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79" r:id="rId2"/>
    <p:sldId id="303" r:id="rId3"/>
    <p:sldId id="325" r:id="rId4"/>
    <p:sldId id="323" r:id="rId5"/>
    <p:sldId id="324" r:id="rId6"/>
    <p:sldId id="327" r:id="rId7"/>
    <p:sldId id="322" r:id="rId8"/>
    <p:sldId id="306" r:id="rId9"/>
    <p:sldId id="319" r:id="rId10"/>
    <p:sldId id="317" r:id="rId11"/>
    <p:sldId id="318" r:id="rId12"/>
    <p:sldId id="329" r:id="rId13"/>
    <p:sldId id="328" r:id="rId14"/>
    <p:sldId id="305" r:id="rId15"/>
    <p:sldId id="320" r:id="rId16"/>
    <p:sldId id="308" r:id="rId17"/>
    <p:sldId id="312" r:id="rId18"/>
    <p:sldId id="313" r:id="rId19"/>
    <p:sldId id="314" r:id="rId20"/>
    <p:sldId id="332" r:id="rId21"/>
    <p:sldId id="278" r:id="rId2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14"/>
    <p:restoredTop sz="95930"/>
  </p:normalViewPr>
  <p:slideViewPr>
    <p:cSldViewPr snapToGrid="0" snapToObjects="1">
      <p:cViewPr varScale="1">
        <p:scale>
          <a:sx n="152" d="100"/>
          <a:sy n="152" d="100"/>
        </p:scale>
        <p:origin x="20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2B-944E-8E99-938605424C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210.10000000000002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2B-944E-8E99-938605424C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45976384"/>
        <c:axId val="545974144"/>
      </c:barChart>
      <c:catAx>
        <c:axId val="5459763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45974144"/>
        <c:crosses val="autoZero"/>
        <c:auto val="1"/>
        <c:lblAlgn val="ctr"/>
        <c:lblOffset val="100"/>
        <c:noMultiLvlLbl val="0"/>
      </c:catAx>
      <c:valAx>
        <c:axId val="54597414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45976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B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633A0-8A4B-1E4A-9D0F-E717A6D03A0C}" type="datetimeFigureOut">
              <a:rPr lang="en-BE" smtClean="0"/>
              <a:t>11/06/2021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DFA39-E125-5B47-87D0-8D0016759458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14911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CDFA39-E125-5B47-87D0-8D0016759458}" type="slidenum">
              <a:rPr lang="en-BE" smtClean="0"/>
              <a:t>20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32810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6B237-E4A4-4C46-B464-B786A34D4B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F7F1F0-C902-4F48-8C6C-9D9D00C61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845C7-10C2-4F4C-919A-0FA72D95E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1EC5-F4EF-BD4A-B1D3-9485F25B9D2F}" type="datetimeFigureOut">
              <a:rPr lang="en-BE" smtClean="0"/>
              <a:t>11/06/2021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A4B83-0178-3E4C-91F9-C8E588243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0CD63-0CBD-C849-A452-40C0E984C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19CC-2627-6849-8256-19B26BF2965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815299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33B1-6B1E-A949-968F-C47A9F5EC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0B70B6-59DF-AC42-9FCA-CD34703641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E2EFA-BA66-0D44-AAF4-00C82593F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1EC5-F4EF-BD4A-B1D3-9485F25B9D2F}" type="datetimeFigureOut">
              <a:rPr lang="en-BE" smtClean="0"/>
              <a:t>11/06/2021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59DA1-7A97-F540-9DFD-18469771F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F58ECD-CA1B-984A-8980-4DEF664E5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19CC-2627-6849-8256-19B26BF2965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4721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120BD3-EB2A-F042-ADF5-D37CEEC070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EBDA64-C45F-E848-A53A-021698EB1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BEF5BA-EBC7-4042-9268-25B7789B3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1EC5-F4EF-BD4A-B1D3-9485F25B9D2F}" type="datetimeFigureOut">
              <a:rPr lang="en-BE" smtClean="0"/>
              <a:t>11/06/2021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79C81B-FF63-8343-9A40-1434E3243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20775-F850-B944-9E44-E631C3A22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19CC-2627-6849-8256-19B26BF2965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00277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6DDFB33-A93B-7B47-80AD-FD100C645310}"/>
              </a:ext>
            </a:extLst>
          </p:cNvPr>
          <p:cNvSpPr/>
          <p:nvPr userDrawn="1"/>
        </p:nvSpPr>
        <p:spPr>
          <a:xfrm>
            <a:off x="0" y="6311900"/>
            <a:ext cx="12192000" cy="5461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lv-LV" dirty="0" err="1"/>
              <a:t>ccTLDs</a:t>
            </a:r>
            <a:r>
              <a:rPr lang="lv-LV" dirty="0"/>
              <a:t>: </a:t>
            </a:r>
            <a:r>
              <a:rPr lang="lv-LV" dirty="0" err="1"/>
              <a:t>Governance</a:t>
            </a:r>
            <a:r>
              <a:rPr lang="lv-LV" dirty="0"/>
              <a:t> </a:t>
            </a:r>
            <a:r>
              <a:rPr lang="lv-LV" dirty="0" err="1"/>
              <a:t>models</a:t>
            </a:r>
            <a:r>
              <a:rPr lang="lv-LV" dirty="0"/>
              <a:t> | </a:t>
            </a:r>
            <a:r>
              <a:rPr lang="lv-LV" dirty="0" err="1"/>
              <a:t>June</a:t>
            </a:r>
            <a:r>
              <a:rPr lang="lv-LV" dirty="0"/>
              <a:t> 2021 </a:t>
            </a:r>
            <a:r>
              <a:rPr lang="lv-LV" dirty="0">
                <a:solidFill>
                  <a:schemeClr val="accent1"/>
                </a:solidFill>
              </a:rPr>
              <a:t>||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9617AD-F4E2-E64E-9550-D7EB60DF1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FF7E8-99D0-494A-96DB-32F984BE47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35CC1BCB-88D2-224A-9ACB-B882A1CCC6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0167"/>
          <a:stretch/>
        </p:blipFill>
        <p:spPr>
          <a:xfrm>
            <a:off x="187270" y="230188"/>
            <a:ext cx="1301860" cy="57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38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F3693-8C0B-7C44-B444-7218E59ED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5CB5BC-C9A3-0449-BD48-991E14F666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786BA-F2EF-B245-9405-1E88B0E5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1EC5-F4EF-BD4A-B1D3-9485F25B9D2F}" type="datetimeFigureOut">
              <a:rPr lang="en-BE" smtClean="0"/>
              <a:t>11/06/2021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991CF4-55FC-4747-BF79-56A8DB05A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F7EFE-610B-E84C-BD60-9EE8D1A72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19CC-2627-6849-8256-19B26BF2965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803131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3CA75-60D7-194A-B9E9-A2B2B534D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3E8FB-EE90-BD4A-9C4B-0461B387D6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3C0C10-82D5-DA4D-B17A-BBCECA5819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4EC042-A004-1942-9741-BDAA6C2F0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1EC5-F4EF-BD4A-B1D3-9485F25B9D2F}" type="datetimeFigureOut">
              <a:rPr lang="en-BE" smtClean="0"/>
              <a:t>11/06/2021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5180E1-968F-C446-A7C6-59076C666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D125E4-A540-FC42-82F0-17EFFA383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19CC-2627-6849-8256-19B26BF2965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23315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7F3DF-2504-804A-8ACD-E730219D9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761B10-1371-A146-9A7F-4272DD2CF5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7635CD-ADAB-D04B-90B7-CC8EB46E4F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C80437-DD95-484B-8BCE-623B562701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854518-9229-D448-800A-D754A72458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54BC39-A1F5-C043-B792-C034422A7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1EC5-F4EF-BD4A-B1D3-9485F25B9D2F}" type="datetimeFigureOut">
              <a:rPr lang="en-BE" smtClean="0"/>
              <a:t>11/06/2021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1DBE17-255F-204A-9EEC-CC75A742D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65095B-93A9-1E4A-A9B7-23B9F1D02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19CC-2627-6849-8256-19B26BF2965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27841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5A669-8815-2545-AC28-4D389D244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6869FA-A587-9D4F-80C3-A5E2D7455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1EC5-F4EF-BD4A-B1D3-9485F25B9D2F}" type="datetimeFigureOut">
              <a:rPr lang="en-BE" smtClean="0"/>
              <a:t>11/06/2021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43DF13-1E51-4746-9AA1-607DA37A2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DFD6A1-5E09-F54E-960B-02E66C588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19CC-2627-6849-8256-19B26BF2965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22656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3A2F16-0D0A-5443-8322-5A904E230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1EC5-F4EF-BD4A-B1D3-9485F25B9D2F}" type="datetimeFigureOut">
              <a:rPr lang="en-BE" smtClean="0"/>
              <a:t>11/06/2021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68F822-8C9F-B946-96B6-5BA692B26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79041-0B1C-324E-AE45-35CCD3015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19CC-2627-6849-8256-19B26BF2965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81569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5D5E9-D2D8-3F4A-A82C-91A747FA5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61A9C-DA49-4149-8352-2D216D5BF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7EFD23-F57F-A049-90E1-279D691AB3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AD79C1-1929-1245-8929-357F8D29E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1EC5-F4EF-BD4A-B1D3-9485F25B9D2F}" type="datetimeFigureOut">
              <a:rPr lang="en-BE" smtClean="0"/>
              <a:t>11/06/2021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4DC52E-454B-C64C-A002-945EE9AB1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8B67E3-66C6-814B-AF66-984ED3E81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19CC-2627-6849-8256-19B26BF2965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31096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5E441-5639-DA45-BED8-0ABDA2E5F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20A238-4BCA-6E43-B67B-342276D37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711D81-4552-0747-9152-A1219F4EF6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AB6312-ECB8-4F4A-A78F-8D02D7B47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1EC5-F4EF-BD4A-B1D3-9485F25B9D2F}" type="datetimeFigureOut">
              <a:rPr lang="en-BE" smtClean="0"/>
              <a:t>11/06/2021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222A33-E299-054C-93D1-38718BC2C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AD8D50-40AA-114F-B65F-D6844A1DF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19CC-2627-6849-8256-19B26BF2965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5887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6A987E-05B7-A44D-ACF3-2DEC060D1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4B8BA-880B-0B42-93C3-3950796244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AB5C3-5818-0F44-BE62-FD72E7AFB2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91EC5-F4EF-BD4A-B1D3-9485F25B9D2F}" type="datetimeFigureOut">
              <a:rPr lang="en-BE" smtClean="0"/>
              <a:t>11/06/2021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22427-73D7-B743-9258-5C418F3308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3DCD9-052F-B347-89E7-EDEB45280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919CC-2627-6849-8256-19B26BF2965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25719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5B45BD2-0BE2-4EDD-B11F-DFEA219D2E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643"/>
          <a:stretch/>
        </p:blipFill>
        <p:spPr>
          <a:xfrm>
            <a:off x="-9088" y="0"/>
            <a:ext cx="12201088" cy="6863113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2B1D10B-18BA-C540-8495-1AC3DD328592}"/>
              </a:ext>
            </a:extLst>
          </p:cNvPr>
          <p:cNvSpPr/>
          <p:nvPr/>
        </p:nvSpPr>
        <p:spPr>
          <a:xfrm>
            <a:off x="5036125" y="3298785"/>
            <a:ext cx="6798523" cy="3135062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09E6171-565F-D643-AA4A-0A0F74BC953E}"/>
              </a:ext>
            </a:extLst>
          </p:cNvPr>
          <p:cNvSpPr txBox="1">
            <a:spLocks/>
          </p:cNvSpPr>
          <p:nvPr/>
        </p:nvSpPr>
        <p:spPr>
          <a:xfrm>
            <a:off x="5335929" y="3032568"/>
            <a:ext cx="6319144" cy="3725584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4000" b="1" dirty="0">
                <a:solidFill>
                  <a:schemeClr val="bg1"/>
                </a:solidFill>
              </a:rPr>
              <a:t>cc</a:t>
            </a:r>
            <a:r>
              <a:rPr lang="en-GB" sz="5400" b="1" dirty="0">
                <a:solidFill>
                  <a:schemeClr val="bg1"/>
                </a:solidFill>
              </a:rPr>
              <a:t>TLD</a:t>
            </a:r>
            <a:r>
              <a:rPr lang="en-GB" sz="4000" b="1" dirty="0">
                <a:solidFill>
                  <a:schemeClr val="bg1"/>
                </a:solidFill>
              </a:rPr>
              <a:t>s</a:t>
            </a:r>
            <a:r>
              <a:rPr lang="en-GB" sz="5400" b="1" dirty="0">
                <a:solidFill>
                  <a:schemeClr val="bg1"/>
                </a:solidFill>
              </a:rPr>
              <a:t>: governance models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r>
              <a:rPr lang="en-GB" sz="4000" dirty="0">
                <a:solidFill>
                  <a:schemeClr val="bg1"/>
                </a:solidFill>
              </a:rPr>
              <a:t>JUNE 2021</a:t>
            </a:r>
            <a:r>
              <a:rPr lang="en-BE" sz="4000">
                <a:solidFill>
                  <a:schemeClr val="bg1"/>
                </a:solidFill>
              </a:rPr>
              <a:t>une </a:t>
            </a:r>
            <a:endParaRPr lang="en-BE" sz="4000" dirty="0">
              <a:solidFill>
                <a:schemeClr val="bg1"/>
              </a:solidFill>
            </a:endParaRPr>
          </a:p>
          <a:p>
            <a:r>
              <a:rPr lang="en-BE" sz="4000" dirty="0">
                <a:solidFill>
                  <a:schemeClr val="bg1"/>
                </a:solidFill>
              </a:rPr>
              <a:t>ctld community webinar</a:t>
            </a: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2E19067E-8408-B64C-BA0F-F277AA7181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0167"/>
          <a:stretch/>
        </p:blipFill>
        <p:spPr>
          <a:xfrm>
            <a:off x="-9088" y="258332"/>
            <a:ext cx="1301860" cy="57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240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>
            <a:extLst>
              <a:ext uri="{FF2B5EF4-FFF2-40B4-BE49-F238E27FC236}">
                <a16:creationId xmlns:a16="http://schemas.microsoft.com/office/drawing/2014/main" id="{1F682DA6-0EFB-0C4F-B8C8-49236CFD2508}"/>
              </a:ext>
            </a:extLst>
          </p:cNvPr>
          <p:cNvGrpSpPr/>
          <p:nvPr/>
        </p:nvGrpSpPr>
        <p:grpSpPr>
          <a:xfrm>
            <a:off x="375865" y="594188"/>
            <a:ext cx="11535324" cy="5119737"/>
            <a:chOff x="290299" y="1235010"/>
            <a:chExt cx="8539244" cy="3856449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6409E052-1E6C-574A-A28A-F8D861E7D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67230" y="2796990"/>
              <a:ext cx="3098800" cy="2171700"/>
            </a:xfrm>
            <a:prstGeom prst="rect">
              <a:avLst/>
            </a:prstGeom>
          </p:spPr>
        </p:pic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7013AAFE-771E-4148-89DF-9DF0A8CE21DC}"/>
                </a:ext>
              </a:extLst>
            </p:cNvPr>
            <p:cNvSpPr/>
            <p:nvPr/>
          </p:nvSpPr>
          <p:spPr bwMode="auto">
            <a:xfrm>
              <a:off x="3538912" y="4876851"/>
              <a:ext cx="171450" cy="166688"/>
            </a:xfrm>
            <a:prstGeom prst="ellipse">
              <a:avLst/>
            </a:prstGeom>
            <a:solidFill>
              <a:srgbClr val="EB91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788" dirty="0">
                  <a:solidFill>
                    <a:schemeClr val="bg1"/>
                  </a:solidFill>
                  <a:ea typeface="Segoe UI" panose="020B0502040204020203" pitchFamily="34" charset="0"/>
                  <a:cs typeface="Arial"/>
                </a:rPr>
                <a:t>2</a:t>
              </a:r>
              <a:endParaRPr lang="id-ID" sz="788" dirty="0">
                <a:solidFill>
                  <a:schemeClr val="bg1"/>
                </a:solidFill>
                <a:ea typeface="Segoe UI" panose="020B0502040204020203" pitchFamily="34" charset="0"/>
                <a:cs typeface="Arial"/>
              </a:endParaRP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BF9E3966-DFC4-D640-910E-C7E2E81E3844}"/>
                </a:ext>
              </a:extLst>
            </p:cNvPr>
            <p:cNvCxnSpPr/>
            <p:nvPr/>
          </p:nvCxnSpPr>
          <p:spPr bwMode="auto">
            <a:xfrm flipV="1">
              <a:off x="3621462" y="4111350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93" name="Text Placeholder 33">
              <a:extLst>
                <a:ext uri="{FF2B5EF4-FFF2-40B4-BE49-F238E27FC236}">
                  <a16:creationId xmlns:a16="http://schemas.microsoft.com/office/drawing/2014/main" id="{C8F62466-ADFB-1344-8857-3F209BCCD2A5}"/>
                </a:ext>
              </a:extLst>
            </p:cNvPr>
            <p:cNvSpPr txBox="1">
              <a:spLocks/>
            </p:cNvSpPr>
            <p:nvPr/>
          </p:nvSpPr>
          <p:spPr>
            <a:xfrm>
              <a:off x="3792517" y="4902586"/>
              <a:ext cx="874713" cy="1809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4"/>
                  </a:solidFill>
                  <a:latin typeface="+mn-lt"/>
                  <a:ea typeface="Segoe UI" panose="020B0502040204020203" pitchFamily="34" charset="0"/>
                  <a:cs typeface="Arial"/>
                </a:rPr>
                <a:t>Africa</a:t>
              </a:r>
            </a:p>
          </p:txBody>
        </p:sp>
        <p:sp>
          <p:nvSpPr>
            <p:cNvPr id="94" name="Text Placeholder 33">
              <a:extLst>
                <a:ext uri="{FF2B5EF4-FFF2-40B4-BE49-F238E27FC236}">
                  <a16:creationId xmlns:a16="http://schemas.microsoft.com/office/drawing/2014/main" id="{FDBE667A-33E9-754A-A50D-7DC3B13ED2C5}"/>
                </a:ext>
              </a:extLst>
            </p:cNvPr>
            <p:cNvSpPr txBox="1">
              <a:spLocks/>
            </p:cNvSpPr>
            <p:nvPr/>
          </p:nvSpPr>
          <p:spPr>
            <a:xfrm>
              <a:off x="6852529" y="1261741"/>
              <a:ext cx="873125" cy="179388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2"/>
                  </a:solidFill>
                  <a:latin typeface="+mn-lt"/>
                  <a:ea typeface="Segoe UI" panose="020B0502040204020203" pitchFamily="34" charset="0"/>
                  <a:cs typeface="Arial"/>
                </a:rPr>
                <a:t>Europe</a:t>
              </a: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9C137DBC-BC79-9143-A4B0-8E067282EE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01731" y="1241079"/>
              <a:ext cx="171450" cy="1039812"/>
              <a:chOff x="6870890" y="1839159"/>
              <a:chExt cx="228582" cy="1386383"/>
            </a:xfrm>
            <a:solidFill>
              <a:srgbClr val="154A78"/>
            </a:solidFill>
          </p:grpSpPr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2158062D-3005-1749-89B3-5E6050FCA965}"/>
                  </a:ext>
                </a:extLst>
              </p:cNvPr>
              <p:cNvSpPr/>
              <p:nvPr/>
            </p:nvSpPr>
            <p:spPr>
              <a:xfrm>
                <a:off x="6870890" y="1839159"/>
                <a:ext cx="228582" cy="222244"/>
              </a:xfrm>
              <a:prstGeom prst="ellipse">
                <a:avLst/>
              </a:prstGeom>
              <a:grpFill/>
              <a:ln>
                <a:solidFill>
                  <a:srgbClr val="154A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750" dirty="0">
                    <a:solidFill>
                      <a:srgbClr val="154A78"/>
                    </a:solidFill>
                    <a:cs typeface="Arial"/>
                  </a:rPr>
                  <a:t>4</a:t>
                </a:r>
                <a:endParaRPr lang="id-ID" sz="750" dirty="0">
                  <a:solidFill>
                    <a:srgbClr val="154A78"/>
                  </a:solidFill>
                  <a:cs typeface="Arial"/>
                </a:endParaRPr>
              </a:p>
            </p:txBody>
          </p: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E06E1AA0-7CF7-DE47-8B5B-55DABB5781F4}"/>
                  </a:ext>
                </a:extLst>
              </p:cNvPr>
              <p:cNvCxnSpPr/>
              <p:nvPr/>
            </p:nvCxnSpPr>
            <p:spPr>
              <a:xfrm flipV="1">
                <a:off x="6980948" y="1938639"/>
                <a:ext cx="0" cy="1286903"/>
              </a:xfrm>
              <a:prstGeom prst="line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99" name="Text Placeholder 33">
              <a:extLst>
                <a:ext uri="{FF2B5EF4-FFF2-40B4-BE49-F238E27FC236}">
                  <a16:creationId xmlns:a16="http://schemas.microsoft.com/office/drawing/2014/main" id="{DF4DD5B6-474B-6B4F-81DB-E324F3C8F7E4}"/>
                </a:ext>
              </a:extLst>
            </p:cNvPr>
            <p:cNvSpPr txBox="1">
              <a:spLocks/>
            </p:cNvSpPr>
            <p:nvPr/>
          </p:nvSpPr>
          <p:spPr>
            <a:xfrm>
              <a:off x="532514" y="3169037"/>
              <a:ext cx="1236149" cy="1810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rgbClr val="C00000"/>
                  </a:solidFill>
                  <a:latin typeface="+mn-lt"/>
                  <a:ea typeface="Segoe UI" panose="020B0502040204020203" pitchFamily="34" charset="0"/>
                  <a:cs typeface="Arial"/>
                </a:rPr>
                <a:t>North America</a:t>
              </a:r>
            </a:p>
          </p:txBody>
        </p: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F63A9FC0-9D14-8C43-B094-1C8E5FB73AB5}"/>
                </a:ext>
              </a:extLst>
            </p:cNvPr>
            <p:cNvCxnSpPr/>
            <p:nvPr/>
          </p:nvCxnSpPr>
          <p:spPr>
            <a:xfrm flipV="1">
              <a:off x="376798" y="2833919"/>
              <a:ext cx="0" cy="323082"/>
            </a:xfrm>
            <a:prstGeom prst="line">
              <a:avLst/>
            </a:prstGeom>
            <a:ln w="9525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2EBCC68E-94CB-FB43-B228-9F3D8508BCAD}"/>
                </a:ext>
              </a:extLst>
            </p:cNvPr>
            <p:cNvCxnSpPr/>
            <p:nvPr/>
          </p:nvCxnSpPr>
          <p:spPr>
            <a:xfrm>
              <a:off x="372174" y="2835425"/>
              <a:ext cx="1520802" cy="0"/>
            </a:xfrm>
            <a:prstGeom prst="line">
              <a:avLst/>
            </a:prstGeom>
            <a:ln w="9525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2269EEAA-80CD-8D47-957A-FA82D00E1715}"/>
                </a:ext>
              </a:extLst>
            </p:cNvPr>
            <p:cNvCxnSpPr/>
            <p:nvPr/>
          </p:nvCxnSpPr>
          <p:spPr>
            <a:xfrm flipV="1">
              <a:off x="776335" y="4312361"/>
              <a:ext cx="8902" cy="425532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FE2C6F02-1BE8-7142-8DD0-E7537961C067}"/>
                </a:ext>
              </a:extLst>
            </p:cNvPr>
            <p:cNvCxnSpPr/>
            <p:nvPr/>
          </p:nvCxnSpPr>
          <p:spPr>
            <a:xfrm>
              <a:off x="771711" y="4319133"/>
              <a:ext cx="1864801" cy="7333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04" name="Text Placeholder 33">
              <a:extLst>
                <a:ext uri="{FF2B5EF4-FFF2-40B4-BE49-F238E27FC236}">
                  <a16:creationId xmlns:a16="http://schemas.microsoft.com/office/drawing/2014/main" id="{E4AC546D-CC7A-E240-81AE-7981997CD45C}"/>
                </a:ext>
              </a:extLst>
            </p:cNvPr>
            <p:cNvSpPr txBox="1">
              <a:spLocks/>
            </p:cNvSpPr>
            <p:nvPr/>
          </p:nvSpPr>
          <p:spPr>
            <a:xfrm>
              <a:off x="938679" y="4701614"/>
              <a:ext cx="1408228" cy="38984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6"/>
                  </a:solidFill>
                  <a:latin typeface="+mn-lt"/>
                  <a:ea typeface="Segoe UI" panose="020B0502040204020203" pitchFamily="34" charset="0"/>
                  <a:cs typeface="Arial"/>
                </a:rPr>
                <a:t>Latin America/</a:t>
              </a:r>
            </a:p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6"/>
                  </a:solidFill>
                  <a:latin typeface="+mn-lt"/>
                  <a:ea typeface="Segoe UI" panose="020B0502040204020203" pitchFamily="34" charset="0"/>
                  <a:cs typeface="Arial"/>
                </a:rPr>
                <a:t>Caribbean islands</a:t>
              </a: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B7E30085-C4A6-9342-8168-22EB0A0BC046}"/>
                </a:ext>
              </a:extLst>
            </p:cNvPr>
            <p:cNvSpPr/>
            <p:nvPr/>
          </p:nvSpPr>
          <p:spPr>
            <a:xfrm>
              <a:off x="3541473" y="4877861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B8EC7741-BEBA-E846-B12C-6CF61E81BCCF}"/>
                </a:ext>
              </a:extLst>
            </p:cNvPr>
            <p:cNvSpPr/>
            <p:nvPr/>
          </p:nvSpPr>
          <p:spPr>
            <a:xfrm>
              <a:off x="6591305" y="1235010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54A78"/>
                </a:solidFill>
                <a:cs typeface="Arial"/>
              </a:endParaRP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21B2A2E-9C74-F34A-AA52-453AA286F46D}"/>
                </a:ext>
              </a:extLst>
            </p:cNvPr>
            <p:cNvSpPr/>
            <p:nvPr/>
          </p:nvSpPr>
          <p:spPr>
            <a:xfrm>
              <a:off x="7289092" y="3329007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08" name="Text Placeholder 33">
              <a:extLst>
                <a:ext uri="{FF2B5EF4-FFF2-40B4-BE49-F238E27FC236}">
                  <a16:creationId xmlns:a16="http://schemas.microsoft.com/office/drawing/2014/main" id="{E6B03306-203A-E84F-86D3-440260A6C890}"/>
                </a:ext>
              </a:extLst>
            </p:cNvPr>
            <p:cNvSpPr txBox="1">
              <a:spLocks/>
            </p:cNvSpPr>
            <p:nvPr/>
          </p:nvSpPr>
          <p:spPr>
            <a:xfrm>
              <a:off x="7517401" y="3306111"/>
              <a:ext cx="1312142" cy="40553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1"/>
                  </a:solidFill>
                  <a:latin typeface="+mn-lt"/>
                  <a:ea typeface="Segoe UI" panose="020B0502040204020203" pitchFamily="34" charset="0"/>
                  <a:cs typeface="Arial"/>
                </a:rPr>
                <a:t>Asia/Australia/ </a:t>
              </a:r>
            </a:p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1"/>
                  </a:solidFill>
                  <a:latin typeface="+mn-lt"/>
                  <a:ea typeface="Segoe UI" panose="020B0502040204020203" pitchFamily="34" charset="0"/>
                  <a:cs typeface="Arial"/>
                </a:rPr>
                <a:t>Pacific</a:t>
              </a: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2FEA393D-EEE2-1F46-A297-6B86B5349B84}"/>
                </a:ext>
              </a:extLst>
            </p:cNvPr>
            <p:cNvCxnSpPr/>
            <p:nvPr/>
          </p:nvCxnSpPr>
          <p:spPr bwMode="auto">
            <a:xfrm rot="5400000" flipV="1">
              <a:off x="4034550" y="3701941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F894E44F-4476-EB4F-B741-55A7739005AC}"/>
                </a:ext>
              </a:extLst>
            </p:cNvPr>
            <p:cNvCxnSpPr/>
            <p:nvPr/>
          </p:nvCxnSpPr>
          <p:spPr bwMode="auto">
            <a:xfrm rot="5400000" flipV="1">
              <a:off x="6963944" y="2997116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11" name="Freeform 48">
              <a:extLst>
                <a:ext uri="{FF2B5EF4-FFF2-40B4-BE49-F238E27FC236}">
                  <a16:creationId xmlns:a16="http://schemas.microsoft.com/office/drawing/2014/main" id="{738D2C31-0266-9841-8F8C-A453977C6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8412" y="2943805"/>
              <a:ext cx="3175" cy="3175"/>
            </a:xfrm>
            <a:custGeom>
              <a:avLst/>
              <a:gdLst>
                <a:gd name="T0" fmla="*/ 0 w 9"/>
                <a:gd name="T1" fmla="*/ 0 h 10"/>
                <a:gd name="T2" fmla="*/ 0 w 9"/>
                <a:gd name="T3" fmla="*/ 0 h 10"/>
                <a:gd name="T4" fmla="*/ 0 w 9"/>
                <a:gd name="T5" fmla="*/ 0 h 10"/>
                <a:gd name="T6" fmla="*/ 8 w 9"/>
                <a:gd name="T7" fmla="*/ 9 h 10"/>
                <a:gd name="T8" fmla="*/ 8 w 9"/>
                <a:gd name="T9" fmla="*/ 9 h 10"/>
                <a:gd name="T10" fmla="*/ 0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" y="9"/>
                  </a:lnTo>
                  <a:lnTo>
                    <a:pt x="8" y="9"/>
                  </a:lnTo>
                  <a:lnTo>
                    <a:pt x="0" y="0"/>
                  </a:lnTo>
                </a:path>
              </a:pathLst>
            </a:custGeom>
            <a:solidFill>
              <a:srgbClr val="0D436C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Freeform 49">
              <a:extLst>
                <a:ext uri="{FF2B5EF4-FFF2-40B4-BE49-F238E27FC236}">
                  <a16:creationId xmlns:a16="http://schemas.microsoft.com/office/drawing/2014/main" id="{973DA584-7C67-4D42-A6AD-D1A6B6FA5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2537" y="2927930"/>
              <a:ext cx="6350" cy="6350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9 w 19"/>
                <a:gd name="T5" fmla="*/ 18 h 19"/>
                <a:gd name="T6" fmla="*/ 18 w 19"/>
                <a:gd name="T7" fmla="*/ 18 h 19"/>
                <a:gd name="T8" fmla="*/ 18 w 19"/>
                <a:gd name="T9" fmla="*/ 18 h 19"/>
                <a:gd name="T10" fmla="*/ 0 w 1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9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0" y="0"/>
                  </a:lnTo>
                </a:path>
              </a:pathLst>
            </a:custGeom>
            <a:solidFill>
              <a:srgbClr val="0D436C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C85A4C86-E37D-8F40-9328-856DE250A141}"/>
                </a:ext>
              </a:extLst>
            </p:cNvPr>
            <p:cNvSpPr/>
            <p:nvPr/>
          </p:nvSpPr>
          <p:spPr>
            <a:xfrm>
              <a:off x="290299" y="3146027"/>
              <a:ext cx="180684" cy="180684"/>
            </a:xfrm>
            <a:prstGeom prst="ellipse">
              <a:avLst/>
            </a:prstGeom>
            <a:solidFill>
              <a:srgbClr val="C00000"/>
            </a:solidFill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B2EAAB1E-AEDD-AB4D-AC5E-31E5F9C2C885}"/>
                </a:ext>
              </a:extLst>
            </p:cNvPr>
            <p:cNvSpPr/>
            <p:nvPr/>
          </p:nvSpPr>
          <p:spPr>
            <a:xfrm>
              <a:off x="685993" y="4731475"/>
              <a:ext cx="180684" cy="180684"/>
            </a:xfrm>
            <a:prstGeom prst="ellipse">
              <a:avLst/>
            </a:prstGeom>
            <a:solidFill>
              <a:schemeClr val="accent6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78C4D21-427B-9C4F-9413-32568A97ED34}"/>
                </a:ext>
              </a:extLst>
            </p:cNvPr>
            <p:cNvGrpSpPr/>
            <p:nvPr/>
          </p:nvGrpSpPr>
          <p:grpSpPr>
            <a:xfrm>
              <a:off x="716523" y="1436502"/>
              <a:ext cx="2338388" cy="1862138"/>
              <a:chOff x="1006475" y="1711325"/>
              <a:chExt cx="2338388" cy="1862138"/>
            </a:xfrm>
            <a:solidFill>
              <a:schemeClr val="accent5"/>
            </a:solidFill>
          </p:grpSpPr>
          <p:sp>
            <p:nvSpPr>
              <p:cNvPr id="147" name="Freeform 1">
                <a:extLst>
                  <a:ext uri="{FF2B5EF4-FFF2-40B4-BE49-F238E27FC236}">
                    <a16:creationId xmlns:a16="http://schemas.microsoft.com/office/drawing/2014/main" id="{BE713806-F042-1B4E-94F6-136C4F6EB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5300" y="2827338"/>
                <a:ext cx="117475" cy="69850"/>
              </a:xfrm>
              <a:custGeom>
                <a:avLst/>
                <a:gdLst>
                  <a:gd name="T0" fmla="*/ 326 w 327"/>
                  <a:gd name="T1" fmla="*/ 168 h 196"/>
                  <a:gd name="T2" fmla="*/ 326 w 327"/>
                  <a:gd name="T3" fmla="*/ 151 h 196"/>
                  <a:gd name="T4" fmla="*/ 317 w 327"/>
                  <a:gd name="T5" fmla="*/ 142 h 196"/>
                  <a:gd name="T6" fmla="*/ 309 w 327"/>
                  <a:gd name="T7" fmla="*/ 142 h 196"/>
                  <a:gd name="T8" fmla="*/ 282 w 327"/>
                  <a:gd name="T9" fmla="*/ 133 h 196"/>
                  <a:gd name="T10" fmla="*/ 238 w 327"/>
                  <a:gd name="T11" fmla="*/ 115 h 196"/>
                  <a:gd name="T12" fmla="*/ 220 w 327"/>
                  <a:gd name="T13" fmla="*/ 106 h 196"/>
                  <a:gd name="T14" fmla="*/ 194 w 327"/>
                  <a:gd name="T15" fmla="*/ 62 h 196"/>
                  <a:gd name="T16" fmla="*/ 150 w 327"/>
                  <a:gd name="T17" fmla="*/ 36 h 196"/>
                  <a:gd name="T18" fmla="*/ 114 w 327"/>
                  <a:gd name="T19" fmla="*/ 27 h 196"/>
                  <a:gd name="T20" fmla="*/ 79 w 327"/>
                  <a:gd name="T21" fmla="*/ 18 h 196"/>
                  <a:gd name="T22" fmla="*/ 26 w 327"/>
                  <a:gd name="T23" fmla="*/ 0 h 196"/>
                  <a:gd name="T24" fmla="*/ 9 w 327"/>
                  <a:gd name="T25" fmla="*/ 9 h 196"/>
                  <a:gd name="T26" fmla="*/ 0 w 327"/>
                  <a:gd name="T27" fmla="*/ 27 h 196"/>
                  <a:gd name="T28" fmla="*/ 9 w 327"/>
                  <a:gd name="T29" fmla="*/ 36 h 196"/>
                  <a:gd name="T30" fmla="*/ 17 w 327"/>
                  <a:gd name="T31" fmla="*/ 45 h 196"/>
                  <a:gd name="T32" fmla="*/ 17 w 327"/>
                  <a:gd name="T33" fmla="*/ 53 h 196"/>
                  <a:gd name="T34" fmla="*/ 44 w 327"/>
                  <a:gd name="T35" fmla="*/ 71 h 196"/>
                  <a:gd name="T36" fmla="*/ 61 w 327"/>
                  <a:gd name="T37" fmla="*/ 80 h 196"/>
                  <a:gd name="T38" fmla="*/ 70 w 327"/>
                  <a:gd name="T39" fmla="*/ 89 h 196"/>
                  <a:gd name="T40" fmla="*/ 97 w 327"/>
                  <a:gd name="T41" fmla="*/ 106 h 196"/>
                  <a:gd name="T42" fmla="*/ 97 w 327"/>
                  <a:gd name="T43" fmla="*/ 106 h 196"/>
                  <a:gd name="T44" fmla="*/ 106 w 327"/>
                  <a:gd name="T45" fmla="*/ 115 h 196"/>
                  <a:gd name="T46" fmla="*/ 114 w 327"/>
                  <a:gd name="T47" fmla="*/ 124 h 196"/>
                  <a:gd name="T48" fmla="*/ 141 w 327"/>
                  <a:gd name="T49" fmla="*/ 133 h 196"/>
                  <a:gd name="T50" fmla="*/ 150 w 327"/>
                  <a:gd name="T51" fmla="*/ 142 h 196"/>
                  <a:gd name="T52" fmla="*/ 159 w 327"/>
                  <a:gd name="T53" fmla="*/ 151 h 196"/>
                  <a:gd name="T54" fmla="*/ 176 w 327"/>
                  <a:gd name="T55" fmla="*/ 159 h 196"/>
                  <a:gd name="T56" fmla="*/ 194 w 327"/>
                  <a:gd name="T57" fmla="*/ 177 h 196"/>
                  <a:gd name="T58" fmla="*/ 203 w 327"/>
                  <a:gd name="T59" fmla="*/ 186 h 196"/>
                  <a:gd name="T60" fmla="*/ 211 w 327"/>
                  <a:gd name="T61" fmla="*/ 195 h 196"/>
                  <a:gd name="T62" fmla="*/ 220 w 327"/>
                  <a:gd name="T63" fmla="*/ 195 h 196"/>
                  <a:gd name="T64" fmla="*/ 273 w 327"/>
                  <a:gd name="T65" fmla="*/ 195 h 196"/>
                  <a:gd name="T66" fmla="*/ 309 w 327"/>
                  <a:gd name="T67" fmla="*/ 195 h 196"/>
                  <a:gd name="T68" fmla="*/ 317 w 327"/>
                  <a:gd name="T69" fmla="*/ 18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7" h="196">
                    <a:moveTo>
                      <a:pt x="326" y="177"/>
                    </a:moveTo>
                    <a:lnTo>
                      <a:pt x="326" y="168"/>
                    </a:lnTo>
                    <a:lnTo>
                      <a:pt x="326" y="168"/>
                    </a:lnTo>
                    <a:lnTo>
                      <a:pt x="326" y="151"/>
                    </a:lnTo>
                    <a:lnTo>
                      <a:pt x="326" y="151"/>
                    </a:lnTo>
                    <a:lnTo>
                      <a:pt x="317" y="142"/>
                    </a:lnTo>
                    <a:lnTo>
                      <a:pt x="309" y="142"/>
                    </a:lnTo>
                    <a:lnTo>
                      <a:pt x="309" y="142"/>
                    </a:lnTo>
                    <a:lnTo>
                      <a:pt x="282" y="133"/>
                    </a:lnTo>
                    <a:lnTo>
                      <a:pt x="282" y="133"/>
                    </a:lnTo>
                    <a:lnTo>
                      <a:pt x="264" y="124"/>
                    </a:lnTo>
                    <a:lnTo>
                      <a:pt x="238" y="115"/>
                    </a:lnTo>
                    <a:lnTo>
                      <a:pt x="238" y="115"/>
                    </a:lnTo>
                    <a:lnTo>
                      <a:pt x="220" y="106"/>
                    </a:lnTo>
                    <a:lnTo>
                      <a:pt x="220" y="106"/>
                    </a:lnTo>
                    <a:lnTo>
                      <a:pt x="194" y="62"/>
                    </a:lnTo>
                    <a:lnTo>
                      <a:pt x="167" y="45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14" y="27"/>
                    </a:lnTo>
                    <a:lnTo>
                      <a:pt x="79" y="18"/>
                    </a:lnTo>
                    <a:lnTo>
                      <a:pt x="79" y="18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36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26" y="71"/>
                    </a:lnTo>
                    <a:lnTo>
                      <a:pt x="44" y="71"/>
                    </a:lnTo>
                    <a:lnTo>
                      <a:pt x="61" y="80"/>
                    </a:lnTo>
                    <a:lnTo>
                      <a:pt x="61" y="80"/>
                    </a:lnTo>
                    <a:lnTo>
                      <a:pt x="70" y="89"/>
                    </a:lnTo>
                    <a:lnTo>
                      <a:pt x="70" y="89"/>
                    </a:lnTo>
                    <a:lnTo>
                      <a:pt x="79" y="98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106" y="115"/>
                    </a:lnTo>
                    <a:lnTo>
                      <a:pt x="106" y="115"/>
                    </a:lnTo>
                    <a:lnTo>
                      <a:pt x="114" y="124"/>
                    </a:lnTo>
                    <a:lnTo>
                      <a:pt x="141" y="133"/>
                    </a:lnTo>
                    <a:lnTo>
                      <a:pt x="141" y="133"/>
                    </a:lnTo>
                    <a:lnTo>
                      <a:pt x="150" y="142"/>
                    </a:lnTo>
                    <a:lnTo>
                      <a:pt x="150" y="142"/>
                    </a:lnTo>
                    <a:lnTo>
                      <a:pt x="159" y="151"/>
                    </a:lnTo>
                    <a:lnTo>
                      <a:pt x="159" y="151"/>
                    </a:lnTo>
                    <a:lnTo>
                      <a:pt x="167" y="159"/>
                    </a:lnTo>
                    <a:lnTo>
                      <a:pt x="176" y="159"/>
                    </a:lnTo>
                    <a:lnTo>
                      <a:pt x="176" y="159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11" y="195"/>
                    </a:lnTo>
                    <a:lnTo>
                      <a:pt x="220" y="195"/>
                    </a:lnTo>
                    <a:lnTo>
                      <a:pt x="220" y="195"/>
                    </a:lnTo>
                    <a:lnTo>
                      <a:pt x="273" y="195"/>
                    </a:lnTo>
                    <a:lnTo>
                      <a:pt x="273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17" y="186"/>
                    </a:lnTo>
                    <a:lnTo>
                      <a:pt x="326" y="177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" name="Freeform 2">
                <a:extLst>
                  <a:ext uri="{FF2B5EF4-FFF2-40B4-BE49-F238E27FC236}">
                    <a16:creationId xmlns:a16="http://schemas.microsoft.com/office/drawing/2014/main" id="{8534812B-A89B-AD43-84B6-05489BE00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6000" y="1997075"/>
                <a:ext cx="152400" cy="85725"/>
              </a:xfrm>
              <a:custGeom>
                <a:avLst/>
                <a:gdLst>
                  <a:gd name="T0" fmla="*/ 114 w 424"/>
                  <a:gd name="T1" fmla="*/ 159 h 240"/>
                  <a:gd name="T2" fmla="*/ 167 w 424"/>
                  <a:gd name="T3" fmla="*/ 168 h 240"/>
                  <a:gd name="T4" fmla="*/ 211 w 424"/>
                  <a:gd name="T5" fmla="*/ 159 h 240"/>
                  <a:gd name="T6" fmla="*/ 247 w 424"/>
                  <a:gd name="T7" fmla="*/ 159 h 240"/>
                  <a:gd name="T8" fmla="*/ 247 w 424"/>
                  <a:gd name="T9" fmla="*/ 159 h 240"/>
                  <a:gd name="T10" fmla="*/ 229 w 424"/>
                  <a:gd name="T11" fmla="*/ 203 h 240"/>
                  <a:gd name="T12" fmla="*/ 229 w 424"/>
                  <a:gd name="T13" fmla="*/ 221 h 240"/>
                  <a:gd name="T14" fmla="*/ 282 w 424"/>
                  <a:gd name="T15" fmla="*/ 239 h 240"/>
                  <a:gd name="T16" fmla="*/ 317 w 424"/>
                  <a:gd name="T17" fmla="*/ 230 h 240"/>
                  <a:gd name="T18" fmla="*/ 361 w 424"/>
                  <a:gd name="T19" fmla="*/ 230 h 240"/>
                  <a:gd name="T20" fmla="*/ 379 w 424"/>
                  <a:gd name="T21" fmla="*/ 221 h 240"/>
                  <a:gd name="T22" fmla="*/ 406 w 424"/>
                  <a:gd name="T23" fmla="*/ 195 h 240"/>
                  <a:gd name="T24" fmla="*/ 414 w 424"/>
                  <a:gd name="T25" fmla="*/ 186 h 240"/>
                  <a:gd name="T26" fmla="*/ 423 w 424"/>
                  <a:gd name="T27" fmla="*/ 177 h 240"/>
                  <a:gd name="T28" fmla="*/ 423 w 424"/>
                  <a:gd name="T29" fmla="*/ 168 h 240"/>
                  <a:gd name="T30" fmla="*/ 414 w 424"/>
                  <a:gd name="T31" fmla="*/ 142 h 240"/>
                  <a:gd name="T32" fmla="*/ 414 w 424"/>
                  <a:gd name="T33" fmla="*/ 133 h 240"/>
                  <a:gd name="T34" fmla="*/ 414 w 424"/>
                  <a:gd name="T35" fmla="*/ 124 h 240"/>
                  <a:gd name="T36" fmla="*/ 414 w 424"/>
                  <a:gd name="T37" fmla="*/ 89 h 240"/>
                  <a:gd name="T38" fmla="*/ 397 w 424"/>
                  <a:gd name="T39" fmla="*/ 53 h 240"/>
                  <a:gd name="T40" fmla="*/ 353 w 424"/>
                  <a:gd name="T41" fmla="*/ 18 h 240"/>
                  <a:gd name="T42" fmla="*/ 335 w 424"/>
                  <a:gd name="T43" fmla="*/ 18 h 240"/>
                  <a:gd name="T44" fmla="*/ 326 w 424"/>
                  <a:gd name="T45" fmla="*/ 27 h 240"/>
                  <a:gd name="T46" fmla="*/ 273 w 424"/>
                  <a:gd name="T47" fmla="*/ 9 h 240"/>
                  <a:gd name="T48" fmla="*/ 238 w 424"/>
                  <a:gd name="T49" fmla="*/ 0 h 240"/>
                  <a:gd name="T50" fmla="*/ 211 w 424"/>
                  <a:gd name="T51" fmla="*/ 0 h 240"/>
                  <a:gd name="T52" fmla="*/ 203 w 424"/>
                  <a:gd name="T53" fmla="*/ 9 h 240"/>
                  <a:gd name="T54" fmla="*/ 203 w 424"/>
                  <a:gd name="T55" fmla="*/ 36 h 240"/>
                  <a:gd name="T56" fmla="*/ 220 w 424"/>
                  <a:gd name="T57" fmla="*/ 62 h 240"/>
                  <a:gd name="T58" fmla="*/ 194 w 424"/>
                  <a:gd name="T59" fmla="*/ 45 h 240"/>
                  <a:gd name="T60" fmla="*/ 150 w 424"/>
                  <a:gd name="T61" fmla="*/ 36 h 240"/>
                  <a:gd name="T62" fmla="*/ 141 w 424"/>
                  <a:gd name="T63" fmla="*/ 53 h 240"/>
                  <a:gd name="T64" fmla="*/ 141 w 424"/>
                  <a:gd name="T65" fmla="*/ 62 h 240"/>
                  <a:gd name="T66" fmla="*/ 159 w 424"/>
                  <a:gd name="T67" fmla="*/ 106 h 240"/>
                  <a:gd name="T68" fmla="*/ 159 w 424"/>
                  <a:gd name="T69" fmla="*/ 106 h 240"/>
                  <a:gd name="T70" fmla="*/ 141 w 424"/>
                  <a:gd name="T71" fmla="*/ 89 h 240"/>
                  <a:gd name="T72" fmla="*/ 123 w 424"/>
                  <a:gd name="T73" fmla="*/ 71 h 240"/>
                  <a:gd name="T74" fmla="*/ 97 w 424"/>
                  <a:gd name="T75" fmla="*/ 27 h 240"/>
                  <a:gd name="T76" fmla="*/ 44 w 424"/>
                  <a:gd name="T77" fmla="*/ 9 h 240"/>
                  <a:gd name="T78" fmla="*/ 44 w 424"/>
                  <a:gd name="T79" fmla="*/ 9 h 240"/>
                  <a:gd name="T80" fmla="*/ 17 w 424"/>
                  <a:gd name="T81" fmla="*/ 9 h 240"/>
                  <a:gd name="T82" fmla="*/ 9 w 424"/>
                  <a:gd name="T83" fmla="*/ 18 h 240"/>
                  <a:gd name="T84" fmla="*/ 9 w 424"/>
                  <a:gd name="T85" fmla="*/ 62 h 240"/>
                  <a:gd name="T86" fmla="*/ 26 w 424"/>
                  <a:gd name="T87" fmla="*/ 98 h 240"/>
                  <a:gd name="T88" fmla="*/ 106 w 424"/>
                  <a:gd name="T89" fmla="*/ 15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4" h="240">
                    <a:moveTo>
                      <a:pt x="114" y="159"/>
                    </a:moveTo>
                    <a:lnTo>
                      <a:pt x="114" y="159"/>
                    </a:lnTo>
                    <a:lnTo>
                      <a:pt x="141" y="168"/>
                    </a:lnTo>
                    <a:lnTo>
                      <a:pt x="167" y="168"/>
                    </a:lnTo>
                    <a:lnTo>
                      <a:pt x="211" y="159"/>
                    </a:lnTo>
                    <a:lnTo>
                      <a:pt x="211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29" y="186"/>
                    </a:lnTo>
                    <a:lnTo>
                      <a:pt x="229" y="203"/>
                    </a:lnTo>
                    <a:lnTo>
                      <a:pt x="229" y="221"/>
                    </a:lnTo>
                    <a:lnTo>
                      <a:pt x="229" y="221"/>
                    </a:lnTo>
                    <a:lnTo>
                      <a:pt x="256" y="230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17" y="230"/>
                    </a:lnTo>
                    <a:lnTo>
                      <a:pt x="317" y="230"/>
                    </a:lnTo>
                    <a:lnTo>
                      <a:pt x="361" y="230"/>
                    </a:lnTo>
                    <a:lnTo>
                      <a:pt x="361" y="230"/>
                    </a:lnTo>
                    <a:lnTo>
                      <a:pt x="379" y="221"/>
                    </a:lnTo>
                    <a:lnTo>
                      <a:pt x="397" y="221"/>
                    </a:lnTo>
                    <a:lnTo>
                      <a:pt x="406" y="195"/>
                    </a:lnTo>
                    <a:lnTo>
                      <a:pt x="406" y="195"/>
                    </a:lnTo>
                    <a:lnTo>
                      <a:pt x="414" y="186"/>
                    </a:lnTo>
                    <a:lnTo>
                      <a:pt x="414" y="186"/>
                    </a:lnTo>
                    <a:lnTo>
                      <a:pt x="423" y="177"/>
                    </a:lnTo>
                    <a:lnTo>
                      <a:pt x="423" y="168"/>
                    </a:lnTo>
                    <a:lnTo>
                      <a:pt x="423" y="168"/>
                    </a:lnTo>
                    <a:lnTo>
                      <a:pt x="423" y="151"/>
                    </a:lnTo>
                    <a:lnTo>
                      <a:pt x="414" y="142"/>
                    </a:lnTo>
                    <a:lnTo>
                      <a:pt x="414" y="142"/>
                    </a:lnTo>
                    <a:lnTo>
                      <a:pt x="414" y="133"/>
                    </a:lnTo>
                    <a:lnTo>
                      <a:pt x="414" y="124"/>
                    </a:lnTo>
                    <a:lnTo>
                      <a:pt x="414" y="124"/>
                    </a:lnTo>
                    <a:lnTo>
                      <a:pt x="414" y="106"/>
                    </a:lnTo>
                    <a:lnTo>
                      <a:pt x="414" y="89"/>
                    </a:lnTo>
                    <a:lnTo>
                      <a:pt x="397" y="53"/>
                    </a:lnTo>
                    <a:lnTo>
                      <a:pt x="397" y="53"/>
                    </a:lnTo>
                    <a:lnTo>
                      <a:pt x="370" y="27"/>
                    </a:lnTo>
                    <a:lnTo>
                      <a:pt x="353" y="18"/>
                    </a:lnTo>
                    <a:lnTo>
                      <a:pt x="335" y="18"/>
                    </a:lnTo>
                    <a:lnTo>
                      <a:pt x="335" y="18"/>
                    </a:lnTo>
                    <a:lnTo>
                      <a:pt x="326" y="1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273" y="9"/>
                    </a:lnTo>
                    <a:lnTo>
                      <a:pt x="273" y="9"/>
                    </a:lnTo>
                    <a:lnTo>
                      <a:pt x="238" y="0"/>
                    </a:lnTo>
                    <a:lnTo>
                      <a:pt x="238" y="0"/>
                    </a:lnTo>
                    <a:lnTo>
                      <a:pt x="211" y="0"/>
                    </a:lnTo>
                    <a:lnTo>
                      <a:pt x="203" y="9"/>
                    </a:lnTo>
                    <a:lnTo>
                      <a:pt x="203" y="9"/>
                    </a:lnTo>
                    <a:lnTo>
                      <a:pt x="203" y="18"/>
                    </a:lnTo>
                    <a:lnTo>
                      <a:pt x="203" y="36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194" y="45"/>
                    </a:lnTo>
                    <a:lnTo>
                      <a:pt x="194" y="45"/>
                    </a:lnTo>
                    <a:lnTo>
                      <a:pt x="167" y="36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41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89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23" y="71"/>
                    </a:lnTo>
                    <a:lnTo>
                      <a:pt x="123" y="71"/>
                    </a:lnTo>
                    <a:lnTo>
                      <a:pt x="97" y="27"/>
                    </a:lnTo>
                    <a:lnTo>
                      <a:pt x="70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6"/>
                    </a:lnTo>
                    <a:lnTo>
                      <a:pt x="9" y="62"/>
                    </a:lnTo>
                    <a:lnTo>
                      <a:pt x="26" y="98"/>
                    </a:lnTo>
                    <a:lnTo>
                      <a:pt x="26" y="98"/>
                    </a:lnTo>
                    <a:lnTo>
                      <a:pt x="61" y="124"/>
                    </a:lnTo>
                    <a:lnTo>
                      <a:pt x="106" y="151"/>
                    </a:lnTo>
                    <a:lnTo>
                      <a:pt x="114" y="15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" name="Freeform 3">
                <a:extLst>
                  <a:ext uri="{FF2B5EF4-FFF2-40B4-BE49-F238E27FC236}">
                    <a16:creationId xmlns:a16="http://schemas.microsoft.com/office/drawing/2014/main" id="{BF5C79F4-7CBA-1446-B122-005422AA50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4900" y="1857375"/>
                <a:ext cx="38100" cy="25400"/>
              </a:xfrm>
              <a:custGeom>
                <a:avLst/>
                <a:gdLst>
                  <a:gd name="T0" fmla="*/ 9 w 107"/>
                  <a:gd name="T1" fmla="*/ 27 h 72"/>
                  <a:gd name="T2" fmla="*/ 9 w 107"/>
                  <a:gd name="T3" fmla="*/ 27 h 72"/>
                  <a:gd name="T4" fmla="*/ 17 w 107"/>
                  <a:gd name="T5" fmla="*/ 44 h 72"/>
                  <a:gd name="T6" fmla="*/ 17 w 107"/>
                  <a:gd name="T7" fmla="*/ 44 h 72"/>
                  <a:gd name="T8" fmla="*/ 44 w 107"/>
                  <a:gd name="T9" fmla="*/ 62 h 72"/>
                  <a:gd name="T10" fmla="*/ 70 w 107"/>
                  <a:gd name="T11" fmla="*/ 71 h 72"/>
                  <a:gd name="T12" fmla="*/ 70 w 107"/>
                  <a:gd name="T13" fmla="*/ 71 h 72"/>
                  <a:gd name="T14" fmla="*/ 79 w 107"/>
                  <a:gd name="T15" fmla="*/ 71 h 72"/>
                  <a:gd name="T16" fmla="*/ 79 w 107"/>
                  <a:gd name="T17" fmla="*/ 71 h 72"/>
                  <a:gd name="T18" fmla="*/ 88 w 107"/>
                  <a:gd name="T19" fmla="*/ 62 h 72"/>
                  <a:gd name="T20" fmla="*/ 97 w 107"/>
                  <a:gd name="T21" fmla="*/ 53 h 72"/>
                  <a:gd name="T22" fmla="*/ 97 w 107"/>
                  <a:gd name="T23" fmla="*/ 53 h 72"/>
                  <a:gd name="T24" fmla="*/ 106 w 107"/>
                  <a:gd name="T25" fmla="*/ 35 h 72"/>
                  <a:gd name="T26" fmla="*/ 88 w 107"/>
                  <a:gd name="T27" fmla="*/ 18 h 72"/>
                  <a:gd name="T28" fmla="*/ 88 w 107"/>
                  <a:gd name="T29" fmla="*/ 18 h 72"/>
                  <a:gd name="T30" fmla="*/ 44 w 107"/>
                  <a:gd name="T31" fmla="*/ 0 h 72"/>
                  <a:gd name="T32" fmla="*/ 17 w 107"/>
                  <a:gd name="T33" fmla="*/ 0 h 72"/>
                  <a:gd name="T34" fmla="*/ 0 w 107"/>
                  <a:gd name="T35" fmla="*/ 0 h 72"/>
                  <a:gd name="T36" fmla="*/ 0 w 107"/>
                  <a:gd name="T37" fmla="*/ 0 h 72"/>
                  <a:gd name="T38" fmla="*/ 0 w 107"/>
                  <a:gd name="T39" fmla="*/ 9 h 72"/>
                  <a:gd name="T40" fmla="*/ 0 w 107"/>
                  <a:gd name="T41" fmla="*/ 18 h 72"/>
                  <a:gd name="T42" fmla="*/ 9 w 107"/>
                  <a:gd name="T43" fmla="*/ 27 h 72"/>
                  <a:gd name="T44" fmla="*/ 88 w 107"/>
                  <a:gd name="T45" fmla="*/ 44 h 72"/>
                  <a:gd name="T46" fmla="*/ 88 w 107"/>
                  <a:gd name="T47" fmla="*/ 4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7" h="72">
                    <a:moveTo>
                      <a:pt x="9" y="27"/>
                    </a:moveTo>
                    <a:lnTo>
                      <a:pt x="9" y="27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44" y="62"/>
                    </a:lnTo>
                    <a:lnTo>
                      <a:pt x="70" y="71"/>
                    </a:lnTo>
                    <a:lnTo>
                      <a:pt x="70" y="71"/>
                    </a:lnTo>
                    <a:lnTo>
                      <a:pt x="79" y="71"/>
                    </a:lnTo>
                    <a:lnTo>
                      <a:pt x="79" y="71"/>
                    </a:lnTo>
                    <a:lnTo>
                      <a:pt x="88" y="62"/>
                    </a:lnTo>
                    <a:lnTo>
                      <a:pt x="97" y="53"/>
                    </a:lnTo>
                    <a:lnTo>
                      <a:pt x="97" y="53"/>
                    </a:lnTo>
                    <a:lnTo>
                      <a:pt x="106" y="35"/>
                    </a:lnTo>
                    <a:lnTo>
                      <a:pt x="88" y="18"/>
                    </a:lnTo>
                    <a:lnTo>
                      <a:pt x="88" y="18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  <a:close/>
                    <a:moveTo>
                      <a:pt x="88" y="44"/>
                    </a:moveTo>
                    <a:lnTo>
                      <a:pt x="88" y="4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" name="Freeform 4">
                <a:extLst>
                  <a:ext uri="{FF2B5EF4-FFF2-40B4-BE49-F238E27FC236}">
                    <a16:creationId xmlns:a16="http://schemas.microsoft.com/office/drawing/2014/main" id="{3917AFD9-F983-DC41-B0AF-D2DED1E192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513" y="2487613"/>
                <a:ext cx="47625" cy="34925"/>
              </a:xfrm>
              <a:custGeom>
                <a:avLst/>
                <a:gdLst>
                  <a:gd name="T0" fmla="*/ 105 w 133"/>
                  <a:gd name="T1" fmla="*/ 0 h 98"/>
                  <a:gd name="T2" fmla="*/ 105 w 133"/>
                  <a:gd name="T3" fmla="*/ 0 h 98"/>
                  <a:gd name="T4" fmla="*/ 105 w 133"/>
                  <a:gd name="T5" fmla="*/ 0 h 98"/>
                  <a:gd name="T6" fmla="*/ 105 w 133"/>
                  <a:gd name="T7" fmla="*/ 0 h 98"/>
                  <a:gd name="T8" fmla="*/ 79 w 133"/>
                  <a:gd name="T9" fmla="*/ 9 h 98"/>
                  <a:gd name="T10" fmla="*/ 44 w 133"/>
                  <a:gd name="T11" fmla="*/ 18 h 98"/>
                  <a:gd name="T12" fmla="*/ 17 w 133"/>
                  <a:gd name="T13" fmla="*/ 35 h 98"/>
                  <a:gd name="T14" fmla="*/ 0 w 133"/>
                  <a:gd name="T15" fmla="*/ 62 h 98"/>
                  <a:gd name="T16" fmla="*/ 0 w 133"/>
                  <a:gd name="T17" fmla="*/ 62 h 98"/>
                  <a:gd name="T18" fmla="*/ 0 w 133"/>
                  <a:gd name="T19" fmla="*/ 71 h 98"/>
                  <a:gd name="T20" fmla="*/ 17 w 133"/>
                  <a:gd name="T21" fmla="*/ 88 h 98"/>
                  <a:gd name="T22" fmla="*/ 17 w 133"/>
                  <a:gd name="T23" fmla="*/ 88 h 98"/>
                  <a:gd name="T24" fmla="*/ 44 w 133"/>
                  <a:gd name="T25" fmla="*/ 97 h 98"/>
                  <a:gd name="T26" fmla="*/ 44 w 133"/>
                  <a:gd name="T27" fmla="*/ 97 h 98"/>
                  <a:gd name="T28" fmla="*/ 70 w 133"/>
                  <a:gd name="T29" fmla="*/ 88 h 98"/>
                  <a:gd name="T30" fmla="*/ 97 w 133"/>
                  <a:gd name="T31" fmla="*/ 79 h 98"/>
                  <a:gd name="T32" fmla="*/ 97 w 133"/>
                  <a:gd name="T33" fmla="*/ 79 h 98"/>
                  <a:gd name="T34" fmla="*/ 123 w 133"/>
                  <a:gd name="T35" fmla="*/ 53 h 98"/>
                  <a:gd name="T36" fmla="*/ 132 w 133"/>
                  <a:gd name="T37" fmla="*/ 35 h 98"/>
                  <a:gd name="T38" fmla="*/ 132 w 133"/>
                  <a:gd name="T39" fmla="*/ 18 h 98"/>
                  <a:gd name="T40" fmla="*/ 132 w 133"/>
                  <a:gd name="T41" fmla="*/ 18 h 98"/>
                  <a:gd name="T42" fmla="*/ 123 w 133"/>
                  <a:gd name="T43" fmla="*/ 9 h 98"/>
                  <a:gd name="T44" fmla="*/ 105 w 133"/>
                  <a:gd name="T4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3" h="98">
                    <a:moveTo>
                      <a:pt x="105" y="0"/>
                    </a:moveTo>
                    <a:lnTo>
                      <a:pt x="105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79" y="9"/>
                    </a:lnTo>
                    <a:lnTo>
                      <a:pt x="44" y="18"/>
                    </a:lnTo>
                    <a:lnTo>
                      <a:pt x="17" y="35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44" y="97"/>
                    </a:lnTo>
                    <a:lnTo>
                      <a:pt x="44" y="97"/>
                    </a:lnTo>
                    <a:lnTo>
                      <a:pt x="70" y="88"/>
                    </a:lnTo>
                    <a:lnTo>
                      <a:pt x="97" y="79"/>
                    </a:lnTo>
                    <a:lnTo>
                      <a:pt x="97" y="79"/>
                    </a:lnTo>
                    <a:lnTo>
                      <a:pt x="123" y="53"/>
                    </a:lnTo>
                    <a:lnTo>
                      <a:pt x="132" y="35"/>
                    </a:lnTo>
                    <a:lnTo>
                      <a:pt x="132" y="18"/>
                    </a:lnTo>
                    <a:lnTo>
                      <a:pt x="132" y="18"/>
                    </a:lnTo>
                    <a:lnTo>
                      <a:pt x="123" y="9"/>
                    </a:lnTo>
                    <a:lnTo>
                      <a:pt x="10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1" name="Freeform 5">
                <a:extLst>
                  <a:ext uri="{FF2B5EF4-FFF2-40B4-BE49-F238E27FC236}">
                    <a16:creationId xmlns:a16="http://schemas.microsoft.com/office/drawing/2014/main" id="{903D5A0B-B2A7-494E-9FCA-77776B8F0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575" y="2049463"/>
                <a:ext cx="79375" cy="47625"/>
              </a:xfrm>
              <a:custGeom>
                <a:avLst/>
                <a:gdLst>
                  <a:gd name="T0" fmla="*/ 185 w 222"/>
                  <a:gd name="T1" fmla="*/ 123 h 133"/>
                  <a:gd name="T2" fmla="*/ 185 w 222"/>
                  <a:gd name="T3" fmla="*/ 123 h 133"/>
                  <a:gd name="T4" fmla="*/ 212 w 222"/>
                  <a:gd name="T5" fmla="*/ 123 h 133"/>
                  <a:gd name="T6" fmla="*/ 221 w 222"/>
                  <a:gd name="T7" fmla="*/ 106 h 133"/>
                  <a:gd name="T8" fmla="*/ 221 w 222"/>
                  <a:gd name="T9" fmla="*/ 106 h 133"/>
                  <a:gd name="T10" fmla="*/ 221 w 222"/>
                  <a:gd name="T11" fmla="*/ 79 h 133"/>
                  <a:gd name="T12" fmla="*/ 212 w 222"/>
                  <a:gd name="T13" fmla="*/ 61 h 133"/>
                  <a:gd name="T14" fmla="*/ 194 w 222"/>
                  <a:gd name="T15" fmla="*/ 35 h 133"/>
                  <a:gd name="T16" fmla="*/ 168 w 222"/>
                  <a:gd name="T17" fmla="*/ 9 h 133"/>
                  <a:gd name="T18" fmla="*/ 168 w 222"/>
                  <a:gd name="T19" fmla="*/ 9 h 133"/>
                  <a:gd name="T20" fmla="*/ 150 w 222"/>
                  <a:gd name="T21" fmla="*/ 0 h 133"/>
                  <a:gd name="T22" fmla="*/ 124 w 222"/>
                  <a:gd name="T23" fmla="*/ 0 h 133"/>
                  <a:gd name="T24" fmla="*/ 71 w 222"/>
                  <a:gd name="T25" fmla="*/ 9 h 133"/>
                  <a:gd name="T26" fmla="*/ 35 w 222"/>
                  <a:gd name="T27" fmla="*/ 35 h 133"/>
                  <a:gd name="T28" fmla="*/ 9 w 222"/>
                  <a:gd name="T29" fmla="*/ 53 h 133"/>
                  <a:gd name="T30" fmla="*/ 9 w 222"/>
                  <a:gd name="T31" fmla="*/ 53 h 133"/>
                  <a:gd name="T32" fmla="*/ 0 w 222"/>
                  <a:gd name="T33" fmla="*/ 70 h 133"/>
                  <a:gd name="T34" fmla="*/ 9 w 222"/>
                  <a:gd name="T35" fmla="*/ 88 h 133"/>
                  <a:gd name="T36" fmla="*/ 9 w 222"/>
                  <a:gd name="T37" fmla="*/ 88 h 133"/>
                  <a:gd name="T38" fmla="*/ 35 w 222"/>
                  <a:gd name="T39" fmla="*/ 106 h 133"/>
                  <a:gd name="T40" fmla="*/ 79 w 222"/>
                  <a:gd name="T41" fmla="*/ 114 h 133"/>
                  <a:gd name="T42" fmla="*/ 124 w 222"/>
                  <a:gd name="T43" fmla="*/ 123 h 133"/>
                  <a:gd name="T44" fmla="*/ 168 w 222"/>
                  <a:gd name="T45" fmla="*/ 132 h 133"/>
                  <a:gd name="T46" fmla="*/ 168 w 222"/>
                  <a:gd name="T47" fmla="*/ 132 h 133"/>
                  <a:gd name="T48" fmla="*/ 185 w 222"/>
                  <a:gd name="T49" fmla="*/ 12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2" h="133">
                    <a:moveTo>
                      <a:pt x="185" y="123"/>
                    </a:moveTo>
                    <a:lnTo>
                      <a:pt x="185" y="123"/>
                    </a:lnTo>
                    <a:lnTo>
                      <a:pt x="212" y="123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79"/>
                    </a:lnTo>
                    <a:lnTo>
                      <a:pt x="212" y="61"/>
                    </a:lnTo>
                    <a:lnTo>
                      <a:pt x="194" y="35"/>
                    </a:lnTo>
                    <a:lnTo>
                      <a:pt x="168" y="9"/>
                    </a:lnTo>
                    <a:lnTo>
                      <a:pt x="168" y="9"/>
                    </a:lnTo>
                    <a:lnTo>
                      <a:pt x="150" y="0"/>
                    </a:lnTo>
                    <a:lnTo>
                      <a:pt x="124" y="0"/>
                    </a:lnTo>
                    <a:lnTo>
                      <a:pt x="71" y="9"/>
                    </a:lnTo>
                    <a:lnTo>
                      <a:pt x="35" y="35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70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35" y="106"/>
                    </a:lnTo>
                    <a:lnTo>
                      <a:pt x="79" y="114"/>
                    </a:lnTo>
                    <a:lnTo>
                      <a:pt x="124" y="123"/>
                    </a:lnTo>
                    <a:lnTo>
                      <a:pt x="168" y="132"/>
                    </a:lnTo>
                    <a:lnTo>
                      <a:pt x="168" y="132"/>
                    </a:lnTo>
                    <a:lnTo>
                      <a:pt x="185" y="12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2" name="Freeform 6">
                <a:extLst>
                  <a:ext uri="{FF2B5EF4-FFF2-40B4-BE49-F238E27FC236}">
                    <a16:creationId xmlns:a16="http://schemas.microsoft.com/office/drawing/2014/main" id="{3F2A1D50-AFAB-3C4B-A545-475D81530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4100" y="2103438"/>
                <a:ext cx="136525" cy="117475"/>
              </a:xfrm>
              <a:custGeom>
                <a:avLst/>
                <a:gdLst>
                  <a:gd name="T0" fmla="*/ 70 w 380"/>
                  <a:gd name="T1" fmla="*/ 220 h 327"/>
                  <a:gd name="T2" fmla="*/ 132 w 380"/>
                  <a:gd name="T3" fmla="*/ 265 h 327"/>
                  <a:gd name="T4" fmla="*/ 158 w 380"/>
                  <a:gd name="T5" fmla="*/ 282 h 327"/>
                  <a:gd name="T6" fmla="*/ 185 w 380"/>
                  <a:gd name="T7" fmla="*/ 309 h 327"/>
                  <a:gd name="T8" fmla="*/ 220 w 380"/>
                  <a:gd name="T9" fmla="*/ 326 h 327"/>
                  <a:gd name="T10" fmla="*/ 238 w 380"/>
                  <a:gd name="T11" fmla="*/ 318 h 327"/>
                  <a:gd name="T12" fmla="*/ 247 w 380"/>
                  <a:gd name="T13" fmla="*/ 309 h 327"/>
                  <a:gd name="T14" fmla="*/ 291 w 380"/>
                  <a:gd name="T15" fmla="*/ 291 h 327"/>
                  <a:gd name="T16" fmla="*/ 308 w 380"/>
                  <a:gd name="T17" fmla="*/ 282 h 327"/>
                  <a:gd name="T18" fmla="*/ 353 w 380"/>
                  <a:gd name="T19" fmla="*/ 247 h 327"/>
                  <a:gd name="T20" fmla="*/ 370 w 380"/>
                  <a:gd name="T21" fmla="*/ 167 h 327"/>
                  <a:gd name="T22" fmla="*/ 379 w 380"/>
                  <a:gd name="T23" fmla="*/ 150 h 327"/>
                  <a:gd name="T24" fmla="*/ 379 w 380"/>
                  <a:gd name="T25" fmla="*/ 123 h 327"/>
                  <a:gd name="T26" fmla="*/ 361 w 380"/>
                  <a:gd name="T27" fmla="*/ 106 h 327"/>
                  <a:gd name="T28" fmla="*/ 317 w 380"/>
                  <a:gd name="T29" fmla="*/ 115 h 327"/>
                  <a:gd name="T30" fmla="*/ 317 w 380"/>
                  <a:gd name="T31" fmla="*/ 132 h 327"/>
                  <a:gd name="T32" fmla="*/ 291 w 380"/>
                  <a:gd name="T33" fmla="*/ 132 h 327"/>
                  <a:gd name="T34" fmla="*/ 273 w 380"/>
                  <a:gd name="T35" fmla="*/ 132 h 327"/>
                  <a:gd name="T36" fmla="*/ 264 w 380"/>
                  <a:gd name="T37" fmla="*/ 123 h 327"/>
                  <a:gd name="T38" fmla="*/ 282 w 380"/>
                  <a:gd name="T39" fmla="*/ 115 h 327"/>
                  <a:gd name="T40" fmla="*/ 335 w 380"/>
                  <a:gd name="T41" fmla="*/ 79 h 327"/>
                  <a:gd name="T42" fmla="*/ 344 w 380"/>
                  <a:gd name="T43" fmla="*/ 70 h 327"/>
                  <a:gd name="T44" fmla="*/ 335 w 380"/>
                  <a:gd name="T45" fmla="*/ 53 h 327"/>
                  <a:gd name="T46" fmla="*/ 308 w 380"/>
                  <a:gd name="T47" fmla="*/ 35 h 327"/>
                  <a:gd name="T48" fmla="*/ 300 w 380"/>
                  <a:gd name="T49" fmla="*/ 26 h 327"/>
                  <a:gd name="T50" fmla="*/ 300 w 380"/>
                  <a:gd name="T51" fmla="*/ 17 h 327"/>
                  <a:gd name="T52" fmla="*/ 300 w 380"/>
                  <a:gd name="T53" fmla="*/ 9 h 327"/>
                  <a:gd name="T54" fmla="*/ 273 w 380"/>
                  <a:gd name="T55" fmla="*/ 0 h 327"/>
                  <a:gd name="T56" fmla="*/ 238 w 380"/>
                  <a:gd name="T57" fmla="*/ 9 h 327"/>
                  <a:gd name="T58" fmla="*/ 194 w 380"/>
                  <a:gd name="T59" fmla="*/ 35 h 327"/>
                  <a:gd name="T60" fmla="*/ 194 w 380"/>
                  <a:gd name="T61" fmla="*/ 44 h 327"/>
                  <a:gd name="T62" fmla="*/ 185 w 380"/>
                  <a:gd name="T63" fmla="*/ 44 h 327"/>
                  <a:gd name="T64" fmla="*/ 158 w 380"/>
                  <a:gd name="T65" fmla="*/ 35 h 327"/>
                  <a:gd name="T66" fmla="*/ 97 w 380"/>
                  <a:gd name="T67" fmla="*/ 44 h 327"/>
                  <a:gd name="T68" fmla="*/ 70 w 380"/>
                  <a:gd name="T69" fmla="*/ 62 h 327"/>
                  <a:gd name="T70" fmla="*/ 79 w 380"/>
                  <a:gd name="T71" fmla="*/ 106 h 327"/>
                  <a:gd name="T72" fmla="*/ 105 w 380"/>
                  <a:gd name="T73" fmla="*/ 115 h 327"/>
                  <a:gd name="T74" fmla="*/ 123 w 380"/>
                  <a:gd name="T75" fmla="*/ 115 h 327"/>
                  <a:gd name="T76" fmla="*/ 150 w 380"/>
                  <a:gd name="T77" fmla="*/ 115 h 327"/>
                  <a:gd name="T78" fmla="*/ 132 w 380"/>
                  <a:gd name="T79" fmla="*/ 132 h 327"/>
                  <a:gd name="T80" fmla="*/ 114 w 380"/>
                  <a:gd name="T81" fmla="*/ 150 h 327"/>
                  <a:gd name="T82" fmla="*/ 88 w 380"/>
                  <a:gd name="T83" fmla="*/ 141 h 327"/>
                  <a:gd name="T84" fmla="*/ 70 w 380"/>
                  <a:gd name="T85" fmla="*/ 123 h 327"/>
                  <a:gd name="T86" fmla="*/ 35 w 380"/>
                  <a:gd name="T87" fmla="*/ 123 h 327"/>
                  <a:gd name="T88" fmla="*/ 8 w 380"/>
                  <a:gd name="T89" fmla="*/ 132 h 327"/>
                  <a:gd name="T90" fmla="*/ 0 w 380"/>
                  <a:gd name="T91" fmla="*/ 150 h 327"/>
                  <a:gd name="T92" fmla="*/ 17 w 380"/>
                  <a:gd name="T93" fmla="*/ 194 h 327"/>
                  <a:gd name="T94" fmla="*/ 70 w 380"/>
                  <a:gd name="T95" fmla="*/ 22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80" h="327">
                    <a:moveTo>
                      <a:pt x="70" y="220"/>
                    </a:moveTo>
                    <a:lnTo>
                      <a:pt x="70" y="220"/>
                    </a:lnTo>
                    <a:lnTo>
                      <a:pt x="114" y="238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58" y="282"/>
                    </a:lnTo>
                    <a:lnTo>
                      <a:pt x="185" y="309"/>
                    </a:lnTo>
                    <a:lnTo>
                      <a:pt x="185" y="309"/>
                    </a:lnTo>
                    <a:lnTo>
                      <a:pt x="203" y="318"/>
                    </a:lnTo>
                    <a:lnTo>
                      <a:pt x="220" y="326"/>
                    </a:lnTo>
                    <a:lnTo>
                      <a:pt x="220" y="326"/>
                    </a:lnTo>
                    <a:lnTo>
                      <a:pt x="238" y="318"/>
                    </a:lnTo>
                    <a:lnTo>
                      <a:pt x="247" y="309"/>
                    </a:lnTo>
                    <a:lnTo>
                      <a:pt x="247" y="309"/>
                    </a:lnTo>
                    <a:lnTo>
                      <a:pt x="264" y="291"/>
                    </a:lnTo>
                    <a:lnTo>
                      <a:pt x="291" y="291"/>
                    </a:lnTo>
                    <a:lnTo>
                      <a:pt x="291" y="291"/>
                    </a:lnTo>
                    <a:lnTo>
                      <a:pt x="308" y="282"/>
                    </a:lnTo>
                    <a:lnTo>
                      <a:pt x="326" y="273"/>
                    </a:lnTo>
                    <a:lnTo>
                      <a:pt x="353" y="247"/>
                    </a:lnTo>
                    <a:lnTo>
                      <a:pt x="361" y="212"/>
                    </a:lnTo>
                    <a:lnTo>
                      <a:pt x="370" y="167"/>
                    </a:lnTo>
                    <a:lnTo>
                      <a:pt x="370" y="167"/>
                    </a:lnTo>
                    <a:lnTo>
                      <a:pt x="379" y="150"/>
                    </a:lnTo>
                    <a:lnTo>
                      <a:pt x="379" y="150"/>
                    </a:lnTo>
                    <a:lnTo>
                      <a:pt x="379" y="123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44" y="106"/>
                    </a:lnTo>
                    <a:lnTo>
                      <a:pt x="317" y="115"/>
                    </a:lnTo>
                    <a:lnTo>
                      <a:pt x="317" y="115"/>
                    </a:lnTo>
                    <a:lnTo>
                      <a:pt x="317" y="132"/>
                    </a:lnTo>
                    <a:lnTo>
                      <a:pt x="317" y="132"/>
                    </a:lnTo>
                    <a:lnTo>
                      <a:pt x="291" y="132"/>
                    </a:lnTo>
                    <a:lnTo>
                      <a:pt x="291" y="132"/>
                    </a:lnTo>
                    <a:lnTo>
                      <a:pt x="273" y="132"/>
                    </a:lnTo>
                    <a:lnTo>
                      <a:pt x="264" y="123"/>
                    </a:lnTo>
                    <a:lnTo>
                      <a:pt x="264" y="123"/>
                    </a:lnTo>
                    <a:lnTo>
                      <a:pt x="282" y="115"/>
                    </a:lnTo>
                    <a:lnTo>
                      <a:pt x="282" y="115"/>
                    </a:lnTo>
                    <a:lnTo>
                      <a:pt x="317" y="106"/>
                    </a:lnTo>
                    <a:lnTo>
                      <a:pt x="335" y="79"/>
                    </a:lnTo>
                    <a:lnTo>
                      <a:pt x="335" y="79"/>
                    </a:lnTo>
                    <a:lnTo>
                      <a:pt x="344" y="70"/>
                    </a:lnTo>
                    <a:lnTo>
                      <a:pt x="335" y="53"/>
                    </a:lnTo>
                    <a:lnTo>
                      <a:pt x="335" y="53"/>
                    </a:lnTo>
                    <a:lnTo>
                      <a:pt x="326" y="44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0" y="26"/>
                    </a:lnTo>
                    <a:lnTo>
                      <a:pt x="300" y="26"/>
                    </a:lnTo>
                    <a:lnTo>
                      <a:pt x="300" y="17"/>
                    </a:lnTo>
                    <a:lnTo>
                      <a:pt x="300" y="9"/>
                    </a:lnTo>
                    <a:lnTo>
                      <a:pt x="300" y="9"/>
                    </a:lnTo>
                    <a:lnTo>
                      <a:pt x="291" y="0"/>
                    </a:lnTo>
                    <a:lnTo>
                      <a:pt x="273" y="0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03" y="17"/>
                    </a:lnTo>
                    <a:lnTo>
                      <a:pt x="194" y="35"/>
                    </a:lnTo>
                    <a:lnTo>
                      <a:pt x="194" y="35"/>
                    </a:lnTo>
                    <a:lnTo>
                      <a:pt x="194" y="44"/>
                    </a:lnTo>
                    <a:lnTo>
                      <a:pt x="194" y="44"/>
                    </a:lnTo>
                    <a:lnTo>
                      <a:pt x="185" y="44"/>
                    </a:lnTo>
                    <a:lnTo>
                      <a:pt x="185" y="44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97" y="44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0" y="88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105" y="115"/>
                    </a:lnTo>
                    <a:lnTo>
                      <a:pt x="123" y="115"/>
                    </a:lnTo>
                    <a:lnTo>
                      <a:pt x="123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32" y="132"/>
                    </a:lnTo>
                    <a:lnTo>
                      <a:pt x="132" y="132"/>
                    </a:lnTo>
                    <a:lnTo>
                      <a:pt x="114" y="150"/>
                    </a:lnTo>
                    <a:lnTo>
                      <a:pt x="114" y="150"/>
                    </a:lnTo>
                    <a:lnTo>
                      <a:pt x="105" y="150"/>
                    </a:lnTo>
                    <a:lnTo>
                      <a:pt x="88" y="141"/>
                    </a:lnTo>
                    <a:lnTo>
                      <a:pt x="88" y="141"/>
                    </a:lnTo>
                    <a:lnTo>
                      <a:pt x="70" y="123"/>
                    </a:lnTo>
                    <a:lnTo>
                      <a:pt x="53" y="115"/>
                    </a:lnTo>
                    <a:lnTo>
                      <a:pt x="35" y="123"/>
                    </a:lnTo>
                    <a:lnTo>
                      <a:pt x="35" y="123"/>
                    </a:lnTo>
                    <a:lnTo>
                      <a:pt x="8" y="132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8" y="167"/>
                    </a:lnTo>
                    <a:lnTo>
                      <a:pt x="17" y="194"/>
                    </a:lnTo>
                    <a:lnTo>
                      <a:pt x="44" y="212"/>
                    </a:lnTo>
                    <a:lnTo>
                      <a:pt x="70" y="22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" name="Freeform 7">
                <a:extLst>
                  <a:ext uri="{FF2B5EF4-FFF2-40B4-BE49-F238E27FC236}">
                    <a16:creationId xmlns:a16="http://schemas.microsoft.com/office/drawing/2014/main" id="{9C73FA50-3939-2949-A24B-D7D6AC7FC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2825" y="2052638"/>
                <a:ext cx="31750" cy="25400"/>
              </a:xfrm>
              <a:custGeom>
                <a:avLst/>
                <a:gdLst>
                  <a:gd name="T0" fmla="*/ 35 w 89"/>
                  <a:gd name="T1" fmla="*/ 0 h 71"/>
                  <a:gd name="T2" fmla="*/ 35 w 89"/>
                  <a:gd name="T3" fmla="*/ 0 h 71"/>
                  <a:gd name="T4" fmla="*/ 18 w 89"/>
                  <a:gd name="T5" fmla="*/ 8 h 71"/>
                  <a:gd name="T6" fmla="*/ 0 w 89"/>
                  <a:gd name="T7" fmla="*/ 26 h 71"/>
                  <a:gd name="T8" fmla="*/ 0 w 89"/>
                  <a:gd name="T9" fmla="*/ 26 h 71"/>
                  <a:gd name="T10" fmla="*/ 0 w 89"/>
                  <a:gd name="T11" fmla="*/ 44 h 71"/>
                  <a:gd name="T12" fmla="*/ 9 w 89"/>
                  <a:gd name="T13" fmla="*/ 61 h 71"/>
                  <a:gd name="T14" fmla="*/ 9 w 89"/>
                  <a:gd name="T15" fmla="*/ 61 h 71"/>
                  <a:gd name="T16" fmla="*/ 44 w 89"/>
                  <a:gd name="T17" fmla="*/ 70 h 71"/>
                  <a:gd name="T18" fmla="*/ 44 w 89"/>
                  <a:gd name="T19" fmla="*/ 70 h 71"/>
                  <a:gd name="T20" fmla="*/ 62 w 89"/>
                  <a:gd name="T21" fmla="*/ 70 h 71"/>
                  <a:gd name="T22" fmla="*/ 79 w 89"/>
                  <a:gd name="T23" fmla="*/ 61 h 71"/>
                  <a:gd name="T24" fmla="*/ 79 w 89"/>
                  <a:gd name="T25" fmla="*/ 61 h 71"/>
                  <a:gd name="T26" fmla="*/ 79 w 89"/>
                  <a:gd name="T27" fmla="*/ 61 h 71"/>
                  <a:gd name="T28" fmla="*/ 79 w 89"/>
                  <a:gd name="T29" fmla="*/ 61 h 71"/>
                  <a:gd name="T30" fmla="*/ 88 w 89"/>
                  <a:gd name="T31" fmla="*/ 44 h 71"/>
                  <a:gd name="T32" fmla="*/ 79 w 89"/>
                  <a:gd name="T33" fmla="*/ 26 h 71"/>
                  <a:gd name="T34" fmla="*/ 79 w 89"/>
                  <a:gd name="T35" fmla="*/ 26 h 71"/>
                  <a:gd name="T36" fmla="*/ 62 w 89"/>
                  <a:gd name="T37" fmla="*/ 8 h 71"/>
                  <a:gd name="T38" fmla="*/ 35 w 89"/>
                  <a:gd name="T3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9" h="71">
                    <a:moveTo>
                      <a:pt x="35" y="0"/>
                    </a:moveTo>
                    <a:lnTo>
                      <a:pt x="35" y="0"/>
                    </a:lnTo>
                    <a:lnTo>
                      <a:pt x="18" y="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62" y="70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88" y="44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62" y="8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" name="Freeform 8">
                <a:extLst>
                  <a:ext uri="{FF2B5EF4-FFF2-40B4-BE49-F238E27FC236}">
                    <a16:creationId xmlns:a16="http://schemas.microsoft.com/office/drawing/2014/main" id="{279236F9-C763-B144-88A0-E8670C45D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575" y="1711325"/>
                <a:ext cx="733425" cy="387350"/>
              </a:xfrm>
              <a:custGeom>
                <a:avLst/>
                <a:gdLst>
                  <a:gd name="T0" fmla="*/ 185 w 2039"/>
                  <a:gd name="T1" fmla="*/ 521 h 1078"/>
                  <a:gd name="T2" fmla="*/ 150 w 2039"/>
                  <a:gd name="T3" fmla="*/ 574 h 1078"/>
                  <a:gd name="T4" fmla="*/ 344 w 2039"/>
                  <a:gd name="T5" fmla="*/ 671 h 1078"/>
                  <a:gd name="T6" fmla="*/ 503 w 2039"/>
                  <a:gd name="T7" fmla="*/ 600 h 1078"/>
                  <a:gd name="T8" fmla="*/ 529 w 2039"/>
                  <a:gd name="T9" fmla="*/ 671 h 1078"/>
                  <a:gd name="T10" fmla="*/ 529 w 2039"/>
                  <a:gd name="T11" fmla="*/ 750 h 1078"/>
                  <a:gd name="T12" fmla="*/ 397 w 2039"/>
                  <a:gd name="T13" fmla="*/ 839 h 1078"/>
                  <a:gd name="T14" fmla="*/ 194 w 2039"/>
                  <a:gd name="T15" fmla="*/ 803 h 1078"/>
                  <a:gd name="T16" fmla="*/ 35 w 2039"/>
                  <a:gd name="T17" fmla="*/ 847 h 1078"/>
                  <a:gd name="T18" fmla="*/ 256 w 2039"/>
                  <a:gd name="T19" fmla="*/ 936 h 1078"/>
                  <a:gd name="T20" fmla="*/ 309 w 2039"/>
                  <a:gd name="T21" fmla="*/ 1042 h 1078"/>
                  <a:gd name="T22" fmla="*/ 459 w 2039"/>
                  <a:gd name="T23" fmla="*/ 1042 h 1078"/>
                  <a:gd name="T24" fmla="*/ 759 w 2039"/>
                  <a:gd name="T25" fmla="*/ 1050 h 1078"/>
                  <a:gd name="T26" fmla="*/ 988 w 2039"/>
                  <a:gd name="T27" fmla="*/ 989 h 1078"/>
                  <a:gd name="T28" fmla="*/ 653 w 2039"/>
                  <a:gd name="T29" fmla="*/ 927 h 1078"/>
                  <a:gd name="T30" fmla="*/ 450 w 2039"/>
                  <a:gd name="T31" fmla="*/ 918 h 1078"/>
                  <a:gd name="T32" fmla="*/ 441 w 2039"/>
                  <a:gd name="T33" fmla="*/ 865 h 1078"/>
                  <a:gd name="T34" fmla="*/ 679 w 2039"/>
                  <a:gd name="T35" fmla="*/ 874 h 1078"/>
                  <a:gd name="T36" fmla="*/ 882 w 2039"/>
                  <a:gd name="T37" fmla="*/ 874 h 1078"/>
                  <a:gd name="T38" fmla="*/ 1085 w 2039"/>
                  <a:gd name="T39" fmla="*/ 830 h 1078"/>
                  <a:gd name="T40" fmla="*/ 997 w 2039"/>
                  <a:gd name="T41" fmla="*/ 768 h 1078"/>
                  <a:gd name="T42" fmla="*/ 1059 w 2039"/>
                  <a:gd name="T43" fmla="*/ 680 h 1078"/>
                  <a:gd name="T44" fmla="*/ 1271 w 2039"/>
                  <a:gd name="T45" fmla="*/ 565 h 1078"/>
                  <a:gd name="T46" fmla="*/ 1306 w 2039"/>
                  <a:gd name="T47" fmla="*/ 503 h 1078"/>
                  <a:gd name="T48" fmla="*/ 1421 w 2039"/>
                  <a:gd name="T49" fmla="*/ 468 h 1078"/>
                  <a:gd name="T50" fmla="*/ 1641 w 2039"/>
                  <a:gd name="T51" fmla="*/ 335 h 1078"/>
                  <a:gd name="T52" fmla="*/ 1818 w 2039"/>
                  <a:gd name="T53" fmla="*/ 221 h 1078"/>
                  <a:gd name="T54" fmla="*/ 1976 w 2039"/>
                  <a:gd name="T55" fmla="*/ 88 h 1078"/>
                  <a:gd name="T56" fmla="*/ 1835 w 2039"/>
                  <a:gd name="T57" fmla="*/ 44 h 1078"/>
                  <a:gd name="T58" fmla="*/ 1729 w 2039"/>
                  <a:gd name="T59" fmla="*/ 26 h 1078"/>
                  <a:gd name="T60" fmla="*/ 1447 w 2039"/>
                  <a:gd name="T61" fmla="*/ 18 h 1078"/>
                  <a:gd name="T62" fmla="*/ 1297 w 2039"/>
                  <a:gd name="T63" fmla="*/ 26 h 1078"/>
                  <a:gd name="T64" fmla="*/ 1094 w 2039"/>
                  <a:gd name="T65" fmla="*/ 35 h 1078"/>
                  <a:gd name="T66" fmla="*/ 944 w 2039"/>
                  <a:gd name="T67" fmla="*/ 53 h 1078"/>
                  <a:gd name="T68" fmla="*/ 812 w 2039"/>
                  <a:gd name="T69" fmla="*/ 79 h 1078"/>
                  <a:gd name="T70" fmla="*/ 715 w 2039"/>
                  <a:gd name="T71" fmla="*/ 97 h 1078"/>
                  <a:gd name="T72" fmla="*/ 565 w 2039"/>
                  <a:gd name="T73" fmla="*/ 124 h 1078"/>
                  <a:gd name="T74" fmla="*/ 538 w 2039"/>
                  <a:gd name="T75" fmla="*/ 150 h 1078"/>
                  <a:gd name="T76" fmla="*/ 291 w 2039"/>
                  <a:gd name="T77" fmla="*/ 185 h 1078"/>
                  <a:gd name="T78" fmla="*/ 335 w 2039"/>
                  <a:gd name="T79" fmla="*/ 238 h 1078"/>
                  <a:gd name="T80" fmla="*/ 415 w 2039"/>
                  <a:gd name="T81" fmla="*/ 309 h 1078"/>
                  <a:gd name="T82" fmla="*/ 574 w 2039"/>
                  <a:gd name="T83" fmla="*/ 327 h 1078"/>
                  <a:gd name="T84" fmla="*/ 591 w 2039"/>
                  <a:gd name="T85" fmla="*/ 371 h 1078"/>
                  <a:gd name="T86" fmla="*/ 538 w 2039"/>
                  <a:gd name="T87" fmla="*/ 406 h 1078"/>
                  <a:gd name="T88" fmla="*/ 468 w 2039"/>
                  <a:gd name="T89" fmla="*/ 388 h 1078"/>
                  <a:gd name="T90" fmla="*/ 265 w 2039"/>
                  <a:gd name="T91" fmla="*/ 265 h 1078"/>
                  <a:gd name="T92" fmla="*/ 150 w 2039"/>
                  <a:gd name="T93" fmla="*/ 274 h 1078"/>
                  <a:gd name="T94" fmla="*/ 53 w 2039"/>
                  <a:gd name="T95" fmla="*/ 335 h 1078"/>
                  <a:gd name="T96" fmla="*/ 62 w 2039"/>
                  <a:gd name="T97" fmla="*/ 406 h 1078"/>
                  <a:gd name="T98" fmla="*/ 988 w 2039"/>
                  <a:gd name="T99" fmla="*/ 318 h 1078"/>
                  <a:gd name="T100" fmla="*/ 856 w 2039"/>
                  <a:gd name="T101" fmla="*/ 759 h 1078"/>
                  <a:gd name="T102" fmla="*/ 882 w 2039"/>
                  <a:gd name="T103" fmla="*/ 759 h 1078"/>
                  <a:gd name="T104" fmla="*/ 794 w 2039"/>
                  <a:gd name="T105" fmla="*/ 362 h 1078"/>
                  <a:gd name="T106" fmla="*/ 812 w 2039"/>
                  <a:gd name="T107" fmla="*/ 433 h 1078"/>
                  <a:gd name="T108" fmla="*/ 609 w 2039"/>
                  <a:gd name="T109" fmla="*/ 547 h 1078"/>
                  <a:gd name="T110" fmla="*/ 662 w 2039"/>
                  <a:gd name="T111" fmla="*/ 556 h 1078"/>
                  <a:gd name="T112" fmla="*/ 635 w 2039"/>
                  <a:gd name="T113" fmla="*/ 662 h 1078"/>
                  <a:gd name="T114" fmla="*/ 688 w 2039"/>
                  <a:gd name="T115" fmla="*/ 741 h 1078"/>
                  <a:gd name="T116" fmla="*/ 635 w 2039"/>
                  <a:gd name="T117" fmla="*/ 653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39" h="1078">
                    <a:moveTo>
                      <a:pt x="35" y="459"/>
                    </a:moveTo>
                    <a:lnTo>
                      <a:pt x="35" y="459"/>
                    </a:lnTo>
                    <a:lnTo>
                      <a:pt x="44" y="468"/>
                    </a:lnTo>
                    <a:lnTo>
                      <a:pt x="53" y="485"/>
                    </a:lnTo>
                    <a:lnTo>
                      <a:pt x="53" y="485"/>
                    </a:lnTo>
                    <a:lnTo>
                      <a:pt x="62" y="503"/>
                    </a:lnTo>
                    <a:lnTo>
                      <a:pt x="88" y="521"/>
                    </a:lnTo>
                    <a:lnTo>
                      <a:pt x="88" y="521"/>
                    </a:lnTo>
                    <a:lnTo>
                      <a:pt x="106" y="521"/>
                    </a:lnTo>
                    <a:lnTo>
                      <a:pt x="132" y="521"/>
                    </a:lnTo>
                    <a:lnTo>
                      <a:pt x="185" y="521"/>
                    </a:lnTo>
                    <a:lnTo>
                      <a:pt x="185" y="521"/>
                    </a:lnTo>
                    <a:lnTo>
                      <a:pt x="238" y="512"/>
                    </a:lnTo>
                    <a:lnTo>
                      <a:pt x="238" y="512"/>
                    </a:lnTo>
                    <a:lnTo>
                      <a:pt x="194" y="530"/>
                    </a:lnTo>
                    <a:lnTo>
                      <a:pt x="194" y="530"/>
                    </a:lnTo>
                    <a:lnTo>
                      <a:pt x="159" y="538"/>
                    </a:lnTo>
                    <a:lnTo>
                      <a:pt x="141" y="547"/>
                    </a:lnTo>
                    <a:lnTo>
                      <a:pt x="141" y="547"/>
                    </a:lnTo>
                    <a:lnTo>
                      <a:pt x="150" y="565"/>
                    </a:lnTo>
                    <a:lnTo>
                      <a:pt x="150" y="565"/>
                    </a:lnTo>
                    <a:lnTo>
                      <a:pt x="150" y="574"/>
                    </a:lnTo>
                    <a:lnTo>
                      <a:pt x="150" y="574"/>
                    </a:lnTo>
                    <a:lnTo>
                      <a:pt x="177" y="583"/>
                    </a:lnTo>
                    <a:lnTo>
                      <a:pt x="177" y="583"/>
                    </a:lnTo>
                    <a:lnTo>
                      <a:pt x="221" y="618"/>
                    </a:lnTo>
                    <a:lnTo>
                      <a:pt x="221" y="618"/>
                    </a:lnTo>
                    <a:lnTo>
                      <a:pt x="229" y="627"/>
                    </a:lnTo>
                    <a:lnTo>
                      <a:pt x="238" y="636"/>
                    </a:lnTo>
                    <a:lnTo>
                      <a:pt x="238" y="636"/>
                    </a:lnTo>
                    <a:lnTo>
                      <a:pt x="282" y="653"/>
                    </a:lnTo>
                    <a:lnTo>
                      <a:pt x="344" y="671"/>
                    </a:lnTo>
                    <a:lnTo>
                      <a:pt x="344" y="671"/>
                    </a:lnTo>
                    <a:lnTo>
                      <a:pt x="371" y="662"/>
                    </a:lnTo>
                    <a:lnTo>
                      <a:pt x="379" y="653"/>
                    </a:lnTo>
                    <a:lnTo>
                      <a:pt x="379" y="653"/>
                    </a:lnTo>
                    <a:lnTo>
                      <a:pt x="406" y="653"/>
                    </a:lnTo>
                    <a:lnTo>
                      <a:pt x="450" y="662"/>
                    </a:lnTo>
                    <a:lnTo>
                      <a:pt x="450" y="662"/>
                    </a:lnTo>
                    <a:lnTo>
                      <a:pt x="468" y="662"/>
                    </a:lnTo>
                    <a:lnTo>
                      <a:pt x="476" y="653"/>
                    </a:lnTo>
                    <a:lnTo>
                      <a:pt x="494" y="618"/>
                    </a:lnTo>
                    <a:lnTo>
                      <a:pt x="494" y="618"/>
                    </a:lnTo>
                    <a:lnTo>
                      <a:pt x="503" y="600"/>
                    </a:lnTo>
                    <a:lnTo>
                      <a:pt x="503" y="600"/>
                    </a:lnTo>
                    <a:lnTo>
                      <a:pt x="521" y="600"/>
                    </a:lnTo>
                    <a:lnTo>
                      <a:pt x="521" y="600"/>
                    </a:lnTo>
                    <a:lnTo>
                      <a:pt x="503" y="627"/>
                    </a:lnTo>
                    <a:lnTo>
                      <a:pt x="503" y="627"/>
                    </a:lnTo>
                    <a:lnTo>
                      <a:pt x="512" y="653"/>
                    </a:lnTo>
                    <a:lnTo>
                      <a:pt x="521" y="662"/>
                    </a:lnTo>
                    <a:lnTo>
                      <a:pt x="521" y="662"/>
                    </a:lnTo>
                    <a:lnTo>
                      <a:pt x="538" y="671"/>
                    </a:lnTo>
                    <a:lnTo>
                      <a:pt x="538" y="671"/>
                    </a:lnTo>
                    <a:lnTo>
                      <a:pt x="529" y="671"/>
                    </a:lnTo>
                    <a:lnTo>
                      <a:pt x="529" y="671"/>
                    </a:lnTo>
                    <a:lnTo>
                      <a:pt x="503" y="680"/>
                    </a:lnTo>
                    <a:lnTo>
                      <a:pt x="485" y="689"/>
                    </a:lnTo>
                    <a:lnTo>
                      <a:pt x="476" y="697"/>
                    </a:lnTo>
                    <a:lnTo>
                      <a:pt x="476" y="706"/>
                    </a:lnTo>
                    <a:lnTo>
                      <a:pt x="476" y="706"/>
                    </a:lnTo>
                    <a:lnTo>
                      <a:pt x="476" y="724"/>
                    </a:lnTo>
                    <a:lnTo>
                      <a:pt x="494" y="733"/>
                    </a:lnTo>
                    <a:lnTo>
                      <a:pt x="503" y="741"/>
                    </a:lnTo>
                    <a:lnTo>
                      <a:pt x="529" y="750"/>
                    </a:lnTo>
                    <a:lnTo>
                      <a:pt x="529" y="750"/>
                    </a:lnTo>
                    <a:lnTo>
                      <a:pt x="538" y="750"/>
                    </a:lnTo>
                    <a:lnTo>
                      <a:pt x="538" y="750"/>
                    </a:lnTo>
                    <a:lnTo>
                      <a:pt x="521" y="759"/>
                    </a:lnTo>
                    <a:lnTo>
                      <a:pt x="521" y="759"/>
                    </a:lnTo>
                    <a:lnTo>
                      <a:pt x="494" y="759"/>
                    </a:lnTo>
                    <a:lnTo>
                      <a:pt x="450" y="768"/>
                    </a:lnTo>
                    <a:lnTo>
                      <a:pt x="415" y="786"/>
                    </a:lnTo>
                    <a:lnTo>
                      <a:pt x="388" y="803"/>
                    </a:lnTo>
                    <a:lnTo>
                      <a:pt x="388" y="803"/>
                    </a:lnTo>
                    <a:lnTo>
                      <a:pt x="388" y="821"/>
                    </a:lnTo>
                    <a:lnTo>
                      <a:pt x="397" y="839"/>
                    </a:lnTo>
                    <a:lnTo>
                      <a:pt x="397" y="839"/>
                    </a:lnTo>
                    <a:lnTo>
                      <a:pt x="406" y="839"/>
                    </a:lnTo>
                    <a:lnTo>
                      <a:pt x="406" y="839"/>
                    </a:lnTo>
                    <a:lnTo>
                      <a:pt x="335" y="821"/>
                    </a:lnTo>
                    <a:lnTo>
                      <a:pt x="300" y="821"/>
                    </a:lnTo>
                    <a:lnTo>
                      <a:pt x="274" y="821"/>
                    </a:lnTo>
                    <a:lnTo>
                      <a:pt x="274" y="821"/>
                    </a:lnTo>
                    <a:lnTo>
                      <a:pt x="256" y="821"/>
                    </a:lnTo>
                    <a:lnTo>
                      <a:pt x="229" y="821"/>
                    </a:lnTo>
                    <a:lnTo>
                      <a:pt x="194" y="803"/>
                    </a:lnTo>
                    <a:lnTo>
                      <a:pt x="194" y="803"/>
                    </a:lnTo>
                    <a:lnTo>
                      <a:pt x="168" y="786"/>
                    </a:lnTo>
                    <a:lnTo>
                      <a:pt x="168" y="786"/>
                    </a:lnTo>
                    <a:lnTo>
                      <a:pt x="124" y="777"/>
                    </a:lnTo>
                    <a:lnTo>
                      <a:pt x="79" y="777"/>
                    </a:lnTo>
                    <a:lnTo>
                      <a:pt x="35" y="777"/>
                    </a:lnTo>
                    <a:lnTo>
                      <a:pt x="9" y="794"/>
                    </a:lnTo>
                    <a:lnTo>
                      <a:pt x="9" y="794"/>
                    </a:lnTo>
                    <a:lnTo>
                      <a:pt x="0" y="812"/>
                    </a:lnTo>
                    <a:lnTo>
                      <a:pt x="9" y="821"/>
                    </a:lnTo>
                    <a:lnTo>
                      <a:pt x="9" y="821"/>
                    </a:lnTo>
                    <a:lnTo>
                      <a:pt x="35" y="847"/>
                    </a:lnTo>
                    <a:lnTo>
                      <a:pt x="79" y="865"/>
                    </a:lnTo>
                    <a:lnTo>
                      <a:pt x="132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85" y="883"/>
                    </a:lnTo>
                    <a:lnTo>
                      <a:pt x="203" y="874"/>
                    </a:lnTo>
                    <a:lnTo>
                      <a:pt x="203" y="874"/>
                    </a:lnTo>
                    <a:lnTo>
                      <a:pt x="212" y="883"/>
                    </a:lnTo>
                    <a:lnTo>
                      <a:pt x="256" y="936"/>
                    </a:lnTo>
                    <a:lnTo>
                      <a:pt x="256" y="936"/>
                    </a:lnTo>
                    <a:lnTo>
                      <a:pt x="265" y="936"/>
                    </a:lnTo>
                    <a:lnTo>
                      <a:pt x="256" y="945"/>
                    </a:lnTo>
                    <a:lnTo>
                      <a:pt x="256" y="945"/>
                    </a:lnTo>
                    <a:lnTo>
                      <a:pt x="256" y="971"/>
                    </a:lnTo>
                    <a:lnTo>
                      <a:pt x="256" y="1006"/>
                    </a:lnTo>
                    <a:lnTo>
                      <a:pt x="256" y="1006"/>
                    </a:lnTo>
                    <a:lnTo>
                      <a:pt x="274" y="1033"/>
                    </a:lnTo>
                    <a:lnTo>
                      <a:pt x="282" y="1042"/>
                    </a:lnTo>
                    <a:lnTo>
                      <a:pt x="309" y="1042"/>
                    </a:lnTo>
                    <a:lnTo>
                      <a:pt x="309" y="1042"/>
                    </a:lnTo>
                    <a:lnTo>
                      <a:pt x="326" y="1050"/>
                    </a:lnTo>
                    <a:lnTo>
                      <a:pt x="326" y="1050"/>
                    </a:lnTo>
                    <a:lnTo>
                      <a:pt x="353" y="1059"/>
                    </a:lnTo>
                    <a:lnTo>
                      <a:pt x="379" y="1068"/>
                    </a:lnTo>
                    <a:lnTo>
                      <a:pt x="415" y="1077"/>
                    </a:lnTo>
                    <a:lnTo>
                      <a:pt x="432" y="1059"/>
                    </a:lnTo>
                    <a:lnTo>
                      <a:pt x="432" y="1059"/>
                    </a:lnTo>
                    <a:lnTo>
                      <a:pt x="450" y="1050"/>
                    </a:lnTo>
                    <a:lnTo>
                      <a:pt x="450" y="1050"/>
                    </a:lnTo>
                    <a:lnTo>
                      <a:pt x="459" y="1042"/>
                    </a:lnTo>
                    <a:lnTo>
                      <a:pt x="459" y="1042"/>
                    </a:lnTo>
                    <a:lnTo>
                      <a:pt x="476" y="1059"/>
                    </a:lnTo>
                    <a:lnTo>
                      <a:pt x="521" y="1077"/>
                    </a:lnTo>
                    <a:lnTo>
                      <a:pt x="574" y="1077"/>
                    </a:lnTo>
                    <a:lnTo>
                      <a:pt x="653" y="1077"/>
                    </a:lnTo>
                    <a:lnTo>
                      <a:pt x="653" y="1077"/>
                    </a:lnTo>
                    <a:lnTo>
                      <a:pt x="671" y="1077"/>
                    </a:lnTo>
                    <a:lnTo>
                      <a:pt x="671" y="1077"/>
                    </a:lnTo>
                    <a:lnTo>
                      <a:pt x="706" y="1077"/>
                    </a:lnTo>
                    <a:lnTo>
                      <a:pt x="732" y="1068"/>
                    </a:lnTo>
                    <a:lnTo>
                      <a:pt x="759" y="1050"/>
                    </a:lnTo>
                    <a:lnTo>
                      <a:pt x="759" y="1050"/>
                    </a:lnTo>
                    <a:lnTo>
                      <a:pt x="768" y="1042"/>
                    </a:lnTo>
                    <a:lnTo>
                      <a:pt x="768" y="1042"/>
                    </a:lnTo>
                    <a:lnTo>
                      <a:pt x="768" y="1050"/>
                    </a:lnTo>
                    <a:lnTo>
                      <a:pt x="768" y="1050"/>
                    </a:lnTo>
                    <a:lnTo>
                      <a:pt x="803" y="1059"/>
                    </a:lnTo>
                    <a:lnTo>
                      <a:pt x="847" y="1068"/>
                    </a:lnTo>
                    <a:lnTo>
                      <a:pt x="926" y="1068"/>
                    </a:lnTo>
                    <a:lnTo>
                      <a:pt x="926" y="1068"/>
                    </a:lnTo>
                    <a:lnTo>
                      <a:pt x="953" y="1050"/>
                    </a:lnTo>
                    <a:lnTo>
                      <a:pt x="979" y="1024"/>
                    </a:lnTo>
                    <a:lnTo>
                      <a:pt x="988" y="989"/>
                    </a:lnTo>
                    <a:lnTo>
                      <a:pt x="988" y="962"/>
                    </a:lnTo>
                    <a:lnTo>
                      <a:pt x="988" y="962"/>
                    </a:lnTo>
                    <a:lnTo>
                      <a:pt x="979" y="953"/>
                    </a:lnTo>
                    <a:lnTo>
                      <a:pt x="971" y="945"/>
                    </a:lnTo>
                    <a:lnTo>
                      <a:pt x="971" y="945"/>
                    </a:lnTo>
                    <a:lnTo>
                      <a:pt x="909" y="927"/>
                    </a:lnTo>
                    <a:lnTo>
                      <a:pt x="812" y="918"/>
                    </a:lnTo>
                    <a:lnTo>
                      <a:pt x="715" y="918"/>
                    </a:lnTo>
                    <a:lnTo>
                      <a:pt x="679" y="927"/>
                    </a:lnTo>
                    <a:lnTo>
                      <a:pt x="653" y="927"/>
                    </a:lnTo>
                    <a:lnTo>
                      <a:pt x="653" y="927"/>
                    </a:lnTo>
                    <a:lnTo>
                      <a:pt x="635" y="936"/>
                    </a:lnTo>
                    <a:lnTo>
                      <a:pt x="618" y="936"/>
                    </a:lnTo>
                    <a:lnTo>
                      <a:pt x="574" y="936"/>
                    </a:lnTo>
                    <a:lnTo>
                      <a:pt x="574" y="936"/>
                    </a:lnTo>
                    <a:lnTo>
                      <a:pt x="529" y="936"/>
                    </a:lnTo>
                    <a:lnTo>
                      <a:pt x="494" y="936"/>
                    </a:lnTo>
                    <a:lnTo>
                      <a:pt x="494" y="936"/>
                    </a:lnTo>
                    <a:lnTo>
                      <a:pt x="485" y="945"/>
                    </a:lnTo>
                    <a:lnTo>
                      <a:pt x="476" y="936"/>
                    </a:lnTo>
                    <a:lnTo>
                      <a:pt x="476" y="936"/>
                    </a:lnTo>
                    <a:lnTo>
                      <a:pt x="450" y="918"/>
                    </a:lnTo>
                    <a:lnTo>
                      <a:pt x="415" y="909"/>
                    </a:lnTo>
                    <a:lnTo>
                      <a:pt x="415" y="909"/>
                    </a:lnTo>
                    <a:lnTo>
                      <a:pt x="406" y="909"/>
                    </a:lnTo>
                    <a:lnTo>
                      <a:pt x="406" y="909"/>
                    </a:lnTo>
                    <a:lnTo>
                      <a:pt x="415" y="900"/>
                    </a:lnTo>
                    <a:lnTo>
                      <a:pt x="415" y="900"/>
                    </a:lnTo>
                    <a:lnTo>
                      <a:pt x="432" y="883"/>
                    </a:lnTo>
                    <a:lnTo>
                      <a:pt x="432" y="883"/>
                    </a:lnTo>
                    <a:lnTo>
                      <a:pt x="441" y="874"/>
                    </a:lnTo>
                    <a:lnTo>
                      <a:pt x="441" y="865"/>
                    </a:lnTo>
                    <a:lnTo>
                      <a:pt x="441" y="865"/>
                    </a:lnTo>
                    <a:lnTo>
                      <a:pt x="415" y="847"/>
                    </a:lnTo>
                    <a:lnTo>
                      <a:pt x="415" y="847"/>
                    </a:lnTo>
                    <a:lnTo>
                      <a:pt x="468" y="856"/>
                    </a:lnTo>
                    <a:lnTo>
                      <a:pt x="521" y="856"/>
                    </a:lnTo>
                    <a:lnTo>
                      <a:pt x="521" y="856"/>
                    </a:lnTo>
                    <a:lnTo>
                      <a:pt x="556" y="856"/>
                    </a:lnTo>
                    <a:lnTo>
                      <a:pt x="582" y="856"/>
                    </a:lnTo>
                    <a:lnTo>
                      <a:pt x="582" y="856"/>
                    </a:lnTo>
                    <a:lnTo>
                      <a:pt x="609" y="874"/>
                    </a:lnTo>
                    <a:lnTo>
                      <a:pt x="644" y="874"/>
                    </a:lnTo>
                    <a:lnTo>
                      <a:pt x="679" y="874"/>
                    </a:lnTo>
                    <a:lnTo>
                      <a:pt x="706" y="856"/>
                    </a:lnTo>
                    <a:lnTo>
                      <a:pt x="706" y="856"/>
                    </a:lnTo>
                    <a:lnTo>
                      <a:pt x="715" y="847"/>
                    </a:lnTo>
                    <a:lnTo>
                      <a:pt x="724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803" y="847"/>
                    </a:lnTo>
                    <a:lnTo>
                      <a:pt x="803" y="847"/>
                    </a:lnTo>
                    <a:lnTo>
                      <a:pt x="856" y="856"/>
                    </a:lnTo>
                    <a:lnTo>
                      <a:pt x="882" y="874"/>
                    </a:lnTo>
                    <a:lnTo>
                      <a:pt x="882" y="874"/>
                    </a:lnTo>
                    <a:lnTo>
                      <a:pt x="900" y="883"/>
                    </a:lnTo>
                    <a:lnTo>
                      <a:pt x="926" y="892"/>
                    </a:lnTo>
                    <a:lnTo>
                      <a:pt x="926" y="892"/>
                    </a:lnTo>
                    <a:lnTo>
                      <a:pt x="953" y="883"/>
                    </a:lnTo>
                    <a:lnTo>
                      <a:pt x="988" y="865"/>
                    </a:lnTo>
                    <a:lnTo>
                      <a:pt x="988" y="865"/>
                    </a:lnTo>
                    <a:lnTo>
                      <a:pt x="1015" y="856"/>
                    </a:lnTo>
                    <a:lnTo>
                      <a:pt x="1041" y="847"/>
                    </a:lnTo>
                    <a:lnTo>
                      <a:pt x="1041" y="847"/>
                    </a:lnTo>
                    <a:lnTo>
                      <a:pt x="1068" y="847"/>
                    </a:lnTo>
                    <a:lnTo>
                      <a:pt x="1085" y="830"/>
                    </a:lnTo>
                    <a:lnTo>
                      <a:pt x="1085" y="830"/>
                    </a:lnTo>
                    <a:lnTo>
                      <a:pt x="1085" y="812"/>
                    </a:lnTo>
                    <a:lnTo>
                      <a:pt x="1076" y="777"/>
                    </a:lnTo>
                    <a:lnTo>
                      <a:pt x="1076" y="777"/>
                    </a:lnTo>
                    <a:lnTo>
                      <a:pt x="1068" y="768"/>
                    </a:lnTo>
                    <a:lnTo>
                      <a:pt x="1050" y="768"/>
                    </a:lnTo>
                    <a:lnTo>
                      <a:pt x="1015" y="777"/>
                    </a:lnTo>
                    <a:lnTo>
                      <a:pt x="1015" y="777"/>
                    </a:lnTo>
                    <a:lnTo>
                      <a:pt x="1006" y="777"/>
                    </a:lnTo>
                    <a:lnTo>
                      <a:pt x="1006" y="777"/>
                    </a:lnTo>
                    <a:lnTo>
                      <a:pt x="997" y="768"/>
                    </a:lnTo>
                    <a:lnTo>
                      <a:pt x="979" y="759"/>
                    </a:lnTo>
                    <a:lnTo>
                      <a:pt x="979" y="759"/>
                    </a:lnTo>
                    <a:lnTo>
                      <a:pt x="1032" y="741"/>
                    </a:lnTo>
                    <a:lnTo>
                      <a:pt x="1032" y="741"/>
                    </a:lnTo>
                    <a:lnTo>
                      <a:pt x="1050" y="741"/>
                    </a:lnTo>
                    <a:lnTo>
                      <a:pt x="1068" y="724"/>
                    </a:lnTo>
                    <a:lnTo>
                      <a:pt x="1068" y="724"/>
                    </a:lnTo>
                    <a:lnTo>
                      <a:pt x="1068" y="706"/>
                    </a:lnTo>
                    <a:lnTo>
                      <a:pt x="1059" y="689"/>
                    </a:lnTo>
                    <a:lnTo>
                      <a:pt x="1059" y="689"/>
                    </a:lnTo>
                    <a:lnTo>
                      <a:pt x="1059" y="680"/>
                    </a:lnTo>
                    <a:lnTo>
                      <a:pt x="1059" y="680"/>
                    </a:lnTo>
                    <a:lnTo>
                      <a:pt x="1103" y="689"/>
                    </a:lnTo>
                    <a:lnTo>
                      <a:pt x="1103" y="689"/>
                    </a:lnTo>
                    <a:lnTo>
                      <a:pt x="1147" y="689"/>
                    </a:lnTo>
                    <a:lnTo>
                      <a:pt x="1147" y="689"/>
                    </a:lnTo>
                    <a:lnTo>
                      <a:pt x="1165" y="680"/>
                    </a:lnTo>
                    <a:lnTo>
                      <a:pt x="1191" y="671"/>
                    </a:lnTo>
                    <a:lnTo>
                      <a:pt x="1226" y="644"/>
                    </a:lnTo>
                    <a:lnTo>
                      <a:pt x="1262" y="600"/>
                    </a:lnTo>
                    <a:lnTo>
                      <a:pt x="1271" y="565"/>
                    </a:lnTo>
                    <a:lnTo>
                      <a:pt x="1271" y="565"/>
                    </a:lnTo>
                    <a:lnTo>
                      <a:pt x="1271" y="547"/>
                    </a:lnTo>
                    <a:lnTo>
                      <a:pt x="1262" y="538"/>
                    </a:lnTo>
                    <a:lnTo>
                      <a:pt x="1262" y="538"/>
                    </a:lnTo>
                    <a:lnTo>
                      <a:pt x="1244" y="530"/>
                    </a:lnTo>
                    <a:lnTo>
                      <a:pt x="1226" y="521"/>
                    </a:lnTo>
                    <a:lnTo>
                      <a:pt x="1182" y="521"/>
                    </a:lnTo>
                    <a:lnTo>
                      <a:pt x="1182" y="521"/>
                    </a:lnTo>
                    <a:lnTo>
                      <a:pt x="1235" y="512"/>
                    </a:lnTo>
                    <a:lnTo>
                      <a:pt x="1235" y="512"/>
                    </a:lnTo>
                    <a:lnTo>
                      <a:pt x="1279" y="512"/>
                    </a:lnTo>
                    <a:lnTo>
                      <a:pt x="1306" y="503"/>
                    </a:lnTo>
                    <a:lnTo>
                      <a:pt x="1306" y="503"/>
                    </a:lnTo>
                    <a:lnTo>
                      <a:pt x="1315" y="485"/>
                    </a:lnTo>
                    <a:lnTo>
                      <a:pt x="1315" y="468"/>
                    </a:lnTo>
                    <a:lnTo>
                      <a:pt x="1315" y="468"/>
                    </a:lnTo>
                    <a:lnTo>
                      <a:pt x="1315" y="459"/>
                    </a:lnTo>
                    <a:lnTo>
                      <a:pt x="1315" y="459"/>
                    </a:lnTo>
                    <a:lnTo>
                      <a:pt x="1341" y="468"/>
                    </a:lnTo>
                    <a:lnTo>
                      <a:pt x="1341" y="468"/>
                    </a:lnTo>
                    <a:lnTo>
                      <a:pt x="1376" y="468"/>
                    </a:lnTo>
                    <a:lnTo>
                      <a:pt x="1421" y="468"/>
                    </a:lnTo>
                    <a:lnTo>
                      <a:pt x="1421" y="468"/>
                    </a:lnTo>
                    <a:lnTo>
                      <a:pt x="1438" y="468"/>
                    </a:lnTo>
                    <a:lnTo>
                      <a:pt x="1447" y="450"/>
                    </a:lnTo>
                    <a:lnTo>
                      <a:pt x="1456" y="433"/>
                    </a:lnTo>
                    <a:lnTo>
                      <a:pt x="1456" y="433"/>
                    </a:lnTo>
                    <a:lnTo>
                      <a:pt x="1456" y="424"/>
                    </a:lnTo>
                    <a:lnTo>
                      <a:pt x="1456" y="424"/>
                    </a:lnTo>
                    <a:lnTo>
                      <a:pt x="1500" y="415"/>
                    </a:lnTo>
                    <a:lnTo>
                      <a:pt x="1571" y="371"/>
                    </a:lnTo>
                    <a:lnTo>
                      <a:pt x="1571" y="371"/>
                    </a:lnTo>
                    <a:lnTo>
                      <a:pt x="1641" y="335"/>
                    </a:lnTo>
                    <a:lnTo>
                      <a:pt x="1641" y="335"/>
                    </a:lnTo>
                    <a:lnTo>
                      <a:pt x="1712" y="300"/>
                    </a:lnTo>
                    <a:lnTo>
                      <a:pt x="1765" y="291"/>
                    </a:lnTo>
                    <a:lnTo>
                      <a:pt x="1765" y="291"/>
                    </a:lnTo>
                    <a:lnTo>
                      <a:pt x="1818" y="274"/>
                    </a:lnTo>
                    <a:lnTo>
                      <a:pt x="1826" y="265"/>
                    </a:lnTo>
                    <a:lnTo>
                      <a:pt x="1835" y="247"/>
                    </a:lnTo>
                    <a:lnTo>
                      <a:pt x="1835" y="247"/>
                    </a:lnTo>
                    <a:lnTo>
                      <a:pt x="1826" y="229"/>
                    </a:lnTo>
                    <a:lnTo>
                      <a:pt x="1826" y="229"/>
                    </a:lnTo>
                    <a:lnTo>
                      <a:pt x="1818" y="221"/>
                    </a:lnTo>
                    <a:lnTo>
                      <a:pt x="1818" y="221"/>
                    </a:lnTo>
                    <a:lnTo>
                      <a:pt x="1879" y="203"/>
                    </a:lnTo>
                    <a:lnTo>
                      <a:pt x="1968" y="168"/>
                    </a:lnTo>
                    <a:lnTo>
                      <a:pt x="1968" y="168"/>
                    </a:lnTo>
                    <a:lnTo>
                      <a:pt x="2021" y="132"/>
                    </a:lnTo>
                    <a:lnTo>
                      <a:pt x="2029" y="124"/>
                    </a:lnTo>
                    <a:lnTo>
                      <a:pt x="2038" y="106"/>
                    </a:lnTo>
                    <a:lnTo>
                      <a:pt x="2038" y="106"/>
                    </a:lnTo>
                    <a:lnTo>
                      <a:pt x="2029" y="97"/>
                    </a:lnTo>
                    <a:lnTo>
                      <a:pt x="2012" y="88"/>
                    </a:lnTo>
                    <a:lnTo>
                      <a:pt x="1976" y="88"/>
                    </a:lnTo>
                    <a:lnTo>
                      <a:pt x="1976" y="88"/>
                    </a:lnTo>
                    <a:lnTo>
                      <a:pt x="1932" y="97"/>
                    </a:lnTo>
                    <a:lnTo>
                      <a:pt x="1906" y="79"/>
                    </a:lnTo>
                    <a:lnTo>
                      <a:pt x="1906" y="79"/>
                    </a:lnTo>
                    <a:lnTo>
                      <a:pt x="1897" y="71"/>
                    </a:lnTo>
                    <a:lnTo>
                      <a:pt x="1897" y="71"/>
                    </a:lnTo>
                    <a:lnTo>
                      <a:pt x="1897" y="53"/>
                    </a:lnTo>
                    <a:lnTo>
                      <a:pt x="1897" y="53"/>
                    </a:lnTo>
                    <a:lnTo>
                      <a:pt x="1879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26" y="44"/>
                    </a:lnTo>
                    <a:lnTo>
                      <a:pt x="1826" y="44"/>
                    </a:lnTo>
                    <a:lnTo>
                      <a:pt x="1809" y="35"/>
                    </a:lnTo>
                    <a:lnTo>
                      <a:pt x="1791" y="35"/>
                    </a:lnTo>
                    <a:lnTo>
                      <a:pt x="1729" y="44"/>
                    </a:lnTo>
                    <a:lnTo>
                      <a:pt x="1729" y="44"/>
                    </a:lnTo>
                    <a:lnTo>
                      <a:pt x="1738" y="44"/>
                    </a:lnTo>
                    <a:lnTo>
                      <a:pt x="1738" y="35"/>
                    </a:lnTo>
                    <a:lnTo>
                      <a:pt x="1738" y="35"/>
                    </a:lnTo>
                    <a:lnTo>
                      <a:pt x="1729" y="26"/>
                    </a:lnTo>
                    <a:lnTo>
                      <a:pt x="1721" y="18"/>
                    </a:lnTo>
                    <a:lnTo>
                      <a:pt x="1668" y="18"/>
                    </a:lnTo>
                    <a:lnTo>
                      <a:pt x="1668" y="18"/>
                    </a:lnTo>
                    <a:lnTo>
                      <a:pt x="1588" y="18"/>
                    </a:lnTo>
                    <a:lnTo>
                      <a:pt x="1535" y="9"/>
                    </a:lnTo>
                    <a:lnTo>
                      <a:pt x="1535" y="9"/>
                    </a:lnTo>
                    <a:lnTo>
                      <a:pt x="1518" y="0"/>
                    </a:lnTo>
                    <a:lnTo>
                      <a:pt x="1500" y="0"/>
                    </a:lnTo>
                    <a:lnTo>
                      <a:pt x="1465" y="9"/>
                    </a:lnTo>
                    <a:lnTo>
                      <a:pt x="1465" y="9"/>
                    </a:lnTo>
                    <a:lnTo>
                      <a:pt x="1447" y="18"/>
                    </a:lnTo>
                    <a:lnTo>
                      <a:pt x="1438" y="18"/>
                    </a:lnTo>
                    <a:lnTo>
                      <a:pt x="1438" y="18"/>
                    </a:lnTo>
                    <a:lnTo>
                      <a:pt x="1412" y="0"/>
                    </a:lnTo>
                    <a:lnTo>
                      <a:pt x="1376" y="0"/>
                    </a:lnTo>
                    <a:lnTo>
                      <a:pt x="1350" y="0"/>
                    </a:lnTo>
                    <a:lnTo>
                      <a:pt x="1332" y="9"/>
                    </a:lnTo>
                    <a:lnTo>
                      <a:pt x="1332" y="9"/>
                    </a:lnTo>
                    <a:lnTo>
                      <a:pt x="1315" y="26"/>
                    </a:lnTo>
                    <a:lnTo>
                      <a:pt x="1315" y="35"/>
                    </a:lnTo>
                    <a:lnTo>
                      <a:pt x="1315" y="35"/>
                    </a:lnTo>
                    <a:lnTo>
                      <a:pt x="1297" y="26"/>
                    </a:lnTo>
                    <a:lnTo>
                      <a:pt x="1297" y="26"/>
                    </a:lnTo>
                    <a:lnTo>
                      <a:pt x="1279" y="18"/>
                    </a:lnTo>
                    <a:lnTo>
                      <a:pt x="1253" y="18"/>
                    </a:lnTo>
                    <a:lnTo>
                      <a:pt x="1209" y="18"/>
                    </a:lnTo>
                    <a:lnTo>
                      <a:pt x="1209" y="18"/>
                    </a:lnTo>
                    <a:lnTo>
                      <a:pt x="1182" y="18"/>
                    </a:lnTo>
                    <a:lnTo>
                      <a:pt x="1147" y="18"/>
                    </a:lnTo>
                    <a:lnTo>
                      <a:pt x="1147" y="18"/>
                    </a:lnTo>
                    <a:lnTo>
                      <a:pt x="1129" y="18"/>
                    </a:lnTo>
                    <a:lnTo>
                      <a:pt x="1112" y="26"/>
                    </a:lnTo>
                    <a:lnTo>
                      <a:pt x="1094" y="35"/>
                    </a:lnTo>
                    <a:lnTo>
                      <a:pt x="1094" y="35"/>
                    </a:lnTo>
                    <a:lnTo>
                      <a:pt x="1085" y="44"/>
                    </a:lnTo>
                    <a:lnTo>
                      <a:pt x="1068" y="44"/>
                    </a:lnTo>
                    <a:lnTo>
                      <a:pt x="1068" y="44"/>
                    </a:lnTo>
                    <a:lnTo>
                      <a:pt x="1032" y="26"/>
                    </a:lnTo>
                    <a:lnTo>
                      <a:pt x="988" y="26"/>
                    </a:lnTo>
                    <a:lnTo>
                      <a:pt x="962" y="26"/>
                    </a:lnTo>
                    <a:lnTo>
                      <a:pt x="944" y="35"/>
                    </a:lnTo>
                    <a:lnTo>
                      <a:pt x="944" y="35"/>
                    </a:lnTo>
                    <a:lnTo>
                      <a:pt x="944" y="53"/>
                    </a:lnTo>
                    <a:lnTo>
                      <a:pt x="944" y="53"/>
                    </a:lnTo>
                    <a:lnTo>
                      <a:pt x="935" y="53"/>
                    </a:lnTo>
                    <a:lnTo>
                      <a:pt x="935" y="53"/>
                    </a:lnTo>
                    <a:lnTo>
                      <a:pt x="900" y="44"/>
                    </a:lnTo>
                    <a:lnTo>
                      <a:pt x="882" y="53"/>
                    </a:lnTo>
                    <a:lnTo>
                      <a:pt x="882" y="53"/>
                    </a:lnTo>
                    <a:lnTo>
                      <a:pt x="874" y="62"/>
                    </a:lnTo>
                    <a:lnTo>
                      <a:pt x="882" y="79"/>
                    </a:lnTo>
                    <a:lnTo>
                      <a:pt x="882" y="79"/>
                    </a:lnTo>
                    <a:lnTo>
                      <a:pt x="856" y="79"/>
                    </a:lnTo>
                    <a:lnTo>
                      <a:pt x="856" y="79"/>
                    </a:lnTo>
                    <a:lnTo>
                      <a:pt x="812" y="79"/>
                    </a:lnTo>
                    <a:lnTo>
                      <a:pt x="794" y="88"/>
                    </a:lnTo>
                    <a:lnTo>
                      <a:pt x="794" y="88"/>
                    </a:lnTo>
                    <a:lnTo>
                      <a:pt x="785" y="106"/>
                    </a:lnTo>
                    <a:lnTo>
                      <a:pt x="785" y="106"/>
                    </a:lnTo>
                    <a:lnTo>
                      <a:pt x="785" y="115"/>
                    </a:lnTo>
                    <a:lnTo>
                      <a:pt x="776" y="124"/>
                    </a:lnTo>
                    <a:lnTo>
                      <a:pt x="776" y="124"/>
                    </a:lnTo>
                    <a:lnTo>
                      <a:pt x="759" y="124"/>
                    </a:lnTo>
                    <a:lnTo>
                      <a:pt x="741" y="115"/>
                    </a:lnTo>
                    <a:lnTo>
                      <a:pt x="741" y="115"/>
                    </a:lnTo>
                    <a:lnTo>
                      <a:pt x="715" y="97"/>
                    </a:lnTo>
                    <a:lnTo>
                      <a:pt x="679" y="88"/>
                    </a:lnTo>
                    <a:lnTo>
                      <a:pt x="644" y="88"/>
                    </a:lnTo>
                    <a:lnTo>
                      <a:pt x="626" y="97"/>
                    </a:lnTo>
                    <a:lnTo>
                      <a:pt x="626" y="97"/>
                    </a:lnTo>
                    <a:lnTo>
                      <a:pt x="618" y="106"/>
                    </a:lnTo>
                    <a:lnTo>
                      <a:pt x="618" y="115"/>
                    </a:lnTo>
                    <a:lnTo>
                      <a:pt x="618" y="115"/>
                    </a:lnTo>
                    <a:lnTo>
                      <a:pt x="609" y="115"/>
                    </a:lnTo>
                    <a:lnTo>
                      <a:pt x="609" y="115"/>
                    </a:lnTo>
                    <a:lnTo>
                      <a:pt x="574" y="124"/>
                    </a:lnTo>
                    <a:lnTo>
                      <a:pt x="565" y="124"/>
                    </a:lnTo>
                    <a:lnTo>
                      <a:pt x="565" y="132"/>
                    </a:lnTo>
                    <a:lnTo>
                      <a:pt x="565" y="132"/>
                    </a:lnTo>
                    <a:lnTo>
                      <a:pt x="565" y="141"/>
                    </a:lnTo>
                    <a:lnTo>
                      <a:pt x="574" y="150"/>
                    </a:lnTo>
                    <a:lnTo>
                      <a:pt x="574" y="150"/>
                    </a:lnTo>
                    <a:lnTo>
                      <a:pt x="574" y="159"/>
                    </a:lnTo>
                    <a:lnTo>
                      <a:pt x="574" y="159"/>
                    </a:lnTo>
                    <a:lnTo>
                      <a:pt x="556" y="159"/>
                    </a:lnTo>
                    <a:lnTo>
                      <a:pt x="556" y="159"/>
                    </a:lnTo>
                    <a:lnTo>
                      <a:pt x="538" y="150"/>
                    </a:lnTo>
                    <a:lnTo>
                      <a:pt x="538" y="150"/>
                    </a:lnTo>
                    <a:lnTo>
                      <a:pt x="494" y="132"/>
                    </a:lnTo>
                    <a:lnTo>
                      <a:pt x="468" y="141"/>
                    </a:lnTo>
                    <a:lnTo>
                      <a:pt x="450" y="150"/>
                    </a:lnTo>
                    <a:lnTo>
                      <a:pt x="450" y="150"/>
                    </a:lnTo>
                    <a:lnTo>
                      <a:pt x="424" y="168"/>
                    </a:lnTo>
                    <a:lnTo>
                      <a:pt x="424" y="168"/>
                    </a:lnTo>
                    <a:lnTo>
                      <a:pt x="424" y="177"/>
                    </a:lnTo>
                    <a:lnTo>
                      <a:pt x="424" y="177"/>
                    </a:lnTo>
                    <a:lnTo>
                      <a:pt x="397" y="168"/>
                    </a:lnTo>
                    <a:lnTo>
                      <a:pt x="362" y="168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74" y="194"/>
                    </a:lnTo>
                    <a:lnTo>
                      <a:pt x="265" y="212"/>
                    </a:lnTo>
                    <a:lnTo>
                      <a:pt x="265" y="212"/>
                    </a:lnTo>
                    <a:lnTo>
                      <a:pt x="265" y="221"/>
                    </a:lnTo>
                    <a:lnTo>
                      <a:pt x="274" y="229"/>
                    </a:lnTo>
                    <a:lnTo>
                      <a:pt x="274" y="229"/>
                    </a:lnTo>
                    <a:lnTo>
                      <a:pt x="300" y="238"/>
                    </a:lnTo>
                    <a:lnTo>
                      <a:pt x="335" y="229"/>
                    </a:lnTo>
                    <a:lnTo>
                      <a:pt x="335" y="229"/>
                    </a:lnTo>
                    <a:lnTo>
                      <a:pt x="335" y="238"/>
                    </a:lnTo>
                    <a:lnTo>
                      <a:pt x="335" y="238"/>
                    </a:lnTo>
                    <a:lnTo>
                      <a:pt x="344" y="247"/>
                    </a:lnTo>
                    <a:lnTo>
                      <a:pt x="371" y="256"/>
                    </a:lnTo>
                    <a:lnTo>
                      <a:pt x="371" y="256"/>
                    </a:lnTo>
                    <a:lnTo>
                      <a:pt x="362" y="274"/>
                    </a:lnTo>
                    <a:lnTo>
                      <a:pt x="362" y="274"/>
                    </a:lnTo>
                    <a:lnTo>
                      <a:pt x="362" y="291"/>
                    </a:lnTo>
                    <a:lnTo>
                      <a:pt x="371" y="300"/>
                    </a:lnTo>
                    <a:lnTo>
                      <a:pt x="397" y="309"/>
                    </a:lnTo>
                    <a:lnTo>
                      <a:pt x="397" y="309"/>
                    </a:lnTo>
                    <a:lnTo>
                      <a:pt x="415" y="309"/>
                    </a:lnTo>
                    <a:lnTo>
                      <a:pt x="415" y="309"/>
                    </a:lnTo>
                    <a:lnTo>
                      <a:pt x="415" y="327"/>
                    </a:lnTo>
                    <a:lnTo>
                      <a:pt x="432" y="335"/>
                    </a:lnTo>
                    <a:lnTo>
                      <a:pt x="432" y="335"/>
                    </a:lnTo>
                    <a:lnTo>
                      <a:pt x="468" y="344"/>
                    </a:lnTo>
                    <a:lnTo>
                      <a:pt x="512" y="344"/>
                    </a:lnTo>
                    <a:lnTo>
                      <a:pt x="547" y="344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44"/>
                    </a:lnTo>
                    <a:lnTo>
                      <a:pt x="574" y="344"/>
                    </a:lnTo>
                    <a:lnTo>
                      <a:pt x="574" y="353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591" y="371"/>
                    </a:lnTo>
                    <a:lnTo>
                      <a:pt x="591" y="371"/>
                    </a:lnTo>
                    <a:lnTo>
                      <a:pt x="582" y="371"/>
                    </a:lnTo>
                    <a:lnTo>
                      <a:pt x="565" y="388"/>
                    </a:lnTo>
                    <a:lnTo>
                      <a:pt x="556" y="406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47" y="415"/>
                    </a:lnTo>
                    <a:lnTo>
                      <a:pt x="547" y="415"/>
                    </a:lnTo>
                    <a:lnTo>
                      <a:pt x="538" y="406"/>
                    </a:lnTo>
                    <a:lnTo>
                      <a:pt x="538" y="406"/>
                    </a:lnTo>
                    <a:lnTo>
                      <a:pt x="547" y="397"/>
                    </a:lnTo>
                    <a:lnTo>
                      <a:pt x="538" y="380"/>
                    </a:lnTo>
                    <a:lnTo>
                      <a:pt x="538" y="380"/>
                    </a:lnTo>
                    <a:lnTo>
                      <a:pt x="529" y="371"/>
                    </a:lnTo>
                    <a:lnTo>
                      <a:pt x="512" y="371"/>
                    </a:lnTo>
                    <a:lnTo>
                      <a:pt x="503" y="362"/>
                    </a:lnTo>
                    <a:lnTo>
                      <a:pt x="485" y="371"/>
                    </a:lnTo>
                    <a:lnTo>
                      <a:pt x="485" y="371"/>
                    </a:lnTo>
                    <a:lnTo>
                      <a:pt x="476" y="380"/>
                    </a:lnTo>
                    <a:lnTo>
                      <a:pt x="468" y="388"/>
                    </a:lnTo>
                    <a:lnTo>
                      <a:pt x="468" y="388"/>
                    </a:lnTo>
                    <a:lnTo>
                      <a:pt x="459" y="380"/>
                    </a:lnTo>
                    <a:lnTo>
                      <a:pt x="441" y="362"/>
                    </a:lnTo>
                    <a:lnTo>
                      <a:pt x="441" y="362"/>
                    </a:lnTo>
                    <a:lnTo>
                      <a:pt x="441" y="353"/>
                    </a:lnTo>
                    <a:lnTo>
                      <a:pt x="424" y="344"/>
                    </a:lnTo>
                    <a:lnTo>
                      <a:pt x="379" y="327"/>
                    </a:lnTo>
                    <a:lnTo>
                      <a:pt x="379" y="327"/>
                    </a:lnTo>
                    <a:lnTo>
                      <a:pt x="326" y="300"/>
                    </a:lnTo>
                    <a:lnTo>
                      <a:pt x="291" y="291"/>
                    </a:lnTo>
                    <a:lnTo>
                      <a:pt x="265" y="265"/>
                    </a:lnTo>
                    <a:lnTo>
                      <a:pt x="265" y="265"/>
                    </a:lnTo>
                    <a:lnTo>
                      <a:pt x="229" y="247"/>
                    </a:lnTo>
                    <a:lnTo>
                      <a:pt x="194" y="238"/>
                    </a:lnTo>
                    <a:lnTo>
                      <a:pt x="159" y="238"/>
                    </a:lnTo>
                    <a:lnTo>
                      <a:pt x="141" y="238"/>
                    </a:lnTo>
                    <a:lnTo>
                      <a:pt x="141" y="238"/>
                    </a:lnTo>
                    <a:lnTo>
                      <a:pt x="132" y="256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41" y="265"/>
                    </a:lnTo>
                    <a:lnTo>
                      <a:pt x="150" y="274"/>
                    </a:lnTo>
                    <a:lnTo>
                      <a:pt x="150" y="274"/>
                    </a:lnTo>
                    <a:lnTo>
                      <a:pt x="115" y="274"/>
                    </a:lnTo>
                    <a:lnTo>
                      <a:pt x="106" y="282"/>
                    </a:lnTo>
                    <a:lnTo>
                      <a:pt x="97" y="291"/>
                    </a:lnTo>
                    <a:lnTo>
                      <a:pt x="97" y="291"/>
                    </a:lnTo>
                    <a:lnTo>
                      <a:pt x="97" y="309"/>
                    </a:lnTo>
                    <a:lnTo>
                      <a:pt x="115" y="318"/>
                    </a:lnTo>
                    <a:lnTo>
                      <a:pt x="115" y="318"/>
                    </a:lnTo>
                    <a:lnTo>
                      <a:pt x="79" y="318"/>
                    </a:lnTo>
                    <a:lnTo>
                      <a:pt x="79" y="318"/>
                    </a:lnTo>
                    <a:lnTo>
                      <a:pt x="62" y="327"/>
                    </a:lnTo>
                    <a:lnTo>
                      <a:pt x="53" y="335"/>
                    </a:lnTo>
                    <a:lnTo>
                      <a:pt x="44" y="344"/>
                    </a:lnTo>
                    <a:lnTo>
                      <a:pt x="35" y="362"/>
                    </a:lnTo>
                    <a:lnTo>
                      <a:pt x="35" y="362"/>
                    </a:lnTo>
                    <a:lnTo>
                      <a:pt x="35" y="371"/>
                    </a:lnTo>
                    <a:lnTo>
                      <a:pt x="44" y="388"/>
                    </a:lnTo>
                    <a:lnTo>
                      <a:pt x="62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62" y="406"/>
                    </a:lnTo>
                    <a:lnTo>
                      <a:pt x="62" y="406"/>
                    </a:lnTo>
                    <a:lnTo>
                      <a:pt x="27" y="406"/>
                    </a:lnTo>
                    <a:lnTo>
                      <a:pt x="9" y="415"/>
                    </a:lnTo>
                    <a:lnTo>
                      <a:pt x="9" y="424"/>
                    </a:lnTo>
                    <a:lnTo>
                      <a:pt x="9" y="424"/>
                    </a:lnTo>
                    <a:lnTo>
                      <a:pt x="9" y="441"/>
                    </a:lnTo>
                    <a:lnTo>
                      <a:pt x="18" y="450"/>
                    </a:lnTo>
                    <a:lnTo>
                      <a:pt x="35" y="459"/>
                    </a:lnTo>
                    <a:close/>
                    <a:moveTo>
                      <a:pt x="988" y="309"/>
                    </a:moveTo>
                    <a:lnTo>
                      <a:pt x="988" y="309"/>
                    </a:lnTo>
                    <a:lnTo>
                      <a:pt x="988" y="318"/>
                    </a:lnTo>
                    <a:lnTo>
                      <a:pt x="979" y="327"/>
                    </a:lnTo>
                    <a:lnTo>
                      <a:pt x="979" y="327"/>
                    </a:lnTo>
                    <a:lnTo>
                      <a:pt x="935" y="344"/>
                    </a:lnTo>
                    <a:lnTo>
                      <a:pt x="891" y="353"/>
                    </a:lnTo>
                    <a:lnTo>
                      <a:pt x="891" y="353"/>
                    </a:lnTo>
                    <a:lnTo>
                      <a:pt x="953" y="335"/>
                    </a:lnTo>
                    <a:lnTo>
                      <a:pt x="971" y="318"/>
                    </a:lnTo>
                    <a:lnTo>
                      <a:pt x="988" y="309"/>
                    </a:lnTo>
                    <a:close/>
                    <a:moveTo>
                      <a:pt x="882" y="759"/>
                    </a:moveTo>
                    <a:lnTo>
                      <a:pt x="882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82" y="750"/>
                    </a:lnTo>
                    <a:lnTo>
                      <a:pt x="882" y="750"/>
                    </a:lnTo>
                    <a:lnTo>
                      <a:pt x="900" y="750"/>
                    </a:lnTo>
                    <a:lnTo>
                      <a:pt x="900" y="750"/>
                    </a:lnTo>
                    <a:lnTo>
                      <a:pt x="882" y="759"/>
                    </a:lnTo>
                    <a:close/>
                    <a:moveTo>
                      <a:pt x="759" y="353"/>
                    </a:moveTo>
                    <a:lnTo>
                      <a:pt x="759" y="353"/>
                    </a:lnTo>
                    <a:lnTo>
                      <a:pt x="759" y="353"/>
                    </a:lnTo>
                    <a:lnTo>
                      <a:pt x="759" y="353"/>
                    </a:lnTo>
                    <a:lnTo>
                      <a:pt x="776" y="353"/>
                    </a:lnTo>
                    <a:lnTo>
                      <a:pt x="794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794" y="362"/>
                    </a:lnTo>
                    <a:lnTo>
                      <a:pt x="794" y="362"/>
                    </a:lnTo>
                    <a:lnTo>
                      <a:pt x="785" y="371"/>
                    </a:lnTo>
                    <a:lnTo>
                      <a:pt x="776" y="380"/>
                    </a:lnTo>
                    <a:lnTo>
                      <a:pt x="776" y="380"/>
                    </a:lnTo>
                    <a:lnTo>
                      <a:pt x="776" y="397"/>
                    </a:lnTo>
                    <a:lnTo>
                      <a:pt x="785" y="406"/>
                    </a:lnTo>
                    <a:lnTo>
                      <a:pt x="821" y="433"/>
                    </a:lnTo>
                    <a:lnTo>
                      <a:pt x="821" y="433"/>
                    </a:lnTo>
                    <a:lnTo>
                      <a:pt x="838" y="441"/>
                    </a:lnTo>
                    <a:lnTo>
                      <a:pt x="838" y="441"/>
                    </a:lnTo>
                    <a:lnTo>
                      <a:pt x="812" y="433"/>
                    </a:lnTo>
                    <a:lnTo>
                      <a:pt x="785" y="415"/>
                    </a:lnTo>
                    <a:lnTo>
                      <a:pt x="785" y="415"/>
                    </a:lnTo>
                    <a:lnTo>
                      <a:pt x="750" y="388"/>
                    </a:lnTo>
                    <a:lnTo>
                      <a:pt x="715" y="380"/>
                    </a:lnTo>
                    <a:lnTo>
                      <a:pt x="715" y="380"/>
                    </a:lnTo>
                    <a:lnTo>
                      <a:pt x="741" y="371"/>
                    </a:lnTo>
                    <a:lnTo>
                      <a:pt x="759" y="353"/>
                    </a:lnTo>
                    <a:close/>
                    <a:moveTo>
                      <a:pt x="574" y="556"/>
                    </a:moveTo>
                    <a:lnTo>
                      <a:pt x="574" y="556"/>
                    </a:lnTo>
                    <a:lnTo>
                      <a:pt x="609" y="547"/>
                    </a:lnTo>
                    <a:lnTo>
                      <a:pt x="609" y="547"/>
                    </a:lnTo>
                    <a:lnTo>
                      <a:pt x="653" y="538"/>
                    </a:lnTo>
                    <a:lnTo>
                      <a:pt x="662" y="530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97" y="538"/>
                    </a:lnTo>
                    <a:lnTo>
                      <a:pt x="697" y="538"/>
                    </a:lnTo>
                    <a:lnTo>
                      <a:pt x="724" y="574"/>
                    </a:lnTo>
                    <a:lnTo>
                      <a:pt x="724" y="574"/>
                    </a:lnTo>
                    <a:lnTo>
                      <a:pt x="662" y="556"/>
                    </a:lnTo>
                    <a:lnTo>
                      <a:pt x="662" y="556"/>
                    </a:lnTo>
                    <a:lnTo>
                      <a:pt x="635" y="556"/>
                    </a:lnTo>
                    <a:lnTo>
                      <a:pt x="600" y="556"/>
                    </a:lnTo>
                    <a:lnTo>
                      <a:pt x="574" y="565"/>
                    </a:lnTo>
                    <a:lnTo>
                      <a:pt x="538" y="583"/>
                    </a:lnTo>
                    <a:lnTo>
                      <a:pt x="538" y="583"/>
                    </a:lnTo>
                    <a:lnTo>
                      <a:pt x="556" y="565"/>
                    </a:lnTo>
                    <a:lnTo>
                      <a:pt x="574" y="556"/>
                    </a:lnTo>
                    <a:close/>
                    <a:moveTo>
                      <a:pt x="635" y="653"/>
                    </a:moveTo>
                    <a:lnTo>
                      <a:pt x="635" y="653"/>
                    </a:lnTo>
                    <a:lnTo>
                      <a:pt x="635" y="662"/>
                    </a:lnTo>
                    <a:lnTo>
                      <a:pt x="635" y="662"/>
                    </a:lnTo>
                    <a:lnTo>
                      <a:pt x="626" y="671"/>
                    </a:lnTo>
                    <a:lnTo>
                      <a:pt x="626" y="680"/>
                    </a:lnTo>
                    <a:lnTo>
                      <a:pt x="626" y="680"/>
                    </a:lnTo>
                    <a:lnTo>
                      <a:pt x="626" y="689"/>
                    </a:lnTo>
                    <a:lnTo>
                      <a:pt x="635" y="697"/>
                    </a:lnTo>
                    <a:lnTo>
                      <a:pt x="662" y="715"/>
                    </a:lnTo>
                    <a:lnTo>
                      <a:pt x="662" y="715"/>
                    </a:lnTo>
                    <a:lnTo>
                      <a:pt x="679" y="733"/>
                    </a:lnTo>
                    <a:lnTo>
                      <a:pt x="688" y="741"/>
                    </a:lnTo>
                    <a:lnTo>
                      <a:pt x="688" y="741"/>
                    </a:lnTo>
                    <a:lnTo>
                      <a:pt x="679" y="741"/>
                    </a:lnTo>
                    <a:lnTo>
                      <a:pt x="679" y="741"/>
                    </a:lnTo>
                    <a:lnTo>
                      <a:pt x="653" y="741"/>
                    </a:lnTo>
                    <a:lnTo>
                      <a:pt x="644" y="724"/>
                    </a:lnTo>
                    <a:lnTo>
                      <a:pt x="644" y="724"/>
                    </a:lnTo>
                    <a:lnTo>
                      <a:pt x="635" y="706"/>
                    </a:lnTo>
                    <a:lnTo>
                      <a:pt x="618" y="697"/>
                    </a:lnTo>
                    <a:lnTo>
                      <a:pt x="600" y="680"/>
                    </a:lnTo>
                    <a:lnTo>
                      <a:pt x="574" y="671"/>
                    </a:lnTo>
                    <a:lnTo>
                      <a:pt x="574" y="671"/>
                    </a:lnTo>
                    <a:lnTo>
                      <a:pt x="635" y="653"/>
                    </a:lnTo>
                    <a:close/>
                    <a:moveTo>
                      <a:pt x="565" y="459"/>
                    </a:moveTo>
                    <a:lnTo>
                      <a:pt x="565" y="459"/>
                    </a:lnTo>
                    <a:lnTo>
                      <a:pt x="565" y="459"/>
                    </a:lnTo>
                    <a:lnTo>
                      <a:pt x="565" y="459"/>
                    </a:lnTo>
                    <a:lnTo>
                      <a:pt x="582" y="477"/>
                    </a:lnTo>
                    <a:lnTo>
                      <a:pt x="582" y="477"/>
                    </a:lnTo>
                    <a:lnTo>
                      <a:pt x="556" y="468"/>
                    </a:lnTo>
                    <a:lnTo>
                      <a:pt x="556" y="468"/>
                    </a:lnTo>
                    <a:lnTo>
                      <a:pt x="565" y="459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5" name="Freeform 9">
                <a:extLst>
                  <a:ext uri="{FF2B5EF4-FFF2-40B4-BE49-F238E27FC236}">
                    <a16:creationId xmlns:a16="http://schemas.microsoft.com/office/drawing/2014/main" id="{FD88BD70-22C7-A240-9751-719B747BB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4275" y="1957388"/>
                <a:ext cx="69850" cy="28575"/>
              </a:xfrm>
              <a:custGeom>
                <a:avLst/>
                <a:gdLst>
                  <a:gd name="T0" fmla="*/ 62 w 195"/>
                  <a:gd name="T1" fmla="*/ 79 h 80"/>
                  <a:gd name="T2" fmla="*/ 62 w 195"/>
                  <a:gd name="T3" fmla="*/ 79 h 80"/>
                  <a:gd name="T4" fmla="*/ 97 w 195"/>
                  <a:gd name="T5" fmla="*/ 70 h 80"/>
                  <a:gd name="T6" fmla="*/ 124 w 195"/>
                  <a:gd name="T7" fmla="*/ 61 h 80"/>
                  <a:gd name="T8" fmla="*/ 177 w 195"/>
                  <a:gd name="T9" fmla="*/ 44 h 80"/>
                  <a:gd name="T10" fmla="*/ 177 w 195"/>
                  <a:gd name="T11" fmla="*/ 44 h 80"/>
                  <a:gd name="T12" fmla="*/ 186 w 195"/>
                  <a:gd name="T13" fmla="*/ 35 h 80"/>
                  <a:gd name="T14" fmla="*/ 194 w 195"/>
                  <a:gd name="T15" fmla="*/ 26 h 80"/>
                  <a:gd name="T16" fmla="*/ 194 w 195"/>
                  <a:gd name="T17" fmla="*/ 17 h 80"/>
                  <a:gd name="T18" fmla="*/ 194 w 195"/>
                  <a:gd name="T19" fmla="*/ 17 h 80"/>
                  <a:gd name="T20" fmla="*/ 177 w 195"/>
                  <a:gd name="T21" fmla="*/ 0 h 80"/>
                  <a:gd name="T22" fmla="*/ 150 w 195"/>
                  <a:gd name="T23" fmla="*/ 0 h 80"/>
                  <a:gd name="T24" fmla="*/ 150 w 195"/>
                  <a:gd name="T25" fmla="*/ 0 h 80"/>
                  <a:gd name="T26" fmla="*/ 80 w 195"/>
                  <a:gd name="T27" fmla="*/ 9 h 80"/>
                  <a:gd name="T28" fmla="*/ 27 w 195"/>
                  <a:gd name="T29" fmla="*/ 17 h 80"/>
                  <a:gd name="T30" fmla="*/ 9 w 195"/>
                  <a:gd name="T31" fmla="*/ 26 h 80"/>
                  <a:gd name="T32" fmla="*/ 0 w 195"/>
                  <a:gd name="T33" fmla="*/ 35 h 80"/>
                  <a:gd name="T34" fmla="*/ 0 w 195"/>
                  <a:gd name="T35" fmla="*/ 35 h 80"/>
                  <a:gd name="T36" fmla="*/ 0 w 195"/>
                  <a:gd name="T37" fmla="*/ 44 h 80"/>
                  <a:gd name="T38" fmla="*/ 9 w 195"/>
                  <a:gd name="T39" fmla="*/ 61 h 80"/>
                  <a:gd name="T40" fmla="*/ 9 w 195"/>
                  <a:gd name="T41" fmla="*/ 61 h 80"/>
                  <a:gd name="T42" fmla="*/ 36 w 195"/>
                  <a:gd name="T43" fmla="*/ 70 h 80"/>
                  <a:gd name="T44" fmla="*/ 62 w 195"/>
                  <a:gd name="T4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5" h="80">
                    <a:moveTo>
                      <a:pt x="62" y="79"/>
                    </a:moveTo>
                    <a:lnTo>
                      <a:pt x="62" y="79"/>
                    </a:lnTo>
                    <a:lnTo>
                      <a:pt x="97" y="70"/>
                    </a:lnTo>
                    <a:lnTo>
                      <a:pt x="124" y="61"/>
                    </a:lnTo>
                    <a:lnTo>
                      <a:pt x="177" y="44"/>
                    </a:lnTo>
                    <a:lnTo>
                      <a:pt x="177" y="44"/>
                    </a:lnTo>
                    <a:lnTo>
                      <a:pt x="186" y="35"/>
                    </a:lnTo>
                    <a:lnTo>
                      <a:pt x="194" y="26"/>
                    </a:lnTo>
                    <a:lnTo>
                      <a:pt x="194" y="17"/>
                    </a:lnTo>
                    <a:lnTo>
                      <a:pt x="194" y="17"/>
                    </a:lnTo>
                    <a:lnTo>
                      <a:pt x="177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80" y="9"/>
                    </a:lnTo>
                    <a:lnTo>
                      <a:pt x="27" y="17"/>
                    </a:lnTo>
                    <a:lnTo>
                      <a:pt x="9" y="26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36" y="70"/>
                    </a:lnTo>
                    <a:lnTo>
                      <a:pt x="62" y="7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" name="Freeform 10">
                <a:extLst>
                  <a:ext uri="{FF2B5EF4-FFF2-40B4-BE49-F238E27FC236}">
                    <a16:creationId xmlns:a16="http://schemas.microsoft.com/office/drawing/2014/main" id="{A1158974-0B4B-0049-BD7A-DD6C1640B1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250" y="1957388"/>
                <a:ext cx="41275" cy="38100"/>
              </a:xfrm>
              <a:custGeom>
                <a:avLst/>
                <a:gdLst>
                  <a:gd name="T0" fmla="*/ 62 w 116"/>
                  <a:gd name="T1" fmla="*/ 106 h 107"/>
                  <a:gd name="T2" fmla="*/ 62 w 116"/>
                  <a:gd name="T3" fmla="*/ 106 h 107"/>
                  <a:gd name="T4" fmla="*/ 89 w 116"/>
                  <a:gd name="T5" fmla="*/ 106 h 107"/>
                  <a:gd name="T6" fmla="*/ 89 w 116"/>
                  <a:gd name="T7" fmla="*/ 106 h 107"/>
                  <a:gd name="T8" fmla="*/ 106 w 116"/>
                  <a:gd name="T9" fmla="*/ 106 h 107"/>
                  <a:gd name="T10" fmla="*/ 115 w 116"/>
                  <a:gd name="T11" fmla="*/ 97 h 107"/>
                  <a:gd name="T12" fmla="*/ 115 w 116"/>
                  <a:gd name="T13" fmla="*/ 97 h 107"/>
                  <a:gd name="T14" fmla="*/ 115 w 116"/>
                  <a:gd name="T15" fmla="*/ 79 h 107"/>
                  <a:gd name="T16" fmla="*/ 115 w 116"/>
                  <a:gd name="T17" fmla="*/ 61 h 107"/>
                  <a:gd name="T18" fmla="*/ 115 w 116"/>
                  <a:gd name="T19" fmla="*/ 61 h 107"/>
                  <a:gd name="T20" fmla="*/ 98 w 116"/>
                  <a:gd name="T21" fmla="*/ 35 h 107"/>
                  <a:gd name="T22" fmla="*/ 71 w 116"/>
                  <a:gd name="T23" fmla="*/ 17 h 107"/>
                  <a:gd name="T24" fmla="*/ 45 w 116"/>
                  <a:gd name="T25" fmla="*/ 9 h 107"/>
                  <a:gd name="T26" fmla="*/ 27 w 116"/>
                  <a:gd name="T27" fmla="*/ 0 h 107"/>
                  <a:gd name="T28" fmla="*/ 27 w 116"/>
                  <a:gd name="T29" fmla="*/ 0 h 107"/>
                  <a:gd name="T30" fmla="*/ 9 w 116"/>
                  <a:gd name="T31" fmla="*/ 9 h 107"/>
                  <a:gd name="T32" fmla="*/ 0 w 116"/>
                  <a:gd name="T33" fmla="*/ 26 h 107"/>
                  <a:gd name="T34" fmla="*/ 0 w 116"/>
                  <a:gd name="T35" fmla="*/ 26 h 107"/>
                  <a:gd name="T36" fmla="*/ 9 w 116"/>
                  <a:gd name="T37" fmla="*/ 44 h 107"/>
                  <a:gd name="T38" fmla="*/ 18 w 116"/>
                  <a:gd name="T39" fmla="*/ 70 h 107"/>
                  <a:gd name="T40" fmla="*/ 45 w 116"/>
                  <a:gd name="T41" fmla="*/ 88 h 107"/>
                  <a:gd name="T42" fmla="*/ 62 w 116"/>
                  <a:gd name="T43" fmla="*/ 10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107">
                    <a:moveTo>
                      <a:pt x="62" y="106"/>
                    </a:moveTo>
                    <a:lnTo>
                      <a:pt x="62" y="106"/>
                    </a:lnTo>
                    <a:lnTo>
                      <a:pt x="89" y="106"/>
                    </a:lnTo>
                    <a:lnTo>
                      <a:pt x="89" y="106"/>
                    </a:lnTo>
                    <a:lnTo>
                      <a:pt x="106" y="106"/>
                    </a:lnTo>
                    <a:lnTo>
                      <a:pt x="115" y="97"/>
                    </a:lnTo>
                    <a:lnTo>
                      <a:pt x="115" y="97"/>
                    </a:lnTo>
                    <a:lnTo>
                      <a:pt x="115" y="79"/>
                    </a:lnTo>
                    <a:lnTo>
                      <a:pt x="115" y="61"/>
                    </a:lnTo>
                    <a:lnTo>
                      <a:pt x="115" y="61"/>
                    </a:lnTo>
                    <a:lnTo>
                      <a:pt x="98" y="35"/>
                    </a:lnTo>
                    <a:lnTo>
                      <a:pt x="71" y="17"/>
                    </a:lnTo>
                    <a:lnTo>
                      <a:pt x="45" y="9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18" y="70"/>
                    </a:lnTo>
                    <a:lnTo>
                      <a:pt x="45" y="88"/>
                    </a:lnTo>
                    <a:lnTo>
                      <a:pt x="62" y="106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7" name="Freeform 11">
                <a:extLst>
                  <a:ext uri="{FF2B5EF4-FFF2-40B4-BE49-F238E27FC236}">
                    <a16:creationId xmlns:a16="http://schemas.microsoft.com/office/drawing/2014/main" id="{C19E22A6-24D5-0041-A263-C76099F27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4588" y="1911350"/>
                <a:ext cx="76200" cy="50800"/>
              </a:xfrm>
              <a:custGeom>
                <a:avLst/>
                <a:gdLst>
                  <a:gd name="T0" fmla="*/ 88 w 212"/>
                  <a:gd name="T1" fmla="*/ 141 h 142"/>
                  <a:gd name="T2" fmla="*/ 88 w 212"/>
                  <a:gd name="T3" fmla="*/ 141 h 142"/>
                  <a:gd name="T4" fmla="*/ 141 w 212"/>
                  <a:gd name="T5" fmla="*/ 141 h 142"/>
                  <a:gd name="T6" fmla="*/ 185 w 212"/>
                  <a:gd name="T7" fmla="*/ 124 h 142"/>
                  <a:gd name="T8" fmla="*/ 185 w 212"/>
                  <a:gd name="T9" fmla="*/ 124 h 142"/>
                  <a:gd name="T10" fmla="*/ 203 w 212"/>
                  <a:gd name="T11" fmla="*/ 124 h 142"/>
                  <a:gd name="T12" fmla="*/ 211 w 212"/>
                  <a:gd name="T13" fmla="*/ 106 h 142"/>
                  <a:gd name="T14" fmla="*/ 211 w 212"/>
                  <a:gd name="T15" fmla="*/ 106 h 142"/>
                  <a:gd name="T16" fmla="*/ 211 w 212"/>
                  <a:gd name="T17" fmla="*/ 97 h 142"/>
                  <a:gd name="T18" fmla="*/ 203 w 212"/>
                  <a:gd name="T19" fmla="*/ 88 h 142"/>
                  <a:gd name="T20" fmla="*/ 203 w 212"/>
                  <a:gd name="T21" fmla="*/ 88 h 142"/>
                  <a:gd name="T22" fmla="*/ 194 w 212"/>
                  <a:gd name="T23" fmla="*/ 88 h 142"/>
                  <a:gd name="T24" fmla="*/ 194 w 212"/>
                  <a:gd name="T25" fmla="*/ 88 h 142"/>
                  <a:gd name="T26" fmla="*/ 203 w 212"/>
                  <a:gd name="T27" fmla="*/ 88 h 142"/>
                  <a:gd name="T28" fmla="*/ 203 w 212"/>
                  <a:gd name="T29" fmla="*/ 88 h 142"/>
                  <a:gd name="T30" fmla="*/ 211 w 212"/>
                  <a:gd name="T31" fmla="*/ 71 h 142"/>
                  <a:gd name="T32" fmla="*/ 203 w 212"/>
                  <a:gd name="T33" fmla="*/ 53 h 142"/>
                  <a:gd name="T34" fmla="*/ 203 w 212"/>
                  <a:gd name="T35" fmla="*/ 53 h 142"/>
                  <a:gd name="T36" fmla="*/ 194 w 212"/>
                  <a:gd name="T37" fmla="*/ 44 h 142"/>
                  <a:gd name="T38" fmla="*/ 185 w 212"/>
                  <a:gd name="T39" fmla="*/ 35 h 142"/>
                  <a:gd name="T40" fmla="*/ 158 w 212"/>
                  <a:gd name="T41" fmla="*/ 35 h 142"/>
                  <a:gd name="T42" fmla="*/ 158 w 212"/>
                  <a:gd name="T43" fmla="*/ 35 h 142"/>
                  <a:gd name="T44" fmla="*/ 123 w 212"/>
                  <a:gd name="T45" fmla="*/ 35 h 142"/>
                  <a:gd name="T46" fmla="*/ 123 w 212"/>
                  <a:gd name="T47" fmla="*/ 35 h 142"/>
                  <a:gd name="T48" fmla="*/ 97 w 212"/>
                  <a:gd name="T49" fmla="*/ 27 h 142"/>
                  <a:gd name="T50" fmla="*/ 97 w 212"/>
                  <a:gd name="T51" fmla="*/ 27 h 142"/>
                  <a:gd name="T52" fmla="*/ 44 w 212"/>
                  <a:gd name="T53" fmla="*/ 0 h 142"/>
                  <a:gd name="T54" fmla="*/ 17 w 212"/>
                  <a:gd name="T55" fmla="*/ 0 h 142"/>
                  <a:gd name="T56" fmla="*/ 8 w 212"/>
                  <a:gd name="T57" fmla="*/ 9 h 142"/>
                  <a:gd name="T58" fmla="*/ 8 w 212"/>
                  <a:gd name="T59" fmla="*/ 9 h 142"/>
                  <a:gd name="T60" fmla="*/ 0 w 212"/>
                  <a:gd name="T61" fmla="*/ 27 h 142"/>
                  <a:gd name="T62" fmla="*/ 0 w 212"/>
                  <a:gd name="T63" fmla="*/ 44 h 142"/>
                  <a:gd name="T64" fmla="*/ 17 w 212"/>
                  <a:gd name="T65" fmla="*/ 80 h 142"/>
                  <a:gd name="T66" fmla="*/ 17 w 212"/>
                  <a:gd name="T67" fmla="*/ 80 h 142"/>
                  <a:gd name="T68" fmla="*/ 44 w 212"/>
                  <a:gd name="T69" fmla="*/ 124 h 142"/>
                  <a:gd name="T70" fmla="*/ 61 w 212"/>
                  <a:gd name="T71" fmla="*/ 141 h 142"/>
                  <a:gd name="T72" fmla="*/ 88 w 212"/>
                  <a:gd name="T73" fmla="*/ 14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2" h="142">
                    <a:moveTo>
                      <a:pt x="88" y="141"/>
                    </a:moveTo>
                    <a:lnTo>
                      <a:pt x="88" y="141"/>
                    </a:lnTo>
                    <a:lnTo>
                      <a:pt x="141" y="141"/>
                    </a:lnTo>
                    <a:lnTo>
                      <a:pt x="185" y="124"/>
                    </a:lnTo>
                    <a:lnTo>
                      <a:pt x="185" y="124"/>
                    </a:lnTo>
                    <a:lnTo>
                      <a:pt x="203" y="124"/>
                    </a:lnTo>
                    <a:lnTo>
                      <a:pt x="211" y="106"/>
                    </a:lnTo>
                    <a:lnTo>
                      <a:pt x="211" y="106"/>
                    </a:lnTo>
                    <a:lnTo>
                      <a:pt x="211" y="97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194" y="88"/>
                    </a:lnTo>
                    <a:lnTo>
                      <a:pt x="194" y="88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211" y="71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94" y="44"/>
                    </a:lnTo>
                    <a:lnTo>
                      <a:pt x="185" y="35"/>
                    </a:lnTo>
                    <a:lnTo>
                      <a:pt x="158" y="35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123" y="35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27"/>
                    </a:lnTo>
                    <a:lnTo>
                      <a:pt x="0" y="44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44" y="124"/>
                    </a:lnTo>
                    <a:lnTo>
                      <a:pt x="61" y="141"/>
                    </a:lnTo>
                    <a:lnTo>
                      <a:pt x="88" y="14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8" name="Freeform 12">
                <a:extLst>
                  <a:ext uri="{FF2B5EF4-FFF2-40B4-BE49-F238E27FC236}">
                    <a16:creationId xmlns:a16="http://schemas.microsoft.com/office/drawing/2014/main" id="{2C1F6B80-31A8-BB44-BFA4-18C1CC44D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2700" y="1962150"/>
                <a:ext cx="41275" cy="28575"/>
              </a:xfrm>
              <a:custGeom>
                <a:avLst/>
                <a:gdLst>
                  <a:gd name="T0" fmla="*/ 53 w 116"/>
                  <a:gd name="T1" fmla="*/ 80 h 81"/>
                  <a:gd name="T2" fmla="*/ 53 w 116"/>
                  <a:gd name="T3" fmla="*/ 80 h 81"/>
                  <a:gd name="T4" fmla="*/ 88 w 116"/>
                  <a:gd name="T5" fmla="*/ 71 h 81"/>
                  <a:gd name="T6" fmla="*/ 106 w 116"/>
                  <a:gd name="T7" fmla="*/ 62 h 81"/>
                  <a:gd name="T8" fmla="*/ 115 w 116"/>
                  <a:gd name="T9" fmla="*/ 53 h 81"/>
                  <a:gd name="T10" fmla="*/ 115 w 116"/>
                  <a:gd name="T11" fmla="*/ 53 h 81"/>
                  <a:gd name="T12" fmla="*/ 115 w 116"/>
                  <a:gd name="T13" fmla="*/ 36 h 81"/>
                  <a:gd name="T14" fmla="*/ 106 w 116"/>
                  <a:gd name="T15" fmla="*/ 27 h 81"/>
                  <a:gd name="T16" fmla="*/ 97 w 116"/>
                  <a:gd name="T17" fmla="*/ 9 h 81"/>
                  <a:gd name="T18" fmla="*/ 97 w 116"/>
                  <a:gd name="T19" fmla="*/ 9 h 81"/>
                  <a:gd name="T20" fmla="*/ 97 w 116"/>
                  <a:gd name="T21" fmla="*/ 9 h 81"/>
                  <a:gd name="T22" fmla="*/ 97 w 116"/>
                  <a:gd name="T23" fmla="*/ 9 h 81"/>
                  <a:gd name="T24" fmla="*/ 62 w 116"/>
                  <a:gd name="T25" fmla="*/ 0 h 81"/>
                  <a:gd name="T26" fmla="*/ 35 w 116"/>
                  <a:gd name="T27" fmla="*/ 9 h 81"/>
                  <a:gd name="T28" fmla="*/ 17 w 116"/>
                  <a:gd name="T29" fmla="*/ 18 h 81"/>
                  <a:gd name="T30" fmla="*/ 9 w 116"/>
                  <a:gd name="T31" fmla="*/ 36 h 81"/>
                  <a:gd name="T32" fmla="*/ 9 w 116"/>
                  <a:gd name="T33" fmla="*/ 36 h 81"/>
                  <a:gd name="T34" fmla="*/ 0 w 116"/>
                  <a:gd name="T35" fmla="*/ 53 h 81"/>
                  <a:gd name="T36" fmla="*/ 9 w 116"/>
                  <a:gd name="T37" fmla="*/ 71 h 81"/>
                  <a:gd name="T38" fmla="*/ 26 w 116"/>
                  <a:gd name="T39" fmla="*/ 80 h 81"/>
                  <a:gd name="T40" fmla="*/ 26 w 116"/>
                  <a:gd name="T41" fmla="*/ 80 h 81"/>
                  <a:gd name="T42" fmla="*/ 53 w 116"/>
                  <a:gd name="T43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81">
                    <a:moveTo>
                      <a:pt x="53" y="80"/>
                    </a:moveTo>
                    <a:lnTo>
                      <a:pt x="53" y="80"/>
                    </a:lnTo>
                    <a:lnTo>
                      <a:pt x="88" y="71"/>
                    </a:lnTo>
                    <a:lnTo>
                      <a:pt x="106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15" y="36"/>
                    </a:lnTo>
                    <a:lnTo>
                      <a:pt x="106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62" y="0"/>
                    </a:lnTo>
                    <a:lnTo>
                      <a:pt x="35" y="9"/>
                    </a:lnTo>
                    <a:lnTo>
                      <a:pt x="17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53"/>
                    </a:lnTo>
                    <a:lnTo>
                      <a:pt x="9" y="71"/>
                    </a:lnTo>
                    <a:lnTo>
                      <a:pt x="26" y="80"/>
                    </a:lnTo>
                    <a:lnTo>
                      <a:pt x="26" y="80"/>
                    </a:lnTo>
                    <a:lnTo>
                      <a:pt x="53" y="8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" name="Freeform 13">
                <a:extLst>
                  <a:ext uri="{FF2B5EF4-FFF2-40B4-BE49-F238E27FC236}">
                    <a16:creationId xmlns:a16="http://schemas.microsoft.com/office/drawing/2014/main" id="{91BC8B18-4758-C246-B4A2-24E3DD111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3775" y="1885950"/>
                <a:ext cx="139700" cy="79375"/>
              </a:xfrm>
              <a:custGeom>
                <a:avLst/>
                <a:gdLst>
                  <a:gd name="T0" fmla="*/ 26 w 389"/>
                  <a:gd name="T1" fmla="*/ 89 h 222"/>
                  <a:gd name="T2" fmla="*/ 71 w 389"/>
                  <a:gd name="T3" fmla="*/ 89 h 222"/>
                  <a:gd name="T4" fmla="*/ 88 w 389"/>
                  <a:gd name="T5" fmla="*/ 89 h 222"/>
                  <a:gd name="T6" fmla="*/ 106 w 389"/>
                  <a:gd name="T7" fmla="*/ 89 h 222"/>
                  <a:gd name="T8" fmla="*/ 123 w 389"/>
                  <a:gd name="T9" fmla="*/ 106 h 222"/>
                  <a:gd name="T10" fmla="*/ 79 w 389"/>
                  <a:gd name="T11" fmla="*/ 106 h 222"/>
                  <a:gd name="T12" fmla="*/ 53 w 389"/>
                  <a:gd name="T13" fmla="*/ 106 h 222"/>
                  <a:gd name="T14" fmla="*/ 35 w 389"/>
                  <a:gd name="T15" fmla="*/ 115 h 222"/>
                  <a:gd name="T16" fmla="*/ 35 w 389"/>
                  <a:gd name="T17" fmla="*/ 124 h 222"/>
                  <a:gd name="T18" fmla="*/ 35 w 389"/>
                  <a:gd name="T19" fmla="*/ 142 h 222"/>
                  <a:gd name="T20" fmla="*/ 44 w 389"/>
                  <a:gd name="T21" fmla="*/ 159 h 222"/>
                  <a:gd name="T22" fmla="*/ 115 w 389"/>
                  <a:gd name="T23" fmla="*/ 159 h 222"/>
                  <a:gd name="T24" fmla="*/ 159 w 389"/>
                  <a:gd name="T25" fmla="*/ 151 h 222"/>
                  <a:gd name="T26" fmla="*/ 229 w 389"/>
                  <a:gd name="T27" fmla="*/ 168 h 222"/>
                  <a:gd name="T28" fmla="*/ 256 w 389"/>
                  <a:gd name="T29" fmla="*/ 186 h 222"/>
                  <a:gd name="T30" fmla="*/ 335 w 389"/>
                  <a:gd name="T31" fmla="*/ 221 h 222"/>
                  <a:gd name="T32" fmla="*/ 362 w 389"/>
                  <a:gd name="T33" fmla="*/ 212 h 222"/>
                  <a:gd name="T34" fmla="*/ 379 w 389"/>
                  <a:gd name="T35" fmla="*/ 195 h 222"/>
                  <a:gd name="T36" fmla="*/ 388 w 389"/>
                  <a:gd name="T37" fmla="*/ 168 h 222"/>
                  <a:gd name="T38" fmla="*/ 388 w 389"/>
                  <a:gd name="T39" fmla="*/ 151 h 222"/>
                  <a:gd name="T40" fmla="*/ 371 w 389"/>
                  <a:gd name="T41" fmla="*/ 142 h 222"/>
                  <a:gd name="T42" fmla="*/ 362 w 389"/>
                  <a:gd name="T43" fmla="*/ 133 h 222"/>
                  <a:gd name="T44" fmla="*/ 362 w 389"/>
                  <a:gd name="T45" fmla="*/ 106 h 222"/>
                  <a:gd name="T46" fmla="*/ 344 w 389"/>
                  <a:gd name="T47" fmla="*/ 89 h 222"/>
                  <a:gd name="T48" fmla="*/ 282 w 389"/>
                  <a:gd name="T49" fmla="*/ 80 h 222"/>
                  <a:gd name="T50" fmla="*/ 265 w 389"/>
                  <a:gd name="T51" fmla="*/ 62 h 222"/>
                  <a:gd name="T52" fmla="*/ 247 w 389"/>
                  <a:gd name="T53" fmla="*/ 45 h 222"/>
                  <a:gd name="T54" fmla="*/ 212 w 389"/>
                  <a:gd name="T55" fmla="*/ 36 h 222"/>
                  <a:gd name="T56" fmla="*/ 203 w 389"/>
                  <a:gd name="T57" fmla="*/ 45 h 222"/>
                  <a:gd name="T58" fmla="*/ 203 w 389"/>
                  <a:gd name="T59" fmla="*/ 45 h 222"/>
                  <a:gd name="T60" fmla="*/ 203 w 389"/>
                  <a:gd name="T61" fmla="*/ 45 h 222"/>
                  <a:gd name="T62" fmla="*/ 194 w 389"/>
                  <a:gd name="T63" fmla="*/ 36 h 222"/>
                  <a:gd name="T64" fmla="*/ 185 w 389"/>
                  <a:gd name="T65" fmla="*/ 27 h 222"/>
                  <a:gd name="T66" fmla="*/ 97 w 389"/>
                  <a:gd name="T67" fmla="*/ 0 h 222"/>
                  <a:gd name="T68" fmla="*/ 18 w 389"/>
                  <a:gd name="T69" fmla="*/ 9 h 222"/>
                  <a:gd name="T70" fmla="*/ 0 w 389"/>
                  <a:gd name="T71" fmla="*/ 18 h 222"/>
                  <a:gd name="T72" fmla="*/ 0 w 389"/>
                  <a:gd name="T73" fmla="*/ 36 h 222"/>
                  <a:gd name="T74" fmla="*/ 26 w 389"/>
                  <a:gd name="T75" fmla="*/ 8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9" h="222">
                    <a:moveTo>
                      <a:pt x="26" y="89"/>
                    </a:moveTo>
                    <a:lnTo>
                      <a:pt x="26" y="89"/>
                    </a:lnTo>
                    <a:lnTo>
                      <a:pt x="44" y="98"/>
                    </a:lnTo>
                    <a:lnTo>
                      <a:pt x="71" y="89"/>
                    </a:lnTo>
                    <a:lnTo>
                      <a:pt x="71" y="89"/>
                    </a:lnTo>
                    <a:lnTo>
                      <a:pt x="88" y="89"/>
                    </a:lnTo>
                    <a:lnTo>
                      <a:pt x="106" y="89"/>
                    </a:lnTo>
                    <a:lnTo>
                      <a:pt x="106" y="89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06" y="115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53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42"/>
                    </a:lnTo>
                    <a:lnTo>
                      <a:pt x="44" y="159"/>
                    </a:lnTo>
                    <a:lnTo>
                      <a:pt x="44" y="159"/>
                    </a:lnTo>
                    <a:lnTo>
                      <a:pt x="79" y="168"/>
                    </a:lnTo>
                    <a:lnTo>
                      <a:pt x="115" y="159"/>
                    </a:lnTo>
                    <a:lnTo>
                      <a:pt x="115" y="159"/>
                    </a:lnTo>
                    <a:lnTo>
                      <a:pt x="159" y="151"/>
                    </a:lnTo>
                    <a:lnTo>
                      <a:pt x="194" y="159"/>
                    </a:lnTo>
                    <a:lnTo>
                      <a:pt x="229" y="168"/>
                    </a:lnTo>
                    <a:lnTo>
                      <a:pt x="256" y="186"/>
                    </a:lnTo>
                    <a:lnTo>
                      <a:pt x="256" y="186"/>
                    </a:lnTo>
                    <a:lnTo>
                      <a:pt x="300" y="212"/>
                    </a:lnTo>
                    <a:lnTo>
                      <a:pt x="335" y="221"/>
                    </a:lnTo>
                    <a:lnTo>
                      <a:pt x="335" y="221"/>
                    </a:lnTo>
                    <a:lnTo>
                      <a:pt x="362" y="212"/>
                    </a:lnTo>
                    <a:lnTo>
                      <a:pt x="379" y="195"/>
                    </a:lnTo>
                    <a:lnTo>
                      <a:pt x="379" y="195"/>
                    </a:lnTo>
                    <a:lnTo>
                      <a:pt x="388" y="186"/>
                    </a:lnTo>
                    <a:lnTo>
                      <a:pt x="388" y="168"/>
                    </a:lnTo>
                    <a:lnTo>
                      <a:pt x="388" y="168"/>
                    </a:lnTo>
                    <a:lnTo>
                      <a:pt x="388" y="151"/>
                    </a:lnTo>
                    <a:lnTo>
                      <a:pt x="371" y="142"/>
                    </a:lnTo>
                    <a:lnTo>
                      <a:pt x="371" y="142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62" y="115"/>
                    </a:lnTo>
                    <a:lnTo>
                      <a:pt x="362" y="106"/>
                    </a:lnTo>
                    <a:lnTo>
                      <a:pt x="362" y="106"/>
                    </a:lnTo>
                    <a:lnTo>
                      <a:pt x="344" y="89"/>
                    </a:lnTo>
                    <a:lnTo>
                      <a:pt x="326" y="80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65" y="62"/>
                    </a:lnTo>
                    <a:lnTo>
                      <a:pt x="265" y="62"/>
                    </a:lnTo>
                    <a:lnTo>
                      <a:pt x="247" y="45"/>
                    </a:lnTo>
                    <a:lnTo>
                      <a:pt x="229" y="36"/>
                    </a:lnTo>
                    <a:lnTo>
                      <a:pt x="212" y="36"/>
                    </a:lnTo>
                    <a:lnTo>
                      <a:pt x="212" y="36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194" y="36"/>
                    </a:lnTo>
                    <a:lnTo>
                      <a:pt x="185" y="27"/>
                    </a:lnTo>
                    <a:lnTo>
                      <a:pt x="185" y="27"/>
                    </a:lnTo>
                    <a:lnTo>
                      <a:pt x="150" y="9"/>
                    </a:lnTo>
                    <a:lnTo>
                      <a:pt x="97" y="0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8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9" y="71"/>
                    </a:lnTo>
                    <a:lnTo>
                      <a:pt x="26" y="8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0" name="Freeform 14">
                <a:extLst>
                  <a:ext uri="{FF2B5EF4-FFF2-40B4-BE49-F238E27FC236}">
                    <a16:creationId xmlns:a16="http://schemas.microsoft.com/office/drawing/2014/main" id="{0A0BF9DF-B6BD-1341-BD50-4DC260EEA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4950" y="2509838"/>
                <a:ext cx="28575" cy="28575"/>
              </a:xfrm>
              <a:custGeom>
                <a:avLst/>
                <a:gdLst>
                  <a:gd name="T0" fmla="*/ 45 w 81"/>
                  <a:gd name="T1" fmla="*/ 0 h 80"/>
                  <a:gd name="T2" fmla="*/ 45 w 81"/>
                  <a:gd name="T3" fmla="*/ 0 h 80"/>
                  <a:gd name="T4" fmla="*/ 18 w 81"/>
                  <a:gd name="T5" fmla="*/ 0 h 80"/>
                  <a:gd name="T6" fmla="*/ 0 w 81"/>
                  <a:gd name="T7" fmla="*/ 17 h 80"/>
                  <a:gd name="T8" fmla="*/ 0 w 81"/>
                  <a:gd name="T9" fmla="*/ 17 h 80"/>
                  <a:gd name="T10" fmla="*/ 0 w 81"/>
                  <a:gd name="T11" fmla="*/ 44 h 80"/>
                  <a:gd name="T12" fmla="*/ 9 w 81"/>
                  <a:gd name="T13" fmla="*/ 62 h 80"/>
                  <a:gd name="T14" fmla="*/ 9 w 81"/>
                  <a:gd name="T15" fmla="*/ 62 h 80"/>
                  <a:gd name="T16" fmla="*/ 18 w 81"/>
                  <a:gd name="T17" fmla="*/ 79 h 80"/>
                  <a:gd name="T18" fmla="*/ 36 w 81"/>
                  <a:gd name="T19" fmla="*/ 79 h 80"/>
                  <a:gd name="T20" fmla="*/ 36 w 81"/>
                  <a:gd name="T21" fmla="*/ 79 h 80"/>
                  <a:gd name="T22" fmla="*/ 36 w 81"/>
                  <a:gd name="T23" fmla="*/ 79 h 80"/>
                  <a:gd name="T24" fmla="*/ 36 w 81"/>
                  <a:gd name="T25" fmla="*/ 79 h 80"/>
                  <a:gd name="T26" fmla="*/ 62 w 81"/>
                  <a:gd name="T27" fmla="*/ 70 h 80"/>
                  <a:gd name="T28" fmla="*/ 71 w 81"/>
                  <a:gd name="T29" fmla="*/ 53 h 80"/>
                  <a:gd name="T30" fmla="*/ 71 w 81"/>
                  <a:gd name="T31" fmla="*/ 53 h 80"/>
                  <a:gd name="T32" fmla="*/ 80 w 81"/>
                  <a:gd name="T33" fmla="*/ 26 h 80"/>
                  <a:gd name="T34" fmla="*/ 71 w 81"/>
                  <a:gd name="T35" fmla="*/ 9 h 80"/>
                  <a:gd name="T36" fmla="*/ 71 w 81"/>
                  <a:gd name="T37" fmla="*/ 9 h 80"/>
                  <a:gd name="T38" fmla="*/ 62 w 81"/>
                  <a:gd name="T39" fmla="*/ 0 h 80"/>
                  <a:gd name="T40" fmla="*/ 45 w 81"/>
                  <a:gd name="T4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1" h="80">
                    <a:moveTo>
                      <a:pt x="45" y="0"/>
                    </a:moveTo>
                    <a:lnTo>
                      <a:pt x="45" y="0"/>
                    </a:lnTo>
                    <a:lnTo>
                      <a:pt x="18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62" y="70"/>
                    </a:lnTo>
                    <a:lnTo>
                      <a:pt x="71" y="53"/>
                    </a:lnTo>
                    <a:lnTo>
                      <a:pt x="71" y="53"/>
                    </a:lnTo>
                    <a:lnTo>
                      <a:pt x="80" y="26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62" y="0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" name="Freeform 15">
                <a:extLst>
                  <a:ext uri="{FF2B5EF4-FFF2-40B4-BE49-F238E27FC236}">
                    <a16:creationId xmlns:a16="http://schemas.microsoft.com/office/drawing/2014/main" id="{39E55C2A-11EE-5046-BFDC-D444C3756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3275" y="1949450"/>
                <a:ext cx="38100" cy="22225"/>
              </a:xfrm>
              <a:custGeom>
                <a:avLst/>
                <a:gdLst>
                  <a:gd name="T0" fmla="*/ 8 w 106"/>
                  <a:gd name="T1" fmla="*/ 27 h 63"/>
                  <a:gd name="T2" fmla="*/ 8 w 106"/>
                  <a:gd name="T3" fmla="*/ 27 h 63"/>
                  <a:gd name="T4" fmla="*/ 35 w 106"/>
                  <a:gd name="T5" fmla="*/ 53 h 63"/>
                  <a:gd name="T6" fmla="*/ 70 w 106"/>
                  <a:gd name="T7" fmla="*/ 62 h 63"/>
                  <a:gd name="T8" fmla="*/ 70 w 106"/>
                  <a:gd name="T9" fmla="*/ 62 h 63"/>
                  <a:gd name="T10" fmla="*/ 79 w 106"/>
                  <a:gd name="T11" fmla="*/ 62 h 63"/>
                  <a:gd name="T12" fmla="*/ 79 w 106"/>
                  <a:gd name="T13" fmla="*/ 62 h 63"/>
                  <a:gd name="T14" fmla="*/ 97 w 106"/>
                  <a:gd name="T15" fmla="*/ 53 h 63"/>
                  <a:gd name="T16" fmla="*/ 105 w 106"/>
                  <a:gd name="T17" fmla="*/ 44 h 63"/>
                  <a:gd name="T18" fmla="*/ 105 w 106"/>
                  <a:gd name="T19" fmla="*/ 44 h 63"/>
                  <a:gd name="T20" fmla="*/ 105 w 106"/>
                  <a:gd name="T21" fmla="*/ 27 h 63"/>
                  <a:gd name="T22" fmla="*/ 97 w 106"/>
                  <a:gd name="T23" fmla="*/ 9 h 63"/>
                  <a:gd name="T24" fmla="*/ 97 w 106"/>
                  <a:gd name="T25" fmla="*/ 9 h 63"/>
                  <a:gd name="T26" fmla="*/ 79 w 106"/>
                  <a:gd name="T27" fmla="*/ 0 h 63"/>
                  <a:gd name="T28" fmla="*/ 52 w 106"/>
                  <a:gd name="T29" fmla="*/ 0 h 63"/>
                  <a:gd name="T30" fmla="*/ 26 w 106"/>
                  <a:gd name="T31" fmla="*/ 0 h 63"/>
                  <a:gd name="T32" fmla="*/ 8 w 106"/>
                  <a:gd name="T33" fmla="*/ 9 h 63"/>
                  <a:gd name="T34" fmla="*/ 8 w 106"/>
                  <a:gd name="T35" fmla="*/ 9 h 63"/>
                  <a:gd name="T36" fmla="*/ 0 w 106"/>
                  <a:gd name="T37" fmla="*/ 18 h 63"/>
                  <a:gd name="T38" fmla="*/ 0 w 106"/>
                  <a:gd name="T39" fmla="*/ 27 h 63"/>
                  <a:gd name="T40" fmla="*/ 0 w 106"/>
                  <a:gd name="T41" fmla="*/ 27 h 63"/>
                  <a:gd name="T42" fmla="*/ 8 w 106"/>
                  <a:gd name="T43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6" h="63">
                    <a:moveTo>
                      <a:pt x="8" y="27"/>
                    </a:moveTo>
                    <a:lnTo>
                      <a:pt x="8" y="27"/>
                    </a:lnTo>
                    <a:lnTo>
                      <a:pt x="35" y="53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9" y="62"/>
                    </a:lnTo>
                    <a:lnTo>
                      <a:pt x="79" y="62"/>
                    </a:lnTo>
                    <a:lnTo>
                      <a:pt x="97" y="53"/>
                    </a:lnTo>
                    <a:lnTo>
                      <a:pt x="105" y="44"/>
                    </a:lnTo>
                    <a:lnTo>
                      <a:pt x="105" y="44"/>
                    </a:lnTo>
                    <a:lnTo>
                      <a:pt x="105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52" y="0"/>
                    </a:lnTo>
                    <a:lnTo>
                      <a:pt x="26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8" y="27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2" name="Freeform 16">
                <a:extLst>
                  <a:ext uri="{FF2B5EF4-FFF2-40B4-BE49-F238E27FC236}">
                    <a16:creationId xmlns:a16="http://schemas.microsoft.com/office/drawing/2014/main" id="{1E6AB126-6806-2340-986E-7791CF62E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4525" y="1965325"/>
                <a:ext cx="158750" cy="92075"/>
              </a:xfrm>
              <a:custGeom>
                <a:avLst/>
                <a:gdLst>
                  <a:gd name="T0" fmla="*/ 9 w 443"/>
                  <a:gd name="T1" fmla="*/ 186 h 257"/>
                  <a:gd name="T2" fmla="*/ 9 w 443"/>
                  <a:gd name="T3" fmla="*/ 203 h 257"/>
                  <a:gd name="T4" fmla="*/ 18 w 443"/>
                  <a:gd name="T5" fmla="*/ 221 h 257"/>
                  <a:gd name="T6" fmla="*/ 27 w 443"/>
                  <a:gd name="T7" fmla="*/ 221 h 257"/>
                  <a:gd name="T8" fmla="*/ 53 w 443"/>
                  <a:gd name="T9" fmla="*/ 221 h 257"/>
                  <a:gd name="T10" fmla="*/ 62 w 443"/>
                  <a:gd name="T11" fmla="*/ 212 h 257"/>
                  <a:gd name="T12" fmla="*/ 71 w 443"/>
                  <a:gd name="T13" fmla="*/ 212 h 257"/>
                  <a:gd name="T14" fmla="*/ 106 w 443"/>
                  <a:gd name="T15" fmla="*/ 212 h 257"/>
                  <a:gd name="T16" fmla="*/ 124 w 443"/>
                  <a:gd name="T17" fmla="*/ 194 h 257"/>
                  <a:gd name="T18" fmla="*/ 142 w 443"/>
                  <a:gd name="T19" fmla="*/ 230 h 257"/>
                  <a:gd name="T20" fmla="*/ 159 w 443"/>
                  <a:gd name="T21" fmla="*/ 230 h 257"/>
                  <a:gd name="T22" fmla="*/ 186 w 443"/>
                  <a:gd name="T23" fmla="*/ 221 h 257"/>
                  <a:gd name="T24" fmla="*/ 195 w 443"/>
                  <a:gd name="T25" fmla="*/ 194 h 257"/>
                  <a:gd name="T26" fmla="*/ 203 w 443"/>
                  <a:gd name="T27" fmla="*/ 186 h 257"/>
                  <a:gd name="T28" fmla="*/ 230 w 443"/>
                  <a:gd name="T29" fmla="*/ 194 h 257"/>
                  <a:gd name="T30" fmla="*/ 247 w 443"/>
                  <a:gd name="T31" fmla="*/ 177 h 257"/>
                  <a:gd name="T32" fmla="*/ 256 w 443"/>
                  <a:gd name="T33" fmla="*/ 159 h 257"/>
                  <a:gd name="T34" fmla="*/ 256 w 443"/>
                  <a:gd name="T35" fmla="*/ 141 h 257"/>
                  <a:gd name="T36" fmla="*/ 283 w 443"/>
                  <a:gd name="T37" fmla="*/ 115 h 257"/>
                  <a:gd name="T38" fmla="*/ 274 w 443"/>
                  <a:gd name="T39" fmla="*/ 124 h 257"/>
                  <a:gd name="T40" fmla="*/ 274 w 443"/>
                  <a:gd name="T41" fmla="*/ 141 h 257"/>
                  <a:gd name="T42" fmla="*/ 283 w 443"/>
                  <a:gd name="T43" fmla="*/ 159 h 257"/>
                  <a:gd name="T44" fmla="*/ 300 w 443"/>
                  <a:gd name="T45" fmla="*/ 177 h 257"/>
                  <a:gd name="T46" fmla="*/ 247 w 443"/>
                  <a:gd name="T47" fmla="*/ 203 h 257"/>
                  <a:gd name="T48" fmla="*/ 203 w 443"/>
                  <a:gd name="T49" fmla="*/ 239 h 257"/>
                  <a:gd name="T50" fmla="*/ 212 w 443"/>
                  <a:gd name="T51" fmla="*/ 256 h 257"/>
                  <a:gd name="T52" fmla="*/ 221 w 443"/>
                  <a:gd name="T53" fmla="*/ 256 h 257"/>
                  <a:gd name="T54" fmla="*/ 230 w 443"/>
                  <a:gd name="T55" fmla="*/ 256 h 257"/>
                  <a:gd name="T56" fmla="*/ 274 w 443"/>
                  <a:gd name="T57" fmla="*/ 247 h 257"/>
                  <a:gd name="T58" fmla="*/ 309 w 443"/>
                  <a:gd name="T59" fmla="*/ 221 h 257"/>
                  <a:gd name="T60" fmla="*/ 318 w 443"/>
                  <a:gd name="T61" fmla="*/ 194 h 257"/>
                  <a:gd name="T62" fmla="*/ 318 w 443"/>
                  <a:gd name="T63" fmla="*/ 177 h 257"/>
                  <a:gd name="T64" fmla="*/ 309 w 443"/>
                  <a:gd name="T65" fmla="*/ 177 h 257"/>
                  <a:gd name="T66" fmla="*/ 318 w 443"/>
                  <a:gd name="T67" fmla="*/ 177 h 257"/>
                  <a:gd name="T68" fmla="*/ 345 w 443"/>
                  <a:gd name="T69" fmla="*/ 159 h 257"/>
                  <a:gd name="T70" fmla="*/ 362 w 443"/>
                  <a:gd name="T71" fmla="*/ 141 h 257"/>
                  <a:gd name="T72" fmla="*/ 371 w 443"/>
                  <a:gd name="T73" fmla="*/ 141 h 257"/>
                  <a:gd name="T74" fmla="*/ 406 w 443"/>
                  <a:gd name="T75" fmla="*/ 133 h 257"/>
                  <a:gd name="T76" fmla="*/ 406 w 443"/>
                  <a:gd name="T77" fmla="*/ 115 h 257"/>
                  <a:gd name="T78" fmla="*/ 406 w 443"/>
                  <a:gd name="T79" fmla="*/ 115 h 257"/>
                  <a:gd name="T80" fmla="*/ 406 w 443"/>
                  <a:gd name="T81" fmla="*/ 106 h 257"/>
                  <a:gd name="T82" fmla="*/ 406 w 443"/>
                  <a:gd name="T83" fmla="*/ 71 h 257"/>
                  <a:gd name="T84" fmla="*/ 406 w 443"/>
                  <a:gd name="T85" fmla="*/ 71 h 257"/>
                  <a:gd name="T86" fmla="*/ 433 w 443"/>
                  <a:gd name="T87" fmla="*/ 53 h 257"/>
                  <a:gd name="T88" fmla="*/ 442 w 443"/>
                  <a:gd name="T89" fmla="*/ 44 h 257"/>
                  <a:gd name="T90" fmla="*/ 442 w 443"/>
                  <a:gd name="T91" fmla="*/ 35 h 257"/>
                  <a:gd name="T92" fmla="*/ 424 w 443"/>
                  <a:gd name="T93" fmla="*/ 27 h 257"/>
                  <a:gd name="T94" fmla="*/ 406 w 443"/>
                  <a:gd name="T95" fmla="*/ 18 h 257"/>
                  <a:gd name="T96" fmla="*/ 389 w 443"/>
                  <a:gd name="T97" fmla="*/ 9 h 257"/>
                  <a:gd name="T98" fmla="*/ 353 w 443"/>
                  <a:gd name="T99" fmla="*/ 9 h 257"/>
                  <a:gd name="T100" fmla="*/ 345 w 443"/>
                  <a:gd name="T101" fmla="*/ 18 h 257"/>
                  <a:gd name="T102" fmla="*/ 336 w 443"/>
                  <a:gd name="T103" fmla="*/ 35 h 257"/>
                  <a:gd name="T104" fmla="*/ 274 w 443"/>
                  <a:gd name="T105" fmla="*/ 27 h 257"/>
                  <a:gd name="T106" fmla="*/ 239 w 443"/>
                  <a:gd name="T107" fmla="*/ 27 h 257"/>
                  <a:gd name="T108" fmla="*/ 203 w 443"/>
                  <a:gd name="T109" fmla="*/ 53 h 257"/>
                  <a:gd name="T110" fmla="*/ 168 w 443"/>
                  <a:gd name="T111" fmla="*/ 80 h 257"/>
                  <a:gd name="T112" fmla="*/ 124 w 443"/>
                  <a:gd name="T113" fmla="*/ 106 h 257"/>
                  <a:gd name="T114" fmla="*/ 106 w 443"/>
                  <a:gd name="T115" fmla="*/ 124 h 257"/>
                  <a:gd name="T116" fmla="*/ 89 w 443"/>
                  <a:gd name="T117" fmla="*/ 124 h 257"/>
                  <a:gd name="T118" fmla="*/ 36 w 443"/>
                  <a:gd name="T119" fmla="*/ 141 h 257"/>
                  <a:gd name="T120" fmla="*/ 0 w 443"/>
                  <a:gd name="T121" fmla="*/ 168 h 257"/>
                  <a:gd name="T122" fmla="*/ 0 w 443"/>
                  <a:gd name="T123" fmla="*/ 17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43" h="257">
                    <a:moveTo>
                      <a:pt x="9" y="186"/>
                    </a:moveTo>
                    <a:lnTo>
                      <a:pt x="9" y="186"/>
                    </a:lnTo>
                    <a:lnTo>
                      <a:pt x="9" y="203"/>
                    </a:lnTo>
                    <a:lnTo>
                      <a:pt x="9" y="203"/>
                    </a:lnTo>
                    <a:lnTo>
                      <a:pt x="18" y="212"/>
                    </a:lnTo>
                    <a:lnTo>
                      <a:pt x="18" y="221"/>
                    </a:lnTo>
                    <a:lnTo>
                      <a:pt x="18" y="221"/>
                    </a:lnTo>
                    <a:lnTo>
                      <a:pt x="27" y="221"/>
                    </a:lnTo>
                    <a:lnTo>
                      <a:pt x="45" y="221"/>
                    </a:lnTo>
                    <a:lnTo>
                      <a:pt x="53" y="221"/>
                    </a:lnTo>
                    <a:lnTo>
                      <a:pt x="53" y="221"/>
                    </a:lnTo>
                    <a:lnTo>
                      <a:pt x="62" y="212"/>
                    </a:lnTo>
                    <a:lnTo>
                      <a:pt x="71" y="212"/>
                    </a:lnTo>
                    <a:lnTo>
                      <a:pt x="71" y="212"/>
                    </a:lnTo>
                    <a:lnTo>
                      <a:pt x="89" y="212"/>
                    </a:lnTo>
                    <a:lnTo>
                      <a:pt x="106" y="212"/>
                    </a:lnTo>
                    <a:lnTo>
                      <a:pt x="124" y="194"/>
                    </a:lnTo>
                    <a:lnTo>
                      <a:pt x="124" y="194"/>
                    </a:lnTo>
                    <a:lnTo>
                      <a:pt x="133" y="221"/>
                    </a:lnTo>
                    <a:lnTo>
                      <a:pt x="142" y="230"/>
                    </a:lnTo>
                    <a:lnTo>
                      <a:pt x="159" y="230"/>
                    </a:lnTo>
                    <a:lnTo>
                      <a:pt x="159" y="230"/>
                    </a:lnTo>
                    <a:lnTo>
                      <a:pt x="177" y="230"/>
                    </a:lnTo>
                    <a:lnTo>
                      <a:pt x="186" y="221"/>
                    </a:lnTo>
                    <a:lnTo>
                      <a:pt x="195" y="194"/>
                    </a:lnTo>
                    <a:lnTo>
                      <a:pt x="195" y="194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21" y="194"/>
                    </a:lnTo>
                    <a:lnTo>
                      <a:pt x="230" y="194"/>
                    </a:lnTo>
                    <a:lnTo>
                      <a:pt x="230" y="194"/>
                    </a:lnTo>
                    <a:lnTo>
                      <a:pt x="247" y="177"/>
                    </a:lnTo>
                    <a:lnTo>
                      <a:pt x="256" y="159"/>
                    </a:lnTo>
                    <a:lnTo>
                      <a:pt x="256" y="159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65" y="124"/>
                    </a:lnTo>
                    <a:lnTo>
                      <a:pt x="283" y="115"/>
                    </a:lnTo>
                    <a:lnTo>
                      <a:pt x="283" y="115"/>
                    </a:lnTo>
                    <a:lnTo>
                      <a:pt x="274" y="124"/>
                    </a:lnTo>
                    <a:lnTo>
                      <a:pt x="274" y="124"/>
                    </a:lnTo>
                    <a:lnTo>
                      <a:pt x="274" y="141"/>
                    </a:lnTo>
                    <a:lnTo>
                      <a:pt x="283" y="159"/>
                    </a:lnTo>
                    <a:lnTo>
                      <a:pt x="283" y="159"/>
                    </a:lnTo>
                    <a:lnTo>
                      <a:pt x="300" y="177"/>
                    </a:lnTo>
                    <a:lnTo>
                      <a:pt x="300" y="177"/>
                    </a:lnTo>
                    <a:lnTo>
                      <a:pt x="274" y="186"/>
                    </a:lnTo>
                    <a:lnTo>
                      <a:pt x="247" y="203"/>
                    </a:lnTo>
                    <a:lnTo>
                      <a:pt x="221" y="221"/>
                    </a:lnTo>
                    <a:lnTo>
                      <a:pt x="203" y="239"/>
                    </a:lnTo>
                    <a:lnTo>
                      <a:pt x="203" y="239"/>
                    </a:lnTo>
                    <a:lnTo>
                      <a:pt x="212" y="256"/>
                    </a:lnTo>
                    <a:lnTo>
                      <a:pt x="221" y="256"/>
                    </a:lnTo>
                    <a:lnTo>
                      <a:pt x="221" y="256"/>
                    </a:lnTo>
                    <a:lnTo>
                      <a:pt x="230" y="256"/>
                    </a:lnTo>
                    <a:lnTo>
                      <a:pt x="230" y="256"/>
                    </a:lnTo>
                    <a:lnTo>
                      <a:pt x="256" y="256"/>
                    </a:lnTo>
                    <a:lnTo>
                      <a:pt x="274" y="247"/>
                    </a:lnTo>
                    <a:lnTo>
                      <a:pt x="309" y="221"/>
                    </a:lnTo>
                    <a:lnTo>
                      <a:pt x="309" y="221"/>
                    </a:lnTo>
                    <a:lnTo>
                      <a:pt x="318" y="203"/>
                    </a:lnTo>
                    <a:lnTo>
                      <a:pt x="318" y="194"/>
                    </a:lnTo>
                    <a:lnTo>
                      <a:pt x="318" y="194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45" y="159"/>
                    </a:lnTo>
                    <a:lnTo>
                      <a:pt x="362" y="141"/>
                    </a:lnTo>
                    <a:lnTo>
                      <a:pt x="362" y="141"/>
                    </a:lnTo>
                    <a:lnTo>
                      <a:pt x="371" y="141"/>
                    </a:lnTo>
                    <a:lnTo>
                      <a:pt x="371" y="141"/>
                    </a:lnTo>
                    <a:lnTo>
                      <a:pt x="397" y="133"/>
                    </a:lnTo>
                    <a:lnTo>
                      <a:pt x="406" y="133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06"/>
                    </a:lnTo>
                    <a:lnTo>
                      <a:pt x="406" y="106"/>
                    </a:lnTo>
                    <a:lnTo>
                      <a:pt x="406" y="88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33" y="53"/>
                    </a:lnTo>
                    <a:lnTo>
                      <a:pt x="433" y="53"/>
                    </a:lnTo>
                    <a:lnTo>
                      <a:pt x="442" y="44"/>
                    </a:lnTo>
                    <a:lnTo>
                      <a:pt x="442" y="35"/>
                    </a:lnTo>
                    <a:lnTo>
                      <a:pt x="442" y="35"/>
                    </a:lnTo>
                    <a:lnTo>
                      <a:pt x="433" y="27"/>
                    </a:lnTo>
                    <a:lnTo>
                      <a:pt x="424" y="27"/>
                    </a:lnTo>
                    <a:lnTo>
                      <a:pt x="424" y="27"/>
                    </a:lnTo>
                    <a:lnTo>
                      <a:pt x="406" y="18"/>
                    </a:lnTo>
                    <a:lnTo>
                      <a:pt x="389" y="9"/>
                    </a:lnTo>
                    <a:lnTo>
                      <a:pt x="389" y="9"/>
                    </a:lnTo>
                    <a:lnTo>
                      <a:pt x="371" y="0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5" y="18"/>
                    </a:lnTo>
                    <a:lnTo>
                      <a:pt x="336" y="35"/>
                    </a:lnTo>
                    <a:lnTo>
                      <a:pt x="336" y="35"/>
                    </a:lnTo>
                    <a:lnTo>
                      <a:pt x="274" y="27"/>
                    </a:lnTo>
                    <a:lnTo>
                      <a:pt x="274" y="27"/>
                    </a:lnTo>
                    <a:lnTo>
                      <a:pt x="256" y="18"/>
                    </a:lnTo>
                    <a:lnTo>
                      <a:pt x="239" y="27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68" y="80"/>
                    </a:lnTo>
                    <a:lnTo>
                      <a:pt x="168" y="80"/>
                    </a:lnTo>
                    <a:lnTo>
                      <a:pt x="142" y="88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06" y="124"/>
                    </a:lnTo>
                    <a:lnTo>
                      <a:pt x="89" y="124"/>
                    </a:lnTo>
                    <a:lnTo>
                      <a:pt x="89" y="124"/>
                    </a:lnTo>
                    <a:lnTo>
                      <a:pt x="62" y="124"/>
                    </a:lnTo>
                    <a:lnTo>
                      <a:pt x="36" y="141"/>
                    </a:lnTo>
                    <a:lnTo>
                      <a:pt x="9" y="150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7"/>
                    </a:lnTo>
                    <a:lnTo>
                      <a:pt x="9" y="186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" name="Freeform 17">
                <a:extLst>
                  <a:ext uri="{FF2B5EF4-FFF2-40B4-BE49-F238E27FC236}">
                    <a16:creationId xmlns:a16="http://schemas.microsoft.com/office/drawing/2014/main" id="{C61648A5-8A0A-E540-8A20-265FED95B2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5650" y="1997075"/>
                <a:ext cx="247650" cy="107950"/>
              </a:xfrm>
              <a:custGeom>
                <a:avLst/>
                <a:gdLst>
                  <a:gd name="T0" fmla="*/ 406 w 689"/>
                  <a:gd name="T1" fmla="*/ 80 h 302"/>
                  <a:gd name="T2" fmla="*/ 424 w 689"/>
                  <a:gd name="T3" fmla="*/ 89 h 302"/>
                  <a:gd name="T4" fmla="*/ 424 w 689"/>
                  <a:gd name="T5" fmla="*/ 98 h 302"/>
                  <a:gd name="T6" fmla="*/ 415 w 689"/>
                  <a:gd name="T7" fmla="*/ 115 h 302"/>
                  <a:gd name="T8" fmla="*/ 441 w 689"/>
                  <a:gd name="T9" fmla="*/ 142 h 302"/>
                  <a:gd name="T10" fmla="*/ 450 w 689"/>
                  <a:gd name="T11" fmla="*/ 151 h 302"/>
                  <a:gd name="T12" fmla="*/ 362 w 689"/>
                  <a:gd name="T13" fmla="*/ 133 h 302"/>
                  <a:gd name="T14" fmla="*/ 327 w 689"/>
                  <a:gd name="T15" fmla="*/ 89 h 302"/>
                  <a:gd name="T16" fmla="*/ 238 w 689"/>
                  <a:gd name="T17" fmla="*/ 62 h 302"/>
                  <a:gd name="T18" fmla="*/ 203 w 689"/>
                  <a:gd name="T19" fmla="*/ 62 h 302"/>
                  <a:gd name="T20" fmla="*/ 185 w 689"/>
                  <a:gd name="T21" fmla="*/ 36 h 302"/>
                  <a:gd name="T22" fmla="*/ 150 w 689"/>
                  <a:gd name="T23" fmla="*/ 27 h 302"/>
                  <a:gd name="T24" fmla="*/ 115 w 689"/>
                  <a:gd name="T25" fmla="*/ 53 h 302"/>
                  <a:gd name="T26" fmla="*/ 88 w 689"/>
                  <a:gd name="T27" fmla="*/ 62 h 302"/>
                  <a:gd name="T28" fmla="*/ 71 w 689"/>
                  <a:gd name="T29" fmla="*/ 71 h 302"/>
                  <a:gd name="T30" fmla="*/ 53 w 689"/>
                  <a:gd name="T31" fmla="*/ 89 h 302"/>
                  <a:gd name="T32" fmla="*/ 36 w 689"/>
                  <a:gd name="T33" fmla="*/ 124 h 302"/>
                  <a:gd name="T34" fmla="*/ 18 w 689"/>
                  <a:gd name="T35" fmla="*/ 159 h 302"/>
                  <a:gd name="T36" fmla="*/ 9 w 689"/>
                  <a:gd name="T37" fmla="*/ 168 h 302"/>
                  <a:gd name="T38" fmla="*/ 0 w 689"/>
                  <a:gd name="T39" fmla="*/ 195 h 302"/>
                  <a:gd name="T40" fmla="*/ 44 w 689"/>
                  <a:gd name="T41" fmla="*/ 212 h 302"/>
                  <a:gd name="T42" fmla="*/ 80 w 689"/>
                  <a:gd name="T43" fmla="*/ 221 h 302"/>
                  <a:gd name="T44" fmla="*/ 150 w 689"/>
                  <a:gd name="T45" fmla="*/ 230 h 302"/>
                  <a:gd name="T46" fmla="*/ 194 w 689"/>
                  <a:gd name="T47" fmla="*/ 195 h 302"/>
                  <a:gd name="T48" fmla="*/ 194 w 689"/>
                  <a:gd name="T49" fmla="*/ 212 h 302"/>
                  <a:gd name="T50" fmla="*/ 247 w 689"/>
                  <a:gd name="T51" fmla="*/ 212 h 302"/>
                  <a:gd name="T52" fmla="*/ 300 w 689"/>
                  <a:gd name="T53" fmla="*/ 212 h 302"/>
                  <a:gd name="T54" fmla="*/ 230 w 689"/>
                  <a:gd name="T55" fmla="*/ 221 h 302"/>
                  <a:gd name="T56" fmla="*/ 168 w 689"/>
                  <a:gd name="T57" fmla="*/ 248 h 302"/>
                  <a:gd name="T58" fmla="*/ 177 w 689"/>
                  <a:gd name="T59" fmla="*/ 274 h 302"/>
                  <a:gd name="T60" fmla="*/ 221 w 689"/>
                  <a:gd name="T61" fmla="*/ 301 h 302"/>
                  <a:gd name="T62" fmla="*/ 300 w 689"/>
                  <a:gd name="T63" fmla="*/ 292 h 302"/>
                  <a:gd name="T64" fmla="*/ 433 w 689"/>
                  <a:gd name="T65" fmla="*/ 239 h 302"/>
                  <a:gd name="T66" fmla="*/ 468 w 689"/>
                  <a:gd name="T67" fmla="*/ 239 h 302"/>
                  <a:gd name="T68" fmla="*/ 503 w 689"/>
                  <a:gd name="T69" fmla="*/ 239 h 302"/>
                  <a:gd name="T70" fmla="*/ 538 w 689"/>
                  <a:gd name="T71" fmla="*/ 230 h 302"/>
                  <a:gd name="T72" fmla="*/ 600 w 689"/>
                  <a:gd name="T73" fmla="*/ 230 h 302"/>
                  <a:gd name="T74" fmla="*/ 662 w 689"/>
                  <a:gd name="T75" fmla="*/ 221 h 302"/>
                  <a:gd name="T76" fmla="*/ 688 w 689"/>
                  <a:gd name="T77" fmla="*/ 159 h 302"/>
                  <a:gd name="T78" fmla="*/ 680 w 689"/>
                  <a:gd name="T79" fmla="*/ 115 h 302"/>
                  <a:gd name="T80" fmla="*/ 662 w 689"/>
                  <a:gd name="T81" fmla="*/ 89 h 302"/>
                  <a:gd name="T82" fmla="*/ 609 w 689"/>
                  <a:gd name="T83" fmla="*/ 98 h 302"/>
                  <a:gd name="T84" fmla="*/ 583 w 689"/>
                  <a:gd name="T85" fmla="*/ 115 h 302"/>
                  <a:gd name="T86" fmla="*/ 556 w 689"/>
                  <a:gd name="T87" fmla="*/ 89 h 302"/>
                  <a:gd name="T88" fmla="*/ 530 w 689"/>
                  <a:gd name="T89" fmla="*/ 36 h 302"/>
                  <a:gd name="T90" fmla="*/ 503 w 689"/>
                  <a:gd name="T91" fmla="*/ 0 h 302"/>
                  <a:gd name="T92" fmla="*/ 459 w 689"/>
                  <a:gd name="T93" fmla="*/ 9 h 302"/>
                  <a:gd name="T94" fmla="*/ 397 w 689"/>
                  <a:gd name="T95" fmla="*/ 71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89" h="302">
                    <a:moveTo>
                      <a:pt x="397" y="71"/>
                    </a:moveTo>
                    <a:lnTo>
                      <a:pt x="397" y="71"/>
                    </a:lnTo>
                    <a:lnTo>
                      <a:pt x="406" y="80"/>
                    </a:lnTo>
                    <a:lnTo>
                      <a:pt x="415" y="89"/>
                    </a:lnTo>
                    <a:lnTo>
                      <a:pt x="424" y="89"/>
                    </a:lnTo>
                    <a:lnTo>
                      <a:pt x="424" y="89"/>
                    </a:lnTo>
                    <a:lnTo>
                      <a:pt x="441" y="98"/>
                    </a:lnTo>
                    <a:lnTo>
                      <a:pt x="441" y="98"/>
                    </a:lnTo>
                    <a:lnTo>
                      <a:pt x="424" y="98"/>
                    </a:lnTo>
                    <a:lnTo>
                      <a:pt x="424" y="98"/>
                    </a:lnTo>
                    <a:lnTo>
                      <a:pt x="415" y="106"/>
                    </a:lnTo>
                    <a:lnTo>
                      <a:pt x="415" y="115"/>
                    </a:lnTo>
                    <a:lnTo>
                      <a:pt x="415" y="115"/>
                    </a:lnTo>
                    <a:lnTo>
                      <a:pt x="424" y="133"/>
                    </a:lnTo>
                    <a:lnTo>
                      <a:pt x="441" y="142"/>
                    </a:lnTo>
                    <a:lnTo>
                      <a:pt x="441" y="142"/>
                    </a:lnTo>
                    <a:lnTo>
                      <a:pt x="450" y="151"/>
                    </a:lnTo>
                    <a:lnTo>
                      <a:pt x="450" y="151"/>
                    </a:lnTo>
                    <a:lnTo>
                      <a:pt x="397" y="142"/>
                    </a:lnTo>
                    <a:lnTo>
                      <a:pt x="371" y="133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53" y="115"/>
                    </a:lnTo>
                    <a:lnTo>
                      <a:pt x="327" y="89"/>
                    </a:lnTo>
                    <a:lnTo>
                      <a:pt x="327" y="89"/>
                    </a:lnTo>
                    <a:lnTo>
                      <a:pt x="265" y="62"/>
                    </a:lnTo>
                    <a:lnTo>
                      <a:pt x="238" y="62"/>
                    </a:lnTo>
                    <a:lnTo>
                      <a:pt x="212" y="62"/>
                    </a:lnTo>
                    <a:lnTo>
                      <a:pt x="212" y="62"/>
                    </a:lnTo>
                    <a:lnTo>
                      <a:pt x="203" y="62"/>
                    </a:lnTo>
                    <a:lnTo>
                      <a:pt x="194" y="53"/>
                    </a:lnTo>
                    <a:lnTo>
                      <a:pt x="194" y="53"/>
                    </a:lnTo>
                    <a:lnTo>
                      <a:pt x="185" y="36"/>
                    </a:lnTo>
                    <a:lnTo>
                      <a:pt x="168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27"/>
                    </a:lnTo>
                    <a:lnTo>
                      <a:pt x="124" y="36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06" y="62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62" y="80"/>
                    </a:lnTo>
                    <a:lnTo>
                      <a:pt x="53" y="89"/>
                    </a:lnTo>
                    <a:lnTo>
                      <a:pt x="53" y="89"/>
                    </a:lnTo>
                    <a:lnTo>
                      <a:pt x="62" y="115"/>
                    </a:lnTo>
                    <a:lnTo>
                      <a:pt x="62" y="115"/>
                    </a:lnTo>
                    <a:lnTo>
                      <a:pt x="36" y="124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18" y="159"/>
                    </a:lnTo>
                    <a:lnTo>
                      <a:pt x="27" y="168"/>
                    </a:lnTo>
                    <a:lnTo>
                      <a:pt x="27" y="168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8" y="203"/>
                    </a:lnTo>
                    <a:lnTo>
                      <a:pt x="44" y="212"/>
                    </a:lnTo>
                    <a:lnTo>
                      <a:pt x="44" y="212"/>
                    </a:lnTo>
                    <a:lnTo>
                      <a:pt x="80" y="221"/>
                    </a:lnTo>
                    <a:lnTo>
                      <a:pt x="80" y="221"/>
                    </a:lnTo>
                    <a:lnTo>
                      <a:pt x="106" y="230"/>
                    </a:lnTo>
                    <a:lnTo>
                      <a:pt x="124" y="239"/>
                    </a:lnTo>
                    <a:lnTo>
                      <a:pt x="150" y="230"/>
                    </a:lnTo>
                    <a:lnTo>
                      <a:pt x="177" y="212"/>
                    </a:lnTo>
                    <a:lnTo>
                      <a:pt x="177" y="212"/>
                    </a:lnTo>
                    <a:lnTo>
                      <a:pt x="194" y="195"/>
                    </a:lnTo>
                    <a:lnTo>
                      <a:pt x="194" y="195"/>
                    </a:lnTo>
                    <a:lnTo>
                      <a:pt x="194" y="212"/>
                    </a:lnTo>
                    <a:lnTo>
                      <a:pt x="194" y="212"/>
                    </a:lnTo>
                    <a:lnTo>
                      <a:pt x="203" y="212"/>
                    </a:lnTo>
                    <a:lnTo>
                      <a:pt x="221" y="221"/>
                    </a:lnTo>
                    <a:lnTo>
                      <a:pt x="247" y="212"/>
                    </a:lnTo>
                    <a:lnTo>
                      <a:pt x="247" y="212"/>
                    </a:lnTo>
                    <a:lnTo>
                      <a:pt x="300" y="212"/>
                    </a:lnTo>
                    <a:lnTo>
                      <a:pt x="300" y="212"/>
                    </a:lnTo>
                    <a:lnTo>
                      <a:pt x="274" y="221"/>
                    </a:lnTo>
                    <a:lnTo>
                      <a:pt x="230" y="221"/>
                    </a:lnTo>
                    <a:lnTo>
                      <a:pt x="230" y="221"/>
                    </a:lnTo>
                    <a:lnTo>
                      <a:pt x="203" y="230"/>
                    </a:lnTo>
                    <a:lnTo>
                      <a:pt x="185" y="239"/>
                    </a:lnTo>
                    <a:lnTo>
                      <a:pt x="168" y="248"/>
                    </a:lnTo>
                    <a:lnTo>
                      <a:pt x="168" y="256"/>
                    </a:lnTo>
                    <a:lnTo>
                      <a:pt x="168" y="256"/>
                    </a:lnTo>
                    <a:lnTo>
                      <a:pt x="177" y="274"/>
                    </a:lnTo>
                    <a:lnTo>
                      <a:pt x="185" y="283"/>
                    </a:lnTo>
                    <a:lnTo>
                      <a:pt x="221" y="301"/>
                    </a:lnTo>
                    <a:lnTo>
                      <a:pt x="221" y="301"/>
                    </a:lnTo>
                    <a:lnTo>
                      <a:pt x="247" y="301"/>
                    </a:lnTo>
                    <a:lnTo>
                      <a:pt x="247" y="301"/>
                    </a:lnTo>
                    <a:lnTo>
                      <a:pt x="300" y="292"/>
                    </a:lnTo>
                    <a:lnTo>
                      <a:pt x="362" y="283"/>
                    </a:lnTo>
                    <a:lnTo>
                      <a:pt x="406" y="256"/>
                    </a:lnTo>
                    <a:lnTo>
                      <a:pt x="433" y="239"/>
                    </a:lnTo>
                    <a:lnTo>
                      <a:pt x="433" y="239"/>
                    </a:lnTo>
                    <a:lnTo>
                      <a:pt x="450" y="230"/>
                    </a:lnTo>
                    <a:lnTo>
                      <a:pt x="468" y="239"/>
                    </a:lnTo>
                    <a:lnTo>
                      <a:pt x="468" y="239"/>
                    </a:lnTo>
                    <a:lnTo>
                      <a:pt x="485" y="239"/>
                    </a:lnTo>
                    <a:lnTo>
                      <a:pt x="503" y="239"/>
                    </a:lnTo>
                    <a:lnTo>
                      <a:pt x="512" y="239"/>
                    </a:lnTo>
                    <a:lnTo>
                      <a:pt x="512" y="239"/>
                    </a:lnTo>
                    <a:lnTo>
                      <a:pt x="538" y="230"/>
                    </a:lnTo>
                    <a:lnTo>
                      <a:pt x="574" y="230"/>
                    </a:lnTo>
                    <a:lnTo>
                      <a:pt x="574" y="230"/>
                    </a:lnTo>
                    <a:lnTo>
                      <a:pt x="600" y="230"/>
                    </a:lnTo>
                    <a:lnTo>
                      <a:pt x="635" y="230"/>
                    </a:lnTo>
                    <a:lnTo>
                      <a:pt x="635" y="230"/>
                    </a:lnTo>
                    <a:lnTo>
                      <a:pt x="662" y="221"/>
                    </a:lnTo>
                    <a:lnTo>
                      <a:pt x="671" y="203"/>
                    </a:lnTo>
                    <a:lnTo>
                      <a:pt x="680" y="177"/>
                    </a:lnTo>
                    <a:lnTo>
                      <a:pt x="688" y="159"/>
                    </a:lnTo>
                    <a:lnTo>
                      <a:pt x="688" y="159"/>
                    </a:lnTo>
                    <a:lnTo>
                      <a:pt x="688" y="133"/>
                    </a:lnTo>
                    <a:lnTo>
                      <a:pt x="680" y="115"/>
                    </a:lnTo>
                    <a:lnTo>
                      <a:pt x="671" y="98"/>
                    </a:lnTo>
                    <a:lnTo>
                      <a:pt x="662" y="89"/>
                    </a:lnTo>
                    <a:lnTo>
                      <a:pt x="662" y="89"/>
                    </a:lnTo>
                    <a:lnTo>
                      <a:pt x="644" y="89"/>
                    </a:lnTo>
                    <a:lnTo>
                      <a:pt x="627" y="89"/>
                    </a:lnTo>
                    <a:lnTo>
                      <a:pt x="609" y="98"/>
                    </a:lnTo>
                    <a:lnTo>
                      <a:pt x="609" y="98"/>
                    </a:lnTo>
                    <a:lnTo>
                      <a:pt x="583" y="115"/>
                    </a:lnTo>
                    <a:lnTo>
                      <a:pt x="583" y="115"/>
                    </a:lnTo>
                    <a:lnTo>
                      <a:pt x="574" y="106"/>
                    </a:lnTo>
                    <a:lnTo>
                      <a:pt x="556" y="89"/>
                    </a:lnTo>
                    <a:lnTo>
                      <a:pt x="556" y="89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0" y="36"/>
                    </a:lnTo>
                    <a:lnTo>
                      <a:pt x="530" y="36"/>
                    </a:lnTo>
                    <a:lnTo>
                      <a:pt x="512" y="9"/>
                    </a:lnTo>
                    <a:lnTo>
                      <a:pt x="503" y="0"/>
                    </a:lnTo>
                    <a:lnTo>
                      <a:pt x="485" y="0"/>
                    </a:lnTo>
                    <a:lnTo>
                      <a:pt x="485" y="0"/>
                    </a:lnTo>
                    <a:lnTo>
                      <a:pt x="459" y="9"/>
                    </a:lnTo>
                    <a:lnTo>
                      <a:pt x="433" y="27"/>
                    </a:lnTo>
                    <a:lnTo>
                      <a:pt x="406" y="45"/>
                    </a:lnTo>
                    <a:lnTo>
                      <a:pt x="397" y="7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" name="Freeform 18">
                <a:extLst>
                  <a:ext uri="{FF2B5EF4-FFF2-40B4-BE49-F238E27FC236}">
                    <a16:creationId xmlns:a16="http://schemas.microsoft.com/office/drawing/2014/main" id="{7F8C2DF4-27E5-DA44-86EB-CF8BFA892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150" y="2747963"/>
                <a:ext cx="41275" cy="53975"/>
              </a:xfrm>
              <a:custGeom>
                <a:avLst/>
                <a:gdLst>
                  <a:gd name="T0" fmla="*/ 88 w 116"/>
                  <a:gd name="T1" fmla="*/ 53 h 151"/>
                  <a:gd name="T2" fmla="*/ 88 w 116"/>
                  <a:gd name="T3" fmla="*/ 53 h 151"/>
                  <a:gd name="T4" fmla="*/ 88 w 116"/>
                  <a:gd name="T5" fmla="*/ 26 h 151"/>
                  <a:gd name="T6" fmla="*/ 70 w 116"/>
                  <a:gd name="T7" fmla="*/ 0 h 151"/>
                  <a:gd name="T8" fmla="*/ 70 w 116"/>
                  <a:gd name="T9" fmla="*/ 0 h 151"/>
                  <a:gd name="T10" fmla="*/ 44 w 116"/>
                  <a:gd name="T11" fmla="*/ 0 h 151"/>
                  <a:gd name="T12" fmla="*/ 18 w 116"/>
                  <a:gd name="T13" fmla="*/ 0 h 151"/>
                  <a:gd name="T14" fmla="*/ 18 w 116"/>
                  <a:gd name="T15" fmla="*/ 0 h 151"/>
                  <a:gd name="T16" fmla="*/ 18 w 116"/>
                  <a:gd name="T17" fmla="*/ 9 h 151"/>
                  <a:gd name="T18" fmla="*/ 18 w 116"/>
                  <a:gd name="T19" fmla="*/ 9 h 151"/>
                  <a:gd name="T20" fmla="*/ 0 w 116"/>
                  <a:gd name="T21" fmla="*/ 17 h 151"/>
                  <a:gd name="T22" fmla="*/ 0 w 116"/>
                  <a:gd name="T23" fmla="*/ 35 h 151"/>
                  <a:gd name="T24" fmla="*/ 0 w 116"/>
                  <a:gd name="T25" fmla="*/ 35 h 151"/>
                  <a:gd name="T26" fmla="*/ 9 w 116"/>
                  <a:gd name="T27" fmla="*/ 70 h 151"/>
                  <a:gd name="T28" fmla="*/ 26 w 116"/>
                  <a:gd name="T29" fmla="*/ 97 h 151"/>
                  <a:gd name="T30" fmla="*/ 53 w 116"/>
                  <a:gd name="T31" fmla="*/ 132 h 151"/>
                  <a:gd name="T32" fmla="*/ 79 w 116"/>
                  <a:gd name="T33" fmla="*/ 150 h 151"/>
                  <a:gd name="T34" fmla="*/ 79 w 116"/>
                  <a:gd name="T35" fmla="*/ 150 h 151"/>
                  <a:gd name="T36" fmla="*/ 97 w 116"/>
                  <a:gd name="T37" fmla="*/ 150 h 151"/>
                  <a:gd name="T38" fmla="*/ 97 w 116"/>
                  <a:gd name="T39" fmla="*/ 150 h 151"/>
                  <a:gd name="T40" fmla="*/ 106 w 116"/>
                  <a:gd name="T41" fmla="*/ 150 h 151"/>
                  <a:gd name="T42" fmla="*/ 106 w 116"/>
                  <a:gd name="T43" fmla="*/ 150 h 151"/>
                  <a:gd name="T44" fmla="*/ 115 w 116"/>
                  <a:gd name="T45" fmla="*/ 141 h 151"/>
                  <a:gd name="T46" fmla="*/ 115 w 116"/>
                  <a:gd name="T47" fmla="*/ 123 h 151"/>
                  <a:gd name="T48" fmla="*/ 106 w 116"/>
                  <a:gd name="T49" fmla="*/ 97 h 151"/>
                  <a:gd name="T50" fmla="*/ 106 w 116"/>
                  <a:gd name="T51" fmla="*/ 97 h 151"/>
                  <a:gd name="T52" fmla="*/ 97 w 116"/>
                  <a:gd name="T53" fmla="*/ 70 h 151"/>
                  <a:gd name="T54" fmla="*/ 88 w 116"/>
                  <a:gd name="T55" fmla="*/ 5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6" h="151">
                    <a:moveTo>
                      <a:pt x="88" y="53"/>
                    </a:moveTo>
                    <a:lnTo>
                      <a:pt x="88" y="53"/>
                    </a:lnTo>
                    <a:lnTo>
                      <a:pt x="88" y="26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70"/>
                    </a:lnTo>
                    <a:lnTo>
                      <a:pt x="26" y="97"/>
                    </a:lnTo>
                    <a:lnTo>
                      <a:pt x="53" y="132"/>
                    </a:lnTo>
                    <a:lnTo>
                      <a:pt x="79" y="150"/>
                    </a:lnTo>
                    <a:lnTo>
                      <a:pt x="79" y="150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15" y="141"/>
                    </a:lnTo>
                    <a:lnTo>
                      <a:pt x="115" y="123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97" y="70"/>
                    </a:lnTo>
                    <a:lnTo>
                      <a:pt x="88" y="5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" name="Freeform 19">
                <a:extLst>
                  <a:ext uri="{FF2B5EF4-FFF2-40B4-BE49-F238E27FC236}">
                    <a16:creationId xmlns:a16="http://schemas.microsoft.com/office/drawing/2014/main" id="{DFF0FD79-865E-8943-866F-42384AA74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475" y="2087563"/>
                <a:ext cx="2338388" cy="1347787"/>
              </a:xfrm>
              <a:custGeom>
                <a:avLst/>
                <a:gdLst>
                  <a:gd name="T0" fmla="*/ 6326 w 6495"/>
                  <a:gd name="T1" fmla="*/ 1968 h 3744"/>
                  <a:gd name="T2" fmla="*/ 5938 w 6495"/>
                  <a:gd name="T3" fmla="*/ 1518 h 3744"/>
                  <a:gd name="T4" fmla="*/ 5594 w 6495"/>
                  <a:gd name="T5" fmla="*/ 1456 h 3744"/>
                  <a:gd name="T6" fmla="*/ 5100 w 6495"/>
                  <a:gd name="T7" fmla="*/ 1147 h 3744"/>
                  <a:gd name="T8" fmla="*/ 4967 w 6495"/>
                  <a:gd name="T9" fmla="*/ 1765 h 3744"/>
                  <a:gd name="T10" fmla="*/ 4773 w 6495"/>
                  <a:gd name="T11" fmla="*/ 1739 h 3744"/>
                  <a:gd name="T12" fmla="*/ 4253 w 6495"/>
                  <a:gd name="T13" fmla="*/ 1183 h 3744"/>
                  <a:gd name="T14" fmla="*/ 4570 w 6495"/>
                  <a:gd name="T15" fmla="*/ 1085 h 3744"/>
                  <a:gd name="T16" fmla="*/ 4632 w 6495"/>
                  <a:gd name="T17" fmla="*/ 847 h 3744"/>
                  <a:gd name="T18" fmla="*/ 5012 w 6495"/>
                  <a:gd name="T19" fmla="*/ 503 h 3744"/>
                  <a:gd name="T20" fmla="*/ 5267 w 6495"/>
                  <a:gd name="T21" fmla="*/ 882 h 3744"/>
                  <a:gd name="T22" fmla="*/ 5709 w 6495"/>
                  <a:gd name="T23" fmla="*/ 1236 h 3744"/>
                  <a:gd name="T24" fmla="*/ 5876 w 6495"/>
                  <a:gd name="T25" fmla="*/ 909 h 3744"/>
                  <a:gd name="T26" fmla="*/ 5611 w 6495"/>
                  <a:gd name="T27" fmla="*/ 450 h 3744"/>
                  <a:gd name="T28" fmla="*/ 5003 w 6495"/>
                  <a:gd name="T29" fmla="*/ 97 h 3744"/>
                  <a:gd name="T30" fmla="*/ 4667 w 6495"/>
                  <a:gd name="T31" fmla="*/ 123 h 3744"/>
                  <a:gd name="T32" fmla="*/ 4570 w 6495"/>
                  <a:gd name="T33" fmla="*/ 635 h 3744"/>
                  <a:gd name="T34" fmla="*/ 4270 w 6495"/>
                  <a:gd name="T35" fmla="*/ 503 h 3744"/>
                  <a:gd name="T36" fmla="*/ 4050 w 6495"/>
                  <a:gd name="T37" fmla="*/ 88 h 3744"/>
                  <a:gd name="T38" fmla="*/ 3847 w 6495"/>
                  <a:gd name="T39" fmla="*/ 600 h 3744"/>
                  <a:gd name="T40" fmla="*/ 3697 w 6495"/>
                  <a:gd name="T41" fmla="*/ 503 h 3744"/>
                  <a:gd name="T42" fmla="*/ 3362 w 6495"/>
                  <a:gd name="T43" fmla="*/ 238 h 3744"/>
                  <a:gd name="T44" fmla="*/ 2762 w 6495"/>
                  <a:gd name="T45" fmla="*/ 53 h 3744"/>
                  <a:gd name="T46" fmla="*/ 2691 w 6495"/>
                  <a:gd name="T47" fmla="*/ 309 h 3744"/>
                  <a:gd name="T48" fmla="*/ 3009 w 6495"/>
                  <a:gd name="T49" fmla="*/ 565 h 3744"/>
                  <a:gd name="T50" fmla="*/ 2991 w 6495"/>
                  <a:gd name="T51" fmla="*/ 582 h 3744"/>
                  <a:gd name="T52" fmla="*/ 2188 w 6495"/>
                  <a:gd name="T53" fmla="*/ 503 h 3744"/>
                  <a:gd name="T54" fmla="*/ 1482 w 6495"/>
                  <a:gd name="T55" fmla="*/ 512 h 3744"/>
                  <a:gd name="T56" fmla="*/ 741 w 6495"/>
                  <a:gd name="T57" fmla="*/ 406 h 3744"/>
                  <a:gd name="T58" fmla="*/ 415 w 6495"/>
                  <a:gd name="T59" fmla="*/ 450 h 3744"/>
                  <a:gd name="T60" fmla="*/ 406 w 6495"/>
                  <a:gd name="T61" fmla="*/ 838 h 3744"/>
                  <a:gd name="T62" fmla="*/ 79 w 6495"/>
                  <a:gd name="T63" fmla="*/ 935 h 3744"/>
                  <a:gd name="T64" fmla="*/ 388 w 6495"/>
                  <a:gd name="T65" fmla="*/ 1059 h 3744"/>
                  <a:gd name="T66" fmla="*/ 221 w 6495"/>
                  <a:gd name="T67" fmla="*/ 1403 h 3744"/>
                  <a:gd name="T68" fmla="*/ 591 w 6495"/>
                  <a:gd name="T69" fmla="*/ 1474 h 3744"/>
                  <a:gd name="T70" fmla="*/ 450 w 6495"/>
                  <a:gd name="T71" fmla="*/ 1730 h 3744"/>
                  <a:gd name="T72" fmla="*/ 838 w 6495"/>
                  <a:gd name="T73" fmla="*/ 1403 h 3744"/>
                  <a:gd name="T74" fmla="*/ 926 w 6495"/>
                  <a:gd name="T75" fmla="*/ 1447 h 3744"/>
                  <a:gd name="T76" fmla="*/ 1279 w 6495"/>
                  <a:gd name="T77" fmla="*/ 1350 h 3744"/>
                  <a:gd name="T78" fmla="*/ 1747 w 6495"/>
                  <a:gd name="T79" fmla="*/ 1518 h 3744"/>
                  <a:gd name="T80" fmla="*/ 1862 w 6495"/>
                  <a:gd name="T81" fmla="*/ 1659 h 3744"/>
                  <a:gd name="T82" fmla="*/ 1915 w 6495"/>
                  <a:gd name="T83" fmla="*/ 1668 h 3744"/>
                  <a:gd name="T84" fmla="*/ 1985 w 6495"/>
                  <a:gd name="T85" fmla="*/ 1774 h 3744"/>
                  <a:gd name="T86" fmla="*/ 2223 w 6495"/>
                  <a:gd name="T87" fmla="*/ 1968 h 3744"/>
                  <a:gd name="T88" fmla="*/ 2426 w 6495"/>
                  <a:gd name="T89" fmla="*/ 2242 h 3744"/>
                  <a:gd name="T90" fmla="*/ 2576 w 6495"/>
                  <a:gd name="T91" fmla="*/ 3036 h 3744"/>
                  <a:gd name="T92" fmla="*/ 3662 w 6495"/>
                  <a:gd name="T93" fmla="*/ 3504 h 3744"/>
                  <a:gd name="T94" fmla="*/ 4023 w 6495"/>
                  <a:gd name="T95" fmla="*/ 3531 h 3744"/>
                  <a:gd name="T96" fmla="*/ 4614 w 6495"/>
                  <a:gd name="T97" fmla="*/ 3442 h 3744"/>
                  <a:gd name="T98" fmla="*/ 4897 w 6495"/>
                  <a:gd name="T99" fmla="*/ 3478 h 3744"/>
                  <a:gd name="T100" fmla="*/ 5197 w 6495"/>
                  <a:gd name="T101" fmla="*/ 2975 h 3744"/>
                  <a:gd name="T102" fmla="*/ 5559 w 6495"/>
                  <a:gd name="T103" fmla="*/ 2542 h 3744"/>
                  <a:gd name="T104" fmla="*/ 6061 w 6495"/>
                  <a:gd name="T105" fmla="*/ 2383 h 3744"/>
                  <a:gd name="T106" fmla="*/ 5806 w 6495"/>
                  <a:gd name="T107" fmla="*/ 2154 h 3744"/>
                  <a:gd name="T108" fmla="*/ 6220 w 6495"/>
                  <a:gd name="T109" fmla="*/ 2312 h 3744"/>
                  <a:gd name="T110" fmla="*/ 2691 w 6495"/>
                  <a:gd name="T111" fmla="*/ 847 h 3744"/>
                  <a:gd name="T112" fmla="*/ 3070 w 6495"/>
                  <a:gd name="T113" fmla="*/ 1244 h 3744"/>
                  <a:gd name="T114" fmla="*/ 4085 w 6495"/>
                  <a:gd name="T115" fmla="*/ 635 h 3744"/>
                  <a:gd name="T116" fmla="*/ 4632 w 6495"/>
                  <a:gd name="T117" fmla="*/ 2454 h 3744"/>
                  <a:gd name="T118" fmla="*/ 4420 w 6495"/>
                  <a:gd name="T119" fmla="*/ 2330 h 3744"/>
                  <a:gd name="T120" fmla="*/ 4764 w 6495"/>
                  <a:gd name="T121" fmla="*/ 2683 h 3744"/>
                  <a:gd name="T122" fmla="*/ 5144 w 6495"/>
                  <a:gd name="T123" fmla="*/ 2930 h 3744"/>
                  <a:gd name="T124" fmla="*/ 4976 w 6495"/>
                  <a:gd name="T125" fmla="*/ 229 h 3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495" h="3744">
                    <a:moveTo>
                      <a:pt x="6467" y="2277"/>
                    </a:moveTo>
                    <a:lnTo>
                      <a:pt x="6467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9" y="2268"/>
                    </a:lnTo>
                    <a:lnTo>
                      <a:pt x="6467" y="2260"/>
                    </a:lnTo>
                    <a:lnTo>
                      <a:pt x="6467" y="2251"/>
                    </a:lnTo>
                    <a:lnTo>
                      <a:pt x="6467" y="2251"/>
                    </a:lnTo>
                    <a:lnTo>
                      <a:pt x="6459" y="2242"/>
                    </a:lnTo>
                    <a:lnTo>
                      <a:pt x="6450" y="2233"/>
                    </a:lnTo>
                    <a:lnTo>
                      <a:pt x="6423" y="2242"/>
                    </a:lnTo>
                    <a:lnTo>
                      <a:pt x="6423" y="2242"/>
                    </a:lnTo>
                    <a:lnTo>
                      <a:pt x="6423" y="2224"/>
                    </a:lnTo>
                    <a:lnTo>
                      <a:pt x="6432" y="2215"/>
                    </a:lnTo>
                    <a:lnTo>
                      <a:pt x="6432" y="2215"/>
                    </a:lnTo>
                    <a:lnTo>
                      <a:pt x="6441" y="2207"/>
                    </a:lnTo>
                    <a:lnTo>
                      <a:pt x="6441" y="2189"/>
                    </a:lnTo>
                    <a:lnTo>
                      <a:pt x="6441" y="2189"/>
                    </a:lnTo>
                    <a:lnTo>
                      <a:pt x="6432" y="2180"/>
                    </a:lnTo>
                    <a:lnTo>
                      <a:pt x="6414" y="2171"/>
                    </a:lnTo>
                    <a:lnTo>
                      <a:pt x="6388" y="2171"/>
                    </a:lnTo>
                    <a:lnTo>
                      <a:pt x="6388" y="2171"/>
                    </a:lnTo>
                    <a:lnTo>
                      <a:pt x="6370" y="2171"/>
                    </a:lnTo>
                    <a:lnTo>
                      <a:pt x="6370" y="2189"/>
                    </a:lnTo>
                    <a:lnTo>
                      <a:pt x="6370" y="2189"/>
                    </a:lnTo>
                    <a:lnTo>
                      <a:pt x="6353" y="2180"/>
                    </a:lnTo>
                    <a:lnTo>
                      <a:pt x="6353" y="2180"/>
                    </a:lnTo>
                    <a:lnTo>
                      <a:pt x="6344" y="2171"/>
                    </a:lnTo>
                    <a:lnTo>
                      <a:pt x="6344" y="2171"/>
                    </a:lnTo>
                    <a:lnTo>
                      <a:pt x="6335" y="2162"/>
                    </a:lnTo>
                    <a:lnTo>
                      <a:pt x="6326" y="2154"/>
                    </a:lnTo>
                    <a:lnTo>
                      <a:pt x="6326" y="2154"/>
                    </a:lnTo>
                    <a:lnTo>
                      <a:pt x="6317" y="2154"/>
                    </a:lnTo>
                    <a:lnTo>
                      <a:pt x="6317" y="2154"/>
                    </a:lnTo>
                    <a:lnTo>
                      <a:pt x="6317" y="2136"/>
                    </a:lnTo>
                    <a:lnTo>
                      <a:pt x="6317" y="2136"/>
                    </a:lnTo>
                    <a:lnTo>
                      <a:pt x="6300" y="2127"/>
                    </a:lnTo>
                    <a:lnTo>
                      <a:pt x="6282" y="2127"/>
                    </a:lnTo>
                    <a:lnTo>
                      <a:pt x="6282" y="2127"/>
                    </a:lnTo>
                    <a:lnTo>
                      <a:pt x="6273" y="2127"/>
                    </a:lnTo>
                    <a:lnTo>
                      <a:pt x="6273" y="2127"/>
                    </a:lnTo>
                    <a:lnTo>
                      <a:pt x="6273" y="2118"/>
                    </a:lnTo>
                    <a:lnTo>
                      <a:pt x="6273" y="2118"/>
                    </a:lnTo>
                    <a:lnTo>
                      <a:pt x="6291" y="2101"/>
                    </a:lnTo>
                    <a:lnTo>
                      <a:pt x="6300" y="2083"/>
                    </a:lnTo>
                    <a:lnTo>
                      <a:pt x="6300" y="2083"/>
                    </a:lnTo>
                    <a:lnTo>
                      <a:pt x="6317" y="2056"/>
                    </a:lnTo>
                    <a:lnTo>
                      <a:pt x="6317" y="2056"/>
                    </a:lnTo>
                    <a:lnTo>
                      <a:pt x="6326" y="2048"/>
                    </a:lnTo>
                    <a:lnTo>
                      <a:pt x="6335" y="2039"/>
                    </a:lnTo>
                    <a:lnTo>
                      <a:pt x="6335" y="2039"/>
                    </a:lnTo>
                    <a:lnTo>
                      <a:pt x="6326" y="2021"/>
                    </a:lnTo>
                    <a:lnTo>
                      <a:pt x="6326" y="2021"/>
                    </a:lnTo>
                    <a:lnTo>
                      <a:pt x="6309" y="2021"/>
                    </a:lnTo>
                    <a:lnTo>
                      <a:pt x="6291" y="2021"/>
                    </a:lnTo>
                    <a:lnTo>
                      <a:pt x="6291" y="2021"/>
                    </a:lnTo>
                    <a:lnTo>
                      <a:pt x="6291" y="2012"/>
                    </a:lnTo>
                    <a:lnTo>
                      <a:pt x="6291" y="2012"/>
                    </a:lnTo>
                    <a:lnTo>
                      <a:pt x="6309" y="2004"/>
                    </a:lnTo>
                    <a:lnTo>
                      <a:pt x="6309" y="2004"/>
                    </a:lnTo>
                    <a:lnTo>
                      <a:pt x="6317" y="1995"/>
                    </a:lnTo>
                    <a:lnTo>
                      <a:pt x="6326" y="1986"/>
                    </a:lnTo>
                    <a:lnTo>
                      <a:pt x="6326" y="1968"/>
                    </a:lnTo>
                    <a:lnTo>
                      <a:pt x="6326" y="1968"/>
                    </a:lnTo>
                    <a:lnTo>
                      <a:pt x="6317" y="1959"/>
                    </a:lnTo>
                    <a:lnTo>
                      <a:pt x="6309" y="1951"/>
                    </a:lnTo>
                    <a:lnTo>
                      <a:pt x="6309" y="1951"/>
                    </a:lnTo>
                    <a:lnTo>
                      <a:pt x="6326" y="1924"/>
                    </a:lnTo>
                    <a:lnTo>
                      <a:pt x="6326" y="1924"/>
                    </a:lnTo>
                    <a:lnTo>
                      <a:pt x="6326" y="1906"/>
                    </a:lnTo>
                    <a:lnTo>
                      <a:pt x="6326" y="1898"/>
                    </a:lnTo>
                    <a:lnTo>
                      <a:pt x="6309" y="1880"/>
                    </a:lnTo>
                    <a:lnTo>
                      <a:pt x="6309" y="1880"/>
                    </a:lnTo>
                    <a:lnTo>
                      <a:pt x="6291" y="1862"/>
                    </a:lnTo>
                    <a:lnTo>
                      <a:pt x="6291" y="1862"/>
                    </a:lnTo>
                    <a:lnTo>
                      <a:pt x="6273" y="1853"/>
                    </a:lnTo>
                    <a:lnTo>
                      <a:pt x="6264" y="1845"/>
                    </a:lnTo>
                    <a:lnTo>
                      <a:pt x="6238" y="1853"/>
                    </a:lnTo>
                    <a:lnTo>
                      <a:pt x="6238" y="1853"/>
                    </a:lnTo>
                    <a:lnTo>
                      <a:pt x="6238" y="1836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9" y="1818"/>
                    </a:lnTo>
                    <a:lnTo>
                      <a:pt x="6229" y="1818"/>
                    </a:lnTo>
                    <a:lnTo>
                      <a:pt x="6229" y="1800"/>
                    </a:lnTo>
                    <a:lnTo>
                      <a:pt x="6220" y="1783"/>
                    </a:lnTo>
                    <a:lnTo>
                      <a:pt x="6220" y="1783"/>
                    </a:lnTo>
                    <a:lnTo>
                      <a:pt x="6194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41" y="1756"/>
                    </a:lnTo>
                    <a:lnTo>
                      <a:pt x="6141" y="1756"/>
                    </a:lnTo>
                    <a:lnTo>
                      <a:pt x="6123" y="1739"/>
                    </a:lnTo>
                    <a:lnTo>
                      <a:pt x="6114" y="1739"/>
                    </a:lnTo>
                    <a:lnTo>
                      <a:pt x="6097" y="1739"/>
                    </a:lnTo>
                    <a:lnTo>
                      <a:pt x="6097" y="1739"/>
                    </a:lnTo>
                    <a:lnTo>
                      <a:pt x="6088" y="1730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44" y="1721"/>
                    </a:lnTo>
                    <a:lnTo>
                      <a:pt x="6044" y="1721"/>
                    </a:lnTo>
                    <a:lnTo>
                      <a:pt x="6017" y="1686"/>
                    </a:lnTo>
                    <a:lnTo>
                      <a:pt x="5982" y="1659"/>
                    </a:lnTo>
                    <a:lnTo>
                      <a:pt x="5982" y="1659"/>
                    </a:lnTo>
                    <a:lnTo>
                      <a:pt x="5991" y="1642"/>
                    </a:lnTo>
                    <a:lnTo>
                      <a:pt x="6000" y="1624"/>
                    </a:lnTo>
                    <a:lnTo>
                      <a:pt x="6000" y="1624"/>
                    </a:lnTo>
                    <a:lnTo>
                      <a:pt x="6009" y="1615"/>
                    </a:lnTo>
                    <a:lnTo>
                      <a:pt x="6009" y="1597"/>
                    </a:lnTo>
                    <a:lnTo>
                      <a:pt x="6009" y="1597"/>
                    </a:lnTo>
                    <a:lnTo>
                      <a:pt x="5991" y="1589"/>
                    </a:lnTo>
                    <a:lnTo>
                      <a:pt x="5973" y="1580"/>
                    </a:lnTo>
                    <a:lnTo>
                      <a:pt x="5973" y="1580"/>
                    </a:lnTo>
                    <a:lnTo>
                      <a:pt x="5973" y="1571"/>
                    </a:lnTo>
                    <a:lnTo>
                      <a:pt x="5973" y="1571"/>
                    </a:lnTo>
                    <a:lnTo>
                      <a:pt x="5973" y="1553"/>
                    </a:lnTo>
                    <a:lnTo>
                      <a:pt x="5964" y="1544"/>
                    </a:lnTo>
                    <a:lnTo>
                      <a:pt x="5947" y="1527"/>
                    </a:lnTo>
                    <a:lnTo>
                      <a:pt x="5947" y="1527"/>
                    </a:lnTo>
                    <a:lnTo>
                      <a:pt x="5938" y="1518"/>
                    </a:lnTo>
                    <a:lnTo>
                      <a:pt x="5938" y="1518"/>
                    </a:lnTo>
                    <a:lnTo>
                      <a:pt x="5929" y="1509"/>
                    </a:lnTo>
                    <a:lnTo>
                      <a:pt x="5920" y="1500"/>
                    </a:lnTo>
                    <a:lnTo>
                      <a:pt x="5920" y="1500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11" y="1474"/>
                    </a:lnTo>
                    <a:lnTo>
                      <a:pt x="5903" y="1465"/>
                    </a:lnTo>
                    <a:lnTo>
                      <a:pt x="5903" y="1465"/>
                    </a:lnTo>
                    <a:lnTo>
                      <a:pt x="5894" y="1456"/>
                    </a:lnTo>
                    <a:lnTo>
                      <a:pt x="5894" y="1456"/>
                    </a:lnTo>
                    <a:lnTo>
                      <a:pt x="5894" y="1439"/>
                    </a:lnTo>
                    <a:lnTo>
                      <a:pt x="5876" y="1412"/>
                    </a:lnTo>
                    <a:lnTo>
                      <a:pt x="5876" y="1412"/>
                    </a:lnTo>
                    <a:lnTo>
                      <a:pt x="5859" y="1394"/>
                    </a:lnTo>
                    <a:lnTo>
                      <a:pt x="5859" y="1394"/>
                    </a:lnTo>
                    <a:lnTo>
                      <a:pt x="5859" y="1386"/>
                    </a:lnTo>
                    <a:lnTo>
                      <a:pt x="5859" y="1386"/>
                    </a:lnTo>
                    <a:lnTo>
                      <a:pt x="5841" y="1359"/>
                    </a:lnTo>
                    <a:lnTo>
                      <a:pt x="5841" y="1359"/>
                    </a:lnTo>
                    <a:lnTo>
                      <a:pt x="5832" y="1341"/>
                    </a:lnTo>
                    <a:lnTo>
                      <a:pt x="5832" y="1341"/>
                    </a:lnTo>
                    <a:lnTo>
                      <a:pt x="5832" y="1333"/>
                    </a:lnTo>
                    <a:lnTo>
                      <a:pt x="5832" y="1333"/>
                    </a:lnTo>
                    <a:lnTo>
                      <a:pt x="5814" y="1315"/>
                    </a:lnTo>
                    <a:lnTo>
                      <a:pt x="5797" y="1315"/>
                    </a:lnTo>
                    <a:lnTo>
                      <a:pt x="5797" y="1315"/>
                    </a:lnTo>
                    <a:lnTo>
                      <a:pt x="5788" y="1324"/>
                    </a:lnTo>
                    <a:lnTo>
                      <a:pt x="5779" y="1333"/>
                    </a:lnTo>
                    <a:lnTo>
                      <a:pt x="5770" y="1359"/>
                    </a:lnTo>
                    <a:lnTo>
                      <a:pt x="5770" y="1359"/>
                    </a:lnTo>
                    <a:lnTo>
                      <a:pt x="5753" y="1377"/>
                    </a:lnTo>
                    <a:lnTo>
                      <a:pt x="5753" y="1377"/>
                    </a:lnTo>
                    <a:lnTo>
                      <a:pt x="5753" y="1386"/>
                    </a:lnTo>
                    <a:lnTo>
                      <a:pt x="5744" y="1394"/>
                    </a:lnTo>
                    <a:lnTo>
                      <a:pt x="5744" y="1394"/>
                    </a:lnTo>
                    <a:lnTo>
                      <a:pt x="5753" y="1412"/>
                    </a:lnTo>
                    <a:lnTo>
                      <a:pt x="5753" y="1412"/>
                    </a:lnTo>
                    <a:lnTo>
                      <a:pt x="5735" y="1421"/>
                    </a:lnTo>
                    <a:lnTo>
                      <a:pt x="5735" y="1421"/>
                    </a:lnTo>
                    <a:lnTo>
                      <a:pt x="5735" y="1439"/>
                    </a:lnTo>
                    <a:lnTo>
                      <a:pt x="5735" y="1447"/>
                    </a:lnTo>
                    <a:lnTo>
                      <a:pt x="5735" y="1447"/>
                    </a:lnTo>
                    <a:lnTo>
                      <a:pt x="5717" y="1456"/>
                    </a:lnTo>
                    <a:lnTo>
                      <a:pt x="5717" y="1456"/>
                    </a:lnTo>
                    <a:lnTo>
                      <a:pt x="5700" y="1456"/>
                    </a:lnTo>
                    <a:lnTo>
                      <a:pt x="5700" y="1456"/>
                    </a:lnTo>
                    <a:lnTo>
                      <a:pt x="5682" y="1465"/>
                    </a:lnTo>
                    <a:lnTo>
                      <a:pt x="5673" y="1483"/>
                    </a:lnTo>
                    <a:lnTo>
                      <a:pt x="5673" y="1483"/>
                    </a:lnTo>
                    <a:lnTo>
                      <a:pt x="5656" y="1492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492"/>
                    </a:lnTo>
                    <a:lnTo>
                      <a:pt x="5638" y="1492"/>
                    </a:lnTo>
                    <a:lnTo>
                      <a:pt x="5629" y="1483"/>
                    </a:lnTo>
                    <a:lnTo>
                      <a:pt x="5620" y="1474"/>
                    </a:lnTo>
                    <a:lnTo>
                      <a:pt x="5620" y="1474"/>
                    </a:lnTo>
                    <a:lnTo>
                      <a:pt x="5603" y="1474"/>
                    </a:lnTo>
                    <a:lnTo>
                      <a:pt x="5603" y="1474"/>
                    </a:lnTo>
                    <a:lnTo>
                      <a:pt x="5594" y="1456"/>
                    </a:lnTo>
                    <a:lnTo>
                      <a:pt x="5567" y="1447"/>
                    </a:lnTo>
                    <a:lnTo>
                      <a:pt x="5567" y="1447"/>
                    </a:lnTo>
                    <a:lnTo>
                      <a:pt x="5559" y="1447"/>
                    </a:lnTo>
                    <a:lnTo>
                      <a:pt x="5559" y="1447"/>
                    </a:lnTo>
                    <a:lnTo>
                      <a:pt x="5559" y="1439"/>
                    </a:lnTo>
                    <a:lnTo>
                      <a:pt x="5559" y="1430"/>
                    </a:lnTo>
                    <a:lnTo>
                      <a:pt x="5541" y="1412"/>
                    </a:lnTo>
                    <a:lnTo>
                      <a:pt x="5541" y="1412"/>
                    </a:lnTo>
                    <a:lnTo>
                      <a:pt x="5541" y="1394"/>
                    </a:lnTo>
                    <a:lnTo>
                      <a:pt x="5541" y="1377"/>
                    </a:lnTo>
                    <a:lnTo>
                      <a:pt x="5541" y="1377"/>
                    </a:lnTo>
                    <a:lnTo>
                      <a:pt x="5532" y="1341"/>
                    </a:lnTo>
                    <a:lnTo>
                      <a:pt x="5532" y="1341"/>
                    </a:lnTo>
                    <a:lnTo>
                      <a:pt x="5532" y="1333"/>
                    </a:lnTo>
                    <a:lnTo>
                      <a:pt x="5541" y="1324"/>
                    </a:lnTo>
                    <a:lnTo>
                      <a:pt x="5541" y="1324"/>
                    </a:lnTo>
                    <a:lnTo>
                      <a:pt x="5541" y="1315"/>
                    </a:lnTo>
                    <a:lnTo>
                      <a:pt x="5550" y="1306"/>
                    </a:lnTo>
                    <a:lnTo>
                      <a:pt x="5550" y="1306"/>
                    </a:lnTo>
                    <a:lnTo>
                      <a:pt x="5541" y="1288"/>
                    </a:lnTo>
                    <a:lnTo>
                      <a:pt x="5532" y="1280"/>
                    </a:lnTo>
                    <a:lnTo>
                      <a:pt x="5532" y="1280"/>
                    </a:lnTo>
                    <a:lnTo>
                      <a:pt x="5514" y="1280"/>
                    </a:lnTo>
                    <a:lnTo>
                      <a:pt x="5497" y="1280"/>
                    </a:lnTo>
                    <a:lnTo>
                      <a:pt x="5497" y="1280"/>
                    </a:lnTo>
                    <a:lnTo>
                      <a:pt x="5488" y="1280"/>
                    </a:lnTo>
                    <a:lnTo>
                      <a:pt x="5470" y="1271"/>
                    </a:lnTo>
                    <a:lnTo>
                      <a:pt x="5470" y="1271"/>
                    </a:lnTo>
                    <a:lnTo>
                      <a:pt x="5435" y="1271"/>
                    </a:lnTo>
                    <a:lnTo>
                      <a:pt x="5426" y="1271"/>
                    </a:lnTo>
                    <a:lnTo>
                      <a:pt x="5426" y="1271"/>
                    </a:lnTo>
                    <a:lnTo>
                      <a:pt x="5426" y="1262"/>
                    </a:lnTo>
                    <a:lnTo>
                      <a:pt x="5426" y="1262"/>
                    </a:lnTo>
                    <a:lnTo>
                      <a:pt x="5409" y="1244"/>
                    </a:lnTo>
                    <a:lnTo>
                      <a:pt x="5400" y="1236"/>
                    </a:lnTo>
                    <a:lnTo>
                      <a:pt x="5400" y="1236"/>
                    </a:lnTo>
                    <a:lnTo>
                      <a:pt x="5391" y="1236"/>
                    </a:lnTo>
                    <a:lnTo>
                      <a:pt x="5391" y="1236"/>
                    </a:lnTo>
                    <a:lnTo>
                      <a:pt x="5382" y="1218"/>
                    </a:lnTo>
                    <a:lnTo>
                      <a:pt x="5364" y="1209"/>
                    </a:lnTo>
                    <a:lnTo>
                      <a:pt x="5364" y="1209"/>
                    </a:lnTo>
                    <a:lnTo>
                      <a:pt x="5356" y="1183"/>
                    </a:lnTo>
                    <a:lnTo>
                      <a:pt x="5329" y="1174"/>
                    </a:lnTo>
                    <a:lnTo>
                      <a:pt x="5329" y="1174"/>
                    </a:lnTo>
                    <a:lnTo>
                      <a:pt x="5320" y="1174"/>
                    </a:lnTo>
                    <a:lnTo>
                      <a:pt x="5320" y="1174"/>
                    </a:lnTo>
                    <a:lnTo>
                      <a:pt x="5294" y="1156"/>
                    </a:lnTo>
                    <a:lnTo>
                      <a:pt x="5294" y="1156"/>
                    </a:lnTo>
                    <a:lnTo>
                      <a:pt x="5285" y="1156"/>
                    </a:lnTo>
                    <a:lnTo>
                      <a:pt x="5285" y="1156"/>
                    </a:lnTo>
                    <a:lnTo>
                      <a:pt x="5259" y="1165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23" y="1174"/>
                    </a:lnTo>
                    <a:lnTo>
                      <a:pt x="5223" y="1174"/>
                    </a:lnTo>
                    <a:lnTo>
                      <a:pt x="5197" y="1165"/>
                    </a:lnTo>
                    <a:lnTo>
                      <a:pt x="5188" y="1165"/>
                    </a:lnTo>
                    <a:lnTo>
                      <a:pt x="5179" y="1174"/>
                    </a:lnTo>
                    <a:lnTo>
                      <a:pt x="5179" y="1174"/>
                    </a:lnTo>
                    <a:lnTo>
                      <a:pt x="5170" y="1165"/>
                    </a:lnTo>
                    <a:lnTo>
                      <a:pt x="5170" y="1165"/>
                    </a:lnTo>
                    <a:lnTo>
                      <a:pt x="5144" y="1156"/>
                    </a:lnTo>
                    <a:lnTo>
                      <a:pt x="5144" y="1156"/>
                    </a:lnTo>
                    <a:lnTo>
                      <a:pt x="5100" y="1147"/>
                    </a:lnTo>
                    <a:lnTo>
                      <a:pt x="5073" y="1147"/>
                    </a:lnTo>
                    <a:lnTo>
                      <a:pt x="5056" y="1156"/>
                    </a:lnTo>
                    <a:lnTo>
                      <a:pt x="5056" y="1156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29" y="1183"/>
                    </a:lnTo>
                    <a:lnTo>
                      <a:pt x="5020" y="1191"/>
                    </a:lnTo>
                    <a:lnTo>
                      <a:pt x="5020" y="1209"/>
                    </a:lnTo>
                    <a:lnTo>
                      <a:pt x="5020" y="1209"/>
                    </a:lnTo>
                    <a:lnTo>
                      <a:pt x="5029" y="1227"/>
                    </a:lnTo>
                    <a:lnTo>
                      <a:pt x="5038" y="1236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47" y="1271"/>
                    </a:lnTo>
                    <a:lnTo>
                      <a:pt x="5047" y="1271"/>
                    </a:lnTo>
                    <a:lnTo>
                      <a:pt x="5038" y="1280"/>
                    </a:lnTo>
                    <a:lnTo>
                      <a:pt x="5038" y="1280"/>
                    </a:lnTo>
                    <a:lnTo>
                      <a:pt x="5029" y="1288"/>
                    </a:lnTo>
                    <a:lnTo>
                      <a:pt x="5029" y="1297"/>
                    </a:lnTo>
                    <a:lnTo>
                      <a:pt x="5029" y="1297"/>
                    </a:lnTo>
                    <a:lnTo>
                      <a:pt x="5029" y="1315"/>
                    </a:lnTo>
                    <a:lnTo>
                      <a:pt x="5038" y="1324"/>
                    </a:lnTo>
                    <a:lnTo>
                      <a:pt x="5038" y="1324"/>
                    </a:lnTo>
                    <a:lnTo>
                      <a:pt x="5047" y="1333"/>
                    </a:lnTo>
                    <a:lnTo>
                      <a:pt x="5047" y="1333"/>
                    </a:lnTo>
                    <a:lnTo>
                      <a:pt x="5056" y="1359"/>
                    </a:lnTo>
                    <a:lnTo>
                      <a:pt x="5056" y="1359"/>
                    </a:lnTo>
                    <a:lnTo>
                      <a:pt x="5064" y="1377"/>
                    </a:lnTo>
                    <a:lnTo>
                      <a:pt x="5064" y="1377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56" y="1386"/>
                    </a:lnTo>
                    <a:lnTo>
                      <a:pt x="5056" y="1386"/>
                    </a:lnTo>
                    <a:lnTo>
                      <a:pt x="5038" y="1403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29" y="1430"/>
                    </a:lnTo>
                    <a:lnTo>
                      <a:pt x="5029" y="1430"/>
                    </a:lnTo>
                    <a:lnTo>
                      <a:pt x="5012" y="1474"/>
                    </a:lnTo>
                    <a:lnTo>
                      <a:pt x="5003" y="1492"/>
                    </a:lnTo>
                    <a:lnTo>
                      <a:pt x="5012" y="1509"/>
                    </a:lnTo>
                    <a:lnTo>
                      <a:pt x="5012" y="1509"/>
                    </a:lnTo>
                    <a:lnTo>
                      <a:pt x="5038" y="1527"/>
                    </a:lnTo>
                    <a:lnTo>
                      <a:pt x="5038" y="1527"/>
                    </a:lnTo>
                    <a:lnTo>
                      <a:pt x="5073" y="1544"/>
                    </a:lnTo>
                    <a:lnTo>
                      <a:pt x="5091" y="1571"/>
                    </a:lnTo>
                    <a:lnTo>
                      <a:pt x="5091" y="1571"/>
                    </a:lnTo>
                    <a:lnTo>
                      <a:pt x="5109" y="1615"/>
                    </a:lnTo>
                    <a:lnTo>
                      <a:pt x="5109" y="1677"/>
                    </a:lnTo>
                    <a:lnTo>
                      <a:pt x="5109" y="1677"/>
                    </a:lnTo>
                    <a:lnTo>
                      <a:pt x="5100" y="1695"/>
                    </a:lnTo>
                    <a:lnTo>
                      <a:pt x="5073" y="1712"/>
                    </a:lnTo>
                    <a:lnTo>
                      <a:pt x="5073" y="1712"/>
                    </a:lnTo>
                    <a:lnTo>
                      <a:pt x="5029" y="1739"/>
                    </a:lnTo>
                    <a:lnTo>
                      <a:pt x="5029" y="1739"/>
                    </a:lnTo>
                    <a:lnTo>
                      <a:pt x="5012" y="1756"/>
                    </a:lnTo>
                    <a:lnTo>
                      <a:pt x="5003" y="1756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50" y="1765"/>
                    </a:lnTo>
                    <a:lnTo>
                      <a:pt x="4941" y="1774"/>
                    </a:lnTo>
                    <a:lnTo>
                      <a:pt x="4941" y="1774"/>
                    </a:lnTo>
                    <a:lnTo>
                      <a:pt x="4941" y="1792"/>
                    </a:lnTo>
                    <a:lnTo>
                      <a:pt x="4950" y="1818"/>
                    </a:lnTo>
                    <a:lnTo>
                      <a:pt x="4967" y="1845"/>
                    </a:lnTo>
                    <a:lnTo>
                      <a:pt x="4967" y="1845"/>
                    </a:lnTo>
                    <a:lnTo>
                      <a:pt x="4976" y="1853"/>
                    </a:lnTo>
                    <a:lnTo>
                      <a:pt x="4976" y="1862"/>
                    </a:lnTo>
                    <a:lnTo>
                      <a:pt x="4976" y="1862"/>
                    </a:lnTo>
                    <a:lnTo>
                      <a:pt x="4976" y="1889"/>
                    </a:lnTo>
                    <a:lnTo>
                      <a:pt x="4976" y="1889"/>
                    </a:lnTo>
                    <a:lnTo>
                      <a:pt x="4985" y="1915"/>
                    </a:lnTo>
                    <a:lnTo>
                      <a:pt x="4985" y="1915"/>
                    </a:lnTo>
                    <a:lnTo>
                      <a:pt x="4985" y="1933"/>
                    </a:lnTo>
                    <a:lnTo>
                      <a:pt x="4994" y="1959"/>
                    </a:lnTo>
                    <a:lnTo>
                      <a:pt x="4994" y="1959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4985" y="1986"/>
                    </a:lnTo>
                    <a:lnTo>
                      <a:pt x="4985" y="1986"/>
                    </a:lnTo>
                    <a:lnTo>
                      <a:pt x="4985" y="1995"/>
                    </a:lnTo>
                    <a:lnTo>
                      <a:pt x="4976" y="2004"/>
                    </a:lnTo>
                    <a:lnTo>
                      <a:pt x="4976" y="2004"/>
                    </a:lnTo>
                    <a:lnTo>
                      <a:pt x="4959" y="2004"/>
                    </a:lnTo>
                    <a:lnTo>
                      <a:pt x="4959" y="2004"/>
                    </a:lnTo>
                    <a:lnTo>
                      <a:pt x="4950" y="2021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14" y="2021"/>
                    </a:lnTo>
                    <a:lnTo>
                      <a:pt x="4914" y="2021"/>
                    </a:lnTo>
                    <a:lnTo>
                      <a:pt x="4914" y="2004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79" y="1977"/>
                    </a:lnTo>
                    <a:lnTo>
                      <a:pt x="4879" y="1977"/>
                    </a:lnTo>
                    <a:lnTo>
                      <a:pt x="4862" y="1968"/>
                    </a:lnTo>
                    <a:lnTo>
                      <a:pt x="4862" y="1968"/>
                    </a:lnTo>
                    <a:lnTo>
                      <a:pt x="4853" y="1942"/>
                    </a:lnTo>
                    <a:lnTo>
                      <a:pt x="4835" y="1933"/>
                    </a:lnTo>
                    <a:lnTo>
                      <a:pt x="4835" y="1933"/>
                    </a:lnTo>
                    <a:lnTo>
                      <a:pt x="4826" y="1915"/>
                    </a:lnTo>
                    <a:lnTo>
                      <a:pt x="4826" y="1915"/>
                    </a:lnTo>
                    <a:lnTo>
                      <a:pt x="4826" y="1906"/>
                    </a:lnTo>
                    <a:lnTo>
                      <a:pt x="4826" y="1906"/>
                    </a:lnTo>
                    <a:lnTo>
                      <a:pt x="4826" y="1853"/>
                    </a:lnTo>
                    <a:lnTo>
                      <a:pt x="4817" y="1827"/>
                    </a:lnTo>
                    <a:lnTo>
                      <a:pt x="4817" y="1827"/>
                    </a:lnTo>
                    <a:lnTo>
                      <a:pt x="4817" y="1818"/>
                    </a:lnTo>
                    <a:lnTo>
                      <a:pt x="4826" y="1800"/>
                    </a:lnTo>
                    <a:lnTo>
                      <a:pt x="4826" y="1800"/>
                    </a:lnTo>
                    <a:lnTo>
                      <a:pt x="4835" y="1783"/>
                    </a:lnTo>
                    <a:lnTo>
                      <a:pt x="4826" y="1765"/>
                    </a:lnTo>
                    <a:lnTo>
                      <a:pt x="4826" y="1765"/>
                    </a:lnTo>
                    <a:lnTo>
                      <a:pt x="4809" y="1748"/>
                    </a:lnTo>
                    <a:lnTo>
                      <a:pt x="4773" y="1739"/>
                    </a:lnTo>
                    <a:lnTo>
                      <a:pt x="4773" y="1739"/>
                    </a:lnTo>
                    <a:lnTo>
                      <a:pt x="4747" y="1739"/>
                    </a:lnTo>
                    <a:lnTo>
                      <a:pt x="4747" y="1739"/>
                    </a:lnTo>
                    <a:lnTo>
                      <a:pt x="4694" y="1730"/>
                    </a:lnTo>
                    <a:lnTo>
                      <a:pt x="4694" y="1730"/>
                    </a:lnTo>
                    <a:lnTo>
                      <a:pt x="4659" y="1730"/>
                    </a:lnTo>
                    <a:lnTo>
                      <a:pt x="4650" y="1730"/>
                    </a:lnTo>
                    <a:lnTo>
                      <a:pt x="4650" y="1730"/>
                    </a:lnTo>
                    <a:lnTo>
                      <a:pt x="4614" y="1712"/>
                    </a:lnTo>
                    <a:lnTo>
                      <a:pt x="4562" y="1695"/>
                    </a:lnTo>
                    <a:lnTo>
                      <a:pt x="4562" y="1695"/>
                    </a:lnTo>
                    <a:lnTo>
                      <a:pt x="4526" y="1677"/>
                    </a:lnTo>
                    <a:lnTo>
                      <a:pt x="4517" y="1659"/>
                    </a:lnTo>
                    <a:lnTo>
                      <a:pt x="4517" y="1659"/>
                    </a:lnTo>
                    <a:lnTo>
                      <a:pt x="4500" y="1642"/>
                    </a:lnTo>
                    <a:lnTo>
                      <a:pt x="4482" y="1633"/>
                    </a:lnTo>
                    <a:lnTo>
                      <a:pt x="4482" y="1633"/>
                    </a:lnTo>
                    <a:lnTo>
                      <a:pt x="4464" y="1624"/>
                    </a:lnTo>
                    <a:lnTo>
                      <a:pt x="4464" y="1624"/>
                    </a:lnTo>
                    <a:lnTo>
                      <a:pt x="4447" y="1615"/>
                    </a:lnTo>
                    <a:lnTo>
                      <a:pt x="4420" y="1606"/>
                    </a:lnTo>
                    <a:lnTo>
                      <a:pt x="4385" y="1606"/>
                    </a:lnTo>
                    <a:lnTo>
                      <a:pt x="4385" y="1606"/>
                    </a:lnTo>
                    <a:lnTo>
                      <a:pt x="4359" y="1589"/>
                    </a:lnTo>
                    <a:lnTo>
                      <a:pt x="4359" y="1589"/>
                    </a:lnTo>
                    <a:lnTo>
                      <a:pt x="4341" y="1580"/>
                    </a:lnTo>
                    <a:lnTo>
                      <a:pt x="4314" y="1571"/>
                    </a:lnTo>
                    <a:lnTo>
                      <a:pt x="4314" y="1571"/>
                    </a:lnTo>
                    <a:lnTo>
                      <a:pt x="4288" y="1580"/>
                    </a:lnTo>
                    <a:lnTo>
                      <a:pt x="4262" y="1589"/>
                    </a:lnTo>
                    <a:lnTo>
                      <a:pt x="4262" y="1589"/>
                    </a:lnTo>
                    <a:lnTo>
                      <a:pt x="4253" y="1562"/>
                    </a:lnTo>
                    <a:lnTo>
                      <a:pt x="4235" y="1536"/>
                    </a:lnTo>
                    <a:lnTo>
                      <a:pt x="4235" y="1536"/>
                    </a:lnTo>
                    <a:lnTo>
                      <a:pt x="4226" y="1518"/>
                    </a:lnTo>
                    <a:lnTo>
                      <a:pt x="4226" y="1518"/>
                    </a:lnTo>
                    <a:lnTo>
                      <a:pt x="4217" y="1483"/>
                    </a:lnTo>
                    <a:lnTo>
                      <a:pt x="4200" y="1465"/>
                    </a:lnTo>
                    <a:lnTo>
                      <a:pt x="4182" y="1456"/>
                    </a:lnTo>
                    <a:lnTo>
                      <a:pt x="4173" y="1456"/>
                    </a:lnTo>
                    <a:lnTo>
                      <a:pt x="4173" y="1456"/>
                    </a:lnTo>
                    <a:lnTo>
                      <a:pt x="4147" y="1456"/>
                    </a:lnTo>
                    <a:lnTo>
                      <a:pt x="4129" y="1447"/>
                    </a:lnTo>
                    <a:lnTo>
                      <a:pt x="4129" y="1447"/>
                    </a:lnTo>
                    <a:lnTo>
                      <a:pt x="4120" y="1412"/>
                    </a:lnTo>
                    <a:lnTo>
                      <a:pt x="4129" y="1359"/>
                    </a:lnTo>
                    <a:lnTo>
                      <a:pt x="4129" y="1359"/>
                    </a:lnTo>
                    <a:lnTo>
                      <a:pt x="4147" y="1315"/>
                    </a:lnTo>
                    <a:lnTo>
                      <a:pt x="4147" y="1315"/>
                    </a:lnTo>
                    <a:lnTo>
                      <a:pt x="4165" y="1288"/>
                    </a:lnTo>
                    <a:lnTo>
                      <a:pt x="4165" y="1271"/>
                    </a:lnTo>
                    <a:lnTo>
                      <a:pt x="4165" y="1271"/>
                    </a:lnTo>
                    <a:lnTo>
                      <a:pt x="4173" y="1262"/>
                    </a:lnTo>
                    <a:lnTo>
                      <a:pt x="4191" y="1253"/>
                    </a:lnTo>
                    <a:lnTo>
                      <a:pt x="4191" y="1253"/>
                    </a:lnTo>
                    <a:lnTo>
                      <a:pt x="4209" y="1244"/>
                    </a:lnTo>
                    <a:lnTo>
                      <a:pt x="4217" y="1236"/>
                    </a:lnTo>
                    <a:lnTo>
                      <a:pt x="4217" y="1218"/>
                    </a:lnTo>
                    <a:lnTo>
                      <a:pt x="4217" y="1218"/>
                    </a:lnTo>
                    <a:lnTo>
                      <a:pt x="4217" y="1209"/>
                    </a:lnTo>
                    <a:lnTo>
                      <a:pt x="4217" y="1209"/>
                    </a:lnTo>
                    <a:lnTo>
                      <a:pt x="4235" y="1209"/>
                    </a:lnTo>
                    <a:lnTo>
                      <a:pt x="4244" y="1200"/>
                    </a:lnTo>
                    <a:lnTo>
                      <a:pt x="4244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62" y="1174"/>
                    </a:lnTo>
                    <a:lnTo>
                      <a:pt x="4270" y="1165"/>
                    </a:lnTo>
                    <a:lnTo>
                      <a:pt x="4270" y="1165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306" y="1156"/>
                    </a:lnTo>
                    <a:lnTo>
                      <a:pt x="4323" y="1147"/>
                    </a:lnTo>
                    <a:lnTo>
                      <a:pt x="4341" y="1138"/>
                    </a:lnTo>
                    <a:lnTo>
                      <a:pt x="4341" y="1138"/>
                    </a:lnTo>
                    <a:lnTo>
                      <a:pt x="4350" y="1121"/>
                    </a:lnTo>
                    <a:lnTo>
                      <a:pt x="4350" y="1103"/>
                    </a:lnTo>
                    <a:lnTo>
                      <a:pt x="4350" y="1103"/>
                    </a:lnTo>
                    <a:lnTo>
                      <a:pt x="4350" y="1085"/>
                    </a:lnTo>
                    <a:lnTo>
                      <a:pt x="4350" y="1085"/>
                    </a:lnTo>
                    <a:lnTo>
                      <a:pt x="4359" y="1085"/>
                    </a:lnTo>
                    <a:lnTo>
                      <a:pt x="4359" y="1085"/>
                    </a:lnTo>
                    <a:lnTo>
                      <a:pt x="4376" y="1077"/>
                    </a:lnTo>
                    <a:lnTo>
                      <a:pt x="4385" y="1077"/>
                    </a:lnTo>
                    <a:lnTo>
                      <a:pt x="4385" y="1077"/>
                    </a:lnTo>
                    <a:lnTo>
                      <a:pt x="4394" y="1059"/>
                    </a:lnTo>
                    <a:lnTo>
                      <a:pt x="4394" y="1041"/>
                    </a:lnTo>
                    <a:lnTo>
                      <a:pt x="4394" y="1041"/>
                    </a:lnTo>
                    <a:lnTo>
                      <a:pt x="4403" y="1041"/>
                    </a:lnTo>
                    <a:lnTo>
                      <a:pt x="4403" y="1041"/>
                    </a:lnTo>
                    <a:lnTo>
                      <a:pt x="4429" y="1050"/>
                    </a:lnTo>
                    <a:lnTo>
                      <a:pt x="4464" y="1050"/>
                    </a:lnTo>
                    <a:lnTo>
                      <a:pt x="4464" y="1050"/>
                    </a:lnTo>
                    <a:lnTo>
                      <a:pt x="4491" y="1032"/>
                    </a:lnTo>
                    <a:lnTo>
                      <a:pt x="4517" y="1006"/>
                    </a:lnTo>
                    <a:lnTo>
                      <a:pt x="4517" y="1006"/>
                    </a:lnTo>
                    <a:lnTo>
                      <a:pt x="4553" y="971"/>
                    </a:lnTo>
                    <a:lnTo>
                      <a:pt x="4553" y="971"/>
                    </a:lnTo>
                    <a:lnTo>
                      <a:pt x="4562" y="953"/>
                    </a:lnTo>
                    <a:lnTo>
                      <a:pt x="4562" y="935"/>
                    </a:lnTo>
                    <a:lnTo>
                      <a:pt x="4562" y="935"/>
                    </a:lnTo>
                    <a:lnTo>
                      <a:pt x="4553" y="918"/>
                    </a:lnTo>
                    <a:lnTo>
                      <a:pt x="4553" y="918"/>
                    </a:lnTo>
                    <a:lnTo>
                      <a:pt x="4588" y="891"/>
                    </a:lnTo>
                    <a:lnTo>
                      <a:pt x="4588" y="891"/>
                    </a:lnTo>
                    <a:lnTo>
                      <a:pt x="4597" y="891"/>
                    </a:lnTo>
                    <a:lnTo>
                      <a:pt x="4597" y="891"/>
                    </a:lnTo>
                    <a:lnTo>
                      <a:pt x="4588" y="900"/>
                    </a:lnTo>
                    <a:lnTo>
                      <a:pt x="4588" y="918"/>
                    </a:lnTo>
                    <a:lnTo>
                      <a:pt x="4588" y="918"/>
                    </a:lnTo>
                    <a:lnTo>
                      <a:pt x="4570" y="944"/>
                    </a:lnTo>
                    <a:lnTo>
                      <a:pt x="4570" y="944"/>
                    </a:lnTo>
                    <a:lnTo>
                      <a:pt x="4562" y="971"/>
                    </a:lnTo>
                    <a:lnTo>
                      <a:pt x="4570" y="997"/>
                    </a:lnTo>
                    <a:lnTo>
                      <a:pt x="4570" y="997"/>
                    </a:lnTo>
                    <a:lnTo>
                      <a:pt x="4562" y="1015"/>
                    </a:lnTo>
                    <a:lnTo>
                      <a:pt x="4544" y="1032"/>
                    </a:lnTo>
                    <a:lnTo>
                      <a:pt x="4544" y="1032"/>
                    </a:lnTo>
                    <a:lnTo>
                      <a:pt x="4526" y="1050"/>
                    </a:lnTo>
                    <a:lnTo>
                      <a:pt x="4517" y="1059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35" y="1085"/>
                    </a:lnTo>
                    <a:lnTo>
                      <a:pt x="4544" y="1094"/>
                    </a:lnTo>
                    <a:lnTo>
                      <a:pt x="4570" y="1085"/>
                    </a:lnTo>
                    <a:lnTo>
                      <a:pt x="4570" y="1085"/>
                    </a:lnTo>
                    <a:lnTo>
                      <a:pt x="4606" y="1077"/>
                    </a:lnTo>
                    <a:lnTo>
                      <a:pt x="4606" y="1077"/>
                    </a:lnTo>
                    <a:lnTo>
                      <a:pt x="4606" y="1085"/>
                    </a:lnTo>
                    <a:lnTo>
                      <a:pt x="4606" y="1085"/>
                    </a:lnTo>
                    <a:lnTo>
                      <a:pt x="4606" y="1103"/>
                    </a:lnTo>
                    <a:lnTo>
                      <a:pt x="4606" y="1112"/>
                    </a:lnTo>
                    <a:lnTo>
                      <a:pt x="4606" y="1112"/>
                    </a:lnTo>
                    <a:lnTo>
                      <a:pt x="4632" y="1121"/>
                    </a:lnTo>
                    <a:lnTo>
                      <a:pt x="4632" y="1121"/>
                    </a:lnTo>
                    <a:lnTo>
                      <a:pt x="4641" y="1121"/>
                    </a:lnTo>
                    <a:lnTo>
                      <a:pt x="4641" y="1121"/>
                    </a:lnTo>
                    <a:lnTo>
                      <a:pt x="4667" y="1121"/>
                    </a:lnTo>
                    <a:lnTo>
                      <a:pt x="4694" y="1103"/>
                    </a:lnTo>
                    <a:lnTo>
                      <a:pt x="4720" y="1085"/>
                    </a:lnTo>
                    <a:lnTo>
                      <a:pt x="4738" y="1068"/>
                    </a:lnTo>
                    <a:lnTo>
                      <a:pt x="4738" y="1068"/>
                    </a:lnTo>
                    <a:lnTo>
                      <a:pt x="4747" y="1059"/>
                    </a:lnTo>
                    <a:lnTo>
                      <a:pt x="4756" y="1059"/>
                    </a:lnTo>
                    <a:lnTo>
                      <a:pt x="4773" y="1059"/>
                    </a:lnTo>
                    <a:lnTo>
                      <a:pt x="4791" y="1068"/>
                    </a:lnTo>
                    <a:lnTo>
                      <a:pt x="4791" y="1068"/>
                    </a:lnTo>
                    <a:lnTo>
                      <a:pt x="4817" y="1077"/>
                    </a:lnTo>
                    <a:lnTo>
                      <a:pt x="4853" y="1085"/>
                    </a:lnTo>
                    <a:lnTo>
                      <a:pt x="4879" y="1094"/>
                    </a:lnTo>
                    <a:lnTo>
                      <a:pt x="4906" y="1085"/>
                    </a:lnTo>
                    <a:lnTo>
                      <a:pt x="4906" y="1085"/>
                    </a:lnTo>
                    <a:lnTo>
                      <a:pt x="4923" y="1077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50"/>
                    </a:lnTo>
                    <a:lnTo>
                      <a:pt x="4914" y="1041"/>
                    </a:lnTo>
                    <a:lnTo>
                      <a:pt x="4879" y="1024"/>
                    </a:lnTo>
                    <a:lnTo>
                      <a:pt x="4879" y="1024"/>
                    </a:lnTo>
                    <a:lnTo>
                      <a:pt x="4862" y="1015"/>
                    </a:lnTo>
                    <a:lnTo>
                      <a:pt x="4844" y="997"/>
                    </a:lnTo>
                    <a:lnTo>
                      <a:pt x="4844" y="997"/>
                    </a:lnTo>
                    <a:lnTo>
                      <a:pt x="4844" y="980"/>
                    </a:lnTo>
                    <a:lnTo>
                      <a:pt x="4826" y="962"/>
                    </a:lnTo>
                    <a:lnTo>
                      <a:pt x="4756" y="935"/>
                    </a:lnTo>
                    <a:lnTo>
                      <a:pt x="4756" y="935"/>
                    </a:lnTo>
                    <a:lnTo>
                      <a:pt x="4729" y="927"/>
                    </a:lnTo>
                    <a:lnTo>
                      <a:pt x="4729" y="927"/>
                    </a:lnTo>
                    <a:lnTo>
                      <a:pt x="4703" y="909"/>
                    </a:lnTo>
                    <a:lnTo>
                      <a:pt x="4703" y="909"/>
                    </a:lnTo>
                    <a:lnTo>
                      <a:pt x="4676" y="900"/>
                    </a:lnTo>
                    <a:lnTo>
                      <a:pt x="4667" y="882"/>
                    </a:lnTo>
                    <a:lnTo>
                      <a:pt x="4667" y="882"/>
                    </a:lnTo>
                    <a:lnTo>
                      <a:pt x="4659" y="865"/>
                    </a:lnTo>
                    <a:lnTo>
                      <a:pt x="4659" y="865"/>
                    </a:lnTo>
                    <a:lnTo>
                      <a:pt x="4641" y="856"/>
                    </a:lnTo>
                    <a:lnTo>
                      <a:pt x="4614" y="865"/>
                    </a:lnTo>
                    <a:lnTo>
                      <a:pt x="4614" y="865"/>
                    </a:lnTo>
                    <a:lnTo>
                      <a:pt x="4623" y="847"/>
                    </a:lnTo>
                    <a:lnTo>
                      <a:pt x="4623" y="847"/>
                    </a:lnTo>
                    <a:lnTo>
                      <a:pt x="4614" y="838"/>
                    </a:lnTo>
                    <a:lnTo>
                      <a:pt x="4606" y="829"/>
                    </a:lnTo>
                    <a:lnTo>
                      <a:pt x="4606" y="829"/>
                    </a:lnTo>
                    <a:lnTo>
                      <a:pt x="4614" y="829"/>
                    </a:lnTo>
                    <a:lnTo>
                      <a:pt x="4623" y="838"/>
                    </a:lnTo>
                    <a:lnTo>
                      <a:pt x="4623" y="838"/>
                    </a:lnTo>
                    <a:lnTo>
                      <a:pt x="4632" y="847"/>
                    </a:lnTo>
                    <a:lnTo>
                      <a:pt x="4632" y="847"/>
                    </a:lnTo>
                    <a:lnTo>
                      <a:pt x="4641" y="856"/>
                    </a:lnTo>
                    <a:lnTo>
                      <a:pt x="4659" y="856"/>
                    </a:lnTo>
                    <a:lnTo>
                      <a:pt x="4685" y="847"/>
                    </a:lnTo>
                    <a:lnTo>
                      <a:pt x="4685" y="847"/>
                    </a:lnTo>
                    <a:lnTo>
                      <a:pt x="4703" y="847"/>
                    </a:lnTo>
                    <a:lnTo>
                      <a:pt x="4703" y="847"/>
                    </a:lnTo>
                    <a:lnTo>
                      <a:pt x="4712" y="847"/>
                    </a:lnTo>
                    <a:lnTo>
                      <a:pt x="4720" y="838"/>
                    </a:lnTo>
                    <a:lnTo>
                      <a:pt x="4720" y="838"/>
                    </a:lnTo>
                    <a:lnTo>
                      <a:pt x="4729" y="847"/>
                    </a:lnTo>
                    <a:lnTo>
                      <a:pt x="4729" y="847"/>
                    </a:lnTo>
                    <a:lnTo>
                      <a:pt x="4747" y="838"/>
                    </a:lnTo>
                    <a:lnTo>
                      <a:pt x="4756" y="838"/>
                    </a:lnTo>
                    <a:lnTo>
                      <a:pt x="4756" y="838"/>
                    </a:lnTo>
                    <a:lnTo>
                      <a:pt x="4773" y="829"/>
                    </a:lnTo>
                    <a:lnTo>
                      <a:pt x="4773" y="829"/>
                    </a:lnTo>
                    <a:lnTo>
                      <a:pt x="4809" y="812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53" y="776"/>
                    </a:lnTo>
                    <a:lnTo>
                      <a:pt x="4870" y="759"/>
                    </a:lnTo>
                    <a:lnTo>
                      <a:pt x="4870" y="759"/>
                    </a:lnTo>
                    <a:lnTo>
                      <a:pt x="4870" y="741"/>
                    </a:lnTo>
                    <a:lnTo>
                      <a:pt x="4870" y="724"/>
                    </a:lnTo>
                    <a:lnTo>
                      <a:pt x="4862" y="706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62"/>
                    </a:lnTo>
                    <a:lnTo>
                      <a:pt x="4826" y="653"/>
                    </a:lnTo>
                    <a:lnTo>
                      <a:pt x="4826" y="653"/>
                    </a:lnTo>
                    <a:lnTo>
                      <a:pt x="4862" y="644"/>
                    </a:lnTo>
                    <a:lnTo>
                      <a:pt x="4879" y="626"/>
                    </a:lnTo>
                    <a:lnTo>
                      <a:pt x="4879" y="626"/>
                    </a:lnTo>
                    <a:lnTo>
                      <a:pt x="4879" y="618"/>
                    </a:lnTo>
                    <a:lnTo>
                      <a:pt x="4879" y="609"/>
                    </a:lnTo>
                    <a:lnTo>
                      <a:pt x="4879" y="609"/>
                    </a:lnTo>
                    <a:lnTo>
                      <a:pt x="4879" y="591"/>
                    </a:lnTo>
                    <a:lnTo>
                      <a:pt x="4870" y="591"/>
                    </a:lnTo>
                    <a:lnTo>
                      <a:pt x="4870" y="591"/>
                    </a:lnTo>
                    <a:lnTo>
                      <a:pt x="4879" y="573"/>
                    </a:lnTo>
                    <a:lnTo>
                      <a:pt x="4879" y="565"/>
                    </a:lnTo>
                    <a:lnTo>
                      <a:pt x="4879" y="565"/>
                    </a:lnTo>
                    <a:lnTo>
                      <a:pt x="4870" y="556"/>
                    </a:lnTo>
                    <a:lnTo>
                      <a:pt x="4862" y="547"/>
                    </a:lnTo>
                    <a:lnTo>
                      <a:pt x="4835" y="538"/>
                    </a:lnTo>
                    <a:lnTo>
                      <a:pt x="4835" y="538"/>
                    </a:lnTo>
                    <a:lnTo>
                      <a:pt x="4817" y="538"/>
                    </a:lnTo>
                    <a:lnTo>
                      <a:pt x="4809" y="529"/>
                    </a:lnTo>
                    <a:lnTo>
                      <a:pt x="4809" y="529"/>
                    </a:lnTo>
                    <a:lnTo>
                      <a:pt x="4800" y="512"/>
                    </a:lnTo>
                    <a:lnTo>
                      <a:pt x="4809" y="512"/>
                    </a:lnTo>
                    <a:lnTo>
                      <a:pt x="4809" y="512"/>
                    </a:lnTo>
                    <a:lnTo>
                      <a:pt x="4853" y="503"/>
                    </a:lnTo>
                    <a:lnTo>
                      <a:pt x="4879" y="485"/>
                    </a:lnTo>
                    <a:lnTo>
                      <a:pt x="4879" y="485"/>
                    </a:lnTo>
                    <a:lnTo>
                      <a:pt x="4923" y="494"/>
                    </a:lnTo>
                    <a:lnTo>
                      <a:pt x="4923" y="494"/>
                    </a:lnTo>
                    <a:lnTo>
                      <a:pt x="4967" y="503"/>
                    </a:lnTo>
                    <a:lnTo>
                      <a:pt x="4994" y="503"/>
                    </a:lnTo>
                    <a:lnTo>
                      <a:pt x="4994" y="503"/>
                    </a:lnTo>
                    <a:lnTo>
                      <a:pt x="5012" y="503"/>
                    </a:lnTo>
                    <a:lnTo>
                      <a:pt x="5020" y="485"/>
                    </a:lnTo>
                    <a:lnTo>
                      <a:pt x="5020" y="485"/>
                    </a:lnTo>
                    <a:lnTo>
                      <a:pt x="5020" y="476"/>
                    </a:lnTo>
                    <a:lnTo>
                      <a:pt x="5012" y="467"/>
                    </a:lnTo>
                    <a:lnTo>
                      <a:pt x="4994" y="450"/>
                    </a:lnTo>
                    <a:lnTo>
                      <a:pt x="5003" y="450"/>
                    </a:lnTo>
                    <a:lnTo>
                      <a:pt x="5003" y="450"/>
                    </a:lnTo>
                    <a:lnTo>
                      <a:pt x="5038" y="459"/>
                    </a:lnTo>
                    <a:lnTo>
                      <a:pt x="5056" y="476"/>
                    </a:lnTo>
                    <a:lnTo>
                      <a:pt x="5056" y="476"/>
                    </a:lnTo>
                    <a:lnTo>
                      <a:pt x="5064" y="494"/>
                    </a:lnTo>
                    <a:lnTo>
                      <a:pt x="5073" y="503"/>
                    </a:lnTo>
                    <a:lnTo>
                      <a:pt x="5073" y="503"/>
                    </a:lnTo>
                    <a:lnTo>
                      <a:pt x="5082" y="503"/>
                    </a:lnTo>
                    <a:lnTo>
                      <a:pt x="5082" y="503"/>
                    </a:lnTo>
                    <a:lnTo>
                      <a:pt x="5091" y="512"/>
                    </a:lnTo>
                    <a:lnTo>
                      <a:pt x="5100" y="520"/>
                    </a:lnTo>
                    <a:lnTo>
                      <a:pt x="5126" y="538"/>
                    </a:lnTo>
                    <a:lnTo>
                      <a:pt x="5126" y="538"/>
                    </a:lnTo>
                    <a:lnTo>
                      <a:pt x="5162" y="556"/>
                    </a:lnTo>
                    <a:lnTo>
                      <a:pt x="5162" y="556"/>
                    </a:lnTo>
                    <a:lnTo>
                      <a:pt x="5144" y="565"/>
                    </a:lnTo>
                    <a:lnTo>
                      <a:pt x="5144" y="565"/>
                    </a:lnTo>
                    <a:lnTo>
                      <a:pt x="5117" y="573"/>
                    </a:lnTo>
                    <a:lnTo>
                      <a:pt x="5109" y="591"/>
                    </a:lnTo>
                    <a:lnTo>
                      <a:pt x="5109" y="591"/>
                    </a:lnTo>
                    <a:lnTo>
                      <a:pt x="5109" y="600"/>
                    </a:lnTo>
                    <a:lnTo>
                      <a:pt x="5117" y="609"/>
                    </a:lnTo>
                    <a:lnTo>
                      <a:pt x="5117" y="609"/>
                    </a:lnTo>
                    <a:lnTo>
                      <a:pt x="5135" y="618"/>
                    </a:lnTo>
                    <a:lnTo>
                      <a:pt x="5144" y="618"/>
                    </a:lnTo>
                    <a:lnTo>
                      <a:pt x="5179" y="600"/>
                    </a:lnTo>
                    <a:lnTo>
                      <a:pt x="5179" y="600"/>
                    </a:lnTo>
                    <a:lnTo>
                      <a:pt x="5197" y="591"/>
                    </a:lnTo>
                    <a:lnTo>
                      <a:pt x="5214" y="591"/>
                    </a:lnTo>
                    <a:lnTo>
                      <a:pt x="5214" y="591"/>
                    </a:lnTo>
                    <a:lnTo>
                      <a:pt x="5223" y="600"/>
                    </a:lnTo>
                    <a:lnTo>
                      <a:pt x="5223" y="609"/>
                    </a:lnTo>
                    <a:lnTo>
                      <a:pt x="5223" y="609"/>
                    </a:lnTo>
                    <a:lnTo>
                      <a:pt x="5241" y="635"/>
                    </a:lnTo>
                    <a:lnTo>
                      <a:pt x="5250" y="644"/>
                    </a:lnTo>
                    <a:lnTo>
                      <a:pt x="5267" y="644"/>
                    </a:lnTo>
                    <a:lnTo>
                      <a:pt x="5267" y="644"/>
                    </a:lnTo>
                    <a:lnTo>
                      <a:pt x="5285" y="644"/>
                    </a:lnTo>
                    <a:lnTo>
                      <a:pt x="5294" y="644"/>
                    </a:lnTo>
                    <a:lnTo>
                      <a:pt x="5312" y="662"/>
                    </a:lnTo>
                    <a:lnTo>
                      <a:pt x="5338" y="688"/>
                    </a:lnTo>
                    <a:lnTo>
                      <a:pt x="5338" y="688"/>
                    </a:lnTo>
                    <a:lnTo>
                      <a:pt x="5347" y="706"/>
                    </a:lnTo>
                    <a:lnTo>
                      <a:pt x="5347" y="724"/>
                    </a:lnTo>
                    <a:lnTo>
                      <a:pt x="5338" y="750"/>
                    </a:lnTo>
                    <a:lnTo>
                      <a:pt x="5338" y="750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03" y="785"/>
                    </a:lnTo>
                    <a:lnTo>
                      <a:pt x="5303" y="785"/>
                    </a:lnTo>
                    <a:lnTo>
                      <a:pt x="5267" y="803"/>
                    </a:lnTo>
                    <a:lnTo>
                      <a:pt x="5250" y="821"/>
                    </a:lnTo>
                    <a:lnTo>
                      <a:pt x="5250" y="821"/>
                    </a:lnTo>
                    <a:lnTo>
                      <a:pt x="5250" y="838"/>
                    </a:lnTo>
                    <a:lnTo>
                      <a:pt x="5250" y="856"/>
                    </a:lnTo>
                    <a:lnTo>
                      <a:pt x="5267" y="882"/>
                    </a:lnTo>
                    <a:lnTo>
                      <a:pt x="5267" y="882"/>
                    </a:lnTo>
                    <a:lnTo>
                      <a:pt x="5276" y="891"/>
                    </a:lnTo>
                    <a:lnTo>
                      <a:pt x="5276" y="891"/>
                    </a:lnTo>
                    <a:lnTo>
                      <a:pt x="5267" y="900"/>
                    </a:lnTo>
                    <a:lnTo>
                      <a:pt x="5267" y="900"/>
                    </a:lnTo>
                    <a:lnTo>
                      <a:pt x="5250" y="909"/>
                    </a:lnTo>
                    <a:lnTo>
                      <a:pt x="5223" y="909"/>
                    </a:lnTo>
                    <a:lnTo>
                      <a:pt x="5188" y="909"/>
                    </a:lnTo>
                    <a:lnTo>
                      <a:pt x="5162" y="900"/>
                    </a:lnTo>
                    <a:lnTo>
                      <a:pt x="5162" y="900"/>
                    </a:lnTo>
                    <a:lnTo>
                      <a:pt x="5117" y="891"/>
                    </a:lnTo>
                    <a:lnTo>
                      <a:pt x="5100" y="900"/>
                    </a:lnTo>
                    <a:lnTo>
                      <a:pt x="5091" y="909"/>
                    </a:lnTo>
                    <a:lnTo>
                      <a:pt x="5091" y="909"/>
                    </a:lnTo>
                    <a:lnTo>
                      <a:pt x="5082" y="918"/>
                    </a:lnTo>
                    <a:lnTo>
                      <a:pt x="5082" y="918"/>
                    </a:lnTo>
                    <a:lnTo>
                      <a:pt x="5064" y="918"/>
                    </a:lnTo>
                    <a:lnTo>
                      <a:pt x="5056" y="927"/>
                    </a:lnTo>
                    <a:lnTo>
                      <a:pt x="5029" y="953"/>
                    </a:lnTo>
                    <a:lnTo>
                      <a:pt x="5029" y="953"/>
                    </a:lnTo>
                    <a:lnTo>
                      <a:pt x="5029" y="980"/>
                    </a:lnTo>
                    <a:lnTo>
                      <a:pt x="5038" y="1006"/>
                    </a:lnTo>
                    <a:lnTo>
                      <a:pt x="5038" y="1006"/>
                    </a:lnTo>
                    <a:lnTo>
                      <a:pt x="5056" y="1015"/>
                    </a:lnTo>
                    <a:lnTo>
                      <a:pt x="5082" y="1024"/>
                    </a:lnTo>
                    <a:lnTo>
                      <a:pt x="5135" y="1015"/>
                    </a:lnTo>
                    <a:lnTo>
                      <a:pt x="5135" y="1015"/>
                    </a:lnTo>
                    <a:lnTo>
                      <a:pt x="5170" y="1015"/>
                    </a:lnTo>
                    <a:lnTo>
                      <a:pt x="5170" y="1015"/>
                    </a:lnTo>
                    <a:lnTo>
                      <a:pt x="5197" y="1015"/>
                    </a:lnTo>
                    <a:lnTo>
                      <a:pt x="5197" y="1015"/>
                    </a:lnTo>
                    <a:lnTo>
                      <a:pt x="5223" y="1015"/>
                    </a:lnTo>
                    <a:lnTo>
                      <a:pt x="5232" y="1006"/>
                    </a:lnTo>
                    <a:lnTo>
                      <a:pt x="5241" y="997"/>
                    </a:lnTo>
                    <a:lnTo>
                      <a:pt x="5241" y="997"/>
                    </a:lnTo>
                    <a:lnTo>
                      <a:pt x="5259" y="988"/>
                    </a:lnTo>
                    <a:lnTo>
                      <a:pt x="5294" y="997"/>
                    </a:lnTo>
                    <a:lnTo>
                      <a:pt x="5294" y="997"/>
                    </a:lnTo>
                    <a:lnTo>
                      <a:pt x="5312" y="997"/>
                    </a:lnTo>
                    <a:lnTo>
                      <a:pt x="5312" y="997"/>
                    </a:lnTo>
                    <a:lnTo>
                      <a:pt x="5320" y="1006"/>
                    </a:lnTo>
                    <a:lnTo>
                      <a:pt x="5329" y="1015"/>
                    </a:lnTo>
                    <a:lnTo>
                      <a:pt x="5329" y="1015"/>
                    </a:lnTo>
                    <a:lnTo>
                      <a:pt x="5347" y="1041"/>
                    </a:lnTo>
                    <a:lnTo>
                      <a:pt x="5356" y="1050"/>
                    </a:lnTo>
                    <a:lnTo>
                      <a:pt x="5373" y="1059"/>
                    </a:lnTo>
                    <a:lnTo>
                      <a:pt x="5373" y="1059"/>
                    </a:lnTo>
                    <a:lnTo>
                      <a:pt x="5382" y="1059"/>
                    </a:lnTo>
                    <a:lnTo>
                      <a:pt x="5382" y="1077"/>
                    </a:lnTo>
                    <a:lnTo>
                      <a:pt x="5382" y="1077"/>
                    </a:lnTo>
                    <a:lnTo>
                      <a:pt x="5382" y="1094"/>
                    </a:lnTo>
                    <a:lnTo>
                      <a:pt x="5400" y="1121"/>
                    </a:lnTo>
                    <a:lnTo>
                      <a:pt x="5400" y="1121"/>
                    </a:lnTo>
                    <a:lnTo>
                      <a:pt x="5409" y="1130"/>
                    </a:lnTo>
                    <a:lnTo>
                      <a:pt x="5426" y="1138"/>
                    </a:lnTo>
                    <a:lnTo>
                      <a:pt x="5470" y="1147"/>
                    </a:lnTo>
                    <a:lnTo>
                      <a:pt x="5470" y="1147"/>
                    </a:lnTo>
                    <a:lnTo>
                      <a:pt x="5506" y="1147"/>
                    </a:lnTo>
                    <a:lnTo>
                      <a:pt x="5532" y="1165"/>
                    </a:lnTo>
                    <a:lnTo>
                      <a:pt x="5532" y="1165"/>
                    </a:lnTo>
                    <a:lnTo>
                      <a:pt x="5567" y="1183"/>
                    </a:lnTo>
                    <a:lnTo>
                      <a:pt x="5611" y="1209"/>
                    </a:lnTo>
                    <a:lnTo>
                      <a:pt x="5656" y="1227"/>
                    </a:lnTo>
                    <a:lnTo>
                      <a:pt x="5700" y="1236"/>
                    </a:lnTo>
                    <a:lnTo>
                      <a:pt x="5700" y="1236"/>
                    </a:lnTo>
                    <a:lnTo>
                      <a:pt x="5709" y="1236"/>
                    </a:lnTo>
                    <a:lnTo>
                      <a:pt x="5709" y="1236"/>
                    </a:lnTo>
                    <a:lnTo>
                      <a:pt x="5717" y="1227"/>
                    </a:lnTo>
                    <a:lnTo>
                      <a:pt x="5726" y="1227"/>
                    </a:lnTo>
                    <a:lnTo>
                      <a:pt x="5726" y="1227"/>
                    </a:lnTo>
                    <a:lnTo>
                      <a:pt x="5726" y="1218"/>
                    </a:lnTo>
                    <a:lnTo>
                      <a:pt x="5726" y="1200"/>
                    </a:lnTo>
                    <a:lnTo>
                      <a:pt x="5726" y="1200"/>
                    </a:lnTo>
                    <a:lnTo>
                      <a:pt x="5717" y="1174"/>
                    </a:lnTo>
                    <a:lnTo>
                      <a:pt x="5682" y="1138"/>
                    </a:lnTo>
                    <a:lnTo>
                      <a:pt x="5620" y="1085"/>
                    </a:lnTo>
                    <a:lnTo>
                      <a:pt x="5620" y="1085"/>
                    </a:lnTo>
                    <a:lnTo>
                      <a:pt x="5647" y="1094"/>
                    </a:lnTo>
                    <a:lnTo>
                      <a:pt x="5647" y="1094"/>
                    </a:lnTo>
                    <a:lnTo>
                      <a:pt x="5673" y="1112"/>
                    </a:lnTo>
                    <a:lnTo>
                      <a:pt x="5700" y="1130"/>
                    </a:lnTo>
                    <a:lnTo>
                      <a:pt x="5726" y="1138"/>
                    </a:lnTo>
                    <a:lnTo>
                      <a:pt x="5753" y="1138"/>
                    </a:lnTo>
                    <a:lnTo>
                      <a:pt x="5753" y="1138"/>
                    </a:lnTo>
                    <a:lnTo>
                      <a:pt x="5788" y="1130"/>
                    </a:lnTo>
                    <a:lnTo>
                      <a:pt x="5814" y="1103"/>
                    </a:lnTo>
                    <a:lnTo>
                      <a:pt x="5814" y="1103"/>
                    </a:lnTo>
                    <a:lnTo>
                      <a:pt x="5823" y="1085"/>
                    </a:lnTo>
                    <a:lnTo>
                      <a:pt x="5823" y="1068"/>
                    </a:lnTo>
                    <a:lnTo>
                      <a:pt x="5823" y="1068"/>
                    </a:lnTo>
                    <a:lnTo>
                      <a:pt x="5814" y="1059"/>
                    </a:lnTo>
                    <a:lnTo>
                      <a:pt x="5806" y="1050"/>
                    </a:lnTo>
                    <a:lnTo>
                      <a:pt x="5806" y="1050"/>
                    </a:lnTo>
                    <a:lnTo>
                      <a:pt x="5788" y="1041"/>
                    </a:lnTo>
                    <a:lnTo>
                      <a:pt x="5788" y="1032"/>
                    </a:lnTo>
                    <a:lnTo>
                      <a:pt x="5788" y="1032"/>
                    </a:lnTo>
                    <a:lnTo>
                      <a:pt x="5788" y="1006"/>
                    </a:lnTo>
                    <a:lnTo>
                      <a:pt x="5770" y="980"/>
                    </a:lnTo>
                    <a:lnTo>
                      <a:pt x="5753" y="953"/>
                    </a:lnTo>
                    <a:lnTo>
                      <a:pt x="5717" y="944"/>
                    </a:lnTo>
                    <a:lnTo>
                      <a:pt x="5717" y="944"/>
                    </a:lnTo>
                    <a:lnTo>
                      <a:pt x="5700" y="944"/>
                    </a:lnTo>
                    <a:lnTo>
                      <a:pt x="5673" y="927"/>
                    </a:lnTo>
                    <a:lnTo>
                      <a:pt x="5638" y="891"/>
                    </a:lnTo>
                    <a:lnTo>
                      <a:pt x="5638" y="891"/>
                    </a:lnTo>
                    <a:lnTo>
                      <a:pt x="5647" y="882"/>
                    </a:lnTo>
                    <a:lnTo>
                      <a:pt x="5656" y="865"/>
                    </a:lnTo>
                    <a:lnTo>
                      <a:pt x="5647" y="847"/>
                    </a:lnTo>
                    <a:lnTo>
                      <a:pt x="5647" y="847"/>
                    </a:lnTo>
                    <a:lnTo>
                      <a:pt x="5647" y="838"/>
                    </a:lnTo>
                    <a:lnTo>
                      <a:pt x="5647" y="829"/>
                    </a:lnTo>
                    <a:lnTo>
                      <a:pt x="5647" y="829"/>
                    </a:lnTo>
                    <a:lnTo>
                      <a:pt x="5656" y="821"/>
                    </a:lnTo>
                    <a:lnTo>
                      <a:pt x="5682" y="838"/>
                    </a:lnTo>
                    <a:lnTo>
                      <a:pt x="5682" y="838"/>
                    </a:lnTo>
                    <a:lnTo>
                      <a:pt x="5700" y="847"/>
                    </a:lnTo>
                    <a:lnTo>
                      <a:pt x="5717" y="856"/>
                    </a:lnTo>
                    <a:lnTo>
                      <a:pt x="5717" y="856"/>
                    </a:lnTo>
                    <a:lnTo>
                      <a:pt x="5735" y="865"/>
                    </a:lnTo>
                    <a:lnTo>
                      <a:pt x="5744" y="882"/>
                    </a:lnTo>
                    <a:lnTo>
                      <a:pt x="5744" y="882"/>
                    </a:lnTo>
                    <a:lnTo>
                      <a:pt x="5770" y="909"/>
                    </a:lnTo>
                    <a:lnTo>
                      <a:pt x="5797" y="935"/>
                    </a:lnTo>
                    <a:lnTo>
                      <a:pt x="5797" y="935"/>
                    </a:lnTo>
                    <a:lnTo>
                      <a:pt x="5823" y="953"/>
                    </a:lnTo>
                    <a:lnTo>
                      <a:pt x="5850" y="953"/>
                    </a:lnTo>
                    <a:lnTo>
                      <a:pt x="5850" y="953"/>
                    </a:lnTo>
                    <a:lnTo>
                      <a:pt x="5867" y="944"/>
                    </a:lnTo>
                    <a:lnTo>
                      <a:pt x="5876" y="918"/>
                    </a:lnTo>
                    <a:lnTo>
                      <a:pt x="5876" y="909"/>
                    </a:lnTo>
                    <a:lnTo>
                      <a:pt x="5876" y="909"/>
                    </a:lnTo>
                    <a:lnTo>
                      <a:pt x="5894" y="909"/>
                    </a:lnTo>
                    <a:lnTo>
                      <a:pt x="5894" y="909"/>
                    </a:lnTo>
                    <a:lnTo>
                      <a:pt x="5911" y="900"/>
                    </a:lnTo>
                    <a:lnTo>
                      <a:pt x="5929" y="891"/>
                    </a:lnTo>
                    <a:lnTo>
                      <a:pt x="5929" y="891"/>
                    </a:lnTo>
                    <a:lnTo>
                      <a:pt x="5929" y="874"/>
                    </a:lnTo>
                    <a:lnTo>
                      <a:pt x="5929" y="874"/>
                    </a:lnTo>
                    <a:lnTo>
                      <a:pt x="5938" y="865"/>
                    </a:lnTo>
                    <a:lnTo>
                      <a:pt x="5956" y="847"/>
                    </a:lnTo>
                    <a:lnTo>
                      <a:pt x="6000" y="821"/>
                    </a:lnTo>
                    <a:lnTo>
                      <a:pt x="6000" y="821"/>
                    </a:lnTo>
                    <a:lnTo>
                      <a:pt x="6017" y="803"/>
                    </a:lnTo>
                    <a:lnTo>
                      <a:pt x="6017" y="794"/>
                    </a:lnTo>
                    <a:lnTo>
                      <a:pt x="6017" y="794"/>
                    </a:lnTo>
                    <a:lnTo>
                      <a:pt x="6000" y="776"/>
                    </a:lnTo>
                    <a:lnTo>
                      <a:pt x="5982" y="768"/>
                    </a:lnTo>
                    <a:lnTo>
                      <a:pt x="5956" y="759"/>
                    </a:lnTo>
                    <a:lnTo>
                      <a:pt x="5929" y="759"/>
                    </a:lnTo>
                    <a:lnTo>
                      <a:pt x="5929" y="759"/>
                    </a:lnTo>
                    <a:lnTo>
                      <a:pt x="5903" y="750"/>
                    </a:lnTo>
                    <a:lnTo>
                      <a:pt x="5894" y="741"/>
                    </a:lnTo>
                    <a:lnTo>
                      <a:pt x="5894" y="724"/>
                    </a:lnTo>
                    <a:lnTo>
                      <a:pt x="5894" y="724"/>
                    </a:lnTo>
                    <a:lnTo>
                      <a:pt x="5885" y="715"/>
                    </a:lnTo>
                    <a:lnTo>
                      <a:pt x="5867" y="697"/>
                    </a:lnTo>
                    <a:lnTo>
                      <a:pt x="5867" y="697"/>
                    </a:lnTo>
                    <a:lnTo>
                      <a:pt x="5823" y="671"/>
                    </a:lnTo>
                    <a:lnTo>
                      <a:pt x="5797" y="662"/>
                    </a:lnTo>
                    <a:lnTo>
                      <a:pt x="5779" y="662"/>
                    </a:lnTo>
                    <a:lnTo>
                      <a:pt x="5779" y="662"/>
                    </a:lnTo>
                    <a:lnTo>
                      <a:pt x="5761" y="662"/>
                    </a:lnTo>
                    <a:lnTo>
                      <a:pt x="5744" y="653"/>
                    </a:lnTo>
                    <a:lnTo>
                      <a:pt x="5744" y="653"/>
                    </a:lnTo>
                    <a:lnTo>
                      <a:pt x="5709" y="635"/>
                    </a:lnTo>
                    <a:lnTo>
                      <a:pt x="5682" y="635"/>
                    </a:lnTo>
                    <a:lnTo>
                      <a:pt x="5682" y="635"/>
                    </a:lnTo>
                    <a:lnTo>
                      <a:pt x="5638" y="618"/>
                    </a:lnTo>
                    <a:lnTo>
                      <a:pt x="5620" y="600"/>
                    </a:lnTo>
                    <a:lnTo>
                      <a:pt x="5620" y="582"/>
                    </a:lnTo>
                    <a:lnTo>
                      <a:pt x="5620" y="582"/>
                    </a:lnTo>
                    <a:lnTo>
                      <a:pt x="5647" y="582"/>
                    </a:lnTo>
                    <a:lnTo>
                      <a:pt x="5647" y="582"/>
                    </a:lnTo>
                    <a:lnTo>
                      <a:pt x="5673" y="591"/>
                    </a:lnTo>
                    <a:lnTo>
                      <a:pt x="5691" y="582"/>
                    </a:lnTo>
                    <a:lnTo>
                      <a:pt x="5700" y="573"/>
                    </a:lnTo>
                    <a:lnTo>
                      <a:pt x="5700" y="573"/>
                    </a:lnTo>
                    <a:lnTo>
                      <a:pt x="5700" y="556"/>
                    </a:lnTo>
                    <a:lnTo>
                      <a:pt x="5700" y="547"/>
                    </a:lnTo>
                    <a:lnTo>
                      <a:pt x="5700" y="547"/>
                    </a:lnTo>
                    <a:lnTo>
                      <a:pt x="5682" y="538"/>
                    </a:lnTo>
                    <a:lnTo>
                      <a:pt x="5656" y="538"/>
                    </a:lnTo>
                    <a:lnTo>
                      <a:pt x="5656" y="538"/>
                    </a:lnTo>
                    <a:lnTo>
                      <a:pt x="5638" y="529"/>
                    </a:lnTo>
                    <a:lnTo>
                      <a:pt x="5638" y="529"/>
                    </a:lnTo>
                    <a:lnTo>
                      <a:pt x="5656" y="520"/>
                    </a:lnTo>
                    <a:lnTo>
                      <a:pt x="5656" y="520"/>
                    </a:lnTo>
                    <a:lnTo>
                      <a:pt x="5664" y="512"/>
                    </a:lnTo>
                    <a:lnTo>
                      <a:pt x="5664" y="503"/>
                    </a:lnTo>
                    <a:lnTo>
                      <a:pt x="5664" y="503"/>
                    </a:lnTo>
                    <a:lnTo>
                      <a:pt x="5664" y="485"/>
                    </a:lnTo>
                    <a:lnTo>
                      <a:pt x="5656" y="476"/>
                    </a:lnTo>
                    <a:lnTo>
                      <a:pt x="5629" y="459"/>
                    </a:lnTo>
                    <a:lnTo>
                      <a:pt x="5629" y="459"/>
                    </a:lnTo>
                    <a:lnTo>
                      <a:pt x="5620" y="450"/>
                    </a:lnTo>
                    <a:lnTo>
                      <a:pt x="5611" y="450"/>
                    </a:lnTo>
                    <a:lnTo>
                      <a:pt x="5594" y="459"/>
                    </a:lnTo>
                    <a:lnTo>
                      <a:pt x="5594" y="459"/>
                    </a:lnTo>
                    <a:lnTo>
                      <a:pt x="5603" y="450"/>
                    </a:lnTo>
                    <a:lnTo>
                      <a:pt x="5603" y="450"/>
                    </a:lnTo>
                    <a:lnTo>
                      <a:pt x="5603" y="441"/>
                    </a:lnTo>
                    <a:lnTo>
                      <a:pt x="5603" y="423"/>
                    </a:lnTo>
                    <a:lnTo>
                      <a:pt x="5603" y="423"/>
                    </a:lnTo>
                    <a:lnTo>
                      <a:pt x="5585" y="415"/>
                    </a:lnTo>
                    <a:lnTo>
                      <a:pt x="5559" y="406"/>
                    </a:lnTo>
                    <a:lnTo>
                      <a:pt x="5532" y="397"/>
                    </a:lnTo>
                    <a:lnTo>
                      <a:pt x="5506" y="406"/>
                    </a:lnTo>
                    <a:lnTo>
                      <a:pt x="5506" y="406"/>
                    </a:lnTo>
                    <a:lnTo>
                      <a:pt x="5488" y="406"/>
                    </a:lnTo>
                    <a:lnTo>
                      <a:pt x="5488" y="406"/>
                    </a:lnTo>
                    <a:lnTo>
                      <a:pt x="5479" y="388"/>
                    </a:lnTo>
                    <a:lnTo>
                      <a:pt x="5479" y="388"/>
                    </a:lnTo>
                    <a:lnTo>
                      <a:pt x="5479" y="379"/>
                    </a:lnTo>
                    <a:lnTo>
                      <a:pt x="5470" y="370"/>
                    </a:lnTo>
                    <a:lnTo>
                      <a:pt x="5470" y="370"/>
                    </a:lnTo>
                    <a:lnTo>
                      <a:pt x="5453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35" y="362"/>
                    </a:lnTo>
                    <a:lnTo>
                      <a:pt x="5435" y="344"/>
                    </a:lnTo>
                    <a:lnTo>
                      <a:pt x="5435" y="344"/>
                    </a:lnTo>
                    <a:lnTo>
                      <a:pt x="5435" y="335"/>
                    </a:lnTo>
                    <a:lnTo>
                      <a:pt x="5435" y="335"/>
                    </a:lnTo>
                    <a:lnTo>
                      <a:pt x="5426" y="326"/>
                    </a:lnTo>
                    <a:lnTo>
                      <a:pt x="5409" y="317"/>
                    </a:lnTo>
                    <a:lnTo>
                      <a:pt x="5373" y="317"/>
                    </a:lnTo>
                    <a:lnTo>
                      <a:pt x="5373" y="317"/>
                    </a:lnTo>
                    <a:lnTo>
                      <a:pt x="5347" y="326"/>
                    </a:lnTo>
                    <a:lnTo>
                      <a:pt x="5329" y="344"/>
                    </a:lnTo>
                    <a:lnTo>
                      <a:pt x="5329" y="344"/>
                    </a:lnTo>
                    <a:lnTo>
                      <a:pt x="5312" y="335"/>
                    </a:lnTo>
                    <a:lnTo>
                      <a:pt x="5312" y="335"/>
                    </a:lnTo>
                    <a:lnTo>
                      <a:pt x="5294" y="309"/>
                    </a:lnTo>
                    <a:lnTo>
                      <a:pt x="5285" y="291"/>
                    </a:lnTo>
                    <a:lnTo>
                      <a:pt x="5285" y="291"/>
                    </a:lnTo>
                    <a:lnTo>
                      <a:pt x="5285" y="282"/>
                    </a:lnTo>
                    <a:lnTo>
                      <a:pt x="5276" y="273"/>
                    </a:lnTo>
                    <a:lnTo>
                      <a:pt x="5250" y="273"/>
                    </a:lnTo>
                    <a:lnTo>
                      <a:pt x="5250" y="273"/>
                    </a:lnTo>
                    <a:lnTo>
                      <a:pt x="5214" y="264"/>
                    </a:lnTo>
                    <a:lnTo>
                      <a:pt x="5214" y="264"/>
                    </a:lnTo>
                    <a:lnTo>
                      <a:pt x="5214" y="256"/>
                    </a:lnTo>
                    <a:lnTo>
                      <a:pt x="5214" y="256"/>
                    </a:lnTo>
                    <a:lnTo>
                      <a:pt x="5214" y="247"/>
                    </a:lnTo>
                    <a:lnTo>
                      <a:pt x="5214" y="238"/>
                    </a:lnTo>
                    <a:lnTo>
                      <a:pt x="5214" y="238"/>
                    </a:lnTo>
                    <a:lnTo>
                      <a:pt x="5197" y="220"/>
                    </a:lnTo>
                    <a:lnTo>
                      <a:pt x="5179" y="211"/>
                    </a:lnTo>
                    <a:lnTo>
                      <a:pt x="5135" y="203"/>
                    </a:lnTo>
                    <a:lnTo>
                      <a:pt x="5135" y="203"/>
                    </a:lnTo>
                    <a:lnTo>
                      <a:pt x="5144" y="194"/>
                    </a:lnTo>
                    <a:lnTo>
                      <a:pt x="5144" y="194"/>
                    </a:lnTo>
                    <a:lnTo>
                      <a:pt x="5153" y="176"/>
                    </a:lnTo>
                    <a:lnTo>
                      <a:pt x="5153" y="176"/>
                    </a:lnTo>
                    <a:lnTo>
                      <a:pt x="5144" y="159"/>
                    </a:lnTo>
                    <a:lnTo>
                      <a:pt x="5126" y="141"/>
                    </a:lnTo>
                    <a:lnTo>
                      <a:pt x="5126" y="141"/>
                    </a:lnTo>
                    <a:lnTo>
                      <a:pt x="5064" y="106"/>
                    </a:lnTo>
                    <a:lnTo>
                      <a:pt x="5029" y="97"/>
                    </a:lnTo>
                    <a:lnTo>
                      <a:pt x="5003" y="97"/>
                    </a:lnTo>
                    <a:lnTo>
                      <a:pt x="5003" y="97"/>
                    </a:lnTo>
                    <a:lnTo>
                      <a:pt x="4976" y="97"/>
                    </a:lnTo>
                    <a:lnTo>
                      <a:pt x="4959" y="88"/>
                    </a:lnTo>
                    <a:lnTo>
                      <a:pt x="4959" y="88"/>
                    </a:lnTo>
                    <a:lnTo>
                      <a:pt x="4914" y="79"/>
                    </a:lnTo>
                    <a:lnTo>
                      <a:pt x="4888" y="88"/>
                    </a:lnTo>
                    <a:lnTo>
                      <a:pt x="4879" y="106"/>
                    </a:lnTo>
                    <a:lnTo>
                      <a:pt x="4879" y="106"/>
                    </a:lnTo>
                    <a:lnTo>
                      <a:pt x="4870" y="114"/>
                    </a:lnTo>
                    <a:lnTo>
                      <a:pt x="4879" y="123"/>
                    </a:lnTo>
                    <a:lnTo>
                      <a:pt x="4879" y="123"/>
                    </a:lnTo>
                    <a:lnTo>
                      <a:pt x="4870" y="114"/>
                    </a:lnTo>
                    <a:lnTo>
                      <a:pt x="4870" y="114"/>
                    </a:lnTo>
                    <a:lnTo>
                      <a:pt x="4862" y="97"/>
                    </a:lnTo>
                    <a:lnTo>
                      <a:pt x="4835" y="88"/>
                    </a:lnTo>
                    <a:lnTo>
                      <a:pt x="4835" y="88"/>
                    </a:lnTo>
                    <a:lnTo>
                      <a:pt x="4809" y="88"/>
                    </a:lnTo>
                    <a:lnTo>
                      <a:pt x="4782" y="88"/>
                    </a:lnTo>
                    <a:lnTo>
                      <a:pt x="4756" y="97"/>
                    </a:lnTo>
                    <a:lnTo>
                      <a:pt x="4738" y="106"/>
                    </a:lnTo>
                    <a:lnTo>
                      <a:pt x="4738" y="106"/>
                    </a:lnTo>
                    <a:lnTo>
                      <a:pt x="4720" y="114"/>
                    </a:lnTo>
                    <a:lnTo>
                      <a:pt x="4694" y="123"/>
                    </a:lnTo>
                    <a:lnTo>
                      <a:pt x="4694" y="123"/>
                    </a:lnTo>
                    <a:lnTo>
                      <a:pt x="4659" y="132"/>
                    </a:lnTo>
                    <a:lnTo>
                      <a:pt x="4623" y="159"/>
                    </a:lnTo>
                    <a:lnTo>
                      <a:pt x="4623" y="159"/>
                    </a:lnTo>
                    <a:lnTo>
                      <a:pt x="4606" y="176"/>
                    </a:lnTo>
                    <a:lnTo>
                      <a:pt x="4606" y="194"/>
                    </a:lnTo>
                    <a:lnTo>
                      <a:pt x="4606" y="194"/>
                    </a:lnTo>
                    <a:lnTo>
                      <a:pt x="4614" y="229"/>
                    </a:lnTo>
                    <a:lnTo>
                      <a:pt x="4632" y="247"/>
                    </a:lnTo>
                    <a:lnTo>
                      <a:pt x="4632" y="247"/>
                    </a:lnTo>
                    <a:lnTo>
                      <a:pt x="4623" y="256"/>
                    </a:lnTo>
                    <a:lnTo>
                      <a:pt x="4623" y="256"/>
                    </a:lnTo>
                    <a:lnTo>
                      <a:pt x="4606" y="264"/>
                    </a:lnTo>
                    <a:lnTo>
                      <a:pt x="4597" y="282"/>
                    </a:lnTo>
                    <a:lnTo>
                      <a:pt x="4597" y="282"/>
                    </a:lnTo>
                    <a:lnTo>
                      <a:pt x="4606" y="291"/>
                    </a:lnTo>
                    <a:lnTo>
                      <a:pt x="4614" y="300"/>
                    </a:lnTo>
                    <a:lnTo>
                      <a:pt x="4614" y="300"/>
                    </a:lnTo>
                    <a:lnTo>
                      <a:pt x="4623" y="317"/>
                    </a:lnTo>
                    <a:lnTo>
                      <a:pt x="4641" y="317"/>
                    </a:lnTo>
                    <a:lnTo>
                      <a:pt x="4641" y="317"/>
                    </a:lnTo>
                    <a:lnTo>
                      <a:pt x="4659" y="326"/>
                    </a:lnTo>
                    <a:lnTo>
                      <a:pt x="4667" y="335"/>
                    </a:lnTo>
                    <a:lnTo>
                      <a:pt x="4667" y="335"/>
                    </a:lnTo>
                    <a:lnTo>
                      <a:pt x="4641" y="326"/>
                    </a:lnTo>
                    <a:lnTo>
                      <a:pt x="4641" y="326"/>
                    </a:lnTo>
                    <a:lnTo>
                      <a:pt x="4614" y="309"/>
                    </a:lnTo>
                    <a:lnTo>
                      <a:pt x="4597" y="291"/>
                    </a:lnTo>
                    <a:lnTo>
                      <a:pt x="4597" y="291"/>
                    </a:lnTo>
                    <a:lnTo>
                      <a:pt x="4588" y="282"/>
                    </a:lnTo>
                    <a:lnTo>
                      <a:pt x="4588" y="264"/>
                    </a:lnTo>
                    <a:lnTo>
                      <a:pt x="4588" y="264"/>
                    </a:lnTo>
                    <a:lnTo>
                      <a:pt x="4588" y="238"/>
                    </a:lnTo>
                    <a:lnTo>
                      <a:pt x="4579" y="220"/>
                    </a:lnTo>
                    <a:lnTo>
                      <a:pt x="4579" y="220"/>
                    </a:lnTo>
                    <a:lnTo>
                      <a:pt x="4579" y="211"/>
                    </a:lnTo>
                    <a:lnTo>
                      <a:pt x="4579" y="203"/>
                    </a:lnTo>
                    <a:lnTo>
                      <a:pt x="4606" y="159"/>
                    </a:lnTo>
                    <a:lnTo>
                      <a:pt x="4606" y="159"/>
                    </a:lnTo>
                    <a:lnTo>
                      <a:pt x="4650" y="132"/>
                    </a:lnTo>
                    <a:lnTo>
                      <a:pt x="4650" y="132"/>
                    </a:lnTo>
                    <a:lnTo>
                      <a:pt x="4667" y="123"/>
                    </a:lnTo>
                    <a:lnTo>
                      <a:pt x="4676" y="106"/>
                    </a:lnTo>
                    <a:lnTo>
                      <a:pt x="4676" y="106"/>
                    </a:lnTo>
                    <a:lnTo>
                      <a:pt x="4667" y="97"/>
                    </a:lnTo>
                    <a:lnTo>
                      <a:pt x="4659" y="88"/>
                    </a:lnTo>
                    <a:lnTo>
                      <a:pt x="4659" y="88"/>
                    </a:lnTo>
                    <a:lnTo>
                      <a:pt x="4623" y="79"/>
                    </a:lnTo>
                    <a:lnTo>
                      <a:pt x="4562" y="88"/>
                    </a:lnTo>
                    <a:lnTo>
                      <a:pt x="4491" y="106"/>
                    </a:lnTo>
                    <a:lnTo>
                      <a:pt x="4456" y="123"/>
                    </a:lnTo>
                    <a:lnTo>
                      <a:pt x="4429" y="150"/>
                    </a:lnTo>
                    <a:lnTo>
                      <a:pt x="4429" y="150"/>
                    </a:lnTo>
                    <a:lnTo>
                      <a:pt x="4394" y="185"/>
                    </a:lnTo>
                    <a:lnTo>
                      <a:pt x="4376" y="238"/>
                    </a:lnTo>
                    <a:lnTo>
                      <a:pt x="4367" y="291"/>
                    </a:lnTo>
                    <a:lnTo>
                      <a:pt x="4376" y="344"/>
                    </a:lnTo>
                    <a:lnTo>
                      <a:pt x="4376" y="344"/>
                    </a:lnTo>
                    <a:lnTo>
                      <a:pt x="4385" y="362"/>
                    </a:lnTo>
                    <a:lnTo>
                      <a:pt x="4394" y="362"/>
                    </a:lnTo>
                    <a:lnTo>
                      <a:pt x="4438" y="370"/>
                    </a:lnTo>
                    <a:lnTo>
                      <a:pt x="4438" y="370"/>
                    </a:lnTo>
                    <a:lnTo>
                      <a:pt x="4500" y="379"/>
                    </a:lnTo>
                    <a:lnTo>
                      <a:pt x="4500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38" y="370"/>
                    </a:lnTo>
                    <a:lnTo>
                      <a:pt x="4412" y="370"/>
                    </a:lnTo>
                    <a:lnTo>
                      <a:pt x="4403" y="379"/>
                    </a:lnTo>
                    <a:lnTo>
                      <a:pt x="4403" y="379"/>
                    </a:lnTo>
                    <a:lnTo>
                      <a:pt x="4394" y="388"/>
                    </a:lnTo>
                    <a:lnTo>
                      <a:pt x="4394" y="397"/>
                    </a:lnTo>
                    <a:lnTo>
                      <a:pt x="4394" y="397"/>
                    </a:lnTo>
                    <a:lnTo>
                      <a:pt x="4412" y="423"/>
                    </a:lnTo>
                    <a:lnTo>
                      <a:pt x="4429" y="441"/>
                    </a:lnTo>
                    <a:lnTo>
                      <a:pt x="4429" y="441"/>
                    </a:lnTo>
                    <a:lnTo>
                      <a:pt x="4473" y="459"/>
                    </a:lnTo>
                    <a:lnTo>
                      <a:pt x="4500" y="459"/>
                    </a:lnTo>
                    <a:lnTo>
                      <a:pt x="4517" y="459"/>
                    </a:lnTo>
                    <a:lnTo>
                      <a:pt x="4517" y="459"/>
                    </a:lnTo>
                    <a:lnTo>
                      <a:pt x="4544" y="459"/>
                    </a:lnTo>
                    <a:lnTo>
                      <a:pt x="4562" y="467"/>
                    </a:lnTo>
                    <a:lnTo>
                      <a:pt x="4562" y="467"/>
                    </a:lnTo>
                    <a:lnTo>
                      <a:pt x="4579" y="476"/>
                    </a:lnTo>
                    <a:lnTo>
                      <a:pt x="4588" y="485"/>
                    </a:lnTo>
                    <a:lnTo>
                      <a:pt x="4632" y="494"/>
                    </a:lnTo>
                    <a:lnTo>
                      <a:pt x="4632" y="494"/>
                    </a:lnTo>
                    <a:lnTo>
                      <a:pt x="4614" y="512"/>
                    </a:lnTo>
                    <a:lnTo>
                      <a:pt x="4614" y="538"/>
                    </a:lnTo>
                    <a:lnTo>
                      <a:pt x="4614" y="538"/>
                    </a:lnTo>
                    <a:lnTo>
                      <a:pt x="4614" y="556"/>
                    </a:lnTo>
                    <a:lnTo>
                      <a:pt x="4623" y="565"/>
                    </a:lnTo>
                    <a:lnTo>
                      <a:pt x="4641" y="573"/>
                    </a:lnTo>
                    <a:lnTo>
                      <a:pt x="4641" y="573"/>
                    </a:lnTo>
                    <a:lnTo>
                      <a:pt x="4632" y="591"/>
                    </a:lnTo>
                    <a:lnTo>
                      <a:pt x="4632" y="591"/>
                    </a:lnTo>
                    <a:lnTo>
                      <a:pt x="4623" y="591"/>
                    </a:lnTo>
                    <a:lnTo>
                      <a:pt x="4623" y="591"/>
                    </a:lnTo>
                    <a:lnTo>
                      <a:pt x="4606" y="609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88" y="662"/>
                    </a:lnTo>
                    <a:lnTo>
                      <a:pt x="4588" y="662"/>
                    </a:lnTo>
                    <a:lnTo>
                      <a:pt x="4579" y="644"/>
                    </a:lnTo>
                    <a:lnTo>
                      <a:pt x="4570" y="635"/>
                    </a:lnTo>
                    <a:lnTo>
                      <a:pt x="4562" y="635"/>
                    </a:lnTo>
                    <a:lnTo>
                      <a:pt x="4562" y="635"/>
                    </a:lnTo>
                    <a:lnTo>
                      <a:pt x="4535" y="644"/>
                    </a:lnTo>
                    <a:lnTo>
                      <a:pt x="4526" y="671"/>
                    </a:lnTo>
                    <a:lnTo>
                      <a:pt x="4526" y="671"/>
                    </a:lnTo>
                    <a:lnTo>
                      <a:pt x="4526" y="697"/>
                    </a:lnTo>
                    <a:lnTo>
                      <a:pt x="4535" y="706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24"/>
                    </a:lnTo>
                    <a:lnTo>
                      <a:pt x="4553" y="724"/>
                    </a:lnTo>
                    <a:lnTo>
                      <a:pt x="4526" y="732"/>
                    </a:lnTo>
                    <a:lnTo>
                      <a:pt x="4526" y="732"/>
                    </a:lnTo>
                    <a:lnTo>
                      <a:pt x="4517" y="715"/>
                    </a:lnTo>
                    <a:lnTo>
                      <a:pt x="4517" y="715"/>
                    </a:lnTo>
                    <a:lnTo>
                      <a:pt x="4491" y="697"/>
                    </a:lnTo>
                    <a:lnTo>
                      <a:pt x="4482" y="671"/>
                    </a:lnTo>
                    <a:lnTo>
                      <a:pt x="4482" y="671"/>
                    </a:lnTo>
                    <a:lnTo>
                      <a:pt x="4491" y="662"/>
                    </a:lnTo>
                    <a:lnTo>
                      <a:pt x="4491" y="662"/>
                    </a:lnTo>
                    <a:lnTo>
                      <a:pt x="4509" y="662"/>
                    </a:lnTo>
                    <a:lnTo>
                      <a:pt x="4509" y="653"/>
                    </a:lnTo>
                    <a:lnTo>
                      <a:pt x="4509" y="653"/>
                    </a:lnTo>
                    <a:lnTo>
                      <a:pt x="4517" y="644"/>
                    </a:lnTo>
                    <a:lnTo>
                      <a:pt x="4509" y="626"/>
                    </a:lnTo>
                    <a:lnTo>
                      <a:pt x="4509" y="626"/>
                    </a:lnTo>
                    <a:lnTo>
                      <a:pt x="4509" y="618"/>
                    </a:lnTo>
                    <a:lnTo>
                      <a:pt x="4509" y="618"/>
                    </a:lnTo>
                    <a:lnTo>
                      <a:pt x="4509" y="600"/>
                    </a:lnTo>
                    <a:lnTo>
                      <a:pt x="4500" y="591"/>
                    </a:lnTo>
                    <a:lnTo>
                      <a:pt x="4482" y="582"/>
                    </a:lnTo>
                    <a:lnTo>
                      <a:pt x="4482" y="582"/>
                    </a:lnTo>
                    <a:lnTo>
                      <a:pt x="4464" y="565"/>
                    </a:lnTo>
                    <a:lnTo>
                      <a:pt x="4464" y="565"/>
                    </a:lnTo>
                    <a:lnTo>
                      <a:pt x="4438" y="547"/>
                    </a:lnTo>
                    <a:lnTo>
                      <a:pt x="4420" y="538"/>
                    </a:lnTo>
                    <a:lnTo>
                      <a:pt x="4420" y="538"/>
                    </a:lnTo>
                    <a:lnTo>
                      <a:pt x="4403" y="547"/>
                    </a:lnTo>
                    <a:lnTo>
                      <a:pt x="4385" y="556"/>
                    </a:lnTo>
                    <a:lnTo>
                      <a:pt x="4385" y="556"/>
                    </a:lnTo>
                    <a:lnTo>
                      <a:pt x="4376" y="565"/>
                    </a:lnTo>
                    <a:lnTo>
                      <a:pt x="4376" y="582"/>
                    </a:lnTo>
                    <a:lnTo>
                      <a:pt x="4376" y="582"/>
                    </a:lnTo>
                    <a:lnTo>
                      <a:pt x="4376" y="591"/>
                    </a:lnTo>
                    <a:lnTo>
                      <a:pt x="4376" y="591"/>
                    </a:lnTo>
                    <a:lnTo>
                      <a:pt x="4359" y="600"/>
                    </a:lnTo>
                    <a:lnTo>
                      <a:pt x="4359" y="600"/>
                    </a:lnTo>
                    <a:lnTo>
                      <a:pt x="4350" y="573"/>
                    </a:lnTo>
                    <a:lnTo>
                      <a:pt x="4350" y="573"/>
                    </a:lnTo>
                    <a:lnTo>
                      <a:pt x="4376" y="565"/>
                    </a:lnTo>
                    <a:lnTo>
                      <a:pt x="4385" y="547"/>
                    </a:lnTo>
                    <a:lnTo>
                      <a:pt x="4385" y="547"/>
                    </a:lnTo>
                    <a:lnTo>
                      <a:pt x="4376" y="529"/>
                    </a:lnTo>
                    <a:lnTo>
                      <a:pt x="4376" y="529"/>
                    </a:lnTo>
                    <a:lnTo>
                      <a:pt x="4359" y="520"/>
                    </a:lnTo>
                    <a:lnTo>
                      <a:pt x="4359" y="520"/>
                    </a:lnTo>
                    <a:lnTo>
                      <a:pt x="4323" y="503"/>
                    </a:lnTo>
                    <a:lnTo>
                      <a:pt x="4323" y="503"/>
                    </a:lnTo>
                    <a:lnTo>
                      <a:pt x="4306" y="494"/>
                    </a:lnTo>
                    <a:lnTo>
                      <a:pt x="4306" y="494"/>
                    </a:lnTo>
                    <a:lnTo>
                      <a:pt x="4288" y="494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9" y="503"/>
                    </a:lnTo>
                    <a:lnTo>
                      <a:pt x="4279" y="503"/>
                    </a:lnTo>
                    <a:lnTo>
                      <a:pt x="4279" y="494"/>
                    </a:lnTo>
                    <a:lnTo>
                      <a:pt x="4279" y="494"/>
                    </a:lnTo>
                    <a:lnTo>
                      <a:pt x="4288" y="494"/>
                    </a:lnTo>
                    <a:lnTo>
                      <a:pt x="4306" y="485"/>
                    </a:lnTo>
                    <a:lnTo>
                      <a:pt x="4306" y="485"/>
                    </a:lnTo>
                    <a:lnTo>
                      <a:pt x="4314" y="467"/>
                    </a:lnTo>
                    <a:lnTo>
                      <a:pt x="4314" y="459"/>
                    </a:lnTo>
                    <a:lnTo>
                      <a:pt x="4314" y="459"/>
                    </a:lnTo>
                    <a:lnTo>
                      <a:pt x="4297" y="441"/>
                    </a:lnTo>
                    <a:lnTo>
                      <a:pt x="4288" y="432"/>
                    </a:lnTo>
                    <a:lnTo>
                      <a:pt x="4288" y="432"/>
                    </a:lnTo>
                    <a:lnTo>
                      <a:pt x="4279" y="432"/>
                    </a:lnTo>
                    <a:lnTo>
                      <a:pt x="4279" y="432"/>
                    </a:lnTo>
                    <a:lnTo>
                      <a:pt x="4270" y="415"/>
                    </a:lnTo>
                    <a:lnTo>
                      <a:pt x="4262" y="406"/>
                    </a:lnTo>
                    <a:lnTo>
                      <a:pt x="4235" y="397"/>
                    </a:lnTo>
                    <a:lnTo>
                      <a:pt x="4235" y="397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70"/>
                    </a:lnTo>
                    <a:lnTo>
                      <a:pt x="4226" y="344"/>
                    </a:lnTo>
                    <a:lnTo>
                      <a:pt x="4226" y="344"/>
                    </a:lnTo>
                    <a:lnTo>
                      <a:pt x="4200" y="317"/>
                    </a:lnTo>
                    <a:lnTo>
                      <a:pt x="4156" y="291"/>
                    </a:lnTo>
                    <a:lnTo>
                      <a:pt x="4156" y="291"/>
                    </a:lnTo>
                    <a:lnTo>
                      <a:pt x="4182" y="264"/>
                    </a:lnTo>
                    <a:lnTo>
                      <a:pt x="4182" y="264"/>
                    </a:lnTo>
                    <a:lnTo>
                      <a:pt x="4200" y="247"/>
                    </a:lnTo>
                    <a:lnTo>
                      <a:pt x="4200" y="229"/>
                    </a:lnTo>
                    <a:lnTo>
                      <a:pt x="4200" y="229"/>
                    </a:lnTo>
                    <a:lnTo>
                      <a:pt x="4244" y="229"/>
                    </a:lnTo>
                    <a:lnTo>
                      <a:pt x="4262" y="229"/>
                    </a:lnTo>
                    <a:lnTo>
                      <a:pt x="4279" y="229"/>
                    </a:lnTo>
                    <a:lnTo>
                      <a:pt x="4279" y="229"/>
                    </a:lnTo>
                    <a:lnTo>
                      <a:pt x="4297" y="203"/>
                    </a:lnTo>
                    <a:lnTo>
                      <a:pt x="4332" y="159"/>
                    </a:lnTo>
                    <a:lnTo>
                      <a:pt x="4332" y="159"/>
                    </a:lnTo>
                    <a:lnTo>
                      <a:pt x="4359" y="114"/>
                    </a:lnTo>
                    <a:lnTo>
                      <a:pt x="4359" y="114"/>
                    </a:lnTo>
                    <a:lnTo>
                      <a:pt x="4367" y="97"/>
                    </a:lnTo>
                    <a:lnTo>
                      <a:pt x="4367" y="79"/>
                    </a:lnTo>
                    <a:lnTo>
                      <a:pt x="4367" y="79"/>
                    </a:lnTo>
                    <a:lnTo>
                      <a:pt x="4359" y="70"/>
                    </a:lnTo>
                    <a:lnTo>
                      <a:pt x="4341" y="61"/>
                    </a:lnTo>
                    <a:lnTo>
                      <a:pt x="4288" y="61"/>
                    </a:lnTo>
                    <a:lnTo>
                      <a:pt x="4288" y="61"/>
                    </a:lnTo>
                    <a:lnTo>
                      <a:pt x="4262" y="61"/>
                    </a:lnTo>
                    <a:lnTo>
                      <a:pt x="4244" y="53"/>
                    </a:lnTo>
                    <a:lnTo>
                      <a:pt x="4244" y="53"/>
                    </a:lnTo>
                    <a:lnTo>
                      <a:pt x="4226" y="53"/>
                    </a:lnTo>
                    <a:lnTo>
                      <a:pt x="4200" y="44"/>
                    </a:lnTo>
                    <a:lnTo>
                      <a:pt x="4200" y="44"/>
                    </a:lnTo>
                    <a:lnTo>
                      <a:pt x="4129" y="44"/>
                    </a:lnTo>
                    <a:lnTo>
                      <a:pt x="4085" y="53"/>
                    </a:lnTo>
                    <a:lnTo>
                      <a:pt x="4067" y="70"/>
                    </a:lnTo>
                    <a:lnTo>
                      <a:pt x="4067" y="70"/>
                    </a:lnTo>
                    <a:lnTo>
                      <a:pt x="4059" y="88"/>
                    </a:lnTo>
                    <a:lnTo>
                      <a:pt x="4059" y="88"/>
                    </a:lnTo>
                    <a:lnTo>
                      <a:pt x="4050" y="88"/>
                    </a:lnTo>
                    <a:lnTo>
                      <a:pt x="4050" y="88"/>
                    </a:lnTo>
                    <a:lnTo>
                      <a:pt x="4041" y="97"/>
                    </a:lnTo>
                    <a:lnTo>
                      <a:pt x="4041" y="106"/>
                    </a:lnTo>
                    <a:lnTo>
                      <a:pt x="4041" y="123"/>
                    </a:lnTo>
                    <a:lnTo>
                      <a:pt x="4041" y="123"/>
                    </a:lnTo>
                    <a:lnTo>
                      <a:pt x="4041" y="167"/>
                    </a:lnTo>
                    <a:lnTo>
                      <a:pt x="4041" y="167"/>
                    </a:lnTo>
                    <a:lnTo>
                      <a:pt x="4041" y="211"/>
                    </a:lnTo>
                    <a:lnTo>
                      <a:pt x="4059" y="238"/>
                    </a:lnTo>
                    <a:lnTo>
                      <a:pt x="4059" y="238"/>
                    </a:lnTo>
                    <a:lnTo>
                      <a:pt x="4067" y="247"/>
                    </a:lnTo>
                    <a:lnTo>
                      <a:pt x="4067" y="247"/>
                    </a:lnTo>
                    <a:lnTo>
                      <a:pt x="4067" y="256"/>
                    </a:lnTo>
                    <a:lnTo>
                      <a:pt x="4067" y="273"/>
                    </a:lnTo>
                    <a:lnTo>
                      <a:pt x="4067" y="273"/>
                    </a:lnTo>
                    <a:lnTo>
                      <a:pt x="4067" y="291"/>
                    </a:lnTo>
                    <a:lnTo>
                      <a:pt x="4067" y="291"/>
                    </a:lnTo>
                    <a:lnTo>
                      <a:pt x="4067" y="300"/>
                    </a:lnTo>
                    <a:lnTo>
                      <a:pt x="4059" y="300"/>
                    </a:lnTo>
                    <a:lnTo>
                      <a:pt x="4059" y="300"/>
                    </a:lnTo>
                    <a:lnTo>
                      <a:pt x="4050" y="309"/>
                    </a:lnTo>
                    <a:lnTo>
                      <a:pt x="4050" y="309"/>
                    </a:lnTo>
                    <a:lnTo>
                      <a:pt x="4041" y="317"/>
                    </a:lnTo>
                    <a:lnTo>
                      <a:pt x="4041" y="317"/>
                    </a:lnTo>
                    <a:lnTo>
                      <a:pt x="4041" y="335"/>
                    </a:lnTo>
                    <a:lnTo>
                      <a:pt x="4041" y="335"/>
                    </a:lnTo>
                    <a:lnTo>
                      <a:pt x="4023" y="335"/>
                    </a:lnTo>
                    <a:lnTo>
                      <a:pt x="4023" y="335"/>
                    </a:lnTo>
                    <a:lnTo>
                      <a:pt x="4015" y="344"/>
                    </a:lnTo>
                    <a:lnTo>
                      <a:pt x="3997" y="353"/>
                    </a:lnTo>
                    <a:lnTo>
                      <a:pt x="3988" y="388"/>
                    </a:lnTo>
                    <a:lnTo>
                      <a:pt x="3988" y="388"/>
                    </a:lnTo>
                    <a:lnTo>
                      <a:pt x="3997" y="415"/>
                    </a:lnTo>
                    <a:lnTo>
                      <a:pt x="4006" y="423"/>
                    </a:lnTo>
                    <a:lnTo>
                      <a:pt x="4015" y="423"/>
                    </a:lnTo>
                    <a:lnTo>
                      <a:pt x="4015" y="423"/>
                    </a:lnTo>
                    <a:lnTo>
                      <a:pt x="4006" y="423"/>
                    </a:lnTo>
                    <a:lnTo>
                      <a:pt x="4006" y="423"/>
                    </a:lnTo>
                    <a:lnTo>
                      <a:pt x="3997" y="450"/>
                    </a:lnTo>
                    <a:lnTo>
                      <a:pt x="3997" y="476"/>
                    </a:lnTo>
                    <a:lnTo>
                      <a:pt x="4006" y="494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06" y="520"/>
                    </a:lnTo>
                    <a:lnTo>
                      <a:pt x="3988" y="512"/>
                    </a:lnTo>
                    <a:lnTo>
                      <a:pt x="3988" y="512"/>
                    </a:lnTo>
                    <a:lnTo>
                      <a:pt x="3962" y="485"/>
                    </a:lnTo>
                    <a:lnTo>
                      <a:pt x="3926" y="485"/>
                    </a:lnTo>
                    <a:lnTo>
                      <a:pt x="3926" y="485"/>
                    </a:lnTo>
                    <a:lnTo>
                      <a:pt x="3909" y="494"/>
                    </a:lnTo>
                    <a:lnTo>
                      <a:pt x="3900" y="512"/>
                    </a:lnTo>
                    <a:lnTo>
                      <a:pt x="3891" y="529"/>
                    </a:lnTo>
                    <a:lnTo>
                      <a:pt x="3891" y="529"/>
                    </a:lnTo>
                    <a:lnTo>
                      <a:pt x="3891" y="538"/>
                    </a:lnTo>
                    <a:lnTo>
                      <a:pt x="3873" y="547"/>
                    </a:lnTo>
                    <a:lnTo>
                      <a:pt x="3873" y="547"/>
                    </a:lnTo>
                    <a:lnTo>
                      <a:pt x="3865" y="547"/>
                    </a:lnTo>
                    <a:lnTo>
                      <a:pt x="3838" y="556"/>
                    </a:lnTo>
                    <a:lnTo>
                      <a:pt x="3838" y="556"/>
                    </a:lnTo>
                    <a:lnTo>
                      <a:pt x="3838" y="573"/>
                    </a:lnTo>
                    <a:lnTo>
                      <a:pt x="3838" y="591"/>
                    </a:lnTo>
                    <a:lnTo>
                      <a:pt x="3838" y="591"/>
                    </a:lnTo>
                    <a:lnTo>
                      <a:pt x="3847" y="600"/>
                    </a:lnTo>
                    <a:lnTo>
                      <a:pt x="3865" y="609"/>
                    </a:lnTo>
                    <a:lnTo>
                      <a:pt x="3909" y="618"/>
                    </a:lnTo>
                    <a:lnTo>
                      <a:pt x="3909" y="618"/>
                    </a:lnTo>
                    <a:lnTo>
                      <a:pt x="3926" y="618"/>
                    </a:lnTo>
                    <a:lnTo>
                      <a:pt x="3926" y="618"/>
                    </a:lnTo>
                    <a:lnTo>
                      <a:pt x="3917" y="626"/>
                    </a:lnTo>
                    <a:lnTo>
                      <a:pt x="3917" y="626"/>
                    </a:lnTo>
                    <a:lnTo>
                      <a:pt x="3900" y="626"/>
                    </a:lnTo>
                    <a:lnTo>
                      <a:pt x="3882" y="635"/>
                    </a:lnTo>
                    <a:lnTo>
                      <a:pt x="3882" y="635"/>
                    </a:lnTo>
                    <a:lnTo>
                      <a:pt x="3873" y="653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9"/>
                    </a:lnTo>
                    <a:lnTo>
                      <a:pt x="3882" y="679"/>
                    </a:lnTo>
                    <a:lnTo>
                      <a:pt x="3873" y="679"/>
                    </a:lnTo>
                    <a:lnTo>
                      <a:pt x="3873" y="679"/>
                    </a:lnTo>
                    <a:lnTo>
                      <a:pt x="3847" y="671"/>
                    </a:lnTo>
                    <a:lnTo>
                      <a:pt x="3847" y="671"/>
                    </a:lnTo>
                    <a:lnTo>
                      <a:pt x="3803" y="671"/>
                    </a:lnTo>
                    <a:lnTo>
                      <a:pt x="3750" y="679"/>
                    </a:lnTo>
                    <a:lnTo>
                      <a:pt x="3723" y="688"/>
                    </a:lnTo>
                    <a:lnTo>
                      <a:pt x="3723" y="688"/>
                    </a:lnTo>
                    <a:lnTo>
                      <a:pt x="3706" y="688"/>
                    </a:lnTo>
                    <a:lnTo>
                      <a:pt x="3688" y="679"/>
                    </a:lnTo>
                    <a:lnTo>
                      <a:pt x="3662" y="671"/>
                    </a:lnTo>
                    <a:lnTo>
                      <a:pt x="3662" y="671"/>
                    </a:lnTo>
                    <a:lnTo>
                      <a:pt x="3644" y="662"/>
                    </a:lnTo>
                    <a:lnTo>
                      <a:pt x="3626" y="653"/>
                    </a:lnTo>
                    <a:lnTo>
                      <a:pt x="3591" y="653"/>
                    </a:lnTo>
                    <a:lnTo>
                      <a:pt x="3591" y="653"/>
                    </a:lnTo>
                    <a:lnTo>
                      <a:pt x="3573" y="644"/>
                    </a:lnTo>
                    <a:lnTo>
                      <a:pt x="3573" y="644"/>
                    </a:lnTo>
                    <a:lnTo>
                      <a:pt x="3565" y="635"/>
                    </a:lnTo>
                    <a:lnTo>
                      <a:pt x="3538" y="626"/>
                    </a:lnTo>
                    <a:lnTo>
                      <a:pt x="3538" y="626"/>
                    </a:lnTo>
                    <a:lnTo>
                      <a:pt x="3529" y="626"/>
                    </a:lnTo>
                    <a:lnTo>
                      <a:pt x="3529" y="626"/>
                    </a:lnTo>
                    <a:lnTo>
                      <a:pt x="3529" y="618"/>
                    </a:lnTo>
                    <a:lnTo>
                      <a:pt x="3529" y="618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0" y="591"/>
                    </a:lnTo>
                    <a:lnTo>
                      <a:pt x="3520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47" y="600"/>
                    </a:lnTo>
                    <a:lnTo>
                      <a:pt x="3573" y="609"/>
                    </a:lnTo>
                    <a:lnTo>
                      <a:pt x="3626" y="618"/>
                    </a:lnTo>
                    <a:lnTo>
                      <a:pt x="3679" y="609"/>
                    </a:lnTo>
                    <a:lnTo>
                      <a:pt x="3723" y="591"/>
                    </a:lnTo>
                    <a:lnTo>
                      <a:pt x="3723" y="591"/>
                    </a:lnTo>
                    <a:lnTo>
                      <a:pt x="3741" y="582"/>
                    </a:lnTo>
                    <a:lnTo>
                      <a:pt x="3741" y="565"/>
                    </a:lnTo>
                    <a:lnTo>
                      <a:pt x="3741" y="565"/>
                    </a:lnTo>
                    <a:lnTo>
                      <a:pt x="3741" y="547"/>
                    </a:lnTo>
                    <a:lnTo>
                      <a:pt x="3732" y="538"/>
                    </a:lnTo>
                    <a:lnTo>
                      <a:pt x="3706" y="520"/>
                    </a:lnTo>
                    <a:lnTo>
                      <a:pt x="3706" y="520"/>
                    </a:lnTo>
                    <a:lnTo>
                      <a:pt x="3688" y="512"/>
                    </a:lnTo>
                    <a:lnTo>
                      <a:pt x="3688" y="512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723" y="512"/>
                    </a:lnTo>
                    <a:lnTo>
                      <a:pt x="3723" y="512"/>
                    </a:lnTo>
                    <a:lnTo>
                      <a:pt x="3750" y="520"/>
                    </a:lnTo>
                    <a:lnTo>
                      <a:pt x="3767" y="520"/>
                    </a:lnTo>
                    <a:lnTo>
                      <a:pt x="3767" y="520"/>
                    </a:lnTo>
                    <a:lnTo>
                      <a:pt x="3776" y="512"/>
                    </a:lnTo>
                    <a:lnTo>
                      <a:pt x="3785" y="494"/>
                    </a:lnTo>
                    <a:lnTo>
                      <a:pt x="3785" y="494"/>
                    </a:lnTo>
                    <a:lnTo>
                      <a:pt x="3776" y="476"/>
                    </a:lnTo>
                    <a:lnTo>
                      <a:pt x="3759" y="459"/>
                    </a:lnTo>
                    <a:lnTo>
                      <a:pt x="3706" y="432"/>
                    </a:lnTo>
                    <a:lnTo>
                      <a:pt x="3706" y="432"/>
                    </a:lnTo>
                    <a:lnTo>
                      <a:pt x="3679" y="415"/>
                    </a:lnTo>
                    <a:lnTo>
                      <a:pt x="3679" y="415"/>
                    </a:lnTo>
                    <a:lnTo>
                      <a:pt x="3644" y="397"/>
                    </a:lnTo>
                    <a:lnTo>
                      <a:pt x="3644" y="397"/>
                    </a:lnTo>
                    <a:lnTo>
                      <a:pt x="3617" y="388"/>
                    </a:lnTo>
                    <a:lnTo>
                      <a:pt x="3591" y="370"/>
                    </a:lnTo>
                    <a:lnTo>
                      <a:pt x="3591" y="370"/>
                    </a:lnTo>
                    <a:lnTo>
                      <a:pt x="3573" y="353"/>
                    </a:lnTo>
                    <a:lnTo>
                      <a:pt x="3573" y="344"/>
                    </a:lnTo>
                    <a:lnTo>
                      <a:pt x="3573" y="344"/>
                    </a:lnTo>
                    <a:lnTo>
                      <a:pt x="3582" y="317"/>
                    </a:lnTo>
                    <a:lnTo>
                      <a:pt x="3573" y="309"/>
                    </a:lnTo>
                    <a:lnTo>
                      <a:pt x="3565" y="291"/>
                    </a:lnTo>
                    <a:lnTo>
                      <a:pt x="3565" y="291"/>
                    </a:lnTo>
                    <a:lnTo>
                      <a:pt x="3547" y="264"/>
                    </a:lnTo>
                    <a:lnTo>
                      <a:pt x="3538" y="229"/>
                    </a:lnTo>
                    <a:lnTo>
                      <a:pt x="3538" y="229"/>
                    </a:lnTo>
                    <a:lnTo>
                      <a:pt x="3538" y="203"/>
                    </a:lnTo>
                    <a:lnTo>
                      <a:pt x="3547" y="185"/>
                    </a:lnTo>
                    <a:lnTo>
                      <a:pt x="3547" y="185"/>
                    </a:lnTo>
                    <a:lnTo>
                      <a:pt x="3573" y="159"/>
                    </a:lnTo>
                    <a:lnTo>
                      <a:pt x="3582" y="141"/>
                    </a:lnTo>
                    <a:lnTo>
                      <a:pt x="3582" y="123"/>
                    </a:lnTo>
                    <a:lnTo>
                      <a:pt x="3582" y="123"/>
                    </a:lnTo>
                    <a:lnTo>
                      <a:pt x="3565" y="106"/>
                    </a:lnTo>
                    <a:lnTo>
                      <a:pt x="3547" y="88"/>
                    </a:lnTo>
                    <a:lnTo>
                      <a:pt x="3547" y="88"/>
                    </a:lnTo>
                    <a:lnTo>
                      <a:pt x="3512" y="88"/>
                    </a:lnTo>
                    <a:lnTo>
                      <a:pt x="3476" y="88"/>
                    </a:lnTo>
                    <a:lnTo>
                      <a:pt x="3441" y="106"/>
                    </a:lnTo>
                    <a:lnTo>
                      <a:pt x="3423" y="114"/>
                    </a:lnTo>
                    <a:lnTo>
                      <a:pt x="3423" y="114"/>
                    </a:lnTo>
                    <a:lnTo>
                      <a:pt x="3415" y="123"/>
                    </a:lnTo>
                    <a:lnTo>
                      <a:pt x="3423" y="132"/>
                    </a:lnTo>
                    <a:lnTo>
                      <a:pt x="3423" y="132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32" y="141"/>
                    </a:lnTo>
                    <a:lnTo>
                      <a:pt x="3432" y="141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06" y="141"/>
                    </a:lnTo>
                    <a:lnTo>
                      <a:pt x="3406" y="141"/>
                    </a:lnTo>
                    <a:lnTo>
                      <a:pt x="3379" y="132"/>
                    </a:lnTo>
                    <a:lnTo>
                      <a:pt x="3370" y="141"/>
                    </a:lnTo>
                    <a:lnTo>
                      <a:pt x="3362" y="150"/>
                    </a:lnTo>
                    <a:lnTo>
                      <a:pt x="3362" y="150"/>
                    </a:lnTo>
                    <a:lnTo>
                      <a:pt x="3353" y="167"/>
                    </a:lnTo>
                    <a:lnTo>
                      <a:pt x="3353" y="185"/>
                    </a:lnTo>
                    <a:lnTo>
                      <a:pt x="3362" y="238"/>
                    </a:lnTo>
                    <a:lnTo>
                      <a:pt x="3388" y="300"/>
                    </a:lnTo>
                    <a:lnTo>
                      <a:pt x="3388" y="300"/>
                    </a:lnTo>
                    <a:lnTo>
                      <a:pt x="3397" y="300"/>
                    </a:lnTo>
                    <a:lnTo>
                      <a:pt x="3397" y="300"/>
                    </a:lnTo>
                    <a:lnTo>
                      <a:pt x="3379" y="300"/>
                    </a:lnTo>
                    <a:lnTo>
                      <a:pt x="3379" y="300"/>
                    </a:lnTo>
                    <a:lnTo>
                      <a:pt x="3370" y="309"/>
                    </a:lnTo>
                    <a:lnTo>
                      <a:pt x="3370" y="309"/>
                    </a:lnTo>
                    <a:lnTo>
                      <a:pt x="3362" y="273"/>
                    </a:lnTo>
                    <a:lnTo>
                      <a:pt x="3362" y="273"/>
                    </a:lnTo>
                    <a:lnTo>
                      <a:pt x="3353" y="238"/>
                    </a:lnTo>
                    <a:lnTo>
                      <a:pt x="3335" y="211"/>
                    </a:lnTo>
                    <a:lnTo>
                      <a:pt x="3335" y="211"/>
                    </a:lnTo>
                    <a:lnTo>
                      <a:pt x="3317" y="194"/>
                    </a:lnTo>
                    <a:lnTo>
                      <a:pt x="3282" y="176"/>
                    </a:lnTo>
                    <a:lnTo>
                      <a:pt x="3256" y="167"/>
                    </a:lnTo>
                    <a:lnTo>
                      <a:pt x="3229" y="167"/>
                    </a:lnTo>
                    <a:lnTo>
                      <a:pt x="3229" y="167"/>
                    </a:lnTo>
                    <a:lnTo>
                      <a:pt x="3220" y="176"/>
                    </a:lnTo>
                    <a:lnTo>
                      <a:pt x="3212" y="185"/>
                    </a:lnTo>
                    <a:lnTo>
                      <a:pt x="3212" y="185"/>
                    </a:lnTo>
                    <a:lnTo>
                      <a:pt x="3212" y="194"/>
                    </a:lnTo>
                    <a:lnTo>
                      <a:pt x="3220" y="203"/>
                    </a:lnTo>
                    <a:lnTo>
                      <a:pt x="3238" y="211"/>
                    </a:lnTo>
                    <a:lnTo>
                      <a:pt x="3238" y="211"/>
                    </a:lnTo>
                    <a:lnTo>
                      <a:pt x="3247" y="229"/>
                    </a:lnTo>
                    <a:lnTo>
                      <a:pt x="3247" y="229"/>
                    </a:lnTo>
                    <a:lnTo>
                      <a:pt x="3247" y="220"/>
                    </a:lnTo>
                    <a:lnTo>
                      <a:pt x="3247" y="220"/>
                    </a:lnTo>
                    <a:lnTo>
                      <a:pt x="3229" y="220"/>
                    </a:lnTo>
                    <a:lnTo>
                      <a:pt x="3212" y="220"/>
                    </a:lnTo>
                    <a:lnTo>
                      <a:pt x="3194" y="220"/>
                    </a:lnTo>
                    <a:lnTo>
                      <a:pt x="3194" y="220"/>
                    </a:lnTo>
                    <a:lnTo>
                      <a:pt x="3194" y="211"/>
                    </a:lnTo>
                    <a:lnTo>
                      <a:pt x="3185" y="194"/>
                    </a:lnTo>
                    <a:lnTo>
                      <a:pt x="3185" y="194"/>
                    </a:lnTo>
                    <a:lnTo>
                      <a:pt x="3167" y="185"/>
                    </a:lnTo>
                    <a:lnTo>
                      <a:pt x="3150" y="176"/>
                    </a:lnTo>
                    <a:lnTo>
                      <a:pt x="3097" y="167"/>
                    </a:lnTo>
                    <a:lnTo>
                      <a:pt x="3097" y="167"/>
                    </a:lnTo>
                    <a:lnTo>
                      <a:pt x="3070" y="176"/>
                    </a:lnTo>
                    <a:lnTo>
                      <a:pt x="3053" y="185"/>
                    </a:lnTo>
                    <a:lnTo>
                      <a:pt x="3053" y="185"/>
                    </a:lnTo>
                    <a:lnTo>
                      <a:pt x="3044" y="159"/>
                    </a:lnTo>
                    <a:lnTo>
                      <a:pt x="3035" y="141"/>
                    </a:lnTo>
                    <a:lnTo>
                      <a:pt x="3035" y="141"/>
                    </a:lnTo>
                    <a:lnTo>
                      <a:pt x="3017" y="132"/>
                    </a:lnTo>
                    <a:lnTo>
                      <a:pt x="3009" y="132"/>
                    </a:lnTo>
                    <a:lnTo>
                      <a:pt x="2965" y="141"/>
                    </a:lnTo>
                    <a:lnTo>
                      <a:pt x="2965" y="141"/>
                    </a:lnTo>
                    <a:lnTo>
                      <a:pt x="2965" y="123"/>
                    </a:lnTo>
                    <a:lnTo>
                      <a:pt x="2965" y="123"/>
                    </a:lnTo>
                    <a:lnTo>
                      <a:pt x="2965" y="114"/>
                    </a:lnTo>
                    <a:lnTo>
                      <a:pt x="2956" y="97"/>
                    </a:lnTo>
                    <a:lnTo>
                      <a:pt x="2920" y="79"/>
                    </a:lnTo>
                    <a:lnTo>
                      <a:pt x="2920" y="79"/>
                    </a:lnTo>
                    <a:lnTo>
                      <a:pt x="2885" y="61"/>
                    </a:lnTo>
                    <a:lnTo>
                      <a:pt x="2885" y="61"/>
                    </a:lnTo>
                    <a:lnTo>
                      <a:pt x="2850" y="44"/>
                    </a:lnTo>
                    <a:lnTo>
                      <a:pt x="2823" y="35"/>
                    </a:lnTo>
                    <a:lnTo>
                      <a:pt x="2788" y="35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53" y="44"/>
                    </a:lnTo>
                    <a:lnTo>
                      <a:pt x="2753" y="35"/>
                    </a:lnTo>
                    <a:lnTo>
                      <a:pt x="2753" y="35"/>
                    </a:lnTo>
                    <a:lnTo>
                      <a:pt x="2726" y="35"/>
                    </a:lnTo>
                    <a:lnTo>
                      <a:pt x="2726" y="35"/>
                    </a:lnTo>
                    <a:lnTo>
                      <a:pt x="2700" y="35"/>
                    </a:lnTo>
                    <a:lnTo>
                      <a:pt x="2673" y="26"/>
                    </a:lnTo>
                    <a:lnTo>
                      <a:pt x="2629" y="8"/>
                    </a:lnTo>
                    <a:lnTo>
                      <a:pt x="2629" y="8"/>
                    </a:lnTo>
                    <a:lnTo>
                      <a:pt x="2620" y="0"/>
                    </a:lnTo>
                    <a:lnTo>
                      <a:pt x="2603" y="0"/>
                    </a:lnTo>
                    <a:lnTo>
                      <a:pt x="2515" y="17"/>
                    </a:lnTo>
                    <a:lnTo>
                      <a:pt x="2515" y="17"/>
                    </a:lnTo>
                    <a:lnTo>
                      <a:pt x="2444" y="26"/>
                    </a:lnTo>
                    <a:lnTo>
                      <a:pt x="2444" y="26"/>
                    </a:lnTo>
                    <a:lnTo>
                      <a:pt x="2426" y="35"/>
                    </a:lnTo>
                    <a:lnTo>
                      <a:pt x="2418" y="44"/>
                    </a:lnTo>
                    <a:lnTo>
                      <a:pt x="2418" y="44"/>
                    </a:lnTo>
                    <a:lnTo>
                      <a:pt x="2418" y="61"/>
                    </a:lnTo>
                    <a:lnTo>
                      <a:pt x="2435" y="79"/>
                    </a:lnTo>
                    <a:lnTo>
                      <a:pt x="2462" y="106"/>
                    </a:lnTo>
                    <a:lnTo>
                      <a:pt x="2462" y="106"/>
                    </a:lnTo>
                    <a:lnTo>
                      <a:pt x="2444" y="132"/>
                    </a:lnTo>
                    <a:lnTo>
                      <a:pt x="2444" y="132"/>
                    </a:lnTo>
                    <a:lnTo>
                      <a:pt x="2418" y="159"/>
                    </a:lnTo>
                    <a:lnTo>
                      <a:pt x="2418" y="167"/>
                    </a:lnTo>
                    <a:lnTo>
                      <a:pt x="2426" y="185"/>
                    </a:lnTo>
                    <a:lnTo>
                      <a:pt x="2426" y="185"/>
                    </a:lnTo>
                    <a:lnTo>
                      <a:pt x="2400" y="211"/>
                    </a:lnTo>
                    <a:lnTo>
                      <a:pt x="2373" y="247"/>
                    </a:lnTo>
                    <a:lnTo>
                      <a:pt x="2373" y="247"/>
                    </a:lnTo>
                    <a:lnTo>
                      <a:pt x="2365" y="264"/>
                    </a:lnTo>
                    <a:lnTo>
                      <a:pt x="2356" y="273"/>
                    </a:lnTo>
                    <a:lnTo>
                      <a:pt x="2356" y="282"/>
                    </a:lnTo>
                    <a:lnTo>
                      <a:pt x="2356" y="282"/>
                    </a:lnTo>
                    <a:lnTo>
                      <a:pt x="2365" y="291"/>
                    </a:lnTo>
                    <a:lnTo>
                      <a:pt x="2382" y="300"/>
                    </a:lnTo>
                    <a:lnTo>
                      <a:pt x="2418" y="309"/>
                    </a:lnTo>
                    <a:lnTo>
                      <a:pt x="2418" y="309"/>
                    </a:lnTo>
                    <a:lnTo>
                      <a:pt x="2453" y="309"/>
                    </a:lnTo>
                    <a:lnTo>
                      <a:pt x="2453" y="309"/>
                    </a:lnTo>
                    <a:lnTo>
                      <a:pt x="2462" y="317"/>
                    </a:lnTo>
                    <a:lnTo>
                      <a:pt x="2470" y="326"/>
                    </a:lnTo>
                    <a:lnTo>
                      <a:pt x="2488" y="353"/>
                    </a:lnTo>
                    <a:lnTo>
                      <a:pt x="2488" y="353"/>
                    </a:lnTo>
                    <a:lnTo>
                      <a:pt x="2506" y="388"/>
                    </a:lnTo>
                    <a:lnTo>
                      <a:pt x="2515" y="397"/>
                    </a:lnTo>
                    <a:lnTo>
                      <a:pt x="2532" y="397"/>
                    </a:lnTo>
                    <a:lnTo>
                      <a:pt x="2532" y="397"/>
                    </a:lnTo>
                    <a:lnTo>
                      <a:pt x="2550" y="388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68" y="370"/>
                    </a:lnTo>
                    <a:lnTo>
                      <a:pt x="2568" y="370"/>
                    </a:lnTo>
                    <a:lnTo>
                      <a:pt x="2585" y="370"/>
                    </a:lnTo>
                    <a:lnTo>
                      <a:pt x="2603" y="362"/>
                    </a:lnTo>
                    <a:lnTo>
                      <a:pt x="2603" y="362"/>
                    </a:lnTo>
                    <a:lnTo>
                      <a:pt x="2620" y="362"/>
                    </a:lnTo>
                    <a:lnTo>
                      <a:pt x="2620" y="362"/>
                    </a:lnTo>
                    <a:lnTo>
                      <a:pt x="2647" y="362"/>
                    </a:lnTo>
                    <a:lnTo>
                      <a:pt x="2673" y="353"/>
                    </a:lnTo>
                    <a:lnTo>
                      <a:pt x="2673" y="353"/>
                    </a:lnTo>
                    <a:lnTo>
                      <a:pt x="2682" y="335"/>
                    </a:lnTo>
                    <a:lnTo>
                      <a:pt x="2691" y="309"/>
                    </a:lnTo>
                    <a:lnTo>
                      <a:pt x="2691" y="309"/>
                    </a:lnTo>
                    <a:lnTo>
                      <a:pt x="2691" y="300"/>
                    </a:lnTo>
                    <a:lnTo>
                      <a:pt x="2691" y="282"/>
                    </a:lnTo>
                    <a:lnTo>
                      <a:pt x="2709" y="273"/>
                    </a:lnTo>
                    <a:lnTo>
                      <a:pt x="2735" y="264"/>
                    </a:lnTo>
                    <a:lnTo>
                      <a:pt x="2735" y="264"/>
                    </a:lnTo>
                    <a:lnTo>
                      <a:pt x="2744" y="264"/>
                    </a:lnTo>
                    <a:lnTo>
                      <a:pt x="2753" y="256"/>
                    </a:lnTo>
                    <a:lnTo>
                      <a:pt x="2762" y="238"/>
                    </a:lnTo>
                    <a:lnTo>
                      <a:pt x="2762" y="238"/>
                    </a:lnTo>
                    <a:lnTo>
                      <a:pt x="2762" y="220"/>
                    </a:lnTo>
                    <a:lnTo>
                      <a:pt x="2779" y="220"/>
                    </a:lnTo>
                    <a:lnTo>
                      <a:pt x="2779" y="220"/>
                    </a:lnTo>
                    <a:lnTo>
                      <a:pt x="2788" y="211"/>
                    </a:lnTo>
                    <a:lnTo>
                      <a:pt x="2788" y="211"/>
                    </a:lnTo>
                    <a:lnTo>
                      <a:pt x="2770" y="229"/>
                    </a:lnTo>
                    <a:lnTo>
                      <a:pt x="2770" y="238"/>
                    </a:lnTo>
                    <a:lnTo>
                      <a:pt x="2770" y="238"/>
                    </a:lnTo>
                    <a:lnTo>
                      <a:pt x="2770" y="256"/>
                    </a:lnTo>
                    <a:lnTo>
                      <a:pt x="2770" y="256"/>
                    </a:lnTo>
                    <a:lnTo>
                      <a:pt x="2753" y="273"/>
                    </a:lnTo>
                    <a:lnTo>
                      <a:pt x="2753" y="273"/>
                    </a:lnTo>
                    <a:lnTo>
                      <a:pt x="2735" y="291"/>
                    </a:lnTo>
                    <a:lnTo>
                      <a:pt x="2735" y="309"/>
                    </a:lnTo>
                    <a:lnTo>
                      <a:pt x="2735" y="309"/>
                    </a:lnTo>
                    <a:lnTo>
                      <a:pt x="2744" y="317"/>
                    </a:lnTo>
                    <a:lnTo>
                      <a:pt x="2762" y="326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97" y="353"/>
                    </a:lnTo>
                    <a:lnTo>
                      <a:pt x="2806" y="362"/>
                    </a:lnTo>
                    <a:lnTo>
                      <a:pt x="2806" y="362"/>
                    </a:lnTo>
                    <a:lnTo>
                      <a:pt x="2788" y="379"/>
                    </a:lnTo>
                    <a:lnTo>
                      <a:pt x="2779" y="388"/>
                    </a:lnTo>
                    <a:lnTo>
                      <a:pt x="2779" y="388"/>
                    </a:lnTo>
                    <a:lnTo>
                      <a:pt x="2788" y="406"/>
                    </a:lnTo>
                    <a:lnTo>
                      <a:pt x="2797" y="415"/>
                    </a:lnTo>
                    <a:lnTo>
                      <a:pt x="2797" y="415"/>
                    </a:lnTo>
                    <a:lnTo>
                      <a:pt x="2823" y="432"/>
                    </a:lnTo>
                    <a:lnTo>
                      <a:pt x="2868" y="441"/>
                    </a:lnTo>
                    <a:lnTo>
                      <a:pt x="2912" y="441"/>
                    </a:lnTo>
                    <a:lnTo>
                      <a:pt x="2965" y="441"/>
                    </a:lnTo>
                    <a:lnTo>
                      <a:pt x="2965" y="441"/>
                    </a:lnTo>
                    <a:lnTo>
                      <a:pt x="3009" y="432"/>
                    </a:lnTo>
                    <a:lnTo>
                      <a:pt x="3053" y="432"/>
                    </a:lnTo>
                    <a:lnTo>
                      <a:pt x="3123" y="450"/>
                    </a:lnTo>
                    <a:lnTo>
                      <a:pt x="3123" y="450"/>
                    </a:lnTo>
                    <a:lnTo>
                      <a:pt x="3009" y="441"/>
                    </a:lnTo>
                    <a:lnTo>
                      <a:pt x="3009" y="441"/>
                    </a:lnTo>
                    <a:lnTo>
                      <a:pt x="2912" y="459"/>
                    </a:lnTo>
                    <a:lnTo>
                      <a:pt x="2868" y="467"/>
                    </a:lnTo>
                    <a:lnTo>
                      <a:pt x="2841" y="485"/>
                    </a:lnTo>
                    <a:lnTo>
                      <a:pt x="2841" y="485"/>
                    </a:lnTo>
                    <a:lnTo>
                      <a:pt x="2832" y="503"/>
                    </a:lnTo>
                    <a:lnTo>
                      <a:pt x="2832" y="503"/>
                    </a:lnTo>
                    <a:lnTo>
                      <a:pt x="2841" y="512"/>
                    </a:lnTo>
                    <a:lnTo>
                      <a:pt x="2850" y="529"/>
                    </a:lnTo>
                    <a:lnTo>
                      <a:pt x="2894" y="547"/>
                    </a:lnTo>
                    <a:lnTo>
                      <a:pt x="2912" y="556"/>
                    </a:lnTo>
                    <a:lnTo>
                      <a:pt x="2912" y="556"/>
                    </a:lnTo>
                    <a:lnTo>
                      <a:pt x="2965" y="565"/>
                    </a:lnTo>
                    <a:lnTo>
                      <a:pt x="3009" y="565"/>
                    </a:lnTo>
                    <a:lnTo>
                      <a:pt x="3009" y="565"/>
                    </a:lnTo>
                    <a:lnTo>
                      <a:pt x="3035" y="565"/>
                    </a:lnTo>
                    <a:lnTo>
                      <a:pt x="3035" y="565"/>
                    </a:lnTo>
                    <a:lnTo>
                      <a:pt x="3035" y="573"/>
                    </a:lnTo>
                    <a:lnTo>
                      <a:pt x="3035" y="573"/>
                    </a:lnTo>
                    <a:lnTo>
                      <a:pt x="3035" y="591"/>
                    </a:lnTo>
                    <a:lnTo>
                      <a:pt x="3044" y="609"/>
                    </a:lnTo>
                    <a:lnTo>
                      <a:pt x="3070" y="626"/>
                    </a:lnTo>
                    <a:lnTo>
                      <a:pt x="3115" y="635"/>
                    </a:lnTo>
                    <a:lnTo>
                      <a:pt x="3176" y="644"/>
                    </a:lnTo>
                    <a:lnTo>
                      <a:pt x="3176" y="644"/>
                    </a:lnTo>
                    <a:lnTo>
                      <a:pt x="3238" y="635"/>
                    </a:lnTo>
                    <a:lnTo>
                      <a:pt x="3291" y="618"/>
                    </a:lnTo>
                    <a:lnTo>
                      <a:pt x="3291" y="618"/>
                    </a:lnTo>
                    <a:lnTo>
                      <a:pt x="3317" y="609"/>
                    </a:lnTo>
                    <a:lnTo>
                      <a:pt x="3344" y="600"/>
                    </a:lnTo>
                    <a:lnTo>
                      <a:pt x="3344" y="600"/>
                    </a:lnTo>
                    <a:lnTo>
                      <a:pt x="3362" y="600"/>
                    </a:lnTo>
                    <a:lnTo>
                      <a:pt x="3362" y="600"/>
                    </a:lnTo>
                    <a:lnTo>
                      <a:pt x="3335" y="609"/>
                    </a:lnTo>
                    <a:lnTo>
                      <a:pt x="3317" y="626"/>
                    </a:lnTo>
                    <a:lnTo>
                      <a:pt x="3317" y="626"/>
                    </a:lnTo>
                    <a:lnTo>
                      <a:pt x="3317" y="644"/>
                    </a:lnTo>
                    <a:lnTo>
                      <a:pt x="3317" y="671"/>
                    </a:lnTo>
                    <a:lnTo>
                      <a:pt x="3317" y="671"/>
                    </a:lnTo>
                    <a:lnTo>
                      <a:pt x="3335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97"/>
                    </a:lnTo>
                    <a:lnTo>
                      <a:pt x="3362" y="724"/>
                    </a:lnTo>
                    <a:lnTo>
                      <a:pt x="3362" y="724"/>
                    </a:lnTo>
                    <a:lnTo>
                      <a:pt x="3353" y="715"/>
                    </a:lnTo>
                    <a:lnTo>
                      <a:pt x="3353" y="715"/>
                    </a:lnTo>
                    <a:lnTo>
                      <a:pt x="3335" y="706"/>
                    </a:lnTo>
                    <a:lnTo>
                      <a:pt x="3335" y="706"/>
                    </a:lnTo>
                    <a:lnTo>
                      <a:pt x="3326" y="697"/>
                    </a:lnTo>
                    <a:lnTo>
                      <a:pt x="3326" y="697"/>
                    </a:lnTo>
                    <a:lnTo>
                      <a:pt x="3317" y="688"/>
                    </a:lnTo>
                    <a:lnTo>
                      <a:pt x="3300" y="688"/>
                    </a:lnTo>
                    <a:lnTo>
                      <a:pt x="3300" y="688"/>
                    </a:lnTo>
                    <a:lnTo>
                      <a:pt x="3291" y="688"/>
                    </a:lnTo>
                    <a:lnTo>
                      <a:pt x="3282" y="679"/>
                    </a:lnTo>
                    <a:lnTo>
                      <a:pt x="3282" y="679"/>
                    </a:lnTo>
                    <a:lnTo>
                      <a:pt x="3256" y="671"/>
                    </a:lnTo>
                    <a:lnTo>
                      <a:pt x="3247" y="671"/>
                    </a:lnTo>
                    <a:lnTo>
                      <a:pt x="3229" y="671"/>
                    </a:lnTo>
                    <a:lnTo>
                      <a:pt x="3229" y="671"/>
                    </a:lnTo>
                    <a:lnTo>
                      <a:pt x="3185" y="679"/>
                    </a:lnTo>
                    <a:lnTo>
                      <a:pt x="3185" y="679"/>
                    </a:lnTo>
                    <a:lnTo>
                      <a:pt x="3123" y="688"/>
                    </a:lnTo>
                    <a:lnTo>
                      <a:pt x="3123" y="688"/>
                    </a:lnTo>
                    <a:lnTo>
                      <a:pt x="3044" y="697"/>
                    </a:lnTo>
                    <a:lnTo>
                      <a:pt x="2982" y="688"/>
                    </a:lnTo>
                    <a:lnTo>
                      <a:pt x="2982" y="688"/>
                    </a:lnTo>
                    <a:lnTo>
                      <a:pt x="3000" y="671"/>
                    </a:lnTo>
                    <a:lnTo>
                      <a:pt x="3026" y="671"/>
                    </a:lnTo>
                    <a:lnTo>
                      <a:pt x="3026" y="671"/>
                    </a:lnTo>
                    <a:lnTo>
                      <a:pt x="3044" y="671"/>
                    </a:lnTo>
                    <a:lnTo>
                      <a:pt x="3053" y="662"/>
                    </a:lnTo>
                    <a:lnTo>
                      <a:pt x="3053" y="662"/>
                    </a:lnTo>
                    <a:lnTo>
                      <a:pt x="3053" y="644"/>
                    </a:lnTo>
                    <a:lnTo>
                      <a:pt x="3044" y="626"/>
                    </a:lnTo>
                    <a:lnTo>
                      <a:pt x="3017" y="600"/>
                    </a:lnTo>
                    <a:lnTo>
                      <a:pt x="3017" y="600"/>
                    </a:lnTo>
                    <a:lnTo>
                      <a:pt x="2991" y="582"/>
                    </a:lnTo>
                    <a:lnTo>
                      <a:pt x="2965" y="573"/>
                    </a:lnTo>
                    <a:lnTo>
                      <a:pt x="2929" y="565"/>
                    </a:lnTo>
                    <a:lnTo>
                      <a:pt x="2912" y="573"/>
                    </a:lnTo>
                    <a:lnTo>
                      <a:pt x="2912" y="573"/>
                    </a:lnTo>
                    <a:lnTo>
                      <a:pt x="2903" y="582"/>
                    </a:lnTo>
                    <a:lnTo>
                      <a:pt x="2903" y="582"/>
                    </a:lnTo>
                    <a:lnTo>
                      <a:pt x="2876" y="573"/>
                    </a:lnTo>
                    <a:lnTo>
                      <a:pt x="2876" y="573"/>
                    </a:lnTo>
                    <a:lnTo>
                      <a:pt x="2841" y="565"/>
                    </a:lnTo>
                    <a:lnTo>
                      <a:pt x="2841" y="565"/>
                    </a:lnTo>
                    <a:lnTo>
                      <a:pt x="2788" y="556"/>
                    </a:lnTo>
                    <a:lnTo>
                      <a:pt x="2788" y="556"/>
                    </a:lnTo>
                    <a:lnTo>
                      <a:pt x="2753" y="538"/>
                    </a:lnTo>
                    <a:lnTo>
                      <a:pt x="2753" y="538"/>
                    </a:lnTo>
                    <a:lnTo>
                      <a:pt x="2700" y="529"/>
                    </a:lnTo>
                    <a:lnTo>
                      <a:pt x="2656" y="512"/>
                    </a:lnTo>
                    <a:lnTo>
                      <a:pt x="2656" y="512"/>
                    </a:lnTo>
                    <a:lnTo>
                      <a:pt x="2629" y="494"/>
                    </a:lnTo>
                    <a:lnTo>
                      <a:pt x="2603" y="485"/>
                    </a:lnTo>
                    <a:lnTo>
                      <a:pt x="2568" y="485"/>
                    </a:lnTo>
                    <a:lnTo>
                      <a:pt x="2541" y="494"/>
                    </a:lnTo>
                    <a:lnTo>
                      <a:pt x="2541" y="494"/>
                    </a:lnTo>
                    <a:lnTo>
                      <a:pt x="2523" y="503"/>
                    </a:lnTo>
                    <a:lnTo>
                      <a:pt x="2506" y="520"/>
                    </a:lnTo>
                    <a:lnTo>
                      <a:pt x="2506" y="520"/>
                    </a:lnTo>
                    <a:lnTo>
                      <a:pt x="2488" y="529"/>
                    </a:lnTo>
                    <a:lnTo>
                      <a:pt x="2470" y="538"/>
                    </a:lnTo>
                    <a:lnTo>
                      <a:pt x="2470" y="538"/>
                    </a:lnTo>
                    <a:lnTo>
                      <a:pt x="2470" y="520"/>
                    </a:lnTo>
                    <a:lnTo>
                      <a:pt x="2470" y="512"/>
                    </a:lnTo>
                    <a:lnTo>
                      <a:pt x="2470" y="512"/>
                    </a:lnTo>
                    <a:lnTo>
                      <a:pt x="2470" y="503"/>
                    </a:lnTo>
                    <a:lnTo>
                      <a:pt x="2470" y="503"/>
                    </a:lnTo>
                    <a:lnTo>
                      <a:pt x="2462" y="494"/>
                    </a:lnTo>
                    <a:lnTo>
                      <a:pt x="2462" y="494"/>
                    </a:lnTo>
                    <a:lnTo>
                      <a:pt x="2462" y="476"/>
                    </a:lnTo>
                    <a:lnTo>
                      <a:pt x="2453" y="467"/>
                    </a:lnTo>
                    <a:lnTo>
                      <a:pt x="2435" y="459"/>
                    </a:lnTo>
                    <a:lnTo>
                      <a:pt x="2435" y="459"/>
                    </a:lnTo>
                    <a:lnTo>
                      <a:pt x="2426" y="459"/>
                    </a:lnTo>
                    <a:lnTo>
                      <a:pt x="2409" y="467"/>
                    </a:lnTo>
                    <a:lnTo>
                      <a:pt x="2391" y="494"/>
                    </a:lnTo>
                    <a:lnTo>
                      <a:pt x="2391" y="494"/>
                    </a:lnTo>
                    <a:lnTo>
                      <a:pt x="2373" y="520"/>
                    </a:lnTo>
                    <a:lnTo>
                      <a:pt x="2365" y="538"/>
                    </a:lnTo>
                    <a:lnTo>
                      <a:pt x="2365" y="538"/>
                    </a:lnTo>
                    <a:lnTo>
                      <a:pt x="2347" y="520"/>
                    </a:lnTo>
                    <a:lnTo>
                      <a:pt x="2329" y="485"/>
                    </a:lnTo>
                    <a:lnTo>
                      <a:pt x="2329" y="485"/>
                    </a:lnTo>
                    <a:lnTo>
                      <a:pt x="2303" y="450"/>
                    </a:lnTo>
                    <a:lnTo>
                      <a:pt x="2285" y="423"/>
                    </a:lnTo>
                    <a:lnTo>
                      <a:pt x="2285" y="423"/>
                    </a:lnTo>
                    <a:lnTo>
                      <a:pt x="2250" y="415"/>
                    </a:lnTo>
                    <a:lnTo>
                      <a:pt x="2232" y="406"/>
                    </a:lnTo>
                    <a:lnTo>
                      <a:pt x="2223" y="415"/>
                    </a:lnTo>
                    <a:lnTo>
                      <a:pt x="2223" y="415"/>
                    </a:lnTo>
                    <a:lnTo>
                      <a:pt x="2215" y="423"/>
                    </a:lnTo>
                    <a:lnTo>
                      <a:pt x="2215" y="441"/>
                    </a:lnTo>
                    <a:lnTo>
                      <a:pt x="2223" y="459"/>
                    </a:lnTo>
                    <a:lnTo>
                      <a:pt x="2223" y="459"/>
                    </a:lnTo>
                    <a:lnTo>
                      <a:pt x="2206" y="467"/>
                    </a:lnTo>
                    <a:lnTo>
                      <a:pt x="2206" y="485"/>
                    </a:lnTo>
                    <a:lnTo>
                      <a:pt x="2206" y="485"/>
                    </a:lnTo>
                    <a:lnTo>
                      <a:pt x="2188" y="503"/>
                    </a:lnTo>
                    <a:lnTo>
                      <a:pt x="2188" y="503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85"/>
                    </a:lnTo>
                    <a:lnTo>
                      <a:pt x="2179" y="485"/>
                    </a:lnTo>
                    <a:lnTo>
                      <a:pt x="2179" y="476"/>
                    </a:lnTo>
                    <a:lnTo>
                      <a:pt x="2179" y="476"/>
                    </a:lnTo>
                    <a:lnTo>
                      <a:pt x="2170" y="467"/>
                    </a:lnTo>
                    <a:lnTo>
                      <a:pt x="2170" y="467"/>
                    </a:lnTo>
                    <a:lnTo>
                      <a:pt x="2162" y="459"/>
                    </a:lnTo>
                    <a:lnTo>
                      <a:pt x="2135" y="459"/>
                    </a:lnTo>
                    <a:lnTo>
                      <a:pt x="2135" y="459"/>
                    </a:lnTo>
                    <a:lnTo>
                      <a:pt x="2118" y="459"/>
                    </a:lnTo>
                    <a:lnTo>
                      <a:pt x="2118" y="459"/>
                    </a:lnTo>
                    <a:lnTo>
                      <a:pt x="2082" y="459"/>
                    </a:lnTo>
                    <a:lnTo>
                      <a:pt x="2047" y="476"/>
                    </a:lnTo>
                    <a:lnTo>
                      <a:pt x="2047" y="476"/>
                    </a:lnTo>
                    <a:lnTo>
                      <a:pt x="2012" y="494"/>
                    </a:lnTo>
                    <a:lnTo>
                      <a:pt x="2012" y="494"/>
                    </a:lnTo>
                    <a:lnTo>
                      <a:pt x="1985" y="503"/>
                    </a:lnTo>
                    <a:lnTo>
                      <a:pt x="1985" y="503"/>
                    </a:lnTo>
                    <a:lnTo>
                      <a:pt x="1959" y="512"/>
                    </a:lnTo>
                    <a:lnTo>
                      <a:pt x="1950" y="520"/>
                    </a:lnTo>
                    <a:lnTo>
                      <a:pt x="1950" y="520"/>
                    </a:lnTo>
                    <a:lnTo>
                      <a:pt x="1941" y="529"/>
                    </a:lnTo>
                    <a:lnTo>
                      <a:pt x="1941" y="529"/>
                    </a:lnTo>
                    <a:lnTo>
                      <a:pt x="1923" y="529"/>
                    </a:lnTo>
                    <a:lnTo>
                      <a:pt x="1923" y="529"/>
                    </a:lnTo>
                    <a:lnTo>
                      <a:pt x="1915" y="520"/>
                    </a:lnTo>
                    <a:lnTo>
                      <a:pt x="1906" y="512"/>
                    </a:lnTo>
                    <a:lnTo>
                      <a:pt x="1879" y="512"/>
                    </a:lnTo>
                    <a:lnTo>
                      <a:pt x="1879" y="512"/>
                    </a:lnTo>
                    <a:lnTo>
                      <a:pt x="1870" y="512"/>
                    </a:lnTo>
                    <a:lnTo>
                      <a:pt x="1862" y="529"/>
                    </a:lnTo>
                    <a:lnTo>
                      <a:pt x="1862" y="529"/>
                    </a:lnTo>
                    <a:lnTo>
                      <a:pt x="1844" y="529"/>
                    </a:lnTo>
                    <a:lnTo>
                      <a:pt x="1844" y="529"/>
                    </a:lnTo>
                    <a:lnTo>
                      <a:pt x="1809" y="538"/>
                    </a:lnTo>
                    <a:lnTo>
                      <a:pt x="1791" y="547"/>
                    </a:lnTo>
                    <a:lnTo>
                      <a:pt x="1782" y="565"/>
                    </a:lnTo>
                    <a:lnTo>
                      <a:pt x="1782" y="565"/>
                    </a:lnTo>
                    <a:lnTo>
                      <a:pt x="1782" y="582"/>
                    </a:lnTo>
                    <a:lnTo>
                      <a:pt x="1782" y="582"/>
                    </a:lnTo>
                    <a:lnTo>
                      <a:pt x="1765" y="573"/>
                    </a:lnTo>
                    <a:lnTo>
                      <a:pt x="1738" y="573"/>
                    </a:lnTo>
                    <a:lnTo>
                      <a:pt x="1738" y="573"/>
                    </a:lnTo>
                    <a:lnTo>
                      <a:pt x="1712" y="573"/>
                    </a:lnTo>
                    <a:lnTo>
                      <a:pt x="1676" y="556"/>
                    </a:lnTo>
                    <a:lnTo>
                      <a:pt x="1632" y="529"/>
                    </a:lnTo>
                    <a:lnTo>
                      <a:pt x="1632" y="529"/>
                    </a:lnTo>
                    <a:lnTo>
                      <a:pt x="1623" y="520"/>
                    </a:lnTo>
                    <a:lnTo>
                      <a:pt x="1606" y="512"/>
                    </a:lnTo>
                    <a:lnTo>
                      <a:pt x="1571" y="512"/>
                    </a:lnTo>
                    <a:lnTo>
                      <a:pt x="1571" y="512"/>
                    </a:lnTo>
                    <a:lnTo>
                      <a:pt x="1518" y="503"/>
                    </a:lnTo>
                    <a:lnTo>
                      <a:pt x="1518" y="503"/>
                    </a:lnTo>
                    <a:lnTo>
                      <a:pt x="1509" y="512"/>
                    </a:lnTo>
                    <a:lnTo>
                      <a:pt x="1509" y="512"/>
                    </a:lnTo>
                    <a:lnTo>
                      <a:pt x="1500" y="520"/>
                    </a:lnTo>
                    <a:lnTo>
                      <a:pt x="1500" y="520"/>
                    </a:lnTo>
                    <a:lnTo>
                      <a:pt x="1491" y="520"/>
                    </a:lnTo>
                    <a:lnTo>
                      <a:pt x="1491" y="520"/>
                    </a:lnTo>
                    <a:lnTo>
                      <a:pt x="1482" y="512"/>
                    </a:lnTo>
                    <a:lnTo>
                      <a:pt x="1482" y="512"/>
                    </a:lnTo>
                    <a:lnTo>
                      <a:pt x="1473" y="512"/>
                    </a:lnTo>
                    <a:lnTo>
                      <a:pt x="1473" y="512"/>
                    </a:lnTo>
                    <a:lnTo>
                      <a:pt x="1465" y="503"/>
                    </a:lnTo>
                    <a:lnTo>
                      <a:pt x="1456" y="503"/>
                    </a:lnTo>
                    <a:lnTo>
                      <a:pt x="1456" y="503"/>
                    </a:lnTo>
                    <a:lnTo>
                      <a:pt x="1421" y="485"/>
                    </a:lnTo>
                    <a:lnTo>
                      <a:pt x="1376" y="485"/>
                    </a:lnTo>
                    <a:lnTo>
                      <a:pt x="1376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41" y="485"/>
                    </a:lnTo>
                    <a:lnTo>
                      <a:pt x="1341" y="485"/>
                    </a:lnTo>
                    <a:lnTo>
                      <a:pt x="1288" y="494"/>
                    </a:lnTo>
                    <a:lnTo>
                      <a:pt x="1288" y="494"/>
                    </a:lnTo>
                    <a:lnTo>
                      <a:pt x="1262" y="485"/>
                    </a:lnTo>
                    <a:lnTo>
                      <a:pt x="1262" y="485"/>
                    </a:lnTo>
                    <a:lnTo>
                      <a:pt x="1235" y="476"/>
                    </a:lnTo>
                    <a:lnTo>
                      <a:pt x="1200" y="467"/>
                    </a:lnTo>
                    <a:lnTo>
                      <a:pt x="1200" y="467"/>
                    </a:lnTo>
                    <a:lnTo>
                      <a:pt x="1182" y="476"/>
                    </a:lnTo>
                    <a:lnTo>
                      <a:pt x="1182" y="476"/>
                    </a:lnTo>
                    <a:lnTo>
                      <a:pt x="1173" y="476"/>
                    </a:lnTo>
                    <a:lnTo>
                      <a:pt x="1173" y="476"/>
                    </a:lnTo>
                    <a:lnTo>
                      <a:pt x="1147" y="476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085" y="450"/>
                    </a:lnTo>
                    <a:lnTo>
                      <a:pt x="1059" y="441"/>
                    </a:lnTo>
                    <a:lnTo>
                      <a:pt x="1059" y="441"/>
                    </a:lnTo>
                    <a:lnTo>
                      <a:pt x="1032" y="441"/>
                    </a:lnTo>
                    <a:lnTo>
                      <a:pt x="1006" y="441"/>
                    </a:lnTo>
                    <a:lnTo>
                      <a:pt x="1006" y="441"/>
                    </a:lnTo>
                    <a:lnTo>
                      <a:pt x="953" y="441"/>
                    </a:lnTo>
                    <a:lnTo>
                      <a:pt x="909" y="450"/>
                    </a:lnTo>
                    <a:lnTo>
                      <a:pt x="909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891" y="441"/>
                    </a:lnTo>
                    <a:lnTo>
                      <a:pt x="882" y="441"/>
                    </a:lnTo>
                    <a:lnTo>
                      <a:pt x="873" y="441"/>
                    </a:lnTo>
                    <a:lnTo>
                      <a:pt x="873" y="441"/>
                    </a:lnTo>
                    <a:lnTo>
                      <a:pt x="865" y="441"/>
                    </a:lnTo>
                    <a:lnTo>
                      <a:pt x="865" y="432"/>
                    </a:lnTo>
                    <a:lnTo>
                      <a:pt x="865" y="432"/>
                    </a:lnTo>
                    <a:lnTo>
                      <a:pt x="865" y="423"/>
                    </a:lnTo>
                    <a:lnTo>
                      <a:pt x="856" y="406"/>
                    </a:lnTo>
                    <a:lnTo>
                      <a:pt x="856" y="406"/>
                    </a:lnTo>
                    <a:lnTo>
                      <a:pt x="847" y="406"/>
                    </a:lnTo>
                    <a:lnTo>
                      <a:pt x="829" y="397"/>
                    </a:lnTo>
                    <a:lnTo>
                      <a:pt x="829" y="397"/>
                    </a:lnTo>
                    <a:lnTo>
                      <a:pt x="803" y="406"/>
                    </a:lnTo>
                    <a:lnTo>
                      <a:pt x="803" y="406"/>
                    </a:lnTo>
                    <a:lnTo>
                      <a:pt x="776" y="406"/>
                    </a:lnTo>
                    <a:lnTo>
                      <a:pt x="776" y="406"/>
                    </a:lnTo>
                    <a:lnTo>
                      <a:pt x="768" y="406"/>
                    </a:lnTo>
                    <a:lnTo>
                      <a:pt x="768" y="406"/>
                    </a:lnTo>
                    <a:lnTo>
                      <a:pt x="759" y="406"/>
                    </a:lnTo>
                    <a:lnTo>
                      <a:pt x="759" y="406"/>
                    </a:lnTo>
                    <a:lnTo>
                      <a:pt x="759" y="415"/>
                    </a:lnTo>
                    <a:lnTo>
                      <a:pt x="759" y="415"/>
                    </a:lnTo>
                    <a:lnTo>
                      <a:pt x="750" y="406"/>
                    </a:lnTo>
                    <a:lnTo>
                      <a:pt x="741" y="406"/>
                    </a:lnTo>
                    <a:lnTo>
                      <a:pt x="741" y="406"/>
                    </a:lnTo>
                    <a:lnTo>
                      <a:pt x="741" y="397"/>
                    </a:lnTo>
                    <a:lnTo>
                      <a:pt x="741" y="397"/>
                    </a:lnTo>
                    <a:lnTo>
                      <a:pt x="732" y="388"/>
                    </a:lnTo>
                    <a:lnTo>
                      <a:pt x="723" y="388"/>
                    </a:lnTo>
                    <a:lnTo>
                      <a:pt x="723" y="388"/>
                    </a:lnTo>
                    <a:lnTo>
                      <a:pt x="715" y="388"/>
                    </a:lnTo>
                    <a:lnTo>
                      <a:pt x="706" y="397"/>
                    </a:lnTo>
                    <a:lnTo>
                      <a:pt x="706" y="397"/>
                    </a:lnTo>
                    <a:lnTo>
                      <a:pt x="688" y="406"/>
                    </a:lnTo>
                    <a:lnTo>
                      <a:pt x="679" y="406"/>
                    </a:lnTo>
                    <a:lnTo>
                      <a:pt x="679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9" y="388"/>
                    </a:lnTo>
                    <a:lnTo>
                      <a:pt x="679" y="388"/>
                    </a:lnTo>
                    <a:lnTo>
                      <a:pt x="679" y="379"/>
                    </a:lnTo>
                    <a:lnTo>
                      <a:pt x="679" y="379"/>
                    </a:lnTo>
                    <a:lnTo>
                      <a:pt x="653" y="362"/>
                    </a:lnTo>
                    <a:lnTo>
                      <a:pt x="653" y="362"/>
                    </a:lnTo>
                    <a:lnTo>
                      <a:pt x="635" y="353"/>
                    </a:lnTo>
                    <a:lnTo>
                      <a:pt x="635" y="353"/>
                    </a:lnTo>
                    <a:lnTo>
                      <a:pt x="618" y="362"/>
                    </a:lnTo>
                    <a:lnTo>
                      <a:pt x="600" y="379"/>
                    </a:lnTo>
                    <a:lnTo>
                      <a:pt x="600" y="379"/>
                    </a:lnTo>
                    <a:lnTo>
                      <a:pt x="582" y="397"/>
                    </a:lnTo>
                    <a:lnTo>
                      <a:pt x="582" y="397"/>
                    </a:lnTo>
                    <a:lnTo>
                      <a:pt x="556" y="406"/>
                    </a:lnTo>
                    <a:lnTo>
                      <a:pt x="521" y="415"/>
                    </a:lnTo>
                    <a:lnTo>
                      <a:pt x="521" y="415"/>
                    </a:lnTo>
                    <a:lnTo>
                      <a:pt x="503" y="415"/>
                    </a:lnTo>
                    <a:lnTo>
                      <a:pt x="503" y="415"/>
                    </a:lnTo>
                    <a:lnTo>
                      <a:pt x="494" y="406"/>
                    </a:lnTo>
                    <a:lnTo>
                      <a:pt x="485" y="406"/>
                    </a:lnTo>
                    <a:lnTo>
                      <a:pt x="485" y="406"/>
                    </a:lnTo>
                    <a:lnTo>
                      <a:pt x="459" y="415"/>
                    </a:lnTo>
                    <a:lnTo>
                      <a:pt x="450" y="415"/>
                    </a:lnTo>
                    <a:lnTo>
                      <a:pt x="441" y="432"/>
                    </a:lnTo>
                    <a:lnTo>
                      <a:pt x="441" y="432"/>
                    </a:lnTo>
                    <a:lnTo>
                      <a:pt x="441" y="441"/>
                    </a:lnTo>
                    <a:lnTo>
                      <a:pt x="450" y="450"/>
                    </a:lnTo>
                    <a:lnTo>
                      <a:pt x="450" y="450"/>
                    </a:lnTo>
                    <a:lnTo>
                      <a:pt x="459" y="450"/>
                    </a:lnTo>
                    <a:lnTo>
                      <a:pt x="459" y="450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41" y="459"/>
                    </a:lnTo>
                    <a:lnTo>
                      <a:pt x="441" y="459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24" y="450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79" y="459"/>
                    </a:lnTo>
                    <a:lnTo>
                      <a:pt x="353" y="467"/>
                    </a:lnTo>
                    <a:lnTo>
                      <a:pt x="326" y="467"/>
                    </a:lnTo>
                    <a:lnTo>
                      <a:pt x="326" y="467"/>
                    </a:lnTo>
                    <a:lnTo>
                      <a:pt x="309" y="476"/>
                    </a:lnTo>
                    <a:lnTo>
                      <a:pt x="274" y="512"/>
                    </a:lnTo>
                    <a:lnTo>
                      <a:pt x="265" y="512"/>
                    </a:lnTo>
                    <a:lnTo>
                      <a:pt x="265" y="512"/>
                    </a:lnTo>
                    <a:lnTo>
                      <a:pt x="256" y="529"/>
                    </a:lnTo>
                    <a:lnTo>
                      <a:pt x="256" y="538"/>
                    </a:lnTo>
                    <a:lnTo>
                      <a:pt x="256" y="538"/>
                    </a:lnTo>
                    <a:lnTo>
                      <a:pt x="256" y="556"/>
                    </a:lnTo>
                    <a:lnTo>
                      <a:pt x="238" y="573"/>
                    </a:lnTo>
                    <a:lnTo>
                      <a:pt x="238" y="573"/>
                    </a:lnTo>
                    <a:lnTo>
                      <a:pt x="221" y="591"/>
                    </a:lnTo>
                    <a:lnTo>
                      <a:pt x="194" y="600"/>
                    </a:lnTo>
                    <a:lnTo>
                      <a:pt x="132" y="609"/>
                    </a:lnTo>
                    <a:lnTo>
                      <a:pt x="132" y="609"/>
                    </a:lnTo>
                    <a:lnTo>
                      <a:pt x="124" y="600"/>
                    </a:lnTo>
                    <a:lnTo>
                      <a:pt x="124" y="600"/>
                    </a:lnTo>
                    <a:lnTo>
                      <a:pt x="115" y="600"/>
                    </a:lnTo>
                    <a:lnTo>
                      <a:pt x="97" y="600"/>
                    </a:lnTo>
                    <a:lnTo>
                      <a:pt x="97" y="600"/>
                    </a:lnTo>
                    <a:lnTo>
                      <a:pt x="88" y="609"/>
                    </a:lnTo>
                    <a:lnTo>
                      <a:pt x="88" y="618"/>
                    </a:lnTo>
                    <a:lnTo>
                      <a:pt x="88" y="626"/>
                    </a:lnTo>
                    <a:lnTo>
                      <a:pt x="88" y="626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79" y="644"/>
                    </a:lnTo>
                    <a:lnTo>
                      <a:pt x="79" y="644"/>
                    </a:lnTo>
                    <a:lnTo>
                      <a:pt x="79" y="653"/>
                    </a:lnTo>
                    <a:lnTo>
                      <a:pt x="88" y="662"/>
                    </a:lnTo>
                    <a:lnTo>
                      <a:pt x="150" y="679"/>
                    </a:lnTo>
                    <a:lnTo>
                      <a:pt x="150" y="679"/>
                    </a:lnTo>
                    <a:lnTo>
                      <a:pt x="176" y="697"/>
                    </a:lnTo>
                    <a:lnTo>
                      <a:pt x="203" y="724"/>
                    </a:lnTo>
                    <a:lnTo>
                      <a:pt x="229" y="768"/>
                    </a:lnTo>
                    <a:lnTo>
                      <a:pt x="229" y="768"/>
                    </a:lnTo>
                    <a:lnTo>
                      <a:pt x="238" y="776"/>
                    </a:lnTo>
                    <a:lnTo>
                      <a:pt x="238" y="776"/>
                    </a:lnTo>
                    <a:lnTo>
                      <a:pt x="247" y="776"/>
                    </a:lnTo>
                    <a:lnTo>
                      <a:pt x="291" y="776"/>
                    </a:lnTo>
                    <a:lnTo>
                      <a:pt x="291" y="776"/>
                    </a:lnTo>
                    <a:lnTo>
                      <a:pt x="300" y="776"/>
                    </a:lnTo>
                    <a:lnTo>
                      <a:pt x="300" y="776"/>
                    </a:lnTo>
                    <a:lnTo>
                      <a:pt x="335" y="776"/>
                    </a:lnTo>
                    <a:lnTo>
                      <a:pt x="335" y="776"/>
                    </a:lnTo>
                    <a:lnTo>
                      <a:pt x="344" y="776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812"/>
                    </a:lnTo>
                    <a:lnTo>
                      <a:pt x="344" y="821"/>
                    </a:lnTo>
                    <a:lnTo>
                      <a:pt x="353" y="821"/>
                    </a:lnTo>
                    <a:lnTo>
                      <a:pt x="353" y="821"/>
                    </a:lnTo>
                    <a:lnTo>
                      <a:pt x="371" y="829"/>
                    </a:lnTo>
                    <a:lnTo>
                      <a:pt x="379" y="829"/>
                    </a:lnTo>
                    <a:lnTo>
                      <a:pt x="397" y="829"/>
                    </a:lnTo>
                    <a:lnTo>
                      <a:pt x="397" y="829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388" y="838"/>
                    </a:lnTo>
                    <a:lnTo>
                      <a:pt x="388" y="838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18" y="865"/>
                    </a:lnTo>
                    <a:lnTo>
                      <a:pt x="309" y="874"/>
                    </a:lnTo>
                    <a:lnTo>
                      <a:pt x="309" y="874"/>
                    </a:lnTo>
                    <a:lnTo>
                      <a:pt x="300" y="865"/>
                    </a:lnTo>
                    <a:lnTo>
                      <a:pt x="300" y="865"/>
                    </a:lnTo>
                    <a:lnTo>
                      <a:pt x="291" y="856"/>
                    </a:lnTo>
                    <a:lnTo>
                      <a:pt x="238" y="856"/>
                    </a:lnTo>
                    <a:lnTo>
                      <a:pt x="238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47"/>
                    </a:lnTo>
                    <a:lnTo>
                      <a:pt x="221" y="847"/>
                    </a:lnTo>
                    <a:lnTo>
                      <a:pt x="221" y="838"/>
                    </a:lnTo>
                    <a:lnTo>
                      <a:pt x="221" y="838"/>
                    </a:lnTo>
                    <a:lnTo>
                      <a:pt x="229" y="829"/>
                    </a:lnTo>
                    <a:lnTo>
                      <a:pt x="229" y="829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03" y="803"/>
                    </a:lnTo>
                    <a:lnTo>
                      <a:pt x="203" y="803"/>
                    </a:lnTo>
                    <a:lnTo>
                      <a:pt x="185" y="812"/>
                    </a:lnTo>
                    <a:lnTo>
                      <a:pt x="159" y="821"/>
                    </a:lnTo>
                    <a:lnTo>
                      <a:pt x="159" y="821"/>
                    </a:lnTo>
                    <a:lnTo>
                      <a:pt x="150" y="829"/>
                    </a:lnTo>
                    <a:lnTo>
                      <a:pt x="150" y="829"/>
                    </a:lnTo>
                    <a:lnTo>
                      <a:pt x="132" y="838"/>
                    </a:lnTo>
                    <a:lnTo>
                      <a:pt x="132" y="838"/>
                    </a:lnTo>
                    <a:lnTo>
                      <a:pt x="124" y="838"/>
                    </a:lnTo>
                    <a:lnTo>
                      <a:pt x="124" y="847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06" y="856"/>
                    </a:lnTo>
                    <a:lnTo>
                      <a:pt x="106" y="856"/>
                    </a:lnTo>
                    <a:lnTo>
                      <a:pt x="97" y="856"/>
                    </a:lnTo>
                    <a:lnTo>
                      <a:pt x="79" y="865"/>
                    </a:lnTo>
                    <a:lnTo>
                      <a:pt x="79" y="865"/>
                    </a:lnTo>
                    <a:lnTo>
                      <a:pt x="44" y="874"/>
                    </a:lnTo>
                    <a:lnTo>
                      <a:pt x="44" y="874"/>
                    </a:lnTo>
                    <a:lnTo>
                      <a:pt x="35" y="874"/>
                    </a:lnTo>
                    <a:lnTo>
                      <a:pt x="35" y="874"/>
                    </a:lnTo>
                    <a:lnTo>
                      <a:pt x="18" y="882"/>
                    </a:lnTo>
                    <a:lnTo>
                      <a:pt x="18" y="882"/>
                    </a:lnTo>
                    <a:lnTo>
                      <a:pt x="0" y="900"/>
                    </a:lnTo>
                    <a:lnTo>
                      <a:pt x="0" y="900"/>
                    </a:lnTo>
                    <a:lnTo>
                      <a:pt x="0" y="909"/>
                    </a:lnTo>
                    <a:lnTo>
                      <a:pt x="0" y="909"/>
                    </a:lnTo>
                    <a:lnTo>
                      <a:pt x="0" y="918"/>
                    </a:lnTo>
                    <a:lnTo>
                      <a:pt x="0" y="918"/>
                    </a:lnTo>
                    <a:lnTo>
                      <a:pt x="26" y="927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53"/>
                    </a:lnTo>
                    <a:lnTo>
                      <a:pt x="79" y="953"/>
                    </a:lnTo>
                    <a:lnTo>
                      <a:pt x="71" y="962"/>
                    </a:lnTo>
                    <a:lnTo>
                      <a:pt x="71" y="962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88" y="980"/>
                    </a:lnTo>
                    <a:lnTo>
                      <a:pt x="88" y="980"/>
                    </a:lnTo>
                    <a:lnTo>
                      <a:pt x="88" y="988"/>
                    </a:lnTo>
                    <a:lnTo>
                      <a:pt x="88" y="988"/>
                    </a:lnTo>
                    <a:lnTo>
                      <a:pt x="97" y="997"/>
                    </a:lnTo>
                    <a:lnTo>
                      <a:pt x="115" y="1006"/>
                    </a:lnTo>
                    <a:lnTo>
                      <a:pt x="115" y="1006"/>
                    </a:lnTo>
                    <a:lnTo>
                      <a:pt x="132" y="1015"/>
                    </a:lnTo>
                    <a:lnTo>
                      <a:pt x="159" y="1015"/>
                    </a:lnTo>
                    <a:lnTo>
                      <a:pt x="159" y="1015"/>
                    </a:lnTo>
                    <a:lnTo>
                      <a:pt x="185" y="1015"/>
                    </a:lnTo>
                    <a:lnTo>
                      <a:pt x="185" y="1015"/>
                    </a:lnTo>
                    <a:lnTo>
                      <a:pt x="212" y="1015"/>
                    </a:lnTo>
                    <a:lnTo>
                      <a:pt x="212" y="1015"/>
                    </a:lnTo>
                    <a:lnTo>
                      <a:pt x="212" y="1006"/>
                    </a:lnTo>
                    <a:lnTo>
                      <a:pt x="212" y="1006"/>
                    </a:lnTo>
                    <a:lnTo>
                      <a:pt x="238" y="1006"/>
                    </a:lnTo>
                    <a:lnTo>
                      <a:pt x="238" y="1006"/>
                    </a:lnTo>
                    <a:lnTo>
                      <a:pt x="247" y="1006"/>
                    </a:lnTo>
                    <a:lnTo>
                      <a:pt x="247" y="1006"/>
                    </a:lnTo>
                    <a:lnTo>
                      <a:pt x="256" y="1015"/>
                    </a:lnTo>
                    <a:lnTo>
                      <a:pt x="256" y="1015"/>
                    </a:lnTo>
                    <a:lnTo>
                      <a:pt x="265" y="1015"/>
                    </a:lnTo>
                    <a:lnTo>
                      <a:pt x="265" y="1015"/>
                    </a:lnTo>
                    <a:lnTo>
                      <a:pt x="274" y="1024"/>
                    </a:lnTo>
                    <a:lnTo>
                      <a:pt x="274" y="1024"/>
                    </a:lnTo>
                    <a:lnTo>
                      <a:pt x="282" y="1015"/>
                    </a:lnTo>
                    <a:lnTo>
                      <a:pt x="291" y="1006"/>
                    </a:lnTo>
                    <a:lnTo>
                      <a:pt x="291" y="1006"/>
                    </a:lnTo>
                    <a:lnTo>
                      <a:pt x="318" y="988"/>
                    </a:lnTo>
                    <a:lnTo>
                      <a:pt x="344" y="980"/>
                    </a:lnTo>
                    <a:lnTo>
                      <a:pt x="362" y="971"/>
                    </a:lnTo>
                    <a:lnTo>
                      <a:pt x="362" y="971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88" y="980"/>
                    </a:lnTo>
                    <a:lnTo>
                      <a:pt x="388" y="980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79" y="997"/>
                    </a:lnTo>
                    <a:lnTo>
                      <a:pt x="379" y="997"/>
                    </a:lnTo>
                    <a:lnTo>
                      <a:pt x="371" y="997"/>
                    </a:lnTo>
                    <a:lnTo>
                      <a:pt x="371" y="997"/>
                    </a:lnTo>
                    <a:lnTo>
                      <a:pt x="371" y="1015"/>
                    </a:lnTo>
                    <a:lnTo>
                      <a:pt x="371" y="1015"/>
                    </a:lnTo>
                    <a:lnTo>
                      <a:pt x="379" y="1041"/>
                    </a:lnTo>
                    <a:lnTo>
                      <a:pt x="388" y="1059"/>
                    </a:lnTo>
                    <a:lnTo>
                      <a:pt x="388" y="1059"/>
                    </a:lnTo>
                    <a:lnTo>
                      <a:pt x="371" y="1085"/>
                    </a:lnTo>
                    <a:lnTo>
                      <a:pt x="371" y="1085"/>
                    </a:lnTo>
                    <a:lnTo>
                      <a:pt x="335" y="1085"/>
                    </a:lnTo>
                    <a:lnTo>
                      <a:pt x="318" y="1085"/>
                    </a:lnTo>
                    <a:lnTo>
                      <a:pt x="318" y="1085"/>
                    </a:lnTo>
                    <a:lnTo>
                      <a:pt x="300" y="1085"/>
                    </a:lnTo>
                    <a:lnTo>
                      <a:pt x="300" y="1085"/>
                    </a:lnTo>
                    <a:lnTo>
                      <a:pt x="291" y="1085"/>
                    </a:lnTo>
                    <a:lnTo>
                      <a:pt x="291" y="1094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82" y="1121"/>
                    </a:lnTo>
                    <a:lnTo>
                      <a:pt x="274" y="1130"/>
                    </a:lnTo>
                    <a:lnTo>
                      <a:pt x="274" y="1130"/>
                    </a:lnTo>
                    <a:lnTo>
                      <a:pt x="256" y="1130"/>
                    </a:lnTo>
                    <a:lnTo>
                      <a:pt x="256" y="1130"/>
                    </a:lnTo>
                    <a:lnTo>
                      <a:pt x="238" y="1130"/>
                    </a:lnTo>
                    <a:lnTo>
                      <a:pt x="238" y="1130"/>
                    </a:lnTo>
                    <a:lnTo>
                      <a:pt x="221" y="1112"/>
                    </a:lnTo>
                    <a:lnTo>
                      <a:pt x="203" y="1112"/>
                    </a:lnTo>
                    <a:lnTo>
                      <a:pt x="203" y="1112"/>
                    </a:lnTo>
                    <a:lnTo>
                      <a:pt x="194" y="1112"/>
                    </a:lnTo>
                    <a:lnTo>
                      <a:pt x="185" y="1121"/>
                    </a:lnTo>
                    <a:lnTo>
                      <a:pt x="185" y="1121"/>
                    </a:lnTo>
                    <a:lnTo>
                      <a:pt x="176" y="1138"/>
                    </a:lnTo>
                    <a:lnTo>
                      <a:pt x="176" y="1165"/>
                    </a:lnTo>
                    <a:lnTo>
                      <a:pt x="176" y="1174"/>
                    </a:lnTo>
                    <a:lnTo>
                      <a:pt x="176" y="1174"/>
                    </a:lnTo>
                    <a:lnTo>
                      <a:pt x="168" y="1174"/>
                    </a:lnTo>
                    <a:lnTo>
                      <a:pt x="168" y="1174"/>
                    </a:lnTo>
                    <a:lnTo>
                      <a:pt x="150" y="1183"/>
                    </a:lnTo>
                    <a:lnTo>
                      <a:pt x="132" y="1191"/>
                    </a:lnTo>
                    <a:lnTo>
                      <a:pt x="124" y="1209"/>
                    </a:lnTo>
                    <a:lnTo>
                      <a:pt x="124" y="1209"/>
                    </a:lnTo>
                    <a:lnTo>
                      <a:pt x="115" y="1227"/>
                    </a:lnTo>
                    <a:lnTo>
                      <a:pt x="97" y="1227"/>
                    </a:lnTo>
                    <a:lnTo>
                      <a:pt x="97" y="1227"/>
                    </a:lnTo>
                    <a:lnTo>
                      <a:pt x="88" y="1236"/>
                    </a:lnTo>
                    <a:lnTo>
                      <a:pt x="88" y="1244"/>
                    </a:lnTo>
                    <a:lnTo>
                      <a:pt x="88" y="1244"/>
                    </a:lnTo>
                    <a:lnTo>
                      <a:pt x="97" y="1253"/>
                    </a:lnTo>
                    <a:lnTo>
                      <a:pt x="97" y="1253"/>
                    </a:lnTo>
                    <a:lnTo>
                      <a:pt x="97" y="1262"/>
                    </a:lnTo>
                    <a:lnTo>
                      <a:pt x="97" y="1262"/>
                    </a:lnTo>
                    <a:lnTo>
                      <a:pt x="115" y="1280"/>
                    </a:lnTo>
                    <a:lnTo>
                      <a:pt x="132" y="1288"/>
                    </a:lnTo>
                    <a:lnTo>
                      <a:pt x="132" y="1288"/>
                    </a:lnTo>
                    <a:lnTo>
                      <a:pt x="150" y="1288"/>
                    </a:lnTo>
                    <a:lnTo>
                      <a:pt x="150" y="1288"/>
                    </a:lnTo>
                    <a:lnTo>
                      <a:pt x="150" y="1297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33"/>
                    </a:lnTo>
                    <a:lnTo>
                      <a:pt x="141" y="1333"/>
                    </a:lnTo>
                    <a:lnTo>
                      <a:pt x="150" y="1341"/>
                    </a:lnTo>
                    <a:lnTo>
                      <a:pt x="150" y="1341"/>
                    </a:lnTo>
                    <a:lnTo>
                      <a:pt x="168" y="1359"/>
                    </a:lnTo>
                    <a:lnTo>
                      <a:pt x="194" y="1386"/>
                    </a:lnTo>
                    <a:lnTo>
                      <a:pt x="194" y="1386"/>
                    </a:lnTo>
                    <a:lnTo>
                      <a:pt x="203" y="1394"/>
                    </a:lnTo>
                    <a:lnTo>
                      <a:pt x="203" y="1394"/>
                    </a:lnTo>
                    <a:lnTo>
                      <a:pt x="221" y="1403"/>
                    </a:lnTo>
                    <a:lnTo>
                      <a:pt x="221" y="1403"/>
                    </a:lnTo>
                    <a:lnTo>
                      <a:pt x="229" y="1412"/>
                    </a:lnTo>
                    <a:lnTo>
                      <a:pt x="238" y="1412"/>
                    </a:lnTo>
                    <a:lnTo>
                      <a:pt x="256" y="1403"/>
                    </a:lnTo>
                    <a:lnTo>
                      <a:pt x="256" y="1403"/>
                    </a:lnTo>
                    <a:lnTo>
                      <a:pt x="282" y="1394"/>
                    </a:lnTo>
                    <a:lnTo>
                      <a:pt x="282" y="1394"/>
                    </a:lnTo>
                    <a:lnTo>
                      <a:pt x="300" y="1394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26" y="1394"/>
                    </a:lnTo>
                    <a:lnTo>
                      <a:pt x="335" y="1421"/>
                    </a:lnTo>
                    <a:lnTo>
                      <a:pt x="335" y="1421"/>
                    </a:lnTo>
                    <a:lnTo>
                      <a:pt x="335" y="1430"/>
                    </a:lnTo>
                    <a:lnTo>
                      <a:pt x="335" y="1430"/>
                    </a:lnTo>
                    <a:lnTo>
                      <a:pt x="326" y="1439"/>
                    </a:lnTo>
                    <a:lnTo>
                      <a:pt x="326" y="1439"/>
                    </a:lnTo>
                    <a:lnTo>
                      <a:pt x="326" y="1447"/>
                    </a:lnTo>
                    <a:lnTo>
                      <a:pt x="326" y="1456"/>
                    </a:lnTo>
                    <a:lnTo>
                      <a:pt x="326" y="1456"/>
                    </a:lnTo>
                    <a:lnTo>
                      <a:pt x="326" y="1465"/>
                    </a:lnTo>
                    <a:lnTo>
                      <a:pt x="326" y="1483"/>
                    </a:lnTo>
                    <a:lnTo>
                      <a:pt x="326" y="1483"/>
                    </a:lnTo>
                    <a:lnTo>
                      <a:pt x="326" y="1492"/>
                    </a:lnTo>
                    <a:lnTo>
                      <a:pt x="335" y="1500"/>
                    </a:lnTo>
                    <a:lnTo>
                      <a:pt x="353" y="1500"/>
                    </a:lnTo>
                    <a:lnTo>
                      <a:pt x="353" y="1500"/>
                    </a:lnTo>
                    <a:lnTo>
                      <a:pt x="371" y="1492"/>
                    </a:lnTo>
                    <a:lnTo>
                      <a:pt x="388" y="1492"/>
                    </a:lnTo>
                    <a:lnTo>
                      <a:pt x="388" y="1483"/>
                    </a:lnTo>
                    <a:lnTo>
                      <a:pt x="388" y="1483"/>
                    </a:lnTo>
                    <a:lnTo>
                      <a:pt x="397" y="1474"/>
                    </a:lnTo>
                    <a:lnTo>
                      <a:pt x="415" y="1474"/>
                    </a:lnTo>
                    <a:lnTo>
                      <a:pt x="415" y="1474"/>
                    </a:lnTo>
                    <a:lnTo>
                      <a:pt x="441" y="1474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76" y="1500"/>
                    </a:lnTo>
                    <a:lnTo>
                      <a:pt x="476" y="1500"/>
                    </a:lnTo>
                    <a:lnTo>
                      <a:pt x="485" y="1509"/>
                    </a:lnTo>
                    <a:lnTo>
                      <a:pt x="494" y="1509"/>
                    </a:lnTo>
                    <a:lnTo>
                      <a:pt x="494" y="1509"/>
                    </a:lnTo>
                    <a:lnTo>
                      <a:pt x="503" y="1509"/>
                    </a:lnTo>
                    <a:lnTo>
                      <a:pt x="503" y="1492"/>
                    </a:lnTo>
                    <a:lnTo>
                      <a:pt x="503" y="1492"/>
                    </a:lnTo>
                    <a:lnTo>
                      <a:pt x="512" y="1483"/>
                    </a:lnTo>
                    <a:lnTo>
                      <a:pt x="521" y="1465"/>
                    </a:lnTo>
                    <a:lnTo>
                      <a:pt x="521" y="1465"/>
                    </a:lnTo>
                    <a:lnTo>
                      <a:pt x="529" y="1483"/>
                    </a:lnTo>
                    <a:lnTo>
                      <a:pt x="547" y="1492"/>
                    </a:lnTo>
                    <a:lnTo>
                      <a:pt x="547" y="1492"/>
                    </a:lnTo>
                    <a:lnTo>
                      <a:pt x="565" y="1483"/>
                    </a:lnTo>
                    <a:lnTo>
                      <a:pt x="565" y="1483"/>
                    </a:lnTo>
                    <a:lnTo>
                      <a:pt x="582" y="1483"/>
                    </a:lnTo>
                    <a:lnTo>
                      <a:pt x="582" y="1483"/>
                    </a:lnTo>
                    <a:lnTo>
                      <a:pt x="591" y="1474"/>
                    </a:lnTo>
                    <a:lnTo>
                      <a:pt x="591" y="1474"/>
                    </a:lnTo>
                    <a:lnTo>
                      <a:pt x="600" y="1474"/>
                    </a:lnTo>
                    <a:lnTo>
                      <a:pt x="600" y="1474"/>
                    </a:lnTo>
                    <a:lnTo>
                      <a:pt x="609" y="1474"/>
                    </a:lnTo>
                    <a:lnTo>
                      <a:pt x="609" y="1474"/>
                    </a:lnTo>
                    <a:lnTo>
                      <a:pt x="591" y="1492"/>
                    </a:lnTo>
                    <a:lnTo>
                      <a:pt x="582" y="1500"/>
                    </a:lnTo>
                    <a:lnTo>
                      <a:pt x="582" y="1500"/>
                    </a:lnTo>
                    <a:lnTo>
                      <a:pt x="574" y="1527"/>
                    </a:lnTo>
                    <a:lnTo>
                      <a:pt x="565" y="1553"/>
                    </a:lnTo>
                    <a:lnTo>
                      <a:pt x="565" y="1553"/>
                    </a:lnTo>
                    <a:lnTo>
                      <a:pt x="574" y="1562"/>
                    </a:lnTo>
                    <a:lnTo>
                      <a:pt x="574" y="1562"/>
                    </a:lnTo>
                    <a:lnTo>
                      <a:pt x="574" y="1580"/>
                    </a:lnTo>
                    <a:lnTo>
                      <a:pt x="574" y="1580"/>
                    </a:lnTo>
                    <a:lnTo>
                      <a:pt x="565" y="1580"/>
                    </a:lnTo>
                    <a:lnTo>
                      <a:pt x="565" y="1580"/>
                    </a:lnTo>
                    <a:lnTo>
                      <a:pt x="556" y="1589"/>
                    </a:lnTo>
                    <a:lnTo>
                      <a:pt x="538" y="1606"/>
                    </a:lnTo>
                    <a:lnTo>
                      <a:pt x="538" y="1615"/>
                    </a:lnTo>
                    <a:lnTo>
                      <a:pt x="538" y="1615"/>
                    </a:lnTo>
                    <a:lnTo>
                      <a:pt x="521" y="1633"/>
                    </a:lnTo>
                    <a:lnTo>
                      <a:pt x="494" y="1642"/>
                    </a:lnTo>
                    <a:lnTo>
                      <a:pt x="494" y="1642"/>
                    </a:lnTo>
                    <a:lnTo>
                      <a:pt x="468" y="1650"/>
                    </a:lnTo>
                    <a:lnTo>
                      <a:pt x="432" y="1677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397" y="1712"/>
                    </a:lnTo>
                    <a:lnTo>
                      <a:pt x="371" y="1712"/>
                    </a:lnTo>
                    <a:lnTo>
                      <a:pt x="371" y="1712"/>
                    </a:lnTo>
                    <a:lnTo>
                      <a:pt x="344" y="1712"/>
                    </a:lnTo>
                    <a:lnTo>
                      <a:pt x="344" y="1712"/>
                    </a:lnTo>
                    <a:lnTo>
                      <a:pt x="318" y="1712"/>
                    </a:lnTo>
                    <a:lnTo>
                      <a:pt x="318" y="1721"/>
                    </a:lnTo>
                    <a:lnTo>
                      <a:pt x="318" y="1721"/>
                    </a:lnTo>
                    <a:lnTo>
                      <a:pt x="291" y="1756"/>
                    </a:lnTo>
                    <a:lnTo>
                      <a:pt x="274" y="1765"/>
                    </a:lnTo>
                    <a:lnTo>
                      <a:pt x="274" y="1765"/>
                    </a:lnTo>
                    <a:lnTo>
                      <a:pt x="274" y="1774"/>
                    </a:lnTo>
                    <a:lnTo>
                      <a:pt x="274" y="1783"/>
                    </a:lnTo>
                    <a:lnTo>
                      <a:pt x="274" y="1783"/>
                    </a:lnTo>
                    <a:lnTo>
                      <a:pt x="282" y="1792"/>
                    </a:lnTo>
                    <a:lnTo>
                      <a:pt x="282" y="1792"/>
                    </a:lnTo>
                    <a:lnTo>
                      <a:pt x="291" y="1792"/>
                    </a:lnTo>
                    <a:lnTo>
                      <a:pt x="291" y="1792"/>
                    </a:lnTo>
                    <a:lnTo>
                      <a:pt x="318" y="1774"/>
                    </a:lnTo>
                    <a:lnTo>
                      <a:pt x="344" y="1756"/>
                    </a:lnTo>
                    <a:lnTo>
                      <a:pt x="344" y="1756"/>
                    </a:lnTo>
                    <a:lnTo>
                      <a:pt x="344" y="1748"/>
                    </a:lnTo>
                    <a:lnTo>
                      <a:pt x="344" y="1748"/>
                    </a:lnTo>
                    <a:lnTo>
                      <a:pt x="353" y="1748"/>
                    </a:lnTo>
                    <a:lnTo>
                      <a:pt x="353" y="1748"/>
                    </a:lnTo>
                    <a:lnTo>
                      <a:pt x="362" y="1756"/>
                    </a:lnTo>
                    <a:lnTo>
                      <a:pt x="362" y="1756"/>
                    </a:lnTo>
                    <a:lnTo>
                      <a:pt x="388" y="1748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24" y="1730"/>
                    </a:lnTo>
                    <a:lnTo>
                      <a:pt x="424" y="1730"/>
                    </a:lnTo>
                    <a:lnTo>
                      <a:pt x="450" y="1730"/>
                    </a:lnTo>
                    <a:lnTo>
                      <a:pt x="459" y="1730"/>
                    </a:lnTo>
                    <a:lnTo>
                      <a:pt x="459" y="1730"/>
                    </a:lnTo>
                    <a:lnTo>
                      <a:pt x="468" y="1730"/>
                    </a:lnTo>
                    <a:lnTo>
                      <a:pt x="468" y="1730"/>
                    </a:lnTo>
                    <a:lnTo>
                      <a:pt x="476" y="1721"/>
                    </a:lnTo>
                    <a:lnTo>
                      <a:pt x="476" y="1721"/>
                    </a:lnTo>
                    <a:lnTo>
                      <a:pt x="494" y="1712"/>
                    </a:lnTo>
                    <a:lnTo>
                      <a:pt x="494" y="1712"/>
                    </a:lnTo>
                    <a:lnTo>
                      <a:pt x="521" y="1703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77"/>
                    </a:lnTo>
                    <a:lnTo>
                      <a:pt x="538" y="1677"/>
                    </a:lnTo>
                    <a:lnTo>
                      <a:pt x="556" y="1659"/>
                    </a:lnTo>
                    <a:lnTo>
                      <a:pt x="582" y="1650"/>
                    </a:lnTo>
                    <a:lnTo>
                      <a:pt x="635" y="1624"/>
                    </a:lnTo>
                    <a:lnTo>
                      <a:pt x="635" y="1624"/>
                    </a:lnTo>
                    <a:lnTo>
                      <a:pt x="644" y="1624"/>
                    </a:lnTo>
                    <a:lnTo>
                      <a:pt x="644" y="1624"/>
                    </a:lnTo>
                    <a:lnTo>
                      <a:pt x="644" y="1615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79" y="1589"/>
                    </a:lnTo>
                    <a:lnTo>
                      <a:pt x="706" y="1571"/>
                    </a:lnTo>
                    <a:lnTo>
                      <a:pt x="706" y="1571"/>
                    </a:lnTo>
                    <a:lnTo>
                      <a:pt x="715" y="1562"/>
                    </a:lnTo>
                    <a:lnTo>
                      <a:pt x="715" y="1562"/>
                    </a:lnTo>
                    <a:lnTo>
                      <a:pt x="732" y="1544"/>
                    </a:lnTo>
                    <a:lnTo>
                      <a:pt x="750" y="1544"/>
                    </a:lnTo>
                    <a:lnTo>
                      <a:pt x="750" y="1544"/>
                    </a:lnTo>
                    <a:lnTo>
                      <a:pt x="759" y="1544"/>
                    </a:lnTo>
                    <a:lnTo>
                      <a:pt x="759" y="1544"/>
                    </a:lnTo>
                    <a:lnTo>
                      <a:pt x="768" y="1536"/>
                    </a:lnTo>
                    <a:lnTo>
                      <a:pt x="776" y="1518"/>
                    </a:lnTo>
                    <a:lnTo>
                      <a:pt x="776" y="1518"/>
                    </a:lnTo>
                    <a:lnTo>
                      <a:pt x="776" y="1509"/>
                    </a:lnTo>
                    <a:lnTo>
                      <a:pt x="776" y="1500"/>
                    </a:lnTo>
                    <a:lnTo>
                      <a:pt x="776" y="1500"/>
                    </a:lnTo>
                    <a:lnTo>
                      <a:pt x="785" y="1500"/>
                    </a:lnTo>
                    <a:lnTo>
                      <a:pt x="785" y="1500"/>
                    </a:lnTo>
                    <a:lnTo>
                      <a:pt x="803" y="1492"/>
                    </a:lnTo>
                    <a:lnTo>
                      <a:pt x="812" y="1483"/>
                    </a:lnTo>
                    <a:lnTo>
                      <a:pt x="812" y="1474"/>
                    </a:lnTo>
                    <a:lnTo>
                      <a:pt x="812" y="1474"/>
                    </a:lnTo>
                    <a:lnTo>
                      <a:pt x="812" y="1465"/>
                    </a:lnTo>
                    <a:lnTo>
                      <a:pt x="803" y="1456"/>
                    </a:lnTo>
                    <a:lnTo>
                      <a:pt x="803" y="1456"/>
                    </a:lnTo>
                    <a:lnTo>
                      <a:pt x="794" y="1456"/>
                    </a:lnTo>
                    <a:lnTo>
                      <a:pt x="794" y="1456"/>
                    </a:lnTo>
                    <a:lnTo>
                      <a:pt x="785" y="1456"/>
                    </a:lnTo>
                    <a:lnTo>
                      <a:pt x="785" y="1456"/>
                    </a:lnTo>
                    <a:lnTo>
                      <a:pt x="776" y="1447"/>
                    </a:lnTo>
                    <a:lnTo>
                      <a:pt x="776" y="1447"/>
                    </a:lnTo>
                    <a:lnTo>
                      <a:pt x="768" y="1447"/>
                    </a:lnTo>
                    <a:lnTo>
                      <a:pt x="768" y="1447"/>
                    </a:lnTo>
                    <a:lnTo>
                      <a:pt x="776" y="1439"/>
                    </a:lnTo>
                    <a:lnTo>
                      <a:pt x="776" y="1439"/>
                    </a:lnTo>
                    <a:lnTo>
                      <a:pt x="794" y="1421"/>
                    </a:lnTo>
                    <a:lnTo>
                      <a:pt x="812" y="1412"/>
                    </a:lnTo>
                    <a:lnTo>
                      <a:pt x="812" y="1412"/>
                    </a:lnTo>
                    <a:lnTo>
                      <a:pt x="838" y="1403"/>
                    </a:lnTo>
                    <a:lnTo>
                      <a:pt x="856" y="1386"/>
                    </a:lnTo>
                    <a:lnTo>
                      <a:pt x="856" y="1386"/>
                    </a:lnTo>
                    <a:lnTo>
                      <a:pt x="856" y="1377"/>
                    </a:lnTo>
                    <a:lnTo>
                      <a:pt x="856" y="1377"/>
                    </a:lnTo>
                    <a:lnTo>
                      <a:pt x="856" y="1368"/>
                    </a:lnTo>
                    <a:lnTo>
                      <a:pt x="865" y="1359"/>
                    </a:lnTo>
                    <a:lnTo>
                      <a:pt x="865" y="1359"/>
                    </a:lnTo>
                    <a:lnTo>
                      <a:pt x="891" y="1341"/>
                    </a:lnTo>
                    <a:lnTo>
                      <a:pt x="891" y="1341"/>
                    </a:lnTo>
                    <a:lnTo>
                      <a:pt x="900" y="1333"/>
                    </a:lnTo>
                    <a:lnTo>
                      <a:pt x="900" y="1333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9" y="1315"/>
                    </a:lnTo>
                    <a:lnTo>
                      <a:pt x="918" y="1315"/>
                    </a:lnTo>
                    <a:lnTo>
                      <a:pt x="918" y="1315"/>
                    </a:lnTo>
                    <a:lnTo>
                      <a:pt x="926" y="1306"/>
                    </a:lnTo>
                    <a:lnTo>
                      <a:pt x="944" y="1297"/>
                    </a:lnTo>
                    <a:lnTo>
                      <a:pt x="944" y="1297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9" y="1288"/>
                    </a:lnTo>
                    <a:lnTo>
                      <a:pt x="997" y="1297"/>
                    </a:lnTo>
                    <a:lnTo>
                      <a:pt x="997" y="1297"/>
                    </a:lnTo>
                    <a:lnTo>
                      <a:pt x="1015" y="1297"/>
                    </a:lnTo>
                    <a:lnTo>
                      <a:pt x="1015" y="1306"/>
                    </a:lnTo>
                    <a:lnTo>
                      <a:pt x="1015" y="1306"/>
                    </a:lnTo>
                    <a:lnTo>
                      <a:pt x="997" y="1306"/>
                    </a:lnTo>
                    <a:lnTo>
                      <a:pt x="997" y="1306"/>
                    </a:lnTo>
                    <a:lnTo>
                      <a:pt x="971" y="1297"/>
                    </a:lnTo>
                    <a:lnTo>
                      <a:pt x="971" y="1297"/>
                    </a:lnTo>
                    <a:lnTo>
                      <a:pt x="953" y="1306"/>
                    </a:lnTo>
                    <a:lnTo>
                      <a:pt x="935" y="1315"/>
                    </a:lnTo>
                    <a:lnTo>
                      <a:pt x="935" y="1315"/>
                    </a:lnTo>
                    <a:lnTo>
                      <a:pt x="926" y="1333"/>
                    </a:lnTo>
                    <a:lnTo>
                      <a:pt x="918" y="1350"/>
                    </a:lnTo>
                    <a:lnTo>
                      <a:pt x="918" y="1350"/>
                    </a:lnTo>
                    <a:lnTo>
                      <a:pt x="918" y="1368"/>
                    </a:lnTo>
                    <a:lnTo>
                      <a:pt x="918" y="1368"/>
                    </a:lnTo>
                    <a:lnTo>
                      <a:pt x="900" y="1377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9" y="1412"/>
                    </a:lnTo>
                    <a:lnTo>
                      <a:pt x="918" y="1412"/>
                    </a:lnTo>
                    <a:lnTo>
                      <a:pt x="918" y="1412"/>
                    </a:lnTo>
                    <a:lnTo>
                      <a:pt x="926" y="1412"/>
                    </a:lnTo>
                    <a:lnTo>
                      <a:pt x="926" y="1412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9"/>
                    </a:lnTo>
                    <a:lnTo>
                      <a:pt x="900" y="1439"/>
                    </a:lnTo>
                    <a:lnTo>
                      <a:pt x="900" y="1447"/>
                    </a:lnTo>
                    <a:lnTo>
                      <a:pt x="909" y="1447"/>
                    </a:lnTo>
                    <a:lnTo>
                      <a:pt x="926" y="1447"/>
                    </a:lnTo>
                    <a:lnTo>
                      <a:pt x="926" y="1447"/>
                    </a:lnTo>
                    <a:lnTo>
                      <a:pt x="944" y="1447"/>
                    </a:lnTo>
                    <a:lnTo>
                      <a:pt x="979" y="1430"/>
                    </a:lnTo>
                    <a:lnTo>
                      <a:pt x="1032" y="1394"/>
                    </a:lnTo>
                    <a:lnTo>
                      <a:pt x="1041" y="1394"/>
                    </a:lnTo>
                    <a:lnTo>
                      <a:pt x="1041" y="1394"/>
                    </a:lnTo>
                    <a:lnTo>
                      <a:pt x="1068" y="1386"/>
                    </a:lnTo>
                    <a:lnTo>
                      <a:pt x="1068" y="1386"/>
                    </a:lnTo>
                    <a:lnTo>
                      <a:pt x="1085" y="1386"/>
                    </a:lnTo>
                    <a:lnTo>
                      <a:pt x="1085" y="1386"/>
                    </a:lnTo>
                    <a:lnTo>
                      <a:pt x="1094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112" y="1386"/>
                    </a:lnTo>
                    <a:lnTo>
                      <a:pt x="1121" y="1377"/>
                    </a:lnTo>
                    <a:lnTo>
                      <a:pt x="1121" y="1377"/>
                    </a:lnTo>
                    <a:lnTo>
                      <a:pt x="1112" y="1368"/>
                    </a:lnTo>
                    <a:lnTo>
                      <a:pt x="1112" y="1368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12" y="1350"/>
                    </a:lnTo>
                    <a:lnTo>
                      <a:pt x="1112" y="1350"/>
                    </a:lnTo>
                    <a:lnTo>
                      <a:pt x="1094" y="1324"/>
                    </a:lnTo>
                    <a:lnTo>
                      <a:pt x="1094" y="1324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103" y="1315"/>
                    </a:lnTo>
                    <a:lnTo>
                      <a:pt x="1112" y="1306"/>
                    </a:lnTo>
                    <a:lnTo>
                      <a:pt x="1112" y="1306"/>
                    </a:lnTo>
                    <a:lnTo>
                      <a:pt x="1121" y="1297"/>
                    </a:lnTo>
                    <a:lnTo>
                      <a:pt x="1121" y="1297"/>
                    </a:lnTo>
                    <a:lnTo>
                      <a:pt x="1138" y="1297"/>
                    </a:lnTo>
                    <a:lnTo>
                      <a:pt x="1138" y="1297"/>
                    </a:lnTo>
                    <a:lnTo>
                      <a:pt x="1147" y="1306"/>
                    </a:lnTo>
                    <a:lnTo>
                      <a:pt x="1165" y="1306"/>
                    </a:lnTo>
                    <a:lnTo>
                      <a:pt x="1165" y="1306"/>
                    </a:lnTo>
                    <a:lnTo>
                      <a:pt x="1173" y="1315"/>
                    </a:lnTo>
                    <a:lnTo>
                      <a:pt x="1173" y="1315"/>
                    </a:lnTo>
                    <a:lnTo>
                      <a:pt x="1182" y="1315"/>
                    </a:lnTo>
                    <a:lnTo>
                      <a:pt x="1182" y="1324"/>
                    </a:lnTo>
                    <a:lnTo>
                      <a:pt x="1182" y="1324"/>
                    </a:lnTo>
                    <a:lnTo>
                      <a:pt x="1191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26" y="1324"/>
                    </a:lnTo>
                    <a:lnTo>
                      <a:pt x="1226" y="1324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41"/>
                    </a:lnTo>
                    <a:lnTo>
                      <a:pt x="1226" y="1341"/>
                    </a:lnTo>
                    <a:lnTo>
                      <a:pt x="1235" y="1350"/>
                    </a:lnTo>
                    <a:lnTo>
                      <a:pt x="1244" y="1350"/>
                    </a:lnTo>
                    <a:lnTo>
                      <a:pt x="1244" y="1350"/>
                    </a:lnTo>
                    <a:lnTo>
                      <a:pt x="1253" y="1359"/>
                    </a:lnTo>
                    <a:lnTo>
                      <a:pt x="1253" y="1359"/>
                    </a:lnTo>
                    <a:lnTo>
                      <a:pt x="1271" y="1359"/>
                    </a:lnTo>
                    <a:lnTo>
                      <a:pt x="1271" y="1359"/>
                    </a:lnTo>
                    <a:lnTo>
                      <a:pt x="1279" y="1359"/>
                    </a:lnTo>
                    <a:lnTo>
                      <a:pt x="1279" y="1350"/>
                    </a:lnTo>
                    <a:lnTo>
                      <a:pt x="1279" y="1350"/>
                    </a:lnTo>
                    <a:lnTo>
                      <a:pt x="1288" y="1341"/>
                    </a:lnTo>
                    <a:lnTo>
                      <a:pt x="1288" y="1341"/>
                    </a:lnTo>
                    <a:lnTo>
                      <a:pt x="1297" y="1350"/>
                    </a:lnTo>
                    <a:lnTo>
                      <a:pt x="1297" y="1359"/>
                    </a:lnTo>
                    <a:lnTo>
                      <a:pt x="1297" y="1359"/>
                    </a:lnTo>
                    <a:lnTo>
                      <a:pt x="1297" y="1368"/>
                    </a:lnTo>
                    <a:lnTo>
                      <a:pt x="1297" y="1368"/>
                    </a:lnTo>
                    <a:lnTo>
                      <a:pt x="1306" y="1368"/>
                    </a:lnTo>
                    <a:lnTo>
                      <a:pt x="1332" y="1377"/>
                    </a:lnTo>
                    <a:lnTo>
                      <a:pt x="1332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438" y="1377"/>
                    </a:lnTo>
                    <a:lnTo>
                      <a:pt x="1438" y="1377"/>
                    </a:lnTo>
                    <a:lnTo>
                      <a:pt x="1465" y="1377"/>
                    </a:lnTo>
                    <a:lnTo>
                      <a:pt x="1482" y="1377"/>
                    </a:lnTo>
                    <a:lnTo>
                      <a:pt x="1482" y="1377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509" y="1394"/>
                    </a:lnTo>
                    <a:lnTo>
                      <a:pt x="1526" y="1403"/>
                    </a:lnTo>
                    <a:lnTo>
                      <a:pt x="1526" y="1403"/>
                    </a:lnTo>
                    <a:lnTo>
                      <a:pt x="1553" y="1403"/>
                    </a:lnTo>
                    <a:lnTo>
                      <a:pt x="1571" y="1394"/>
                    </a:lnTo>
                    <a:lnTo>
                      <a:pt x="1571" y="1394"/>
                    </a:lnTo>
                    <a:lnTo>
                      <a:pt x="1579" y="1386"/>
                    </a:lnTo>
                    <a:lnTo>
                      <a:pt x="1579" y="1386"/>
                    </a:lnTo>
                    <a:lnTo>
                      <a:pt x="1588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606" y="1394"/>
                    </a:lnTo>
                    <a:lnTo>
                      <a:pt x="1606" y="1394"/>
                    </a:lnTo>
                    <a:lnTo>
                      <a:pt x="1606" y="1403"/>
                    </a:lnTo>
                    <a:lnTo>
                      <a:pt x="1606" y="1403"/>
                    </a:lnTo>
                    <a:lnTo>
                      <a:pt x="1597" y="1403"/>
                    </a:lnTo>
                    <a:lnTo>
                      <a:pt x="1597" y="1403"/>
                    </a:lnTo>
                    <a:lnTo>
                      <a:pt x="1588" y="1412"/>
                    </a:lnTo>
                    <a:lnTo>
                      <a:pt x="1588" y="1421"/>
                    </a:lnTo>
                    <a:lnTo>
                      <a:pt x="1588" y="1421"/>
                    </a:lnTo>
                    <a:lnTo>
                      <a:pt x="1588" y="1430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15" y="1439"/>
                    </a:lnTo>
                    <a:lnTo>
                      <a:pt x="1615" y="1439"/>
                    </a:lnTo>
                    <a:lnTo>
                      <a:pt x="1623" y="1439"/>
                    </a:lnTo>
                    <a:lnTo>
                      <a:pt x="1623" y="1439"/>
                    </a:lnTo>
                    <a:lnTo>
                      <a:pt x="1623" y="1447"/>
                    </a:lnTo>
                    <a:lnTo>
                      <a:pt x="1623" y="1447"/>
                    </a:lnTo>
                    <a:lnTo>
                      <a:pt x="1659" y="1456"/>
                    </a:lnTo>
                    <a:lnTo>
                      <a:pt x="1676" y="1474"/>
                    </a:lnTo>
                    <a:lnTo>
                      <a:pt x="1676" y="1474"/>
                    </a:lnTo>
                    <a:lnTo>
                      <a:pt x="1685" y="1474"/>
                    </a:lnTo>
                    <a:lnTo>
                      <a:pt x="1685" y="1474"/>
                    </a:lnTo>
                    <a:lnTo>
                      <a:pt x="1685" y="1483"/>
                    </a:lnTo>
                    <a:lnTo>
                      <a:pt x="1685" y="1483"/>
                    </a:lnTo>
                    <a:lnTo>
                      <a:pt x="1712" y="1500"/>
                    </a:lnTo>
                    <a:lnTo>
                      <a:pt x="1747" y="1518"/>
                    </a:lnTo>
                    <a:lnTo>
                      <a:pt x="1747" y="1527"/>
                    </a:lnTo>
                    <a:lnTo>
                      <a:pt x="1747" y="1527"/>
                    </a:lnTo>
                    <a:lnTo>
                      <a:pt x="1765" y="1527"/>
                    </a:lnTo>
                    <a:lnTo>
                      <a:pt x="1765" y="1527"/>
                    </a:lnTo>
                    <a:lnTo>
                      <a:pt x="1773" y="1518"/>
                    </a:lnTo>
                    <a:lnTo>
                      <a:pt x="1773" y="1509"/>
                    </a:lnTo>
                    <a:lnTo>
                      <a:pt x="1773" y="1509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765" y="1492"/>
                    </a:lnTo>
                    <a:lnTo>
                      <a:pt x="1765" y="1492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800" y="1509"/>
                    </a:lnTo>
                    <a:lnTo>
                      <a:pt x="1800" y="1509"/>
                    </a:lnTo>
                    <a:lnTo>
                      <a:pt x="1818" y="1518"/>
                    </a:lnTo>
                    <a:lnTo>
                      <a:pt x="1818" y="1518"/>
                    </a:lnTo>
                    <a:lnTo>
                      <a:pt x="1835" y="1518"/>
                    </a:lnTo>
                    <a:lnTo>
                      <a:pt x="1835" y="1518"/>
                    </a:lnTo>
                    <a:lnTo>
                      <a:pt x="1844" y="1509"/>
                    </a:lnTo>
                    <a:lnTo>
                      <a:pt x="1844" y="1509"/>
                    </a:lnTo>
                    <a:lnTo>
                      <a:pt x="1826" y="1465"/>
                    </a:lnTo>
                    <a:lnTo>
                      <a:pt x="1826" y="1465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35" y="1465"/>
                    </a:lnTo>
                    <a:lnTo>
                      <a:pt x="1844" y="1474"/>
                    </a:lnTo>
                    <a:lnTo>
                      <a:pt x="1844" y="1474"/>
                    </a:lnTo>
                    <a:lnTo>
                      <a:pt x="1844" y="1483"/>
                    </a:lnTo>
                    <a:lnTo>
                      <a:pt x="1844" y="1483"/>
                    </a:lnTo>
                    <a:lnTo>
                      <a:pt x="1853" y="1509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35" y="1553"/>
                    </a:lnTo>
                    <a:lnTo>
                      <a:pt x="1835" y="1553"/>
                    </a:lnTo>
                    <a:lnTo>
                      <a:pt x="1818" y="1544"/>
                    </a:lnTo>
                    <a:lnTo>
                      <a:pt x="1818" y="1544"/>
                    </a:lnTo>
                    <a:lnTo>
                      <a:pt x="1818" y="1536"/>
                    </a:lnTo>
                    <a:lnTo>
                      <a:pt x="1818" y="1536"/>
                    </a:lnTo>
                    <a:lnTo>
                      <a:pt x="1809" y="1527"/>
                    </a:lnTo>
                    <a:lnTo>
                      <a:pt x="1800" y="1527"/>
                    </a:lnTo>
                    <a:lnTo>
                      <a:pt x="1800" y="1527"/>
                    </a:lnTo>
                    <a:lnTo>
                      <a:pt x="1782" y="1536"/>
                    </a:lnTo>
                    <a:lnTo>
                      <a:pt x="1773" y="1536"/>
                    </a:lnTo>
                    <a:lnTo>
                      <a:pt x="1773" y="1544"/>
                    </a:lnTo>
                    <a:lnTo>
                      <a:pt x="1773" y="1544"/>
                    </a:lnTo>
                    <a:lnTo>
                      <a:pt x="1773" y="1562"/>
                    </a:lnTo>
                    <a:lnTo>
                      <a:pt x="1791" y="1580"/>
                    </a:lnTo>
                    <a:lnTo>
                      <a:pt x="1818" y="1606"/>
                    </a:lnTo>
                    <a:lnTo>
                      <a:pt x="1818" y="1606"/>
                    </a:lnTo>
                    <a:lnTo>
                      <a:pt x="1826" y="1606"/>
                    </a:lnTo>
                    <a:lnTo>
                      <a:pt x="1826" y="1624"/>
                    </a:lnTo>
                    <a:lnTo>
                      <a:pt x="1826" y="1633"/>
                    </a:lnTo>
                    <a:lnTo>
                      <a:pt x="1826" y="1633"/>
                    </a:lnTo>
                    <a:lnTo>
                      <a:pt x="1835" y="1642"/>
                    </a:lnTo>
                    <a:lnTo>
                      <a:pt x="1844" y="1642"/>
                    </a:lnTo>
                    <a:lnTo>
                      <a:pt x="1844" y="1642"/>
                    </a:lnTo>
                    <a:lnTo>
                      <a:pt x="1844" y="1650"/>
                    </a:lnTo>
                    <a:lnTo>
                      <a:pt x="1844" y="1650"/>
                    </a:lnTo>
                    <a:lnTo>
                      <a:pt x="1853" y="1650"/>
                    </a:lnTo>
                    <a:lnTo>
                      <a:pt x="1853" y="1650"/>
                    </a:lnTo>
                    <a:lnTo>
                      <a:pt x="1862" y="1659"/>
                    </a:lnTo>
                    <a:lnTo>
                      <a:pt x="1870" y="1650"/>
                    </a:lnTo>
                    <a:lnTo>
                      <a:pt x="1870" y="1650"/>
                    </a:lnTo>
                    <a:lnTo>
                      <a:pt x="1879" y="1650"/>
                    </a:lnTo>
                    <a:lnTo>
                      <a:pt x="1870" y="1642"/>
                    </a:lnTo>
                    <a:lnTo>
                      <a:pt x="1870" y="1642"/>
                    </a:lnTo>
                    <a:lnTo>
                      <a:pt x="1870" y="1624"/>
                    </a:lnTo>
                    <a:lnTo>
                      <a:pt x="1870" y="1624"/>
                    </a:lnTo>
                    <a:lnTo>
                      <a:pt x="1862" y="1606"/>
                    </a:lnTo>
                    <a:lnTo>
                      <a:pt x="1862" y="1606"/>
                    </a:lnTo>
                    <a:lnTo>
                      <a:pt x="1862" y="1597"/>
                    </a:lnTo>
                    <a:lnTo>
                      <a:pt x="1862" y="1580"/>
                    </a:lnTo>
                    <a:lnTo>
                      <a:pt x="1862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9"/>
                    </a:lnTo>
                    <a:lnTo>
                      <a:pt x="1870" y="1589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606"/>
                    </a:lnTo>
                    <a:lnTo>
                      <a:pt x="1879" y="1615"/>
                    </a:lnTo>
                    <a:lnTo>
                      <a:pt x="1888" y="1615"/>
                    </a:lnTo>
                    <a:lnTo>
                      <a:pt x="1888" y="1615"/>
                    </a:lnTo>
                    <a:lnTo>
                      <a:pt x="1897" y="1606"/>
                    </a:lnTo>
                    <a:lnTo>
                      <a:pt x="1915" y="1597"/>
                    </a:lnTo>
                    <a:lnTo>
                      <a:pt x="1915" y="1597"/>
                    </a:lnTo>
                    <a:lnTo>
                      <a:pt x="1915" y="1589"/>
                    </a:lnTo>
                    <a:lnTo>
                      <a:pt x="1915" y="1580"/>
                    </a:lnTo>
                    <a:lnTo>
                      <a:pt x="1915" y="1562"/>
                    </a:lnTo>
                    <a:lnTo>
                      <a:pt x="1915" y="1562"/>
                    </a:lnTo>
                    <a:lnTo>
                      <a:pt x="1906" y="1544"/>
                    </a:lnTo>
                    <a:lnTo>
                      <a:pt x="1906" y="1544"/>
                    </a:lnTo>
                    <a:lnTo>
                      <a:pt x="1915" y="1544"/>
                    </a:lnTo>
                    <a:lnTo>
                      <a:pt x="1915" y="1544"/>
                    </a:lnTo>
                    <a:lnTo>
                      <a:pt x="1923" y="1553"/>
                    </a:lnTo>
                    <a:lnTo>
                      <a:pt x="1941" y="1580"/>
                    </a:lnTo>
                    <a:lnTo>
                      <a:pt x="1941" y="1580"/>
                    </a:lnTo>
                    <a:lnTo>
                      <a:pt x="1941" y="1589"/>
                    </a:lnTo>
                    <a:lnTo>
                      <a:pt x="1932" y="1597"/>
                    </a:lnTo>
                    <a:lnTo>
                      <a:pt x="1932" y="1597"/>
                    </a:lnTo>
                    <a:lnTo>
                      <a:pt x="1923" y="1597"/>
                    </a:lnTo>
                    <a:lnTo>
                      <a:pt x="1923" y="1597"/>
                    </a:lnTo>
                    <a:lnTo>
                      <a:pt x="1923" y="1606"/>
                    </a:lnTo>
                    <a:lnTo>
                      <a:pt x="1923" y="1606"/>
                    </a:lnTo>
                    <a:lnTo>
                      <a:pt x="1915" y="1615"/>
                    </a:lnTo>
                    <a:lnTo>
                      <a:pt x="1915" y="1615"/>
                    </a:lnTo>
                    <a:lnTo>
                      <a:pt x="1915" y="1624"/>
                    </a:lnTo>
                    <a:lnTo>
                      <a:pt x="1906" y="1624"/>
                    </a:lnTo>
                    <a:lnTo>
                      <a:pt x="1906" y="1624"/>
                    </a:lnTo>
                    <a:lnTo>
                      <a:pt x="1897" y="1624"/>
                    </a:lnTo>
                    <a:lnTo>
                      <a:pt x="1888" y="1633"/>
                    </a:lnTo>
                    <a:lnTo>
                      <a:pt x="1888" y="1633"/>
                    </a:lnTo>
                    <a:lnTo>
                      <a:pt x="1879" y="1642"/>
                    </a:lnTo>
                    <a:lnTo>
                      <a:pt x="1879" y="1668"/>
                    </a:lnTo>
                    <a:lnTo>
                      <a:pt x="1879" y="1668"/>
                    </a:lnTo>
                    <a:lnTo>
                      <a:pt x="1888" y="1677"/>
                    </a:lnTo>
                    <a:lnTo>
                      <a:pt x="1897" y="1677"/>
                    </a:lnTo>
                    <a:lnTo>
                      <a:pt x="1906" y="1677"/>
                    </a:lnTo>
                    <a:lnTo>
                      <a:pt x="1906" y="1677"/>
                    </a:lnTo>
                    <a:lnTo>
                      <a:pt x="1915" y="1677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23" y="1668"/>
                    </a:lnTo>
                    <a:lnTo>
                      <a:pt x="1932" y="1668"/>
                    </a:lnTo>
                    <a:lnTo>
                      <a:pt x="1932" y="1668"/>
                    </a:lnTo>
                    <a:lnTo>
                      <a:pt x="1941" y="1668"/>
                    </a:lnTo>
                    <a:lnTo>
                      <a:pt x="1941" y="1668"/>
                    </a:lnTo>
                    <a:lnTo>
                      <a:pt x="1941" y="1659"/>
                    </a:lnTo>
                    <a:lnTo>
                      <a:pt x="1941" y="1659"/>
                    </a:lnTo>
                    <a:lnTo>
                      <a:pt x="1950" y="1659"/>
                    </a:lnTo>
                    <a:lnTo>
                      <a:pt x="1950" y="1659"/>
                    </a:lnTo>
                    <a:lnTo>
                      <a:pt x="1959" y="1659"/>
                    </a:lnTo>
                    <a:lnTo>
                      <a:pt x="1959" y="1659"/>
                    </a:lnTo>
                    <a:lnTo>
                      <a:pt x="1968" y="1659"/>
                    </a:lnTo>
                    <a:lnTo>
                      <a:pt x="1976" y="1650"/>
                    </a:lnTo>
                    <a:lnTo>
                      <a:pt x="1976" y="1650"/>
                    </a:lnTo>
                    <a:lnTo>
                      <a:pt x="1985" y="1642"/>
                    </a:lnTo>
                    <a:lnTo>
                      <a:pt x="1985" y="1642"/>
                    </a:lnTo>
                    <a:lnTo>
                      <a:pt x="2003" y="1650"/>
                    </a:lnTo>
                    <a:lnTo>
                      <a:pt x="2003" y="1650"/>
                    </a:lnTo>
                    <a:lnTo>
                      <a:pt x="2020" y="1677"/>
                    </a:lnTo>
                    <a:lnTo>
                      <a:pt x="2020" y="1695"/>
                    </a:lnTo>
                    <a:lnTo>
                      <a:pt x="2020" y="1695"/>
                    </a:lnTo>
                    <a:lnTo>
                      <a:pt x="2012" y="1703"/>
                    </a:lnTo>
                    <a:lnTo>
                      <a:pt x="2012" y="1703"/>
                    </a:lnTo>
                    <a:lnTo>
                      <a:pt x="2003" y="1703"/>
                    </a:lnTo>
                    <a:lnTo>
                      <a:pt x="2003" y="1703"/>
                    </a:lnTo>
                    <a:lnTo>
                      <a:pt x="2003" y="1721"/>
                    </a:lnTo>
                    <a:lnTo>
                      <a:pt x="2003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68" y="1703"/>
                    </a:lnTo>
                    <a:lnTo>
                      <a:pt x="1950" y="1695"/>
                    </a:lnTo>
                    <a:lnTo>
                      <a:pt x="1950" y="1695"/>
                    </a:lnTo>
                    <a:lnTo>
                      <a:pt x="1941" y="1703"/>
                    </a:lnTo>
                    <a:lnTo>
                      <a:pt x="1941" y="1703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50" y="1730"/>
                    </a:lnTo>
                    <a:lnTo>
                      <a:pt x="1950" y="1730"/>
                    </a:lnTo>
                    <a:lnTo>
                      <a:pt x="1959" y="1748"/>
                    </a:lnTo>
                    <a:lnTo>
                      <a:pt x="1959" y="1748"/>
                    </a:lnTo>
                    <a:lnTo>
                      <a:pt x="1950" y="1765"/>
                    </a:lnTo>
                    <a:lnTo>
                      <a:pt x="1950" y="1765"/>
                    </a:lnTo>
                    <a:lnTo>
                      <a:pt x="1941" y="1774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9" y="1800"/>
                    </a:lnTo>
                    <a:lnTo>
                      <a:pt x="1968" y="1800"/>
                    </a:lnTo>
                    <a:lnTo>
                      <a:pt x="1968" y="1800"/>
                    </a:lnTo>
                    <a:lnTo>
                      <a:pt x="1976" y="1800"/>
                    </a:lnTo>
                    <a:lnTo>
                      <a:pt x="1976" y="1792"/>
                    </a:lnTo>
                    <a:lnTo>
                      <a:pt x="1976" y="1774"/>
                    </a:lnTo>
                    <a:lnTo>
                      <a:pt x="1976" y="1774"/>
                    </a:lnTo>
                    <a:lnTo>
                      <a:pt x="1985" y="1774"/>
                    </a:lnTo>
                    <a:lnTo>
                      <a:pt x="1985" y="1774"/>
                    </a:lnTo>
                    <a:lnTo>
                      <a:pt x="1994" y="1783"/>
                    </a:lnTo>
                    <a:lnTo>
                      <a:pt x="1994" y="1783"/>
                    </a:lnTo>
                    <a:lnTo>
                      <a:pt x="2003" y="1783"/>
                    </a:lnTo>
                    <a:lnTo>
                      <a:pt x="2003" y="1783"/>
                    </a:lnTo>
                    <a:lnTo>
                      <a:pt x="2012" y="1783"/>
                    </a:lnTo>
                    <a:lnTo>
                      <a:pt x="2012" y="1783"/>
                    </a:lnTo>
                    <a:lnTo>
                      <a:pt x="2020" y="1765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38" y="1756"/>
                    </a:lnTo>
                    <a:lnTo>
                      <a:pt x="2038" y="1756"/>
                    </a:lnTo>
                    <a:lnTo>
                      <a:pt x="2047" y="1765"/>
                    </a:lnTo>
                    <a:lnTo>
                      <a:pt x="2047" y="1765"/>
                    </a:lnTo>
                    <a:lnTo>
                      <a:pt x="2056" y="1765"/>
                    </a:lnTo>
                    <a:lnTo>
                      <a:pt x="2056" y="1765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82" y="1756"/>
                    </a:lnTo>
                    <a:lnTo>
                      <a:pt x="2082" y="1756"/>
                    </a:lnTo>
                    <a:lnTo>
                      <a:pt x="2082" y="1765"/>
                    </a:lnTo>
                    <a:lnTo>
                      <a:pt x="2082" y="1765"/>
                    </a:lnTo>
                    <a:lnTo>
                      <a:pt x="2073" y="1774"/>
                    </a:lnTo>
                    <a:lnTo>
                      <a:pt x="2073" y="1783"/>
                    </a:lnTo>
                    <a:lnTo>
                      <a:pt x="2073" y="1783"/>
                    </a:lnTo>
                    <a:lnTo>
                      <a:pt x="2082" y="1792"/>
                    </a:lnTo>
                    <a:lnTo>
                      <a:pt x="2082" y="1792"/>
                    </a:lnTo>
                    <a:lnTo>
                      <a:pt x="2100" y="1792"/>
                    </a:lnTo>
                    <a:lnTo>
                      <a:pt x="2100" y="1792"/>
                    </a:lnTo>
                    <a:lnTo>
                      <a:pt x="2091" y="1792"/>
                    </a:lnTo>
                    <a:lnTo>
                      <a:pt x="2091" y="1800"/>
                    </a:lnTo>
                    <a:lnTo>
                      <a:pt x="2091" y="1800"/>
                    </a:lnTo>
                    <a:lnTo>
                      <a:pt x="2082" y="1809"/>
                    </a:lnTo>
                    <a:lnTo>
                      <a:pt x="2082" y="1809"/>
                    </a:lnTo>
                    <a:lnTo>
                      <a:pt x="2091" y="1827"/>
                    </a:lnTo>
                    <a:lnTo>
                      <a:pt x="2091" y="1827"/>
                    </a:lnTo>
                    <a:lnTo>
                      <a:pt x="2100" y="1836"/>
                    </a:lnTo>
                    <a:lnTo>
                      <a:pt x="2100" y="1836"/>
                    </a:lnTo>
                    <a:lnTo>
                      <a:pt x="2091" y="1845"/>
                    </a:lnTo>
                    <a:lnTo>
                      <a:pt x="2091" y="1845"/>
                    </a:lnTo>
                    <a:lnTo>
                      <a:pt x="2091" y="1853"/>
                    </a:lnTo>
                    <a:lnTo>
                      <a:pt x="2100" y="1862"/>
                    </a:lnTo>
                    <a:lnTo>
                      <a:pt x="2100" y="1862"/>
                    </a:lnTo>
                    <a:lnTo>
                      <a:pt x="2100" y="1871"/>
                    </a:lnTo>
                    <a:lnTo>
                      <a:pt x="2100" y="1871"/>
                    </a:lnTo>
                    <a:lnTo>
                      <a:pt x="2100" y="1889"/>
                    </a:lnTo>
                    <a:lnTo>
                      <a:pt x="2100" y="1906"/>
                    </a:lnTo>
                    <a:lnTo>
                      <a:pt x="2100" y="1906"/>
                    </a:lnTo>
                    <a:lnTo>
                      <a:pt x="2109" y="1906"/>
                    </a:lnTo>
                    <a:lnTo>
                      <a:pt x="2109" y="1906"/>
                    </a:lnTo>
                    <a:lnTo>
                      <a:pt x="2135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53" y="1924"/>
                    </a:lnTo>
                    <a:lnTo>
                      <a:pt x="2153" y="1942"/>
                    </a:lnTo>
                    <a:lnTo>
                      <a:pt x="2153" y="1942"/>
                    </a:lnTo>
                    <a:lnTo>
                      <a:pt x="2170" y="1959"/>
                    </a:lnTo>
                    <a:lnTo>
                      <a:pt x="2170" y="1959"/>
                    </a:lnTo>
                    <a:lnTo>
                      <a:pt x="2188" y="1959"/>
                    </a:lnTo>
                    <a:lnTo>
                      <a:pt x="2206" y="1959"/>
                    </a:lnTo>
                    <a:lnTo>
                      <a:pt x="2206" y="1959"/>
                    </a:lnTo>
                    <a:lnTo>
                      <a:pt x="2223" y="1968"/>
                    </a:lnTo>
                    <a:lnTo>
                      <a:pt x="2223" y="1968"/>
                    </a:lnTo>
                    <a:lnTo>
                      <a:pt x="2232" y="1977"/>
                    </a:lnTo>
                    <a:lnTo>
                      <a:pt x="2232" y="1977"/>
                    </a:lnTo>
                    <a:lnTo>
                      <a:pt x="2223" y="1995"/>
                    </a:lnTo>
                    <a:lnTo>
                      <a:pt x="2223" y="2004"/>
                    </a:lnTo>
                    <a:lnTo>
                      <a:pt x="2223" y="2004"/>
                    </a:lnTo>
                    <a:lnTo>
                      <a:pt x="2223" y="2030"/>
                    </a:lnTo>
                    <a:lnTo>
                      <a:pt x="2241" y="2039"/>
                    </a:lnTo>
                    <a:lnTo>
                      <a:pt x="2241" y="2039"/>
                    </a:lnTo>
                    <a:lnTo>
                      <a:pt x="2241" y="2056"/>
                    </a:lnTo>
                    <a:lnTo>
                      <a:pt x="2241" y="2056"/>
                    </a:lnTo>
                    <a:lnTo>
                      <a:pt x="2241" y="2065"/>
                    </a:lnTo>
                    <a:lnTo>
                      <a:pt x="2259" y="2074"/>
                    </a:lnTo>
                    <a:lnTo>
                      <a:pt x="2259" y="2074"/>
                    </a:lnTo>
                    <a:lnTo>
                      <a:pt x="2285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47" y="2101"/>
                    </a:lnTo>
                    <a:lnTo>
                      <a:pt x="2347" y="2101"/>
                    </a:lnTo>
                    <a:lnTo>
                      <a:pt x="2356" y="2118"/>
                    </a:lnTo>
                    <a:lnTo>
                      <a:pt x="2373" y="2127"/>
                    </a:lnTo>
                    <a:lnTo>
                      <a:pt x="2373" y="2127"/>
                    </a:lnTo>
                    <a:lnTo>
                      <a:pt x="2391" y="2136"/>
                    </a:lnTo>
                    <a:lnTo>
                      <a:pt x="2409" y="2127"/>
                    </a:lnTo>
                    <a:lnTo>
                      <a:pt x="2409" y="2127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18" y="2162"/>
                    </a:lnTo>
                    <a:lnTo>
                      <a:pt x="2418" y="2162"/>
                    </a:lnTo>
                    <a:lnTo>
                      <a:pt x="2435" y="2171"/>
                    </a:lnTo>
                    <a:lnTo>
                      <a:pt x="2453" y="2171"/>
                    </a:lnTo>
                    <a:lnTo>
                      <a:pt x="2453" y="2171"/>
                    </a:lnTo>
                    <a:lnTo>
                      <a:pt x="2470" y="2162"/>
                    </a:lnTo>
                    <a:lnTo>
                      <a:pt x="2470" y="2162"/>
                    </a:lnTo>
                    <a:lnTo>
                      <a:pt x="2479" y="2171"/>
                    </a:lnTo>
                    <a:lnTo>
                      <a:pt x="2479" y="2171"/>
                    </a:lnTo>
                    <a:lnTo>
                      <a:pt x="2488" y="2180"/>
                    </a:lnTo>
                    <a:lnTo>
                      <a:pt x="2506" y="2180"/>
                    </a:lnTo>
                    <a:lnTo>
                      <a:pt x="2506" y="2180"/>
                    </a:lnTo>
                    <a:lnTo>
                      <a:pt x="2515" y="2198"/>
                    </a:lnTo>
                    <a:lnTo>
                      <a:pt x="2515" y="2198"/>
                    </a:lnTo>
                    <a:lnTo>
                      <a:pt x="2532" y="2215"/>
                    </a:lnTo>
                    <a:lnTo>
                      <a:pt x="2532" y="2215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50" y="2242"/>
                    </a:lnTo>
                    <a:lnTo>
                      <a:pt x="2550" y="2242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41" y="2260"/>
                    </a:lnTo>
                    <a:lnTo>
                      <a:pt x="2541" y="2260"/>
                    </a:lnTo>
                    <a:lnTo>
                      <a:pt x="2532" y="2251"/>
                    </a:lnTo>
                    <a:lnTo>
                      <a:pt x="2532" y="2251"/>
                    </a:lnTo>
                    <a:lnTo>
                      <a:pt x="2515" y="2242"/>
                    </a:lnTo>
                    <a:lnTo>
                      <a:pt x="2506" y="2242"/>
                    </a:lnTo>
                    <a:lnTo>
                      <a:pt x="2506" y="2242"/>
                    </a:lnTo>
                    <a:lnTo>
                      <a:pt x="2479" y="2242"/>
                    </a:lnTo>
                    <a:lnTo>
                      <a:pt x="2453" y="2242"/>
                    </a:lnTo>
                    <a:lnTo>
                      <a:pt x="2453" y="2242"/>
                    </a:lnTo>
                    <a:lnTo>
                      <a:pt x="2426" y="2242"/>
                    </a:lnTo>
                    <a:lnTo>
                      <a:pt x="2426" y="2242"/>
                    </a:lnTo>
                    <a:lnTo>
                      <a:pt x="2418" y="2268"/>
                    </a:lnTo>
                    <a:lnTo>
                      <a:pt x="2418" y="2268"/>
                    </a:lnTo>
                    <a:lnTo>
                      <a:pt x="2426" y="2304"/>
                    </a:lnTo>
                    <a:lnTo>
                      <a:pt x="2453" y="2339"/>
                    </a:lnTo>
                    <a:lnTo>
                      <a:pt x="2453" y="2339"/>
                    </a:lnTo>
                    <a:lnTo>
                      <a:pt x="2462" y="2365"/>
                    </a:lnTo>
                    <a:lnTo>
                      <a:pt x="2462" y="2365"/>
                    </a:lnTo>
                    <a:lnTo>
                      <a:pt x="2462" y="2383"/>
                    </a:lnTo>
                    <a:lnTo>
                      <a:pt x="2470" y="2392"/>
                    </a:lnTo>
                    <a:lnTo>
                      <a:pt x="2470" y="2392"/>
                    </a:lnTo>
                    <a:lnTo>
                      <a:pt x="2462" y="2401"/>
                    </a:lnTo>
                    <a:lnTo>
                      <a:pt x="2462" y="2410"/>
                    </a:lnTo>
                    <a:lnTo>
                      <a:pt x="2462" y="2418"/>
                    </a:lnTo>
                    <a:lnTo>
                      <a:pt x="2462" y="2418"/>
                    </a:lnTo>
                    <a:lnTo>
                      <a:pt x="2462" y="2427"/>
                    </a:lnTo>
                    <a:lnTo>
                      <a:pt x="2462" y="2427"/>
                    </a:lnTo>
                    <a:lnTo>
                      <a:pt x="2462" y="2445"/>
                    </a:lnTo>
                    <a:lnTo>
                      <a:pt x="2462" y="2445"/>
                    </a:lnTo>
                    <a:lnTo>
                      <a:pt x="2453" y="2489"/>
                    </a:lnTo>
                    <a:lnTo>
                      <a:pt x="2453" y="2533"/>
                    </a:lnTo>
                    <a:lnTo>
                      <a:pt x="2453" y="2533"/>
                    </a:lnTo>
                    <a:lnTo>
                      <a:pt x="2453" y="2568"/>
                    </a:lnTo>
                    <a:lnTo>
                      <a:pt x="2453" y="2568"/>
                    </a:lnTo>
                    <a:lnTo>
                      <a:pt x="2453" y="2586"/>
                    </a:lnTo>
                    <a:lnTo>
                      <a:pt x="2453" y="2586"/>
                    </a:lnTo>
                    <a:lnTo>
                      <a:pt x="2444" y="2586"/>
                    </a:lnTo>
                    <a:lnTo>
                      <a:pt x="2444" y="2586"/>
                    </a:lnTo>
                    <a:lnTo>
                      <a:pt x="2444" y="2604"/>
                    </a:lnTo>
                    <a:lnTo>
                      <a:pt x="2444" y="2604"/>
                    </a:lnTo>
                    <a:lnTo>
                      <a:pt x="2435" y="2639"/>
                    </a:lnTo>
                    <a:lnTo>
                      <a:pt x="2435" y="2657"/>
                    </a:lnTo>
                    <a:lnTo>
                      <a:pt x="2444" y="2674"/>
                    </a:lnTo>
                    <a:lnTo>
                      <a:pt x="2444" y="2674"/>
                    </a:lnTo>
                    <a:lnTo>
                      <a:pt x="2453" y="2710"/>
                    </a:lnTo>
                    <a:lnTo>
                      <a:pt x="2462" y="2727"/>
                    </a:lnTo>
                    <a:lnTo>
                      <a:pt x="2453" y="2745"/>
                    </a:lnTo>
                    <a:lnTo>
                      <a:pt x="2453" y="2745"/>
                    </a:lnTo>
                    <a:lnTo>
                      <a:pt x="2453" y="2772"/>
                    </a:lnTo>
                    <a:lnTo>
                      <a:pt x="2453" y="2798"/>
                    </a:lnTo>
                    <a:lnTo>
                      <a:pt x="2462" y="2833"/>
                    </a:lnTo>
                    <a:lnTo>
                      <a:pt x="2462" y="2833"/>
                    </a:lnTo>
                    <a:lnTo>
                      <a:pt x="2470" y="2851"/>
                    </a:lnTo>
                    <a:lnTo>
                      <a:pt x="2470" y="2860"/>
                    </a:lnTo>
                    <a:lnTo>
                      <a:pt x="2470" y="2860"/>
                    </a:lnTo>
                    <a:lnTo>
                      <a:pt x="2470" y="2886"/>
                    </a:lnTo>
                    <a:lnTo>
                      <a:pt x="2479" y="2904"/>
                    </a:lnTo>
                    <a:lnTo>
                      <a:pt x="2488" y="2913"/>
                    </a:lnTo>
                    <a:lnTo>
                      <a:pt x="2488" y="2913"/>
                    </a:lnTo>
                    <a:lnTo>
                      <a:pt x="2523" y="2948"/>
                    </a:lnTo>
                    <a:lnTo>
                      <a:pt x="2523" y="2948"/>
                    </a:lnTo>
                    <a:lnTo>
                      <a:pt x="2523" y="2957"/>
                    </a:lnTo>
                    <a:lnTo>
                      <a:pt x="2523" y="2957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9" y="3001"/>
                    </a:lnTo>
                    <a:lnTo>
                      <a:pt x="2576" y="3019"/>
                    </a:lnTo>
                    <a:lnTo>
                      <a:pt x="2576" y="3019"/>
                    </a:lnTo>
                    <a:lnTo>
                      <a:pt x="2585" y="3019"/>
                    </a:lnTo>
                    <a:lnTo>
                      <a:pt x="2585" y="3019"/>
                    </a:lnTo>
                    <a:lnTo>
                      <a:pt x="2585" y="3028"/>
                    </a:lnTo>
                    <a:lnTo>
                      <a:pt x="2585" y="3028"/>
                    </a:lnTo>
                    <a:lnTo>
                      <a:pt x="2576" y="3036"/>
                    </a:lnTo>
                    <a:lnTo>
                      <a:pt x="2576" y="3045"/>
                    </a:lnTo>
                    <a:lnTo>
                      <a:pt x="2576" y="3045"/>
                    </a:lnTo>
                    <a:lnTo>
                      <a:pt x="2585" y="3063"/>
                    </a:lnTo>
                    <a:lnTo>
                      <a:pt x="2612" y="3098"/>
                    </a:lnTo>
                    <a:lnTo>
                      <a:pt x="2612" y="3098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47" y="3133"/>
                    </a:lnTo>
                    <a:lnTo>
                      <a:pt x="2656" y="3142"/>
                    </a:lnTo>
                    <a:lnTo>
                      <a:pt x="2656" y="3151"/>
                    </a:lnTo>
                    <a:lnTo>
                      <a:pt x="2656" y="3151"/>
                    </a:lnTo>
                    <a:lnTo>
                      <a:pt x="2665" y="3169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709" y="3178"/>
                    </a:lnTo>
                    <a:lnTo>
                      <a:pt x="2744" y="3195"/>
                    </a:lnTo>
                    <a:lnTo>
                      <a:pt x="2744" y="3195"/>
                    </a:lnTo>
                    <a:lnTo>
                      <a:pt x="2762" y="3213"/>
                    </a:lnTo>
                    <a:lnTo>
                      <a:pt x="2779" y="3213"/>
                    </a:lnTo>
                    <a:lnTo>
                      <a:pt x="2797" y="3213"/>
                    </a:lnTo>
                    <a:lnTo>
                      <a:pt x="2797" y="3213"/>
                    </a:lnTo>
                    <a:lnTo>
                      <a:pt x="2815" y="3231"/>
                    </a:lnTo>
                    <a:lnTo>
                      <a:pt x="2832" y="3257"/>
                    </a:lnTo>
                    <a:lnTo>
                      <a:pt x="2832" y="3257"/>
                    </a:lnTo>
                    <a:lnTo>
                      <a:pt x="2841" y="3275"/>
                    </a:lnTo>
                    <a:lnTo>
                      <a:pt x="2841" y="3275"/>
                    </a:lnTo>
                    <a:lnTo>
                      <a:pt x="2850" y="3301"/>
                    </a:lnTo>
                    <a:lnTo>
                      <a:pt x="2850" y="3301"/>
                    </a:lnTo>
                    <a:lnTo>
                      <a:pt x="2868" y="3301"/>
                    </a:lnTo>
                    <a:lnTo>
                      <a:pt x="2991" y="3292"/>
                    </a:lnTo>
                    <a:lnTo>
                      <a:pt x="2991" y="3292"/>
                    </a:lnTo>
                    <a:lnTo>
                      <a:pt x="3053" y="3319"/>
                    </a:lnTo>
                    <a:lnTo>
                      <a:pt x="3053" y="3319"/>
                    </a:lnTo>
                    <a:lnTo>
                      <a:pt x="3159" y="3354"/>
                    </a:lnTo>
                    <a:lnTo>
                      <a:pt x="3159" y="3354"/>
                    </a:lnTo>
                    <a:lnTo>
                      <a:pt x="3194" y="3372"/>
                    </a:lnTo>
                    <a:lnTo>
                      <a:pt x="3194" y="3372"/>
                    </a:lnTo>
                    <a:lnTo>
                      <a:pt x="3203" y="3372"/>
                    </a:lnTo>
                    <a:lnTo>
                      <a:pt x="3353" y="3372"/>
                    </a:lnTo>
                    <a:lnTo>
                      <a:pt x="3353" y="3372"/>
                    </a:lnTo>
                    <a:lnTo>
                      <a:pt x="3370" y="3363"/>
                    </a:lnTo>
                    <a:lnTo>
                      <a:pt x="3388" y="3345"/>
                    </a:lnTo>
                    <a:lnTo>
                      <a:pt x="3459" y="3345"/>
                    </a:lnTo>
                    <a:lnTo>
                      <a:pt x="3512" y="3398"/>
                    </a:lnTo>
                    <a:lnTo>
                      <a:pt x="3512" y="3398"/>
                    </a:lnTo>
                    <a:lnTo>
                      <a:pt x="3529" y="3407"/>
                    </a:lnTo>
                    <a:lnTo>
                      <a:pt x="3529" y="3407"/>
                    </a:lnTo>
                    <a:lnTo>
                      <a:pt x="3547" y="3425"/>
                    </a:lnTo>
                    <a:lnTo>
                      <a:pt x="3547" y="3425"/>
                    </a:lnTo>
                    <a:lnTo>
                      <a:pt x="3547" y="3451"/>
                    </a:lnTo>
                    <a:lnTo>
                      <a:pt x="3565" y="3469"/>
                    </a:lnTo>
                    <a:lnTo>
                      <a:pt x="3565" y="3469"/>
                    </a:lnTo>
                    <a:lnTo>
                      <a:pt x="3582" y="3478"/>
                    </a:lnTo>
                    <a:lnTo>
                      <a:pt x="3582" y="3478"/>
                    </a:lnTo>
                    <a:lnTo>
                      <a:pt x="3591" y="3487"/>
                    </a:lnTo>
                    <a:lnTo>
                      <a:pt x="3591" y="3487"/>
                    </a:lnTo>
                    <a:lnTo>
                      <a:pt x="3617" y="3495"/>
                    </a:lnTo>
                    <a:lnTo>
                      <a:pt x="3617" y="3495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35" y="3513"/>
                    </a:lnTo>
                    <a:lnTo>
                      <a:pt x="3662" y="3504"/>
                    </a:lnTo>
                    <a:lnTo>
                      <a:pt x="3662" y="3504"/>
                    </a:lnTo>
                    <a:lnTo>
                      <a:pt x="3670" y="3487"/>
                    </a:lnTo>
                    <a:lnTo>
                      <a:pt x="3670" y="3487"/>
                    </a:lnTo>
                    <a:lnTo>
                      <a:pt x="3688" y="3460"/>
                    </a:lnTo>
                    <a:lnTo>
                      <a:pt x="3688" y="3460"/>
                    </a:lnTo>
                    <a:lnTo>
                      <a:pt x="3732" y="3478"/>
                    </a:lnTo>
                    <a:lnTo>
                      <a:pt x="3759" y="3487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531"/>
                    </a:lnTo>
                    <a:lnTo>
                      <a:pt x="3794" y="3548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92"/>
                    </a:lnTo>
                    <a:lnTo>
                      <a:pt x="3829" y="3592"/>
                    </a:lnTo>
                    <a:lnTo>
                      <a:pt x="3838" y="3610"/>
                    </a:lnTo>
                    <a:lnTo>
                      <a:pt x="3838" y="3610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56" y="3654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82" y="3672"/>
                    </a:lnTo>
                    <a:lnTo>
                      <a:pt x="3882" y="3672"/>
                    </a:lnTo>
                    <a:lnTo>
                      <a:pt x="3891" y="3672"/>
                    </a:lnTo>
                    <a:lnTo>
                      <a:pt x="3900" y="3672"/>
                    </a:lnTo>
                    <a:lnTo>
                      <a:pt x="3900" y="3672"/>
                    </a:lnTo>
                    <a:lnTo>
                      <a:pt x="3944" y="3690"/>
                    </a:lnTo>
                    <a:lnTo>
                      <a:pt x="3944" y="3690"/>
                    </a:lnTo>
                    <a:lnTo>
                      <a:pt x="3962" y="3690"/>
                    </a:lnTo>
                    <a:lnTo>
                      <a:pt x="3979" y="3690"/>
                    </a:lnTo>
                    <a:lnTo>
                      <a:pt x="3988" y="3681"/>
                    </a:lnTo>
                    <a:lnTo>
                      <a:pt x="3988" y="3681"/>
                    </a:lnTo>
                    <a:lnTo>
                      <a:pt x="3988" y="3663"/>
                    </a:lnTo>
                    <a:lnTo>
                      <a:pt x="3988" y="3654"/>
                    </a:lnTo>
                    <a:lnTo>
                      <a:pt x="3988" y="3654"/>
                    </a:lnTo>
                    <a:lnTo>
                      <a:pt x="3970" y="3628"/>
                    </a:lnTo>
                    <a:lnTo>
                      <a:pt x="3970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70" y="3619"/>
                    </a:lnTo>
                    <a:lnTo>
                      <a:pt x="3970" y="3619"/>
                    </a:lnTo>
                    <a:lnTo>
                      <a:pt x="3988" y="3601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88" y="3566"/>
                    </a:lnTo>
                    <a:lnTo>
                      <a:pt x="3988" y="3566"/>
                    </a:lnTo>
                    <a:lnTo>
                      <a:pt x="4023" y="3548"/>
                    </a:lnTo>
                    <a:lnTo>
                      <a:pt x="4023" y="3531"/>
                    </a:lnTo>
                    <a:lnTo>
                      <a:pt x="4023" y="3531"/>
                    </a:lnTo>
                    <a:lnTo>
                      <a:pt x="4032" y="3531"/>
                    </a:lnTo>
                    <a:lnTo>
                      <a:pt x="4050" y="3531"/>
                    </a:lnTo>
                    <a:lnTo>
                      <a:pt x="4050" y="3531"/>
                    </a:lnTo>
                    <a:lnTo>
                      <a:pt x="4067" y="3522"/>
                    </a:lnTo>
                    <a:lnTo>
                      <a:pt x="4085" y="3513"/>
                    </a:lnTo>
                    <a:lnTo>
                      <a:pt x="4103" y="3495"/>
                    </a:lnTo>
                    <a:lnTo>
                      <a:pt x="4112" y="3478"/>
                    </a:lnTo>
                    <a:lnTo>
                      <a:pt x="4112" y="3478"/>
                    </a:lnTo>
                    <a:lnTo>
                      <a:pt x="4129" y="3478"/>
                    </a:lnTo>
                    <a:lnTo>
                      <a:pt x="4129" y="3478"/>
                    </a:lnTo>
                    <a:lnTo>
                      <a:pt x="4147" y="3469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82" y="3460"/>
                    </a:lnTo>
                    <a:lnTo>
                      <a:pt x="4182" y="3460"/>
                    </a:lnTo>
                    <a:lnTo>
                      <a:pt x="4200" y="3451"/>
                    </a:lnTo>
                    <a:lnTo>
                      <a:pt x="4200" y="3451"/>
                    </a:lnTo>
                    <a:lnTo>
                      <a:pt x="4209" y="3460"/>
                    </a:lnTo>
                    <a:lnTo>
                      <a:pt x="4209" y="3460"/>
                    </a:lnTo>
                    <a:lnTo>
                      <a:pt x="4226" y="3469"/>
                    </a:lnTo>
                    <a:lnTo>
                      <a:pt x="4244" y="3478"/>
                    </a:lnTo>
                    <a:lnTo>
                      <a:pt x="4244" y="3478"/>
                    </a:lnTo>
                    <a:lnTo>
                      <a:pt x="4262" y="3469"/>
                    </a:lnTo>
                    <a:lnTo>
                      <a:pt x="4270" y="3460"/>
                    </a:lnTo>
                    <a:lnTo>
                      <a:pt x="4270" y="3460"/>
                    </a:lnTo>
                    <a:lnTo>
                      <a:pt x="4288" y="3478"/>
                    </a:lnTo>
                    <a:lnTo>
                      <a:pt x="4288" y="3478"/>
                    </a:lnTo>
                    <a:lnTo>
                      <a:pt x="4306" y="3495"/>
                    </a:lnTo>
                    <a:lnTo>
                      <a:pt x="4323" y="3495"/>
                    </a:lnTo>
                    <a:lnTo>
                      <a:pt x="4350" y="3495"/>
                    </a:lnTo>
                    <a:lnTo>
                      <a:pt x="4350" y="3495"/>
                    </a:lnTo>
                    <a:lnTo>
                      <a:pt x="4367" y="3495"/>
                    </a:lnTo>
                    <a:lnTo>
                      <a:pt x="4376" y="3478"/>
                    </a:lnTo>
                    <a:lnTo>
                      <a:pt x="4376" y="3478"/>
                    </a:lnTo>
                    <a:lnTo>
                      <a:pt x="4394" y="3487"/>
                    </a:lnTo>
                    <a:lnTo>
                      <a:pt x="4412" y="3478"/>
                    </a:lnTo>
                    <a:lnTo>
                      <a:pt x="4412" y="3478"/>
                    </a:lnTo>
                    <a:lnTo>
                      <a:pt x="4420" y="3469"/>
                    </a:lnTo>
                    <a:lnTo>
                      <a:pt x="4420" y="3451"/>
                    </a:lnTo>
                    <a:lnTo>
                      <a:pt x="4420" y="3451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34"/>
                    </a:lnTo>
                    <a:lnTo>
                      <a:pt x="4420" y="3434"/>
                    </a:lnTo>
                    <a:lnTo>
                      <a:pt x="4438" y="3425"/>
                    </a:lnTo>
                    <a:lnTo>
                      <a:pt x="4473" y="3425"/>
                    </a:lnTo>
                    <a:lnTo>
                      <a:pt x="4473" y="3425"/>
                    </a:lnTo>
                    <a:lnTo>
                      <a:pt x="4491" y="3425"/>
                    </a:lnTo>
                    <a:lnTo>
                      <a:pt x="4491" y="3416"/>
                    </a:lnTo>
                    <a:lnTo>
                      <a:pt x="4491" y="3416"/>
                    </a:lnTo>
                    <a:lnTo>
                      <a:pt x="4500" y="3434"/>
                    </a:lnTo>
                    <a:lnTo>
                      <a:pt x="4517" y="3434"/>
                    </a:lnTo>
                    <a:lnTo>
                      <a:pt x="4517" y="3434"/>
                    </a:lnTo>
                    <a:lnTo>
                      <a:pt x="4535" y="3434"/>
                    </a:lnTo>
                    <a:lnTo>
                      <a:pt x="4535" y="3434"/>
                    </a:lnTo>
                    <a:lnTo>
                      <a:pt x="4553" y="3434"/>
                    </a:lnTo>
                    <a:lnTo>
                      <a:pt x="4553" y="3434"/>
                    </a:lnTo>
                    <a:lnTo>
                      <a:pt x="4579" y="3425"/>
                    </a:lnTo>
                    <a:lnTo>
                      <a:pt x="4579" y="3425"/>
                    </a:lnTo>
                    <a:lnTo>
                      <a:pt x="4606" y="3434"/>
                    </a:lnTo>
                    <a:lnTo>
                      <a:pt x="4614" y="3442"/>
                    </a:lnTo>
                    <a:lnTo>
                      <a:pt x="4614" y="3442"/>
                    </a:lnTo>
                    <a:lnTo>
                      <a:pt x="4623" y="3460"/>
                    </a:lnTo>
                    <a:lnTo>
                      <a:pt x="4641" y="3469"/>
                    </a:lnTo>
                    <a:lnTo>
                      <a:pt x="4641" y="3469"/>
                    </a:lnTo>
                    <a:lnTo>
                      <a:pt x="4659" y="3469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94" y="3451"/>
                    </a:lnTo>
                    <a:lnTo>
                      <a:pt x="4694" y="3451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38" y="3469"/>
                    </a:lnTo>
                    <a:lnTo>
                      <a:pt x="4738" y="3469"/>
                    </a:lnTo>
                    <a:lnTo>
                      <a:pt x="4773" y="3504"/>
                    </a:lnTo>
                    <a:lnTo>
                      <a:pt x="4773" y="3504"/>
                    </a:lnTo>
                    <a:lnTo>
                      <a:pt x="4773" y="3513"/>
                    </a:lnTo>
                    <a:lnTo>
                      <a:pt x="4773" y="3522"/>
                    </a:lnTo>
                    <a:lnTo>
                      <a:pt x="4773" y="3522"/>
                    </a:lnTo>
                    <a:lnTo>
                      <a:pt x="4764" y="3540"/>
                    </a:lnTo>
                    <a:lnTo>
                      <a:pt x="4764" y="3548"/>
                    </a:lnTo>
                    <a:lnTo>
                      <a:pt x="4764" y="3548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73" y="3584"/>
                    </a:lnTo>
                    <a:lnTo>
                      <a:pt x="4773" y="3584"/>
                    </a:lnTo>
                    <a:lnTo>
                      <a:pt x="4773" y="3601"/>
                    </a:lnTo>
                    <a:lnTo>
                      <a:pt x="4791" y="3619"/>
                    </a:lnTo>
                    <a:lnTo>
                      <a:pt x="4791" y="3619"/>
                    </a:lnTo>
                    <a:lnTo>
                      <a:pt x="4800" y="3628"/>
                    </a:lnTo>
                    <a:lnTo>
                      <a:pt x="4800" y="3637"/>
                    </a:lnTo>
                    <a:lnTo>
                      <a:pt x="4800" y="3654"/>
                    </a:lnTo>
                    <a:lnTo>
                      <a:pt x="4800" y="3654"/>
                    </a:lnTo>
                    <a:lnTo>
                      <a:pt x="4809" y="3672"/>
                    </a:lnTo>
                    <a:lnTo>
                      <a:pt x="4826" y="3681"/>
                    </a:lnTo>
                    <a:lnTo>
                      <a:pt x="4826" y="3681"/>
                    </a:lnTo>
                    <a:lnTo>
                      <a:pt x="4835" y="3690"/>
                    </a:lnTo>
                    <a:lnTo>
                      <a:pt x="4844" y="3707"/>
                    </a:lnTo>
                    <a:lnTo>
                      <a:pt x="4844" y="3707"/>
                    </a:lnTo>
                    <a:lnTo>
                      <a:pt x="4853" y="3725"/>
                    </a:lnTo>
                    <a:lnTo>
                      <a:pt x="4853" y="3725"/>
                    </a:lnTo>
                    <a:lnTo>
                      <a:pt x="4870" y="3743"/>
                    </a:lnTo>
                    <a:lnTo>
                      <a:pt x="4888" y="3743"/>
                    </a:lnTo>
                    <a:lnTo>
                      <a:pt x="4897" y="3743"/>
                    </a:lnTo>
                    <a:lnTo>
                      <a:pt x="4897" y="3743"/>
                    </a:lnTo>
                    <a:lnTo>
                      <a:pt x="4914" y="3734"/>
                    </a:lnTo>
                    <a:lnTo>
                      <a:pt x="4914" y="3734"/>
                    </a:lnTo>
                    <a:lnTo>
                      <a:pt x="4923" y="3716"/>
                    </a:lnTo>
                    <a:lnTo>
                      <a:pt x="4923" y="3716"/>
                    </a:lnTo>
                    <a:lnTo>
                      <a:pt x="4932" y="3690"/>
                    </a:lnTo>
                    <a:lnTo>
                      <a:pt x="4932" y="3690"/>
                    </a:lnTo>
                    <a:lnTo>
                      <a:pt x="4941" y="3672"/>
                    </a:lnTo>
                    <a:lnTo>
                      <a:pt x="4950" y="3654"/>
                    </a:lnTo>
                    <a:lnTo>
                      <a:pt x="4950" y="3654"/>
                    </a:lnTo>
                    <a:lnTo>
                      <a:pt x="4941" y="3592"/>
                    </a:lnTo>
                    <a:lnTo>
                      <a:pt x="4923" y="3557"/>
                    </a:lnTo>
                    <a:lnTo>
                      <a:pt x="4914" y="3531"/>
                    </a:lnTo>
                    <a:lnTo>
                      <a:pt x="4914" y="3531"/>
                    </a:lnTo>
                    <a:lnTo>
                      <a:pt x="4906" y="3522"/>
                    </a:lnTo>
                    <a:lnTo>
                      <a:pt x="4906" y="3522"/>
                    </a:lnTo>
                    <a:lnTo>
                      <a:pt x="4906" y="3487"/>
                    </a:lnTo>
                    <a:lnTo>
                      <a:pt x="4906" y="3487"/>
                    </a:lnTo>
                    <a:lnTo>
                      <a:pt x="4897" y="3478"/>
                    </a:lnTo>
                    <a:lnTo>
                      <a:pt x="4897" y="3478"/>
                    </a:lnTo>
                    <a:lnTo>
                      <a:pt x="4879" y="3442"/>
                    </a:lnTo>
                    <a:lnTo>
                      <a:pt x="4870" y="3389"/>
                    </a:lnTo>
                    <a:lnTo>
                      <a:pt x="4870" y="3389"/>
                    </a:lnTo>
                    <a:lnTo>
                      <a:pt x="4879" y="3363"/>
                    </a:lnTo>
                    <a:lnTo>
                      <a:pt x="4888" y="3336"/>
                    </a:lnTo>
                    <a:lnTo>
                      <a:pt x="4932" y="3284"/>
                    </a:lnTo>
                    <a:lnTo>
                      <a:pt x="4932" y="3284"/>
                    </a:lnTo>
                    <a:lnTo>
                      <a:pt x="4941" y="3284"/>
                    </a:lnTo>
                    <a:lnTo>
                      <a:pt x="4941" y="3284"/>
                    </a:lnTo>
                    <a:lnTo>
                      <a:pt x="4950" y="3284"/>
                    </a:lnTo>
                    <a:lnTo>
                      <a:pt x="4950" y="3284"/>
                    </a:lnTo>
                    <a:lnTo>
                      <a:pt x="4967" y="3275"/>
                    </a:lnTo>
                    <a:lnTo>
                      <a:pt x="4985" y="3248"/>
                    </a:lnTo>
                    <a:lnTo>
                      <a:pt x="4985" y="3248"/>
                    </a:lnTo>
                    <a:lnTo>
                      <a:pt x="5003" y="3231"/>
                    </a:lnTo>
                    <a:lnTo>
                      <a:pt x="5012" y="3222"/>
                    </a:lnTo>
                    <a:lnTo>
                      <a:pt x="5029" y="3222"/>
                    </a:lnTo>
                    <a:lnTo>
                      <a:pt x="5029" y="3222"/>
                    </a:lnTo>
                    <a:lnTo>
                      <a:pt x="5038" y="3222"/>
                    </a:lnTo>
                    <a:lnTo>
                      <a:pt x="5056" y="3213"/>
                    </a:lnTo>
                    <a:lnTo>
                      <a:pt x="5064" y="3195"/>
                    </a:lnTo>
                    <a:lnTo>
                      <a:pt x="5064" y="3195"/>
                    </a:lnTo>
                    <a:lnTo>
                      <a:pt x="5073" y="3178"/>
                    </a:lnTo>
                    <a:lnTo>
                      <a:pt x="5109" y="3169"/>
                    </a:lnTo>
                    <a:lnTo>
                      <a:pt x="5117" y="3169"/>
                    </a:lnTo>
                    <a:lnTo>
                      <a:pt x="5117" y="3169"/>
                    </a:lnTo>
                    <a:lnTo>
                      <a:pt x="5135" y="3160"/>
                    </a:lnTo>
                    <a:lnTo>
                      <a:pt x="5144" y="3142"/>
                    </a:lnTo>
                    <a:lnTo>
                      <a:pt x="5144" y="3142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53" y="3125"/>
                    </a:lnTo>
                    <a:lnTo>
                      <a:pt x="5170" y="3116"/>
                    </a:lnTo>
                    <a:lnTo>
                      <a:pt x="5170" y="3116"/>
                    </a:lnTo>
                    <a:lnTo>
                      <a:pt x="5179" y="3107"/>
                    </a:lnTo>
                    <a:lnTo>
                      <a:pt x="5179" y="3107"/>
                    </a:lnTo>
                    <a:lnTo>
                      <a:pt x="5188" y="3107"/>
                    </a:lnTo>
                    <a:lnTo>
                      <a:pt x="5188" y="3107"/>
                    </a:lnTo>
                    <a:lnTo>
                      <a:pt x="5197" y="3089"/>
                    </a:lnTo>
                    <a:lnTo>
                      <a:pt x="5197" y="3072"/>
                    </a:lnTo>
                    <a:lnTo>
                      <a:pt x="5197" y="3072"/>
                    </a:lnTo>
                    <a:lnTo>
                      <a:pt x="5197" y="3063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88" y="3036"/>
                    </a:lnTo>
                    <a:lnTo>
                      <a:pt x="5179" y="3019"/>
                    </a:lnTo>
                    <a:lnTo>
                      <a:pt x="5179" y="3019"/>
                    </a:lnTo>
                    <a:lnTo>
                      <a:pt x="5170" y="3010"/>
                    </a:lnTo>
                    <a:lnTo>
                      <a:pt x="5153" y="3001"/>
                    </a:lnTo>
                    <a:lnTo>
                      <a:pt x="5153" y="3001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62" y="2975"/>
                    </a:lnTo>
                    <a:lnTo>
                      <a:pt x="5162" y="2975"/>
                    </a:lnTo>
                    <a:lnTo>
                      <a:pt x="5162" y="2983"/>
                    </a:lnTo>
                    <a:lnTo>
                      <a:pt x="5162" y="2983"/>
                    </a:lnTo>
                    <a:lnTo>
                      <a:pt x="5179" y="2983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206" y="2966"/>
                    </a:lnTo>
                    <a:lnTo>
                      <a:pt x="5206" y="2966"/>
                    </a:lnTo>
                    <a:lnTo>
                      <a:pt x="5214" y="2922"/>
                    </a:lnTo>
                    <a:lnTo>
                      <a:pt x="5223" y="2895"/>
                    </a:lnTo>
                    <a:lnTo>
                      <a:pt x="5223" y="2895"/>
                    </a:lnTo>
                    <a:lnTo>
                      <a:pt x="5232" y="2886"/>
                    </a:lnTo>
                    <a:lnTo>
                      <a:pt x="5241" y="2877"/>
                    </a:lnTo>
                    <a:lnTo>
                      <a:pt x="5241" y="2877"/>
                    </a:lnTo>
                    <a:lnTo>
                      <a:pt x="5241" y="2869"/>
                    </a:lnTo>
                    <a:lnTo>
                      <a:pt x="5241" y="2869"/>
                    </a:lnTo>
                    <a:lnTo>
                      <a:pt x="5267" y="2851"/>
                    </a:lnTo>
                    <a:lnTo>
                      <a:pt x="5276" y="2833"/>
                    </a:lnTo>
                    <a:lnTo>
                      <a:pt x="5294" y="2798"/>
                    </a:lnTo>
                    <a:lnTo>
                      <a:pt x="5294" y="2798"/>
                    </a:lnTo>
                    <a:lnTo>
                      <a:pt x="5285" y="2789"/>
                    </a:lnTo>
                    <a:lnTo>
                      <a:pt x="5285" y="2789"/>
                    </a:lnTo>
                    <a:lnTo>
                      <a:pt x="5294" y="2789"/>
                    </a:lnTo>
                    <a:lnTo>
                      <a:pt x="5303" y="2789"/>
                    </a:lnTo>
                    <a:lnTo>
                      <a:pt x="5303" y="2789"/>
                    </a:lnTo>
                    <a:lnTo>
                      <a:pt x="5312" y="2789"/>
                    </a:lnTo>
                    <a:lnTo>
                      <a:pt x="5312" y="2789"/>
                    </a:lnTo>
                    <a:lnTo>
                      <a:pt x="5338" y="2789"/>
                    </a:lnTo>
                    <a:lnTo>
                      <a:pt x="5338" y="2789"/>
                    </a:lnTo>
                    <a:lnTo>
                      <a:pt x="5356" y="2780"/>
                    </a:lnTo>
                    <a:lnTo>
                      <a:pt x="5364" y="2772"/>
                    </a:lnTo>
                    <a:lnTo>
                      <a:pt x="5364" y="2772"/>
                    </a:lnTo>
                    <a:lnTo>
                      <a:pt x="5373" y="2763"/>
                    </a:lnTo>
                    <a:lnTo>
                      <a:pt x="5373" y="2745"/>
                    </a:lnTo>
                    <a:lnTo>
                      <a:pt x="5373" y="2745"/>
                    </a:lnTo>
                    <a:lnTo>
                      <a:pt x="5373" y="2736"/>
                    </a:lnTo>
                    <a:lnTo>
                      <a:pt x="5373" y="2736"/>
                    </a:lnTo>
                    <a:lnTo>
                      <a:pt x="5391" y="2736"/>
                    </a:lnTo>
                    <a:lnTo>
                      <a:pt x="5391" y="2736"/>
                    </a:lnTo>
                    <a:lnTo>
                      <a:pt x="5409" y="2736"/>
                    </a:lnTo>
                    <a:lnTo>
                      <a:pt x="5417" y="2727"/>
                    </a:lnTo>
                    <a:lnTo>
                      <a:pt x="5417" y="2727"/>
                    </a:lnTo>
                    <a:lnTo>
                      <a:pt x="5444" y="2727"/>
                    </a:lnTo>
                    <a:lnTo>
                      <a:pt x="5461" y="2719"/>
                    </a:lnTo>
                    <a:lnTo>
                      <a:pt x="5461" y="2719"/>
                    </a:lnTo>
                    <a:lnTo>
                      <a:pt x="5479" y="2710"/>
                    </a:lnTo>
                    <a:lnTo>
                      <a:pt x="5479" y="2701"/>
                    </a:lnTo>
                    <a:lnTo>
                      <a:pt x="5479" y="2692"/>
                    </a:lnTo>
                    <a:lnTo>
                      <a:pt x="5479" y="2692"/>
                    </a:lnTo>
                    <a:lnTo>
                      <a:pt x="5479" y="2666"/>
                    </a:lnTo>
                    <a:lnTo>
                      <a:pt x="5461" y="2657"/>
                    </a:lnTo>
                    <a:lnTo>
                      <a:pt x="5461" y="2657"/>
                    </a:lnTo>
                    <a:lnTo>
                      <a:pt x="5470" y="2630"/>
                    </a:lnTo>
                    <a:lnTo>
                      <a:pt x="5470" y="2630"/>
                    </a:lnTo>
                    <a:lnTo>
                      <a:pt x="5470" y="2621"/>
                    </a:lnTo>
                    <a:lnTo>
                      <a:pt x="5470" y="2621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506" y="2586"/>
                    </a:lnTo>
                    <a:lnTo>
                      <a:pt x="5514" y="2577"/>
                    </a:lnTo>
                    <a:lnTo>
                      <a:pt x="5514" y="2577"/>
                    </a:lnTo>
                    <a:lnTo>
                      <a:pt x="5523" y="2577"/>
                    </a:lnTo>
                    <a:lnTo>
                      <a:pt x="5523" y="2577"/>
                    </a:lnTo>
                    <a:lnTo>
                      <a:pt x="5541" y="2568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85" y="2533"/>
                    </a:lnTo>
                    <a:lnTo>
                      <a:pt x="5585" y="2533"/>
                    </a:lnTo>
                    <a:lnTo>
                      <a:pt x="5594" y="2542"/>
                    </a:lnTo>
                    <a:lnTo>
                      <a:pt x="5611" y="2542"/>
                    </a:lnTo>
                    <a:lnTo>
                      <a:pt x="5611" y="2542"/>
                    </a:lnTo>
                    <a:lnTo>
                      <a:pt x="5620" y="2542"/>
                    </a:lnTo>
                    <a:lnTo>
                      <a:pt x="5638" y="2533"/>
                    </a:lnTo>
                    <a:lnTo>
                      <a:pt x="5638" y="2533"/>
                    </a:lnTo>
                    <a:lnTo>
                      <a:pt x="5656" y="2524"/>
                    </a:lnTo>
                    <a:lnTo>
                      <a:pt x="5656" y="2524"/>
                    </a:lnTo>
                    <a:lnTo>
                      <a:pt x="5673" y="2507"/>
                    </a:lnTo>
                    <a:lnTo>
                      <a:pt x="5673" y="2507"/>
                    </a:lnTo>
                    <a:lnTo>
                      <a:pt x="5682" y="2507"/>
                    </a:lnTo>
                    <a:lnTo>
                      <a:pt x="5682" y="2507"/>
                    </a:lnTo>
                    <a:lnTo>
                      <a:pt x="5691" y="2498"/>
                    </a:lnTo>
                    <a:lnTo>
                      <a:pt x="5691" y="2498"/>
                    </a:lnTo>
                    <a:lnTo>
                      <a:pt x="5717" y="2489"/>
                    </a:lnTo>
                    <a:lnTo>
                      <a:pt x="5726" y="2480"/>
                    </a:lnTo>
                    <a:lnTo>
                      <a:pt x="5726" y="2480"/>
                    </a:lnTo>
                    <a:lnTo>
                      <a:pt x="5744" y="2480"/>
                    </a:lnTo>
                    <a:lnTo>
                      <a:pt x="5744" y="2480"/>
                    </a:lnTo>
                    <a:lnTo>
                      <a:pt x="5726" y="2498"/>
                    </a:lnTo>
                    <a:lnTo>
                      <a:pt x="5726" y="2498"/>
                    </a:lnTo>
                    <a:lnTo>
                      <a:pt x="5700" y="2524"/>
                    </a:lnTo>
                    <a:lnTo>
                      <a:pt x="5700" y="2551"/>
                    </a:lnTo>
                    <a:lnTo>
                      <a:pt x="5700" y="2551"/>
                    </a:lnTo>
                    <a:lnTo>
                      <a:pt x="5709" y="2568"/>
                    </a:lnTo>
                    <a:lnTo>
                      <a:pt x="5717" y="2577"/>
                    </a:lnTo>
                    <a:lnTo>
                      <a:pt x="5717" y="2577"/>
                    </a:lnTo>
                    <a:lnTo>
                      <a:pt x="5735" y="2595"/>
                    </a:lnTo>
                    <a:lnTo>
                      <a:pt x="5761" y="2595"/>
                    </a:lnTo>
                    <a:lnTo>
                      <a:pt x="5788" y="2586"/>
                    </a:lnTo>
                    <a:lnTo>
                      <a:pt x="5814" y="2568"/>
                    </a:lnTo>
                    <a:lnTo>
                      <a:pt x="5814" y="2568"/>
                    </a:lnTo>
                    <a:lnTo>
                      <a:pt x="5832" y="2551"/>
                    </a:lnTo>
                    <a:lnTo>
                      <a:pt x="5841" y="2533"/>
                    </a:lnTo>
                    <a:lnTo>
                      <a:pt x="5841" y="2533"/>
                    </a:lnTo>
                    <a:lnTo>
                      <a:pt x="5850" y="2524"/>
                    </a:lnTo>
                    <a:lnTo>
                      <a:pt x="5859" y="2524"/>
                    </a:lnTo>
                    <a:lnTo>
                      <a:pt x="5859" y="2524"/>
                    </a:lnTo>
                    <a:lnTo>
                      <a:pt x="5911" y="2516"/>
                    </a:lnTo>
                    <a:lnTo>
                      <a:pt x="5991" y="2489"/>
                    </a:lnTo>
                    <a:lnTo>
                      <a:pt x="5991" y="2489"/>
                    </a:lnTo>
                    <a:lnTo>
                      <a:pt x="6009" y="2489"/>
                    </a:lnTo>
                    <a:lnTo>
                      <a:pt x="6017" y="2471"/>
                    </a:lnTo>
                    <a:lnTo>
                      <a:pt x="6017" y="2471"/>
                    </a:lnTo>
                    <a:lnTo>
                      <a:pt x="6017" y="2454"/>
                    </a:lnTo>
                    <a:lnTo>
                      <a:pt x="6017" y="2454"/>
                    </a:lnTo>
                    <a:lnTo>
                      <a:pt x="6026" y="2454"/>
                    </a:lnTo>
                    <a:lnTo>
                      <a:pt x="6026" y="2454"/>
                    </a:lnTo>
                    <a:lnTo>
                      <a:pt x="6053" y="2445"/>
                    </a:lnTo>
                    <a:lnTo>
                      <a:pt x="6079" y="2436"/>
                    </a:lnTo>
                    <a:lnTo>
                      <a:pt x="6079" y="2436"/>
                    </a:lnTo>
                    <a:lnTo>
                      <a:pt x="6097" y="2418"/>
                    </a:lnTo>
                    <a:lnTo>
                      <a:pt x="6097" y="2401"/>
                    </a:lnTo>
                    <a:lnTo>
                      <a:pt x="6097" y="2401"/>
                    </a:lnTo>
                    <a:lnTo>
                      <a:pt x="6079" y="2392"/>
                    </a:lnTo>
                    <a:lnTo>
                      <a:pt x="6061" y="2383"/>
                    </a:lnTo>
                    <a:lnTo>
                      <a:pt x="6061" y="2383"/>
                    </a:lnTo>
                    <a:lnTo>
                      <a:pt x="6070" y="2374"/>
                    </a:lnTo>
                    <a:lnTo>
                      <a:pt x="6070" y="2374"/>
                    </a:lnTo>
                    <a:lnTo>
                      <a:pt x="6070" y="2365"/>
                    </a:lnTo>
                    <a:lnTo>
                      <a:pt x="6070" y="2365"/>
                    </a:lnTo>
                    <a:lnTo>
                      <a:pt x="6061" y="2348"/>
                    </a:lnTo>
                    <a:lnTo>
                      <a:pt x="6061" y="2348"/>
                    </a:lnTo>
                    <a:lnTo>
                      <a:pt x="6044" y="2339"/>
                    </a:lnTo>
                    <a:lnTo>
                      <a:pt x="6044" y="2339"/>
                    </a:lnTo>
                    <a:lnTo>
                      <a:pt x="6017" y="2357"/>
                    </a:lnTo>
                    <a:lnTo>
                      <a:pt x="6000" y="2365"/>
                    </a:lnTo>
                    <a:lnTo>
                      <a:pt x="5991" y="2383"/>
                    </a:lnTo>
                    <a:lnTo>
                      <a:pt x="5991" y="2383"/>
                    </a:lnTo>
                    <a:lnTo>
                      <a:pt x="5982" y="2392"/>
                    </a:lnTo>
                    <a:lnTo>
                      <a:pt x="5982" y="2392"/>
                    </a:lnTo>
                    <a:lnTo>
                      <a:pt x="5973" y="2401"/>
                    </a:lnTo>
                    <a:lnTo>
                      <a:pt x="5964" y="2418"/>
                    </a:lnTo>
                    <a:lnTo>
                      <a:pt x="5964" y="2418"/>
                    </a:lnTo>
                    <a:lnTo>
                      <a:pt x="5947" y="2418"/>
                    </a:lnTo>
                    <a:lnTo>
                      <a:pt x="5947" y="2418"/>
                    </a:lnTo>
                    <a:lnTo>
                      <a:pt x="5911" y="2418"/>
                    </a:lnTo>
                    <a:lnTo>
                      <a:pt x="5876" y="2410"/>
                    </a:lnTo>
                    <a:lnTo>
                      <a:pt x="5876" y="2410"/>
                    </a:lnTo>
                    <a:lnTo>
                      <a:pt x="5859" y="2392"/>
                    </a:lnTo>
                    <a:lnTo>
                      <a:pt x="5841" y="2383"/>
                    </a:lnTo>
                    <a:lnTo>
                      <a:pt x="5841" y="2383"/>
                    </a:lnTo>
                    <a:lnTo>
                      <a:pt x="5814" y="2374"/>
                    </a:lnTo>
                    <a:lnTo>
                      <a:pt x="5814" y="2374"/>
                    </a:lnTo>
                    <a:lnTo>
                      <a:pt x="5814" y="2357"/>
                    </a:lnTo>
                    <a:lnTo>
                      <a:pt x="5806" y="2348"/>
                    </a:lnTo>
                    <a:lnTo>
                      <a:pt x="5806" y="2348"/>
                    </a:lnTo>
                    <a:lnTo>
                      <a:pt x="5806" y="2339"/>
                    </a:lnTo>
                    <a:lnTo>
                      <a:pt x="5806" y="2339"/>
                    </a:lnTo>
                    <a:lnTo>
                      <a:pt x="5806" y="2330"/>
                    </a:lnTo>
                    <a:lnTo>
                      <a:pt x="5806" y="2330"/>
                    </a:lnTo>
                    <a:lnTo>
                      <a:pt x="5814" y="2312"/>
                    </a:lnTo>
                    <a:lnTo>
                      <a:pt x="5814" y="2304"/>
                    </a:lnTo>
                    <a:lnTo>
                      <a:pt x="5814" y="2286"/>
                    </a:lnTo>
                    <a:lnTo>
                      <a:pt x="5814" y="2286"/>
                    </a:lnTo>
                    <a:lnTo>
                      <a:pt x="5806" y="2277"/>
                    </a:lnTo>
                    <a:lnTo>
                      <a:pt x="5806" y="2277"/>
                    </a:lnTo>
                    <a:lnTo>
                      <a:pt x="5823" y="2268"/>
                    </a:lnTo>
                    <a:lnTo>
                      <a:pt x="5841" y="2251"/>
                    </a:lnTo>
                    <a:lnTo>
                      <a:pt x="5841" y="2251"/>
                    </a:lnTo>
                    <a:lnTo>
                      <a:pt x="5841" y="2224"/>
                    </a:lnTo>
                    <a:lnTo>
                      <a:pt x="5832" y="2198"/>
                    </a:lnTo>
                    <a:lnTo>
                      <a:pt x="5832" y="2198"/>
                    </a:lnTo>
                    <a:lnTo>
                      <a:pt x="5823" y="2189"/>
                    </a:lnTo>
                    <a:lnTo>
                      <a:pt x="5806" y="2180"/>
                    </a:lnTo>
                    <a:lnTo>
                      <a:pt x="5761" y="2180"/>
                    </a:lnTo>
                    <a:lnTo>
                      <a:pt x="5709" y="2180"/>
                    </a:lnTo>
                    <a:lnTo>
                      <a:pt x="5664" y="2198"/>
                    </a:lnTo>
                    <a:lnTo>
                      <a:pt x="5664" y="2198"/>
                    </a:lnTo>
                    <a:lnTo>
                      <a:pt x="5664" y="2180"/>
                    </a:lnTo>
                    <a:lnTo>
                      <a:pt x="5664" y="2180"/>
                    </a:lnTo>
                    <a:lnTo>
                      <a:pt x="5691" y="2162"/>
                    </a:lnTo>
                    <a:lnTo>
                      <a:pt x="5691" y="2162"/>
                    </a:lnTo>
                    <a:lnTo>
                      <a:pt x="5709" y="2145"/>
                    </a:lnTo>
                    <a:lnTo>
                      <a:pt x="5709" y="2145"/>
                    </a:lnTo>
                    <a:lnTo>
                      <a:pt x="5735" y="2136"/>
                    </a:lnTo>
                    <a:lnTo>
                      <a:pt x="5823" y="2136"/>
                    </a:lnTo>
                    <a:lnTo>
                      <a:pt x="5823" y="2136"/>
                    </a:lnTo>
                    <a:lnTo>
                      <a:pt x="5814" y="2136"/>
                    </a:lnTo>
                    <a:lnTo>
                      <a:pt x="5814" y="2136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32" y="2171"/>
                    </a:lnTo>
                    <a:lnTo>
                      <a:pt x="5876" y="2198"/>
                    </a:lnTo>
                    <a:lnTo>
                      <a:pt x="5920" y="2215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82" y="2215"/>
                    </a:lnTo>
                    <a:lnTo>
                      <a:pt x="5982" y="2207"/>
                    </a:lnTo>
                    <a:lnTo>
                      <a:pt x="5982" y="2207"/>
                    </a:lnTo>
                    <a:lnTo>
                      <a:pt x="5982" y="2189"/>
                    </a:lnTo>
                    <a:lnTo>
                      <a:pt x="5973" y="2180"/>
                    </a:lnTo>
                    <a:lnTo>
                      <a:pt x="5964" y="2171"/>
                    </a:lnTo>
                    <a:lnTo>
                      <a:pt x="5964" y="2171"/>
                    </a:lnTo>
                    <a:lnTo>
                      <a:pt x="5903" y="2145"/>
                    </a:lnTo>
                    <a:lnTo>
                      <a:pt x="5841" y="2136"/>
                    </a:lnTo>
                    <a:lnTo>
                      <a:pt x="5841" y="2136"/>
                    </a:lnTo>
                    <a:lnTo>
                      <a:pt x="6026" y="2136"/>
                    </a:lnTo>
                    <a:lnTo>
                      <a:pt x="6044" y="2136"/>
                    </a:lnTo>
                    <a:lnTo>
                      <a:pt x="6044" y="2136"/>
                    </a:lnTo>
                    <a:lnTo>
                      <a:pt x="6070" y="2127"/>
                    </a:lnTo>
                    <a:lnTo>
                      <a:pt x="6106" y="2109"/>
                    </a:lnTo>
                    <a:lnTo>
                      <a:pt x="6132" y="2083"/>
                    </a:lnTo>
                    <a:lnTo>
                      <a:pt x="6150" y="2065"/>
                    </a:lnTo>
                    <a:lnTo>
                      <a:pt x="6150" y="2065"/>
                    </a:lnTo>
                    <a:lnTo>
                      <a:pt x="6167" y="2056"/>
                    </a:lnTo>
                    <a:lnTo>
                      <a:pt x="6176" y="2048"/>
                    </a:lnTo>
                    <a:lnTo>
                      <a:pt x="6220" y="2048"/>
                    </a:lnTo>
                    <a:lnTo>
                      <a:pt x="6220" y="2048"/>
                    </a:lnTo>
                    <a:lnTo>
                      <a:pt x="6247" y="2048"/>
                    </a:lnTo>
                    <a:lnTo>
                      <a:pt x="6247" y="2048"/>
                    </a:lnTo>
                    <a:lnTo>
                      <a:pt x="6203" y="2101"/>
                    </a:lnTo>
                    <a:lnTo>
                      <a:pt x="6185" y="2136"/>
                    </a:lnTo>
                    <a:lnTo>
                      <a:pt x="6185" y="2154"/>
                    </a:lnTo>
                    <a:lnTo>
                      <a:pt x="6185" y="2154"/>
                    </a:lnTo>
                    <a:lnTo>
                      <a:pt x="6176" y="2180"/>
                    </a:lnTo>
                    <a:lnTo>
                      <a:pt x="6176" y="2198"/>
                    </a:lnTo>
                    <a:lnTo>
                      <a:pt x="6176" y="2198"/>
                    </a:lnTo>
                    <a:lnTo>
                      <a:pt x="6159" y="2198"/>
                    </a:lnTo>
                    <a:lnTo>
                      <a:pt x="6141" y="2198"/>
                    </a:lnTo>
                    <a:lnTo>
                      <a:pt x="6123" y="2215"/>
                    </a:lnTo>
                    <a:lnTo>
                      <a:pt x="6123" y="2215"/>
                    </a:lnTo>
                    <a:lnTo>
                      <a:pt x="6114" y="2233"/>
                    </a:lnTo>
                    <a:lnTo>
                      <a:pt x="6123" y="2242"/>
                    </a:lnTo>
                    <a:lnTo>
                      <a:pt x="6123" y="2242"/>
                    </a:lnTo>
                    <a:lnTo>
                      <a:pt x="6114" y="2260"/>
                    </a:lnTo>
                    <a:lnTo>
                      <a:pt x="6114" y="2260"/>
                    </a:lnTo>
                    <a:lnTo>
                      <a:pt x="6106" y="2277"/>
                    </a:lnTo>
                    <a:lnTo>
                      <a:pt x="6097" y="2295"/>
                    </a:lnTo>
                    <a:lnTo>
                      <a:pt x="6097" y="2295"/>
                    </a:lnTo>
                    <a:lnTo>
                      <a:pt x="6106" y="2304"/>
                    </a:lnTo>
                    <a:lnTo>
                      <a:pt x="6114" y="2312"/>
                    </a:lnTo>
                    <a:lnTo>
                      <a:pt x="6114" y="2312"/>
                    </a:lnTo>
                    <a:lnTo>
                      <a:pt x="6141" y="2321"/>
                    </a:lnTo>
                    <a:lnTo>
                      <a:pt x="6167" y="2321"/>
                    </a:lnTo>
                    <a:lnTo>
                      <a:pt x="6167" y="2321"/>
                    </a:lnTo>
                    <a:lnTo>
                      <a:pt x="6203" y="2312"/>
                    </a:lnTo>
                    <a:lnTo>
                      <a:pt x="6203" y="2312"/>
                    </a:lnTo>
                    <a:lnTo>
                      <a:pt x="6220" y="2312"/>
                    </a:lnTo>
                    <a:lnTo>
                      <a:pt x="6220" y="2312"/>
                    </a:lnTo>
                    <a:lnTo>
                      <a:pt x="6256" y="2312"/>
                    </a:lnTo>
                    <a:lnTo>
                      <a:pt x="6273" y="2312"/>
                    </a:lnTo>
                    <a:lnTo>
                      <a:pt x="6291" y="2295"/>
                    </a:lnTo>
                    <a:lnTo>
                      <a:pt x="6291" y="2295"/>
                    </a:lnTo>
                    <a:lnTo>
                      <a:pt x="6300" y="2295"/>
                    </a:lnTo>
                    <a:lnTo>
                      <a:pt x="6300" y="2295"/>
                    </a:lnTo>
                    <a:lnTo>
                      <a:pt x="6300" y="2304"/>
                    </a:lnTo>
                    <a:lnTo>
                      <a:pt x="6300" y="2304"/>
                    </a:lnTo>
                    <a:lnTo>
                      <a:pt x="6317" y="2312"/>
                    </a:lnTo>
                    <a:lnTo>
                      <a:pt x="6317" y="2312"/>
                    </a:lnTo>
                    <a:lnTo>
                      <a:pt x="6309" y="2330"/>
                    </a:lnTo>
                    <a:lnTo>
                      <a:pt x="6309" y="2339"/>
                    </a:lnTo>
                    <a:lnTo>
                      <a:pt x="6309" y="2339"/>
                    </a:lnTo>
                    <a:lnTo>
                      <a:pt x="6317" y="2357"/>
                    </a:lnTo>
                    <a:lnTo>
                      <a:pt x="6317" y="2357"/>
                    </a:lnTo>
                    <a:lnTo>
                      <a:pt x="6335" y="2357"/>
                    </a:lnTo>
                    <a:lnTo>
                      <a:pt x="6361" y="2348"/>
                    </a:lnTo>
                    <a:lnTo>
                      <a:pt x="6361" y="2348"/>
                    </a:lnTo>
                    <a:lnTo>
                      <a:pt x="6379" y="2330"/>
                    </a:lnTo>
                    <a:lnTo>
                      <a:pt x="6379" y="2330"/>
                    </a:lnTo>
                    <a:lnTo>
                      <a:pt x="6397" y="2330"/>
                    </a:lnTo>
                    <a:lnTo>
                      <a:pt x="6397" y="2330"/>
                    </a:lnTo>
                    <a:lnTo>
                      <a:pt x="6397" y="2348"/>
                    </a:lnTo>
                    <a:lnTo>
                      <a:pt x="6397" y="2348"/>
                    </a:lnTo>
                    <a:lnTo>
                      <a:pt x="6414" y="2365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67" y="2365"/>
                    </a:lnTo>
                    <a:lnTo>
                      <a:pt x="6485" y="2348"/>
                    </a:lnTo>
                    <a:lnTo>
                      <a:pt x="6485" y="2348"/>
                    </a:lnTo>
                    <a:lnTo>
                      <a:pt x="6494" y="2330"/>
                    </a:lnTo>
                    <a:lnTo>
                      <a:pt x="6494" y="2312"/>
                    </a:lnTo>
                    <a:lnTo>
                      <a:pt x="6485" y="2295"/>
                    </a:lnTo>
                    <a:lnTo>
                      <a:pt x="6467" y="2277"/>
                    </a:lnTo>
                    <a:close/>
                    <a:moveTo>
                      <a:pt x="2550" y="927"/>
                    </a:moveTo>
                    <a:lnTo>
                      <a:pt x="2550" y="927"/>
                    </a:lnTo>
                    <a:lnTo>
                      <a:pt x="2559" y="927"/>
                    </a:lnTo>
                    <a:lnTo>
                      <a:pt x="2568" y="918"/>
                    </a:lnTo>
                    <a:lnTo>
                      <a:pt x="2568" y="918"/>
                    </a:lnTo>
                    <a:lnTo>
                      <a:pt x="2576" y="909"/>
                    </a:lnTo>
                    <a:lnTo>
                      <a:pt x="2585" y="900"/>
                    </a:lnTo>
                    <a:lnTo>
                      <a:pt x="2585" y="900"/>
                    </a:lnTo>
                    <a:lnTo>
                      <a:pt x="2585" y="882"/>
                    </a:lnTo>
                    <a:lnTo>
                      <a:pt x="2585" y="882"/>
                    </a:lnTo>
                    <a:lnTo>
                      <a:pt x="2612" y="882"/>
                    </a:lnTo>
                    <a:lnTo>
                      <a:pt x="2629" y="882"/>
                    </a:lnTo>
                    <a:lnTo>
                      <a:pt x="2629" y="882"/>
                    </a:lnTo>
                    <a:lnTo>
                      <a:pt x="2638" y="865"/>
                    </a:lnTo>
                    <a:lnTo>
                      <a:pt x="2638" y="865"/>
                    </a:lnTo>
                    <a:lnTo>
                      <a:pt x="2629" y="847"/>
                    </a:lnTo>
                    <a:lnTo>
                      <a:pt x="2620" y="829"/>
                    </a:lnTo>
                    <a:lnTo>
                      <a:pt x="2620" y="829"/>
                    </a:lnTo>
                    <a:lnTo>
                      <a:pt x="2603" y="821"/>
                    </a:lnTo>
                    <a:lnTo>
                      <a:pt x="2603" y="821"/>
                    </a:lnTo>
                    <a:lnTo>
                      <a:pt x="2647" y="803"/>
                    </a:lnTo>
                    <a:lnTo>
                      <a:pt x="2691" y="794"/>
                    </a:lnTo>
                    <a:lnTo>
                      <a:pt x="2691" y="794"/>
                    </a:lnTo>
                    <a:lnTo>
                      <a:pt x="2682" y="812"/>
                    </a:lnTo>
                    <a:lnTo>
                      <a:pt x="2673" y="829"/>
                    </a:lnTo>
                    <a:lnTo>
                      <a:pt x="2673" y="829"/>
                    </a:lnTo>
                    <a:lnTo>
                      <a:pt x="2682" y="838"/>
                    </a:lnTo>
                    <a:lnTo>
                      <a:pt x="2691" y="847"/>
                    </a:lnTo>
                    <a:lnTo>
                      <a:pt x="2691" y="847"/>
                    </a:lnTo>
                    <a:lnTo>
                      <a:pt x="2726" y="865"/>
                    </a:lnTo>
                    <a:lnTo>
                      <a:pt x="2770" y="856"/>
                    </a:lnTo>
                    <a:lnTo>
                      <a:pt x="2770" y="856"/>
                    </a:lnTo>
                    <a:lnTo>
                      <a:pt x="2788" y="847"/>
                    </a:lnTo>
                    <a:lnTo>
                      <a:pt x="2806" y="829"/>
                    </a:lnTo>
                    <a:lnTo>
                      <a:pt x="2806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38"/>
                    </a:lnTo>
                    <a:lnTo>
                      <a:pt x="2815" y="838"/>
                    </a:lnTo>
                    <a:lnTo>
                      <a:pt x="2779" y="865"/>
                    </a:lnTo>
                    <a:lnTo>
                      <a:pt x="2770" y="874"/>
                    </a:lnTo>
                    <a:lnTo>
                      <a:pt x="2753" y="874"/>
                    </a:lnTo>
                    <a:lnTo>
                      <a:pt x="2753" y="874"/>
                    </a:lnTo>
                    <a:lnTo>
                      <a:pt x="2735" y="865"/>
                    </a:lnTo>
                    <a:lnTo>
                      <a:pt x="2718" y="874"/>
                    </a:lnTo>
                    <a:lnTo>
                      <a:pt x="2700" y="882"/>
                    </a:lnTo>
                    <a:lnTo>
                      <a:pt x="2691" y="891"/>
                    </a:lnTo>
                    <a:lnTo>
                      <a:pt x="2691" y="891"/>
                    </a:lnTo>
                    <a:lnTo>
                      <a:pt x="2691" y="900"/>
                    </a:lnTo>
                    <a:lnTo>
                      <a:pt x="2700" y="918"/>
                    </a:lnTo>
                    <a:lnTo>
                      <a:pt x="2700" y="918"/>
                    </a:lnTo>
                    <a:lnTo>
                      <a:pt x="2691" y="918"/>
                    </a:lnTo>
                    <a:lnTo>
                      <a:pt x="2691" y="918"/>
                    </a:lnTo>
                    <a:lnTo>
                      <a:pt x="2682" y="927"/>
                    </a:lnTo>
                    <a:lnTo>
                      <a:pt x="2682" y="927"/>
                    </a:lnTo>
                    <a:lnTo>
                      <a:pt x="2682" y="900"/>
                    </a:lnTo>
                    <a:lnTo>
                      <a:pt x="2682" y="900"/>
                    </a:lnTo>
                    <a:lnTo>
                      <a:pt x="2673" y="891"/>
                    </a:lnTo>
                    <a:lnTo>
                      <a:pt x="2673" y="891"/>
                    </a:lnTo>
                    <a:lnTo>
                      <a:pt x="2656" y="882"/>
                    </a:lnTo>
                    <a:lnTo>
                      <a:pt x="2620" y="891"/>
                    </a:lnTo>
                    <a:lnTo>
                      <a:pt x="2620" y="891"/>
                    </a:lnTo>
                    <a:lnTo>
                      <a:pt x="2594" y="909"/>
                    </a:lnTo>
                    <a:lnTo>
                      <a:pt x="2585" y="918"/>
                    </a:lnTo>
                    <a:lnTo>
                      <a:pt x="2576" y="935"/>
                    </a:lnTo>
                    <a:lnTo>
                      <a:pt x="2576" y="935"/>
                    </a:lnTo>
                    <a:lnTo>
                      <a:pt x="2550" y="935"/>
                    </a:lnTo>
                    <a:lnTo>
                      <a:pt x="2550" y="935"/>
                    </a:lnTo>
                    <a:lnTo>
                      <a:pt x="2550" y="927"/>
                    </a:lnTo>
                    <a:close/>
                    <a:moveTo>
                      <a:pt x="2973" y="1244"/>
                    </a:moveTo>
                    <a:lnTo>
                      <a:pt x="2973" y="1244"/>
                    </a:lnTo>
                    <a:lnTo>
                      <a:pt x="2991" y="1236"/>
                    </a:lnTo>
                    <a:lnTo>
                      <a:pt x="3009" y="1227"/>
                    </a:lnTo>
                    <a:lnTo>
                      <a:pt x="3009" y="1227"/>
                    </a:lnTo>
                    <a:lnTo>
                      <a:pt x="3000" y="1200"/>
                    </a:lnTo>
                    <a:lnTo>
                      <a:pt x="2982" y="1174"/>
                    </a:lnTo>
                    <a:lnTo>
                      <a:pt x="2982" y="1174"/>
                    </a:lnTo>
                    <a:lnTo>
                      <a:pt x="3009" y="1183"/>
                    </a:lnTo>
                    <a:lnTo>
                      <a:pt x="3026" y="1183"/>
                    </a:lnTo>
                    <a:lnTo>
                      <a:pt x="3026" y="1183"/>
                    </a:lnTo>
                    <a:lnTo>
                      <a:pt x="3053" y="1218"/>
                    </a:lnTo>
                    <a:lnTo>
                      <a:pt x="3070" y="1227"/>
                    </a:lnTo>
                    <a:lnTo>
                      <a:pt x="3097" y="1236"/>
                    </a:lnTo>
                    <a:lnTo>
                      <a:pt x="3097" y="1236"/>
                    </a:lnTo>
                    <a:lnTo>
                      <a:pt x="3115" y="1227"/>
                    </a:lnTo>
                    <a:lnTo>
                      <a:pt x="3115" y="1227"/>
                    </a:lnTo>
                    <a:lnTo>
                      <a:pt x="3097" y="1236"/>
                    </a:lnTo>
                    <a:lnTo>
                      <a:pt x="3079" y="1244"/>
                    </a:lnTo>
                    <a:lnTo>
                      <a:pt x="3079" y="1244"/>
                    </a:lnTo>
                    <a:lnTo>
                      <a:pt x="3070" y="1244"/>
                    </a:lnTo>
                    <a:lnTo>
                      <a:pt x="3070" y="1244"/>
                    </a:lnTo>
                    <a:lnTo>
                      <a:pt x="3053" y="1253"/>
                    </a:lnTo>
                    <a:lnTo>
                      <a:pt x="3044" y="1262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17" y="1280"/>
                    </a:lnTo>
                    <a:lnTo>
                      <a:pt x="3017" y="1280"/>
                    </a:lnTo>
                    <a:lnTo>
                      <a:pt x="2938" y="1288"/>
                    </a:lnTo>
                    <a:lnTo>
                      <a:pt x="2938" y="1288"/>
                    </a:lnTo>
                    <a:lnTo>
                      <a:pt x="2947" y="1271"/>
                    </a:lnTo>
                    <a:lnTo>
                      <a:pt x="2947" y="1271"/>
                    </a:lnTo>
                    <a:lnTo>
                      <a:pt x="2956" y="1253"/>
                    </a:lnTo>
                    <a:lnTo>
                      <a:pt x="2973" y="1244"/>
                    </a:lnTo>
                    <a:close/>
                    <a:moveTo>
                      <a:pt x="3432" y="565"/>
                    </a:moveTo>
                    <a:lnTo>
                      <a:pt x="3432" y="565"/>
                    </a:lnTo>
                    <a:lnTo>
                      <a:pt x="3441" y="556"/>
                    </a:lnTo>
                    <a:lnTo>
                      <a:pt x="3441" y="556"/>
                    </a:lnTo>
                    <a:lnTo>
                      <a:pt x="3459" y="565"/>
                    </a:lnTo>
                    <a:lnTo>
                      <a:pt x="3459" y="565"/>
                    </a:lnTo>
                    <a:lnTo>
                      <a:pt x="3467" y="573"/>
                    </a:lnTo>
                    <a:lnTo>
                      <a:pt x="3467" y="573"/>
                    </a:lnTo>
                    <a:lnTo>
                      <a:pt x="3432" y="582"/>
                    </a:lnTo>
                    <a:lnTo>
                      <a:pt x="3406" y="591"/>
                    </a:lnTo>
                    <a:lnTo>
                      <a:pt x="3406" y="591"/>
                    </a:lnTo>
                    <a:lnTo>
                      <a:pt x="3432" y="565"/>
                    </a:lnTo>
                    <a:close/>
                    <a:moveTo>
                      <a:pt x="4129" y="573"/>
                    </a:moveTo>
                    <a:lnTo>
                      <a:pt x="4129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12" y="565"/>
                    </a:lnTo>
                    <a:lnTo>
                      <a:pt x="4094" y="547"/>
                    </a:lnTo>
                    <a:lnTo>
                      <a:pt x="4094" y="547"/>
                    </a:lnTo>
                    <a:lnTo>
                      <a:pt x="4094" y="538"/>
                    </a:lnTo>
                    <a:lnTo>
                      <a:pt x="4094" y="538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56"/>
                    </a:lnTo>
                    <a:lnTo>
                      <a:pt x="4129" y="573"/>
                    </a:lnTo>
                    <a:close/>
                    <a:moveTo>
                      <a:pt x="4129" y="635"/>
                    </a:moveTo>
                    <a:lnTo>
                      <a:pt x="4129" y="635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12" y="653"/>
                    </a:lnTo>
                    <a:lnTo>
                      <a:pt x="4085" y="653"/>
                    </a:lnTo>
                    <a:lnTo>
                      <a:pt x="4085" y="653"/>
                    </a:lnTo>
                    <a:lnTo>
                      <a:pt x="4067" y="653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53"/>
                    </a:lnTo>
                    <a:lnTo>
                      <a:pt x="4059" y="653"/>
                    </a:lnTo>
                    <a:lnTo>
                      <a:pt x="4050" y="644"/>
                    </a:lnTo>
                    <a:lnTo>
                      <a:pt x="4041" y="644"/>
                    </a:lnTo>
                    <a:lnTo>
                      <a:pt x="4041" y="644"/>
                    </a:lnTo>
                    <a:lnTo>
                      <a:pt x="4041" y="635"/>
                    </a:lnTo>
                    <a:lnTo>
                      <a:pt x="4041" y="635"/>
                    </a:lnTo>
                    <a:lnTo>
                      <a:pt x="4059" y="635"/>
                    </a:lnTo>
                    <a:lnTo>
                      <a:pt x="4059" y="635"/>
                    </a:lnTo>
                    <a:lnTo>
                      <a:pt x="4085" y="635"/>
                    </a:lnTo>
                    <a:lnTo>
                      <a:pt x="4112" y="626"/>
                    </a:lnTo>
                    <a:lnTo>
                      <a:pt x="4112" y="626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29" y="635"/>
                    </a:lnTo>
                    <a:close/>
                    <a:moveTo>
                      <a:pt x="4067" y="732"/>
                    </a:moveTo>
                    <a:lnTo>
                      <a:pt x="4067" y="732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41" y="724"/>
                    </a:lnTo>
                    <a:lnTo>
                      <a:pt x="4032" y="715"/>
                    </a:lnTo>
                    <a:lnTo>
                      <a:pt x="4032" y="715"/>
                    </a:lnTo>
                    <a:lnTo>
                      <a:pt x="4041" y="715"/>
                    </a:lnTo>
                    <a:lnTo>
                      <a:pt x="4041" y="715"/>
                    </a:lnTo>
                    <a:lnTo>
                      <a:pt x="4050" y="688"/>
                    </a:lnTo>
                    <a:lnTo>
                      <a:pt x="4050" y="688"/>
                    </a:lnTo>
                    <a:lnTo>
                      <a:pt x="4067" y="732"/>
                    </a:lnTo>
                    <a:close/>
                    <a:moveTo>
                      <a:pt x="3891" y="1889"/>
                    </a:moveTo>
                    <a:lnTo>
                      <a:pt x="3891" y="1889"/>
                    </a:lnTo>
                    <a:lnTo>
                      <a:pt x="3891" y="1880"/>
                    </a:lnTo>
                    <a:lnTo>
                      <a:pt x="3900" y="1871"/>
                    </a:lnTo>
                    <a:lnTo>
                      <a:pt x="3900" y="1871"/>
                    </a:lnTo>
                    <a:lnTo>
                      <a:pt x="3909" y="1871"/>
                    </a:lnTo>
                    <a:lnTo>
                      <a:pt x="3909" y="1871"/>
                    </a:lnTo>
                    <a:lnTo>
                      <a:pt x="3926" y="1880"/>
                    </a:lnTo>
                    <a:lnTo>
                      <a:pt x="3926" y="1880"/>
                    </a:lnTo>
                    <a:lnTo>
                      <a:pt x="3944" y="1915"/>
                    </a:lnTo>
                    <a:lnTo>
                      <a:pt x="3970" y="1977"/>
                    </a:lnTo>
                    <a:lnTo>
                      <a:pt x="3970" y="1977"/>
                    </a:lnTo>
                    <a:lnTo>
                      <a:pt x="3979" y="2004"/>
                    </a:lnTo>
                    <a:lnTo>
                      <a:pt x="3979" y="2004"/>
                    </a:lnTo>
                    <a:lnTo>
                      <a:pt x="3962" y="1986"/>
                    </a:lnTo>
                    <a:lnTo>
                      <a:pt x="3962" y="1986"/>
                    </a:lnTo>
                    <a:lnTo>
                      <a:pt x="3926" y="1968"/>
                    </a:lnTo>
                    <a:lnTo>
                      <a:pt x="3909" y="1942"/>
                    </a:lnTo>
                    <a:lnTo>
                      <a:pt x="3891" y="1906"/>
                    </a:lnTo>
                    <a:lnTo>
                      <a:pt x="3891" y="1889"/>
                    </a:lnTo>
                    <a:close/>
                    <a:moveTo>
                      <a:pt x="4562" y="2613"/>
                    </a:moveTo>
                    <a:lnTo>
                      <a:pt x="4562" y="2613"/>
                    </a:lnTo>
                    <a:lnTo>
                      <a:pt x="4570" y="2639"/>
                    </a:lnTo>
                    <a:lnTo>
                      <a:pt x="4562" y="2657"/>
                    </a:lnTo>
                    <a:lnTo>
                      <a:pt x="4553" y="2666"/>
                    </a:lnTo>
                    <a:lnTo>
                      <a:pt x="4535" y="2674"/>
                    </a:lnTo>
                    <a:lnTo>
                      <a:pt x="4535" y="2674"/>
                    </a:lnTo>
                    <a:lnTo>
                      <a:pt x="4526" y="2683"/>
                    </a:lnTo>
                    <a:lnTo>
                      <a:pt x="4526" y="2683"/>
                    </a:lnTo>
                    <a:lnTo>
                      <a:pt x="4517" y="2674"/>
                    </a:lnTo>
                    <a:lnTo>
                      <a:pt x="4517" y="2674"/>
                    </a:lnTo>
                    <a:lnTo>
                      <a:pt x="4509" y="2657"/>
                    </a:lnTo>
                    <a:lnTo>
                      <a:pt x="4509" y="2595"/>
                    </a:lnTo>
                    <a:lnTo>
                      <a:pt x="4509" y="2595"/>
                    </a:lnTo>
                    <a:lnTo>
                      <a:pt x="4526" y="2551"/>
                    </a:lnTo>
                    <a:lnTo>
                      <a:pt x="4526" y="2551"/>
                    </a:lnTo>
                    <a:lnTo>
                      <a:pt x="4535" y="2507"/>
                    </a:lnTo>
                    <a:lnTo>
                      <a:pt x="4535" y="2507"/>
                    </a:lnTo>
                    <a:lnTo>
                      <a:pt x="4526" y="2489"/>
                    </a:lnTo>
                    <a:lnTo>
                      <a:pt x="4526" y="2489"/>
                    </a:lnTo>
                    <a:lnTo>
                      <a:pt x="4562" y="2463"/>
                    </a:lnTo>
                    <a:lnTo>
                      <a:pt x="4597" y="2445"/>
                    </a:lnTo>
                    <a:lnTo>
                      <a:pt x="4597" y="2445"/>
                    </a:lnTo>
                    <a:lnTo>
                      <a:pt x="4650" y="2436"/>
                    </a:lnTo>
                    <a:lnTo>
                      <a:pt x="4650" y="2436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63"/>
                    </a:lnTo>
                    <a:lnTo>
                      <a:pt x="4623" y="2463"/>
                    </a:lnTo>
                    <a:lnTo>
                      <a:pt x="4623" y="2463"/>
                    </a:lnTo>
                    <a:lnTo>
                      <a:pt x="4614" y="2471"/>
                    </a:lnTo>
                    <a:lnTo>
                      <a:pt x="4614" y="2471"/>
                    </a:lnTo>
                    <a:lnTo>
                      <a:pt x="4606" y="2471"/>
                    </a:lnTo>
                    <a:lnTo>
                      <a:pt x="4606" y="2471"/>
                    </a:lnTo>
                    <a:lnTo>
                      <a:pt x="4597" y="2480"/>
                    </a:lnTo>
                    <a:lnTo>
                      <a:pt x="4579" y="2498"/>
                    </a:lnTo>
                    <a:lnTo>
                      <a:pt x="4579" y="2498"/>
                    </a:lnTo>
                    <a:lnTo>
                      <a:pt x="4562" y="2551"/>
                    </a:lnTo>
                    <a:lnTo>
                      <a:pt x="4562" y="2586"/>
                    </a:lnTo>
                    <a:lnTo>
                      <a:pt x="4562" y="2613"/>
                    </a:lnTo>
                    <a:close/>
                    <a:moveTo>
                      <a:pt x="4376" y="2304"/>
                    </a:moveTo>
                    <a:lnTo>
                      <a:pt x="4376" y="2304"/>
                    </a:lnTo>
                    <a:lnTo>
                      <a:pt x="4394" y="2304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12" y="2295"/>
                    </a:lnTo>
                    <a:lnTo>
                      <a:pt x="4420" y="2286"/>
                    </a:lnTo>
                    <a:lnTo>
                      <a:pt x="4420" y="2286"/>
                    </a:lnTo>
                    <a:lnTo>
                      <a:pt x="4447" y="2260"/>
                    </a:lnTo>
                    <a:lnTo>
                      <a:pt x="4447" y="2260"/>
                    </a:lnTo>
                    <a:lnTo>
                      <a:pt x="4473" y="2233"/>
                    </a:lnTo>
                    <a:lnTo>
                      <a:pt x="4473" y="2233"/>
                    </a:lnTo>
                    <a:lnTo>
                      <a:pt x="4544" y="2242"/>
                    </a:lnTo>
                    <a:lnTo>
                      <a:pt x="4570" y="2251"/>
                    </a:lnTo>
                    <a:lnTo>
                      <a:pt x="4579" y="2260"/>
                    </a:lnTo>
                    <a:lnTo>
                      <a:pt x="4579" y="2260"/>
                    </a:lnTo>
                    <a:lnTo>
                      <a:pt x="4588" y="2286"/>
                    </a:lnTo>
                    <a:lnTo>
                      <a:pt x="4597" y="2295"/>
                    </a:lnTo>
                    <a:lnTo>
                      <a:pt x="4623" y="2304"/>
                    </a:lnTo>
                    <a:lnTo>
                      <a:pt x="4623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50" y="2330"/>
                    </a:lnTo>
                    <a:lnTo>
                      <a:pt x="4659" y="2357"/>
                    </a:lnTo>
                    <a:lnTo>
                      <a:pt x="4659" y="2357"/>
                    </a:lnTo>
                    <a:lnTo>
                      <a:pt x="4667" y="2365"/>
                    </a:lnTo>
                    <a:lnTo>
                      <a:pt x="4667" y="2365"/>
                    </a:lnTo>
                    <a:lnTo>
                      <a:pt x="4650" y="2357"/>
                    </a:lnTo>
                    <a:lnTo>
                      <a:pt x="4632" y="2348"/>
                    </a:lnTo>
                    <a:lnTo>
                      <a:pt x="4579" y="2365"/>
                    </a:lnTo>
                    <a:lnTo>
                      <a:pt x="4579" y="2365"/>
                    </a:lnTo>
                    <a:lnTo>
                      <a:pt x="4553" y="2365"/>
                    </a:lnTo>
                    <a:lnTo>
                      <a:pt x="4535" y="2374"/>
                    </a:lnTo>
                    <a:lnTo>
                      <a:pt x="4535" y="2374"/>
                    </a:lnTo>
                    <a:lnTo>
                      <a:pt x="4517" y="2357"/>
                    </a:lnTo>
                    <a:lnTo>
                      <a:pt x="4517" y="2357"/>
                    </a:lnTo>
                    <a:lnTo>
                      <a:pt x="4509" y="2348"/>
                    </a:lnTo>
                    <a:lnTo>
                      <a:pt x="4491" y="2339"/>
                    </a:lnTo>
                    <a:lnTo>
                      <a:pt x="4491" y="2339"/>
                    </a:lnTo>
                    <a:lnTo>
                      <a:pt x="4491" y="2321"/>
                    </a:lnTo>
                    <a:lnTo>
                      <a:pt x="4491" y="2321"/>
                    </a:lnTo>
                    <a:lnTo>
                      <a:pt x="4473" y="2304"/>
                    </a:lnTo>
                    <a:lnTo>
                      <a:pt x="4456" y="2312"/>
                    </a:lnTo>
                    <a:lnTo>
                      <a:pt x="4456" y="2312"/>
                    </a:lnTo>
                    <a:lnTo>
                      <a:pt x="4420" y="2330"/>
                    </a:lnTo>
                    <a:lnTo>
                      <a:pt x="4420" y="2330"/>
                    </a:lnTo>
                    <a:lnTo>
                      <a:pt x="4385" y="2357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23" y="2348"/>
                    </a:lnTo>
                    <a:lnTo>
                      <a:pt x="4297" y="2348"/>
                    </a:lnTo>
                    <a:lnTo>
                      <a:pt x="4279" y="2348"/>
                    </a:lnTo>
                    <a:lnTo>
                      <a:pt x="4279" y="2348"/>
                    </a:lnTo>
                    <a:lnTo>
                      <a:pt x="4323" y="2321"/>
                    </a:lnTo>
                    <a:lnTo>
                      <a:pt x="4350" y="2312"/>
                    </a:lnTo>
                    <a:lnTo>
                      <a:pt x="4376" y="2304"/>
                    </a:lnTo>
                    <a:close/>
                    <a:moveTo>
                      <a:pt x="4888" y="2480"/>
                    </a:moveTo>
                    <a:lnTo>
                      <a:pt x="4888" y="2480"/>
                    </a:lnTo>
                    <a:lnTo>
                      <a:pt x="4862" y="2471"/>
                    </a:lnTo>
                    <a:lnTo>
                      <a:pt x="4844" y="2471"/>
                    </a:lnTo>
                    <a:lnTo>
                      <a:pt x="4844" y="2471"/>
                    </a:lnTo>
                    <a:lnTo>
                      <a:pt x="4835" y="2480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26" y="2516"/>
                    </a:lnTo>
                    <a:lnTo>
                      <a:pt x="4817" y="2542"/>
                    </a:lnTo>
                    <a:lnTo>
                      <a:pt x="4817" y="2542"/>
                    </a:lnTo>
                    <a:lnTo>
                      <a:pt x="4809" y="2586"/>
                    </a:lnTo>
                    <a:lnTo>
                      <a:pt x="4809" y="2586"/>
                    </a:lnTo>
                    <a:lnTo>
                      <a:pt x="4800" y="2560"/>
                    </a:lnTo>
                    <a:lnTo>
                      <a:pt x="4791" y="2551"/>
                    </a:lnTo>
                    <a:lnTo>
                      <a:pt x="4782" y="2542"/>
                    </a:lnTo>
                    <a:lnTo>
                      <a:pt x="4782" y="2542"/>
                    </a:lnTo>
                    <a:lnTo>
                      <a:pt x="4764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33"/>
                    </a:lnTo>
                    <a:lnTo>
                      <a:pt x="4747" y="2533"/>
                    </a:lnTo>
                    <a:lnTo>
                      <a:pt x="4764" y="2507"/>
                    </a:lnTo>
                    <a:lnTo>
                      <a:pt x="4764" y="2480"/>
                    </a:lnTo>
                    <a:lnTo>
                      <a:pt x="4747" y="2463"/>
                    </a:lnTo>
                    <a:lnTo>
                      <a:pt x="4747" y="2463"/>
                    </a:lnTo>
                    <a:lnTo>
                      <a:pt x="4738" y="2445"/>
                    </a:lnTo>
                    <a:lnTo>
                      <a:pt x="4712" y="2427"/>
                    </a:lnTo>
                    <a:lnTo>
                      <a:pt x="4712" y="2427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800" y="2427"/>
                    </a:lnTo>
                    <a:lnTo>
                      <a:pt x="4800" y="2427"/>
                    </a:lnTo>
                    <a:lnTo>
                      <a:pt x="4817" y="2427"/>
                    </a:lnTo>
                    <a:lnTo>
                      <a:pt x="4844" y="2427"/>
                    </a:lnTo>
                    <a:lnTo>
                      <a:pt x="4844" y="2427"/>
                    </a:lnTo>
                    <a:lnTo>
                      <a:pt x="4879" y="2427"/>
                    </a:lnTo>
                    <a:lnTo>
                      <a:pt x="4888" y="2445"/>
                    </a:lnTo>
                    <a:lnTo>
                      <a:pt x="4888" y="2445"/>
                    </a:lnTo>
                    <a:lnTo>
                      <a:pt x="4914" y="2480"/>
                    </a:lnTo>
                    <a:lnTo>
                      <a:pt x="4914" y="2480"/>
                    </a:lnTo>
                    <a:lnTo>
                      <a:pt x="4914" y="2489"/>
                    </a:lnTo>
                    <a:lnTo>
                      <a:pt x="4914" y="2489"/>
                    </a:lnTo>
                    <a:lnTo>
                      <a:pt x="4888" y="2480"/>
                    </a:lnTo>
                    <a:close/>
                    <a:moveTo>
                      <a:pt x="4756" y="2683"/>
                    </a:moveTo>
                    <a:lnTo>
                      <a:pt x="4756" y="2683"/>
                    </a:lnTo>
                    <a:lnTo>
                      <a:pt x="4764" y="2683"/>
                    </a:lnTo>
                    <a:lnTo>
                      <a:pt x="4764" y="2683"/>
                    </a:lnTo>
                    <a:lnTo>
                      <a:pt x="4773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809" y="2692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26" y="2674"/>
                    </a:lnTo>
                    <a:lnTo>
                      <a:pt x="4826" y="2674"/>
                    </a:lnTo>
                    <a:lnTo>
                      <a:pt x="4853" y="2657"/>
                    </a:lnTo>
                    <a:lnTo>
                      <a:pt x="4870" y="2648"/>
                    </a:lnTo>
                    <a:lnTo>
                      <a:pt x="4870" y="2648"/>
                    </a:lnTo>
                    <a:lnTo>
                      <a:pt x="4906" y="2657"/>
                    </a:lnTo>
                    <a:lnTo>
                      <a:pt x="4906" y="2657"/>
                    </a:lnTo>
                    <a:lnTo>
                      <a:pt x="4914" y="2666"/>
                    </a:lnTo>
                    <a:lnTo>
                      <a:pt x="4914" y="2666"/>
                    </a:lnTo>
                    <a:lnTo>
                      <a:pt x="4862" y="2692"/>
                    </a:lnTo>
                    <a:lnTo>
                      <a:pt x="4844" y="2701"/>
                    </a:lnTo>
                    <a:lnTo>
                      <a:pt x="4844" y="2701"/>
                    </a:lnTo>
                    <a:lnTo>
                      <a:pt x="4800" y="2710"/>
                    </a:lnTo>
                    <a:lnTo>
                      <a:pt x="4764" y="2701"/>
                    </a:lnTo>
                    <a:lnTo>
                      <a:pt x="4764" y="2701"/>
                    </a:lnTo>
                    <a:lnTo>
                      <a:pt x="4764" y="2692"/>
                    </a:lnTo>
                    <a:lnTo>
                      <a:pt x="4764" y="2692"/>
                    </a:lnTo>
                    <a:lnTo>
                      <a:pt x="4756" y="2692"/>
                    </a:lnTo>
                    <a:lnTo>
                      <a:pt x="4756" y="2692"/>
                    </a:lnTo>
                    <a:lnTo>
                      <a:pt x="4756" y="2683"/>
                    </a:lnTo>
                    <a:close/>
                    <a:moveTo>
                      <a:pt x="4985" y="2586"/>
                    </a:moveTo>
                    <a:lnTo>
                      <a:pt x="4985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67" y="2577"/>
                    </a:lnTo>
                    <a:lnTo>
                      <a:pt x="4967" y="2577"/>
                    </a:lnTo>
                    <a:lnTo>
                      <a:pt x="5012" y="2568"/>
                    </a:lnTo>
                    <a:lnTo>
                      <a:pt x="5064" y="2560"/>
                    </a:lnTo>
                    <a:lnTo>
                      <a:pt x="5064" y="2560"/>
                    </a:lnTo>
                    <a:lnTo>
                      <a:pt x="5100" y="2560"/>
                    </a:lnTo>
                    <a:lnTo>
                      <a:pt x="5117" y="2551"/>
                    </a:lnTo>
                    <a:lnTo>
                      <a:pt x="5117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00" y="2568"/>
                    </a:lnTo>
                    <a:lnTo>
                      <a:pt x="5038" y="2577"/>
                    </a:lnTo>
                    <a:lnTo>
                      <a:pt x="5003" y="2577"/>
                    </a:lnTo>
                    <a:lnTo>
                      <a:pt x="5003" y="2577"/>
                    </a:lnTo>
                    <a:lnTo>
                      <a:pt x="4994" y="2586"/>
                    </a:lnTo>
                    <a:lnTo>
                      <a:pt x="4994" y="2586"/>
                    </a:lnTo>
                    <a:lnTo>
                      <a:pt x="4985" y="2586"/>
                    </a:lnTo>
                    <a:close/>
                    <a:moveTo>
                      <a:pt x="5135" y="2939"/>
                    </a:moveTo>
                    <a:lnTo>
                      <a:pt x="5135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35" y="2930"/>
                    </a:lnTo>
                    <a:lnTo>
                      <a:pt x="5135" y="2930"/>
                    </a:lnTo>
                    <a:lnTo>
                      <a:pt x="5144" y="2930"/>
                    </a:lnTo>
                    <a:lnTo>
                      <a:pt x="5144" y="2930"/>
                    </a:lnTo>
                    <a:lnTo>
                      <a:pt x="5153" y="2939"/>
                    </a:lnTo>
                    <a:lnTo>
                      <a:pt x="5153" y="2948"/>
                    </a:lnTo>
                    <a:lnTo>
                      <a:pt x="5153" y="2948"/>
                    </a:lnTo>
                    <a:lnTo>
                      <a:pt x="5144" y="2957"/>
                    </a:lnTo>
                    <a:lnTo>
                      <a:pt x="5144" y="2957"/>
                    </a:lnTo>
                    <a:lnTo>
                      <a:pt x="5135" y="2939"/>
                    </a:lnTo>
                    <a:close/>
                    <a:moveTo>
                      <a:pt x="5638" y="2207"/>
                    </a:moveTo>
                    <a:lnTo>
                      <a:pt x="5638" y="2207"/>
                    </a:lnTo>
                    <a:lnTo>
                      <a:pt x="5594" y="2224"/>
                    </a:lnTo>
                    <a:lnTo>
                      <a:pt x="5594" y="2224"/>
                    </a:lnTo>
                    <a:lnTo>
                      <a:pt x="5603" y="2215"/>
                    </a:lnTo>
                    <a:lnTo>
                      <a:pt x="5603" y="2215"/>
                    </a:lnTo>
                    <a:lnTo>
                      <a:pt x="5620" y="2207"/>
                    </a:lnTo>
                    <a:lnTo>
                      <a:pt x="5629" y="2207"/>
                    </a:lnTo>
                    <a:lnTo>
                      <a:pt x="5629" y="2207"/>
                    </a:lnTo>
                    <a:lnTo>
                      <a:pt x="5638" y="2207"/>
                    </a:lnTo>
                    <a:close/>
                    <a:moveTo>
                      <a:pt x="4729" y="494"/>
                    </a:moveTo>
                    <a:lnTo>
                      <a:pt x="4729" y="494"/>
                    </a:lnTo>
                    <a:lnTo>
                      <a:pt x="4747" y="503"/>
                    </a:lnTo>
                    <a:lnTo>
                      <a:pt x="4747" y="503"/>
                    </a:lnTo>
                    <a:lnTo>
                      <a:pt x="4729" y="494"/>
                    </a:lnTo>
                    <a:close/>
                    <a:moveTo>
                      <a:pt x="5444" y="785"/>
                    </a:moveTo>
                    <a:lnTo>
                      <a:pt x="5444" y="785"/>
                    </a:lnTo>
                    <a:lnTo>
                      <a:pt x="5461" y="776"/>
                    </a:lnTo>
                    <a:lnTo>
                      <a:pt x="5470" y="785"/>
                    </a:lnTo>
                    <a:lnTo>
                      <a:pt x="5506" y="803"/>
                    </a:lnTo>
                    <a:lnTo>
                      <a:pt x="5506" y="803"/>
                    </a:lnTo>
                    <a:lnTo>
                      <a:pt x="5514" y="812"/>
                    </a:lnTo>
                    <a:lnTo>
                      <a:pt x="5514" y="812"/>
                    </a:lnTo>
                    <a:lnTo>
                      <a:pt x="5488" y="829"/>
                    </a:lnTo>
                    <a:lnTo>
                      <a:pt x="5453" y="838"/>
                    </a:lnTo>
                    <a:lnTo>
                      <a:pt x="5453" y="838"/>
                    </a:lnTo>
                    <a:lnTo>
                      <a:pt x="5444" y="821"/>
                    </a:lnTo>
                    <a:lnTo>
                      <a:pt x="5444" y="821"/>
                    </a:lnTo>
                    <a:lnTo>
                      <a:pt x="5409" y="794"/>
                    </a:lnTo>
                    <a:lnTo>
                      <a:pt x="5409" y="794"/>
                    </a:lnTo>
                    <a:lnTo>
                      <a:pt x="5444" y="785"/>
                    </a:lnTo>
                    <a:close/>
                    <a:moveTo>
                      <a:pt x="4897" y="150"/>
                    </a:moveTo>
                    <a:lnTo>
                      <a:pt x="4897" y="150"/>
                    </a:lnTo>
                    <a:lnTo>
                      <a:pt x="4906" y="159"/>
                    </a:lnTo>
                    <a:lnTo>
                      <a:pt x="4914" y="176"/>
                    </a:lnTo>
                    <a:lnTo>
                      <a:pt x="4914" y="176"/>
                    </a:lnTo>
                    <a:lnTo>
                      <a:pt x="4923" y="203"/>
                    </a:lnTo>
                    <a:lnTo>
                      <a:pt x="4941" y="220"/>
                    </a:lnTo>
                    <a:lnTo>
                      <a:pt x="4941" y="220"/>
                    </a:lnTo>
                    <a:lnTo>
                      <a:pt x="4967" y="229"/>
                    </a:lnTo>
                    <a:lnTo>
                      <a:pt x="4967" y="229"/>
                    </a:lnTo>
                    <a:lnTo>
                      <a:pt x="4994" y="220"/>
                    </a:lnTo>
                    <a:lnTo>
                      <a:pt x="5012" y="211"/>
                    </a:lnTo>
                    <a:lnTo>
                      <a:pt x="5012" y="211"/>
                    </a:lnTo>
                    <a:lnTo>
                      <a:pt x="5056" y="203"/>
                    </a:lnTo>
                    <a:lnTo>
                      <a:pt x="5056" y="203"/>
                    </a:lnTo>
                    <a:lnTo>
                      <a:pt x="5029" y="211"/>
                    </a:lnTo>
                    <a:lnTo>
                      <a:pt x="5020" y="229"/>
                    </a:lnTo>
                    <a:lnTo>
                      <a:pt x="5020" y="229"/>
                    </a:lnTo>
                    <a:lnTo>
                      <a:pt x="5012" y="238"/>
                    </a:lnTo>
                    <a:lnTo>
                      <a:pt x="5012" y="256"/>
                    </a:lnTo>
                    <a:lnTo>
                      <a:pt x="5012" y="256"/>
                    </a:lnTo>
                    <a:lnTo>
                      <a:pt x="5003" y="247"/>
                    </a:lnTo>
                    <a:lnTo>
                      <a:pt x="5003" y="247"/>
                    </a:lnTo>
                    <a:lnTo>
                      <a:pt x="4994" y="229"/>
                    </a:lnTo>
                    <a:lnTo>
                      <a:pt x="4985" y="229"/>
                    </a:lnTo>
                    <a:lnTo>
                      <a:pt x="4985" y="229"/>
                    </a:lnTo>
                    <a:lnTo>
                      <a:pt x="4976" y="229"/>
                    </a:lnTo>
                    <a:lnTo>
                      <a:pt x="4959" y="229"/>
                    </a:lnTo>
                    <a:lnTo>
                      <a:pt x="4923" y="247"/>
                    </a:lnTo>
                    <a:lnTo>
                      <a:pt x="4923" y="247"/>
                    </a:lnTo>
                    <a:lnTo>
                      <a:pt x="4906" y="256"/>
                    </a:lnTo>
                    <a:lnTo>
                      <a:pt x="4906" y="256"/>
                    </a:lnTo>
                    <a:lnTo>
                      <a:pt x="4906" y="238"/>
                    </a:lnTo>
                    <a:lnTo>
                      <a:pt x="4906" y="238"/>
                    </a:lnTo>
                    <a:lnTo>
                      <a:pt x="4914" y="203"/>
                    </a:lnTo>
                    <a:lnTo>
                      <a:pt x="4906" y="176"/>
                    </a:lnTo>
                    <a:lnTo>
                      <a:pt x="4906" y="176"/>
                    </a:lnTo>
                    <a:lnTo>
                      <a:pt x="4888" y="150"/>
                    </a:lnTo>
                    <a:lnTo>
                      <a:pt x="4888" y="150"/>
                    </a:lnTo>
                    <a:lnTo>
                      <a:pt x="4879" y="141"/>
                    </a:lnTo>
                    <a:lnTo>
                      <a:pt x="4879" y="141"/>
                    </a:lnTo>
                    <a:lnTo>
                      <a:pt x="4897" y="150"/>
                    </a:lnTo>
                    <a:close/>
                    <a:moveTo>
                      <a:pt x="3044" y="220"/>
                    </a:moveTo>
                    <a:lnTo>
                      <a:pt x="3044" y="220"/>
                    </a:lnTo>
                    <a:lnTo>
                      <a:pt x="3035" y="220"/>
                    </a:lnTo>
                    <a:lnTo>
                      <a:pt x="3035" y="220"/>
                    </a:lnTo>
                    <a:lnTo>
                      <a:pt x="3044" y="211"/>
                    </a:lnTo>
                    <a:lnTo>
                      <a:pt x="3044" y="211"/>
                    </a:lnTo>
                    <a:lnTo>
                      <a:pt x="3044" y="22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" name="Freeform 20">
                <a:extLst>
                  <a:ext uri="{FF2B5EF4-FFF2-40B4-BE49-F238E27FC236}">
                    <a16:creationId xmlns:a16="http://schemas.microsoft.com/office/drawing/2014/main" id="{7F61DE6D-0463-9E46-B44D-6FE99F4E4F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8925" y="2312988"/>
                <a:ext cx="60325" cy="47625"/>
              </a:xfrm>
              <a:custGeom>
                <a:avLst/>
                <a:gdLst>
                  <a:gd name="T0" fmla="*/ 62 w 169"/>
                  <a:gd name="T1" fmla="*/ 133 h 134"/>
                  <a:gd name="T2" fmla="*/ 62 w 169"/>
                  <a:gd name="T3" fmla="*/ 133 h 134"/>
                  <a:gd name="T4" fmla="*/ 115 w 169"/>
                  <a:gd name="T5" fmla="*/ 124 h 134"/>
                  <a:gd name="T6" fmla="*/ 115 w 169"/>
                  <a:gd name="T7" fmla="*/ 124 h 134"/>
                  <a:gd name="T8" fmla="*/ 142 w 169"/>
                  <a:gd name="T9" fmla="*/ 124 h 134"/>
                  <a:gd name="T10" fmla="*/ 142 w 169"/>
                  <a:gd name="T11" fmla="*/ 124 h 134"/>
                  <a:gd name="T12" fmla="*/ 159 w 169"/>
                  <a:gd name="T13" fmla="*/ 115 h 134"/>
                  <a:gd name="T14" fmla="*/ 168 w 169"/>
                  <a:gd name="T15" fmla="*/ 98 h 134"/>
                  <a:gd name="T16" fmla="*/ 168 w 169"/>
                  <a:gd name="T17" fmla="*/ 98 h 134"/>
                  <a:gd name="T18" fmla="*/ 168 w 169"/>
                  <a:gd name="T19" fmla="*/ 62 h 134"/>
                  <a:gd name="T20" fmla="*/ 150 w 169"/>
                  <a:gd name="T21" fmla="*/ 27 h 134"/>
                  <a:gd name="T22" fmla="*/ 150 w 169"/>
                  <a:gd name="T23" fmla="*/ 27 h 134"/>
                  <a:gd name="T24" fmla="*/ 142 w 169"/>
                  <a:gd name="T25" fmla="*/ 9 h 134"/>
                  <a:gd name="T26" fmla="*/ 115 w 169"/>
                  <a:gd name="T27" fmla="*/ 9 h 134"/>
                  <a:gd name="T28" fmla="*/ 71 w 169"/>
                  <a:gd name="T29" fmla="*/ 0 h 134"/>
                  <a:gd name="T30" fmla="*/ 71 w 169"/>
                  <a:gd name="T31" fmla="*/ 0 h 134"/>
                  <a:gd name="T32" fmla="*/ 36 w 169"/>
                  <a:gd name="T33" fmla="*/ 18 h 134"/>
                  <a:gd name="T34" fmla="*/ 18 w 169"/>
                  <a:gd name="T35" fmla="*/ 27 h 134"/>
                  <a:gd name="T36" fmla="*/ 9 w 169"/>
                  <a:gd name="T37" fmla="*/ 53 h 134"/>
                  <a:gd name="T38" fmla="*/ 9 w 169"/>
                  <a:gd name="T39" fmla="*/ 53 h 134"/>
                  <a:gd name="T40" fmla="*/ 0 w 169"/>
                  <a:gd name="T41" fmla="*/ 80 h 134"/>
                  <a:gd name="T42" fmla="*/ 9 w 169"/>
                  <a:gd name="T43" fmla="*/ 106 h 134"/>
                  <a:gd name="T44" fmla="*/ 9 w 169"/>
                  <a:gd name="T45" fmla="*/ 106 h 134"/>
                  <a:gd name="T46" fmla="*/ 36 w 169"/>
                  <a:gd name="T47" fmla="*/ 133 h 134"/>
                  <a:gd name="T48" fmla="*/ 62 w 169"/>
                  <a:gd name="T49" fmla="*/ 13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" h="134">
                    <a:moveTo>
                      <a:pt x="62" y="133"/>
                    </a:moveTo>
                    <a:lnTo>
                      <a:pt x="62" y="133"/>
                    </a:lnTo>
                    <a:lnTo>
                      <a:pt x="115" y="124"/>
                    </a:lnTo>
                    <a:lnTo>
                      <a:pt x="115" y="124"/>
                    </a:lnTo>
                    <a:lnTo>
                      <a:pt x="142" y="124"/>
                    </a:lnTo>
                    <a:lnTo>
                      <a:pt x="142" y="124"/>
                    </a:lnTo>
                    <a:lnTo>
                      <a:pt x="159" y="115"/>
                    </a:lnTo>
                    <a:lnTo>
                      <a:pt x="168" y="98"/>
                    </a:lnTo>
                    <a:lnTo>
                      <a:pt x="168" y="98"/>
                    </a:lnTo>
                    <a:lnTo>
                      <a:pt x="168" y="62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2" y="9"/>
                    </a:lnTo>
                    <a:lnTo>
                      <a:pt x="115" y="9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36" y="18"/>
                    </a:lnTo>
                    <a:lnTo>
                      <a:pt x="18" y="27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80"/>
                    </a:lnTo>
                    <a:lnTo>
                      <a:pt x="9" y="106"/>
                    </a:lnTo>
                    <a:lnTo>
                      <a:pt x="9" y="106"/>
                    </a:lnTo>
                    <a:lnTo>
                      <a:pt x="36" y="133"/>
                    </a:lnTo>
                    <a:lnTo>
                      <a:pt x="62" y="13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7" name="Freeform 21">
                <a:extLst>
                  <a:ext uri="{FF2B5EF4-FFF2-40B4-BE49-F238E27FC236}">
                    <a16:creationId xmlns:a16="http://schemas.microsoft.com/office/drawing/2014/main" id="{93646D0C-D9E5-6A49-8F61-F44096AF80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5025" y="1917700"/>
                <a:ext cx="95250" cy="73025"/>
              </a:xfrm>
              <a:custGeom>
                <a:avLst/>
                <a:gdLst>
                  <a:gd name="T0" fmla="*/ 9 w 265"/>
                  <a:gd name="T1" fmla="*/ 70 h 204"/>
                  <a:gd name="T2" fmla="*/ 53 w 265"/>
                  <a:gd name="T3" fmla="*/ 79 h 204"/>
                  <a:gd name="T4" fmla="*/ 79 w 265"/>
                  <a:gd name="T5" fmla="*/ 79 h 204"/>
                  <a:gd name="T6" fmla="*/ 106 w 265"/>
                  <a:gd name="T7" fmla="*/ 79 h 204"/>
                  <a:gd name="T8" fmla="*/ 123 w 265"/>
                  <a:gd name="T9" fmla="*/ 70 h 204"/>
                  <a:gd name="T10" fmla="*/ 150 w 265"/>
                  <a:gd name="T11" fmla="*/ 70 h 204"/>
                  <a:gd name="T12" fmla="*/ 167 w 265"/>
                  <a:gd name="T13" fmla="*/ 79 h 204"/>
                  <a:gd name="T14" fmla="*/ 150 w 265"/>
                  <a:gd name="T15" fmla="*/ 79 h 204"/>
                  <a:gd name="T16" fmla="*/ 62 w 265"/>
                  <a:gd name="T17" fmla="*/ 97 h 204"/>
                  <a:gd name="T18" fmla="*/ 17 w 265"/>
                  <a:gd name="T19" fmla="*/ 123 h 204"/>
                  <a:gd name="T20" fmla="*/ 17 w 265"/>
                  <a:gd name="T21" fmla="*/ 141 h 204"/>
                  <a:gd name="T22" fmla="*/ 44 w 265"/>
                  <a:gd name="T23" fmla="*/ 185 h 204"/>
                  <a:gd name="T24" fmla="*/ 106 w 265"/>
                  <a:gd name="T25" fmla="*/ 194 h 204"/>
                  <a:gd name="T26" fmla="*/ 114 w 265"/>
                  <a:gd name="T27" fmla="*/ 203 h 204"/>
                  <a:gd name="T28" fmla="*/ 141 w 265"/>
                  <a:gd name="T29" fmla="*/ 194 h 204"/>
                  <a:gd name="T30" fmla="*/ 185 w 265"/>
                  <a:gd name="T31" fmla="*/ 167 h 204"/>
                  <a:gd name="T32" fmla="*/ 203 w 265"/>
                  <a:gd name="T33" fmla="*/ 159 h 204"/>
                  <a:gd name="T34" fmla="*/ 203 w 265"/>
                  <a:gd name="T35" fmla="*/ 132 h 204"/>
                  <a:gd name="T36" fmla="*/ 203 w 265"/>
                  <a:gd name="T37" fmla="*/ 132 h 204"/>
                  <a:gd name="T38" fmla="*/ 212 w 265"/>
                  <a:gd name="T39" fmla="*/ 123 h 204"/>
                  <a:gd name="T40" fmla="*/ 212 w 265"/>
                  <a:gd name="T41" fmla="*/ 123 h 204"/>
                  <a:gd name="T42" fmla="*/ 229 w 265"/>
                  <a:gd name="T43" fmla="*/ 123 h 204"/>
                  <a:gd name="T44" fmla="*/ 238 w 265"/>
                  <a:gd name="T45" fmla="*/ 106 h 204"/>
                  <a:gd name="T46" fmla="*/ 229 w 265"/>
                  <a:gd name="T47" fmla="*/ 88 h 204"/>
                  <a:gd name="T48" fmla="*/ 229 w 265"/>
                  <a:gd name="T49" fmla="*/ 88 h 204"/>
                  <a:gd name="T50" fmla="*/ 238 w 265"/>
                  <a:gd name="T51" fmla="*/ 79 h 204"/>
                  <a:gd name="T52" fmla="*/ 256 w 265"/>
                  <a:gd name="T53" fmla="*/ 70 h 204"/>
                  <a:gd name="T54" fmla="*/ 264 w 265"/>
                  <a:gd name="T55" fmla="*/ 53 h 204"/>
                  <a:gd name="T56" fmla="*/ 238 w 265"/>
                  <a:gd name="T57" fmla="*/ 9 h 204"/>
                  <a:gd name="T58" fmla="*/ 212 w 265"/>
                  <a:gd name="T59" fmla="*/ 0 h 204"/>
                  <a:gd name="T60" fmla="*/ 141 w 265"/>
                  <a:gd name="T61" fmla="*/ 0 h 204"/>
                  <a:gd name="T62" fmla="*/ 114 w 265"/>
                  <a:gd name="T63" fmla="*/ 9 h 204"/>
                  <a:gd name="T64" fmla="*/ 70 w 265"/>
                  <a:gd name="T65" fmla="*/ 17 h 204"/>
                  <a:gd name="T66" fmla="*/ 9 w 265"/>
                  <a:gd name="T67" fmla="*/ 44 h 204"/>
                  <a:gd name="T68" fmla="*/ 0 w 265"/>
                  <a:gd name="T69" fmla="*/ 53 h 204"/>
                  <a:gd name="T70" fmla="*/ 9 w 265"/>
                  <a:gd name="T71" fmla="*/ 7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5" h="204">
                    <a:moveTo>
                      <a:pt x="9" y="70"/>
                    </a:moveTo>
                    <a:lnTo>
                      <a:pt x="9" y="70"/>
                    </a:lnTo>
                    <a:lnTo>
                      <a:pt x="35" y="79"/>
                    </a:lnTo>
                    <a:lnTo>
                      <a:pt x="53" y="79"/>
                    </a:lnTo>
                    <a:lnTo>
                      <a:pt x="53" y="79"/>
                    </a:lnTo>
                    <a:lnTo>
                      <a:pt x="79" y="79"/>
                    </a:lnTo>
                    <a:lnTo>
                      <a:pt x="79" y="79"/>
                    </a:lnTo>
                    <a:lnTo>
                      <a:pt x="106" y="79"/>
                    </a:lnTo>
                    <a:lnTo>
                      <a:pt x="123" y="70"/>
                    </a:lnTo>
                    <a:lnTo>
                      <a:pt x="123" y="70"/>
                    </a:lnTo>
                    <a:lnTo>
                      <a:pt x="150" y="70"/>
                    </a:lnTo>
                    <a:lnTo>
                      <a:pt x="150" y="70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06" y="88"/>
                    </a:lnTo>
                    <a:lnTo>
                      <a:pt x="62" y="97"/>
                    </a:lnTo>
                    <a:lnTo>
                      <a:pt x="26" y="106"/>
                    </a:lnTo>
                    <a:lnTo>
                      <a:pt x="17" y="123"/>
                    </a:lnTo>
                    <a:lnTo>
                      <a:pt x="17" y="141"/>
                    </a:lnTo>
                    <a:lnTo>
                      <a:pt x="17" y="141"/>
                    </a:lnTo>
                    <a:lnTo>
                      <a:pt x="26" y="167"/>
                    </a:lnTo>
                    <a:lnTo>
                      <a:pt x="44" y="185"/>
                    </a:lnTo>
                    <a:lnTo>
                      <a:pt x="70" y="194"/>
                    </a:lnTo>
                    <a:lnTo>
                      <a:pt x="106" y="194"/>
                    </a:lnTo>
                    <a:lnTo>
                      <a:pt x="106" y="194"/>
                    </a:lnTo>
                    <a:lnTo>
                      <a:pt x="114" y="203"/>
                    </a:lnTo>
                    <a:lnTo>
                      <a:pt x="114" y="203"/>
                    </a:lnTo>
                    <a:lnTo>
                      <a:pt x="141" y="194"/>
                    </a:lnTo>
                    <a:lnTo>
                      <a:pt x="167" y="185"/>
                    </a:lnTo>
                    <a:lnTo>
                      <a:pt x="185" y="167"/>
                    </a:lnTo>
                    <a:lnTo>
                      <a:pt x="203" y="159"/>
                    </a:lnTo>
                    <a:lnTo>
                      <a:pt x="203" y="159"/>
                    </a:lnTo>
                    <a:lnTo>
                      <a:pt x="203" y="141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29" y="123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97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38" y="79"/>
                    </a:lnTo>
                    <a:lnTo>
                      <a:pt x="238" y="79"/>
                    </a:lnTo>
                    <a:lnTo>
                      <a:pt x="256" y="70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56" y="35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12" y="0"/>
                    </a:lnTo>
                    <a:lnTo>
                      <a:pt x="176" y="0"/>
                    </a:lnTo>
                    <a:lnTo>
                      <a:pt x="141" y="0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70" y="17"/>
                    </a:lnTo>
                    <a:lnTo>
                      <a:pt x="70" y="17"/>
                    </a:lnTo>
                    <a:lnTo>
                      <a:pt x="17" y="35"/>
                    </a:lnTo>
                    <a:lnTo>
                      <a:pt x="9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9" y="7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8" name="Freeform 22">
                <a:extLst>
                  <a:ext uri="{FF2B5EF4-FFF2-40B4-BE49-F238E27FC236}">
                    <a16:creationId xmlns:a16="http://schemas.microsoft.com/office/drawing/2014/main" id="{14481562-2BAC-5A45-9D3B-5DBB356F9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000" y="2627313"/>
                <a:ext cx="53975" cy="50800"/>
              </a:xfrm>
              <a:custGeom>
                <a:avLst/>
                <a:gdLst>
                  <a:gd name="T0" fmla="*/ 141 w 151"/>
                  <a:gd name="T1" fmla="*/ 9 h 143"/>
                  <a:gd name="T2" fmla="*/ 141 w 151"/>
                  <a:gd name="T3" fmla="*/ 9 h 143"/>
                  <a:gd name="T4" fmla="*/ 141 w 151"/>
                  <a:gd name="T5" fmla="*/ 9 h 143"/>
                  <a:gd name="T6" fmla="*/ 141 w 151"/>
                  <a:gd name="T7" fmla="*/ 9 h 143"/>
                  <a:gd name="T8" fmla="*/ 141 w 151"/>
                  <a:gd name="T9" fmla="*/ 0 h 143"/>
                  <a:gd name="T10" fmla="*/ 133 w 151"/>
                  <a:gd name="T11" fmla="*/ 0 h 143"/>
                  <a:gd name="T12" fmla="*/ 133 w 151"/>
                  <a:gd name="T13" fmla="*/ 0 h 143"/>
                  <a:gd name="T14" fmla="*/ 115 w 151"/>
                  <a:gd name="T15" fmla="*/ 0 h 143"/>
                  <a:gd name="T16" fmla="*/ 97 w 151"/>
                  <a:gd name="T17" fmla="*/ 18 h 143"/>
                  <a:gd name="T18" fmla="*/ 71 w 151"/>
                  <a:gd name="T19" fmla="*/ 44 h 143"/>
                  <a:gd name="T20" fmla="*/ 71 w 151"/>
                  <a:gd name="T21" fmla="*/ 44 h 143"/>
                  <a:gd name="T22" fmla="*/ 53 w 151"/>
                  <a:gd name="T23" fmla="*/ 62 h 143"/>
                  <a:gd name="T24" fmla="*/ 53 w 151"/>
                  <a:gd name="T25" fmla="*/ 62 h 143"/>
                  <a:gd name="T26" fmla="*/ 44 w 151"/>
                  <a:gd name="T27" fmla="*/ 71 h 143"/>
                  <a:gd name="T28" fmla="*/ 44 w 151"/>
                  <a:gd name="T29" fmla="*/ 71 h 143"/>
                  <a:gd name="T30" fmla="*/ 44 w 151"/>
                  <a:gd name="T31" fmla="*/ 80 h 143"/>
                  <a:gd name="T32" fmla="*/ 44 w 151"/>
                  <a:gd name="T33" fmla="*/ 80 h 143"/>
                  <a:gd name="T34" fmla="*/ 36 w 151"/>
                  <a:gd name="T35" fmla="*/ 80 h 143"/>
                  <a:gd name="T36" fmla="*/ 27 w 151"/>
                  <a:gd name="T37" fmla="*/ 80 h 143"/>
                  <a:gd name="T38" fmla="*/ 27 w 151"/>
                  <a:gd name="T39" fmla="*/ 80 h 143"/>
                  <a:gd name="T40" fmla="*/ 9 w 151"/>
                  <a:gd name="T41" fmla="*/ 80 h 143"/>
                  <a:gd name="T42" fmla="*/ 0 w 151"/>
                  <a:gd name="T43" fmla="*/ 89 h 143"/>
                  <a:gd name="T44" fmla="*/ 0 w 151"/>
                  <a:gd name="T45" fmla="*/ 89 h 143"/>
                  <a:gd name="T46" fmla="*/ 0 w 151"/>
                  <a:gd name="T47" fmla="*/ 115 h 143"/>
                  <a:gd name="T48" fmla="*/ 0 w 151"/>
                  <a:gd name="T49" fmla="*/ 115 h 143"/>
                  <a:gd name="T50" fmla="*/ 0 w 151"/>
                  <a:gd name="T51" fmla="*/ 124 h 143"/>
                  <a:gd name="T52" fmla="*/ 0 w 151"/>
                  <a:gd name="T53" fmla="*/ 124 h 143"/>
                  <a:gd name="T54" fmla="*/ 9 w 151"/>
                  <a:gd name="T55" fmla="*/ 133 h 143"/>
                  <a:gd name="T56" fmla="*/ 9 w 151"/>
                  <a:gd name="T57" fmla="*/ 133 h 143"/>
                  <a:gd name="T58" fmla="*/ 18 w 151"/>
                  <a:gd name="T59" fmla="*/ 142 h 143"/>
                  <a:gd name="T60" fmla="*/ 27 w 151"/>
                  <a:gd name="T61" fmla="*/ 142 h 143"/>
                  <a:gd name="T62" fmla="*/ 27 w 151"/>
                  <a:gd name="T63" fmla="*/ 142 h 143"/>
                  <a:gd name="T64" fmla="*/ 36 w 151"/>
                  <a:gd name="T65" fmla="*/ 142 h 143"/>
                  <a:gd name="T66" fmla="*/ 36 w 151"/>
                  <a:gd name="T67" fmla="*/ 142 h 143"/>
                  <a:gd name="T68" fmla="*/ 44 w 151"/>
                  <a:gd name="T69" fmla="*/ 133 h 143"/>
                  <a:gd name="T70" fmla="*/ 44 w 151"/>
                  <a:gd name="T71" fmla="*/ 133 h 143"/>
                  <a:gd name="T72" fmla="*/ 62 w 151"/>
                  <a:gd name="T73" fmla="*/ 142 h 143"/>
                  <a:gd name="T74" fmla="*/ 62 w 151"/>
                  <a:gd name="T75" fmla="*/ 142 h 143"/>
                  <a:gd name="T76" fmla="*/ 71 w 151"/>
                  <a:gd name="T77" fmla="*/ 142 h 143"/>
                  <a:gd name="T78" fmla="*/ 71 w 151"/>
                  <a:gd name="T79" fmla="*/ 142 h 143"/>
                  <a:gd name="T80" fmla="*/ 97 w 151"/>
                  <a:gd name="T81" fmla="*/ 115 h 143"/>
                  <a:gd name="T82" fmla="*/ 141 w 151"/>
                  <a:gd name="T83" fmla="*/ 89 h 143"/>
                  <a:gd name="T84" fmla="*/ 141 w 151"/>
                  <a:gd name="T85" fmla="*/ 89 h 143"/>
                  <a:gd name="T86" fmla="*/ 141 w 151"/>
                  <a:gd name="T87" fmla="*/ 80 h 143"/>
                  <a:gd name="T88" fmla="*/ 141 w 151"/>
                  <a:gd name="T89" fmla="*/ 80 h 143"/>
                  <a:gd name="T90" fmla="*/ 133 w 151"/>
                  <a:gd name="T91" fmla="*/ 71 h 143"/>
                  <a:gd name="T92" fmla="*/ 133 w 151"/>
                  <a:gd name="T93" fmla="*/ 62 h 143"/>
                  <a:gd name="T94" fmla="*/ 133 w 151"/>
                  <a:gd name="T95" fmla="*/ 62 h 143"/>
                  <a:gd name="T96" fmla="*/ 124 w 151"/>
                  <a:gd name="T97" fmla="*/ 62 h 143"/>
                  <a:gd name="T98" fmla="*/ 115 w 151"/>
                  <a:gd name="T99" fmla="*/ 53 h 143"/>
                  <a:gd name="T100" fmla="*/ 115 w 151"/>
                  <a:gd name="T101" fmla="*/ 53 h 143"/>
                  <a:gd name="T102" fmla="*/ 124 w 151"/>
                  <a:gd name="T103" fmla="*/ 44 h 143"/>
                  <a:gd name="T104" fmla="*/ 124 w 151"/>
                  <a:gd name="T105" fmla="*/ 44 h 143"/>
                  <a:gd name="T106" fmla="*/ 133 w 151"/>
                  <a:gd name="T107" fmla="*/ 44 h 143"/>
                  <a:gd name="T108" fmla="*/ 133 w 151"/>
                  <a:gd name="T109" fmla="*/ 44 h 143"/>
                  <a:gd name="T110" fmla="*/ 150 w 151"/>
                  <a:gd name="T111" fmla="*/ 36 h 143"/>
                  <a:gd name="T112" fmla="*/ 150 w 151"/>
                  <a:gd name="T113" fmla="*/ 27 h 143"/>
                  <a:gd name="T114" fmla="*/ 150 w 151"/>
                  <a:gd name="T115" fmla="*/ 27 h 143"/>
                  <a:gd name="T116" fmla="*/ 141 w 151"/>
                  <a:gd name="T117" fmla="*/ 9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43">
                    <a:moveTo>
                      <a:pt x="141" y="9"/>
                    </a:moveTo>
                    <a:lnTo>
                      <a:pt x="141" y="9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41" y="0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15" y="0"/>
                    </a:lnTo>
                    <a:lnTo>
                      <a:pt x="97" y="18"/>
                    </a:lnTo>
                    <a:lnTo>
                      <a:pt x="71" y="44"/>
                    </a:lnTo>
                    <a:lnTo>
                      <a:pt x="71" y="44"/>
                    </a:lnTo>
                    <a:lnTo>
                      <a:pt x="53" y="62"/>
                    </a:lnTo>
                    <a:lnTo>
                      <a:pt x="53" y="62"/>
                    </a:lnTo>
                    <a:lnTo>
                      <a:pt x="44" y="71"/>
                    </a:lnTo>
                    <a:lnTo>
                      <a:pt x="44" y="71"/>
                    </a:lnTo>
                    <a:lnTo>
                      <a:pt x="44" y="80"/>
                    </a:lnTo>
                    <a:lnTo>
                      <a:pt x="44" y="80"/>
                    </a:lnTo>
                    <a:lnTo>
                      <a:pt x="36" y="80"/>
                    </a:lnTo>
                    <a:lnTo>
                      <a:pt x="27" y="80"/>
                    </a:lnTo>
                    <a:lnTo>
                      <a:pt x="27" y="80"/>
                    </a:lnTo>
                    <a:lnTo>
                      <a:pt x="9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9" y="133"/>
                    </a:lnTo>
                    <a:lnTo>
                      <a:pt x="9" y="133"/>
                    </a:lnTo>
                    <a:lnTo>
                      <a:pt x="18" y="142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36" y="142"/>
                    </a:lnTo>
                    <a:lnTo>
                      <a:pt x="36" y="142"/>
                    </a:lnTo>
                    <a:lnTo>
                      <a:pt x="44" y="133"/>
                    </a:lnTo>
                    <a:lnTo>
                      <a:pt x="44" y="133"/>
                    </a:lnTo>
                    <a:lnTo>
                      <a:pt x="62" y="142"/>
                    </a:lnTo>
                    <a:lnTo>
                      <a:pt x="62" y="142"/>
                    </a:lnTo>
                    <a:lnTo>
                      <a:pt x="71" y="142"/>
                    </a:lnTo>
                    <a:lnTo>
                      <a:pt x="71" y="142"/>
                    </a:lnTo>
                    <a:lnTo>
                      <a:pt x="97" y="115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41" y="80"/>
                    </a:lnTo>
                    <a:lnTo>
                      <a:pt x="141" y="80"/>
                    </a:lnTo>
                    <a:lnTo>
                      <a:pt x="133" y="71"/>
                    </a:lnTo>
                    <a:lnTo>
                      <a:pt x="133" y="62"/>
                    </a:lnTo>
                    <a:lnTo>
                      <a:pt x="133" y="62"/>
                    </a:lnTo>
                    <a:lnTo>
                      <a:pt x="124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24" y="44"/>
                    </a:lnTo>
                    <a:lnTo>
                      <a:pt x="124" y="44"/>
                    </a:lnTo>
                    <a:lnTo>
                      <a:pt x="133" y="44"/>
                    </a:lnTo>
                    <a:lnTo>
                      <a:pt x="133" y="44"/>
                    </a:lnTo>
                    <a:lnTo>
                      <a:pt x="150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9" name="Freeform 23">
                <a:extLst>
                  <a:ext uri="{FF2B5EF4-FFF2-40B4-BE49-F238E27FC236}">
                    <a16:creationId xmlns:a16="http://schemas.microsoft.com/office/drawing/2014/main" id="{63F1DD33-242E-D34F-A26E-CA28F3A496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2825" y="2751138"/>
                <a:ext cx="22225" cy="25400"/>
              </a:xfrm>
              <a:custGeom>
                <a:avLst/>
                <a:gdLst>
                  <a:gd name="T0" fmla="*/ 44 w 62"/>
                  <a:gd name="T1" fmla="*/ 0 h 71"/>
                  <a:gd name="T2" fmla="*/ 44 w 62"/>
                  <a:gd name="T3" fmla="*/ 0 h 71"/>
                  <a:gd name="T4" fmla="*/ 44 w 62"/>
                  <a:gd name="T5" fmla="*/ 0 h 71"/>
                  <a:gd name="T6" fmla="*/ 35 w 62"/>
                  <a:gd name="T7" fmla="*/ 0 h 71"/>
                  <a:gd name="T8" fmla="*/ 26 w 62"/>
                  <a:gd name="T9" fmla="*/ 8 h 71"/>
                  <a:gd name="T10" fmla="*/ 26 w 62"/>
                  <a:gd name="T11" fmla="*/ 8 h 71"/>
                  <a:gd name="T12" fmla="*/ 17 w 62"/>
                  <a:gd name="T13" fmla="*/ 26 h 71"/>
                  <a:gd name="T14" fmla="*/ 17 w 62"/>
                  <a:gd name="T15" fmla="*/ 26 h 71"/>
                  <a:gd name="T16" fmla="*/ 17 w 62"/>
                  <a:gd name="T17" fmla="*/ 26 h 71"/>
                  <a:gd name="T18" fmla="*/ 17 w 62"/>
                  <a:gd name="T19" fmla="*/ 26 h 71"/>
                  <a:gd name="T20" fmla="*/ 8 w 62"/>
                  <a:gd name="T21" fmla="*/ 35 h 71"/>
                  <a:gd name="T22" fmla="*/ 0 w 62"/>
                  <a:gd name="T23" fmla="*/ 44 h 71"/>
                  <a:gd name="T24" fmla="*/ 0 w 62"/>
                  <a:gd name="T25" fmla="*/ 44 h 71"/>
                  <a:gd name="T26" fmla="*/ 0 w 62"/>
                  <a:gd name="T27" fmla="*/ 44 h 71"/>
                  <a:gd name="T28" fmla="*/ 0 w 62"/>
                  <a:gd name="T29" fmla="*/ 53 h 71"/>
                  <a:gd name="T30" fmla="*/ 0 w 62"/>
                  <a:gd name="T31" fmla="*/ 53 h 71"/>
                  <a:gd name="T32" fmla="*/ 0 w 62"/>
                  <a:gd name="T33" fmla="*/ 53 h 71"/>
                  <a:gd name="T34" fmla="*/ 0 w 62"/>
                  <a:gd name="T35" fmla="*/ 53 h 71"/>
                  <a:gd name="T36" fmla="*/ 0 w 62"/>
                  <a:gd name="T37" fmla="*/ 53 h 71"/>
                  <a:gd name="T38" fmla="*/ 8 w 62"/>
                  <a:gd name="T39" fmla="*/ 61 h 71"/>
                  <a:gd name="T40" fmla="*/ 17 w 62"/>
                  <a:gd name="T41" fmla="*/ 70 h 71"/>
                  <a:gd name="T42" fmla="*/ 17 w 62"/>
                  <a:gd name="T43" fmla="*/ 70 h 71"/>
                  <a:gd name="T44" fmla="*/ 26 w 62"/>
                  <a:gd name="T45" fmla="*/ 61 h 71"/>
                  <a:gd name="T46" fmla="*/ 26 w 62"/>
                  <a:gd name="T47" fmla="*/ 61 h 71"/>
                  <a:gd name="T48" fmla="*/ 26 w 62"/>
                  <a:gd name="T49" fmla="*/ 61 h 71"/>
                  <a:gd name="T50" fmla="*/ 26 w 62"/>
                  <a:gd name="T51" fmla="*/ 61 h 71"/>
                  <a:gd name="T52" fmla="*/ 35 w 62"/>
                  <a:gd name="T53" fmla="*/ 53 h 71"/>
                  <a:gd name="T54" fmla="*/ 35 w 62"/>
                  <a:gd name="T55" fmla="*/ 53 h 71"/>
                  <a:gd name="T56" fmla="*/ 53 w 62"/>
                  <a:gd name="T57" fmla="*/ 44 h 71"/>
                  <a:gd name="T58" fmla="*/ 61 w 62"/>
                  <a:gd name="T59" fmla="*/ 35 h 71"/>
                  <a:gd name="T60" fmla="*/ 61 w 62"/>
                  <a:gd name="T61" fmla="*/ 35 h 71"/>
                  <a:gd name="T62" fmla="*/ 61 w 62"/>
                  <a:gd name="T63" fmla="*/ 17 h 71"/>
                  <a:gd name="T64" fmla="*/ 61 w 62"/>
                  <a:gd name="T65" fmla="*/ 8 h 71"/>
                  <a:gd name="T66" fmla="*/ 61 w 62"/>
                  <a:gd name="T67" fmla="*/ 8 h 71"/>
                  <a:gd name="T68" fmla="*/ 44 w 62"/>
                  <a:gd name="T6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71">
                    <a:moveTo>
                      <a:pt x="44" y="0"/>
                    </a:move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8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17" y="70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35" y="53"/>
                    </a:lnTo>
                    <a:lnTo>
                      <a:pt x="35" y="53"/>
                    </a:lnTo>
                    <a:lnTo>
                      <a:pt x="53" y="44"/>
                    </a:lnTo>
                    <a:lnTo>
                      <a:pt x="61" y="35"/>
                    </a:lnTo>
                    <a:lnTo>
                      <a:pt x="61" y="35"/>
                    </a:lnTo>
                    <a:lnTo>
                      <a:pt x="61" y="17"/>
                    </a:lnTo>
                    <a:lnTo>
                      <a:pt x="61" y="8"/>
                    </a:lnTo>
                    <a:lnTo>
                      <a:pt x="61" y="8"/>
                    </a:lnTo>
                    <a:lnTo>
                      <a:pt x="44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0" name="Freeform 24">
                <a:extLst>
                  <a:ext uri="{FF2B5EF4-FFF2-40B4-BE49-F238E27FC236}">
                    <a16:creationId xmlns:a16="http://schemas.microsoft.com/office/drawing/2014/main" id="{45A1992B-31FF-B546-9623-DC29847810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500" y="2728913"/>
                <a:ext cx="19050" cy="9525"/>
              </a:xfrm>
              <a:custGeom>
                <a:avLst/>
                <a:gdLst>
                  <a:gd name="T0" fmla="*/ 35 w 54"/>
                  <a:gd name="T1" fmla="*/ 0 h 27"/>
                  <a:gd name="T2" fmla="*/ 9 w 54"/>
                  <a:gd name="T3" fmla="*/ 0 h 27"/>
                  <a:gd name="T4" fmla="*/ 9 w 54"/>
                  <a:gd name="T5" fmla="*/ 0 h 27"/>
                  <a:gd name="T6" fmla="*/ 0 w 54"/>
                  <a:gd name="T7" fmla="*/ 9 h 27"/>
                  <a:gd name="T8" fmla="*/ 0 w 54"/>
                  <a:gd name="T9" fmla="*/ 17 h 27"/>
                  <a:gd name="T10" fmla="*/ 0 w 54"/>
                  <a:gd name="T11" fmla="*/ 17 h 27"/>
                  <a:gd name="T12" fmla="*/ 0 w 54"/>
                  <a:gd name="T13" fmla="*/ 26 h 27"/>
                  <a:gd name="T14" fmla="*/ 9 w 54"/>
                  <a:gd name="T15" fmla="*/ 26 h 27"/>
                  <a:gd name="T16" fmla="*/ 35 w 54"/>
                  <a:gd name="T17" fmla="*/ 26 h 27"/>
                  <a:gd name="T18" fmla="*/ 35 w 54"/>
                  <a:gd name="T19" fmla="*/ 26 h 27"/>
                  <a:gd name="T20" fmla="*/ 44 w 54"/>
                  <a:gd name="T21" fmla="*/ 26 h 27"/>
                  <a:gd name="T22" fmla="*/ 53 w 54"/>
                  <a:gd name="T23" fmla="*/ 17 h 27"/>
                  <a:gd name="T24" fmla="*/ 53 w 54"/>
                  <a:gd name="T25" fmla="*/ 17 h 27"/>
                  <a:gd name="T26" fmla="*/ 44 w 54"/>
                  <a:gd name="T27" fmla="*/ 9 h 27"/>
                  <a:gd name="T28" fmla="*/ 35 w 54"/>
                  <a:gd name="T2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27">
                    <a:moveTo>
                      <a:pt x="35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9" y="26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44" y="26"/>
                    </a:lnTo>
                    <a:lnTo>
                      <a:pt x="53" y="17"/>
                    </a:lnTo>
                    <a:lnTo>
                      <a:pt x="53" y="17"/>
                    </a:lnTo>
                    <a:lnTo>
                      <a:pt x="44" y="9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1" name="Freeform 25">
                <a:extLst>
                  <a:ext uri="{FF2B5EF4-FFF2-40B4-BE49-F238E27FC236}">
                    <a16:creationId xmlns:a16="http://schemas.microsoft.com/office/drawing/2014/main" id="{34B252D1-9020-3044-92A5-C88E882D5C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9175" y="2573338"/>
                <a:ext cx="34925" cy="22225"/>
              </a:xfrm>
              <a:custGeom>
                <a:avLst/>
                <a:gdLst>
                  <a:gd name="T0" fmla="*/ 89 w 98"/>
                  <a:gd name="T1" fmla="*/ 9 h 63"/>
                  <a:gd name="T2" fmla="*/ 71 w 98"/>
                  <a:gd name="T3" fmla="*/ 9 h 63"/>
                  <a:gd name="T4" fmla="*/ 71 w 98"/>
                  <a:gd name="T5" fmla="*/ 9 h 63"/>
                  <a:gd name="T6" fmla="*/ 62 w 98"/>
                  <a:gd name="T7" fmla="*/ 18 h 63"/>
                  <a:gd name="T8" fmla="*/ 62 w 98"/>
                  <a:gd name="T9" fmla="*/ 18 h 63"/>
                  <a:gd name="T10" fmla="*/ 53 w 98"/>
                  <a:gd name="T11" fmla="*/ 18 h 63"/>
                  <a:gd name="T12" fmla="*/ 53 w 98"/>
                  <a:gd name="T13" fmla="*/ 18 h 63"/>
                  <a:gd name="T14" fmla="*/ 53 w 98"/>
                  <a:gd name="T15" fmla="*/ 9 h 63"/>
                  <a:gd name="T16" fmla="*/ 44 w 98"/>
                  <a:gd name="T17" fmla="*/ 0 h 63"/>
                  <a:gd name="T18" fmla="*/ 36 w 98"/>
                  <a:gd name="T19" fmla="*/ 0 h 63"/>
                  <a:gd name="T20" fmla="*/ 36 w 98"/>
                  <a:gd name="T21" fmla="*/ 0 h 63"/>
                  <a:gd name="T22" fmla="*/ 9 w 98"/>
                  <a:gd name="T23" fmla="*/ 9 h 63"/>
                  <a:gd name="T24" fmla="*/ 0 w 98"/>
                  <a:gd name="T25" fmla="*/ 18 h 63"/>
                  <a:gd name="T26" fmla="*/ 0 w 98"/>
                  <a:gd name="T27" fmla="*/ 27 h 63"/>
                  <a:gd name="T28" fmla="*/ 0 w 98"/>
                  <a:gd name="T29" fmla="*/ 27 h 63"/>
                  <a:gd name="T30" fmla="*/ 9 w 98"/>
                  <a:gd name="T31" fmla="*/ 44 h 63"/>
                  <a:gd name="T32" fmla="*/ 27 w 98"/>
                  <a:gd name="T33" fmla="*/ 53 h 63"/>
                  <a:gd name="T34" fmla="*/ 62 w 98"/>
                  <a:gd name="T35" fmla="*/ 62 h 63"/>
                  <a:gd name="T36" fmla="*/ 80 w 98"/>
                  <a:gd name="T37" fmla="*/ 62 h 63"/>
                  <a:gd name="T38" fmla="*/ 80 w 98"/>
                  <a:gd name="T39" fmla="*/ 62 h 63"/>
                  <a:gd name="T40" fmla="*/ 89 w 98"/>
                  <a:gd name="T41" fmla="*/ 53 h 63"/>
                  <a:gd name="T42" fmla="*/ 97 w 98"/>
                  <a:gd name="T43" fmla="*/ 44 h 63"/>
                  <a:gd name="T44" fmla="*/ 97 w 98"/>
                  <a:gd name="T45" fmla="*/ 44 h 63"/>
                  <a:gd name="T46" fmla="*/ 97 w 98"/>
                  <a:gd name="T47" fmla="*/ 27 h 63"/>
                  <a:gd name="T48" fmla="*/ 97 w 98"/>
                  <a:gd name="T49" fmla="*/ 18 h 63"/>
                  <a:gd name="T50" fmla="*/ 97 w 98"/>
                  <a:gd name="T51" fmla="*/ 18 h 63"/>
                  <a:gd name="T52" fmla="*/ 89 w 98"/>
                  <a:gd name="T53" fmla="*/ 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63">
                    <a:moveTo>
                      <a:pt x="89" y="9"/>
                    </a:moveTo>
                    <a:lnTo>
                      <a:pt x="71" y="9"/>
                    </a:lnTo>
                    <a:lnTo>
                      <a:pt x="71" y="9"/>
                    </a:lnTo>
                    <a:lnTo>
                      <a:pt x="62" y="18"/>
                    </a:lnTo>
                    <a:lnTo>
                      <a:pt x="62" y="18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44"/>
                    </a:lnTo>
                    <a:lnTo>
                      <a:pt x="27" y="53"/>
                    </a:lnTo>
                    <a:lnTo>
                      <a:pt x="62" y="62"/>
                    </a:lnTo>
                    <a:lnTo>
                      <a:pt x="80" y="62"/>
                    </a:lnTo>
                    <a:lnTo>
                      <a:pt x="80" y="62"/>
                    </a:lnTo>
                    <a:lnTo>
                      <a:pt x="89" y="53"/>
                    </a:lnTo>
                    <a:lnTo>
                      <a:pt x="97" y="44"/>
                    </a:lnTo>
                    <a:lnTo>
                      <a:pt x="97" y="44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9" y="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2" name="Freeform 34">
                <a:extLst>
                  <a:ext uri="{FF2B5EF4-FFF2-40B4-BE49-F238E27FC236}">
                    <a16:creationId xmlns:a16="http://schemas.microsoft.com/office/drawing/2014/main" id="{66845A72-D2D5-D74A-97A4-53384506A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888" y="3554413"/>
                <a:ext cx="34925" cy="19050"/>
              </a:xfrm>
              <a:custGeom>
                <a:avLst/>
                <a:gdLst>
                  <a:gd name="T0" fmla="*/ 44 w 98"/>
                  <a:gd name="T1" fmla="*/ 53 h 54"/>
                  <a:gd name="T2" fmla="*/ 44 w 98"/>
                  <a:gd name="T3" fmla="*/ 53 h 54"/>
                  <a:gd name="T4" fmla="*/ 79 w 98"/>
                  <a:gd name="T5" fmla="*/ 44 h 54"/>
                  <a:gd name="T6" fmla="*/ 97 w 98"/>
                  <a:gd name="T7" fmla="*/ 27 h 54"/>
                  <a:gd name="T8" fmla="*/ 97 w 98"/>
                  <a:gd name="T9" fmla="*/ 27 h 54"/>
                  <a:gd name="T10" fmla="*/ 97 w 98"/>
                  <a:gd name="T11" fmla="*/ 18 h 54"/>
                  <a:gd name="T12" fmla="*/ 97 w 98"/>
                  <a:gd name="T13" fmla="*/ 18 h 54"/>
                  <a:gd name="T14" fmla="*/ 88 w 98"/>
                  <a:gd name="T15" fmla="*/ 9 h 54"/>
                  <a:gd name="T16" fmla="*/ 88 w 98"/>
                  <a:gd name="T17" fmla="*/ 9 h 54"/>
                  <a:gd name="T18" fmla="*/ 79 w 98"/>
                  <a:gd name="T19" fmla="*/ 9 h 54"/>
                  <a:gd name="T20" fmla="*/ 79 w 98"/>
                  <a:gd name="T21" fmla="*/ 9 h 54"/>
                  <a:gd name="T22" fmla="*/ 35 w 98"/>
                  <a:gd name="T23" fmla="*/ 0 h 54"/>
                  <a:gd name="T24" fmla="*/ 35 w 98"/>
                  <a:gd name="T25" fmla="*/ 0 h 54"/>
                  <a:gd name="T26" fmla="*/ 18 w 98"/>
                  <a:gd name="T27" fmla="*/ 0 h 54"/>
                  <a:gd name="T28" fmla="*/ 0 w 98"/>
                  <a:gd name="T29" fmla="*/ 0 h 54"/>
                  <a:gd name="T30" fmla="*/ 0 w 98"/>
                  <a:gd name="T31" fmla="*/ 0 h 54"/>
                  <a:gd name="T32" fmla="*/ 0 w 98"/>
                  <a:gd name="T33" fmla="*/ 18 h 54"/>
                  <a:gd name="T34" fmla="*/ 0 w 98"/>
                  <a:gd name="T35" fmla="*/ 18 h 54"/>
                  <a:gd name="T36" fmla="*/ 0 w 98"/>
                  <a:gd name="T37" fmla="*/ 18 h 54"/>
                  <a:gd name="T38" fmla="*/ 0 w 98"/>
                  <a:gd name="T39" fmla="*/ 27 h 54"/>
                  <a:gd name="T40" fmla="*/ 0 w 98"/>
                  <a:gd name="T41" fmla="*/ 27 h 54"/>
                  <a:gd name="T42" fmla="*/ 26 w 98"/>
                  <a:gd name="T43" fmla="*/ 44 h 54"/>
                  <a:gd name="T44" fmla="*/ 44 w 98"/>
                  <a:gd name="T45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8" h="54">
                    <a:moveTo>
                      <a:pt x="44" y="53"/>
                    </a:moveTo>
                    <a:lnTo>
                      <a:pt x="44" y="53"/>
                    </a:lnTo>
                    <a:lnTo>
                      <a:pt x="79" y="44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8" y="9"/>
                    </a:lnTo>
                    <a:lnTo>
                      <a:pt x="88" y="9"/>
                    </a:lnTo>
                    <a:lnTo>
                      <a:pt x="79" y="9"/>
                    </a:lnTo>
                    <a:lnTo>
                      <a:pt x="79" y="9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26" y="44"/>
                    </a:lnTo>
                    <a:lnTo>
                      <a:pt x="44" y="5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7FEA6363-8217-2E4E-B437-84BF3879D04C}"/>
                </a:ext>
              </a:extLst>
            </p:cNvPr>
            <p:cNvGrpSpPr/>
            <p:nvPr/>
          </p:nvGrpSpPr>
          <p:grpSpPr>
            <a:xfrm>
              <a:off x="3788336" y="3251015"/>
              <a:ext cx="1384300" cy="1509712"/>
              <a:chOff x="4078288" y="3525838"/>
              <a:chExt cx="1384300" cy="1509712"/>
            </a:xfrm>
            <a:solidFill>
              <a:schemeClr val="accent4"/>
            </a:solidFill>
          </p:grpSpPr>
          <p:sp>
            <p:nvSpPr>
              <p:cNvPr id="145" name="Freeform 35">
                <a:extLst>
                  <a:ext uri="{FF2B5EF4-FFF2-40B4-BE49-F238E27FC236}">
                    <a16:creationId xmlns:a16="http://schemas.microsoft.com/office/drawing/2014/main" id="{431EB213-0877-5044-8DD4-FBA50F88F4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288" y="3525838"/>
                <a:ext cx="1384300" cy="1509712"/>
              </a:xfrm>
              <a:custGeom>
                <a:avLst/>
                <a:gdLst>
                  <a:gd name="T0" fmla="*/ 3555 w 3847"/>
                  <a:gd name="T1" fmla="*/ 1571 h 4194"/>
                  <a:gd name="T2" fmla="*/ 3387 w 3847"/>
                  <a:gd name="T3" fmla="*/ 1518 h 4194"/>
                  <a:gd name="T4" fmla="*/ 3219 w 3847"/>
                  <a:gd name="T5" fmla="*/ 1333 h 4194"/>
                  <a:gd name="T6" fmla="*/ 3113 w 3847"/>
                  <a:gd name="T7" fmla="*/ 1138 h 4194"/>
                  <a:gd name="T8" fmla="*/ 2981 w 3847"/>
                  <a:gd name="T9" fmla="*/ 882 h 4194"/>
                  <a:gd name="T10" fmla="*/ 2875 w 3847"/>
                  <a:gd name="T11" fmla="*/ 653 h 4194"/>
                  <a:gd name="T12" fmla="*/ 2796 w 3847"/>
                  <a:gd name="T13" fmla="*/ 503 h 4194"/>
                  <a:gd name="T14" fmla="*/ 2919 w 3847"/>
                  <a:gd name="T15" fmla="*/ 467 h 4194"/>
                  <a:gd name="T16" fmla="*/ 2611 w 3847"/>
                  <a:gd name="T17" fmla="*/ 379 h 4194"/>
                  <a:gd name="T18" fmla="*/ 2372 w 3847"/>
                  <a:gd name="T19" fmla="*/ 335 h 4194"/>
                  <a:gd name="T20" fmla="*/ 2072 w 3847"/>
                  <a:gd name="T21" fmla="*/ 344 h 4194"/>
                  <a:gd name="T22" fmla="*/ 1852 w 3847"/>
                  <a:gd name="T23" fmla="*/ 353 h 4194"/>
                  <a:gd name="T24" fmla="*/ 1649 w 3847"/>
                  <a:gd name="T25" fmla="*/ 273 h 4194"/>
                  <a:gd name="T26" fmla="*/ 1544 w 3847"/>
                  <a:gd name="T27" fmla="*/ 211 h 4194"/>
                  <a:gd name="T28" fmla="*/ 1605 w 3847"/>
                  <a:gd name="T29" fmla="*/ 61 h 4194"/>
                  <a:gd name="T30" fmla="*/ 1456 w 3847"/>
                  <a:gd name="T31" fmla="*/ 26 h 4194"/>
                  <a:gd name="T32" fmla="*/ 1288 w 3847"/>
                  <a:gd name="T33" fmla="*/ 35 h 4194"/>
                  <a:gd name="T34" fmla="*/ 873 w 3847"/>
                  <a:gd name="T35" fmla="*/ 132 h 4194"/>
                  <a:gd name="T36" fmla="*/ 697 w 3847"/>
                  <a:gd name="T37" fmla="*/ 114 h 4194"/>
                  <a:gd name="T38" fmla="*/ 450 w 3847"/>
                  <a:gd name="T39" fmla="*/ 291 h 4194"/>
                  <a:gd name="T40" fmla="*/ 300 w 3847"/>
                  <a:gd name="T41" fmla="*/ 565 h 4194"/>
                  <a:gd name="T42" fmla="*/ 115 w 3847"/>
                  <a:gd name="T43" fmla="*/ 750 h 4194"/>
                  <a:gd name="T44" fmla="*/ 35 w 3847"/>
                  <a:gd name="T45" fmla="*/ 1068 h 4194"/>
                  <a:gd name="T46" fmla="*/ 18 w 3847"/>
                  <a:gd name="T47" fmla="*/ 1280 h 4194"/>
                  <a:gd name="T48" fmla="*/ 26 w 3847"/>
                  <a:gd name="T49" fmla="*/ 1438 h 4194"/>
                  <a:gd name="T50" fmla="*/ 97 w 3847"/>
                  <a:gd name="T51" fmla="*/ 1527 h 4194"/>
                  <a:gd name="T52" fmla="*/ 212 w 3847"/>
                  <a:gd name="T53" fmla="*/ 1668 h 4194"/>
                  <a:gd name="T54" fmla="*/ 450 w 3847"/>
                  <a:gd name="T55" fmla="*/ 1889 h 4194"/>
                  <a:gd name="T56" fmla="*/ 803 w 3847"/>
                  <a:gd name="T57" fmla="*/ 1889 h 4194"/>
                  <a:gd name="T58" fmla="*/ 1041 w 3847"/>
                  <a:gd name="T59" fmla="*/ 1836 h 4194"/>
                  <a:gd name="T60" fmla="*/ 1147 w 3847"/>
                  <a:gd name="T61" fmla="*/ 1809 h 4194"/>
                  <a:gd name="T62" fmla="*/ 1332 w 3847"/>
                  <a:gd name="T63" fmla="*/ 1933 h 4194"/>
                  <a:gd name="T64" fmla="*/ 1500 w 3847"/>
                  <a:gd name="T65" fmla="*/ 1959 h 4194"/>
                  <a:gd name="T66" fmla="*/ 1535 w 3847"/>
                  <a:gd name="T67" fmla="*/ 2056 h 4194"/>
                  <a:gd name="T68" fmla="*/ 1518 w 3847"/>
                  <a:gd name="T69" fmla="*/ 2162 h 4194"/>
                  <a:gd name="T70" fmla="*/ 1500 w 3847"/>
                  <a:gd name="T71" fmla="*/ 2277 h 4194"/>
                  <a:gd name="T72" fmla="*/ 1649 w 3847"/>
                  <a:gd name="T73" fmla="*/ 2454 h 4194"/>
                  <a:gd name="T74" fmla="*/ 1711 w 3847"/>
                  <a:gd name="T75" fmla="*/ 2666 h 4194"/>
                  <a:gd name="T76" fmla="*/ 1658 w 3847"/>
                  <a:gd name="T77" fmla="*/ 3010 h 4194"/>
                  <a:gd name="T78" fmla="*/ 1737 w 3847"/>
                  <a:gd name="T79" fmla="*/ 3381 h 4194"/>
                  <a:gd name="T80" fmla="*/ 1834 w 3847"/>
                  <a:gd name="T81" fmla="*/ 3760 h 4194"/>
                  <a:gd name="T82" fmla="*/ 1966 w 3847"/>
                  <a:gd name="T83" fmla="*/ 4007 h 4194"/>
                  <a:gd name="T84" fmla="*/ 2002 w 3847"/>
                  <a:gd name="T85" fmla="*/ 4157 h 4194"/>
                  <a:gd name="T86" fmla="*/ 2205 w 3847"/>
                  <a:gd name="T87" fmla="*/ 4140 h 4194"/>
                  <a:gd name="T88" fmla="*/ 2452 w 3847"/>
                  <a:gd name="T89" fmla="*/ 4104 h 4194"/>
                  <a:gd name="T90" fmla="*/ 2796 w 3847"/>
                  <a:gd name="T91" fmla="*/ 3663 h 4194"/>
                  <a:gd name="T92" fmla="*/ 2937 w 3847"/>
                  <a:gd name="T93" fmla="*/ 3451 h 4194"/>
                  <a:gd name="T94" fmla="*/ 2902 w 3847"/>
                  <a:gd name="T95" fmla="*/ 3283 h 4194"/>
                  <a:gd name="T96" fmla="*/ 3149 w 3847"/>
                  <a:gd name="T97" fmla="*/ 3116 h 4194"/>
                  <a:gd name="T98" fmla="*/ 3219 w 3847"/>
                  <a:gd name="T99" fmla="*/ 2754 h 4194"/>
                  <a:gd name="T100" fmla="*/ 3149 w 3847"/>
                  <a:gd name="T101" fmla="*/ 2595 h 4194"/>
                  <a:gd name="T102" fmla="*/ 3228 w 3847"/>
                  <a:gd name="T103" fmla="*/ 2304 h 4194"/>
                  <a:gd name="T104" fmla="*/ 3502 w 3847"/>
                  <a:gd name="T105" fmla="*/ 2065 h 4194"/>
                  <a:gd name="T106" fmla="*/ 3846 w 3847"/>
                  <a:gd name="T107" fmla="*/ 1536 h 4194"/>
                  <a:gd name="T108" fmla="*/ 2858 w 3847"/>
                  <a:gd name="T109" fmla="*/ 2710 h 4194"/>
                  <a:gd name="T110" fmla="*/ 2911 w 3847"/>
                  <a:gd name="T111" fmla="*/ 2957 h 4194"/>
                  <a:gd name="T112" fmla="*/ 2840 w 3847"/>
                  <a:gd name="T113" fmla="*/ 2215 h 4194"/>
                  <a:gd name="T114" fmla="*/ 2725 w 3847"/>
                  <a:gd name="T115" fmla="*/ 2295 h 4194"/>
                  <a:gd name="T116" fmla="*/ 2849 w 3847"/>
                  <a:gd name="T117" fmla="*/ 2171 h 4194"/>
                  <a:gd name="T118" fmla="*/ 2584 w 3847"/>
                  <a:gd name="T119" fmla="*/ 2392 h 4194"/>
                  <a:gd name="T120" fmla="*/ 2664 w 3847"/>
                  <a:gd name="T121" fmla="*/ 2621 h 4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47" h="4194">
                    <a:moveTo>
                      <a:pt x="3837" y="1518"/>
                    </a:moveTo>
                    <a:lnTo>
                      <a:pt x="3837" y="1518"/>
                    </a:lnTo>
                    <a:lnTo>
                      <a:pt x="3828" y="1500"/>
                    </a:lnTo>
                    <a:lnTo>
                      <a:pt x="3819" y="1500"/>
                    </a:lnTo>
                    <a:lnTo>
                      <a:pt x="3819" y="1500"/>
                    </a:lnTo>
                    <a:lnTo>
                      <a:pt x="3811" y="1500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75" y="1527"/>
                    </a:lnTo>
                    <a:lnTo>
                      <a:pt x="3740" y="1536"/>
                    </a:lnTo>
                    <a:lnTo>
                      <a:pt x="3669" y="1544"/>
                    </a:lnTo>
                    <a:lnTo>
                      <a:pt x="3669" y="1544"/>
                    </a:lnTo>
                    <a:lnTo>
                      <a:pt x="3608" y="1544"/>
                    </a:lnTo>
                    <a:lnTo>
                      <a:pt x="3590" y="1553"/>
                    </a:lnTo>
                    <a:lnTo>
                      <a:pt x="3572" y="1562"/>
                    </a:lnTo>
                    <a:lnTo>
                      <a:pt x="3572" y="1562"/>
                    </a:lnTo>
                    <a:lnTo>
                      <a:pt x="3572" y="1571"/>
                    </a:lnTo>
                    <a:lnTo>
                      <a:pt x="3572" y="1571"/>
                    </a:lnTo>
                    <a:lnTo>
                      <a:pt x="3555" y="1571"/>
                    </a:lnTo>
                    <a:lnTo>
                      <a:pt x="3511" y="1571"/>
                    </a:lnTo>
                    <a:lnTo>
                      <a:pt x="3511" y="1571"/>
                    </a:lnTo>
                    <a:lnTo>
                      <a:pt x="3502" y="1580"/>
                    </a:lnTo>
                    <a:lnTo>
                      <a:pt x="3502" y="1580"/>
                    </a:lnTo>
                    <a:lnTo>
                      <a:pt x="3484" y="1589"/>
                    </a:lnTo>
                    <a:lnTo>
                      <a:pt x="3458" y="1597"/>
                    </a:lnTo>
                    <a:lnTo>
                      <a:pt x="3458" y="1597"/>
                    </a:lnTo>
                    <a:lnTo>
                      <a:pt x="3431" y="1589"/>
                    </a:lnTo>
                    <a:lnTo>
                      <a:pt x="3422" y="1571"/>
                    </a:lnTo>
                    <a:lnTo>
                      <a:pt x="3422" y="1571"/>
                    </a:lnTo>
                    <a:lnTo>
                      <a:pt x="3405" y="1553"/>
                    </a:lnTo>
                    <a:lnTo>
                      <a:pt x="3387" y="1544"/>
                    </a:lnTo>
                    <a:lnTo>
                      <a:pt x="3387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69" y="1536"/>
                    </a:lnTo>
                    <a:lnTo>
                      <a:pt x="3369" y="1536"/>
                    </a:lnTo>
                    <a:lnTo>
                      <a:pt x="3361" y="1536"/>
                    </a:lnTo>
                    <a:lnTo>
                      <a:pt x="3361" y="1536"/>
                    </a:lnTo>
                    <a:lnTo>
                      <a:pt x="3387" y="1518"/>
                    </a:lnTo>
                    <a:lnTo>
                      <a:pt x="3387" y="1518"/>
                    </a:lnTo>
                    <a:lnTo>
                      <a:pt x="3396" y="1509"/>
                    </a:lnTo>
                    <a:lnTo>
                      <a:pt x="3405" y="1500"/>
                    </a:lnTo>
                    <a:lnTo>
                      <a:pt x="3405" y="1500"/>
                    </a:lnTo>
                    <a:lnTo>
                      <a:pt x="3396" y="1491"/>
                    </a:lnTo>
                    <a:lnTo>
                      <a:pt x="3387" y="1474"/>
                    </a:lnTo>
                    <a:lnTo>
                      <a:pt x="3387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56"/>
                    </a:lnTo>
                    <a:lnTo>
                      <a:pt x="3369" y="1447"/>
                    </a:lnTo>
                    <a:lnTo>
                      <a:pt x="3369" y="1447"/>
                    </a:lnTo>
                    <a:lnTo>
                      <a:pt x="3325" y="1403"/>
                    </a:lnTo>
                    <a:lnTo>
                      <a:pt x="3316" y="1394"/>
                    </a:lnTo>
                    <a:lnTo>
                      <a:pt x="3316" y="1394"/>
                    </a:lnTo>
                    <a:lnTo>
                      <a:pt x="3290" y="1368"/>
                    </a:lnTo>
                    <a:lnTo>
                      <a:pt x="3263" y="1350"/>
                    </a:lnTo>
                    <a:lnTo>
                      <a:pt x="3246" y="1341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1" y="1324"/>
                    </a:lnTo>
                    <a:lnTo>
                      <a:pt x="3211" y="1324"/>
                    </a:lnTo>
                    <a:lnTo>
                      <a:pt x="3202" y="1306"/>
                    </a:lnTo>
                    <a:lnTo>
                      <a:pt x="3202" y="1306"/>
                    </a:lnTo>
                    <a:lnTo>
                      <a:pt x="3193" y="1306"/>
                    </a:lnTo>
                    <a:lnTo>
                      <a:pt x="3193" y="1306"/>
                    </a:lnTo>
                    <a:lnTo>
                      <a:pt x="3184" y="1297"/>
                    </a:lnTo>
                    <a:lnTo>
                      <a:pt x="3184" y="1297"/>
                    </a:lnTo>
                    <a:lnTo>
                      <a:pt x="3166" y="1271"/>
                    </a:lnTo>
                    <a:lnTo>
                      <a:pt x="3149" y="1227"/>
                    </a:lnTo>
                    <a:lnTo>
                      <a:pt x="3149" y="1227"/>
                    </a:lnTo>
                    <a:lnTo>
                      <a:pt x="3140" y="1200"/>
                    </a:lnTo>
                    <a:lnTo>
                      <a:pt x="3122" y="1174"/>
                    </a:lnTo>
                    <a:lnTo>
                      <a:pt x="3122" y="1174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22" y="1156"/>
                    </a:lnTo>
                    <a:lnTo>
                      <a:pt x="3122" y="1156"/>
                    </a:lnTo>
                    <a:lnTo>
                      <a:pt x="3113" y="1138"/>
                    </a:lnTo>
                    <a:lnTo>
                      <a:pt x="3113" y="1138"/>
                    </a:lnTo>
                    <a:lnTo>
                      <a:pt x="3096" y="1130"/>
                    </a:lnTo>
                    <a:lnTo>
                      <a:pt x="3096" y="1130"/>
                    </a:lnTo>
                    <a:lnTo>
                      <a:pt x="3078" y="1121"/>
                    </a:lnTo>
                    <a:lnTo>
                      <a:pt x="3078" y="1121"/>
                    </a:lnTo>
                    <a:lnTo>
                      <a:pt x="3069" y="1112"/>
                    </a:lnTo>
                    <a:lnTo>
                      <a:pt x="3061" y="1094"/>
                    </a:lnTo>
                    <a:lnTo>
                      <a:pt x="3052" y="1068"/>
                    </a:lnTo>
                    <a:lnTo>
                      <a:pt x="3052" y="1041"/>
                    </a:lnTo>
                    <a:lnTo>
                      <a:pt x="3052" y="1041"/>
                    </a:lnTo>
                    <a:lnTo>
                      <a:pt x="3043" y="988"/>
                    </a:lnTo>
                    <a:lnTo>
                      <a:pt x="3043" y="988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43" y="953"/>
                    </a:lnTo>
                    <a:lnTo>
                      <a:pt x="3043" y="953"/>
                    </a:lnTo>
                    <a:lnTo>
                      <a:pt x="3034" y="935"/>
                    </a:lnTo>
                    <a:lnTo>
                      <a:pt x="3025" y="918"/>
                    </a:lnTo>
                    <a:lnTo>
                      <a:pt x="3008" y="900"/>
                    </a:lnTo>
                    <a:lnTo>
                      <a:pt x="2981" y="882"/>
                    </a:lnTo>
                    <a:lnTo>
                      <a:pt x="2981" y="882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47"/>
                    </a:lnTo>
                    <a:lnTo>
                      <a:pt x="2963" y="829"/>
                    </a:lnTo>
                    <a:lnTo>
                      <a:pt x="2963" y="829"/>
                    </a:lnTo>
                    <a:lnTo>
                      <a:pt x="2963" y="812"/>
                    </a:lnTo>
                    <a:lnTo>
                      <a:pt x="2946" y="794"/>
                    </a:lnTo>
                    <a:lnTo>
                      <a:pt x="2946" y="794"/>
                    </a:lnTo>
                    <a:lnTo>
                      <a:pt x="2937" y="768"/>
                    </a:lnTo>
                    <a:lnTo>
                      <a:pt x="2937" y="768"/>
                    </a:lnTo>
                    <a:lnTo>
                      <a:pt x="2919" y="732"/>
                    </a:lnTo>
                    <a:lnTo>
                      <a:pt x="2902" y="706"/>
                    </a:lnTo>
                    <a:lnTo>
                      <a:pt x="2902" y="706"/>
                    </a:lnTo>
                    <a:lnTo>
                      <a:pt x="2893" y="688"/>
                    </a:lnTo>
                    <a:lnTo>
                      <a:pt x="2893" y="688"/>
                    </a:lnTo>
                    <a:lnTo>
                      <a:pt x="2875" y="662"/>
                    </a:lnTo>
                    <a:lnTo>
                      <a:pt x="2875" y="662"/>
                    </a:lnTo>
                    <a:lnTo>
                      <a:pt x="2875" y="653"/>
                    </a:lnTo>
                    <a:lnTo>
                      <a:pt x="2875" y="653"/>
                    </a:lnTo>
                    <a:lnTo>
                      <a:pt x="2866" y="635"/>
                    </a:lnTo>
                    <a:lnTo>
                      <a:pt x="2866" y="635"/>
                    </a:lnTo>
                    <a:lnTo>
                      <a:pt x="2858" y="626"/>
                    </a:lnTo>
                    <a:lnTo>
                      <a:pt x="2858" y="626"/>
                    </a:lnTo>
                    <a:lnTo>
                      <a:pt x="2858" y="618"/>
                    </a:lnTo>
                    <a:lnTo>
                      <a:pt x="2858" y="618"/>
                    </a:lnTo>
                    <a:lnTo>
                      <a:pt x="2849" y="600"/>
                    </a:lnTo>
                    <a:lnTo>
                      <a:pt x="2849" y="600"/>
                    </a:lnTo>
                    <a:lnTo>
                      <a:pt x="2849" y="582"/>
                    </a:lnTo>
                    <a:lnTo>
                      <a:pt x="2831" y="565"/>
                    </a:lnTo>
                    <a:lnTo>
                      <a:pt x="2831" y="565"/>
                    </a:lnTo>
                    <a:lnTo>
                      <a:pt x="2831" y="556"/>
                    </a:lnTo>
                    <a:lnTo>
                      <a:pt x="2831" y="556"/>
                    </a:lnTo>
                    <a:lnTo>
                      <a:pt x="2813" y="547"/>
                    </a:lnTo>
                    <a:lnTo>
                      <a:pt x="2813" y="547"/>
                    </a:lnTo>
                    <a:lnTo>
                      <a:pt x="2805" y="538"/>
                    </a:lnTo>
                    <a:lnTo>
                      <a:pt x="2805" y="538"/>
                    </a:lnTo>
                    <a:lnTo>
                      <a:pt x="2787" y="494"/>
                    </a:lnTo>
                    <a:lnTo>
                      <a:pt x="2778" y="459"/>
                    </a:lnTo>
                    <a:lnTo>
                      <a:pt x="2778" y="459"/>
                    </a:lnTo>
                    <a:lnTo>
                      <a:pt x="2796" y="503"/>
                    </a:lnTo>
                    <a:lnTo>
                      <a:pt x="2796" y="503"/>
                    </a:lnTo>
                    <a:lnTo>
                      <a:pt x="2805" y="503"/>
                    </a:lnTo>
                    <a:lnTo>
                      <a:pt x="2805" y="503"/>
                    </a:lnTo>
                    <a:lnTo>
                      <a:pt x="2813" y="520"/>
                    </a:lnTo>
                    <a:lnTo>
                      <a:pt x="2813" y="520"/>
                    </a:lnTo>
                    <a:lnTo>
                      <a:pt x="2840" y="565"/>
                    </a:lnTo>
                    <a:lnTo>
                      <a:pt x="2849" y="582"/>
                    </a:lnTo>
                    <a:lnTo>
                      <a:pt x="2866" y="591"/>
                    </a:lnTo>
                    <a:lnTo>
                      <a:pt x="2866" y="591"/>
                    </a:lnTo>
                    <a:lnTo>
                      <a:pt x="2884" y="582"/>
                    </a:lnTo>
                    <a:lnTo>
                      <a:pt x="2884" y="582"/>
                    </a:lnTo>
                    <a:lnTo>
                      <a:pt x="2893" y="556"/>
                    </a:lnTo>
                    <a:lnTo>
                      <a:pt x="2902" y="529"/>
                    </a:lnTo>
                    <a:lnTo>
                      <a:pt x="2902" y="529"/>
                    </a:lnTo>
                    <a:lnTo>
                      <a:pt x="2911" y="512"/>
                    </a:lnTo>
                    <a:lnTo>
                      <a:pt x="2911" y="512"/>
                    </a:lnTo>
                    <a:lnTo>
                      <a:pt x="2919" y="494"/>
                    </a:lnTo>
                    <a:lnTo>
                      <a:pt x="2919" y="485"/>
                    </a:lnTo>
                    <a:lnTo>
                      <a:pt x="2919" y="476"/>
                    </a:lnTo>
                    <a:lnTo>
                      <a:pt x="2919" y="476"/>
                    </a:lnTo>
                    <a:lnTo>
                      <a:pt x="2919" y="467"/>
                    </a:lnTo>
                    <a:lnTo>
                      <a:pt x="2893" y="388"/>
                    </a:lnTo>
                    <a:lnTo>
                      <a:pt x="2893" y="388"/>
                    </a:lnTo>
                    <a:lnTo>
                      <a:pt x="2884" y="379"/>
                    </a:lnTo>
                    <a:lnTo>
                      <a:pt x="2875" y="379"/>
                    </a:lnTo>
                    <a:lnTo>
                      <a:pt x="2858" y="379"/>
                    </a:lnTo>
                    <a:lnTo>
                      <a:pt x="2858" y="379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778" y="370"/>
                    </a:lnTo>
                    <a:lnTo>
                      <a:pt x="2743" y="362"/>
                    </a:lnTo>
                    <a:lnTo>
                      <a:pt x="2743" y="362"/>
                    </a:lnTo>
                    <a:lnTo>
                      <a:pt x="2734" y="353"/>
                    </a:lnTo>
                    <a:lnTo>
                      <a:pt x="2734" y="353"/>
                    </a:lnTo>
                    <a:lnTo>
                      <a:pt x="2708" y="353"/>
                    </a:lnTo>
                    <a:lnTo>
                      <a:pt x="2708" y="353"/>
                    </a:lnTo>
                    <a:lnTo>
                      <a:pt x="2655" y="362"/>
                    </a:lnTo>
                    <a:lnTo>
                      <a:pt x="2619" y="379"/>
                    </a:lnTo>
                    <a:lnTo>
                      <a:pt x="2619" y="379"/>
                    </a:lnTo>
                    <a:lnTo>
                      <a:pt x="2611" y="379"/>
                    </a:lnTo>
                    <a:lnTo>
                      <a:pt x="2611" y="379"/>
                    </a:lnTo>
                    <a:lnTo>
                      <a:pt x="2593" y="388"/>
                    </a:lnTo>
                    <a:lnTo>
                      <a:pt x="2558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22" y="370"/>
                    </a:lnTo>
                    <a:lnTo>
                      <a:pt x="2522" y="370"/>
                    </a:lnTo>
                    <a:lnTo>
                      <a:pt x="2496" y="362"/>
                    </a:lnTo>
                    <a:lnTo>
                      <a:pt x="2452" y="353"/>
                    </a:lnTo>
                    <a:lnTo>
                      <a:pt x="2452" y="353"/>
                    </a:lnTo>
                    <a:lnTo>
                      <a:pt x="2390" y="344"/>
                    </a:lnTo>
                    <a:lnTo>
                      <a:pt x="2390" y="344"/>
                    </a:lnTo>
                    <a:lnTo>
                      <a:pt x="2381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64" y="326"/>
                    </a:lnTo>
                    <a:lnTo>
                      <a:pt x="2346" y="326"/>
                    </a:lnTo>
                    <a:lnTo>
                      <a:pt x="2319" y="317"/>
                    </a:lnTo>
                    <a:lnTo>
                      <a:pt x="2319" y="317"/>
                    </a:lnTo>
                    <a:lnTo>
                      <a:pt x="2293" y="317"/>
                    </a:lnTo>
                    <a:lnTo>
                      <a:pt x="2293" y="317"/>
                    </a:lnTo>
                    <a:lnTo>
                      <a:pt x="2266" y="309"/>
                    </a:lnTo>
                    <a:lnTo>
                      <a:pt x="2258" y="300"/>
                    </a:lnTo>
                    <a:lnTo>
                      <a:pt x="2258" y="300"/>
                    </a:lnTo>
                    <a:lnTo>
                      <a:pt x="2231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169" y="273"/>
                    </a:lnTo>
                    <a:lnTo>
                      <a:pt x="2134" y="282"/>
                    </a:lnTo>
                    <a:lnTo>
                      <a:pt x="2081" y="317"/>
                    </a:lnTo>
                    <a:lnTo>
                      <a:pt x="2081" y="317"/>
                    </a:lnTo>
                    <a:lnTo>
                      <a:pt x="2072" y="326"/>
                    </a:lnTo>
                    <a:lnTo>
                      <a:pt x="2072" y="344"/>
                    </a:lnTo>
                    <a:lnTo>
                      <a:pt x="2072" y="344"/>
                    </a:lnTo>
                    <a:lnTo>
                      <a:pt x="2072" y="353"/>
                    </a:lnTo>
                    <a:lnTo>
                      <a:pt x="2072" y="353"/>
                    </a:lnTo>
                    <a:lnTo>
                      <a:pt x="2072" y="362"/>
                    </a:lnTo>
                    <a:lnTo>
                      <a:pt x="2072" y="362"/>
                    </a:lnTo>
                    <a:lnTo>
                      <a:pt x="2072" y="379"/>
                    </a:lnTo>
                    <a:lnTo>
                      <a:pt x="2072" y="379"/>
                    </a:lnTo>
                    <a:lnTo>
                      <a:pt x="2081" y="397"/>
                    </a:lnTo>
                    <a:lnTo>
                      <a:pt x="2072" y="406"/>
                    </a:lnTo>
                    <a:lnTo>
                      <a:pt x="2072" y="406"/>
                    </a:lnTo>
                    <a:lnTo>
                      <a:pt x="2064" y="414"/>
                    </a:lnTo>
                    <a:lnTo>
                      <a:pt x="2046" y="423"/>
                    </a:lnTo>
                    <a:lnTo>
                      <a:pt x="2046" y="423"/>
                    </a:lnTo>
                    <a:lnTo>
                      <a:pt x="2019" y="414"/>
                    </a:lnTo>
                    <a:lnTo>
                      <a:pt x="2002" y="406"/>
                    </a:lnTo>
                    <a:lnTo>
                      <a:pt x="2002" y="406"/>
                    </a:lnTo>
                    <a:lnTo>
                      <a:pt x="1975" y="388"/>
                    </a:lnTo>
                    <a:lnTo>
                      <a:pt x="1949" y="379"/>
                    </a:lnTo>
                    <a:lnTo>
                      <a:pt x="1896" y="370"/>
                    </a:lnTo>
                    <a:lnTo>
                      <a:pt x="1896" y="370"/>
                    </a:lnTo>
                    <a:lnTo>
                      <a:pt x="1869" y="362"/>
                    </a:lnTo>
                    <a:lnTo>
                      <a:pt x="1852" y="353"/>
                    </a:lnTo>
                    <a:lnTo>
                      <a:pt x="1852" y="353"/>
                    </a:lnTo>
                    <a:lnTo>
                      <a:pt x="1843" y="344"/>
                    </a:lnTo>
                    <a:lnTo>
                      <a:pt x="1843" y="344"/>
                    </a:lnTo>
                    <a:lnTo>
                      <a:pt x="1843" y="326"/>
                    </a:lnTo>
                    <a:lnTo>
                      <a:pt x="1843" y="326"/>
                    </a:lnTo>
                    <a:lnTo>
                      <a:pt x="1834" y="317"/>
                    </a:lnTo>
                    <a:lnTo>
                      <a:pt x="1825" y="309"/>
                    </a:lnTo>
                    <a:lnTo>
                      <a:pt x="1808" y="300"/>
                    </a:lnTo>
                    <a:lnTo>
                      <a:pt x="1808" y="300"/>
                    </a:lnTo>
                    <a:lnTo>
                      <a:pt x="1790" y="291"/>
                    </a:lnTo>
                    <a:lnTo>
                      <a:pt x="1790" y="291"/>
                    </a:lnTo>
                    <a:lnTo>
                      <a:pt x="1772" y="291"/>
                    </a:lnTo>
                    <a:lnTo>
                      <a:pt x="1772" y="291"/>
                    </a:lnTo>
                    <a:lnTo>
                      <a:pt x="1764" y="282"/>
                    </a:lnTo>
                    <a:lnTo>
                      <a:pt x="1764" y="282"/>
                    </a:lnTo>
                    <a:lnTo>
                      <a:pt x="1746" y="282"/>
                    </a:lnTo>
                    <a:lnTo>
                      <a:pt x="1719" y="273"/>
                    </a:lnTo>
                    <a:lnTo>
                      <a:pt x="1719" y="273"/>
                    </a:lnTo>
                    <a:lnTo>
                      <a:pt x="1693" y="282"/>
                    </a:lnTo>
                    <a:lnTo>
                      <a:pt x="1693" y="282"/>
                    </a:lnTo>
                    <a:lnTo>
                      <a:pt x="1649" y="273"/>
                    </a:lnTo>
                    <a:lnTo>
                      <a:pt x="1649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22" y="273"/>
                    </a:lnTo>
                    <a:lnTo>
                      <a:pt x="1622" y="273"/>
                    </a:lnTo>
                    <a:lnTo>
                      <a:pt x="1614" y="256"/>
                    </a:lnTo>
                    <a:lnTo>
                      <a:pt x="1614" y="256"/>
                    </a:lnTo>
                    <a:lnTo>
                      <a:pt x="1605" y="238"/>
                    </a:lnTo>
                    <a:lnTo>
                      <a:pt x="1605" y="229"/>
                    </a:lnTo>
                    <a:lnTo>
                      <a:pt x="1605" y="229"/>
                    </a:lnTo>
                    <a:lnTo>
                      <a:pt x="1588" y="229"/>
                    </a:lnTo>
                    <a:lnTo>
                      <a:pt x="1579" y="229"/>
                    </a:lnTo>
                    <a:lnTo>
                      <a:pt x="1579" y="229"/>
                    </a:lnTo>
                    <a:lnTo>
                      <a:pt x="1562" y="229"/>
                    </a:lnTo>
                    <a:lnTo>
                      <a:pt x="1562" y="229"/>
                    </a:lnTo>
                    <a:lnTo>
                      <a:pt x="1553" y="220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62" y="203"/>
                    </a:lnTo>
                    <a:lnTo>
                      <a:pt x="1562" y="203"/>
                    </a:lnTo>
                    <a:lnTo>
                      <a:pt x="1570" y="203"/>
                    </a:lnTo>
                    <a:lnTo>
                      <a:pt x="1570" y="203"/>
                    </a:lnTo>
                    <a:lnTo>
                      <a:pt x="1570" y="194"/>
                    </a:lnTo>
                    <a:lnTo>
                      <a:pt x="1570" y="194"/>
                    </a:lnTo>
                    <a:lnTo>
                      <a:pt x="1588" y="185"/>
                    </a:lnTo>
                    <a:lnTo>
                      <a:pt x="1588" y="185"/>
                    </a:lnTo>
                    <a:lnTo>
                      <a:pt x="1605" y="167"/>
                    </a:lnTo>
                    <a:lnTo>
                      <a:pt x="1605" y="141"/>
                    </a:lnTo>
                    <a:lnTo>
                      <a:pt x="1605" y="141"/>
                    </a:lnTo>
                    <a:lnTo>
                      <a:pt x="1605" y="114"/>
                    </a:lnTo>
                    <a:lnTo>
                      <a:pt x="1588" y="97"/>
                    </a:lnTo>
                    <a:lnTo>
                      <a:pt x="1588" y="97"/>
                    </a:lnTo>
                    <a:lnTo>
                      <a:pt x="1579" y="88"/>
                    </a:lnTo>
                    <a:lnTo>
                      <a:pt x="1579" y="88"/>
                    </a:lnTo>
                    <a:lnTo>
                      <a:pt x="1588" y="70"/>
                    </a:lnTo>
                    <a:lnTo>
                      <a:pt x="1588" y="70"/>
                    </a:lnTo>
                    <a:lnTo>
                      <a:pt x="1596" y="70"/>
                    </a:lnTo>
                    <a:lnTo>
                      <a:pt x="1596" y="70"/>
                    </a:lnTo>
                    <a:lnTo>
                      <a:pt x="1605" y="61"/>
                    </a:lnTo>
                    <a:lnTo>
                      <a:pt x="1605" y="53"/>
                    </a:lnTo>
                    <a:lnTo>
                      <a:pt x="1605" y="53"/>
                    </a:lnTo>
                    <a:lnTo>
                      <a:pt x="1605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70" y="35"/>
                    </a:lnTo>
                    <a:lnTo>
                      <a:pt x="1570" y="35"/>
                    </a:lnTo>
                    <a:lnTo>
                      <a:pt x="1570" y="26"/>
                    </a:lnTo>
                    <a:lnTo>
                      <a:pt x="1570" y="26"/>
                    </a:lnTo>
                    <a:lnTo>
                      <a:pt x="1553" y="8"/>
                    </a:lnTo>
                    <a:lnTo>
                      <a:pt x="1526" y="0"/>
                    </a:lnTo>
                    <a:lnTo>
                      <a:pt x="1526" y="0"/>
                    </a:lnTo>
                    <a:lnTo>
                      <a:pt x="1500" y="8"/>
                    </a:lnTo>
                    <a:lnTo>
                      <a:pt x="1473" y="17"/>
                    </a:lnTo>
                    <a:lnTo>
                      <a:pt x="1473" y="17"/>
                    </a:lnTo>
                    <a:lnTo>
                      <a:pt x="1473" y="26"/>
                    </a:lnTo>
                    <a:lnTo>
                      <a:pt x="1473" y="26"/>
                    </a:lnTo>
                    <a:lnTo>
                      <a:pt x="1465" y="26"/>
                    </a:lnTo>
                    <a:lnTo>
                      <a:pt x="1465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29" y="17"/>
                    </a:lnTo>
                    <a:lnTo>
                      <a:pt x="1429" y="17"/>
                    </a:lnTo>
                    <a:lnTo>
                      <a:pt x="1403" y="8"/>
                    </a:lnTo>
                    <a:lnTo>
                      <a:pt x="1403" y="8"/>
                    </a:lnTo>
                    <a:lnTo>
                      <a:pt x="1394" y="8"/>
                    </a:lnTo>
                    <a:lnTo>
                      <a:pt x="1385" y="8"/>
                    </a:lnTo>
                    <a:lnTo>
                      <a:pt x="1385" y="8"/>
                    </a:lnTo>
                    <a:lnTo>
                      <a:pt x="1376" y="8"/>
                    </a:lnTo>
                    <a:lnTo>
                      <a:pt x="1376" y="8"/>
                    </a:lnTo>
                    <a:lnTo>
                      <a:pt x="1359" y="17"/>
                    </a:lnTo>
                    <a:lnTo>
                      <a:pt x="1359" y="17"/>
                    </a:lnTo>
                    <a:lnTo>
                      <a:pt x="1332" y="17"/>
                    </a:lnTo>
                    <a:lnTo>
                      <a:pt x="1332" y="17"/>
                    </a:lnTo>
                    <a:lnTo>
                      <a:pt x="1323" y="17"/>
                    </a:lnTo>
                    <a:lnTo>
                      <a:pt x="1323" y="17"/>
                    </a:lnTo>
                    <a:lnTo>
                      <a:pt x="1315" y="26"/>
                    </a:lnTo>
                    <a:lnTo>
                      <a:pt x="1315" y="26"/>
                    </a:lnTo>
                    <a:lnTo>
                      <a:pt x="1288" y="35"/>
                    </a:lnTo>
                    <a:lnTo>
                      <a:pt x="1270" y="35"/>
                    </a:lnTo>
                    <a:lnTo>
                      <a:pt x="1270" y="35"/>
                    </a:lnTo>
                    <a:lnTo>
                      <a:pt x="1262" y="26"/>
                    </a:lnTo>
                    <a:lnTo>
                      <a:pt x="1235" y="26"/>
                    </a:lnTo>
                    <a:lnTo>
                      <a:pt x="1235" y="26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23" y="53"/>
                    </a:lnTo>
                    <a:lnTo>
                      <a:pt x="997" y="70"/>
                    </a:lnTo>
                    <a:lnTo>
                      <a:pt x="997" y="70"/>
                    </a:lnTo>
                    <a:lnTo>
                      <a:pt x="988" y="79"/>
                    </a:lnTo>
                    <a:lnTo>
                      <a:pt x="988" y="79"/>
                    </a:lnTo>
                    <a:lnTo>
                      <a:pt x="970" y="88"/>
                    </a:lnTo>
                    <a:lnTo>
                      <a:pt x="970" y="88"/>
                    </a:lnTo>
                    <a:lnTo>
                      <a:pt x="944" y="97"/>
                    </a:lnTo>
                    <a:lnTo>
                      <a:pt x="918" y="106"/>
                    </a:lnTo>
                    <a:lnTo>
                      <a:pt x="873" y="132"/>
                    </a:lnTo>
                    <a:lnTo>
                      <a:pt x="873" y="132"/>
                    </a:lnTo>
                    <a:lnTo>
                      <a:pt x="873" y="141"/>
                    </a:lnTo>
                    <a:lnTo>
                      <a:pt x="873" y="141"/>
                    </a:lnTo>
                    <a:lnTo>
                      <a:pt x="856" y="141"/>
                    </a:lnTo>
                    <a:lnTo>
                      <a:pt x="856" y="141"/>
                    </a:lnTo>
                    <a:lnTo>
                      <a:pt x="847" y="141"/>
                    </a:lnTo>
                    <a:lnTo>
                      <a:pt x="847" y="141"/>
                    </a:lnTo>
                    <a:lnTo>
                      <a:pt x="829" y="132"/>
                    </a:lnTo>
                    <a:lnTo>
                      <a:pt x="829" y="132"/>
                    </a:lnTo>
                    <a:lnTo>
                      <a:pt x="812" y="132"/>
                    </a:lnTo>
                    <a:lnTo>
                      <a:pt x="812" y="132"/>
                    </a:lnTo>
                    <a:lnTo>
                      <a:pt x="794" y="123"/>
                    </a:lnTo>
                    <a:lnTo>
                      <a:pt x="768" y="123"/>
                    </a:lnTo>
                    <a:lnTo>
                      <a:pt x="768" y="123"/>
                    </a:lnTo>
                    <a:lnTo>
                      <a:pt x="750" y="132"/>
                    </a:lnTo>
                    <a:lnTo>
                      <a:pt x="750" y="132"/>
                    </a:lnTo>
                    <a:lnTo>
                      <a:pt x="732" y="132"/>
                    </a:lnTo>
                    <a:lnTo>
                      <a:pt x="732" y="132"/>
                    </a:lnTo>
                    <a:lnTo>
                      <a:pt x="723" y="132"/>
                    </a:lnTo>
                    <a:lnTo>
                      <a:pt x="697" y="114"/>
                    </a:lnTo>
                    <a:lnTo>
                      <a:pt x="697" y="114"/>
                    </a:lnTo>
                    <a:lnTo>
                      <a:pt x="670" y="97"/>
                    </a:lnTo>
                    <a:lnTo>
                      <a:pt x="653" y="88"/>
                    </a:lnTo>
                    <a:lnTo>
                      <a:pt x="653" y="88"/>
                    </a:lnTo>
                    <a:lnTo>
                      <a:pt x="644" y="88"/>
                    </a:lnTo>
                    <a:lnTo>
                      <a:pt x="635" y="97"/>
                    </a:lnTo>
                    <a:lnTo>
                      <a:pt x="635" y="97"/>
                    </a:lnTo>
                    <a:lnTo>
                      <a:pt x="609" y="141"/>
                    </a:lnTo>
                    <a:lnTo>
                      <a:pt x="609" y="141"/>
                    </a:lnTo>
                    <a:lnTo>
                      <a:pt x="600" y="158"/>
                    </a:lnTo>
                    <a:lnTo>
                      <a:pt x="573" y="211"/>
                    </a:lnTo>
                    <a:lnTo>
                      <a:pt x="573" y="211"/>
                    </a:lnTo>
                    <a:lnTo>
                      <a:pt x="556" y="220"/>
                    </a:lnTo>
                    <a:lnTo>
                      <a:pt x="538" y="229"/>
                    </a:lnTo>
                    <a:lnTo>
                      <a:pt x="494" y="247"/>
                    </a:lnTo>
                    <a:lnTo>
                      <a:pt x="494" y="247"/>
                    </a:lnTo>
                    <a:lnTo>
                      <a:pt x="476" y="247"/>
                    </a:lnTo>
                    <a:lnTo>
                      <a:pt x="468" y="264"/>
                    </a:lnTo>
                    <a:lnTo>
                      <a:pt x="468" y="264"/>
                    </a:lnTo>
                    <a:lnTo>
                      <a:pt x="459" y="273"/>
                    </a:lnTo>
                    <a:lnTo>
                      <a:pt x="459" y="273"/>
                    </a:lnTo>
                    <a:lnTo>
                      <a:pt x="450" y="291"/>
                    </a:lnTo>
                    <a:lnTo>
                      <a:pt x="450" y="291"/>
                    </a:lnTo>
                    <a:lnTo>
                      <a:pt x="441" y="300"/>
                    </a:lnTo>
                    <a:lnTo>
                      <a:pt x="432" y="309"/>
                    </a:lnTo>
                    <a:lnTo>
                      <a:pt x="432" y="309"/>
                    </a:lnTo>
                    <a:lnTo>
                      <a:pt x="423" y="326"/>
                    </a:lnTo>
                    <a:lnTo>
                      <a:pt x="423" y="326"/>
                    </a:lnTo>
                    <a:lnTo>
                      <a:pt x="423" y="335"/>
                    </a:lnTo>
                    <a:lnTo>
                      <a:pt x="415" y="344"/>
                    </a:lnTo>
                    <a:lnTo>
                      <a:pt x="415" y="344"/>
                    </a:lnTo>
                    <a:lnTo>
                      <a:pt x="406" y="362"/>
                    </a:lnTo>
                    <a:lnTo>
                      <a:pt x="397" y="388"/>
                    </a:lnTo>
                    <a:lnTo>
                      <a:pt x="415" y="432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388" y="485"/>
                    </a:lnTo>
                    <a:lnTo>
                      <a:pt x="353" y="520"/>
                    </a:lnTo>
                    <a:lnTo>
                      <a:pt x="353" y="520"/>
                    </a:lnTo>
                    <a:lnTo>
                      <a:pt x="335" y="529"/>
                    </a:lnTo>
                    <a:lnTo>
                      <a:pt x="318" y="547"/>
                    </a:lnTo>
                    <a:lnTo>
                      <a:pt x="318" y="547"/>
                    </a:lnTo>
                    <a:lnTo>
                      <a:pt x="300" y="565"/>
                    </a:lnTo>
                    <a:lnTo>
                      <a:pt x="265" y="573"/>
                    </a:lnTo>
                    <a:lnTo>
                      <a:pt x="265" y="573"/>
                    </a:lnTo>
                    <a:lnTo>
                      <a:pt x="256" y="573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38" y="591"/>
                    </a:lnTo>
                    <a:lnTo>
                      <a:pt x="238" y="591"/>
                    </a:lnTo>
                    <a:lnTo>
                      <a:pt x="221" y="591"/>
                    </a:lnTo>
                    <a:lnTo>
                      <a:pt x="221" y="591"/>
                    </a:lnTo>
                    <a:lnTo>
                      <a:pt x="203" y="618"/>
                    </a:lnTo>
                    <a:lnTo>
                      <a:pt x="194" y="644"/>
                    </a:lnTo>
                    <a:lnTo>
                      <a:pt x="194" y="644"/>
                    </a:lnTo>
                    <a:lnTo>
                      <a:pt x="176" y="662"/>
                    </a:lnTo>
                    <a:lnTo>
                      <a:pt x="176" y="662"/>
                    </a:lnTo>
                    <a:lnTo>
                      <a:pt x="159" y="679"/>
                    </a:lnTo>
                    <a:lnTo>
                      <a:pt x="159" y="679"/>
                    </a:lnTo>
                    <a:lnTo>
                      <a:pt x="132" y="715"/>
                    </a:lnTo>
                    <a:lnTo>
                      <a:pt x="123" y="732"/>
                    </a:lnTo>
                    <a:lnTo>
                      <a:pt x="115" y="750"/>
                    </a:lnTo>
                    <a:lnTo>
                      <a:pt x="115" y="750"/>
                    </a:lnTo>
                    <a:lnTo>
                      <a:pt x="106" y="785"/>
                    </a:lnTo>
                    <a:lnTo>
                      <a:pt x="71" y="821"/>
                    </a:lnTo>
                    <a:lnTo>
                      <a:pt x="71" y="821"/>
                    </a:lnTo>
                    <a:lnTo>
                      <a:pt x="44" y="865"/>
                    </a:lnTo>
                    <a:lnTo>
                      <a:pt x="18" y="918"/>
                    </a:lnTo>
                    <a:lnTo>
                      <a:pt x="18" y="918"/>
                    </a:lnTo>
                    <a:lnTo>
                      <a:pt x="9" y="944"/>
                    </a:lnTo>
                    <a:lnTo>
                      <a:pt x="0" y="962"/>
                    </a:lnTo>
                    <a:lnTo>
                      <a:pt x="0" y="962"/>
                    </a:lnTo>
                    <a:lnTo>
                      <a:pt x="0" y="971"/>
                    </a:lnTo>
                    <a:lnTo>
                      <a:pt x="0" y="971"/>
                    </a:lnTo>
                    <a:lnTo>
                      <a:pt x="0" y="979"/>
                    </a:lnTo>
                    <a:lnTo>
                      <a:pt x="0" y="979"/>
                    </a:lnTo>
                    <a:lnTo>
                      <a:pt x="9" y="1015"/>
                    </a:lnTo>
                    <a:lnTo>
                      <a:pt x="26" y="1032"/>
                    </a:lnTo>
                    <a:lnTo>
                      <a:pt x="35" y="1032"/>
                    </a:lnTo>
                    <a:lnTo>
                      <a:pt x="35" y="1032"/>
                    </a:lnTo>
                    <a:lnTo>
                      <a:pt x="35" y="1041"/>
                    </a:lnTo>
                    <a:lnTo>
                      <a:pt x="35" y="1059"/>
                    </a:lnTo>
                    <a:lnTo>
                      <a:pt x="35" y="1059"/>
                    </a:lnTo>
                    <a:lnTo>
                      <a:pt x="35" y="1068"/>
                    </a:lnTo>
                    <a:lnTo>
                      <a:pt x="35" y="1068"/>
                    </a:lnTo>
                    <a:lnTo>
                      <a:pt x="35" y="1094"/>
                    </a:lnTo>
                    <a:lnTo>
                      <a:pt x="44" y="1121"/>
                    </a:lnTo>
                    <a:lnTo>
                      <a:pt x="44" y="1121"/>
                    </a:lnTo>
                    <a:lnTo>
                      <a:pt x="44" y="1130"/>
                    </a:lnTo>
                    <a:lnTo>
                      <a:pt x="44" y="1130"/>
                    </a:lnTo>
                    <a:lnTo>
                      <a:pt x="53" y="1147"/>
                    </a:lnTo>
                    <a:lnTo>
                      <a:pt x="53" y="1165"/>
                    </a:lnTo>
                    <a:lnTo>
                      <a:pt x="44" y="1191"/>
                    </a:lnTo>
                    <a:lnTo>
                      <a:pt x="26" y="1218"/>
                    </a:lnTo>
                    <a:lnTo>
                      <a:pt x="26" y="1218"/>
                    </a:lnTo>
                    <a:lnTo>
                      <a:pt x="18" y="1235"/>
                    </a:lnTo>
                    <a:lnTo>
                      <a:pt x="18" y="1244"/>
                    </a:lnTo>
                    <a:lnTo>
                      <a:pt x="18" y="1244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71"/>
                    </a:lnTo>
                    <a:lnTo>
                      <a:pt x="26" y="1271"/>
                    </a:lnTo>
                    <a:lnTo>
                      <a:pt x="18" y="1280"/>
                    </a:lnTo>
                    <a:lnTo>
                      <a:pt x="18" y="1280"/>
                    </a:lnTo>
                    <a:lnTo>
                      <a:pt x="9" y="1297"/>
                    </a:lnTo>
                    <a:lnTo>
                      <a:pt x="9" y="1297"/>
                    </a:lnTo>
                    <a:lnTo>
                      <a:pt x="0" y="1315"/>
                    </a:lnTo>
                    <a:lnTo>
                      <a:pt x="0" y="1315"/>
                    </a:lnTo>
                    <a:lnTo>
                      <a:pt x="0" y="1333"/>
                    </a:lnTo>
                    <a:lnTo>
                      <a:pt x="0" y="1350"/>
                    </a:lnTo>
                    <a:lnTo>
                      <a:pt x="0" y="1350"/>
                    </a:lnTo>
                    <a:lnTo>
                      <a:pt x="9" y="1377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30"/>
                    </a:lnTo>
                    <a:lnTo>
                      <a:pt x="26" y="1430"/>
                    </a:lnTo>
                    <a:lnTo>
                      <a:pt x="26" y="1438"/>
                    </a:lnTo>
                    <a:lnTo>
                      <a:pt x="26" y="1438"/>
                    </a:lnTo>
                    <a:lnTo>
                      <a:pt x="18" y="1447"/>
                    </a:lnTo>
                    <a:lnTo>
                      <a:pt x="18" y="1465"/>
                    </a:lnTo>
                    <a:lnTo>
                      <a:pt x="18" y="1465"/>
                    </a:lnTo>
                    <a:lnTo>
                      <a:pt x="26" y="1474"/>
                    </a:lnTo>
                    <a:lnTo>
                      <a:pt x="35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91"/>
                    </a:lnTo>
                    <a:lnTo>
                      <a:pt x="62" y="1500"/>
                    </a:lnTo>
                    <a:lnTo>
                      <a:pt x="62" y="1500"/>
                    </a:lnTo>
                    <a:lnTo>
                      <a:pt x="71" y="1509"/>
                    </a:lnTo>
                    <a:lnTo>
                      <a:pt x="88" y="1509"/>
                    </a:lnTo>
                    <a:lnTo>
                      <a:pt x="88" y="1509"/>
                    </a:lnTo>
                    <a:lnTo>
                      <a:pt x="97" y="1518"/>
                    </a:lnTo>
                    <a:lnTo>
                      <a:pt x="97" y="1527"/>
                    </a:lnTo>
                    <a:lnTo>
                      <a:pt x="97" y="1527"/>
                    </a:lnTo>
                    <a:lnTo>
                      <a:pt x="97" y="1544"/>
                    </a:lnTo>
                    <a:lnTo>
                      <a:pt x="106" y="1553"/>
                    </a:lnTo>
                    <a:lnTo>
                      <a:pt x="106" y="1553"/>
                    </a:lnTo>
                    <a:lnTo>
                      <a:pt x="115" y="1553"/>
                    </a:lnTo>
                    <a:lnTo>
                      <a:pt x="115" y="1553"/>
                    </a:lnTo>
                    <a:lnTo>
                      <a:pt x="115" y="1562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41" y="1597"/>
                    </a:lnTo>
                    <a:lnTo>
                      <a:pt x="150" y="1606"/>
                    </a:lnTo>
                    <a:lnTo>
                      <a:pt x="150" y="1606"/>
                    </a:lnTo>
                    <a:lnTo>
                      <a:pt x="185" y="1633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68"/>
                    </a:lnTo>
                    <a:lnTo>
                      <a:pt x="212" y="1668"/>
                    </a:lnTo>
                    <a:lnTo>
                      <a:pt x="212" y="1677"/>
                    </a:lnTo>
                    <a:lnTo>
                      <a:pt x="221" y="1686"/>
                    </a:lnTo>
                    <a:lnTo>
                      <a:pt x="221" y="1686"/>
                    </a:lnTo>
                    <a:lnTo>
                      <a:pt x="221" y="1694"/>
                    </a:lnTo>
                    <a:lnTo>
                      <a:pt x="221" y="1694"/>
                    </a:lnTo>
                    <a:lnTo>
                      <a:pt x="238" y="1739"/>
                    </a:lnTo>
                    <a:lnTo>
                      <a:pt x="265" y="1756"/>
                    </a:lnTo>
                    <a:lnTo>
                      <a:pt x="265" y="1756"/>
                    </a:lnTo>
                    <a:lnTo>
                      <a:pt x="273" y="1765"/>
                    </a:lnTo>
                    <a:lnTo>
                      <a:pt x="273" y="1765"/>
                    </a:lnTo>
                    <a:lnTo>
                      <a:pt x="291" y="1783"/>
                    </a:lnTo>
                    <a:lnTo>
                      <a:pt x="291" y="1783"/>
                    </a:lnTo>
                    <a:lnTo>
                      <a:pt x="309" y="1783"/>
                    </a:lnTo>
                    <a:lnTo>
                      <a:pt x="309" y="1783"/>
                    </a:lnTo>
                    <a:lnTo>
                      <a:pt x="309" y="1792"/>
                    </a:lnTo>
                    <a:lnTo>
                      <a:pt x="309" y="1792"/>
                    </a:lnTo>
                    <a:lnTo>
                      <a:pt x="318" y="1800"/>
                    </a:lnTo>
                    <a:lnTo>
                      <a:pt x="318" y="1800"/>
                    </a:lnTo>
                    <a:lnTo>
                      <a:pt x="379" y="1845"/>
                    </a:lnTo>
                    <a:lnTo>
                      <a:pt x="379" y="1845"/>
                    </a:lnTo>
                    <a:lnTo>
                      <a:pt x="450" y="1889"/>
                    </a:lnTo>
                    <a:lnTo>
                      <a:pt x="512" y="1915"/>
                    </a:lnTo>
                    <a:lnTo>
                      <a:pt x="512" y="1915"/>
                    </a:lnTo>
                    <a:lnTo>
                      <a:pt x="529" y="1924"/>
                    </a:lnTo>
                    <a:lnTo>
                      <a:pt x="529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618" y="1906"/>
                    </a:lnTo>
                    <a:lnTo>
                      <a:pt x="618" y="1906"/>
                    </a:lnTo>
                    <a:lnTo>
                      <a:pt x="662" y="1898"/>
                    </a:lnTo>
                    <a:lnTo>
                      <a:pt x="662" y="1898"/>
                    </a:lnTo>
                    <a:lnTo>
                      <a:pt x="706" y="1889"/>
                    </a:lnTo>
                    <a:lnTo>
                      <a:pt x="706" y="1889"/>
                    </a:lnTo>
                    <a:lnTo>
                      <a:pt x="750" y="1889"/>
                    </a:lnTo>
                    <a:lnTo>
                      <a:pt x="803" y="1889"/>
                    </a:lnTo>
                    <a:lnTo>
                      <a:pt x="803" y="1889"/>
                    </a:lnTo>
                    <a:lnTo>
                      <a:pt x="812" y="1889"/>
                    </a:lnTo>
                    <a:lnTo>
                      <a:pt x="812" y="1889"/>
                    </a:lnTo>
                    <a:lnTo>
                      <a:pt x="820" y="1898"/>
                    </a:lnTo>
                    <a:lnTo>
                      <a:pt x="820" y="1898"/>
                    </a:lnTo>
                    <a:lnTo>
                      <a:pt x="838" y="1906"/>
                    </a:lnTo>
                    <a:lnTo>
                      <a:pt x="838" y="1906"/>
                    </a:lnTo>
                    <a:lnTo>
                      <a:pt x="856" y="1915"/>
                    </a:lnTo>
                    <a:lnTo>
                      <a:pt x="856" y="1915"/>
                    </a:lnTo>
                    <a:lnTo>
                      <a:pt x="909" y="1889"/>
                    </a:lnTo>
                    <a:lnTo>
                      <a:pt x="970" y="1862"/>
                    </a:lnTo>
                    <a:lnTo>
                      <a:pt x="970" y="1862"/>
                    </a:lnTo>
                    <a:lnTo>
                      <a:pt x="988" y="1862"/>
                    </a:lnTo>
                    <a:lnTo>
                      <a:pt x="988" y="1862"/>
                    </a:lnTo>
                    <a:lnTo>
                      <a:pt x="997" y="1853"/>
                    </a:lnTo>
                    <a:lnTo>
                      <a:pt x="997" y="1853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41" y="1836"/>
                    </a:lnTo>
                    <a:lnTo>
                      <a:pt x="1041" y="1836"/>
                    </a:lnTo>
                    <a:lnTo>
                      <a:pt x="1050" y="1827"/>
                    </a:lnTo>
                    <a:lnTo>
                      <a:pt x="1050" y="1827"/>
                    </a:lnTo>
                    <a:lnTo>
                      <a:pt x="1059" y="1827"/>
                    </a:lnTo>
                    <a:lnTo>
                      <a:pt x="1059" y="1827"/>
                    </a:lnTo>
                    <a:lnTo>
                      <a:pt x="1076" y="1818"/>
                    </a:lnTo>
                    <a:lnTo>
                      <a:pt x="1076" y="1818"/>
                    </a:lnTo>
                    <a:lnTo>
                      <a:pt x="1085" y="1818"/>
                    </a:lnTo>
                    <a:lnTo>
                      <a:pt x="1112" y="1818"/>
                    </a:lnTo>
                    <a:lnTo>
                      <a:pt x="1112" y="1818"/>
                    </a:lnTo>
                    <a:lnTo>
                      <a:pt x="1129" y="1818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47" y="1800"/>
                    </a:lnTo>
                    <a:lnTo>
                      <a:pt x="1147" y="1800"/>
                    </a:lnTo>
                    <a:lnTo>
                      <a:pt x="1147" y="1809"/>
                    </a:lnTo>
                    <a:lnTo>
                      <a:pt x="1147" y="1809"/>
                    </a:lnTo>
                    <a:lnTo>
                      <a:pt x="1156" y="1809"/>
                    </a:lnTo>
                    <a:lnTo>
                      <a:pt x="1191" y="1818"/>
                    </a:lnTo>
                    <a:lnTo>
                      <a:pt x="1191" y="1818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26" y="1827"/>
                    </a:lnTo>
                    <a:lnTo>
                      <a:pt x="1226" y="1827"/>
                    </a:lnTo>
                    <a:lnTo>
                      <a:pt x="1235" y="1827"/>
                    </a:lnTo>
                    <a:lnTo>
                      <a:pt x="1235" y="1827"/>
                    </a:lnTo>
                    <a:lnTo>
                      <a:pt x="1253" y="1836"/>
                    </a:lnTo>
                    <a:lnTo>
                      <a:pt x="1262" y="1853"/>
                    </a:lnTo>
                    <a:lnTo>
                      <a:pt x="1279" y="1871"/>
                    </a:lnTo>
                    <a:lnTo>
                      <a:pt x="1279" y="1871"/>
                    </a:lnTo>
                    <a:lnTo>
                      <a:pt x="1288" y="1906"/>
                    </a:lnTo>
                    <a:lnTo>
                      <a:pt x="1315" y="1933"/>
                    </a:lnTo>
                    <a:lnTo>
                      <a:pt x="1315" y="1933"/>
                    </a:lnTo>
                    <a:lnTo>
                      <a:pt x="1323" y="1933"/>
                    </a:lnTo>
                    <a:lnTo>
                      <a:pt x="1332" y="1933"/>
                    </a:lnTo>
                    <a:lnTo>
                      <a:pt x="1332" y="1933"/>
                    </a:lnTo>
                    <a:lnTo>
                      <a:pt x="1341" y="1924"/>
                    </a:lnTo>
                    <a:lnTo>
                      <a:pt x="1341" y="1924"/>
                    </a:lnTo>
                    <a:lnTo>
                      <a:pt x="1350" y="1924"/>
                    </a:lnTo>
                    <a:lnTo>
                      <a:pt x="1350" y="1924"/>
                    </a:lnTo>
                    <a:lnTo>
                      <a:pt x="1359" y="1924"/>
                    </a:lnTo>
                    <a:lnTo>
                      <a:pt x="1359" y="1924"/>
                    </a:lnTo>
                    <a:lnTo>
                      <a:pt x="1376" y="1915"/>
                    </a:lnTo>
                    <a:lnTo>
                      <a:pt x="1385" y="1915"/>
                    </a:lnTo>
                    <a:lnTo>
                      <a:pt x="1385" y="1915"/>
                    </a:lnTo>
                    <a:lnTo>
                      <a:pt x="1447" y="1915"/>
                    </a:lnTo>
                    <a:lnTo>
                      <a:pt x="1447" y="1915"/>
                    </a:lnTo>
                    <a:lnTo>
                      <a:pt x="1456" y="1906"/>
                    </a:lnTo>
                    <a:lnTo>
                      <a:pt x="1456" y="1906"/>
                    </a:lnTo>
                    <a:lnTo>
                      <a:pt x="1456" y="1924"/>
                    </a:lnTo>
                    <a:lnTo>
                      <a:pt x="1456" y="1924"/>
                    </a:lnTo>
                    <a:lnTo>
                      <a:pt x="1465" y="1933"/>
                    </a:lnTo>
                    <a:lnTo>
                      <a:pt x="1465" y="1933"/>
                    </a:lnTo>
                    <a:lnTo>
                      <a:pt x="1482" y="1950"/>
                    </a:lnTo>
                    <a:lnTo>
                      <a:pt x="1482" y="1950"/>
                    </a:lnTo>
                    <a:lnTo>
                      <a:pt x="1482" y="1959"/>
                    </a:lnTo>
                    <a:lnTo>
                      <a:pt x="1500" y="1959"/>
                    </a:lnTo>
                    <a:lnTo>
                      <a:pt x="1509" y="1959"/>
                    </a:lnTo>
                    <a:lnTo>
                      <a:pt x="1509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35" y="1977"/>
                    </a:lnTo>
                    <a:lnTo>
                      <a:pt x="1535" y="1995"/>
                    </a:lnTo>
                    <a:lnTo>
                      <a:pt x="1535" y="1995"/>
                    </a:lnTo>
                    <a:lnTo>
                      <a:pt x="1535" y="2003"/>
                    </a:lnTo>
                    <a:lnTo>
                      <a:pt x="1535" y="2003"/>
                    </a:lnTo>
                    <a:lnTo>
                      <a:pt x="1526" y="2012"/>
                    </a:lnTo>
                    <a:lnTo>
                      <a:pt x="1526" y="2012"/>
                    </a:lnTo>
                    <a:lnTo>
                      <a:pt x="1526" y="2030"/>
                    </a:lnTo>
                    <a:lnTo>
                      <a:pt x="1526" y="2030"/>
                    </a:lnTo>
                    <a:lnTo>
                      <a:pt x="1526" y="2048"/>
                    </a:lnTo>
                    <a:lnTo>
                      <a:pt x="1526" y="2048"/>
                    </a:lnTo>
                    <a:lnTo>
                      <a:pt x="1535" y="2056"/>
                    </a:lnTo>
                    <a:lnTo>
                      <a:pt x="1535" y="2056"/>
                    </a:lnTo>
                    <a:lnTo>
                      <a:pt x="1526" y="2065"/>
                    </a:lnTo>
                    <a:lnTo>
                      <a:pt x="1526" y="2074"/>
                    </a:lnTo>
                    <a:lnTo>
                      <a:pt x="1526" y="2074"/>
                    </a:lnTo>
                    <a:lnTo>
                      <a:pt x="1526" y="2083"/>
                    </a:lnTo>
                    <a:lnTo>
                      <a:pt x="1526" y="2083"/>
                    </a:lnTo>
                    <a:lnTo>
                      <a:pt x="1509" y="2083"/>
                    </a:lnTo>
                    <a:lnTo>
                      <a:pt x="1509" y="2092"/>
                    </a:lnTo>
                    <a:lnTo>
                      <a:pt x="1509" y="2092"/>
                    </a:lnTo>
                    <a:lnTo>
                      <a:pt x="1500" y="2101"/>
                    </a:lnTo>
                    <a:lnTo>
                      <a:pt x="1500" y="2109"/>
                    </a:lnTo>
                    <a:lnTo>
                      <a:pt x="1500" y="2109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09" y="2127"/>
                    </a:lnTo>
                    <a:lnTo>
                      <a:pt x="1500" y="2136"/>
                    </a:lnTo>
                    <a:lnTo>
                      <a:pt x="1500" y="2145"/>
                    </a:lnTo>
                    <a:lnTo>
                      <a:pt x="1500" y="2145"/>
                    </a:lnTo>
                    <a:lnTo>
                      <a:pt x="1509" y="2154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71"/>
                    </a:lnTo>
                    <a:lnTo>
                      <a:pt x="1518" y="2171"/>
                    </a:lnTo>
                    <a:lnTo>
                      <a:pt x="1500" y="2171"/>
                    </a:lnTo>
                    <a:lnTo>
                      <a:pt x="1500" y="2180"/>
                    </a:lnTo>
                    <a:lnTo>
                      <a:pt x="1491" y="2189"/>
                    </a:lnTo>
                    <a:lnTo>
                      <a:pt x="1491" y="2189"/>
                    </a:lnTo>
                    <a:lnTo>
                      <a:pt x="1473" y="2215"/>
                    </a:lnTo>
                    <a:lnTo>
                      <a:pt x="1473" y="2215"/>
                    </a:lnTo>
                    <a:lnTo>
                      <a:pt x="1465" y="2233"/>
                    </a:lnTo>
                    <a:lnTo>
                      <a:pt x="1465" y="2233"/>
                    </a:lnTo>
                    <a:lnTo>
                      <a:pt x="1473" y="2242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91" y="2268"/>
                    </a:lnTo>
                    <a:lnTo>
                      <a:pt x="1491" y="2268"/>
                    </a:lnTo>
                    <a:lnTo>
                      <a:pt x="1500" y="2277"/>
                    </a:lnTo>
                    <a:lnTo>
                      <a:pt x="1500" y="2277"/>
                    </a:lnTo>
                    <a:lnTo>
                      <a:pt x="1509" y="2295"/>
                    </a:lnTo>
                    <a:lnTo>
                      <a:pt x="1544" y="2330"/>
                    </a:lnTo>
                    <a:lnTo>
                      <a:pt x="1544" y="2330"/>
                    </a:lnTo>
                    <a:lnTo>
                      <a:pt x="1553" y="2339"/>
                    </a:lnTo>
                    <a:lnTo>
                      <a:pt x="1562" y="2357"/>
                    </a:lnTo>
                    <a:lnTo>
                      <a:pt x="1562" y="2357"/>
                    </a:lnTo>
                    <a:lnTo>
                      <a:pt x="1570" y="2374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392"/>
                    </a:lnTo>
                    <a:lnTo>
                      <a:pt x="1605" y="2392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410"/>
                    </a:lnTo>
                    <a:lnTo>
                      <a:pt x="1605" y="2410"/>
                    </a:lnTo>
                    <a:lnTo>
                      <a:pt x="1622" y="2427"/>
                    </a:lnTo>
                    <a:lnTo>
                      <a:pt x="1640" y="2454"/>
                    </a:lnTo>
                    <a:lnTo>
                      <a:pt x="1640" y="2454"/>
                    </a:lnTo>
                    <a:lnTo>
                      <a:pt x="1649" y="2454"/>
                    </a:lnTo>
                    <a:lnTo>
                      <a:pt x="1649" y="2454"/>
                    </a:lnTo>
                    <a:lnTo>
                      <a:pt x="1658" y="2462"/>
                    </a:lnTo>
                    <a:lnTo>
                      <a:pt x="1658" y="2462"/>
                    </a:lnTo>
                    <a:lnTo>
                      <a:pt x="1666" y="2480"/>
                    </a:lnTo>
                    <a:lnTo>
                      <a:pt x="1666" y="2498"/>
                    </a:lnTo>
                    <a:lnTo>
                      <a:pt x="1666" y="2498"/>
                    </a:lnTo>
                    <a:lnTo>
                      <a:pt x="1675" y="2515"/>
                    </a:lnTo>
                    <a:lnTo>
                      <a:pt x="1675" y="2515"/>
                    </a:lnTo>
                    <a:lnTo>
                      <a:pt x="1666" y="2524"/>
                    </a:lnTo>
                    <a:lnTo>
                      <a:pt x="1666" y="2524"/>
                    </a:lnTo>
                    <a:lnTo>
                      <a:pt x="1693" y="2586"/>
                    </a:lnTo>
                    <a:lnTo>
                      <a:pt x="1719" y="2630"/>
                    </a:lnTo>
                    <a:lnTo>
                      <a:pt x="1719" y="2630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1" y="2666"/>
                    </a:lnTo>
                    <a:lnTo>
                      <a:pt x="1711" y="2666"/>
                    </a:lnTo>
                    <a:lnTo>
                      <a:pt x="1711" y="2692"/>
                    </a:lnTo>
                    <a:lnTo>
                      <a:pt x="1711" y="2692"/>
                    </a:lnTo>
                    <a:lnTo>
                      <a:pt x="1719" y="2727"/>
                    </a:lnTo>
                    <a:lnTo>
                      <a:pt x="1719" y="2727"/>
                    </a:lnTo>
                    <a:lnTo>
                      <a:pt x="1728" y="2745"/>
                    </a:lnTo>
                    <a:lnTo>
                      <a:pt x="1728" y="2745"/>
                    </a:lnTo>
                    <a:lnTo>
                      <a:pt x="1728" y="2754"/>
                    </a:lnTo>
                    <a:lnTo>
                      <a:pt x="1728" y="2754"/>
                    </a:lnTo>
                    <a:lnTo>
                      <a:pt x="1737" y="2780"/>
                    </a:lnTo>
                    <a:lnTo>
                      <a:pt x="1746" y="2807"/>
                    </a:lnTo>
                    <a:lnTo>
                      <a:pt x="1746" y="2807"/>
                    </a:lnTo>
                    <a:lnTo>
                      <a:pt x="1737" y="2833"/>
                    </a:lnTo>
                    <a:lnTo>
                      <a:pt x="1728" y="2860"/>
                    </a:lnTo>
                    <a:lnTo>
                      <a:pt x="1728" y="2860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675" y="2930"/>
                    </a:lnTo>
                    <a:lnTo>
                      <a:pt x="1666" y="2983"/>
                    </a:lnTo>
                    <a:lnTo>
                      <a:pt x="1666" y="2983"/>
                    </a:lnTo>
                    <a:lnTo>
                      <a:pt x="1658" y="3010"/>
                    </a:lnTo>
                    <a:lnTo>
                      <a:pt x="1649" y="3036"/>
                    </a:lnTo>
                    <a:lnTo>
                      <a:pt x="1649" y="3036"/>
                    </a:lnTo>
                    <a:lnTo>
                      <a:pt x="1640" y="3045"/>
                    </a:lnTo>
                    <a:lnTo>
                      <a:pt x="1631" y="3063"/>
                    </a:lnTo>
                    <a:lnTo>
                      <a:pt x="1631" y="3063"/>
                    </a:lnTo>
                    <a:lnTo>
                      <a:pt x="1631" y="3116"/>
                    </a:lnTo>
                    <a:lnTo>
                      <a:pt x="1631" y="3116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40" y="3142"/>
                    </a:lnTo>
                    <a:lnTo>
                      <a:pt x="1640" y="3142"/>
                    </a:lnTo>
                    <a:lnTo>
                      <a:pt x="1631" y="3151"/>
                    </a:lnTo>
                    <a:lnTo>
                      <a:pt x="1631" y="3151"/>
                    </a:lnTo>
                    <a:lnTo>
                      <a:pt x="1640" y="3186"/>
                    </a:lnTo>
                    <a:lnTo>
                      <a:pt x="1666" y="3222"/>
                    </a:lnTo>
                    <a:lnTo>
                      <a:pt x="1666" y="3222"/>
                    </a:lnTo>
                    <a:lnTo>
                      <a:pt x="1693" y="3275"/>
                    </a:lnTo>
                    <a:lnTo>
                      <a:pt x="1719" y="3328"/>
                    </a:lnTo>
                    <a:lnTo>
                      <a:pt x="1719" y="3328"/>
                    </a:lnTo>
                    <a:lnTo>
                      <a:pt x="1737" y="3381"/>
                    </a:lnTo>
                    <a:lnTo>
                      <a:pt x="1737" y="3381"/>
                    </a:lnTo>
                    <a:lnTo>
                      <a:pt x="1746" y="3398"/>
                    </a:lnTo>
                    <a:lnTo>
                      <a:pt x="1746" y="3398"/>
                    </a:lnTo>
                    <a:lnTo>
                      <a:pt x="1755" y="3416"/>
                    </a:lnTo>
                    <a:lnTo>
                      <a:pt x="1755" y="3416"/>
                    </a:lnTo>
                    <a:lnTo>
                      <a:pt x="1772" y="3451"/>
                    </a:lnTo>
                    <a:lnTo>
                      <a:pt x="1772" y="3451"/>
                    </a:lnTo>
                    <a:lnTo>
                      <a:pt x="1772" y="3495"/>
                    </a:lnTo>
                    <a:lnTo>
                      <a:pt x="1772" y="3495"/>
                    </a:lnTo>
                    <a:lnTo>
                      <a:pt x="1772" y="3522"/>
                    </a:lnTo>
                    <a:lnTo>
                      <a:pt x="1781" y="3539"/>
                    </a:lnTo>
                    <a:lnTo>
                      <a:pt x="1781" y="3539"/>
                    </a:lnTo>
                    <a:lnTo>
                      <a:pt x="1790" y="3575"/>
                    </a:lnTo>
                    <a:lnTo>
                      <a:pt x="1799" y="3619"/>
                    </a:lnTo>
                    <a:lnTo>
                      <a:pt x="1799" y="3645"/>
                    </a:lnTo>
                    <a:lnTo>
                      <a:pt x="1799" y="3654"/>
                    </a:lnTo>
                    <a:lnTo>
                      <a:pt x="1799" y="3654"/>
                    </a:lnTo>
                    <a:lnTo>
                      <a:pt x="1808" y="3716"/>
                    </a:lnTo>
                    <a:lnTo>
                      <a:pt x="1816" y="3743"/>
                    </a:lnTo>
                    <a:lnTo>
                      <a:pt x="1834" y="3760"/>
                    </a:lnTo>
                    <a:lnTo>
                      <a:pt x="1834" y="3760"/>
                    </a:lnTo>
                    <a:lnTo>
                      <a:pt x="1852" y="3778"/>
                    </a:lnTo>
                    <a:lnTo>
                      <a:pt x="1852" y="3778"/>
                    </a:lnTo>
                    <a:lnTo>
                      <a:pt x="1869" y="3804"/>
                    </a:lnTo>
                    <a:lnTo>
                      <a:pt x="1869" y="3804"/>
                    </a:lnTo>
                    <a:lnTo>
                      <a:pt x="1878" y="3804"/>
                    </a:lnTo>
                    <a:lnTo>
                      <a:pt x="1878" y="3804"/>
                    </a:lnTo>
                    <a:lnTo>
                      <a:pt x="1878" y="3822"/>
                    </a:lnTo>
                    <a:lnTo>
                      <a:pt x="1878" y="3822"/>
                    </a:lnTo>
                    <a:lnTo>
                      <a:pt x="1905" y="3857"/>
                    </a:lnTo>
                    <a:lnTo>
                      <a:pt x="1914" y="3893"/>
                    </a:lnTo>
                    <a:lnTo>
                      <a:pt x="1914" y="3893"/>
                    </a:lnTo>
                    <a:lnTo>
                      <a:pt x="1931" y="3928"/>
                    </a:lnTo>
                    <a:lnTo>
                      <a:pt x="1949" y="3963"/>
                    </a:lnTo>
                    <a:lnTo>
                      <a:pt x="1949" y="3963"/>
                    </a:lnTo>
                    <a:lnTo>
                      <a:pt x="1966" y="3990"/>
                    </a:lnTo>
                    <a:lnTo>
                      <a:pt x="1966" y="3990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4007"/>
                    </a:lnTo>
                    <a:lnTo>
                      <a:pt x="1966" y="4007"/>
                    </a:lnTo>
                    <a:lnTo>
                      <a:pt x="1975" y="4025"/>
                    </a:lnTo>
                    <a:lnTo>
                      <a:pt x="1975" y="4034"/>
                    </a:lnTo>
                    <a:lnTo>
                      <a:pt x="1975" y="4034"/>
                    </a:lnTo>
                    <a:lnTo>
                      <a:pt x="1975" y="4043"/>
                    </a:lnTo>
                    <a:lnTo>
                      <a:pt x="1966" y="4043"/>
                    </a:lnTo>
                    <a:lnTo>
                      <a:pt x="1966" y="4043"/>
                    </a:lnTo>
                    <a:lnTo>
                      <a:pt x="1958" y="4043"/>
                    </a:lnTo>
                    <a:lnTo>
                      <a:pt x="1949" y="4060"/>
                    </a:lnTo>
                    <a:lnTo>
                      <a:pt x="1949" y="4060"/>
                    </a:lnTo>
                    <a:lnTo>
                      <a:pt x="1958" y="4069"/>
                    </a:lnTo>
                    <a:lnTo>
                      <a:pt x="1975" y="4096"/>
                    </a:lnTo>
                    <a:lnTo>
                      <a:pt x="1975" y="4096"/>
                    </a:lnTo>
                    <a:lnTo>
                      <a:pt x="1975" y="4113"/>
                    </a:lnTo>
                    <a:lnTo>
                      <a:pt x="1975" y="4122"/>
                    </a:lnTo>
                    <a:lnTo>
                      <a:pt x="1975" y="4131"/>
                    </a:lnTo>
                    <a:lnTo>
                      <a:pt x="1975" y="4131"/>
                    </a:lnTo>
                    <a:lnTo>
                      <a:pt x="1984" y="4140"/>
                    </a:lnTo>
                    <a:lnTo>
                      <a:pt x="1984" y="4140"/>
                    </a:lnTo>
                    <a:lnTo>
                      <a:pt x="2002" y="4149"/>
                    </a:lnTo>
                    <a:lnTo>
                      <a:pt x="2002" y="4149"/>
                    </a:lnTo>
                    <a:lnTo>
                      <a:pt x="2002" y="4157"/>
                    </a:lnTo>
                    <a:lnTo>
                      <a:pt x="2019" y="4166"/>
                    </a:lnTo>
                    <a:lnTo>
                      <a:pt x="2019" y="4166"/>
                    </a:lnTo>
                    <a:lnTo>
                      <a:pt x="2028" y="4166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46" y="4184"/>
                    </a:lnTo>
                    <a:lnTo>
                      <a:pt x="2064" y="4193"/>
                    </a:lnTo>
                    <a:lnTo>
                      <a:pt x="2064" y="4193"/>
                    </a:lnTo>
                    <a:lnTo>
                      <a:pt x="2072" y="4193"/>
                    </a:lnTo>
                    <a:lnTo>
                      <a:pt x="2090" y="4175"/>
                    </a:lnTo>
                    <a:lnTo>
                      <a:pt x="2090" y="4175"/>
                    </a:lnTo>
                    <a:lnTo>
                      <a:pt x="2108" y="4166"/>
                    </a:lnTo>
                    <a:lnTo>
                      <a:pt x="2152" y="4166"/>
                    </a:lnTo>
                    <a:lnTo>
                      <a:pt x="2152" y="4166"/>
                    </a:lnTo>
                    <a:lnTo>
                      <a:pt x="2169" y="4166"/>
                    </a:lnTo>
                    <a:lnTo>
                      <a:pt x="2187" y="4157"/>
                    </a:lnTo>
                    <a:lnTo>
                      <a:pt x="2187" y="4157"/>
                    </a:lnTo>
                    <a:lnTo>
                      <a:pt x="2187" y="4149"/>
                    </a:lnTo>
                    <a:lnTo>
                      <a:pt x="2187" y="4149"/>
                    </a:lnTo>
                    <a:lnTo>
                      <a:pt x="2205" y="4140"/>
                    </a:lnTo>
                    <a:lnTo>
                      <a:pt x="2205" y="4140"/>
                    </a:lnTo>
                    <a:lnTo>
                      <a:pt x="2249" y="4140"/>
                    </a:lnTo>
                    <a:lnTo>
                      <a:pt x="2284" y="4140"/>
                    </a:lnTo>
                    <a:lnTo>
                      <a:pt x="2284" y="4140"/>
                    </a:lnTo>
                    <a:lnTo>
                      <a:pt x="2319" y="4149"/>
                    </a:lnTo>
                    <a:lnTo>
                      <a:pt x="2328" y="4140"/>
                    </a:lnTo>
                    <a:lnTo>
                      <a:pt x="2346" y="4140"/>
                    </a:lnTo>
                    <a:lnTo>
                      <a:pt x="2346" y="4140"/>
                    </a:lnTo>
                    <a:lnTo>
                      <a:pt x="2355" y="4140"/>
                    </a:lnTo>
                    <a:lnTo>
                      <a:pt x="2355" y="4140"/>
                    </a:lnTo>
                    <a:lnTo>
                      <a:pt x="2364" y="4140"/>
                    </a:lnTo>
                    <a:lnTo>
                      <a:pt x="2372" y="4140"/>
                    </a:lnTo>
                    <a:lnTo>
                      <a:pt x="2372" y="4140"/>
                    </a:lnTo>
                    <a:lnTo>
                      <a:pt x="2381" y="4131"/>
                    </a:lnTo>
                    <a:lnTo>
                      <a:pt x="2390" y="4122"/>
                    </a:lnTo>
                    <a:lnTo>
                      <a:pt x="2390" y="4122"/>
                    </a:lnTo>
                    <a:lnTo>
                      <a:pt x="2399" y="4113"/>
                    </a:lnTo>
                    <a:lnTo>
                      <a:pt x="2408" y="4113"/>
                    </a:lnTo>
                    <a:lnTo>
                      <a:pt x="2425" y="4113"/>
                    </a:lnTo>
                    <a:lnTo>
                      <a:pt x="2425" y="4113"/>
                    </a:lnTo>
                    <a:lnTo>
                      <a:pt x="2452" y="4104"/>
                    </a:lnTo>
                    <a:lnTo>
                      <a:pt x="2478" y="4096"/>
                    </a:lnTo>
                    <a:lnTo>
                      <a:pt x="2549" y="4043"/>
                    </a:lnTo>
                    <a:lnTo>
                      <a:pt x="2549" y="4043"/>
                    </a:lnTo>
                    <a:lnTo>
                      <a:pt x="2619" y="3963"/>
                    </a:lnTo>
                    <a:lnTo>
                      <a:pt x="2681" y="3884"/>
                    </a:lnTo>
                    <a:lnTo>
                      <a:pt x="2681" y="3884"/>
                    </a:lnTo>
                    <a:lnTo>
                      <a:pt x="2716" y="3840"/>
                    </a:lnTo>
                    <a:lnTo>
                      <a:pt x="2743" y="3813"/>
                    </a:lnTo>
                    <a:lnTo>
                      <a:pt x="2761" y="3795"/>
                    </a:lnTo>
                    <a:lnTo>
                      <a:pt x="2761" y="3795"/>
                    </a:lnTo>
                    <a:lnTo>
                      <a:pt x="2778" y="3760"/>
                    </a:lnTo>
                    <a:lnTo>
                      <a:pt x="2787" y="3707"/>
                    </a:lnTo>
                    <a:lnTo>
                      <a:pt x="2787" y="3707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0"/>
                    </a:lnTo>
                    <a:lnTo>
                      <a:pt x="2796" y="3681"/>
                    </a:lnTo>
                    <a:lnTo>
                      <a:pt x="2796" y="3663"/>
                    </a:lnTo>
                    <a:lnTo>
                      <a:pt x="2796" y="3663"/>
                    </a:lnTo>
                    <a:lnTo>
                      <a:pt x="2787" y="3645"/>
                    </a:lnTo>
                    <a:lnTo>
                      <a:pt x="2778" y="3645"/>
                    </a:lnTo>
                    <a:lnTo>
                      <a:pt x="2778" y="3645"/>
                    </a:lnTo>
                    <a:lnTo>
                      <a:pt x="2769" y="3645"/>
                    </a:lnTo>
                    <a:lnTo>
                      <a:pt x="2769" y="3645"/>
                    </a:lnTo>
                    <a:lnTo>
                      <a:pt x="2769" y="3637"/>
                    </a:lnTo>
                    <a:lnTo>
                      <a:pt x="2769" y="3637"/>
                    </a:lnTo>
                    <a:lnTo>
                      <a:pt x="2778" y="3628"/>
                    </a:lnTo>
                    <a:lnTo>
                      <a:pt x="2796" y="3610"/>
                    </a:lnTo>
                    <a:lnTo>
                      <a:pt x="2858" y="3584"/>
                    </a:lnTo>
                    <a:lnTo>
                      <a:pt x="2858" y="3584"/>
                    </a:lnTo>
                    <a:lnTo>
                      <a:pt x="2911" y="3566"/>
                    </a:lnTo>
                    <a:lnTo>
                      <a:pt x="2919" y="3548"/>
                    </a:lnTo>
                    <a:lnTo>
                      <a:pt x="2928" y="3539"/>
                    </a:lnTo>
                    <a:lnTo>
                      <a:pt x="2928" y="3539"/>
                    </a:lnTo>
                    <a:lnTo>
                      <a:pt x="2928" y="3522"/>
                    </a:lnTo>
                    <a:lnTo>
                      <a:pt x="2937" y="3504"/>
                    </a:lnTo>
                    <a:lnTo>
                      <a:pt x="2937" y="3504"/>
                    </a:lnTo>
                    <a:lnTo>
                      <a:pt x="2937" y="3460"/>
                    </a:lnTo>
                    <a:lnTo>
                      <a:pt x="2937" y="3460"/>
                    </a:lnTo>
                    <a:lnTo>
                      <a:pt x="2937" y="3451"/>
                    </a:lnTo>
                    <a:lnTo>
                      <a:pt x="2937" y="3451"/>
                    </a:lnTo>
                    <a:lnTo>
                      <a:pt x="2937" y="3425"/>
                    </a:lnTo>
                    <a:lnTo>
                      <a:pt x="2937" y="3425"/>
                    </a:lnTo>
                    <a:lnTo>
                      <a:pt x="2928" y="3407"/>
                    </a:lnTo>
                    <a:lnTo>
                      <a:pt x="2928" y="3407"/>
                    </a:lnTo>
                    <a:lnTo>
                      <a:pt x="2928" y="3389"/>
                    </a:lnTo>
                    <a:lnTo>
                      <a:pt x="2928" y="3389"/>
                    </a:lnTo>
                    <a:lnTo>
                      <a:pt x="2928" y="3381"/>
                    </a:lnTo>
                    <a:lnTo>
                      <a:pt x="2928" y="3381"/>
                    </a:lnTo>
                    <a:lnTo>
                      <a:pt x="2919" y="3354"/>
                    </a:lnTo>
                    <a:lnTo>
                      <a:pt x="2911" y="3336"/>
                    </a:lnTo>
                    <a:lnTo>
                      <a:pt x="2911" y="3336"/>
                    </a:lnTo>
                    <a:lnTo>
                      <a:pt x="2902" y="3319"/>
                    </a:lnTo>
                    <a:lnTo>
                      <a:pt x="2902" y="3319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283"/>
                    </a:lnTo>
                    <a:lnTo>
                      <a:pt x="2893" y="3283"/>
                    </a:lnTo>
                    <a:lnTo>
                      <a:pt x="2902" y="3283"/>
                    </a:lnTo>
                    <a:lnTo>
                      <a:pt x="2902" y="3283"/>
                    </a:lnTo>
                    <a:lnTo>
                      <a:pt x="2919" y="3275"/>
                    </a:lnTo>
                    <a:lnTo>
                      <a:pt x="2928" y="3257"/>
                    </a:lnTo>
                    <a:lnTo>
                      <a:pt x="2928" y="3257"/>
                    </a:lnTo>
                    <a:lnTo>
                      <a:pt x="2928" y="3248"/>
                    </a:lnTo>
                    <a:lnTo>
                      <a:pt x="2928" y="3248"/>
                    </a:lnTo>
                    <a:lnTo>
                      <a:pt x="2955" y="3239"/>
                    </a:lnTo>
                    <a:lnTo>
                      <a:pt x="2955" y="3239"/>
                    </a:lnTo>
                    <a:lnTo>
                      <a:pt x="2972" y="3222"/>
                    </a:lnTo>
                    <a:lnTo>
                      <a:pt x="2972" y="3222"/>
                    </a:lnTo>
                    <a:lnTo>
                      <a:pt x="2990" y="3213"/>
                    </a:lnTo>
                    <a:lnTo>
                      <a:pt x="2999" y="3195"/>
                    </a:lnTo>
                    <a:lnTo>
                      <a:pt x="2999" y="3195"/>
                    </a:lnTo>
                    <a:lnTo>
                      <a:pt x="3034" y="3160"/>
                    </a:lnTo>
                    <a:lnTo>
                      <a:pt x="3034" y="3160"/>
                    </a:lnTo>
                    <a:lnTo>
                      <a:pt x="3069" y="3142"/>
                    </a:lnTo>
                    <a:lnTo>
                      <a:pt x="3069" y="3142"/>
                    </a:lnTo>
                    <a:lnTo>
                      <a:pt x="3096" y="3133"/>
                    </a:lnTo>
                    <a:lnTo>
                      <a:pt x="3096" y="3133"/>
                    </a:lnTo>
                    <a:lnTo>
                      <a:pt x="3113" y="3125"/>
                    </a:lnTo>
                    <a:lnTo>
                      <a:pt x="3113" y="3125"/>
                    </a:lnTo>
                    <a:lnTo>
                      <a:pt x="3149" y="3116"/>
                    </a:lnTo>
                    <a:lnTo>
                      <a:pt x="3149" y="3116"/>
                    </a:lnTo>
                    <a:lnTo>
                      <a:pt x="3175" y="3089"/>
                    </a:lnTo>
                    <a:lnTo>
                      <a:pt x="3211" y="3054"/>
                    </a:lnTo>
                    <a:lnTo>
                      <a:pt x="3228" y="3019"/>
                    </a:lnTo>
                    <a:lnTo>
                      <a:pt x="3237" y="2992"/>
                    </a:lnTo>
                    <a:lnTo>
                      <a:pt x="3237" y="2992"/>
                    </a:lnTo>
                    <a:lnTo>
                      <a:pt x="3237" y="2983"/>
                    </a:lnTo>
                    <a:lnTo>
                      <a:pt x="3237" y="2983"/>
                    </a:lnTo>
                    <a:lnTo>
                      <a:pt x="3228" y="2948"/>
                    </a:lnTo>
                    <a:lnTo>
                      <a:pt x="3228" y="2886"/>
                    </a:lnTo>
                    <a:lnTo>
                      <a:pt x="3228" y="2886"/>
                    </a:lnTo>
                    <a:lnTo>
                      <a:pt x="3228" y="2842"/>
                    </a:lnTo>
                    <a:lnTo>
                      <a:pt x="3228" y="2842"/>
                    </a:lnTo>
                    <a:lnTo>
                      <a:pt x="3228" y="2807"/>
                    </a:lnTo>
                    <a:lnTo>
                      <a:pt x="3228" y="2807"/>
                    </a:lnTo>
                    <a:lnTo>
                      <a:pt x="3219" y="2789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54"/>
                    </a:lnTo>
                    <a:lnTo>
                      <a:pt x="3219" y="2745"/>
                    </a:lnTo>
                    <a:lnTo>
                      <a:pt x="3219" y="2745"/>
                    </a:lnTo>
                    <a:lnTo>
                      <a:pt x="3211" y="2736"/>
                    </a:lnTo>
                    <a:lnTo>
                      <a:pt x="3202" y="2727"/>
                    </a:lnTo>
                    <a:lnTo>
                      <a:pt x="3202" y="2727"/>
                    </a:lnTo>
                    <a:lnTo>
                      <a:pt x="3193" y="2718"/>
                    </a:lnTo>
                    <a:lnTo>
                      <a:pt x="3193" y="2718"/>
                    </a:lnTo>
                    <a:lnTo>
                      <a:pt x="3184" y="2718"/>
                    </a:lnTo>
                    <a:lnTo>
                      <a:pt x="3175" y="2701"/>
                    </a:lnTo>
                    <a:lnTo>
                      <a:pt x="3175" y="2701"/>
                    </a:lnTo>
                    <a:lnTo>
                      <a:pt x="3175" y="2683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58" y="2648"/>
                    </a:lnTo>
                    <a:lnTo>
                      <a:pt x="3158" y="2613"/>
                    </a:lnTo>
                    <a:lnTo>
                      <a:pt x="3158" y="2613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58" y="2568"/>
                    </a:lnTo>
                    <a:lnTo>
                      <a:pt x="3166" y="2568"/>
                    </a:lnTo>
                    <a:lnTo>
                      <a:pt x="3166" y="2568"/>
                    </a:lnTo>
                    <a:lnTo>
                      <a:pt x="3166" y="2551"/>
                    </a:lnTo>
                    <a:lnTo>
                      <a:pt x="3166" y="2551"/>
                    </a:lnTo>
                    <a:lnTo>
                      <a:pt x="3158" y="2533"/>
                    </a:lnTo>
                    <a:lnTo>
                      <a:pt x="3149" y="2533"/>
                    </a:lnTo>
                    <a:lnTo>
                      <a:pt x="3149" y="2533"/>
                    </a:lnTo>
                    <a:lnTo>
                      <a:pt x="3140" y="2524"/>
                    </a:lnTo>
                    <a:lnTo>
                      <a:pt x="3131" y="2515"/>
                    </a:lnTo>
                    <a:lnTo>
                      <a:pt x="3131" y="2515"/>
                    </a:lnTo>
                    <a:lnTo>
                      <a:pt x="3140" y="2489"/>
                    </a:lnTo>
                    <a:lnTo>
                      <a:pt x="3158" y="2445"/>
                    </a:lnTo>
                    <a:lnTo>
                      <a:pt x="3158" y="2445"/>
                    </a:lnTo>
                    <a:lnTo>
                      <a:pt x="3158" y="2436"/>
                    </a:lnTo>
                    <a:lnTo>
                      <a:pt x="3158" y="2436"/>
                    </a:lnTo>
                    <a:lnTo>
                      <a:pt x="3166" y="2427"/>
                    </a:lnTo>
                    <a:lnTo>
                      <a:pt x="3166" y="2427"/>
                    </a:lnTo>
                    <a:lnTo>
                      <a:pt x="3211" y="2321"/>
                    </a:lnTo>
                    <a:lnTo>
                      <a:pt x="3211" y="2321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37" y="2304"/>
                    </a:lnTo>
                    <a:lnTo>
                      <a:pt x="3237" y="2304"/>
                    </a:lnTo>
                    <a:lnTo>
                      <a:pt x="3255" y="2295"/>
                    </a:lnTo>
                    <a:lnTo>
                      <a:pt x="3263" y="2295"/>
                    </a:lnTo>
                    <a:lnTo>
                      <a:pt x="3263" y="2295"/>
                    </a:lnTo>
                    <a:lnTo>
                      <a:pt x="3272" y="2286"/>
                    </a:lnTo>
                    <a:lnTo>
                      <a:pt x="3281" y="2277"/>
                    </a:lnTo>
                    <a:lnTo>
                      <a:pt x="3281" y="2277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9" y="2251"/>
                    </a:lnTo>
                    <a:lnTo>
                      <a:pt x="3299" y="2251"/>
                    </a:lnTo>
                    <a:lnTo>
                      <a:pt x="3369" y="2180"/>
                    </a:lnTo>
                    <a:lnTo>
                      <a:pt x="3413" y="2136"/>
                    </a:lnTo>
                    <a:lnTo>
                      <a:pt x="3413" y="2136"/>
                    </a:lnTo>
                    <a:lnTo>
                      <a:pt x="3466" y="2092"/>
                    </a:lnTo>
                    <a:lnTo>
                      <a:pt x="3502" y="2065"/>
                    </a:lnTo>
                    <a:lnTo>
                      <a:pt x="3502" y="2065"/>
                    </a:lnTo>
                    <a:lnTo>
                      <a:pt x="3537" y="2048"/>
                    </a:lnTo>
                    <a:lnTo>
                      <a:pt x="3572" y="2012"/>
                    </a:lnTo>
                    <a:lnTo>
                      <a:pt x="3652" y="1933"/>
                    </a:lnTo>
                    <a:lnTo>
                      <a:pt x="3652" y="1933"/>
                    </a:lnTo>
                    <a:lnTo>
                      <a:pt x="3687" y="1880"/>
                    </a:lnTo>
                    <a:lnTo>
                      <a:pt x="3705" y="1853"/>
                    </a:lnTo>
                    <a:lnTo>
                      <a:pt x="3713" y="1827"/>
                    </a:lnTo>
                    <a:lnTo>
                      <a:pt x="3713" y="1827"/>
                    </a:lnTo>
                    <a:lnTo>
                      <a:pt x="3731" y="1800"/>
                    </a:lnTo>
                    <a:lnTo>
                      <a:pt x="3766" y="1747"/>
                    </a:lnTo>
                    <a:lnTo>
                      <a:pt x="3766" y="1747"/>
                    </a:lnTo>
                    <a:lnTo>
                      <a:pt x="3802" y="1686"/>
                    </a:lnTo>
                    <a:lnTo>
                      <a:pt x="3819" y="1633"/>
                    </a:lnTo>
                    <a:lnTo>
                      <a:pt x="3819" y="1633"/>
                    </a:lnTo>
                    <a:lnTo>
                      <a:pt x="3828" y="1597"/>
                    </a:lnTo>
                    <a:lnTo>
                      <a:pt x="3828" y="1597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37" y="1518"/>
                    </a:lnTo>
                    <a:close/>
                    <a:moveTo>
                      <a:pt x="2866" y="2771"/>
                    </a:move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63"/>
                    </a:lnTo>
                    <a:lnTo>
                      <a:pt x="2866" y="2763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36"/>
                    </a:lnTo>
                    <a:lnTo>
                      <a:pt x="2858" y="2736"/>
                    </a:lnTo>
                    <a:lnTo>
                      <a:pt x="2858" y="2727"/>
                    </a:lnTo>
                    <a:lnTo>
                      <a:pt x="2858" y="2727"/>
                    </a:lnTo>
                    <a:lnTo>
                      <a:pt x="2849" y="2718"/>
                    </a:lnTo>
                    <a:lnTo>
                      <a:pt x="2849" y="2718"/>
                    </a:lnTo>
                    <a:lnTo>
                      <a:pt x="2849" y="2710"/>
                    </a:lnTo>
                    <a:lnTo>
                      <a:pt x="2849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75" y="2754"/>
                    </a:lnTo>
                    <a:lnTo>
                      <a:pt x="2884" y="2798"/>
                    </a:lnTo>
                    <a:lnTo>
                      <a:pt x="2884" y="2807"/>
                    </a:lnTo>
                    <a:lnTo>
                      <a:pt x="2884" y="2807"/>
                    </a:lnTo>
                    <a:lnTo>
                      <a:pt x="2893" y="2816"/>
                    </a:lnTo>
                    <a:lnTo>
                      <a:pt x="2893" y="2816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60"/>
                    </a:lnTo>
                    <a:lnTo>
                      <a:pt x="2902" y="2904"/>
                    </a:lnTo>
                    <a:lnTo>
                      <a:pt x="2902" y="2904"/>
                    </a:lnTo>
                    <a:lnTo>
                      <a:pt x="2911" y="2939"/>
                    </a:lnTo>
                    <a:lnTo>
                      <a:pt x="2911" y="2939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02" y="2948"/>
                    </a:lnTo>
                    <a:lnTo>
                      <a:pt x="2884" y="2930"/>
                    </a:lnTo>
                    <a:lnTo>
                      <a:pt x="2875" y="2904"/>
                    </a:lnTo>
                    <a:lnTo>
                      <a:pt x="2866" y="2869"/>
                    </a:lnTo>
                    <a:lnTo>
                      <a:pt x="2866" y="2869"/>
                    </a:lnTo>
                    <a:lnTo>
                      <a:pt x="2866" y="2851"/>
                    </a:lnTo>
                    <a:lnTo>
                      <a:pt x="2866" y="2833"/>
                    </a:lnTo>
                    <a:lnTo>
                      <a:pt x="2866" y="2833"/>
                    </a:lnTo>
                    <a:lnTo>
                      <a:pt x="2875" y="2807"/>
                    </a:lnTo>
                    <a:lnTo>
                      <a:pt x="2875" y="2789"/>
                    </a:lnTo>
                    <a:lnTo>
                      <a:pt x="2866" y="2771"/>
                    </a:lnTo>
                    <a:close/>
                    <a:moveTo>
                      <a:pt x="2875" y="2189"/>
                    </a:moveTo>
                    <a:lnTo>
                      <a:pt x="2875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49" y="2198"/>
                    </a:lnTo>
                    <a:lnTo>
                      <a:pt x="2840" y="2206"/>
                    </a:lnTo>
                    <a:lnTo>
                      <a:pt x="2840" y="2215"/>
                    </a:lnTo>
                    <a:lnTo>
                      <a:pt x="2840" y="2215"/>
                    </a:lnTo>
                    <a:lnTo>
                      <a:pt x="2840" y="2224"/>
                    </a:lnTo>
                    <a:lnTo>
                      <a:pt x="2840" y="2224"/>
                    </a:lnTo>
                    <a:lnTo>
                      <a:pt x="2840" y="2233"/>
                    </a:lnTo>
                    <a:lnTo>
                      <a:pt x="2840" y="2233"/>
                    </a:lnTo>
                    <a:lnTo>
                      <a:pt x="2831" y="2251"/>
                    </a:lnTo>
                    <a:lnTo>
                      <a:pt x="2822" y="2268"/>
                    </a:lnTo>
                    <a:lnTo>
                      <a:pt x="2822" y="2268"/>
                    </a:lnTo>
                    <a:lnTo>
                      <a:pt x="2813" y="2268"/>
                    </a:lnTo>
                    <a:lnTo>
                      <a:pt x="2805" y="2277"/>
                    </a:lnTo>
                    <a:lnTo>
                      <a:pt x="2805" y="2277"/>
                    </a:lnTo>
                    <a:lnTo>
                      <a:pt x="2813" y="2295"/>
                    </a:lnTo>
                    <a:lnTo>
                      <a:pt x="2813" y="2295"/>
                    </a:lnTo>
                    <a:lnTo>
                      <a:pt x="2813" y="2304"/>
                    </a:lnTo>
                    <a:lnTo>
                      <a:pt x="2813" y="2304"/>
                    </a:lnTo>
                    <a:lnTo>
                      <a:pt x="2796" y="2295"/>
                    </a:lnTo>
                    <a:lnTo>
                      <a:pt x="2796" y="2295"/>
                    </a:lnTo>
                    <a:lnTo>
                      <a:pt x="2761" y="2295"/>
                    </a:lnTo>
                    <a:lnTo>
                      <a:pt x="2734" y="2295"/>
                    </a:lnTo>
                    <a:lnTo>
                      <a:pt x="2734" y="2295"/>
                    </a:lnTo>
                    <a:lnTo>
                      <a:pt x="2725" y="2295"/>
                    </a:lnTo>
                    <a:lnTo>
                      <a:pt x="2725" y="2295"/>
                    </a:lnTo>
                    <a:lnTo>
                      <a:pt x="2725" y="2277"/>
                    </a:lnTo>
                    <a:lnTo>
                      <a:pt x="2725" y="2251"/>
                    </a:lnTo>
                    <a:lnTo>
                      <a:pt x="2725" y="2251"/>
                    </a:lnTo>
                    <a:lnTo>
                      <a:pt x="2734" y="2251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34" y="2224"/>
                    </a:lnTo>
                    <a:lnTo>
                      <a:pt x="2734" y="2224"/>
                    </a:lnTo>
                    <a:lnTo>
                      <a:pt x="2743" y="2215"/>
                    </a:lnTo>
                    <a:lnTo>
                      <a:pt x="2743" y="2215"/>
                    </a:lnTo>
                    <a:lnTo>
                      <a:pt x="2752" y="2189"/>
                    </a:lnTo>
                    <a:lnTo>
                      <a:pt x="2778" y="2171"/>
                    </a:lnTo>
                    <a:lnTo>
                      <a:pt x="2778" y="2171"/>
                    </a:lnTo>
                    <a:lnTo>
                      <a:pt x="2805" y="2162"/>
                    </a:lnTo>
                    <a:lnTo>
                      <a:pt x="2840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75" y="2189"/>
                    </a:lnTo>
                    <a:close/>
                    <a:moveTo>
                      <a:pt x="2655" y="2621"/>
                    </a:move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46" y="2604"/>
                    </a:lnTo>
                    <a:lnTo>
                      <a:pt x="2646" y="2604"/>
                    </a:lnTo>
                    <a:lnTo>
                      <a:pt x="2646" y="2595"/>
                    </a:lnTo>
                    <a:lnTo>
                      <a:pt x="2646" y="2595"/>
                    </a:lnTo>
                    <a:lnTo>
                      <a:pt x="2637" y="2586"/>
                    </a:lnTo>
                    <a:lnTo>
                      <a:pt x="2637" y="2586"/>
                    </a:lnTo>
                    <a:lnTo>
                      <a:pt x="2628" y="2568"/>
                    </a:lnTo>
                    <a:lnTo>
                      <a:pt x="2611" y="2551"/>
                    </a:lnTo>
                    <a:lnTo>
                      <a:pt x="2611" y="2551"/>
                    </a:lnTo>
                    <a:lnTo>
                      <a:pt x="2593" y="2524"/>
                    </a:lnTo>
                    <a:lnTo>
                      <a:pt x="2584" y="2480"/>
                    </a:lnTo>
                    <a:lnTo>
                      <a:pt x="2584" y="2427"/>
                    </a:lnTo>
                    <a:lnTo>
                      <a:pt x="2584" y="2374"/>
                    </a:lnTo>
                    <a:lnTo>
                      <a:pt x="2584" y="2374"/>
                    </a:lnTo>
                    <a:lnTo>
                      <a:pt x="2584" y="2392"/>
                    </a:lnTo>
                    <a:lnTo>
                      <a:pt x="2584" y="2392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27"/>
                    </a:lnTo>
                    <a:lnTo>
                      <a:pt x="2593" y="2427"/>
                    </a:lnTo>
                    <a:lnTo>
                      <a:pt x="2602" y="2480"/>
                    </a:lnTo>
                    <a:lnTo>
                      <a:pt x="2611" y="2507"/>
                    </a:lnTo>
                    <a:lnTo>
                      <a:pt x="2628" y="2524"/>
                    </a:lnTo>
                    <a:lnTo>
                      <a:pt x="2628" y="2524"/>
                    </a:lnTo>
                    <a:lnTo>
                      <a:pt x="2646" y="2551"/>
                    </a:lnTo>
                    <a:lnTo>
                      <a:pt x="2646" y="2568"/>
                    </a:lnTo>
                    <a:lnTo>
                      <a:pt x="2646" y="2568"/>
                    </a:lnTo>
                    <a:lnTo>
                      <a:pt x="2655" y="2577"/>
                    </a:lnTo>
                    <a:lnTo>
                      <a:pt x="2655" y="2577"/>
                    </a:lnTo>
                    <a:lnTo>
                      <a:pt x="2655" y="2604"/>
                    </a:lnTo>
                    <a:lnTo>
                      <a:pt x="2655" y="2604"/>
                    </a:lnTo>
                    <a:lnTo>
                      <a:pt x="2664" y="2604"/>
                    </a:lnTo>
                    <a:lnTo>
                      <a:pt x="2664" y="2604"/>
                    </a:lnTo>
                    <a:lnTo>
                      <a:pt x="2664" y="2621"/>
                    </a:lnTo>
                    <a:lnTo>
                      <a:pt x="2664" y="2621"/>
                    </a:lnTo>
                    <a:lnTo>
                      <a:pt x="2672" y="2630"/>
                    </a:lnTo>
                    <a:lnTo>
                      <a:pt x="2672" y="2630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64" y="2630"/>
                    </a:lnTo>
                    <a:lnTo>
                      <a:pt x="2664" y="2630"/>
                    </a:lnTo>
                    <a:lnTo>
                      <a:pt x="2655" y="2630"/>
                    </a:lnTo>
                    <a:lnTo>
                      <a:pt x="2655" y="2630"/>
                    </a:lnTo>
                    <a:lnTo>
                      <a:pt x="2655" y="262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6" name="Freeform 36">
                <a:extLst>
                  <a:ext uri="{FF2B5EF4-FFF2-40B4-BE49-F238E27FC236}">
                    <a16:creationId xmlns:a16="http://schemas.microsoft.com/office/drawing/2014/main" id="{753C13DC-23E1-DC40-8341-FAD5484A6B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4549775"/>
                <a:ext cx="149225" cy="282575"/>
              </a:xfrm>
              <a:custGeom>
                <a:avLst/>
                <a:gdLst>
                  <a:gd name="T0" fmla="*/ 397 w 416"/>
                  <a:gd name="T1" fmla="*/ 97 h 787"/>
                  <a:gd name="T2" fmla="*/ 371 w 416"/>
                  <a:gd name="T3" fmla="*/ 35 h 787"/>
                  <a:gd name="T4" fmla="*/ 362 w 416"/>
                  <a:gd name="T5" fmla="*/ 27 h 787"/>
                  <a:gd name="T6" fmla="*/ 362 w 416"/>
                  <a:gd name="T7" fmla="*/ 9 h 787"/>
                  <a:gd name="T8" fmla="*/ 344 w 416"/>
                  <a:gd name="T9" fmla="*/ 0 h 787"/>
                  <a:gd name="T10" fmla="*/ 327 w 416"/>
                  <a:gd name="T11" fmla="*/ 18 h 787"/>
                  <a:gd name="T12" fmla="*/ 318 w 416"/>
                  <a:gd name="T13" fmla="*/ 27 h 787"/>
                  <a:gd name="T14" fmla="*/ 318 w 416"/>
                  <a:gd name="T15" fmla="*/ 35 h 787"/>
                  <a:gd name="T16" fmla="*/ 309 w 416"/>
                  <a:gd name="T17" fmla="*/ 71 h 787"/>
                  <a:gd name="T18" fmla="*/ 309 w 416"/>
                  <a:gd name="T19" fmla="*/ 71 h 787"/>
                  <a:gd name="T20" fmla="*/ 283 w 416"/>
                  <a:gd name="T21" fmla="*/ 80 h 787"/>
                  <a:gd name="T22" fmla="*/ 256 w 416"/>
                  <a:gd name="T23" fmla="*/ 88 h 787"/>
                  <a:gd name="T24" fmla="*/ 256 w 416"/>
                  <a:gd name="T25" fmla="*/ 106 h 787"/>
                  <a:gd name="T26" fmla="*/ 256 w 416"/>
                  <a:gd name="T27" fmla="*/ 115 h 787"/>
                  <a:gd name="T28" fmla="*/ 247 w 416"/>
                  <a:gd name="T29" fmla="*/ 141 h 787"/>
                  <a:gd name="T30" fmla="*/ 256 w 416"/>
                  <a:gd name="T31" fmla="*/ 141 h 787"/>
                  <a:gd name="T32" fmla="*/ 239 w 416"/>
                  <a:gd name="T33" fmla="*/ 159 h 787"/>
                  <a:gd name="T34" fmla="*/ 203 w 416"/>
                  <a:gd name="T35" fmla="*/ 177 h 787"/>
                  <a:gd name="T36" fmla="*/ 177 w 416"/>
                  <a:gd name="T37" fmla="*/ 185 h 787"/>
                  <a:gd name="T38" fmla="*/ 133 w 416"/>
                  <a:gd name="T39" fmla="*/ 212 h 787"/>
                  <a:gd name="T40" fmla="*/ 97 w 416"/>
                  <a:gd name="T41" fmla="*/ 212 h 787"/>
                  <a:gd name="T42" fmla="*/ 62 w 416"/>
                  <a:gd name="T43" fmla="*/ 221 h 787"/>
                  <a:gd name="T44" fmla="*/ 53 w 416"/>
                  <a:gd name="T45" fmla="*/ 230 h 787"/>
                  <a:gd name="T46" fmla="*/ 44 w 416"/>
                  <a:gd name="T47" fmla="*/ 256 h 787"/>
                  <a:gd name="T48" fmla="*/ 36 w 416"/>
                  <a:gd name="T49" fmla="*/ 300 h 787"/>
                  <a:gd name="T50" fmla="*/ 27 w 416"/>
                  <a:gd name="T51" fmla="*/ 336 h 787"/>
                  <a:gd name="T52" fmla="*/ 44 w 416"/>
                  <a:gd name="T53" fmla="*/ 406 h 787"/>
                  <a:gd name="T54" fmla="*/ 53 w 416"/>
                  <a:gd name="T55" fmla="*/ 477 h 787"/>
                  <a:gd name="T56" fmla="*/ 9 w 416"/>
                  <a:gd name="T57" fmla="*/ 547 h 787"/>
                  <a:gd name="T58" fmla="*/ 9 w 416"/>
                  <a:gd name="T59" fmla="*/ 645 h 787"/>
                  <a:gd name="T60" fmla="*/ 27 w 416"/>
                  <a:gd name="T61" fmla="*/ 689 h 787"/>
                  <a:gd name="T62" fmla="*/ 44 w 416"/>
                  <a:gd name="T63" fmla="*/ 750 h 787"/>
                  <a:gd name="T64" fmla="*/ 133 w 416"/>
                  <a:gd name="T65" fmla="*/ 786 h 787"/>
                  <a:gd name="T66" fmla="*/ 159 w 416"/>
                  <a:gd name="T67" fmla="*/ 777 h 787"/>
                  <a:gd name="T68" fmla="*/ 177 w 416"/>
                  <a:gd name="T69" fmla="*/ 768 h 787"/>
                  <a:gd name="T70" fmla="*/ 203 w 416"/>
                  <a:gd name="T71" fmla="*/ 759 h 787"/>
                  <a:gd name="T72" fmla="*/ 221 w 416"/>
                  <a:gd name="T73" fmla="*/ 750 h 787"/>
                  <a:gd name="T74" fmla="*/ 265 w 416"/>
                  <a:gd name="T75" fmla="*/ 636 h 787"/>
                  <a:gd name="T76" fmla="*/ 300 w 416"/>
                  <a:gd name="T77" fmla="*/ 521 h 787"/>
                  <a:gd name="T78" fmla="*/ 362 w 416"/>
                  <a:gd name="T79" fmla="*/ 309 h 787"/>
                  <a:gd name="T80" fmla="*/ 362 w 416"/>
                  <a:gd name="T81" fmla="*/ 300 h 787"/>
                  <a:gd name="T82" fmla="*/ 371 w 416"/>
                  <a:gd name="T83" fmla="*/ 274 h 787"/>
                  <a:gd name="T84" fmla="*/ 371 w 416"/>
                  <a:gd name="T85" fmla="*/ 238 h 787"/>
                  <a:gd name="T86" fmla="*/ 371 w 416"/>
                  <a:gd name="T87" fmla="*/ 212 h 787"/>
                  <a:gd name="T88" fmla="*/ 371 w 416"/>
                  <a:gd name="T89" fmla="*/ 212 h 787"/>
                  <a:gd name="T90" fmla="*/ 380 w 416"/>
                  <a:gd name="T91" fmla="*/ 230 h 787"/>
                  <a:gd name="T92" fmla="*/ 406 w 416"/>
                  <a:gd name="T93" fmla="*/ 230 h 787"/>
                  <a:gd name="T94" fmla="*/ 415 w 416"/>
                  <a:gd name="T95" fmla="*/ 203 h 787"/>
                  <a:gd name="T96" fmla="*/ 415 w 416"/>
                  <a:gd name="T97" fmla="*/ 150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6" h="787">
                    <a:moveTo>
                      <a:pt x="406" y="132"/>
                    </a:moveTo>
                    <a:lnTo>
                      <a:pt x="406" y="132"/>
                    </a:lnTo>
                    <a:lnTo>
                      <a:pt x="397" y="97"/>
                    </a:lnTo>
                    <a:lnTo>
                      <a:pt x="397" y="97"/>
                    </a:lnTo>
                    <a:lnTo>
                      <a:pt x="389" y="71"/>
                    </a:lnTo>
                    <a:lnTo>
                      <a:pt x="371" y="35"/>
                    </a:lnTo>
                    <a:lnTo>
                      <a:pt x="371" y="35"/>
                    </a:lnTo>
                    <a:lnTo>
                      <a:pt x="362" y="27"/>
                    </a:lnTo>
                    <a:lnTo>
                      <a:pt x="362" y="27"/>
                    </a:lnTo>
                    <a:lnTo>
                      <a:pt x="362" y="18"/>
                    </a:lnTo>
                    <a:lnTo>
                      <a:pt x="362" y="18"/>
                    </a:lnTo>
                    <a:lnTo>
                      <a:pt x="362" y="9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4" y="0"/>
                    </a:lnTo>
                    <a:lnTo>
                      <a:pt x="336" y="9"/>
                    </a:lnTo>
                    <a:lnTo>
                      <a:pt x="336" y="9"/>
                    </a:lnTo>
                    <a:lnTo>
                      <a:pt x="327" y="18"/>
                    </a:lnTo>
                    <a:lnTo>
                      <a:pt x="327" y="18"/>
                    </a:lnTo>
                    <a:lnTo>
                      <a:pt x="318" y="18"/>
                    </a:lnTo>
                    <a:lnTo>
                      <a:pt x="318" y="27"/>
                    </a:lnTo>
                    <a:lnTo>
                      <a:pt x="318" y="27"/>
                    </a:lnTo>
                    <a:lnTo>
                      <a:pt x="318" y="35"/>
                    </a:lnTo>
                    <a:lnTo>
                      <a:pt x="318" y="35"/>
                    </a:lnTo>
                    <a:lnTo>
                      <a:pt x="309" y="62"/>
                    </a:lnTo>
                    <a:lnTo>
                      <a:pt x="309" y="62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80"/>
                    </a:lnTo>
                    <a:lnTo>
                      <a:pt x="283" y="80"/>
                    </a:lnTo>
                    <a:lnTo>
                      <a:pt x="274" y="80"/>
                    </a:lnTo>
                    <a:lnTo>
                      <a:pt x="256" y="88"/>
                    </a:lnTo>
                    <a:lnTo>
                      <a:pt x="256" y="88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47" y="132"/>
                    </a:lnTo>
                    <a:lnTo>
                      <a:pt x="247" y="141"/>
                    </a:lnTo>
                    <a:lnTo>
                      <a:pt x="247" y="141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39" y="159"/>
                    </a:lnTo>
                    <a:lnTo>
                      <a:pt x="221" y="168"/>
                    </a:lnTo>
                    <a:lnTo>
                      <a:pt x="221" y="168"/>
                    </a:lnTo>
                    <a:lnTo>
                      <a:pt x="203" y="177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177" y="185"/>
                    </a:lnTo>
                    <a:lnTo>
                      <a:pt x="177" y="185"/>
                    </a:lnTo>
                    <a:lnTo>
                      <a:pt x="159" y="203"/>
                    </a:lnTo>
                    <a:lnTo>
                      <a:pt x="133" y="212"/>
                    </a:lnTo>
                    <a:lnTo>
                      <a:pt x="133" y="212"/>
                    </a:lnTo>
                    <a:lnTo>
                      <a:pt x="115" y="212"/>
                    </a:lnTo>
                    <a:lnTo>
                      <a:pt x="97" y="212"/>
                    </a:lnTo>
                    <a:lnTo>
                      <a:pt x="89" y="221"/>
                    </a:lnTo>
                    <a:lnTo>
                      <a:pt x="89" y="221"/>
                    </a:lnTo>
                    <a:lnTo>
                      <a:pt x="62" y="221"/>
                    </a:lnTo>
                    <a:lnTo>
                      <a:pt x="62" y="221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44" y="238"/>
                    </a:lnTo>
                    <a:lnTo>
                      <a:pt x="44" y="256"/>
                    </a:lnTo>
                    <a:lnTo>
                      <a:pt x="44" y="256"/>
                    </a:lnTo>
                    <a:lnTo>
                      <a:pt x="44" y="274"/>
                    </a:lnTo>
                    <a:lnTo>
                      <a:pt x="44" y="274"/>
                    </a:lnTo>
                    <a:lnTo>
                      <a:pt x="36" y="300"/>
                    </a:lnTo>
                    <a:lnTo>
                      <a:pt x="36" y="300"/>
                    </a:lnTo>
                    <a:lnTo>
                      <a:pt x="27" y="318"/>
                    </a:lnTo>
                    <a:lnTo>
                      <a:pt x="27" y="336"/>
                    </a:lnTo>
                    <a:lnTo>
                      <a:pt x="36" y="371"/>
                    </a:lnTo>
                    <a:lnTo>
                      <a:pt x="44" y="406"/>
                    </a:lnTo>
                    <a:lnTo>
                      <a:pt x="44" y="406"/>
                    </a:lnTo>
                    <a:lnTo>
                      <a:pt x="53" y="433"/>
                    </a:lnTo>
                    <a:lnTo>
                      <a:pt x="62" y="450"/>
                    </a:lnTo>
                    <a:lnTo>
                      <a:pt x="53" y="477"/>
                    </a:lnTo>
                    <a:lnTo>
                      <a:pt x="36" y="503"/>
                    </a:lnTo>
                    <a:lnTo>
                      <a:pt x="36" y="503"/>
                    </a:lnTo>
                    <a:lnTo>
                      <a:pt x="9" y="547"/>
                    </a:lnTo>
                    <a:lnTo>
                      <a:pt x="0" y="583"/>
                    </a:lnTo>
                    <a:lnTo>
                      <a:pt x="0" y="618"/>
                    </a:lnTo>
                    <a:lnTo>
                      <a:pt x="9" y="645"/>
                    </a:lnTo>
                    <a:lnTo>
                      <a:pt x="9" y="645"/>
                    </a:lnTo>
                    <a:lnTo>
                      <a:pt x="27" y="689"/>
                    </a:lnTo>
                    <a:lnTo>
                      <a:pt x="27" y="689"/>
                    </a:lnTo>
                    <a:lnTo>
                      <a:pt x="36" y="724"/>
                    </a:lnTo>
                    <a:lnTo>
                      <a:pt x="44" y="750"/>
                    </a:lnTo>
                    <a:lnTo>
                      <a:pt x="44" y="750"/>
                    </a:lnTo>
                    <a:lnTo>
                      <a:pt x="89" y="777"/>
                    </a:lnTo>
                    <a:lnTo>
                      <a:pt x="133" y="786"/>
                    </a:lnTo>
                    <a:lnTo>
                      <a:pt x="133" y="786"/>
                    </a:lnTo>
                    <a:lnTo>
                      <a:pt x="142" y="777"/>
                    </a:lnTo>
                    <a:lnTo>
                      <a:pt x="142" y="777"/>
                    </a:lnTo>
                    <a:lnTo>
                      <a:pt x="159" y="777"/>
                    </a:lnTo>
                    <a:lnTo>
                      <a:pt x="159" y="777"/>
                    </a:lnTo>
                    <a:lnTo>
                      <a:pt x="168" y="768"/>
                    </a:lnTo>
                    <a:lnTo>
                      <a:pt x="177" y="768"/>
                    </a:lnTo>
                    <a:lnTo>
                      <a:pt x="177" y="768"/>
                    </a:lnTo>
                    <a:lnTo>
                      <a:pt x="203" y="759"/>
                    </a:lnTo>
                    <a:lnTo>
                      <a:pt x="203" y="759"/>
                    </a:lnTo>
                    <a:lnTo>
                      <a:pt x="212" y="759"/>
                    </a:lnTo>
                    <a:lnTo>
                      <a:pt x="212" y="759"/>
                    </a:lnTo>
                    <a:lnTo>
                      <a:pt x="221" y="750"/>
                    </a:lnTo>
                    <a:lnTo>
                      <a:pt x="221" y="750"/>
                    </a:lnTo>
                    <a:lnTo>
                      <a:pt x="239" y="715"/>
                    </a:lnTo>
                    <a:lnTo>
                      <a:pt x="265" y="636"/>
                    </a:lnTo>
                    <a:lnTo>
                      <a:pt x="274" y="600"/>
                    </a:lnTo>
                    <a:lnTo>
                      <a:pt x="274" y="600"/>
                    </a:lnTo>
                    <a:lnTo>
                      <a:pt x="300" y="521"/>
                    </a:lnTo>
                    <a:lnTo>
                      <a:pt x="300" y="521"/>
                    </a:lnTo>
                    <a:lnTo>
                      <a:pt x="344" y="380"/>
                    </a:lnTo>
                    <a:lnTo>
                      <a:pt x="362" y="309"/>
                    </a:lnTo>
                    <a:lnTo>
                      <a:pt x="362" y="309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291"/>
                    </a:lnTo>
                    <a:lnTo>
                      <a:pt x="362" y="283"/>
                    </a:lnTo>
                    <a:lnTo>
                      <a:pt x="371" y="274"/>
                    </a:lnTo>
                    <a:lnTo>
                      <a:pt x="371" y="274"/>
                    </a:lnTo>
                    <a:lnTo>
                      <a:pt x="371" y="265"/>
                    </a:lnTo>
                    <a:lnTo>
                      <a:pt x="371" y="238"/>
                    </a:lnTo>
                    <a:lnTo>
                      <a:pt x="371" y="238"/>
                    </a:lnTo>
                    <a:lnTo>
                      <a:pt x="371" y="230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21"/>
                    </a:lnTo>
                    <a:lnTo>
                      <a:pt x="380" y="230"/>
                    </a:lnTo>
                    <a:lnTo>
                      <a:pt x="380" y="230"/>
                    </a:lnTo>
                    <a:lnTo>
                      <a:pt x="397" y="230"/>
                    </a:lnTo>
                    <a:lnTo>
                      <a:pt x="406" y="230"/>
                    </a:lnTo>
                    <a:lnTo>
                      <a:pt x="406" y="230"/>
                    </a:lnTo>
                    <a:lnTo>
                      <a:pt x="415" y="221"/>
                    </a:lnTo>
                    <a:lnTo>
                      <a:pt x="415" y="203"/>
                    </a:lnTo>
                    <a:lnTo>
                      <a:pt x="415" y="203"/>
                    </a:lnTo>
                    <a:lnTo>
                      <a:pt x="415" y="185"/>
                    </a:lnTo>
                    <a:lnTo>
                      <a:pt x="415" y="150"/>
                    </a:lnTo>
                    <a:lnTo>
                      <a:pt x="415" y="150"/>
                    </a:lnTo>
                    <a:lnTo>
                      <a:pt x="406" y="13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83F75CB-E47D-6949-A407-752832FF7AB2}"/>
                </a:ext>
              </a:extLst>
            </p:cNvPr>
            <p:cNvGrpSpPr/>
            <p:nvPr/>
          </p:nvGrpSpPr>
          <p:grpSpPr>
            <a:xfrm>
              <a:off x="1738873" y="2981140"/>
              <a:ext cx="1649413" cy="1909762"/>
              <a:chOff x="2028825" y="3255963"/>
              <a:chExt cx="1649413" cy="1909762"/>
            </a:xfrm>
            <a:solidFill>
              <a:schemeClr val="accent3"/>
            </a:solidFill>
          </p:grpSpPr>
          <p:sp>
            <p:nvSpPr>
              <p:cNvPr id="136" name="Freeform 26">
                <a:extLst>
                  <a:ext uri="{FF2B5EF4-FFF2-40B4-BE49-F238E27FC236}">
                    <a16:creationId xmlns:a16="http://schemas.microsoft.com/office/drawing/2014/main" id="{0955C71D-416C-9E4A-BBC2-9475C2310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4963" y="5067300"/>
                <a:ext cx="22225" cy="15875"/>
              </a:xfrm>
              <a:custGeom>
                <a:avLst/>
                <a:gdLst>
                  <a:gd name="T0" fmla="*/ 26 w 63"/>
                  <a:gd name="T1" fmla="*/ 44 h 45"/>
                  <a:gd name="T2" fmla="*/ 26 w 63"/>
                  <a:gd name="T3" fmla="*/ 44 h 45"/>
                  <a:gd name="T4" fmla="*/ 35 w 63"/>
                  <a:gd name="T5" fmla="*/ 44 h 45"/>
                  <a:gd name="T6" fmla="*/ 53 w 63"/>
                  <a:gd name="T7" fmla="*/ 26 h 45"/>
                  <a:gd name="T8" fmla="*/ 53 w 63"/>
                  <a:gd name="T9" fmla="*/ 18 h 45"/>
                  <a:gd name="T10" fmla="*/ 53 w 63"/>
                  <a:gd name="T11" fmla="*/ 18 h 45"/>
                  <a:gd name="T12" fmla="*/ 62 w 63"/>
                  <a:gd name="T13" fmla="*/ 9 h 45"/>
                  <a:gd name="T14" fmla="*/ 62 w 63"/>
                  <a:gd name="T15" fmla="*/ 9 h 45"/>
                  <a:gd name="T16" fmla="*/ 44 w 63"/>
                  <a:gd name="T17" fmla="*/ 0 h 45"/>
                  <a:gd name="T18" fmla="*/ 26 w 63"/>
                  <a:gd name="T19" fmla="*/ 0 h 45"/>
                  <a:gd name="T20" fmla="*/ 26 w 63"/>
                  <a:gd name="T21" fmla="*/ 0 h 45"/>
                  <a:gd name="T22" fmla="*/ 18 w 63"/>
                  <a:gd name="T23" fmla="*/ 0 h 45"/>
                  <a:gd name="T24" fmla="*/ 9 w 63"/>
                  <a:gd name="T25" fmla="*/ 9 h 45"/>
                  <a:gd name="T26" fmla="*/ 9 w 63"/>
                  <a:gd name="T27" fmla="*/ 9 h 45"/>
                  <a:gd name="T28" fmla="*/ 0 w 63"/>
                  <a:gd name="T29" fmla="*/ 26 h 45"/>
                  <a:gd name="T30" fmla="*/ 9 w 63"/>
                  <a:gd name="T31" fmla="*/ 44 h 45"/>
                  <a:gd name="T32" fmla="*/ 9 w 63"/>
                  <a:gd name="T33" fmla="*/ 44 h 45"/>
                  <a:gd name="T34" fmla="*/ 18 w 63"/>
                  <a:gd name="T35" fmla="*/ 44 h 45"/>
                  <a:gd name="T36" fmla="*/ 26 w 63"/>
                  <a:gd name="T37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3" h="45">
                    <a:moveTo>
                      <a:pt x="26" y="44"/>
                    </a:moveTo>
                    <a:lnTo>
                      <a:pt x="26" y="44"/>
                    </a:lnTo>
                    <a:lnTo>
                      <a:pt x="35" y="44"/>
                    </a:lnTo>
                    <a:lnTo>
                      <a:pt x="53" y="26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18" y="44"/>
                    </a:lnTo>
                    <a:lnTo>
                      <a:pt x="26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Freeform 27">
                <a:extLst>
                  <a:ext uri="{FF2B5EF4-FFF2-40B4-BE49-F238E27FC236}">
                    <a16:creationId xmlns:a16="http://schemas.microsoft.com/office/drawing/2014/main" id="{E8B99302-5769-D047-B25D-E953FF2974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7025" y="4879975"/>
                <a:ext cx="15875" cy="15875"/>
              </a:xfrm>
              <a:custGeom>
                <a:avLst/>
                <a:gdLst>
                  <a:gd name="T0" fmla="*/ 9 w 45"/>
                  <a:gd name="T1" fmla="*/ 27 h 45"/>
                  <a:gd name="T2" fmla="*/ 9 w 45"/>
                  <a:gd name="T3" fmla="*/ 27 h 45"/>
                  <a:gd name="T4" fmla="*/ 9 w 45"/>
                  <a:gd name="T5" fmla="*/ 27 h 45"/>
                  <a:gd name="T6" fmla="*/ 9 w 45"/>
                  <a:gd name="T7" fmla="*/ 27 h 45"/>
                  <a:gd name="T8" fmla="*/ 18 w 45"/>
                  <a:gd name="T9" fmla="*/ 35 h 45"/>
                  <a:gd name="T10" fmla="*/ 18 w 45"/>
                  <a:gd name="T11" fmla="*/ 35 h 45"/>
                  <a:gd name="T12" fmla="*/ 27 w 45"/>
                  <a:gd name="T13" fmla="*/ 44 h 45"/>
                  <a:gd name="T14" fmla="*/ 27 w 45"/>
                  <a:gd name="T15" fmla="*/ 44 h 45"/>
                  <a:gd name="T16" fmla="*/ 36 w 45"/>
                  <a:gd name="T17" fmla="*/ 44 h 45"/>
                  <a:gd name="T18" fmla="*/ 36 w 45"/>
                  <a:gd name="T19" fmla="*/ 44 h 45"/>
                  <a:gd name="T20" fmla="*/ 44 w 45"/>
                  <a:gd name="T21" fmla="*/ 27 h 45"/>
                  <a:gd name="T22" fmla="*/ 44 w 45"/>
                  <a:gd name="T23" fmla="*/ 27 h 45"/>
                  <a:gd name="T24" fmla="*/ 36 w 45"/>
                  <a:gd name="T25" fmla="*/ 18 h 45"/>
                  <a:gd name="T26" fmla="*/ 36 w 45"/>
                  <a:gd name="T27" fmla="*/ 18 h 45"/>
                  <a:gd name="T28" fmla="*/ 27 w 45"/>
                  <a:gd name="T29" fmla="*/ 0 h 45"/>
                  <a:gd name="T30" fmla="*/ 9 w 45"/>
                  <a:gd name="T31" fmla="*/ 0 h 45"/>
                  <a:gd name="T32" fmla="*/ 9 w 45"/>
                  <a:gd name="T33" fmla="*/ 0 h 45"/>
                  <a:gd name="T34" fmla="*/ 0 w 45"/>
                  <a:gd name="T35" fmla="*/ 9 h 45"/>
                  <a:gd name="T36" fmla="*/ 0 w 45"/>
                  <a:gd name="T37" fmla="*/ 9 h 45"/>
                  <a:gd name="T38" fmla="*/ 0 w 45"/>
                  <a:gd name="T39" fmla="*/ 18 h 45"/>
                  <a:gd name="T40" fmla="*/ 9 w 45"/>
                  <a:gd name="T41" fmla="*/ 2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45">
                    <a:moveTo>
                      <a:pt x="9" y="27"/>
                    </a:moveTo>
                    <a:lnTo>
                      <a:pt x="9" y="27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44" y="27"/>
                    </a:lnTo>
                    <a:lnTo>
                      <a:pt x="44" y="27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27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Freeform 28">
                <a:extLst>
                  <a:ext uri="{FF2B5EF4-FFF2-40B4-BE49-F238E27FC236}">
                    <a16:creationId xmlns:a16="http://schemas.microsoft.com/office/drawing/2014/main" id="{3F9E0142-9D5B-9646-B0BD-752DC9EA1A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2900" y="5080000"/>
                <a:ext cx="19050" cy="19050"/>
              </a:xfrm>
              <a:custGeom>
                <a:avLst/>
                <a:gdLst>
                  <a:gd name="T0" fmla="*/ 27 w 54"/>
                  <a:gd name="T1" fmla="*/ 44 h 54"/>
                  <a:gd name="T2" fmla="*/ 27 w 54"/>
                  <a:gd name="T3" fmla="*/ 44 h 54"/>
                  <a:gd name="T4" fmla="*/ 45 w 54"/>
                  <a:gd name="T5" fmla="*/ 36 h 54"/>
                  <a:gd name="T6" fmla="*/ 45 w 54"/>
                  <a:gd name="T7" fmla="*/ 36 h 54"/>
                  <a:gd name="T8" fmla="*/ 53 w 54"/>
                  <a:gd name="T9" fmla="*/ 27 h 54"/>
                  <a:gd name="T10" fmla="*/ 53 w 54"/>
                  <a:gd name="T11" fmla="*/ 18 h 54"/>
                  <a:gd name="T12" fmla="*/ 53 w 54"/>
                  <a:gd name="T13" fmla="*/ 18 h 54"/>
                  <a:gd name="T14" fmla="*/ 45 w 54"/>
                  <a:gd name="T15" fmla="*/ 9 h 54"/>
                  <a:gd name="T16" fmla="*/ 45 w 54"/>
                  <a:gd name="T17" fmla="*/ 9 h 54"/>
                  <a:gd name="T18" fmla="*/ 45 w 54"/>
                  <a:gd name="T19" fmla="*/ 9 h 54"/>
                  <a:gd name="T20" fmla="*/ 45 w 54"/>
                  <a:gd name="T21" fmla="*/ 9 h 54"/>
                  <a:gd name="T22" fmla="*/ 36 w 54"/>
                  <a:gd name="T23" fmla="*/ 0 h 54"/>
                  <a:gd name="T24" fmla="*/ 36 w 54"/>
                  <a:gd name="T25" fmla="*/ 0 h 54"/>
                  <a:gd name="T26" fmla="*/ 18 w 54"/>
                  <a:gd name="T27" fmla="*/ 9 h 54"/>
                  <a:gd name="T28" fmla="*/ 18 w 54"/>
                  <a:gd name="T29" fmla="*/ 18 h 54"/>
                  <a:gd name="T30" fmla="*/ 9 w 54"/>
                  <a:gd name="T31" fmla="*/ 36 h 54"/>
                  <a:gd name="T32" fmla="*/ 9 w 54"/>
                  <a:gd name="T33" fmla="*/ 36 h 54"/>
                  <a:gd name="T34" fmla="*/ 0 w 54"/>
                  <a:gd name="T35" fmla="*/ 44 h 54"/>
                  <a:gd name="T36" fmla="*/ 0 w 54"/>
                  <a:gd name="T37" fmla="*/ 44 h 54"/>
                  <a:gd name="T38" fmla="*/ 9 w 54"/>
                  <a:gd name="T39" fmla="*/ 53 h 54"/>
                  <a:gd name="T40" fmla="*/ 9 w 54"/>
                  <a:gd name="T41" fmla="*/ 53 h 54"/>
                  <a:gd name="T42" fmla="*/ 18 w 54"/>
                  <a:gd name="T43" fmla="*/ 53 h 54"/>
                  <a:gd name="T44" fmla="*/ 18 w 54"/>
                  <a:gd name="T45" fmla="*/ 53 h 54"/>
                  <a:gd name="T46" fmla="*/ 27 w 54"/>
                  <a:gd name="T47" fmla="*/ 53 h 54"/>
                  <a:gd name="T48" fmla="*/ 27 w 54"/>
                  <a:gd name="T4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4" h="54">
                    <a:moveTo>
                      <a:pt x="27" y="44"/>
                    </a:moveTo>
                    <a:lnTo>
                      <a:pt x="27" y="44"/>
                    </a:lnTo>
                    <a:lnTo>
                      <a:pt x="45" y="36"/>
                    </a:lnTo>
                    <a:lnTo>
                      <a:pt x="45" y="36"/>
                    </a:lnTo>
                    <a:lnTo>
                      <a:pt x="53" y="27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18" y="9"/>
                    </a:lnTo>
                    <a:lnTo>
                      <a:pt x="18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53"/>
                    </a:lnTo>
                    <a:lnTo>
                      <a:pt x="27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" name="Freeform 29">
                <a:extLst>
                  <a:ext uri="{FF2B5EF4-FFF2-40B4-BE49-F238E27FC236}">
                    <a16:creationId xmlns:a16="http://schemas.microsoft.com/office/drawing/2014/main" id="{C536FCD6-9D00-8749-A55D-CFF0F42D82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5788" y="3722688"/>
                <a:ext cx="22225" cy="15875"/>
              </a:xfrm>
              <a:custGeom>
                <a:avLst/>
                <a:gdLst>
                  <a:gd name="T0" fmla="*/ 18 w 63"/>
                  <a:gd name="T1" fmla="*/ 44 h 45"/>
                  <a:gd name="T2" fmla="*/ 18 w 63"/>
                  <a:gd name="T3" fmla="*/ 44 h 45"/>
                  <a:gd name="T4" fmla="*/ 18 w 63"/>
                  <a:gd name="T5" fmla="*/ 44 h 45"/>
                  <a:gd name="T6" fmla="*/ 18 w 63"/>
                  <a:gd name="T7" fmla="*/ 44 h 45"/>
                  <a:gd name="T8" fmla="*/ 18 w 63"/>
                  <a:gd name="T9" fmla="*/ 44 h 45"/>
                  <a:gd name="T10" fmla="*/ 44 w 63"/>
                  <a:gd name="T11" fmla="*/ 35 h 45"/>
                  <a:gd name="T12" fmla="*/ 44 w 63"/>
                  <a:gd name="T13" fmla="*/ 35 h 45"/>
                  <a:gd name="T14" fmla="*/ 44 w 63"/>
                  <a:gd name="T15" fmla="*/ 35 h 45"/>
                  <a:gd name="T16" fmla="*/ 53 w 63"/>
                  <a:gd name="T17" fmla="*/ 35 h 45"/>
                  <a:gd name="T18" fmla="*/ 62 w 63"/>
                  <a:gd name="T19" fmla="*/ 26 h 45"/>
                  <a:gd name="T20" fmla="*/ 62 w 63"/>
                  <a:gd name="T21" fmla="*/ 26 h 45"/>
                  <a:gd name="T22" fmla="*/ 53 w 63"/>
                  <a:gd name="T23" fmla="*/ 9 h 45"/>
                  <a:gd name="T24" fmla="*/ 44 w 63"/>
                  <a:gd name="T25" fmla="*/ 0 h 45"/>
                  <a:gd name="T26" fmla="*/ 44 w 63"/>
                  <a:gd name="T27" fmla="*/ 0 h 45"/>
                  <a:gd name="T28" fmla="*/ 35 w 63"/>
                  <a:gd name="T29" fmla="*/ 0 h 45"/>
                  <a:gd name="T30" fmla="*/ 18 w 63"/>
                  <a:gd name="T31" fmla="*/ 0 h 45"/>
                  <a:gd name="T32" fmla="*/ 18 w 63"/>
                  <a:gd name="T33" fmla="*/ 0 h 45"/>
                  <a:gd name="T34" fmla="*/ 9 w 63"/>
                  <a:gd name="T35" fmla="*/ 0 h 45"/>
                  <a:gd name="T36" fmla="*/ 9 w 63"/>
                  <a:gd name="T37" fmla="*/ 9 h 45"/>
                  <a:gd name="T38" fmla="*/ 9 w 63"/>
                  <a:gd name="T39" fmla="*/ 18 h 45"/>
                  <a:gd name="T40" fmla="*/ 9 w 63"/>
                  <a:gd name="T41" fmla="*/ 18 h 45"/>
                  <a:gd name="T42" fmla="*/ 0 w 63"/>
                  <a:gd name="T43" fmla="*/ 35 h 45"/>
                  <a:gd name="T44" fmla="*/ 0 w 63"/>
                  <a:gd name="T45" fmla="*/ 35 h 45"/>
                  <a:gd name="T46" fmla="*/ 9 w 63"/>
                  <a:gd name="T47" fmla="*/ 44 h 45"/>
                  <a:gd name="T48" fmla="*/ 18 w 63"/>
                  <a:gd name="T49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3" h="45">
                    <a:moveTo>
                      <a:pt x="18" y="44"/>
                    </a:move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53" y="35"/>
                    </a:lnTo>
                    <a:lnTo>
                      <a:pt x="62" y="26"/>
                    </a:lnTo>
                    <a:lnTo>
                      <a:pt x="62" y="26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9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18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Freeform 30">
                <a:extLst>
                  <a:ext uri="{FF2B5EF4-FFF2-40B4-BE49-F238E27FC236}">
                    <a16:creationId xmlns:a16="http://schemas.microsoft.com/office/drawing/2014/main" id="{81EFE02F-E4C7-4841-B384-06287246D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75" y="3522663"/>
                <a:ext cx="123825" cy="50800"/>
              </a:xfrm>
              <a:custGeom>
                <a:avLst/>
                <a:gdLst>
                  <a:gd name="T0" fmla="*/ 18 w 345"/>
                  <a:gd name="T1" fmla="*/ 88 h 142"/>
                  <a:gd name="T2" fmla="*/ 9 w 345"/>
                  <a:gd name="T3" fmla="*/ 97 h 142"/>
                  <a:gd name="T4" fmla="*/ 0 w 345"/>
                  <a:gd name="T5" fmla="*/ 106 h 142"/>
                  <a:gd name="T6" fmla="*/ 18 w 345"/>
                  <a:gd name="T7" fmla="*/ 123 h 142"/>
                  <a:gd name="T8" fmla="*/ 71 w 345"/>
                  <a:gd name="T9" fmla="*/ 123 h 142"/>
                  <a:gd name="T10" fmla="*/ 80 w 345"/>
                  <a:gd name="T11" fmla="*/ 123 h 142"/>
                  <a:gd name="T12" fmla="*/ 97 w 345"/>
                  <a:gd name="T13" fmla="*/ 115 h 142"/>
                  <a:gd name="T14" fmla="*/ 133 w 345"/>
                  <a:gd name="T15" fmla="*/ 123 h 142"/>
                  <a:gd name="T16" fmla="*/ 141 w 345"/>
                  <a:gd name="T17" fmla="*/ 123 h 142"/>
                  <a:gd name="T18" fmla="*/ 141 w 345"/>
                  <a:gd name="T19" fmla="*/ 123 h 142"/>
                  <a:gd name="T20" fmla="*/ 150 w 345"/>
                  <a:gd name="T21" fmla="*/ 123 h 142"/>
                  <a:gd name="T22" fmla="*/ 159 w 345"/>
                  <a:gd name="T23" fmla="*/ 132 h 142"/>
                  <a:gd name="T24" fmla="*/ 168 w 345"/>
                  <a:gd name="T25" fmla="*/ 141 h 142"/>
                  <a:gd name="T26" fmla="*/ 168 w 345"/>
                  <a:gd name="T27" fmla="*/ 141 h 142"/>
                  <a:gd name="T28" fmla="*/ 186 w 345"/>
                  <a:gd name="T29" fmla="*/ 132 h 142"/>
                  <a:gd name="T30" fmla="*/ 194 w 345"/>
                  <a:gd name="T31" fmla="*/ 123 h 142"/>
                  <a:gd name="T32" fmla="*/ 230 w 345"/>
                  <a:gd name="T33" fmla="*/ 115 h 142"/>
                  <a:gd name="T34" fmla="*/ 265 w 345"/>
                  <a:gd name="T35" fmla="*/ 106 h 142"/>
                  <a:gd name="T36" fmla="*/ 309 w 345"/>
                  <a:gd name="T37" fmla="*/ 106 h 142"/>
                  <a:gd name="T38" fmla="*/ 344 w 345"/>
                  <a:gd name="T39" fmla="*/ 97 h 142"/>
                  <a:gd name="T40" fmla="*/ 344 w 345"/>
                  <a:gd name="T41" fmla="*/ 88 h 142"/>
                  <a:gd name="T42" fmla="*/ 327 w 345"/>
                  <a:gd name="T43" fmla="*/ 62 h 142"/>
                  <a:gd name="T44" fmla="*/ 247 w 345"/>
                  <a:gd name="T45" fmla="*/ 26 h 142"/>
                  <a:gd name="T46" fmla="*/ 168 w 345"/>
                  <a:gd name="T47" fmla="*/ 17 h 142"/>
                  <a:gd name="T48" fmla="*/ 159 w 345"/>
                  <a:gd name="T49" fmla="*/ 26 h 142"/>
                  <a:gd name="T50" fmla="*/ 159 w 345"/>
                  <a:gd name="T51" fmla="*/ 17 h 142"/>
                  <a:gd name="T52" fmla="*/ 150 w 345"/>
                  <a:gd name="T53" fmla="*/ 17 h 142"/>
                  <a:gd name="T54" fmla="*/ 141 w 345"/>
                  <a:gd name="T55" fmla="*/ 17 h 142"/>
                  <a:gd name="T56" fmla="*/ 97 w 345"/>
                  <a:gd name="T57" fmla="*/ 0 h 142"/>
                  <a:gd name="T58" fmla="*/ 71 w 345"/>
                  <a:gd name="T59" fmla="*/ 9 h 142"/>
                  <a:gd name="T60" fmla="*/ 71 w 345"/>
                  <a:gd name="T61" fmla="*/ 17 h 142"/>
                  <a:gd name="T62" fmla="*/ 89 w 345"/>
                  <a:gd name="T63" fmla="*/ 53 h 142"/>
                  <a:gd name="T64" fmla="*/ 97 w 345"/>
                  <a:gd name="T65" fmla="*/ 62 h 142"/>
                  <a:gd name="T66" fmla="*/ 106 w 345"/>
                  <a:gd name="T67" fmla="*/ 88 h 142"/>
                  <a:gd name="T68" fmla="*/ 97 w 345"/>
                  <a:gd name="T69" fmla="*/ 8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45" h="142">
                    <a:moveTo>
                      <a:pt x="80" y="88"/>
                    </a:moveTo>
                    <a:lnTo>
                      <a:pt x="18" y="88"/>
                    </a:lnTo>
                    <a:lnTo>
                      <a:pt x="18" y="88"/>
                    </a:lnTo>
                    <a:lnTo>
                      <a:pt x="9" y="97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9" y="115"/>
                    </a:lnTo>
                    <a:lnTo>
                      <a:pt x="18" y="123"/>
                    </a:lnTo>
                    <a:lnTo>
                      <a:pt x="44" y="123"/>
                    </a:lnTo>
                    <a:lnTo>
                      <a:pt x="71" y="123"/>
                    </a:lnTo>
                    <a:lnTo>
                      <a:pt x="71" y="123"/>
                    </a:lnTo>
                    <a:lnTo>
                      <a:pt x="80" y="123"/>
                    </a:lnTo>
                    <a:lnTo>
                      <a:pt x="80" y="123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33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9" y="132"/>
                    </a:lnTo>
                    <a:lnTo>
                      <a:pt x="159" y="132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77" y="132"/>
                    </a:lnTo>
                    <a:lnTo>
                      <a:pt x="186" y="132"/>
                    </a:lnTo>
                    <a:lnTo>
                      <a:pt x="186" y="132"/>
                    </a:lnTo>
                    <a:lnTo>
                      <a:pt x="194" y="123"/>
                    </a:lnTo>
                    <a:lnTo>
                      <a:pt x="194" y="123"/>
                    </a:lnTo>
                    <a:lnTo>
                      <a:pt x="230" y="115"/>
                    </a:lnTo>
                    <a:lnTo>
                      <a:pt x="230" y="115"/>
                    </a:lnTo>
                    <a:lnTo>
                      <a:pt x="265" y="106"/>
                    </a:lnTo>
                    <a:lnTo>
                      <a:pt x="309" y="106"/>
                    </a:lnTo>
                    <a:lnTo>
                      <a:pt x="309" y="106"/>
                    </a:lnTo>
                    <a:lnTo>
                      <a:pt x="327" y="106"/>
                    </a:lnTo>
                    <a:lnTo>
                      <a:pt x="344" y="97"/>
                    </a:lnTo>
                    <a:lnTo>
                      <a:pt x="344" y="88"/>
                    </a:lnTo>
                    <a:lnTo>
                      <a:pt x="344" y="88"/>
                    </a:lnTo>
                    <a:lnTo>
                      <a:pt x="344" y="70"/>
                    </a:lnTo>
                    <a:lnTo>
                      <a:pt x="327" y="62"/>
                    </a:lnTo>
                    <a:lnTo>
                      <a:pt x="291" y="35"/>
                    </a:lnTo>
                    <a:lnTo>
                      <a:pt x="247" y="26"/>
                    </a:lnTo>
                    <a:lnTo>
                      <a:pt x="212" y="17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26"/>
                    </a:lnTo>
                    <a:lnTo>
                      <a:pt x="159" y="26"/>
                    </a:lnTo>
                    <a:lnTo>
                      <a:pt x="159" y="17"/>
                    </a:lnTo>
                    <a:lnTo>
                      <a:pt x="159" y="17"/>
                    </a:lnTo>
                    <a:lnTo>
                      <a:pt x="150" y="17"/>
                    </a:lnTo>
                    <a:lnTo>
                      <a:pt x="150" y="17"/>
                    </a:lnTo>
                    <a:lnTo>
                      <a:pt x="141" y="17"/>
                    </a:lnTo>
                    <a:lnTo>
                      <a:pt x="141" y="17"/>
                    </a:lnTo>
                    <a:lnTo>
                      <a:pt x="97" y="0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35"/>
                    </a:lnTo>
                    <a:lnTo>
                      <a:pt x="89" y="53"/>
                    </a:lnTo>
                    <a:lnTo>
                      <a:pt x="89" y="53"/>
                    </a:lnTo>
                    <a:lnTo>
                      <a:pt x="97" y="62"/>
                    </a:lnTo>
                    <a:lnTo>
                      <a:pt x="97" y="62"/>
                    </a:lnTo>
                    <a:lnTo>
                      <a:pt x="106" y="88"/>
                    </a:lnTo>
                    <a:lnTo>
                      <a:pt x="106" y="88"/>
                    </a:lnTo>
                    <a:lnTo>
                      <a:pt x="97" y="88"/>
                    </a:lnTo>
                    <a:lnTo>
                      <a:pt x="80" y="88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1" name="Freeform 31">
                <a:extLst>
                  <a:ext uri="{FF2B5EF4-FFF2-40B4-BE49-F238E27FC236}">
                    <a16:creationId xmlns:a16="http://schemas.microsoft.com/office/drawing/2014/main" id="{CC03A03A-3B8D-8E4F-99E3-FE3A66278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0975" y="3459163"/>
                <a:ext cx="168275" cy="69850"/>
              </a:xfrm>
              <a:custGeom>
                <a:avLst/>
                <a:gdLst>
                  <a:gd name="T0" fmla="*/ 18 w 469"/>
                  <a:gd name="T1" fmla="*/ 35 h 194"/>
                  <a:gd name="T2" fmla="*/ 18 w 469"/>
                  <a:gd name="T3" fmla="*/ 35 h 194"/>
                  <a:gd name="T4" fmla="*/ 36 w 469"/>
                  <a:gd name="T5" fmla="*/ 43 h 194"/>
                  <a:gd name="T6" fmla="*/ 45 w 469"/>
                  <a:gd name="T7" fmla="*/ 61 h 194"/>
                  <a:gd name="T8" fmla="*/ 45 w 469"/>
                  <a:gd name="T9" fmla="*/ 61 h 194"/>
                  <a:gd name="T10" fmla="*/ 45 w 469"/>
                  <a:gd name="T11" fmla="*/ 70 h 194"/>
                  <a:gd name="T12" fmla="*/ 45 w 469"/>
                  <a:gd name="T13" fmla="*/ 70 h 194"/>
                  <a:gd name="T14" fmla="*/ 62 w 469"/>
                  <a:gd name="T15" fmla="*/ 70 h 194"/>
                  <a:gd name="T16" fmla="*/ 89 w 469"/>
                  <a:gd name="T17" fmla="*/ 79 h 194"/>
                  <a:gd name="T18" fmla="*/ 142 w 469"/>
                  <a:gd name="T19" fmla="*/ 79 h 194"/>
                  <a:gd name="T20" fmla="*/ 142 w 469"/>
                  <a:gd name="T21" fmla="*/ 79 h 194"/>
                  <a:gd name="T22" fmla="*/ 177 w 469"/>
                  <a:gd name="T23" fmla="*/ 96 h 194"/>
                  <a:gd name="T24" fmla="*/ 203 w 469"/>
                  <a:gd name="T25" fmla="*/ 114 h 194"/>
                  <a:gd name="T26" fmla="*/ 203 w 469"/>
                  <a:gd name="T27" fmla="*/ 114 h 194"/>
                  <a:gd name="T28" fmla="*/ 230 w 469"/>
                  <a:gd name="T29" fmla="*/ 132 h 194"/>
                  <a:gd name="T30" fmla="*/ 265 w 469"/>
                  <a:gd name="T31" fmla="*/ 140 h 194"/>
                  <a:gd name="T32" fmla="*/ 265 w 469"/>
                  <a:gd name="T33" fmla="*/ 140 h 194"/>
                  <a:gd name="T34" fmla="*/ 283 w 469"/>
                  <a:gd name="T35" fmla="*/ 158 h 194"/>
                  <a:gd name="T36" fmla="*/ 283 w 469"/>
                  <a:gd name="T37" fmla="*/ 158 h 194"/>
                  <a:gd name="T38" fmla="*/ 283 w 469"/>
                  <a:gd name="T39" fmla="*/ 158 h 194"/>
                  <a:gd name="T40" fmla="*/ 283 w 469"/>
                  <a:gd name="T41" fmla="*/ 158 h 194"/>
                  <a:gd name="T42" fmla="*/ 283 w 469"/>
                  <a:gd name="T43" fmla="*/ 158 h 194"/>
                  <a:gd name="T44" fmla="*/ 283 w 469"/>
                  <a:gd name="T45" fmla="*/ 158 h 194"/>
                  <a:gd name="T46" fmla="*/ 283 w 469"/>
                  <a:gd name="T47" fmla="*/ 167 h 194"/>
                  <a:gd name="T48" fmla="*/ 283 w 469"/>
                  <a:gd name="T49" fmla="*/ 167 h 194"/>
                  <a:gd name="T50" fmla="*/ 283 w 469"/>
                  <a:gd name="T51" fmla="*/ 167 h 194"/>
                  <a:gd name="T52" fmla="*/ 274 w 469"/>
                  <a:gd name="T53" fmla="*/ 176 h 194"/>
                  <a:gd name="T54" fmla="*/ 274 w 469"/>
                  <a:gd name="T55" fmla="*/ 176 h 194"/>
                  <a:gd name="T56" fmla="*/ 292 w 469"/>
                  <a:gd name="T57" fmla="*/ 185 h 194"/>
                  <a:gd name="T58" fmla="*/ 292 w 469"/>
                  <a:gd name="T59" fmla="*/ 185 h 194"/>
                  <a:gd name="T60" fmla="*/ 292 w 469"/>
                  <a:gd name="T61" fmla="*/ 185 h 194"/>
                  <a:gd name="T62" fmla="*/ 318 w 469"/>
                  <a:gd name="T63" fmla="*/ 193 h 194"/>
                  <a:gd name="T64" fmla="*/ 362 w 469"/>
                  <a:gd name="T65" fmla="*/ 193 h 194"/>
                  <a:gd name="T66" fmla="*/ 362 w 469"/>
                  <a:gd name="T67" fmla="*/ 193 h 194"/>
                  <a:gd name="T68" fmla="*/ 442 w 469"/>
                  <a:gd name="T69" fmla="*/ 193 h 194"/>
                  <a:gd name="T70" fmla="*/ 442 w 469"/>
                  <a:gd name="T71" fmla="*/ 193 h 194"/>
                  <a:gd name="T72" fmla="*/ 459 w 469"/>
                  <a:gd name="T73" fmla="*/ 185 h 194"/>
                  <a:gd name="T74" fmla="*/ 459 w 469"/>
                  <a:gd name="T75" fmla="*/ 185 h 194"/>
                  <a:gd name="T76" fmla="*/ 468 w 469"/>
                  <a:gd name="T77" fmla="*/ 185 h 194"/>
                  <a:gd name="T78" fmla="*/ 468 w 469"/>
                  <a:gd name="T79" fmla="*/ 185 h 194"/>
                  <a:gd name="T80" fmla="*/ 468 w 469"/>
                  <a:gd name="T81" fmla="*/ 167 h 194"/>
                  <a:gd name="T82" fmla="*/ 468 w 469"/>
                  <a:gd name="T83" fmla="*/ 167 h 194"/>
                  <a:gd name="T84" fmla="*/ 424 w 469"/>
                  <a:gd name="T85" fmla="*/ 132 h 194"/>
                  <a:gd name="T86" fmla="*/ 398 w 469"/>
                  <a:gd name="T87" fmla="*/ 123 h 194"/>
                  <a:gd name="T88" fmla="*/ 362 w 469"/>
                  <a:gd name="T89" fmla="*/ 114 h 194"/>
                  <a:gd name="T90" fmla="*/ 362 w 469"/>
                  <a:gd name="T91" fmla="*/ 114 h 194"/>
                  <a:gd name="T92" fmla="*/ 345 w 469"/>
                  <a:gd name="T93" fmla="*/ 105 h 194"/>
                  <a:gd name="T94" fmla="*/ 283 w 469"/>
                  <a:gd name="T95" fmla="*/ 79 h 194"/>
                  <a:gd name="T96" fmla="*/ 283 w 469"/>
                  <a:gd name="T97" fmla="*/ 79 h 194"/>
                  <a:gd name="T98" fmla="*/ 248 w 469"/>
                  <a:gd name="T99" fmla="*/ 61 h 194"/>
                  <a:gd name="T100" fmla="*/ 248 w 469"/>
                  <a:gd name="T101" fmla="*/ 61 h 194"/>
                  <a:gd name="T102" fmla="*/ 168 w 469"/>
                  <a:gd name="T103" fmla="*/ 35 h 194"/>
                  <a:gd name="T104" fmla="*/ 98 w 469"/>
                  <a:gd name="T105" fmla="*/ 9 h 194"/>
                  <a:gd name="T106" fmla="*/ 98 w 469"/>
                  <a:gd name="T107" fmla="*/ 9 h 194"/>
                  <a:gd name="T108" fmla="*/ 53 w 469"/>
                  <a:gd name="T109" fmla="*/ 0 h 194"/>
                  <a:gd name="T110" fmla="*/ 18 w 469"/>
                  <a:gd name="T111" fmla="*/ 9 h 194"/>
                  <a:gd name="T112" fmla="*/ 18 w 469"/>
                  <a:gd name="T113" fmla="*/ 9 h 194"/>
                  <a:gd name="T114" fmla="*/ 9 w 469"/>
                  <a:gd name="T115" fmla="*/ 9 h 194"/>
                  <a:gd name="T116" fmla="*/ 0 w 469"/>
                  <a:gd name="T117" fmla="*/ 18 h 194"/>
                  <a:gd name="T118" fmla="*/ 0 w 469"/>
                  <a:gd name="T119" fmla="*/ 18 h 194"/>
                  <a:gd name="T120" fmla="*/ 9 w 469"/>
                  <a:gd name="T121" fmla="*/ 27 h 194"/>
                  <a:gd name="T122" fmla="*/ 18 w 469"/>
                  <a:gd name="T123" fmla="*/ 3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9" h="194">
                    <a:moveTo>
                      <a:pt x="18" y="35"/>
                    </a:moveTo>
                    <a:lnTo>
                      <a:pt x="18" y="35"/>
                    </a:lnTo>
                    <a:lnTo>
                      <a:pt x="36" y="43"/>
                    </a:lnTo>
                    <a:lnTo>
                      <a:pt x="45" y="61"/>
                    </a:lnTo>
                    <a:lnTo>
                      <a:pt x="45" y="61"/>
                    </a:lnTo>
                    <a:lnTo>
                      <a:pt x="45" y="70"/>
                    </a:lnTo>
                    <a:lnTo>
                      <a:pt x="45" y="70"/>
                    </a:lnTo>
                    <a:lnTo>
                      <a:pt x="62" y="70"/>
                    </a:lnTo>
                    <a:lnTo>
                      <a:pt x="89" y="79"/>
                    </a:lnTo>
                    <a:lnTo>
                      <a:pt x="142" y="79"/>
                    </a:lnTo>
                    <a:lnTo>
                      <a:pt x="142" y="79"/>
                    </a:lnTo>
                    <a:lnTo>
                      <a:pt x="177" y="96"/>
                    </a:lnTo>
                    <a:lnTo>
                      <a:pt x="203" y="114"/>
                    </a:lnTo>
                    <a:lnTo>
                      <a:pt x="203" y="114"/>
                    </a:lnTo>
                    <a:lnTo>
                      <a:pt x="230" y="132"/>
                    </a:lnTo>
                    <a:lnTo>
                      <a:pt x="265" y="140"/>
                    </a:lnTo>
                    <a:lnTo>
                      <a:pt x="265" y="140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74" y="176"/>
                    </a:lnTo>
                    <a:lnTo>
                      <a:pt x="274" y="176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318" y="193"/>
                    </a:lnTo>
                    <a:lnTo>
                      <a:pt x="362" y="193"/>
                    </a:lnTo>
                    <a:lnTo>
                      <a:pt x="362" y="193"/>
                    </a:lnTo>
                    <a:lnTo>
                      <a:pt x="442" y="193"/>
                    </a:lnTo>
                    <a:lnTo>
                      <a:pt x="442" y="193"/>
                    </a:lnTo>
                    <a:lnTo>
                      <a:pt x="459" y="185"/>
                    </a:lnTo>
                    <a:lnTo>
                      <a:pt x="459" y="185"/>
                    </a:lnTo>
                    <a:lnTo>
                      <a:pt x="468" y="185"/>
                    </a:lnTo>
                    <a:lnTo>
                      <a:pt x="468" y="185"/>
                    </a:lnTo>
                    <a:lnTo>
                      <a:pt x="468" y="167"/>
                    </a:lnTo>
                    <a:lnTo>
                      <a:pt x="468" y="167"/>
                    </a:lnTo>
                    <a:lnTo>
                      <a:pt x="424" y="132"/>
                    </a:lnTo>
                    <a:lnTo>
                      <a:pt x="398" y="123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45" y="105"/>
                    </a:lnTo>
                    <a:lnTo>
                      <a:pt x="283" y="79"/>
                    </a:lnTo>
                    <a:lnTo>
                      <a:pt x="283" y="79"/>
                    </a:lnTo>
                    <a:lnTo>
                      <a:pt x="248" y="61"/>
                    </a:lnTo>
                    <a:lnTo>
                      <a:pt x="248" y="61"/>
                    </a:lnTo>
                    <a:lnTo>
                      <a:pt x="168" y="35"/>
                    </a:lnTo>
                    <a:lnTo>
                      <a:pt x="98" y="9"/>
                    </a:lnTo>
                    <a:lnTo>
                      <a:pt x="98" y="9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27"/>
                    </a:lnTo>
                    <a:lnTo>
                      <a:pt x="18" y="35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2" name="Freeform 32">
                <a:extLst>
                  <a:ext uri="{FF2B5EF4-FFF2-40B4-BE49-F238E27FC236}">
                    <a16:creationId xmlns:a16="http://schemas.microsoft.com/office/drawing/2014/main" id="{A912A426-BBFD-5744-A92F-D0FE9176D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4463" y="3462338"/>
                <a:ext cx="38100" cy="28575"/>
              </a:xfrm>
              <a:custGeom>
                <a:avLst/>
                <a:gdLst>
                  <a:gd name="T0" fmla="*/ 17 w 106"/>
                  <a:gd name="T1" fmla="*/ 78 h 79"/>
                  <a:gd name="T2" fmla="*/ 17 w 106"/>
                  <a:gd name="T3" fmla="*/ 78 h 79"/>
                  <a:gd name="T4" fmla="*/ 35 w 106"/>
                  <a:gd name="T5" fmla="*/ 70 h 79"/>
                  <a:gd name="T6" fmla="*/ 88 w 106"/>
                  <a:gd name="T7" fmla="*/ 34 h 79"/>
                  <a:gd name="T8" fmla="*/ 97 w 106"/>
                  <a:gd name="T9" fmla="*/ 34 h 79"/>
                  <a:gd name="T10" fmla="*/ 97 w 106"/>
                  <a:gd name="T11" fmla="*/ 34 h 79"/>
                  <a:gd name="T12" fmla="*/ 97 w 106"/>
                  <a:gd name="T13" fmla="*/ 26 h 79"/>
                  <a:gd name="T14" fmla="*/ 105 w 106"/>
                  <a:gd name="T15" fmla="*/ 26 h 79"/>
                  <a:gd name="T16" fmla="*/ 105 w 106"/>
                  <a:gd name="T17" fmla="*/ 26 h 79"/>
                  <a:gd name="T18" fmla="*/ 105 w 106"/>
                  <a:gd name="T19" fmla="*/ 18 h 79"/>
                  <a:gd name="T20" fmla="*/ 105 w 106"/>
                  <a:gd name="T21" fmla="*/ 9 h 79"/>
                  <a:gd name="T22" fmla="*/ 105 w 106"/>
                  <a:gd name="T23" fmla="*/ 9 h 79"/>
                  <a:gd name="T24" fmla="*/ 97 w 106"/>
                  <a:gd name="T25" fmla="*/ 0 h 79"/>
                  <a:gd name="T26" fmla="*/ 88 w 106"/>
                  <a:gd name="T27" fmla="*/ 0 h 79"/>
                  <a:gd name="T28" fmla="*/ 88 w 106"/>
                  <a:gd name="T29" fmla="*/ 0 h 79"/>
                  <a:gd name="T30" fmla="*/ 35 w 106"/>
                  <a:gd name="T31" fmla="*/ 34 h 79"/>
                  <a:gd name="T32" fmla="*/ 0 w 106"/>
                  <a:gd name="T33" fmla="*/ 61 h 79"/>
                  <a:gd name="T34" fmla="*/ 0 w 106"/>
                  <a:gd name="T35" fmla="*/ 61 h 79"/>
                  <a:gd name="T36" fmla="*/ 0 w 106"/>
                  <a:gd name="T37" fmla="*/ 70 h 79"/>
                  <a:gd name="T38" fmla="*/ 0 w 106"/>
                  <a:gd name="T39" fmla="*/ 70 h 79"/>
                  <a:gd name="T40" fmla="*/ 17 w 106"/>
                  <a:gd name="T41" fmla="*/ 7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6" h="79">
                    <a:moveTo>
                      <a:pt x="17" y="78"/>
                    </a:moveTo>
                    <a:lnTo>
                      <a:pt x="17" y="78"/>
                    </a:lnTo>
                    <a:lnTo>
                      <a:pt x="35" y="70"/>
                    </a:lnTo>
                    <a:lnTo>
                      <a:pt x="88" y="34"/>
                    </a:lnTo>
                    <a:lnTo>
                      <a:pt x="97" y="34"/>
                    </a:lnTo>
                    <a:lnTo>
                      <a:pt x="97" y="34"/>
                    </a:lnTo>
                    <a:lnTo>
                      <a:pt x="97" y="26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105" y="18"/>
                    </a:lnTo>
                    <a:lnTo>
                      <a:pt x="105" y="9"/>
                    </a:lnTo>
                    <a:lnTo>
                      <a:pt x="105" y="9"/>
                    </a:lnTo>
                    <a:lnTo>
                      <a:pt x="9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35" y="3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17" y="78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" name="Freeform 33">
                <a:extLst>
                  <a:ext uri="{FF2B5EF4-FFF2-40B4-BE49-F238E27FC236}">
                    <a16:creationId xmlns:a16="http://schemas.microsoft.com/office/drawing/2014/main" id="{4F166090-E029-6C4E-8B92-20DA0382D5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1463" y="3557588"/>
                <a:ext cx="38100" cy="15875"/>
              </a:xfrm>
              <a:custGeom>
                <a:avLst/>
                <a:gdLst>
                  <a:gd name="T0" fmla="*/ 8 w 106"/>
                  <a:gd name="T1" fmla="*/ 0 h 45"/>
                  <a:gd name="T2" fmla="*/ 8 w 106"/>
                  <a:gd name="T3" fmla="*/ 0 h 45"/>
                  <a:gd name="T4" fmla="*/ 8 w 106"/>
                  <a:gd name="T5" fmla="*/ 0 h 45"/>
                  <a:gd name="T6" fmla="*/ 0 w 106"/>
                  <a:gd name="T7" fmla="*/ 9 h 45"/>
                  <a:gd name="T8" fmla="*/ 0 w 106"/>
                  <a:gd name="T9" fmla="*/ 9 h 45"/>
                  <a:gd name="T10" fmla="*/ 0 w 106"/>
                  <a:gd name="T11" fmla="*/ 26 h 45"/>
                  <a:gd name="T12" fmla="*/ 0 w 106"/>
                  <a:gd name="T13" fmla="*/ 26 h 45"/>
                  <a:gd name="T14" fmla="*/ 35 w 106"/>
                  <a:gd name="T15" fmla="*/ 35 h 45"/>
                  <a:gd name="T16" fmla="*/ 79 w 106"/>
                  <a:gd name="T17" fmla="*/ 44 h 45"/>
                  <a:gd name="T18" fmla="*/ 79 w 106"/>
                  <a:gd name="T19" fmla="*/ 44 h 45"/>
                  <a:gd name="T20" fmla="*/ 97 w 106"/>
                  <a:gd name="T21" fmla="*/ 44 h 45"/>
                  <a:gd name="T22" fmla="*/ 105 w 106"/>
                  <a:gd name="T23" fmla="*/ 35 h 45"/>
                  <a:gd name="T24" fmla="*/ 105 w 106"/>
                  <a:gd name="T25" fmla="*/ 35 h 45"/>
                  <a:gd name="T26" fmla="*/ 105 w 106"/>
                  <a:gd name="T27" fmla="*/ 26 h 45"/>
                  <a:gd name="T28" fmla="*/ 105 w 106"/>
                  <a:gd name="T29" fmla="*/ 26 h 45"/>
                  <a:gd name="T30" fmla="*/ 97 w 106"/>
                  <a:gd name="T31" fmla="*/ 18 h 45"/>
                  <a:gd name="T32" fmla="*/ 97 w 106"/>
                  <a:gd name="T33" fmla="*/ 18 h 45"/>
                  <a:gd name="T34" fmla="*/ 61 w 106"/>
                  <a:gd name="T35" fmla="*/ 9 h 45"/>
                  <a:gd name="T36" fmla="*/ 8 w 106"/>
                  <a:gd name="T3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6" h="45">
                    <a:moveTo>
                      <a:pt x="8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5" y="35"/>
                    </a:lnTo>
                    <a:lnTo>
                      <a:pt x="79" y="44"/>
                    </a:lnTo>
                    <a:lnTo>
                      <a:pt x="79" y="44"/>
                    </a:lnTo>
                    <a:lnTo>
                      <a:pt x="97" y="44"/>
                    </a:lnTo>
                    <a:lnTo>
                      <a:pt x="105" y="35"/>
                    </a:lnTo>
                    <a:lnTo>
                      <a:pt x="105" y="35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61" y="9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" name="Freeform 74">
                <a:extLst>
                  <a:ext uri="{FF2B5EF4-FFF2-40B4-BE49-F238E27FC236}">
                    <a16:creationId xmlns:a16="http://schemas.microsoft.com/office/drawing/2014/main" id="{00F426A2-8130-7E49-A0D2-C828C91EFB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8825" y="3255963"/>
                <a:ext cx="1649413" cy="1909762"/>
              </a:xfrm>
              <a:custGeom>
                <a:avLst/>
                <a:gdLst>
                  <a:gd name="T0" fmla="*/ 4050 w 4580"/>
                  <a:gd name="T1" fmla="*/ 2038 h 5306"/>
                  <a:gd name="T2" fmla="*/ 3812 w 4580"/>
                  <a:gd name="T3" fmla="*/ 1924 h 5306"/>
                  <a:gd name="T4" fmla="*/ 3670 w 4580"/>
                  <a:gd name="T5" fmla="*/ 1738 h 5306"/>
                  <a:gd name="T6" fmla="*/ 3538 w 4580"/>
                  <a:gd name="T7" fmla="*/ 1774 h 5306"/>
                  <a:gd name="T8" fmla="*/ 3432 w 4580"/>
                  <a:gd name="T9" fmla="*/ 1562 h 5306"/>
                  <a:gd name="T10" fmla="*/ 3185 w 4580"/>
                  <a:gd name="T11" fmla="*/ 1438 h 5306"/>
                  <a:gd name="T12" fmla="*/ 3000 w 4580"/>
                  <a:gd name="T13" fmla="*/ 1297 h 5306"/>
                  <a:gd name="T14" fmla="*/ 2576 w 4580"/>
                  <a:gd name="T15" fmla="*/ 1235 h 5306"/>
                  <a:gd name="T16" fmla="*/ 2497 w 4580"/>
                  <a:gd name="T17" fmla="*/ 1297 h 5306"/>
                  <a:gd name="T18" fmla="*/ 2356 w 4580"/>
                  <a:gd name="T19" fmla="*/ 1270 h 5306"/>
                  <a:gd name="T20" fmla="*/ 2038 w 4580"/>
                  <a:gd name="T21" fmla="*/ 1359 h 5306"/>
                  <a:gd name="T22" fmla="*/ 1879 w 4580"/>
                  <a:gd name="T23" fmla="*/ 1120 h 5306"/>
                  <a:gd name="T24" fmla="*/ 1597 w 4580"/>
                  <a:gd name="T25" fmla="*/ 988 h 5306"/>
                  <a:gd name="T26" fmla="*/ 1676 w 4580"/>
                  <a:gd name="T27" fmla="*/ 661 h 5306"/>
                  <a:gd name="T28" fmla="*/ 1297 w 4580"/>
                  <a:gd name="T29" fmla="*/ 838 h 5306"/>
                  <a:gd name="T30" fmla="*/ 1085 w 4580"/>
                  <a:gd name="T31" fmla="*/ 406 h 5306"/>
                  <a:gd name="T32" fmla="*/ 794 w 4580"/>
                  <a:gd name="T33" fmla="*/ 212 h 5306"/>
                  <a:gd name="T34" fmla="*/ 141 w 4580"/>
                  <a:gd name="T35" fmla="*/ 9 h 5306"/>
                  <a:gd name="T36" fmla="*/ 194 w 4580"/>
                  <a:gd name="T37" fmla="*/ 353 h 5306"/>
                  <a:gd name="T38" fmla="*/ 424 w 4580"/>
                  <a:gd name="T39" fmla="*/ 521 h 5306"/>
                  <a:gd name="T40" fmla="*/ 194 w 4580"/>
                  <a:gd name="T41" fmla="*/ 194 h 5306"/>
                  <a:gd name="T42" fmla="*/ 256 w 4580"/>
                  <a:gd name="T43" fmla="*/ 194 h 5306"/>
                  <a:gd name="T44" fmla="*/ 494 w 4580"/>
                  <a:gd name="T45" fmla="*/ 459 h 5306"/>
                  <a:gd name="T46" fmla="*/ 768 w 4580"/>
                  <a:gd name="T47" fmla="*/ 847 h 5306"/>
                  <a:gd name="T48" fmla="*/ 1376 w 4580"/>
                  <a:gd name="T49" fmla="*/ 1067 h 5306"/>
                  <a:gd name="T50" fmla="*/ 1685 w 4580"/>
                  <a:gd name="T51" fmla="*/ 1191 h 5306"/>
                  <a:gd name="T52" fmla="*/ 1871 w 4580"/>
                  <a:gd name="T53" fmla="*/ 1394 h 5306"/>
                  <a:gd name="T54" fmla="*/ 2082 w 4580"/>
                  <a:gd name="T55" fmla="*/ 1394 h 5306"/>
                  <a:gd name="T56" fmla="*/ 2162 w 4580"/>
                  <a:gd name="T57" fmla="*/ 1571 h 5306"/>
                  <a:gd name="T58" fmla="*/ 2073 w 4580"/>
                  <a:gd name="T59" fmla="*/ 1818 h 5306"/>
                  <a:gd name="T60" fmla="*/ 2003 w 4580"/>
                  <a:gd name="T61" fmla="*/ 2047 h 5306"/>
                  <a:gd name="T62" fmla="*/ 2021 w 4580"/>
                  <a:gd name="T63" fmla="*/ 2277 h 5306"/>
                  <a:gd name="T64" fmla="*/ 2471 w 4580"/>
                  <a:gd name="T65" fmla="*/ 2833 h 5306"/>
                  <a:gd name="T66" fmla="*/ 2523 w 4580"/>
                  <a:gd name="T67" fmla="*/ 3407 h 5306"/>
                  <a:gd name="T68" fmla="*/ 2471 w 4580"/>
                  <a:gd name="T69" fmla="*/ 3786 h 5306"/>
                  <a:gd name="T70" fmla="*/ 2373 w 4580"/>
                  <a:gd name="T71" fmla="*/ 4104 h 5306"/>
                  <a:gd name="T72" fmla="*/ 2329 w 4580"/>
                  <a:gd name="T73" fmla="*/ 4422 h 5306"/>
                  <a:gd name="T74" fmla="*/ 2409 w 4580"/>
                  <a:gd name="T75" fmla="*/ 4387 h 5306"/>
                  <a:gd name="T76" fmla="*/ 2365 w 4580"/>
                  <a:gd name="T77" fmla="*/ 4581 h 5306"/>
                  <a:gd name="T78" fmla="*/ 2285 w 4580"/>
                  <a:gd name="T79" fmla="*/ 4643 h 5306"/>
                  <a:gd name="T80" fmla="*/ 2285 w 4580"/>
                  <a:gd name="T81" fmla="*/ 4793 h 5306"/>
                  <a:gd name="T82" fmla="*/ 2329 w 4580"/>
                  <a:gd name="T83" fmla="*/ 4819 h 5306"/>
                  <a:gd name="T84" fmla="*/ 2356 w 4580"/>
                  <a:gd name="T85" fmla="*/ 4978 h 5306"/>
                  <a:gd name="T86" fmla="*/ 2409 w 4580"/>
                  <a:gd name="T87" fmla="*/ 5031 h 5306"/>
                  <a:gd name="T88" fmla="*/ 2479 w 4580"/>
                  <a:gd name="T89" fmla="*/ 5084 h 5306"/>
                  <a:gd name="T90" fmla="*/ 2409 w 4580"/>
                  <a:gd name="T91" fmla="*/ 5172 h 5306"/>
                  <a:gd name="T92" fmla="*/ 2576 w 4580"/>
                  <a:gd name="T93" fmla="*/ 5066 h 5306"/>
                  <a:gd name="T94" fmla="*/ 2576 w 4580"/>
                  <a:gd name="T95" fmla="*/ 5181 h 5306"/>
                  <a:gd name="T96" fmla="*/ 2471 w 4580"/>
                  <a:gd name="T97" fmla="*/ 5199 h 5306"/>
                  <a:gd name="T98" fmla="*/ 2620 w 4580"/>
                  <a:gd name="T99" fmla="*/ 5252 h 5306"/>
                  <a:gd name="T100" fmla="*/ 2762 w 4580"/>
                  <a:gd name="T101" fmla="*/ 5261 h 5306"/>
                  <a:gd name="T102" fmla="*/ 2656 w 4580"/>
                  <a:gd name="T103" fmla="*/ 5066 h 5306"/>
                  <a:gd name="T104" fmla="*/ 2629 w 4580"/>
                  <a:gd name="T105" fmla="*/ 4916 h 5306"/>
                  <a:gd name="T106" fmla="*/ 2718 w 4580"/>
                  <a:gd name="T107" fmla="*/ 4598 h 5306"/>
                  <a:gd name="T108" fmla="*/ 2947 w 4580"/>
                  <a:gd name="T109" fmla="*/ 4369 h 5306"/>
                  <a:gd name="T110" fmla="*/ 2938 w 4580"/>
                  <a:gd name="T111" fmla="*/ 4272 h 5306"/>
                  <a:gd name="T112" fmla="*/ 3318 w 4580"/>
                  <a:gd name="T113" fmla="*/ 4025 h 5306"/>
                  <a:gd name="T114" fmla="*/ 3265 w 4580"/>
                  <a:gd name="T115" fmla="*/ 3857 h 5306"/>
                  <a:gd name="T116" fmla="*/ 3582 w 4580"/>
                  <a:gd name="T117" fmla="*/ 3742 h 5306"/>
                  <a:gd name="T118" fmla="*/ 3776 w 4580"/>
                  <a:gd name="T119" fmla="*/ 3504 h 5306"/>
                  <a:gd name="T120" fmla="*/ 4067 w 4580"/>
                  <a:gd name="T121" fmla="*/ 3168 h 5306"/>
                  <a:gd name="T122" fmla="*/ 4306 w 4580"/>
                  <a:gd name="T123" fmla="*/ 2912 h 5306"/>
                  <a:gd name="T124" fmla="*/ 4367 w 4580"/>
                  <a:gd name="T125" fmla="*/ 2586 h 5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580" h="5306">
                    <a:moveTo>
                      <a:pt x="4570" y="2224"/>
                    </a:moveTo>
                    <a:lnTo>
                      <a:pt x="4553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62" y="2206"/>
                    </a:lnTo>
                    <a:lnTo>
                      <a:pt x="4562" y="2206"/>
                    </a:lnTo>
                    <a:lnTo>
                      <a:pt x="4562" y="2197"/>
                    </a:lnTo>
                    <a:lnTo>
                      <a:pt x="4562" y="2197"/>
                    </a:lnTo>
                    <a:lnTo>
                      <a:pt x="4544" y="2171"/>
                    </a:lnTo>
                    <a:lnTo>
                      <a:pt x="4526" y="2162"/>
                    </a:lnTo>
                    <a:lnTo>
                      <a:pt x="4509" y="2162"/>
                    </a:lnTo>
                    <a:lnTo>
                      <a:pt x="4509" y="2162"/>
                    </a:lnTo>
                    <a:lnTo>
                      <a:pt x="4473" y="2162"/>
                    </a:lnTo>
                    <a:lnTo>
                      <a:pt x="4447" y="2144"/>
                    </a:lnTo>
                    <a:lnTo>
                      <a:pt x="4412" y="2127"/>
                    </a:lnTo>
                    <a:lnTo>
                      <a:pt x="4376" y="2100"/>
                    </a:lnTo>
                    <a:lnTo>
                      <a:pt x="4376" y="2100"/>
                    </a:lnTo>
                    <a:lnTo>
                      <a:pt x="4350" y="2074"/>
                    </a:lnTo>
                    <a:lnTo>
                      <a:pt x="4323" y="2056"/>
                    </a:lnTo>
                    <a:lnTo>
                      <a:pt x="4288" y="2047"/>
                    </a:lnTo>
                    <a:lnTo>
                      <a:pt x="4253" y="2038"/>
                    </a:lnTo>
                    <a:lnTo>
                      <a:pt x="4253" y="2038"/>
                    </a:lnTo>
                    <a:lnTo>
                      <a:pt x="4209" y="2047"/>
                    </a:lnTo>
                    <a:lnTo>
                      <a:pt x="4209" y="2047"/>
                    </a:lnTo>
                    <a:lnTo>
                      <a:pt x="4200" y="2047"/>
                    </a:lnTo>
                    <a:lnTo>
                      <a:pt x="4200" y="2047"/>
                    </a:lnTo>
                    <a:lnTo>
                      <a:pt x="4191" y="2047"/>
                    </a:lnTo>
                    <a:lnTo>
                      <a:pt x="4191" y="2047"/>
                    </a:lnTo>
                    <a:lnTo>
                      <a:pt x="4165" y="2047"/>
                    </a:lnTo>
                    <a:lnTo>
                      <a:pt x="4129" y="2030"/>
                    </a:lnTo>
                    <a:lnTo>
                      <a:pt x="4129" y="2030"/>
                    </a:lnTo>
                    <a:lnTo>
                      <a:pt x="4103" y="2021"/>
                    </a:lnTo>
                    <a:lnTo>
                      <a:pt x="4103" y="2021"/>
                    </a:lnTo>
                    <a:lnTo>
                      <a:pt x="4085" y="2021"/>
                    </a:lnTo>
                    <a:lnTo>
                      <a:pt x="4067" y="2030"/>
                    </a:lnTo>
                    <a:lnTo>
                      <a:pt x="4050" y="2038"/>
                    </a:lnTo>
                    <a:lnTo>
                      <a:pt x="4050" y="2038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32" y="2047"/>
                    </a:lnTo>
                    <a:lnTo>
                      <a:pt x="4032" y="2038"/>
                    </a:lnTo>
                    <a:lnTo>
                      <a:pt x="4032" y="2038"/>
                    </a:lnTo>
                    <a:lnTo>
                      <a:pt x="4041" y="2021"/>
                    </a:lnTo>
                    <a:lnTo>
                      <a:pt x="4041" y="2003"/>
                    </a:lnTo>
                    <a:lnTo>
                      <a:pt x="4041" y="2003"/>
                    </a:lnTo>
                    <a:lnTo>
                      <a:pt x="4041" y="1994"/>
                    </a:lnTo>
                    <a:lnTo>
                      <a:pt x="4023" y="1985"/>
                    </a:lnTo>
                    <a:lnTo>
                      <a:pt x="3988" y="1959"/>
                    </a:lnTo>
                    <a:lnTo>
                      <a:pt x="3909" y="1924"/>
                    </a:lnTo>
                    <a:lnTo>
                      <a:pt x="3891" y="1924"/>
                    </a:lnTo>
                    <a:lnTo>
                      <a:pt x="3891" y="1924"/>
                    </a:lnTo>
                    <a:lnTo>
                      <a:pt x="3856" y="1915"/>
                    </a:lnTo>
                    <a:lnTo>
                      <a:pt x="3856" y="1915"/>
                    </a:lnTo>
                    <a:lnTo>
                      <a:pt x="3847" y="1915"/>
                    </a:lnTo>
                    <a:lnTo>
                      <a:pt x="3829" y="1924"/>
                    </a:lnTo>
                    <a:lnTo>
                      <a:pt x="3820" y="1932"/>
                    </a:lnTo>
                    <a:lnTo>
                      <a:pt x="3820" y="1950"/>
                    </a:lnTo>
                    <a:lnTo>
                      <a:pt x="3820" y="1950"/>
                    </a:lnTo>
                    <a:lnTo>
                      <a:pt x="3820" y="1959"/>
                    </a:lnTo>
                    <a:lnTo>
                      <a:pt x="3803" y="1959"/>
                    </a:lnTo>
                    <a:lnTo>
                      <a:pt x="3803" y="1959"/>
                    </a:lnTo>
                    <a:lnTo>
                      <a:pt x="3794" y="1968"/>
                    </a:lnTo>
                    <a:lnTo>
                      <a:pt x="3785" y="1985"/>
                    </a:lnTo>
                    <a:lnTo>
                      <a:pt x="3785" y="1985"/>
                    </a:lnTo>
                    <a:lnTo>
                      <a:pt x="3767" y="1994"/>
                    </a:lnTo>
                    <a:lnTo>
                      <a:pt x="3759" y="1994"/>
                    </a:lnTo>
                    <a:lnTo>
                      <a:pt x="3759" y="1994"/>
                    </a:lnTo>
                    <a:lnTo>
                      <a:pt x="3750" y="1994"/>
                    </a:lnTo>
                    <a:lnTo>
                      <a:pt x="3750" y="1994"/>
                    </a:lnTo>
                    <a:lnTo>
                      <a:pt x="3759" y="1985"/>
                    </a:lnTo>
                    <a:lnTo>
                      <a:pt x="3759" y="1985"/>
                    </a:lnTo>
                    <a:lnTo>
                      <a:pt x="3785" y="1959"/>
                    </a:lnTo>
                    <a:lnTo>
                      <a:pt x="3812" y="1924"/>
                    </a:lnTo>
                    <a:lnTo>
                      <a:pt x="3812" y="1924"/>
                    </a:lnTo>
                    <a:lnTo>
                      <a:pt x="3812" y="1915"/>
                    </a:lnTo>
                    <a:lnTo>
                      <a:pt x="3812" y="1915"/>
                    </a:lnTo>
                    <a:lnTo>
                      <a:pt x="3803" y="1906"/>
                    </a:lnTo>
                    <a:lnTo>
                      <a:pt x="3776" y="1888"/>
                    </a:lnTo>
                    <a:lnTo>
                      <a:pt x="3723" y="1880"/>
                    </a:lnTo>
                    <a:lnTo>
                      <a:pt x="3723" y="1880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88" y="1888"/>
                    </a:lnTo>
                    <a:lnTo>
                      <a:pt x="3688" y="1888"/>
                    </a:lnTo>
                    <a:lnTo>
                      <a:pt x="3679" y="1897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24"/>
                    </a:lnTo>
                    <a:lnTo>
                      <a:pt x="3670" y="1924"/>
                    </a:lnTo>
                    <a:lnTo>
                      <a:pt x="3662" y="1932"/>
                    </a:lnTo>
                    <a:lnTo>
                      <a:pt x="3653" y="1932"/>
                    </a:lnTo>
                    <a:lnTo>
                      <a:pt x="3653" y="1932"/>
                    </a:lnTo>
                    <a:lnTo>
                      <a:pt x="3653" y="1915"/>
                    </a:lnTo>
                    <a:lnTo>
                      <a:pt x="3653" y="1915"/>
                    </a:lnTo>
                    <a:lnTo>
                      <a:pt x="3662" y="1897"/>
                    </a:lnTo>
                    <a:lnTo>
                      <a:pt x="3670" y="1897"/>
                    </a:lnTo>
                    <a:lnTo>
                      <a:pt x="3670" y="1897"/>
                    </a:lnTo>
                    <a:lnTo>
                      <a:pt x="3679" y="1888"/>
                    </a:lnTo>
                    <a:lnTo>
                      <a:pt x="3697" y="1880"/>
                    </a:lnTo>
                    <a:lnTo>
                      <a:pt x="3732" y="1827"/>
                    </a:lnTo>
                    <a:lnTo>
                      <a:pt x="3732" y="1827"/>
                    </a:lnTo>
                    <a:lnTo>
                      <a:pt x="3732" y="1809"/>
                    </a:lnTo>
                    <a:lnTo>
                      <a:pt x="3732" y="1800"/>
                    </a:lnTo>
                    <a:lnTo>
                      <a:pt x="3706" y="1774"/>
                    </a:lnTo>
                    <a:lnTo>
                      <a:pt x="3706" y="1774"/>
                    </a:lnTo>
                    <a:lnTo>
                      <a:pt x="3688" y="1765"/>
                    </a:lnTo>
                    <a:lnTo>
                      <a:pt x="3688" y="1765"/>
                    </a:lnTo>
                    <a:lnTo>
                      <a:pt x="3688" y="1756"/>
                    </a:lnTo>
                    <a:lnTo>
                      <a:pt x="3688" y="1756"/>
                    </a:lnTo>
                    <a:lnTo>
                      <a:pt x="3670" y="1738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685"/>
                    </a:lnTo>
                    <a:lnTo>
                      <a:pt x="3653" y="1668"/>
                    </a:lnTo>
                    <a:lnTo>
                      <a:pt x="3653" y="1668"/>
                    </a:lnTo>
                    <a:lnTo>
                      <a:pt x="3644" y="1659"/>
                    </a:lnTo>
                    <a:lnTo>
                      <a:pt x="3644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76"/>
                    </a:lnTo>
                    <a:lnTo>
                      <a:pt x="3635" y="1676"/>
                    </a:lnTo>
                    <a:lnTo>
                      <a:pt x="3626" y="1685"/>
                    </a:lnTo>
                    <a:lnTo>
                      <a:pt x="3626" y="1685"/>
                    </a:lnTo>
                    <a:lnTo>
                      <a:pt x="3609" y="1694"/>
                    </a:lnTo>
                    <a:lnTo>
                      <a:pt x="3609" y="1694"/>
                    </a:lnTo>
                    <a:lnTo>
                      <a:pt x="3609" y="1703"/>
                    </a:lnTo>
                    <a:lnTo>
                      <a:pt x="3600" y="1703"/>
                    </a:lnTo>
                    <a:lnTo>
                      <a:pt x="3600" y="1703"/>
                    </a:lnTo>
                    <a:lnTo>
                      <a:pt x="3600" y="1712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38"/>
                    </a:lnTo>
                    <a:lnTo>
                      <a:pt x="3582" y="1738"/>
                    </a:lnTo>
                    <a:lnTo>
                      <a:pt x="3573" y="1747"/>
                    </a:lnTo>
                    <a:lnTo>
                      <a:pt x="3573" y="1747"/>
                    </a:lnTo>
                    <a:lnTo>
                      <a:pt x="3565" y="1765"/>
                    </a:lnTo>
                    <a:lnTo>
                      <a:pt x="3547" y="1774"/>
                    </a:lnTo>
                    <a:lnTo>
                      <a:pt x="3538" y="1774"/>
                    </a:lnTo>
                    <a:lnTo>
                      <a:pt x="3538" y="1774"/>
                    </a:lnTo>
                    <a:lnTo>
                      <a:pt x="3512" y="1774"/>
                    </a:lnTo>
                    <a:lnTo>
                      <a:pt x="3512" y="1774"/>
                    </a:lnTo>
                    <a:lnTo>
                      <a:pt x="3503" y="1782"/>
                    </a:lnTo>
                    <a:lnTo>
                      <a:pt x="3494" y="1782"/>
                    </a:lnTo>
                    <a:lnTo>
                      <a:pt x="3494" y="1782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59" y="1765"/>
                    </a:lnTo>
                    <a:lnTo>
                      <a:pt x="3459" y="1765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76" y="1738"/>
                    </a:lnTo>
                    <a:lnTo>
                      <a:pt x="3476" y="1738"/>
                    </a:lnTo>
                    <a:lnTo>
                      <a:pt x="3476" y="1703"/>
                    </a:lnTo>
                    <a:lnTo>
                      <a:pt x="3468" y="1668"/>
                    </a:lnTo>
                    <a:lnTo>
                      <a:pt x="3468" y="1668"/>
                    </a:lnTo>
                    <a:lnTo>
                      <a:pt x="3468" y="1650"/>
                    </a:lnTo>
                    <a:lnTo>
                      <a:pt x="3468" y="1624"/>
                    </a:lnTo>
                    <a:lnTo>
                      <a:pt x="3476" y="1597"/>
                    </a:lnTo>
                    <a:lnTo>
                      <a:pt x="3476" y="1597"/>
                    </a:lnTo>
                    <a:lnTo>
                      <a:pt x="3485" y="1597"/>
                    </a:lnTo>
                    <a:lnTo>
                      <a:pt x="3485" y="1597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85" y="1571"/>
                    </a:lnTo>
                    <a:lnTo>
                      <a:pt x="3485" y="1571"/>
                    </a:lnTo>
                    <a:lnTo>
                      <a:pt x="3459" y="1562"/>
                    </a:lnTo>
                    <a:lnTo>
                      <a:pt x="3432" y="1562"/>
                    </a:lnTo>
                    <a:lnTo>
                      <a:pt x="3432" y="1562"/>
                    </a:lnTo>
                    <a:lnTo>
                      <a:pt x="3406" y="1562"/>
                    </a:lnTo>
                    <a:lnTo>
                      <a:pt x="3406" y="1562"/>
                    </a:lnTo>
                    <a:lnTo>
                      <a:pt x="3388" y="1562"/>
                    </a:lnTo>
                    <a:lnTo>
                      <a:pt x="3388" y="1562"/>
                    </a:lnTo>
                    <a:lnTo>
                      <a:pt x="3370" y="1562"/>
                    </a:lnTo>
                    <a:lnTo>
                      <a:pt x="3370" y="1562"/>
                    </a:lnTo>
                    <a:lnTo>
                      <a:pt x="3362" y="1553"/>
                    </a:lnTo>
                    <a:lnTo>
                      <a:pt x="3353" y="1544"/>
                    </a:lnTo>
                    <a:lnTo>
                      <a:pt x="3353" y="1544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18" y="1562"/>
                    </a:lnTo>
                    <a:lnTo>
                      <a:pt x="3318" y="1562"/>
                    </a:lnTo>
                    <a:lnTo>
                      <a:pt x="3309" y="1562"/>
                    </a:lnTo>
                    <a:lnTo>
                      <a:pt x="3309" y="1562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26"/>
                    </a:lnTo>
                    <a:lnTo>
                      <a:pt x="3291" y="1526"/>
                    </a:lnTo>
                    <a:lnTo>
                      <a:pt x="3273" y="1518"/>
                    </a:lnTo>
                    <a:lnTo>
                      <a:pt x="3265" y="1509"/>
                    </a:lnTo>
                    <a:lnTo>
                      <a:pt x="3265" y="1509"/>
                    </a:lnTo>
                    <a:lnTo>
                      <a:pt x="3247" y="1500"/>
                    </a:lnTo>
                    <a:lnTo>
                      <a:pt x="3247" y="1500"/>
                    </a:lnTo>
                    <a:lnTo>
                      <a:pt x="3238" y="1491"/>
                    </a:lnTo>
                    <a:lnTo>
                      <a:pt x="3238" y="1491"/>
                    </a:lnTo>
                    <a:lnTo>
                      <a:pt x="3238" y="1482"/>
                    </a:lnTo>
                    <a:lnTo>
                      <a:pt x="3238" y="1482"/>
                    </a:lnTo>
                    <a:lnTo>
                      <a:pt x="3238" y="1473"/>
                    </a:lnTo>
                    <a:lnTo>
                      <a:pt x="3229" y="1465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194" y="1447"/>
                    </a:lnTo>
                    <a:lnTo>
                      <a:pt x="3185" y="1438"/>
                    </a:lnTo>
                    <a:lnTo>
                      <a:pt x="3185" y="1438"/>
                    </a:lnTo>
                    <a:lnTo>
                      <a:pt x="3176" y="1429"/>
                    </a:lnTo>
                    <a:lnTo>
                      <a:pt x="3176" y="1429"/>
                    </a:lnTo>
                    <a:lnTo>
                      <a:pt x="3168" y="1429"/>
                    </a:lnTo>
                    <a:lnTo>
                      <a:pt x="3168" y="1429"/>
                    </a:lnTo>
                    <a:lnTo>
                      <a:pt x="3159" y="1429"/>
                    </a:lnTo>
                    <a:lnTo>
                      <a:pt x="3159" y="1429"/>
                    </a:lnTo>
                    <a:lnTo>
                      <a:pt x="3150" y="1420"/>
                    </a:lnTo>
                    <a:lnTo>
                      <a:pt x="3150" y="1420"/>
                    </a:lnTo>
                    <a:lnTo>
                      <a:pt x="3123" y="1412"/>
                    </a:lnTo>
                    <a:lnTo>
                      <a:pt x="3097" y="1412"/>
                    </a:lnTo>
                    <a:lnTo>
                      <a:pt x="3097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03"/>
                    </a:lnTo>
                    <a:lnTo>
                      <a:pt x="3079" y="1403"/>
                    </a:lnTo>
                    <a:lnTo>
                      <a:pt x="3097" y="1394"/>
                    </a:lnTo>
                    <a:lnTo>
                      <a:pt x="3097" y="1368"/>
                    </a:lnTo>
                    <a:lnTo>
                      <a:pt x="3097" y="1368"/>
                    </a:lnTo>
                    <a:lnTo>
                      <a:pt x="3097" y="1359"/>
                    </a:lnTo>
                    <a:lnTo>
                      <a:pt x="3088" y="1359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18" y="1341"/>
                    </a:lnTo>
                    <a:lnTo>
                      <a:pt x="3018" y="1341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9" y="1323"/>
                    </a:lnTo>
                    <a:lnTo>
                      <a:pt x="3009" y="1323"/>
                    </a:lnTo>
                    <a:lnTo>
                      <a:pt x="3018" y="1315"/>
                    </a:lnTo>
                    <a:lnTo>
                      <a:pt x="3018" y="1306"/>
                    </a:lnTo>
                    <a:lnTo>
                      <a:pt x="3018" y="1306"/>
                    </a:lnTo>
                    <a:lnTo>
                      <a:pt x="3009" y="1297"/>
                    </a:lnTo>
                    <a:lnTo>
                      <a:pt x="3000" y="1297"/>
                    </a:lnTo>
                    <a:lnTo>
                      <a:pt x="2973" y="1297"/>
                    </a:lnTo>
                    <a:lnTo>
                      <a:pt x="2973" y="1297"/>
                    </a:lnTo>
                    <a:lnTo>
                      <a:pt x="2912" y="1315"/>
                    </a:lnTo>
                    <a:lnTo>
                      <a:pt x="2868" y="1332"/>
                    </a:lnTo>
                    <a:lnTo>
                      <a:pt x="2850" y="1332"/>
                    </a:lnTo>
                    <a:lnTo>
                      <a:pt x="2850" y="1332"/>
                    </a:lnTo>
                    <a:lnTo>
                      <a:pt x="2832" y="1332"/>
                    </a:lnTo>
                    <a:lnTo>
                      <a:pt x="2815" y="1323"/>
                    </a:lnTo>
                    <a:lnTo>
                      <a:pt x="2815" y="1323"/>
                    </a:lnTo>
                    <a:lnTo>
                      <a:pt x="2779" y="1306"/>
                    </a:lnTo>
                    <a:lnTo>
                      <a:pt x="2762" y="1306"/>
                    </a:lnTo>
                    <a:lnTo>
                      <a:pt x="2762" y="1306"/>
                    </a:lnTo>
                    <a:lnTo>
                      <a:pt x="2718" y="1315"/>
                    </a:lnTo>
                    <a:lnTo>
                      <a:pt x="2718" y="1315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297"/>
                    </a:lnTo>
                    <a:lnTo>
                      <a:pt x="2691" y="1297"/>
                    </a:lnTo>
                    <a:lnTo>
                      <a:pt x="2691" y="1279"/>
                    </a:lnTo>
                    <a:lnTo>
                      <a:pt x="2682" y="1262"/>
                    </a:lnTo>
                    <a:lnTo>
                      <a:pt x="2682" y="1262"/>
                    </a:lnTo>
                    <a:lnTo>
                      <a:pt x="2665" y="1253"/>
                    </a:lnTo>
                    <a:lnTo>
                      <a:pt x="2638" y="1253"/>
                    </a:lnTo>
                    <a:lnTo>
                      <a:pt x="2638" y="1253"/>
                    </a:lnTo>
                    <a:lnTo>
                      <a:pt x="2620" y="1244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26"/>
                    </a:lnTo>
                    <a:lnTo>
                      <a:pt x="2612" y="1226"/>
                    </a:lnTo>
                    <a:lnTo>
                      <a:pt x="2603" y="1226"/>
                    </a:lnTo>
                    <a:lnTo>
                      <a:pt x="2594" y="1217"/>
                    </a:lnTo>
                    <a:lnTo>
                      <a:pt x="2594" y="1217"/>
                    </a:lnTo>
                    <a:lnTo>
                      <a:pt x="2585" y="1226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85" y="1244"/>
                    </a:lnTo>
                    <a:lnTo>
                      <a:pt x="2585" y="1244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68" y="1262"/>
                    </a:lnTo>
                    <a:lnTo>
                      <a:pt x="2568" y="1262"/>
                    </a:lnTo>
                    <a:lnTo>
                      <a:pt x="2559" y="1262"/>
                    </a:lnTo>
                    <a:lnTo>
                      <a:pt x="2550" y="1262"/>
                    </a:lnTo>
                    <a:lnTo>
                      <a:pt x="2550" y="1262"/>
                    </a:lnTo>
                    <a:lnTo>
                      <a:pt x="2515" y="1279"/>
                    </a:lnTo>
                    <a:lnTo>
                      <a:pt x="2506" y="1288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97" y="1315"/>
                    </a:lnTo>
                    <a:lnTo>
                      <a:pt x="2506" y="1332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23" y="1359"/>
                    </a:lnTo>
                    <a:lnTo>
                      <a:pt x="2515" y="1376"/>
                    </a:lnTo>
                    <a:lnTo>
                      <a:pt x="2515" y="1376"/>
                    </a:lnTo>
                    <a:lnTo>
                      <a:pt x="2515" y="1385"/>
                    </a:lnTo>
                    <a:lnTo>
                      <a:pt x="2506" y="1385"/>
                    </a:lnTo>
                    <a:lnTo>
                      <a:pt x="2506" y="1385"/>
                    </a:lnTo>
                    <a:lnTo>
                      <a:pt x="2479" y="1376"/>
                    </a:lnTo>
                    <a:lnTo>
                      <a:pt x="2471" y="1359"/>
                    </a:lnTo>
                    <a:lnTo>
                      <a:pt x="2471" y="1359"/>
                    </a:lnTo>
                    <a:lnTo>
                      <a:pt x="2462" y="1341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88" y="1306"/>
                    </a:lnTo>
                    <a:lnTo>
                      <a:pt x="2488" y="1306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88" y="1288"/>
                    </a:lnTo>
                    <a:lnTo>
                      <a:pt x="2488" y="1288"/>
                    </a:lnTo>
                    <a:lnTo>
                      <a:pt x="2479" y="1270"/>
                    </a:lnTo>
                    <a:lnTo>
                      <a:pt x="2479" y="1270"/>
                    </a:lnTo>
                    <a:lnTo>
                      <a:pt x="2479" y="1262"/>
                    </a:lnTo>
                    <a:lnTo>
                      <a:pt x="2471" y="1262"/>
                    </a:lnTo>
                    <a:lnTo>
                      <a:pt x="2471" y="1262"/>
                    </a:lnTo>
                    <a:lnTo>
                      <a:pt x="2479" y="1253"/>
                    </a:lnTo>
                    <a:lnTo>
                      <a:pt x="2479" y="1253"/>
                    </a:lnTo>
                    <a:lnTo>
                      <a:pt x="2488" y="1244"/>
                    </a:lnTo>
                    <a:lnTo>
                      <a:pt x="2488" y="1244"/>
                    </a:lnTo>
                    <a:lnTo>
                      <a:pt x="2497" y="1244"/>
                    </a:lnTo>
                    <a:lnTo>
                      <a:pt x="2497" y="1244"/>
                    </a:lnTo>
                    <a:lnTo>
                      <a:pt x="2515" y="1235"/>
                    </a:lnTo>
                    <a:lnTo>
                      <a:pt x="2515" y="1235"/>
                    </a:lnTo>
                    <a:lnTo>
                      <a:pt x="2523" y="1226"/>
                    </a:lnTo>
                    <a:lnTo>
                      <a:pt x="2523" y="1226"/>
                    </a:lnTo>
                    <a:lnTo>
                      <a:pt x="2523" y="1217"/>
                    </a:lnTo>
                    <a:lnTo>
                      <a:pt x="2506" y="1209"/>
                    </a:lnTo>
                    <a:lnTo>
                      <a:pt x="2506" y="1209"/>
                    </a:lnTo>
                    <a:lnTo>
                      <a:pt x="2497" y="1200"/>
                    </a:lnTo>
                    <a:lnTo>
                      <a:pt x="2497" y="1200"/>
                    </a:lnTo>
                    <a:lnTo>
                      <a:pt x="2479" y="1209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44" y="1235"/>
                    </a:lnTo>
                    <a:lnTo>
                      <a:pt x="2444" y="1235"/>
                    </a:lnTo>
                    <a:lnTo>
                      <a:pt x="2418" y="1235"/>
                    </a:lnTo>
                    <a:lnTo>
                      <a:pt x="2409" y="1253"/>
                    </a:lnTo>
                    <a:lnTo>
                      <a:pt x="2409" y="1253"/>
                    </a:lnTo>
                    <a:lnTo>
                      <a:pt x="2400" y="1262"/>
                    </a:lnTo>
                    <a:lnTo>
                      <a:pt x="2400" y="1262"/>
                    </a:lnTo>
                    <a:lnTo>
                      <a:pt x="2391" y="1262"/>
                    </a:lnTo>
                    <a:lnTo>
                      <a:pt x="2391" y="1262"/>
                    </a:lnTo>
                    <a:lnTo>
                      <a:pt x="2373" y="1270"/>
                    </a:lnTo>
                    <a:lnTo>
                      <a:pt x="2356" y="1270"/>
                    </a:lnTo>
                    <a:lnTo>
                      <a:pt x="2356" y="1270"/>
                    </a:lnTo>
                    <a:lnTo>
                      <a:pt x="2347" y="1279"/>
                    </a:lnTo>
                    <a:lnTo>
                      <a:pt x="2347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29" y="1279"/>
                    </a:lnTo>
                    <a:lnTo>
                      <a:pt x="2329" y="1279"/>
                    </a:lnTo>
                    <a:lnTo>
                      <a:pt x="2312" y="1270"/>
                    </a:lnTo>
                    <a:lnTo>
                      <a:pt x="2312" y="1270"/>
                    </a:lnTo>
                    <a:lnTo>
                      <a:pt x="2294" y="1279"/>
                    </a:lnTo>
                    <a:lnTo>
                      <a:pt x="2276" y="1297"/>
                    </a:lnTo>
                    <a:lnTo>
                      <a:pt x="2276" y="1297"/>
                    </a:lnTo>
                    <a:lnTo>
                      <a:pt x="2268" y="1306"/>
                    </a:lnTo>
                    <a:lnTo>
                      <a:pt x="2268" y="1306"/>
                    </a:lnTo>
                    <a:lnTo>
                      <a:pt x="2259" y="1323"/>
                    </a:lnTo>
                    <a:lnTo>
                      <a:pt x="2259" y="1332"/>
                    </a:lnTo>
                    <a:lnTo>
                      <a:pt x="2259" y="1332"/>
                    </a:lnTo>
                    <a:lnTo>
                      <a:pt x="2259" y="1359"/>
                    </a:lnTo>
                    <a:lnTo>
                      <a:pt x="2241" y="1368"/>
                    </a:lnTo>
                    <a:lnTo>
                      <a:pt x="2241" y="1368"/>
                    </a:lnTo>
                    <a:lnTo>
                      <a:pt x="2223" y="1394"/>
                    </a:lnTo>
                    <a:lnTo>
                      <a:pt x="2223" y="1394"/>
                    </a:lnTo>
                    <a:lnTo>
                      <a:pt x="2206" y="1368"/>
                    </a:lnTo>
                    <a:lnTo>
                      <a:pt x="2197" y="1368"/>
                    </a:lnTo>
                    <a:lnTo>
                      <a:pt x="2197" y="1368"/>
                    </a:lnTo>
                    <a:lnTo>
                      <a:pt x="2179" y="1350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35" y="1332"/>
                    </a:lnTo>
                    <a:lnTo>
                      <a:pt x="2135" y="1332"/>
                    </a:lnTo>
                    <a:lnTo>
                      <a:pt x="2126" y="1332"/>
                    </a:lnTo>
                    <a:lnTo>
                      <a:pt x="2126" y="1332"/>
                    </a:lnTo>
                    <a:lnTo>
                      <a:pt x="2109" y="1323"/>
                    </a:lnTo>
                    <a:lnTo>
                      <a:pt x="2082" y="1332"/>
                    </a:lnTo>
                    <a:lnTo>
                      <a:pt x="2065" y="1341"/>
                    </a:lnTo>
                    <a:lnTo>
                      <a:pt x="2038" y="1359"/>
                    </a:lnTo>
                    <a:lnTo>
                      <a:pt x="2038" y="1359"/>
                    </a:lnTo>
                    <a:lnTo>
                      <a:pt x="2021" y="1368"/>
                    </a:lnTo>
                    <a:lnTo>
                      <a:pt x="2003" y="1376"/>
                    </a:lnTo>
                    <a:lnTo>
                      <a:pt x="2003" y="1376"/>
                    </a:lnTo>
                    <a:lnTo>
                      <a:pt x="1976" y="1368"/>
                    </a:lnTo>
                    <a:lnTo>
                      <a:pt x="1950" y="1359"/>
                    </a:lnTo>
                    <a:lnTo>
                      <a:pt x="1950" y="1359"/>
                    </a:lnTo>
                    <a:lnTo>
                      <a:pt x="1950" y="1350"/>
                    </a:lnTo>
                    <a:lnTo>
                      <a:pt x="1950" y="1350"/>
                    </a:lnTo>
                    <a:lnTo>
                      <a:pt x="1941" y="1350"/>
                    </a:lnTo>
                    <a:lnTo>
                      <a:pt x="1941" y="1350"/>
                    </a:lnTo>
                    <a:lnTo>
                      <a:pt x="1932" y="1341"/>
                    </a:lnTo>
                    <a:lnTo>
                      <a:pt x="1932" y="1341"/>
                    </a:lnTo>
                    <a:lnTo>
                      <a:pt x="1923" y="1341"/>
                    </a:lnTo>
                    <a:lnTo>
                      <a:pt x="1923" y="1332"/>
                    </a:lnTo>
                    <a:lnTo>
                      <a:pt x="1923" y="1332"/>
                    </a:lnTo>
                    <a:lnTo>
                      <a:pt x="1915" y="1323"/>
                    </a:lnTo>
                    <a:lnTo>
                      <a:pt x="1915" y="1323"/>
                    </a:lnTo>
                    <a:lnTo>
                      <a:pt x="1897" y="1297"/>
                    </a:lnTo>
                    <a:lnTo>
                      <a:pt x="1879" y="1270"/>
                    </a:lnTo>
                    <a:lnTo>
                      <a:pt x="1879" y="1270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53"/>
                    </a:lnTo>
                    <a:lnTo>
                      <a:pt x="1862" y="1253"/>
                    </a:lnTo>
                    <a:lnTo>
                      <a:pt x="1862" y="1235"/>
                    </a:lnTo>
                    <a:lnTo>
                      <a:pt x="1871" y="1209"/>
                    </a:lnTo>
                    <a:lnTo>
                      <a:pt x="1871" y="1209"/>
                    </a:lnTo>
                    <a:lnTo>
                      <a:pt x="1879" y="1200"/>
                    </a:lnTo>
                    <a:lnTo>
                      <a:pt x="1879" y="1200"/>
                    </a:lnTo>
                    <a:lnTo>
                      <a:pt x="1879" y="1191"/>
                    </a:lnTo>
                    <a:lnTo>
                      <a:pt x="1879" y="1191"/>
                    </a:lnTo>
                    <a:lnTo>
                      <a:pt x="1879" y="1182"/>
                    </a:lnTo>
                    <a:lnTo>
                      <a:pt x="1879" y="1147"/>
                    </a:lnTo>
                    <a:lnTo>
                      <a:pt x="1879" y="1147"/>
                    </a:lnTo>
                    <a:lnTo>
                      <a:pt x="1879" y="1120"/>
                    </a:lnTo>
                    <a:lnTo>
                      <a:pt x="1888" y="1103"/>
                    </a:lnTo>
                    <a:lnTo>
                      <a:pt x="1888" y="1103"/>
                    </a:lnTo>
                    <a:lnTo>
                      <a:pt x="1888" y="1094"/>
                    </a:lnTo>
                    <a:lnTo>
                      <a:pt x="1888" y="1094"/>
                    </a:lnTo>
                    <a:lnTo>
                      <a:pt x="1897" y="1085"/>
                    </a:lnTo>
                    <a:lnTo>
                      <a:pt x="1897" y="1067"/>
                    </a:lnTo>
                    <a:lnTo>
                      <a:pt x="1897" y="1050"/>
                    </a:lnTo>
                    <a:lnTo>
                      <a:pt x="1897" y="1050"/>
                    </a:lnTo>
                    <a:lnTo>
                      <a:pt x="1888" y="1041"/>
                    </a:lnTo>
                    <a:lnTo>
                      <a:pt x="1888" y="1041"/>
                    </a:lnTo>
                    <a:lnTo>
                      <a:pt x="1897" y="1032"/>
                    </a:lnTo>
                    <a:lnTo>
                      <a:pt x="1897" y="1032"/>
                    </a:lnTo>
                    <a:lnTo>
                      <a:pt x="1888" y="1023"/>
                    </a:lnTo>
                    <a:lnTo>
                      <a:pt x="1888" y="1023"/>
                    </a:lnTo>
                    <a:lnTo>
                      <a:pt x="1879" y="1014"/>
                    </a:lnTo>
                    <a:lnTo>
                      <a:pt x="1879" y="1014"/>
                    </a:lnTo>
                    <a:lnTo>
                      <a:pt x="1879" y="1006"/>
                    </a:lnTo>
                    <a:lnTo>
                      <a:pt x="1879" y="1006"/>
                    </a:lnTo>
                    <a:lnTo>
                      <a:pt x="1871" y="1006"/>
                    </a:lnTo>
                    <a:lnTo>
                      <a:pt x="1871" y="1006"/>
                    </a:lnTo>
                    <a:lnTo>
                      <a:pt x="1835" y="988"/>
                    </a:lnTo>
                    <a:lnTo>
                      <a:pt x="1835" y="988"/>
                    </a:lnTo>
                    <a:lnTo>
                      <a:pt x="1818" y="979"/>
                    </a:lnTo>
                    <a:lnTo>
                      <a:pt x="1782" y="970"/>
                    </a:lnTo>
                    <a:lnTo>
                      <a:pt x="1782" y="970"/>
                    </a:lnTo>
                    <a:lnTo>
                      <a:pt x="1747" y="979"/>
                    </a:lnTo>
                    <a:lnTo>
                      <a:pt x="1712" y="988"/>
                    </a:lnTo>
                    <a:lnTo>
                      <a:pt x="1712" y="988"/>
                    </a:lnTo>
                    <a:lnTo>
                      <a:pt x="1676" y="988"/>
                    </a:lnTo>
                    <a:lnTo>
                      <a:pt x="1676" y="988"/>
                    </a:lnTo>
                    <a:lnTo>
                      <a:pt x="1659" y="988"/>
                    </a:lnTo>
                    <a:lnTo>
                      <a:pt x="1659" y="988"/>
                    </a:lnTo>
                    <a:lnTo>
                      <a:pt x="1632" y="988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597" y="988"/>
                    </a:lnTo>
                    <a:lnTo>
                      <a:pt x="1597" y="988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606" y="953"/>
                    </a:lnTo>
                    <a:lnTo>
                      <a:pt x="1606" y="953"/>
                    </a:lnTo>
                    <a:lnTo>
                      <a:pt x="1615" y="935"/>
                    </a:lnTo>
                    <a:lnTo>
                      <a:pt x="1615" y="908"/>
                    </a:lnTo>
                    <a:lnTo>
                      <a:pt x="1615" y="908"/>
                    </a:lnTo>
                    <a:lnTo>
                      <a:pt x="1615" y="900"/>
                    </a:lnTo>
                    <a:lnTo>
                      <a:pt x="1615" y="900"/>
                    </a:lnTo>
                    <a:lnTo>
                      <a:pt x="1615" y="882"/>
                    </a:lnTo>
                    <a:lnTo>
                      <a:pt x="1623" y="864"/>
                    </a:lnTo>
                    <a:lnTo>
                      <a:pt x="1623" y="864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41" y="847"/>
                    </a:lnTo>
                    <a:lnTo>
                      <a:pt x="1641" y="847"/>
                    </a:lnTo>
                    <a:lnTo>
                      <a:pt x="1659" y="820"/>
                    </a:lnTo>
                    <a:lnTo>
                      <a:pt x="1659" y="785"/>
                    </a:lnTo>
                    <a:lnTo>
                      <a:pt x="1659" y="785"/>
                    </a:lnTo>
                    <a:lnTo>
                      <a:pt x="1659" y="767"/>
                    </a:lnTo>
                    <a:lnTo>
                      <a:pt x="1659" y="750"/>
                    </a:lnTo>
                    <a:lnTo>
                      <a:pt x="1659" y="750"/>
                    </a:lnTo>
                    <a:lnTo>
                      <a:pt x="1659" y="741"/>
                    </a:lnTo>
                    <a:lnTo>
                      <a:pt x="1668" y="723"/>
                    </a:lnTo>
                    <a:lnTo>
                      <a:pt x="1685" y="714"/>
                    </a:lnTo>
                    <a:lnTo>
                      <a:pt x="1685" y="714"/>
                    </a:lnTo>
                    <a:lnTo>
                      <a:pt x="1694" y="697"/>
                    </a:lnTo>
                    <a:lnTo>
                      <a:pt x="1703" y="679"/>
                    </a:lnTo>
                    <a:lnTo>
                      <a:pt x="1703" y="679"/>
                    </a:lnTo>
                    <a:lnTo>
                      <a:pt x="1694" y="670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76" y="661"/>
                    </a:lnTo>
                    <a:lnTo>
                      <a:pt x="1676" y="661"/>
                    </a:lnTo>
                    <a:lnTo>
                      <a:pt x="1650" y="661"/>
                    </a:lnTo>
                    <a:lnTo>
                      <a:pt x="1650" y="661"/>
                    </a:lnTo>
                    <a:lnTo>
                      <a:pt x="1632" y="652"/>
                    </a:lnTo>
                    <a:lnTo>
                      <a:pt x="1606" y="661"/>
                    </a:lnTo>
                    <a:lnTo>
                      <a:pt x="1597" y="661"/>
                    </a:lnTo>
                    <a:lnTo>
                      <a:pt x="1597" y="661"/>
                    </a:lnTo>
                    <a:lnTo>
                      <a:pt x="1562" y="670"/>
                    </a:lnTo>
                    <a:lnTo>
                      <a:pt x="1562" y="670"/>
                    </a:lnTo>
                    <a:lnTo>
                      <a:pt x="1518" y="679"/>
                    </a:lnTo>
                    <a:lnTo>
                      <a:pt x="1500" y="697"/>
                    </a:lnTo>
                    <a:lnTo>
                      <a:pt x="1500" y="697"/>
                    </a:lnTo>
                    <a:lnTo>
                      <a:pt x="1491" y="714"/>
                    </a:lnTo>
                    <a:lnTo>
                      <a:pt x="1491" y="732"/>
                    </a:lnTo>
                    <a:lnTo>
                      <a:pt x="1491" y="732"/>
                    </a:lnTo>
                    <a:lnTo>
                      <a:pt x="1491" y="750"/>
                    </a:lnTo>
                    <a:lnTo>
                      <a:pt x="1482" y="758"/>
                    </a:lnTo>
                    <a:lnTo>
                      <a:pt x="1482" y="758"/>
                    </a:lnTo>
                    <a:lnTo>
                      <a:pt x="1473" y="767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65" y="803"/>
                    </a:lnTo>
                    <a:lnTo>
                      <a:pt x="1456" y="811"/>
                    </a:lnTo>
                    <a:lnTo>
                      <a:pt x="1456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38" y="820"/>
                    </a:lnTo>
                    <a:lnTo>
                      <a:pt x="1438" y="829"/>
                    </a:lnTo>
                    <a:lnTo>
                      <a:pt x="1438" y="829"/>
                    </a:lnTo>
                    <a:lnTo>
                      <a:pt x="1429" y="838"/>
                    </a:lnTo>
                    <a:lnTo>
                      <a:pt x="1429" y="838"/>
                    </a:lnTo>
                    <a:lnTo>
                      <a:pt x="1403" y="829"/>
                    </a:lnTo>
                    <a:lnTo>
                      <a:pt x="1403" y="829"/>
                    </a:lnTo>
                    <a:lnTo>
                      <a:pt x="1385" y="820"/>
                    </a:lnTo>
                    <a:lnTo>
                      <a:pt x="1385" y="820"/>
                    </a:lnTo>
                    <a:lnTo>
                      <a:pt x="1297" y="838"/>
                    </a:lnTo>
                    <a:lnTo>
                      <a:pt x="1297" y="838"/>
                    </a:lnTo>
                    <a:lnTo>
                      <a:pt x="1279" y="847"/>
                    </a:lnTo>
                    <a:lnTo>
                      <a:pt x="1279" y="847"/>
                    </a:lnTo>
                    <a:lnTo>
                      <a:pt x="1262" y="847"/>
                    </a:lnTo>
                    <a:lnTo>
                      <a:pt x="1262" y="847"/>
                    </a:lnTo>
                    <a:lnTo>
                      <a:pt x="1253" y="847"/>
                    </a:lnTo>
                    <a:lnTo>
                      <a:pt x="1253" y="847"/>
                    </a:lnTo>
                    <a:lnTo>
                      <a:pt x="1235" y="838"/>
                    </a:lnTo>
                    <a:lnTo>
                      <a:pt x="1235" y="838"/>
                    </a:lnTo>
                    <a:lnTo>
                      <a:pt x="1218" y="820"/>
                    </a:lnTo>
                    <a:lnTo>
                      <a:pt x="1200" y="820"/>
                    </a:lnTo>
                    <a:lnTo>
                      <a:pt x="1200" y="820"/>
                    </a:lnTo>
                    <a:lnTo>
                      <a:pt x="1182" y="811"/>
                    </a:lnTo>
                    <a:lnTo>
                      <a:pt x="1174" y="803"/>
                    </a:lnTo>
                    <a:lnTo>
                      <a:pt x="1174" y="767"/>
                    </a:lnTo>
                    <a:lnTo>
                      <a:pt x="1174" y="767"/>
                    </a:lnTo>
                    <a:lnTo>
                      <a:pt x="1174" y="758"/>
                    </a:lnTo>
                    <a:lnTo>
                      <a:pt x="1174" y="758"/>
                    </a:lnTo>
                    <a:lnTo>
                      <a:pt x="1138" y="714"/>
                    </a:lnTo>
                    <a:lnTo>
                      <a:pt x="1112" y="697"/>
                    </a:lnTo>
                    <a:lnTo>
                      <a:pt x="1112" y="697"/>
                    </a:lnTo>
                    <a:lnTo>
                      <a:pt x="1094" y="661"/>
                    </a:lnTo>
                    <a:lnTo>
                      <a:pt x="1094" y="617"/>
                    </a:lnTo>
                    <a:lnTo>
                      <a:pt x="1094" y="617"/>
                    </a:lnTo>
                    <a:lnTo>
                      <a:pt x="1085" y="592"/>
                    </a:lnTo>
                    <a:lnTo>
                      <a:pt x="1085" y="583"/>
                    </a:lnTo>
                    <a:lnTo>
                      <a:pt x="1085" y="583"/>
                    </a:lnTo>
                    <a:lnTo>
                      <a:pt x="1094" y="530"/>
                    </a:lnTo>
                    <a:lnTo>
                      <a:pt x="1112" y="442"/>
                    </a:lnTo>
                    <a:lnTo>
                      <a:pt x="1112" y="442"/>
                    </a:lnTo>
                    <a:lnTo>
                      <a:pt x="1112" y="433"/>
                    </a:lnTo>
                    <a:lnTo>
                      <a:pt x="1112" y="424"/>
                    </a:lnTo>
                    <a:lnTo>
                      <a:pt x="1112" y="424"/>
                    </a:lnTo>
                    <a:lnTo>
                      <a:pt x="1112" y="415"/>
                    </a:lnTo>
                    <a:lnTo>
                      <a:pt x="1103" y="406"/>
                    </a:lnTo>
                    <a:lnTo>
                      <a:pt x="1103" y="406"/>
                    </a:lnTo>
                    <a:lnTo>
                      <a:pt x="1094" y="406"/>
                    </a:lnTo>
                    <a:lnTo>
                      <a:pt x="1085" y="406"/>
                    </a:lnTo>
                    <a:lnTo>
                      <a:pt x="1085" y="406"/>
                    </a:lnTo>
                    <a:lnTo>
                      <a:pt x="1041" y="389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997" y="353"/>
                    </a:lnTo>
                    <a:lnTo>
                      <a:pt x="997" y="353"/>
                    </a:lnTo>
                    <a:lnTo>
                      <a:pt x="997" y="344"/>
                    </a:lnTo>
                    <a:lnTo>
                      <a:pt x="997" y="344"/>
                    </a:lnTo>
                    <a:lnTo>
                      <a:pt x="997" y="336"/>
                    </a:lnTo>
                    <a:lnTo>
                      <a:pt x="997" y="336"/>
                    </a:lnTo>
                    <a:lnTo>
                      <a:pt x="988" y="327"/>
                    </a:lnTo>
                    <a:lnTo>
                      <a:pt x="988" y="318"/>
                    </a:lnTo>
                    <a:lnTo>
                      <a:pt x="988" y="318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53" y="274"/>
                    </a:lnTo>
                    <a:lnTo>
                      <a:pt x="935" y="256"/>
                    </a:lnTo>
                    <a:lnTo>
                      <a:pt x="926" y="239"/>
                    </a:lnTo>
                    <a:lnTo>
                      <a:pt x="926" y="239"/>
                    </a:lnTo>
                    <a:lnTo>
                      <a:pt x="909" y="203"/>
                    </a:lnTo>
                    <a:lnTo>
                      <a:pt x="882" y="186"/>
                    </a:lnTo>
                    <a:lnTo>
                      <a:pt x="847" y="177"/>
                    </a:lnTo>
                    <a:lnTo>
                      <a:pt x="829" y="177"/>
                    </a:lnTo>
                    <a:lnTo>
                      <a:pt x="829" y="177"/>
                    </a:lnTo>
                    <a:lnTo>
                      <a:pt x="821" y="177"/>
                    </a:lnTo>
                    <a:lnTo>
                      <a:pt x="812" y="186"/>
                    </a:lnTo>
                    <a:lnTo>
                      <a:pt x="812" y="186"/>
                    </a:lnTo>
                    <a:lnTo>
                      <a:pt x="803" y="186"/>
                    </a:lnTo>
                    <a:lnTo>
                      <a:pt x="803" y="186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76" y="221"/>
                    </a:lnTo>
                    <a:lnTo>
                      <a:pt x="776" y="221"/>
                    </a:lnTo>
                    <a:lnTo>
                      <a:pt x="759" y="212"/>
                    </a:lnTo>
                    <a:lnTo>
                      <a:pt x="759" y="212"/>
                    </a:lnTo>
                    <a:lnTo>
                      <a:pt x="741" y="203"/>
                    </a:lnTo>
                    <a:lnTo>
                      <a:pt x="741" y="203"/>
                    </a:lnTo>
                    <a:lnTo>
                      <a:pt x="724" y="194"/>
                    </a:lnTo>
                    <a:lnTo>
                      <a:pt x="724" y="194"/>
                    </a:lnTo>
                    <a:lnTo>
                      <a:pt x="715" y="194"/>
                    </a:lnTo>
                    <a:lnTo>
                      <a:pt x="715" y="194"/>
                    </a:lnTo>
                    <a:lnTo>
                      <a:pt x="706" y="177"/>
                    </a:lnTo>
                    <a:lnTo>
                      <a:pt x="706" y="159"/>
                    </a:lnTo>
                    <a:lnTo>
                      <a:pt x="706" y="159"/>
                    </a:lnTo>
                    <a:lnTo>
                      <a:pt x="697" y="150"/>
                    </a:lnTo>
                    <a:lnTo>
                      <a:pt x="688" y="133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35" y="88"/>
                    </a:lnTo>
                    <a:lnTo>
                      <a:pt x="635" y="88"/>
                    </a:lnTo>
                    <a:lnTo>
                      <a:pt x="600" y="62"/>
                    </a:lnTo>
                    <a:lnTo>
                      <a:pt x="600" y="62"/>
                    </a:lnTo>
                    <a:lnTo>
                      <a:pt x="591" y="62"/>
                    </a:lnTo>
                    <a:lnTo>
                      <a:pt x="521" y="62"/>
                    </a:lnTo>
                    <a:lnTo>
                      <a:pt x="521" y="62"/>
                    </a:lnTo>
                    <a:lnTo>
                      <a:pt x="512" y="62"/>
                    </a:lnTo>
                    <a:lnTo>
                      <a:pt x="494" y="88"/>
                    </a:lnTo>
                    <a:lnTo>
                      <a:pt x="335" y="88"/>
                    </a:lnTo>
                    <a:lnTo>
                      <a:pt x="335" y="88"/>
                    </a:lnTo>
                    <a:lnTo>
                      <a:pt x="194" y="36"/>
                    </a:lnTo>
                    <a:lnTo>
                      <a:pt x="194" y="36"/>
                    </a:lnTo>
                    <a:lnTo>
                      <a:pt x="159" y="27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24" y="0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62" y="124"/>
                    </a:lnTo>
                    <a:lnTo>
                      <a:pt x="79" y="177"/>
                    </a:lnTo>
                    <a:lnTo>
                      <a:pt x="79" y="177"/>
                    </a:lnTo>
                    <a:lnTo>
                      <a:pt x="79" y="194"/>
                    </a:lnTo>
                    <a:lnTo>
                      <a:pt x="97" y="203"/>
                    </a:lnTo>
                    <a:lnTo>
                      <a:pt x="124" y="221"/>
                    </a:lnTo>
                    <a:lnTo>
                      <a:pt x="124" y="221"/>
                    </a:lnTo>
                    <a:lnTo>
                      <a:pt x="132" y="221"/>
                    </a:lnTo>
                    <a:lnTo>
                      <a:pt x="132" y="221"/>
                    </a:lnTo>
                    <a:lnTo>
                      <a:pt x="150" y="230"/>
                    </a:lnTo>
                    <a:lnTo>
                      <a:pt x="150" y="230"/>
                    </a:lnTo>
                    <a:lnTo>
                      <a:pt x="168" y="247"/>
                    </a:lnTo>
                    <a:lnTo>
                      <a:pt x="168" y="274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59" y="300"/>
                    </a:lnTo>
                    <a:lnTo>
                      <a:pt x="159" y="300"/>
                    </a:lnTo>
                    <a:lnTo>
                      <a:pt x="141" y="300"/>
                    </a:lnTo>
                    <a:lnTo>
                      <a:pt x="132" y="300"/>
                    </a:lnTo>
                    <a:lnTo>
                      <a:pt x="132" y="300"/>
                    </a:lnTo>
                    <a:lnTo>
                      <a:pt x="132" y="318"/>
                    </a:lnTo>
                    <a:lnTo>
                      <a:pt x="132" y="318"/>
                    </a:lnTo>
                    <a:lnTo>
                      <a:pt x="159" y="344"/>
                    </a:lnTo>
                    <a:lnTo>
                      <a:pt x="194" y="353"/>
                    </a:lnTo>
                    <a:lnTo>
                      <a:pt x="203" y="353"/>
                    </a:lnTo>
                    <a:lnTo>
                      <a:pt x="203" y="353"/>
                    </a:lnTo>
                    <a:lnTo>
                      <a:pt x="221" y="362"/>
                    </a:lnTo>
                    <a:lnTo>
                      <a:pt x="247" y="380"/>
                    </a:lnTo>
                    <a:lnTo>
                      <a:pt x="256" y="389"/>
                    </a:lnTo>
                    <a:lnTo>
                      <a:pt x="256" y="389"/>
                    </a:lnTo>
                    <a:lnTo>
                      <a:pt x="274" y="415"/>
                    </a:lnTo>
                    <a:lnTo>
                      <a:pt x="282" y="442"/>
                    </a:lnTo>
                    <a:lnTo>
                      <a:pt x="282" y="442"/>
                    </a:lnTo>
                    <a:lnTo>
                      <a:pt x="274" y="450"/>
                    </a:lnTo>
                    <a:lnTo>
                      <a:pt x="274" y="450"/>
                    </a:lnTo>
                    <a:lnTo>
                      <a:pt x="265" y="459"/>
                    </a:lnTo>
                    <a:lnTo>
                      <a:pt x="265" y="459"/>
                    </a:lnTo>
                    <a:lnTo>
                      <a:pt x="274" y="477"/>
                    </a:lnTo>
                    <a:lnTo>
                      <a:pt x="274" y="477"/>
                    </a:lnTo>
                    <a:lnTo>
                      <a:pt x="291" y="486"/>
                    </a:lnTo>
                    <a:lnTo>
                      <a:pt x="291" y="486"/>
                    </a:lnTo>
                    <a:lnTo>
                      <a:pt x="318" y="503"/>
                    </a:lnTo>
                    <a:lnTo>
                      <a:pt x="318" y="503"/>
                    </a:lnTo>
                    <a:lnTo>
                      <a:pt x="318" y="512"/>
                    </a:lnTo>
                    <a:lnTo>
                      <a:pt x="335" y="521"/>
                    </a:lnTo>
                    <a:lnTo>
                      <a:pt x="335" y="521"/>
                    </a:lnTo>
                    <a:lnTo>
                      <a:pt x="362" y="539"/>
                    </a:lnTo>
                    <a:lnTo>
                      <a:pt x="379" y="556"/>
                    </a:lnTo>
                    <a:lnTo>
                      <a:pt x="397" y="583"/>
                    </a:lnTo>
                    <a:lnTo>
                      <a:pt x="397" y="583"/>
                    </a:lnTo>
                    <a:lnTo>
                      <a:pt x="397" y="592"/>
                    </a:lnTo>
                    <a:lnTo>
                      <a:pt x="397" y="592"/>
                    </a:lnTo>
                    <a:lnTo>
                      <a:pt x="415" y="592"/>
                    </a:lnTo>
                    <a:lnTo>
                      <a:pt x="415" y="592"/>
                    </a:lnTo>
                    <a:lnTo>
                      <a:pt x="432" y="574"/>
                    </a:lnTo>
                    <a:lnTo>
                      <a:pt x="432" y="574"/>
                    </a:lnTo>
                    <a:lnTo>
                      <a:pt x="432" y="556"/>
                    </a:lnTo>
                    <a:lnTo>
                      <a:pt x="432" y="548"/>
                    </a:lnTo>
                    <a:lnTo>
                      <a:pt x="432" y="548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21"/>
                    </a:lnTo>
                    <a:lnTo>
                      <a:pt x="424" y="521"/>
                    </a:lnTo>
                    <a:lnTo>
                      <a:pt x="415" y="512"/>
                    </a:lnTo>
                    <a:lnTo>
                      <a:pt x="406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62" y="503"/>
                    </a:lnTo>
                    <a:lnTo>
                      <a:pt x="362" y="503"/>
                    </a:lnTo>
                    <a:lnTo>
                      <a:pt x="362" y="486"/>
                    </a:lnTo>
                    <a:lnTo>
                      <a:pt x="362" y="486"/>
                    </a:lnTo>
                    <a:lnTo>
                      <a:pt x="362" y="468"/>
                    </a:lnTo>
                    <a:lnTo>
                      <a:pt x="353" y="450"/>
                    </a:lnTo>
                    <a:lnTo>
                      <a:pt x="353" y="450"/>
                    </a:lnTo>
                    <a:lnTo>
                      <a:pt x="335" y="415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09" y="353"/>
                    </a:lnTo>
                    <a:lnTo>
                      <a:pt x="282" y="327"/>
                    </a:lnTo>
                    <a:lnTo>
                      <a:pt x="282" y="327"/>
                    </a:lnTo>
                    <a:lnTo>
                      <a:pt x="274" y="318"/>
                    </a:lnTo>
                    <a:lnTo>
                      <a:pt x="256" y="300"/>
                    </a:lnTo>
                    <a:lnTo>
                      <a:pt x="256" y="300"/>
                    </a:lnTo>
                    <a:lnTo>
                      <a:pt x="256" y="292"/>
                    </a:lnTo>
                    <a:lnTo>
                      <a:pt x="256" y="292"/>
                    </a:lnTo>
                    <a:lnTo>
                      <a:pt x="221" y="239"/>
                    </a:lnTo>
                    <a:lnTo>
                      <a:pt x="212" y="230"/>
                    </a:lnTo>
                    <a:lnTo>
                      <a:pt x="212" y="230"/>
                    </a:lnTo>
                    <a:lnTo>
                      <a:pt x="221" y="230"/>
                    </a:lnTo>
                    <a:lnTo>
                      <a:pt x="221" y="230"/>
                    </a:lnTo>
                    <a:lnTo>
                      <a:pt x="221" y="221"/>
                    </a:lnTo>
                    <a:lnTo>
                      <a:pt x="221" y="212"/>
                    </a:lnTo>
                    <a:lnTo>
                      <a:pt x="221" y="212"/>
                    </a:lnTo>
                    <a:lnTo>
                      <a:pt x="221" y="203"/>
                    </a:lnTo>
                    <a:lnTo>
                      <a:pt x="221" y="203"/>
                    </a:lnTo>
                    <a:lnTo>
                      <a:pt x="212" y="203"/>
                    </a:lnTo>
                    <a:lnTo>
                      <a:pt x="194" y="194"/>
                    </a:lnTo>
                    <a:lnTo>
                      <a:pt x="194" y="194"/>
                    </a:lnTo>
                    <a:lnTo>
                      <a:pt x="185" y="194"/>
                    </a:lnTo>
                    <a:lnTo>
                      <a:pt x="185" y="194"/>
                    </a:lnTo>
                    <a:lnTo>
                      <a:pt x="176" y="186"/>
                    </a:lnTo>
                    <a:lnTo>
                      <a:pt x="176" y="186"/>
                    </a:lnTo>
                    <a:lnTo>
                      <a:pt x="150" y="168"/>
                    </a:lnTo>
                    <a:lnTo>
                      <a:pt x="150" y="150"/>
                    </a:lnTo>
                    <a:lnTo>
                      <a:pt x="150" y="150"/>
                    </a:lnTo>
                    <a:lnTo>
                      <a:pt x="141" y="115"/>
                    </a:lnTo>
                    <a:lnTo>
                      <a:pt x="124" y="71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71"/>
                    </a:lnTo>
                    <a:lnTo>
                      <a:pt x="150" y="71"/>
                    </a:lnTo>
                    <a:lnTo>
                      <a:pt x="150" y="71"/>
                    </a:lnTo>
                    <a:lnTo>
                      <a:pt x="159" y="80"/>
                    </a:lnTo>
                    <a:lnTo>
                      <a:pt x="168" y="71"/>
                    </a:lnTo>
                    <a:lnTo>
                      <a:pt x="168" y="71"/>
                    </a:lnTo>
                    <a:lnTo>
                      <a:pt x="176" y="71"/>
                    </a:lnTo>
                    <a:lnTo>
                      <a:pt x="176" y="71"/>
                    </a:lnTo>
                    <a:lnTo>
                      <a:pt x="194" y="80"/>
                    </a:lnTo>
                    <a:lnTo>
                      <a:pt x="194" y="80"/>
                    </a:lnTo>
                    <a:lnTo>
                      <a:pt x="203" y="97"/>
                    </a:lnTo>
                    <a:lnTo>
                      <a:pt x="203" y="97"/>
                    </a:lnTo>
                    <a:lnTo>
                      <a:pt x="221" y="88"/>
                    </a:lnTo>
                    <a:lnTo>
                      <a:pt x="221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97"/>
                    </a:lnTo>
                    <a:lnTo>
                      <a:pt x="229" y="97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124"/>
                    </a:lnTo>
                    <a:lnTo>
                      <a:pt x="238" y="159"/>
                    </a:lnTo>
                    <a:lnTo>
                      <a:pt x="238" y="177"/>
                    </a:lnTo>
                    <a:lnTo>
                      <a:pt x="238" y="177"/>
                    </a:lnTo>
                    <a:lnTo>
                      <a:pt x="256" y="194"/>
                    </a:lnTo>
                    <a:lnTo>
                      <a:pt x="256" y="194"/>
                    </a:lnTo>
                    <a:lnTo>
                      <a:pt x="247" y="203"/>
                    </a:lnTo>
                    <a:lnTo>
                      <a:pt x="247" y="230"/>
                    </a:lnTo>
                    <a:lnTo>
                      <a:pt x="247" y="230"/>
                    </a:lnTo>
                    <a:lnTo>
                      <a:pt x="256" y="239"/>
                    </a:lnTo>
                    <a:lnTo>
                      <a:pt x="256" y="247"/>
                    </a:lnTo>
                    <a:lnTo>
                      <a:pt x="265" y="247"/>
                    </a:lnTo>
                    <a:lnTo>
                      <a:pt x="274" y="239"/>
                    </a:lnTo>
                    <a:lnTo>
                      <a:pt x="274" y="239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09" y="274"/>
                    </a:lnTo>
                    <a:lnTo>
                      <a:pt x="309" y="274"/>
                    </a:lnTo>
                    <a:lnTo>
                      <a:pt x="326" y="283"/>
                    </a:lnTo>
                    <a:lnTo>
                      <a:pt x="344" y="292"/>
                    </a:lnTo>
                    <a:lnTo>
                      <a:pt x="344" y="292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327"/>
                    </a:lnTo>
                    <a:lnTo>
                      <a:pt x="371" y="336"/>
                    </a:lnTo>
                    <a:lnTo>
                      <a:pt x="388" y="336"/>
                    </a:lnTo>
                    <a:lnTo>
                      <a:pt x="388" y="336"/>
                    </a:lnTo>
                    <a:lnTo>
                      <a:pt x="415" y="353"/>
                    </a:lnTo>
                    <a:lnTo>
                      <a:pt x="424" y="362"/>
                    </a:lnTo>
                    <a:lnTo>
                      <a:pt x="424" y="362"/>
                    </a:lnTo>
                    <a:lnTo>
                      <a:pt x="432" y="371"/>
                    </a:lnTo>
                    <a:lnTo>
                      <a:pt x="432" y="371"/>
                    </a:lnTo>
                    <a:lnTo>
                      <a:pt x="441" y="371"/>
                    </a:lnTo>
                    <a:lnTo>
                      <a:pt x="441" y="371"/>
                    </a:lnTo>
                    <a:lnTo>
                      <a:pt x="432" y="389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415"/>
                    </a:lnTo>
                    <a:lnTo>
                      <a:pt x="432" y="415"/>
                    </a:lnTo>
                    <a:lnTo>
                      <a:pt x="441" y="424"/>
                    </a:lnTo>
                    <a:lnTo>
                      <a:pt x="468" y="442"/>
                    </a:lnTo>
                    <a:lnTo>
                      <a:pt x="468" y="442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512" y="486"/>
                    </a:lnTo>
                    <a:lnTo>
                      <a:pt x="512" y="486"/>
                    </a:lnTo>
                    <a:lnTo>
                      <a:pt x="635" y="608"/>
                    </a:lnTo>
                    <a:lnTo>
                      <a:pt x="635" y="608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70"/>
                    </a:lnTo>
                    <a:lnTo>
                      <a:pt x="662" y="670"/>
                    </a:lnTo>
                    <a:lnTo>
                      <a:pt x="662" y="679"/>
                    </a:lnTo>
                    <a:lnTo>
                      <a:pt x="662" y="679"/>
                    </a:lnTo>
                    <a:lnTo>
                      <a:pt x="662" y="688"/>
                    </a:lnTo>
                    <a:lnTo>
                      <a:pt x="662" y="688"/>
                    </a:lnTo>
                    <a:lnTo>
                      <a:pt x="653" y="697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53" y="714"/>
                    </a:lnTo>
                    <a:lnTo>
                      <a:pt x="644" y="732"/>
                    </a:lnTo>
                    <a:lnTo>
                      <a:pt x="644" y="732"/>
                    </a:lnTo>
                    <a:lnTo>
                      <a:pt x="662" y="767"/>
                    </a:lnTo>
                    <a:lnTo>
                      <a:pt x="671" y="785"/>
                    </a:lnTo>
                    <a:lnTo>
                      <a:pt x="697" y="803"/>
                    </a:lnTo>
                    <a:lnTo>
                      <a:pt x="697" y="803"/>
                    </a:lnTo>
                    <a:lnTo>
                      <a:pt x="706" y="803"/>
                    </a:lnTo>
                    <a:lnTo>
                      <a:pt x="724" y="811"/>
                    </a:lnTo>
                    <a:lnTo>
                      <a:pt x="750" y="838"/>
                    </a:lnTo>
                    <a:lnTo>
                      <a:pt x="750" y="838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94" y="864"/>
                    </a:lnTo>
                    <a:lnTo>
                      <a:pt x="821" y="864"/>
                    </a:lnTo>
                    <a:lnTo>
                      <a:pt x="821" y="864"/>
                    </a:lnTo>
                    <a:lnTo>
                      <a:pt x="838" y="873"/>
                    </a:lnTo>
                    <a:lnTo>
                      <a:pt x="838" y="873"/>
                    </a:lnTo>
                    <a:lnTo>
                      <a:pt x="856" y="873"/>
                    </a:lnTo>
                    <a:lnTo>
                      <a:pt x="856" y="873"/>
                    </a:lnTo>
                    <a:lnTo>
                      <a:pt x="900" y="900"/>
                    </a:lnTo>
                    <a:lnTo>
                      <a:pt x="900" y="900"/>
                    </a:lnTo>
                    <a:lnTo>
                      <a:pt x="918" y="908"/>
                    </a:lnTo>
                    <a:lnTo>
                      <a:pt x="918" y="908"/>
                    </a:lnTo>
                    <a:lnTo>
                      <a:pt x="944" y="917"/>
                    </a:lnTo>
                    <a:lnTo>
                      <a:pt x="971" y="926"/>
                    </a:lnTo>
                    <a:lnTo>
                      <a:pt x="971" y="926"/>
                    </a:lnTo>
                    <a:lnTo>
                      <a:pt x="1041" y="953"/>
                    </a:lnTo>
                    <a:lnTo>
                      <a:pt x="1094" y="988"/>
                    </a:lnTo>
                    <a:lnTo>
                      <a:pt x="1094" y="988"/>
                    </a:lnTo>
                    <a:lnTo>
                      <a:pt x="1121" y="997"/>
                    </a:lnTo>
                    <a:lnTo>
                      <a:pt x="1147" y="997"/>
                    </a:lnTo>
                    <a:lnTo>
                      <a:pt x="1209" y="979"/>
                    </a:lnTo>
                    <a:lnTo>
                      <a:pt x="1209" y="979"/>
                    </a:lnTo>
                    <a:lnTo>
                      <a:pt x="1244" y="970"/>
                    </a:lnTo>
                    <a:lnTo>
                      <a:pt x="1244" y="970"/>
                    </a:lnTo>
                    <a:lnTo>
                      <a:pt x="1271" y="979"/>
                    </a:lnTo>
                    <a:lnTo>
                      <a:pt x="1288" y="979"/>
                    </a:lnTo>
                    <a:lnTo>
                      <a:pt x="1288" y="979"/>
                    </a:lnTo>
                    <a:lnTo>
                      <a:pt x="1297" y="988"/>
                    </a:lnTo>
                    <a:lnTo>
                      <a:pt x="1297" y="988"/>
                    </a:lnTo>
                    <a:lnTo>
                      <a:pt x="1315" y="988"/>
                    </a:lnTo>
                    <a:lnTo>
                      <a:pt x="1315" y="988"/>
                    </a:lnTo>
                    <a:lnTo>
                      <a:pt x="1332" y="1006"/>
                    </a:lnTo>
                    <a:lnTo>
                      <a:pt x="1350" y="1023"/>
                    </a:lnTo>
                    <a:lnTo>
                      <a:pt x="1350" y="1023"/>
                    </a:lnTo>
                    <a:lnTo>
                      <a:pt x="1350" y="1041"/>
                    </a:lnTo>
                    <a:lnTo>
                      <a:pt x="1359" y="1050"/>
                    </a:lnTo>
                    <a:lnTo>
                      <a:pt x="1368" y="1059"/>
                    </a:lnTo>
                    <a:lnTo>
                      <a:pt x="1368" y="1059"/>
                    </a:lnTo>
                    <a:lnTo>
                      <a:pt x="1376" y="1067"/>
                    </a:lnTo>
                    <a:lnTo>
                      <a:pt x="1376" y="1067"/>
                    </a:lnTo>
                    <a:lnTo>
                      <a:pt x="1394" y="1076"/>
                    </a:lnTo>
                    <a:lnTo>
                      <a:pt x="1394" y="1076"/>
                    </a:lnTo>
                    <a:lnTo>
                      <a:pt x="1421" y="1103"/>
                    </a:lnTo>
                    <a:lnTo>
                      <a:pt x="1421" y="1103"/>
                    </a:lnTo>
                    <a:lnTo>
                      <a:pt x="1438" y="1112"/>
                    </a:lnTo>
                    <a:lnTo>
                      <a:pt x="1465" y="1112"/>
                    </a:lnTo>
                    <a:lnTo>
                      <a:pt x="1482" y="1112"/>
                    </a:lnTo>
                    <a:lnTo>
                      <a:pt x="1482" y="1112"/>
                    </a:lnTo>
                    <a:lnTo>
                      <a:pt x="1500" y="1112"/>
                    </a:lnTo>
                    <a:lnTo>
                      <a:pt x="1500" y="1112"/>
                    </a:lnTo>
                    <a:lnTo>
                      <a:pt x="1509" y="1120"/>
                    </a:lnTo>
                    <a:lnTo>
                      <a:pt x="1509" y="1120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26" y="1112"/>
                    </a:lnTo>
                    <a:lnTo>
                      <a:pt x="1526" y="1112"/>
                    </a:lnTo>
                    <a:lnTo>
                      <a:pt x="1579" y="1129"/>
                    </a:lnTo>
                    <a:lnTo>
                      <a:pt x="1615" y="1138"/>
                    </a:lnTo>
                    <a:lnTo>
                      <a:pt x="1615" y="1138"/>
                    </a:lnTo>
                    <a:lnTo>
                      <a:pt x="1632" y="1138"/>
                    </a:lnTo>
                    <a:lnTo>
                      <a:pt x="1632" y="1138"/>
                    </a:lnTo>
                    <a:lnTo>
                      <a:pt x="1641" y="1120"/>
                    </a:lnTo>
                    <a:lnTo>
                      <a:pt x="1641" y="1120"/>
                    </a:lnTo>
                    <a:lnTo>
                      <a:pt x="1650" y="1129"/>
                    </a:lnTo>
                    <a:lnTo>
                      <a:pt x="1650" y="1129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47"/>
                    </a:lnTo>
                    <a:lnTo>
                      <a:pt x="1659" y="1147"/>
                    </a:lnTo>
                    <a:lnTo>
                      <a:pt x="1659" y="1156"/>
                    </a:lnTo>
                    <a:lnTo>
                      <a:pt x="1659" y="1156"/>
                    </a:lnTo>
                    <a:lnTo>
                      <a:pt x="1659" y="1164"/>
                    </a:lnTo>
                    <a:lnTo>
                      <a:pt x="1668" y="1173"/>
                    </a:lnTo>
                    <a:lnTo>
                      <a:pt x="1668" y="1173"/>
                    </a:lnTo>
                    <a:lnTo>
                      <a:pt x="1685" y="1191"/>
                    </a:lnTo>
                    <a:lnTo>
                      <a:pt x="1685" y="1191"/>
                    </a:lnTo>
                    <a:lnTo>
                      <a:pt x="1703" y="1209"/>
                    </a:lnTo>
                    <a:lnTo>
                      <a:pt x="1703" y="1209"/>
                    </a:lnTo>
                    <a:lnTo>
                      <a:pt x="1738" y="1235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62"/>
                    </a:lnTo>
                    <a:lnTo>
                      <a:pt x="1756" y="1262"/>
                    </a:lnTo>
                    <a:lnTo>
                      <a:pt x="1747" y="1270"/>
                    </a:lnTo>
                    <a:lnTo>
                      <a:pt x="1747" y="1270"/>
                    </a:lnTo>
                    <a:lnTo>
                      <a:pt x="1747" y="1279"/>
                    </a:lnTo>
                    <a:lnTo>
                      <a:pt x="1738" y="1297"/>
                    </a:lnTo>
                    <a:lnTo>
                      <a:pt x="1738" y="1297"/>
                    </a:lnTo>
                    <a:lnTo>
                      <a:pt x="1747" y="1315"/>
                    </a:lnTo>
                    <a:lnTo>
                      <a:pt x="1765" y="1323"/>
                    </a:lnTo>
                    <a:lnTo>
                      <a:pt x="1765" y="1323"/>
                    </a:lnTo>
                    <a:lnTo>
                      <a:pt x="1765" y="1332"/>
                    </a:lnTo>
                    <a:lnTo>
                      <a:pt x="1782" y="1332"/>
                    </a:lnTo>
                    <a:lnTo>
                      <a:pt x="1782" y="1332"/>
                    </a:lnTo>
                    <a:lnTo>
                      <a:pt x="1791" y="1323"/>
                    </a:lnTo>
                    <a:lnTo>
                      <a:pt x="1791" y="1323"/>
                    </a:lnTo>
                    <a:lnTo>
                      <a:pt x="1800" y="1323"/>
                    </a:lnTo>
                    <a:lnTo>
                      <a:pt x="1800" y="1323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41"/>
                    </a:lnTo>
                    <a:lnTo>
                      <a:pt x="1818" y="1341"/>
                    </a:lnTo>
                    <a:lnTo>
                      <a:pt x="1818" y="1341"/>
                    </a:lnTo>
                    <a:lnTo>
                      <a:pt x="1835" y="1350"/>
                    </a:lnTo>
                    <a:lnTo>
                      <a:pt x="1853" y="1350"/>
                    </a:lnTo>
                    <a:lnTo>
                      <a:pt x="1853" y="1350"/>
                    </a:lnTo>
                    <a:lnTo>
                      <a:pt x="1853" y="1359"/>
                    </a:lnTo>
                    <a:lnTo>
                      <a:pt x="1853" y="1376"/>
                    </a:lnTo>
                    <a:lnTo>
                      <a:pt x="1853" y="1376"/>
                    </a:lnTo>
                    <a:lnTo>
                      <a:pt x="1862" y="1385"/>
                    </a:lnTo>
                    <a:lnTo>
                      <a:pt x="1871" y="1394"/>
                    </a:lnTo>
                    <a:lnTo>
                      <a:pt x="1871" y="1394"/>
                    </a:lnTo>
                    <a:lnTo>
                      <a:pt x="1879" y="1403"/>
                    </a:lnTo>
                    <a:lnTo>
                      <a:pt x="1897" y="1403"/>
                    </a:lnTo>
                    <a:lnTo>
                      <a:pt x="1897" y="1403"/>
                    </a:lnTo>
                    <a:lnTo>
                      <a:pt x="1906" y="1394"/>
                    </a:lnTo>
                    <a:lnTo>
                      <a:pt x="1906" y="1394"/>
                    </a:lnTo>
                    <a:lnTo>
                      <a:pt x="1915" y="1403"/>
                    </a:lnTo>
                    <a:lnTo>
                      <a:pt x="1915" y="1403"/>
                    </a:lnTo>
                    <a:lnTo>
                      <a:pt x="1950" y="1412"/>
                    </a:lnTo>
                    <a:lnTo>
                      <a:pt x="1976" y="1438"/>
                    </a:lnTo>
                    <a:lnTo>
                      <a:pt x="1976" y="1438"/>
                    </a:lnTo>
                    <a:lnTo>
                      <a:pt x="1994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21" y="1465"/>
                    </a:lnTo>
                    <a:lnTo>
                      <a:pt x="2021" y="1465"/>
                    </a:lnTo>
                    <a:lnTo>
                      <a:pt x="2029" y="1465"/>
                    </a:lnTo>
                    <a:lnTo>
                      <a:pt x="2038" y="1465"/>
                    </a:lnTo>
                    <a:lnTo>
                      <a:pt x="2038" y="1465"/>
                    </a:lnTo>
                    <a:lnTo>
                      <a:pt x="2056" y="1465"/>
                    </a:lnTo>
                    <a:lnTo>
                      <a:pt x="2065" y="1456"/>
                    </a:lnTo>
                    <a:lnTo>
                      <a:pt x="2065" y="1447"/>
                    </a:lnTo>
                    <a:lnTo>
                      <a:pt x="2065" y="1447"/>
                    </a:lnTo>
                    <a:lnTo>
                      <a:pt x="2065" y="1429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65" y="1403"/>
                    </a:lnTo>
                    <a:lnTo>
                      <a:pt x="2065" y="1403"/>
                    </a:lnTo>
                    <a:lnTo>
                      <a:pt x="2082" y="1394"/>
                    </a:lnTo>
                    <a:lnTo>
                      <a:pt x="2082" y="1394"/>
                    </a:lnTo>
                    <a:lnTo>
                      <a:pt x="2082" y="1385"/>
                    </a:lnTo>
                    <a:lnTo>
                      <a:pt x="2082" y="1385"/>
                    </a:lnTo>
                    <a:lnTo>
                      <a:pt x="2091" y="1376"/>
                    </a:lnTo>
                    <a:lnTo>
                      <a:pt x="2091" y="1376"/>
                    </a:lnTo>
                    <a:lnTo>
                      <a:pt x="2118" y="1368"/>
                    </a:lnTo>
                    <a:lnTo>
                      <a:pt x="2144" y="1376"/>
                    </a:lnTo>
                    <a:lnTo>
                      <a:pt x="2144" y="1376"/>
                    </a:lnTo>
                    <a:lnTo>
                      <a:pt x="2153" y="1385"/>
                    </a:lnTo>
                    <a:lnTo>
                      <a:pt x="2162" y="1385"/>
                    </a:lnTo>
                    <a:lnTo>
                      <a:pt x="2162" y="1385"/>
                    </a:lnTo>
                    <a:lnTo>
                      <a:pt x="2153" y="1403"/>
                    </a:lnTo>
                    <a:lnTo>
                      <a:pt x="2153" y="1403"/>
                    </a:lnTo>
                    <a:lnTo>
                      <a:pt x="2153" y="1412"/>
                    </a:lnTo>
                    <a:lnTo>
                      <a:pt x="2153" y="1412"/>
                    </a:lnTo>
                    <a:lnTo>
                      <a:pt x="2153" y="1420"/>
                    </a:lnTo>
                    <a:lnTo>
                      <a:pt x="2171" y="1447"/>
                    </a:lnTo>
                    <a:lnTo>
                      <a:pt x="2171" y="1447"/>
                    </a:lnTo>
                    <a:lnTo>
                      <a:pt x="2171" y="1456"/>
                    </a:lnTo>
                    <a:lnTo>
                      <a:pt x="2171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53" y="1465"/>
                    </a:lnTo>
                    <a:lnTo>
                      <a:pt x="2153" y="1465"/>
                    </a:lnTo>
                    <a:lnTo>
                      <a:pt x="2144" y="1473"/>
                    </a:lnTo>
                    <a:lnTo>
                      <a:pt x="2135" y="1482"/>
                    </a:lnTo>
                    <a:lnTo>
                      <a:pt x="2135" y="1482"/>
                    </a:lnTo>
                    <a:lnTo>
                      <a:pt x="2135" y="1491"/>
                    </a:lnTo>
                    <a:lnTo>
                      <a:pt x="2135" y="1491"/>
                    </a:lnTo>
                    <a:lnTo>
                      <a:pt x="2135" y="1500"/>
                    </a:lnTo>
                    <a:lnTo>
                      <a:pt x="2144" y="1509"/>
                    </a:lnTo>
                    <a:lnTo>
                      <a:pt x="2144" y="1509"/>
                    </a:lnTo>
                    <a:lnTo>
                      <a:pt x="2162" y="1526"/>
                    </a:lnTo>
                    <a:lnTo>
                      <a:pt x="2162" y="1544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71"/>
                    </a:lnTo>
                    <a:lnTo>
                      <a:pt x="2162" y="1579"/>
                    </a:lnTo>
                    <a:lnTo>
                      <a:pt x="2162" y="1579"/>
                    </a:lnTo>
                    <a:lnTo>
                      <a:pt x="2153" y="1579"/>
                    </a:lnTo>
                    <a:lnTo>
                      <a:pt x="2153" y="1579"/>
                    </a:lnTo>
                    <a:lnTo>
                      <a:pt x="2153" y="1606"/>
                    </a:lnTo>
                    <a:lnTo>
                      <a:pt x="2153" y="1632"/>
                    </a:lnTo>
                    <a:lnTo>
                      <a:pt x="2162" y="1668"/>
                    </a:lnTo>
                    <a:lnTo>
                      <a:pt x="2162" y="1668"/>
                    </a:lnTo>
                    <a:lnTo>
                      <a:pt x="2171" y="1668"/>
                    </a:lnTo>
                    <a:lnTo>
                      <a:pt x="2171" y="1668"/>
                    </a:lnTo>
                    <a:lnTo>
                      <a:pt x="2171" y="1676"/>
                    </a:lnTo>
                    <a:lnTo>
                      <a:pt x="2171" y="1694"/>
                    </a:lnTo>
                    <a:lnTo>
                      <a:pt x="2171" y="1694"/>
                    </a:lnTo>
                    <a:lnTo>
                      <a:pt x="2162" y="1694"/>
                    </a:lnTo>
                    <a:lnTo>
                      <a:pt x="2162" y="1694"/>
                    </a:lnTo>
                    <a:lnTo>
                      <a:pt x="2162" y="1703"/>
                    </a:lnTo>
                    <a:lnTo>
                      <a:pt x="2162" y="1703"/>
                    </a:lnTo>
                    <a:lnTo>
                      <a:pt x="2162" y="1712"/>
                    </a:lnTo>
                    <a:lnTo>
                      <a:pt x="2162" y="1712"/>
                    </a:lnTo>
                    <a:lnTo>
                      <a:pt x="2153" y="1712"/>
                    </a:lnTo>
                    <a:lnTo>
                      <a:pt x="2153" y="1712"/>
                    </a:lnTo>
                    <a:lnTo>
                      <a:pt x="2135" y="1738"/>
                    </a:lnTo>
                    <a:lnTo>
                      <a:pt x="2109" y="1747"/>
                    </a:lnTo>
                    <a:lnTo>
                      <a:pt x="2109" y="1747"/>
                    </a:lnTo>
                    <a:lnTo>
                      <a:pt x="2100" y="1756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73" y="1791"/>
                    </a:lnTo>
                    <a:lnTo>
                      <a:pt x="2073" y="1800"/>
                    </a:lnTo>
                    <a:lnTo>
                      <a:pt x="2073" y="1800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65" y="1818"/>
                    </a:lnTo>
                    <a:lnTo>
                      <a:pt x="2065" y="1818"/>
                    </a:lnTo>
                    <a:lnTo>
                      <a:pt x="2038" y="1835"/>
                    </a:lnTo>
                    <a:lnTo>
                      <a:pt x="2038" y="1835"/>
                    </a:lnTo>
                    <a:lnTo>
                      <a:pt x="2021" y="1835"/>
                    </a:lnTo>
                    <a:lnTo>
                      <a:pt x="2021" y="1844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88"/>
                    </a:lnTo>
                    <a:lnTo>
                      <a:pt x="2012" y="1888"/>
                    </a:lnTo>
                    <a:lnTo>
                      <a:pt x="2003" y="1888"/>
                    </a:lnTo>
                    <a:lnTo>
                      <a:pt x="1985" y="1906"/>
                    </a:lnTo>
                    <a:lnTo>
                      <a:pt x="1985" y="1906"/>
                    </a:lnTo>
                    <a:lnTo>
                      <a:pt x="1985" y="1915"/>
                    </a:lnTo>
                    <a:lnTo>
                      <a:pt x="1985" y="1924"/>
                    </a:lnTo>
                    <a:lnTo>
                      <a:pt x="1985" y="1924"/>
                    </a:lnTo>
                    <a:lnTo>
                      <a:pt x="1976" y="1932"/>
                    </a:lnTo>
                    <a:lnTo>
                      <a:pt x="1976" y="1932"/>
                    </a:lnTo>
                    <a:lnTo>
                      <a:pt x="1959" y="1941"/>
                    </a:lnTo>
                    <a:lnTo>
                      <a:pt x="1959" y="1959"/>
                    </a:lnTo>
                    <a:lnTo>
                      <a:pt x="1959" y="1959"/>
                    </a:lnTo>
                    <a:lnTo>
                      <a:pt x="1959" y="1968"/>
                    </a:lnTo>
                    <a:lnTo>
                      <a:pt x="1959" y="1977"/>
                    </a:lnTo>
                    <a:lnTo>
                      <a:pt x="1959" y="1977"/>
                    </a:lnTo>
                    <a:lnTo>
                      <a:pt x="1968" y="1994"/>
                    </a:lnTo>
                    <a:lnTo>
                      <a:pt x="1968" y="1994"/>
                    </a:lnTo>
                    <a:lnTo>
                      <a:pt x="1959" y="2003"/>
                    </a:lnTo>
                    <a:lnTo>
                      <a:pt x="1959" y="2003"/>
                    </a:lnTo>
                    <a:lnTo>
                      <a:pt x="1959" y="2021"/>
                    </a:lnTo>
                    <a:lnTo>
                      <a:pt x="1959" y="2021"/>
                    </a:lnTo>
                    <a:lnTo>
                      <a:pt x="1976" y="2030"/>
                    </a:lnTo>
                    <a:lnTo>
                      <a:pt x="1976" y="2030"/>
                    </a:lnTo>
                    <a:lnTo>
                      <a:pt x="1985" y="2030"/>
                    </a:lnTo>
                    <a:lnTo>
                      <a:pt x="1985" y="2030"/>
                    </a:lnTo>
                    <a:lnTo>
                      <a:pt x="1985" y="2038"/>
                    </a:lnTo>
                    <a:lnTo>
                      <a:pt x="1994" y="2038"/>
                    </a:lnTo>
                    <a:lnTo>
                      <a:pt x="1994" y="2038"/>
                    </a:lnTo>
                    <a:lnTo>
                      <a:pt x="2003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21" y="2047"/>
                    </a:lnTo>
                    <a:lnTo>
                      <a:pt x="2021" y="2047"/>
                    </a:lnTo>
                    <a:lnTo>
                      <a:pt x="2012" y="2056"/>
                    </a:lnTo>
                    <a:lnTo>
                      <a:pt x="2012" y="2056"/>
                    </a:lnTo>
                    <a:lnTo>
                      <a:pt x="2003" y="2074"/>
                    </a:lnTo>
                    <a:lnTo>
                      <a:pt x="2003" y="2074"/>
                    </a:lnTo>
                    <a:lnTo>
                      <a:pt x="1994" y="2083"/>
                    </a:lnTo>
                    <a:lnTo>
                      <a:pt x="1994" y="2083"/>
                    </a:lnTo>
                    <a:lnTo>
                      <a:pt x="1985" y="2074"/>
                    </a:lnTo>
                    <a:lnTo>
                      <a:pt x="1985" y="2074"/>
                    </a:lnTo>
                    <a:lnTo>
                      <a:pt x="1959" y="2091"/>
                    </a:lnTo>
                    <a:lnTo>
                      <a:pt x="1950" y="2109"/>
                    </a:lnTo>
                    <a:lnTo>
                      <a:pt x="1941" y="2118"/>
                    </a:lnTo>
                    <a:lnTo>
                      <a:pt x="1941" y="2118"/>
                    </a:lnTo>
                    <a:lnTo>
                      <a:pt x="1941" y="2136"/>
                    </a:lnTo>
                    <a:lnTo>
                      <a:pt x="1941" y="2153"/>
                    </a:lnTo>
                    <a:lnTo>
                      <a:pt x="1959" y="2180"/>
                    </a:lnTo>
                    <a:lnTo>
                      <a:pt x="1959" y="2180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41" y="2206"/>
                    </a:lnTo>
                    <a:lnTo>
                      <a:pt x="1941" y="2206"/>
                    </a:lnTo>
                    <a:lnTo>
                      <a:pt x="1950" y="2224"/>
                    </a:lnTo>
                    <a:lnTo>
                      <a:pt x="1950" y="2224"/>
                    </a:lnTo>
                    <a:lnTo>
                      <a:pt x="1985" y="2250"/>
                    </a:lnTo>
                    <a:lnTo>
                      <a:pt x="1985" y="2250"/>
                    </a:lnTo>
                    <a:lnTo>
                      <a:pt x="1994" y="2259"/>
                    </a:lnTo>
                    <a:lnTo>
                      <a:pt x="1994" y="2259"/>
                    </a:lnTo>
                    <a:lnTo>
                      <a:pt x="2003" y="2268"/>
                    </a:lnTo>
                    <a:lnTo>
                      <a:pt x="2003" y="2268"/>
                    </a:lnTo>
                    <a:lnTo>
                      <a:pt x="2021" y="2277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47" y="2321"/>
                    </a:lnTo>
                    <a:lnTo>
                      <a:pt x="2047" y="2321"/>
                    </a:lnTo>
                    <a:lnTo>
                      <a:pt x="2065" y="2339"/>
                    </a:lnTo>
                    <a:lnTo>
                      <a:pt x="2065" y="2339"/>
                    </a:lnTo>
                    <a:lnTo>
                      <a:pt x="2073" y="2356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100" y="2418"/>
                    </a:lnTo>
                    <a:lnTo>
                      <a:pt x="2100" y="2418"/>
                    </a:lnTo>
                    <a:lnTo>
                      <a:pt x="2144" y="2506"/>
                    </a:lnTo>
                    <a:lnTo>
                      <a:pt x="2188" y="2577"/>
                    </a:lnTo>
                    <a:lnTo>
                      <a:pt x="2188" y="2577"/>
                    </a:lnTo>
                    <a:lnTo>
                      <a:pt x="2215" y="2621"/>
                    </a:lnTo>
                    <a:lnTo>
                      <a:pt x="2223" y="2639"/>
                    </a:lnTo>
                    <a:lnTo>
                      <a:pt x="2223" y="2648"/>
                    </a:lnTo>
                    <a:lnTo>
                      <a:pt x="2223" y="2648"/>
                    </a:lnTo>
                    <a:lnTo>
                      <a:pt x="2215" y="2648"/>
                    </a:lnTo>
                    <a:lnTo>
                      <a:pt x="2215" y="2648"/>
                    </a:lnTo>
                    <a:lnTo>
                      <a:pt x="2223" y="2674"/>
                    </a:lnTo>
                    <a:lnTo>
                      <a:pt x="2241" y="2700"/>
                    </a:lnTo>
                    <a:lnTo>
                      <a:pt x="2241" y="2700"/>
                    </a:lnTo>
                    <a:lnTo>
                      <a:pt x="2250" y="2700"/>
                    </a:lnTo>
                    <a:lnTo>
                      <a:pt x="2250" y="2700"/>
                    </a:lnTo>
                    <a:lnTo>
                      <a:pt x="2259" y="2709"/>
                    </a:lnTo>
                    <a:lnTo>
                      <a:pt x="2259" y="2709"/>
                    </a:lnTo>
                    <a:lnTo>
                      <a:pt x="2268" y="2718"/>
                    </a:lnTo>
                    <a:lnTo>
                      <a:pt x="2268" y="2718"/>
                    </a:lnTo>
                    <a:lnTo>
                      <a:pt x="2276" y="2727"/>
                    </a:lnTo>
                    <a:lnTo>
                      <a:pt x="2276" y="2727"/>
                    </a:lnTo>
                    <a:lnTo>
                      <a:pt x="2338" y="2762"/>
                    </a:lnTo>
                    <a:lnTo>
                      <a:pt x="2338" y="2762"/>
                    </a:lnTo>
                    <a:lnTo>
                      <a:pt x="2418" y="2806"/>
                    </a:lnTo>
                    <a:lnTo>
                      <a:pt x="2471" y="2833"/>
                    </a:lnTo>
                    <a:lnTo>
                      <a:pt x="2488" y="2851"/>
                    </a:lnTo>
                    <a:lnTo>
                      <a:pt x="2497" y="2859"/>
                    </a:lnTo>
                    <a:lnTo>
                      <a:pt x="2497" y="2859"/>
                    </a:lnTo>
                    <a:lnTo>
                      <a:pt x="2515" y="2877"/>
                    </a:lnTo>
                    <a:lnTo>
                      <a:pt x="2550" y="2895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68" y="2912"/>
                    </a:lnTo>
                    <a:lnTo>
                      <a:pt x="2568" y="2912"/>
                    </a:lnTo>
                    <a:lnTo>
                      <a:pt x="2559" y="2912"/>
                    </a:lnTo>
                    <a:lnTo>
                      <a:pt x="2559" y="2956"/>
                    </a:lnTo>
                    <a:lnTo>
                      <a:pt x="2559" y="2956"/>
                    </a:lnTo>
                    <a:lnTo>
                      <a:pt x="2568" y="2956"/>
                    </a:lnTo>
                    <a:lnTo>
                      <a:pt x="2568" y="2956"/>
                    </a:lnTo>
                    <a:lnTo>
                      <a:pt x="2576" y="3027"/>
                    </a:lnTo>
                    <a:lnTo>
                      <a:pt x="2576" y="3062"/>
                    </a:lnTo>
                    <a:lnTo>
                      <a:pt x="2568" y="3098"/>
                    </a:lnTo>
                    <a:lnTo>
                      <a:pt x="2568" y="3098"/>
                    </a:lnTo>
                    <a:lnTo>
                      <a:pt x="2550" y="3160"/>
                    </a:lnTo>
                    <a:lnTo>
                      <a:pt x="2550" y="3160"/>
                    </a:lnTo>
                    <a:lnTo>
                      <a:pt x="2550" y="3177"/>
                    </a:lnTo>
                    <a:lnTo>
                      <a:pt x="2550" y="3177"/>
                    </a:lnTo>
                    <a:lnTo>
                      <a:pt x="2541" y="3186"/>
                    </a:lnTo>
                    <a:lnTo>
                      <a:pt x="2541" y="3186"/>
                    </a:lnTo>
                    <a:lnTo>
                      <a:pt x="2550" y="3204"/>
                    </a:lnTo>
                    <a:lnTo>
                      <a:pt x="2550" y="3204"/>
                    </a:lnTo>
                    <a:lnTo>
                      <a:pt x="2559" y="3212"/>
                    </a:lnTo>
                    <a:lnTo>
                      <a:pt x="2559" y="3212"/>
                    </a:lnTo>
                    <a:lnTo>
                      <a:pt x="2550" y="3230"/>
                    </a:lnTo>
                    <a:lnTo>
                      <a:pt x="2550" y="3257"/>
                    </a:lnTo>
                    <a:lnTo>
                      <a:pt x="2550" y="3283"/>
                    </a:lnTo>
                    <a:lnTo>
                      <a:pt x="2550" y="3283"/>
                    </a:lnTo>
                    <a:lnTo>
                      <a:pt x="2541" y="3336"/>
                    </a:lnTo>
                    <a:lnTo>
                      <a:pt x="2541" y="3336"/>
                    </a:lnTo>
                    <a:lnTo>
                      <a:pt x="2532" y="3371"/>
                    </a:lnTo>
                    <a:lnTo>
                      <a:pt x="2532" y="3371"/>
                    </a:lnTo>
                    <a:lnTo>
                      <a:pt x="2523" y="3407"/>
                    </a:lnTo>
                    <a:lnTo>
                      <a:pt x="2523" y="3407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06" y="3442"/>
                    </a:lnTo>
                    <a:lnTo>
                      <a:pt x="2506" y="3460"/>
                    </a:lnTo>
                    <a:lnTo>
                      <a:pt x="2506" y="3460"/>
                    </a:lnTo>
                    <a:lnTo>
                      <a:pt x="2497" y="3486"/>
                    </a:lnTo>
                    <a:lnTo>
                      <a:pt x="2479" y="3504"/>
                    </a:lnTo>
                    <a:lnTo>
                      <a:pt x="2479" y="3504"/>
                    </a:lnTo>
                    <a:lnTo>
                      <a:pt x="2479" y="3513"/>
                    </a:lnTo>
                    <a:lnTo>
                      <a:pt x="2479" y="3513"/>
                    </a:lnTo>
                    <a:lnTo>
                      <a:pt x="2479" y="3530"/>
                    </a:lnTo>
                    <a:lnTo>
                      <a:pt x="2479" y="3530"/>
                    </a:lnTo>
                    <a:lnTo>
                      <a:pt x="2488" y="3539"/>
                    </a:lnTo>
                    <a:lnTo>
                      <a:pt x="2488" y="3539"/>
                    </a:lnTo>
                    <a:lnTo>
                      <a:pt x="2488" y="3548"/>
                    </a:lnTo>
                    <a:lnTo>
                      <a:pt x="2488" y="3548"/>
                    </a:lnTo>
                    <a:lnTo>
                      <a:pt x="2497" y="3566"/>
                    </a:lnTo>
                    <a:lnTo>
                      <a:pt x="2506" y="3574"/>
                    </a:lnTo>
                    <a:lnTo>
                      <a:pt x="2506" y="3574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79" y="3610"/>
                    </a:lnTo>
                    <a:lnTo>
                      <a:pt x="2479" y="3636"/>
                    </a:lnTo>
                    <a:lnTo>
                      <a:pt x="2479" y="3636"/>
                    </a:lnTo>
                    <a:lnTo>
                      <a:pt x="2479" y="3707"/>
                    </a:lnTo>
                    <a:lnTo>
                      <a:pt x="2479" y="3707"/>
                    </a:lnTo>
                    <a:lnTo>
                      <a:pt x="2479" y="3733"/>
                    </a:lnTo>
                    <a:lnTo>
                      <a:pt x="2479" y="3751"/>
                    </a:lnTo>
                    <a:lnTo>
                      <a:pt x="2479" y="3751"/>
                    </a:lnTo>
                    <a:lnTo>
                      <a:pt x="2479" y="3760"/>
                    </a:lnTo>
                    <a:lnTo>
                      <a:pt x="2479" y="3760"/>
                    </a:lnTo>
                    <a:lnTo>
                      <a:pt x="2471" y="3769"/>
                    </a:lnTo>
                    <a:lnTo>
                      <a:pt x="2471" y="3769"/>
                    </a:lnTo>
                    <a:lnTo>
                      <a:pt x="2471" y="3786"/>
                    </a:lnTo>
                    <a:lnTo>
                      <a:pt x="2471" y="3786"/>
                    </a:lnTo>
                    <a:lnTo>
                      <a:pt x="2471" y="3795"/>
                    </a:lnTo>
                    <a:lnTo>
                      <a:pt x="2471" y="3795"/>
                    </a:lnTo>
                    <a:lnTo>
                      <a:pt x="2471" y="3804"/>
                    </a:lnTo>
                    <a:lnTo>
                      <a:pt x="2462" y="3813"/>
                    </a:lnTo>
                    <a:lnTo>
                      <a:pt x="2462" y="3813"/>
                    </a:lnTo>
                    <a:lnTo>
                      <a:pt x="2444" y="3848"/>
                    </a:lnTo>
                    <a:lnTo>
                      <a:pt x="2444" y="3848"/>
                    </a:lnTo>
                    <a:lnTo>
                      <a:pt x="2444" y="3857"/>
                    </a:lnTo>
                    <a:lnTo>
                      <a:pt x="2444" y="3857"/>
                    </a:lnTo>
                    <a:lnTo>
                      <a:pt x="2444" y="3892"/>
                    </a:lnTo>
                    <a:lnTo>
                      <a:pt x="2426" y="3919"/>
                    </a:lnTo>
                    <a:lnTo>
                      <a:pt x="2426" y="3919"/>
                    </a:lnTo>
                    <a:lnTo>
                      <a:pt x="2418" y="3945"/>
                    </a:lnTo>
                    <a:lnTo>
                      <a:pt x="2418" y="3945"/>
                    </a:lnTo>
                    <a:lnTo>
                      <a:pt x="2418" y="3954"/>
                    </a:lnTo>
                    <a:lnTo>
                      <a:pt x="2418" y="3954"/>
                    </a:lnTo>
                    <a:lnTo>
                      <a:pt x="2409" y="3972"/>
                    </a:lnTo>
                    <a:lnTo>
                      <a:pt x="2409" y="3972"/>
                    </a:lnTo>
                    <a:lnTo>
                      <a:pt x="2400" y="3981"/>
                    </a:lnTo>
                    <a:lnTo>
                      <a:pt x="2400" y="3981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391" y="4007"/>
                    </a:lnTo>
                    <a:lnTo>
                      <a:pt x="2382" y="4016"/>
                    </a:lnTo>
                    <a:lnTo>
                      <a:pt x="2382" y="4016"/>
                    </a:lnTo>
                    <a:lnTo>
                      <a:pt x="2373" y="4016"/>
                    </a:lnTo>
                    <a:lnTo>
                      <a:pt x="2365" y="4025"/>
                    </a:lnTo>
                    <a:lnTo>
                      <a:pt x="2365" y="4025"/>
                    </a:lnTo>
                    <a:lnTo>
                      <a:pt x="2365" y="4042"/>
                    </a:lnTo>
                    <a:lnTo>
                      <a:pt x="2373" y="4060"/>
                    </a:lnTo>
                    <a:lnTo>
                      <a:pt x="2373" y="4060"/>
                    </a:lnTo>
                    <a:lnTo>
                      <a:pt x="2373" y="4078"/>
                    </a:lnTo>
                    <a:lnTo>
                      <a:pt x="2373" y="4078"/>
                    </a:lnTo>
                    <a:lnTo>
                      <a:pt x="2373" y="4086"/>
                    </a:lnTo>
                    <a:lnTo>
                      <a:pt x="2373" y="4086"/>
                    </a:lnTo>
                    <a:lnTo>
                      <a:pt x="2373" y="4104"/>
                    </a:lnTo>
                    <a:lnTo>
                      <a:pt x="2382" y="4131"/>
                    </a:lnTo>
                    <a:lnTo>
                      <a:pt x="2382" y="4131"/>
                    </a:lnTo>
                    <a:lnTo>
                      <a:pt x="2391" y="4148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65" y="4228"/>
                    </a:lnTo>
                    <a:lnTo>
                      <a:pt x="2365" y="4228"/>
                    </a:lnTo>
                    <a:lnTo>
                      <a:pt x="2365" y="4245"/>
                    </a:lnTo>
                    <a:lnTo>
                      <a:pt x="2365" y="4245"/>
                    </a:lnTo>
                    <a:lnTo>
                      <a:pt x="2356" y="4245"/>
                    </a:lnTo>
                    <a:lnTo>
                      <a:pt x="2356" y="4245"/>
                    </a:lnTo>
                    <a:lnTo>
                      <a:pt x="2356" y="4272"/>
                    </a:lnTo>
                    <a:lnTo>
                      <a:pt x="2356" y="4289"/>
                    </a:lnTo>
                    <a:lnTo>
                      <a:pt x="2356" y="4289"/>
                    </a:lnTo>
                    <a:lnTo>
                      <a:pt x="2365" y="4307"/>
                    </a:lnTo>
                    <a:lnTo>
                      <a:pt x="2365" y="4307"/>
                    </a:lnTo>
                    <a:lnTo>
                      <a:pt x="2365" y="4316"/>
                    </a:lnTo>
                    <a:lnTo>
                      <a:pt x="2365" y="4316"/>
                    </a:lnTo>
                    <a:lnTo>
                      <a:pt x="2356" y="4316"/>
                    </a:lnTo>
                    <a:lnTo>
                      <a:pt x="2356" y="4316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47" y="4325"/>
                    </a:lnTo>
                    <a:lnTo>
                      <a:pt x="2338" y="4342"/>
                    </a:lnTo>
                    <a:lnTo>
                      <a:pt x="2329" y="4378"/>
                    </a:lnTo>
                    <a:lnTo>
                      <a:pt x="2329" y="4413"/>
                    </a:lnTo>
                    <a:lnTo>
                      <a:pt x="2329" y="4413"/>
                    </a:lnTo>
                    <a:lnTo>
                      <a:pt x="2329" y="4422"/>
                    </a:lnTo>
                    <a:lnTo>
                      <a:pt x="2338" y="4422"/>
                    </a:lnTo>
                    <a:lnTo>
                      <a:pt x="2338" y="4422"/>
                    </a:lnTo>
                    <a:lnTo>
                      <a:pt x="2365" y="4413"/>
                    </a:lnTo>
                    <a:lnTo>
                      <a:pt x="2365" y="4413"/>
                    </a:lnTo>
                    <a:lnTo>
                      <a:pt x="2373" y="4413"/>
                    </a:lnTo>
                    <a:lnTo>
                      <a:pt x="2382" y="4395"/>
                    </a:lnTo>
                    <a:lnTo>
                      <a:pt x="2382" y="4360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91" y="4316"/>
                    </a:lnTo>
                    <a:lnTo>
                      <a:pt x="2400" y="4307"/>
                    </a:lnTo>
                    <a:lnTo>
                      <a:pt x="2400" y="4307"/>
                    </a:lnTo>
                    <a:lnTo>
                      <a:pt x="2400" y="4298"/>
                    </a:lnTo>
                    <a:lnTo>
                      <a:pt x="2400" y="4298"/>
                    </a:lnTo>
                    <a:lnTo>
                      <a:pt x="2409" y="4298"/>
                    </a:lnTo>
                    <a:lnTo>
                      <a:pt x="2409" y="4298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18" y="4325"/>
                    </a:lnTo>
                    <a:lnTo>
                      <a:pt x="2418" y="4325"/>
                    </a:lnTo>
                    <a:lnTo>
                      <a:pt x="2426" y="4325"/>
                    </a:lnTo>
                    <a:lnTo>
                      <a:pt x="2426" y="4325"/>
                    </a:lnTo>
                    <a:lnTo>
                      <a:pt x="2426" y="4334"/>
                    </a:lnTo>
                    <a:lnTo>
                      <a:pt x="2426" y="4334"/>
                    </a:lnTo>
                    <a:lnTo>
                      <a:pt x="2418" y="4342"/>
                    </a:lnTo>
                    <a:lnTo>
                      <a:pt x="2418" y="4342"/>
                    </a:lnTo>
                    <a:lnTo>
                      <a:pt x="2409" y="4351"/>
                    </a:lnTo>
                    <a:lnTo>
                      <a:pt x="2409" y="4369"/>
                    </a:lnTo>
                    <a:lnTo>
                      <a:pt x="2409" y="4369"/>
                    </a:lnTo>
                    <a:lnTo>
                      <a:pt x="2418" y="4369"/>
                    </a:lnTo>
                    <a:lnTo>
                      <a:pt x="2418" y="4369"/>
                    </a:lnTo>
                    <a:lnTo>
                      <a:pt x="2418" y="4387"/>
                    </a:lnTo>
                    <a:lnTo>
                      <a:pt x="2409" y="4387"/>
                    </a:lnTo>
                    <a:lnTo>
                      <a:pt x="2409" y="4387"/>
                    </a:lnTo>
                    <a:lnTo>
                      <a:pt x="2409" y="4395"/>
                    </a:lnTo>
                    <a:lnTo>
                      <a:pt x="2409" y="4395"/>
                    </a:lnTo>
                    <a:lnTo>
                      <a:pt x="2400" y="4413"/>
                    </a:lnTo>
                    <a:lnTo>
                      <a:pt x="2400" y="4431"/>
                    </a:lnTo>
                    <a:lnTo>
                      <a:pt x="2400" y="4431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391" y="4457"/>
                    </a:lnTo>
                    <a:lnTo>
                      <a:pt x="2391" y="4466"/>
                    </a:lnTo>
                    <a:lnTo>
                      <a:pt x="2391" y="4484"/>
                    </a:lnTo>
                    <a:lnTo>
                      <a:pt x="2391" y="4484"/>
                    </a:lnTo>
                    <a:lnTo>
                      <a:pt x="2400" y="4493"/>
                    </a:lnTo>
                    <a:lnTo>
                      <a:pt x="2400" y="4493"/>
                    </a:lnTo>
                    <a:lnTo>
                      <a:pt x="2391" y="4501"/>
                    </a:lnTo>
                    <a:lnTo>
                      <a:pt x="2391" y="4501"/>
                    </a:lnTo>
                    <a:lnTo>
                      <a:pt x="2400" y="4510"/>
                    </a:lnTo>
                    <a:lnTo>
                      <a:pt x="2400" y="4510"/>
                    </a:lnTo>
                    <a:lnTo>
                      <a:pt x="2391" y="4510"/>
                    </a:lnTo>
                    <a:lnTo>
                      <a:pt x="2391" y="4510"/>
                    </a:lnTo>
                    <a:lnTo>
                      <a:pt x="2391" y="4528"/>
                    </a:lnTo>
                    <a:lnTo>
                      <a:pt x="2391" y="4528"/>
                    </a:lnTo>
                    <a:lnTo>
                      <a:pt x="2391" y="4537"/>
                    </a:lnTo>
                    <a:lnTo>
                      <a:pt x="2391" y="4537"/>
                    </a:lnTo>
                    <a:lnTo>
                      <a:pt x="2391" y="4545"/>
                    </a:lnTo>
                    <a:lnTo>
                      <a:pt x="2391" y="4545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82" y="4554"/>
                    </a:lnTo>
                    <a:lnTo>
                      <a:pt x="2365" y="4563"/>
                    </a:lnTo>
                    <a:lnTo>
                      <a:pt x="2365" y="4563"/>
                    </a:lnTo>
                    <a:lnTo>
                      <a:pt x="2365" y="4572"/>
                    </a:lnTo>
                    <a:lnTo>
                      <a:pt x="2365" y="4572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73" y="4590"/>
                    </a:lnTo>
                    <a:lnTo>
                      <a:pt x="2373" y="4590"/>
                    </a:lnTo>
                    <a:lnTo>
                      <a:pt x="2373" y="4598"/>
                    </a:lnTo>
                    <a:lnTo>
                      <a:pt x="2373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56" y="4598"/>
                    </a:lnTo>
                    <a:lnTo>
                      <a:pt x="2356" y="4598"/>
                    </a:lnTo>
                    <a:lnTo>
                      <a:pt x="2347" y="4590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29" y="4572"/>
                    </a:lnTo>
                    <a:lnTo>
                      <a:pt x="2329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03" y="4581"/>
                    </a:lnTo>
                    <a:lnTo>
                      <a:pt x="2303" y="4581"/>
                    </a:lnTo>
                    <a:lnTo>
                      <a:pt x="2285" y="4590"/>
                    </a:lnTo>
                    <a:lnTo>
                      <a:pt x="2285" y="4590"/>
                    </a:lnTo>
                    <a:lnTo>
                      <a:pt x="2285" y="4598"/>
                    </a:lnTo>
                    <a:lnTo>
                      <a:pt x="2285" y="4598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94" y="4616"/>
                    </a:lnTo>
                    <a:lnTo>
                      <a:pt x="2294" y="4616"/>
                    </a:lnTo>
                    <a:lnTo>
                      <a:pt x="2276" y="4616"/>
                    </a:lnTo>
                    <a:lnTo>
                      <a:pt x="2268" y="4634"/>
                    </a:lnTo>
                    <a:lnTo>
                      <a:pt x="2268" y="4634"/>
                    </a:lnTo>
                    <a:lnTo>
                      <a:pt x="2276" y="4643"/>
                    </a:lnTo>
                    <a:lnTo>
                      <a:pt x="2285" y="4643"/>
                    </a:lnTo>
                    <a:lnTo>
                      <a:pt x="2285" y="4643"/>
                    </a:lnTo>
                    <a:lnTo>
                      <a:pt x="2294" y="4651"/>
                    </a:lnTo>
                    <a:lnTo>
                      <a:pt x="2294" y="4651"/>
                    </a:lnTo>
                    <a:lnTo>
                      <a:pt x="2303" y="4660"/>
                    </a:lnTo>
                    <a:lnTo>
                      <a:pt x="2329" y="4660"/>
                    </a:lnTo>
                    <a:lnTo>
                      <a:pt x="2329" y="4660"/>
                    </a:lnTo>
                    <a:lnTo>
                      <a:pt x="2338" y="4660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29" y="4687"/>
                    </a:lnTo>
                    <a:lnTo>
                      <a:pt x="2321" y="4687"/>
                    </a:lnTo>
                    <a:lnTo>
                      <a:pt x="2312" y="4713"/>
                    </a:lnTo>
                    <a:lnTo>
                      <a:pt x="2312" y="4713"/>
                    </a:lnTo>
                    <a:lnTo>
                      <a:pt x="2312" y="4722"/>
                    </a:lnTo>
                    <a:lnTo>
                      <a:pt x="2321" y="4722"/>
                    </a:lnTo>
                    <a:lnTo>
                      <a:pt x="2329" y="4722"/>
                    </a:lnTo>
                    <a:lnTo>
                      <a:pt x="2329" y="4722"/>
                    </a:lnTo>
                    <a:lnTo>
                      <a:pt x="2329" y="4731"/>
                    </a:lnTo>
                    <a:lnTo>
                      <a:pt x="2329" y="4731"/>
                    </a:lnTo>
                    <a:lnTo>
                      <a:pt x="2321" y="4740"/>
                    </a:lnTo>
                    <a:lnTo>
                      <a:pt x="2321" y="4740"/>
                    </a:lnTo>
                    <a:lnTo>
                      <a:pt x="2303" y="4731"/>
                    </a:lnTo>
                    <a:lnTo>
                      <a:pt x="2303" y="4731"/>
                    </a:lnTo>
                    <a:lnTo>
                      <a:pt x="2285" y="4731"/>
                    </a:lnTo>
                    <a:lnTo>
                      <a:pt x="2276" y="4740"/>
                    </a:lnTo>
                    <a:lnTo>
                      <a:pt x="2259" y="4749"/>
                    </a:lnTo>
                    <a:lnTo>
                      <a:pt x="2259" y="4749"/>
                    </a:lnTo>
                    <a:lnTo>
                      <a:pt x="2259" y="4757"/>
                    </a:lnTo>
                    <a:lnTo>
                      <a:pt x="2259" y="4757"/>
                    </a:lnTo>
                    <a:lnTo>
                      <a:pt x="2259" y="4766"/>
                    </a:lnTo>
                    <a:lnTo>
                      <a:pt x="2259" y="4766"/>
                    </a:lnTo>
                    <a:lnTo>
                      <a:pt x="2268" y="4775"/>
                    </a:lnTo>
                    <a:lnTo>
                      <a:pt x="2268" y="4775"/>
                    </a:lnTo>
                    <a:lnTo>
                      <a:pt x="2268" y="4793"/>
                    </a:lnTo>
                    <a:lnTo>
                      <a:pt x="2276" y="4793"/>
                    </a:lnTo>
                    <a:lnTo>
                      <a:pt x="2285" y="4793"/>
                    </a:lnTo>
                    <a:lnTo>
                      <a:pt x="2285" y="4793"/>
                    </a:lnTo>
                    <a:lnTo>
                      <a:pt x="2303" y="4784"/>
                    </a:lnTo>
                    <a:lnTo>
                      <a:pt x="2312" y="4775"/>
                    </a:lnTo>
                    <a:lnTo>
                      <a:pt x="2312" y="4775"/>
                    </a:lnTo>
                    <a:lnTo>
                      <a:pt x="2321" y="4766"/>
                    </a:lnTo>
                    <a:lnTo>
                      <a:pt x="2321" y="4766"/>
                    </a:lnTo>
                    <a:lnTo>
                      <a:pt x="2329" y="4775"/>
                    </a:lnTo>
                    <a:lnTo>
                      <a:pt x="2329" y="4775"/>
                    </a:lnTo>
                    <a:lnTo>
                      <a:pt x="2329" y="4784"/>
                    </a:lnTo>
                    <a:lnTo>
                      <a:pt x="2321" y="4784"/>
                    </a:lnTo>
                    <a:lnTo>
                      <a:pt x="2321" y="4784"/>
                    </a:lnTo>
                    <a:lnTo>
                      <a:pt x="2312" y="4793"/>
                    </a:lnTo>
                    <a:lnTo>
                      <a:pt x="2303" y="4793"/>
                    </a:lnTo>
                    <a:lnTo>
                      <a:pt x="2303" y="4793"/>
                    </a:lnTo>
                    <a:lnTo>
                      <a:pt x="2303" y="4801"/>
                    </a:lnTo>
                    <a:lnTo>
                      <a:pt x="2303" y="4801"/>
                    </a:lnTo>
                    <a:lnTo>
                      <a:pt x="2294" y="4810"/>
                    </a:lnTo>
                    <a:lnTo>
                      <a:pt x="2276" y="4828"/>
                    </a:lnTo>
                    <a:lnTo>
                      <a:pt x="2276" y="4828"/>
                    </a:lnTo>
                    <a:lnTo>
                      <a:pt x="2268" y="4837"/>
                    </a:lnTo>
                    <a:lnTo>
                      <a:pt x="2268" y="4846"/>
                    </a:lnTo>
                    <a:lnTo>
                      <a:pt x="2268" y="4846"/>
                    </a:lnTo>
                    <a:lnTo>
                      <a:pt x="2276" y="4854"/>
                    </a:lnTo>
                    <a:lnTo>
                      <a:pt x="2276" y="4854"/>
                    </a:lnTo>
                    <a:lnTo>
                      <a:pt x="2285" y="4854"/>
                    </a:lnTo>
                    <a:lnTo>
                      <a:pt x="2285" y="4863"/>
                    </a:lnTo>
                    <a:lnTo>
                      <a:pt x="2285" y="4863"/>
                    </a:lnTo>
                    <a:lnTo>
                      <a:pt x="2294" y="4872"/>
                    </a:lnTo>
                    <a:lnTo>
                      <a:pt x="2303" y="4872"/>
                    </a:lnTo>
                    <a:lnTo>
                      <a:pt x="2312" y="4872"/>
                    </a:lnTo>
                    <a:lnTo>
                      <a:pt x="2312" y="4872"/>
                    </a:lnTo>
                    <a:lnTo>
                      <a:pt x="2321" y="4872"/>
                    </a:lnTo>
                    <a:lnTo>
                      <a:pt x="2321" y="4863"/>
                    </a:lnTo>
                    <a:lnTo>
                      <a:pt x="2321" y="4854"/>
                    </a:lnTo>
                    <a:lnTo>
                      <a:pt x="2321" y="4854"/>
                    </a:lnTo>
                    <a:lnTo>
                      <a:pt x="2321" y="4846"/>
                    </a:lnTo>
                    <a:lnTo>
                      <a:pt x="2321" y="4846"/>
                    </a:lnTo>
                    <a:lnTo>
                      <a:pt x="2329" y="4828"/>
                    </a:lnTo>
                    <a:lnTo>
                      <a:pt x="2329" y="4828"/>
                    </a:lnTo>
                    <a:lnTo>
                      <a:pt x="2329" y="4819"/>
                    </a:lnTo>
                    <a:lnTo>
                      <a:pt x="2329" y="4819"/>
                    </a:lnTo>
                    <a:lnTo>
                      <a:pt x="2338" y="4828"/>
                    </a:lnTo>
                    <a:lnTo>
                      <a:pt x="2338" y="4828"/>
                    </a:lnTo>
                    <a:lnTo>
                      <a:pt x="2347" y="4837"/>
                    </a:lnTo>
                    <a:lnTo>
                      <a:pt x="2347" y="4837"/>
                    </a:lnTo>
                    <a:lnTo>
                      <a:pt x="2338" y="4846"/>
                    </a:lnTo>
                    <a:lnTo>
                      <a:pt x="2338" y="4846"/>
                    </a:lnTo>
                    <a:lnTo>
                      <a:pt x="2329" y="4863"/>
                    </a:lnTo>
                    <a:lnTo>
                      <a:pt x="2329" y="4863"/>
                    </a:lnTo>
                    <a:lnTo>
                      <a:pt x="2329" y="4872"/>
                    </a:lnTo>
                    <a:lnTo>
                      <a:pt x="2329" y="4872"/>
                    </a:lnTo>
                    <a:lnTo>
                      <a:pt x="2329" y="4881"/>
                    </a:lnTo>
                    <a:lnTo>
                      <a:pt x="2329" y="4881"/>
                    </a:lnTo>
                    <a:lnTo>
                      <a:pt x="2329" y="4890"/>
                    </a:lnTo>
                    <a:lnTo>
                      <a:pt x="2329" y="4890"/>
                    </a:lnTo>
                    <a:lnTo>
                      <a:pt x="2321" y="4907"/>
                    </a:lnTo>
                    <a:lnTo>
                      <a:pt x="2321" y="4907"/>
                    </a:lnTo>
                    <a:lnTo>
                      <a:pt x="2312" y="4907"/>
                    </a:lnTo>
                    <a:lnTo>
                      <a:pt x="2303" y="4916"/>
                    </a:lnTo>
                    <a:lnTo>
                      <a:pt x="2303" y="4925"/>
                    </a:lnTo>
                    <a:lnTo>
                      <a:pt x="2303" y="4925"/>
                    </a:lnTo>
                    <a:lnTo>
                      <a:pt x="2294" y="4934"/>
                    </a:lnTo>
                    <a:lnTo>
                      <a:pt x="2294" y="4934"/>
                    </a:lnTo>
                    <a:lnTo>
                      <a:pt x="2294" y="4943"/>
                    </a:lnTo>
                    <a:lnTo>
                      <a:pt x="2294" y="4943"/>
                    </a:lnTo>
                    <a:lnTo>
                      <a:pt x="2294" y="4960"/>
                    </a:lnTo>
                    <a:lnTo>
                      <a:pt x="2294" y="4960"/>
                    </a:lnTo>
                    <a:lnTo>
                      <a:pt x="2303" y="4969"/>
                    </a:lnTo>
                    <a:lnTo>
                      <a:pt x="2321" y="4969"/>
                    </a:lnTo>
                    <a:lnTo>
                      <a:pt x="2321" y="4969"/>
                    </a:lnTo>
                    <a:lnTo>
                      <a:pt x="2338" y="4969"/>
                    </a:lnTo>
                    <a:lnTo>
                      <a:pt x="2338" y="4969"/>
                    </a:lnTo>
                    <a:lnTo>
                      <a:pt x="2347" y="4960"/>
                    </a:lnTo>
                    <a:lnTo>
                      <a:pt x="2347" y="4960"/>
                    </a:lnTo>
                    <a:lnTo>
                      <a:pt x="2365" y="4969"/>
                    </a:lnTo>
                    <a:lnTo>
                      <a:pt x="2365" y="4969"/>
                    </a:lnTo>
                    <a:lnTo>
                      <a:pt x="2365" y="4978"/>
                    </a:lnTo>
                    <a:lnTo>
                      <a:pt x="2356" y="4978"/>
                    </a:lnTo>
                    <a:lnTo>
                      <a:pt x="2356" y="4978"/>
                    </a:lnTo>
                    <a:lnTo>
                      <a:pt x="2347" y="4978"/>
                    </a:lnTo>
                    <a:lnTo>
                      <a:pt x="2338" y="4987"/>
                    </a:lnTo>
                    <a:lnTo>
                      <a:pt x="2338" y="4987"/>
                    </a:lnTo>
                    <a:lnTo>
                      <a:pt x="2347" y="5005"/>
                    </a:lnTo>
                    <a:lnTo>
                      <a:pt x="2356" y="5005"/>
                    </a:lnTo>
                    <a:lnTo>
                      <a:pt x="2356" y="5005"/>
                    </a:lnTo>
                    <a:lnTo>
                      <a:pt x="2365" y="5005"/>
                    </a:lnTo>
                    <a:lnTo>
                      <a:pt x="2365" y="5005"/>
                    </a:lnTo>
                    <a:lnTo>
                      <a:pt x="2365" y="5013"/>
                    </a:lnTo>
                    <a:lnTo>
                      <a:pt x="2373" y="5022"/>
                    </a:lnTo>
                    <a:lnTo>
                      <a:pt x="2373" y="5022"/>
                    </a:lnTo>
                    <a:lnTo>
                      <a:pt x="2382" y="5013"/>
                    </a:lnTo>
                    <a:lnTo>
                      <a:pt x="2391" y="5013"/>
                    </a:lnTo>
                    <a:lnTo>
                      <a:pt x="2391" y="5013"/>
                    </a:lnTo>
                    <a:lnTo>
                      <a:pt x="2391" y="4996"/>
                    </a:lnTo>
                    <a:lnTo>
                      <a:pt x="2391" y="4996"/>
                    </a:lnTo>
                    <a:lnTo>
                      <a:pt x="2409" y="5005"/>
                    </a:lnTo>
                    <a:lnTo>
                      <a:pt x="2426" y="5013"/>
                    </a:lnTo>
                    <a:lnTo>
                      <a:pt x="2426" y="5013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40"/>
                    </a:lnTo>
                    <a:lnTo>
                      <a:pt x="2409" y="5040"/>
                    </a:lnTo>
                    <a:lnTo>
                      <a:pt x="2409" y="5049"/>
                    </a:lnTo>
                    <a:lnTo>
                      <a:pt x="2409" y="5049"/>
                    </a:lnTo>
                    <a:lnTo>
                      <a:pt x="2418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35" y="5049"/>
                    </a:lnTo>
                    <a:lnTo>
                      <a:pt x="2435" y="5049"/>
                    </a:lnTo>
                    <a:lnTo>
                      <a:pt x="2462" y="5049"/>
                    </a:lnTo>
                    <a:lnTo>
                      <a:pt x="2479" y="5057"/>
                    </a:lnTo>
                    <a:lnTo>
                      <a:pt x="2479" y="5066"/>
                    </a:lnTo>
                    <a:lnTo>
                      <a:pt x="2479" y="5066"/>
                    </a:lnTo>
                    <a:lnTo>
                      <a:pt x="2479" y="5075"/>
                    </a:lnTo>
                    <a:lnTo>
                      <a:pt x="2479" y="5075"/>
                    </a:lnTo>
                    <a:lnTo>
                      <a:pt x="2471" y="5066"/>
                    </a:lnTo>
                    <a:lnTo>
                      <a:pt x="2453" y="5066"/>
                    </a:lnTo>
                    <a:lnTo>
                      <a:pt x="2453" y="5066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35" y="5075"/>
                    </a:lnTo>
                    <a:lnTo>
                      <a:pt x="2435" y="5075"/>
                    </a:lnTo>
                    <a:lnTo>
                      <a:pt x="2426" y="5084"/>
                    </a:lnTo>
                    <a:lnTo>
                      <a:pt x="2426" y="5093"/>
                    </a:lnTo>
                    <a:lnTo>
                      <a:pt x="2426" y="5093"/>
                    </a:lnTo>
                    <a:lnTo>
                      <a:pt x="2435" y="5102"/>
                    </a:lnTo>
                    <a:lnTo>
                      <a:pt x="2444" y="5102"/>
                    </a:lnTo>
                    <a:lnTo>
                      <a:pt x="2444" y="5102"/>
                    </a:lnTo>
                    <a:lnTo>
                      <a:pt x="2462" y="5102"/>
                    </a:lnTo>
                    <a:lnTo>
                      <a:pt x="2479" y="5084"/>
                    </a:lnTo>
                    <a:lnTo>
                      <a:pt x="2479" y="5084"/>
                    </a:lnTo>
                    <a:lnTo>
                      <a:pt x="2488" y="5075"/>
                    </a:lnTo>
                    <a:lnTo>
                      <a:pt x="2488" y="5075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93"/>
                    </a:lnTo>
                    <a:lnTo>
                      <a:pt x="2497" y="5093"/>
                    </a:lnTo>
                    <a:lnTo>
                      <a:pt x="2497" y="5102"/>
                    </a:lnTo>
                    <a:lnTo>
                      <a:pt x="2497" y="5102"/>
                    </a:lnTo>
                    <a:lnTo>
                      <a:pt x="2479" y="5110"/>
                    </a:lnTo>
                    <a:lnTo>
                      <a:pt x="2462" y="5110"/>
                    </a:lnTo>
                    <a:lnTo>
                      <a:pt x="2462" y="5110"/>
                    </a:lnTo>
                    <a:lnTo>
                      <a:pt x="2444" y="5102"/>
                    </a:lnTo>
                    <a:lnTo>
                      <a:pt x="2435" y="5110"/>
                    </a:lnTo>
                    <a:lnTo>
                      <a:pt x="2435" y="5110"/>
                    </a:lnTo>
                    <a:lnTo>
                      <a:pt x="2426" y="5119"/>
                    </a:lnTo>
                    <a:lnTo>
                      <a:pt x="2426" y="5137"/>
                    </a:lnTo>
                    <a:lnTo>
                      <a:pt x="2426" y="5137"/>
                    </a:lnTo>
                    <a:lnTo>
                      <a:pt x="2418" y="5137"/>
                    </a:lnTo>
                    <a:lnTo>
                      <a:pt x="2400" y="5128"/>
                    </a:lnTo>
                    <a:lnTo>
                      <a:pt x="2400" y="5128"/>
                    </a:lnTo>
                    <a:lnTo>
                      <a:pt x="2382" y="5128"/>
                    </a:lnTo>
                    <a:lnTo>
                      <a:pt x="2382" y="5128"/>
                    </a:lnTo>
                    <a:lnTo>
                      <a:pt x="2373" y="5119"/>
                    </a:lnTo>
                    <a:lnTo>
                      <a:pt x="2373" y="5119"/>
                    </a:lnTo>
                    <a:lnTo>
                      <a:pt x="2365" y="5128"/>
                    </a:lnTo>
                    <a:lnTo>
                      <a:pt x="2365" y="5137"/>
                    </a:lnTo>
                    <a:lnTo>
                      <a:pt x="2365" y="5137"/>
                    </a:lnTo>
                    <a:lnTo>
                      <a:pt x="2365" y="5155"/>
                    </a:lnTo>
                    <a:lnTo>
                      <a:pt x="2365" y="5155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82" y="5172"/>
                    </a:lnTo>
                    <a:lnTo>
                      <a:pt x="2391" y="5172"/>
                    </a:lnTo>
                    <a:lnTo>
                      <a:pt x="2409" y="5172"/>
                    </a:lnTo>
                    <a:lnTo>
                      <a:pt x="2409" y="5172"/>
                    </a:lnTo>
                    <a:lnTo>
                      <a:pt x="2418" y="5172"/>
                    </a:lnTo>
                    <a:lnTo>
                      <a:pt x="2418" y="5172"/>
                    </a:lnTo>
                    <a:lnTo>
                      <a:pt x="2426" y="5181"/>
                    </a:lnTo>
                    <a:lnTo>
                      <a:pt x="2426" y="5181"/>
                    </a:lnTo>
                    <a:lnTo>
                      <a:pt x="2435" y="5181"/>
                    </a:lnTo>
                    <a:lnTo>
                      <a:pt x="2435" y="5181"/>
                    </a:lnTo>
                    <a:lnTo>
                      <a:pt x="2444" y="5190"/>
                    </a:lnTo>
                    <a:lnTo>
                      <a:pt x="2444" y="5190"/>
                    </a:lnTo>
                    <a:lnTo>
                      <a:pt x="2453" y="5181"/>
                    </a:lnTo>
                    <a:lnTo>
                      <a:pt x="2453" y="5181"/>
                    </a:lnTo>
                    <a:lnTo>
                      <a:pt x="2453" y="5172"/>
                    </a:lnTo>
                    <a:lnTo>
                      <a:pt x="2453" y="5172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62" y="5155"/>
                    </a:lnTo>
                    <a:lnTo>
                      <a:pt x="2462" y="5155"/>
                    </a:lnTo>
                    <a:lnTo>
                      <a:pt x="2471" y="5155"/>
                    </a:lnTo>
                    <a:lnTo>
                      <a:pt x="2471" y="5155"/>
                    </a:lnTo>
                    <a:lnTo>
                      <a:pt x="2488" y="5163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15" y="5137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02"/>
                    </a:lnTo>
                    <a:lnTo>
                      <a:pt x="2515" y="5102"/>
                    </a:lnTo>
                    <a:lnTo>
                      <a:pt x="2523" y="5093"/>
                    </a:lnTo>
                    <a:lnTo>
                      <a:pt x="2523" y="5093"/>
                    </a:lnTo>
                    <a:lnTo>
                      <a:pt x="2541" y="5075"/>
                    </a:lnTo>
                    <a:lnTo>
                      <a:pt x="2568" y="5066"/>
                    </a:lnTo>
                    <a:lnTo>
                      <a:pt x="2568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75"/>
                    </a:lnTo>
                    <a:lnTo>
                      <a:pt x="2559" y="5084"/>
                    </a:lnTo>
                    <a:lnTo>
                      <a:pt x="2559" y="5084"/>
                    </a:lnTo>
                    <a:lnTo>
                      <a:pt x="2541" y="5093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9"/>
                    </a:lnTo>
                    <a:lnTo>
                      <a:pt x="2541" y="5119"/>
                    </a:lnTo>
                    <a:lnTo>
                      <a:pt x="2550" y="5128"/>
                    </a:lnTo>
                    <a:lnTo>
                      <a:pt x="2550" y="5128"/>
                    </a:lnTo>
                    <a:lnTo>
                      <a:pt x="2559" y="5128"/>
                    </a:lnTo>
                    <a:lnTo>
                      <a:pt x="2576" y="5128"/>
                    </a:lnTo>
                    <a:lnTo>
                      <a:pt x="2576" y="5128"/>
                    </a:lnTo>
                    <a:lnTo>
                      <a:pt x="2585" y="5128"/>
                    </a:lnTo>
                    <a:lnTo>
                      <a:pt x="2585" y="5128"/>
                    </a:lnTo>
                    <a:lnTo>
                      <a:pt x="2594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594" y="5128"/>
                    </a:lnTo>
                    <a:lnTo>
                      <a:pt x="2594" y="5128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68" y="5137"/>
                    </a:lnTo>
                    <a:lnTo>
                      <a:pt x="2568" y="5146"/>
                    </a:lnTo>
                    <a:lnTo>
                      <a:pt x="2568" y="5146"/>
                    </a:lnTo>
                    <a:lnTo>
                      <a:pt x="2576" y="5163"/>
                    </a:lnTo>
                    <a:lnTo>
                      <a:pt x="2576" y="5163"/>
                    </a:lnTo>
                    <a:lnTo>
                      <a:pt x="2576" y="5172"/>
                    </a:lnTo>
                    <a:lnTo>
                      <a:pt x="2576" y="5172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68" y="5181"/>
                    </a:lnTo>
                    <a:lnTo>
                      <a:pt x="2568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68" y="5172"/>
                    </a:lnTo>
                    <a:lnTo>
                      <a:pt x="2568" y="5172"/>
                    </a:lnTo>
                    <a:lnTo>
                      <a:pt x="2559" y="5163"/>
                    </a:lnTo>
                    <a:lnTo>
                      <a:pt x="2559" y="5146"/>
                    </a:lnTo>
                    <a:lnTo>
                      <a:pt x="2559" y="5146"/>
                    </a:lnTo>
                    <a:lnTo>
                      <a:pt x="2550" y="5137"/>
                    </a:lnTo>
                    <a:lnTo>
                      <a:pt x="2541" y="5137"/>
                    </a:lnTo>
                    <a:lnTo>
                      <a:pt x="2541" y="5137"/>
                    </a:lnTo>
                    <a:lnTo>
                      <a:pt x="2532" y="5146"/>
                    </a:lnTo>
                    <a:lnTo>
                      <a:pt x="2532" y="5146"/>
                    </a:lnTo>
                    <a:lnTo>
                      <a:pt x="2523" y="5155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23" y="5172"/>
                    </a:lnTo>
                    <a:lnTo>
                      <a:pt x="2523" y="5172"/>
                    </a:lnTo>
                    <a:lnTo>
                      <a:pt x="2506" y="5163"/>
                    </a:lnTo>
                    <a:lnTo>
                      <a:pt x="2506" y="5163"/>
                    </a:lnTo>
                    <a:lnTo>
                      <a:pt x="2497" y="5163"/>
                    </a:lnTo>
                    <a:lnTo>
                      <a:pt x="2497" y="5163"/>
                    </a:lnTo>
                    <a:lnTo>
                      <a:pt x="2488" y="5172"/>
                    </a:lnTo>
                    <a:lnTo>
                      <a:pt x="2488" y="5181"/>
                    </a:lnTo>
                    <a:lnTo>
                      <a:pt x="2488" y="5181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97" y="5190"/>
                    </a:lnTo>
                    <a:lnTo>
                      <a:pt x="2497" y="5190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79" y="5190"/>
                    </a:lnTo>
                    <a:lnTo>
                      <a:pt x="2471" y="5199"/>
                    </a:lnTo>
                    <a:lnTo>
                      <a:pt x="2462" y="5208"/>
                    </a:lnTo>
                    <a:lnTo>
                      <a:pt x="2462" y="5208"/>
                    </a:lnTo>
                    <a:lnTo>
                      <a:pt x="2471" y="5216"/>
                    </a:lnTo>
                    <a:lnTo>
                      <a:pt x="2479" y="5216"/>
                    </a:lnTo>
                    <a:lnTo>
                      <a:pt x="2506" y="5216"/>
                    </a:lnTo>
                    <a:lnTo>
                      <a:pt x="2506" y="5216"/>
                    </a:lnTo>
                    <a:lnTo>
                      <a:pt x="2515" y="5225"/>
                    </a:lnTo>
                    <a:lnTo>
                      <a:pt x="2523" y="5234"/>
                    </a:lnTo>
                    <a:lnTo>
                      <a:pt x="2523" y="5234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52"/>
                    </a:lnTo>
                    <a:lnTo>
                      <a:pt x="2532" y="5261"/>
                    </a:lnTo>
                    <a:lnTo>
                      <a:pt x="2532" y="5261"/>
                    </a:lnTo>
                    <a:lnTo>
                      <a:pt x="2541" y="5252"/>
                    </a:lnTo>
                    <a:lnTo>
                      <a:pt x="2550" y="5243"/>
                    </a:lnTo>
                    <a:lnTo>
                      <a:pt x="2550" y="5243"/>
                    </a:lnTo>
                    <a:lnTo>
                      <a:pt x="2550" y="5234"/>
                    </a:lnTo>
                    <a:lnTo>
                      <a:pt x="2559" y="5225"/>
                    </a:lnTo>
                    <a:lnTo>
                      <a:pt x="2559" y="5225"/>
                    </a:lnTo>
                    <a:lnTo>
                      <a:pt x="2559" y="5234"/>
                    </a:lnTo>
                    <a:lnTo>
                      <a:pt x="2559" y="5234"/>
                    </a:lnTo>
                    <a:lnTo>
                      <a:pt x="2568" y="5243"/>
                    </a:lnTo>
                    <a:lnTo>
                      <a:pt x="2568" y="5243"/>
                    </a:lnTo>
                    <a:lnTo>
                      <a:pt x="2568" y="5252"/>
                    </a:lnTo>
                    <a:lnTo>
                      <a:pt x="2568" y="5252"/>
                    </a:lnTo>
                    <a:lnTo>
                      <a:pt x="2576" y="5261"/>
                    </a:lnTo>
                    <a:lnTo>
                      <a:pt x="2594" y="5278"/>
                    </a:lnTo>
                    <a:lnTo>
                      <a:pt x="2594" y="5278"/>
                    </a:lnTo>
                    <a:lnTo>
                      <a:pt x="2603" y="5278"/>
                    </a:lnTo>
                    <a:lnTo>
                      <a:pt x="2603" y="5278"/>
                    </a:lnTo>
                    <a:lnTo>
                      <a:pt x="2612" y="5278"/>
                    </a:lnTo>
                    <a:lnTo>
                      <a:pt x="2612" y="5278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20" y="5252"/>
                    </a:lnTo>
                    <a:lnTo>
                      <a:pt x="2620" y="5252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38" y="5261"/>
                    </a:lnTo>
                    <a:lnTo>
                      <a:pt x="2638" y="5261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305"/>
                    </a:lnTo>
                    <a:lnTo>
                      <a:pt x="2665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91" y="5305"/>
                    </a:lnTo>
                    <a:lnTo>
                      <a:pt x="2691" y="5296"/>
                    </a:lnTo>
                    <a:lnTo>
                      <a:pt x="2691" y="5287"/>
                    </a:lnTo>
                    <a:lnTo>
                      <a:pt x="2691" y="5287"/>
                    </a:lnTo>
                    <a:lnTo>
                      <a:pt x="2691" y="5278"/>
                    </a:lnTo>
                    <a:lnTo>
                      <a:pt x="2682" y="5269"/>
                    </a:lnTo>
                    <a:lnTo>
                      <a:pt x="2682" y="5269"/>
                    </a:lnTo>
                    <a:lnTo>
                      <a:pt x="2673" y="5252"/>
                    </a:lnTo>
                    <a:lnTo>
                      <a:pt x="2673" y="5252"/>
                    </a:lnTo>
                    <a:lnTo>
                      <a:pt x="2665" y="5252"/>
                    </a:lnTo>
                    <a:lnTo>
                      <a:pt x="2735" y="5252"/>
                    </a:lnTo>
                    <a:lnTo>
                      <a:pt x="2735" y="5252"/>
                    </a:lnTo>
                    <a:lnTo>
                      <a:pt x="2744" y="5261"/>
                    </a:lnTo>
                    <a:lnTo>
                      <a:pt x="2753" y="5261"/>
                    </a:lnTo>
                    <a:lnTo>
                      <a:pt x="2753" y="5261"/>
                    </a:lnTo>
                    <a:lnTo>
                      <a:pt x="2762" y="5261"/>
                    </a:lnTo>
                    <a:lnTo>
                      <a:pt x="2762" y="5261"/>
                    </a:lnTo>
                    <a:lnTo>
                      <a:pt x="2770" y="5261"/>
                    </a:lnTo>
                    <a:lnTo>
                      <a:pt x="2770" y="5261"/>
                    </a:lnTo>
                    <a:lnTo>
                      <a:pt x="2788" y="5252"/>
                    </a:lnTo>
                    <a:lnTo>
                      <a:pt x="2806" y="5252"/>
                    </a:lnTo>
                    <a:lnTo>
                      <a:pt x="2806" y="5252"/>
                    </a:lnTo>
                    <a:lnTo>
                      <a:pt x="2823" y="5243"/>
                    </a:lnTo>
                    <a:lnTo>
                      <a:pt x="2841" y="5243"/>
                    </a:lnTo>
                    <a:lnTo>
                      <a:pt x="2841" y="5243"/>
                    </a:lnTo>
                    <a:lnTo>
                      <a:pt x="2841" y="5225"/>
                    </a:lnTo>
                    <a:lnTo>
                      <a:pt x="2841" y="5225"/>
                    </a:lnTo>
                    <a:lnTo>
                      <a:pt x="2832" y="5216"/>
                    </a:lnTo>
                    <a:lnTo>
                      <a:pt x="2806" y="5216"/>
                    </a:lnTo>
                    <a:lnTo>
                      <a:pt x="2806" y="5216"/>
                    </a:lnTo>
                    <a:lnTo>
                      <a:pt x="2762" y="5199"/>
                    </a:lnTo>
                    <a:lnTo>
                      <a:pt x="2709" y="5155"/>
                    </a:lnTo>
                    <a:lnTo>
                      <a:pt x="2691" y="5146"/>
                    </a:lnTo>
                    <a:lnTo>
                      <a:pt x="2691" y="5146"/>
                    </a:lnTo>
                    <a:lnTo>
                      <a:pt x="2691" y="5137"/>
                    </a:lnTo>
                    <a:lnTo>
                      <a:pt x="2691" y="5137"/>
                    </a:lnTo>
                    <a:lnTo>
                      <a:pt x="2682" y="5137"/>
                    </a:lnTo>
                    <a:lnTo>
                      <a:pt x="2682" y="5137"/>
                    </a:lnTo>
                    <a:lnTo>
                      <a:pt x="2682" y="5128"/>
                    </a:lnTo>
                    <a:lnTo>
                      <a:pt x="2682" y="5128"/>
                    </a:lnTo>
                    <a:lnTo>
                      <a:pt x="2665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02"/>
                    </a:lnTo>
                    <a:lnTo>
                      <a:pt x="2656" y="5102"/>
                    </a:lnTo>
                    <a:lnTo>
                      <a:pt x="2656" y="5110"/>
                    </a:lnTo>
                    <a:lnTo>
                      <a:pt x="2656" y="5110"/>
                    </a:lnTo>
                    <a:lnTo>
                      <a:pt x="2673" y="5102"/>
                    </a:lnTo>
                    <a:lnTo>
                      <a:pt x="2673" y="5084"/>
                    </a:lnTo>
                    <a:lnTo>
                      <a:pt x="2673" y="5084"/>
                    </a:lnTo>
                    <a:lnTo>
                      <a:pt x="2673" y="5075"/>
                    </a:lnTo>
                    <a:lnTo>
                      <a:pt x="2673" y="5075"/>
                    </a:lnTo>
                    <a:lnTo>
                      <a:pt x="2656" y="5066"/>
                    </a:lnTo>
                    <a:lnTo>
                      <a:pt x="2656" y="5066"/>
                    </a:lnTo>
                    <a:lnTo>
                      <a:pt x="2656" y="5075"/>
                    </a:lnTo>
                    <a:lnTo>
                      <a:pt x="2656" y="5075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20" y="5057"/>
                    </a:lnTo>
                    <a:lnTo>
                      <a:pt x="2603" y="5057"/>
                    </a:lnTo>
                    <a:lnTo>
                      <a:pt x="2603" y="5057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12" y="5040"/>
                    </a:lnTo>
                    <a:lnTo>
                      <a:pt x="2612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9" y="5040"/>
                    </a:lnTo>
                    <a:lnTo>
                      <a:pt x="2629" y="5040"/>
                    </a:lnTo>
                    <a:lnTo>
                      <a:pt x="2638" y="5049"/>
                    </a:lnTo>
                    <a:lnTo>
                      <a:pt x="2647" y="5049"/>
                    </a:lnTo>
                    <a:lnTo>
                      <a:pt x="2647" y="5049"/>
                    </a:lnTo>
                    <a:lnTo>
                      <a:pt x="2656" y="5040"/>
                    </a:lnTo>
                    <a:lnTo>
                      <a:pt x="2656" y="5040"/>
                    </a:lnTo>
                    <a:lnTo>
                      <a:pt x="2656" y="5022"/>
                    </a:lnTo>
                    <a:lnTo>
                      <a:pt x="2647" y="5013"/>
                    </a:lnTo>
                    <a:lnTo>
                      <a:pt x="2647" y="5013"/>
                    </a:lnTo>
                    <a:lnTo>
                      <a:pt x="2638" y="4996"/>
                    </a:lnTo>
                    <a:lnTo>
                      <a:pt x="2629" y="4987"/>
                    </a:lnTo>
                    <a:lnTo>
                      <a:pt x="2629" y="4978"/>
                    </a:lnTo>
                    <a:lnTo>
                      <a:pt x="2629" y="4978"/>
                    </a:lnTo>
                    <a:lnTo>
                      <a:pt x="2629" y="4969"/>
                    </a:lnTo>
                    <a:lnTo>
                      <a:pt x="2629" y="4969"/>
                    </a:lnTo>
                    <a:lnTo>
                      <a:pt x="2629" y="4952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16"/>
                    </a:lnTo>
                    <a:lnTo>
                      <a:pt x="2638" y="4907"/>
                    </a:lnTo>
                    <a:lnTo>
                      <a:pt x="2656" y="4890"/>
                    </a:lnTo>
                    <a:lnTo>
                      <a:pt x="2656" y="4890"/>
                    </a:lnTo>
                    <a:lnTo>
                      <a:pt x="2665" y="4881"/>
                    </a:lnTo>
                    <a:lnTo>
                      <a:pt x="2665" y="4881"/>
                    </a:lnTo>
                    <a:lnTo>
                      <a:pt x="2691" y="4872"/>
                    </a:lnTo>
                    <a:lnTo>
                      <a:pt x="2700" y="4854"/>
                    </a:lnTo>
                    <a:lnTo>
                      <a:pt x="2700" y="4837"/>
                    </a:lnTo>
                    <a:lnTo>
                      <a:pt x="2700" y="4837"/>
                    </a:lnTo>
                    <a:lnTo>
                      <a:pt x="2709" y="4819"/>
                    </a:lnTo>
                    <a:lnTo>
                      <a:pt x="2726" y="4793"/>
                    </a:lnTo>
                    <a:lnTo>
                      <a:pt x="2726" y="4793"/>
                    </a:lnTo>
                    <a:lnTo>
                      <a:pt x="2744" y="4784"/>
                    </a:lnTo>
                    <a:lnTo>
                      <a:pt x="2744" y="4784"/>
                    </a:lnTo>
                    <a:lnTo>
                      <a:pt x="2753" y="4775"/>
                    </a:lnTo>
                    <a:lnTo>
                      <a:pt x="2753" y="4775"/>
                    </a:lnTo>
                    <a:lnTo>
                      <a:pt x="2779" y="4757"/>
                    </a:lnTo>
                    <a:lnTo>
                      <a:pt x="2779" y="4757"/>
                    </a:lnTo>
                    <a:lnTo>
                      <a:pt x="2797" y="4749"/>
                    </a:lnTo>
                    <a:lnTo>
                      <a:pt x="2806" y="4731"/>
                    </a:lnTo>
                    <a:lnTo>
                      <a:pt x="2806" y="4731"/>
                    </a:lnTo>
                    <a:lnTo>
                      <a:pt x="2806" y="4713"/>
                    </a:lnTo>
                    <a:lnTo>
                      <a:pt x="2806" y="4713"/>
                    </a:lnTo>
                    <a:lnTo>
                      <a:pt x="2815" y="4696"/>
                    </a:lnTo>
                    <a:lnTo>
                      <a:pt x="2815" y="4696"/>
                    </a:lnTo>
                    <a:lnTo>
                      <a:pt x="2815" y="4678"/>
                    </a:lnTo>
                    <a:lnTo>
                      <a:pt x="2815" y="4678"/>
                    </a:lnTo>
                    <a:lnTo>
                      <a:pt x="2815" y="4669"/>
                    </a:lnTo>
                    <a:lnTo>
                      <a:pt x="2806" y="4660"/>
                    </a:lnTo>
                    <a:lnTo>
                      <a:pt x="2806" y="4660"/>
                    </a:lnTo>
                    <a:lnTo>
                      <a:pt x="2797" y="4660"/>
                    </a:lnTo>
                    <a:lnTo>
                      <a:pt x="2797" y="4660"/>
                    </a:lnTo>
                    <a:lnTo>
                      <a:pt x="2779" y="4660"/>
                    </a:lnTo>
                    <a:lnTo>
                      <a:pt x="2753" y="4660"/>
                    </a:lnTo>
                    <a:lnTo>
                      <a:pt x="2753" y="4660"/>
                    </a:lnTo>
                    <a:lnTo>
                      <a:pt x="2735" y="4643"/>
                    </a:lnTo>
                    <a:lnTo>
                      <a:pt x="2718" y="4625"/>
                    </a:lnTo>
                    <a:lnTo>
                      <a:pt x="2718" y="4625"/>
                    </a:lnTo>
                    <a:lnTo>
                      <a:pt x="2718" y="4598"/>
                    </a:lnTo>
                    <a:lnTo>
                      <a:pt x="2726" y="4581"/>
                    </a:lnTo>
                    <a:lnTo>
                      <a:pt x="2726" y="4581"/>
                    </a:lnTo>
                    <a:lnTo>
                      <a:pt x="2744" y="4554"/>
                    </a:lnTo>
                    <a:lnTo>
                      <a:pt x="2770" y="4545"/>
                    </a:lnTo>
                    <a:lnTo>
                      <a:pt x="2806" y="4537"/>
                    </a:lnTo>
                    <a:lnTo>
                      <a:pt x="2806" y="4537"/>
                    </a:lnTo>
                    <a:lnTo>
                      <a:pt x="2815" y="4528"/>
                    </a:lnTo>
                    <a:lnTo>
                      <a:pt x="2823" y="4519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32" y="4501"/>
                    </a:lnTo>
                    <a:lnTo>
                      <a:pt x="2832" y="4501"/>
                    </a:lnTo>
                    <a:lnTo>
                      <a:pt x="2841" y="4484"/>
                    </a:lnTo>
                    <a:lnTo>
                      <a:pt x="2841" y="4466"/>
                    </a:lnTo>
                    <a:lnTo>
                      <a:pt x="2841" y="4466"/>
                    </a:lnTo>
                    <a:lnTo>
                      <a:pt x="2850" y="4431"/>
                    </a:lnTo>
                    <a:lnTo>
                      <a:pt x="2850" y="4413"/>
                    </a:lnTo>
                    <a:lnTo>
                      <a:pt x="2859" y="4413"/>
                    </a:lnTo>
                    <a:lnTo>
                      <a:pt x="2859" y="4413"/>
                    </a:lnTo>
                    <a:lnTo>
                      <a:pt x="2876" y="4404"/>
                    </a:lnTo>
                    <a:lnTo>
                      <a:pt x="2876" y="4395"/>
                    </a:lnTo>
                    <a:lnTo>
                      <a:pt x="2876" y="4395"/>
                    </a:lnTo>
                    <a:lnTo>
                      <a:pt x="2876" y="4387"/>
                    </a:lnTo>
                    <a:lnTo>
                      <a:pt x="2876" y="4387"/>
                    </a:lnTo>
                    <a:lnTo>
                      <a:pt x="2868" y="4369"/>
                    </a:lnTo>
                    <a:lnTo>
                      <a:pt x="2868" y="4369"/>
                    </a:lnTo>
                    <a:lnTo>
                      <a:pt x="2876" y="4369"/>
                    </a:lnTo>
                    <a:lnTo>
                      <a:pt x="2876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903" y="4387"/>
                    </a:lnTo>
                    <a:lnTo>
                      <a:pt x="2903" y="4387"/>
                    </a:lnTo>
                    <a:lnTo>
                      <a:pt x="2912" y="4387"/>
                    </a:lnTo>
                    <a:lnTo>
                      <a:pt x="2912" y="4387"/>
                    </a:lnTo>
                    <a:lnTo>
                      <a:pt x="2929" y="4387"/>
                    </a:lnTo>
                    <a:lnTo>
                      <a:pt x="2947" y="4369"/>
                    </a:lnTo>
                    <a:lnTo>
                      <a:pt x="2947" y="4369"/>
                    </a:lnTo>
                    <a:lnTo>
                      <a:pt x="2947" y="4360"/>
                    </a:lnTo>
                    <a:lnTo>
                      <a:pt x="2947" y="4360"/>
                    </a:lnTo>
                    <a:lnTo>
                      <a:pt x="2947" y="4351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29" y="4342"/>
                    </a:lnTo>
                    <a:lnTo>
                      <a:pt x="2929" y="4342"/>
                    </a:lnTo>
                    <a:lnTo>
                      <a:pt x="2920" y="4334"/>
                    </a:lnTo>
                    <a:lnTo>
                      <a:pt x="2912" y="4342"/>
                    </a:lnTo>
                    <a:lnTo>
                      <a:pt x="2912" y="4342"/>
                    </a:lnTo>
                    <a:lnTo>
                      <a:pt x="2903" y="4342"/>
                    </a:lnTo>
                    <a:lnTo>
                      <a:pt x="2903" y="4342"/>
                    </a:lnTo>
                    <a:lnTo>
                      <a:pt x="2894" y="4351"/>
                    </a:lnTo>
                    <a:lnTo>
                      <a:pt x="2894" y="4351"/>
                    </a:lnTo>
                    <a:lnTo>
                      <a:pt x="2885" y="4351"/>
                    </a:lnTo>
                    <a:lnTo>
                      <a:pt x="2885" y="4351"/>
                    </a:lnTo>
                    <a:lnTo>
                      <a:pt x="2885" y="4342"/>
                    </a:lnTo>
                    <a:lnTo>
                      <a:pt x="2885" y="4342"/>
                    </a:lnTo>
                    <a:lnTo>
                      <a:pt x="2876" y="4334"/>
                    </a:lnTo>
                    <a:lnTo>
                      <a:pt x="2859" y="4334"/>
                    </a:lnTo>
                    <a:lnTo>
                      <a:pt x="2859" y="4334"/>
                    </a:lnTo>
                    <a:lnTo>
                      <a:pt x="2859" y="4316"/>
                    </a:lnTo>
                    <a:lnTo>
                      <a:pt x="2859" y="4307"/>
                    </a:lnTo>
                    <a:lnTo>
                      <a:pt x="2859" y="4307"/>
                    </a:lnTo>
                    <a:lnTo>
                      <a:pt x="2859" y="4298"/>
                    </a:lnTo>
                    <a:lnTo>
                      <a:pt x="2859" y="4298"/>
                    </a:lnTo>
                    <a:lnTo>
                      <a:pt x="2850" y="4272"/>
                    </a:lnTo>
                    <a:lnTo>
                      <a:pt x="2850" y="4263"/>
                    </a:lnTo>
                    <a:lnTo>
                      <a:pt x="2859" y="4254"/>
                    </a:lnTo>
                    <a:lnTo>
                      <a:pt x="2859" y="4254"/>
                    </a:lnTo>
                    <a:lnTo>
                      <a:pt x="2859" y="4245"/>
                    </a:lnTo>
                    <a:lnTo>
                      <a:pt x="2859" y="4245"/>
                    </a:lnTo>
                    <a:lnTo>
                      <a:pt x="2894" y="4254"/>
                    </a:lnTo>
                    <a:lnTo>
                      <a:pt x="2894" y="4254"/>
                    </a:lnTo>
                    <a:lnTo>
                      <a:pt x="2903" y="4263"/>
                    </a:lnTo>
                    <a:lnTo>
                      <a:pt x="2903" y="4263"/>
                    </a:lnTo>
                    <a:lnTo>
                      <a:pt x="2938" y="4272"/>
                    </a:lnTo>
                    <a:lnTo>
                      <a:pt x="2938" y="4272"/>
                    </a:lnTo>
                    <a:lnTo>
                      <a:pt x="2965" y="4272"/>
                    </a:lnTo>
                    <a:lnTo>
                      <a:pt x="2982" y="4272"/>
                    </a:lnTo>
                    <a:lnTo>
                      <a:pt x="3000" y="4254"/>
                    </a:lnTo>
                    <a:lnTo>
                      <a:pt x="3000" y="4254"/>
                    </a:lnTo>
                    <a:lnTo>
                      <a:pt x="3009" y="4237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01"/>
                    </a:lnTo>
                    <a:lnTo>
                      <a:pt x="3009" y="4192"/>
                    </a:lnTo>
                    <a:lnTo>
                      <a:pt x="3009" y="4192"/>
                    </a:lnTo>
                    <a:lnTo>
                      <a:pt x="3018" y="4184"/>
                    </a:lnTo>
                    <a:lnTo>
                      <a:pt x="3026" y="4175"/>
                    </a:lnTo>
                    <a:lnTo>
                      <a:pt x="3026" y="4166"/>
                    </a:lnTo>
                    <a:lnTo>
                      <a:pt x="3026" y="4166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48"/>
                    </a:lnTo>
                    <a:lnTo>
                      <a:pt x="3018" y="4148"/>
                    </a:lnTo>
                    <a:lnTo>
                      <a:pt x="3009" y="4131"/>
                    </a:lnTo>
                    <a:lnTo>
                      <a:pt x="3009" y="4131"/>
                    </a:lnTo>
                    <a:lnTo>
                      <a:pt x="3018" y="4131"/>
                    </a:lnTo>
                    <a:lnTo>
                      <a:pt x="3018" y="4131"/>
                    </a:lnTo>
                    <a:lnTo>
                      <a:pt x="3026" y="4131"/>
                    </a:lnTo>
                    <a:lnTo>
                      <a:pt x="3026" y="4131"/>
                    </a:lnTo>
                    <a:lnTo>
                      <a:pt x="3035" y="4131"/>
                    </a:lnTo>
                    <a:lnTo>
                      <a:pt x="3062" y="4131"/>
                    </a:lnTo>
                    <a:lnTo>
                      <a:pt x="3062" y="4131"/>
                    </a:lnTo>
                    <a:lnTo>
                      <a:pt x="3176" y="4122"/>
                    </a:lnTo>
                    <a:lnTo>
                      <a:pt x="3176" y="4122"/>
                    </a:lnTo>
                    <a:lnTo>
                      <a:pt x="3238" y="4104"/>
                    </a:lnTo>
                    <a:lnTo>
                      <a:pt x="3265" y="4086"/>
                    </a:lnTo>
                    <a:lnTo>
                      <a:pt x="3282" y="4069"/>
                    </a:lnTo>
                    <a:lnTo>
                      <a:pt x="3282" y="4069"/>
                    </a:lnTo>
                    <a:lnTo>
                      <a:pt x="3318" y="4025"/>
                    </a:lnTo>
                    <a:lnTo>
                      <a:pt x="3318" y="4025"/>
                    </a:lnTo>
                    <a:lnTo>
                      <a:pt x="3326" y="4007"/>
                    </a:lnTo>
                    <a:lnTo>
                      <a:pt x="3326" y="4007"/>
                    </a:lnTo>
                    <a:lnTo>
                      <a:pt x="3335" y="3998"/>
                    </a:lnTo>
                    <a:lnTo>
                      <a:pt x="3335" y="3998"/>
                    </a:lnTo>
                    <a:lnTo>
                      <a:pt x="3335" y="3989"/>
                    </a:lnTo>
                    <a:lnTo>
                      <a:pt x="3335" y="3981"/>
                    </a:lnTo>
                    <a:lnTo>
                      <a:pt x="3335" y="3981"/>
                    </a:lnTo>
                    <a:lnTo>
                      <a:pt x="3335" y="3972"/>
                    </a:lnTo>
                    <a:lnTo>
                      <a:pt x="3335" y="3972"/>
                    </a:lnTo>
                    <a:lnTo>
                      <a:pt x="3326" y="3963"/>
                    </a:lnTo>
                    <a:lnTo>
                      <a:pt x="3309" y="3963"/>
                    </a:lnTo>
                    <a:lnTo>
                      <a:pt x="3309" y="3963"/>
                    </a:lnTo>
                    <a:lnTo>
                      <a:pt x="3291" y="3945"/>
                    </a:lnTo>
                    <a:lnTo>
                      <a:pt x="3291" y="3945"/>
                    </a:lnTo>
                    <a:lnTo>
                      <a:pt x="3291" y="3928"/>
                    </a:lnTo>
                    <a:lnTo>
                      <a:pt x="3300" y="3919"/>
                    </a:lnTo>
                    <a:lnTo>
                      <a:pt x="3300" y="3919"/>
                    </a:lnTo>
                    <a:lnTo>
                      <a:pt x="3309" y="3910"/>
                    </a:lnTo>
                    <a:lnTo>
                      <a:pt x="3309" y="3901"/>
                    </a:lnTo>
                    <a:lnTo>
                      <a:pt x="3309" y="3901"/>
                    </a:lnTo>
                    <a:lnTo>
                      <a:pt x="3300" y="3892"/>
                    </a:lnTo>
                    <a:lnTo>
                      <a:pt x="3300" y="3892"/>
                    </a:lnTo>
                    <a:lnTo>
                      <a:pt x="3273" y="3875"/>
                    </a:lnTo>
                    <a:lnTo>
                      <a:pt x="3273" y="3875"/>
                    </a:lnTo>
                    <a:lnTo>
                      <a:pt x="3265" y="3875"/>
                    </a:lnTo>
                    <a:lnTo>
                      <a:pt x="3265" y="3875"/>
                    </a:lnTo>
                    <a:lnTo>
                      <a:pt x="3247" y="3875"/>
                    </a:lnTo>
                    <a:lnTo>
                      <a:pt x="3220" y="3857"/>
                    </a:lnTo>
                    <a:lnTo>
                      <a:pt x="3220" y="3857"/>
                    </a:lnTo>
                    <a:lnTo>
                      <a:pt x="3229" y="3848"/>
                    </a:lnTo>
                    <a:lnTo>
                      <a:pt x="3229" y="3848"/>
                    </a:lnTo>
                    <a:lnTo>
                      <a:pt x="3238" y="3848"/>
                    </a:lnTo>
                    <a:lnTo>
                      <a:pt x="3238" y="3848"/>
                    </a:lnTo>
                    <a:lnTo>
                      <a:pt x="3238" y="3839"/>
                    </a:lnTo>
                    <a:lnTo>
                      <a:pt x="3238" y="3839"/>
                    </a:lnTo>
                    <a:lnTo>
                      <a:pt x="3247" y="3839"/>
                    </a:lnTo>
                    <a:lnTo>
                      <a:pt x="3247" y="3839"/>
                    </a:lnTo>
                    <a:lnTo>
                      <a:pt x="3256" y="3848"/>
                    </a:lnTo>
                    <a:lnTo>
                      <a:pt x="3265" y="3857"/>
                    </a:lnTo>
                    <a:lnTo>
                      <a:pt x="3273" y="3857"/>
                    </a:lnTo>
                    <a:lnTo>
                      <a:pt x="3273" y="3857"/>
                    </a:lnTo>
                    <a:lnTo>
                      <a:pt x="3309" y="3857"/>
                    </a:lnTo>
                    <a:lnTo>
                      <a:pt x="3344" y="3875"/>
                    </a:lnTo>
                    <a:lnTo>
                      <a:pt x="3344" y="3875"/>
                    </a:lnTo>
                    <a:lnTo>
                      <a:pt x="3362" y="3883"/>
                    </a:lnTo>
                    <a:lnTo>
                      <a:pt x="3362" y="3883"/>
                    </a:lnTo>
                    <a:lnTo>
                      <a:pt x="3370" y="3875"/>
                    </a:lnTo>
                    <a:lnTo>
                      <a:pt x="3370" y="3875"/>
                    </a:lnTo>
                    <a:lnTo>
                      <a:pt x="3379" y="3875"/>
                    </a:lnTo>
                    <a:lnTo>
                      <a:pt x="3379" y="3875"/>
                    </a:lnTo>
                    <a:lnTo>
                      <a:pt x="3388" y="3875"/>
                    </a:lnTo>
                    <a:lnTo>
                      <a:pt x="3423" y="3875"/>
                    </a:lnTo>
                    <a:lnTo>
                      <a:pt x="3423" y="3875"/>
                    </a:lnTo>
                    <a:lnTo>
                      <a:pt x="3450" y="3875"/>
                    </a:lnTo>
                    <a:lnTo>
                      <a:pt x="3476" y="3866"/>
                    </a:lnTo>
                    <a:lnTo>
                      <a:pt x="3476" y="3866"/>
                    </a:lnTo>
                    <a:lnTo>
                      <a:pt x="3494" y="3848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20" y="3813"/>
                    </a:lnTo>
                    <a:lnTo>
                      <a:pt x="3520" y="3813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9" y="3804"/>
                    </a:lnTo>
                    <a:lnTo>
                      <a:pt x="3547" y="3786"/>
                    </a:lnTo>
                    <a:lnTo>
                      <a:pt x="3547" y="3786"/>
                    </a:lnTo>
                    <a:lnTo>
                      <a:pt x="3565" y="3769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91" y="3724"/>
                    </a:lnTo>
                    <a:lnTo>
                      <a:pt x="3591" y="3724"/>
                    </a:lnTo>
                    <a:lnTo>
                      <a:pt x="3600" y="3689"/>
                    </a:lnTo>
                    <a:lnTo>
                      <a:pt x="3600" y="3689"/>
                    </a:lnTo>
                    <a:lnTo>
                      <a:pt x="3600" y="3672"/>
                    </a:lnTo>
                    <a:lnTo>
                      <a:pt x="3618" y="3654"/>
                    </a:lnTo>
                    <a:lnTo>
                      <a:pt x="3618" y="3654"/>
                    </a:lnTo>
                    <a:lnTo>
                      <a:pt x="3626" y="3654"/>
                    </a:lnTo>
                    <a:lnTo>
                      <a:pt x="3626" y="3654"/>
                    </a:lnTo>
                    <a:lnTo>
                      <a:pt x="3626" y="3636"/>
                    </a:lnTo>
                    <a:lnTo>
                      <a:pt x="3626" y="3619"/>
                    </a:lnTo>
                    <a:lnTo>
                      <a:pt x="3626" y="3619"/>
                    </a:lnTo>
                    <a:lnTo>
                      <a:pt x="3635" y="3610"/>
                    </a:lnTo>
                    <a:lnTo>
                      <a:pt x="3644" y="3601"/>
                    </a:lnTo>
                    <a:lnTo>
                      <a:pt x="3644" y="3601"/>
                    </a:lnTo>
                    <a:lnTo>
                      <a:pt x="3662" y="3601"/>
                    </a:lnTo>
                    <a:lnTo>
                      <a:pt x="3662" y="3601"/>
                    </a:lnTo>
                    <a:lnTo>
                      <a:pt x="3662" y="3610"/>
                    </a:lnTo>
                    <a:lnTo>
                      <a:pt x="3653" y="3627"/>
                    </a:lnTo>
                    <a:lnTo>
                      <a:pt x="3653" y="3627"/>
                    </a:lnTo>
                    <a:lnTo>
                      <a:pt x="3653" y="3636"/>
                    </a:lnTo>
                    <a:lnTo>
                      <a:pt x="3662" y="3645"/>
                    </a:lnTo>
                    <a:lnTo>
                      <a:pt x="3662" y="3645"/>
                    </a:lnTo>
                    <a:lnTo>
                      <a:pt x="3670" y="3654"/>
                    </a:lnTo>
                    <a:lnTo>
                      <a:pt x="3679" y="3645"/>
                    </a:lnTo>
                    <a:lnTo>
                      <a:pt x="3679" y="3645"/>
                    </a:lnTo>
                    <a:lnTo>
                      <a:pt x="3697" y="3601"/>
                    </a:lnTo>
                    <a:lnTo>
                      <a:pt x="3697" y="3601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23" y="3566"/>
                    </a:lnTo>
                    <a:lnTo>
                      <a:pt x="3723" y="3566"/>
                    </a:lnTo>
                    <a:lnTo>
                      <a:pt x="3723" y="3557"/>
                    </a:lnTo>
                    <a:lnTo>
                      <a:pt x="3723" y="3557"/>
                    </a:lnTo>
                    <a:lnTo>
                      <a:pt x="3750" y="3521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495"/>
                    </a:lnTo>
                    <a:lnTo>
                      <a:pt x="3785" y="3495"/>
                    </a:lnTo>
                    <a:lnTo>
                      <a:pt x="3794" y="3468"/>
                    </a:lnTo>
                    <a:lnTo>
                      <a:pt x="3794" y="3424"/>
                    </a:lnTo>
                    <a:lnTo>
                      <a:pt x="3794" y="3424"/>
                    </a:lnTo>
                    <a:lnTo>
                      <a:pt x="3794" y="3389"/>
                    </a:lnTo>
                    <a:lnTo>
                      <a:pt x="3794" y="3389"/>
                    </a:lnTo>
                    <a:lnTo>
                      <a:pt x="3794" y="3380"/>
                    </a:lnTo>
                    <a:lnTo>
                      <a:pt x="3794" y="3380"/>
                    </a:lnTo>
                    <a:lnTo>
                      <a:pt x="3794" y="3363"/>
                    </a:lnTo>
                    <a:lnTo>
                      <a:pt x="3794" y="3345"/>
                    </a:lnTo>
                    <a:lnTo>
                      <a:pt x="3794" y="3345"/>
                    </a:lnTo>
                    <a:lnTo>
                      <a:pt x="3812" y="3318"/>
                    </a:lnTo>
                    <a:lnTo>
                      <a:pt x="3812" y="3318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38" y="3292"/>
                    </a:lnTo>
                    <a:lnTo>
                      <a:pt x="3882" y="3248"/>
                    </a:lnTo>
                    <a:lnTo>
                      <a:pt x="3882" y="3248"/>
                    </a:lnTo>
                    <a:lnTo>
                      <a:pt x="3917" y="3230"/>
                    </a:lnTo>
                    <a:lnTo>
                      <a:pt x="3953" y="3221"/>
                    </a:lnTo>
                    <a:lnTo>
                      <a:pt x="3953" y="3221"/>
                    </a:lnTo>
                    <a:lnTo>
                      <a:pt x="3970" y="3221"/>
                    </a:lnTo>
                    <a:lnTo>
                      <a:pt x="3979" y="3212"/>
                    </a:lnTo>
                    <a:lnTo>
                      <a:pt x="3979" y="3212"/>
                    </a:lnTo>
                    <a:lnTo>
                      <a:pt x="3979" y="3204"/>
                    </a:lnTo>
                    <a:lnTo>
                      <a:pt x="3979" y="3204"/>
                    </a:lnTo>
                    <a:lnTo>
                      <a:pt x="3988" y="3204"/>
                    </a:lnTo>
                    <a:lnTo>
                      <a:pt x="3988" y="3204"/>
                    </a:lnTo>
                    <a:lnTo>
                      <a:pt x="4006" y="3195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32" y="3168"/>
                    </a:lnTo>
                    <a:lnTo>
                      <a:pt x="4032" y="3168"/>
                    </a:lnTo>
                    <a:lnTo>
                      <a:pt x="4050" y="3168"/>
                    </a:lnTo>
                    <a:lnTo>
                      <a:pt x="4067" y="3168"/>
                    </a:lnTo>
                    <a:lnTo>
                      <a:pt x="4067" y="3168"/>
                    </a:lnTo>
                    <a:lnTo>
                      <a:pt x="4103" y="3168"/>
                    </a:lnTo>
                    <a:lnTo>
                      <a:pt x="4103" y="3168"/>
                    </a:lnTo>
                    <a:lnTo>
                      <a:pt x="4120" y="3177"/>
                    </a:lnTo>
                    <a:lnTo>
                      <a:pt x="4138" y="3177"/>
                    </a:lnTo>
                    <a:lnTo>
                      <a:pt x="4138" y="3177"/>
                    </a:lnTo>
                    <a:lnTo>
                      <a:pt x="4165" y="3168"/>
                    </a:lnTo>
                    <a:lnTo>
                      <a:pt x="4173" y="3168"/>
                    </a:lnTo>
                    <a:lnTo>
                      <a:pt x="4173" y="3151"/>
                    </a:lnTo>
                    <a:lnTo>
                      <a:pt x="4173" y="3151"/>
                    </a:lnTo>
                    <a:lnTo>
                      <a:pt x="4182" y="3133"/>
                    </a:lnTo>
                    <a:lnTo>
                      <a:pt x="4209" y="3124"/>
                    </a:lnTo>
                    <a:lnTo>
                      <a:pt x="4209" y="3124"/>
                    </a:lnTo>
                    <a:lnTo>
                      <a:pt x="4226" y="3115"/>
                    </a:lnTo>
                    <a:lnTo>
                      <a:pt x="4235" y="3107"/>
                    </a:lnTo>
                    <a:lnTo>
                      <a:pt x="4235" y="3089"/>
                    </a:lnTo>
                    <a:lnTo>
                      <a:pt x="4235" y="3089"/>
                    </a:lnTo>
                    <a:lnTo>
                      <a:pt x="4235" y="3062"/>
                    </a:lnTo>
                    <a:lnTo>
                      <a:pt x="4253" y="3045"/>
                    </a:lnTo>
                    <a:lnTo>
                      <a:pt x="4253" y="3045"/>
                    </a:lnTo>
                    <a:lnTo>
                      <a:pt x="4262" y="3036"/>
                    </a:lnTo>
                    <a:lnTo>
                      <a:pt x="4270" y="3018"/>
                    </a:lnTo>
                    <a:lnTo>
                      <a:pt x="4270" y="3018"/>
                    </a:lnTo>
                    <a:lnTo>
                      <a:pt x="4270" y="3009"/>
                    </a:lnTo>
                    <a:lnTo>
                      <a:pt x="4270" y="3009"/>
                    </a:lnTo>
                    <a:lnTo>
                      <a:pt x="4279" y="3001"/>
                    </a:lnTo>
                    <a:lnTo>
                      <a:pt x="4279" y="3001"/>
                    </a:lnTo>
                    <a:lnTo>
                      <a:pt x="4279" y="2983"/>
                    </a:lnTo>
                    <a:lnTo>
                      <a:pt x="4279" y="2983"/>
                    </a:lnTo>
                    <a:lnTo>
                      <a:pt x="4288" y="2983"/>
                    </a:lnTo>
                    <a:lnTo>
                      <a:pt x="4288" y="2983"/>
                    </a:lnTo>
                    <a:lnTo>
                      <a:pt x="4297" y="2974"/>
                    </a:lnTo>
                    <a:lnTo>
                      <a:pt x="4297" y="2965"/>
                    </a:lnTo>
                    <a:lnTo>
                      <a:pt x="4297" y="2965"/>
                    </a:lnTo>
                    <a:lnTo>
                      <a:pt x="4306" y="2930"/>
                    </a:lnTo>
                    <a:lnTo>
                      <a:pt x="4306" y="2930"/>
                    </a:lnTo>
                    <a:lnTo>
                      <a:pt x="4306" y="2921"/>
                    </a:lnTo>
                    <a:lnTo>
                      <a:pt x="4306" y="2921"/>
                    </a:lnTo>
                    <a:lnTo>
                      <a:pt x="4306" y="2912"/>
                    </a:lnTo>
                    <a:lnTo>
                      <a:pt x="4306" y="2912"/>
                    </a:lnTo>
                    <a:lnTo>
                      <a:pt x="4306" y="2895"/>
                    </a:lnTo>
                    <a:lnTo>
                      <a:pt x="4306" y="2895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23" y="2877"/>
                    </a:lnTo>
                    <a:lnTo>
                      <a:pt x="4332" y="2868"/>
                    </a:lnTo>
                    <a:lnTo>
                      <a:pt x="4332" y="2868"/>
                    </a:lnTo>
                    <a:lnTo>
                      <a:pt x="4341" y="2859"/>
                    </a:lnTo>
                    <a:lnTo>
                      <a:pt x="4341" y="2851"/>
                    </a:lnTo>
                    <a:lnTo>
                      <a:pt x="4341" y="2851"/>
                    </a:lnTo>
                    <a:lnTo>
                      <a:pt x="4341" y="2842"/>
                    </a:lnTo>
                    <a:lnTo>
                      <a:pt x="4341" y="2842"/>
                    </a:lnTo>
                    <a:lnTo>
                      <a:pt x="4332" y="2824"/>
                    </a:lnTo>
                    <a:lnTo>
                      <a:pt x="4341" y="2798"/>
                    </a:lnTo>
                    <a:lnTo>
                      <a:pt x="4341" y="2798"/>
                    </a:lnTo>
                    <a:lnTo>
                      <a:pt x="4350" y="2762"/>
                    </a:lnTo>
                    <a:lnTo>
                      <a:pt x="4341" y="2727"/>
                    </a:lnTo>
                    <a:lnTo>
                      <a:pt x="4341" y="2692"/>
                    </a:lnTo>
                    <a:lnTo>
                      <a:pt x="4341" y="2692"/>
                    </a:lnTo>
                    <a:lnTo>
                      <a:pt x="4350" y="2648"/>
                    </a:lnTo>
                    <a:lnTo>
                      <a:pt x="4350" y="2630"/>
                    </a:lnTo>
                    <a:lnTo>
                      <a:pt x="4359" y="2612"/>
                    </a:lnTo>
                    <a:lnTo>
                      <a:pt x="4359" y="2612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67" y="2586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94" y="2586"/>
                    </a:lnTo>
                    <a:lnTo>
                      <a:pt x="4394" y="2586"/>
                    </a:lnTo>
                    <a:lnTo>
                      <a:pt x="4412" y="2577"/>
                    </a:lnTo>
                    <a:lnTo>
                      <a:pt x="4438" y="2515"/>
                    </a:lnTo>
                    <a:lnTo>
                      <a:pt x="4447" y="2506"/>
                    </a:lnTo>
                    <a:lnTo>
                      <a:pt x="4447" y="2506"/>
                    </a:lnTo>
                    <a:lnTo>
                      <a:pt x="4456" y="2480"/>
                    </a:lnTo>
                    <a:lnTo>
                      <a:pt x="4473" y="2471"/>
                    </a:lnTo>
                    <a:lnTo>
                      <a:pt x="4482" y="2471"/>
                    </a:lnTo>
                    <a:lnTo>
                      <a:pt x="4482" y="2471"/>
                    </a:lnTo>
                    <a:lnTo>
                      <a:pt x="4491" y="2471"/>
                    </a:lnTo>
                    <a:lnTo>
                      <a:pt x="4491" y="2471"/>
                    </a:lnTo>
                    <a:lnTo>
                      <a:pt x="4526" y="2436"/>
                    </a:lnTo>
                    <a:lnTo>
                      <a:pt x="4553" y="2400"/>
                    </a:lnTo>
                    <a:lnTo>
                      <a:pt x="4570" y="2356"/>
                    </a:lnTo>
                    <a:lnTo>
                      <a:pt x="4570" y="2356"/>
                    </a:lnTo>
                    <a:lnTo>
                      <a:pt x="4579" y="2321"/>
                    </a:lnTo>
                    <a:lnTo>
                      <a:pt x="4579" y="2286"/>
                    </a:lnTo>
                    <a:lnTo>
                      <a:pt x="4570" y="2224"/>
                    </a:lnTo>
                    <a:close/>
                    <a:moveTo>
                      <a:pt x="2373" y="4740"/>
                    </a:move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65" y="4740"/>
                    </a:lnTo>
                    <a:lnTo>
                      <a:pt x="2365" y="4740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73" y="4731"/>
                    </a:lnTo>
                    <a:lnTo>
                      <a:pt x="2373" y="474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F316F67C-E121-CE49-AD55-ED9F68CCA47E}"/>
                </a:ext>
              </a:extLst>
            </p:cNvPr>
            <p:cNvGrpSpPr/>
            <p:nvPr/>
          </p:nvGrpSpPr>
          <p:grpSpPr>
            <a:xfrm>
              <a:off x="2642161" y="1417452"/>
              <a:ext cx="5364162" cy="2205038"/>
              <a:chOff x="2932113" y="1692275"/>
              <a:chExt cx="5364162" cy="2205038"/>
            </a:xfrm>
            <a:solidFill>
              <a:schemeClr val="accent2"/>
            </a:solidFill>
          </p:grpSpPr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7078E5E9-60E8-6543-B44F-0D47288C2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0425" y="2376488"/>
                <a:ext cx="168275" cy="66675"/>
              </a:xfrm>
              <a:custGeom>
                <a:avLst/>
                <a:gdLst>
                  <a:gd name="T0" fmla="*/ 17 w 468"/>
                  <a:gd name="T1" fmla="*/ 141 h 186"/>
                  <a:gd name="T2" fmla="*/ 61 w 468"/>
                  <a:gd name="T3" fmla="*/ 177 h 186"/>
                  <a:gd name="T4" fmla="*/ 70 w 468"/>
                  <a:gd name="T5" fmla="*/ 185 h 186"/>
                  <a:gd name="T6" fmla="*/ 79 w 468"/>
                  <a:gd name="T7" fmla="*/ 185 h 186"/>
                  <a:gd name="T8" fmla="*/ 149 w 468"/>
                  <a:gd name="T9" fmla="*/ 168 h 186"/>
                  <a:gd name="T10" fmla="*/ 158 w 468"/>
                  <a:gd name="T11" fmla="*/ 168 h 186"/>
                  <a:gd name="T12" fmla="*/ 167 w 468"/>
                  <a:gd name="T13" fmla="*/ 177 h 186"/>
                  <a:gd name="T14" fmla="*/ 185 w 468"/>
                  <a:gd name="T15" fmla="*/ 185 h 186"/>
                  <a:gd name="T16" fmla="*/ 202 w 468"/>
                  <a:gd name="T17" fmla="*/ 177 h 186"/>
                  <a:gd name="T18" fmla="*/ 247 w 468"/>
                  <a:gd name="T19" fmla="*/ 168 h 186"/>
                  <a:gd name="T20" fmla="*/ 255 w 468"/>
                  <a:gd name="T21" fmla="*/ 168 h 186"/>
                  <a:gd name="T22" fmla="*/ 273 w 468"/>
                  <a:gd name="T23" fmla="*/ 168 h 186"/>
                  <a:gd name="T24" fmla="*/ 308 w 468"/>
                  <a:gd name="T25" fmla="*/ 168 h 186"/>
                  <a:gd name="T26" fmla="*/ 326 w 468"/>
                  <a:gd name="T27" fmla="*/ 150 h 186"/>
                  <a:gd name="T28" fmla="*/ 308 w 468"/>
                  <a:gd name="T29" fmla="*/ 115 h 186"/>
                  <a:gd name="T30" fmla="*/ 299 w 468"/>
                  <a:gd name="T31" fmla="*/ 97 h 186"/>
                  <a:gd name="T32" fmla="*/ 308 w 468"/>
                  <a:gd name="T33" fmla="*/ 97 h 186"/>
                  <a:gd name="T34" fmla="*/ 326 w 468"/>
                  <a:gd name="T35" fmla="*/ 97 h 186"/>
                  <a:gd name="T36" fmla="*/ 317 w 468"/>
                  <a:gd name="T37" fmla="*/ 115 h 186"/>
                  <a:gd name="T38" fmla="*/ 317 w 468"/>
                  <a:gd name="T39" fmla="*/ 124 h 186"/>
                  <a:gd name="T40" fmla="*/ 317 w 468"/>
                  <a:gd name="T41" fmla="*/ 124 h 186"/>
                  <a:gd name="T42" fmla="*/ 352 w 468"/>
                  <a:gd name="T43" fmla="*/ 159 h 186"/>
                  <a:gd name="T44" fmla="*/ 405 w 468"/>
                  <a:gd name="T45" fmla="*/ 168 h 186"/>
                  <a:gd name="T46" fmla="*/ 432 w 468"/>
                  <a:gd name="T47" fmla="*/ 159 h 186"/>
                  <a:gd name="T48" fmla="*/ 441 w 468"/>
                  <a:gd name="T49" fmla="*/ 132 h 186"/>
                  <a:gd name="T50" fmla="*/ 441 w 468"/>
                  <a:gd name="T51" fmla="*/ 124 h 186"/>
                  <a:gd name="T52" fmla="*/ 441 w 468"/>
                  <a:gd name="T53" fmla="*/ 115 h 186"/>
                  <a:gd name="T54" fmla="*/ 441 w 468"/>
                  <a:gd name="T55" fmla="*/ 115 h 186"/>
                  <a:gd name="T56" fmla="*/ 458 w 468"/>
                  <a:gd name="T57" fmla="*/ 106 h 186"/>
                  <a:gd name="T58" fmla="*/ 467 w 468"/>
                  <a:gd name="T59" fmla="*/ 88 h 186"/>
                  <a:gd name="T60" fmla="*/ 432 w 468"/>
                  <a:gd name="T61" fmla="*/ 62 h 186"/>
                  <a:gd name="T62" fmla="*/ 414 w 468"/>
                  <a:gd name="T63" fmla="*/ 44 h 186"/>
                  <a:gd name="T64" fmla="*/ 361 w 468"/>
                  <a:gd name="T65" fmla="*/ 44 h 186"/>
                  <a:gd name="T66" fmla="*/ 335 w 468"/>
                  <a:gd name="T67" fmla="*/ 35 h 186"/>
                  <a:gd name="T68" fmla="*/ 308 w 468"/>
                  <a:gd name="T69" fmla="*/ 35 h 186"/>
                  <a:gd name="T70" fmla="*/ 308 w 468"/>
                  <a:gd name="T71" fmla="*/ 35 h 186"/>
                  <a:gd name="T72" fmla="*/ 264 w 468"/>
                  <a:gd name="T73" fmla="*/ 18 h 186"/>
                  <a:gd name="T74" fmla="*/ 229 w 468"/>
                  <a:gd name="T75" fmla="*/ 35 h 186"/>
                  <a:gd name="T76" fmla="*/ 220 w 468"/>
                  <a:gd name="T77" fmla="*/ 62 h 186"/>
                  <a:gd name="T78" fmla="*/ 202 w 468"/>
                  <a:gd name="T79" fmla="*/ 53 h 186"/>
                  <a:gd name="T80" fmla="*/ 158 w 468"/>
                  <a:gd name="T81" fmla="*/ 26 h 186"/>
                  <a:gd name="T82" fmla="*/ 114 w 468"/>
                  <a:gd name="T83" fmla="*/ 0 h 186"/>
                  <a:gd name="T84" fmla="*/ 114 w 468"/>
                  <a:gd name="T85" fmla="*/ 0 h 186"/>
                  <a:gd name="T86" fmla="*/ 79 w 468"/>
                  <a:gd name="T87" fmla="*/ 9 h 186"/>
                  <a:gd name="T88" fmla="*/ 17 w 468"/>
                  <a:gd name="T89" fmla="*/ 71 h 186"/>
                  <a:gd name="T90" fmla="*/ 0 w 468"/>
                  <a:gd name="T91" fmla="*/ 97 h 186"/>
                  <a:gd name="T92" fmla="*/ 0 w 468"/>
                  <a:gd name="T93" fmla="*/ 132 h 186"/>
                  <a:gd name="T94" fmla="*/ 8 w 468"/>
                  <a:gd name="T95" fmla="*/ 14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68" h="186">
                    <a:moveTo>
                      <a:pt x="17" y="141"/>
                    </a:moveTo>
                    <a:lnTo>
                      <a:pt x="17" y="141"/>
                    </a:lnTo>
                    <a:lnTo>
                      <a:pt x="52" y="177"/>
                    </a:lnTo>
                    <a:lnTo>
                      <a:pt x="61" y="177"/>
                    </a:lnTo>
                    <a:lnTo>
                      <a:pt x="61" y="177"/>
                    </a:lnTo>
                    <a:lnTo>
                      <a:pt x="70" y="185"/>
                    </a:lnTo>
                    <a:lnTo>
                      <a:pt x="79" y="185"/>
                    </a:lnTo>
                    <a:lnTo>
                      <a:pt x="79" y="185"/>
                    </a:lnTo>
                    <a:lnTo>
                      <a:pt x="141" y="168"/>
                    </a:lnTo>
                    <a:lnTo>
                      <a:pt x="149" y="168"/>
                    </a:lnTo>
                    <a:lnTo>
                      <a:pt x="149" y="168"/>
                    </a:lnTo>
                    <a:lnTo>
                      <a:pt x="158" y="168"/>
                    </a:lnTo>
                    <a:lnTo>
                      <a:pt x="158" y="168"/>
                    </a:lnTo>
                    <a:lnTo>
                      <a:pt x="167" y="177"/>
                    </a:lnTo>
                    <a:lnTo>
                      <a:pt x="167" y="177"/>
                    </a:lnTo>
                    <a:lnTo>
                      <a:pt x="185" y="185"/>
                    </a:lnTo>
                    <a:lnTo>
                      <a:pt x="185" y="185"/>
                    </a:lnTo>
                    <a:lnTo>
                      <a:pt x="202" y="177"/>
                    </a:lnTo>
                    <a:lnTo>
                      <a:pt x="202" y="177"/>
                    </a:lnTo>
                    <a:lnTo>
                      <a:pt x="247" y="168"/>
                    </a:lnTo>
                    <a:lnTo>
                      <a:pt x="247" y="168"/>
                    </a:lnTo>
                    <a:lnTo>
                      <a:pt x="255" y="168"/>
                    </a:lnTo>
                    <a:lnTo>
                      <a:pt x="255" y="168"/>
                    </a:lnTo>
                    <a:lnTo>
                      <a:pt x="273" y="168"/>
                    </a:lnTo>
                    <a:lnTo>
                      <a:pt x="308" y="168"/>
                    </a:lnTo>
                    <a:lnTo>
                      <a:pt x="308" y="168"/>
                    </a:lnTo>
                    <a:lnTo>
                      <a:pt x="317" y="168"/>
                    </a:lnTo>
                    <a:lnTo>
                      <a:pt x="326" y="150"/>
                    </a:lnTo>
                    <a:lnTo>
                      <a:pt x="326" y="150"/>
                    </a:lnTo>
                    <a:lnTo>
                      <a:pt x="308" y="115"/>
                    </a:lnTo>
                    <a:lnTo>
                      <a:pt x="308" y="115"/>
                    </a:lnTo>
                    <a:lnTo>
                      <a:pt x="299" y="97"/>
                    </a:lnTo>
                    <a:lnTo>
                      <a:pt x="299" y="97"/>
                    </a:lnTo>
                    <a:lnTo>
                      <a:pt x="308" y="97"/>
                    </a:lnTo>
                    <a:lnTo>
                      <a:pt x="308" y="97"/>
                    </a:lnTo>
                    <a:lnTo>
                      <a:pt x="326" y="97"/>
                    </a:lnTo>
                    <a:lnTo>
                      <a:pt x="326" y="97"/>
                    </a:lnTo>
                    <a:lnTo>
                      <a:pt x="317" y="115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26" y="141"/>
                    </a:lnTo>
                    <a:lnTo>
                      <a:pt x="352" y="159"/>
                    </a:lnTo>
                    <a:lnTo>
                      <a:pt x="370" y="168"/>
                    </a:lnTo>
                    <a:lnTo>
                      <a:pt x="405" y="168"/>
                    </a:lnTo>
                    <a:lnTo>
                      <a:pt x="405" y="168"/>
                    </a:lnTo>
                    <a:lnTo>
                      <a:pt x="432" y="159"/>
                    </a:lnTo>
                    <a:lnTo>
                      <a:pt x="441" y="150"/>
                    </a:lnTo>
                    <a:lnTo>
                      <a:pt x="441" y="132"/>
                    </a:lnTo>
                    <a:lnTo>
                      <a:pt x="441" y="132"/>
                    </a:lnTo>
                    <a:lnTo>
                      <a:pt x="441" y="124"/>
                    </a:lnTo>
                    <a:lnTo>
                      <a:pt x="441" y="124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58" y="106"/>
                    </a:lnTo>
                    <a:lnTo>
                      <a:pt x="467" y="88"/>
                    </a:lnTo>
                    <a:lnTo>
                      <a:pt x="467" y="88"/>
                    </a:lnTo>
                    <a:lnTo>
                      <a:pt x="458" y="79"/>
                    </a:lnTo>
                    <a:lnTo>
                      <a:pt x="432" y="62"/>
                    </a:lnTo>
                    <a:lnTo>
                      <a:pt x="432" y="62"/>
                    </a:lnTo>
                    <a:lnTo>
                      <a:pt x="414" y="44"/>
                    </a:lnTo>
                    <a:lnTo>
                      <a:pt x="397" y="44"/>
                    </a:lnTo>
                    <a:lnTo>
                      <a:pt x="361" y="44"/>
                    </a:lnTo>
                    <a:lnTo>
                      <a:pt x="361" y="44"/>
                    </a:lnTo>
                    <a:lnTo>
                      <a:pt x="335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264" y="18"/>
                    </a:lnTo>
                    <a:lnTo>
                      <a:pt x="264" y="18"/>
                    </a:lnTo>
                    <a:lnTo>
                      <a:pt x="238" y="26"/>
                    </a:lnTo>
                    <a:lnTo>
                      <a:pt x="229" y="35"/>
                    </a:lnTo>
                    <a:lnTo>
                      <a:pt x="220" y="44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02" y="53"/>
                    </a:lnTo>
                    <a:lnTo>
                      <a:pt x="167" y="35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79" y="9"/>
                    </a:lnTo>
                    <a:lnTo>
                      <a:pt x="44" y="35"/>
                    </a:lnTo>
                    <a:lnTo>
                      <a:pt x="17" y="71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8" y="141"/>
                    </a:lnTo>
                    <a:lnTo>
                      <a:pt x="17" y="14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B8153A62-2F6C-1F43-87B1-5FB9BE6DC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7313" y="2236788"/>
                <a:ext cx="130175" cy="73025"/>
              </a:xfrm>
              <a:custGeom>
                <a:avLst/>
                <a:gdLst>
                  <a:gd name="T0" fmla="*/ 18 w 363"/>
                  <a:gd name="T1" fmla="*/ 158 h 204"/>
                  <a:gd name="T2" fmla="*/ 0 w 363"/>
                  <a:gd name="T3" fmla="*/ 167 h 204"/>
                  <a:gd name="T4" fmla="*/ 0 w 363"/>
                  <a:gd name="T5" fmla="*/ 185 h 204"/>
                  <a:gd name="T6" fmla="*/ 0 w 363"/>
                  <a:gd name="T7" fmla="*/ 194 h 204"/>
                  <a:gd name="T8" fmla="*/ 27 w 363"/>
                  <a:gd name="T9" fmla="*/ 203 h 204"/>
                  <a:gd name="T10" fmla="*/ 53 w 363"/>
                  <a:gd name="T11" fmla="*/ 194 h 204"/>
                  <a:gd name="T12" fmla="*/ 89 w 363"/>
                  <a:gd name="T13" fmla="*/ 194 h 204"/>
                  <a:gd name="T14" fmla="*/ 159 w 363"/>
                  <a:gd name="T15" fmla="*/ 185 h 204"/>
                  <a:gd name="T16" fmla="*/ 159 w 363"/>
                  <a:gd name="T17" fmla="*/ 185 h 204"/>
                  <a:gd name="T18" fmla="*/ 274 w 363"/>
                  <a:gd name="T19" fmla="*/ 167 h 204"/>
                  <a:gd name="T20" fmla="*/ 345 w 363"/>
                  <a:gd name="T21" fmla="*/ 132 h 204"/>
                  <a:gd name="T22" fmla="*/ 362 w 363"/>
                  <a:gd name="T23" fmla="*/ 114 h 204"/>
                  <a:gd name="T24" fmla="*/ 362 w 363"/>
                  <a:gd name="T25" fmla="*/ 105 h 204"/>
                  <a:gd name="T26" fmla="*/ 318 w 363"/>
                  <a:gd name="T27" fmla="*/ 79 h 204"/>
                  <a:gd name="T28" fmla="*/ 318 w 363"/>
                  <a:gd name="T29" fmla="*/ 79 h 204"/>
                  <a:gd name="T30" fmla="*/ 283 w 363"/>
                  <a:gd name="T31" fmla="*/ 61 h 204"/>
                  <a:gd name="T32" fmla="*/ 265 w 363"/>
                  <a:gd name="T33" fmla="*/ 52 h 204"/>
                  <a:gd name="T34" fmla="*/ 248 w 363"/>
                  <a:gd name="T35" fmla="*/ 52 h 204"/>
                  <a:gd name="T36" fmla="*/ 203 w 363"/>
                  <a:gd name="T37" fmla="*/ 61 h 204"/>
                  <a:gd name="T38" fmla="*/ 212 w 363"/>
                  <a:gd name="T39" fmla="*/ 61 h 204"/>
                  <a:gd name="T40" fmla="*/ 221 w 363"/>
                  <a:gd name="T41" fmla="*/ 52 h 204"/>
                  <a:gd name="T42" fmla="*/ 221 w 363"/>
                  <a:gd name="T43" fmla="*/ 26 h 204"/>
                  <a:gd name="T44" fmla="*/ 212 w 363"/>
                  <a:gd name="T45" fmla="*/ 26 h 204"/>
                  <a:gd name="T46" fmla="*/ 203 w 363"/>
                  <a:gd name="T47" fmla="*/ 8 h 204"/>
                  <a:gd name="T48" fmla="*/ 186 w 363"/>
                  <a:gd name="T49" fmla="*/ 0 h 204"/>
                  <a:gd name="T50" fmla="*/ 168 w 363"/>
                  <a:gd name="T51" fmla="*/ 17 h 204"/>
                  <a:gd name="T52" fmla="*/ 159 w 363"/>
                  <a:gd name="T53" fmla="*/ 17 h 204"/>
                  <a:gd name="T54" fmla="*/ 142 w 363"/>
                  <a:gd name="T55" fmla="*/ 26 h 204"/>
                  <a:gd name="T56" fmla="*/ 106 w 363"/>
                  <a:gd name="T57" fmla="*/ 35 h 204"/>
                  <a:gd name="T58" fmla="*/ 106 w 363"/>
                  <a:gd name="T59" fmla="*/ 44 h 204"/>
                  <a:gd name="T60" fmla="*/ 98 w 363"/>
                  <a:gd name="T61" fmla="*/ 52 h 204"/>
                  <a:gd name="T62" fmla="*/ 89 w 363"/>
                  <a:gd name="T63" fmla="*/ 70 h 204"/>
                  <a:gd name="T64" fmla="*/ 80 w 363"/>
                  <a:gd name="T65" fmla="*/ 88 h 204"/>
                  <a:gd name="T66" fmla="*/ 53 w 363"/>
                  <a:gd name="T67" fmla="*/ 88 h 204"/>
                  <a:gd name="T68" fmla="*/ 45 w 363"/>
                  <a:gd name="T69" fmla="*/ 114 h 204"/>
                  <a:gd name="T70" fmla="*/ 36 w 363"/>
                  <a:gd name="T71" fmla="*/ 13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3" h="204">
                    <a:moveTo>
                      <a:pt x="18" y="150"/>
                    </a:moveTo>
                    <a:lnTo>
                      <a:pt x="18" y="158"/>
                    </a:lnTo>
                    <a:lnTo>
                      <a:pt x="18" y="158"/>
                    </a:lnTo>
                    <a:lnTo>
                      <a:pt x="0" y="167"/>
                    </a:lnTo>
                    <a:lnTo>
                      <a:pt x="0" y="185"/>
                    </a:lnTo>
                    <a:lnTo>
                      <a:pt x="0" y="185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8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53" y="194"/>
                    </a:lnTo>
                    <a:lnTo>
                      <a:pt x="53" y="194"/>
                    </a:lnTo>
                    <a:lnTo>
                      <a:pt x="89" y="194"/>
                    </a:lnTo>
                    <a:lnTo>
                      <a:pt x="89" y="194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212" y="176"/>
                    </a:lnTo>
                    <a:lnTo>
                      <a:pt x="274" y="167"/>
                    </a:lnTo>
                    <a:lnTo>
                      <a:pt x="327" y="141"/>
                    </a:lnTo>
                    <a:lnTo>
                      <a:pt x="345" y="132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62" y="105"/>
                    </a:lnTo>
                    <a:lnTo>
                      <a:pt x="362" y="105"/>
                    </a:lnTo>
                    <a:lnTo>
                      <a:pt x="345" y="88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00" y="70"/>
                    </a:lnTo>
                    <a:lnTo>
                      <a:pt x="283" y="61"/>
                    </a:lnTo>
                    <a:lnTo>
                      <a:pt x="283" y="61"/>
                    </a:lnTo>
                    <a:lnTo>
                      <a:pt x="265" y="52"/>
                    </a:lnTo>
                    <a:lnTo>
                      <a:pt x="248" y="52"/>
                    </a:lnTo>
                    <a:lnTo>
                      <a:pt x="248" y="52"/>
                    </a:lnTo>
                    <a:lnTo>
                      <a:pt x="230" y="52"/>
                    </a:lnTo>
                    <a:lnTo>
                      <a:pt x="203" y="61"/>
                    </a:lnTo>
                    <a:lnTo>
                      <a:pt x="203" y="61"/>
                    </a:lnTo>
                    <a:lnTo>
                      <a:pt x="212" y="61"/>
                    </a:lnTo>
                    <a:lnTo>
                      <a:pt x="212" y="61"/>
                    </a:lnTo>
                    <a:lnTo>
                      <a:pt x="221" y="52"/>
                    </a:lnTo>
                    <a:lnTo>
                      <a:pt x="221" y="44"/>
                    </a:lnTo>
                    <a:lnTo>
                      <a:pt x="221" y="26"/>
                    </a:lnTo>
                    <a:lnTo>
                      <a:pt x="221" y="26"/>
                    </a:lnTo>
                    <a:lnTo>
                      <a:pt x="212" y="26"/>
                    </a:lnTo>
                    <a:lnTo>
                      <a:pt x="212" y="26"/>
                    </a:lnTo>
                    <a:lnTo>
                      <a:pt x="203" y="8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68" y="8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17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124" y="26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98" y="52"/>
                    </a:lnTo>
                    <a:lnTo>
                      <a:pt x="98" y="52"/>
                    </a:lnTo>
                    <a:lnTo>
                      <a:pt x="89" y="70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53" y="88"/>
                    </a:lnTo>
                    <a:lnTo>
                      <a:pt x="45" y="97"/>
                    </a:lnTo>
                    <a:lnTo>
                      <a:pt x="45" y="114"/>
                    </a:lnTo>
                    <a:lnTo>
                      <a:pt x="45" y="114"/>
                    </a:lnTo>
                    <a:lnTo>
                      <a:pt x="36" y="132"/>
                    </a:lnTo>
                    <a:lnTo>
                      <a:pt x="18" y="15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97A29F03-FC1F-0F4B-AD0A-DB766FF8BE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4438" y="2154238"/>
                <a:ext cx="114300" cy="82550"/>
              </a:xfrm>
              <a:custGeom>
                <a:avLst/>
                <a:gdLst>
                  <a:gd name="T0" fmla="*/ 18 w 319"/>
                  <a:gd name="T1" fmla="*/ 212 h 231"/>
                  <a:gd name="T2" fmla="*/ 53 w 319"/>
                  <a:gd name="T3" fmla="*/ 230 h 231"/>
                  <a:gd name="T4" fmla="*/ 71 w 319"/>
                  <a:gd name="T5" fmla="*/ 230 h 231"/>
                  <a:gd name="T6" fmla="*/ 124 w 319"/>
                  <a:gd name="T7" fmla="*/ 212 h 231"/>
                  <a:gd name="T8" fmla="*/ 133 w 319"/>
                  <a:gd name="T9" fmla="*/ 194 h 231"/>
                  <a:gd name="T10" fmla="*/ 133 w 319"/>
                  <a:gd name="T11" fmla="*/ 185 h 231"/>
                  <a:gd name="T12" fmla="*/ 133 w 319"/>
                  <a:gd name="T13" fmla="*/ 185 h 231"/>
                  <a:gd name="T14" fmla="*/ 177 w 319"/>
                  <a:gd name="T15" fmla="*/ 168 h 231"/>
                  <a:gd name="T16" fmla="*/ 247 w 319"/>
                  <a:gd name="T17" fmla="*/ 150 h 231"/>
                  <a:gd name="T18" fmla="*/ 265 w 319"/>
                  <a:gd name="T19" fmla="*/ 150 h 231"/>
                  <a:gd name="T20" fmla="*/ 274 w 319"/>
                  <a:gd name="T21" fmla="*/ 141 h 231"/>
                  <a:gd name="T22" fmla="*/ 292 w 319"/>
                  <a:gd name="T23" fmla="*/ 124 h 231"/>
                  <a:gd name="T24" fmla="*/ 292 w 319"/>
                  <a:gd name="T25" fmla="*/ 115 h 231"/>
                  <a:gd name="T26" fmla="*/ 292 w 319"/>
                  <a:gd name="T27" fmla="*/ 106 h 231"/>
                  <a:gd name="T28" fmla="*/ 292 w 319"/>
                  <a:gd name="T29" fmla="*/ 106 h 231"/>
                  <a:gd name="T30" fmla="*/ 300 w 319"/>
                  <a:gd name="T31" fmla="*/ 106 h 231"/>
                  <a:gd name="T32" fmla="*/ 309 w 319"/>
                  <a:gd name="T33" fmla="*/ 97 h 231"/>
                  <a:gd name="T34" fmla="*/ 318 w 319"/>
                  <a:gd name="T35" fmla="*/ 88 h 231"/>
                  <a:gd name="T36" fmla="*/ 309 w 319"/>
                  <a:gd name="T37" fmla="*/ 71 h 231"/>
                  <a:gd name="T38" fmla="*/ 283 w 319"/>
                  <a:gd name="T39" fmla="*/ 62 h 231"/>
                  <a:gd name="T40" fmla="*/ 274 w 319"/>
                  <a:gd name="T41" fmla="*/ 53 h 231"/>
                  <a:gd name="T42" fmla="*/ 247 w 319"/>
                  <a:gd name="T43" fmla="*/ 53 h 231"/>
                  <a:gd name="T44" fmla="*/ 247 w 319"/>
                  <a:gd name="T45" fmla="*/ 35 h 231"/>
                  <a:gd name="T46" fmla="*/ 239 w 319"/>
                  <a:gd name="T47" fmla="*/ 18 h 231"/>
                  <a:gd name="T48" fmla="*/ 221 w 319"/>
                  <a:gd name="T49" fmla="*/ 0 h 231"/>
                  <a:gd name="T50" fmla="*/ 212 w 319"/>
                  <a:gd name="T51" fmla="*/ 0 h 231"/>
                  <a:gd name="T52" fmla="*/ 195 w 319"/>
                  <a:gd name="T53" fmla="*/ 9 h 231"/>
                  <a:gd name="T54" fmla="*/ 177 w 319"/>
                  <a:gd name="T55" fmla="*/ 18 h 231"/>
                  <a:gd name="T56" fmla="*/ 142 w 319"/>
                  <a:gd name="T57" fmla="*/ 26 h 231"/>
                  <a:gd name="T58" fmla="*/ 80 w 319"/>
                  <a:gd name="T59" fmla="*/ 53 h 231"/>
                  <a:gd name="T60" fmla="*/ 71 w 319"/>
                  <a:gd name="T61" fmla="*/ 71 h 231"/>
                  <a:gd name="T62" fmla="*/ 80 w 319"/>
                  <a:gd name="T63" fmla="*/ 79 h 231"/>
                  <a:gd name="T64" fmla="*/ 89 w 319"/>
                  <a:gd name="T65" fmla="*/ 88 h 231"/>
                  <a:gd name="T66" fmla="*/ 80 w 319"/>
                  <a:gd name="T67" fmla="*/ 97 h 231"/>
                  <a:gd name="T68" fmla="*/ 53 w 319"/>
                  <a:gd name="T69" fmla="*/ 106 h 231"/>
                  <a:gd name="T70" fmla="*/ 36 w 319"/>
                  <a:gd name="T71" fmla="*/ 106 h 231"/>
                  <a:gd name="T72" fmla="*/ 36 w 319"/>
                  <a:gd name="T73" fmla="*/ 124 h 231"/>
                  <a:gd name="T74" fmla="*/ 45 w 319"/>
                  <a:gd name="T75" fmla="*/ 141 h 231"/>
                  <a:gd name="T76" fmla="*/ 53 w 319"/>
                  <a:gd name="T77" fmla="*/ 150 h 231"/>
                  <a:gd name="T78" fmla="*/ 53 w 319"/>
                  <a:gd name="T79" fmla="*/ 150 h 231"/>
                  <a:gd name="T80" fmla="*/ 71 w 319"/>
                  <a:gd name="T81" fmla="*/ 159 h 231"/>
                  <a:gd name="T82" fmla="*/ 18 w 319"/>
                  <a:gd name="T83" fmla="*/ 159 h 231"/>
                  <a:gd name="T84" fmla="*/ 9 w 319"/>
                  <a:gd name="T85" fmla="*/ 168 h 231"/>
                  <a:gd name="T86" fmla="*/ 0 w 319"/>
                  <a:gd name="T87" fmla="*/ 177 h 231"/>
                  <a:gd name="T88" fmla="*/ 9 w 319"/>
                  <a:gd name="T89" fmla="*/ 194 h 231"/>
                  <a:gd name="T90" fmla="*/ 18 w 319"/>
                  <a:gd name="T91" fmla="*/ 2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19" h="231">
                    <a:moveTo>
                      <a:pt x="18" y="212"/>
                    </a:moveTo>
                    <a:lnTo>
                      <a:pt x="18" y="212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71" y="230"/>
                    </a:lnTo>
                    <a:lnTo>
                      <a:pt x="71" y="230"/>
                    </a:lnTo>
                    <a:lnTo>
                      <a:pt x="98" y="221"/>
                    </a:lnTo>
                    <a:lnTo>
                      <a:pt x="124" y="212"/>
                    </a:lnTo>
                    <a:lnTo>
                      <a:pt x="124" y="212"/>
                    </a:lnTo>
                    <a:lnTo>
                      <a:pt x="133" y="194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50" y="177"/>
                    </a:lnTo>
                    <a:lnTo>
                      <a:pt x="177" y="168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65" y="150"/>
                    </a:lnTo>
                    <a:lnTo>
                      <a:pt x="265" y="150"/>
                    </a:lnTo>
                    <a:lnTo>
                      <a:pt x="274" y="141"/>
                    </a:lnTo>
                    <a:lnTo>
                      <a:pt x="274" y="141"/>
                    </a:lnTo>
                    <a:lnTo>
                      <a:pt x="292" y="141"/>
                    </a:lnTo>
                    <a:lnTo>
                      <a:pt x="292" y="124"/>
                    </a:lnTo>
                    <a:lnTo>
                      <a:pt x="292" y="115"/>
                    </a:lnTo>
                    <a:lnTo>
                      <a:pt x="292" y="115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300" y="106"/>
                    </a:lnTo>
                    <a:lnTo>
                      <a:pt x="300" y="106"/>
                    </a:lnTo>
                    <a:lnTo>
                      <a:pt x="309" y="97"/>
                    </a:lnTo>
                    <a:lnTo>
                      <a:pt x="318" y="88"/>
                    </a:lnTo>
                    <a:lnTo>
                      <a:pt x="318" y="88"/>
                    </a:lnTo>
                    <a:lnTo>
                      <a:pt x="309" y="79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62"/>
                    </a:lnTo>
                    <a:lnTo>
                      <a:pt x="283" y="62"/>
                    </a:lnTo>
                    <a:lnTo>
                      <a:pt x="274" y="53"/>
                    </a:lnTo>
                    <a:lnTo>
                      <a:pt x="274" y="53"/>
                    </a:lnTo>
                    <a:lnTo>
                      <a:pt x="247" y="53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9" y="18"/>
                    </a:lnTo>
                    <a:lnTo>
                      <a:pt x="239" y="18"/>
                    </a:lnTo>
                    <a:lnTo>
                      <a:pt x="239" y="0"/>
                    </a:lnTo>
                    <a:lnTo>
                      <a:pt x="221" y="0"/>
                    </a:lnTo>
                    <a:lnTo>
                      <a:pt x="221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195" y="9"/>
                    </a:lnTo>
                    <a:lnTo>
                      <a:pt x="195" y="9"/>
                    </a:lnTo>
                    <a:lnTo>
                      <a:pt x="177" y="18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98" y="44"/>
                    </a:lnTo>
                    <a:lnTo>
                      <a:pt x="80" y="53"/>
                    </a:lnTo>
                    <a:lnTo>
                      <a:pt x="80" y="53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80" y="79"/>
                    </a:lnTo>
                    <a:lnTo>
                      <a:pt x="80" y="79"/>
                    </a:lnTo>
                    <a:lnTo>
                      <a:pt x="89" y="88"/>
                    </a:lnTo>
                    <a:lnTo>
                      <a:pt x="89" y="88"/>
                    </a:lnTo>
                    <a:lnTo>
                      <a:pt x="80" y="97"/>
                    </a:lnTo>
                    <a:lnTo>
                      <a:pt x="62" y="106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36" y="106"/>
                    </a:lnTo>
                    <a:lnTo>
                      <a:pt x="36" y="124"/>
                    </a:lnTo>
                    <a:lnTo>
                      <a:pt x="36" y="124"/>
                    </a:lnTo>
                    <a:lnTo>
                      <a:pt x="36" y="132"/>
                    </a:lnTo>
                    <a:lnTo>
                      <a:pt x="45" y="141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71" y="159"/>
                    </a:lnTo>
                    <a:lnTo>
                      <a:pt x="71" y="159"/>
                    </a:lnTo>
                    <a:lnTo>
                      <a:pt x="53" y="159"/>
                    </a:lnTo>
                    <a:lnTo>
                      <a:pt x="18" y="159"/>
                    </a:lnTo>
                    <a:lnTo>
                      <a:pt x="18" y="159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85"/>
                    </a:lnTo>
                    <a:lnTo>
                      <a:pt x="9" y="194"/>
                    </a:lnTo>
                    <a:lnTo>
                      <a:pt x="9" y="194"/>
                    </a:lnTo>
                    <a:lnTo>
                      <a:pt x="18" y="21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93B35227-6906-6242-8E8A-BF744DB2A3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2538" y="2208213"/>
                <a:ext cx="120650" cy="63500"/>
              </a:xfrm>
              <a:custGeom>
                <a:avLst/>
                <a:gdLst>
                  <a:gd name="T0" fmla="*/ 212 w 337"/>
                  <a:gd name="T1" fmla="*/ 9 h 178"/>
                  <a:gd name="T2" fmla="*/ 177 w 337"/>
                  <a:gd name="T3" fmla="*/ 0 h 178"/>
                  <a:gd name="T4" fmla="*/ 97 w 337"/>
                  <a:gd name="T5" fmla="*/ 9 h 178"/>
                  <a:gd name="T6" fmla="*/ 44 w 337"/>
                  <a:gd name="T7" fmla="*/ 35 h 178"/>
                  <a:gd name="T8" fmla="*/ 36 w 337"/>
                  <a:gd name="T9" fmla="*/ 44 h 178"/>
                  <a:gd name="T10" fmla="*/ 27 w 337"/>
                  <a:gd name="T11" fmla="*/ 53 h 178"/>
                  <a:gd name="T12" fmla="*/ 18 w 337"/>
                  <a:gd name="T13" fmla="*/ 62 h 178"/>
                  <a:gd name="T14" fmla="*/ 18 w 337"/>
                  <a:gd name="T15" fmla="*/ 62 h 178"/>
                  <a:gd name="T16" fmla="*/ 9 w 337"/>
                  <a:gd name="T17" fmla="*/ 71 h 178"/>
                  <a:gd name="T18" fmla="*/ 0 w 337"/>
                  <a:gd name="T19" fmla="*/ 71 h 178"/>
                  <a:gd name="T20" fmla="*/ 0 w 337"/>
                  <a:gd name="T21" fmla="*/ 80 h 178"/>
                  <a:gd name="T22" fmla="*/ 0 w 337"/>
                  <a:gd name="T23" fmla="*/ 97 h 178"/>
                  <a:gd name="T24" fmla="*/ 18 w 337"/>
                  <a:gd name="T25" fmla="*/ 106 h 178"/>
                  <a:gd name="T26" fmla="*/ 27 w 337"/>
                  <a:gd name="T27" fmla="*/ 115 h 178"/>
                  <a:gd name="T28" fmla="*/ 36 w 337"/>
                  <a:gd name="T29" fmla="*/ 115 h 178"/>
                  <a:gd name="T30" fmla="*/ 44 w 337"/>
                  <a:gd name="T31" fmla="*/ 115 h 178"/>
                  <a:gd name="T32" fmla="*/ 62 w 337"/>
                  <a:gd name="T33" fmla="*/ 124 h 178"/>
                  <a:gd name="T34" fmla="*/ 97 w 337"/>
                  <a:gd name="T35" fmla="*/ 150 h 178"/>
                  <a:gd name="T36" fmla="*/ 106 w 337"/>
                  <a:gd name="T37" fmla="*/ 141 h 178"/>
                  <a:gd name="T38" fmla="*/ 141 w 337"/>
                  <a:gd name="T39" fmla="*/ 150 h 178"/>
                  <a:gd name="T40" fmla="*/ 168 w 337"/>
                  <a:gd name="T41" fmla="*/ 159 h 178"/>
                  <a:gd name="T42" fmla="*/ 177 w 337"/>
                  <a:gd name="T43" fmla="*/ 168 h 178"/>
                  <a:gd name="T44" fmla="*/ 203 w 337"/>
                  <a:gd name="T45" fmla="*/ 168 h 178"/>
                  <a:gd name="T46" fmla="*/ 265 w 337"/>
                  <a:gd name="T47" fmla="*/ 177 h 178"/>
                  <a:gd name="T48" fmla="*/ 309 w 337"/>
                  <a:gd name="T49" fmla="*/ 159 h 178"/>
                  <a:gd name="T50" fmla="*/ 318 w 337"/>
                  <a:gd name="T51" fmla="*/ 141 h 178"/>
                  <a:gd name="T52" fmla="*/ 309 w 337"/>
                  <a:gd name="T53" fmla="*/ 132 h 178"/>
                  <a:gd name="T54" fmla="*/ 300 w 337"/>
                  <a:gd name="T55" fmla="*/ 124 h 178"/>
                  <a:gd name="T56" fmla="*/ 336 w 337"/>
                  <a:gd name="T57" fmla="*/ 80 h 178"/>
                  <a:gd name="T58" fmla="*/ 336 w 337"/>
                  <a:gd name="T59" fmla="*/ 53 h 178"/>
                  <a:gd name="T60" fmla="*/ 336 w 337"/>
                  <a:gd name="T61" fmla="*/ 44 h 178"/>
                  <a:gd name="T62" fmla="*/ 318 w 337"/>
                  <a:gd name="T63" fmla="*/ 35 h 178"/>
                  <a:gd name="T64" fmla="*/ 265 w 337"/>
                  <a:gd name="T65" fmla="*/ 18 h 178"/>
                  <a:gd name="T66" fmla="*/ 247 w 337"/>
                  <a:gd name="T67" fmla="*/ 18 h 178"/>
                  <a:gd name="T68" fmla="*/ 239 w 337"/>
                  <a:gd name="T69" fmla="*/ 35 h 178"/>
                  <a:gd name="T70" fmla="*/ 221 w 337"/>
                  <a:gd name="T71" fmla="*/ 2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7" h="178">
                    <a:moveTo>
                      <a:pt x="212" y="9"/>
                    </a:moveTo>
                    <a:lnTo>
                      <a:pt x="212" y="9"/>
                    </a:lnTo>
                    <a:lnTo>
                      <a:pt x="194" y="0"/>
                    </a:lnTo>
                    <a:lnTo>
                      <a:pt x="177" y="0"/>
                    </a:lnTo>
                    <a:lnTo>
                      <a:pt x="177" y="0"/>
                    </a:lnTo>
                    <a:lnTo>
                      <a:pt x="97" y="9"/>
                    </a:lnTo>
                    <a:lnTo>
                      <a:pt x="62" y="27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27" y="53"/>
                    </a:lnTo>
                    <a:lnTo>
                      <a:pt x="27" y="53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9" y="71"/>
                    </a:lnTo>
                    <a:lnTo>
                      <a:pt x="9" y="71"/>
                    </a:lnTo>
                    <a:lnTo>
                      <a:pt x="0" y="71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18" y="106"/>
                    </a:lnTo>
                    <a:lnTo>
                      <a:pt x="18" y="106"/>
                    </a:lnTo>
                    <a:lnTo>
                      <a:pt x="27" y="115"/>
                    </a:lnTo>
                    <a:lnTo>
                      <a:pt x="27" y="115"/>
                    </a:lnTo>
                    <a:lnTo>
                      <a:pt x="36" y="115"/>
                    </a:lnTo>
                    <a:lnTo>
                      <a:pt x="44" y="115"/>
                    </a:lnTo>
                    <a:lnTo>
                      <a:pt x="44" y="115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71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141" y="150"/>
                    </a:lnTo>
                    <a:lnTo>
                      <a:pt x="168" y="159"/>
                    </a:lnTo>
                    <a:lnTo>
                      <a:pt x="168" y="159"/>
                    </a:lnTo>
                    <a:lnTo>
                      <a:pt x="177" y="168"/>
                    </a:lnTo>
                    <a:lnTo>
                      <a:pt x="177" y="168"/>
                    </a:lnTo>
                    <a:lnTo>
                      <a:pt x="203" y="168"/>
                    </a:lnTo>
                    <a:lnTo>
                      <a:pt x="203" y="168"/>
                    </a:lnTo>
                    <a:lnTo>
                      <a:pt x="265" y="177"/>
                    </a:lnTo>
                    <a:lnTo>
                      <a:pt x="265" y="177"/>
                    </a:lnTo>
                    <a:lnTo>
                      <a:pt x="291" y="177"/>
                    </a:lnTo>
                    <a:lnTo>
                      <a:pt x="309" y="159"/>
                    </a:lnTo>
                    <a:lnTo>
                      <a:pt x="309" y="159"/>
                    </a:lnTo>
                    <a:lnTo>
                      <a:pt x="318" y="141"/>
                    </a:lnTo>
                    <a:lnTo>
                      <a:pt x="318" y="141"/>
                    </a:lnTo>
                    <a:lnTo>
                      <a:pt x="309" y="132"/>
                    </a:lnTo>
                    <a:lnTo>
                      <a:pt x="300" y="124"/>
                    </a:lnTo>
                    <a:lnTo>
                      <a:pt x="300" y="124"/>
                    </a:lnTo>
                    <a:lnTo>
                      <a:pt x="336" y="80"/>
                    </a:lnTo>
                    <a:lnTo>
                      <a:pt x="336" y="80"/>
                    </a:lnTo>
                    <a:lnTo>
                      <a:pt x="336" y="71"/>
                    </a:lnTo>
                    <a:lnTo>
                      <a:pt x="336" y="53"/>
                    </a:lnTo>
                    <a:lnTo>
                      <a:pt x="336" y="53"/>
                    </a:lnTo>
                    <a:lnTo>
                      <a:pt x="336" y="44"/>
                    </a:lnTo>
                    <a:lnTo>
                      <a:pt x="336" y="44"/>
                    </a:lnTo>
                    <a:lnTo>
                      <a:pt x="318" y="35"/>
                    </a:lnTo>
                    <a:lnTo>
                      <a:pt x="300" y="27"/>
                    </a:lnTo>
                    <a:lnTo>
                      <a:pt x="265" y="18"/>
                    </a:lnTo>
                    <a:lnTo>
                      <a:pt x="265" y="18"/>
                    </a:lnTo>
                    <a:lnTo>
                      <a:pt x="247" y="18"/>
                    </a:lnTo>
                    <a:lnTo>
                      <a:pt x="239" y="27"/>
                    </a:lnTo>
                    <a:lnTo>
                      <a:pt x="239" y="35"/>
                    </a:lnTo>
                    <a:lnTo>
                      <a:pt x="239" y="35"/>
                    </a:lnTo>
                    <a:lnTo>
                      <a:pt x="221" y="27"/>
                    </a:lnTo>
                    <a:lnTo>
                      <a:pt x="212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65C4AD8E-984F-C54E-9CC8-B7E2F65C7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4088" y="3106738"/>
                <a:ext cx="57150" cy="209550"/>
              </a:xfrm>
              <a:custGeom>
                <a:avLst/>
                <a:gdLst>
                  <a:gd name="T0" fmla="*/ 124 w 160"/>
                  <a:gd name="T1" fmla="*/ 292 h 584"/>
                  <a:gd name="T2" fmla="*/ 124 w 160"/>
                  <a:gd name="T3" fmla="*/ 256 h 584"/>
                  <a:gd name="T4" fmla="*/ 97 w 160"/>
                  <a:gd name="T5" fmla="*/ 177 h 584"/>
                  <a:gd name="T6" fmla="*/ 97 w 160"/>
                  <a:gd name="T7" fmla="*/ 124 h 584"/>
                  <a:gd name="T8" fmla="*/ 97 w 160"/>
                  <a:gd name="T9" fmla="*/ 115 h 584"/>
                  <a:gd name="T10" fmla="*/ 97 w 160"/>
                  <a:gd name="T11" fmla="*/ 71 h 584"/>
                  <a:gd name="T12" fmla="*/ 88 w 160"/>
                  <a:gd name="T13" fmla="*/ 62 h 584"/>
                  <a:gd name="T14" fmla="*/ 62 w 160"/>
                  <a:gd name="T15" fmla="*/ 9 h 584"/>
                  <a:gd name="T16" fmla="*/ 53 w 160"/>
                  <a:gd name="T17" fmla="*/ 0 h 584"/>
                  <a:gd name="T18" fmla="*/ 44 w 160"/>
                  <a:gd name="T19" fmla="*/ 0 h 584"/>
                  <a:gd name="T20" fmla="*/ 27 w 160"/>
                  <a:gd name="T21" fmla="*/ 18 h 584"/>
                  <a:gd name="T22" fmla="*/ 27 w 160"/>
                  <a:gd name="T23" fmla="*/ 27 h 584"/>
                  <a:gd name="T24" fmla="*/ 18 w 160"/>
                  <a:gd name="T25" fmla="*/ 44 h 584"/>
                  <a:gd name="T26" fmla="*/ 18 w 160"/>
                  <a:gd name="T27" fmla="*/ 44 h 584"/>
                  <a:gd name="T28" fmla="*/ 0 w 160"/>
                  <a:gd name="T29" fmla="*/ 62 h 584"/>
                  <a:gd name="T30" fmla="*/ 0 w 160"/>
                  <a:gd name="T31" fmla="*/ 80 h 584"/>
                  <a:gd name="T32" fmla="*/ 0 w 160"/>
                  <a:gd name="T33" fmla="*/ 89 h 584"/>
                  <a:gd name="T34" fmla="*/ 0 w 160"/>
                  <a:gd name="T35" fmla="*/ 115 h 584"/>
                  <a:gd name="T36" fmla="*/ 0 w 160"/>
                  <a:gd name="T37" fmla="*/ 142 h 584"/>
                  <a:gd name="T38" fmla="*/ 18 w 160"/>
                  <a:gd name="T39" fmla="*/ 230 h 584"/>
                  <a:gd name="T40" fmla="*/ 18 w 160"/>
                  <a:gd name="T41" fmla="*/ 247 h 584"/>
                  <a:gd name="T42" fmla="*/ 18 w 160"/>
                  <a:gd name="T43" fmla="*/ 327 h 584"/>
                  <a:gd name="T44" fmla="*/ 9 w 160"/>
                  <a:gd name="T45" fmla="*/ 433 h 584"/>
                  <a:gd name="T46" fmla="*/ 18 w 160"/>
                  <a:gd name="T47" fmla="*/ 468 h 584"/>
                  <a:gd name="T48" fmla="*/ 9 w 160"/>
                  <a:gd name="T49" fmla="*/ 521 h 584"/>
                  <a:gd name="T50" fmla="*/ 0 w 160"/>
                  <a:gd name="T51" fmla="*/ 565 h 584"/>
                  <a:gd name="T52" fmla="*/ 9 w 160"/>
                  <a:gd name="T53" fmla="*/ 583 h 584"/>
                  <a:gd name="T54" fmla="*/ 18 w 160"/>
                  <a:gd name="T55" fmla="*/ 583 h 584"/>
                  <a:gd name="T56" fmla="*/ 35 w 160"/>
                  <a:gd name="T57" fmla="*/ 565 h 584"/>
                  <a:gd name="T58" fmla="*/ 35 w 160"/>
                  <a:gd name="T59" fmla="*/ 565 h 584"/>
                  <a:gd name="T60" fmla="*/ 44 w 160"/>
                  <a:gd name="T61" fmla="*/ 565 h 584"/>
                  <a:gd name="T62" fmla="*/ 53 w 160"/>
                  <a:gd name="T63" fmla="*/ 556 h 584"/>
                  <a:gd name="T64" fmla="*/ 71 w 160"/>
                  <a:gd name="T65" fmla="*/ 556 h 584"/>
                  <a:gd name="T66" fmla="*/ 80 w 160"/>
                  <a:gd name="T67" fmla="*/ 548 h 584"/>
                  <a:gd name="T68" fmla="*/ 80 w 160"/>
                  <a:gd name="T69" fmla="*/ 530 h 584"/>
                  <a:gd name="T70" fmla="*/ 71 w 160"/>
                  <a:gd name="T71" fmla="*/ 512 h 584"/>
                  <a:gd name="T72" fmla="*/ 53 w 160"/>
                  <a:gd name="T73" fmla="*/ 477 h 584"/>
                  <a:gd name="T74" fmla="*/ 53 w 160"/>
                  <a:gd name="T75" fmla="*/ 468 h 584"/>
                  <a:gd name="T76" fmla="*/ 62 w 160"/>
                  <a:gd name="T77" fmla="*/ 442 h 584"/>
                  <a:gd name="T78" fmla="*/ 62 w 160"/>
                  <a:gd name="T79" fmla="*/ 433 h 584"/>
                  <a:gd name="T80" fmla="*/ 71 w 160"/>
                  <a:gd name="T81" fmla="*/ 415 h 584"/>
                  <a:gd name="T82" fmla="*/ 71 w 160"/>
                  <a:gd name="T83" fmla="*/ 389 h 584"/>
                  <a:gd name="T84" fmla="*/ 88 w 160"/>
                  <a:gd name="T85" fmla="*/ 371 h 584"/>
                  <a:gd name="T86" fmla="*/ 106 w 160"/>
                  <a:gd name="T87" fmla="*/ 380 h 584"/>
                  <a:gd name="T88" fmla="*/ 133 w 160"/>
                  <a:gd name="T89" fmla="*/ 389 h 584"/>
                  <a:gd name="T90" fmla="*/ 141 w 160"/>
                  <a:gd name="T91" fmla="*/ 398 h 584"/>
                  <a:gd name="T92" fmla="*/ 150 w 160"/>
                  <a:gd name="T93" fmla="*/ 398 h 584"/>
                  <a:gd name="T94" fmla="*/ 159 w 160"/>
                  <a:gd name="T95" fmla="*/ 371 h 584"/>
                  <a:gd name="T96" fmla="*/ 124 w 160"/>
                  <a:gd name="T97" fmla="*/ 292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0" h="584">
                    <a:moveTo>
                      <a:pt x="124" y="292"/>
                    </a:moveTo>
                    <a:lnTo>
                      <a:pt x="124" y="292"/>
                    </a:lnTo>
                    <a:lnTo>
                      <a:pt x="124" y="256"/>
                    </a:lnTo>
                    <a:lnTo>
                      <a:pt x="124" y="256"/>
                    </a:lnTo>
                    <a:lnTo>
                      <a:pt x="97" y="177"/>
                    </a:lnTo>
                    <a:lnTo>
                      <a:pt x="97" y="177"/>
                    </a:lnTo>
                    <a:lnTo>
                      <a:pt x="88" y="150"/>
                    </a:lnTo>
                    <a:lnTo>
                      <a:pt x="97" y="124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06" y="80"/>
                    </a:lnTo>
                    <a:lnTo>
                      <a:pt x="97" y="71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36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7" y="18"/>
                    </a:lnTo>
                    <a:lnTo>
                      <a:pt x="27" y="27"/>
                    </a:lnTo>
                    <a:lnTo>
                      <a:pt x="27" y="27"/>
                    </a:lnTo>
                    <a:lnTo>
                      <a:pt x="27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42"/>
                    </a:lnTo>
                    <a:lnTo>
                      <a:pt x="0" y="168"/>
                    </a:lnTo>
                    <a:lnTo>
                      <a:pt x="18" y="230"/>
                    </a:lnTo>
                    <a:lnTo>
                      <a:pt x="18" y="230"/>
                    </a:lnTo>
                    <a:lnTo>
                      <a:pt x="18" y="247"/>
                    </a:lnTo>
                    <a:lnTo>
                      <a:pt x="18" y="327"/>
                    </a:lnTo>
                    <a:lnTo>
                      <a:pt x="18" y="327"/>
                    </a:lnTo>
                    <a:lnTo>
                      <a:pt x="9" y="406"/>
                    </a:lnTo>
                    <a:lnTo>
                      <a:pt x="9" y="433"/>
                    </a:lnTo>
                    <a:lnTo>
                      <a:pt x="9" y="433"/>
                    </a:lnTo>
                    <a:lnTo>
                      <a:pt x="18" y="468"/>
                    </a:lnTo>
                    <a:lnTo>
                      <a:pt x="9" y="521"/>
                    </a:lnTo>
                    <a:lnTo>
                      <a:pt x="9" y="521"/>
                    </a:lnTo>
                    <a:lnTo>
                      <a:pt x="0" y="548"/>
                    </a:lnTo>
                    <a:lnTo>
                      <a:pt x="0" y="565"/>
                    </a:lnTo>
                    <a:lnTo>
                      <a:pt x="0" y="565"/>
                    </a:lnTo>
                    <a:lnTo>
                      <a:pt x="9" y="583"/>
                    </a:lnTo>
                    <a:lnTo>
                      <a:pt x="18" y="583"/>
                    </a:lnTo>
                    <a:lnTo>
                      <a:pt x="18" y="583"/>
                    </a:lnTo>
                    <a:lnTo>
                      <a:pt x="35" y="583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44" y="565"/>
                    </a:lnTo>
                    <a:lnTo>
                      <a:pt x="44" y="565"/>
                    </a:lnTo>
                    <a:lnTo>
                      <a:pt x="53" y="556"/>
                    </a:lnTo>
                    <a:lnTo>
                      <a:pt x="53" y="556"/>
                    </a:lnTo>
                    <a:lnTo>
                      <a:pt x="71" y="556"/>
                    </a:lnTo>
                    <a:lnTo>
                      <a:pt x="80" y="548"/>
                    </a:lnTo>
                    <a:lnTo>
                      <a:pt x="80" y="548"/>
                    </a:lnTo>
                    <a:lnTo>
                      <a:pt x="80" y="539"/>
                    </a:lnTo>
                    <a:lnTo>
                      <a:pt x="80" y="530"/>
                    </a:lnTo>
                    <a:lnTo>
                      <a:pt x="80" y="530"/>
                    </a:lnTo>
                    <a:lnTo>
                      <a:pt x="71" y="512"/>
                    </a:lnTo>
                    <a:lnTo>
                      <a:pt x="53" y="477"/>
                    </a:lnTo>
                    <a:lnTo>
                      <a:pt x="53" y="477"/>
                    </a:lnTo>
                    <a:lnTo>
                      <a:pt x="53" y="468"/>
                    </a:lnTo>
                    <a:lnTo>
                      <a:pt x="53" y="468"/>
                    </a:lnTo>
                    <a:lnTo>
                      <a:pt x="53" y="459"/>
                    </a:lnTo>
                    <a:lnTo>
                      <a:pt x="62" y="442"/>
                    </a:lnTo>
                    <a:lnTo>
                      <a:pt x="62" y="442"/>
                    </a:lnTo>
                    <a:lnTo>
                      <a:pt x="62" y="433"/>
                    </a:lnTo>
                    <a:lnTo>
                      <a:pt x="62" y="433"/>
                    </a:lnTo>
                    <a:lnTo>
                      <a:pt x="71" y="415"/>
                    </a:lnTo>
                    <a:lnTo>
                      <a:pt x="71" y="389"/>
                    </a:lnTo>
                    <a:lnTo>
                      <a:pt x="71" y="389"/>
                    </a:lnTo>
                    <a:lnTo>
                      <a:pt x="80" y="380"/>
                    </a:lnTo>
                    <a:lnTo>
                      <a:pt x="88" y="371"/>
                    </a:lnTo>
                    <a:lnTo>
                      <a:pt x="88" y="371"/>
                    </a:lnTo>
                    <a:lnTo>
                      <a:pt x="106" y="380"/>
                    </a:lnTo>
                    <a:lnTo>
                      <a:pt x="124" y="389"/>
                    </a:lnTo>
                    <a:lnTo>
                      <a:pt x="133" y="389"/>
                    </a:lnTo>
                    <a:lnTo>
                      <a:pt x="133" y="389"/>
                    </a:lnTo>
                    <a:lnTo>
                      <a:pt x="141" y="398"/>
                    </a:lnTo>
                    <a:lnTo>
                      <a:pt x="150" y="398"/>
                    </a:lnTo>
                    <a:lnTo>
                      <a:pt x="150" y="398"/>
                    </a:lnTo>
                    <a:lnTo>
                      <a:pt x="159" y="380"/>
                    </a:lnTo>
                    <a:lnTo>
                      <a:pt x="159" y="371"/>
                    </a:lnTo>
                    <a:lnTo>
                      <a:pt x="159" y="371"/>
                    </a:lnTo>
                    <a:lnTo>
                      <a:pt x="124" y="29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B5D275FF-5D41-CD41-9C9C-4C1D53DF9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8463" y="2347913"/>
                <a:ext cx="371475" cy="250825"/>
              </a:xfrm>
              <a:custGeom>
                <a:avLst/>
                <a:gdLst>
                  <a:gd name="T0" fmla="*/ 53 w 1033"/>
                  <a:gd name="T1" fmla="*/ 591 h 698"/>
                  <a:gd name="T2" fmla="*/ 62 w 1033"/>
                  <a:gd name="T3" fmla="*/ 591 h 698"/>
                  <a:gd name="T4" fmla="*/ 71 w 1033"/>
                  <a:gd name="T5" fmla="*/ 626 h 698"/>
                  <a:gd name="T6" fmla="*/ 106 w 1033"/>
                  <a:gd name="T7" fmla="*/ 617 h 698"/>
                  <a:gd name="T8" fmla="*/ 123 w 1033"/>
                  <a:gd name="T9" fmla="*/ 609 h 698"/>
                  <a:gd name="T10" fmla="*/ 141 w 1033"/>
                  <a:gd name="T11" fmla="*/ 626 h 698"/>
                  <a:gd name="T12" fmla="*/ 132 w 1033"/>
                  <a:gd name="T13" fmla="*/ 662 h 698"/>
                  <a:gd name="T14" fmla="*/ 247 w 1033"/>
                  <a:gd name="T15" fmla="*/ 688 h 698"/>
                  <a:gd name="T16" fmla="*/ 362 w 1033"/>
                  <a:gd name="T17" fmla="*/ 688 h 698"/>
                  <a:gd name="T18" fmla="*/ 362 w 1033"/>
                  <a:gd name="T19" fmla="*/ 653 h 698"/>
                  <a:gd name="T20" fmla="*/ 265 w 1033"/>
                  <a:gd name="T21" fmla="*/ 564 h 698"/>
                  <a:gd name="T22" fmla="*/ 273 w 1033"/>
                  <a:gd name="T23" fmla="*/ 494 h 698"/>
                  <a:gd name="T24" fmla="*/ 291 w 1033"/>
                  <a:gd name="T25" fmla="*/ 459 h 698"/>
                  <a:gd name="T26" fmla="*/ 344 w 1033"/>
                  <a:gd name="T27" fmla="*/ 388 h 698"/>
                  <a:gd name="T28" fmla="*/ 362 w 1033"/>
                  <a:gd name="T29" fmla="*/ 379 h 698"/>
                  <a:gd name="T30" fmla="*/ 379 w 1033"/>
                  <a:gd name="T31" fmla="*/ 344 h 698"/>
                  <a:gd name="T32" fmla="*/ 423 w 1033"/>
                  <a:gd name="T33" fmla="*/ 317 h 698"/>
                  <a:gd name="T34" fmla="*/ 432 w 1033"/>
                  <a:gd name="T35" fmla="*/ 282 h 698"/>
                  <a:gd name="T36" fmla="*/ 476 w 1033"/>
                  <a:gd name="T37" fmla="*/ 273 h 698"/>
                  <a:gd name="T38" fmla="*/ 520 w 1033"/>
                  <a:gd name="T39" fmla="*/ 256 h 698"/>
                  <a:gd name="T40" fmla="*/ 565 w 1033"/>
                  <a:gd name="T41" fmla="*/ 229 h 698"/>
                  <a:gd name="T42" fmla="*/ 873 w 1033"/>
                  <a:gd name="T43" fmla="*/ 123 h 698"/>
                  <a:gd name="T44" fmla="*/ 1032 w 1033"/>
                  <a:gd name="T45" fmla="*/ 44 h 698"/>
                  <a:gd name="T46" fmla="*/ 1023 w 1033"/>
                  <a:gd name="T47" fmla="*/ 8 h 698"/>
                  <a:gd name="T48" fmla="*/ 970 w 1033"/>
                  <a:gd name="T49" fmla="*/ 0 h 698"/>
                  <a:gd name="T50" fmla="*/ 838 w 1033"/>
                  <a:gd name="T51" fmla="*/ 44 h 698"/>
                  <a:gd name="T52" fmla="*/ 741 w 1033"/>
                  <a:gd name="T53" fmla="*/ 61 h 698"/>
                  <a:gd name="T54" fmla="*/ 644 w 1033"/>
                  <a:gd name="T55" fmla="*/ 70 h 698"/>
                  <a:gd name="T56" fmla="*/ 591 w 1033"/>
                  <a:gd name="T57" fmla="*/ 70 h 698"/>
                  <a:gd name="T58" fmla="*/ 547 w 1033"/>
                  <a:gd name="T59" fmla="*/ 88 h 698"/>
                  <a:gd name="T60" fmla="*/ 485 w 1033"/>
                  <a:gd name="T61" fmla="*/ 114 h 698"/>
                  <a:gd name="T62" fmla="*/ 397 w 1033"/>
                  <a:gd name="T63" fmla="*/ 141 h 698"/>
                  <a:gd name="T64" fmla="*/ 362 w 1033"/>
                  <a:gd name="T65" fmla="*/ 158 h 698"/>
                  <a:gd name="T66" fmla="*/ 326 w 1033"/>
                  <a:gd name="T67" fmla="*/ 185 h 698"/>
                  <a:gd name="T68" fmla="*/ 300 w 1033"/>
                  <a:gd name="T69" fmla="*/ 176 h 698"/>
                  <a:gd name="T70" fmla="*/ 291 w 1033"/>
                  <a:gd name="T71" fmla="*/ 220 h 698"/>
                  <a:gd name="T72" fmla="*/ 291 w 1033"/>
                  <a:gd name="T73" fmla="*/ 238 h 698"/>
                  <a:gd name="T74" fmla="*/ 265 w 1033"/>
                  <a:gd name="T75" fmla="*/ 256 h 698"/>
                  <a:gd name="T76" fmla="*/ 265 w 1033"/>
                  <a:gd name="T77" fmla="*/ 273 h 698"/>
                  <a:gd name="T78" fmla="*/ 247 w 1033"/>
                  <a:gd name="T79" fmla="*/ 282 h 698"/>
                  <a:gd name="T80" fmla="*/ 203 w 1033"/>
                  <a:gd name="T81" fmla="*/ 317 h 698"/>
                  <a:gd name="T82" fmla="*/ 176 w 1033"/>
                  <a:gd name="T83" fmla="*/ 335 h 698"/>
                  <a:gd name="T84" fmla="*/ 194 w 1033"/>
                  <a:gd name="T85" fmla="*/ 370 h 698"/>
                  <a:gd name="T86" fmla="*/ 176 w 1033"/>
                  <a:gd name="T87" fmla="*/ 397 h 698"/>
                  <a:gd name="T88" fmla="*/ 141 w 1033"/>
                  <a:gd name="T89" fmla="*/ 406 h 698"/>
                  <a:gd name="T90" fmla="*/ 123 w 1033"/>
                  <a:gd name="T91" fmla="*/ 423 h 698"/>
                  <a:gd name="T92" fmla="*/ 88 w 1033"/>
                  <a:gd name="T93" fmla="*/ 441 h 698"/>
                  <a:gd name="T94" fmla="*/ 88 w 1033"/>
                  <a:gd name="T95" fmla="*/ 467 h 698"/>
                  <a:gd name="T96" fmla="*/ 106 w 1033"/>
                  <a:gd name="T97" fmla="*/ 485 h 698"/>
                  <a:gd name="T98" fmla="*/ 71 w 1033"/>
                  <a:gd name="T99" fmla="*/ 512 h 698"/>
                  <a:gd name="T100" fmla="*/ 44 w 1033"/>
                  <a:gd name="T101" fmla="*/ 520 h 698"/>
                  <a:gd name="T102" fmla="*/ 0 w 1033"/>
                  <a:gd name="T103" fmla="*/ 556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3" h="698">
                    <a:moveTo>
                      <a:pt x="9" y="582"/>
                    </a:moveTo>
                    <a:lnTo>
                      <a:pt x="9" y="582"/>
                    </a:lnTo>
                    <a:lnTo>
                      <a:pt x="26" y="582"/>
                    </a:lnTo>
                    <a:lnTo>
                      <a:pt x="53" y="591"/>
                    </a:lnTo>
                    <a:lnTo>
                      <a:pt x="53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71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62" y="600"/>
                    </a:lnTo>
                    <a:lnTo>
                      <a:pt x="62" y="617"/>
                    </a:lnTo>
                    <a:lnTo>
                      <a:pt x="62" y="617"/>
                    </a:lnTo>
                    <a:lnTo>
                      <a:pt x="71" y="626"/>
                    </a:lnTo>
                    <a:lnTo>
                      <a:pt x="71" y="626"/>
                    </a:lnTo>
                    <a:lnTo>
                      <a:pt x="79" y="635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106" y="626"/>
                    </a:lnTo>
                    <a:lnTo>
                      <a:pt x="106" y="617"/>
                    </a:lnTo>
                    <a:lnTo>
                      <a:pt x="106" y="609"/>
                    </a:lnTo>
                    <a:lnTo>
                      <a:pt x="106" y="609"/>
                    </a:lnTo>
                    <a:lnTo>
                      <a:pt x="106" y="600"/>
                    </a:lnTo>
                    <a:lnTo>
                      <a:pt x="106" y="600"/>
                    </a:lnTo>
                    <a:lnTo>
                      <a:pt x="123" y="609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32" y="635"/>
                    </a:lnTo>
                    <a:lnTo>
                      <a:pt x="123" y="644"/>
                    </a:lnTo>
                    <a:lnTo>
                      <a:pt x="123" y="644"/>
                    </a:lnTo>
                    <a:lnTo>
                      <a:pt x="132" y="662"/>
                    </a:lnTo>
                    <a:lnTo>
                      <a:pt x="132" y="662"/>
                    </a:lnTo>
                    <a:lnTo>
                      <a:pt x="150" y="670"/>
                    </a:lnTo>
                    <a:lnTo>
                      <a:pt x="176" y="679"/>
                    </a:lnTo>
                    <a:lnTo>
                      <a:pt x="212" y="688"/>
                    </a:lnTo>
                    <a:lnTo>
                      <a:pt x="247" y="688"/>
                    </a:lnTo>
                    <a:lnTo>
                      <a:pt x="247" y="688"/>
                    </a:lnTo>
                    <a:lnTo>
                      <a:pt x="326" y="697"/>
                    </a:lnTo>
                    <a:lnTo>
                      <a:pt x="326" y="697"/>
                    </a:lnTo>
                    <a:lnTo>
                      <a:pt x="353" y="688"/>
                    </a:lnTo>
                    <a:lnTo>
                      <a:pt x="362" y="688"/>
                    </a:lnTo>
                    <a:lnTo>
                      <a:pt x="362" y="688"/>
                    </a:lnTo>
                    <a:lnTo>
                      <a:pt x="370" y="670"/>
                    </a:lnTo>
                    <a:lnTo>
                      <a:pt x="370" y="670"/>
                    </a:lnTo>
                    <a:lnTo>
                      <a:pt x="362" y="653"/>
                    </a:lnTo>
                    <a:lnTo>
                      <a:pt x="362" y="653"/>
                    </a:lnTo>
                    <a:lnTo>
                      <a:pt x="335" y="635"/>
                    </a:lnTo>
                    <a:lnTo>
                      <a:pt x="335" y="635"/>
                    </a:lnTo>
                    <a:lnTo>
                      <a:pt x="291" y="600"/>
                    </a:lnTo>
                    <a:lnTo>
                      <a:pt x="291" y="600"/>
                    </a:lnTo>
                    <a:lnTo>
                      <a:pt x="265" y="564"/>
                    </a:lnTo>
                    <a:lnTo>
                      <a:pt x="256" y="538"/>
                    </a:lnTo>
                    <a:lnTo>
                      <a:pt x="256" y="520"/>
                    </a:lnTo>
                    <a:lnTo>
                      <a:pt x="256" y="520"/>
                    </a:lnTo>
                    <a:lnTo>
                      <a:pt x="256" y="512"/>
                    </a:lnTo>
                    <a:lnTo>
                      <a:pt x="273" y="494"/>
                    </a:lnTo>
                    <a:lnTo>
                      <a:pt x="273" y="494"/>
                    </a:lnTo>
                    <a:lnTo>
                      <a:pt x="291" y="476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300" y="450"/>
                    </a:lnTo>
                    <a:lnTo>
                      <a:pt x="318" y="432"/>
                    </a:lnTo>
                    <a:lnTo>
                      <a:pt x="318" y="432"/>
                    </a:lnTo>
                    <a:lnTo>
                      <a:pt x="335" y="414"/>
                    </a:lnTo>
                    <a:lnTo>
                      <a:pt x="344" y="388"/>
                    </a:lnTo>
                    <a:lnTo>
                      <a:pt x="344" y="388"/>
                    </a:lnTo>
                    <a:lnTo>
                      <a:pt x="353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79" y="370"/>
                    </a:lnTo>
                    <a:lnTo>
                      <a:pt x="379" y="361"/>
                    </a:lnTo>
                    <a:lnTo>
                      <a:pt x="379" y="353"/>
                    </a:lnTo>
                    <a:lnTo>
                      <a:pt x="379" y="353"/>
                    </a:lnTo>
                    <a:lnTo>
                      <a:pt x="379" y="344"/>
                    </a:lnTo>
                    <a:lnTo>
                      <a:pt x="379" y="344"/>
                    </a:lnTo>
                    <a:lnTo>
                      <a:pt x="388" y="344"/>
                    </a:lnTo>
                    <a:lnTo>
                      <a:pt x="388" y="344"/>
                    </a:lnTo>
                    <a:lnTo>
                      <a:pt x="406" y="335"/>
                    </a:lnTo>
                    <a:lnTo>
                      <a:pt x="423" y="317"/>
                    </a:lnTo>
                    <a:lnTo>
                      <a:pt x="423" y="317"/>
                    </a:lnTo>
                    <a:lnTo>
                      <a:pt x="432" y="300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41" y="282"/>
                    </a:lnTo>
                    <a:lnTo>
                      <a:pt x="441" y="282"/>
                    </a:lnTo>
                    <a:lnTo>
                      <a:pt x="468" y="282"/>
                    </a:lnTo>
                    <a:lnTo>
                      <a:pt x="476" y="273"/>
                    </a:lnTo>
                    <a:lnTo>
                      <a:pt x="485" y="264"/>
                    </a:lnTo>
                    <a:lnTo>
                      <a:pt x="485" y="264"/>
                    </a:lnTo>
                    <a:lnTo>
                      <a:pt x="512" y="256"/>
                    </a:lnTo>
                    <a:lnTo>
                      <a:pt x="512" y="256"/>
                    </a:lnTo>
                    <a:lnTo>
                      <a:pt x="520" y="256"/>
                    </a:lnTo>
                    <a:lnTo>
                      <a:pt x="520" y="256"/>
                    </a:lnTo>
                    <a:lnTo>
                      <a:pt x="529" y="256"/>
                    </a:lnTo>
                    <a:lnTo>
                      <a:pt x="529" y="256"/>
                    </a:lnTo>
                    <a:lnTo>
                      <a:pt x="547" y="247"/>
                    </a:lnTo>
                    <a:lnTo>
                      <a:pt x="565" y="229"/>
                    </a:lnTo>
                    <a:lnTo>
                      <a:pt x="565" y="229"/>
                    </a:lnTo>
                    <a:lnTo>
                      <a:pt x="600" y="211"/>
                    </a:lnTo>
                    <a:lnTo>
                      <a:pt x="679" y="176"/>
                    </a:lnTo>
                    <a:lnTo>
                      <a:pt x="776" y="150"/>
                    </a:lnTo>
                    <a:lnTo>
                      <a:pt x="873" y="123"/>
                    </a:lnTo>
                    <a:lnTo>
                      <a:pt x="873" y="123"/>
                    </a:lnTo>
                    <a:lnTo>
                      <a:pt x="926" y="105"/>
                    </a:lnTo>
                    <a:lnTo>
                      <a:pt x="970" y="88"/>
                    </a:lnTo>
                    <a:lnTo>
                      <a:pt x="1015" y="61"/>
                    </a:lnTo>
                    <a:lnTo>
                      <a:pt x="1032" y="44"/>
                    </a:lnTo>
                    <a:lnTo>
                      <a:pt x="1032" y="44"/>
                    </a:lnTo>
                    <a:lnTo>
                      <a:pt x="1032" y="35"/>
                    </a:lnTo>
                    <a:lnTo>
                      <a:pt x="1032" y="35"/>
                    </a:lnTo>
                    <a:lnTo>
                      <a:pt x="1023" y="8"/>
                    </a:lnTo>
                    <a:lnTo>
                      <a:pt x="1023" y="8"/>
                    </a:lnTo>
                    <a:lnTo>
                      <a:pt x="1015" y="8"/>
                    </a:lnTo>
                    <a:lnTo>
                      <a:pt x="1015" y="8"/>
                    </a:lnTo>
                    <a:lnTo>
                      <a:pt x="997" y="0"/>
                    </a:lnTo>
                    <a:lnTo>
                      <a:pt x="970" y="0"/>
                    </a:lnTo>
                    <a:lnTo>
                      <a:pt x="970" y="0"/>
                    </a:lnTo>
                    <a:lnTo>
                      <a:pt x="935" y="0"/>
                    </a:lnTo>
                    <a:lnTo>
                      <a:pt x="891" y="17"/>
                    </a:lnTo>
                    <a:lnTo>
                      <a:pt x="856" y="26"/>
                    </a:lnTo>
                    <a:lnTo>
                      <a:pt x="838" y="44"/>
                    </a:lnTo>
                    <a:lnTo>
                      <a:pt x="838" y="44"/>
                    </a:lnTo>
                    <a:lnTo>
                      <a:pt x="812" y="52"/>
                    </a:lnTo>
                    <a:lnTo>
                      <a:pt x="785" y="52"/>
                    </a:lnTo>
                    <a:lnTo>
                      <a:pt x="785" y="52"/>
                    </a:lnTo>
                    <a:lnTo>
                      <a:pt x="768" y="52"/>
                    </a:lnTo>
                    <a:lnTo>
                      <a:pt x="741" y="61"/>
                    </a:lnTo>
                    <a:lnTo>
                      <a:pt x="741" y="61"/>
                    </a:lnTo>
                    <a:lnTo>
                      <a:pt x="715" y="79"/>
                    </a:lnTo>
                    <a:lnTo>
                      <a:pt x="670" y="79"/>
                    </a:lnTo>
                    <a:lnTo>
                      <a:pt x="670" y="79"/>
                    </a:lnTo>
                    <a:lnTo>
                      <a:pt x="644" y="70"/>
                    </a:lnTo>
                    <a:lnTo>
                      <a:pt x="644" y="70"/>
                    </a:lnTo>
                    <a:lnTo>
                      <a:pt x="626" y="70"/>
                    </a:lnTo>
                    <a:lnTo>
                      <a:pt x="609" y="70"/>
                    </a:lnTo>
                    <a:lnTo>
                      <a:pt x="591" y="70"/>
                    </a:lnTo>
                    <a:lnTo>
                      <a:pt x="591" y="70"/>
                    </a:lnTo>
                    <a:lnTo>
                      <a:pt x="582" y="79"/>
                    </a:lnTo>
                    <a:lnTo>
                      <a:pt x="582" y="79"/>
                    </a:lnTo>
                    <a:lnTo>
                      <a:pt x="573" y="79"/>
                    </a:lnTo>
                    <a:lnTo>
                      <a:pt x="573" y="79"/>
                    </a:lnTo>
                    <a:lnTo>
                      <a:pt x="547" y="88"/>
                    </a:lnTo>
                    <a:lnTo>
                      <a:pt x="547" y="88"/>
                    </a:lnTo>
                    <a:lnTo>
                      <a:pt x="529" y="97"/>
                    </a:lnTo>
                    <a:lnTo>
                      <a:pt x="512" y="105"/>
                    </a:lnTo>
                    <a:lnTo>
                      <a:pt x="512" y="105"/>
                    </a:lnTo>
                    <a:lnTo>
                      <a:pt x="485" y="114"/>
                    </a:lnTo>
                    <a:lnTo>
                      <a:pt x="485" y="114"/>
                    </a:lnTo>
                    <a:lnTo>
                      <a:pt x="432" y="123"/>
                    </a:lnTo>
                    <a:lnTo>
                      <a:pt x="415" y="132"/>
                    </a:lnTo>
                    <a:lnTo>
                      <a:pt x="397" y="141"/>
                    </a:lnTo>
                    <a:lnTo>
                      <a:pt x="397" y="141"/>
                    </a:lnTo>
                    <a:lnTo>
                      <a:pt x="397" y="150"/>
                    </a:lnTo>
                    <a:lnTo>
                      <a:pt x="397" y="150"/>
                    </a:lnTo>
                    <a:lnTo>
                      <a:pt x="379" y="158"/>
                    </a:lnTo>
                    <a:lnTo>
                      <a:pt x="379" y="158"/>
                    </a:lnTo>
                    <a:lnTo>
                      <a:pt x="362" y="158"/>
                    </a:lnTo>
                    <a:lnTo>
                      <a:pt x="362" y="176"/>
                    </a:lnTo>
                    <a:lnTo>
                      <a:pt x="362" y="176"/>
                    </a:lnTo>
                    <a:lnTo>
                      <a:pt x="353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09" y="176"/>
                    </a:lnTo>
                    <a:lnTo>
                      <a:pt x="309" y="176"/>
                    </a:lnTo>
                    <a:lnTo>
                      <a:pt x="300" y="176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82" y="203"/>
                    </a:lnTo>
                    <a:lnTo>
                      <a:pt x="282" y="203"/>
                    </a:lnTo>
                    <a:lnTo>
                      <a:pt x="291" y="220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291" y="238"/>
                    </a:lnTo>
                    <a:lnTo>
                      <a:pt x="282" y="238"/>
                    </a:lnTo>
                    <a:lnTo>
                      <a:pt x="282" y="238"/>
                    </a:lnTo>
                    <a:lnTo>
                      <a:pt x="273" y="247"/>
                    </a:lnTo>
                    <a:lnTo>
                      <a:pt x="273" y="247"/>
                    </a:lnTo>
                    <a:lnTo>
                      <a:pt x="265" y="256"/>
                    </a:lnTo>
                    <a:lnTo>
                      <a:pt x="265" y="264"/>
                    </a:lnTo>
                    <a:lnTo>
                      <a:pt x="265" y="264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247" y="282"/>
                    </a:lnTo>
                    <a:lnTo>
                      <a:pt x="247" y="282"/>
                    </a:lnTo>
                    <a:lnTo>
                      <a:pt x="238" y="291"/>
                    </a:lnTo>
                    <a:lnTo>
                      <a:pt x="247" y="300"/>
                    </a:lnTo>
                    <a:lnTo>
                      <a:pt x="247" y="300"/>
                    </a:lnTo>
                    <a:lnTo>
                      <a:pt x="212" y="317"/>
                    </a:lnTo>
                    <a:lnTo>
                      <a:pt x="203" y="317"/>
                    </a:lnTo>
                    <a:lnTo>
                      <a:pt x="203" y="317"/>
                    </a:lnTo>
                    <a:lnTo>
                      <a:pt x="194" y="317"/>
                    </a:lnTo>
                    <a:lnTo>
                      <a:pt x="194" y="317"/>
                    </a:lnTo>
                    <a:lnTo>
                      <a:pt x="185" y="326"/>
                    </a:lnTo>
                    <a:lnTo>
                      <a:pt x="176" y="335"/>
                    </a:lnTo>
                    <a:lnTo>
                      <a:pt x="176" y="344"/>
                    </a:lnTo>
                    <a:lnTo>
                      <a:pt x="176" y="344"/>
                    </a:lnTo>
                    <a:lnTo>
                      <a:pt x="176" y="353"/>
                    </a:lnTo>
                    <a:lnTo>
                      <a:pt x="194" y="370"/>
                    </a:lnTo>
                    <a:lnTo>
                      <a:pt x="194" y="370"/>
                    </a:lnTo>
                    <a:lnTo>
                      <a:pt x="185" y="379"/>
                    </a:lnTo>
                    <a:lnTo>
                      <a:pt x="176" y="388"/>
                    </a:lnTo>
                    <a:lnTo>
                      <a:pt x="176" y="388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59" y="406"/>
                    </a:lnTo>
                    <a:lnTo>
                      <a:pt x="141" y="406"/>
                    </a:lnTo>
                    <a:lnTo>
                      <a:pt x="141" y="406"/>
                    </a:lnTo>
                    <a:lnTo>
                      <a:pt x="132" y="406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32"/>
                    </a:lnTo>
                    <a:lnTo>
                      <a:pt x="123" y="432"/>
                    </a:lnTo>
                    <a:lnTo>
                      <a:pt x="97" y="432"/>
                    </a:lnTo>
                    <a:lnTo>
                      <a:pt x="97" y="432"/>
                    </a:lnTo>
                    <a:lnTo>
                      <a:pt x="88" y="441"/>
                    </a:lnTo>
                    <a:lnTo>
                      <a:pt x="88" y="450"/>
                    </a:lnTo>
                    <a:lnTo>
                      <a:pt x="88" y="450"/>
                    </a:lnTo>
                    <a:lnTo>
                      <a:pt x="79" y="459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97" y="485"/>
                    </a:lnTo>
                    <a:lnTo>
                      <a:pt x="97" y="485"/>
                    </a:lnTo>
                    <a:lnTo>
                      <a:pt x="79" y="494"/>
                    </a:lnTo>
                    <a:lnTo>
                      <a:pt x="71" y="512"/>
                    </a:lnTo>
                    <a:lnTo>
                      <a:pt x="71" y="512"/>
                    </a:lnTo>
                    <a:lnTo>
                      <a:pt x="53" y="520"/>
                    </a:lnTo>
                    <a:lnTo>
                      <a:pt x="53" y="520"/>
                    </a:lnTo>
                    <a:lnTo>
                      <a:pt x="44" y="520"/>
                    </a:lnTo>
                    <a:lnTo>
                      <a:pt x="44" y="520"/>
                    </a:lnTo>
                    <a:lnTo>
                      <a:pt x="18" y="529"/>
                    </a:lnTo>
                    <a:lnTo>
                      <a:pt x="9" y="52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0" y="556"/>
                    </a:lnTo>
                    <a:lnTo>
                      <a:pt x="0" y="573"/>
                    </a:lnTo>
                    <a:lnTo>
                      <a:pt x="0" y="573"/>
                    </a:lnTo>
                    <a:lnTo>
                      <a:pt x="9" y="58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605AC8AF-323F-B944-839F-9E9F54090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338" y="3071813"/>
                <a:ext cx="101600" cy="107950"/>
              </a:xfrm>
              <a:custGeom>
                <a:avLst/>
                <a:gdLst>
                  <a:gd name="T0" fmla="*/ 159 w 283"/>
                  <a:gd name="T1" fmla="*/ 256 h 301"/>
                  <a:gd name="T2" fmla="*/ 194 w 283"/>
                  <a:gd name="T3" fmla="*/ 247 h 301"/>
                  <a:gd name="T4" fmla="*/ 212 w 283"/>
                  <a:gd name="T5" fmla="*/ 247 h 301"/>
                  <a:gd name="T6" fmla="*/ 229 w 283"/>
                  <a:gd name="T7" fmla="*/ 247 h 301"/>
                  <a:gd name="T8" fmla="*/ 238 w 283"/>
                  <a:gd name="T9" fmla="*/ 247 h 301"/>
                  <a:gd name="T10" fmla="*/ 247 w 283"/>
                  <a:gd name="T11" fmla="*/ 212 h 301"/>
                  <a:gd name="T12" fmla="*/ 238 w 283"/>
                  <a:gd name="T13" fmla="*/ 106 h 301"/>
                  <a:gd name="T14" fmla="*/ 238 w 283"/>
                  <a:gd name="T15" fmla="*/ 106 h 301"/>
                  <a:gd name="T16" fmla="*/ 247 w 283"/>
                  <a:gd name="T17" fmla="*/ 97 h 301"/>
                  <a:gd name="T18" fmla="*/ 247 w 283"/>
                  <a:gd name="T19" fmla="*/ 97 h 301"/>
                  <a:gd name="T20" fmla="*/ 264 w 283"/>
                  <a:gd name="T21" fmla="*/ 88 h 301"/>
                  <a:gd name="T22" fmla="*/ 282 w 283"/>
                  <a:gd name="T23" fmla="*/ 80 h 301"/>
                  <a:gd name="T24" fmla="*/ 282 w 283"/>
                  <a:gd name="T25" fmla="*/ 62 h 301"/>
                  <a:gd name="T26" fmla="*/ 273 w 283"/>
                  <a:gd name="T27" fmla="*/ 36 h 301"/>
                  <a:gd name="T28" fmla="*/ 247 w 283"/>
                  <a:gd name="T29" fmla="*/ 9 h 301"/>
                  <a:gd name="T30" fmla="*/ 220 w 283"/>
                  <a:gd name="T31" fmla="*/ 0 h 301"/>
                  <a:gd name="T32" fmla="*/ 194 w 283"/>
                  <a:gd name="T33" fmla="*/ 9 h 301"/>
                  <a:gd name="T34" fmla="*/ 185 w 283"/>
                  <a:gd name="T35" fmla="*/ 9 h 301"/>
                  <a:gd name="T36" fmla="*/ 176 w 283"/>
                  <a:gd name="T37" fmla="*/ 18 h 301"/>
                  <a:gd name="T38" fmla="*/ 159 w 283"/>
                  <a:gd name="T39" fmla="*/ 27 h 301"/>
                  <a:gd name="T40" fmla="*/ 159 w 283"/>
                  <a:gd name="T41" fmla="*/ 44 h 301"/>
                  <a:gd name="T42" fmla="*/ 150 w 283"/>
                  <a:gd name="T43" fmla="*/ 53 h 301"/>
                  <a:gd name="T44" fmla="*/ 141 w 283"/>
                  <a:gd name="T45" fmla="*/ 62 h 301"/>
                  <a:gd name="T46" fmla="*/ 123 w 283"/>
                  <a:gd name="T47" fmla="*/ 62 h 301"/>
                  <a:gd name="T48" fmla="*/ 114 w 283"/>
                  <a:gd name="T49" fmla="*/ 62 h 301"/>
                  <a:gd name="T50" fmla="*/ 88 w 283"/>
                  <a:gd name="T51" fmla="*/ 71 h 301"/>
                  <a:gd name="T52" fmla="*/ 88 w 283"/>
                  <a:gd name="T53" fmla="*/ 80 h 301"/>
                  <a:gd name="T54" fmla="*/ 62 w 283"/>
                  <a:gd name="T55" fmla="*/ 80 h 301"/>
                  <a:gd name="T56" fmla="*/ 35 w 283"/>
                  <a:gd name="T57" fmla="*/ 80 h 301"/>
                  <a:gd name="T58" fmla="*/ 17 w 283"/>
                  <a:gd name="T59" fmla="*/ 80 h 301"/>
                  <a:gd name="T60" fmla="*/ 17 w 283"/>
                  <a:gd name="T61" fmla="*/ 97 h 301"/>
                  <a:gd name="T62" fmla="*/ 26 w 283"/>
                  <a:gd name="T63" fmla="*/ 106 h 301"/>
                  <a:gd name="T64" fmla="*/ 35 w 283"/>
                  <a:gd name="T65" fmla="*/ 115 h 301"/>
                  <a:gd name="T66" fmla="*/ 26 w 283"/>
                  <a:gd name="T67" fmla="*/ 115 h 301"/>
                  <a:gd name="T68" fmla="*/ 26 w 283"/>
                  <a:gd name="T69" fmla="*/ 124 h 301"/>
                  <a:gd name="T70" fmla="*/ 17 w 283"/>
                  <a:gd name="T71" fmla="*/ 133 h 301"/>
                  <a:gd name="T72" fmla="*/ 35 w 283"/>
                  <a:gd name="T73" fmla="*/ 159 h 301"/>
                  <a:gd name="T74" fmla="*/ 44 w 283"/>
                  <a:gd name="T75" fmla="*/ 168 h 301"/>
                  <a:gd name="T76" fmla="*/ 53 w 283"/>
                  <a:gd name="T77" fmla="*/ 168 h 301"/>
                  <a:gd name="T78" fmla="*/ 53 w 283"/>
                  <a:gd name="T79" fmla="*/ 168 h 301"/>
                  <a:gd name="T80" fmla="*/ 62 w 283"/>
                  <a:gd name="T81" fmla="*/ 177 h 301"/>
                  <a:gd name="T82" fmla="*/ 53 w 283"/>
                  <a:gd name="T83" fmla="*/ 186 h 301"/>
                  <a:gd name="T84" fmla="*/ 44 w 283"/>
                  <a:gd name="T85" fmla="*/ 194 h 301"/>
                  <a:gd name="T86" fmla="*/ 35 w 283"/>
                  <a:gd name="T87" fmla="*/ 212 h 301"/>
                  <a:gd name="T88" fmla="*/ 17 w 283"/>
                  <a:gd name="T89" fmla="*/ 230 h 301"/>
                  <a:gd name="T90" fmla="*/ 9 w 283"/>
                  <a:gd name="T91" fmla="*/ 239 h 301"/>
                  <a:gd name="T92" fmla="*/ 0 w 283"/>
                  <a:gd name="T93" fmla="*/ 247 h 301"/>
                  <a:gd name="T94" fmla="*/ 0 w 283"/>
                  <a:gd name="T95" fmla="*/ 256 h 301"/>
                  <a:gd name="T96" fmla="*/ 9 w 283"/>
                  <a:gd name="T97" fmla="*/ 265 h 301"/>
                  <a:gd name="T98" fmla="*/ 62 w 283"/>
                  <a:gd name="T99" fmla="*/ 300 h 301"/>
                  <a:gd name="T100" fmla="*/ 114 w 283"/>
                  <a:gd name="T101" fmla="*/ 292 h 301"/>
                  <a:gd name="T102" fmla="*/ 159 w 283"/>
                  <a:gd name="T103" fmla="*/ 256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3" h="301">
                    <a:moveTo>
                      <a:pt x="159" y="256"/>
                    </a:moveTo>
                    <a:lnTo>
                      <a:pt x="159" y="256"/>
                    </a:lnTo>
                    <a:lnTo>
                      <a:pt x="185" y="247"/>
                    </a:lnTo>
                    <a:lnTo>
                      <a:pt x="194" y="247"/>
                    </a:lnTo>
                    <a:lnTo>
                      <a:pt x="194" y="247"/>
                    </a:lnTo>
                    <a:lnTo>
                      <a:pt x="212" y="247"/>
                    </a:lnTo>
                    <a:lnTo>
                      <a:pt x="229" y="247"/>
                    </a:lnTo>
                    <a:lnTo>
                      <a:pt x="229" y="247"/>
                    </a:lnTo>
                    <a:lnTo>
                      <a:pt x="238" y="247"/>
                    </a:lnTo>
                    <a:lnTo>
                      <a:pt x="238" y="247"/>
                    </a:lnTo>
                    <a:lnTo>
                      <a:pt x="247" y="230"/>
                    </a:lnTo>
                    <a:lnTo>
                      <a:pt x="247" y="212"/>
                    </a:lnTo>
                    <a:lnTo>
                      <a:pt x="256" y="177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64" y="88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82" y="71"/>
                    </a:lnTo>
                    <a:lnTo>
                      <a:pt x="282" y="62"/>
                    </a:lnTo>
                    <a:lnTo>
                      <a:pt x="282" y="62"/>
                    </a:lnTo>
                    <a:lnTo>
                      <a:pt x="273" y="36"/>
                    </a:lnTo>
                    <a:lnTo>
                      <a:pt x="247" y="9"/>
                    </a:lnTo>
                    <a:lnTo>
                      <a:pt x="247" y="9"/>
                    </a:lnTo>
                    <a:lnTo>
                      <a:pt x="238" y="0"/>
                    </a:lnTo>
                    <a:lnTo>
                      <a:pt x="220" y="0"/>
                    </a:lnTo>
                    <a:lnTo>
                      <a:pt x="194" y="9"/>
                    </a:lnTo>
                    <a:lnTo>
                      <a:pt x="194" y="9"/>
                    </a:lnTo>
                    <a:lnTo>
                      <a:pt x="185" y="9"/>
                    </a:lnTo>
                    <a:lnTo>
                      <a:pt x="185" y="9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67" y="18"/>
                    </a:lnTo>
                    <a:lnTo>
                      <a:pt x="159" y="27"/>
                    </a:lnTo>
                    <a:lnTo>
                      <a:pt x="159" y="27"/>
                    </a:lnTo>
                    <a:lnTo>
                      <a:pt x="159" y="44"/>
                    </a:lnTo>
                    <a:lnTo>
                      <a:pt x="159" y="44"/>
                    </a:lnTo>
                    <a:lnTo>
                      <a:pt x="150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23" y="62"/>
                    </a:lnTo>
                    <a:lnTo>
                      <a:pt x="123" y="62"/>
                    </a:lnTo>
                    <a:lnTo>
                      <a:pt x="114" y="62"/>
                    </a:lnTo>
                    <a:lnTo>
                      <a:pt x="114" y="62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62" y="80"/>
                    </a:lnTo>
                    <a:lnTo>
                      <a:pt x="62" y="80"/>
                    </a:lnTo>
                    <a:lnTo>
                      <a:pt x="53" y="80"/>
                    </a:lnTo>
                    <a:lnTo>
                      <a:pt x="35" y="80"/>
                    </a:lnTo>
                    <a:lnTo>
                      <a:pt x="35" y="80"/>
                    </a:lnTo>
                    <a:lnTo>
                      <a:pt x="17" y="80"/>
                    </a:lnTo>
                    <a:lnTo>
                      <a:pt x="17" y="97"/>
                    </a:lnTo>
                    <a:lnTo>
                      <a:pt x="17" y="97"/>
                    </a:lnTo>
                    <a:lnTo>
                      <a:pt x="17" y="106"/>
                    </a:lnTo>
                    <a:lnTo>
                      <a:pt x="26" y="106"/>
                    </a:lnTo>
                    <a:lnTo>
                      <a:pt x="26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26" y="115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26" y="150"/>
                    </a:lnTo>
                    <a:lnTo>
                      <a:pt x="35" y="159"/>
                    </a:lnTo>
                    <a:lnTo>
                      <a:pt x="35" y="159"/>
                    </a:lnTo>
                    <a:lnTo>
                      <a:pt x="44" y="168"/>
                    </a:lnTo>
                    <a:lnTo>
                      <a:pt x="44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62" y="177"/>
                    </a:lnTo>
                    <a:lnTo>
                      <a:pt x="62" y="177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44" y="194"/>
                    </a:lnTo>
                    <a:lnTo>
                      <a:pt x="35" y="212"/>
                    </a:lnTo>
                    <a:lnTo>
                      <a:pt x="35" y="212"/>
                    </a:lnTo>
                    <a:lnTo>
                      <a:pt x="35" y="221"/>
                    </a:lnTo>
                    <a:lnTo>
                      <a:pt x="17" y="230"/>
                    </a:lnTo>
                    <a:lnTo>
                      <a:pt x="17" y="230"/>
                    </a:lnTo>
                    <a:lnTo>
                      <a:pt x="9" y="239"/>
                    </a:lnTo>
                    <a:lnTo>
                      <a:pt x="9" y="239"/>
                    </a:lnTo>
                    <a:lnTo>
                      <a:pt x="0" y="247"/>
                    </a:lnTo>
                    <a:lnTo>
                      <a:pt x="0" y="247"/>
                    </a:lnTo>
                    <a:lnTo>
                      <a:pt x="0" y="256"/>
                    </a:lnTo>
                    <a:lnTo>
                      <a:pt x="9" y="265"/>
                    </a:lnTo>
                    <a:lnTo>
                      <a:pt x="9" y="265"/>
                    </a:lnTo>
                    <a:lnTo>
                      <a:pt x="35" y="292"/>
                    </a:lnTo>
                    <a:lnTo>
                      <a:pt x="62" y="300"/>
                    </a:lnTo>
                    <a:lnTo>
                      <a:pt x="62" y="300"/>
                    </a:lnTo>
                    <a:lnTo>
                      <a:pt x="114" y="292"/>
                    </a:lnTo>
                    <a:lnTo>
                      <a:pt x="141" y="274"/>
                    </a:lnTo>
                    <a:lnTo>
                      <a:pt x="159" y="25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F2FD503E-D380-E544-851B-20793BA3C4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6888" y="2973388"/>
                <a:ext cx="171450" cy="241300"/>
              </a:xfrm>
              <a:custGeom>
                <a:avLst/>
                <a:gdLst>
                  <a:gd name="T0" fmla="*/ 27 w 478"/>
                  <a:gd name="T1" fmla="*/ 203 h 671"/>
                  <a:gd name="T2" fmla="*/ 27 w 478"/>
                  <a:gd name="T3" fmla="*/ 229 h 671"/>
                  <a:gd name="T4" fmla="*/ 53 w 478"/>
                  <a:gd name="T5" fmla="*/ 264 h 671"/>
                  <a:gd name="T6" fmla="*/ 80 w 478"/>
                  <a:gd name="T7" fmla="*/ 282 h 671"/>
                  <a:gd name="T8" fmla="*/ 71 w 478"/>
                  <a:gd name="T9" fmla="*/ 300 h 671"/>
                  <a:gd name="T10" fmla="*/ 106 w 478"/>
                  <a:gd name="T11" fmla="*/ 326 h 671"/>
                  <a:gd name="T12" fmla="*/ 168 w 478"/>
                  <a:gd name="T13" fmla="*/ 300 h 671"/>
                  <a:gd name="T14" fmla="*/ 159 w 478"/>
                  <a:gd name="T15" fmla="*/ 326 h 671"/>
                  <a:gd name="T16" fmla="*/ 177 w 478"/>
                  <a:gd name="T17" fmla="*/ 361 h 671"/>
                  <a:gd name="T18" fmla="*/ 185 w 478"/>
                  <a:gd name="T19" fmla="*/ 370 h 671"/>
                  <a:gd name="T20" fmla="*/ 159 w 478"/>
                  <a:gd name="T21" fmla="*/ 423 h 671"/>
                  <a:gd name="T22" fmla="*/ 115 w 478"/>
                  <a:gd name="T23" fmla="*/ 414 h 671"/>
                  <a:gd name="T24" fmla="*/ 97 w 478"/>
                  <a:gd name="T25" fmla="*/ 441 h 671"/>
                  <a:gd name="T26" fmla="*/ 97 w 478"/>
                  <a:gd name="T27" fmla="*/ 476 h 671"/>
                  <a:gd name="T28" fmla="*/ 115 w 478"/>
                  <a:gd name="T29" fmla="*/ 503 h 671"/>
                  <a:gd name="T30" fmla="*/ 53 w 478"/>
                  <a:gd name="T31" fmla="*/ 529 h 671"/>
                  <a:gd name="T32" fmla="*/ 97 w 478"/>
                  <a:gd name="T33" fmla="*/ 556 h 671"/>
                  <a:gd name="T34" fmla="*/ 106 w 478"/>
                  <a:gd name="T35" fmla="*/ 556 h 671"/>
                  <a:gd name="T36" fmla="*/ 141 w 478"/>
                  <a:gd name="T37" fmla="*/ 565 h 671"/>
                  <a:gd name="T38" fmla="*/ 185 w 478"/>
                  <a:gd name="T39" fmla="*/ 573 h 671"/>
                  <a:gd name="T40" fmla="*/ 97 w 478"/>
                  <a:gd name="T41" fmla="*/ 609 h 671"/>
                  <a:gd name="T42" fmla="*/ 71 w 478"/>
                  <a:gd name="T43" fmla="*/ 670 h 671"/>
                  <a:gd name="T44" fmla="*/ 106 w 478"/>
                  <a:gd name="T45" fmla="*/ 662 h 671"/>
                  <a:gd name="T46" fmla="*/ 141 w 478"/>
                  <a:gd name="T47" fmla="*/ 662 h 671"/>
                  <a:gd name="T48" fmla="*/ 168 w 478"/>
                  <a:gd name="T49" fmla="*/ 653 h 671"/>
                  <a:gd name="T50" fmla="*/ 212 w 478"/>
                  <a:gd name="T51" fmla="*/ 635 h 671"/>
                  <a:gd name="T52" fmla="*/ 274 w 478"/>
                  <a:gd name="T53" fmla="*/ 626 h 671"/>
                  <a:gd name="T54" fmla="*/ 300 w 478"/>
                  <a:gd name="T55" fmla="*/ 635 h 671"/>
                  <a:gd name="T56" fmla="*/ 424 w 478"/>
                  <a:gd name="T57" fmla="*/ 600 h 671"/>
                  <a:gd name="T58" fmla="*/ 441 w 478"/>
                  <a:gd name="T59" fmla="*/ 565 h 671"/>
                  <a:gd name="T60" fmla="*/ 441 w 478"/>
                  <a:gd name="T61" fmla="*/ 538 h 671"/>
                  <a:gd name="T62" fmla="*/ 477 w 478"/>
                  <a:gd name="T63" fmla="*/ 476 h 671"/>
                  <a:gd name="T64" fmla="*/ 441 w 478"/>
                  <a:gd name="T65" fmla="*/ 450 h 671"/>
                  <a:gd name="T66" fmla="*/ 388 w 478"/>
                  <a:gd name="T67" fmla="*/ 450 h 671"/>
                  <a:gd name="T68" fmla="*/ 380 w 478"/>
                  <a:gd name="T69" fmla="*/ 414 h 671"/>
                  <a:gd name="T70" fmla="*/ 371 w 478"/>
                  <a:gd name="T71" fmla="*/ 406 h 671"/>
                  <a:gd name="T72" fmla="*/ 362 w 478"/>
                  <a:gd name="T73" fmla="*/ 353 h 671"/>
                  <a:gd name="T74" fmla="*/ 291 w 478"/>
                  <a:gd name="T75" fmla="*/ 264 h 671"/>
                  <a:gd name="T76" fmla="*/ 265 w 478"/>
                  <a:gd name="T77" fmla="*/ 238 h 671"/>
                  <a:gd name="T78" fmla="*/ 238 w 478"/>
                  <a:gd name="T79" fmla="*/ 211 h 671"/>
                  <a:gd name="T80" fmla="*/ 221 w 478"/>
                  <a:gd name="T81" fmla="*/ 194 h 671"/>
                  <a:gd name="T82" fmla="*/ 265 w 478"/>
                  <a:gd name="T83" fmla="*/ 88 h 671"/>
                  <a:gd name="T84" fmla="*/ 203 w 478"/>
                  <a:gd name="T85" fmla="*/ 70 h 671"/>
                  <a:gd name="T86" fmla="*/ 150 w 478"/>
                  <a:gd name="T87" fmla="*/ 79 h 671"/>
                  <a:gd name="T88" fmla="*/ 141 w 478"/>
                  <a:gd name="T89" fmla="*/ 79 h 671"/>
                  <a:gd name="T90" fmla="*/ 185 w 478"/>
                  <a:gd name="T91" fmla="*/ 26 h 671"/>
                  <a:gd name="T92" fmla="*/ 168 w 478"/>
                  <a:gd name="T93" fmla="*/ 0 h 671"/>
                  <a:gd name="T94" fmla="*/ 88 w 478"/>
                  <a:gd name="T95" fmla="*/ 8 h 671"/>
                  <a:gd name="T96" fmla="*/ 53 w 478"/>
                  <a:gd name="T97" fmla="*/ 61 h 671"/>
                  <a:gd name="T98" fmla="*/ 35 w 478"/>
                  <a:gd name="T99" fmla="*/ 79 h 671"/>
                  <a:gd name="T100" fmla="*/ 35 w 478"/>
                  <a:gd name="T101" fmla="*/ 105 h 671"/>
                  <a:gd name="T102" fmla="*/ 27 w 478"/>
                  <a:gd name="T103" fmla="*/ 141 h 671"/>
                  <a:gd name="T104" fmla="*/ 0 w 478"/>
                  <a:gd name="T105" fmla="*/ 176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8" h="671">
                    <a:moveTo>
                      <a:pt x="27" y="203"/>
                    </a:move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35" y="203"/>
                    </a:lnTo>
                    <a:lnTo>
                      <a:pt x="35" y="203"/>
                    </a:lnTo>
                    <a:lnTo>
                      <a:pt x="27" y="220"/>
                    </a:lnTo>
                    <a:lnTo>
                      <a:pt x="27" y="220"/>
                    </a:lnTo>
                    <a:lnTo>
                      <a:pt x="27" y="229"/>
                    </a:lnTo>
                    <a:lnTo>
                      <a:pt x="27" y="229"/>
                    </a:lnTo>
                    <a:lnTo>
                      <a:pt x="27" y="238"/>
                    </a:lnTo>
                    <a:lnTo>
                      <a:pt x="27" y="238"/>
                    </a:lnTo>
                    <a:lnTo>
                      <a:pt x="35" y="256"/>
                    </a:lnTo>
                    <a:lnTo>
                      <a:pt x="44" y="264"/>
                    </a:lnTo>
                    <a:lnTo>
                      <a:pt x="53" y="264"/>
                    </a:lnTo>
                    <a:lnTo>
                      <a:pt x="53" y="264"/>
                    </a:lnTo>
                    <a:lnTo>
                      <a:pt x="71" y="256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88" y="256"/>
                    </a:lnTo>
                    <a:lnTo>
                      <a:pt x="88" y="256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71" y="291"/>
                    </a:lnTo>
                    <a:lnTo>
                      <a:pt x="71" y="291"/>
                    </a:lnTo>
                    <a:lnTo>
                      <a:pt x="71" y="300"/>
                    </a:lnTo>
                    <a:lnTo>
                      <a:pt x="71" y="309"/>
                    </a:lnTo>
                    <a:lnTo>
                      <a:pt x="71" y="309"/>
                    </a:lnTo>
                    <a:lnTo>
                      <a:pt x="71" y="317"/>
                    </a:lnTo>
                    <a:lnTo>
                      <a:pt x="80" y="326"/>
                    </a:lnTo>
                    <a:lnTo>
                      <a:pt x="106" y="326"/>
                    </a:lnTo>
                    <a:lnTo>
                      <a:pt x="106" y="326"/>
                    </a:lnTo>
                    <a:lnTo>
                      <a:pt x="133" y="317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17"/>
                    </a:lnTo>
                    <a:lnTo>
                      <a:pt x="168" y="317"/>
                    </a:lnTo>
                    <a:lnTo>
                      <a:pt x="159" y="326"/>
                    </a:lnTo>
                    <a:lnTo>
                      <a:pt x="159" y="335"/>
                    </a:lnTo>
                    <a:lnTo>
                      <a:pt x="159" y="335"/>
                    </a:lnTo>
                    <a:lnTo>
                      <a:pt x="159" y="353"/>
                    </a:lnTo>
                    <a:lnTo>
                      <a:pt x="168" y="353"/>
                    </a:lnTo>
                    <a:lnTo>
                      <a:pt x="168" y="353"/>
                    </a:lnTo>
                    <a:lnTo>
                      <a:pt x="177" y="361"/>
                    </a:lnTo>
                    <a:lnTo>
                      <a:pt x="177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70"/>
                    </a:lnTo>
                    <a:lnTo>
                      <a:pt x="185" y="370"/>
                    </a:lnTo>
                    <a:lnTo>
                      <a:pt x="185" y="388"/>
                    </a:lnTo>
                    <a:lnTo>
                      <a:pt x="185" y="406"/>
                    </a:lnTo>
                    <a:lnTo>
                      <a:pt x="185" y="423"/>
                    </a:lnTo>
                    <a:lnTo>
                      <a:pt x="185" y="423"/>
                    </a:lnTo>
                    <a:lnTo>
                      <a:pt x="159" y="423"/>
                    </a:lnTo>
                    <a:lnTo>
                      <a:pt x="159" y="423"/>
                    </a:lnTo>
                    <a:lnTo>
                      <a:pt x="141" y="423"/>
                    </a:lnTo>
                    <a:lnTo>
                      <a:pt x="133" y="423"/>
                    </a:lnTo>
                    <a:lnTo>
                      <a:pt x="133" y="423"/>
                    </a:lnTo>
                    <a:lnTo>
                      <a:pt x="124" y="414"/>
                    </a:lnTo>
                    <a:lnTo>
                      <a:pt x="115" y="414"/>
                    </a:lnTo>
                    <a:lnTo>
                      <a:pt x="115" y="414"/>
                    </a:lnTo>
                    <a:lnTo>
                      <a:pt x="106" y="423"/>
                    </a:lnTo>
                    <a:lnTo>
                      <a:pt x="106" y="441"/>
                    </a:lnTo>
                    <a:lnTo>
                      <a:pt x="106" y="441"/>
                    </a:lnTo>
                    <a:lnTo>
                      <a:pt x="97" y="441"/>
                    </a:lnTo>
                    <a:lnTo>
                      <a:pt x="97" y="441"/>
                    </a:lnTo>
                    <a:lnTo>
                      <a:pt x="97" y="450"/>
                    </a:lnTo>
                    <a:lnTo>
                      <a:pt x="97" y="450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15" y="485"/>
                    </a:lnTo>
                    <a:lnTo>
                      <a:pt x="115" y="485"/>
                    </a:lnTo>
                    <a:lnTo>
                      <a:pt x="124" y="485"/>
                    </a:lnTo>
                    <a:lnTo>
                      <a:pt x="124" y="485"/>
                    </a:lnTo>
                    <a:lnTo>
                      <a:pt x="115" y="503"/>
                    </a:lnTo>
                    <a:lnTo>
                      <a:pt x="80" y="520"/>
                    </a:lnTo>
                    <a:lnTo>
                      <a:pt x="71" y="520"/>
                    </a:lnTo>
                    <a:lnTo>
                      <a:pt x="71" y="520"/>
                    </a:lnTo>
                    <a:lnTo>
                      <a:pt x="62" y="520"/>
                    </a:lnTo>
                    <a:lnTo>
                      <a:pt x="53" y="529"/>
                    </a:lnTo>
                    <a:lnTo>
                      <a:pt x="53" y="529"/>
                    </a:lnTo>
                    <a:lnTo>
                      <a:pt x="53" y="538"/>
                    </a:lnTo>
                    <a:lnTo>
                      <a:pt x="62" y="547"/>
                    </a:lnTo>
                    <a:lnTo>
                      <a:pt x="62" y="547"/>
                    </a:lnTo>
                    <a:lnTo>
                      <a:pt x="80" y="556"/>
                    </a:lnTo>
                    <a:lnTo>
                      <a:pt x="88" y="556"/>
                    </a:lnTo>
                    <a:lnTo>
                      <a:pt x="97" y="556"/>
                    </a:lnTo>
                    <a:lnTo>
                      <a:pt x="97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24" y="565"/>
                    </a:lnTo>
                    <a:lnTo>
                      <a:pt x="133" y="565"/>
                    </a:lnTo>
                    <a:lnTo>
                      <a:pt x="133" y="565"/>
                    </a:lnTo>
                    <a:lnTo>
                      <a:pt x="141" y="565"/>
                    </a:lnTo>
                    <a:lnTo>
                      <a:pt x="141" y="565"/>
                    </a:lnTo>
                    <a:lnTo>
                      <a:pt x="150" y="573"/>
                    </a:lnTo>
                    <a:lnTo>
                      <a:pt x="150" y="573"/>
                    </a:lnTo>
                    <a:lnTo>
                      <a:pt x="168" y="573"/>
                    </a:lnTo>
                    <a:lnTo>
                      <a:pt x="168" y="573"/>
                    </a:lnTo>
                    <a:lnTo>
                      <a:pt x="185" y="573"/>
                    </a:lnTo>
                    <a:lnTo>
                      <a:pt x="185" y="573"/>
                    </a:lnTo>
                    <a:lnTo>
                      <a:pt x="177" y="573"/>
                    </a:lnTo>
                    <a:lnTo>
                      <a:pt x="141" y="573"/>
                    </a:lnTo>
                    <a:lnTo>
                      <a:pt x="141" y="573"/>
                    </a:lnTo>
                    <a:lnTo>
                      <a:pt x="133" y="582"/>
                    </a:lnTo>
                    <a:lnTo>
                      <a:pt x="133" y="582"/>
                    </a:lnTo>
                    <a:lnTo>
                      <a:pt x="97" y="609"/>
                    </a:lnTo>
                    <a:lnTo>
                      <a:pt x="62" y="644"/>
                    </a:lnTo>
                    <a:lnTo>
                      <a:pt x="62" y="644"/>
                    </a:lnTo>
                    <a:lnTo>
                      <a:pt x="53" y="653"/>
                    </a:lnTo>
                    <a:lnTo>
                      <a:pt x="62" y="670"/>
                    </a:lnTo>
                    <a:lnTo>
                      <a:pt x="62" y="670"/>
                    </a:lnTo>
                    <a:lnTo>
                      <a:pt x="71" y="670"/>
                    </a:lnTo>
                    <a:lnTo>
                      <a:pt x="71" y="670"/>
                    </a:lnTo>
                    <a:lnTo>
                      <a:pt x="80" y="670"/>
                    </a:lnTo>
                    <a:lnTo>
                      <a:pt x="80" y="670"/>
                    </a:lnTo>
                    <a:lnTo>
                      <a:pt x="97" y="662"/>
                    </a:lnTo>
                    <a:lnTo>
                      <a:pt x="97" y="662"/>
                    </a:lnTo>
                    <a:lnTo>
                      <a:pt x="106" y="662"/>
                    </a:lnTo>
                    <a:lnTo>
                      <a:pt x="106" y="662"/>
                    </a:lnTo>
                    <a:lnTo>
                      <a:pt x="115" y="653"/>
                    </a:lnTo>
                    <a:lnTo>
                      <a:pt x="124" y="662"/>
                    </a:lnTo>
                    <a:lnTo>
                      <a:pt x="124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59" y="662"/>
                    </a:lnTo>
                    <a:lnTo>
                      <a:pt x="159" y="653"/>
                    </a:lnTo>
                    <a:lnTo>
                      <a:pt x="159" y="653"/>
                    </a:lnTo>
                    <a:lnTo>
                      <a:pt x="168" y="653"/>
                    </a:lnTo>
                    <a:lnTo>
                      <a:pt x="168" y="653"/>
                    </a:lnTo>
                    <a:lnTo>
                      <a:pt x="168" y="644"/>
                    </a:lnTo>
                    <a:lnTo>
                      <a:pt x="185" y="644"/>
                    </a:lnTo>
                    <a:lnTo>
                      <a:pt x="185" y="644"/>
                    </a:lnTo>
                    <a:lnTo>
                      <a:pt x="194" y="635"/>
                    </a:lnTo>
                    <a:lnTo>
                      <a:pt x="194" y="635"/>
                    </a:lnTo>
                    <a:lnTo>
                      <a:pt x="212" y="635"/>
                    </a:lnTo>
                    <a:lnTo>
                      <a:pt x="212" y="635"/>
                    </a:lnTo>
                    <a:lnTo>
                      <a:pt x="230" y="635"/>
                    </a:lnTo>
                    <a:lnTo>
                      <a:pt x="238" y="635"/>
                    </a:lnTo>
                    <a:lnTo>
                      <a:pt x="256" y="617"/>
                    </a:lnTo>
                    <a:lnTo>
                      <a:pt x="256" y="617"/>
                    </a:lnTo>
                    <a:lnTo>
                      <a:pt x="274" y="626"/>
                    </a:lnTo>
                    <a:lnTo>
                      <a:pt x="274" y="626"/>
                    </a:lnTo>
                    <a:lnTo>
                      <a:pt x="283" y="626"/>
                    </a:lnTo>
                    <a:lnTo>
                      <a:pt x="283" y="626"/>
                    </a:lnTo>
                    <a:lnTo>
                      <a:pt x="291" y="635"/>
                    </a:lnTo>
                    <a:lnTo>
                      <a:pt x="300" y="635"/>
                    </a:lnTo>
                    <a:lnTo>
                      <a:pt x="300" y="635"/>
                    </a:lnTo>
                    <a:lnTo>
                      <a:pt x="327" y="626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406" y="609"/>
                    </a:lnTo>
                    <a:lnTo>
                      <a:pt x="424" y="600"/>
                    </a:lnTo>
                    <a:lnTo>
                      <a:pt x="441" y="591"/>
                    </a:lnTo>
                    <a:lnTo>
                      <a:pt x="441" y="591"/>
                    </a:lnTo>
                    <a:lnTo>
                      <a:pt x="450" y="582"/>
                    </a:lnTo>
                    <a:lnTo>
                      <a:pt x="441" y="573"/>
                    </a:lnTo>
                    <a:lnTo>
                      <a:pt x="441" y="573"/>
                    </a:lnTo>
                    <a:lnTo>
                      <a:pt x="441" y="565"/>
                    </a:lnTo>
                    <a:lnTo>
                      <a:pt x="433" y="565"/>
                    </a:lnTo>
                    <a:lnTo>
                      <a:pt x="415" y="565"/>
                    </a:lnTo>
                    <a:lnTo>
                      <a:pt x="415" y="565"/>
                    </a:lnTo>
                    <a:lnTo>
                      <a:pt x="424" y="547"/>
                    </a:lnTo>
                    <a:lnTo>
                      <a:pt x="424" y="547"/>
                    </a:lnTo>
                    <a:lnTo>
                      <a:pt x="441" y="538"/>
                    </a:lnTo>
                    <a:lnTo>
                      <a:pt x="441" y="538"/>
                    </a:lnTo>
                    <a:lnTo>
                      <a:pt x="468" y="512"/>
                    </a:lnTo>
                    <a:lnTo>
                      <a:pt x="477" y="503"/>
                    </a:lnTo>
                    <a:lnTo>
                      <a:pt x="477" y="485"/>
                    </a:lnTo>
                    <a:lnTo>
                      <a:pt x="477" y="485"/>
                    </a:lnTo>
                    <a:lnTo>
                      <a:pt x="477" y="476"/>
                    </a:lnTo>
                    <a:lnTo>
                      <a:pt x="468" y="467"/>
                    </a:lnTo>
                    <a:lnTo>
                      <a:pt x="468" y="467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41" y="450"/>
                    </a:lnTo>
                    <a:lnTo>
                      <a:pt x="415" y="441"/>
                    </a:lnTo>
                    <a:lnTo>
                      <a:pt x="415" y="441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97" y="459"/>
                    </a:lnTo>
                    <a:lnTo>
                      <a:pt x="388" y="450"/>
                    </a:lnTo>
                    <a:lnTo>
                      <a:pt x="388" y="450"/>
                    </a:lnTo>
                    <a:lnTo>
                      <a:pt x="388" y="441"/>
                    </a:lnTo>
                    <a:lnTo>
                      <a:pt x="388" y="441"/>
                    </a:lnTo>
                    <a:lnTo>
                      <a:pt x="388" y="432"/>
                    </a:lnTo>
                    <a:lnTo>
                      <a:pt x="388" y="432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06"/>
                    </a:lnTo>
                    <a:lnTo>
                      <a:pt x="380" y="406"/>
                    </a:lnTo>
                    <a:lnTo>
                      <a:pt x="371" y="406"/>
                    </a:lnTo>
                    <a:lnTo>
                      <a:pt x="371" y="406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62" y="353"/>
                    </a:lnTo>
                    <a:lnTo>
                      <a:pt x="344" y="335"/>
                    </a:lnTo>
                    <a:lnTo>
                      <a:pt x="327" y="317"/>
                    </a:lnTo>
                    <a:lnTo>
                      <a:pt x="327" y="317"/>
                    </a:lnTo>
                    <a:lnTo>
                      <a:pt x="300" y="309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47"/>
                    </a:lnTo>
                    <a:lnTo>
                      <a:pt x="283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56" y="229"/>
                    </a:lnTo>
                    <a:lnTo>
                      <a:pt x="256" y="229"/>
                    </a:lnTo>
                    <a:lnTo>
                      <a:pt x="247" y="220"/>
                    </a:lnTo>
                    <a:lnTo>
                      <a:pt x="247" y="220"/>
                    </a:lnTo>
                    <a:lnTo>
                      <a:pt x="238" y="211"/>
                    </a:lnTo>
                    <a:lnTo>
                      <a:pt x="221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21" y="194"/>
                    </a:lnTo>
                    <a:lnTo>
                      <a:pt x="221" y="194"/>
                    </a:lnTo>
                    <a:lnTo>
                      <a:pt x="238" y="176"/>
                    </a:lnTo>
                    <a:lnTo>
                      <a:pt x="256" y="141"/>
                    </a:lnTo>
                    <a:lnTo>
                      <a:pt x="265" y="97"/>
                    </a:lnTo>
                    <a:lnTo>
                      <a:pt x="265" y="97"/>
                    </a:lnTo>
                    <a:lnTo>
                      <a:pt x="265" y="88"/>
                    </a:lnTo>
                    <a:lnTo>
                      <a:pt x="265" y="88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03" y="70"/>
                    </a:lnTo>
                    <a:lnTo>
                      <a:pt x="203" y="70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59" y="61"/>
                    </a:lnTo>
                    <a:lnTo>
                      <a:pt x="177" y="44"/>
                    </a:lnTo>
                    <a:lnTo>
                      <a:pt x="185" y="35"/>
                    </a:lnTo>
                    <a:lnTo>
                      <a:pt x="185" y="35"/>
                    </a:lnTo>
                    <a:lnTo>
                      <a:pt x="185" y="26"/>
                    </a:lnTo>
                    <a:lnTo>
                      <a:pt x="185" y="17"/>
                    </a:lnTo>
                    <a:lnTo>
                      <a:pt x="185" y="17"/>
                    </a:lnTo>
                    <a:lnTo>
                      <a:pt x="185" y="8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50" y="8"/>
                    </a:lnTo>
                    <a:lnTo>
                      <a:pt x="150" y="8"/>
                    </a:lnTo>
                    <a:lnTo>
                      <a:pt x="141" y="8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88" y="8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62" y="35"/>
                    </a:lnTo>
                    <a:lnTo>
                      <a:pt x="53" y="61"/>
                    </a:lnTo>
                    <a:lnTo>
                      <a:pt x="53" y="61"/>
                    </a:lnTo>
                    <a:lnTo>
                      <a:pt x="53" y="70"/>
                    </a:lnTo>
                    <a:lnTo>
                      <a:pt x="53" y="70"/>
                    </a:lnTo>
                    <a:lnTo>
                      <a:pt x="44" y="79"/>
                    </a:lnTo>
                    <a:lnTo>
                      <a:pt x="44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35" y="97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27" y="114"/>
                    </a:lnTo>
                    <a:lnTo>
                      <a:pt x="27" y="114"/>
                    </a:lnTo>
                    <a:lnTo>
                      <a:pt x="18" y="123"/>
                    </a:lnTo>
                    <a:lnTo>
                      <a:pt x="18" y="123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94"/>
                    </a:lnTo>
                    <a:lnTo>
                      <a:pt x="9" y="194"/>
                    </a:lnTo>
                    <a:lnTo>
                      <a:pt x="27" y="20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86F594DC-861D-5C4A-AA1E-B8A9B84F00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513" y="3430588"/>
                <a:ext cx="38100" cy="57150"/>
              </a:xfrm>
              <a:custGeom>
                <a:avLst/>
                <a:gdLst>
                  <a:gd name="T0" fmla="*/ 45 w 107"/>
                  <a:gd name="T1" fmla="*/ 9 h 159"/>
                  <a:gd name="T2" fmla="*/ 45 w 107"/>
                  <a:gd name="T3" fmla="*/ 9 h 159"/>
                  <a:gd name="T4" fmla="*/ 36 w 107"/>
                  <a:gd name="T5" fmla="*/ 17 h 159"/>
                  <a:gd name="T6" fmla="*/ 36 w 107"/>
                  <a:gd name="T7" fmla="*/ 17 h 159"/>
                  <a:gd name="T8" fmla="*/ 27 w 107"/>
                  <a:gd name="T9" fmla="*/ 17 h 159"/>
                  <a:gd name="T10" fmla="*/ 18 w 107"/>
                  <a:gd name="T11" fmla="*/ 17 h 159"/>
                  <a:gd name="T12" fmla="*/ 18 w 107"/>
                  <a:gd name="T13" fmla="*/ 17 h 159"/>
                  <a:gd name="T14" fmla="*/ 0 w 107"/>
                  <a:gd name="T15" fmla="*/ 26 h 159"/>
                  <a:gd name="T16" fmla="*/ 0 w 107"/>
                  <a:gd name="T17" fmla="*/ 26 h 159"/>
                  <a:gd name="T18" fmla="*/ 0 w 107"/>
                  <a:gd name="T19" fmla="*/ 44 h 159"/>
                  <a:gd name="T20" fmla="*/ 0 w 107"/>
                  <a:gd name="T21" fmla="*/ 44 h 159"/>
                  <a:gd name="T22" fmla="*/ 9 w 107"/>
                  <a:gd name="T23" fmla="*/ 62 h 159"/>
                  <a:gd name="T24" fmla="*/ 9 w 107"/>
                  <a:gd name="T25" fmla="*/ 62 h 159"/>
                  <a:gd name="T26" fmla="*/ 18 w 107"/>
                  <a:gd name="T27" fmla="*/ 79 h 159"/>
                  <a:gd name="T28" fmla="*/ 18 w 107"/>
                  <a:gd name="T29" fmla="*/ 97 h 159"/>
                  <a:gd name="T30" fmla="*/ 18 w 107"/>
                  <a:gd name="T31" fmla="*/ 97 h 159"/>
                  <a:gd name="T32" fmla="*/ 18 w 107"/>
                  <a:gd name="T33" fmla="*/ 97 h 159"/>
                  <a:gd name="T34" fmla="*/ 18 w 107"/>
                  <a:gd name="T35" fmla="*/ 97 h 159"/>
                  <a:gd name="T36" fmla="*/ 18 w 107"/>
                  <a:gd name="T37" fmla="*/ 131 h 159"/>
                  <a:gd name="T38" fmla="*/ 36 w 107"/>
                  <a:gd name="T39" fmla="*/ 158 h 159"/>
                  <a:gd name="T40" fmla="*/ 36 w 107"/>
                  <a:gd name="T41" fmla="*/ 158 h 159"/>
                  <a:gd name="T42" fmla="*/ 45 w 107"/>
                  <a:gd name="T43" fmla="*/ 158 h 159"/>
                  <a:gd name="T44" fmla="*/ 45 w 107"/>
                  <a:gd name="T45" fmla="*/ 158 h 159"/>
                  <a:gd name="T46" fmla="*/ 53 w 107"/>
                  <a:gd name="T47" fmla="*/ 158 h 159"/>
                  <a:gd name="T48" fmla="*/ 53 w 107"/>
                  <a:gd name="T49" fmla="*/ 158 h 159"/>
                  <a:gd name="T50" fmla="*/ 71 w 107"/>
                  <a:gd name="T51" fmla="*/ 140 h 159"/>
                  <a:gd name="T52" fmla="*/ 80 w 107"/>
                  <a:gd name="T53" fmla="*/ 140 h 159"/>
                  <a:gd name="T54" fmla="*/ 80 w 107"/>
                  <a:gd name="T55" fmla="*/ 140 h 159"/>
                  <a:gd name="T56" fmla="*/ 97 w 107"/>
                  <a:gd name="T57" fmla="*/ 131 h 159"/>
                  <a:gd name="T58" fmla="*/ 97 w 107"/>
                  <a:gd name="T59" fmla="*/ 131 h 159"/>
                  <a:gd name="T60" fmla="*/ 106 w 107"/>
                  <a:gd name="T61" fmla="*/ 114 h 159"/>
                  <a:gd name="T62" fmla="*/ 106 w 107"/>
                  <a:gd name="T63" fmla="*/ 79 h 159"/>
                  <a:gd name="T64" fmla="*/ 106 w 107"/>
                  <a:gd name="T65" fmla="*/ 44 h 159"/>
                  <a:gd name="T66" fmla="*/ 106 w 107"/>
                  <a:gd name="T67" fmla="*/ 44 h 159"/>
                  <a:gd name="T68" fmla="*/ 106 w 107"/>
                  <a:gd name="T69" fmla="*/ 35 h 159"/>
                  <a:gd name="T70" fmla="*/ 106 w 107"/>
                  <a:gd name="T71" fmla="*/ 35 h 159"/>
                  <a:gd name="T72" fmla="*/ 106 w 107"/>
                  <a:gd name="T73" fmla="*/ 17 h 159"/>
                  <a:gd name="T74" fmla="*/ 106 w 107"/>
                  <a:gd name="T75" fmla="*/ 17 h 159"/>
                  <a:gd name="T76" fmla="*/ 89 w 107"/>
                  <a:gd name="T77" fmla="*/ 9 h 159"/>
                  <a:gd name="T78" fmla="*/ 80 w 107"/>
                  <a:gd name="T79" fmla="*/ 0 h 159"/>
                  <a:gd name="T80" fmla="*/ 45 w 107"/>
                  <a:gd name="T81" fmla="*/ 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" h="159">
                    <a:moveTo>
                      <a:pt x="45" y="9"/>
                    </a:moveTo>
                    <a:lnTo>
                      <a:pt x="45" y="9"/>
                    </a:lnTo>
                    <a:lnTo>
                      <a:pt x="36" y="17"/>
                    </a:lnTo>
                    <a:lnTo>
                      <a:pt x="36" y="17"/>
                    </a:lnTo>
                    <a:lnTo>
                      <a:pt x="27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131"/>
                    </a:lnTo>
                    <a:lnTo>
                      <a:pt x="36" y="158"/>
                    </a:lnTo>
                    <a:lnTo>
                      <a:pt x="36" y="158"/>
                    </a:lnTo>
                    <a:lnTo>
                      <a:pt x="45" y="158"/>
                    </a:lnTo>
                    <a:lnTo>
                      <a:pt x="45" y="158"/>
                    </a:lnTo>
                    <a:lnTo>
                      <a:pt x="53" y="158"/>
                    </a:lnTo>
                    <a:lnTo>
                      <a:pt x="53" y="158"/>
                    </a:lnTo>
                    <a:lnTo>
                      <a:pt x="71" y="140"/>
                    </a:lnTo>
                    <a:lnTo>
                      <a:pt x="80" y="140"/>
                    </a:lnTo>
                    <a:lnTo>
                      <a:pt x="80" y="140"/>
                    </a:lnTo>
                    <a:lnTo>
                      <a:pt x="97" y="131"/>
                    </a:lnTo>
                    <a:lnTo>
                      <a:pt x="97" y="131"/>
                    </a:lnTo>
                    <a:lnTo>
                      <a:pt x="106" y="114"/>
                    </a:lnTo>
                    <a:lnTo>
                      <a:pt x="106" y="79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17"/>
                    </a:lnTo>
                    <a:lnTo>
                      <a:pt x="106" y="17"/>
                    </a:lnTo>
                    <a:lnTo>
                      <a:pt x="89" y="9"/>
                    </a:lnTo>
                    <a:lnTo>
                      <a:pt x="80" y="0"/>
                    </a:lnTo>
                    <a:lnTo>
                      <a:pt x="45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968B961D-7581-D04B-9041-C3AFD0595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1063" y="3500438"/>
                <a:ext cx="63500" cy="44450"/>
              </a:xfrm>
              <a:custGeom>
                <a:avLst/>
                <a:gdLst>
                  <a:gd name="T0" fmla="*/ 159 w 177"/>
                  <a:gd name="T1" fmla="*/ 0 h 125"/>
                  <a:gd name="T2" fmla="*/ 159 w 177"/>
                  <a:gd name="T3" fmla="*/ 0 h 125"/>
                  <a:gd name="T4" fmla="*/ 123 w 177"/>
                  <a:gd name="T5" fmla="*/ 9 h 125"/>
                  <a:gd name="T6" fmla="*/ 114 w 177"/>
                  <a:gd name="T7" fmla="*/ 9 h 125"/>
                  <a:gd name="T8" fmla="*/ 114 w 177"/>
                  <a:gd name="T9" fmla="*/ 9 h 125"/>
                  <a:gd name="T10" fmla="*/ 88 w 177"/>
                  <a:gd name="T11" fmla="*/ 9 h 125"/>
                  <a:gd name="T12" fmla="*/ 70 w 177"/>
                  <a:gd name="T13" fmla="*/ 9 h 125"/>
                  <a:gd name="T14" fmla="*/ 70 w 177"/>
                  <a:gd name="T15" fmla="*/ 9 h 125"/>
                  <a:gd name="T16" fmla="*/ 44 w 177"/>
                  <a:gd name="T17" fmla="*/ 0 h 125"/>
                  <a:gd name="T18" fmla="*/ 44 w 177"/>
                  <a:gd name="T19" fmla="*/ 0 h 125"/>
                  <a:gd name="T20" fmla="*/ 17 w 177"/>
                  <a:gd name="T21" fmla="*/ 9 h 125"/>
                  <a:gd name="T22" fmla="*/ 9 w 177"/>
                  <a:gd name="T23" fmla="*/ 18 h 125"/>
                  <a:gd name="T24" fmla="*/ 0 w 177"/>
                  <a:gd name="T25" fmla="*/ 35 h 125"/>
                  <a:gd name="T26" fmla="*/ 0 w 177"/>
                  <a:gd name="T27" fmla="*/ 35 h 125"/>
                  <a:gd name="T28" fmla="*/ 9 w 177"/>
                  <a:gd name="T29" fmla="*/ 44 h 125"/>
                  <a:gd name="T30" fmla="*/ 9 w 177"/>
                  <a:gd name="T31" fmla="*/ 44 h 125"/>
                  <a:gd name="T32" fmla="*/ 26 w 177"/>
                  <a:gd name="T33" fmla="*/ 53 h 125"/>
                  <a:gd name="T34" fmla="*/ 70 w 177"/>
                  <a:gd name="T35" fmla="*/ 79 h 125"/>
                  <a:gd name="T36" fmla="*/ 70 w 177"/>
                  <a:gd name="T37" fmla="*/ 79 h 125"/>
                  <a:gd name="T38" fmla="*/ 88 w 177"/>
                  <a:gd name="T39" fmla="*/ 79 h 125"/>
                  <a:gd name="T40" fmla="*/ 106 w 177"/>
                  <a:gd name="T41" fmla="*/ 97 h 125"/>
                  <a:gd name="T42" fmla="*/ 106 w 177"/>
                  <a:gd name="T43" fmla="*/ 97 h 125"/>
                  <a:gd name="T44" fmla="*/ 106 w 177"/>
                  <a:gd name="T45" fmla="*/ 97 h 125"/>
                  <a:gd name="T46" fmla="*/ 123 w 177"/>
                  <a:gd name="T47" fmla="*/ 106 h 125"/>
                  <a:gd name="T48" fmla="*/ 123 w 177"/>
                  <a:gd name="T49" fmla="*/ 106 h 125"/>
                  <a:gd name="T50" fmla="*/ 123 w 177"/>
                  <a:gd name="T51" fmla="*/ 115 h 125"/>
                  <a:gd name="T52" fmla="*/ 141 w 177"/>
                  <a:gd name="T53" fmla="*/ 124 h 125"/>
                  <a:gd name="T54" fmla="*/ 141 w 177"/>
                  <a:gd name="T55" fmla="*/ 124 h 125"/>
                  <a:gd name="T56" fmla="*/ 150 w 177"/>
                  <a:gd name="T57" fmla="*/ 115 h 125"/>
                  <a:gd name="T58" fmla="*/ 159 w 177"/>
                  <a:gd name="T59" fmla="*/ 106 h 125"/>
                  <a:gd name="T60" fmla="*/ 159 w 177"/>
                  <a:gd name="T61" fmla="*/ 106 h 125"/>
                  <a:gd name="T62" fmla="*/ 159 w 177"/>
                  <a:gd name="T63" fmla="*/ 106 h 125"/>
                  <a:gd name="T64" fmla="*/ 159 w 177"/>
                  <a:gd name="T65" fmla="*/ 88 h 125"/>
                  <a:gd name="T66" fmla="*/ 159 w 177"/>
                  <a:gd name="T67" fmla="*/ 71 h 125"/>
                  <a:gd name="T68" fmla="*/ 159 w 177"/>
                  <a:gd name="T69" fmla="*/ 71 h 125"/>
                  <a:gd name="T70" fmla="*/ 159 w 177"/>
                  <a:gd name="T71" fmla="*/ 62 h 125"/>
                  <a:gd name="T72" fmla="*/ 159 w 177"/>
                  <a:gd name="T73" fmla="*/ 62 h 125"/>
                  <a:gd name="T74" fmla="*/ 159 w 177"/>
                  <a:gd name="T75" fmla="*/ 44 h 125"/>
                  <a:gd name="T76" fmla="*/ 167 w 177"/>
                  <a:gd name="T77" fmla="*/ 35 h 125"/>
                  <a:gd name="T78" fmla="*/ 167 w 177"/>
                  <a:gd name="T79" fmla="*/ 35 h 125"/>
                  <a:gd name="T80" fmla="*/ 176 w 177"/>
                  <a:gd name="T81" fmla="*/ 26 h 125"/>
                  <a:gd name="T82" fmla="*/ 176 w 177"/>
                  <a:gd name="T83" fmla="*/ 26 h 125"/>
                  <a:gd name="T84" fmla="*/ 176 w 177"/>
                  <a:gd name="T85" fmla="*/ 9 h 125"/>
                  <a:gd name="T86" fmla="*/ 176 w 177"/>
                  <a:gd name="T87" fmla="*/ 9 h 125"/>
                  <a:gd name="T88" fmla="*/ 159 w 177"/>
                  <a:gd name="T8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7" h="125">
                    <a:moveTo>
                      <a:pt x="159" y="0"/>
                    </a:moveTo>
                    <a:lnTo>
                      <a:pt x="159" y="0"/>
                    </a:lnTo>
                    <a:lnTo>
                      <a:pt x="123" y="9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88" y="9"/>
                    </a:lnTo>
                    <a:lnTo>
                      <a:pt x="70" y="9"/>
                    </a:lnTo>
                    <a:lnTo>
                      <a:pt x="70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26" y="53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88" y="79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23" y="115"/>
                    </a:lnTo>
                    <a:lnTo>
                      <a:pt x="141" y="124"/>
                    </a:lnTo>
                    <a:lnTo>
                      <a:pt x="141" y="124"/>
                    </a:lnTo>
                    <a:lnTo>
                      <a:pt x="150" y="115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88"/>
                    </a:lnTo>
                    <a:lnTo>
                      <a:pt x="159" y="71"/>
                    </a:lnTo>
                    <a:lnTo>
                      <a:pt x="159" y="71"/>
                    </a:lnTo>
                    <a:lnTo>
                      <a:pt x="159" y="62"/>
                    </a:lnTo>
                    <a:lnTo>
                      <a:pt x="159" y="62"/>
                    </a:lnTo>
                    <a:lnTo>
                      <a:pt x="159" y="44"/>
                    </a:lnTo>
                    <a:lnTo>
                      <a:pt x="167" y="35"/>
                    </a:lnTo>
                    <a:lnTo>
                      <a:pt x="167" y="35"/>
                    </a:lnTo>
                    <a:lnTo>
                      <a:pt x="176" y="26"/>
                    </a:lnTo>
                    <a:lnTo>
                      <a:pt x="176" y="26"/>
                    </a:lnTo>
                    <a:lnTo>
                      <a:pt x="176" y="9"/>
                    </a:lnTo>
                    <a:lnTo>
                      <a:pt x="176" y="9"/>
                    </a:lnTo>
                    <a:lnTo>
                      <a:pt x="159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16F3C50B-D068-774B-8483-B4A4D2378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7438" y="3221038"/>
                <a:ext cx="3175" cy="3175"/>
              </a:xfrm>
              <a:custGeom>
                <a:avLst/>
                <a:gdLst>
                  <a:gd name="T0" fmla="*/ 0 w 9"/>
                  <a:gd name="T1" fmla="*/ 0 h 10"/>
                  <a:gd name="T2" fmla="*/ 0 w 9"/>
                  <a:gd name="T3" fmla="*/ 0 h 10"/>
                  <a:gd name="T4" fmla="*/ 0 w 9"/>
                  <a:gd name="T5" fmla="*/ 0 h 10"/>
                  <a:gd name="T6" fmla="*/ 8 w 9"/>
                  <a:gd name="T7" fmla="*/ 9 h 10"/>
                  <a:gd name="T8" fmla="*/ 8 w 9"/>
                  <a:gd name="T9" fmla="*/ 9 h 10"/>
                  <a:gd name="T10" fmla="*/ 0 w 9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20273185-003B-DC4C-A093-87FDE14C41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1563" y="3205163"/>
                <a:ext cx="6350" cy="6350"/>
              </a:xfrm>
              <a:custGeom>
                <a:avLst/>
                <a:gdLst>
                  <a:gd name="T0" fmla="*/ 0 w 19"/>
                  <a:gd name="T1" fmla="*/ 0 h 19"/>
                  <a:gd name="T2" fmla="*/ 0 w 19"/>
                  <a:gd name="T3" fmla="*/ 0 h 19"/>
                  <a:gd name="T4" fmla="*/ 9 w 19"/>
                  <a:gd name="T5" fmla="*/ 18 h 19"/>
                  <a:gd name="T6" fmla="*/ 18 w 19"/>
                  <a:gd name="T7" fmla="*/ 18 h 19"/>
                  <a:gd name="T8" fmla="*/ 18 w 19"/>
                  <a:gd name="T9" fmla="*/ 18 h 19"/>
                  <a:gd name="T10" fmla="*/ 0 w 19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0" y="0"/>
                    </a:moveTo>
                    <a:lnTo>
                      <a:pt x="0" y="0"/>
                    </a:lnTo>
                    <a:lnTo>
                      <a:pt x="9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B98536E0-A131-4145-BD01-21FBF565A7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2113" y="1692275"/>
                <a:ext cx="1236662" cy="893763"/>
              </a:xfrm>
              <a:custGeom>
                <a:avLst/>
                <a:gdLst>
                  <a:gd name="T0" fmla="*/ 3000 w 3433"/>
                  <a:gd name="T1" fmla="*/ 282 h 2482"/>
                  <a:gd name="T2" fmla="*/ 2797 w 3433"/>
                  <a:gd name="T3" fmla="*/ 371 h 2482"/>
                  <a:gd name="T4" fmla="*/ 2735 w 3433"/>
                  <a:gd name="T5" fmla="*/ 247 h 2482"/>
                  <a:gd name="T6" fmla="*/ 2656 w 3433"/>
                  <a:gd name="T7" fmla="*/ 221 h 2482"/>
                  <a:gd name="T8" fmla="*/ 2576 w 3433"/>
                  <a:gd name="T9" fmla="*/ 212 h 2482"/>
                  <a:gd name="T10" fmla="*/ 2735 w 3433"/>
                  <a:gd name="T11" fmla="*/ 106 h 2482"/>
                  <a:gd name="T12" fmla="*/ 2435 w 3433"/>
                  <a:gd name="T13" fmla="*/ 9 h 2482"/>
                  <a:gd name="T14" fmla="*/ 1959 w 3433"/>
                  <a:gd name="T15" fmla="*/ 26 h 2482"/>
                  <a:gd name="T16" fmla="*/ 1897 w 3433"/>
                  <a:gd name="T17" fmla="*/ 53 h 2482"/>
                  <a:gd name="T18" fmla="*/ 1667 w 3433"/>
                  <a:gd name="T19" fmla="*/ 53 h 2482"/>
                  <a:gd name="T20" fmla="*/ 1535 w 3433"/>
                  <a:gd name="T21" fmla="*/ 124 h 2482"/>
                  <a:gd name="T22" fmla="*/ 1588 w 3433"/>
                  <a:gd name="T23" fmla="*/ 256 h 2482"/>
                  <a:gd name="T24" fmla="*/ 1235 w 3433"/>
                  <a:gd name="T25" fmla="*/ 159 h 2482"/>
                  <a:gd name="T26" fmla="*/ 1120 w 3433"/>
                  <a:gd name="T27" fmla="*/ 177 h 2482"/>
                  <a:gd name="T28" fmla="*/ 1076 w 3433"/>
                  <a:gd name="T29" fmla="*/ 282 h 2482"/>
                  <a:gd name="T30" fmla="*/ 803 w 3433"/>
                  <a:gd name="T31" fmla="*/ 230 h 2482"/>
                  <a:gd name="T32" fmla="*/ 644 w 3433"/>
                  <a:gd name="T33" fmla="*/ 265 h 2482"/>
                  <a:gd name="T34" fmla="*/ 335 w 3433"/>
                  <a:gd name="T35" fmla="*/ 415 h 2482"/>
                  <a:gd name="T36" fmla="*/ 370 w 3433"/>
                  <a:gd name="T37" fmla="*/ 583 h 2482"/>
                  <a:gd name="T38" fmla="*/ 35 w 3433"/>
                  <a:gd name="T39" fmla="*/ 733 h 2482"/>
                  <a:gd name="T40" fmla="*/ 335 w 3433"/>
                  <a:gd name="T41" fmla="*/ 803 h 2482"/>
                  <a:gd name="T42" fmla="*/ 141 w 3433"/>
                  <a:gd name="T43" fmla="*/ 856 h 2482"/>
                  <a:gd name="T44" fmla="*/ 326 w 3433"/>
                  <a:gd name="T45" fmla="*/ 962 h 2482"/>
                  <a:gd name="T46" fmla="*/ 432 w 3433"/>
                  <a:gd name="T47" fmla="*/ 936 h 2482"/>
                  <a:gd name="T48" fmla="*/ 759 w 3433"/>
                  <a:gd name="T49" fmla="*/ 980 h 2482"/>
                  <a:gd name="T50" fmla="*/ 970 w 3433"/>
                  <a:gd name="T51" fmla="*/ 1236 h 2482"/>
                  <a:gd name="T52" fmla="*/ 970 w 3433"/>
                  <a:gd name="T53" fmla="*/ 1386 h 2482"/>
                  <a:gd name="T54" fmla="*/ 1085 w 3433"/>
                  <a:gd name="T55" fmla="*/ 1395 h 2482"/>
                  <a:gd name="T56" fmla="*/ 1235 w 3433"/>
                  <a:gd name="T57" fmla="*/ 1527 h 2482"/>
                  <a:gd name="T58" fmla="*/ 1235 w 3433"/>
                  <a:gd name="T59" fmla="*/ 1607 h 2482"/>
                  <a:gd name="T60" fmla="*/ 1103 w 3433"/>
                  <a:gd name="T61" fmla="*/ 1766 h 2482"/>
                  <a:gd name="T62" fmla="*/ 1120 w 3433"/>
                  <a:gd name="T63" fmla="*/ 1889 h 2482"/>
                  <a:gd name="T64" fmla="*/ 1182 w 3433"/>
                  <a:gd name="T65" fmla="*/ 2110 h 2482"/>
                  <a:gd name="T66" fmla="*/ 1270 w 3433"/>
                  <a:gd name="T67" fmla="*/ 2216 h 2482"/>
                  <a:gd name="T68" fmla="*/ 1429 w 3433"/>
                  <a:gd name="T69" fmla="*/ 2401 h 2482"/>
                  <a:gd name="T70" fmla="*/ 1659 w 3433"/>
                  <a:gd name="T71" fmla="*/ 2472 h 2482"/>
                  <a:gd name="T72" fmla="*/ 1703 w 3433"/>
                  <a:gd name="T73" fmla="*/ 2251 h 2482"/>
                  <a:gd name="T74" fmla="*/ 1817 w 3433"/>
                  <a:gd name="T75" fmla="*/ 2145 h 2482"/>
                  <a:gd name="T76" fmla="*/ 1800 w 3433"/>
                  <a:gd name="T77" fmla="*/ 2039 h 2482"/>
                  <a:gd name="T78" fmla="*/ 1853 w 3433"/>
                  <a:gd name="T79" fmla="*/ 2004 h 2482"/>
                  <a:gd name="T80" fmla="*/ 1976 w 3433"/>
                  <a:gd name="T81" fmla="*/ 1933 h 2482"/>
                  <a:gd name="T82" fmla="*/ 2223 w 3433"/>
                  <a:gd name="T83" fmla="*/ 1845 h 2482"/>
                  <a:gd name="T84" fmla="*/ 2373 w 3433"/>
                  <a:gd name="T85" fmla="*/ 1748 h 2482"/>
                  <a:gd name="T86" fmla="*/ 2841 w 3433"/>
                  <a:gd name="T87" fmla="*/ 1598 h 2482"/>
                  <a:gd name="T88" fmla="*/ 2620 w 3433"/>
                  <a:gd name="T89" fmla="*/ 1562 h 2482"/>
                  <a:gd name="T90" fmla="*/ 2664 w 3433"/>
                  <a:gd name="T91" fmla="*/ 1465 h 2482"/>
                  <a:gd name="T92" fmla="*/ 2885 w 3433"/>
                  <a:gd name="T93" fmla="*/ 1527 h 2482"/>
                  <a:gd name="T94" fmla="*/ 2744 w 3433"/>
                  <a:gd name="T95" fmla="*/ 1333 h 2482"/>
                  <a:gd name="T96" fmla="*/ 2717 w 3433"/>
                  <a:gd name="T97" fmla="*/ 1289 h 2482"/>
                  <a:gd name="T98" fmla="*/ 2770 w 3433"/>
                  <a:gd name="T99" fmla="*/ 1227 h 2482"/>
                  <a:gd name="T100" fmla="*/ 2885 w 3433"/>
                  <a:gd name="T101" fmla="*/ 1156 h 2482"/>
                  <a:gd name="T102" fmla="*/ 3017 w 3433"/>
                  <a:gd name="T103" fmla="*/ 1103 h 2482"/>
                  <a:gd name="T104" fmla="*/ 3017 w 3433"/>
                  <a:gd name="T105" fmla="*/ 1033 h 2482"/>
                  <a:gd name="T106" fmla="*/ 2850 w 3433"/>
                  <a:gd name="T107" fmla="*/ 874 h 2482"/>
                  <a:gd name="T108" fmla="*/ 3097 w 3433"/>
                  <a:gd name="T109" fmla="*/ 847 h 2482"/>
                  <a:gd name="T110" fmla="*/ 3000 w 3433"/>
                  <a:gd name="T111" fmla="*/ 768 h 2482"/>
                  <a:gd name="T112" fmla="*/ 2867 w 3433"/>
                  <a:gd name="T113" fmla="*/ 750 h 2482"/>
                  <a:gd name="T114" fmla="*/ 3008 w 3433"/>
                  <a:gd name="T115" fmla="*/ 556 h 2482"/>
                  <a:gd name="T116" fmla="*/ 3008 w 3433"/>
                  <a:gd name="T117" fmla="*/ 486 h 2482"/>
                  <a:gd name="T118" fmla="*/ 3176 w 3433"/>
                  <a:gd name="T119" fmla="*/ 415 h 2482"/>
                  <a:gd name="T120" fmla="*/ 3282 w 3433"/>
                  <a:gd name="T121" fmla="*/ 353 h 2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33" h="2482">
                    <a:moveTo>
                      <a:pt x="3423" y="274"/>
                    </a:moveTo>
                    <a:lnTo>
                      <a:pt x="3423" y="274"/>
                    </a:lnTo>
                    <a:lnTo>
                      <a:pt x="3397" y="265"/>
                    </a:lnTo>
                    <a:lnTo>
                      <a:pt x="3344" y="247"/>
                    </a:lnTo>
                    <a:lnTo>
                      <a:pt x="3291" y="238"/>
                    </a:lnTo>
                    <a:lnTo>
                      <a:pt x="3229" y="230"/>
                    </a:lnTo>
                    <a:lnTo>
                      <a:pt x="3229" y="230"/>
                    </a:lnTo>
                    <a:lnTo>
                      <a:pt x="3185" y="230"/>
                    </a:lnTo>
                    <a:lnTo>
                      <a:pt x="3150" y="238"/>
                    </a:lnTo>
                    <a:lnTo>
                      <a:pt x="3132" y="256"/>
                    </a:lnTo>
                    <a:lnTo>
                      <a:pt x="3114" y="282"/>
                    </a:lnTo>
                    <a:lnTo>
                      <a:pt x="3114" y="282"/>
                    </a:lnTo>
                    <a:lnTo>
                      <a:pt x="3114" y="291"/>
                    </a:lnTo>
                    <a:lnTo>
                      <a:pt x="3097" y="300"/>
                    </a:lnTo>
                    <a:lnTo>
                      <a:pt x="3097" y="300"/>
                    </a:lnTo>
                    <a:lnTo>
                      <a:pt x="3061" y="291"/>
                    </a:lnTo>
                    <a:lnTo>
                      <a:pt x="3061" y="291"/>
                    </a:lnTo>
                    <a:lnTo>
                      <a:pt x="3008" y="282"/>
                    </a:lnTo>
                    <a:lnTo>
                      <a:pt x="3008" y="282"/>
                    </a:lnTo>
                    <a:lnTo>
                      <a:pt x="3000" y="282"/>
                    </a:lnTo>
                    <a:lnTo>
                      <a:pt x="3000" y="282"/>
                    </a:lnTo>
                    <a:lnTo>
                      <a:pt x="3000" y="291"/>
                    </a:lnTo>
                    <a:lnTo>
                      <a:pt x="3000" y="291"/>
                    </a:lnTo>
                    <a:lnTo>
                      <a:pt x="2982" y="282"/>
                    </a:lnTo>
                    <a:lnTo>
                      <a:pt x="2982" y="274"/>
                    </a:lnTo>
                    <a:lnTo>
                      <a:pt x="2982" y="274"/>
                    </a:lnTo>
                    <a:lnTo>
                      <a:pt x="2982" y="265"/>
                    </a:lnTo>
                    <a:lnTo>
                      <a:pt x="2973" y="265"/>
                    </a:lnTo>
                    <a:lnTo>
                      <a:pt x="2973" y="265"/>
                    </a:lnTo>
                    <a:lnTo>
                      <a:pt x="2956" y="274"/>
                    </a:lnTo>
                    <a:lnTo>
                      <a:pt x="2956" y="274"/>
                    </a:lnTo>
                    <a:lnTo>
                      <a:pt x="2929" y="282"/>
                    </a:lnTo>
                    <a:lnTo>
                      <a:pt x="2911" y="300"/>
                    </a:lnTo>
                    <a:lnTo>
                      <a:pt x="2911" y="300"/>
                    </a:lnTo>
                    <a:lnTo>
                      <a:pt x="2876" y="318"/>
                    </a:lnTo>
                    <a:lnTo>
                      <a:pt x="2850" y="335"/>
                    </a:lnTo>
                    <a:lnTo>
                      <a:pt x="2850" y="335"/>
                    </a:lnTo>
                    <a:lnTo>
                      <a:pt x="2814" y="362"/>
                    </a:lnTo>
                    <a:lnTo>
                      <a:pt x="2814" y="362"/>
                    </a:lnTo>
                    <a:lnTo>
                      <a:pt x="2797" y="371"/>
                    </a:lnTo>
                    <a:lnTo>
                      <a:pt x="2797" y="371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70" y="371"/>
                    </a:lnTo>
                    <a:lnTo>
                      <a:pt x="2850" y="291"/>
                    </a:lnTo>
                    <a:lnTo>
                      <a:pt x="2850" y="291"/>
                    </a:lnTo>
                    <a:lnTo>
                      <a:pt x="2867" y="265"/>
                    </a:lnTo>
                    <a:lnTo>
                      <a:pt x="2867" y="247"/>
                    </a:lnTo>
                    <a:lnTo>
                      <a:pt x="2867" y="230"/>
                    </a:lnTo>
                    <a:lnTo>
                      <a:pt x="2867" y="230"/>
                    </a:lnTo>
                    <a:lnTo>
                      <a:pt x="2858" y="221"/>
                    </a:lnTo>
                    <a:lnTo>
                      <a:pt x="2850" y="212"/>
                    </a:lnTo>
                    <a:lnTo>
                      <a:pt x="2806" y="203"/>
                    </a:lnTo>
                    <a:lnTo>
                      <a:pt x="2806" y="203"/>
                    </a:lnTo>
                    <a:lnTo>
                      <a:pt x="2779" y="221"/>
                    </a:lnTo>
                    <a:lnTo>
                      <a:pt x="2761" y="238"/>
                    </a:lnTo>
                    <a:lnTo>
                      <a:pt x="2761" y="238"/>
                    </a:lnTo>
                    <a:lnTo>
                      <a:pt x="2735" y="247"/>
                    </a:lnTo>
                    <a:lnTo>
                      <a:pt x="2735" y="247"/>
                    </a:lnTo>
                    <a:lnTo>
                      <a:pt x="2717" y="256"/>
                    </a:lnTo>
                    <a:lnTo>
                      <a:pt x="2717" y="256"/>
                    </a:lnTo>
                    <a:lnTo>
                      <a:pt x="2682" y="274"/>
                    </a:lnTo>
                    <a:lnTo>
                      <a:pt x="2682" y="274"/>
                    </a:lnTo>
                    <a:lnTo>
                      <a:pt x="2611" y="300"/>
                    </a:lnTo>
                    <a:lnTo>
                      <a:pt x="2567" y="309"/>
                    </a:lnTo>
                    <a:lnTo>
                      <a:pt x="2567" y="309"/>
                    </a:lnTo>
                    <a:lnTo>
                      <a:pt x="2558" y="300"/>
                    </a:lnTo>
                    <a:lnTo>
                      <a:pt x="2558" y="300"/>
                    </a:lnTo>
                    <a:lnTo>
                      <a:pt x="2585" y="291"/>
                    </a:lnTo>
                    <a:lnTo>
                      <a:pt x="2629" y="274"/>
                    </a:lnTo>
                    <a:lnTo>
                      <a:pt x="2629" y="274"/>
                    </a:lnTo>
                    <a:lnTo>
                      <a:pt x="2638" y="265"/>
                    </a:lnTo>
                    <a:lnTo>
                      <a:pt x="2638" y="265"/>
                    </a:lnTo>
                    <a:lnTo>
                      <a:pt x="2664" y="247"/>
                    </a:lnTo>
                    <a:lnTo>
                      <a:pt x="2664" y="247"/>
                    </a:lnTo>
                    <a:lnTo>
                      <a:pt x="2673" y="230"/>
                    </a:lnTo>
                    <a:lnTo>
                      <a:pt x="2673" y="230"/>
                    </a:lnTo>
                    <a:lnTo>
                      <a:pt x="2656" y="221"/>
                    </a:lnTo>
                    <a:lnTo>
                      <a:pt x="2656" y="221"/>
                    </a:lnTo>
                    <a:lnTo>
                      <a:pt x="2638" y="221"/>
                    </a:lnTo>
                    <a:lnTo>
                      <a:pt x="2638" y="221"/>
                    </a:lnTo>
                    <a:lnTo>
                      <a:pt x="2567" y="221"/>
                    </a:lnTo>
                    <a:lnTo>
                      <a:pt x="2567" y="221"/>
                    </a:lnTo>
                    <a:lnTo>
                      <a:pt x="2453" y="230"/>
                    </a:lnTo>
                    <a:lnTo>
                      <a:pt x="2453" y="230"/>
                    </a:lnTo>
                    <a:lnTo>
                      <a:pt x="2391" y="238"/>
                    </a:lnTo>
                    <a:lnTo>
                      <a:pt x="2391" y="238"/>
                    </a:lnTo>
                    <a:lnTo>
                      <a:pt x="2364" y="247"/>
                    </a:lnTo>
                    <a:lnTo>
                      <a:pt x="2347" y="247"/>
                    </a:lnTo>
                    <a:lnTo>
                      <a:pt x="2347" y="247"/>
                    </a:lnTo>
                    <a:lnTo>
                      <a:pt x="2276" y="265"/>
                    </a:lnTo>
                    <a:lnTo>
                      <a:pt x="2276" y="265"/>
                    </a:lnTo>
                    <a:lnTo>
                      <a:pt x="2259" y="265"/>
                    </a:lnTo>
                    <a:lnTo>
                      <a:pt x="2259" y="265"/>
                    </a:lnTo>
                    <a:lnTo>
                      <a:pt x="2285" y="247"/>
                    </a:lnTo>
                    <a:lnTo>
                      <a:pt x="2329" y="238"/>
                    </a:lnTo>
                    <a:lnTo>
                      <a:pt x="2470" y="212"/>
                    </a:lnTo>
                    <a:lnTo>
                      <a:pt x="2576" y="212"/>
                    </a:lnTo>
                    <a:lnTo>
                      <a:pt x="2576" y="212"/>
                    </a:lnTo>
                    <a:lnTo>
                      <a:pt x="2664" y="203"/>
                    </a:lnTo>
                    <a:lnTo>
                      <a:pt x="2708" y="203"/>
                    </a:lnTo>
                    <a:lnTo>
                      <a:pt x="2744" y="194"/>
                    </a:lnTo>
                    <a:lnTo>
                      <a:pt x="2744" y="194"/>
                    </a:lnTo>
                    <a:lnTo>
                      <a:pt x="2779" y="177"/>
                    </a:lnTo>
                    <a:lnTo>
                      <a:pt x="2814" y="168"/>
                    </a:lnTo>
                    <a:lnTo>
                      <a:pt x="2823" y="168"/>
                    </a:lnTo>
                    <a:lnTo>
                      <a:pt x="2823" y="168"/>
                    </a:lnTo>
                    <a:lnTo>
                      <a:pt x="2885" y="150"/>
                    </a:lnTo>
                    <a:lnTo>
                      <a:pt x="2885" y="150"/>
                    </a:lnTo>
                    <a:lnTo>
                      <a:pt x="2894" y="141"/>
                    </a:lnTo>
                    <a:lnTo>
                      <a:pt x="2894" y="141"/>
                    </a:lnTo>
                    <a:lnTo>
                      <a:pt x="2894" y="132"/>
                    </a:lnTo>
                    <a:lnTo>
                      <a:pt x="2894" y="132"/>
                    </a:lnTo>
                    <a:lnTo>
                      <a:pt x="2850" y="115"/>
                    </a:lnTo>
                    <a:lnTo>
                      <a:pt x="2788" y="106"/>
                    </a:lnTo>
                    <a:lnTo>
                      <a:pt x="2770" y="106"/>
                    </a:lnTo>
                    <a:lnTo>
                      <a:pt x="2770" y="106"/>
                    </a:lnTo>
                    <a:lnTo>
                      <a:pt x="2735" y="106"/>
                    </a:lnTo>
                    <a:lnTo>
                      <a:pt x="2717" y="97"/>
                    </a:lnTo>
                    <a:lnTo>
                      <a:pt x="2717" y="97"/>
                    </a:lnTo>
                    <a:lnTo>
                      <a:pt x="2708" y="88"/>
                    </a:lnTo>
                    <a:lnTo>
                      <a:pt x="2708" y="88"/>
                    </a:lnTo>
                    <a:lnTo>
                      <a:pt x="2700" y="71"/>
                    </a:lnTo>
                    <a:lnTo>
                      <a:pt x="2682" y="62"/>
                    </a:lnTo>
                    <a:lnTo>
                      <a:pt x="2682" y="62"/>
                    </a:lnTo>
                    <a:lnTo>
                      <a:pt x="2673" y="62"/>
                    </a:lnTo>
                    <a:lnTo>
                      <a:pt x="2673" y="62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20" y="35"/>
                    </a:lnTo>
                    <a:lnTo>
                      <a:pt x="2576" y="35"/>
                    </a:lnTo>
                    <a:lnTo>
                      <a:pt x="2576" y="35"/>
                    </a:lnTo>
                    <a:lnTo>
                      <a:pt x="2514" y="26"/>
                    </a:lnTo>
                    <a:lnTo>
                      <a:pt x="2488" y="26"/>
                    </a:lnTo>
                    <a:lnTo>
                      <a:pt x="2488" y="26"/>
                    </a:lnTo>
                    <a:lnTo>
                      <a:pt x="2435" y="9"/>
                    </a:lnTo>
                    <a:lnTo>
                      <a:pt x="2356" y="0"/>
                    </a:lnTo>
                    <a:lnTo>
                      <a:pt x="2320" y="0"/>
                    </a:lnTo>
                    <a:lnTo>
                      <a:pt x="2320" y="0"/>
                    </a:lnTo>
                    <a:lnTo>
                      <a:pt x="2259" y="9"/>
                    </a:lnTo>
                    <a:lnTo>
                      <a:pt x="2259" y="9"/>
                    </a:lnTo>
                    <a:lnTo>
                      <a:pt x="2170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64" y="18"/>
                    </a:lnTo>
                    <a:lnTo>
                      <a:pt x="2064" y="18"/>
                    </a:lnTo>
                    <a:lnTo>
                      <a:pt x="2047" y="18"/>
                    </a:lnTo>
                    <a:lnTo>
                      <a:pt x="2047" y="18"/>
                    </a:lnTo>
                    <a:lnTo>
                      <a:pt x="2020" y="18"/>
                    </a:lnTo>
                    <a:lnTo>
                      <a:pt x="2020" y="18"/>
                    </a:lnTo>
                    <a:lnTo>
                      <a:pt x="2003" y="26"/>
                    </a:lnTo>
                    <a:lnTo>
                      <a:pt x="1994" y="26"/>
                    </a:lnTo>
                    <a:lnTo>
                      <a:pt x="1994" y="26"/>
                    </a:lnTo>
                    <a:lnTo>
                      <a:pt x="1959" y="26"/>
                    </a:lnTo>
                    <a:lnTo>
                      <a:pt x="1950" y="35"/>
                    </a:lnTo>
                    <a:lnTo>
                      <a:pt x="1941" y="44"/>
                    </a:lnTo>
                    <a:lnTo>
                      <a:pt x="1941" y="44"/>
                    </a:lnTo>
                    <a:lnTo>
                      <a:pt x="1950" y="53"/>
                    </a:lnTo>
                    <a:lnTo>
                      <a:pt x="1950" y="53"/>
                    </a:lnTo>
                    <a:lnTo>
                      <a:pt x="1950" y="62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41" y="79"/>
                    </a:lnTo>
                    <a:lnTo>
                      <a:pt x="1914" y="79"/>
                    </a:lnTo>
                    <a:lnTo>
                      <a:pt x="1914" y="79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62"/>
                    </a:lnTo>
                    <a:lnTo>
                      <a:pt x="1914" y="62"/>
                    </a:lnTo>
                    <a:lnTo>
                      <a:pt x="1897" y="53"/>
                    </a:lnTo>
                    <a:lnTo>
                      <a:pt x="1888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17" y="53"/>
                    </a:lnTo>
                    <a:lnTo>
                      <a:pt x="1817" y="53"/>
                    </a:lnTo>
                    <a:lnTo>
                      <a:pt x="1809" y="53"/>
                    </a:lnTo>
                    <a:lnTo>
                      <a:pt x="1800" y="53"/>
                    </a:lnTo>
                    <a:lnTo>
                      <a:pt x="1800" y="53"/>
                    </a:lnTo>
                    <a:lnTo>
                      <a:pt x="1773" y="53"/>
                    </a:lnTo>
                    <a:lnTo>
                      <a:pt x="1773" y="53"/>
                    </a:lnTo>
                    <a:lnTo>
                      <a:pt x="1747" y="53"/>
                    </a:lnTo>
                    <a:lnTo>
                      <a:pt x="1747" y="53"/>
                    </a:lnTo>
                    <a:lnTo>
                      <a:pt x="1694" y="44"/>
                    </a:lnTo>
                    <a:lnTo>
                      <a:pt x="1676" y="44"/>
                    </a:lnTo>
                    <a:lnTo>
                      <a:pt x="1676" y="44"/>
                    </a:lnTo>
                    <a:lnTo>
                      <a:pt x="1667" y="53"/>
                    </a:lnTo>
                    <a:lnTo>
                      <a:pt x="1667" y="53"/>
                    </a:lnTo>
                    <a:lnTo>
                      <a:pt x="1650" y="62"/>
                    </a:lnTo>
                    <a:lnTo>
                      <a:pt x="1623" y="62"/>
                    </a:lnTo>
                    <a:lnTo>
                      <a:pt x="1544" y="71"/>
                    </a:lnTo>
                    <a:lnTo>
                      <a:pt x="1544" y="71"/>
                    </a:lnTo>
                    <a:lnTo>
                      <a:pt x="1500" y="71"/>
                    </a:lnTo>
                    <a:lnTo>
                      <a:pt x="1500" y="71"/>
                    </a:lnTo>
                    <a:lnTo>
                      <a:pt x="1491" y="79"/>
                    </a:lnTo>
                    <a:lnTo>
                      <a:pt x="1482" y="88"/>
                    </a:lnTo>
                    <a:lnTo>
                      <a:pt x="1482" y="88"/>
                    </a:lnTo>
                    <a:lnTo>
                      <a:pt x="1491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9" y="106"/>
                    </a:lnTo>
                    <a:lnTo>
                      <a:pt x="1509" y="106"/>
                    </a:lnTo>
                    <a:lnTo>
                      <a:pt x="1535" y="124"/>
                    </a:lnTo>
                    <a:lnTo>
                      <a:pt x="1535" y="124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47" y="132"/>
                    </a:lnTo>
                    <a:lnTo>
                      <a:pt x="1447" y="132"/>
                    </a:lnTo>
                    <a:lnTo>
                      <a:pt x="1438" y="141"/>
                    </a:lnTo>
                    <a:lnTo>
                      <a:pt x="1438" y="141"/>
                    </a:lnTo>
                    <a:lnTo>
                      <a:pt x="1438" y="159"/>
                    </a:lnTo>
                    <a:lnTo>
                      <a:pt x="1438" y="159"/>
                    </a:lnTo>
                    <a:lnTo>
                      <a:pt x="1464" y="177"/>
                    </a:lnTo>
                    <a:lnTo>
                      <a:pt x="1509" y="194"/>
                    </a:lnTo>
                    <a:lnTo>
                      <a:pt x="1509" y="194"/>
                    </a:lnTo>
                    <a:lnTo>
                      <a:pt x="1553" y="221"/>
                    </a:lnTo>
                    <a:lnTo>
                      <a:pt x="1579" y="247"/>
                    </a:lnTo>
                    <a:lnTo>
                      <a:pt x="1579" y="247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61" y="247"/>
                    </a:lnTo>
                    <a:lnTo>
                      <a:pt x="1517" y="230"/>
                    </a:lnTo>
                    <a:lnTo>
                      <a:pt x="1517" y="230"/>
                    </a:lnTo>
                    <a:lnTo>
                      <a:pt x="1482" y="212"/>
                    </a:lnTo>
                    <a:lnTo>
                      <a:pt x="1456" y="203"/>
                    </a:lnTo>
                    <a:lnTo>
                      <a:pt x="1447" y="203"/>
                    </a:lnTo>
                    <a:lnTo>
                      <a:pt x="1447" y="203"/>
                    </a:lnTo>
                    <a:lnTo>
                      <a:pt x="1411" y="194"/>
                    </a:lnTo>
                    <a:lnTo>
                      <a:pt x="1394" y="185"/>
                    </a:lnTo>
                    <a:lnTo>
                      <a:pt x="1394" y="185"/>
                    </a:lnTo>
                    <a:lnTo>
                      <a:pt x="1367" y="168"/>
                    </a:lnTo>
                    <a:lnTo>
                      <a:pt x="1332" y="150"/>
                    </a:lnTo>
                    <a:lnTo>
                      <a:pt x="1261" y="141"/>
                    </a:lnTo>
                    <a:lnTo>
                      <a:pt x="1261" y="141"/>
                    </a:lnTo>
                    <a:lnTo>
                      <a:pt x="1244" y="141"/>
                    </a:lnTo>
                    <a:lnTo>
                      <a:pt x="1235" y="150"/>
                    </a:lnTo>
                    <a:lnTo>
                      <a:pt x="1235" y="159"/>
                    </a:lnTo>
                    <a:lnTo>
                      <a:pt x="1235" y="159"/>
                    </a:lnTo>
                    <a:lnTo>
                      <a:pt x="1235" y="168"/>
                    </a:lnTo>
                    <a:lnTo>
                      <a:pt x="1235" y="168"/>
                    </a:lnTo>
                    <a:lnTo>
                      <a:pt x="1244" y="185"/>
                    </a:lnTo>
                    <a:lnTo>
                      <a:pt x="1270" y="194"/>
                    </a:lnTo>
                    <a:lnTo>
                      <a:pt x="1270" y="194"/>
                    </a:lnTo>
                    <a:lnTo>
                      <a:pt x="1297" y="221"/>
                    </a:lnTo>
                    <a:lnTo>
                      <a:pt x="1306" y="230"/>
                    </a:lnTo>
                    <a:lnTo>
                      <a:pt x="1306" y="230"/>
                    </a:lnTo>
                    <a:lnTo>
                      <a:pt x="1288" y="230"/>
                    </a:lnTo>
                    <a:lnTo>
                      <a:pt x="1261" y="230"/>
                    </a:lnTo>
                    <a:lnTo>
                      <a:pt x="1261" y="230"/>
                    </a:lnTo>
                    <a:lnTo>
                      <a:pt x="1235" y="221"/>
                    </a:lnTo>
                    <a:lnTo>
                      <a:pt x="1226" y="221"/>
                    </a:lnTo>
                    <a:lnTo>
                      <a:pt x="1226" y="221"/>
                    </a:lnTo>
                    <a:lnTo>
                      <a:pt x="1191" y="212"/>
                    </a:lnTo>
                    <a:lnTo>
                      <a:pt x="1191" y="203"/>
                    </a:lnTo>
                    <a:lnTo>
                      <a:pt x="1191" y="203"/>
                    </a:lnTo>
                    <a:lnTo>
                      <a:pt x="1156" y="185"/>
                    </a:lnTo>
                    <a:lnTo>
                      <a:pt x="1129" y="177"/>
                    </a:lnTo>
                    <a:lnTo>
                      <a:pt x="1120" y="177"/>
                    </a:lnTo>
                    <a:lnTo>
                      <a:pt x="1120" y="177"/>
                    </a:lnTo>
                    <a:lnTo>
                      <a:pt x="1103" y="177"/>
                    </a:lnTo>
                    <a:lnTo>
                      <a:pt x="1103" y="177"/>
                    </a:lnTo>
                    <a:lnTo>
                      <a:pt x="1103" y="194"/>
                    </a:lnTo>
                    <a:lnTo>
                      <a:pt x="1103" y="194"/>
                    </a:lnTo>
                    <a:lnTo>
                      <a:pt x="1112" y="203"/>
                    </a:lnTo>
                    <a:lnTo>
                      <a:pt x="1112" y="203"/>
                    </a:lnTo>
                    <a:lnTo>
                      <a:pt x="1112" y="212"/>
                    </a:lnTo>
                    <a:lnTo>
                      <a:pt x="1112" y="212"/>
                    </a:lnTo>
                    <a:lnTo>
                      <a:pt x="1112" y="221"/>
                    </a:lnTo>
                    <a:lnTo>
                      <a:pt x="1120" y="247"/>
                    </a:lnTo>
                    <a:lnTo>
                      <a:pt x="1120" y="247"/>
                    </a:lnTo>
                    <a:lnTo>
                      <a:pt x="1112" y="265"/>
                    </a:lnTo>
                    <a:lnTo>
                      <a:pt x="1103" y="274"/>
                    </a:lnTo>
                    <a:lnTo>
                      <a:pt x="1076" y="291"/>
                    </a:lnTo>
                    <a:lnTo>
                      <a:pt x="1076" y="291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85" y="247"/>
                    </a:lnTo>
                    <a:lnTo>
                      <a:pt x="1076" y="212"/>
                    </a:lnTo>
                    <a:lnTo>
                      <a:pt x="1076" y="212"/>
                    </a:lnTo>
                    <a:lnTo>
                      <a:pt x="1067" y="185"/>
                    </a:lnTo>
                    <a:lnTo>
                      <a:pt x="1050" y="168"/>
                    </a:lnTo>
                    <a:lnTo>
                      <a:pt x="1050" y="168"/>
                    </a:lnTo>
                    <a:lnTo>
                      <a:pt x="1006" y="168"/>
                    </a:lnTo>
                    <a:lnTo>
                      <a:pt x="953" y="177"/>
                    </a:lnTo>
                    <a:lnTo>
                      <a:pt x="953" y="177"/>
                    </a:lnTo>
                    <a:lnTo>
                      <a:pt x="909" y="185"/>
                    </a:lnTo>
                    <a:lnTo>
                      <a:pt x="882" y="194"/>
                    </a:lnTo>
                    <a:lnTo>
                      <a:pt x="873" y="194"/>
                    </a:lnTo>
                    <a:lnTo>
                      <a:pt x="873" y="194"/>
                    </a:lnTo>
                    <a:lnTo>
                      <a:pt x="820" y="194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21"/>
                    </a:lnTo>
                    <a:lnTo>
                      <a:pt x="794" y="221"/>
                    </a:lnTo>
                    <a:lnTo>
                      <a:pt x="794" y="230"/>
                    </a:lnTo>
                    <a:lnTo>
                      <a:pt x="803" y="230"/>
                    </a:lnTo>
                    <a:lnTo>
                      <a:pt x="803" y="230"/>
                    </a:lnTo>
                    <a:lnTo>
                      <a:pt x="803" y="238"/>
                    </a:lnTo>
                    <a:lnTo>
                      <a:pt x="803" y="238"/>
                    </a:lnTo>
                    <a:lnTo>
                      <a:pt x="820" y="247"/>
                    </a:lnTo>
                    <a:lnTo>
                      <a:pt x="820" y="247"/>
                    </a:lnTo>
                    <a:lnTo>
                      <a:pt x="812" y="256"/>
                    </a:lnTo>
                    <a:lnTo>
                      <a:pt x="812" y="256"/>
                    </a:lnTo>
                    <a:lnTo>
                      <a:pt x="785" y="247"/>
                    </a:lnTo>
                    <a:lnTo>
                      <a:pt x="785" y="247"/>
                    </a:lnTo>
                    <a:lnTo>
                      <a:pt x="767" y="238"/>
                    </a:lnTo>
                    <a:lnTo>
                      <a:pt x="767" y="238"/>
                    </a:lnTo>
                    <a:lnTo>
                      <a:pt x="750" y="230"/>
                    </a:lnTo>
                    <a:lnTo>
                      <a:pt x="723" y="230"/>
                    </a:lnTo>
                    <a:lnTo>
                      <a:pt x="723" y="230"/>
                    </a:lnTo>
                    <a:lnTo>
                      <a:pt x="679" y="230"/>
                    </a:lnTo>
                    <a:lnTo>
                      <a:pt x="653" y="238"/>
                    </a:lnTo>
                    <a:lnTo>
                      <a:pt x="653" y="238"/>
                    </a:lnTo>
                    <a:lnTo>
                      <a:pt x="644" y="247"/>
                    </a:lnTo>
                    <a:lnTo>
                      <a:pt x="644" y="247"/>
                    </a:lnTo>
                    <a:lnTo>
                      <a:pt x="644" y="265"/>
                    </a:lnTo>
                    <a:lnTo>
                      <a:pt x="644" y="265"/>
                    </a:lnTo>
                    <a:lnTo>
                      <a:pt x="662" y="282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27"/>
                    </a:lnTo>
                    <a:lnTo>
                      <a:pt x="662" y="335"/>
                    </a:lnTo>
                    <a:lnTo>
                      <a:pt x="662" y="335"/>
                    </a:lnTo>
                    <a:lnTo>
                      <a:pt x="653" y="344"/>
                    </a:lnTo>
                    <a:lnTo>
                      <a:pt x="653" y="344"/>
                    </a:lnTo>
                    <a:lnTo>
                      <a:pt x="626" y="335"/>
                    </a:lnTo>
                    <a:lnTo>
                      <a:pt x="617" y="327"/>
                    </a:lnTo>
                    <a:lnTo>
                      <a:pt x="617" y="327"/>
                    </a:lnTo>
                    <a:lnTo>
                      <a:pt x="582" y="327"/>
                    </a:lnTo>
                    <a:lnTo>
                      <a:pt x="556" y="318"/>
                    </a:lnTo>
                    <a:lnTo>
                      <a:pt x="556" y="318"/>
                    </a:lnTo>
                    <a:lnTo>
                      <a:pt x="494" y="335"/>
                    </a:lnTo>
                    <a:lnTo>
                      <a:pt x="414" y="371"/>
                    </a:lnTo>
                    <a:lnTo>
                      <a:pt x="335" y="415"/>
                    </a:lnTo>
                    <a:lnTo>
                      <a:pt x="309" y="433"/>
                    </a:lnTo>
                    <a:lnTo>
                      <a:pt x="300" y="450"/>
                    </a:lnTo>
                    <a:lnTo>
                      <a:pt x="300" y="450"/>
                    </a:lnTo>
                    <a:lnTo>
                      <a:pt x="300" y="459"/>
                    </a:lnTo>
                    <a:lnTo>
                      <a:pt x="300" y="459"/>
                    </a:lnTo>
                    <a:lnTo>
                      <a:pt x="317" y="477"/>
                    </a:lnTo>
                    <a:lnTo>
                      <a:pt x="362" y="477"/>
                    </a:lnTo>
                    <a:lnTo>
                      <a:pt x="388" y="477"/>
                    </a:lnTo>
                    <a:lnTo>
                      <a:pt x="388" y="477"/>
                    </a:lnTo>
                    <a:lnTo>
                      <a:pt x="441" y="477"/>
                    </a:lnTo>
                    <a:lnTo>
                      <a:pt x="441" y="477"/>
                    </a:lnTo>
                    <a:lnTo>
                      <a:pt x="441" y="486"/>
                    </a:lnTo>
                    <a:lnTo>
                      <a:pt x="441" y="494"/>
                    </a:lnTo>
                    <a:lnTo>
                      <a:pt x="441" y="494"/>
                    </a:lnTo>
                    <a:lnTo>
                      <a:pt x="441" y="512"/>
                    </a:lnTo>
                    <a:lnTo>
                      <a:pt x="423" y="538"/>
                    </a:lnTo>
                    <a:lnTo>
                      <a:pt x="414" y="556"/>
                    </a:lnTo>
                    <a:lnTo>
                      <a:pt x="388" y="574"/>
                    </a:lnTo>
                    <a:lnTo>
                      <a:pt x="388" y="574"/>
                    </a:lnTo>
                    <a:lnTo>
                      <a:pt x="370" y="583"/>
                    </a:lnTo>
                    <a:lnTo>
                      <a:pt x="353" y="583"/>
                    </a:lnTo>
                    <a:lnTo>
                      <a:pt x="300" y="583"/>
                    </a:lnTo>
                    <a:lnTo>
                      <a:pt x="300" y="583"/>
                    </a:lnTo>
                    <a:lnTo>
                      <a:pt x="264" y="591"/>
                    </a:lnTo>
                    <a:lnTo>
                      <a:pt x="238" y="591"/>
                    </a:lnTo>
                    <a:lnTo>
                      <a:pt x="212" y="600"/>
                    </a:lnTo>
                    <a:lnTo>
                      <a:pt x="212" y="600"/>
                    </a:lnTo>
                    <a:lnTo>
                      <a:pt x="212" y="609"/>
                    </a:lnTo>
                    <a:lnTo>
                      <a:pt x="212" y="609"/>
                    </a:lnTo>
                    <a:lnTo>
                      <a:pt x="194" y="618"/>
                    </a:lnTo>
                    <a:lnTo>
                      <a:pt x="123" y="636"/>
                    </a:lnTo>
                    <a:lnTo>
                      <a:pt x="114" y="636"/>
                    </a:lnTo>
                    <a:lnTo>
                      <a:pt x="114" y="636"/>
                    </a:lnTo>
                    <a:lnTo>
                      <a:pt x="26" y="662"/>
                    </a:lnTo>
                    <a:lnTo>
                      <a:pt x="9" y="671"/>
                    </a:lnTo>
                    <a:lnTo>
                      <a:pt x="0" y="689"/>
                    </a:lnTo>
                    <a:lnTo>
                      <a:pt x="0" y="689"/>
                    </a:lnTo>
                    <a:lnTo>
                      <a:pt x="9" y="715"/>
                    </a:lnTo>
                    <a:lnTo>
                      <a:pt x="17" y="724"/>
                    </a:lnTo>
                    <a:lnTo>
                      <a:pt x="35" y="733"/>
                    </a:lnTo>
                    <a:lnTo>
                      <a:pt x="62" y="733"/>
                    </a:lnTo>
                    <a:lnTo>
                      <a:pt x="62" y="733"/>
                    </a:lnTo>
                    <a:lnTo>
                      <a:pt x="79" y="733"/>
                    </a:lnTo>
                    <a:lnTo>
                      <a:pt x="79" y="733"/>
                    </a:lnTo>
                    <a:lnTo>
                      <a:pt x="106" y="742"/>
                    </a:lnTo>
                    <a:lnTo>
                      <a:pt x="123" y="759"/>
                    </a:lnTo>
                    <a:lnTo>
                      <a:pt x="123" y="759"/>
                    </a:lnTo>
                    <a:lnTo>
                      <a:pt x="159" y="777"/>
                    </a:lnTo>
                    <a:lnTo>
                      <a:pt x="212" y="777"/>
                    </a:lnTo>
                    <a:lnTo>
                      <a:pt x="212" y="777"/>
                    </a:lnTo>
                    <a:lnTo>
                      <a:pt x="282" y="768"/>
                    </a:lnTo>
                    <a:lnTo>
                      <a:pt x="282" y="768"/>
                    </a:lnTo>
                    <a:lnTo>
                      <a:pt x="326" y="759"/>
                    </a:lnTo>
                    <a:lnTo>
                      <a:pt x="344" y="768"/>
                    </a:lnTo>
                    <a:lnTo>
                      <a:pt x="362" y="777"/>
                    </a:lnTo>
                    <a:lnTo>
                      <a:pt x="362" y="777"/>
                    </a:lnTo>
                    <a:lnTo>
                      <a:pt x="362" y="794"/>
                    </a:lnTo>
                    <a:lnTo>
                      <a:pt x="362" y="794"/>
                    </a:lnTo>
                    <a:lnTo>
                      <a:pt x="362" y="803"/>
                    </a:lnTo>
                    <a:lnTo>
                      <a:pt x="335" y="803"/>
                    </a:lnTo>
                    <a:lnTo>
                      <a:pt x="335" y="803"/>
                    </a:lnTo>
                    <a:lnTo>
                      <a:pt x="300" y="803"/>
                    </a:lnTo>
                    <a:lnTo>
                      <a:pt x="300" y="803"/>
                    </a:lnTo>
                    <a:lnTo>
                      <a:pt x="247" y="794"/>
                    </a:lnTo>
                    <a:lnTo>
                      <a:pt x="247" y="794"/>
                    </a:lnTo>
                    <a:lnTo>
                      <a:pt x="229" y="794"/>
                    </a:lnTo>
                    <a:lnTo>
                      <a:pt x="220" y="803"/>
                    </a:lnTo>
                    <a:lnTo>
                      <a:pt x="220" y="803"/>
                    </a:lnTo>
                    <a:lnTo>
                      <a:pt x="185" y="812"/>
                    </a:lnTo>
                    <a:lnTo>
                      <a:pt x="141" y="812"/>
                    </a:lnTo>
                    <a:lnTo>
                      <a:pt x="141" y="812"/>
                    </a:lnTo>
                    <a:lnTo>
                      <a:pt x="106" y="812"/>
                    </a:lnTo>
                    <a:lnTo>
                      <a:pt x="88" y="821"/>
                    </a:lnTo>
                    <a:lnTo>
                      <a:pt x="88" y="821"/>
                    </a:lnTo>
                    <a:lnTo>
                      <a:pt x="79" y="830"/>
                    </a:lnTo>
                    <a:lnTo>
                      <a:pt x="79" y="830"/>
                    </a:lnTo>
                    <a:lnTo>
                      <a:pt x="79" y="839"/>
                    </a:lnTo>
                    <a:lnTo>
                      <a:pt x="79" y="839"/>
                    </a:lnTo>
                    <a:lnTo>
                      <a:pt x="106" y="856"/>
                    </a:lnTo>
                    <a:lnTo>
                      <a:pt x="141" y="856"/>
                    </a:lnTo>
                    <a:lnTo>
                      <a:pt x="141" y="856"/>
                    </a:lnTo>
                    <a:lnTo>
                      <a:pt x="185" y="856"/>
                    </a:lnTo>
                    <a:lnTo>
                      <a:pt x="185" y="856"/>
                    </a:lnTo>
                    <a:lnTo>
                      <a:pt x="185" y="865"/>
                    </a:lnTo>
                    <a:lnTo>
                      <a:pt x="185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83"/>
                    </a:lnTo>
                    <a:lnTo>
                      <a:pt x="194" y="883"/>
                    </a:lnTo>
                    <a:lnTo>
                      <a:pt x="185" y="892"/>
                    </a:lnTo>
                    <a:lnTo>
                      <a:pt x="185" y="900"/>
                    </a:lnTo>
                    <a:lnTo>
                      <a:pt x="185" y="900"/>
                    </a:lnTo>
                    <a:lnTo>
                      <a:pt x="185" y="918"/>
                    </a:lnTo>
                    <a:lnTo>
                      <a:pt x="203" y="927"/>
                    </a:lnTo>
                    <a:lnTo>
                      <a:pt x="247" y="936"/>
                    </a:lnTo>
                    <a:lnTo>
                      <a:pt x="247" y="936"/>
                    </a:lnTo>
                    <a:lnTo>
                      <a:pt x="291" y="953"/>
                    </a:lnTo>
                    <a:lnTo>
                      <a:pt x="326" y="962"/>
                    </a:lnTo>
                    <a:lnTo>
                      <a:pt x="326" y="962"/>
                    </a:lnTo>
                    <a:lnTo>
                      <a:pt x="344" y="953"/>
                    </a:lnTo>
                    <a:lnTo>
                      <a:pt x="344" y="953"/>
                    </a:lnTo>
                    <a:lnTo>
                      <a:pt x="344" y="945"/>
                    </a:lnTo>
                    <a:lnTo>
                      <a:pt x="344" y="945"/>
                    </a:lnTo>
                    <a:lnTo>
                      <a:pt x="335" y="936"/>
                    </a:lnTo>
                    <a:lnTo>
                      <a:pt x="335" y="936"/>
                    </a:lnTo>
                    <a:lnTo>
                      <a:pt x="344" y="936"/>
                    </a:lnTo>
                    <a:lnTo>
                      <a:pt x="344" y="936"/>
                    </a:lnTo>
                    <a:lnTo>
                      <a:pt x="362" y="936"/>
                    </a:lnTo>
                    <a:lnTo>
                      <a:pt x="362" y="936"/>
                    </a:lnTo>
                    <a:lnTo>
                      <a:pt x="379" y="936"/>
                    </a:lnTo>
                    <a:lnTo>
                      <a:pt x="388" y="945"/>
                    </a:lnTo>
                    <a:lnTo>
                      <a:pt x="388" y="945"/>
                    </a:lnTo>
                    <a:lnTo>
                      <a:pt x="406" y="945"/>
                    </a:lnTo>
                    <a:lnTo>
                      <a:pt x="423" y="945"/>
                    </a:lnTo>
                    <a:lnTo>
                      <a:pt x="423" y="945"/>
                    </a:lnTo>
                    <a:lnTo>
                      <a:pt x="423" y="936"/>
                    </a:lnTo>
                    <a:lnTo>
                      <a:pt x="423" y="936"/>
                    </a:lnTo>
                    <a:lnTo>
                      <a:pt x="432" y="936"/>
                    </a:lnTo>
                    <a:lnTo>
                      <a:pt x="432" y="936"/>
                    </a:lnTo>
                    <a:lnTo>
                      <a:pt x="467" y="927"/>
                    </a:lnTo>
                    <a:lnTo>
                      <a:pt x="467" y="927"/>
                    </a:lnTo>
                    <a:lnTo>
                      <a:pt x="485" y="927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29" y="918"/>
                    </a:lnTo>
                    <a:lnTo>
                      <a:pt x="529" y="918"/>
                    </a:lnTo>
                    <a:lnTo>
                      <a:pt x="538" y="918"/>
                    </a:lnTo>
                    <a:lnTo>
                      <a:pt x="538" y="918"/>
                    </a:lnTo>
                    <a:lnTo>
                      <a:pt x="573" y="927"/>
                    </a:lnTo>
                    <a:lnTo>
                      <a:pt x="617" y="936"/>
                    </a:lnTo>
                    <a:lnTo>
                      <a:pt x="617" y="936"/>
                    </a:lnTo>
                    <a:lnTo>
                      <a:pt x="670" y="945"/>
                    </a:lnTo>
                    <a:lnTo>
                      <a:pt x="714" y="962"/>
                    </a:lnTo>
                    <a:lnTo>
                      <a:pt x="714" y="962"/>
                    </a:lnTo>
                    <a:lnTo>
                      <a:pt x="750" y="980"/>
                    </a:lnTo>
                    <a:lnTo>
                      <a:pt x="759" y="980"/>
                    </a:lnTo>
                    <a:lnTo>
                      <a:pt x="759" y="980"/>
                    </a:lnTo>
                    <a:lnTo>
                      <a:pt x="794" y="998"/>
                    </a:lnTo>
                    <a:lnTo>
                      <a:pt x="803" y="1006"/>
                    </a:lnTo>
                    <a:lnTo>
                      <a:pt x="803" y="1015"/>
                    </a:lnTo>
                    <a:lnTo>
                      <a:pt x="803" y="1015"/>
                    </a:lnTo>
                    <a:lnTo>
                      <a:pt x="812" y="1033"/>
                    </a:lnTo>
                    <a:lnTo>
                      <a:pt x="820" y="1050"/>
                    </a:lnTo>
                    <a:lnTo>
                      <a:pt x="847" y="1068"/>
                    </a:lnTo>
                    <a:lnTo>
                      <a:pt x="882" y="1095"/>
                    </a:lnTo>
                    <a:lnTo>
                      <a:pt x="882" y="1095"/>
                    </a:lnTo>
                    <a:lnTo>
                      <a:pt x="909" y="1103"/>
                    </a:lnTo>
                    <a:lnTo>
                      <a:pt x="926" y="1121"/>
                    </a:lnTo>
                    <a:lnTo>
                      <a:pt x="935" y="1148"/>
                    </a:lnTo>
                    <a:lnTo>
                      <a:pt x="935" y="1174"/>
                    </a:lnTo>
                    <a:lnTo>
                      <a:pt x="935" y="1174"/>
                    </a:lnTo>
                    <a:lnTo>
                      <a:pt x="944" y="1201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54"/>
                    </a:lnTo>
                    <a:lnTo>
                      <a:pt x="979" y="1262"/>
                    </a:lnTo>
                    <a:lnTo>
                      <a:pt x="1006" y="1298"/>
                    </a:lnTo>
                    <a:lnTo>
                      <a:pt x="1006" y="1298"/>
                    </a:lnTo>
                    <a:lnTo>
                      <a:pt x="1006" y="1306"/>
                    </a:lnTo>
                    <a:lnTo>
                      <a:pt x="1006" y="1306"/>
                    </a:lnTo>
                    <a:lnTo>
                      <a:pt x="997" y="1324"/>
                    </a:lnTo>
                    <a:lnTo>
                      <a:pt x="997" y="1324"/>
                    </a:lnTo>
                    <a:lnTo>
                      <a:pt x="988" y="1324"/>
                    </a:lnTo>
                    <a:lnTo>
                      <a:pt x="988" y="1324"/>
                    </a:lnTo>
                    <a:lnTo>
                      <a:pt x="979" y="1333"/>
                    </a:lnTo>
                    <a:lnTo>
                      <a:pt x="970" y="1351"/>
                    </a:lnTo>
                    <a:lnTo>
                      <a:pt x="970" y="1351"/>
                    </a:lnTo>
                    <a:lnTo>
                      <a:pt x="970" y="1359"/>
                    </a:lnTo>
                    <a:lnTo>
                      <a:pt x="970" y="1359"/>
                    </a:lnTo>
                    <a:lnTo>
                      <a:pt x="979" y="1377"/>
                    </a:lnTo>
                    <a:lnTo>
                      <a:pt x="979" y="1386"/>
                    </a:lnTo>
                    <a:lnTo>
                      <a:pt x="979" y="1386"/>
                    </a:lnTo>
                    <a:lnTo>
                      <a:pt x="970" y="1386"/>
                    </a:lnTo>
                    <a:lnTo>
                      <a:pt x="970" y="1386"/>
                    </a:lnTo>
                    <a:lnTo>
                      <a:pt x="970" y="1395"/>
                    </a:lnTo>
                    <a:lnTo>
                      <a:pt x="970" y="1395"/>
                    </a:lnTo>
                    <a:lnTo>
                      <a:pt x="970" y="1412"/>
                    </a:lnTo>
                    <a:lnTo>
                      <a:pt x="979" y="1421"/>
                    </a:lnTo>
                    <a:lnTo>
                      <a:pt x="979" y="1421"/>
                    </a:lnTo>
                    <a:lnTo>
                      <a:pt x="988" y="1430"/>
                    </a:lnTo>
                    <a:lnTo>
                      <a:pt x="988" y="1430"/>
                    </a:lnTo>
                    <a:lnTo>
                      <a:pt x="997" y="1430"/>
                    </a:lnTo>
                    <a:lnTo>
                      <a:pt x="997" y="1430"/>
                    </a:lnTo>
                    <a:lnTo>
                      <a:pt x="1006" y="1439"/>
                    </a:lnTo>
                    <a:lnTo>
                      <a:pt x="1006" y="1439"/>
                    </a:lnTo>
                    <a:lnTo>
                      <a:pt x="1032" y="1430"/>
                    </a:lnTo>
                    <a:lnTo>
                      <a:pt x="1059" y="1421"/>
                    </a:lnTo>
                    <a:lnTo>
                      <a:pt x="1059" y="1421"/>
                    </a:lnTo>
                    <a:lnTo>
                      <a:pt x="1059" y="1412"/>
                    </a:lnTo>
                    <a:lnTo>
                      <a:pt x="1059" y="1412"/>
                    </a:lnTo>
                    <a:lnTo>
                      <a:pt x="1067" y="1404"/>
                    </a:lnTo>
                    <a:lnTo>
                      <a:pt x="1085" y="1395"/>
                    </a:lnTo>
                    <a:lnTo>
                      <a:pt x="1085" y="1395"/>
                    </a:lnTo>
                    <a:lnTo>
                      <a:pt x="1103" y="1404"/>
                    </a:lnTo>
                    <a:lnTo>
                      <a:pt x="1103" y="1404"/>
                    </a:lnTo>
                    <a:lnTo>
                      <a:pt x="1103" y="1412"/>
                    </a:lnTo>
                    <a:lnTo>
                      <a:pt x="1103" y="1412"/>
                    </a:lnTo>
                    <a:lnTo>
                      <a:pt x="1103" y="1421"/>
                    </a:lnTo>
                    <a:lnTo>
                      <a:pt x="1103" y="1421"/>
                    </a:lnTo>
                    <a:lnTo>
                      <a:pt x="1094" y="1430"/>
                    </a:lnTo>
                    <a:lnTo>
                      <a:pt x="1094" y="1430"/>
                    </a:lnTo>
                    <a:lnTo>
                      <a:pt x="1094" y="1439"/>
                    </a:lnTo>
                    <a:lnTo>
                      <a:pt x="1103" y="1457"/>
                    </a:lnTo>
                    <a:lnTo>
                      <a:pt x="1103" y="1457"/>
                    </a:lnTo>
                    <a:lnTo>
                      <a:pt x="1120" y="1465"/>
                    </a:lnTo>
                    <a:lnTo>
                      <a:pt x="1147" y="1474"/>
                    </a:lnTo>
                    <a:lnTo>
                      <a:pt x="1147" y="1474"/>
                    </a:lnTo>
                    <a:lnTo>
                      <a:pt x="1164" y="1474"/>
                    </a:lnTo>
                    <a:lnTo>
                      <a:pt x="1164" y="1474"/>
                    </a:lnTo>
                    <a:lnTo>
                      <a:pt x="1209" y="1501"/>
                    </a:lnTo>
                    <a:lnTo>
                      <a:pt x="1209" y="1501"/>
                    </a:lnTo>
                    <a:lnTo>
                      <a:pt x="1226" y="1518"/>
                    </a:lnTo>
                    <a:lnTo>
                      <a:pt x="1235" y="1527"/>
                    </a:lnTo>
                    <a:lnTo>
                      <a:pt x="1235" y="1527"/>
                    </a:lnTo>
                    <a:lnTo>
                      <a:pt x="1217" y="1527"/>
                    </a:lnTo>
                    <a:lnTo>
                      <a:pt x="1191" y="1518"/>
                    </a:lnTo>
                    <a:lnTo>
                      <a:pt x="1191" y="1518"/>
                    </a:lnTo>
                    <a:lnTo>
                      <a:pt x="1173" y="1510"/>
                    </a:lnTo>
                    <a:lnTo>
                      <a:pt x="1147" y="1501"/>
                    </a:lnTo>
                    <a:lnTo>
                      <a:pt x="1094" y="1501"/>
                    </a:lnTo>
                    <a:lnTo>
                      <a:pt x="1059" y="1501"/>
                    </a:lnTo>
                    <a:lnTo>
                      <a:pt x="1059" y="1501"/>
                    </a:lnTo>
                    <a:lnTo>
                      <a:pt x="1050" y="1510"/>
                    </a:lnTo>
                    <a:lnTo>
                      <a:pt x="1050" y="1510"/>
                    </a:lnTo>
                    <a:lnTo>
                      <a:pt x="1059" y="1527"/>
                    </a:lnTo>
                    <a:lnTo>
                      <a:pt x="1059" y="1527"/>
                    </a:lnTo>
                    <a:lnTo>
                      <a:pt x="1120" y="1562"/>
                    </a:lnTo>
                    <a:lnTo>
                      <a:pt x="1156" y="1571"/>
                    </a:lnTo>
                    <a:lnTo>
                      <a:pt x="1182" y="1580"/>
                    </a:lnTo>
                    <a:lnTo>
                      <a:pt x="1200" y="1580"/>
                    </a:lnTo>
                    <a:lnTo>
                      <a:pt x="1200" y="1580"/>
                    </a:lnTo>
                    <a:lnTo>
                      <a:pt x="1226" y="1589"/>
                    </a:lnTo>
                    <a:lnTo>
                      <a:pt x="1235" y="1607"/>
                    </a:lnTo>
                    <a:lnTo>
                      <a:pt x="1235" y="1607"/>
                    </a:lnTo>
                    <a:lnTo>
                      <a:pt x="1244" y="1615"/>
                    </a:lnTo>
                    <a:lnTo>
                      <a:pt x="1244" y="1615"/>
                    </a:lnTo>
                    <a:lnTo>
                      <a:pt x="1244" y="1624"/>
                    </a:lnTo>
                    <a:lnTo>
                      <a:pt x="1244" y="1633"/>
                    </a:lnTo>
                    <a:lnTo>
                      <a:pt x="1244" y="1633"/>
                    </a:lnTo>
                    <a:lnTo>
                      <a:pt x="1226" y="1660"/>
                    </a:lnTo>
                    <a:lnTo>
                      <a:pt x="1226" y="1686"/>
                    </a:lnTo>
                    <a:lnTo>
                      <a:pt x="1226" y="1713"/>
                    </a:lnTo>
                    <a:lnTo>
                      <a:pt x="1226" y="1713"/>
                    </a:lnTo>
                    <a:lnTo>
                      <a:pt x="1217" y="1713"/>
                    </a:lnTo>
                    <a:lnTo>
                      <a:pt x="1191" y="1713"/>
                    </a:lnTo>
                    <a:lnTo>
                      <a:pt x="1191" y="1713"/>
                    </a:lnTo>
                    <a:lnTo>
                      <a:pt x="1156" y="1713"/>
                    </a:lnTo>
                    <a:lnTo>
                      <a:pt x="1156" y="1713"/>
                    </a:lnTo>
                    <a:lnTo>
                      <a:pt x="1129" y="1721"/>
                    </a:lnTo>
                    <a:lnTo>
                      <a:pt x="1120" y="1730"/>
                    </a:lnTo>
                    <a:lnTo>
                      <a:pt x="1112" y="1748"/>
                    </a:lnTo>
                    <a:lnTo>
                      <a:pt x="1112" y="1748"/>
                    </a:lnTo>
                    <a:lnTo>
                      <a:pt x="1103" y="1766"/>
                    </a:lnTo>
                    <a:lnTo>
                      <a:pt x="1094" y="1783"/>
                    </a:lnTo>
                    <a:lnTo>
                      <a:pt x="1094" y="1783"/>
                    </a:lnTo>
                    <a:lnTo>
                      <a:pt x="1085" y="1801"/>
                    </a:lnTo>
                    <a:lnTo>
                      <a:pt x="1085" y="1801"/>
                    </a:lnTo>
                    <a:lnTo>
                      <a:pt x="1067" y="1827"/>
                    </a:lnTo>
                    <a:lnTo>
                      <a:pt x="1067" y="1827"/>
                    </a:lnTo>
                    <a:lnTo>
                      <a:pt x="1067" y="1836"/>
                    </a:lnTo>
                    <a:lnTo>
                      <a:pt x="1067" y="1836"/>
                    </a:lnTo>
                    <a:lnTo>
                      <a:pt x="1067" y="1845"/>
                    </a:lnTo>
                    <a:lnTo>
                      <a:pt x="1076" y="1854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9"/>
                    </a:lnTo>
                    <a:lnTo>
                      <a:pt x="1120" y="1889"/>
                    </a:lnTo>
                    <a:lnTo>
                      <a:pt x="1112" y="1898"/>
                    </a:lnTo>
                    <a:lnTo>
                      <a:pt x="1103" y="1898"/>
                    </a:lnTo>
                    <a:lnTo>
                      <a:pt x="1103" y="1898"/>
                    </a:lnTo>
                    <a:lnTo>
                      <a:pt x="1085" y="1907"/>
                    </a:lnTo>
                    <a:lnTo>
                      <a:pt x="1076" y="1924"/>
                    </a:lnTo>
                    <a:lnTo>
                      <a:pt x="1076" y="1924"/>
                    </a:lnTo>
                    <a:lnTo>
                      <a:pt x="1076" y="1942"/>
                    </a:lnTo>
                    <a:lnTo>
                      <a:pt x="1085" y="1951"/>
                    </a:lnTo>
                    <a:lnTo>
                      <a:pt x="1112" y="1977"/>
                    </a:lnTo>
                    <a:lnTo>
                      <a:pt x="1156" y="2004"/>
                    </a:lnTo>
                    <a:lnTo>
                      <a:pt x="1156" y="2004"/>
                    </a:lnTo>
                    <a:lnTo>
                      <a:pt x="1164" y="2013"/>
                    </a:lnTo>
                    <a:lnTo>
                      <a:pt x="1164" y="2030"/>
                    </a:lnTo>
                    <a:lnTo>
                      <a:pt x="1164" y="2057"/>
                    </a:lnTo>
                    <a:lnTo>
                      <a:pt x="1164" y="2092"/>
                    </a:lnTo>
                    <a:lnTo>
                      <a:pt x="1164" y="2092"/>
                    </a:lnTo>
                    <a:lnTo>
                      <a:pt x="1164" y="2101"/>
                    </a:lnTo>
                    <a:lnTo>
                      <a:pt x="1164" y="2101"/>
                    </a:lnTo>
                    <a:lnTo>
                      <a:pt x="1173" y="2110"/>
                    </a:lnTo>
                    <a:lnTo>
                      <a:pt x="1182" y="2110"/>
                    </a:lnTo>
                    <a:lnTo>
                      <a:pt x="1191" y="2110"/>
                    </a:lnTo>
                    <a:lnTo>
                      <a:pt x="1191" y="2110"/>
                    </a:lnTo>
                    <a:lnTo>
                      <a:pt x="1200" y="2119"/>
                    </a:lnTo>
                    <a:lnTo>
                      <a:pt x="1200" y="2119"/>
                    </a:lnTo>
                    <a:lnTo>
                      <a:pt x="1200" y="2127"/>
                    </a:lnTo>
                    <a:lnTo>
                      <a:pt x="1200" y="2127"/>
                    </a:lnTo>
                    <a:lnTo>
                      <a:pt x="1200" y="2145"/>
                    </a:lnTo>
                    <a:lnTo>
                      <a:pt x="1217" y="2163"/>
                    </a:lnTo>
                    <a:lnTo>
                      <a:pt x="1217" y="2163"/>
                    </a:lnTo>
                    <a:lnTo>
                      <a:pt x="1226" y="2180"/>
                    </a:lnTo>
                    <a:lnTo>
                      <a:pt x="1226" y="2180"/>
                    </a:lnTo>
                    <a:lnTo>
                      <a:pt x="1235" y="2189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53" y="2207"/>
                    </a:lnTo>
                    <a:lnTo>
                      <a:pt x="1253" y="2207"/>
                    </a:lnTo>
                    <a:lnTo>
                      <a:pt x="1270" y="2216"/>
                    </a:lnTo>
                    <a:lnTo>
                      <a:pt x="1270" y="2216"/>
                    </a:lnTo>
                    <a:lnTo>
                      <a:pt x="1270" y="2225"/>
                    </a:lnTo>
                    <a:lnTo>
                      <a:pt x="1270" y="2225"/>
                    </a:lnTo>
                    <a:lnTo>
                      <a:pt x="1270" y="2242"/>
                    </a:lnTo>
                    <a:lnTo>
                      <a:pt x="1270" y="2260"/>
                    </a:lnTo>
                    <a:lnTo>
                      <a:pt x="1288" y="2286"/>
                    </a:lnTo>
                    <a:lnTo>
                      <a:pt x="1288" y="2286"/>
                    </a:lnTo>
                    <a:lnTo>
                      <a:pt x="1297" y="2295"/>
                    </a:lnTo>
                    <a:lnTo>
                      <a:pt x="1297" y="2295"/>
                    </a:lnTo>
                    <a:lnTo>
                      <a:pt x="1323" y="2322"/>
                    </a:lnTo>
                    <a:lnTo>
                      <a:pt x="1323" y="2322"/>
                    </a:lnTo>
                    <a:lnTo>
                      <a:pt x="1350" y="2339"/>
                    </a:lnTo>
                    <a:lnTo>
                      <a:pt x="1359" y="2357"/>
                    </a:lnTo>
                    <a:lnTo>
                      <a:pt x="1359" y="2357"/>
                    </a:lnTo>
                    <a:lnTo>
                      <a:pt x="1359" y="2366"/>
                    </a:lnTo>
                    <a:lnTo>
                      <a:pt x="1359" y="2366"/>
                    </a:lnTo>
                    <a:lnTo>
                      <a:pt x="1376" y="2383"/>
                    </a:lnTo>
                    <a:lnTo>
                      <a:pt x="1394" y="2401"/>
                    </a:lnTo>
                    <a:lnTo>
                      <a:pt x="1411" y="2401"/>
                    </a:lnTo>
                    <a:lnTo>
                      <a:pt x="1429" y="2401"/>
                    </a:lnTo>
                    <a:lnTo>
                      <a:pt x="1429" y="2401"/>
                    </a:lnTo>
                    <a:lnTo>
                      <a:pt x="1438" y="2401"/>
                    </a:lnTo>
                    <a:lnTo>
                      <a:pt x="1438" y="2401"/>
                    </a:lnTo>
                    <a:lnTo>
                      <a:pt x="1447" y="2401"/>
                    </a:lnTo>
                    <a:lnTo>
                      <a:pt x="1447" y="2401"/>
                    </a:lnTo>
                    <a:lnTo>
                      <a:pt x="1456" y="2410"/>
                    </a:lnTo>
                    <a:lnTo>
                      <a:pt x="1456" y="2410"/>
                    </a:lnTo>
                    <a:lnTo>
                      <a:pt x="1464" y="2419"/>
                    </a:lnTo>
                    <a:lnTo>
                      <a:pt x="1482" y="2419"/>
                    </a:lnTo>
                    <a:lnTo>
                      <a:pt x="1491" y="2419"/>
                    </a:lnTo>
                    <a:lnTo>
                      <a:pt x="1491" y="2419"/>
                    </a:lnTo>
                    <a:lnTo>
                      <a:pt x="1526" y="2428"/>
                    </a:lnTo>
                    <a:lnTo>
                      <a:pt x="1544" y="2445"/>
                    </a:lnTo>
                    <a:lnTo>
                      <a:pt x="1544" y="2445"/>
                    </a:lnTo>
                    <a:lnTo>
                      <a:pt x="1561" y="2454"/>
                    </a:lnTo>
                    <a:lnTo>
                      <a:pt x="1597" y="2472"/>
                    </a:lnTo>
                    <a:lnTo>
                      <a:pt x="1641" y="2481"/>
                    </a:lnTo>
                    <a:lnTo>
                      <a:pt x="1650" y="2481"/>
                    </a:lnTo>
                    <a:lnTo>
                      <a:pt x="1650" y="2481"/>
                    </a:lnTo>
                    <a:lnTo>
                      <a:pt x="1659" y="2472"/>
                    </a:lnTo>
                    <a:lnTo>
                      <a:pt x="1659" y="2472"/>
                    </a:lnTo>
                    <a:lnTo>
                      <a:pt x="1667" y="2454"/>
                    </a:lnTo>
                    <a:lnTo>
                      <a:pt x="1667" y="2454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94" y="2410"/>
                    </a:lnTo>
                    <a:lnTo>
                      <a:pt x="1703" y="2392"/>
                    </a:lnTo>
                    <a:lnTo>
                      <a:pt x="1703" y="2392"/>
                    </a:lnTo>
                    <a:lnTo>
                      <a:pt x="1711" y="2357"/>
                    </a:lnTo>
                    <a:lnTo>
                      <a:pt x="1711" y="2357"/>
                    </a:lnTo>
                    <a:lnTo>
                      <a:pt x="1720" y="2348"/>
                    </a:lnTo>
                    <a:lnTo>
                      <a:pt x="1720" y="2339"/>
                    </a:lnTo>
                    <a:lnTo>
                      <a:pt x="1729" y="2304"/>
                    </a:lnTo>
                    <a:lnTo>
                      <a:pt x="1729" y="2304"/>
                    </a:lnTo>
                    <a:lnTo>
                      <a:pt x="1720" y="2278"/>
                    </a:lnTo>
                    <a:lnTo>
                      <a:pt x="1720" y="2269"/>
                    </a:lnTo>
                    <a:lnTo>
                      <a:pt x="1703" y="2260"/>
                    </a:lnTo>
                    <a:lnTo>
                      <a:pt x="1703" y="2260"/>
                    </a:lnTo>
                    <a:lnTo>
                      <a:pt x="1703" y="2251"/>
                    </a:lnTo>
                    <a:lnTo>
                      <a:pt x="1703" y="2251"/>
                    </a:lnTo>
                    <a:lnTo>
                      <a:pt x="1711" y="2242"/>
                    </a:lnTo>
                    <a:lnTo>
                      <a:pt x="1738" y="2242"/>
                    </a:lnTo>
                    <a:lnTo>
                      <a:pt x="1738" y="2242"/>
                    </a:lnTo>
                    <a:lnTo>
                      <a:pt x="1756" y="2242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73" y="2216"/>
                    </a:lnTo>
                    <a:lnTo>
                      <a:pt x="1773" y="2216"/>
                    </a:lnTo>
                    <a:lnTo>
                      <a:pt x="1782" y="2207"/>
                    </a:lnTo>
                    <a:lnTo>
                      <a:pt x="1782" y="2207"/>
                    </a:lnTo>
                    <a:lnTo>
                      <a:pt x="1791" y="2198"/>
                    </a:lnTo>
                    <a:lnTo>
                      <a:pt x="1791" y="2180"/>
                    </a:lnTo>
                    <a:lnTo>
                      <a:pt x="1791" y="2180"/>
                    </a:lnTo>
                    <a:lnTo>
                      <a:pt x="1800" y="2172"/>
                    </a:lnTo>
                    <a:lnTo>
                      <a:pt x="1800" y="2172"/>
                    </a:lnTo>
                    <a:lnTo>
                      <a:pt x="1809" y="2163"/>
                    </a:lnTo>
                    <a:lnTo>
                      <a:pt x="1809" y="2163"/>
                    </a:lnTo>
                    <a:lnTo>
                      <a:pt x="1817" y="2145"/>
                    </a:lnTo>
                    <a:lnTo>
                      <a:pt x="1817" y="2145"/>
                    </a:lnTo>
                    <a:lnTo>
                      <a:pt x="1817" y="2136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26" y="2101"/>
                    </a:lnTo>
                    <a:lnTo>
                      <a:pt x="1826" y="2101"/>
                    </a:lnTo>
                    <a:lnTo>
                      <a:pt x="1835" y="2092"/>
                    </a:lnTo>
                    <a:lnTo>
                      <a:pt x="1835" y="2083"/>
                    </a:lnTo>
                    <a:lnTo>
                      <a:pt x="1835" y="2083"/>
                    </a:lnTo>
                    <a:lnTo>
                      <a:pt x="1835" y="2066"/>
                    </a:lnTo>
                    <a:lnTo>
                      <a:pt x="1817" y="2048"/>
                    </a:lnTo>
                    <a:lnTo>
                      <a:pt x="1817" y="2048"/>
                    </a:lnTo>
                    <a:lnTo>
                      <a:pt x="1800" y="2048"/>
                    </a:lnTo>
                    <a:lnTo>
                      <a:pt x="1800" y="2039"/>
                    </a:lnTo>
                    <a:lnTo>
                      <a:pt x="1800" y="2039"/>
                    </a:lnTo>
                    <a:lnTo>
                      <a:pt x="1800" y="2030"/>
                    </a:lnTo>
                    <a:lnTo>
                      <a:pt x="1800" y="2030"/>
                    </a:lnTo>
                    <a:lnTo>
                      <a:pt x="1817" y="2039"/>
                    </a:lnTo>
                    <a:lnTo>
                      <a:pt x="1817" y="2039"/>
                    </a:lnTo>
                    <a:lnTo>
                      <a:pt x="1826" y="2039"/>
                    </a:lnTo>
                    <a:lnTo>
                      <a:pt x="1826" y="2039"/>
                    </a:lnTo>
                    <a:lnTo>
                      <a:pt x="1835" y="2039"/>
                    </a:lnTo>
                    <a:lnTo>
                      <a:pt x="1835" y="2039"/>
                    </a:lnTo>
                    <a:lnTo>
                      <a:pt x="1844" y="2048"/>
                    </a:lnTo>
                    <a:lnTo>
                      <a:pt x="1844" y="2048"/>
                    </a:lnTo>
                    <a:lnTo>
                      <a:pt x="1853" y="2039"/>
                    </a:lnTo>
                    <a:lnTo>
                      <a:pt x="1861" y="2030"/>
                    </a:lnTo>
                    <a:lnTo>
                      <a:pt x="1861" y="2022"/>
                    </a:lnTo>
                    <a:lnTo>
                      <a:pt x="1861" y="2022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04"/>
                    </a:lnTo>
                    <a:lnTo>
                      <a:pt x="1853" y="2004"/>
                    </a:lnTo>
                    <a:lnTo>
                      <a:pt x="1870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50" y="1977"/>
                    </a:lnTo>
                    <a:lnTo>
                      <a:pt x="1950" y="1977"/>
                    </a:lnTo>
                    <a:lnTo>
                      <a:pt x="1950" y="1969"/>
                    </a:lnTo>
                    <a:lnTo>
                      <a:pt x="1950" y="1969"/>
                    </a:lnTo>
                    <a:lnTo>
                      <a:pt x="1959" y="1960"/>
                    </a:lnTo>
                    <a:lnTo>
                      <a:pt x="1950" y="1942"/>
                    </a:lnTo>
                    <a:lnTo>
                      <a:pt x="1950" y="1942"/>
                    </a:lnTo>
                    <a:lnTo>
                      <a:pt x="1959" y="1933"/>
                    </a:lnTo>
                    <a:lnTo>
                      <a:pt x="1959" y="1933"/>
                    </a:lnTo>
                    <a:lnTo>
                      <a:pt x="1959" y="1924"/>
                    </a:lnTo>
                    <a:lnTo>
                      <a:pt x="1959" y="1924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67" y="1960"/>
                    </a:lnTo>
                    <a:lnTo>
                      <a:pt x="1967" y="1960"/>
                    </a:lnTo>
                    <a:lnTo>
                      <a:pt x="1976" y="1977"/>
                    </a:lnTo>
                    <a:lnTo>
                      <a:pt x="1976" y="1977"/>
                    </a:lnTo>
                    <a:lnTo>
                      <a:pt x="1994" y="1969"/>
                    </a:lnTo>
                    <a:lnTo>
                      <a:pt x="1994" y="1969"/>
                    </a:lnTo>
                    <a:lnTo>
                      <a:pt x="2020" y="1960"/>
                    </a:lnTo>
                    <a:lnTo>
                      <a:pt x="2020" y="1960"/>
                    </a:lnTo>
                    <a:lnTo>
                      <a:pt x="2029" y="1960"/>
                    </a:lnTo>
                    <a:lnTo>
                      <a:pt x="2029" y="1960"/>
                    </a:lnTo>
                    <a:lnTo>
                      <a:pt x="2064" y="1960"/>
                    </a:lnTo>
                    <a:lnTo>
                      <a:pt x="2100" y="1951"/>
                    </a:lnTo>
                    <a:lnTo>
                      <a:pt x="2100" y="1951"/>
                    </a:lnTo>
                    <a:lnTo>
                      <a:pt x="2135" y="1933"/>
                    </a:lnTo>
                    <a:lnTo>
                      <a:pt x="2179" y="1907"/>
                    </a:lnTo>
                    <a:lnTo>
                      <a:pt x="2206" y="1880"/>
                    </a:lnTo>
                    <a:lnTo>
                      <a:pt x="2223" y="1845"/>
                    </a:lnTo>
                    <a:lnTo>
                      <a:pt x="2223" y="1845"/>
                    </a:lnTo>
                    <a:lnTo>
                      <a:pt x="2241" y="1819"/>
                    </a:lnTo>
                    <a:lnTo>
                      <a:pt x="2259" y="1810"/>
                    </a:lnTo>
                    <a:lnTo>
                      <a:pt x="2259" y="1810"/>
                    </a:lnTo>
                    <a:lnTo>
                      <a:pt x="2285" y="1801"/>
                    </a:lnTo>
                    <a:lnTo>
                      <a:pt x="2294" y="1783"/>
                    </a:lnTo>
                    <a:lnTo>
                      <a:pt x="2294" y="1783"/>
                    </a:lnTo>
                    <a:lnTo>
                      <a:pt x="2294" y="1774"/>
                    </a:lnTo>
                    <a:lnTo>
                      <a:pt x="2294" y="1774"/>
                    </a:lnTo>
                    <a:lnTo>
                      <a:pt x="2294" y="1757"/>
                    </a:lnTo>
                    <a:lnTo>
                      <a:pt x="2294" y="1757"/>
                    </a:lnTo>
                    <a:lnTo>
                      <a:pt x="2303" y="1748"/>
                    </a:lnTo>
                    <a:lnTo>
                      <a:pt x="2303" y="1748"/>
                    </a:lnTo>
                    <a:lnTo>
                      <a:pt x="2338" y="1757"/>
                    </a:lnTo>
                    <a:lnTo>
                      <a:pt x="2338" y="1757"/>
                    </a:lnTo>
                    <a:lnTo>
                      <a:pt x="2356" y="1766"/>
                    </a:lnTo>
                    <a:lnTo>
                      <a:pt x="2356" y="1766"/>
                    </a:lnTo>
                    <a:lnTo>
                      <a:pt x="2364" y="1757"/>
                    </a:lnTo>
                    <a:lnTo>
                      <a:pt x="2364" y="1757"/>
                    </a:lnTo>
                    <a:lnTo>
                      <a:pt x="2373" y="1748"/>
                    </a:lnTo>
                    <a:lnTo>
                      <a:pt x="2400" y="1748"/>
                    </a:lnTo>
                    <a:lnTo>
                      <a:pt x="2400" y="1748"/>
                    </a:lnTo>
                    <a:lnTo>
                      <a:pt x="2426" y="1748"/>
                    </a:lnTo>
                    <a:lnTo>
                      <a:pt x="2444" y="1739"/>
                    </a:lnTo>
                    <a:lnTo>
                      <a:pt x="2444" y="1739"/>
                    </a:lnTo>
                    <a:lnTo>
                      <a:pt x="2453" y="1730"/>
                    </a:lnTo>
                    <a:lnTo>
                      <a:pt x="2479" y="1730"/>
                    </a:lnTo>
                    <a:lnTo>
                      <a:pt x="2479" y="1730"/>
                    </a:lnTo>
                    <a:lnTo>
                      <a:pt x="2523" y="1730"/>
                    </a:lnTo>
                    <a:lnTo>
                      <a:pt x="2585" y="1713"/>
                    </a:lnTo>
                    <a:lnTo>
                      <a:pt x="2638" y="1695"/>
                    </a:lnTo>
                    <a:lnTo>
                      <a:pt x="2682" y="1677"/>
                    </a:lnTo>
                    <a:lnTo>
                      <a:pt x="2682" y="1677"/>
                    </a:lnTo>
                    <a:lnTo>
                      <a:pt x="2726" y="1651"/>
                    </a:lnTo>
                    <a:lnTo>
                      <a:pt x="2779" y="1624"/>
                    </a:lnTo>
                    <a:lnTo>
                      <a:pt x="2779" y="1624"/>
                    </a:lnTo>
                    <a:lnTo>
                      <a:pt x="2832" y="1598"/>
                    </a:lnTo>
                    <a:lnTo>
                      <a:pt x="2832" y="1598"/>
                    </a:lnTo>
                    <a:lnTo>
                      <a:pt x="2841" y="1598"/>
                    </a:lnTo>
                    <a:lnTo>
                      <a:pt x="2841" y="1598"/>
                    </a:lnTo>
                    <a:lnTo>
                      <a:pt x="2850" y="1580"/>
                    </a:lnTo>
                    <a:lnTo>
                      <a:pt x="2850" y="1580"/>
                    </a:lnTo>
                    <a:lnTo>
                      <a:pt x="2841" y="1571"/>
                    </a:lnTo>
                    <a:lnTo>
                      <a:pt x="2832" y="1571"/>
                    </a:lnTo>
                    <a:lnTo>
                      <a:pt x="2832" y="1571"/>
                    </a:lnTo>
                    <a:lnTo>
                      <a:pt x="2797" y="1571"/>
                    </a:lnTo>
                    <a:lnTo>
                      <a:pt x="2761" y="1571"/>
                    </a:lnTo>
                    <a:lnTo>
                      <a:pt x="2761" y="1571"/>
                    </a:lnTo>
                    <a:lnTo>
                      <a:pt x="2753" y="1562"/>
                    </a:lnTo>
                    <a:lnTo>
                      <a:pt x="2753" y="1562"/>
                    </a:lnTo>
                    <a:lnTo>
                      <a:pt x="2735" y="1562"/>
                    </a:lnTo>
                    <a:lnTo>
                      <a:pt x="2735" y="1562"/>
                    </a:lnTo>
                    <a:lnTo>
                      <a:pt x="2717" y="1554"/>
                    </a:lnTo>
                    <a:lnTo>
                      <a:pt x="2717" y="1554"/>
                    </a:lnTo>
                    <a:lnTo>
                      <a:pt x="2664" y="1545"/>
                    </a:lnTo>
                    <a:lnTo>
                      <a:pt x="2664" y="1545"/>
                    </a:lnTo>
                    <a:lnTo>
                      <a:pt x="2647" y="1545"/>
                    </a:lnTo>
                    <a:lnTo>
                      <a:pt x="2629" y="1554"/>
                    </a:lnTo>
                    <a:lnTo>
                      <a:pt x="2629" y="1554"/>
                    </a:lnTo>
                    <a:lnTo>
                      <a:pt x="2620" y="1562"/>
                    </a:lnTo>
                    <a:lnTo>
                      <a:pt x="2620" y="1562"/>
                    </a:lnTo>
                    <a:lnTo>
                      <a:pt x="2620" y="1554"/>
                    </a:lnTo>
                    <a:lnTo>
                      <a:pt x="2620" y="1554"/>
                    </a:lnTo>
                    <a:lnTo>
                      <a:pt x="2629" y="1536"/>
                    </a:lnTo>
                    <a:lnTo>
                      <a:pt x="2647" y="1527"/>
                    </a:lnTo>
                    <a:lnTo>
                      <a:pt x="2664" y="1527"/>
                    </a:lnTo>
                    <a:lnTo>
                      <a:pt x="2664" y="1527"/>
                    </a:lnTo>
                    <a:lnTo>
                      <a:pt x="2673" y="1518"/>
                    </a:lnTo>
                    <a:lnTo>
                      <a:pt x="2673" y="1510"/>
                    </a:lnTo>
                    <a:lnTo>
                      <a:pt x="2673" y="1510"/>
                    </a:lnTo>
                    <a:lnTo>
                      <a:pt x="2673" y="1501"/>
                    </a:lnTo>
                    <a:lnTo>
                      <a:pt x="2673" y="1501"/>
                    </a:lnTo>
                    <a:lnTo>
                      <a:pt x="2673" y="1492"/>
                    </a:lnTo>
                    <a:lnTo>
                      <a:pt x="2673" y="1492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57"/>
                    </a:lnTo>
                    <a:lnTo>
                      <a:pt x="2664" y="1457"/>
                    </a:lnTo>
                    <a:lnTo>
                      <a:pt x="2673" y="1457"/>
                    </a:lnTo>
                    <a:lnTo>
                      <a:pt x="2673" y="1457"/>
                    </a:lnTo>
                    <a:lnTo>
                      <a:pt x="2700" y="1465"/>
                    </a:lnTo>
                    <a:lnTo>
                      <a:pt x="2735" y="1501"/>
                    </a:lnTo>
                    <a:lnTo>
                      <a:pt x="2735" y="1501"/>
                    </a:lnTo>
                    <a:lnTo>
                      <a:pt x="2753" y="1518"/>
                    </a:lnTo>
                    <a:lnTo>
                      <a:pt x="2779" y="1527"/>
                    </a:lnTo>
                    <a:lnTo>
                      <a:pt x="2806" y="1536"/>
                    </a:lnTo>
                    <a:lnTo>
                      <a:pt x="2832" y="1545"/>
                    </a:lnTo>
                    <a:lnTo>
                      <a:pt x="2832" y="1545"/>
                    </a:lnTo>
                    <a:lnTo>
                      <a:pt x="2850" y="1545"/>
                    </a:lnTo>
                    <a:lnTo>
                      <a:pt x="2867" y="1536"/>
                    </a:lnTo>
                    <a:lnTo>
                      <a:pt x="2867" y="1536"/>
                    </a:lnTo>
                    <a:lnTo>
                      <a:pt x="2876" y="1536"/>
                    </a:lnTo>
                    <a:lnTo>
                      <a:pt x="2885" y="1527"/>
                    </a:lnTo>
                    <a:lnTo>
                      <a:pt x="2885" y="1527"/>
                    </a:lnTo>
                    <a:lnTo>
                      <a:pt x="2885" y="1510"/>
                    </a:lnTo>
                    <a:lnTo>
                      <a:pt x="2885" y="1501"/>
                    </a:lnTo>
                    <a:lnTo>
                      <a:pt x="2885" y="1501"/>
                    </a:lnTo>
                    <a:lnTo>
                      <a:pt x="2885" y="1492"/>
                    </a:lnTo>
                    <a:lnTo>
                      <a:pt x="2885" y="1492"/>
                    </a:lnTo>
                    <a:lnTo>
                      <a:pt x="2885" y="1474"/>
                    </a:lnTo>
                    <a:lnTo>
                      <a:pt x="2885" y="1465"/>
                    </a:lnTo>
                    <a:lnTo>
                      <a:pt x="2885" y="1465"/>
                    </a:lnTo>
                    <a:lnTo>
                      <a:pt x="2894" y="1457"/>
                    </a:lnTo>
                    <a:lnTo>
                      <a:pt x="2894" y="1457"/>
                    </a:lnTo>
                    <a:lnTo>
                      <a:pt x="2876" y="1439"/>
                    </a:lnTo>
                    <a:lnTo>
                      <a:pt x="2850" y="1412"/>
                    </a:lnTo>
                    <a:lnTo>
                      <a:pt x="2806" y="1386"/>
                    </a:lnTo>
                    <a:lnTo>
                      <a:pt x="2806" y="1386"/>
                    </a:lnTo>
                    <a:lnTo>
                      <a:pt x="2779" y="1368"/>
                    </a:lnTo>
                    <a:lnTo>
                      <a:pt x="2779" y="1368"/>
                    </a:lnTo>
                    <a:lnTo>
                      <a:pt x="2744" y="1342"/>
                    </a:lnTo>
                    <a:lnTo>
                      <a:pt x="2744" y="1342"/>
                    </a:lnTo>
                    <a:lnTo>
                      <a:pt x="2744" y="1333"/>
                    </a:lnTo>
                    <a:lnTo>
                      <a:pt x="2744" y="1333"/>
                    </a:lnTo>
                    <a:lnTo>
                      <a:pt x="2770" y="1333"/>
                    </a:lnTo>
                    <a:lnTo>
                      <a:pt x="2814" y="1351"/>
                    </a:lnTo>
                    <a:lnTo>
                      <a:pt x="2814" y="1351"/>
                    </a:lnTo>
                    <a:lnTo>
                      <a:pt x="2823" y="1351"/>
                    </a:lnTo>
                    <a:lnTo>
                      <a:pt x="2841" y="1359"/>
                    </a:lnTo>
                    <a:lnTo>
                      <a:pt x="2841" y="1359"/>
                    </a:lnTo>
                    <a:lnTo>
                      <a:pt x="2858" y="1351"/>
                    </a:lnTo>
                    <a:lnTo>
                      <a:pt x="2867" y="1333"/>
                    </a:lnTo>
                    <a:lnTo>
                      <a:pt x="2876" y="1298"/>
                    </a:lnTo>
                    <a:lnTo>
                      <a:pt x="2876" y="1298"/>
                    </a:lnTo>
                    <a:lnTo>
                      <a:pt x="2867" y="1280"/>
                    </a:lnTo>
                    <a:lnTo>
                      <a:pt x="2858" y="1280"/>
                    </a:lnTo>
                    <a:lnTo>
                      <a:pt x="2814" y="1271"/>
                    </a:lnTo>
                    <a:lnTo>
                      <a:pt x="2814" y="1271"/>
                    </a:lnTo>
                    <a:lnTo>
                      <a:pt x="2779" y="1271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17" y="1289"/>
                    </a:lnTo>
                    <a:lnTo>
                      <a:pt x="2717" y="1289"/>
                    </a:lnTo>
                    <a:lnTo>
                      <a:pt x="2700" y="1289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717" y="1262"/>
                    </a:lnTo>
                    <a:lnTo>
                      <a:pt x="2717" y="1262"/>
                    </a:lnTo>
                    <a:lnTo>
                      <a:pt x="2735" y="1254"/>
                    </a:lnTo>
                    <a:lnTo>
                      <a:pt x="2744" y="1254"/>
                    </a:lnTo>
                    <a:lnTo>
                      <a:pt x="2744" y="1254"/>
                    </a:lnTo>
                    <a:lnTo>
                      <a:pt x="2744" y="1245"/>
                    </a:lnTo>
                    <a:lnTo>
                      <a:pt x="2744" y="1245"/>
                    </a:lnTo>
                    <a:lnTo>
                      <a:pt x="2744" y="1236"/>
                    </a:lnTo>
                    <a:lnTo>
                      <a:pt x="2735" y="1227"/>
                    </a:lnTo>
                    <a:lnTo>
                      <a:pt x="2735" y="1227"/>
                    </a:lnTo>
                    <a:lnTo>
                      <a:pt x="2735" y="1218"/>
                    </a:lnTo>
                    <a:lnTo>
                      <a:pt x="2735" y="1218"/>
                    </a:lnTo>
                    <a:lnTo>
                      <a:pt x="2744" y="1209"/>
                    </a:lnTo>
                    <a:lnTo>
                      <a:pt x="2744" y="1209"/>
                    </a:lnTo>
                    <a:lnTo>
                      <a:pt x="2770" y="1227"/>
                    </a:lnTo>
                    <a:lnTo>
                      <a:pt x="2788" y="1227"/>
                    </a:lnTo>
                    <a:lnTo>
                      <a:pt x="2788" y="1227"/>
                    </a:lnTo>
                    <a:lnTo>
                      <a:pt x="2806" y="1236"/>
                    </a:lnTo>
                    <a:lnTo>
                      <a:pt x="2806" y="1236"/>
                    </a:lnTo>
                    <a:lnTo>
                      <a:pt x="2832" y="1245"/>
                    </a:lnTo>
                    <a:lnTo>
                      <a:pt x="2858" y="1254"/>
                    </a:lnTo>
                    <a:lnTo>
                      <a:pt x="2858" y="1254"/>
                    </a:lnTo>
                    <a:lnTo>
                      <a:pt x="2894" y="1245"/>
                    </a:lnTo>
                    <a:lnTo>
                      <a:pt x="2894" y="1245"/>
                    </a:lnTo>
                    <a:lnTo>
                      <a:pt x="2929" y="1245"/>
                    </a:lnTo>
                    <a:lnTo>
                      <a:pt x="2956" y="1227"/>
                    </a:lnTo>
                    <a:lnTo>
                      <a:pt x="2956" y="1227"/>
                    </a:lnTo>
                    <a:lnTo>
                      <a:pt x="2964" y="1218"/>
                    </a:lnTo>
                    <a:lnTo>
                      <a:pt x="2964" y="1209"/>
                    </a:lnTo>
                    <a:lnTo>
                      <a:pt x="2964" y="1209"/>
                    </a:lnTo>
                    <a:lnTo>
                      <a:pt x="2956" y="1201"/>
                    </a:lnTo>
                    <a:lnTo>
                      <a:pt x="2938" y="1192"/>
                    </a:lnTo>
                    <a:lnTo>
                      <a:pt x="2920" y="1174"/>
                    </a:lnTo>
                    <a:lnTo>
                      <a:pt x="2920" y="1174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48"/>
                    </a:lnTo>
                    <a:lnTo>
                      <a:pt x="2885" y="1148"/>
                    </a:lnTo>
                    <a:lnTo>
                      <a:pt x="2929" y="1148"/>
                    </a:lnTo>
                    <a:lnTo>
                      <a:pt x="2929" y="1148"/>
                    </a:lnTo>
                    <a:lnTo>
                      <a:pt x="2964" y="1148"/>
                    </a:lnTo>
                    <a:lnTo>
                      <a:pt x="2964" y="1148"/>
                    </a:lnTo>
                    <a:lnTo>
                      <a:pt x="3000" y="1148"/>
                    </a:lnTo>
                    <a:lnTo>
                      <a:pt x="3008" y="1148"/>
                    </a:lnTo>
                    <a:lnTo>
                      <a:pt x="3008" y="1148"/>
                    </a:lnTo>
                    <a:lnTo>
                      <a:pt x="3026" y="1148"/>
                    </a:lnTo>
                    <a:lnTo>
                      <a:pt x="3035" y="1130"/>
                    </a:lnTo>
                    <a:lnTo>
                      <a:pt x="3035" y="1130"/>
                    </a:lnTo>
                    <a:lnTo>
                      <a:pt x="3035" y="1112"/>
                    </a:lnTo>
                    <a:lnTo>
                      <a:pt x="3035" y="1112"/>
                    </a:lnTo>
                    <a:lnTo>
                      <a:pt x="3035" y="1103"/>
                    </a:lnTo>
                    <a:lnTo>
                      <a:pt x="3026" y="1103"/>
                    </a:lnTo>
                    <a:lnTo>
                      <a:pt x="3017" y="1103"/>
                    </a:lnTo>
                    <a:lnTo>
                      <a:pt x="3017" y="1103"/>
                    </a:lnTo>
                    <a:lnTo>
                      <a:pt x="3008" y="1112"/>
                    </a:lnTo>
                    <a:lnTo>
                      <a:pt x="3008" y="1112"/>
                    </a:lnTo>
                    <a:lnTo>
                      <a:pt x="2991" y="1103"/>
                    </a:lnTo>
                    <a:lnTo>
                      <a:pt x="2964" y="1095"/>
                    </a:lnTo>
                    <a:lnTo>
                      <a:pt x="2938" y="1077"/>
                    </a:lnTo>
                    <a:lnTo>
                      <a:pt x="2920" y="1059"/>
                    </a:lnTo>
                    <a:lnTo>
                      <a:pt x="2920" y="1059"/>
                    </a:lnTo>
                    <a:lnTo>
                      <a:pt x="2920" y="1050"/>
                    </a:lnTo>
                    <a:lnTo>
                      <a:pt x="2920" y="1050"/>
                    </a:lnTo>
                    <a:lnTo>
                      <a:pt x="2929" y="1042"/>
                    </a:lnTo>
                    <a:lnTo>
                      <a:pt x="2938" y="1042"/>
                    </a:lnTo>
                    <a:lnTo>
                      <a:pt x="2956" y="1042"/>
                    </a:lnTo>
                    <a:lnTo>
                      <a:pt x="2956" y="1042"/>
                    </a:lnTo>
                    <a:lnTo>
                      <a:pt x="2982" y="1042"/>
                    </a:lnTo>
                    <a:lnTo>
                      <a:pt x="2982" y="1042"/>
                    </a:lnTo>
                    <a:lnTo>
                      <a:pt x="3008" y="1033"/>
                    </a:lnTo>
                    <a:lnTo>
                      <a:pt x="3008" y="1033"/>
                    </a:lnTo>
                    <a:lnTo>
                      <a:pt x="3017" y="1033"/>
                    </a:lnTo>
                    <a:lnTo>
                      <a:pt x="3017" y="1033"/>
                    </a:lnTo>
                    <a:lnTo>
                      <a:pt x="3035" y="1015"/>
                    </a:lnTo>
                    <a:lnTo>
                      <a:pt x="3035" y="1015"/>
                    </a:lnTo>
                    <a:lnTo>
                      <a:pt x="3035" y="998"/>
                    </a:lnTo>
                    <a:lnTo>
                      <a:pt x="3035" y="980"/>
                    </a:lnTo>
                    <a:lnTo>
                      <a:pt x="3035" y="980"/>
                    </a:lnTo>
                    <a:lnTo>
                      <a:pt x="3017" y="945"/>
                    </a:lnTo>
                    <a:lnTo>
                      <a:pt x="3008" y="936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29" y="927"/>
                    </a:lnTo>
                    <a:lnTo>
                      <a:pt x="2894" y="909"/>
                    </a:lnTo>
                    <a:lnTo>
                      <a:pt x="2894" y="909"/>
                    </a:lnTo>
                    <a:lnTo>
                      <a:pt x="2894" y="900"/>
                    </a:lnTo>
                    <a:lnTo>
                      <a:pt x="2894" y="900"/>
                    </a:lnTo>
                    <a:lnTo>
                      <a:pt x="2867" y="892"/>
                    </a:lnTo>
                    <a:lnTo>
                      <a:pt x="2867" y="892"/>
                    </a:lnTo>
                    <a:lnTo>
                      <a:pt x="2858" y="883"/>
                    </a:lnTo>
                    <a:lnTo>
                      <a:pt x="2858" y="883"/>
                    </a:lnTo>
                    <a:lnTo>
                      <a:pt x="2850" y="874"/>
                    </a:lnTo>
                    <a:lnTo>
                      <a:pt x="2850" y="874"/>
                    </a:lnTo>
                    <a:lnTo>
                      <a:pt x="2850" y="865"/>
                    </a:lnTo>
                    <a:lnTo>
                      <a:pt x="2850" y="865"/>
                    </a:lnTo>
                    <a:lnTo>
                      <a:pt x="2876" y="874"/>
                    </a:lnTo>
                    <a:lnTo>
                      <a:pt x="2876" y="874"/>
                    </a:lnTo>
                    <a:lnTo>
                      <a:pt x="2885" y="874"/>
                    </a:lnTo>
                    <a:lnTo>
                      <a:pt x="2885" y="874"/>
                    </a:lnTo>
                    <a:lnTo>
                      <a:pt x="2903" y="874"/>
                    </a:lnTo>
                    <a:lnTo>
                      <a:pt x="2929" y="856"/>
                    </a:lnTo>
                    <a:lnTo>
                      <a:pt x="2929" y="856"/>
                    </a:lnTo>
                    <a:lnTo>
                      <a:pt x="2947" y="856"/>
                    </a:lnTo>
                    <a:lnTo>
                      <a:pt x="2964" y="847"/>
                    </a:lnTo>
                    <a:lnTo>
                      <a:pt x="2964" y="847"/>
                    </a:lnTo>
                    <a:lnTo>
                      <a:pt x="3026" y="856"/>
                    </a:lnTo>
                    <a:lnTo>
                      <a:pt x="3026" y="856"/>
                    </a:lnTo>
                    <a:lnTo>
                      <a:pt x="3079" y="865"/>
                    </a:lnTo>
                    <a:lnTo>
                      <a:pt x="3079" y="865"/>
                    </a:lnTo>
                    <a:lnTo>
                      <a:pt x="3088" y="856"/>
                    </a:lnTo>
                    <a:lnTo>
                      <a:pt x="3097" y="847"/>
                    </a:lnTo>
                    <a:lnTo>
                      <a:pt x="3097" y="847"/>
                    </a:lnTo>
                    <a:lnTo>
                      <a:pt x="3088" y="830"/>
                    </a:lnTo>
                    <a:lnTo>
                      <a:pt x="3079" y="812"/>
                    </a:lnTo>
                    <a:lnTo>
                      <a:pt x="3061" y="803"/>
                    </a:lnTo>
                    <a:lnTo>
                      <a:pt x="3044" y="794"/>
                    </a:lnTo>
                    <a:lnTo>
                      <a:pt x="3044" y="794"/>
                    </a:lnTo>
                    <a:lnTo>
                      <a:pt x="3035" y="794"/>
                    </a:lnTo>
                    <a:lnTo>
                      <a:pt x="3035" y="794"/>
                    </a:lnTo>
                    <a:lnTo>
                      <a:pt x="3026" y="803"/>
                    </a:lnTo>
                    <a:lnTo>
                      <a:pt x="3000" y="803"/>
                    </a:lnTo>
                    <a:lnTo>
                      <a:pt x="3000" y="803"/>
                    </a:lnTo>
                    <a:lnTo>
                      <a:pt x="2964" y="803"/>
                    </a:lnTo>
                    <a:lnTo>
                      <a:pt x="2956" y="794"/>
                    </a:lnTo>
                    <a:lnTo>
                      <a:pt x="2956" y="777"/>
                    </a:lnTo>
                    <a:lnTo>
                      <a:pt x="2956" y="777"/>
                    </a:lnTo>
                    <a:lnTo>
                      <a:pt x="2956" y="768"/>
                    </a:lnTo>
                    <a:lnTo>
                      <a:pt x="2956" y="768"/>
                    </a:lnTo>
                    <a:lnTo>
                      <a:pt x="2964" y="768"/>
                    </a:lnTo>
                    <a:lnTo>
                      <a:pt x="2991" y="768"/>
                    </a:lnTo>
                    <a:lnTo>
                      <a:pt x="2991" y="768"/>
                    </a:lnTo>
                    <a:lnTo>
                      <a:pt x="3000" y="768"/>
                    </a:lnTo>
                    <a:lnTo>
                      <a:pt x="3000" y="768"/>
                    </a:lnTo>
                    <a:lnTo>
                      <a:pt x="3017" y="777"/>
                    </a:lnTo>
                    <a:lnTo>
                      <a:pt x="3026" y="768"/>
                    </a:lnTo>
                    <a:lnTo>
                      <a:pt x="3026" y="768"/>
                    </a:lnTo>
                    <a:lnTo>
                      <a:pt x="3026" y="750"/>
                    </a:lnTo>
                    <a:lnTo>
                      <a:pt x="3026" y="750"/>
                    </a:lnTo>
                    <a:lnTo>
                      <a:pt x="2982" y="733"/>
                    </a:lnTo>
                    <a:lnTo>
                      <a:pt x="2938" y="724"/>
                    </a:lnTo>
                    <a:lnTo>
                      <a:pt x="2938" y="724"/>
                    </a:lnTo>
                    <a:lnTo>
                      <a:pt x="2929" y="724"/>
                    </a:lnTo>
                    <a:lnTo>
                      <a:pt x="2911" y="733"/>
                    </a:lnTo>
                    <a:lnTo>
                      <a:pt x="2911" y="733"/>
                    </a:lnTo>
                    <a:lnTo>
                      <a:pt x="2911" y="742"/>
                    </a:lnTo>
                    <a:lnTo>
                      <a:pt x="2911" y="742"/>
                    </a:lnTo>
                    <a:lnTo>
                      <a:pt x="2894" y="750"/>
                    </a:lnTo>
                    <a:lnTo>
                      <a:pt x="2876" y="759"/>
                    </a:lnTo>
                    <a:lnTo>
                      <a:pt x="2876" y="759"/>
                    </a:lnTo>
                    <a:lnTo>
                      <a:pt x="2867" y="759"/>
                    </a:lnTo>
                    <a:lnTo>
                      <a:pt x="2867" y="759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94" y="724"/>
                    </a:lnTo>
                    <a:lnTo>
                      <a:pt x="2903" y="697"/>
                    </a:lnTo>
                    <a:lnTo>
                      <a:pt x="2903" y="662"/>
                    </a:lnTo>
                    <a:lnTo>
                      <a:pt x="2903" y="644"/>
                    </a:lnTo>
                    <a:lnTo>
                      <a:pt x="2903" y="644"/>
                    </a:lnTo>
                    <a:lnTo>
                      <a:pt x="2911" y="636"/>
                    </a:lnTo>
                    <a:lnTo>
                      <a:pt x="2929" y="627"/>
                    </a:lnTo>
                    <a:lnTo>
                      <a:pt x="2929" y="627"/>
                    </a:lnTo>
                    <a:lnTo>
                      <a:pt x="2947" y="618"/>
                    </a:lnTo>
                    <a:lnTo>
                      <a:pt x="2947" y="618"/>
                    </a:lnTo>
                    <a:lnTo>
                      <a:pt x="2982" y="609"/>
                    </a:lnTo>
                    <a:lnTo>
                      <a:pt x="3000" y="591"/>
                    </a:lnTo>
                    <a:lnTo>
                      <a:pt x="3000" y="565"/>
                    </a:lnTo>
                    <a:lnTo>
                      <a:pt x="3000" y="565"/>
                    </a:lnTo>
                    <a:lnTo>
                      <a:pt x="3008" y="556"/>
                    </a:lnTo>
                    <a:lnTo>
                      <a:pt x="3008" y="547"/>
                    </a:lnTo>
                    <a:lnTo>
                      <a:pt x="3008" y="547"/>
                    </a:lnTo>
                    <a:lnTo>
                      <a:pt x="3035" y="530"/>
                    </a:lnTo>
                    <a:lnTo>
                      <a:pt x="3061" y="521"/>
                    </a:lnTo>
                    <a:lnTo>
                      <a:pt x="3097" y="521"/>
                    </a:lnTo>
                    <a:lnTo>
                      <a:pt x="3097" y="521"/>
                    </a:lnTo>
                    <a:lnTo>
                      <a:pt x="3106" y="512"/>
                    </a:lnTo>
                    <a:lnTo>
                      <a:pt x="3114" y="503"/>
                    </a:lnTo>
                    <a:lnTo>
                      <a:pt x="3114" y="503"/>
                    </a:lnTo>
                    <a:lnTo>
                      <a:pt x="3106" y="494"/>
                    </a:lnTo>
                    <a:lnTo>
                      <a:pt x="3106" y="486"/>
                    </a:lnTo>
                    <a:lnTo>
                      <a:pt x="3106" y="486"/>
                    </a:lnTo>
                    <a:lnTo>
                      <a:pt x="3088" y="477"/>
                    </a:lnTo>
                    <a:lnTo>
                      <a:pt x="3070" y="468"/>
                    </a:lnTo>
                    <a:lnTo>
                      <a:pt x="3061" y="468"/>
                    </a:lnTo>
                    <a:lnTo>
                      <a:pt x="3061" y="468"/>
                    </a:lnTo>
                    <a:lnTo>
                      <a:pt x="3026" y="477"/>
                    </a:lnTo>
                    <a:lnTo>
                      <a:pt x="3026" y="477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2973" y="494"/>
                    </a:lnTo>
                    <a:lnTo>
                      <a:pt x="2973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73" y="477"/>
                    </a:lnTo>
                    <a:lnTo>
                      <a:pt x="3000" y="468"/>
                    </a:lnTo>
                    <a:lnTo>
                      <a:pt x="3044" y="459"/>
                    </a:lnTo>
                    <a:lnTo>
                      <a:pt x="3044" y="459"/>
                    </a:lnTo>
                    <a:lnTo>
                      <a:pt x="3114" y="459"/>
                    </a:lnTo>
                    <a:lnTo>
                      <a:pt x="3150" y="450"/>
                    </a:lnTo>
                    <a:lnTo>
                      <a:pt x="3176" y="441"/>
                    </a:lnTo>
                    <a:lnTo>
                      <a:pt x="3176" y="441"/>
                    </a:lnTo>
                    <a:lnTo>
                      <a:pt x="3185" y="433"/>
                    </a:lnTo>
                    <a:lnTo>
                      <a:pt x="3185" y="433"/>
                    </a:lnTo>
                    <a:lnTo>
                      <a:pt x="3176" y="415"/>
                    </a:lnTo>
                    <a:lnTo>
                      <a:pt x="3176" y="415"/>
                    </a:lnTo>
                    <a:lnTo>
                      <a:pt x="3150" y="406"/>
                    </a:lnTo>
                    <a:lnTo>
                      <a:pt x="3106" y="406"/>
                    </a:lnTo>
                    <a:lnTo>
                      <a:pt x="3079" y="406"/>
                    </a:lnTo>
                    <a:lnTo>
                      <a:pt x="3079" y="406"/>
                    </a:lnTo>
                    <a:lnTo>
                      <a:pt x="3061" y="406"/>
                    </a:lnTo>
                    <a:lnTo>
                      <a:pt x="3061" y="406"/>
                    </a:lnTo>
                    <a:lnTo>
                      <a:pt x="3044" y="406"/>
                    </a:lnTo>
                    <a:lnTo>
                      <a:pt x="3044" y="406"/>
                    </a:lnTo>
                    <a:lnTo>
                      <a:pt x="3061" y="406"/>
                    </a:lnTo>
                    <a:lnTo>
                      <a:pt x="3106" y="397"/>
                    </a:lnTo>
                    <a:lnTo>
                      <a:pt x="3106" y="397"/>
                    </a:lnTo>
                    <a:lnTo>
                      <a:pt x="3158" y="388"/>
                    </a:lnTo>
                    <a:lnTo>
                      <a:pt x="3185" y="388"/>
                    </a:lnTo>
                    <a:lnTo>
                      <a:pt x="3185" y="388"/>
                    </a:lnTo>
                    <a:lnTo>
                      <a:pt x="3203" y="380"/>
                    </a:lnTo>
                    <a:lnTo>
                      <a:pt x="3229" y="380"/>
                    </a:lnTo>
                    <a:lnTo>
                      <a:pt x="3229" y="380"/>
                    </a:lnTo>
                    <a:lnTo>
                      <a:pt x="3264" y="371"/>
                    </a:lnTo>
                    <a:lnTo>
                      <a:pt x="3273" y="353"/>
                    </a:lnTo>
                    <a:lnTo>
                      <a:pt x="3282" y="353"/>
                    </a:lnTo>
                    <a:lnTo>
                      <a:pt x="3282" y="353"/>
                    </a:lnTo>
                    <a:lnTo>
                      <a:pt x="3291" y="344"/>
                    </a:lnTo>
                    <a:lnTo>
                      <a:pt x="3300" y="344"/>
                    </a:lnTo>
                    <a:lnTo>
                      <a:pt x="3300" y="344"/>
                    </a:lnTo>
                    <a:lnTo>
                      <a:pt x="3335" y="335"/>
                    </a:lnTo>
                    <a:lnTo>
                      <a:pt x="3370" y="327"/>
                    </a:lnTo>
                    <a:lnTo>
                      <a:pt x="3423" y="300"/>
                    </a:lnTo>
                    <a:lnTo>
                      <a:pt x="3423" y="300"/>
                    </a:lnTo>
                    <a:lnTo>
                      <a:pt x="3432" y="282"/>
                    </a:lnTo>
                    <a:lnTo>
                      <a:pt x="3432" y="282"/>
                    </a:lnTo>
                    <a:lnTo>
                      <a:pt x="3423" y="2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B8E08C17-BFD1-014A-AA02-21B68F934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4063" y="2252663"/>
                <a:ext cx="63500" cy="41275"/>
              </a:xfrm>
              <a:custGeom>
                <a:avLst/>
                <a:gdLst>
                  <a:gd name="T0" fmla="*/ 26 w 177"/>
                  <a:gd name="T1" fmla="*/ 79 h 115"/>
                  <a:gd name="T2" fmla="*/ 26 w 177"/>
                  <a:gd name="T3" fmla="*/ 79 h 115"/>
                  <a:gd name="T4" fmla="*/ 35 w 177"/>
                  <a:gd name="T5" fmla="*/ 79 h 115"/>
                  <a:gd name="T6" fmla="*/ 35 w 177"/>
                  <a:gd name="T7" fmla="*/ 79 h 115"/>
                  <a:gd name="T8" fmla="*/ 70 w 177"/>
                  <a:gd name="T9" fmla="*/ 97 h 115"/>
                  <a:gd name="T10" fmla="*/ 70 w 177"/>
                  <a:gd name="T11" fmla="*/ 97 h 115"/>
                  <a:gd name="T12" fmla="*/ 79 w 177"/>
                  <a:gd name="T13" fmla="*/ 106 h 115"/>
                  <a:gd name="T14" fmla="*/ 106 w 177"/>
                  <a:gd name="T15" fmla="*/ 114 h 115"/>
                  <a:gd name="T16" fmla="*/ 106 w 177"/>
                  <a:gd name="T17" fmla="*/ 114 h 115"/>
                  <a:gd name="T18" fmla="*/ 150 w 177"/>
                  <a:gd name="T19" fmla="*/ 97 h 115"/>
                  <a:gd name="T20" fmla="*/ 167 w 177"/>
                  <a:gd name="T21" fmla="*/ 88 h 115"/>
                  <a:gd name="T22" fmla="*/ 176 w 177"/>
                  <a:gd name="T23" fmla="*/ 70 h 115"/>
                  <a:gd name="T24" fmla="*/ 176 w 177"/>
                  <a:gd name="T25" fmla="*/ 70 h 115"/>
                  <a:gd name="T26" fmla="*/ 167 w 177"/>
                  <a:gd name="T27" fmla="*/ 61 h 115"/>
                  <a:gd name="T28" fmla="*/ 158 w 177"/>
                  <a:gd name="T29" fmla="*/ 53 h 115"/>
                  <a:gd name="T30" fmla="*/ 150 w 177"/>
                  <a:gd name="T31" fmla="*/ 53 h 115"/>
                  <a:gd name="T32" fmla="*/ 150 w 177"/>
                  <a:gd name="T33" fmla="*/ 53 h 115"/>
                  <a:gd name="T34" fmla="*/ 141 w 177"/>
                  <a:gd name="T35" fmla="*/ 44 h 115"/>
                  <a:gd name="T36" fmla="*/ 132 w 177"/>
                  <a:gd name="T37" fmla="*/ 35 h 115"/>
                  <a:gd name="T38" fmla="*/ 132 w 177"/>
                  <a:gd name="T39" fmla="*/ 35 h 115"/>
                  <a:gd name="T40" fmla="*/ 114 w 177"/>
                  <a:gd name="T41" fmla="*/ 17 h 115"/>
                  <a:gd name="T42" fmla="*/ 97 w 177"/>
                  <a:gd name="T43" fmla="*/ 8 h 115"/>
                  <a:gd name="T44" fmla="*/ 44 w 177"/>
                  <a:gd name="T45" fmla="*/ 0 h 115"/>
                  <a:gd name="T46" fmla="*/ 44 w 177"/>
                  <a:gd name="T47" fmla="*/ 0 h 115"/>
                  <a:gd name="T48" fmla="*/ 26 w 177"/>
                  <a:gd name="T49" fmla="*/ 0 h 115"/>
                  <a:gd name="T50" fmla="*/ 17 w 177"/>
                  <a:gd name="T51" fmla="*/ 8 h 115"/>
                  <a:gd name="T52" fmla="*/ 17 w 177"/>
                  <a:gd name="T53" fmla="*/ 8 h 115"/>
                  <a:gd name="T54" fmla="*/ 8 w 177"/>
                  <a:gd name="T55" fmla="*/ 17 h 115"/>
                  <a:gd name="T56" fmla="*/ 8 w 177"/>
                  <a:gd name="T57" fmla="*/ 17 h 115"/>
                  <a:gd name="T58" fmla="*/ 8 w 177"/>
                  <a:gd name="T59" fmla="*/ 17 h 115"/>
                  <a:gd name="T60" fmla="*/ 8 w 177"/>
                  <a:gd name="T61" fmla="*/ 17 h 115"/>
                  <a:gd name="T62" fmla="*/ 0 w 177"/>
                  <a:gd name="T63" fmla="*/ 26 h 115"/>
                  <a:gd name="T64" fmla="*/ 0 w 177"/>
                  <a:gd name="T65" fmla="*/ 44 h 115"/>
                  <a:gd name="T66" fmla="*/ 0 w 177"/>
                  <a:gd name="T67" fmla="*/ 44 h 115"/>
                  <a:gd name="T68" fmla="*/ 0 w 177"/>
                  <a:gd name="T69" fmla="*/ 53 h 115"/>
                  <a:gd name="T70" fmla="*/ 8 w 177"/>
                  <a:gd name="T71" fmla="*/ 61 h 115"/>
                  <a:gd name="T72" fmla="*/ 8 w 177"/>
                  <a:gd name="T73" fmla="*/ 61 h 115"/>
                  <a:gd name="T74" fmla="*/ 17 w 177"/>
                  <a:gd name="T75" fmla="*/ 70 h 115"/>
                  <a:gd name="T76" fmla="*/ 26 w 177"/>
                  <a:gd name="T77" fmla="*/ 7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7" h="115">
                    <a:moveTo>
                      <a:pt x="26" y="79"/>
                    </a:moveTo>
                    <a:lnTo>
                      <a:pt x="26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70" y="97"/>
                    </a:lnTo>
                    <a:lnTo>
                      <a:pt x="70" y="97"/>
                    </a:lnTo>
                    <a:lnTo>
                      <a:pt x="79" y="106"/>
                    </a:lnTo>
                    <a:lnTo>
                      <a:pt x="106" y="114"/>
                    </a:lnTo>
                    <a:lnTo>
                      <a:pt x="106" y="114"/>
                    </a:lnTo>
                    <a:lnTo>
                      <a:pt x="150" y="97"/>
                    </a:lnTo>
                    <a:lnTo>
                      <a:pt x="167" y="88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167" y="61"/>
                    </a:lnTo>
                    <a:lnTo>
                      <a:pt x="158" y="53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41" y="44"/>
                    </a:lnTo>
                    <a:lnTo>
                      <a:pt x="132" y="35"/>
                    </a:lnTo>
                    <a:lnTo>
                      <a:pt x="132" y="35"/>
                    </a:lnTo>
                    <a:lnTo>
                      <a:pt x="114" y="17"/>
                    </a:lnTo>
                    <a:lnTo>
                      <a:pt x="97" y="8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26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5E5E9631-20BF-E249-9C67-E7A10309DB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9538" y="2379663"/>
                <a:ext cx="215900" cy="101600"/>
              </a:xfrm>
              <a:custGeom>
                <a:avLst/>
                <a:gdLst>
                  <a:gd name="T0" fmla="*/ 538 w 601"/>
                  <a:gd name="T1" fmla="*/ 70 h 283"/>
                  <a:gd name="T2" fmla="*/ 538 w 601"/>
                  <a:gd name="T3" fmla="*/ 53 h 283"/>
                  <a:gd name="T4" fmla="*/ 529 w 601"/>
                  <a:gd name="T5" fmla="*/ 26 h 283"/>
                  <a:gd name="T6" fmla="*/ 520 w 601"/>
                  <a:gd name="T7" fmla="*/ 17 h 283"/>
                  <a:gd name="T8" fmla="*/ 485 w 601"/>
                  <a:gd name="T9" fmla="*/ 17 h 283"/>
                  <a:gd name="T10" fmla="*/ 450 w 601"/>
                  <a:gd name="T11" fmla="*/ 0 h 283"/>
                  <a:gd name="T12" fmla="*/ 423 w 601"/>
                  <a:gd name="T13" fmla="*/ 9 h 283"/>
                  <a:gd name="T14" fmla="*/ 397 w 601"/>
                  <a:gd name="T15" fmla="*/ 35 h 283"/>
                  <a:gd name="T16" fmla="*/ 370 w 601"/>
                  <a:gd name="T17" fmla="*/ 35 h 283"/>
                  <a:gd name="T18" fmla="*/ 353 w 601"/>
                  <a:gd name="T19" fmla="*/ 26 h 283"/>
                  <a:gd name="T20" fmla="*/ 317 w 601"/>
                  <a:gd name="T21" fmla="*/ 35 h 283"/>
                  <a:gd name="T22" fmla="*/ 309 w 601"/>
                  <a:gd name="T23" fmla="*/ 26 h 283"/>
                  <a:gd name="T24" fmla="*/ 264 w 601"/>
                  <a:gd name="T25" fmla="*/ 53 h 283"/>
                  <a:gd name="T26" fmla="*/ 264 w 601"/>
                  <a:gd name="T27" fmla="*/ 62 h 283"/>
                  <a:gd name="T28" fmla="*/ 247 w 601"/>
                  <a:gd name="T29" fmla="*/ 35 h 283"/>
                  <a:gd name="T30" fmla="*/ 220 w 601"/>
                  <a:gd name="T31" fmla="*/ 35 h 283"/>
                  <a:gd name="T32" fmla="*/ 220 w 601"/>
                  <a:gd name="T33" fmla="*/ 62 h 283"/>
                  <a:gd name="T34" fmla="*/ 220 w 601"/>
                  <a:gd name="T35" fmla="*/ 88 h 283"/>
                  <a:gd name="T36" fmla="*/ 185 w 601"/>
                  <a:gd name="T37" fmla="*/ 88 h 283"/>
                  <a:gd name="T38" fmla="*/ 176 w 601"/>
                  <a:gd name="T39" fmla="*/ 106 h 283"/>
                  <a:gd name="T40" fmla="*/ 167 w 601"/>
                  <a:gd name="T41" fmla="*/ 62 h 283"/>
                  <a:gd name="T42" fmla="*/ 167 w 601"/>
                  <a:gd name="T43" fmla="*/ 44 h 283"/>
                  <a:gd name="T44" fmla="*/ 79 w 601"/>
                  <a:gd name="T45" fmla="*/ 0 h 283"/>
                  <a:gd name="T46" fmla="*/ 70 w 601"/>
                  <a:gd name="T47" fmla="*/ 26 h 283"/>
                  <a:gd name="T48" fmla="*/ 79 w 601"/>
                  <a:gd name="T49" fmla="*/ 35 h 283"/>
                  <a:gd name="T50" fmla="*/ 70 w 601"/>
                  <a:gd name="T51" fmla="*/ 26 h 283"/>
                  <a:gd name="T52" fmla="*/ 26 w 601"/>
                  <a:gd name="T53" fmla="*/ 44 h 283"/>
                  <a:gd name="T54" fmla="*/ 17 w 601"/>
                  <a:gd name="T55" fmla="*/ 62 h 283"/>
                  <a:gd name="T56" fmla="*/ 0 w 601"/>
                  <a:gd name="T57" fmla="*/ 88 h 283"/>
                  <a:gd name="T58" fmla="*/ 35 w 601"/>
                  <a:gd name="T59" fmla="*/ 106 h 283"/>
                  <a:gd name="T60" fmla="*/ 97 w 601"/>
                  <a:gd name="T61" fmla="*/ 88 h 283"/>
                  <a:gd name="T62" fmla="*/ 123 w 601"/>
                  <a:gd name="T63" fmla="*/ 106 h 283"/>
                  <a:gd name="T64" fmla="*/ 114 w 601"/>
                  <a:gd name="T65" fmla="*/ 115 h 283"/>
                  <a:gd name="T66" fmla="*/ 114 w 601"/>
                  <a:gd name="T67" fmla="*/ 132 h 283"/>
                  <a:gd name="T68" fmla="*/ 106 w 601"/>
                  <a:gd name="T69" fmla="*/ 141 h 283"/>
                  <a:gd name="T70" fmla="*/ 97 w 601"/>
                  <a:gd name="T71" fmla="*/ 168 h 283"/>
                  <a:gd name="T72" fmla="*/ 114 w 601"/>
                  <a:gd name="T73" fmla="*/ 185 h 283"/>
                  <a:gd name="T74" fmla="*/ 132 w 601"/>
                  <a:gd name="T75" fmla="*/ 176 h 283"/>
                  <a:gd name="T76" fmla="*/ 132 w 601"/>
                  <a:gd name="T77" fmla="*/ 185 h 283"/>
                  <a:gd name="T78" fmla="*/ 141 w 601"/>
                  <a:gd name="T79" fmla="*/ 212 h 283"/>
                  <a:gd name="T80" fmla="*/ 97 w 601"/>
                  <a:gd name="T81" fmla="*/ 220 h 283"/>
                  <a:gd name="T82" fmla="*/ 88 w 601"/>
                  <a:gd name="T83" fmla="*/ 238 h 283"/>
                  <a:gd name="T84" fmla="*/ 150 w 601"/>
                  <a:gd name="T85" fmla="*/ 238 h 283"/>
                  <a:gd name="T86" fmla="*/ 220 w 601"/>
                  <a:gd name="T87" fmla="*/ 265 h 283"/>
                  <a:gd name="T88" fmla="*/ 256 w 601"/>
                  <a:gd name="T89" fmla="*/ 282 h 283"/>
                  <a:gd name="T90" fmla="*/ 291 w 601"/>
                  <a:gd name="T91" fmla="*/ 282 h 283"/>
                  <a:gd name="T92" fmla="*/ 362 w 601"/>
                  <a:gd name="T93" fmla="*/ 256 h 283"/>
                  <a:gd name="T94" fmla="*/ 397 w 601"/>
                  <a:gd name="T95" fmla="*/ 247 h 283"/>
                  <a:gd name="T96" fmla="*/ 414 w 601"/>
                  <a:gd name="T97" fmla="*/ 238 h 283"/>
                  <a:gd name="T98" fmla="*/ 503 w 601"/>
                  <a:gd name="T99" fmla="*/ 212 h 283"/>
                  <a:gd name="T100" fmla="*/ 538 w 601"/>
                  <a:gd name="T101" fmla="*/ 185 h 283"/>
                  <a:gd name="T102" fmla="*/ 547 w 601"/>
                  <a:gd name="T103" fmla="*/ 176 h 283"/>
                  <a:gd name="T104" fmla="*/ 600 w 601"/>
                  <a:gd name="T105" fmla="*/ 132 h 283"/>
                  <a:gd name="T106" fmla="*/ 591 w 601"/>
                  <a:gd name="T107" fmla="*/ 9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1" h="283">
                    <a:moveTo>
                      <a:pt x="564" y="79"/>
                    </a:moveTo>
                    <a:lnTo>
                      <a:pt x="564" y="79"/>
                    </a:lnTo>
                    <a:lnTo>
                      <a:pt x="547" y="79"/>
                    </a:lnTo>
                    <a:lnTo>
                      <a:pt x="538" y="70"/>
                    </a:lnTo>
                    <a:lnTo>
                      <a:pt x="538" y="70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8" y="53"/>
                    </a:lnTo>
                    <a:lnTo>
                      <a:pt x="538" y="53"/>
                    </a:lnTo>
                    <a:lnTo>
                      <a:pt x="529" y="44"/>
                    </a:lnTo>
                    <a:lnTo>
                      <a:pt x="529" y="44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0" y="17"/>
                    </a:lnTo>
                    <a:lnTo>
                      <a:pt x="512" y="17"/>
                    </a:lnTo>
                    <a:lnTo>
                      <a:pt x="512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67" y="9"/>
                    </a:lnTo>
                    <a:lnTo>
                      <a:pt x="467" y="9"/>
                    </a:lnTo>
                    <a:lnTo>
                      <a:pt x="450" y="0"/>
                    </a:lnTo>
                    <a:lnTo>
                      <a:pt x="432" y="0"/>
                    </a:lnTo>
                    <a:lnTo>
                      <a:pt x="432" y="0"/>
                    </a:lnTo>
                    <a:lnTo>
                      <a:pt x="423" y="0"/>
                    </a:lnTo>
                    <a:lnTo>
                      <a:pt x="423" y="9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397" y="35"/>
                    </a:lnTo>
                    <a:lnTo>
                      <a:pt x="397" y="35"/>
                    </a:lnTo>
                    <a:lnTo>
                      <a:pt x="388" y="44"/>
                    </a:lnTo>
                    <a:lnTo>
                      <a:pt x="388" y="44"/>
                    </a:lnTo>
                    <a:lnTo>
                      <a:pt x="370" y="35"/>
                    </a:lnTo>
                    <a:lnTo>
                      <a:pt x="370" y="35"/>
                    </a:lnTo>
                    <a:lnTo>
                      <a:pt x="370" y="26"/>
                    </a:lnTo>
                    <a:lnTo>
                      <a:pt x="353" y="26"/>
                    </a:lnTo>
                    <a:lnTo>
                      <a:pt x="353" y="26"/>
                    </a:lnTo>
                    <a:lnTo>
                      <a:pt x="335" y="35"/>
                    </a:lnTo>
                    <a:lnTo>
                      <a:pt x="335" y="44"/>
                    </a:lnTo>
                    <a:lnTo>
                      <a:pt x="335" y="44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09" y="26"/>
                    </a:lnTo>
                    <a:lnTo>
                      <a:pt x="309" y="26"/>
                    </a:lnTo>
                    <a:lnTo>
                      <a:pt x="291" y="26"/>
                    </a:lnTo>
                    <a:lnTo>
                      <a:pt x="273" y="35"/>
                    </a:lnTo>
                    <a:lnTo>
                      <a:pt x="273" y="35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56" y="44"/>
                    </a:lnTo>
                    <a:lnTo>
                      <a:pt x="256" y="44"/>
                    </a:lnTo>
                    <a:lnTo>
                      <a:pt x="247" y="44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8" y="35"/>
                    </a:lnTo>
                    <a:lnTo>
                      <a:pt x="229" y="35"/>
                    </a:lnTo>
                    <a:lnTo>
                      <a:pt x="220" y="35"/>
                    </a:lnTo>
                    <a:lnTo>
                      <a:pt x="220" y="53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0" y="88"/>
                    </a:lnTo>
                    <a:lnTo>
                      <a:pt x="220" y="88"/>
                    </a:lnTo>
                    <a:lnTo>
                      <a:pt x="203" y="79"/>
                    </a:lnTo>
                    <a:lnTo>
                      <a:pt x="203" y="79"/>
                    </a:lnTo>
                    <a:lnTo>
                      <a:pt x="185" y="88"/>
                    </a:lnTo>
                    <a:lnTo>
                      <a:pt x="176" y="97"/>
                    </a:lnTo>
                    <a:lnTo>
                      <a:pt x="176" y="97"/>
                    </a:lnTo>
                    <a:lnTo>
                      <a:pt x="176" y="106"/>
                    </a:lnTo>
                    <a:lnTo>
                      <a:pt x="176" y="106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44"/>
                    </a:lnTo>
                    <a:lnTo>
                      <a:pt x="167" y="44"/>
                    </a:lnTo>
                    <a:lnTo>
                      <a:pt x="150" y="35"/>
                    </a:lnTo>
                    <a:lnTo>
                      <a:pt x="132" y="17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79" y="35"/>
                    </a:lnTo>
                    <a:lnTo>
                      <a:pt x="79" y="35"/>
                    </a:lnTo>
                    <a:lnTo>
                      <a:pt x="88" y="44"/>
                    </a:lnTo>
                    <a:lnTo>
                      <a:pt x="88" y="44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62" y="26"/>
                    </a:lnTo>
                    <a:lnTo>
                      <a:pt x="44" y="26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9" y="7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35" y="106"/>
                    </a:lnTo>
                    <a:lnTo>
                      <a:pt x="35" y="106"/>
                    </a:lnTo>
                    <a:lnTo>
                      <a:pt x="44" y="106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97" y="88"/>
                    </a:lnTo>
                    <a:lnTo>
                      <a:pt x="123" y="97"/>
                    </a:lnTo>
                    <a:lnTo>
                      <a:pt x="123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14" y="106"/>
                    </a:lnTo>
                    <a:lnTo>
                      <a:pt x="114" y="106"/>
                    </a:lnTo>
                    <a:lnTo>
                      <a:pt x="114" y="115"/>
                    </a:lnTo>
                    <a:lnTo>
                      <a:pt x="114" y="115"/>
                    </a:lnTo>
                    <a:lnTo>
                      <a:pt x="106" y="123"/>
                    </a:lnTo>
                    <a:lnTo>
                      <a:pt x="106" y="123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97" y="159"/>
                    </a:lnTo>
                    <a:lnTo>
                      <a:pt x="97" y="168"/>
                    </a:lnTo>
                    <a:lnTo>
                      <a:pt x="97" y="168"/>
                    </a:lnTo>
                    <a:lnTo>
                      <a:pt x="106" y="176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23" y="185"/>
                    </a:lnTo>
                    <a:lnTo>
                      <a:pt x="123" y="185"/>
                    </a:lnTo>
                    <a:lnTo>
                      <a:pt x="132" y="176"/>
                    </a:lnTo>
                    <a:lnTo>
                      <a:pt x="132" y="176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41" y="203"/>
                    </a:lnTo>
                    <a:lnTo>
                      <a:pt x="141" y="203"/>
                    </a:lnTo>
                    <a:lnTo>
                      <a:pt x="141" y="212"/>
                    </a:lnTo>
                    <a:lnTo>
                      <a:pt x="141" y="212"/>
                    </a:lnTo>
                    <a:lnTo>
                      <a:pt x="132" y="212"/>
                    </a:lnTo>
                    <a:lnTo>
                      <a:pt x="114" y="220"/>
                    </a:lnTo>
                    <a:lnTo>
                      <a:pt x="97" y="220"/>
                    </a:lnTo>
                    <a:lnTo>
                      <a:pt x="97" y="220"/>
                    </a:lnTo>
                    <a:lnTo>
                      <a:pt x="88" y="220"/>
                    </a:lnTo>
                    <a:lnTo>
                      <a:pt x="88" y="229"/>
                    </a:lnTo>
                    <a:lnTo>
                      <a:pt x="88" y="229"/>
                    </a:lnTo>
                    <a:lnTo>
                      <a:pt x="88" y="238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114" y="247"/>
                    </a:lnTo>
                    <a:lnTo>
                      <a:pt x="150" y="238"/>
                    </a:lnTo>
                    <a:lnTo>
                      <a:pt x="167" y="238"/>
                    </a:lnTo>
                    <a:lnTo>
                      <a:pt x="167" y="238"/>
                    </a:lnTo>
                    <a:lnTo>
                      <a:pt x="194" y="247"/>
                    </a:lnTo>
                    <a:lnTo>
                      <a:pt x="220" y="265"/>
                    </a:lnTo>
                    <a:lnTo>
                      <a:pt x="220" y="265"/>
                    </a:lnTo>
                    <a:lnTo>
                      <a:pt x="229" y="265"/>
                    </a:lnTo>
                    <a:lnTo>
                      <a:pt x="229" y="265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73" y="282"/>
                    </a:lnTo>
                    <a:lnTo>
                      <a:pt x="291" y="282"/>
                    </a:lnTo>
                    <a:lnTo>
                      <a:pt x="291" y="282"/>
                    </a:lnTo>
                    <a:lnTo>
                      <a:pt x="335" y="273"/>
                    </a:lnTo>
                    <a:lnTo>
                      <a:pt x="353" y="265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70" y="247"/>
                    </a:lnTo>
                    <a:lnTo>
                      <a:pt x="397" y="247"/>
                    </a:lnTo>
                    <a:lnTo>
                      <a:pt x="397" y="247"/>
                    </a:lnTo>
                    <a:lnTo>
                      <a:pt x="406" y="247"/>
                    </a:lnTo>
                    <a:lnTo>
                      <a:pt x="406" y="247"/>
                    </a:lnTo>
                    <a:lnTo>
                      <a:pt x="414" y="238"/>
                    </a:lnTo>
                    <a:lnTo>
                      <a:pt x="414" y="238"/>
                    </a:lnTo>
                    <a:lnTo>
                      <a:pt x="432" y="238"/>
                    </a:lnTo>
                    <a:lnTo>
                      <a:pt x="432" y="238"/>
                    </a:lnTo>
                    <a:lnTo>
                      <a:pt x="467" y="212"/>
                    </a:lnTo>
                    <a:lnTo>
                      <a:pt x="503" y="212"/>
                    </a:lnTo>
                    <a:lnTo>
                      <a:pt x="503" y="212"/>
                    </a:lnTo>
                    <a:lnTo>
                      <a:pt x="520" y="203"/>
                    </a:lnTo>
                    <a:lnTo>
                      <a:pt x="529" y="203"/>
                    </a:lnTo>
                    <a:lnTo>
                      <a:pt x="538" y="185"/>
                    </a:lnTo>
                    <a:lnTo>
                      <a:pt x="538" y="185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73" y="168"/>
                    </a:lnTo>
                    <a:lnTo>
                      <a:pt x="600" y="132"/>
                    </a:lnTo>
                    <a:lnTo>
                      <a:pt x="600" y="132"/>
                    </a:lnTo>
                    <a:lnTo>
                      <a:pt x="600" y="123"/>
                    </a:lnTo>
                    <a:lnTo>
                      <a:pt x="600" y="123"/>
                    </a:lnTo>
                    <a:lnTo>
                      <a:pt x="600" y="115"/>
                    </a:lnTo>
                    <a:lnTo>
                      <a:pt x="591" y="97"/>
                    </a:lnTo>
                    <a:lnTo>
                      <a:pt x="591" y="97"/>
                    </a:lnTo>
                    <a:lnTo>
                      <a:pt x="582" y="88"/>
                    </a:lnTo>
                    <a:lnTo>
                      <a:pt x="564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B84C2B3C-1FFB-AD46-B77E-8AD1A21834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2316163"/>
                <a:ext cx="4052887" cy="1239837"/>
              </a:xfrm>
              <a:custGeom>
                <a:avLst/>
                <a:gdLst>
                  <a:gd name="T0" fmla="*/ 10304 w 11258"/>
                  <a:gd name="T1" fmla="*/ 848 h 3443"/>
                  <a:gd name="T2" fmla="*/ 9589 w 11258"/>
                  <a:gd name="T3" fmla="*/ 865 h 3443"/>
                  <a:gd name="T4" fmla="*/ 8698 w 11258"/>
                  <a:gd name="T5" fmla="*/ 671 h 3443"/>
                  <a:gd name="T6" fmla="*/ 8248 w 11258"/>
                  <a:gd name="T7" fmla="*/ 689 h 3443"/>
                  <a:gd name="T8" fmla="*/ 7675 w 11258"/>
                  <a:gd name="T9" fmla="*/ 468 h 3443"/>
                  <a:gd name="T10" fmla="*/ 7066 w 11258"/>
                  <a:gd name="T11" fmla="*/ 450 h 3443"/>
                  <a:gd name="T12" fmla="*/ 6801 w 11258"/>
                  <a:gd name="T13" fmla="*/ 345 h 3443"/>
                  <a:gd name="T14" fmla="*/ 6510 w 11258"/>
                  <a:gd name="T15" fmla="*/ 124 h 3443"/>
                  <a:gd name="T16" fmla="*/ 5945 w 11258"/>
                  <a:gd name="T17" fmla="*/ 177 h 3443"/>
                  <a:gd name="T18" fmla="*/ 5443 w 11258"/>
                  <a:gd name="T19" fmla="*/ 415 h 3443"/>
                  <a:gd name="T20" fmla="*/ 4904 w 11258"/>
                  <a:gd name="T21" fmla="*/ 609 h 3443"/>
                  <a:gd name="T22" fmla="*/ 4728 w 11258"/>
                  <a:gd name="T23" fmla="*/ 795 h 3443"/>
                  <a:gd name="T24" fmla="*/ 4640 w 11258"/>
                  <a:gd name="T25" fmla="*/ 1086 h 3443"/>
                  <a:gd name="T26" fmla="*/ 4349 w 11258"/>
                  <a:gd name="T27" fmla="*/ 689 h 3443"/>
                  <a:gd name="T28" fmla="*/ 4022 w 11258"/>
                  <a:gd name="T29" fmla="*/ 848 h 3443"/>
                  <a:gd name="T30" fmla="*/ 3554 w 11258"/>
                  <a:gd name="T31" fmla="*/ 998 h 3443"/>
                  <a:gd name="T32" fmla="*/ 3166 w 11258"/>
                  <a:gd name="T33" fmla="*/ 1033 h 3443"/>
                  <a:gd name="T34" fmla="*/ 2743 w 11258"/>
                  <a:gd name="T35" fmla="*/ 1324 h 3443"/>
                  <a:gd name="T36" fmla="*/ 2354 w 11258"/>
                  <a:gd name="T37" fmla="*/ 1113 h 3443"/>
                  <a:gd name="T38" fmla="*/ 2363 w 11258"/>
                  <a:gd name="T39" fmla="*/ 839 h 3443"/>
                  <a:gd name="T40" fmla="*/ 2002 w 11258"/>
                  <a:gd name="T41" fmla="*/ 751 h 3443"/>
                  <a:gd name="T42" fmla="*/ 1702 w 11258"/>
                  <a:gd name="T43" fmla="*/ 839 h 3443"/>
                  <a:gd name="T44" fmla="*/ 1419 w 11258"/>
                  <a:gd name="T45" fmla="*/ 909 h 3443"/>
                  <a:gd name="T46" fmla="*/ 1120 w 11258"/>
                  <a:gd name="T47" fmla="*/ 1360 h 3443"/>
                  <a:gd name="T48" fmla="*/ 829 w 11258"/>
                  <a:gd name="T49" fmla="*/ 1660 h 3443"/>
                  <a:gd name="T50" fmla="*/ 1155 w 11258"/>
                  <a:gd name="T51" fmla="*/ 1775 h 3443"/>
                  <a:gd name="T52" fmla="*/ 1499 w 11258"/>
                  <a:gd name="T53" fmla="*/ 1854 h 3443"/>
                  <a:gd name="T54" fmla="*/ 1772 w 11258"/>
                  <a:gd name="T55" fmla="*/ 1254 h 3443"/>
                  <a:gd name="T56" fmla="*/ 1746 w 11258"/>
                  <a:gd name="T57" fmla="*/ 1686 h 3443"/>
                  <a:gd name="T58" fmla="*/ 1913 w 11258"/>
                  <a:gd name="T59" fmla="*/ 1872 h 3443"/>
                  <a:gd name="T60" fmla="*/ 1596 w 11258"/>
                  <a:gd name="T61" fmla="*/ 2163 h 3443"/>
                  <a:gd name="T62" fmla="*/ 1129 w 11258"/>
                  <a:gd name="T63" fmla="*/ 2075 h 3443"/>
                  <a:gd name="T64" fmla="*/ 1041 w 11258"/>
                  <a:gd name="T65" fmla="*/ 2163 h 3443"/>
                  <a:gd name="T66" fmla="*/ 626 w 11258"/>
                  <a:gd name="T67" fmla="*/ 2490 h 3443"/>
                  <a:gd name="T68" fmla="*/ 432 w 11258"/>
                  <a:gd name="T69" fmla="*/ 2746 h 3443"/>
                  <a:gd name="T70" fmla="*/ 61 w 11258"/>
                  <a:gd name="T71" fmla="*/ 3380 h 3443"/>
                  <a:gd name="T72" fmla="*/ 714 w 11258"/>
                  <a:gd name="T73" fmla="*/ 3081 h 3443"/>
                  <a:gd name="T74" fmla="*/ 1402 w 11258"/>
                  <a:gd name="T75" fmla="*/ 3152 h 3443"/>
                  <a:gd name="T76" fmla="*/ 1305 w 11258"/>
                  <a:gd name="T77" fmla="*/ 2913 h 3443"/>
                  <a:gd name="T78" fmla="*/ 1605 w 11258"/>
                  <a:gd name="T79" fmla="*/ 3134 h 3443"/>
                  <a:gd name="T80" fmla="*/ 1869 w 11258"/>
                  <a:gd name="T81" fmla="*/ 3257 h 3443"/>
                  <a:gd name="T82" fmla="*/ 2152 w 11258"/>
                  <a:gd name="T83" fmla="*/ 2887 h 3443"/>
                  <a:gd name="T84" fmla="*/ 2549 w 11258"/>
                  <a:gd name="T85" fmla="*/ 2834 h 3443"/>
                  <a:gd name="T86" fmla="*/ 3060 w 11258"/>
                  <a:gd name="T87" fmla="*/ 2993 h 3443"/>
                  <a:gd name="T88" fmla="*/ 3254 w 11258"/>
                  <a:gd name="T89" fmla="*/ 2701 h 3443"/>
                  <a:gd name="T90" fmla="*/ 3413 w 11258"/>
                  <a:gd name="T91" fmla="*/ 2375 h 3443"/>
                  <a:gd name="T92" fmla="*/ 3951 w 11258"/>
                  <a:gd name="T93" fmla="*/ 2393 h 3443"/>
                  <a:gd name="T94" fmla="*/ 4578 w 11258"/>
                  <a:gd name="T95" fmla="*/ 2189 h 3443"/>
                  <a:gd name="T96" fmla="*/ 5125 w 11258"/>
                  <a:gd name="T97" fmla="*/ 2428 h 3443"/>
                  <a:gd name="T98" fmla="*/ 6907 w 11258"/>
                  <a:gd name="T99" fmla="*/ 2481 h 3443"/>
                  <a:gd name="T100" fmla="*/ 7578 w 11258"/>
                  <a:gd name="T101" fmla="*/ 2287 h 3443"/>
                  <a:gd name="T102" fmla="*/ 8090 w 11258"/>
                  <a:gd name="T103" fmla="*/ 2684 h 3443"/>
                  <a:gd name="T104" fmla="*/ 8398 w 11258"/>
                  <a:gd name="T105" fmla="*/ 2622 h 3443"/>
                  <a:gd name="T106" fmla="*/ 8178 w 11258"/>
                  <a:gd name="T107" fmla="*/ 2163 h 3443"/>
                  <a:gd name="T108" fmla="*/ 9078 w 11258"/>
                  <a:gd name="T109" fmla="*/ 1836 h 3443"/>
                  <a:gd name="T110" fmla="*/ 9722 w 11258"/>
                  <a:gd name="T111" fmla="*/ 1616 h 3443"/>
                  <a:gd name="T112" fmla="*/ 9334 w 11258"/>
                  <a:gd name="T113" fmla="*/ 2410 h 3443"/>
                  <a:gd name="T114" fmla="*/ 9713 w 11258"/>
                  <a:gd name="T115" fmla="*/ 2004 h 3443"/>
                  <a:gd name="T116" fmla="*/ 10234 w 11258"/>
                  <a:gd name="T117" fmla="*/ 1677 h 3443"/>
                  <a:gd name="T118" fmla="*/ 10560 w 11258"/>
                  <a:gd name="T119" fmla="*/ 1351 h 3443"/>
                  <a:gd name="T120" fmla="*/ 11107 w 11258"/>
                  <a:gd name="T121" fmla="*/ 1386 h 3443"/>
                  <a:gd name="T122" fmla="*/ 4454 w 11258"/>
                  <a:gd name="T123" fmla="*/ 1148 h 3443"/>
                  <a:gd name="T124" fmla="*/ 4975 w 11258"/>
                  <a:gd name="T125" fmla="*/ 742 h 3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258" h="3443">
                    <a:moveTo>
                      <a:pt x="11257" y="1210"/>
                    </a:moveTo>
                    <a:lnTo>
                      <a:pt x="11257" y="1210"/>
                    </a:lnTo>
                    <a:lnTo>
                      <a:pt x="11231" y="1192"/>
                    </a:lnTo>
                    <a:lnTo>
                      <a:pt x="11231" y="1192"/>
                    </a:lnTo>
                    <a:lnTo>
                      <a:pt x="11204" y="1174"/>
                    </a:lnTo>
                    <a:lnTo>
                      <a:pt x="11186" y="1157"/>
                    </a:lnTo>
                    <a:lnTo>
                      <a:pt x="11186" y="1157"/>
                    </a:lnTo>
                    <a:lnTo>
                      <a:pt x="11178" y="1148"/>
                    </a:lnTo>
                    <a:lnTo>
                      <a:pt x="11178" y="1148"/>
                    </a:lnTo>
                    <a:lnTo>
                      <a:pt x="11151" y="1130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089" y="1130"/>
                    </a:lnTo>
                    <a:lnTo>
                      <a:pt x="11089" y="1130"/>
                    </a:lnTo>
                    <a:lnTo>
                      <a:pt x="11081" y="1121"/>
                    </a:lnTo>
                    <a:lnTo>
                      <a:pt x="11081" y="1121"/>
                    </a:lnTo>
                    <a:lnTo>
                      <a:pt x="11072" y="1121"/>
                    </a:lnTo>
                    <a:lnTo>
                      <a:pt x="11072" y="1121"/>
                    </a:lnTo>
                    <a:lnTo>
                      <a:pt x="11054" y="1113"/>
                    </a:lnTo>
                    <a:lnTo>
                      <a:pt x="11028" y="1113"/>
                    </a:lnTo>
                    <a:lnTo>
                      <a:pt x="11010" y="1113"/>
                    </a:lnTo>
                    <a:lnTo>
                      <a:pt x="11010" y="1113"/>
                    </a:lnTo>
                    <a:lnTo>
                      <a:pt x="11001" y="1113"/>
                    </a:lnTo>
                    <a:lnTo>
                      <a:pt x="10992" y="1121"/>
                    </a:lnTo>
                    <a:lnTo>
                      <a:pt x="10992" y="1121"/>
                    </a:lnTo>
                    <a:lnTo>
                      <a:pt x="10992" y="1130"/>
                    </a:lnTo>
                    <a:lnTo>
                      <a:pt x="11001" y="1139"/>
                    </a:lnTo>
                    <a:lnTo>
                      <a:pt x="11001" y="1139"/>
                    </a:lnTo>
                    <a:lnTo>
                      <a:pt x="11010" y="1148"/>
                    </a:lnTo>
                    <a:lnTo>
                      <a:pt x="11010" y="1148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0" y="1183"/>
                    </a:lnTo>
                    <a:lnTo>
                      <a:pt x="11010" y="1183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13"/>
                    </a:lnTo>
                    <a:lnTo>
                      <a:pt x="10983" y="1113"/>
                    </a:lnTo>
                    <a:lnTo>
                      <a:pt x="10983" y="1104"/>
                    </a:lnTo>
                    <a:lnTo>
                      <a:pt x="10975" y="1095"/>
                    </a:lnTo>
                    <a:lnTo>
                      <a:pt x="10975" y="1095"/>
                    </a:lnTo>
                    <a:lnTo>
                      <a:pt x="10966" y="1095"/>
                    </a:lnTo>
                    <a:lnTo>
                      <a:pt x="10966" y="1095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39" y="1060"/>
                    </a:lnTo>
                    <a:lnTo>
                      <a:pt x="10851" y="1015"/>
                    </a:lnTo>
                    <a:lnTo>
                      <a:pt x="10851" y="1015"/>
                    </a:lnTo>
                    <a:lnTo>
                      <a:pt x="10833" y="1007"/>
                    </a:lnTo>
                    <a:lnTo>
                      <a:pt x="10833" y="1007"/>
                    </a:lnTo>
                    <a:lnTo>
                      <a:pt x="10825" y="1007"/>
                    </a:lnTo>
                    <a:lnTo>
                      <a:pt x="10816" y="998"/>
                    </a:lnTo>
                    <a:lnTo>
                      <a:pt x="10816" y="998"/>
                    </a:lnTo>
                    <a:lnTo>
                      <a:pt x="10789" y="989"/>
                    </a:lnTo>
                    <a:lnTo>
                      <a:pt x="10772" y="980"/>
                    </a:lnTo>
                    <a:lnTo>
                      <a:pt x="10772" y="980"/>
                    </a:lnTo>
                    <a:lnTo>
                      <a:pt x="10754" y="971"/>
                    </a:lnTo>
                    <a:lnTo>
                      <a:pt x="10736" y="962"/>
                    </a:lnTo>
                    <a:lnTo>
                      <a:pt x="10736" y="962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19" y="954"/>
                    </a:lnTo>
                    <a:lnTo>
                      <a:pt x="10719" y="954"/>
                    </a:lnTo>
                    <a:lnTo>
                      <a:pt x="10701" y="945"/>
                    </a:lnTo>
                    <a:lnTo>
                      <a:pt x="10683" y="936"/>
                    </a:lnTo>
                    <a:lnTo>
                      <a:pt x="10683" y="936"/>
                    </a:lnTo>
                    <a:lnTo>
                      <a:pt x="10648" y="918"/>
                    </a:lnTo>
                    <a:lnTo>
                      <a:pt x="10604" y="901"/>
                    </a:lnTo>
                    <a:lnTo>
                      <a:pt x="10551" y="883"/>
                    </a:lnTo>
                    <a:lnTo>
                      <a:pt x="10516" y="874"/>
                    </a:lnTo>
                    <a:lnTo>
                      <a:pt x="10516" y="874"/>
                    </a:lnTo>
                    <a:lnTo>
                      <a:pt x="10498" y="865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72" y="848"/>
                    </a:lnTo>
                    <a:lnTo>
                      <a:pt x="10463" y="848"/>
                    </a:lnTo>
                    <a:lnTo>
                      <a:pt x="10463" y="848"/>
                    </a:lnTo>
                    <a:lnTo>
                      <a:pt x="10436" y="857"/>
                    </a:lnTo>
                    <a:lnTo>
                      <a:pt x="10436" y="857"/>
                    </a:lnTo>
                    <a:lnTo>
                      <a:pt x="10331" y="848"/>
                    </a:lnTo>
                    <a:lnTo>
                      <a:pt x="10331" y="848"/>
                    </a:lnTo>
                    <a:lnTo>
                      <a:pt x="10304" y="848"/>
                    </a:lnTo>
                    <a:lnTo>
                      <a:pt x="10304" y="848"/>
                    </a:lnTo>
                    <a:lnTo>
                      <a:pt x="10295" y="848"/>
                    </a:lnTo>
                    <a:lnTo>
                      <a:pt x="10295" y="848"/>
                    </a:lnTo>
                    <a:lnTo>
                      <a:pt x="10286" y="857"/>
                    </a:lnTo>
                    <a:lnTo>
                      <a:pt x="10286" y="857"/>
                    </a:lnTo>
                    <a:lnTo>
                      <a:pt x="10216" y="830"/>
                    </a:lnTo>
                    <a:lnTo>
                      <a:pt x="10163" y="821"/>
                    </a:lnTo>
                    <a:lnTo>
                      <a:pt x="10163" y="821"/>
                    </a:lnTo>
                    <a:lnTo>
                      <a:pt x="10145" y="830"/>
                    </a:lnTo>
                    <a:lnTo>
                      <a:pt x="10145" y="830"/>
                    </a:lnTo>
                    <a:lnTo>
                      <a:pt x="10136" y="839"/>
                    </a:lnTo>
                    <a:lnTo>
                      <a:pt x="10136" y="848"/>
                    </a:lnTo>
                    <a:lnTo>
                      <a:pt x="10136" y="848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19" y="874"/>
                    </a:lnTo>
                    <a:lnTo>
                      <a:pt x="10119" y="874"/>
                    </a:lnTo>
                    <a:lnTo>
                      <a:pt x="10128" y="892"/>
                    </a:lnTo>
                    <a:lnTo>
                      <a:pt x="10154" y="918"/>
                    </a:lnTo>
                    <a:lnTo>
                      <a:pt x="10154" y="918"/>
                    </a:lnTo>
                    <a:lnTo>
                      <a:pt x="10163" y="936"/>
                    </a:lnTo>
                    <a:lnTo>
                      <a:pt x="10163" y="936"/>
                    </a:lnTo>
                    <a:lnTo>
                      <a:pt x="10163" y="945"/>
                    </a:lnTo>
                    <a:lnTo>
                      <a:pt x="10136" y="954"/>
                    </a:lnTo>
                    <a:lnTo>
                      <a:pt x="10136" y="954"/>
                    </a:lnTo>
                    <a:lnTo>
                      <a:pt x="10136" y="962"/>
                    </a:lnTo>
                    <a:lnTo>
                      <a:pt x="10136" y="962"/>
                    </a:lnTo>
                    <a:lnTo>
                      <a:pt x="10128" y="962"/>
                    </a:lnTo>
                    <a:lnTo>
                      <a:pt x="10128" y="962"/>
                    </a:lnTo>
                    <a:lnTo>
                      <a:pt x="10101" y="954"/>
                    </a:lnTo>
                    <a:lnTo>
                      <a:pt x="10066" y="936"/>
                    </a:lnTo>
                    <a:lnTo>
                      <a:pt x="10066" y="936"/>
                    </a:lnTo>
                    <a:lnTo>
                      <a:pt x="10057" y="918"/>
                    </a:lnTo>
                    <a:lnTo>
                      <a:pt x="10048" y="918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1" y="909"/>
                    </a:lnTo>
                    <a:lnTo>
                      <a:pt x="10022" y="901"/>
                    </a:lnTo>
                    <a:lnTo>
                      <a:pt x="10022" y="901"/>
                    </a:lnTo>
                    <a:lnTo>
                      <a:pt x="10013" y="892"/>
                    </a:lnTo>
                    <a:lnTo>
                      <a:pt x="10013" y="892"/>
                    </a:lnTo>
                    <a:lnTo>
                      <a:pt x="10031" y="892"/>
                    </a:lnTo>
                    <a:lnTo>
                      <a:pt x="10031" y="892"/>
                    </a:lnTo>
                    <a:lnTo>
                      <a:pt x="10048" y="901"/>
                    </a:lnTo>
                    <a:lnTo>
                      <a:pt x="10057" y="901"/>
                    </a:lnTo>
                    <a:lnTo>
                      <a:pt x="10057" y="901"/>
                    </a:lnTo>
                    <a:lnTo>
                      <a:pt x="10075" y="892"/>
                    </a:lnTo>
                    <a:lnTo>
                      <a:pt x="10084" y="883"/>
                    </a:lnTo>
                    <a:lnTo>
                      <a:pt x="10084" y="883"/>
                    </a:lnTo>
                    <a:lnTo>
                      <a:pt x="10092" y="865"/>
                    </a:lnTo>
                    <a:lnTo>
                      <a:pt x="10084" y="857"/>
                    </a:lnTo>
                    <a:lnTo>
                      <a:pt x="10075" y="857"/>
                    </a:lnTo>
                    <a:lnTo>
                      <a:pt x="10075" y="857"/>
                    </a:lnTo>
                    <a:lnTo>
                      <a:pt x="10048" y="839"/>
                    </a:lnTo>
                    <a:lnTo>
                      <a:pt x="10013" y="839"/>
                    </a:lnTo>
                    <a:lnTo>
                      <a:pt x="10013" y="839"/>
                    </a:lnTo>
                    <a:lnTo>
                      <a:pt x="9986" y="839"/>
                    </a:lnTo>
                    <a:lnTo>
                      <a:pt x="9969" y="857"/>
                    </a:lnTo>
                    <a:lnTo>
                      <a:pt x="9969" y="857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51" y="874"/>
                    </a:lnTo>
                    <a:lnTo>
                      <a:pt x="9942" y="883"/>
                    </a:lnTo>
                    <a:lnTo>
                      <a:pt x="9942" y="883"/>
                    </a:lnTo>
                    <a:lnTo>
                      <a:pt x="9907" y="892"/>
                    </a:lnTo>
                    <a:lnTo>
                      <a:pt x="9907" y="892"/>
                    </a:lnTo>
                    <a:lnTo>
                      <a:pt x="9845" y="883"/>
                    </a:lnTo>
                    <a:lnTo>
                      <a:pt x="9810" y="874"/>
                    </a:lnTo>
                    <a:lnTo>
                      <a:pt x="9810" y="874"/>
                    </a:lnTo>
                    <a:lnTo>
                      <a:pt x="9792" y="865"/>
                    </a:lnTo>
                    <a:lnTo>
                      <a:pt x="9757" y="865"/>
                    </a:lnTo>
                    <a:lnTo>
                      <a:pt x="9757" y="865"/>
                    </a:lnTo>
                    <a:lnTo>
                      <a:pt x="9686" y="874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16" y="901"/>
                    </a:lnTo>
                    <a:lnTo>
                      <a:pt x="9616" y="901"/>
                    </a:lnTo>
                    <a:lnTo>
                      <a:pt x="9616" y="883"/>
                    </a:lnTo>
                    <a:lnTo>
                      <a:pt x="9616" y="883"/>
                    </a:lnTo>
                    <a:lnTo>
                      <a:pt x="9607" y="874"/>
                    </a:lnTo>
                    <a:lnTo>
                      <a:pt x="9598" y="865"/>
                    </a:lnTo>
                    <a:lnTo>
                      <a:pt x="9598" y="865"/>
                    </a:lnTo>
                    <a:lnTo>
                      <a:pt x="9589" y="865"/>
                    </a:lnTo>
                    <a:lnTo>
                      <a:pt x="9589" y="865"/>
                    </a:lnTo>
                    <a:lnTo>
                      <a:pt x="9563" y="865"/>
                    </a:lnTo>
                    <a:lnTo>
                      <a:pt x="9563" y="865"/>
                    </a:lnTo>
                    <a:lnTo>
                      <a:pt x="9536" y="865"/>
                    </a:lnTo>
                    <a:lnTo>
                      <a:pt x="9536" y="865"/>
                    </a:lnTo>
                    <a:lnTo>
                      <a:pt x="9536" y="857"/>
                    </a:lnTo>
                    <a:lnTo>
                      <a:pt x="9536" y="857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54" y="821"/>
                    </a:lnTo>
                    <a:lnTo>
                      <a:pt x="9554" y="821"/>
                    </a:lnTo>
                    <a:lnTo>
                      <a:pt x="9536" y="795"/>
                    </a:lnTo>
                    <a:lnTo>
                      <a:pt x="9510" y="768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04" y="733"/>
                    </a:lnTo>
                    <a:lnTo>
                      <a:pt x="9351" y="724"/>
                    </a:lnTo>
                    <a:lnTo>
                      <a:pt x="9351" y="724"/>
                    </a:lnTo>
                    <a:lnTo>
                      <a:pt x="9289" y="733"/>
                    </a:lnTo>
                    <a:lnTo>
                      <a:pt x="9228" y="742"/>
                    </a:lnTo>
                    <a:lnTo>
                      <a:pt x="9228" y="742"/>
                    </a:lnTo>
                    <a:lnTo>
                      <a:pt x="9148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42"/>
                    </a:lnTo>
                    <a:lnTo>
                      <a:pt x="9095" y="733"/>
                    </a:lnTo>
                    <a:lnTo>
                      <a:pt x="9095" y="733"/>
                    </a:lnTo>
                    <a:lnTo>
                      <a:pt x="9095" y="724"/>
                    </a:lnTo>
                    <a:lnTo>
                      <a:pt x="9095" y="724"/>
                    </a:lnTo>
                    <a:lnTo>
                      <a:pt x="9078" y="715"/>
                    </a:lnTo>
                    <a:lnTo>
                      <a:pt x="9060" y="706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8998" y="698"/>
                    </a:lnTo>
                    <a:lnTo>
                      <a:pt x="8998" y="698"/>
                    </a:lnTo>
                    <a:lnTo>
                      <a:pt x="8998" y="689"/>
                    </a:lnTo>
                    <a:lnTo>
                      <a:pt x="8998" y="689"/>
                    </a:lnTo>
                    <a:lnTo>
                      <a:pt x="8963" y="680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19" y="671"/>
                    </a:lnTo>
                    <a:lnTo>
                      <a:pt x="8919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9" y="662"/>
                    </a:lnTo>
                    <a:lnTo>
                      <a:pt x="8954" y="662"/>
                    </a:lnTo>
                    <a:lnTo>
                      <a:pt x="8954" y="662"/>
                    </a:lnTo>
                    <a:lnTo>
                      <a:pt x="8972" y="662"/>
                    </a:lnTo>
                    <a:lnTo>
                      <a:pt x="8972" y="653"/>
                    </a:lnTo>
                    <a:lnTo>
                      <a:pt x="8972" y="653"/>
                    </a:lnTo>
                    <a:lnTo>
                      <a:pt x="8972" y="645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54" y="627"/>
                    </a:lnTo>
                    <a:lnTo>
                      <a:pt x="8937" y="618"/>
                    </a:lnTo>
                    <a:lnTo>
                      <a:pt x="8875" y="609"/>
                    </a:lnTo>
                    <a:lnTo>
                      <a:pt x="8795" y="601"/>
                    </a:lnTo>
                    <a:lnTo>
                      <a:pt x="8787" y="601"/>
                    </a:lnTo>
                    <a:lnTo>
                      <a:pt x="8787" y="601"/>
                    </a:lnTo>
                    <a:lnTo>
                      <a:pt x="8769" y="609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0" y="627"/>
                    </a:lnTo>
                    <a:lnTo>
                      <a:pt x="8760" y="627"/>
                    </a:lnTo>
                    <a:lnTo>
                      <a:pt x="8751" y="645"/>
                    </a:lnTo>
                    <a:lnTo>
                      <a:pt x="8742" y="662"/>
                    </a:lnTo>
                    <a:lnTo>
                      <a:pt x="8742" y="662"/>
                    </a:lnTo>
                    <a:lnTo>
                      <a:pt x="8725" y="671"/>
                    </a:lnTo>
                    <a:lnTo>
                      <a:pt x="8716" y="671"/>
                    </a:lnTo>
                    <a:lnTo>
                      <a:pt x="8716" y="671"/>
                    </a:lnTo>
                    <a:lnTo>
                      <a:pt x="8698" y="671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707" y="653"/>
                    </a:lnTo>
                    <a:lnTo>
                      <a:pt x="8716" y="653"/>
                    </a:lnTo>
                    <a:lnTo>
                      <a:pt x="8716" y="653"/>
                    </a:lnTo>
                    <a:lnTo>
                      <a:pt x="8734" y="645"/>
                    </a:lnTo>
                    <a:lnTo>
                      <a:pt x="8734" y="636"/>
                    </a:lnTo>
                    <a:lnTo>
                      <a:pt x="8734" y="636"/>
                    </a:lnTo>
                    <a:lnTo>
                      <a:pt x="8734" y="618"/>
                    </a:lnTo>
                    <a:lnTo>
                      <a:pt x="8716" y="618"/>
                    </a:lnTo>
                    <a:lnTo>
                      <a:pt x="8707" y="618"/>
                    </a:lnTo>
                    <a:lnTo>
                      <a:pt x="8707" y="618"/>
                    </a:lnTo>
                    <a:lnTo>
                      <a:pt x="8698" y="609"/>
                    </a:lnTo>
                    <a:lnTo>
                      <a:pt x="8698" y="609"/>
                    </a:lnTo>
                    <a:lnTo>
                      <a:pt x="8672" y="609"/>
                    </a:lnTo>
                    <a:lnTo>
                      <a:pt x="8672" y="609"/>
                    </a:lnTo>
                    <a:lnTo>
                      <a:pt x="8681" y="609"/>
                    </a:lnTo>
                    <a:lnTo>
                      <a:pt x="8681" y="609"/>
                    </a:lnTo>
                    <a:lnTo>
                      <a:pt x="8689" y="601"/>
                    </a:lnTo>
                    <a:lnTo>
                      <a:pt x="8698" y="592"/>
                    </a:lnTo>
                    <a:lnTo>
                      <a:pt x="8698" y="583"/>
                    </a:lnTo>
                    <a:lnTo>
                      <a:pt x="8698" y="583"/>
                    </a:lnTo>
                    <a:lnTo>
                      <a:pt x="8689" y="574"/>
                    </a:lnTo>
                    <a:lnTo>
                      <a:pt x="8681" y="565"/>
                    </a:lnTo>
                    <a:lnTo>
                      <a:pt x="8681" y="565"/>
                    </a:lnTo>
                    <a:lnTo>
                      <a:pt x="8645" y="565"/>
                    </a:lnTo>
                    <a:lnTo>
                      <a:pt x="8645" y="565"/>
                    </a:lnTo>
                    <a:lnTo>
                      <a:pt x="8548" y="556"/>
                    </a:lnTo>
                    <a:lnTo>
                      <a:pt x="8548" y="556"/>
                    </a:lnTo>
                    <a:lnTo>
                      <a:pt x="8513" y="556"/>
                    </a:lnTo>
                    <a:lnTo>
                      <a:pt x="8495" y="548"/>
                    </a:lnTo>
                    <a:lnTo>
                      <a:pt x="8487" y="548"/>
                    </a:lnTo>
                    <a:lnTo>
                      <a:pt x="8487" y="548"/>
                    </a:lnTo>
                    <a:lnTo>
                      <a:pt x="8469" y="539"/>
                    </a:lnTo>
                    <a:lnTo>
                      <a:pt x="8460" y="539"/>
                    </a:lnTo>
                    <a:lnTo>
                      <a:pt x="8451" y="539"/>
                    </a:lnTo>
                    <a:lnTo>
                      <a:pt x="8451" y="539"/>
                    </a:lnTo>
                    <a:lnTo>
                      <a:pt x="8442" y="548"/>
                    </a:lnTo>
                    <a:lnTo>
                      <a:pt x="8434" y="556"/>
                    </a:lnTo>
                    <a:lnTo>
                      <a:pt x="8434" y="556"/>
                    </a:lnTo>
                    <a:lnTo>
                      <a:pt x="8442" y="574"/>
                    </a:lnTo>
                    <a:lnTo>
                      <a:pt x="8442" y="574"/>
                    </a:lnTo>
                    <a:lnTo>
                      <a:pt x="8407" y="583"/>
                    </a:lnTo>
                    <a:lnTo>
                      <a:pt x="8407" y="583"/>
                    </a:lnTo>
                    <a:lnTo>
                      <a:pt x="8398" y="574"/>
                    </a:lnTo>
                    <a:lnTo>
                      <a:pt x="8398" y="574"/>
                    </a:lnTo>
                    <a:lnTo>
                      <a:pt x="8363" y="583"/>
                    </a:lnTo>
                    <a:lnTo>
                      <a:pt x="8337" y="601"/>
                    </a:lnTo>
                    <a:lnTo>
                      <a:pt x="8337" y="601"/>
                    </a:lnTo>
                    <a:lnTo>
                      <a:pt x="8337" y="609"/>
                    </a:lnTo>
                    <a:lnTo>
                      <a:pt x="8337" y="618"/>
                    </a:lnTo>
                    <a:lnTo>
                      <a:pt x="8337" y="618"/>
                    </a:lnTo>
                    <a:lnTo>
                      <a:pt x="8337" y="627"/>
                    </a:lnTo>
                    <a:lnTo>
                      <a:pt x="8345" y="636"/>
                    </a:lnTo>
                    <a:lnTo>
                      <a:pt x="8345" y="636"/>
                    </a:lnTo>
                    <a:lnTo>
                      <a:pt x="8363" y="636"/>
                    </a:lnTo>
                    <a:lnTo>
                      <a:pt x="8372" y="636"/>
                    </a:lnTo>
                    <a:lnTo>
                      <a:pt x="8372" y="636"/>
                    </a:lnTo>
                    <a:lnTo>
                      <a:pt x="8372" y="645"/>
                    </a:lnTo>
                    <a:lnTo>
                      <a:pt x="8372" y="645"/>
                    </a:lnTo>
                    <a:lnTo>
                      <a:pt x="8372" y="653"/>
                    </a:lnTo>
                    <a:lnTo>
                      <a:pt x="8372" y="653"/>
                    </a:lnTo>
                    <a:lnTo>
                      <a:pt x="8381" y="671"/>
                    </a:lnTo>
                    <a:lnTo>
                      <a:pt x="8381" y="680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72" y="689"/>
                    </a:lnTo>
                    <a:lnTo>
                      <a:pt x="8372" y="689"/>
                    </a:lnTo>
                    <a:lnTo>
                      <a:pt x="8354" y="689"/>
                    </a:lnTo>
                    <a:lnTo>
                      <a:pt x="8354" y="689"/>
                    </a:lnTo>
                    <a:lnTo>
                      <a:pt x="8337" y="671"/>
                    </a:lnTo>
                    <a:lnTo>
                      <a:pt x="8319" y="671"/>
                    </a:lnTo>
                    <a:lnTo>
                      <a:pt x="8319" y="671"/>
                    </a:lnTo>
                    <a:lnTo>
                      <a:pt x="8301" y="680"/>
                    </a:lnTo>
                    <a:lnTo>
                      <a:pt x="8301" y="680"/>
                    </a:lnTo>
                    <a:lnTo>
                      <a:pt x="8292" y="689"/>
                    </a:lnTo>
                    <a:lnTo>
                      <a:pt x="8284" y="698"/>
                    </a:lnTo>
                    <a:lnTo>
                      <a:pt x="8284" y="698"/>
                    </a:lnTo>
                    <a:lnTo>
                      <a:pt x="8292" y="706"/>
                    </a:lnTo>
                    <a:lnTo>
                      <a:pt x="8292" y="706"/>
                    </a:lnTo>
                    <a:lnTo>
                      <a:pt x="8275" y="715"/>
                    </a:lnTo>
                    <a:lnTo>
                      <a:pt x="8275" y="715"/>
                    </a:lnTo>
                    <a:lnTo>
                      <a:pt x="8266" y="706"/>
                    </a:lnTo>
                    <a:lnTo>
                      <a:pt x="8257" y="698"/>
                    </a:lnTo>
                    <a:lnTo>
                      <a:pt x="8257" y="698"/>
                    </a:lnTo>
                    <a:lnTo>
                      <a:pt x="8248" y="689"/>
                    </a:lnTo>
                    <a:lnTo>
                      <a:pt x="8248" y="689"/>
                    </a:lnTo>
                    <a:lnTo>
                      <a:pt x="8240" y="680"/>
                    </a:lnTo>
                    <a:lnTo>
                      <a:pt x="8231" y="680"/>
                    </a:lnTo>
                    <a:lnTo>
                      <a:pt x="8231" y="680"/>
                    </a:lnTo>
                    <a:lnTo>
                      <a:pt x="8195" y="680"/>
                    </a:lnTo>
                    <a:lnTo>
                      <a:pt x="8195" y="680"/>
                    </a:lnTo>
                    <a:lnTo>
                      <a:pt x="8142" y="671"/>
                    </a:lnTo>
                    <a:lnTo>
                      <a:pt x="8142" y="671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081" y="698"/>
                    </a:lnTo>
                    <a:lnTo>
                      <a:pt x="8081" y="698"/>
                    </a:lnTo>
                    <a:lnTo>
                      <a:pt x="8037" y="680"/>
                    </a:lnTo>
                    <a:lnTo>
                      <a:pt x="8001" y="662"/>
                    </a:lnTo>
                    <a:lnTo>
                      <a:pt x="8001" y="653"/>
                    </a:lnTo>
                    <a:lnTo>
                      <a:pt x="8001" y="653"/>
                    </a:lnTo>
                    <a:lnTo>
                      <a:pt x="7984" y="645"/>
                    </a:lnTo>
                    <a:lnTo>
                      <a:pt x="7984" y="645"/>
                    </a:lnTo>
                    <a:lnTo>
                      <a:pt x="7966" y="653"/>
                    </a:lnTo>
                    <a:lnTo>
                      <a:pt x="7957" y="662"/>
                    </a:lnTo>
                    <a:lnTo>
                      <a:pt x="7957" y="662"/>
                    </a:lnTo>
                    <a:lnTo>
                      <a:pt x="7948" y="671"/>
                    </a:lnTo>
                    <a:lnTo>
                      <a:pt x="7940" y="698"/>
                    </a:lnTo>
                    <a:lnTo>
                      <a:pt x="7940" y="698"/>
                    </a:lnTo>
                    <a:lnTo>
                      <a:pt x="7940" y="715"/>
                    </a:lnTo>
                    <a:lnTo>
                      <a:pt x="7940" y="715"/>
                    </a:lnTo>
                    <a:lnTo>
                      <a:pt x="7922" y="715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04" y="742"/>
                    </a:lnTo>
                    <a:lnTo>
                      <a:pt x="7904" y="742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87" y="759"/>
                    </a:lnTo>
                    <a:lnTo>
                      <a:pt x="7887" y="759"/>
                    </a:lnTo>
                    <a:lnTo>
                      <a:pt x="7878" y="751"/>
                    </a:lnTo>
                    <a:lnTo>
                      <a:pt x="7869" y="751"/>
                    </a:lnTo>
                    <a:lnTo>
                      <a:pt x="7860" y="751"/>
                    </a:lnTo>
                    <a:lnTo>
                      <a:pt x="7860" y="751"/>
                    </a:lnTo>
                    <a:lnTo>
                      <a:pt x="7842" y="742"/>
                    </a:lnTo>
                    <a:lnTo>
                      <a:pt x="7816" y="715"/>
                    </a:lnTo>
                    <a:lnTo>
                      <a:pt x="7781" y="680"/>
                    </a:lnTo>
                    <a:lnTo>
                      <a:pt x="7781" y="680"/>
                    </a:lnTo>
                    <a:lnTo>
                      <a:pt x="7772" y="653"/>
                    </a:lnTo>
                    <a:lnTo>
                      <a:pt x="7754" y="636"/>
                    </a:lnTo>
                    <a:lnTo>
                      <a:pt x="7754" y="636"/>
                    </a:lnTo>
                    <a:lnTo>
                      <a:pt x="7772" y="645"/>
                    </a:lnTo>
                    <a:lnTo>
                      <a:pt x="7790" y="636"/>
                    </a:lnTo>
                    <a:lnTo>
                      <a:pt x="7790" y="636"/>
                    </a:lnTo>
                    <a:lnTo>
                      <a:pt x="7798" y="627"/>
                    </a:lnTo>
                    <a:lnTo>
                      <a:pt x="7807" y="618"/>
                    </a:lnTo>
                    <a:lnTo>
                      <a:pt x="7807" y="609"/>
                    </a:lnTo>
                    <a:lnTo>
                      <a:pt x="7807" y="609"/>
                    </a:lnTo>
                    <a:lnTo>
                      <a:pt x="7798" y="592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81" y="583"/>
                    </a:lnTo>
                    <a:lnTo>
                      <a:pt x="7781" y="583"/>
                    </a:lnTo>
                    <a:lnTo>
                      <a:pt x="7781" y="565"/>
                    </a:lnTo>
                    <a:lnTo>
                      <a:pt x="7781" y="565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81" y="530"/>
                    </a:lnTo>
                    <a:lnTo>
                      <a:pt x="7781" y="512"/>
                    </a:lnTo>
                    <a:lnTo>
                      <a:pt x="7781" y="512"/>
                    </a:lnTo>
                    <a:lnTo>
                      <a:pt x="7772" y="512"/>
                    </a:lnTo>
                    <a:lnTo>
                      <a:pt x="7763" y="503"/>
                    </a:lnTo>
                    <a:lnTo>
                      <a:pt x="7754" y="503"/>
                    </a:lnTo>
                    <a:lnTo>
                      <a:pt x="7754" y="503"/>
                    </a:lnTo>
                    <a:lnTo>
                      <a:pt x="7737" y="495"/>
                    </a:lnTo>
                    <a:lnTo>
                      <a:pt x="7719" y="486"/>
                    </a:lnTo>
                    <a:lnTo>
                      <a:pt x="7719" y="486"/>
                    </a:lnTo>
                    <a:lnTo>
                      <a:pt x="7719" y="477"/>
                    </a:lnTo>
                    <a:lnTo>
                      <a:pt x="7710" y="477"/>
                    </a:lnTo>
                    <a:lnTo>
                      <a:pt x="7710" y="477"/>
                    </a:lnTo>
                    <a:lnTo>
                      <a:pt x="7701" y="477"/>
                    </a:lnTo>
                    <a:lnTo>
                      <a:pt x="7701" y="477"/>
                    </a:lnTo>
                    <a:lnTo>
                      <a:pt x="7675" y="468"/>
                    </a:lnTo>
                    <a:lnTo>
                      <a:pt x="7675" y="468"/>
                    </a:lnTo>
                    <a:lnTo>
                      <a:pt x="7657" y="468"/>
                    </a:lnTo>
                    <a:lnTo>
                      <a:pt x="7640" y="477"/>
                    </a:lnTo>
                    <a:lnTo>
                      <a:pt x="7640" y="477"/>
                    </a:lnTo>
                    <a:lnTo>
                      <a:pt x="7640" y="486"/>
                    </a:lnTo>
                    <a:lnTo>
                      <a:pt x="7640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22" y="477"/>
                    </a:lnTo>
                    <a:lnTo>
                      <a:pt x="7613" y="468"/>
                    </a:lnTo>
                    <a:lnTo>
                      <a:pt x="7595" y="468"/>
                    </a:lnTo>
                    <a:lnTo>
                      <a:pt x="7595" y="468"/>
                    </a:lnTo>
                    <a:lnTo>
                      <a:pt x="7578" y="468"/>
                    </a:lnTo>
                    <a:lnTo>
                      <a:pt x="7578" y="468"/>
                    </a:lnTo>
                    <a:lnTo>
                      <a:pt x="7551" y="459"/>
                    </a:lnTo>
                    <a:lnTo>
                      <a:pt x="7551" y="459"/>
                    </a:lnTo>
                    <a:lnTo>
                      <a:pt x="7534" y="450"/>
                    </a:lnTo>
                    <a:lnTo>
                      <a:pt x="7525" y="442"/>
                    </a:lnTo>
                    <a:lnTo>
                      <a:pt x="7525" y="442"/>
                    </a:lnTo>
                    <a:lnTo>
                      <a:pt x="7516" y="433"/>
                    </a:lnTo>
                    <a:lnTo>
                      <a:pt x="7516" y="433"/>
                    </a:lnTo>
                    <a:lnTo>
                      <a:pt x="7507" y="424"/>
                    </a:lnTo>
                    <a:lnTo>
                      <a:pt x="7507" y="424"/>
                    </a:lnTo>
                    <a:lnTo>
                      <a:pt x="7490" y="433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50"/>
                    </a:lnTo>
                    <a:lnTo>
                      <a:pt x="7481" y="450"/>
                    </a:lnTo>
                    <a:lnTo>
                      <a:pt x="7481" y="450"/>
                    </a:lnTo>
                    <a:lnTo>
                      <a:pt x="7454" y="450"/>
                    </a:lnTo>
                    <a:lnTo>
                      <a:pt x="7454" y="450"/>
                    </a:lnTo>
                    <a:lnTo>
                      <a:pt x="7445" y="459"/>
                    </a:lnTo>
                    <a:lnTo>
                      <a:pt x="7445" y="459"/>
                    </a:lnTo>
                    <a:lnTo>
                      <a:pt x="7437" y="468"/>
                    </a:lnTo>
                    <a:lnTo>
                      <a:pt x="7437" y="468"/>
                    </a:lnTo>
                    <a:lnTo>
                      <a:pt x="7437" y="477"/>
                    </a:lnTo>
                    <a:lnTo>
                      <a:pt x="7445" y="495"/>
                    </a:lnTo>
                    <a:lnTo>
                      <a:pt x="7445" y="495"/>
                    </a:lnTo>
                    <a:lnTo>
                      <a:pt x="7445" y="512"/>
                    </a:lnTo>
                    <a:lnTo>
                      <a:pt x="7445" y="512"/>
                    </a:lnTo>
                    <a:lnTo>
                      <a:pt x="7445" y="521"/>
                    </a:lnTo>
                    <a:lnTo>
                      <a:pt x="7445" y="530"/>
                    </a:lnTo>
                    <a:lnTo>
                      <a:pt x="7445" y="530"/>
                    </a:lnTo>
                    <a:lnTo>
                      <a:pt x="7437" y="530"/>
                    </a:lnTo>
                    <a:lnTo>
                      <a:pt x="7437" y="530"/>
                    </a:lnTo>
                    <a:lnTo>
                      <a:pt x="7428" y="530"/>
                    </a:lnTo>
                    <a:lnTo>
                      <a:pt x="7428" y="530"/>
                    </a:lnTo>
                    <a:lnTo>
                      <a:pt x="7419" y="521"/>
                    </a:lnTo>
                    <a:lnTo>
                      <a:pt x="7419" y="521"/>
                    </a:lnTo>
                    <a:lnTo>
                      <a:pt x="7392" y="521"/>
                    </a:lnTo>
                    <a:lnTo>
                      <a:pt x="7392" y="521"/>
                    </a:lnTo>
                    <a:lnTo>
                      <a:pt x="7384" y="530"/>
                    </a:lnTo>
                    <a:lnTo>
                      <a:pt x="7384" y="530"/>
                    </a:lnTo>
                    <a:lnTo>
                      <a:pt x="7366" y="530"/>
                    </a:lnTo>
                    <a:lnTo>
                      <a:pt x="7366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295" y="521"/>
                    </a:lnTo>
                    <a:lnTo>
                      <a:pt x="7295" y="521"/>
                    </a:lnTo>
                    <a:lnTo>
                      <a:pt x="7278" y="521"/>
                    </a:lnTo>
                    <a:lnTo>
                      <a:pt x="7278" y="521"/>
                    </a:lnTo>
                    <a:lnTo>
                      <a:pt x="7269" y="512"/>
                    </a:lnTo>
                    <a:lnTo>
                      <a:pt x="7251" y="503"/>
                    </a:lnTo>
                    <a:lnTo>
                      <a:pt x="7251" y="503"/>
                    </a:lnTo>
                    <a:lnTo>
                      <a:pt x="7242" y="512"/>
                    </a:lnTo>
                    <a:lnTo>
                      <a:pt x="7234" y="521"/>
                    </a:lnTo>
                    <a:lnTo>
                      <a:pt x="7234" y="521"/>
                    </a:lnTo>
                    <a:lnTo>
                      <a:pt x="7225" y="521"/>
                    </a:lnTo>
                    <a:lnTo>
                      <a:pt x="7225" y="521"/>
                    </a:lnTo>
                    <a:lnTo>
                      <a:pt x="7190" y="512"/>
                    </a:lnTo>
                    <a:lnTo>
                      <a:pt x="7172" y="503"/>
                    </a:lnTo>
                    <a:lnTo>
                      <a:pt x="7172" y="503"/>
                    </a:lnTo>
                    <a:lnTo>
                      <a:pt x="7181" y="503"/>
                    </a:lnTo>
                    <a:lnTo>
                      <a:pt x="7181" y="503"/>
                    </a:lnTo>
                    <a:lnTo>
                      <a:pt x="7190" y="495"/>
                    </a:lnTo>
                    <a:lnTo>
                      <a:pt x="7190" y="477"/>
                    </a:lnTo>
                    <a:lnTo>
                      <a:pt x="7190" y="477"/>
                    </a:lnTo>
                    <a:lnTo>
                      <a:pt x="7181" y="468"/>
                    </a:lnTo>
                    <a:lnTo>
                      <a:pt x="7172" y="468"/>
                    </a:lnTo>
                    <a:lnTo>
                      <a:pt x="7137" y="468"/>
                    </a:lnTo>
                    <a:lnTo>
                      <a:pt x="7137" y="468"/>
                    </a:lnTo>
                    <a:lnTo>
                      <a:pt x="7101" y="459"/>
                    </a:lnTo>
                    <a:lnTo>
                      <a:pt x="7092" y="459"/>
                    </a:lnTo>
                    <a:lnTo>
                      <a:pt x="7092" y="459"/>
                    </a:lnTo>
                    <a:lnTo>
                      <a:pt x="7066" y="450"/>
                    </a:lnTo>
                    <a:lnTo>
                      <a:pt x="7031" y="450"/>
                    </a:lnTo>
                    <a:lnTo>
                      <a:pt x="7013" y="450"/>
                    </a:lnTo>
                    <a:lnTo>
                      <a:pt x="7013" y="450"/>
                    </a:lnTo>
                    <a:lnTo>
                      <a:pt x="6969" y="459"/>
                    </a:lnTo>
                    <a:lnTo>
                      <a:pt x="6969" y="459"/>
                    </a:lnTo>
                    <a:lnTo>
                      <a:pt x="6890" y="468"/>
                    </a:lnTo>
                    <a:lnTo>
                      <a:pt x="6890" y="468"/>
                    </a:lnTo>
                    <a:lnTo>
                      <a:pt x="6881" y="477"/>
                    </a:lnTo>
                    <a:lnTo>
                      <a:pt x="6881" y="477"/>
                    </a:lnTo>
                    <a:lnTo>
                      <a:pt x="6890" y="450"/>
                    </a:lnTo>
                    <a:lnTo>
                      <a:pt x="6890" y="450"/>
                    </a:lnTo>
                    <a:lnTo>
                      <a:pt x="6881" y="442"/>
                    </a:lnTo>
                    <a:lnTo>
                      <a:pt x="6872" y="433"/>
                    </a:lnTo>
                    <a:lnTo>
                      <a:pt x="6872" y="433"/>
                    </a:lnTo>
                    <a:lnTo>
                      <a:pt x="6863" y="424"/>
                    </a:lnTo>
                    <a:lnTo>
                      <a:pt x="6854" y="433"/>
                    </a:lnTo>
                    <a:lnTo>
                      <a:pt x="6854" y="433"/>
                    </a:lnTo>
                    <a:lnTo>
                      <a:pt x="6845" y="442"/>
                    </a:lnTo>
                    <a:lnTo>
                      <a:pt x="6845" y="442"/>
                    </a:lnTo>
                    <a:lnTo>
                      <a:pt x="6837" y="442"/>
                    </a:lnTo>
                    <a:lnTo>
                      <a:pt x="6837" y="442"/>
                    </a:lnTo>
                    <a:lnTo>
                      <a:pt x="6828" y="450"/>
                    </a:lnTo>
                    <a:lnTo>
                      <a:pt x="6810" y="450"/>
                    </a:lnTo>
                    <a:lnTo>
                      <a:pt x="6810" y="450"/>
                    </a:lnTo>
                    <a:lnTo>
                      <a:pt x="6801" y="450"/>
                    </a:lnTo>
                    <a:lnTo>
                      <a:pt x="6793" y="442"/>
                    </a:lnTo>
                    <a:lnTo>
                      <a:pt x="6793" y="442"/>
                    </a:lnTo>
                    <a:lnTo>
                      <a:pt x="6766" y="424"/>
                    </a:lnTo>
                    <a:lnTo>
                      <a:pt x="6722" y="415"/>
                    </a:lnTo>
                    <a:lnTo>
                      <a:pt x="6713" y="415"/>
                    </a:lnTo>
                    <a:lnTo>
                      <a:pt x="6713" y="415"/>
                    </a:lnTo>
                    <a:lnTo>
                      <a:pt x="6678" y="424"/>
                    </a:lnTo>
                    <a:lnTo>
                      <a:pt x="6660" y="433"/>
                    </a:lnTo>
                    <a:lnTo>
                      <a:pt x="6660" y="433"/>
                    </a:lnTo>
                    <a:lnTo>
                      <a:pt x="6651" y="450"/>
                    </a:lnTo>
                    <a:lnTo>
                      <a:pt x="6651" y="450"/>
                    </a:lnTo>
                    <a:lnTo>
                      <a:pt x="6660" y="459"/>
                    </a:lnTo>
                    <a:lnTo>
                      <a:pt x="6660" y="459"/>
                    </a:lnTo>
                    <a:lnTo>
                      <a:pt x="6669" y="468"/>
                    </a:lnTo>
                    <a:lnTo>
                      <a:pt x="6669" y="468"/>
                    </a:lnTo>
                    <a:lnTo>
                      <a:pt x="6660" y="468"/>
                    </a:lnTo>
                    <a:lnTo>
                      <a:pt x="6634" y="468"/>
                    </a:lnTo>
                    <a:lnTo>
                      <a:pt x="6634" y="468"/>
                    </a:lnTo>
                    <a:lnTo>
                      <a:pt x="6625" y="477"/>
                    </a:lnTo>
                    <a:lnTo>
                      <a:pt x="6616" y="486"/>
                    </a:lnTo>
                    <a:lnTo>
                      <a:pt x="6616" y="486"/>
                    </a:lnTo>
                    <a:lnTo>
                      <a:pt x="6590" y="495"/>
                    </a:lnTo>
                    <a:lnTo>
                      <a:pt x="6537" y="503"/>
                    </a:lnTo>
                    <a:lnTo>
                      <a:pt x="6528" y="512"/>
                    </a:lnTo>
                    <a:lnTo>
                      <a:pt x="6519" y="512"/>
                    </a:lnTo>
                    <a:lnTo>
                      <a:pt x="6519" y="512"/>
                    </a:lnTo>
                    <a:lnTo>
                      <a:pt x="6484" y="512"/>
                    </a:lnTo>
                    <a:lnTo>
                      <a:pt x="6448" y="530"/>
                    </a:lnTo>
                    <a:lnTo>
                      <a:pt x="6448" y="530"/>
                    </a:lnTo>
                    <a:lnTo>
                      <a:pt x="6466" y="512"/>
                    </a:lnTo>
                    <a:lnTo>
                      <a:pt x="6466" y="512"/>
                    </a:lnTo>
                    <a:lnTo>
                      <a:pt x="6484" y="495"/>
                    </a:lnTo>
                    <a:lnTo>
                      <a:pt x="6484" y="495"/>
                    </a:lnTo>
                    <a:lnTo>
                      <a:pt x="6493" y="495"/>
                    </a:lnTo>
                    <a:lnTo>
                      <a:pt x="6493" y="495"/>
                    </a:lnTo>
                    <a:lnTo>
                      <a:pt x="6510" y="495"/>
                    </a:lnTo>
                    <a:lnTo>
                      <a:pt x="6510" y="495"/>
                    </a:lnTo>
                    <a:lnTo>
                      <a:pt x="6528" y="486"/>
                    </a:lnTo>
                    <a:lnTo>
                      <a:pt x="6528" y="486"/>
                    </a:lnTo>
                    <a:lnTo>
                      <a:pt x="6528" y="477"/>
                    </a:lnTo>
                    <a:lnTo>
                      <a:pt x="6554" y="468"/>
                    </a:lnTo>
                    <a:lnTo>
                      <a:pt x="6572" y="468"/>
                    </a:lnTo>
                    <a:lnTo>
                      <a:pt x="6572" y="468"/>
                    </a:lnTo>
                    <a:lnTo>
                      <a:pt x="6581" y="468"/>
                    </a:lnTo>
                    <a:lnTo>
                      <a:pt x="6581" y="468"/>
                    </a:lnTo>
                    <a:lnTo>
                      <a:pt x="6607" y="459"/>
                    </a:lnTo>
                    <a:lnTo>
                      <a:pt x="6607" y="459"/>
                    </a:lnTo>
                    <a:lnTo>
                      <a:pt x="6607" y="450"/>
                    </a:lnTo>
                    <a:lnTo>
                      <a:pt x="6607" y="450"/>
                    </a:lnTo>
                    <a:lnTo>
                      <a:pt x="6616" y="442"/>
                    </a:lnTo>
                    <a:lnTo>
                      <a:pt x="6616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69" y="415"/>
                    </a:lnTo>
                    <a:lnTo>
                      <a:pt x="6687" y="397"/>
                    </a:lnTo>
                    <a:lnTo>
                      <a:pt x="6687" y="397"/>
                    </a:lnTo>
                    <a:lnTo>
                      <a:pt x="6731" y="380"/>
                    </a:lnTo>
                    <a:lnTo>
                      <a:pt x="6775" y="362"/>
                    </a:lnTo>
                    <a:lnTo>
                      <a:pt x="6775" y="362"/>
                    </a:lnTo>
                    <a:lnTo>
                      <a:pt x="6793" y="362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36"/>
                    </a:lnTo>
                    <a:lnTo>
                      <a:pt x="6801" y="336"/>
                    </a:lnTo>
                    <a:lnTo>
                      <a:pt x="6819" y="336"/>
                    </a:lnTo>
                    <a:lnTo>
                      <a:pt x="6881" y="309"/>
                    </a:lnTo>
                    <a:lnTo>
                      <a:pt x="6881" y="309"/>
                    </a:lnTo>
                    <a:lnTo>
                      <a:pt x="6890" y="300"/>
                    </a:lnTo>
                    <a:lnTo>
                      <a:pt x="6898" y="292"/>
                    </a:lnTo>
                    <a:lnTo>
                      <a:pt x="6898" y="292"/>
                    </a:lnTo>
                    <a:lnTo>
                      <a:pt x="6898" y="283"/>
                    </a:lnTo>
                    <a:lnTo>
                      <a:pt x="6898" y="283"/>
                    </a:lnTo>
                    <a:lnTo>
                      <a:pt x="6907" y="274"/>
                    </a:lnTo>
                    <a:lnTo>
                      <a:pt x="6907" y="265"/>
                    </a:lnTo>
                    <a:lnTo>
                      <a:pt x="6907" y="265"/>
                    </a:lnTo>
                    <a:lnTo>
                      <a:pt x="6890" y="256"/>
                    </a:lnTo>
                    <a:lnTo>
                      <a:pt x="6890" y="256"/>
                    </a:lnTo>
                    <a:lnTo>
                      <a:pt x="6907" y="247"/>
                    </a:lnTo>
                    <a:lnTo>
                      <a:pt x="6907" y="247"/>
                    </a:lnTo>
                    <a:lnTo>
                      <a:pt x="6916" y="239"/>
                    </a:lnTo>
                    <a:lnTo>
                      <a:pt x="6916" y="239"/>
                    </a:lnTo>
                    <a:lnTo>
                      <a:pt x="6907" y="221"/>
                    </a:lnTo>
                    <a:lnTo>
                      <a:pt x="6907" y="212"/>
                    </a:lnTo>
                    <a:lnTo>
                      <a:pt x="6907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03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81" y="177"/>
                    </a:lnTo>
                    <a:lnTo>
                      <a:pt x="6881" y="177"/>
                    </a:lnTo>
                    <a:lnTo>
                      <a:pt x="6863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45" y="150"/>
                    </a:lnTo>
                    <a:lnTo>
                      <a:pt x="6845" y="141"/>
                    </a:lnTo>
                    <a:lnTo>
                      <a:pt x="6837" y="133"/>
                    </a:lnTo>
                    <a:lnTo>
                      <a:pt x="6837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19" y="124"/>
                    </a:lnTo>
                    <a:lnTo>
                      <a:pt x="6810" y="133"/>
                    </a:lnTo>
                    <a:lnTo>
                      <a:pt x="6810" y="133"/>
                    </a:lnTo>
                    <a:lnTo>
                      <a:pt x="6801" y="133"/>
                    </a:lnTo>
                    <a:lnTo>
                      <a:pt x="6801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48" y="115"/>
                    </a:lnTo>
                    <a:lnTo>
                      <a:pt x="6704" y="115"/>
                    </a:lnTo>
                    <a:lnTo>
                      <a:pt x="6704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78" y="106"/>
                    </a:lnTo>
                    <a:lnTo>
                      <a:pt x="6678" y="106"/>
                    </a:lnTo>
                    <a:lnTo>
                      <a:pt x="6669" y="106"/>
                    </a:lnTo>
                    <a:lnTo>
                      <a:pt x="6660" y="115"/>
                    </a:lnTo>
                    <a:lnTo>
                      <a:pt x="6660" y="115"/>
                    </a:lnTo>
                    <a:lnTo>
                      <a:pt x="6651" y="115"/>
                    </a:lnTo>
                    <a:lnTo>
                      <a:pt x="6634" y="115"/>
                    </a:lnTo>
                    <a:lnTo>
                      <a:pt x="6634" y="115"/>
                    </a:lnTo>
                    <a:lnTo>
                      <a:pt x="6616" y="115"/>
                    </a:lnTo>
                    <a:lnTo>
                      <a:pt x="6616" y="115"/>
                    </a:lnTo>
                    <a:lnTo>
                      <a:pt x="6598" y="115"/>
                    </a:lnTo>
                    <a:lnTo>
                      <a:pt x="6598" y="115"/>
                    </a:lnTo>
                    <a:lnTo>
                      <a:pt x="6581" y="115"/>
                    </a:lnTo>
                    <a:lnTo>
                      <a:pt x="6572" y="115"/>
                    </a:lnTo>
                    <a:lnTo>
                      <a:pt x="6572" y="115"/>
                    </a:lnTo>
                    <a:lnTo>
                      <a:pt x="6563" y="124"/>
                    </a:lnTo>
                    <a:lnTo>
                      <a:pt x="6554" y="133"/>
                    </a:lnTo>
                    <a:lnTo>
                      <a:pt x="6554" y="133"/>
                    </a:lnTo>
                    <a:lnTo>
                      <a:pt x="6554" y="141"/>
                    </a:lnTo>
                    <a:lnTo>
                      <a:pt x="6528" y="141"/>
                    </a:lnTo>
                    <a:lnTo>
                      <a:pt x="6528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10" y="124"/>
                    </a:lnTo>
                    <a:lnTo>
                      <a:pt x="6510" y="124"/>
                    </a:lnTo>
                    <a:lnTo>
                      <a:pt x="6528" y="115"/>
                    </a:lnTo>
                    <a:lnTo>
                      <a:pt x="6528" y="115"/>
                    </a:lnTo>
                    <a:lnTo>
                      <a:pt x="6528" y="106"/>
                    </a:lnTo>
                    <a:lnTo>
                      <a:pt x="6528" y="97"/>
                    </a:lnTo>
                    <a:lnTo>
                      <a:pt x="6528" y="97"/>
                    </a:lnTo>
                    <a:lnTo>
                      <a:pt x="6519" y="89"/>
                    </a:lnTo>
                    <a:lnTo>
                      <a:pt x="6510" y="80"/>
                    </a:lnTo>
                    <a:lnTo>
                      <a:pt x="6466" y="80"/>
                    </a:lnTo>
                    <a:lnTo>
                      <a:pt x="6466" y="80"/>
                    </a:lnTo>
                    <a:lnTo>
                      <a:pt x="6440" y="80"/>
                    </a:lnTo>
                    <a:lnTo>
                      <a:pt x="6440" y="80"/>
                    </a:lnTo>
                    <a:lnTo>
                      <a:pt x="6431" y="80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8" y="53"/>
                    </a:lnTo>
                    <a:lnTo>
                      <a:pt x="6457" y="53"/>
                    </a:lnTo>
                    <a:lnTo>
                      <a:pt x="6457" y="53"/>
                    </a:lnTo>
                    <a:lnTo>
                      <a:pt x="6457" y="36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40" y="18"/>
                    </a:lnTo>
                    <a:lnTo>
                      <a:pt x="6422" y="18"/>
                    </a:lnTo>
                    <a:lnTo>
                      <a:pt x="6422" y="18"/>
                    </a:lnTo>
                    <a:lnTo>
                      <a:pt x="6404" y="9"/>
                    </a:lnTo>
                    <a:lnTo>
                      <a:pt x="6404" y="9"/>
                    </a:lnTo>
                    <a:lnTo>
                      <a:pt x="6395" y="9"/>
                    </a:lnTo>
                    <a:lnTo>
                      <a:pt x="6387" y="9"/>
                    </a:lnTo>
                    <a:lnTo>
                      <a:pt x="6378" y="9"/>
                    </a:lnTo>
                    <a:lnTo>
                      <a:pt x="6378" y="9"/>
                    </a:lnTo>
                    <a:lnTo>
                      <a:pt x="6343" y="0"/>
                    </a:lnTo>
                    <a:lnTo>
                      <a:pt x="6343" y="0"/>
                    </a:lnTo>
                    <a:lnTo>
                      <a:pt x="6325" y="0"/>
                    </a:lnTo>
                    <a:lnTo>
                      <a:pt x="6307" y="0"/>
                    </a:lnTo>
                    <a:lnTo>
                      <a:pt x="6307" y="9"/>
                    </a:lnTo>
                    <a:lnTo>
                      <a:pt x="6307" y="9"/>
                    </a:lnTo>
                    <a:lnTo>
                      <a:pt x="6281" y="9"/>
                    </a:lnTo>
                    <a:lnTo>
                      <a:pt x="6281" y="9"/>
                    </a:lnTo>
                    <a:lnTo>
                      <a:pt x="6263" y="18"/>
                    </a:lnTo>
                    <a:lnTo>
                      <a:pt x="6263" y="18"/>
                    </a:lnTo>
                    <a:lnTo>
                      <a:pt x="6237" y="27"/>
                    </a:lnTo>
                    <a:lnTo>
                      <a:pt x="6219" y="44"/>
                    </a:lnTo>
                    <a:lnTo>
                      <a:pt x="6219" y="44"/>
                    </a:lnTo>
                    <a:lnTo>
                      <a:pt x="6210" y="53"/>
                    </a:lnTo>
                    <a:lnTo>
                      <a:pt x="6210" y="53"/>
                    </a:lnTo>
                    <a:lnTo>
                      <a:pt x="6201" y="62"/>
                    </a:lnTo>
                    <a:lnTo>
                      <a:pt x="6201" y="62"/>
                    </a:lnTo>
                    <a:lnTo>
                      <a:pt x="6175" y="80"/>
                    </a:lnTo>
                    <a:lnTo>
                      <a:pt x="6157" y="97"/>
                    </a:lnTo>
                    <a:lnTo>
                      <a:pt x="6157" y="97"/>
                    </a:lnTo>
                    <a:lnTo>
                      <a:pt x="6157" y="115"/>
                    </a:lnTo>
                    <a:lnTo>
                      <a:pt x="6157" y="115"/>
                    </a:lnTo>
                    <a:lnTo>
                      <a:pt x="6166" y="124"/>
                    </a:lnTo>
                    <a:lnTo>
                      <a:pt x="6166" y="124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41"/>
                    </a:lnTo>
                    <a:lnTo>
                      <a:pt x="6166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13" y="133"/>
                    </a:lnTo>
                    <a:lnTo>
                      <a:pt x="6113" y="133"/>
                    </a:lnTo>
                    <a:lnTo>
                      <a:pt x="6078" y="141"/>
                    </a:lnTo>
                    <a:lnTo>
                      <a:pt x="6078" y="141"/>
                    </a:lnTo>
                    <a:lnTo>
                      <a:pt x="6069" y="141"/>
                    </a:lnTo>
                    <a:lnTo>
                      <a:pt x="6069" y="141"/>
                    </a:lnTo>
                    <a:lnTo>
                      <a:pt x="6060" y="150"/>
                    </a:lnTo>
                    <a:lnTo>
                      <a:pt x="6051" y="159"/>
                    </a:lnTo>
                    <a:lnTo>
                      <a:pt x="6051" y="159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34" y="168"/>
                    </a:lnTo>
                    <a:lnTo>
                      <a:pt x="6034" y="168"/>
                    </a:lnTo>
                    <a:lnTo>
                      <a:pt x="6007" y="168"/>
                    </a:lnTo>
                    <a:lnTo>
                      <a:pt x="5998" y="186"/>
                    </a:lnTo>
                    <a:lnTo>
                      <a:pt x="5998" y="186"/>
                    </a:lnTo>
                    <a:lnTo>
                      <a:pt x="5981" y="186"/>
                    </a:lnTo>
                    <a:lnTo>
                      <a:pt x="5954" y="186"/>
                    </a:lnTo>
                    <a:lnTo>
                      <a:pt x="5954" y="186"/>
                    </a:lnTo>
                    <a:lnTo>
                      <a:pt x="5945" y="194"/>
                    </a:lnTo>
                    <a:lnTo>
                      <a:pt x="5945" y="194"/>
                    </a:lnTo>
                    <a:lnTo>
                      <a:pt x="5945" y="177"/>
                    </a:lnTo>
                    <a:lnTo>
                      <a:pt x="5945" y="177"/>
                    </a:lnTo>
                    <a:lnTo>
                      <a:pt x="5945" y="159"/>
                    </a:lnTo>
                    <a:lnTo>
                      <a:pt x="5928" y="159"/>
                    </a:lnTo>
                    <a:lnTo>
                      <a:pt x="5928" y="159"/>
                    </a:lnTo>
                    <a:lnTo>
                      <a:pt x="5901" y="159"/>
                    </a:lnTo>
                    <a:lnTo>
                      <a:pt x="5893" y="168"/>
                    </a:lnTo>
                    <a:lnTo>
                      <a:pt x="5893" y="168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75" y="177"/>
                    </a:lnTo>
                    <a:lnTo>
                      <a:pt x="5875" y="177"/>
                    </a:lnTo>
                    <a:lnTo>
                      <a:pt x="5866" y="168"/>
                    </a:lnTo>
                    <a:lnTo>
                      <a:pt x="5866" y="168"/>
                    </a:lnTo>
                    <a:lnTo>
                      <a:pt x="5857" y="168"/>
                    </a:lnTo>
                    <a:lnTo>
                      <a:pt x="5848" y="168"/>
                    </a:lnTo>
                    <a:lnTo>
                      <a:pt x="5848" y="168"/>
                    </a:lnTo>
                    <a:lnTo>
                      <a:pt x="5840" y="177"/>
                    </a:lnTo>
                    <a:lnTo>
                      <a:pt x="5840" y="177"/>
                    </a:lnTo>
                    <a:lnTo>
                      <a:pt x="5813" y="186"/>
                    </a:lnTo>
                    <a:lnTo>
                      <a:pt x="5813" y="186"/>
                    </a:lnTo>
                    <a:lnTo>
                      <a:pt x="5804" y="186"/>
                    </a:lnTo>
                    <a:lnTo>
                      <a:pt x="5796" y="186"/>
                    </a:lnTo>
                    <a:lnTo>
                      <a:pt x="5796" y="186"/>
                    </a:lnTo>
                    <a:lnTo>
                      <a:pt x="5787" y="186"/>
                    </a:lnTo>
                    <a:lnTo>
                      <a:pt x="5778" y="186"/>
                    </a:lnTo>
                    <a:lnTo>
                      <a:pt x="5778" y="186"/>
                    </a:lnTo>
                    <a:lnTo>
                      <a:pt x="5769" y="186"/>
                    </a:lnTo>
                    <a:lnTo>
                      <a:pt x="5769" y="194"/>
                    </a:lnTo>
                    <a:lnTo>
                      <a:pt x="5769" y="194"/>
                    </a:lnTo>
                    <a:lnTo>
                      <a:pt x="5760" y="203"/>
                    </a:lnTo>
                    <a:lnTo>
                      <a:pt x="5769" y="212"/>
                    </a:lnTo>
                    <a:lnTo>
                      <a:pt x="5769" y="221"/>
                    </a:lnTo>
                    <a:lnTo>
                      <a:pt x="5760" y="221"/>
                    </a:lnTo>
                    <a:lnTo>
                      <a:pt x="5760" y="221"/>
                    </a:lnTo>
                    <a:lnTo>
                      <a:pt x="5734" y="221"/>
                    </a:lnTo>
                    <a:lnTo>
                      <a:pt x="5734" y="221"/>
                    </a:lnTo>
                    <a:lnTo>
                      <a:pt x="5707" y="221"/>
                    </a:lnTo>
                    <a:lnTo>
                      <a:pt x="5698" y="230"/>
                    </a:lnTo>
                    <a:lnTo>
                      <a:pt x="5698" y="230"/>
                    </a:lnTo>
                    <a:lnTo>
                      <a:pt x="5690" y="239"/>
                    </a:lnTo>
                    <a:lnTo>
                      <a:pt x="5646" y="239"/>
                    </a:lnTo>
                    <a:lnTo>
                      <a:pt x="5628" y="239"/>
                    </a:lnTo>
                    <a:lnTo>
                      <a:pt x="5628" y="239"/>
                    </a:lnTo>
                    <a:lnTo>
                      <a:pt x="5610" y="239"/>
                    </a:lnTo>
                    <a:lnTo>
                      <a:pt x="5601" y="247"/>
                    </a:lnTo>
                    <a:lnTo>
                      <a:pt x="5601" y="247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66" y="265"/>
                    </a:lnTo>
                    <a:lnTo>
                      <a:pt x="5557" y="265"/>
                    </a:lnTo>
                    <a:lnTo>
                      <a:pt x="5557" y="265"/>
                    </a:lnTo>
                    <a:lnTo>
                      <a:pt x="5540" y="274"/>
                    </a:lnTo>
                    <a:lnTo>
                      <a:pt x="5522" y="283"/>
                    </a:lnTo>
                    <a:lnTo>
                      <a:pt x="5522" y="283"/>
                    </a:lnTo>
                    <a:lnTo>
                      <a:pt x="5513" y="292"/>
                    </a:lnTo>
                    <a:lnTo>
                      <a:pt x="5504" y="300"/>
                    </a:lnTo>
                    <a:lnTo>
                      <a:pt x="5504" y="300"/>
                    </a:lnTo>
                    <a:lnTo>
                      <a:pt x="5487" y="292"/>
                    </a:lnTo>
                    <a:lnTo>
                      <a:pt x="5487" y="292"/>
                    </a:lnTo>
                    <a:lnTo>
                      <a:pt x="5478" y="283"/>
                    </a:lnTo>
                    <a:lnTo>
                      <a:pt x="5469" y="292"/>
                    </a:lnTo>
                    <a:lnTo>
                      <a:pt x="5469" y="292"/>
                    </a:lnTo>
                    <a:lnTo>
                      <a:pt x="5460" y="292"/>
                    </a:lnTo>
                    <a:lnTo>
                      <a:pt x="5460" y="300"/>
                    </a:lnTo>
                    <a:lnTo>
                      <a:pt x="5460" y="309"/>
                    </a:lnTo>
                    <a:lnTo>
                      <a:pt x="5460" y="309"/>
                    </a:lnTo>
                    <a:lnTo>
                      <a:pt x="5443" y="309"/>
                    </a:lnTo>
                    <a:lnTo>
                      <a:pt x="5434" y="318"/>
                    </a:lnTo>
                    <a:lnTo>
                      <a:pt x="5434" y="318"/>
                    </a:lnTo>
                    <a:lnTo>
                      <a:pt x="5434" y="327"/>
                    </a:lnTo>
                    <a:lnTo>
                      <a:pt x="5434" y="336"/>
                    </a:lnTo>
                    <a:lnTo>
                      <a:pt x="5434" y="336"/>
                    </a:lnTo>
                    <a:lnTo>
                      <a:pt x="5443" y="345"/>
                    </a:lnTo>
                    <a:lnTo>
                      <a:pt x="5443" y="345"/>
                    </a:lnTo>
                    <a:lnTo>
                      <a:pt x="5434" y="353"/>
                    </a:lnTo>
                    <a:lnTo>
                      <a:pt x="5434" y="353"/>
                    </a:lnTo>
                    <a:lnTo>
                      <a:pt x="5434" y="362"/>
                    </a:lnTo>
                    <a:lnTo>
                      <a:pt x="5443" y="371"/>
                    </a:lnTo>
                    <a:lnTo>
                      <a:pt x="5443" y="371"/>
                    </a:lnTo>
                    <a:lnTo>
                      <a:pt x="5443" y="380"/>
                    </a:lnTo>
                    <a:lnTo>
                      <a:pt x="5443" y="380"/>
                    </a:lnTo>
                    <a:lnTo>
                      <a:pt x="5434" y="389"/>
                    </a:lnTo>
                    <a:lnTo>
                      <a:pt x="5434" y="397"/>
                    </a:lnTo>
                    <a:lnTo>
                      <a:pt x="5434" y="397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51" y="424"/>
                    </a:lnTo>
                    <a:lnTo>
                      <a:pt x="5451" y="424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34" y="442"/>
                    </a:lnTo>
                    <a:lnTo>
                      <a:pt x="5434" y="442"/>
                    </a:lnTo>
                    <a:lnTo>
                      <a:pt x="5416" y="433"/>
                    </a:lnTo>
                    <a:lnTo>
                      <a:pt x="5407" y="433"/>
                    </a:lnTo>
                    <a:lnTo>
                      <a:pt x="5407" y="433"/>
                    </a:lnTo>
                    <a:lnTo>
                      <a:pt x="5381" y="442"/>
                    </a:lnTo>
                    <a:lnTo>
                      <a:pt x="5381" y="442"/>
                    </a:lnTo>
                    <a:lnTo>
                      <a:pt x="5372" y="450"/>
                    </a:lnTo>
                    <a:lnTo>
                      <a:pt x="5372" y="450"/>
                    </a:lnTo>
                    <a:lnTo>
                      <a:pt x="5363" y="450"/>
                    </a:lnTo>
                    <a:lnTo>
                      <a:pt x="5363" y="450"/>
                    </a:lnTo>
                    <a:lnTo>
                      <a:pt x="5354" y="442"/>
                    </a:lnTo>
                    <a:lnTo>
                      <a:pt x="5337" y="442"/>
                    </a:lnTo>
                    <a:lnTo>
                      <a:pt x="5337" y="442"/>
                    </a:lnTo>
                    <a:lnTo>
                      <a:pt x="5319" y="442"/>
                    </a:lnTo>
                    <a:lnTo>
                      <a:pt x="5319" y="442"/>
                    </a:lnTo>
                    <a:lnTo>
                      <a:pt x="5319" y="450"/>
                    </a:lnTo>
                    <a:lnTo>
                      <a:pt x="5319" y="450"/>
                    </a:lnTo>
                    <a:lnTo>
                      <a:pt x="5293" y="450"/>
                    </a:lnTo>
                    <a:lnTo>
                      <a:pt x="5293" y="450"/>
                    </a:lnTo>
                    <a:lnTo>
                      <a:pt x="5266" y="450"/>
                    </a:lnTo>
                    <a:lnTo>
                      <a:pt x="5266" y="450"/>
                    </a:lnTo>
                    <a:lnTo>
                      <a:pt x="5187" y="450"/>
                    </a:lnTo>
                    <a:lnTo>
                      <a:pt x="5125" y="459"/>
                    </a:lnTo>
                    <a:lnTo>
                      <a:pt x="5125" y="459"/>
                    </a:lnTo>
                    <a:lnTo>
                      <a:pt x="5116" y="459"/>
                    </a:lnTo>
                    <a:lnTo>
                      <a:pt x="5116" y="459"/>
                    </a:lnTo>
                    <a:lnTo>
                      <a:pt x="5098" y="477"/>
                    </a:lnTo>
                    <a:lnTo>
                      <a:pt x="5090" y="495"/>
                    </a:lnTo>
                    <a:lnTo>
                      <a:pt x="5090" y="495"/>
                    </a:lnTo>
                    <a:lnTo>
                      <a:pt x="5090" y="503"/>
                    </a:lnTo>
                    <a:lnTo>
                      <a:pt x="5090" y="503"/>
                    </a:lnTo>
                    <a:lnTo>
                      <a:pt x="5090" y="512"/>
                    </a:lnTo>
                    <a:lnTo>
                      <a:pt x="5098" y="530"/>
                    </a:lnTo>
                    <a:lnTo>
                      <a:pt x="5098" y="530"/>
                    </a:lnTo>
                    <a:lnTo>
                      <a:pt x="5107" y="539"/>
                    </a:lnTo>
                    <a:lnTo>
                      <a:pt x="5107" y="539"/>
                    </a:lnTo>
                    <a:lnTo>
                      <a:pt x="5098" y="548"/>
                    </a:lnTo>
                    <a:lnTo>
                      <a:pt x="5098" y="548"/>
                    </a:lnTo>
                    <a:lnTo>
                      <a:pt x="5098" y="556"/>
                    </a:lnTo>
                    <a:lnTo>
                      <a:pt x="5098" y="565"/>
                    </a:lnTo>
                    <a:lnTo>
                      <a:pt x="5098" y="565"/>
                    </a:lnTo>
                    <a:lnTo>
                      <a:pt x="5098" y="583"/>
                    </a:lnTo>
                    <a:lnTo>
                      <a:pt x="5098" y="583"/>
                    </a:lnTo>
                    <a:lnTo>
                      <a:pt x="5134" y="601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96" y="618"/>
                    </a:lnTo>
                    <a:lnTo>
                      <a:pt x="5204" y="627"/>
                    </a:lnTo>
                    <a:lnTo>
                      <a:pt x="5204" y="627"/>
                    </a:lnTo>
                    <a:lnTo>
                      <a:pt x="5213" y="645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196" y="653"/>
                    </a:lnTo>
                    <a:lnTo>
                      <a:pt x="5196" y="653"/>
                    </a:lnTo>
                    <a:lnTo>
                      <a:pt x="5160" y="645"/>
                    </a:lnTo>
                    <a:lnTo>
                      <a:pt x="5125" y="618"/>
                    </a:lnTo>
                    <a:lnTo>
                      <a:pt x="5125" y="618"/>
                    </a:lnTo>
                    <a:lnTo>
                      <a:pt x="5090" y="609"/>
                    </a:lnTo>
                    <a:lnTo>
                      <a:pt x="5054" y="592"/>
                    </a:lnTo>
                    <a:lnTo>
                      <a:pt x="4993" y="583"/>
                    </a:lnTo>
                    <a:lnTo>
                      <a:pt x="4993" y="583"/>
                    </a:lnTo>
                    <a:lnTo>
                      <a:pt x="4984" y="583"/>
                    </a:lnTo>
                    <a:lnTo>
                      <a:pt x="4984" y="583"/>
                    </a:lnTo>
                    <a:lnTo>
                      <a:pt x="4975" y="574"/>
                    </a:lnTo>
                    <a:lnTo>
                      <a:pt x="4975" y="574"/>
                    </a:lnTo>
                    <a:lnTo>
                      <a:pt x="4966" y="565"/>
                    </a:lnTo>
                    <a:lnTo>
                      <a:pt x="4948" y="565"/>
                    </a:lnTo>
                    <a:lnTo>
                      <a:pt x="4948" y="565"/>
                    </a:lnTo>
                    <a:lnTo>
                      <a:pt x="4931" y="574"/>
                    </a:lnTo>
                    <a:lnTo>
                      <a:pt x="4913" y="583"/>
                    </a:lnTo>
                    <a:lnTo>
                      <a:pt x="4913" y="583"/>
                    </a:lnTo>
                    <a:lnTo>
                      <a:pt x="4904" y="592"/>
                    </a:lnTo>
                    <a:lnTo>
                      <a:pt x="4904" y="601"/>
                    </a:lnTo>
                    <a:lnTo>
                      <a:pt x="4904" y="601"/>
                    </a:lnTo>
                    <a:lnTo>
                      <a:pt x="4904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31" y="609"/>
                    </a:lnTo>
                    <a:lnTo>
                      <a:pt x="4931" y="609"/>
                    </a:lnTo>
                    <a:lnTo>
                      <a:pt x="4931" y="618"/>
                    </a:lnTo>
                    <a:lnTo>
                      <a:pt x="4931" y="618"/>
                    </a:lnTo>
                    <a:lnTo>
                      <a:pt x="4931" y="627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57" y="636"/>
                    </a:lnTo>
                    <a:lnTo>
                      <a:pt x="4957" y="636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22" y="627"/>
                    </a:lnTo>
                    <a:lnTo>
                      <a:pt x="4922" y="627"/>
                    </a:lnTo>
                    <a:lnTo>
                      <a:pt x="4904" y="618"/>
                    </a:lnTo>
                    <a:lnTo>
                      <a:pt x="4896" y="618"/>
                    </a:lnTo>
                    <a:lnTo>
                      <a:pt x="4896" y="618"/>
                    </a:lnTo>
                    <a:lnTo>
                      <a:pt x="4869" y="627"/>
                    </a:lnTo>
                    <a:lnTo>
                      <a:pt x="4851" y="645"/>
                    </a:lnTo>
                    <a:lnTo>
                      <a:pt x="4851" y="645"/>
                    </a:lnTo>
                    <a:lnTo>
                      <a:pt x="4843" y="653"/>
                    </a:lnTo>
                    <a:lnTo>
                      <a:pt x="4843" y="653"/>
                    </a:lnTo>
                    <a:lnTo>
                      <a:pt x="4860" y="680"/>
                    </a:lnTo>
                    <a:lnTo>
                      <a:pt x="4896" y="706"/>
                    </a:lnTo>
                    <a:lnTo>
                      <a:pt x="4896" y="706"/>
                    </a:lnTo>
                    <a:lnTo>
                      <a:pt x="4887" y="706"/>
                    </a:lnTo>
                    <a:lnTo>
                      <a:pt x="4860" y="706"/>
                    </a:lnTo>
                    <a:lnTo>
                      <a:pt x="4860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25" y="706"/>
                    </a:lnTo>
                    <a:lnTo>
                      <a:pt x="4825" y="706"/>
                    </a:lnTo>
                    <a:lnTo>
                      <a:pt x="4816" y="698"/>
                    </a:lnTo>
                    <a:lnTo>
                      <a:pt x="4816" y="698"/>
                    </a:lnTo>
                    <a:lnTo>
                      <a:pt x="4825" y="689"/>
                    </a:lnTo>
                    <a:lnTo>
                      <a:pt x="4825" y="680"/>
                    </a:lnTo>
                    <a:lnTo>
                      <a:pt x="4825" y="680"/>
                    </a:lnTo>
                    <a:lnTo>
                      <a:pt x="4816" y="671"/>
                    </a:lnTo>
                    <a:lnTo>
                      <a:pt x="4816" y="671"/>
                    </a:lnTo>
                    <a:lnTo>
                      <a:pt x="4816" y="653"/>
                    </a:lnTo>
                    <a:lnTo>
                      <a:pt x="4825" y="636"/>
                    </a:lnTo>
                    <a:lnTo>
                      <a:pt x="4825" y="636"/>
                    </a:lnTo>
                    <a:lnTo>
                      <a:pt x="4834" y="627"/>
                    </a:lnTo>
                    <a:lnTo>
                      <a:pt x="4834" y="627"/>
                    </a:lnTo>
                    <a:lnTo>
                      <a:pt x="4834" y="601"/>
                    </a:lnTo>
                    <a:lnTo>
                      <a:pt x="4834" y="583"/>
                    </a:lnTo>
                    <a:lnTo>
                      <a:pt x="4834" y="583"/>
                    </a:lnTo>
                    <a:lnTo>
                      <a:pt x="4834" y="574"/>
                    </a:lnTo>
                    <a:lnTo>
                      <a:pt x="4834" y="574"/>
                    </a:lnTo>
                    <a:lnTo>
                      <a:pt x="4825" y="556"/>
                    </a:lnTo>
                    <a:lnTo>
                      <a:pt x="4807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81" y="548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74"/>
                    </a:lnTo>
                    <a:lnTo>
                      <a:pt x="4781" y="574"/>
                    </a:lnTo>
                    <a:lnTo>
                      <a:pt x="4781" y="592"/>
                    </a:lnTo>
                    <a:lnTo>
                      <a:pt x="4763" y="618"/>
                    </a:lnTo>
                    <a:lnTo>
                      <a:pt x="4763" y="618"/>
                    </a:lnTo>
                    <a:lnTo>
                      <a:pt x="4763" y="627"/>
                    </a:lnTo>
                    <a:lnTo>
                      <a:pt x="4763" y="627"/>
                    </a:lnTo>
                    <a:lnTo>
                      <a:pt x="4754" y="636"/>
                    </a:lnTo>
                    <a:lnTo>
                      <a:pt x="4737" y="636"/>
                    </a:lnTo>
                    <a:lnTo>
                      <a:pt x="4728" y="645"/>
                    </a:lnTo>
                    <a:lnTo>
                      <a:pt x="4728" y="645"/>
                    </a:lnTo>
                    <a:lnTo>
                      <a:pt x="4719" y="645"/>
                    </a:lnTo>
                    <a:lnTo>
                      <a:pt x="4719" y="645"/>
                    </a:lnTo>
                    <a:lnTo>
                      <a:pt x="4701" y="653"/>
                    </a:lnTo>
                    <a:lnTo>
                      <a:pt x="4701" y="653"/>
                    </a:lnTo>
                    <a:lnTo>
                      <a:pt x="4701" y="662"/>
                    </a:lnTo>
                    <a:lnTo>
                      <a:pt x="4701" y="662"/>
                    </a:lnTo>
                    <a:lnTo>
                      <a:pt x="4684" y="671"/>
                    </a:lnTo>
                    <a:lnTo>
                      <a:pt x="4684" y="671"/>
                    </a:lnTo>
                    <a:lnTo>
                      <a:pt x="4684" y="680"/>
                    </a:lnTo>
                    <a:lnTo>
                      <a:pt x="4684" y="680"/>
                    </a:lnTo>
                    <a:lnTo>
                      <a:pt x="4675" y="689"/>
                    </a:lnTo>
                    <a:lnTo>
                      <a:pt x="4675" y="689"/>
                    </a:lnTo>
                    <a:lnTo>
                      <a:pt x="4675" y="698"/>
                    </a:lnTo>
                    <a:lnTo>
                      <a:pt x="4675" y="706"/>
                    </a:lnTo>
                    <a:lnTo>
                      <a:pt x="4675" y="706"/>
                    </a:lnTo>
                    <a:lnTo>
                      <a:pt x="4737" y="777"/>
                    </a:lnTo>
                    <a:lnTo>
                      <a:pt x="4737" y="777"/>
                    </a:lnTo>
                    <a:lnTo>
                      <a:pt x="4728" y="795"/>
                    </a:lnTo>
                    <a:lnTo>
                      <a:pt x="4719" y="804"/>
                    </a:lnTo>
                    <a:lnTo>
                      <a:pt x="4719" y="804"/>
                    </a:lnTo>
                    <a:lnTo>
                      <a:pt x="4710" y="839"/>
                    </a:lnTo>
                    <a:lnTo>
                      <a:pt x="4710" y="865"/>
                    </a:lnTo>
                    <a:lnTo>
                      <a:pt x="4710" y="901"/>
                    </a:lnTo>
                    <a:lnTo>
                      <a:pt x="4710" y="901"/>
                    </a:lnTo>
                    <a:lnTo>
                      <a:pt x="4701" y="909"/>
                    </a:lnTo>
                    <a:lnTo>
                      <a:pt x="4710" y="927"/>
                    </a:lnTo>
                    <a:lnTo>
                      <a:pt x="4710" y="927"/>
                    </a:lnTo>
                    <a:lnTo>
                      <a:pt x="4719" y="936"/>
                    </a:lnTo>
                    <a:lnTo>
                      <a:pt x="4728" y="936"/>
                    </a:lnTo>
                    <a:lnTo>
                      <a:pt x="4728" y="936"/>
                    </a:lnTo>
                    <a:lnTo>
                      <a:pt x="4746" y="936"/>
                    </a:lnTo>
                    <a:lnTo>
                      <a:pt x="4746" y="936"/>
                    </a:lnTo>
                    <a:lnTo>
                      <a:pt x="4754" y="936"/>
                    </a:lnTo>
                    <a:lnTo>
                      <a:pt x="4754" y="936"/>
                    </a:lnTo>
                    <a:lnTo>
                      <a:pt x="4772" y="936"/>
                    </a:lnTo>
                    <a:lnTo>
                      <a:pt x="4772" y="936"/>
                    </a:lnTo>
                    <a:lnTo>
                      <a:pt x="4790" y="936"/>
                    </a:lnTo>
                    <a:lnTo>
                      <a:pt x="4790" y="936"/>
                    </a:lnTo>
                    <a:lnTo>
                      <a:pt x="4798" y="927"/>
                    </a:lnTo>
                    <a:lnTo>
                      <a:pt x="4798" y="927"/>
                    </a:lnTo>
                    <a:lnTo>
                      <a:pt x="4825" y="927"/>
                    </a:lnTo>
                    <a:lnTo>
                      <a:pt x="4825" y="927"/>
                    </a:lnTo>
                    <a:lnTo>
                      <a:pt x="4860" y="927"/>
                    </a:lnTo>
                    <a:lnTo>
                      <a:pt x="4860" y="927"/>
                    </a:lnTo>
                    <a:lnTo>
                      <a:pt x="4851" y="927"/>
                    </a:lnTo>
                    <a:lnTo>
                      <a:pt x="4851" y="927"/>
                    </a:lnTo>
                    <a:lnTo>
                      <a:pt x="4834" y="936"/>
                    </a:lnTo>
                    <a:lnTo>
                      <a:pt x="4834" y="936"/>
                    </a:lnTo>
                    <a:lnTo>
                      <a:pt x="4816" y="936"/>
                    </a:lnTo>
                    <a:lnTo>
                      <a:pt x="4816" y="936"/>
                    </a:lnTo>
                    <a:lnTo>
                      <a:pt x="4781" y="945"/>
                    </a:lnTo>
                    <a:lnTo>
                      <a:pt x="4763" y="954"/>
                    </a:lnTo>
                    <a:lnTo>
                      <a:pt x="4763" y="954"/>
                    </a:lnTo>
                    <a:lnTo>
                      <a:pt x="4754" y="971"/>
                    </a:lnTo>
                    <a:lnTo>
                      <a:pt x="4754" y="989"/>
                    </a:lnTo>
                    <a:lnTo>
                      <a:pt x="4763" y="1033"/>
                    </a:lnTo>
                    <a:lnTo>
                      <a:pt x="4772" y="1042"/>
                    </a:lnTo>
                    <a:lnTo>
                      <a:pt x="4772" y="1042"/>
                    </a:lnTo>
                    <a:lnTo>
                      <a:pt x="4763" y="1051"/>
                    </a:lnTo>
                    <a:lnTo>
                      <a:pt x="4754" y="1060"/>
                    </a:lnTo>
                    <a:lnTo>
                      <a:pt x="4728" y="1086"/>
                    </a:lnTo>
                    <a:lnTo>
                      <a:pt x="4728" y="1086"/>
                    </a:lnTo>
                    <a:lnTo>
                      <a:pt x="4719" y="1104"/>
                    </a:lnTo>
                    <a:lnTo>
                      <a:pt x="4719" y="1104"/>
                    </a:lnTo>
                    <a:lnTo>
                      <a:pt x="4701" y="1121"/>
                    </a:lnTo>
                    <a:lnTo>
                      <a:pt x="4693" y="1130"/>
                    </a:lnTo>
                    <a:lnTo>
                      <a:pt x="4693" y="1130"/>
                    </a:lnTo>
                    <a:lnTo>
                      <a:pt x="4675" y="1139"/>
                    </a:lnTo>
                    <a:lnTo>
                      <a:pt x="4675" y="1139"/>
                    </a:lnTo>
                    <a:lnTo>
                      <a:pt x="4640" y="1157"/>
                    </a:lnTo>
                    <a:lnTo>
                      <a:pt x="4631" y="1165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22" y="1183"/>
                    </a:lnTo>
                    <a:lnTo>
                      <a:pt x="4622" y="1183"/>
                    </a:lnTo>
                    <a:lnTo>
                      <a:pt x="4604" y="1183"/>
                    </a:lnTo>
                    <a:lnTo>
                      <a:pt x="4587" y="1174"/>
                    </a:lnTo>
                    <a:lnTo>
                      <a:pt x="4587" y="1174"/>
                    </a:lnTo>
                    <a:lnTo>
                      <a:pt x="4569" y="1165"/>
                    </a:lnTo>
                    <a:lnTo>
                      <a:pt x="4569" y="1165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96" y="1157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604" y="1130"/>
                    </a:lnTo>
                    <a:lnTo>
                      <a:pt x="4613" y="1130"/>
                    </a:lnTo>
                    <a:lnTo>
                      <a:pt x="4613" y="1130"/>
                    </a:lnTo>
                    <a:lnTo>
                      <a:pt x="4622" y="1130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66" y="1068"/>
                    </a:lnTo>
                    <a:lnTo>
                      <a:pt x="4666" y="1068"/>
                    </a:lnTo>
                    <a:lnTo>
                      <a:pt x="4666" y="1060"/>
                    </a:lnTo>
                    <a:lnTo>
                      <a:pt x="4666" y="1060"/>
                    </a:lnTo>
                    <a:lnTo>
                      <a:pt x="4684" y="1060"/>
                    </a:lnTo>
                    <a:lnTo>
                      <a:pt x="4693" y="1042"/>
                    </a:lnTo>
                    <a:lnTo>
                      <a:pt x="4693" y="1033"/>
                    </a:lnTo>
                    <a:lnTo>
                      <a:pt x="4693" y="1033"/>
                    </a:lnTo>
                    <a:lnTo>
                      <a:pt x="4684" y="1024"/>
                    </a:lnTo>
                    <a:lnTo>
                      <a:pt x="4684" y="1024"/>
                    </a:lnTo>
                    <a:lnTo>
                      <a:pt x="4684" y="1015"/>
                    </a:lnTo>
                    <a:lnTo>
                      <a:pt x="4684" y="1015"/>
                    </a:lnTo>
                    <a:lnTo>
                      <a:pt x="4693" y="1007"/>
                    </a:lnTo>
                    <a:lnTo>
                      <a:pt x="4693" y="1007"/>
                    </a:lnTo>
                    <a:lnTo>
                      <a:pt x="4710" y="998"/>
                    </a:lnTo>
                    <a:lnTo>
                      <a:pt x="4710" y="989"/>
                    </a:lnTo>
                    <a:lnTo>
                      <a:pt x="4710" y="980"/>
                    </a:lnTo>
                    <a:lnTo>
                      <a:pt x="4710" y="980"/>
                    </a:lnTo>
                    <a:lnTo>
                      <a:pt x="4710" y="971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666" y="936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01"/>
                    </a:lnTo>
                    <a:lnTo>
                      <a:pt x="4657" y="901"/>
                    </a:lnTo>
                    <a:lnTo>
                      <a:pt x="4657" y="892"/>
                    </a:lnTo>
                    <a:lnTo>
                      <a:pt x="4657" y="892"/>
                    </a:lnTo>
                    <a:lnTo>
                      <a:pt x="4657" y="874"/>
                    </a:lnTo>
                    <a:lnTo>
                      <a:pt x="4657" y="874"/>
                    </a:lnTo>
                    <a:lnTo>
                      <a:pt x="4657" y="865"/>
                    </a:lnTo>
                    <a:lnTo>
                      <a:pt x="4657" y="830"/>
                    </a:lnTo>
                    <a:lnTo>
                      <a:pt x="4657" y="830"/>
                    </a:lnTo>
                    <a:lnTo>
                      <a:pt x="4657" y="812"/>
                    </a:lnTo>
                    <a:lnTo>
                      <a:pt x="4657" y="812"/>
                    </a:lnTo>
                    <a:lnTo>
                      <a:pt x="4666" y="795"/>
                    </a:lnTo>
                    <a:lnTo>
                      <a:pt x="4666" y="795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75" y="759"/>
                    </a:lnTo>
                    <a:lnTo>
                      <a:pt x="4675" y="759"/>
                    </a:lnTo>
                    <a:lnTo>
                      <a:pt x="4666" y="742"/>
                    </a:lnTo>
                    <a:lnTo>
                      <a:pt x="4657" y="715"/>
                    </a:lnTo>
                    <a:lnTo>
                      <a:pt x="4640" y="706"/>
                    </a:lnTo>
                    <a:lnTo>
                      <a:pt x="4622" y="698"/>
                    </a:lnTo>
                    <a:lnTo>
                      <a:pt x="4622" y="698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40" y="662"/>
                    </a:lnTo>
                    <a:lnTo>
                      <a:pt x="4640" y="662"/>
                    </a:lnTo>
                    <a:lnTo>
                      <a:pt x="4657" y="636"/>
                    </a:lnTo>
                    <a:lnTo>
                      <a:pt x="4666" y="609"/>
                    </a:lnTo>
                    <a:lnTo>
                      <a:pt x="4675" y="565"/>
                    </a:lnTo>
                    <a:lnTo>
                      <a:pt x="4675" y="565"/>
                    </a:lnTo>
                    <a:lnTo>
                      <a:pt x="4666" y="556"/>
                    </a:lnTo>
                    <a:lnTo>
                      <a:pt x="4666" y="556"/>
                    </a:lnTo>
                    <a:lnTo>
                      <a:pt x="4631" y="539"/>
                    </a:lnTo>
                    <a:lnTo>
                      <a:pt x="4596" y="530"/>
                    </a:lnTo>
                    <a:lnTo>
                      <a:pt x="4596" y="530"/>
                    </a:lnTo>
                    <a:lnTo>
                      <a:pt x="4587" y="539"/>
                    </a:lnTo>
                    <a:lnTo>
                      <a:pt x="4587" y="539"/>
                    </a:lnTo>
                    <a:lnTo>
                      <a:pt x="4534" y="539"/>
                    </a:lnTo>
                    <a:lnTo>
                      <a:pt x="4490" y="530"/>
                    </a:lnTo>
                    <a:lnTo>
                      <a:pt x="4490" y="530"/>
                    </a:lnTo>
                    <a:lnTo>
                      <a:pt x="4481" y="530"/>
                    </a:lnTo>
                    <a:lnTo>
                      <a:pt x="4481" y="530"/>
                    </a:lnTo>
                    <a:lnTo>
                      <a:pt x="4472" y="530"/>
                    </a:lnTo>
                    <a:lnTo>
                      <a:pt x="4463" y="539"/>
                    </a:lnTo>
                    <a:lnTo>
                      <a:pt x="4446" y="556"/>
                    </a:lnTo>
                    <a:lnTo>
                      <a:pt x="4446" y="556"/>
                    </a:lnTo>
                    <a:lnTo>
                      <a:pt x="4446" y="565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37" y="583"/>
                    </a:lnTo>
                    <a:lnTo>
                      <a:pt x="4437" y="583"/>
                    </a:lnTo>
                    <a:lnTo>
                      <a:pt x="4410" y="645"/>
                    </a:lnTo>
                    <a:lnTo>
                      <a:pt x="4410" y="645"/>
                    </a:lnTo>
                    <a:lnTo>
                      <a:pt x="4393" y="662"/>
                    </a:lnTo>
                    <a:lnTo>
                      <a:pt x="4384" y="680"/>
                    </a:lnTo>
                    <a:lnTo>
                      <a:pt x="4349" y="689"/>
                    </a:lnTo>
                    <a:lnTo>
                      <a:pt x="4349" y="689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22" y="706"/>
                    </a:lnTo>
                    <a:lnTo>
                      <a:pt x="4304" y="724"/>
                    </a:lnTo>
                    <a:lnTo>
                      <a:pt x="4304" y="724"/>
                    </a:lnTo>
                    <a:lnTo>
                      <a:pt x="4304" y="733"/>
                    </a:lnTo>
                    <a:lnTo>
                      <a:pt x="4304" y="742"/>
                    </a:lnTo>
                    <a:lnTo>
                      <a:pt x="4304" y="742"/>
                    </a:lnTo>
                    <a:lnTo>
                      <a:pt x="4313" y="759"/>
                    </a:lnTo>
                    <a:lnTo>
                      <a:pt x="4313" y="759"/>
                    </a:lnTo>
                    <a:lnTo>
                      <a:pt x="4322" y="768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68"/>
                    </a:lnTo>
                    <a:lnTo>
                      <a:pt x="4340" y="768"/>
                    </a:lnTo>
                    <a:lnTo>
                      <a:pt x="4349" y="768"/>
                    </a:lnTo>
                    <a:lnTo>
                      <a:pt x="4349" y="768"/>
                    </a:lnTo>
                    <a:lnTo>
                      <a:pt x="4340" y="786"/>
                    </a:lnTo>
                    <a:lnTo>
                      <a:pt x="4340" y="786"/>
                    </a:lnTo>
                    <a:lnTo>
                      <a:pt x="4331" y="795"/>
                    </a:lnTo>
                    <a:lnTo>
                      <a:pt x="4331" y="804"/>
                    </a:lnTo>
                    <a:lnTo>
                      <a:pt x="4331" y="804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13" y="839"/>
                    </a:lnTo>
                    <a:lnTo>
                      <a:pt x="4313" y="857"/>
                    </a:lnTo>
                    <a:lnTo>
                      <a:pt x="4313" y="857"/>
                    </a:lnTo>
                    <a:lnTo>
                      <a:pt x="4313" y="874"/>
                    </a:lnTo>
                    <a:lnTo>
                      <a:pt x="4322" y="874"/>
                    </a:lnTo>
                    <a:lnTo>
                      <a:pt x="4349" y="883"/>
                    </a:lnTo>
                    <a:lnTo>
                      <a:pt x="4349" y="883"/>
                    </a:lnTo>
                    <a:lnTo>
                      <a:pt x="4375" y="892"/>
                    </a:lnTo>
                    <a:lnTo>
                      <a:pt x="4375" y="892"/>
                    </a:lnTo>
                    <a:lnTo>
                      <a:pt x="4384" y="901"/>
                    </a:lnTo>
                    <a:lnTo>
                      <a:pt x="4384" y="901"/>
                    </a:lnTo>
                    <a:lnTo>
                      <a:pt x="4393" y="901"/>
                    </a:lnTo>
                    <a:lnTo>
                      <a:pt x="4393" y="909"/>
                    </a:lnTo>
                    <a:lnTo>
                      <a:pt x="4393" y="909"/>
                    </a:lnTo>
                    <a:lnTo>
                      <a:pt x="4393" y="927"/>
                    </a:lnTo>
                    <a:lnTo>
                      <a:pt x="4393" y="927"/>
                    </a:lnTo>
                    <a:lnTo>
                      <a:pt x="4401" y="927"/>
                    </a:lnTo>
                    <a:lnTo>
                      <a:pt x="4401" y="927"/>
                    </a:lnTo>
                    <a:lnTo>
                      <a:pt x="4401" y="936"/>
                    </a:lnTo>
                    <a:lnTo>
                      <a:pt x="4401" y="936"/>
                    </a:lnTo>
                    <a:lnTo>
                      <a:pt x="4410" y="945"/>
                    </a:lnTo>
                    <a:lnTo>
                      <a:pt x="4410" y="945"/>
                    </a:lnTo>
                    <a:lnTo>
                      <a:pt x="4419" y="954"/>
                    </a:lnTo>
                    <a:lnTo>
                      <a:pt x="4437" y="954"/>
                    </a:lnTo>
                    <a:lnTo>
                      <a:pt x="4437" y="954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10" y="998"/>
                    </a:lnTo>
                    <a:lnTo>
                      <a:pt x="4410" y="998"/>
                    </a:lnTo>
                    <a:lnTo>
                      <a:pt x="4401" y="989"/>
                    </a:lnTo>
                    <a:lnTo>
                      <a:pt x="4366" y="962"/>
                    </a:lnTo>
                    <a:lnTo>
                      <a:pt x="4366" y="962"/>
                    </a:lnTo>
                    <a:lnTo>
                      <a:pt x="4357" y="954"/>
                    </a:lnTo>
                    <a:lnTo>
                      <a:pt x="4357" y="954"/>
                    </a:lnTo>
                    <a:lnTo>
                      <a:pt x="4349" y="945"/>
                    </a:lnTo>
                    <a:lnTo>
                      <a:pt x="4349" y="945"/>
                    </a:lnTo>
                    <a:lnTo>
                      <a:pt x="4322" y="936"/>
                    </a:lnTo>
                    <a:lnTo>
                      <a:pt x="4322" y="936"/>
                    </a:lnTo>
                    <a:lnTo>
                      <a:pt x="4304" y="927"/>
                    </a:lnTo>
                    <a:lnTo>
                      <a:pt x="4304" y="927"/>
                    </a:lnTo>
                    <a:lnTo>
                      <a:pt x="4296" y="918"/>
                    </a:lnTo>
                    <a:lnTo>
                      <a:pt x="4296" y="918"/>
                    </a:lnTo>
                    <a:lnTo>
                      <a:pt x="4251" y="909"/>
                    </a:lnTo>
                    <a:lnTo>
                      <a:pt x="4251" y="909"/>
                    </a:lnTo>
                    <a:lnTo>
                      <a:pt x="4225" y="901"/>
                    </a:lnTo>
                    <a:lnTo>
                      <a:pt x="4225" y="901"/>
                    </a:lnTo>
                    <a:lnTo>
                      <a:pt x="4225" y="892"/>
                    </a:lnTo>
                    <a:lnTo>
                      <a:pt x="4225" y="892"/>
                    </a:lnTo>
                    <a:lnTo>
                      <a:pt x="4216" y="892"/>
                    </a:lnTo>
                    <a:lnTo>
                      <a:pt x="4216" y="892"/>
                    </a:lnTo>
                    <a:lnTo>
                      <a:pt x="4199" y="892"/>
                    </a:lnTo>
                    <a:lnTo>
                      <a:pt x="4181" y="874"/>
                    </a:lnTo>
                    <a:lnTo>
                      <a:pt x="4181" y="874"/>
                    </a:lnTo>
                    <a:lnTo>
                      <a:pt x="4137" y="857"/>
                    </a:lnTo>
                    <a:lnTo>
                      <a:pt x="4075" y="848"/>
                    </a:lnTo>
                    <a:lnTo>
                      <a:pt x="4066" y="848"/>
                    </a:lnTo>
                    <a:lnTo>
                      <a:pt x="4066" y="848"/>
                    </a:lnTo>
                    <a:lnTo>
                      <a:pt x="4022" y="848"/>
                    </a:lnTo>
                    <a:lnTo>
                      <a:pt x="4022" y="848"/>
                    </a:lnTo>
                    <a:lnTo>
                      <a:pt x="4004" y="848"/>
                    </a:lnTo>
                    <a:lnTo>
                      <a:pt x="4004" y="848"/>
                    </a:lnTo>
                    <a:lnTo>
                      <a:pt x="3978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43" y="821"/>
                    </a:lnTo>
                    <a:lnTo>
                      <a:pt x="3934" y="812"/>
                    </a:lnTo>
                    <a:lnTo>
                      <a:pt x="3934" y="812"/>
                    </a:lnTo>
                    <a:lnTo>
                      <a:pt x="3907" y="804"/>
                    </a:lnTo>
                    <a:lnTo>
                      <a:pt x="3907" y="804"/>
                    </a:lnTo>
                    <a:lnTo>
                      <a:pt x="3899" y="795"/>
                    </a:lnTo>
                    <a:lnTo>
                      <a:pt x="3899" y="795"/>
                    </a:lnTo>
                    <a:lnTo>
                      <a:pt x="3863" y="786"/>
                    </a:lnTo>
                    <a:lnTo>
                      <a:pt x="3846" y="795"/>
                    </a:lnTo>
                    <a:lnTo>
                      <a:pt x="3846" y="795"/>
                    </a:lnTo>
                    <a:lnTo>
                      <a:pt x="3837" y="804"/>
                    </a:lnTo>
                    <a:lnTo>
                      <a:pt x="3837" y="821"/>
                    </a:lnTo>
                    <a:lnTo>
                      <a:pt x="3837" y="821"/>
                    </a:lnTo>
                    <a:lnTo>
                      <a:pt x="3846" y="839"/>
                    </a:lnTo>
                    <a:lnTo>
                      <a:pt x="3863" y="848"/>
                    </a:lnTo>
                    <a:lnTo>
                      <a:pt x="3872" y="848"/>
                    </a:lnTo>
                    <a:lnTo>
                      <a:pt x="3872" y="848"/>
                    </a:lnTo>
                    <a:lnTo>
                      <a:pt x="3881" y="848"/>
                    </a:lnTo>
                    <a:lnTo>
                      <a:pt x="3881" y="848"/>
                    </a:lnTo>
                    <a:lnTo>
                      <a:pt x="3890" y="865"/>
                    </a:lnTo>
                    <a:lnTo>
                      <a:pt x="3899" y="865"/>
                    </a:lnTo>
                    <a:lnTo>
                      <a:pt x="3916" y="865"/>
                    </a:lnTo>
                    <a:lnTo>
                      <a:pt x="3916" y="865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83"/>
                    </a:lnTo>
                    <a:lnTo>
                      <a:pt x="3943" y="883"/>
                    </a:lnTo>
                    <a:lnTo>
                      <a:pt x="3943" y="901"/>
                    </a:lnTo>
                    <a:lnTo>
                      <a:pt x="3943" y="901"/>
                    </a:lnTo>
                    <a:lnTo>
                      <a:pt x="3960" y="918"/>
                    </a:lnTo>
                    <a:lnTo>
                      <a:pt x="3969" y="936"/>
                    </a:lnTo>
                    <a:lnTo>
                      <a:pt x="3969" y="936"/>
                    </a:lnTo>
                    <a:lnTo>
                      <a:pt x="3978" y="945"/>
                    </a:lnTo>
                    <a:lnTo>
                      <a:pt x="3978" y="945"/>
                    </a:lnTo>
                    <a:lnTo>
                      <a:pt x="3960" y="954"/>
                    </a:lnTo>
                    <a:lnTo>
                      <a:pt x="3960" y="954"/>
                    </a:lnTo>
                    <a:lnTo>
                      <a:pt x="3934" y="954"/>
                    </a:lnTo>
                    <a:lnTo>
                      <a:pt x="3916" y="962"/>
                    </a:lnTo>
                    <a:lnTo>
                      <a:pt x="3916" y="962"/>
                    </a:lnTo>
                    <a:lnTo>
                      <a:pt x="3907" y="971"/>
                    </a:lnTo>
                    <a:lnTo>
                      <a:pt x="3907" y="971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899" y="980"/>
                    </a:lnTo>
                    <a:lnTo>
                      <a:pt x="3899" y="980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9" y="954"/>
                    </a:lnTo>
                    <a:lnTo>
                      <a:pt x="3899" y="954"/>
                    </a:lnTo>
                    <a:lnTo>
                      <a:pt x="3899" y="945"/>
                    </a:lnTo>
                    <a:lnTo>
                      <a:pt x="3899" y="945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37" y="927"/>
                    </a:lnTo>
                    <a:lnTo>
                      <a:pt x="3793" y="954"/>
                    </a:lnTo>
                    <a:lnTo>
                      <a:pt x="3793" y="954"/>
                    </a:lnTo>
                    <a:lnTo>
                      <a:pt x="3775" y="962"/>
                    </a:lnTo>
                    <a:lnTo>
                      <a:pt x="3775" y="962"/>
                    </a:lnTo>
                    <a:lnTo>
                      <a:pt x="3766" y="962"/>
                    </a:lnTo>
                    <a:lnTo>
                      <a:pt x="3740" y="962"/>
                    </a:lnTo>
                    <a:lnTo>
                      <a:pt x="3740" y="962"/>
                    </a:lnTo>
                    <a:lnTo>
                      <a:pt x="3704" y="962"/>
                    </a:lnTo>
                    <a:lnTo>
                      <a:pt x="3669" y="962"/>
                    </a:lnTo>
                    <a:lnTo>
                      <a:pt x="3669" y="962"/>
                    </a:lnTo>
                    <a:lnTo>
                      <a:pt x="3643" y="980"/>
                    </a:lnTo>
                    <a:lnTo>
                      <a:pt x="3634" y="998"/>
                    </a:lnTo>
                    <a:lnTo>
                      <a:pt x="3634" y="998"/>
                    </a:lnTo>
                    <a:lnTo>
                      <a:pt x="3625" y="998"/>
                    </a:lnTo>
                    <a:lnTo>
                      <a:pt x="3625" y="998"/>
                    </a:lnTo>
                    <a:lnTo>
                      <a:pt x="3625" y="1007"/>
                    </a:lnTo>
                    <a:lnTo>
                      <a:pt x="3625" y="1007"/>
                    </a:lnTo>
                    <a:lnTo>
                      <a:pt x="3599" y="998"/>
                    </a:lnTo>
                    <a:lnTo>
                      <a:pt x="3581" y="1007"/>
                    </a:lnTo>
                    <a:lnTo>
                      <a:pt x="3581" y="1007"/>
                    </a:lnTo>
                    <a:lnTo>
                      <a:pt x="3554" y="998"/>
                    </a:lnTo>
                    <a:lnTo>
                      <a:pt x="3554" y="998"/>
                    </a:lnTo>
                    <a:lnTo>
                      <a:pt x="3546" y="998"/>
                    </a:lnTo>
                    <a:lnTo>
                      <a:pt x="3546" y="998"/>
                    </a:lnTo>
                    <a:lnTo>
                      <a:pt x="3554" y="998"/>
                    </a:lnTo>
                    <a:lnTo>
                      <a:pt x="3563" y="998"/>
                    </a:lnTo>
                    <a:lnTo>
                      <a:pt x="3563" y="998"/>
                    </a:lnTo>
                    <a:lnTo>
                      <a:pt x="3572" y="989"/>
                    </a:lnTo>
                    <a:lnTo>
                      <a:pt x="3581" y="989"/>
                    </a:lnTo>
                    <a:lnTo>
                      <a:pt x="3581" y="989"/>
                    </a:lnTo>
                    <a:lnTo>
                      <a:pt x="3581" y="971"/>
                    </a:lnTo>
                    <a:lnTo>
                      <a:pt x="3581" y="962"/>
                    </a:lnTo>
                    <a:lnTo>
                      <a:pt x="3581" y="962"/>
                    </a:lnTo>
                    <a:lnTo>
                      <a:pt x="3581" y="954"/>
                    </a:lnTo>
                    <a:lnTo>
                      <a:pt x="3581" y="954"/>
                    </a:lnTo>
                    <a:lnTo>
                      <a:pt x="3590" y="945"/>
                    </a:lnTo>
                    <a:lnTo>
                      <a:pt x="3590" y="936"/>
                    </a:lnTo>
                    <a:lnTo>
                      <a:pt x="3590" y="936"/>
                    </a:lnTo>
                    <a:lnTo>
                      <a:pt x="3581" y="927"/>
                    </a:lnTo>
                    <a:lnTo>
                      <a:pt x="3563" y="927"/>
                    </a:lnTo>
                    <a:lnTo>
                      <a:pt x="3563" y="927"/>
                    </a:lnTo>
                    <a:lnTo>
                      <a:pt x="3528" y="945"/>
                    </a:lnTo>
                    <a:lnTo>
                      <a:pt x="3528" y="945"/>
                    </a:lnTo>
                    <a:lnTo>
                      <a:pt x="3519" y="945"/>
                    </a:lnTo>
                    <a:lnTo>
                      <a:pt x="3519" y="945"/>
                    </a:lnTo>
                    <a:lnTo>
                      <a:pt x="3502" y="954"/>
                    </a:lnTo>
                    <a:lnTo>
                      <a:pt x="3502" y="962"/>
                    </a:lnTo>
                    <a:lnTo>
                      <a:pt x="3502" y="971"/>
                    </a:lnTo>
                    <a:lnTo>
                      <a:pt x="3502" y="971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71"/>
                    </a:lnTo>
                    <a:lnTo>
                      <a:pt x="3484" y="971"/>
                    </a:lnTo>
                    <a:lnTo>
                      <a:pt x="3484" y="971"/>
                    </a:lnTo>
                    <a:lnTo>
                      <a:pt x="3475" y="962"/>
                    </a:lnTo>
                    <a:lnTo>
                      <a:pt x="3466" y="962"/>
                    </a:lnTo>
                    <a:lnTo>
                      <a:pt x="3466" y="962"/>
                    </a:lnTo>
                    <a:lnTo>
                      <a:pt x="3396" y="980"/>
                    </a:lnTo>
                    <a:lnTo>
                      <a:pt x="3360" y="989"/>
                    </a:lnTo>
                    <a:lnTo>
                      <a:pt x="3334" y="1007"/>
                    </a:lnTo>
                    <a:lnTo>
                      <a:pt x="3334" y="1007"/>
                    </a:lnTo>
                    <a:lnTo>
                      <a:pt x="3325" y="1015"/>
                    </a:lnTo>
                    <a:lnTo>
                      <a:pt x="3307" y="1024"/>
                    </a:lnTo>
                    <a:lnTo>
                      <a:pt x="3307" y="1024"/>
                    </a:lnTo>
                    <a:lnTo>
                      <a:pt x="3290" y="1033"/>
                    </a:lnTo>
                    <a:lnTo>
                      <a:pt x="3290" y="1033"/>
                    </a:lnTo>
                    <a:lnTo>
                      <a:pt x="3281" y="1042"/>
                    </a:lnTo>
                    <a:lnTo>
                      <a:pt x="3281" y="1042"/>
                    </a:lnTo>
                    <a:lnTo>
                      <a:pt x="3272" y="1042"/>
                    </a:lnTo>
                    <a:lnTo>
                      <a:pt x="3272" y="1042"/>
                    </a:lnTo>
                    <a:lnTo>
                      <a:pt x="3254" y="1051"/>
                    </a:lnTo>
                    <a:lnTo>
                      <a:pt x="3254" y="1051"/>
                    </a:lnTo>
                    <a:lnTo>
                      <a:pt x="3237" y="1051"/>
                    </a:lnTo>
                    <a:lnTo>
                      <a:pt x="3237" y="1051"/>
                    </a:lnTo>
                    <a:lnTo>
                      <a:pt x="3228" y="1051"/>
                    </a:lnTo>
                    <a:lnTo>
                      <a:pt x="3228" y="1051"/>
                    </a:lnTo>
                    <a:lnTo>
                      <a:pt x="3219" y="1060"/>
                    </a:lnTo>
                    <a:lnTo>
                      <a:pt x="3219" y="1060"/>
                    </a:lnTo>
                    <a:lnTo>
                      <a:pt x="3210" y="1077"/>
                    </a:lnTo>
                    <a:lnTo>
                      <a:pt x="3210" y="1095"/>
                    </a:lnTo>
                    <a:lnTo>
                      <a:pt x="3210" y="1121"/>
                    </a:lnTo>
                    <a:lnTo>
                      <a:pt x="3210" y="1121"/>
                    </a:lnTo>
                    <a:lnTo>
                      <a:pt x="3193" y="1121"/>
                    </a:lnTo>
                    <a:lnTo>
                      <a:pt x="3149" y="1121"/>
                    </a:lnTo>
                    <a:lnTo>
                      <a:pt x="3122" y="1121"/>
                    </a:lnTo>
                    <a:lnTo>
                      <a:pt x="3122" y="1121"/>
                    </a:lnTo>
                    <a:lnTo>
                      <a:pt x="3113" y="1121"/>
                    </a:lnTo>
                    <a:lnTo>
                      <a:pt x="3104" y="1113"/>
                    </a:lnTo>
                    <a:lnTo>
                      <a:pt x="3104" y="1113"/>
                    </a:lnTo>
                    <a:lnTo>
                      <a:pt x="3096" y="1104"/>
                    </a:lnTo>
                    <a:lnTo>
                      <a:pt x="3096" y="1104"/>
                    </a:lnTo>
                    <a:lnTo>
                      <a:pt x="3096" y="1095"/>
                    </a:lnTo>
                    <a:lnTo>
                      <a:pt x="3096" y="1095"/>
                    </a:lnTo>
                    <a:lnTo>
                      <a:pt x="3087" y="1086"/>
                    </a:lnTo>
                    <a:lnTo>
                      <a:pt x="3078" y="1086"/>
                    </a:lnTo>
                    <a:lnTo>
                      <a:pt x="3078" y="1086"/>
                    </a:lnTo>
                    <a:lnTo>
                      <a:pt x="3069" y="1077"/>
                    </a:lnTo>
                    <a:lnTo>
                      <a:pt x="3069" y="1077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96" y="1060"/>
                    </a:lnTo>
                    <a:lnTo>
                      <a:pt x="3113" y="1051"/>
                    </a:lnTo>
                    <a:lnTo>
                      <a:pt x="3113" y="1051"/>
                    </a:lnTo>
                    <a:lnTo>
                      <a:pt x="3140" y="1051"/>
                    </a:lnTo>
                    <a:lnTo>
                      <a:pt x="3140" y="1051"/>
                    </a:lnTo>
                    <a:lnTo>
                      <a:pt x="3157" y="1051"/>
                    </a:lnTo>
                    <a:lnTo>
                      <a:pt x="3157" y="1051"/>
                    </a:lnTo>
                    <a:lnTo>
                      <a:pt x="3166" y="1033"/>
                    </a:lnTo>
                    <a:lnTo>
                      <a:pt x="3166" y="1033"/>
                    </a:lnTo>
                    <a:lnTo>
                      <a:pt x="3157" y="1015"/>
                    </a:lnTo>
                    <a:lnTo>
                      <a:pt x="3149" y="1007"/>
                    </a:lnTo>
                    <a:lnTo>
                      <a:pt x="3149" y="1007"/>
                    </a:lnTo>
                    <a:lnTo>
                      <a:pt x="3131" y="980"/>
                    </a:lnTo>
                    <a:lnTo>
                      <a:pt x="3131" y="980"/>
                    </a:lnTo>
                    <a:lnTo>
                      <a:pt x="3122" y="971"/>
                    </a:lnTo>
                    <a:lnTo>
                      <a:pt x="3113" y="962"/>
                    </a:lnTo>
                    <a:lnTo>
                      <a:pt x="3078" y="954"/>
                    </a:lnTo>
                    <a:lnTo>
                      <a:pt x="3078" y="954"/>
                    </a:lnTo>
                    <a:lnTo>
                      <a:pt x="3052" y="962"/>
                    </a:lnTo>
                    <a:lnTo>
                      <a:pt x="3052" y="962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16" y="962"/>
                    </a:lnTo>
                    <a:lnTo>
                      <a:pt x="3016" y="962"/>
                    </a:lnTo>
                    <a:lnTo>
                      <a:pt x="2999" y="962"/>
                    </a:lnTo>
                    <a:lnTo>
                      <a:pt x="2990" y="971"/>
                    </a:lnTo>
                    <a:lnTo>
                      <a:pt x="2990" y="971"/>
                    </a:lnTo>
                    <a:lnTo>
                      <a:pt x="2990" y="980"/>
                    </a:lnTo>
                    <a:lnTo>
                      <a:pt x="2999" y="989"/>
                    </a:lnTo>
                    <a:lnTo>
                      <a:pt x="2999" y="989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2999" y="1007"/>
                    </a:lnTo>
                    <a:lnTo>
                      <a:pt x="2999" y="1015"/>
                    </a:lnTo>
                    <a:lnTo>
                      <a:pt x="2999" y="1015"/>
                    </a:lnTo>
                    <a:lnTo>
                      <a:pt x="3007" y="1024"/>
                    </a:lnTo>
                    <a:lnTo>
                      <a:pt x="3007" y="1024"/>
                    </a:lnTo>
                    <a:lnTo>
                      <a:pt x="2999" y="1042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81" y="1077"/>
                    </a:lnTo>
                    <a:lnTo>
                      <a:pt x="2981" y="1086"/>
                    </a:lnTo>
                    <a:lnTo>
                      <a:pt x="2981" y="1086"/>
                    </a:lnTo>
                    <a:lnTo>
                      <a:pt x="2981" y="1104"/>
                    </a:lnTo>
                    <a:lnTo>
                      <a:pt x="2999" y="1104"/>
                    </a:lnTo>
                    <a:lnTo>
                      <a:pt x="3007" y="1104"/>
                    </a:lnTo>
                    <a:lnTo>
                      <a:pt x="3007" y="1104"/>
                    </a:lnTo>
                    <a:lnTo>
                      <a:pt x="3016" y="1104"/>
                    </a:lnTo>
                    <a:lnTo>
                      <a:pt x="3016" y="1104"/>
                    </a:lnTo>
                    <a:lnTo>
                      <a:pt x="3025" y="1121"/>
                    </a:lnTo>
                    <a:lnTo>
                      <a:pt x="3025" y="1139"/>
                    </a:lnTo>
                    <a:lnTo>
                      <a:pt x="3025" y="1148"/>
                    </a:lnTo>
                    <a:lnTo>
                      <a:pt x="3025" y="1148"/>
                    </a:lnTo>
                    <a:lnTo>
                      <a:pt x="3016" y="1165"/>
                    </a:lnTo>
                    <a:lnTo>
                      <a:pt x="3016" y="1165"/>
                    </a:lnTo>
                    <a:lnTo>
                      <a:pt x="3007" y="1183"/>
                    </a:lnTo>
                    <a:lnTo>
                      <a:pt x="3007" y="1183"/>
                    </a:lnTo>
                    <a:lnTo>
                      <a:pt x="2990" y="1183"/>
                    </a:lnTo>
                    <a:lnTo>
                      <a:pt x="2981" y="1183"/>
                    </a:lnTo>
                    <a:lnTo>
                      <a:pt x="2981" y="1183"/>
                    </a:lnTo>
                    <a:lnTo>
                      <a:pt x="2981" y="1174"/>
                    </a:lnTo>
                    <a:lnTo>
                      <a:pt x="2981" y="1174"/>
                    </a:lnTo>
                    <a:lnTo>
                      <a:pt x="2972" y="1165"/>
                    </a:lnTo>
                    <a:lnTo>
                      <a:pt x="2963" y="1157"/>
                    </a:lnTo>
                    <a:lnTo>
                      <a:pt x="2937" y="1157"/>
                    </a:lnTo>
                    <a:lnTo>
                      <a:pt x="2910" y="1157"/>
                    </a:lnTo>
                    <a:lnTo>
                      <a:pt x="2910" y="1157"/>
                    </a:lnTo>
                    <a:lnTo>
                      <a:pt x="2902" y="1148"/>
                    </a:lnTo>
                    <a:lnTo>
                      <a:pt x="2884" y="1157"/>
                    </a:lnTo>
                    <a:lnTo>
                      <a:pt x="2866" y="1174"/>
                    </a:lnTo>
                    <a:lnTo>
                      <a:pt x="2866" y="1174"/>
                    </a:lnTo>
                    <a:lnTo>
                      <a:pt x="2857" y="1183"/>
                    </a:lnTo>
                    <a:lnTo>
                      <a:pt x="2831" y="1192"/>
                    </a:lnTo>
                    <a:lnTo>
                      <a:pt x="2831" y="1192"/>
                    </a:lnTo>
                    <a:lnTo>
                      <a:pt x="2822" y="1192"/>
                    </a:lnTo>
                    <a:lnTo>
                      <a:pt x="2822" y="1192"/>
                    </a:lnTo>
                    <a:lnTo>
                      <a:pt x="2804" y="1201"/>
                    </a:lnTo>
                    <a:lnTo>
                      <a:pt x="2787" y="1218"/>
                    </a:lnTo>
                    <a:lnTo>
                      <a:pt x="2787" y="1218"/>
                    </a:lnTo>
                    <a:lnTo>
                      <a:pt x="2769" y="1236"/>
                    </a:lnTo>
                    <a:lnTo>
                      <a:pt x="2769" y="1236"/>
                    </a:lnTo>
                    <a:lnTo>
                      <a:pt x="2760" y="1254"/>
                    </a:lnTo>
                    <a:lnTo>
                      <a:pt x="2760" y="1254"/>
                    </a:lnTo>
                    <a:lnTo>
                      <a:pt x="2752" y="1263"/>
                    </a:lnTo>
                    <a:lnTo>
                      <a:pt x="2760" y="1271"/>
                    </a:lnTo>
                    <a:lnTo>
                      <a:pt x="2769" y="1289"/>
                    </a:lnTo>
                    <a:lnTo>
                      <a:pt x="2769" y="1289"/>
                    </a:lnTo>
                    <a:lnTo>
                      <a:pt x="2787" y="1316"/>
                    </a:lnTo>
                    <a:lnTo>
                      <a:pt x="2796" y="1324"/>
                    </a:lnTo>
                    <a:lnTo>
                      <a:pt x="2796" y="1324"/>
                    </a:lnTo>
                    <a:lnTo>
                      <a:pt x="2778" y="1333"/>
                    </a:lnTo>
                    <a:lnTo>
                      <a:pt x="2778" y="1333"/>
                    </a:lnTo>
                    <a:lnTo>
                      <a:pt x="2752" y="1324"/>
                    </a:lnTo>
                    <a:lnTo>
                      <a:pt x="2743" y="1324"/>
                    </a:lnTo>
                    <a:lnTo>
                      <a:pt x="2743" y="1324"/>
                    </a:lnTo>
                    <a:lnTo>
                      <a:pt x="2734" y="1316"/>
                    </a:lnTo>
                    <a:lnTo>
                      <a:pt x="2734" y="1316"/>
                    </a:lnTo>
                    <a:lnTo>
                      <a:pt x="2707" y="1307"/>
                    </a:lnTo>
                    <a:lnTo>
                      <a:pt x="2681" y="1307"/>
                    </a:lnTo>
                    <a:lnTo>
                      <a:pt x="2672" y="1307"/>
                    </a:lnTo>
                    <a:lnTo>
                      <a:pt x="2672" y="1307"/>
                    </a:lnTo>
                    <a:lnTo>
                      <a:pt x="2663" y="1298"/>
                    </a:lnTo>
                    <a:lnTo>
                      <a:pt x="2663" y="1298"/>
                    </a:lnTo>
                    <a:lnTo>
                      <a:pt x="2654" y="1289"/>
                    </a:lnTo>
                    <a:lnTo>
                      <a:pt x="2654" y="1289"/>
                    </a:lnTo>
                    <a:lnTo>
                      <a:pt x="2637" y="1280"/>
                    </a:lnTo>
                    <a:lnTo>
                      <a:pt x="2610" y="1263"/>
                    </a:lnTo>
                    <a:lnTo>
                      <a:pt x="2610" y="1263"/>
                    </a:lnTo>
                    <a:lnTo>
                      <a:pt x="2593" y="1271"/>
                    </a:lnTo>
                    <a:lnTo>
                      <a:pt x="2575" y="1289"/>
                    </a:lnTo>
                    <a:lnTo>
                      <a:pt x="2575" y="1289"/>
                    </a:lnTo>
                    <a:lnTo>
                      <a:pt x="2557" y="1298"/>
                    </a:lnTo>
                    <a:lnTo>
                      <a:pt x="2557" y="1307"/>
                    </a:lnTo>
                    <a:lnTo>
                      <a:pt x="2557" y="1307"/>
                    </a:lnTo>
                    <a:lnTo>
                      <a:pt x="2557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84" y="1333"/>
                    </a:lnTo>
                    <a:lnTo>
                      <a:pt x="2584" y="1333"/>
                    </a:lnTo>
                    <a:lnTo>
                      <a:pt x="2593" y="1351"/>
                    </a:lnTo>
                    <a:lnTo>
                      <a:pt x="2610" y="1360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54" y="1369"/>
                    </a:lnTo>
                    <a:lnTo>
                      <a:pt x="2654" y="1369"/>
                    </a:lnTo>
                    <a:lnTo>
                      <a:pt x="2646" y="1377"/>
                    </a:lnTo>
                    <a:lnTo>
                      <a:pt x="2646" y="1377"/>
                    </a:lnTo>
                    <a:lnTo>
                      <a:pt x="2646" y="1386"/>
                    </a:lnTo>
                    <a:lnTo>
                      <a:pt x="2646" y="1386"/>
                    </a:lnTo>
                    <a:lnTo>
                      <a:pt x="2637" y="1386"/>
                    </a:lnTo>
                    <a:lnTo>
                      <a:pt x="2628" y="1395"/>
                    </a:lnTo>
                    <a:lnTo>
                      <a:pt x="2628" y="1395"/>
                    </a:lnTo>
                    <a:lnTo>
                      <a:pt x="2619" y="1386"/>
                    </a:lnTo>
                    <a:lnTo>
                      <a:pt x="2619" y="1386"/>
                    </a:lnTo>
                    <a:lnTo>
                      <a:pt x="2602" y="1386"/>
                    </a:lnTo>
                    <a:lnTo>
                      <a:pt x="2593" y="1386"/>
                    </a:lnTo>
                    <a:lnTo>
                      <a:pt x="2593" y="1386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66" y="1369"/>
                    </a:lnTo>
                    <a:lnTo>
                      <a:pt x="2549" y="1351"/>
                    </a:lnTo>
                    <a:lnTo>
                      <a:pt x="2531" y="1342"/>
                    </a:lnTo>
                    <a:lnTo>
                      <a:pt x="2513" y="1342"/>
                    </a:lnTo>
                    <a:lnTo>
                      <a:pt x="2513" y="1342"/>
                    </a:lnTo>
                    <a:lnTo>
                      <a:pt x="2504" y="1342"/>
                    </a:lnTo>
                    <a:lnTo>
                      <a:pt x="2504" y="1342"/>
                    </a:lnTo>
                    <a:lnTo>
                      <a:pt x="2496" y="1342"/>
                    </a:lnTo>
                    <a:lnTo>
                      <a:pt x="2496" y="1342"/>
                    </a:lnTo>
                    <a:lnTo>
                      <a:pt x="2496" y="1324"/>
                    </a:lnTo>
                    <a:lnTo>
                      <a:pt x="2496" y="1324"/>
                    </a:lnTo>
                    <a:lnTo>
                      <a:pt x="2487" y="1307"/>
                    </a:lnTo>
                    <a:lnTo>
                      <a:pt x="2487" y="1289"/>
                    </a:lnTo>
                    <a:lnTo>
                      <a:pt x="2487" y="1289"/>
                    </a:lnTo>
                    <a:lnTo>
                      <a:pt x="2478" y="1289"/>
                    </a:lnTo>
                    <a:lnTo>
                      <a:pt x="2478" y="1289"/>
                    </a:lnTo>
                    <a:lnTo>
                      <a:pt x="2478" y="1280"/>
                    </a:lnTo>
                    <a:lnTo>
                      <a:pt x="2478" y="1280"/>
                    </a:lnTo>
                    <a:lnTo>
                      <a:pt x="2478" y="1271"/>
                    </a:lnTo>
                    <a:lnTo>
                      <a:pt x="2478" y="1271"/>
                    </a:lnTo>
                    <a:lnTo>
                      <a:pt x="2478" y="1263"/>
                    </a:lnTo>
                    <a:lnTo>
                      <a:pt x="2478" y="1263"/>
                    </a:lnTo>
                    <a:lnTo>
                      <a:pt x="2478" y="1254"/>
                    </a:lnTo>
                    <a:lnTo>
                      <a:pt x="2478" y="1254"/>
                    </a:lnTo>
                    <a:lnTo>
                      <a:pt x="2487" y="1236"/>
                    </a:lnTo>
                    <a:lnTo>
                      <a:pt x="2487" y="1210"/>
                    </a:lnTo>
                    <a:lnTo>
                      <a:pt x="2487" y="1210"/>
                    </a:lnTo>
                    <a:lnTo>
                      <a:pt x="2487" y="1201"/>
                    </a:lnTo>
                    <a:lnTo>
                      <a:pt x="2469" y="1192"/>
                    </a:lnTo>
                    <a:lnTo>
                      <a:pt x="2469" y="1192"/>
                    </a:lnTo>
                    <a:lnTo>
                      <a:pt x="2452" y="1174"/>
                    </a:lnTo>
                    <a:lnTo>
                      <a:pt x="2434" y="1174"/>
                    </a:lnTo>
                    <a:lnTo>
                      <a:pt x="2434" y="1174"/>
                    </a:lnTo>
                    <a:lnTo>
                      <a:pt x="2425" y="1174"/>
                    </a:lnTo>
                    <a:lnTo>
                      <a:pt x="2425" y="1174"/>
                    </a:lnTo>
                    <a:lnTo>
                      <a:pt x="2416" y="1165"/>
                    </a:lnTo>
                    <a:lnTo>
                      <a:pt x="2416" y="1165"/>
                    </a:lnTo>
                    <a:lnTo>
                      <a:pt x="2416" y="1157"/>
                    </a:lnTo>
                    <a:lnTo>
                      <a:pt x="2399" y="1148"/>
                    </a:lnTo>
                    <a:lnTo>
                      <a:pt x="2399" y="1148"/>
                    </a:lnTo>
                    <a:lnTo>
                      <a:pt x="2372" y="1130"/>
                    </a:lnTo>
                    <a:lnTo>
                      <a:pt x="2354" y="1113"/>
                    </a:lnTo>
                    <a:lnTo>
                      <a:pt x="2354" y="1113"/>
                    </a:lnTo>
                    <a:lnTo>
                      <a:pt x="2354" y="1104"/>
                    </a:lnTo>
                    <a:lnTo>
                      <a:pt x="2354" y="1104"/>
                    </a:lnTo>
                    <a:lnTo>
                      <a:pt x="2363" y="1113"/>
                    </a:lnTo>
                    <a:lnTo>
                      <a:pt x="2363" y="1113"/>
                    </a:lnTo>
                    <a:lnTo>
                      <a:pt x="2399" y="1139"/>
                    </a:lnTo>
                    <a:lnTo>
                      <a:pt x="2443" y="1148"/>
                    </a:lnTo>
                    <a:lnTo>
                      <a:pt x="2443" y="1148"/>
                    </a:lnTo>
                    <a:lnTo>
                      <a:pt x="2496" y="1165"/>
                    </a:lnTo>
                    <a:lnTo>
                      <a:pt x="2496" y="1165"/>
                    </a:lnTo>
                    <a:lnTo>
                      <a:pt x="2504" y="1165"/>
                    </a:lnTo>
                    <a:lnTo>
                      <a:pt x="2504" y="1165"/>
                    </a:lnTo>
                    <a:lnTo>
                      <a:pt x="2522" y="1174"/>
                    </a:lnTo>
                    <a:lnTo>
                      <a:pt x="2549" y="1183"/>
                    </a:lnTo>
                    <a:lnTo>
                      <a:pt x="2575" y="1183"/>
                    </a:lnTo>
                    <a:lnTo>
                      <a:pt x="2575" y="1183"/>
                    </a:lnTo>
                    <a:lnTo>
                      <a:pt x="2681" y="1201"/>
                    </a:lnTo>
                    <a:lnTo>
                      <a:pt x="2681" y="1201"/>
                    </a:lnTo>
                    <a:lnTo>
                      <a:pt x="2707" y="1201"/>
                    </a:lnTo>
                    <a:lnTo>
                      <a:pt x="2734" y="1201"/>
                    </a:lnTo>
                    <a:lnTo>
                      <a:pt x="2787" y="1174"/>
                    </a:lnTo>
                    <a:lnTo>
                      <a:pt x="2822" y="1148"/>
                    </a:lnTo>
                    <a:lnTo>
                      <a:pt x="2849" y="1130"/>
                    </a:lnTo>
                    <a:lnTo>
                      <a:pt x="2849" y="1130"/>
                    </a:lnTo>
                    <a:lnTo>
                      <a:pt x="2857" y="1121"/>
                    </a:lnTo>
                    <a:lnTo>
                      <a:pt x="2857" y="1104"/>
                    </a:lnTo>
                    <a:lnTo>
                      <a:pt x="2849" y="1068"/>
                    </a:lnTo>
                    <a:lnTo>
                      <a:pt x="2849" y="1068"/>
                    </a:lnTo>
                    <a:lnTo>
                      <a:pt x="2849" y="1060"/>
                    </a:lnTo>
                    <a:lnTo>
                      <a:pt x="2849" y="1060"/>
                    </a:lnTo>
                    <a:lnTo>
                      <a:pt x="2840" y="1051"/>
                    </a:lnTo>
                    <a:lnTo>
                      <a:pt x="2831" y="1042"/>
                    </a:lnTo>
                    <a:lnTo>
                      <a:pt x="2831" y="1042"/>
                    </a:lnTo>
                    <a:lnTo>
                      <a:pt x="2822" y="1042"/>
                    </a:lnTo>
                    <a:lnTo>
                      <a:pt x="2822" y="1042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796" y="1007"/>
                    </a:lnTo>
                    <a:lnTo>
                      <a:pt x="2778" y="998"/>
                    </a:lnTo>
                    <a:lnTo>
                      <a:pt x="2760" y="998"/>
                    </a:lnTo>
                    <a:lnTo>
                      <a:pt x="2760" y="998"/>
                    </a:lnTo>
                    <a:lnTo>
                      <a:pt x="2743" y="998"/>
                    </a:lnTo>
                    <a:lnTo>
                      <a:pt x="2734" y="989"/>
                    </a:lnTo>
                    <a:lnTo>
                      <a:pt x="2725" y="980"/>
                    </a:lnTo>
                    <a:lnTo>
                      <a:pt x="2725" y="980"/>
                    </a:lnTo>
                    <a:lnTo>
                      <a:pt x="2716" y="971"/>
                    </a:lnTo>
                    <a:lnTo>
                      <a:pt x="2707" y="971"/>
                    </a:lnTo>
                    <a:lnTo>
                      <a:pt x="2707" y="971"/>
                    </a:lnTo>
                    <a:lnTo>
                      <a:pt x="2690" y="971"/>
                    </a:lnTo>
                    <a:lnTo>
                      <a:pt x="2646" y="945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566" y="901"/>
                    </a:lnTo>
                    <a:lnTo>
                      <a:pt x="2504" y="883"/>
                    </a:lnTo>
                    <a:lnTo>
                      <a:pt x="2504" y="883"/>
                    </a:lnTo>
                    <a:lnTo>
                      <a:pt x="2496" y="883"/>
                    </a:lnTo>
                    <a:lnTo>
                      <a:pt x="2496" y="883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69" y="883"/>
                    </a:lnTo>
                    <a:lnTo>
                      <a:pt x="2469" y="883"/>
                    </a:lnTo>
                    <a:lnTo>
                      <a:pt x="2452" y="874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07" y="883"/>
                    </a:lnTo>
                    <a:lnTo>
                      <a:pt x="2407" y="883"/>
                    </a:lnTo>
                    <a:lnTo>
                      <a:pt x="2399" y="874"/>
                    </a:lnTo>
                    <a:lnTo>
                      <a:pt x="2399" y="874"/>
                    </a:lnTo>
                    <a:lnTo>
                      <a:pt x="2381" y="874"/>
                    </a:lnTo>
                    <a:lnTo>
                      <a:pt x="2372" y="883"/>
                    </a:lnTo>
                    <a:lnTo>
                      <a:pt x="2372" y="883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63" y="874"/>
                    </a:lnTo>
                    <a:lnTo>
                      <a:pt x="2372" y="865"/>
                    </a:lnTo>
                    <a:lnTo>
                      <a:pt x="2372" y="865"/>
                    </a:lnTo>
                    <a:lnTo>
                      <a:pt x="2372" y="857"/>
                    </a:lnTo>
                    <a:lnTo>
                      <a:pt x="2363" y="848"/>
                    </a:lnTo>
                    <a:lnTo>
                      <a:pt x="2363" y="848"/>
                    </a:lnTo>
                    <a:lnTo>
                      <a:pt x="2363" y="839"/>
                    </a:lnTo>
                    <a:lnTo>
                      <a:pt x="2363" y="839"/>
                    </a:lnTo>
                    <a:lnTo>
                      <a:pt x="2346" y="830"/>
                    </a:lnTo>
                    <a:lnTo>
                      <a:pt x="2346" y="830"/>
                    </a:lnTo>
                    <a:lnTo>
                      <a:pt x="2328" y="830"/>
                    </a:lnTo>
                    <a:lnTo>
                      <a:pt x="2310" y="830"/>
                    </a:lnTo>
                    <a:lnTo>
                      <a:pt x="2310" y="830"/>
                    </a:lnTo>
                    <a:lnTo>
                      <a:pt x="2302" y="848"/>
                    </a:lnTo>
                    <a:lnTo>
                      <a:pt x="2302" y="848"/>
                    </a:lnTo>
                    <a:lnTo>
                      <a:pt x="2293" y="848"/>
                    </a:lnTo>
                    <a:lnTo>
                      <a:pt x="2284" y="839"/>
                    </a:lnTo>
                    <a:lnTo>
                      <a:pt x="2284" y="839"/>
                    </a:lnTo>
                    <a:lnTo>
                      <a:pt x="2266" y="839"/>
                    </a:lnTo>
                    <a:lnTo>
                      <a:pt x="2266" y="839"/>
                    </a:lnTo>
                    <a:lnTo>
                      <a:pt x="2257" y="848"/>
                    </a:lnTo>
                    <a:lnTo>
                      <a:pt x="2257" y="848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49" y="857"/>
                    </a:lnTo>
                    <a:lnTo>
                      <a:pt x="2249" y="857"/>
                    </a:lnTo>
                    <a:lnTo>
                      <a:pt x="2240" y="839"/>
                    </a:lnTo>
                    <a:lnTo>
                      <a:pt x="2231" y="839"/>
                    </a:lnTo>
                    <a:lnTo>
                      <a:pt x="2231" y="839"/>
                    </a:lnTo>
                    <a:lnTo>
                      <a:pt x="2222" y="821"/>
                    </a:lnTo>
                    <a:lnTo>
                      <a:pt x="2222" y="821"/>
                    </a:lnTo>
                    <a:lnTo>
                      <a:pt x="2240" y="821"/>
                    </a:lnTo>
                    <a:lnTo>
                      <a:pt x="2257" y="804"/>
                    </a:lnTo>
                    <a:lnTo>
                      <a:pt x="2257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84" y="804"/>
                    </a:lnTo>
                    <a:lnTo>
                      <a:pt x="2293" y="795"/>
                    </a:lnTo>
                    <a:lnTo>
                      <a:pt x="2293" y="795"/>
                    </a:lnTo>
                    <a:lnTo>
                      <a:pt x="2293" y="777"/>
                    </a:lnTo>
                    <a:lnTo>
                      <a:pt x="2293" y="768"/>
                    </a:lnTo>
                    <a:lnTo>
                      <a:pt x="2293" y="768"/>
                    </a:lnTo>
                    <a:lnTo>
                      <a:pt x="2284" y="768"/>
                    </a:lnTo>
                    <a:lnTo>
                      <a:pt x="2284" y="768"/>
                    </a:lnTo>
                    <a:lnTo>
                      <a:pt x="2266" y="759"/>
                    </a:lnTo>
                    <a:lnTo>
                      <a:pt x="2266" y="759"/>
                    </a:lnTo>
                    <a:lnTo>
                      <a:pt x="2266" y="751"/>
                    </a:lnTo>
                    <a:lnTo>
                      <a:pt x="2266" y="751"/>
                    </a:lnTo>
                    <a:lnTo>
                      <a:pt x="2240" y="742"/>
                    </a:lnTo>
                    <a:lnTo>
                      <a:pt x="2231" y="733"/>
                    </a:lnTo>
                    <a:lnTo>
                      <a:pt x="2213" y="742"/>
                    </a:lnTo>
                    <a:lnTo>
                      <a:pt x="2205" y="742"/>
                    </a:lnTo>
                    <a:lnTo>
                      <a:pt x="2205" y="742"/>
                    </a:lnTo>
                    <a:lnTo>
                      <a:pt x="2196" y="733"/>
                    </a:lnTo>
                    <a:lnTo>
                      <a:pt x="2196" y="724"/>
                    </a:lnTo>
                    <a:lnTo>
                      <a:pt x="2196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60" y="724"/>
                    </a:lnTo>
                    <a:lnTo>
                      <a:pt x="2143" y="733"/>
                    </a:lnTo>
                    <a:lnTo>
                      <a:pt x="2143" y="733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43" y="706"/>
                    </a:lnTo>
                    <a:lnTo>
                      <a:pt x="2143" y="706"/>
                    </a:lnTo>
                    <a:lnTo>
                      <a:pt x="2125" y="698"/>
                    </a:lnTo>
                    <a:lnTo>
                      <a:pt x="2116" y="698"/>
                    </a:lnTo>
                    <a:lnTo>
                      <a:pt x="2116" y="698"/>
                    </a:lnTo>
                    <a:lnTo>
                      <a:pt x="2090" y="698"/>
                    </a:lnTo>
                    <a:lnTo>
                      <a:pt x="2081" y="706"/>
                    </a:lnTo>
                    <a:lnTo>
                      <a:pt x="2081" y="706"/>
                    </a:lnTo>
                    <a:lnTo>
                      <a:pt x="2072" y="706"/>
                    </a:lnTo>
                    <a:lnTo>
                      <a:pt x="2063" y="724"/>
                    </a:lnTo>
                    <a:lnTo>
                      <a:pt x="2063" y="733"/>
                    </a:lnTo>
                    <a:lnTo>
                      <a:pt x="2063" y="733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55" y="759"/>
                    </a:lnTo>
                    <a:lnTo>
                      <a:pt x="2046" y="768"/>
                    </a:lnTo>
                    <a:lnTo>
                      <a:pt x="2046" y="768"/>
                    </a:lnTo>
                    <a:lnTo>
                      <a:pt x="2046" y="759"/>
                    </a:lnTo>
                    <a:lnTo>
                      <a:pt x="2046" y="759"/>
                    </a:lnTo>
                    <a:lnTo>
                      <a:pt x="2046" y="751"/>
                    </a:lnTo>
                    <a:lnTo>
                      <a:pt x="2046" y="751"/>
                    </a:lnTo>
                    <a:lnTo>
                      <a:pt x="2055" y="742"/>
                    </a:lnTo>
                    <a:lnTo>
                      <a:pt x="2055" y="742"/>
                    </a:lnTo>
                    <a:lnTo>
                      <a:pt x="2046" y="724"/>
                    </a:lnTo>
                    <a:lnTo>
                      <a:pt x="2037" y="724"/>
                    </a:lnTo>
                    <a:lnTo>
                      <a:pt x="2037" y="724"/>
                    </a:lnTo>
                    <a:lnTo>
                      <a:pt x="2019" y="733"/>
                    </a:lnTo>
                    <a:lnTo>
                      <a:pt x="2002" y="742"/>
                    </a:lnTo>
                    <a:lnTo>
                      <a:pt x="2002" y="742"/>
                    </a:lnTo>
                    <a:lnTo>
                      <a:pt x="2002" y="751"/>
                    </a:lnTo>
                    <a:lnTo>
                      <a:pt x="2002" y="751"/>
                    </a:lnTo>
                    <a:lnTo>
                      <a:pt x="1984" y="759"/>
                    </a:lnTo>
                    <a:lnTo>
                      <a:pt x="1984" y="759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57" y="786"/>
                    </a:lnTo>
                    <a:lnTo>
                      <a:pt x="1966" y="777"/>
                    </a:lnTo>
                    <a:lnTo>
                      <a:pt x="1966" y="777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93" y="742"/>
                    </a:lnTo>
                    <a:lnTo>
                      <a:pt x="1993" y="742"/>
                    </a:lnTo>
                    <a:lnTo>
                      <a:pt x="1993" y="733"/>
                    </a:lnTo>
                    <a:lnTo>
                      <a:pt x="1993" y="733"/>
                    </a:lnTo>
                    <a:lnTo>
                      <a:pt x="2010" y="733"/>
                    </a:lnTo>
                    <a:lnTo>
                      <a:pt x="2010" y="715"/>
                    </a:lnTo>
                    <a:lnTo>
                      <a:pt x="2010" y="715"/>
                    </a:lnTo>
                    <a:lnTo>
                      <a:pt x="2010" y="706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84" y="698"/>
                    </a:lnTo>
                    <a:lnTo>
                      <a:pt x="1984" y="698"/>
                    </a:lnTo>
                    <a:lnTo>
                      <a:pt x="1966" y="706"/>
                    </a:lnTo>
                    <a:lnTo>
                      <a:pt x="1957" y="715"/>
                    </a:lnTo>
                    <a:lnTo>
                      <a:pt x="1957" y="715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40" y="724"/>
                    </a:lnTo>
                    <a:lnTo>
                      <a:pt x="1940" y="724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13" y="724"/>
                    </a:lnTo>
                    <a:lnTo>
                      <a:pt x="1913" y="724"/>
                    </a:lnTo>
                    <a:lnTo>
                      <a:pt x="1905" y="733"/>
                    </a:lnTo>
                    <a:lnTo>
                      <a:pt x="1905" y="733"/>
                    </a:lnTo>
                    <a:lnTo>
                      <a:pt x="1905" y="742"/>
                    </a:lnTo>
                    <a:lnTo>
                      <a:pt x="1905" y="742"/>
                    </a:lnTo>
                    <a:lnTo>
                      <a:pt x="1887" y="742"/>
                    </a:lnTo>
                    <a:lnTo>
                      <a:pt x="1878" y="742"/>
                    </a:lnTo>
                    <a:lnTo>
                      <a:pt x="1869" y="751"/>
                    </a:lnTo>
                    <a:lnTo>
                      <a:pt x="1852" y="759"/>
                    </a:lnTo>
                    <a:lnTo>
                      <a:pt x="1852" y="759"/>
                    </a:lnTo>
                    <a:lnTo>
                      <a:pt x="1843" y="768"/>
                    </a:lnTo>
                    <a:lnTo>
                      <a:pt x="1843" y="786"/>
                    </a:lnTo>
                    <a:lnTo>
                      <a:pt x="1843" y="786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34" y="804"/>
                    </a:lnTo>
                    <a:lnTo>
                      <a:pt x="1834" y="795"/>
                    </a:lnTo>
                    <a:lnTo>
                      <a:pt x="1834" y="795"/>
                    </a:lnTo>
                    <a:lnTo>
                      <a:pt x="1834" y="786"/>
                    </a:lnTo>
                    <a:lnTo>
                      <a:pt x="1816" y="777"/>
                    </a:lnTo>
                    <a:lnTo>
                      <a:pt x="1816" y="777"/>
                    </a:lnTo>
                    <a:lnTo>
                      <a:pt x="1807" y="777"/>
                    </a:lnTo>
                    <a:lnTo>
                      <a:pt x="1799" y="795"/>
                    </a:lnTo>
                    <a:lnTo>
                      <a:pt x="1799" y="795"/>
                    </a:lnTo>
                    <a:lnTo>
                      <a:pt x="1790" y="795"/>
                    </a:lnTo>
                    <a:lnTo>
                      <a:pt x="1790" y="795"/>
                    </a:lnTo>
                    <a:lnTo>
                      <a:pt x="1772" y="786"/>
                    </a:lnTo>
                    <a:lnTo>
                      <a:pt x="1755" y="786"/>
                    </a:lnTo>
                    <a:lnTo>
                      <a:pt x="1755" y="786"/>
                    </a:lnTo>
                    <a:lnTo>
                      <a:pt x="1746" y="786"/>
                    </a:lnTo>
                    <a:lnTo>
                      <a:pt x="1737" y="795"/>
                    </a:lnTo>
                    <a:lnTo>
                      <a:pt x="1737" y="795"/>
                    </a:lnTo>
                    <a:lnTo>
                      <a:pt x="1737" y="804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37" y="812"/>
                    </a:lnTo>
                    <a:lnTo>
                      <a:pt x="1737" y="812"/>
                    </a:lnTo>
                    <a:lnTo>
                      <a:pt x="1728" y="812"/>
                    </a:lnTo>
                    <a:lnTo>
                      <a:pt x="1728" y="812"/>
                    </a:lnTo>
                    <a:lnTo>
                      <a:pt x="1719" y="804"/>
                    </a:lnTo>
                    <a:lnTo>
                      <a:pt x="1702" y="812"/>
                    </a:lnTo>
                    <a:lnTo>
                      <a:pt x="1702" y="812"/>
                    </a:lnTo>
                    <a:lnTo>
                      <a:pt x="1702" y="830"/>
                    </a:lnTo>
                    <a:lnTo>
                      <a:pt x="1702" y="830"/>
                    </a:lnTo>
                    <a:lnTo>
                      <a:pt x="1702" y="839"/>
                    </a:lnTo>
                    <a:lnTo>
                      <a:pt x="1702" y="848"/>
                    </a:lnTo>
                    <a:lnTo>
                      <a:pt x="1702" y="848"/>
                    </a:lnTo>
                    <a:lnTo>
                      <a:pt x="1693" y="848"/>
                    </a:lnTo>
                    <a:lnTo>
                      <a:pt x="1693" y="848"/>
                    </a:lnTo>
                    <a:lnTo>
                      <a:pt x="1693" y="839"/>
                    </a:lnTo>
                    <a:lnTo>
                      <a:pt x="1693" y="839"/>
                    </a:lnTo>
                    <a:lnTo>
                      <a:pt x="1693" y="830"/>
                    </a:lnTo>
                    <a:lnTo>
                      <a:pt x="1675" y="821"/>
                    </a:lnTo>
                    <a:lnTo>
                      <a:pt x="1675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66" y="812"/>
                    </a:lnTo>
                    <a:lnTo>
                      <a:pt x="1657" y="795"/>
                    </a:lnTo>
                    <a:lnTo>
                      <a:pt x="1657" y="795"/>
                    </a:lnTo>
                    <a:lnTo>
                      <a:pt x="1640" y="795"/>
                    </a:lnTo>
                    <a:lnTo>
                      <a:pt x="1631" y="795"/>
                    </a:lnTo>
                    <a:lnTo>
                      <a:pt x="1631" y="795"/>
                    </a:lnTo>
                    <a:lnTo>
                      <a:pt x="1622" y="795"/>
                    </a:lnTo>
                    <a:lnTo>
                      <a:pt x="1622" y="795"/>
                    </a:lnTo>
                    <a:lnTo>
                      <a:pt x="1613" y="804"/>
                    </a:lnTo>
                    <a:lnTo>
                      <a:pt x="1605" y="804"/>
                    </a:lnTo>
                    <a:lnTo>
                      <a:pt x="1605" y="804"/>
                    </a:lnTo>
                    <a:lnTo>
                      <a:pt x="1596" y="804"/>
                    </a:lnTo>
                    <a:lnTo>
                      <a:pt x="1596" y="812"/>
                    </a:lnTo>
                    <a:lnTo>
                      <a:pt x="1596" y="812"/>
                    </a:lnTo>
                    <a:lnTo>
                      <a:pt x="1587" y="821"/>
                    </a:lnTo>
                    <a:lnTo>
                      <a:pt x="1596" y="830"/>
                    </a:lnTo>
                    <a:lnTo>
                      <a:pt x="1596" y="830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87" y="839"/>
                    </a:lnTo>
                    <a:lnTo>
                      <a:pt x="1587" y="839"/>
                    </a:lnTo>
                    <a:lnTo>
                      <a:pt x="1578" y="848"/>
                    </a:lnTo>
                    <a:lnTo>
                      <a:pt x="1569" y="857"/>
                    </a:lnTo>
                    <a:lnTo>
                      <a:pt x="1569" y="857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0" y="857"/>
                    </a:lnTo>
                    <a:lnTo>
                      <a:pt x="1552" y="848"/>
                    </a:lnTo>
                    <a:lnTo>
                      <a:pt x="1543" y="848"/>
                    </a:lnTo>
                    <a:lnTo>
                      <a:pt x="1543" y="848"/>
                    </a:lnTo>
                    <a:lnTo>
                      <a:pt x="1525" y="857"/>
                    </a:lnTo>
                    <a:lnTo>
                      <a:pt x="1516" y="865"/>
                    </a:lnTo>
                    <a:lnTo>
                      <a:pt x="1499" y="874"/>
                    </a:lnTo>
                    <a:lnTo>
                      <a:pt x="1499" y="874"/>
                    </a:lnTo>
                    <a:lnTo>
                      <a:pt x="1490" y="883"/>
                    </a:lnTo>
                    <a:lnTo>
                      <a:pt x="1481" y="901"/>
                    </a:lnTo>
                    <a:lnTo>
                      <a:pt x="1481" y="901"/>
                    </a:lnTo>
                    <a:lnTo>
                      <a:pt x="1490" y="909"/>
                    </a:lnTo>
                    <a:lnTo>
                      <a:pt x="1499" y="909"/>
                    </a:lnTo>
                    <a:lnTo>
                      <a:pt x="1499" y="909"/>
                    </a:lnTo>
                    <a:lnTo>
                      <a:pt x="1507" y="918"/>
                    </a:lnTo>
                    <a:lnTo>
                      <a:pt x="1516" y="909"/>
                    </a:lnTo>
                    <a:lnTo>
                      <a:pt x="1516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16" y="918"/>
                    </a:lnTo>
                    <a:lnTo>
                      <a:pt x="1516" y="918"/>
                    </a:lnTo>
                    <a:lnTo>
                      <a:pt x="1507" y="918"/>
                    </a:lnTo>
                    <a:lnTo>
                      <a:pt x="1507" y="918"/>
                    </a:lnTo>
                    <a:lnTo>
                      <a:pt x="1499" y="927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81" y="927"/>
                    </a:lnTo>
                    <a:lnTo>
                      <a:pt x="1481" y="927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46" y="927"/>
                    </a:lnTo>
                    <a:lnTo>
                      <a:pt x="1446" y="927"/>
                    </a:lnTo>
                    <a:lnTo>
                      <a:pt x="1446" y="918"/>
                    </a:lnTo>
                    <a:lnTo>
                      <a:pt x="1446" y="918"/>
                    </a:lnTo>
                    <a:lnTo>
                      <a:pt x="1446" y="909"/>
                    </a:lnTo>
                    <a:lnTo>
                      <a:pt x="1437" y="901"/>
                    </a:lnTo>
                    <a:lnTo>
                      <a:pt x="1437" y="901"/>
                    </a:lnTo>
                    <a:lnTo>
                      <a:pt x="1428" y="901"/>
                    </a:lnTo>
                    <a:lnTo>
                      <a:pt x="1419" y="909"/>
                    </a:lnTo>
                    <a:lnTo>
                      <a:pt x="1419" y="909"/>
                    </a:lnTo>
                    <a:lnTo>
                      <a:pt x="1410" y="909"/>
                    </a:lnTo>
                    <a:lnTo>
                      <a:pt x="1410" y="909"/>
                    </a:lnTo>
                    <a:lnTo>
                      <a:pt x="1393" y="927"/>
                    </a:lnTo>
                    <a:lnTo>
                      <a:pt x="1393" y="927"/>
                    </a:lnTo>
                    <a:lnTo>
                      <a:pt x="1384" y="936"/>
                    </a:lnTo>
                    <a:lnTo>
                      <a:pt x="1375" y="945"/>
                    </a:lnTo>
                    <a:lnTo>
                      <a:pt x="1384" y="945"/>
                    </a:lnTo>
                    <a:lnTo>
                      <a:pt x="1384" y="945"/>
                    </a:lnTo>
                    <a:lnTo>
                      <a:pt x="1375" y="954"/>
                    </a:lnTo>
                    <a:lnTo>
                      <a:pt x="1375" y="954"/>
                    </a:lnTo>
                    <a:lnTo>
                      <a:pt x="1366" y="954"/>
                    </a:lnTo>
                    <a:lnTo>
                      <a:pt x="1366" y="954"/>
                    </a:lnTo>
                    <a:lnTo>
                      <a:pt x="1366" y="971"/>
                    </a:lnTo>
                    <a:lnTo>
                      <a:pt x="1366" y="980"/>
                    </a:lnTo>
                    <a:lnTo>
                      <a:pt x="1366" y="980"/>
                    </a:lnTo>
                    <a:lnTo>
                      <a:pt x="1375" y="989"/>
                    </a:lnTo>
                    <a:lnTo>
                      <a:pt x="1384" y="989"/>
                    </a:lnTo>
                    <a:lnTo>
                      <a:pt x="1384" y="989"/>
                    </a:lnTo>
                    <a:lnTo>
                      <a:pt x="1402" y="980"/>
                    </a:lnTo>
                    <a:lnTo>
                      <a:pt x="1402" y="980"/>
                    </a:lnTo>
                    <a:lnTo>
                      <a:pt x="1410" y="989"/>
                    </a:lnTo>
                    <a:lnTo>
                      <a:pt x="1419" y="989"/>
                    </a:lnTo>
                    <a:lnTo>
                      <a:pt x="1419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19" y="1007"/>
                    </a:lnTo>
                    <a:lnTo>
                      <a:pt x="1410" y="1007"/>
                    </a:lnTo>
                    <a:lnTo>
                      <a:pt x="1410" y="1007"/>
                    </a:lnTo>
                    <a:lnTo>
                      <a:pt x="1393" y="1015"/>
                    </a:lnTo>
                    <a:lnTo>
                      <a:pt x="1384" y="1024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57" y="1060"/>
                    </a:lnTo>
                    <a:lnTo>
                      <a:pt x="1357" y="1077"/>
                    </a:lnTo>
                    <a:lnTo>
                      <a:pt x="1357" y="1077"/>
                    </a:lnTo>
                    <a:lnTo>
                      <a:pt x="1340" y="1104"/>
                    </a:lnTo>
                    <a:lnTo>
                      <a:pt x="1305" y="1139"/>
                    </a:lnTo>
                    <a:lnTo>
                      <a:pt x="1305" y="1139"/>
                    </a:lnTo>
                    <a:lnTo>
                      <a:pt x="1296" y="1148"/>
                    </a:lnTo>
                    <a:lnTo>
                      <a:pt x="1287" y="1165"/>
                    </a:lnTo>
                    <a:lnTo>
                      <a:pt x="1287" y="1165"/>
                    </a:lnTo>
                    <a:lnTo>
                      <a:pt x="1296" y="1174"/>
                    </a:lnTo>
                    <a:lnTo>
                      <a:pt x="1296" y="1174"/>
                    </a:lnTo>
                    <a:lnTo>
                      <a:pt x="1296" y="1183"/>
                    </a:lnTo>
                    <a:lnTo>
                      <a:pt x="1296" y="1183"/>
                    </a:lnTo>
                    <a:lnTo>
                      <a:pt x="1287" y="1183"/>
                    </a:lnTo>
                    <a:lnTo>
                      <a:pt x="1278" y="1183"/>
                    </a:lnTo>
                    <a:lnTo>
                      <a:pt x="1278" y="1183"/>
                    </a:lnTo>
                    <a:lnTo>
                      <a:pt x="1260" y="1183"/>
                    </a:lnTo>
                    <a:lnTo>
                      <a:pt x="1260" y="1183"/>
                    </a:lnTo>
                    <a:lnTo>
                      <a:pt x="1252" y="1183"/>
                    </a:lnTo>
                    <a:lnTo>
                      <a:pt x="1243" y="1201"/>
                    </a:lnTo>
                    <a:lnTo>
                      <a:pt x="1243" y="1201"/>
                    </a:lnTo>
                    <a:lnTo>
                      <a:pt x="1252" y="1218"/>
                    </a:lnTo>
                    <a:lnTo>
                      <a:pt x="1252" y="1218"/>
                    </a:lnTo>
                    <a:lnTo>
                      <a:pt x="1243" y="1236"/>
                    </a:lnTo>
                    <a:lnTo>
                      <a:pt x="1243" y="1236"/>
                    </a:lnTo>
                    <a:lnTo>
                      <a:pt x="1234" y="1245"/>
                    </a:lnTo>
                    <a:lnTo>
                      <a:pt x="1234" y="1245"/>
                    </a:lnTo>
                    <a:lnTo>
                      <a:pt x="1234" y="1263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34" y="1271"/>
                    </a:lnTo>
                    <a:lnTo>
                      <a:pt x="1225" y="1271"/>
                    </a:lnTo>
                    <a:lnTo>
                      <a:pt x="1225" y="1271"/>
                    </a:lnTo>
                    <a:lnTo>
                      <a:pt x="1207" y="1280"/>
                    </a:lnTo>
                    <a:lnTo>
                      <a:pt x="1207" y="1280"/>
                    </a:lnTo>
                    <a:lnTo>
                      <a:pt x="1190" y="1289"/>
                    </a:lnTo>
                    <a:lnTo>
                      <a:pt x="1190" y="1289"/>
                    </a:lnTo>
                    <a:lnTo>
                      <a:pt x="1181" y="1289"/>
                    </a:lnTo>
                    <a:lnTo>
                      <a:pt x="1172" y="1298"/>
                    </a:lnTo>
                    <a:lnTo>
                      <a:pt x="1172" y="1298"/>
                    </a:lnTo>
                    <a:lnTo>
                      <a:pt x="1172" y="1307"/>
                    </a:lnTo>
                    <a:lnTo>
                      <a:pt x="1181" y="1316"/>
                    </a:lnTo>
                    <a:lnTo>
                      <a:pt x="1190" y="1333"/>
                    </a:lnTo>
                    <a:lnTo>
                      <a:pt x="1190" y="1333"/>
                    </a:lnTo>
                    <a:lnTo>
                      <a:pt x="1181" y="1324"/>
                    </a:lnTo>
                    <a:lnTo>
                      <a:pt x="1163" y="1333"/>
                    </a:lnTo>
                    <a:lnTo>
                      <a:pt x="1163" y="1333"/>
                    </a:lnTo>
                    <a:lnTo>
                      <a:pt x="1155" y="1342"/>
                    </a:lnTo>
                    <a:lnTo>
                      <a:pt x="1137" y="1351"/>
                    </a:lnTo>
                    <a:lnTo>
                      <a:pt x="1137" y="1351"/>
                    </a:lnTo>
                    <a:lnTo>
                      <a:pt x="1120" y="1360"/>
                    </a:lnTo>
                    <a:lnTo>
                      <a:pt x="1111" y="1369"/>
                    </a:lnTo>
                    <a:lnTo>
                      <a:pt x="1111" y="1369"/>
                    </a:lnTo>
                    <a:lnTo>
                      <a:pt x="1111" y="1386"/>
                    </a:lnTo>
                    <a:lnTo>
                      <a:pt x="1111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085" y="1395"/>
                    </a:lnTo>
                    <a:lnTo>
                      <a:pt x="1076" y="1413"/>
                    </a:lnTo>
                    <a:lnTo>
                      <a:pt x="1076" y="1413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30"/>
                    </a:lnTo>
                    <a:lnTo>
                      <a:pt x="1076" y="1430"/>
                    </a:lnTo>
                    <a:lnTo>
                      <a:pt x="1067" y="1421"/>
                    </a:lnTo>
                    <a:lnTo>
                      <a:pt x="1067" y="1421"/>
                    </a:lnTo>
                    <a:lnTo>
                      <a:pt x="1059" y="1413"/>
                    </a:lnTo>
                    <a:lnTo>
                      <a:pt x="1050" y="1404"/>
                    </a:lnTo>
                    <a:lnTo>
                      <a:pt x="1041" y="1404"/>
                    </a:lnTo>
                    <a:lnTo>
                      <a:pt x="1041" y="1404"/>
                    </a:lnTo>
                    <a:lnTo>
                      <a:pt x="1032" y="1413"/>
                    </a:lnTo>
                    <a:lnTo>
                      <a:pt x="1023" y="1421"/>
                    </a:lnTo>
                    <a:lnTo>
                      <a:pt x="1023" y="1421"/>
                    </a:lnTo>
                    <a:lnTo>
                      <a:pt x="1032" y="1448"/>
                    </a:lnTo>
                    <a:lnTo>
                      <a:pt x="1032" y="1448"/>
                    </a:lnTo>
                    <a:lnTo>
                      <a:pt x="1014" y="1448"/>
                    </a:lnTo>
                    <a:lnTo>
                      <a:pt x="1006" y="1457"/>
                    </a:lnTo>
                    <a:lnTo>
                      <a:pt x="1006" y="1457"/>
                    </a:lnTo>
                    <a:lnTo>
                      <a:pt x="979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53" y="1466"/>
                    </a:lnTo>
                    <a:lnTo>
                      <a:pt x="944" y="1483"/>
                    </a:lnTo>
                    <a:lnTo>
                      <a:pt x="944" y="1483"/>
                    </a:lnTo>
                    <a:lnTo>
                      <a:pt x="953" y="1492"/>
                    </a:lnTo>
                    <a:lnTo>
                      <a:pt x="953" y="1492"/>
                    </a:lnTo>
                    <a:lnTo>
                      <a:pt x="953" y="1501"/>
                    </a:lnTo>
                    <a:lnTo>
                      <a:pt x="953" y="1501"/>
                    </a:lnTo>
                    <a:lnTo>
                      <a:pt x="935" y="1492"/>
                    </a:lnTo>
                    <a:lnTo>
                      <a:pt x="935" y="1492"/>
                    </a:lnTo>
                    <a:lnTo>
                      <a:pt x="917" y="1492"/>
                    </a:lnTo>
                    <a:lnTo>
                      <a:pt x="917" y="1492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891" y="1519"/>
                    </a:lnTo>
                    <a:lnTo>
                      <a:pt x="891" y="1519"/>
                    </a:lnTo>
                    <a:lnTo>
                      <a:pt x="882" y="1519"/>
                    </a:lnTo>
                    <a:lnTo>
                      <a:pt x="882" y="1519"/>
                    </a:lnTo>
                    <a:lnTo>
                      <a:pt x="873" y="1519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73" y="1554"/>
                    </a:lnTo>
                    <a:lnTo>
                      <a:pt x="873" y="1554"/>
                    </a:lnTo>
                    <a:lnTo>
                      <a:pt x="864" y="1545"/>
                    </a:lnTo>
                    <a:lnTo>
                      <a:pt x="864" y="1545"/>
                    </a:lnTo>
                    <a:lnTo>
                      <a:pt x="856" y="1545"/>
                    </a:lnTo>
                    <a:lnTo>
                      <a:pt x="856" y="1545"/>
                    </a:lnTo>
                    <a:lnTo>
                      <a:pt x="838" y="1545"/>
                    </a:lnTo>
                    <a:lnTo>
                      <a:pt x="838" y="1545"/>
                    </a:lnTo>
                    <a:lnTo>
                      <a:pt x="829" y="1554"/>
                    </a:lnTo>
                    <a:lnTo>
                      <a:pt x="829" y="1554"/>
                    </a:lnTo>
                    <a:lnTo>
                      <a:pt x="829" y="1563"/>
                    </a:lnTo>
                    <a:lnTo>
                      <a:pt x="829" y="1563"/>
                    </a:lnTo>
                    <a:lnTo>
                      <a:pt x="820" y="1572"/>
                    </a:lnTo>
                    <a:lnTo>
                      <a:pt x="820" y="1572"/>
                    </a:lnTo>
                    <a:lnTo>
                      <a:pt x="820" y="1580"/>
                    </a:lnTo>
                    <a:lnTo>
                      <a:pt x="820" y="1580"/>
                    </a:lnTo>
                    <a:lnTo>
                      <a:pt x="829" y="1598"/>
                    </a:lnTo>
                    <a:lnTo>
                      <a:pt x="838" y="1607"/>
                    </a:lnTo>
                    <a:lnTo>
                      <a:pt x="838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38" y="1625"/>
                    </a:lnTo>
                    <a:lnTo>
                      <a:pt x="838" y="1625"/>
                    </a:lnTo>
                    <a:lnTo>
                      <a:pt x="847" y="1633"/>
                    </a:lnTo>
                    <a:lnTo>
                      <a:pt x="847" y="1633"/>
                    </a:lnTo>
                    <a:lnTo>
                      <a:pt x="838" y="1642"/>
                    </a:lnTo>
                    <a:lnTo>
                      <a:pt x="838" y="1642"/>
                    </a:lnTo>
                    <a:lnTo>
                      <a:pt x="829" y="1642"/>
                    </a:lnTo>
                    <a:lnTo>
                      <a:pt x="829" y="1660"/>
                    </a:lnTo>
                    <a:lnTo>
                      <a:pt x="829" y="1660"/>
                    </a:lnTo>
                    <a:lnTo>
                      <a:pt x="838" y="1677"/>
                    </a:lnTo>
                    <a:lnTo>
                      <a:pt x="838" y="1677"/>
                    </a:lnTo>
                    <a:lnTo>
                      <a:pt x="829" y="1677"/>
                    </a:lnTo>
                    <a:lnTo>
                      <a:pt x="829" y="1677"/>
                    </a:lnTo>
                    <a:lnTo>
                      <a:pt x="829" y="1686"/>
                    </a:lnTo>
                    <a:lnTo>
                      <a:pt x="820" y="1695"/>
                    </a:lnTo>
                    <a:lnTo>
                      <a:pt x="820" y="1695"/>
                    </a:lnTo>
                    <a:lnTo>
                      <a:pt x="829" y="1704"/>
                    </a:lnTo>
                    <a:lnTo>
                      <a:pt x="829" y="1713"/>
                    </a:lnTo>
                    <a:lnTo>
                      <a:pt x="829" y="1713"/>
                    </a:lnTo>
                    <a:lnTo>
                      <a:pt x="847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64" y="1722"/>
                    </a:lnTo>
                    <a:lnTo>
                      <a:pt x="882" y="1730"/>
                    </a:lnTo>
                    <a:lnTo>
                      <a:pt x="882" y="1730"/>
                    </a:lnTo>
                    <a:lnTo>
                      <a:pt x="882" y="1739"/>
                    </a:lnTo>
                    <a:lnTo>
                      <a:pt x="882" y="1739"/>
                    </a:lnTo>
                    <a:lnTo>
                      <a:pt x="873" y="1739"/>
                    </a:lnTo>
                    <a:lnTo>
                      <a:pt x="873" y="1739"/>
                    </a:lnTo>
                    <a:lnTo>
                      <a:pt x="864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47" y="1730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38" y="1766"/>
                    </a:lnTo>
                    <a:lnTo>
                      <a:pt x="838" y="1766"/>
                    </a:lnTo>
                    <a:lnTo>
                      <a:pt x="829" y="1775"/>
                    </a:lnTo>
                    <a:lnTo>
                      <a:pt x="829" y="1775"/>
                    </a:lnTo>
                    <a:lnTo>
                      <a:pt x="838" y="1792"/>
                    </a:lnTo>
                    <a:lnTo>
                      <a:pt x="847" y="1792"/>
                    </a:lnTo>
                    <a:lnTo>
                      <a:pt x="847" y="1792"/>
                    </a:lnTo>
                    <a:lnTo>
                      <a:pt x="864" y="1792"/>
                    </a:lnTo>
                    <a:lnTo>
                      <a:pt x="873" y="1783"/>
                    </a:lnTo>
                    <a:lnTo>
                      <a:pt x="873" y="1783"/>
                    </a:lnTo>
                    <a:lnTo>
                      <a:pt x="882" y="1783"/>
                    </a:lnTo>
                    <a:lnTo>
                      <a:pt x="882" y="1783"/>
                    </a:lnTo>
                    <a:lnTo>
                      <a:pt x="882" y="1775"/>
                    </a:lnTo>
                    <a:lnTo>
                      <a:pt x="882" y="1775"/>
                    </a:lnTo>
                    <a:lnTo>
                      <a:pt x="891" y="1783"/>
                    </a:lnTo>
                    <a:lnTo>
                      <a:pt x="891" y="1783"/>
                    </a:lnTo>
                    <a:lnTo>
                      <a:pt x="882" y="1783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64" y="1810"/>
                    </a:lnTo>
                    <a:lnTo>
                      <a:pt x="856" y="1828"/>
                    </a:lnTo>
                    <a:lnTo>
                      <a:pt x="856" y="1828"/>
                    </a:lnTo>
                    <a:lnTo>
                      <a:pt x="864" y="1845"/>
                    </a:lnTo>
                    <a:lnTo>
                      <a:pt x="891" y="1854"/>
                    </a:lnTo>
                    <a:lnTo>
                      <a:pt x="917" y="1872"/>
                    </a:lnTo>
                    <a:lnTo>
                      <a:pt x="917" y="1872"/>
                    </a:lnTo>
                    <a:lnTo>
                      <a:pt x="926" y="1872"/>
                    </a:lnTo>
                    <a:lnTo>
                      <a:pt x="926" y="1872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70" y="1889"/>
                    </a:lnTo>
                    <a:lnTo>
                      <a:pt x="970" y="1889"/>
                    </a:lnTo>
                    <a:lnTo>
                      <a:pt x="997" y="1889"/>
                    </a:lnTo>
                    <a:lnTo>
                      <a:pt x="997" y="1889"/>
                    </a:lnTo>
                    <a:lnTo>
                      <a:pt x="1023" y="1881"/>
                    </a:lnTo>
                    <a:lnTo>
                      <a:pt x="1050" y="1854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29" y="1810"/>
                    </a:lnTo>
                    <a:lnTo>
                      <a:pt x="1129" y="1810"/>
                    </a:lnTo>
                    <a:lnTo>
                      <a:pt x="1146" y="1801"/>
                    </a:lnTo>
                    <a:lnTo>
                      <a:pt x="1146" y="1792"/>
                    </a:lnTo>
                    <a:lnTo>
                      <a:pt x="1146" y="1792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63" y="1792"/>
                    </a:lnTo>
                    <a:lnTo>
                      <a:pt x="1172" y="1801"/>
                    </a:lnTo>
                    <a:lnTo>
                      <a:pt x="1172" y="1801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9"/>
                    </a:lnTo>
                    <a:lnTo>
                      <a:pt x="1181" y="1819"/>
                    </a:lnTo>
                    <a:lnTo>
                      <a:pt x="1181" y="1854"/>
                    </a:lnTo>
                    <a:lnTo>
                      <a:pt x="1207" y="1881"/>
                    </a:lnTo>
                    <a:lnTo>
                      <a:pt x="1207" y="1881"/>
                    </a:lnTo>
                    <a:lnTo>
                      <a:pt x="1216" y="1889"/>
                    </a:lnTo>
                    <a:lnTo>
                      <a:pt x="1216" y="1898"/>
                    </a:lnTo>
                    <a:lnTo>
                      <a:pt x="1216" y="1898"/>
                    </a:lnTo>
                    <a:lnTo>
                      <a:pt x="1216" y="1916"/>
                    </a:lnTo>
                    <a:lnTo>
                      <a:pt x="1225" y="1933"/>
                    </a:lnTo>
                    <a:lnTo>
                      <a:pt x="1225" y="1933"/>
                    </a:lnTo>
                    <a:lnTo>
                      <a:pt x="1234" y="1951"/>
                    </a:lnTo>
                    <a:lnTo>
                      <a:pt x="1234" y="1951"/>
                    </a:lnTo>
                    <a:lnTo>
                      <a:pt x="1234" y="1960"/>
                    </a:lnTo>
                    <a:lnTo>
                      <a:pt x="1234" y="1969"/>
                    </a:lnTo>
                    <a:lnTo>
                      <a:pt x="1234" y="1969"/>
                    </a:lnTo>
                    <a:lnTo>
                      <a:pt x="1243" y="1978"/>
                    </a:lnTo>
                    <a:lnTo>
                      <a:pt x="1252" y="1986"/>
                    </a:lnTo>
                    <a:lnTo>
                      <a:pt x="1252" y="1986"/>
                    </a:lnTo>
                    <a:lnTo>
                      <a:pt x="1269" y="2004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31"/>
                    </a:lnTo>
                    <a:lnTo>
                      <a:pt x="1260" y="2031"/>
                    </a:lnTo>
                    <a:lnTo>
                      <a:pt x="1269" y="2039"/>
                    </a:lnTo>
                    <a:lnTo>
                      <a:pt x="1278" y="2048"/>
                    </a:lnTo>
                    <a:lnTo>
                      <a:pt x="1278" y="2092"/>
                    </a:lnTo>
                    <a:lnTo>
                      <a:pt x="1278" y="2092"/>
                    </a:lnTo>
                    <a:lnTo>
                      <a:pt x="1287" y="2101"/>
                    </a:lnTo>
                    <a:lnTo>
                      <a:pt x="1296" y="2110"/>
                    </a:lnTo>
                    <a:lnTo>
                      <a:pt x="1296" y="2110"/>
                    </a:lnTo>
                    <a:lnTo>
                      <a:pt x="1313" y="2101"/>
                    </a:lnTo>
                    <a:lnTo>
                      <a:pt x="1331" y="2101"/>
                    </a:lnTo>
                    <a:lnTo>
                      <a:pt x="1331" y="2101"/>
                    </a:lnTo>
                    <a:lnTo>
                      <a:pt x="1349" y="2101"/>
                    </a:lnTo>
                    <a:lnTo>
                      <a:pt x="1357" y="2092"/>
                    </a:lnTo>
                    <a:lnTo>
                      <a:pt x="1357" y="2092"/>
                    </a:lnTo>
                    <a:lnTo>
                      <a:pt x="1357" y="2075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75" y="2057"/>
                    </a:lnTo>
                    <a:lnTo>
                      <a:pt x="1375" y="2039"/>
                    </a:lnTo>
                    <a:lnTo>
                      <a:pt x="1375" y="2039"/>
                    </a:lnTo>
                    <a:lnTo>
                      <a:pt x="1393" y="2039"/>
                    </a:lnTo>
                    <a:lnTo>
                      <a:pt x="1393" y="2039"/>
                    </a:lnTo>
                    <a:lnTo>
                      <a:pt x="1410" y="2048"/>
                    </a:lnTo>
                    <a:lnTo>
                      <a:pt x="1410" y="2048"/>
                    </a:lnTo>
                    <a:lnTo>
                      <a:pt x="1419" y="2048"/>
                    </a:lnTo>
                    <a:lnTo>
                      <a:pt x="1428" y="2048"/>
                    </a:lnTo>
                    <a:lnTo>
                      <a:pt x="1428" y="2048"/>
                    </a:lnTo>
                    <a:lnTo>
                      <a:pt x="1437" y="2048"/>
                    </a:lnTo>
                    <a:lnTo>
                      <a:pt x="1446" y="2039"/>
                    </a:lnTo>
                    <a:lnTo>
                      <a:pt x="1455" y="2022"/>
                    </a:lnTo>
                    <a:lnTo>
                      <a:pt x="1455" y="2022"/>
                    </a:lnTo>
                    <a:lnTo>
                      <a:pt x="1455" y="2013"/>
                    </a:lnTo>
                    <a:lnTo>
                      <a:pt x="1455" y="2013"/>
                    </a:lnTo>
                    <a:lnTo>
                      <a:pt x="1463" y="2022"/>
                    </a:lnTo>
                    <a:lnTo>
                      <a:pt x="1463" y="2022"/>
                    </a:lnTo>
                    <a:lnTo>
                      <a:pt x="1472" y="2022"/>
                    </a:lnTo>
                    <a:lnTo>
                      <a:pt x="1481" y="2022"/>
                    </a:lnTo>
                    <a:lnTo>
                      <a:pt x="1481" y="2022"/>
                    </a:lnTo>
                    <a:lnTo>
                      <a:pt x="1499" y="1986"/>
                    </a:lnTo>
                    <a:lnTo>
                      <a:pt x="1499" y="1986"/>
                    </a:lnTo>
                    <a:lnTo>
                      <a:pt x="1507" y="1978"/>
                    </a:lnTo>
                    <a:lnTo>
                      <a:pt x="1499" y="1969"/>
                    </a:lnTo>
                    <a:lnTo>
                      <a:pt x="1499" y="1969"/>
                    </a:lnTo>
                    <a:lnTo>
                      <a:pt x="1490" y="1960"/>
                    </a:lnTo>
                    <a:lnTo>
                      <a:pt x="1481" y="1969"/>
                    </a:lnTo>
                    <a:lnTo>
                      <a:pt x="1481" y="1969"/>
                    </a:lnTo>
                    <a:lnTo>
                      <a:pt x="1490" y="1933"/>
                    </a:lnTo>
                    <a:lnTo>
                      <a:pt x="1490" y="1933"/>
                    </a:lnTo>
                    <a:lnTo>
                      <a:pt x="1490" y="1907"/>
                    </a:lnTo>
                    <a:lnTo>
                      <a:pt x="1490" y="1881"/>
                    </a:lnTo>
                    <a:lnTo>
                      <a:pt x="1490" y="1881"/>
                    </a:lnTo>
                    <a:lnTo>
                      <a:pt x="1490" y="1872"/>
                    </a:lnTo>
                    <a:lnTo>
                      <a:pt x="1490" y="1872"/>
                    </a:lnTo>
                    <a:lnTo>
                      <a:pt x="1499" y="1854"/>
                    </a:lnTo>
                    <a:lnTo>
                      <a:pt x="1499" y="1854"/>
                    </a:lnTo>
                    <a:lnTo>
                      <a:pt x="1499" y="1845"/>
                    </a:lnTo>
                    <a:lnTo>
                      <a:pt x="1507" y="1836"/>
                    </a:lnTo>
                    <a:lnTo>
                      <a:pt x="1525" y="1828"/>
                    </a:lnTo>
                    <a:lnTo>
                      <a:pt x="1525" y="1828"/>
                    </a:lnTo>
                    <a:lnTo>
                      <a:pt x="1560" y="1810"/>
                    </a:lnTo>
                    <a:lnTo>
                      <a:pt x="1569" y="1792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87" y="1766"/>
                    </a:lnTo>
                    <a:lnTo>
                      <a:pt x="1587" y="1766"/>
                    </a:lnTo>
                    <a:lnTo>
                      <a:pt x="1596" y="1757"/>
                    </a:lnTo>
                    <a:lnTo>
                      <a:pt x="1596" y="1757"/>
                    </a:lnTo>
                    <a:lnTo>
                      <a:pt x="1596" y="1748"/>
                    </a:lnTo>
                    <a:lnTo>
                      <a:pt x="1596" y="1748"/>
                    </a:lnTo>
                    <a:lnTo>
                      <a:pt x="1605" y="1739"/>
                    </a:lnTo>
                    <a:lnTo>
                      <a:pt x="1613" y="1730"/>
                    </a:lnTo>
                    <a:lnTo>
                      <a:pt x="1613" y="1730"/>
                    </a:lnTo>
                    <a:lnTo>
                      <a:pt x="1613" y="1713"/>
                    </a:lnTo>
                    <a:lnTo>
                      <a:pt x="1613" y="1713"/>
                    </a:lnTo>
                    <a:lnTo>
                      <a:pt x="1605" y="1713"/>
                    </a:lnTo>
                    <a:lnTo>
                      <a:pt x="1605" y="1713"/>
                    </a:lnTo>
                    <a:lnTo>
                      <a:pt x="1560" y="1669"/>
                    </a:lnTo>
                    <a:lnTo>
                      <a:pt x="1560" y="1669"/>
                    </a:lnTo>
                    <a:lnTo>
                      <a:pt x="1543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16" y="1660"/>
                    </a:lnTo>
                    <a:lnTo>
                      <a:pt x="1516" y="1660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80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27"/>
                    </a:lnTo>
                    <a:lnTo>
                      <a:pt x="1543" y="1510"/>
                    </a:lnTo>
                    <a:lnTo>
                      <a:pt x="1543" y="1510"/>
                    </a:lnTo>
                    <a:lnTo>
                      <a:pt x="1552" y="1510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9" y="1483"/>
                    </a:lnTo>
                    <a:lnTo>
                      <a:pt x="1569" y="1483"/>
                    </a:lnTo>
                    <a:lnTo>
                      <a:pt x="1587" y="1483"/>
                    </a:lnTo>
                    <a:lnTo>
                      <a:pt x="1587" y="1466"/>
                    </a:lnTo>
                    <a:lnTo>
                      <a:pt x="1587" y="1466"/>
                    </a:lnTo>
                    <a:lnTo>
                      <a:pt x="1596" y="1466"/>
                    </a:lnTo>
                    <a:lnTo>
                      <a:pt x="1596" y="1466"/>
                    </a:lnTo>
                    <a:lnTo>
                      <a:pt x="1605" y="1448"/>
                    </a:lnTo>
                    <a:lnTo>
                      <a:pt x="1605" y="1448"/>
                    </a:lnTo>
                    <a:lnTo>
                      <a:pt x="1631" y="1439"/>
                    </a:lnTo>
                    <a:lnTo>
                      <a:pt x="1631" y="1439"/>
                    </a:lnTo>
                    <a:lnTo>
                      <a:pt x="1631" y="1430"/>
                    </a:lnTo>
                    <a:lnTo>
                      <a:pt x="1631" y="1430"/>
                    </a:lnTo>
                    <a:lnTo>
                      <a:pt x="1640" y="1430"/>
                    </a:lnTo>
                    <a:lnTo>
                      <a:pt x="1640" y="1430"/>
                    </a:lnTo>
                    <a:lnTo>
                      <a:pt x="1649" y="1421"/>
                    </a:lnTo>
                    <a:lnTo>
                      <a:pt x="1649" y="1421"/>
                    </a:lnTo>
                    <a:lnTo>
                      <a:pt x="1666" y="1413"/>
                    </a:lnTo>
                    <a:lnTo>
                      <a:pt x="1666" y="1413"/>
                    </a:lnTo>
                    <a:lnTo>
                      <a:pt x="1702" y="1386"/>
                    </a:lnTo>
                    <a:lnTo>
                      <a:pt x="1737" y="1369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33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37" y="1307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63" y="1280"/>
                    </a:lnTo>
                    <a:lnTo>
                      <a:pt x="1763" y="1263"/>
                    </a:lnTo>
                    <a:lnTo>
                      <a:pt x="1763" y="1263"/>
                    </a:lnTo>
                    <a:lnTo>
                      <a:pt x="1772" y="1254"/>
                    </a:lnTo>
                    <a:lnTo>
                      <a:pt x="1772" y="1254"/>
                    </a:lnTo>
                    <a:lnTo>
                      <a:pt x="1799" y="1227"/>
                    </a:lnTo>
                    <a:lnTo>
                      <a:pt x="1807" y="1227"/>
                    </a:lnTo>
                    <a:lnTo>
                      <a:pt x="1807" y="1227"/>
                    </a:lnTo>
                    <a:lnTo>
                      <a:pt x="1816" y="1218"/>
                    </a:lnTo>
                    <a:lnTo>
                      <a:pt x="1825" y="1218"/>
                    </a:lnTo>
                    <a:lnTo>
                      <a:pt x="1825" y="1218"/>
                    </a:lnTo>
                    <a:lnTo>
                      <a:pt x="1834" y="1218"/>
                    </a:lnTo>
                    <a:lnTo>
                      <a:pt x="1834" y="1218"/>
                    </a:lnTo>
                    <a:lnTo>
                      <a:pt x="1860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96" y="1227"/>
                    </a:lnTo>
                    <a:lnTo>
                      <a:pt x="1896" y="1227"/>
                    </a:lnTo>
                    <a:lnTo>
                      <a:pt x="1913" y="1236"/>
                    </a:lnTo>
                    <a:lnTo>
                      <a:pt x="1913" y="1236"/>
                    </a:lnTo>
                    <a:lnTo>
                      <a:pt x="1931" y="1245"/>
                    </a:lnTo>
                    <a:lnTo>
                      <a:pt x="1931" y="1245"/>
                    </a:lnTo>
                    <a:lnTo>
                      <a:pt x="1940" y="1254"/>
                    </a:lnTo>
                    <a:lnTo>
                      <a:pt x="1949" y="1263"/>
                    </a:lnTo>
                    <a:lnTo>
                      <a:pt x="1949" y="1263"/>
                    </a:lnTo>
                    <a:lnTo>
                      <a:pt x="1949" y="1271"/>
                    </a:lnTo>
                    <a:lnTo>
                      <a:pt x="1949" y="1280"/>
                    </a:lnTo>
                    <a:lnTo>
                      <a:pt x="1949" y="1280"/>
                    </a:lnTo>
                    <a:lnTo>
                      <a:pt x="1949" y="1289"/>
                    </a:lnTo>
                    <a:lnTo>
                      <a:pt x="1949" y="1289"/>
                    </a:lnTo>
                    <a:lnTo>
                      <a:pt x="1940" y="1280"/>
                    </a:lnTo>
                    <a:lnTo>
                      <a:pt x="1940" y="1280"/>
                    </a:lnTo>
                    <a:lnTo>
                      <a:pt x="1922" y="1289"/>
                    </a:lnTo>
                    <a:lnTo>
                      <a:pt x="1913" y="1298"/>
                    </a:lnTo>
                    <a:lnTo>
                      <a:pt x="1905" y="1316"/>
                    </a:lnTo>
                    <a:lnTo>
                      <a:pt x="1905" y="1316"/>
                    </a:lnTo>
                    <a:lnTo>
                      <a:pt x="1896" y="1333"/>
                    </a:lnTo>
                    <a:lnTo>
                      <a:pt x="1887" y="1351"/>
                    </a:lnTo>
                    <a:lnTo>
                      <a:pt x="1869" y="1360"/>
                    </a:lnTo>
                    <a:lnTo>
                      <a:pt x="1852" y="1369"/>
                    </a:lnTo>
                    <a:lnTo>
                      <a:pt x="1852" y="1369"/>
                    </a:lnTo>
                    <a:lnTo>
                      <a:pt x="1843" y="1369"/>
                    </a:lnTo>
                    <a:lnTo>
                      <a:pt x="1834" y="1386"/>
                    </a:lnTo>
                    <a:lnTo>
                      <a:pt x="1834" y="1386"/>
                    </a:lnTo>
                    <a:lnTo>
                      <a:pt x="1825" y="1386"/>
                    </a:lnTo>
                    <a:lnTo>
                      <a:pt x="1825" y="1386"/>
                    </a:lnTo>
                    <a:lnTo>
                      <a:pt x="1825" y="1395"/>
                    </a:lnTo>
                    <a:lnTo>
                      <a:pt x="1825" y="1395"/>
                    </a:lnTo>
                    <a:lnTo>
                      <a:pt x="1816" y="1395"/>
                    </a:lnTo>
                    <a:lnTo>
                      <a:pt x="1816" y="1395"/>
                    </a:lnTo>
                    <a:lnTo>
                      <a:pt x="1799" y="1404"/>
                    </a:lnTo>
                    <a:lnTo>
                      <a:pt x="1790" y="1413"/>
                    </a:lnTo>
                    <a:lnTo>
                      <a:pt x="1781" y="1430"/>
                    </a:lnTo>
                    <a:lnTo>
                      <a:pt x="1781" y="1430"/>
                    </a:lnTo>
                    <a:lnTo>
                      <a:pt x="1781" y="1439"/>
                    </a:lnTo>
                    <a:lnTo>
                      <a:pt x="1781" y="1439"/>
                    </a:lnTo>
                    <a:lnTo>
                      <a:pt x="1772" y="1439"/>
                    </a:lnTo>
                    <a:lnTo>
                      <a:pt x="1755" y="1439"/>
                    </a:lnTo>
                    <a:lnTo>
                      <a:pt x="1755" y="1439"/>
                    </a:lnTo>
                    <a:lnTo>
                      <a:pt x="1737" y="1448"/>
                    </a:lnTo>
                    <a:lnTo>
                      <a:pt x="1737" y="1457"/>
                    </a:lnTo>
                    <a:lnTo>
                      <a:pt x="1737" y="1457"/>
                    </a:lnTo>
                    <a:lnTo>
                      <a:pt x="1728" y="1466"/>
                    </a:lnTo>
                    <a:lnTo>
                      <a:pt x="1728" y="1466"/>
                    </a:lnTo>
                    <a:lnTo>
                      <a:pt x="1719" y="1474"/>
                    </a:lnTo>
                    <a:lnTo>
                      <a:pt x="1719" y="1474"/>
                    </a:lnTo>
                    <a:lnTo>
                      <a:pt x="1719" y="1483"/>
                    </a:lnTo>
                    <a:lnTo>
                      <a:pt x="1710" y="1492"/>
                    </a:lnTo>
                    <a:lnTo>
                      <a:pt x="1710" y="1501"/>
                    </a:lnTo>
                    <a:lnTo>
                      <a:pt x="1710" y="1501"/>
                    </a:lnTo>
                    <a:lnTo>
                      <a:pt x="1719" y="1519"/>
                    </a:lnTo>
                    <a:lnTo>
                      <a:pt x="1719" y="1519"/>
                    </a:lnTo>
                    <a:lnTo>
                      <a:pt x="1719" y="1527"/>
                    </a:lnTo>
                    <a:lnTo>
                      <a:pt x="1719" y="1527"/>
                    </a:lnTo>
                    <a:lnTo>
                      <a:pt x="1728" y="1545"/>
                    </a:lnTo>
                    <a:lnTo>
                      <a:pt x="1728" y="1554"/>
                    </a:lnTo>
                    <a:lnTo>
                      <a:pt x="1728" y="1554"/>
                    </a:lnTo>
                    <a:lnTo>
                      <a:pt x="1728" y="1563"/>
                    </a:lnTo>
                    <a:lnTo>
                      <a:pt x="1728" y="1563"/>
                    </a:lnTo>
                    <a:lnTo>
                      <a:pt x="1737" y="1589"/>
                    </a:lnTo>
                    <a:lnTo>
                      <a:pt x="1746" y="1598"/>
                    </a:lnTo>
                    <a:lnTo>
                      <a:pt x="1737" y="1616"/>
                    </a:lnTo>
                    <a:lnTo>
                      <a:pt x="1737" y="1625"/>
                    </a:lnTo>
                    <a:lnTo>
                      <a:pt x="1737" y="1625"/>
                    </a:lnTo>
                    <a:lnTo>
                      <a:pt x="1719" y="1651"/>
                    </a:lnTo>
                    <a:lnTo>
                      <a:pt x="1719" y="1651"/>
                    </a:lnTo>
                    <a:lnTo>
                      <a:pt x="1719" y="1660"/>
                    </a:lnTo>
                    <a:lnTo>
                      <a:pt x="1719" y="1669"/>
                    </a:lnTo>
                    <a:lnTo>
                      <a:pt x="1719" y="1669"/>
                    </a:lnTo>
                    <a:lnTo>
                      <a:pt x="1728" y="1677"/>
                    </a:lnTo>
                    <a:lnTo>
                      <a:pt x="1737" y="1677"/>
                    </a:lnTo>
                    <a:lnTo>
                      <a:pt x="1737" y="1677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90" y="1704"/>
                    </a:lnTo>
                    <a:lnTo>
                      <a:pt x="1790" y="1704"/>
                    </a:lnTo>
                    <a:lnTo>
                      <a:pt x="1790" y="1713"/>
                    </a:lnTo>
                    <a:lnTo>
                      <a:pt x="1790" y="1713"/>
                    </a:lnTo>
                    <a:lnTo>
                      <a:pt x="1799" y="1713"/>
                    </a:lnTo>
                    <a:lnTo>
                      <a:pt x="1799" y="1713"/>
                    </a:lnTo>
                    <a:lnTo>
                      <a:pt x="1807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34" y="1722"/>
                    </a:lnTo>
                    <a:lnTo>
                      <a:pt x="1834" y="1722"/>
                    </a:lnTo>
                    <a:lnTo>
                      <a:pt x="1852" y="1730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87" y="1730"/>
                    </a:lnTo>
                    <a:lnTo>
                      <a:pt x="1887" y="1730"/>
                    </a:lnTo>
                    <a:lnTo>
                      <a:pt x="1975" y="1713"/>
                    </a:lnTo>
                    <a:lnTo>
                      <a:pt x="1975" y="1713"/>
                    </a:lnTo>
                    <a:lnTo>
                      <a:pt x="2019" y="1695"/>
                    </a:lnTo>
                    <a:lnTo>
                      <a:pt x="2055" y="1695"/>
                    </a:lnTo>
                    <a:lnTo>
                      <a:pt x="2055" y="1695"/>
                    </a:lnTo>
                    <a:lnTo>
                      <a:pt x="2081" y="1695"/>
                    </a:lnTo>
                    <a:lnTo>
                      <a:pt x="2081" y="1695"/>
                    </a:lnTo>
                    <a:lnTo>
                      <a:pt x="2099" y="1695"/>
                    </a:lnTo>
                    <a:lnTo>
                      <a:pt x="2107" y="1686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25" y="1686"/>
                    </a:lnTo>
                    <a:lnTo>
                      <a:pt x="2125" y="1686"/>
                    </a:lnTo>
                    <a:lnTo>
                      <a:pt x="2143" y="1713"/>
                    </a:lnTo>
                    <a:lnTo>
                      <a:pt x="2143" y="1713"/>
                    </a:lnTo>
                    <a:lnTo>
                      <a:pt x="2152" y="1722"/>
                    </a:lnTo>
                    <a:lnTo>
                      <a:pt x="2152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34" y="1722"/>
                    </a:lnTo>
                    <a:lnTo>
                      <a:pt x="2134" y="1722"/>
                    </a:lnTo>
                    <a:lnTo>
                      <a:pt x="2134" y="1730"/>
                    </a:lnTo>
                    <a:lnTo>
                      <a:pt x="2134" y="1730"/>
                    </a:lnTo>
                    <a:lnTo>
                      <a:pt x="2116" y="1730"/>
                    </a:lnTo>
                    <a:lnTo>
                      <a:pt x="2116" y="1730"/>
                    </a:lnTo>
                    <a:lnTo>
                      <a:pt x="2099" y="1739"/>
                    </a:lnTo>
                    <a:lnTo>
                      <a:pt x="2090" y="1748"/>
                    </a:lnTo>
                    <a:lnTo>
                      <a:pt x="2090" y="1748"/>
                    </a:lnTo>
                    <a:lnTo>
                      <a:pt x="2090" y="1757"/>
                    </a:lnTo>
                    <a:lnTo>
                      <a:pt x="2090" y="1757"/>
                    </a:lnTo>
                    <a:lnTo>
                      <a:pt x="2063" y="1757"/>
                    </a:lnTo>
                    <a:lnTo>
                      <a:pt x="2063" y="1757"/>
                    </a:lnTo>
                    <a:lnTo>
                      <a:pt x="2037" y="1748"/>
                    </a:lnTo>
                    <a:lnTo>
                      <a:pt x="2002" y="1748"/>
                    </a:lnTo>
                    <a:lnTo>
                      <a:pt x="2002" y="1748"/>
                    </a:lnTo>
                    <a:lnTo>
                      <a:pt x="1966" y="1757"/>
                    </a:lnTo>
                    <a:lnTo>
                      <a:pt x="1966" y="1757"/>
                    </a:lnTo>
                    <a:lnTo>
                      <a:pt x="1931" y="1757"/>
                    </a:lnTo>
                    <a:lnTo>
                      <a:pt x="1896" y="1766"/>
                    </a:lnTo>
                    <a:lnTo>
                      <a:pt x="1896" y="1766"/>
                    </a:lnTo>
                    <a:lnTo>
                      <a:pt x="1887" y="1775"/>
                    </a:lnTo>
                    <a:lnTo>
                      <a:pt x="1887" y="1775"/>
                    </a:lnTo>
                    <a:lnTo>
                      <a:pt x="1878" y="1783"/>
                    </a:lnTo>
                    <a:lnTo>
                      <a:pt x="1878" y="1783"/>
                    </a:lnTo>
                    <a:lnTo>
                      <a:pt x="1869" y="1783"/>
                    </a:lnTo>
                    <a:lnTo>
                      <a:pt x="1869" y="1783"/>
                    </a:lnTo>
                    <a:lnTo>
                      <a:pt x="1860" y="1792"/>
                    </a:lnTo>
                    <a:lnTo>
                      <a:pt x="1860" y="1792"/>
                    </a:lnTo>
                    <a:lnTo>
                      <a:pt x="1860" y="1810"/>
                    </a:lnTo>
                    <a:lnTo>
                      <a:pt x="1860" y="1819"/>
                    </a:lnTo>
                    <a:lnTo>
                      <a:pt x="1860" y="1819"/>
                    </a:lnTo>
                    <a:lnTo>
                      <a:pt x="1869" y="1819"/>
                    </a:lnTo>
                    <a:lnTo>
                      <a:pt x="1869" y="1819"/>
                    </a:lnTo>
                    <a:lnTo>
                      <a:pt x="1869" y="1845"/>
                    </a:lnTo>
                    <a:lnTo>
                      <a:pt x="1869" y="1845"/>
                    </a:lnTo>
                    <a:lnTo>
                      <a:pt x="1878" y="1854"/>
                    </a:lnTo>
                    <a:lnTo>
                      <a:pt x="1878" y="1854"/>
                    </a:lnTo>
                    <a:lnTo>
                      <a:pt x="1896" y="1872"/>
                    </a:lnTo>
                    <a:lnTo>
                      <a:pt x="1905" y="1872"/>
                    </a:lnTo>
                    <a:lnTo>
                      <a:pt x="1913" y="1872"/>
                    </a:lnTo>
                    <a:lnTo>
                      <a:pt x="1913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81"/>
                    </a:lnTo>
                    <a:lnTo>
                      <a:pt x="1905" y="1881"/>
                    </a:lnTo>
                    <a:lnTo>
                      <a:pt x="1905" y="1881"/>
                    </a:lnTo>
                    <a:lnTo>
                      <a:pt x="1896" y="1881"/>
                    </a:lnTo>
                    <a:lnTo>
                      <a:pt x="1896" y="1881"/>
                    </a:lnTo>
                    <a:lnTo>
                      <a:pt x="1887" y="1898"/>
                    </a:lnTo>
                    <a:lnTo>
                      <a:pt x="1887" y="1907"/>
                    </a:lnTo>
                    <a:lnTo>
                      <a:pt x="1887" y="1907"/>
                    </a:lnTo>
                    <a:lnTo>
                      <a:pt x="1887" y="1916"/>
                    </a:lnTo>
                    <a:lnTo>
                      <a:pt x="1887" y="1942"/>
                    </a:lnTo>
                    <a:lnTo>
                      <a:pt x="1887" y="1942"/>
                    </a:lnTo>
                    <a:lnTo>
                      <a:pt x="1887" y="1951"/>
                    </a:lnTo>
                    <a:lnTo>
                      <a:pt x="1869" y="1960"/>
                    </a:lnTo>
                    <a:lnTo>
                      <a:pt x="1852" y="1960"/>
                    </a:lnTo>
                    <a:lnTo>
                      <a:pt x="1852" y="1960"/>
                    </a:lnTo>
                    <a:lnTo>
                      <a:pt x="1834" y="1942"/>
                    </a:lnTo>
                    <a:lnTo>
                      <a:pt x="1825" y="1916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799" y="1889"/>
                    </a:lnTo>
                    <a:lnTo>
                      <a:pt x="1799" y="1889"/>
                    </a:lnTo>
                    <a:lnTo>
                      <a:pt x="1790" y="1889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55" y="1916"/>
                    </a:lnTo>
                    <a:lnTo>
                      <a:pt x="1755" y="1916"/>
                    </a:lnTo>
                    <a:lnTo>
                      <a:pt x="1746" y="1925"/>
                    </a:lnTo>
                    <a:lnTo>
                      <a:pt x="1746" y="1925"/>
                    </a:lnTo>
                    <a:lnTo>
                      <a:pt x="1728" y="1933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19" y="1951"/>
                    </a:lnTo>
                    <a:lnTo>
                      <a:pt x="1719" y="1951"/>
                    </a:lnTo>
                    <a:lnTo>
                      <a:pt x="1719" y="1960"/>
                    </a:lnTo>
                    <a:lnTo>
                      <a:pt x="1719" y="1960"/>
                    </a:lnTo>
                    <a:lnTo>
                      <a:pt x="1719" y="1969"/>
                    </a:lnTo>
                    <a:lnTo>
                      <a:pt x="1719" y="1969"/>
                    </a:lnTo>
                    <a:lnTo>
                      <a:pt x="1702" y="1986"/>
                    </a:lnTo>
                    <a:lnTo>
                      <a:pt x="1702" y="2004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9"/>
                    </a:lnTo>
                    <a:lnTo>
                      <a:pt x="1710" y="2039"/>
                    </a:lnTo>
                    <a:lnTo>
                      <a:pt x="1719" y="2066"/>
                    </a:lnTo>
                    <a:lnTo>
                      <a:pt x="1710" y="2075"/>
                    </a:lnTo>
                    <a:lnTo>
                      <a:pt x="1710" y="2075"/>
                    </a:lnTo>
                    <a:lnTo>
                      <a:pt x="1702" y="2084"/>
                    </a:lnTo>
                    <a:lnTo>
                      <a:pt x="1702" y="2092"/>
                    </a:lnTo>
                    <a:lnTo>
                      <a:pt x="1702" y="2092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0" y="2119"/>
                    </a:lnTo>
                    <a:lnTo>
                      <a:pt x="1710" y="2119"/>
                    </a:lnTo>
                    <a:lnTo>
                      <a:pt x="1702" y="2128"/>
                    </a:lnTo>
                    <a:lnTo>
                      <a:pt x="1702" y="2128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693" y="2154"/>
                    </a:lnTo>
                    <a:lnTo>
                      <a:pt x="1693" y="2154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75" y="2163"/>
                    </a:lnTo>
                    <a:lnTo>
                      <a:pt x="1675" y="2163"/>
                    </a:lnTo>
                    <a:lnTo>
                      <a:pt x="1657" y="2154"/>
                    </a:lnTo>
                    <a:lnTo>
                      <a:pt x="1657" y="2154"/>
                    </a:lnTo>
                    <a:lnTo>
                      <a:pt x="1640" y="2154"/>
                    </a:lnTo>
                    <a:lnTo>
                      <a:pt x="1640" y="2154"/>
                    </a:lnTo>
                    <a:lnTo>
                      <a:pt x="1631" y="2154"/>
                    </a:lnTo>
                    <a:lnTo>
                      <a:pt x="1631" y="2154"/>
                    </a:lnTo>
                    <a:lnTo>
                      <a:pt x="1613" y="2163"/>
                    </a:lnTo>
                    <a:lnTo>
                      <a:pt x="1605" y="2163"/>
                    </a:lnTo>
                    <a:lnTo>
                      <a:pt x="1605" y="2163"/>
                    </a:lnTo>
                    <a:lnTo>
                      <a:pt x="1596" y="2163"/>
                    </a:lnTo>
                    <a:lnTo>
                      <a:pt x="1587" y="2145"/>
                    </a:lnTo>
                    <a:lnTo>
                      <a:pt x="1587" y="2145"/>
                    </a:lnTo>
                    <a:lnTo>
                      <a:pt x="1578" y="2128"/>
                    </a:lnTo>
                    <a:lnTo>
                      <a:pt x="1569" y="2128"/>
                    </a:lnTo>
                    <a:lnTo>
                      <a:pt x="1569" y="2128"/>
                    </a:lnTo>
                    <a:lnTo>
                      <a:pt x="1507" y="2137"/>
                    </a:lnTo>
                    <a:lnTo>
                      <a:pt x="1472" y="2145"/>
                    </a:lnTo>
                    <a:lnTo>
                      <a:pt x="1446" y="2172"/>
                    </a:lnTo>
                    <a:lnTo>
                      <a:pt x="1446" y="2172"/>
                    </a:lnTo>
                    <a:lnTo>
                      <a:pt x="1428" y="2181"/>
                    </a:lnTo>
                    <a:lnTo>
                      <a:pt x="1402" y="2181"/>
                    </a:lnTo>
                    <a:lnTo>
                      <a:pt x="1402" y="2181"/>
                    </a:lnTo>
                    <a:lnTo>
                      <a:pt x="1393" y="2189"/>
                    </a:lnTo>
                    <a:lnTo>
                      <a:pt x="1375" y="2189"/>
                    </a:lnTo>
                    <a:lnTo>
                      <a:pt x="1375" y="2189"/>
                    </a:lnTo>
                    <a:lnTo>
                      <a:pt x="1357" y="2189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49" y="2198"/>
                    </a:lnTo>
                    <a:lnTo>
                      <a:pt x="1349" y="2198"/>
                    </a:lnTo>
                    <a:lnTo>
                      <a:pt x="1349" y="2189"/>
                    </a:lnTo>
                    <a:lnTo>
                      <a:pt x="1340" y="2181"/>
                    </a:lnTo>
                    <a:lnTo>
                      <a:pt x="1313" y="2181"/>
                    </a:lnTo>
                    <a:lnTo>
                      <a:pt x="1322" y="2181"/>
                    </a:lnTo>
                    <a:lnTo>
                      <a:pt x="1322" y="2181"/>
                    </a:lnTo>
                    <a:lnTo>
                      <a:pt x="1322" y="2163"/>
                    </a:lnTo>
                    <a:lnTo>
                      <a:pt x="1313" y="2154"/>
                    </a:lnTo>
                    <a:lnTo>
                      <a:pt x="1313" y="2154"/>
                    </a:lnTo>
                    <a:lnTo>
                      <a:pt x="1305" y="2154"/>
                    </a:lnTo>
                    <a:lnTo>
                      <a:pt x="1296" y="2154"/>
                    </a:lnTo>
                    <a:lnTo>
                      <a:pt x="1296" y="2154"/>
                    </a:lnTo>
                    <a:lnTo>
                      <a:pt x="1278" y="2163"/>
                    </a:lnTo>
                    <a:lnTo>
                      <a:pt x="1269" y="2163"/>
                    </a:lnTo>
                    <a:lnTo>
                      <a:pt x="1269" y="2163"/>
                    </a:lnTo>
                    <a:lnTo>
                      <a:pt x="1252" y="2163"/>
                    </a:lnTo>
                    <a:lnTo>
                      <a:pt x="1225" y="2181"/>
                    </a:lnTo>
                    <a:lnTo>
                      <a:pt x="1225" y="2181"/>
                    </a:lnTo>
                    <a:lnTo>
                      <a:pt x="1207" y="2189"/>
                    </a:lnTo>
                    <a:lnTo>
                      <a:pt x="1207" y="2189"/>
                    </a:lnTo>
                    <a:lnTo>
                      <a:pt x="1207" y="2198"/>
                    </a:lnTo>
                    <a:lnTo>
                      <a:pt x="1207" y="2198"/>
                    </a:lnTo>
                    <a:lnTo>
                      <a:pt x="1199" y="2198"/>
                    </a:lnTo>
                    <a:lnTo>
                      <a:pt x="1199" y="2198"/>
                    </a:lnTo>
                    <a:lnTo>
                      <a:pt x="1190" y="2207"/>
                    </a:lnTo>
                    <a:lnTo>
                      <a:pt x="1190" y="2207"/>
                    </a:lnTo>
                    <a:lnTo>
                      <a:pt x="1181" y="2198"/>
                    </a:lnTo>
                    <a:lnTo>
                      <a:pt x="1181" y="2198"/>
                    </a:lnTo>
                    <a:lnTo>
                      <a:pt x="1172" y="2198"/>
                    </a:lnTo>
                    <a:lnTo>
                      <a:pt x="1172" y="2198"/>
                    </a:lnTo>
                    <a:lnTo>
                      <a:pt x="1181" y="2189"/>
                    </a:lnTo>
                    <a:lnTo>
                      <a:pt x="1181" y="2181"/>
                    </a:lnTo>
                    <a:lnTo>
                      <a:pt x="1181" y="2181"/>
                    </a:lnTo>
                    <a:lnTo>
                      <a:pt x="1172" y="2172"/>
                    </a:lnTo>
                    <a:lnTo>
                      <a:pt x="1163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37" y="2172"/>
                    </a:lnTo>
                    <a:lnTo>
                      <a:pt x="1120" y="2163"/>
                    </a:lnTo>
                    <a:lnTo>
                      <a:pt x="1120" y="2163"/>
                    </a:lnTo>
                    <a:lnTo>
                      <a:pt x="1120" y="2154"/>
                    </a:lnTo>
                    <a:lnTo>
                      <a:pt x="1120" y="2154"/>
                    </a:lnTo>
                    <a:lnTo>
                      <a:pt x="1120" y="2145"/>
                    </a:lnTo>
                    <a:lnTo>
                      <a:pt x="1103" y="2137"/>
                    </a:lnTo>
                    <a:lnTo>
                      <a:pt x="1103" y="2137"/>
                    </a:lnTo>
                    <a:lnTo>
                      <a:pt x="1103" y="2128"/>
                    </a:lnTo>
                    <a:lnTo>
                      <a:pt x="1103" y="2128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11" y="2128"/>
                    </a:lnTo>
                    <a:lnTo>
                      <a:pt x="1111" y="2128"/>
                    </a:lnTo>
                    <a:lnTo>
                      <a:pt x="1129" y="2137"/>
                    </a:lnTo>
                    <a:lnTo>
                      <a:pt x="1137" y="2137"/>
                    </a:lnTo>
                    <a:lnTo>
                      <a:pt x="1137" y="2137"/>
                    </a:lnTo>
                    <a:lnTo>
                      <a:pt x="1155" y="2137"/>
                    </a:lnTo>
                    <a:lnTo>
                      <a:pt x="1163" y="2128"/>
                    </a:lnTo>
                    <a:lnTo>
                      <a:pt x="1163" y="2128"/>
                    </a:lnTo>
                    <a:lnTo>
                      <a:pt x="1163" y="2119"/>
                    </a:lnTo>
                    <a:lnTo>
                      <a:pt x="1163" y="2119"/>
                    </a:lnTo>
                    <a:lnTo>
                      <a:pt x="1163" y="2092"/>
                    </a:lnTo>
                    <a:lnTo>
                      <a:pt x="1155" y="2075"/>
                    </a:lnTo>
                    <a:lnTo>
                      <a:pt x="1155" y="2075"/>
                    </a:lnTo>
                    <a:lnTo>
                      <a:pt x="1137" y="2075"/>
                    </a:lnTo>
                    <a:lnTo>
                      <a:pt x="1129" y="2075"/>
                    </a:lnTo>
                    <a:lnTo>
                      <a:pt x="1129" y="2075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66"/>
                    </a:lnTo>
                    <a:lnTo>
                      <a:pt x="1120" y="2066"/>
                    </a:lnTo>
                    <a:lnTo>
                      <a:pt x="1129" y="2057"/>
                    </a:lnTo>
                    <a:lnTo>
                      <a:pt x="1129" y="2057"/>
                    </a:lnTo>
                    <a:lnTo>
                      <a:pt x="1137" y="2048"/>
                    </a:lnTo>
                    <a:lnTo>
                      <a:pt x="1137" y="2048"/>
                    </a:lnTo>
                    <a:lnTo>
                      <a:pt x="1146" y="2048"/>
                    </a:lnTo>
                    <a:lnTo>
                      <a:pt x="1155" y="2048"/>
                    </a:lnTo>
                    <a:lnTo>
                      <a:pt x="1155" y="2048"/>
                    </a:lnTo>
                    <a:lnTo>
                      <a:pt x="1163" y="2039"/>
                    </a:lnTo>
                    <a:lnTo>
                      <a:pt x="1172" y="2031"/>
                    </a:lnTo>
                    <a:lnTo>
                      <a:pt x="1172" y="2031"/>
                    </a:lnTo>
                    <a:lnTo>
                      <a:pt x="1172" y="2022"/>
                    </a:lnTo>
                    <a:lnTo>
                      <a:pt x="1163" y="2013"/>
                    </a:lnTo>
                    <a:lnTo>
                      <a:pt x="1163" y="2013"/>
                    </a:lnTo>
                    <a:lnTo>
                      <a:pt x="1137" y="1995"/>
                    </a:lnTo>
                    <a:lnTo>
                      <a:pt x="1137" y="1995"/>
                    </a:lnTo>
                    <a:lnTo>
                      <a:pt x="1137" y="1986"/>
                    </a:lnTo>
                    <a:lnTo>
                      <a:pt x="1137" y="1986"/>
                    </a:lnTo>
                    <a:lnTo>
                      <a:pt x="1137" y="1978"/>
                    </a:lnTo>
                    <a:lnTo>
                      <a:pt x="1137" y="1978"/>
                    </a:lnTo>
                    <a:lnTo>
                      <a:pt x="1137" y="1969"/>
                    </a:lnTo>
                    <a:lnTo>
                      <a:pt x="1137" y="1969"/>
                    </a:lnTo>
                    <a:lnTo>
                      <a:pt x="1155" y="1951"/>
                    </a:lnTo>
                    <a:lnTo>
                      <a:pt x="1155" y="1933"/>
                    </a:lnTo>
                    <a:lnTo>
                      <a:pt x="1155" y="1933"/>
                    </a:lnTo>
                    <a:lnTo>
                      <a:pt x="1146" y="1916"/>
                    </a:lnTo>
                    <a:lnTo>
                      <a:pt x="1146" y="1916"/>
                    </a:lnTo>
                    <a:lnTo>
                      <a:pt x="1137" y="1907"/>
                    </a:lnTo>
                    <a:lnTo>
                      <a:pt x="1129" y="1907"/>
                    </a:lnTo>
                    <a:lnTo>
                      <a:pt x="1129" y="1907"/>
                    </a:lnTo>
                    <a:lnTo>
                      <a:pt x="1103" y="1916"/>
                    </a:lnTo>
                    <a:lnTo>
                      <a:pt x="1094" y="1925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76" y="1951"/>
                    </a:lnTo>
                    <a:lnTo>
                      <a:pt x="1076" y="1951"/>
                    </a:lnTo>
                    <a:lnTo>
                      <a:pt x="1067" y="1951"/>
                    </a:lnTo>
                    <a:lnTo>
                      <a:pt x="1059" y="1960"/>
                    </a:lnTo>
                    <a:lnTo>
                      <a:pt x="1059" y="1960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59" y="1969"/>
                    </a:lnTo>
                    <a:lnTo>
                      <a:pt x="1059" y="1969"/>
                    </a:lnTo>
                    <a:lnTo>
                      <a:pt x="1050" y="1960"/>
                    </a:lnTo>
                    <a:lnTo>
                      <a:pt x="1032" y="1960"/>
                    </a:lnTo>
                    <a:lnTo>
                      <a:pt x="1032" y="1960"/>
                    </a:lnTo>
                    <a:lnTo>
                      <a:pt x="1014" y="1969"/>
                    </a:lnTo>
                    <a:lnTo>
                      <a:pt x="1014" y="1978"/>
                    </a:lnTo>
                    <a:lnTo>
                      <a:pt x="1014" y="1978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997" y="1995"/>
                    </a:lnTo>
                    <a:lnTo>
                      <a:pt x="997" y="1995"/>
                    </a:lnTo>
                    <a:lnTo>
                      <a:pt x="997" y="2004"/>
                    </a:lnTo>
                    <a:lnTo>
                      <a:pt x="997" y="2004"/>
                    </a:lnTo>
                    <a:lnTo>
                      <a:pt x="997" y="2013"/>
                    </a:lnTo>
                    <a:lnTo>
                      <a:pt x="997" y="2031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1006" y="2084"/>
                    </a:lnTo>
                    <a:lnTo>
                      <a:pt x="1006" y="2084"/>
                    </a:lnTo>
                    <a:lnTo>
                      <a:pt x="1014" y="2092"/>
                    </a:lnTo>
                    <a:lnTo>
                      <a:pt x="1014" y="2092"/>
                    </a:lnTo>
                    <a:lnTo>
                      <a:pt x="1014" y="2101"/>
                    </a:lnTo>
                    <a:lnTo>
                      <a:pt x="1014" y="2101"/>
                    </a:lnTo>
                    <a:lnTo>
                      <a:pt x="1023" y="2110"/>
                    </a:lnTo>
                    <a:lnTo>
                      <a:pt x="1023" y="2110"/>
                    </a:lnTo>
                    <a:lnTo>
                      <a:pt x="1023" y="2119"/>
                    </a:lnTo>
                    <a:lnTo>
                      <a:pt x="1023" y="2119"/>
                    </a:lnTo>
                    <a:lnTo>
                      <a:pt x="1023" y="2128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81"/>
                    </a:lnTo>
                    <a:lnTo>
                      <a:pt x="1050" y="2207"/>
                    </a:lnTo>
                    <a:lnTo>
                      <a:pt x="1050" y="2207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41" y="2225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06" y="2225"/>
                    </a:lnTo>
                    <a:lnTo>
                      <a:pt x="1006" y="2225"/>
                    </a:lnTo>
                    <a:lnTo>
                      <a:pt x="997" y="2225"/>
                    </a:lnTo>
                    <a:lnTo>
                      <a:pt x="997" y="2225"/>
                    </a:lnTo>
                    <a:lnTo>
                      <a:pt x="997" y="2216"/>
                    </a:lnTo>
                    <a:lnTo>
                      <a:pt x="961" y="2216"/>
                    </a:lnTo>
                    <a:lnTo>
                      <a:pt x="961" y="2216"/>
                    </a:lnTo>
                    <a:lnTo>
                      <a:pt x="953" y="2225"/>
                    </a:lnTo>
                    <a:lnTo>
                      <a:pt x="944" y="2234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35" y="2242"/>
                    </a:lnTo>
                    <a:lnTo>
                      <a:pt x="935" y="2242"/>
                    </a:lnTo>
                    <a:lnTo>
                      <a:pt x="917" y="2242"/>
                    </a:lnTo>
                    <a:lnTo>
                      <a:pt x="882" y="2242"/>
                    </a:lnTo>
                    <a:lnTo>
                      <a:pt x="882" y="2242"/>
                    </a:lnTo>
                    <a:lnTo>
                      <a:pt x="856" y="2260"/>
                    </a:lnTo>
                    <a:lnTo>
                      <a:pt x="847" y="2269"/>
                    </a:lnTo>
                    <a:lnTo>
                      <a:pt x="847" y="2269"/>
                    </a:lnTo>
                    <a:lnTo>
                      <a:pt x="847" y="2278"/>
                    </a:lnTo>
                    <a:lnTo>
                      <a:pt x="847" y="2287"/>
                    </a:lnTo>
                    <a:lnTo>
                      <a:pt x="847" y="2287"/>
                    </a:lnTo>
                    <a:lnTo>
                      <a:pt x="847" y="2295"/>
                    </a:lnTo>
                    <a:lnTo>
                      <a:pt x="847" y="2295"/>
                    </a:lnTo>
                    <a:lnTo>
                      <a:pt x="838" y="2295"/>
                    </a:lnTo>
                    <a:lnTo>
                      <a:pt x="838" y="2295"/>
                    </a:lnTo>
                    <a:lnTo>
                      <a:pt x="838" y="2278"/>
                    </a:lnTo>
                    <a:lnTo>
                      <a:pt x="820" y="2278"/>
                    </a:lnTo>
                    <a:lnTo>
                      <a:pt x="820" y="2278"/>
                    </a:lnTo>
                    <a:lnTo>
                      <a:pt x="803" y="2287"/>
                    </a:lnTo>
                    <a:lnTo>
                      <a:pt x="803" y="2287"/>
                    </a:lnTo>
                    <a:lnTo>
                      <a:pt x="794" y="2295"/>
                    </a:lnTo>
                    <a:lnTo>
                      <a:pt x="794" y="2304"/>
                    </a:lnTo>
                    <a:lnTo>
                      <a:pt x="794" y="2304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85" y="2322"/>
                    </a:lnTo>
                    <a:lnTo>
                      <a:pt x="785" y="2322"/>
                    </a:lnTo>
                    <a:lnTo>
                      <a:pt x="776" y="2331"/>
                    </a:lnTo>
                    <a:lnTo>
                      <a:pt x="767" y="2348"/>
                    </a:lnTo>
                    <a:lnTo>
                      <a:pt x="767" y="2348"/>
                    </a:lnTo>
                    <a:lnTo>
                      <a:pt x="767" y="2357"/>
                    </a:lnTo>
                    <a:lnTo>
                      <a:pt x="767" y="2357"/>
                    </a:lnTo>
                    <a:lnTo>
                      <a:pt x="759" y="2375"/>
                    </a:lnTo>
                    <a:lnTo>
                      <a:pt x="741" y="2384"/>
                    </a:lnTo>
                    <a:lnTo>
                      <a:pt x="741" y="2384"/>
                    </a:lnTo>
                    <a:lnTo>
                      <a:pt x="732" y="2401"/>
                    </a:lnTo>
                    <a:lnTo>
                      <a:pt x="732" y="2401"/>
                    </a:lnTo>
                    <a:lnTo>
                      <a:pt x="723" y="2401"/>
                    </a:lnTo>
                    <a:lnTo>
                      <a:pt x="723" y="2401"/>
                    </a:lnTo>
                    <a:lnTo>
                      <a:pt x="714" y="2410"/>
                    </a:lnTo>
                    <a:lnTo>
                      <a:pt x="714" y="2410"/>
                    </a:lnTo>
                    <a:lnTo>
                      <a:pt x="706" y="2410"/>
                    </a:lnTo>
                    <a:lnTo>
                      <a:pt x="706" y="2410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70" y="2419"/>
                    </a:lnTo>
                    <a:lnTo>
                      <a:pt x="670" y="2419"/>
                    </a:lnTo>
                    <a:lnTo>
                      <a:pt x="653" y="2419"/>
                    </a:lnTo>
                    <a:lnTo>
                      <a:pt x="644" y="2428"/>
                    </a:lnTo>
                    <a:lnTo>
                      <a:pt x="644" y="2428"/>
                    </a:lnTo>
                    <a:lnTo>
                      <a:pt x="635" y="2454"/>
                    </a:lnTo>
                    <a:lnTo>
                      <a:pt x="635" y="2472"/>
                    </a:lnTo>
                    <a:lnTo>
                      <a:pt x="635" y="2472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09" y="2498"/>
                    </a:lnTo>
                    <a:lnTo>
                      <a:pt x="582" y="2507"/>
                    </a:lnTo>
                    <a:lnTo>
                      <a:pt x="582" y="2507"/>
                    </a:lnTo>
                    <a:lnTo>
                      <a:pt x="556" y="2507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34"/>
                    </a:lnTo>
                    <a:lnTo>
                      <a:pt x="547" y="2534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29" y="2551"/>
                    </a:lnTo>
                    <a:lnTo>
                      <a:pt x="529" y="2551"/>
                    </a:lnTo>
                    <a:lnTo>
                      <a:pt x="503" y="2543"/>
                    </a:lnTo>
                    <a:lnTo>
                      <a:pt x="485" y="2525"/>
                    </a:lnTo>
                    <a:lnTo>
                      <a:pt x="485" y="2525"/>
                    </a:lnTo>
                    <a:lnTo>
                      <a:pt x="476" y="2516"/>
                    </a:lnTo>
                    <a:lnTo>
                      <a:pt x="467" y="2516"/>
                    </a:lnTo>
                    <a:lnTo>
                      <a:pt x="459" y="2516"/>
                    </a:lnTo>
                    <a:lnTo>
                      <a:pt x="459" y="2516"/>
                    </a:lnTo>
                    <a:lnTo>
                      <a:pt x="441" y="2516"/>
                    </a:lnTo>
                    <a:lnTo>
                      <a:pt x="432" y="2525"/>
                    </a:lnTo>
                    <a:lnTo>
                      <a:pt x="423" y="2534"/>
                    </a:lnTo>
                    <a:lnTo>
                      <a:pt x="423" y="2543"/>
                    </a:lnTo>
                    <a:lnTo>
                      <a:pt x="423" y="2543"/>
                    </a:lnTo>
                    <a:lnTo>
                      <a:pt x="432" y="2551"/>
                    </a:lnTo>
                    <a:lnTo>
                      <a:pt x="432" y="2551"/>
                    </a:lnTo>
                    <a:lnTo>
                      <a:pt x="441" y="2578"/>
                    </a:lnTo>
                    <a:lnTo>
                      <a:pt x="450" y="2587"/>
                    </a:lnTo>
                    <a:lnTo>
                      <a:pt x="450" y="2587"/>
                    </a:lnTo>
                    <a:lnTo>
                      <a:pt x="441" y="2596"/>
                    </a:lnTo>
                    <a:lnTo>
                      <a:pt x="441" y="2596"/>
                    </a:lnTo>
                    <a:lnTo>
                      <a:pt x="432" y="2596"/>
                    </a:lnTo>
                    <a:lnTo>
                      <a:pt x="432" y="2596"/>
                    </a:lnTo>
                    <a:lnTo>
                      <a:pt x="414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88" y="2604"/>
                    </a:lnTo>
                    <a:lnTo>
                      <a:pt x="388" y="2604"/>
                    </a:lnTo>
                    <a:lnTo>
                      <a:pt x="388" y="2596"/>
                    </a:lnTo>
                    <a:lnTo>
                      <a:pt x="388" y="2596"/>
                    </a:lnTo>
                    <a:lnTo>
                      <a:pt x="379" y="2596"/>
                    </a:lnTo>
                    <a:lnTo>
                      <a:pt x="370" y="2578"/>
                    </a:lnTo>
                    <a:lnTo>
                      <a:pt x="370" y="2578"/>
                    </a:lnTo>
                    <a:lnTo>
                      <a:pt x="361" y="2578"/>
                    </a:lnTo>
                    <a:lnTo>
                      <a:pt x="361" y="2578"/>
                    </a:lnTo>
                    <a:lnTo>
                      <a:pt x="335" y="2578"/>
                    </a:lnTo>
                    <a:lnTo>
                      <a:pt x="335" y="2578"/>
                    </a:lnTo>
                    <a:lnTo>
                      <a:pt x="326" y="2587"/>
                    </a:lnTo>
                    <a:lnTo>
                      <a:pt x="326" y="2587"/>
                    </a:lnTo>
                    <a:lnTo>
                      <a:pt x="309" y="2587"/>
                    </a:lnTo>
                    <a:lnTo>
                      <a:pt x="309" y="2587"/>
                    </a:lnTo>
                    <a:lnTo>
                      <a:pt x="282" y="2587"/>
                    </a:lnTo>
                    <a:lnTo>
                      <a:pt x="273" y="2596"/>
                    </a:lnTo>
                    <a:lnTo>
                      <a:pt x="273" y="2596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31"/>
                    </a:lnTo>
                    <a:lnTo>
                      <a:pt x="264" y="2631"/>
                    </a:lnTo>
                    <a:lnTo>
                      <a:pt x="273" y="2631"/>
                    </a:lnTo>
                    <a:lnTo>
                      <a:pt x="273" y="2631"/>
                    </a:lnTo>
                    <a:lnTo>
                      <a:pt x="264" y="2649"/>
                    </a:lnTo>
                    <a:lnTo>
                      <a:pt x="264" y="2649"/>
                    </a:lnTo>
                    <a:lnTo>
                      <a:pt x="273" y="2657"/>
                    </a:lnTo>
                    <a:lnTo>
                      <a:pt x="282" y="2666"/>
                    </a:lnTo>
                    <a:lnTo>
                      <a:pt x="282" y="2666"/>
                    </a:lnTo>
                    <a:lnTo>
                      <a:pt x="309" y="2666"/>
                    </a:lnTo>
                    <a:lnTo>
                      <a:pt x="309" y="2666"/>
                    </a:lnTo>
                    <a:lnTo>
                      <a:pt x="326" y="2675"/>
                    </a:lnTo>
                    <a:lnTo>
                      <a:pt x="326" y="2675"/>
                    </a:lnTo>
                    <a:lnTo>
                      <a:pt x="353" y="2684"/>
                    </a:lnTo>
                    <a:lnTo>
                      <a:pt x="353" y="2684"/>
                    </a:lnTo>
                    <a:lnTo>
                      <a:pt x="370" y="2693"/>
                    </a:lnTo>
                    <a:lnTo>
                      <a:pt x="388" y="2693"/>
                    </a:lnTo>
                    <a:lnTo>
                      <a:pt x="388" y="2693"/>
                    </a:lnTo>
                    <a:lnTo>
                      <a:pt x="397" y="2693"/>
                    </a:lnTo>
                    <a:lnTo>
                      <a:pt x="397" y="2693"/>
                    </a:lnTo>
                    <a:lnTo>
                      <a:pt x="414" y="2701"/>
                    </a:lnTo>
                    <a:lnTo>
                      <a:pt x="414" y="2701"/>
                    </a:lnTo>
                    <a:lnTo>
                      <a:pt x="414" y="2710"/>
                    </a:lnTo>
                    <a:lnTo>
                      <a:pt x="414" y="2719"/>
                    </a:lnTo>
                    <a:lnTo>
                      <a:pt x="414" y="2719"/>
                    </a:lnTo>
                    <a:lnTo>
                      <a:pt x="423" y="2737"/>
                    </a:lnTo>
                    <a:lnTo>
                      <a:pt x="432" y="2746"/>
                    </a:lnTo>
                    <a:lnTo>
                      <a:pt x="450" y="2763"/>
                    </a:lnTo>
                    <a:lnTo>
                      <a:pt x="467" y="2763"/>
                    </a:lnTo>
                    <a:lnTo>
                      <a:pt x="467" y="2763"/>
                    </a:lnTo>
                    <a:lnTo>
                      <a:pt x="467" y="2772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99"/>
                    </a:lnTo>
                    <a:lnTo>
                      <a:pt x="476" y="2799"/>
                    </a:lnTo>
                    <a:lnTo>
                      <a:pt x="476" y="2807"/>
                    </a:lnTo>
                    <a:lnTo>
                      <a:pt x="476" y="2807"/>
                    </a:lnTo>
                    <a:lnTo>
                      <a:pt x="476" y="2834"/>
                    </a:lnTo>
                    <a:lnTo>
                      <a:pt x="476" y="2834"/>
                    </a:lnTo>
                    <a:lnTo>
                      <a:pt x="467" y="2852"/>
                    </a:lnTo>
                    <a:lnTo>
                      <a:pt x="467" y="2869"/>
                    </a:lnTo>
                    <a:lnTo>
                      <a:pt x="467" y="2869"/>
                    </a:lnTo>
                    <a:lnTo>
                      <a:pt x="459" y="2913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14" y="2957"/>
                    </a:lnTo>
                    <a:lnTo>
                      <a:pt x="414" y="2957"/>
                    </a:lnTo>
                    <a:lnTo>
                      <a:pt x="344" y="2949"/>
                    </a:lnTo>
                    <a:lnTo>
                      <a:pt x="256" y="2949"/>
                    </a:lnTo>
                    <a:lnTo>
                      <a:pt x="256" y="2949"/>
                    </a:lnTo>
                    <a:lnTo>
                      <a:pt x="220" y="2949"/>
                    </a:lnTo>
                    <a:lnTo>
                      <a:pt x="220" y="2949"/>
                    </a:lnTo>
                    <a:lnTo>
                      <a:pt x="159" y="2949"/>
                    </a:lnTo>
                    <a:lnTo>
                      <a:pt x="159" y="2949"/>
                    </a:lnTo>
                    <a:lnTo>
                      <a:pt x="132" y="2949"/>
                    </a:lnTo>
                    <a:lnTo>
                      <a:pt x="123" y="2940"/>
                    </a:lnTo>
                    <a:lnTo>
                      <a:pt x="114" y="2940"/>
                    </a:lnTo>
                    <a:lnTo>
                      <a:pt x="114" y="2940"/>
                    </a:lnTo>
                    <a:lnTo>
                      <a:pt x="106" y="2931"/>
                    </a:lnTo>
                    <a:lnTo>
                      <a:pt x="106" y="2931"/>
                    </a:lnTo>
                    <a:lnTo>
                      <a:pt x="88" y="2931"/>
                    </a:lnTo>
                    <a:lnTo>
                      <a:pt x="88" y="2931"/>
                    </a:lnTo>
                    <a:lnTo>
                      <a:pt x="70" y="2931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53" y="2957"/>
                    </a:lnTo>
                    <a:lnTo>
                      <a:pt x="44" y="2957"/>
                    </a:lnTo>
                    <a:lnTo>
                      <a:pt x="44" y="2957"/>
                    </a:lnTo>
                    <a:lnTo>
                      <a:pt x="17" y="2966"/>
                    </a:lnTo>
                    <a:lnTo>
                      <a:pt x="17" y="2966"/>
                    </a:lnTo>
                    <a:lnTo>
                      <a:pt x="9" y="2966"/>
                    </a:lnTo>
                    <a:lnTo>
                      <a:pt x="0" y="2984"/>
                    </a:lnTo>
                    <a:lnTo>
                      <a:pt x="0" y="2984"/>
                    </a:lnTo>
                    <a:lnTo>
                      <a:pt x="9" y="2993"/>
                    </a:lnTo>
                    <a:lnTo>
                      <a:pt x="26" y="3010"/>
                    </a:lnTo>
                    <a:lnTo>
                      <a:pt x="26" y="3010"/>
                    </a:lnTo>
                    <a:lnTo>
                      <a:pt x="26" y="3019"/>
                    </a:lnTo>
                    <a:lnTo>
                      <a:pt x="26" y="3019"/>
                    </a:lnTo>
                    <a:lnTo>
                      <a:pt x="35" y="3028"/>
                    </a:lnTo>
                    <a:lnTo>
                      <a:pt x="35" y="3046"/>
                    </a:lnTo>
                    <a:lnTo>
                      <a:pt x="35" y="3046"/>
                    </a:lnTo>
                    <a:lnTo>
                      <a:pt x="35" y="3055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53" y="3081"/>
                    </a:lnTo>
                    <a:lnTo>
                      <a:pt x="53" y="3099"/>
                    </a:lnTo>
                    <a:lnTo>
                      <a:pt x="53" y="3099"/>
                    </a:lnTo>
                    <a:lnTo>
                      <a:pt x="44" y="3152"/>
                    </a:lnTo>
                    <a:lnTo>
                      <a:pt x="35" y="3196"/>
                    </a:lnTo>
                    <a:lnTo>
                      <a:pt x="17" y="3213"/>
                    </a:lnTo>
                    <a:lnTo>
                      <a:pt x="17" y="3213"/>
                    </a:lnTo>
                    <a:lnTo>
                      <a:pt x="17" y="3221"/>
                    </a:lnTo>
                    <a:lnTo>
                      <a:pt x="9" y="3230"/>
                    </a:lnTo>
                    <a:lnTo>
                      <a:pt x="9" y="3230"/>
                    </a:lnTo>
                    <a:lnTo>
                      <a:pt x="9" y="3239"/>
                    </a:lnTo>
                    <a:lnTo>
                      <a:pt x="9" y="3239"/>
                    </a:lnTo>
                    <a:lnTo>
                      <a:pt x="17" y="3248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35" y="3274"/>
                    </a:lnTo>
                    <a:lnTo>
                      <a:pt x="35" y="3274"/>
                    </a:lnTo>
                    <a:lnTo>
                      <a:pt x="44" y="3274"/>
                    </a:lnTo>
                    <a:lnTo>
                      <a:pt x="44" y="3274"/>
                    </a:lnTo>
                    <a:lnTo>
                      <a:pt x="53" y="3292"/>
                    </a:lnTo>
                    <a:lnTo>
                      <a:pt x="44" y="3354"/>
                    </a:lnTo>
                    <a:lnTo>
                      <a:pt x="44" y="3363"/>
                    </a:lnTo>
                    <a:lnTo>
                      <a:pt x="44" y="3363"/>
                    </a:lnTo>
                    <a:lnTo>
                      <a:pt x="53" y="3380"/>
                    </a:lnTo>
                    <a:lnTo>
                      <a:pt x="61" y="3380"/>
                    </a:lnTo>
                    <a:lnTo>
                      <a:pt x="97" y="3380"/>
                    </a:lnTo>
                    <a:lnTo>
                      <a:pt x="97" y="3380"/>
                    </a:lnTo>
                    <a:lnTo>
                      <a:pt x="114" y="3380"/>
                    </a:lnTo>
                    <a:lnTo>
                      <a:pt x="114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32" y="3380"/>
                    </a:lnTo>
                    <a:lnTo>
                      <a:pt x="132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67" y="3398"/>
                    </a:lnTo>
                    <a:lnTo>
                      <a:pt x="167" y="3398"/>
                    </a:lnTo>
                    <a:lnTo>
                      <a:pt x="176" y="3407"/>
                    </a:lnTo>
                    <a:lnTo>
                      <a:pt x="176" y="3407"/>
                    </a:lnTo>
                    <a:lnTo>
                      <a:pt x="194" y="3433"/>
                    </a:lnTo>
                    <a:lnTo>
                      <a:pt x="203" y="3442"/>
                    </a:lnTo>
                    <a:lnTo>
                      <a:pt x="220" y="3442"/>
                    </a:lnTo>
                    <a:lnTo>
                      <a:pt x="220" y="3442"/>
                    </a:lnTo>
                    <a:lnTo>
                      <a:pt x="238" y="3442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56" y="3424"/>
                    </a:lnTo>
                    <a:lnTo>
                      <a:pt x="256" y="3424"/>
                    </a:lnTo>
                    <a:lnTo>
                      <a:pt x="273" y="3424"/>
                    </a:lnTo>
                    <a:lnTo>
                      <a:pt x="273" y="3424"/>
                    </a:lnTo>
                    <a:lnTo>
                      <a:pt x="282" y="3424"/>
                    </a:lnTo>
                    <a:lnTo>
                      <a:pt x="282" y="3424"/>
                    </a:lnTo>
                    <a:lnTo>
                      <a:pt x="291" y="3416"/>
                    </a:lnTo>
                    <a:lnTo>
                      <a:pt x="291" y="3416"/>
                    </a:lnTo>
                    <a:lnTo>
                      <a:pt x="300" y="3407"/>
                    </a:lnTo>
                    <a:lnTo>
                      <a:pt x="326" y="3407"/>
                    </a:lnTo>
                    <a:lnTo>
                      <a:pt x="326" y="3407"/>
                    </a:lnTo>
                    <a:lnTo>
                      <a:pt x="344" y="3407"/>
                    </a:lnTo>
                    <a:lnTo>
                      <a:pt x="344" y="3407"/>
                    </a:lnTo>
                    <a:lnTo>
                      <a:pt x="353" y="3398"/>
                    </a:lnTo>
                    <a:lnTo>
                      <a:pt x="397" y="3398"/>
                    </a:lnTo>
                    <a:lnTo>
                      <a:pt x="397" y="3398"/>
                    </a:lnTo>
                    <a:lnTo>
                      <a:pt x="423" y="3398"/>
                    </a:lnTo>
                    <a:lnTo>
                      <a:pt x="432" y="3389"/>
                    </a:lnTo>
                    <a:lnTo>
                      <a:pt x="441" y="3371"/>
                    </a:lnTo>
                    <a:lnTo>
                      <a:pt x="441" y="3371"/>
                    </a:lnTo>
                    <a:lnTo>
                      <a:pt x="459" y="3363"/>
                    </a:lnTo>
                    <a:lnTo>
                      <a:pt x="485" y="3354"/>
                    </a:lnTo>
                    <a:lnTo>
                      <a:pt x="485" y="3354"/>
                    </a:lnTo>
                    <a:lnTo>
                      <a:pt x="503" y="3345"/>
                    </a:lnTo>
                    <a:lnTo>
                      <a:pt x="503" y="3336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20" y="3301"/>
                    </a:lnTo>
                    <a:lnTo>
                      <a:pt x="520" y="3301"/>
                    </a:lnTo>
                    <a:lnTo>
                      <a:pt x="529" y="3292"/>
                    </a:lnTo>
                    <a:lnTo>
                      <a:pt x="529" y="3292"/>
                    </a:lnTo>
                    <a:lnTo>
                      <a:pt x="547" y="3283"/>
                    </a:lnTo>
                    <a:lnTo>
                      <a:pt x="547" y="3283"/>
                    </a:lnTo>
                    <a:lnTo>
                      <a:pt x="556" y="3274"/>
                    </a:lnTo>
                    <a:lnTo>
                      <a:pt x="556" y="3265"/>
                    </a:lnTo>
                    <a:lnTo>
                      <a:pt x="556" y="3265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13"/>
                    </a:lnTo>
                    <a:lnTo>
                      <a:pt x="547" y="3196"/>
                    </a:lnTo>
                    <a:lnTo>
                      <a:pt x="547" y="3196"/>
                    </a:lnTo>
                    <a:lnTo>
                      <a:pt x="556" y="3187"/>
                    </a:lnTo>
                    <a:lnTo>
                      <a:pt x="556" y="3187"/>
                    </a:lnTo>
                    <a:lnTo>
                      <a:pt x="573" y="3161"/>
                    </a:lnTo>
                    <a:lnTo>
                      <a:pt x="573" y="3161"/>
                    </a:lnTo>
                    <a:lnTo>
                      <a:pt x="582" y="3161"/>
                    </a:lnTo>
                    <a:lnTo>
                      <a:pt x="582" y="3161"/>
                    </a:lnTo>
                    <a:lnTo>
                      <a:pt x="591" y="3152"/>
                    </a:lnTo>
                    <a:lnTo>
                      <a:pt x="591" y="3152"/>
                    </a:lnTo>
                    <a:lnTo>
                      <a:pt x="600" y="3143"/>
                    </a:lnTo>
                    <a:lnTo>
                      <a:pt x="600" y="3134"/>
                    </a:lnTo>
                    <a:lnTo>
                      <a:pt x="600" y="3134"/>
                    </a:lnTo>
                    <a:lnTo>
                      <a:pt x="600" y="3125"/>
                    </a:lnTo>
                    <a:lnTo>
                      <a:pt x="609" y="3116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70" y="3108"/>
                    </a:lnTo>
                    <a:lnTo>
                      <a:pt x="688" y="3090"/>
                    </a:lnTo>
                    <a:lnTo>
                      <a:pt x="688" y="3090"/>
                    </a:lnTo>
                    <a:lnTo>
                      <a:pt x="714" y="3081"/>
                    </a:lnTo>
                    <a:lnTo>
                      <a:pt x="714" y="3081"/>
                    </a:lnTo>
                    <a:lnTo>
                      <a:pt x="732" y="3063"/>
                    </a:lnTo>
                    <a:lnTo>
                      <a:pt x="741" y="3055"/>
                    </a:lnTo>
                    <a:lnTo>
                      <a:pt x="741" y="3028"/>
                    </a:lnTo>
                    <a:lnTo>
                      <a:pt x="741" y="3028"/>
                    </a:lnTo>
                    <a:lnTo>
                      <a:pt x="732" y="3019"/>
                    </a:lnTo>
                    <a:lnTo>
                      <a:pt x="732" y="3019"/>
                    </a:lnTo>
                    <a:lnTo>
                      <a:pt x="732" y="3010"/>
                    </a:lnTo>
                    <a:lnTo>
                      <a:pt x="732" y="3010"/>
                    </a:lnTo>
                    <a:lnTo>
                      <a:pt x="732" y="3002"/>
                    </a:lnTo>
                    <a:lnTo>
                      <a:pt x="732" y="2993"/>
                    </a:lnTo>
                    <a:lnTo>
                      <a:pt x="732" y="2993"/>
                    </a:lnTo>
                    <a:lnTo>
                      <a:pt x="741" y="2984"/>
                    </a:lnTo>
                    <a:lnTo>
                      <a:pt x="741" y="2984"/>
                    </a:lnTo>
                    <a:lnTo>
                      <a:pt x="750" y="2975"/>
                    </a:lnTo>
                    <a:lnTo>
                      <a:pt x="767" y="2966"/>
                    </a:lnTo>
                    <a:lnTo>
                      <a:pt x="785" y="2966"/>
                    </a:lnTo>
                    <a:lnTo>
                      <a:pt x="785" y="2966"/>
                    </a:lnTo>
                    <a:lnTo>
                      <a:pt x="829" y="2975"/>
                    </a:lnTo>
                    <a:lnTo>
                      <a:pt x="873" y="2993"/>
                    </a:lnTo>
                    <a:lnTo>
                      <a:pt x="873" y="2993"/>
                    </a:lnTo>
                    <a:lnTo>
                      <a:pt x="900" y="2993"/>
                    </a:lnTo>
                    <a:lnTo>
                      <a:pt x="900" y="2993"/>
                    </a:lnTo>
                    <a:lnTo>
                      <a:pt x="917" y="2984"/>
                    </a:lnTo>
                    <a:lnTo>
                      <a:pt x="944" y="2966"/>
                    </a:lnTo>
                    <a:lnTo>
                      <a:pt x="944" y="2966"/>
                    </a:lnTo>
                    <a:lnTo>
                      <a:pt x="979" y="2949"/>
                    </a:lnTo>
                    <a:lnTo>
                      <a:pt x="979" y="2949"/>
                    </a:lnTo>
                    <a:lnTo>
                      <a:pt x="979" y="2940"/>
                    </a:lnTo>
                    <a:lnTo>
                      <a:pt x="979" y="2940"/>
                    </a:lnTo>
                    <a:lnTo>
                      <a:pt x="988" y="2922"/>
                    </a:lnTo>
                    <a:lnTo>
                      <a:pt x="988" y="2922"/>
                    </a:lnTo>
                    <a:lnTo>
                      <a:pt x="988" y="2913"/>
                    </a:lnTo>
                    <a:lnTo>
                      <a:pt x="988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32" y="2931"/>
                    </a:lnTo>
                    <a:lnTo>
                      <a:pt x="1041" y="2922"/>
                    </a:lnTo>
                    <a:lnTo>
                      <a:pt x="1041" y="2922"/>
                    </a:lnTo>
                    <a:lnTo>
                      <a:pt x="1041" y="2913"/>
                    </a:lnTo>
                    <a:lnTo>
                      <a:pt x="1041" y="2913"/>
                    </a:lnTo>
                    <a:lnTo>
                      <a:pt x="1050" y="2905"/>
                    </a:lnTo>
                    <a:lnTo>
                      <a:pt x="1059" y="2896"/>
                    </a:lnTo>
                    <a:lnTo>
                      <a:pt x="1059" y="2896"/>
                    </a:lnTo>
                    <a:lnTo>
                      <a:pt x="1067" y="2896"/>
                    </a:lnTo>
                    <a:lnTo>
                      <a:pt x="1067" y="2896"/>
                    </a:lnTo>
                    <a:lnTo>
                      <a:pt x="1094" y="2896"/>
                    </a:lnTo>
                    <a:lnTo>
                      <a:pt x="1111" y="2905"/>
                    </a:lnTo>
                    <a:lnTo>
                      <a:pt x="1129" y="2922"/>
                    </a:lnTo>
                    <a:lnTo>
                      <a:pt x="1129" y="2922"/>
                    </a:lnTo>
                    <a:lnTo>
                      <a:pt x="1137" y="2931"/>
                    </a:lnTo>
                    <a:lnTo>
                      <a:pt x="1137" y="2931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57"/>
                    </a:lnTo>
                    <a:lnTo>
                      <a:pt x="1146" y="2957"/>
                    </a:lnTo>
                    <a:lnTo>
                      <a:pt x="1146" y="2966"/>
                    </a:lnTo>
                    <a:lnTo>
                      <a:pt x="1155" y="2966"/>
                    </a:lnTo>
                    <a:lnTo>
                      <a:pt x="1155" y="2966"/>
                    </a:lnTo>
                    <a:lnTo>
                      <a:pt x="1163" y="2993"/>
                    </a:lnTo>
                    <a:lnTo>
                      <a:pt x="1181" y="3010"/>
                    </a:lnTo>
                    <a:lnTo>
                      <a:pt x="1207" y="3028"/>
                    </a:lnTo>
                    <a:lnTo>
                      <a:pt x="1207" y="3028"/>
                    </a:lnTo>
                    <a:lnTo>
                      <a:pt x="1234" y="3046"/>
                    </a:lnTo>
                    <a:lnTo>
                      <a:pt x="1252" y="3072"/>
                    </a:lnTo>
                    <a:lnTo>
                      <a:pt x="1252" y="3072"/>
                    </a:lnTo>
                    <a:lnTo>
                      <a:pt x="1269" y="3081"/>
                    </a:lnTo>
                    <a:lnTo>
                      <a:pt x="1269" y="3081"/>
                    </a:lnTo>
                    <a:lnTo>
                      <a:pt x="1278" y="3090"/>
                    </a:lnTo>
                    <a:lnTo>
                      <a:pt x="1278" y="3090"/>
                    </a:lnTo>
                    <a:lnTo>
                      <a:pt x="1287" y="3090"/>
                    </a:lnTo>
                    <a:lnTo>
                      <a:pt x="1287" y="3090"/>
                    </a:lnTo>
                    <a:lnTo>
                      <a:pt x="1296" y="3099"/>
                    </a:lnTo>
                    <a:lnTo>
                      <a:pt x="1296" y="3099"/>
                    </a:lnTo>
                    <a:lnTo>
                      <a:pt x="1305" y="3099"/>
                    </a:lnTo>
                    <a:lnTo>
                      <a:pt x="1305" y="3099"/>
                    </a:lnTo>
                    <a:lnTo>
                      <a:pt x="1313" y="3108"/>
                    </a:lnTo>
                    <a:lnTo>
                      <a:pt x="1313" y="3108"/>
                    </a:lnTo>
                    <a:lnTo>
                      <a:pt x="1340" y="3108"/>
                    </a:lnTo>
                    <a:lnTo>
                      <a:pt x="1340" y="3108"/>
                    </a:lnTo>
                    <a:lnTo>
                      <a:pt x="1357" y="3134"/>
                    </a:lnTo>
                    <a:lnTo>
                      <a:pt x="1393" y="3143"/>
                    </a:lnTo>
                    <a:lnTo>
                      <a:pt x="1393" y="3143"/>
                    </a:lnTo>
                    <a:lnTo>
                      <a:pt x="1402" y="3152"/>
                    </a:lnTo>
                    <a:lnTo>
                      <a:pt x="1402" y="3152"/>
                    </a:lnTo>
                    <a:lnTo>
                      <a:pt x="1402" y="3161"/>
                    </a:lnTo>
                    <a:lnTo>
                      <a:pt x="1402" y="3161"/>
                    </a:lnTo>
                    <a:lnTo>
                      <a:pt x="1419" y="3178"/>
                    </a:lnTo>
                    <a:lnTo>
                      <a:pt x="1437" y="3178"/>
                    </a:lnTo>
                    <a:lnTo>
                      <a:pt x="1437" y="3178"/>
                    </a:lnTo>
                    <a:lnTo>
                      <a:pt x="1437" y="3187"/>
                    </a:lnTo>
                    <a:lnTo>
                      <a:pt x="1437" y="3187"/>
                    </a:lnTo>
                    <a:lnTo>
                      <a:pt x="1437" y="3205"/>
                    </a:lnTo>
                    <a:lnTo>
                      <a:pt x="1437" y="3205"/>
                    </a:lnTo>
                    <a:lnTo>
                      <a:pt x="1446" y="3205"/>
                    </a:lnTo>
                    <a:lnTo>
                      <a:pt x="1446" y="3205"/>
                    </a:lnTo>
                    <a:lnTo>
                      <a:pt x="1455" y="3230"/>
                    </a:lnTo>
                    <a:lnTo>
                      <a:pt x="1455" y="3257"/>
                    </a:lnTo>
                    <a:lnTo>
                      <a:pt x="1455" y="3257"/>
                    </a:lnTo>
                    <a:lnTo>
                      <a:pt x="1446" y="3274"/>
                    </a:lnTo>
                    <a:lnTo>
                      <a:pt x="1437" y="3292"/>
                    </a:lnTo>
                    <a:lnTo>
                      <a:pt x="1437" y="3292"/>
                    </a:lnTo>
                    <a:lnTo>
                      <a:pt x="1446" y="3301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72" y="3301"/>
                    </a:lnTo>
                    <a:lnTo>
                      <a:pt x="1481" y="3292"/>
                    </a:lnTo>
                    <a:lnTo>
                      <a:pt x="1481" y="3292"/>
                    </a:lnTo>
                    <a:lnTo>
                      <a:pt x="1490" y="3265"/>
                    </a:lnTo>
                    <a:lnTo>
                      <a:pt x="1490" y="3265"/>
                    </a:lnTo>
                    <a:lnTo>
                      <a:pt x="1499" y="3248"/>
                    </a:lnTo>
                    <a:lnTo>
                      <a:pt x="1499" y="3248"/>
                    </a:lnTo>
                    <a:lnTo>
                      <a:pt x="1507" y="3248"/>
                    </a:lnTo>
                    <a:lnTo>
                      <a:pt x="1507" y="3248"/>
                    </a:lnTo>
                    <a:lnTo>
                      <a:pt x="1525" y="3230"/>
                    </a:lnTo>
                    <a:lnTo>
                      <a:pt x="1525" y="3230"/>
                    </a:lnTo>
                    <a:lnTo>
                      <a:pt x="1525" y="3221"/>
                    </a:lnTo>
                    <a:lnTo>
                      <a:pt x="1516" y="3213"/>
                    </a:lnTo>
                    <a:lnTo>
                      <a:pt x="1516" y="3205"/>
                    </a:lnTo>
                    <a:lnTo>
                      <a:pt x="1516" y="3205"/>
                    </a:lnTo>
                    <a:lnTo>
                      <a:pt x="1507" y="3205"/>
                    </a:lnTo>
                    <a:lnTo>
                      <a:pt x="1507" y="3205"/>
                    </a:lnTo>
                    <a:lnTo>
                      <a:pt x="1507" y="3196"/>
                    </a:lnTo>
                    <a:lnTo>
                      <a:pt x="1499" y="3187"/>
                    </a:lnTo>
                    <a:lnTo>
                      <a:pt x="1499" y="3187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507" y="3169"/>
                    </a:lnTo>
                    <a:lnTo>
                      <a:pt x="1507" y="3169"/>
                    </a:lnTo>
                    <a:lnTo>
                      <a:pt x="1516" y="3161"/>
                    </a:lnTo>
                    <a:lnTo>
                      <a:pt x="1516" y="3161"/>
                    </a:lnTo>
                    <a:lnTo>
                      <a:pt x="1534" y="3169"/>
                    </a:lnTo>
                    <a:lnTo>
                      <a:pt x="1534" y="3169"/>
                    </a:lnTo>
                    <a:lnTo>
                      <a:pt x="1552" y="3178"/>
                    </a:lnTo>
                    <a:lnTo>
                      <a:pt x="1552" y="3178"/>
                    </a:lnTo>
                    <a:lnTo>
                      <a:pt x="1560" y="3178"/>
                    </a:lnTo>
                    <a:lnTo>
                      <a:pt x="1560" y="3178"/>
                    </a:lnTo>
                    <a:lnTo>
                      <a:pt x="1569" y="3187"/>
                    </a:lnTo>
                    <a:lnTo>
                      <a:pt x="1569" y="3187"/>
                    </a:lnTo>
                    <a:lnTo>
                      <a:pt x="1578" y="3187"/>
                    </a:lnTo>
                    <a:lnTo>
                      <a:pt x="1587" y="3187"/>
                    </a:lnTo>
                    <a:lnTo>
                      <a:pt x="1587" y="3187"/>
                    </a:lnTo>
                    <a:lnTo>
                      <a:pt x="1596" y="3187"/>
                    </a:lnTo>
                    <a:lnTo>
                      <a:pt x="1596" y="3169"/>
                    </a:lnTo>
                    <a:lnTo>
                      <a:pt x="1596" y="3161"/>
                    </a:lnTo>
                    <a:lnTo>
                      <a:pt x="1596" y="3161"/>
                    </a:lnTo>
                    <a:lnTo>
                      <a:pt x="1596" y="3152"/>
                    </a:lnTo>
                    <a:lnTo>
                      <a:pt x="1587" y="3143"/>
                    </a:lnTo>
                    <a:lnTo>
                      <a:pt x="1560" y="3116"/>
                    </a:lnTo>
                    <a:lnTo>
                      <a:pt x="1499" y="3090"/>
                    </a:lnTo>
                    <a:lnTo>
                      <a:pt x="1499" y="3090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55" y="3055"/>
                    </a:lnTo>
                    <a:lnTo>
                      <a:pt x="1437" y="3046"/>
                    </a:lnTo>
                    <a:lnTo>
                      <a:pt x="1428" y="3046"/>
                    </a:lnTo>
                    <a:lnTo>
                      <a:pt x="1428" y="3046"/>
                    </a:lnTo>
                    <a:lnTo>
                      <a:pt x="1410" y="3046"/>
                    </a:lnTo>
                    <a:lnTo>
                      <a:pt x="1384" y="3028"/>
                    </a:lnTo>
                    <a:lnTo>
                      <a:pt x="1366" y="3002"/>
                    </a:lnTo>
                    <a:lnTo>
                      <a:pt x="1357" y="2966"/>
                    </a:lnTo>
                    <a:lnTo>
                      <a:pt x="1357" y="2966"/>
                    </a:lnTo>
                    <a:lnTo>
                      <a:pt x="1349" y="2949"/>
                    </a:lnTo>
                    <a:lnTo>
                      <a:pt x="1331" y="2931"/>
                    </a:lnTo>
                    <a:lnTo>
                      <a:pt x="1305" y="2913"/>
                    </a:lnTo>
                    <a:lnTo>
                      <a:pt x="1305" y="2913"/>
                    </a:lnTo>
                    <a:lnTo>
                      <a:pt x="1287" y="2905"/>
                    </a:lnTo>
                    <a:lnTo>
                      <a:pt x="1287" y="2905"/>
                    </a:lnTo>
                    <a:lnTo>
                      <a:pt x="1269" y="2887"/>
                    </a:lnTo>
                    <a:lnTo>
                      <a:pt x="1269" y="2887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78" y="2852"/>
                    </a:lnTo>
                    <a:lnTo>
                      <a:pt x="1278" y="2834"/>
                    </a:lnTo>
                    <a:lnTo>
                      <a:pt x="1278" y="2825"/>
                    </a:lnTo>
                    <a:lnTo>
                      <a:pt x="1278" y="2825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34"/>
                    </a:lnTo>
                    <a:lnTo>
                      <a:pt x="1313" y="2834"/>
                    </a:lnTo>
                    <a:lnTo>
                      <a:pt x="1313" y="2852"/>
                    </a:lnTo>
                    <a:lnTo>
                      <a:pt x="1331" y="2852"/>
                    </a:lnTo>
                    <a:lnTo>
                      <a:pt x="1340" y="2852"/>
                    </a:lnTo>
                    <a:lnTo>
                      <a:pt x="1340" y="2852"/>
                    </a:lnTo>
                    <a:lnTo>
                      <a:pt x="1357" y="2860"/>
                    </a:lnTo>
                    <a:lnTo>
                      <a:pt x="1366" y="2869"/>
                    </a:lnTo>
                    <a:lnTo>
                      <a:pt x="1366" y="2869"/>
                    </a:lnTo>
                    <a:lnTo>
                      <a:pt x="1375" y="2887"/>
                    </a:lnTo>
                    <a:lnTo>
                      <a:pt x="1419" y="2949"/>
                    </a:lnTo>
                    <a:lnTo>
                      <a:pt x="1419" y="2949"/>
                    </a:lnTo>
                    <a:lnTo>
                      <a:pt x="1428" y="2957"/>
                    </a:lnTo>
                    <a:lnTo>
                      <a:pt x="1446" y="2957"/>
                    </a:lnTo>
                    <a:lnTo>
                      <a:pt x="1455" y="2966"/>
                    </a:lnTo>
                    <a:lnTo>
                      <a:pt x="1455" y="2966"/>
                    </a:lnTo>
                    <a:lnTo>
                      <a:pt x="1463" y="2966"/>
                    </a:lnTo>
                    <a:lnTo>
                      <a:pt x="1463" y="2966"/>
                    </a:lnTo>
                    <a:lnTo>
                      <a:pt x="1472" y="2984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16" y="2993"/>
                    </a:lnTo>
                    <a:lnTo>
                      <a:pt x="1516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34" y="3002"/>
                    </a:lnTo>
                    <a:lnTo>
                      <a:pt x="1543" y="3010"/>
                    </a:lnTo>
                    <a:lnTo>
                      <a:pt x="1543" y="3010"/>
                    </a:lnTo>
                    <a:lnTo>
                      <a:pt x="1552" y="3019"/>
                    </a:lnTo>
                    <a:lnTo>
                      <a:pt x="1569" y="3019"/>
                    </a:lnTo>
                    <a:lnTo>
                      <a:pt x="1569" y="3019"/>
                    </a:lnTo>
                    <a:lnTo>
                      <a:pt x="1578" y="3019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96" y="2975"/>
                    </a:lnTo>
                    <a:lnTo>
                      <a:pt x="1596" y="2975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22" y="3002"/>
                    </a:lnTo>
                    <a:lnTo>
                      <a:pt x="1622" y="3002"/>
                    </a:lnTo>
                    <a:lnTo>
                      <a:pt x="1622" y="3010"/>
                    </a:lnTo>
                    <a:lnTo>
                      <a:pt x="1622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22" y="3019"/>
                    </a:lnTo>
                    <a:lnTo>
                      <a:pt x="1622" y="3019"/>
                    </a:lnTo>
                    <a:lnTo>
                      <a:pt x="1613" y="3028"/>
                    </a:lnTo>
                    <a:lnTo>
                      <a:pt x="1613" y="3028"/>
                    </a:lnTo>
                    <a:lnTo>
                      <a:pt x="1605" y="3046"/>
                    </a:lnTo>
                    <a:lnTo>
                      <a:pt x="1605" y="3046"/>
                    </a:lnTo>
                    <a:lnTo>
                      <a:pt x="1613" y="3055"/>
                    </a:lnTo>
                    <a:lnTo>
                      <a:pt x="1622" y="3063"/>
                    </a:lnTo>
                    <a:lnTo>
                      <a:pt x="1622" y="3063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22" y="3081"/>
                    </a:lnTo>
                    <a:lnTo>
                      <a:pt x="1622" y="3081"/>
                    </a:lnTo>
                    <a:lnTo>
                      <a:pt x="1613" y="3099"/>
                    </a:lnTo>
                    <a:lnTo>
                      <a:pt x="1605" y="3134"/>
                    </a:lnTo>
                    <a:lnTo>
                      <a:pt x="1605" y="3134"/>
                    </a:lnTo>
                    <a:lnTo>
                      <a:pt x="1613" y="3161"/>
                    </a:lnTo>
                    <a:lnTo>
                      <a:pt x="1622" y="3169"/>
                    </a:lnTo>
                    <a:lnTo>
                      <a:pt x="1622" y="3169"/>
                    </a:lnTo>
                    <a:lnTo>
                      <a:pt x="1640" y="3196"/>
                    </a:lnTo>
                    <a:lnTo>
                      <a:pt x="1640" y="3196"/>
                    </a:lnTo>
                    <a:lnTo>
                      <a:pt x="1640" y="3205"/>
                    </a:lnTo>
                    <a:lnTo>
                      <a:pt x="1640" y="3205"/>
                    </a:lnTo>
                    <a:lnTo>
                      <a:pt x="1649" y="3213"/>
                    </a:lnTo>
                    <a:lnTo>
                      <a:pt x="1657" y="3213"/>
                    </a:lnTo>
                    <a:lnTo>
                      <a:pt x="1657" y="3213"/>
                    </a:lnTo>
                    <a:lnTo>
                      <a:pt x="1666" y="3213"/>
                    </a:lnTo>
                    <a:lnTo>
                      <a:pt x="1666" y="3213"/>
                    </a:lnTo>
                    <a:lnTo>
                      <a:pt x="1666" y="3221"/>
                    </a:lnTo>
                    <a:lnTo>
                      <a:pt x="1666" y="3221"/>
                    </a:lnTo>
                    <a:lnTo>
                      <a:pt x="1684" y="3239"/>
                    </a:lnTo>
                    <a:lnTo>
                      <a:pt x="1693" y="3257"/>
                    </a:lnTo>
                    <a:lnTo>
                      <a:pt x="1693" y="3257"/>
                    </a:lnTo>
                    <a:lnTo>
                      <a:pt x="1693" y="3265"/>
                    </a:lnTo>
                    <a:lnTo>
                      <a:pt x="1693" y="3265"/>
                    </a:lnTo>
                    <a:lnTo>
                      <a:pt x="1693" y="3274"/>
                    </a:lnTo>
                    <a:lnTo>
                      <a:pt x="1710" y="3283"/>
                    </a:lnTo>
                    <a:lnTo>
                      <a:pt x="1710" y="3283"/>
                    </a:lnTo>
                    <a:lnTo>
                      <a:pt x="1728" y="3292"/>
                    </a:lnTo>
                    <a:lnTo>
                      <a:pt x="1719" y="3292"/>
                    </a:lnTo>
                    <a:lnTo>
                      <a:pt x="1719" y="3292"/>
                    </a:lnTo>
                    <a:lnTo>
                      <a:pt x="1719" y="3310"/>
                    </a:lnTo>
                    <a:lnTo>
                      <a:pt x="1719" y="3310"/>
                    </a:lnTo>
                    <a:lnTo>
                      <a:pt x="1719" y="3318"/>
                    </a:lnTo>
                    <a:lnTo>
                      <a:pt x="1728" y="3327"/>
                    </a:lnTo>
                    <a:lnTo>
                      <a:pt x="1728" y="3327"/>
                    </a:lnTo>
                    <a:lnTo>
                      <a:pt x="1737" y="3336"/>
                    </a:lnTo>
                    <a:lnTo>
                      <a:pt x="1737" y="3336"/>
                    </a:lnTo>
                    <a:lnTo>
                      <a:pt x="1737" y="3345"/>
                    </a:lnTo>
                    <a:lnTo>
                      <a:pt x="1737" y="3345"/>
                    </a:lnTo>
                    <a:lnTo>
                      <a:pt x="1737" y="3354"/>
                    </a:lnTo>
                    <a:lnTo>
                      <a:pt x="1746" y="3371"/>
                    </a:lnTo>
                    <a:lnTo>
                      <a:pt x="1746" y="3371"/>
                    </a:lnTo>
                    <a:lnTo>
                      <a:pt x="1755" y="3380"/>
                    </a:lnTo>
                    <a:lnTo>
                      <a:pt x="1772" y="3389"/>
                    </a:lnTo>
                    <a:lnTo>
                      <a:pt x="1772" y="3389"/>
                    </a:lnTo>
                    <a:lnTo>
                      <a:pt x="1790" y="3398"/>
                    </a:lnTo>
                    <a:lnTo>
                      <a:pt x="1790" y="3398"/>
                    </a:lnTo>
                    <a:lnTo>
                      <a:pt x="1799" y="3398"/>
                    </a:lnTo>
                    <a:lnTo>
                      <a:pt x="1799" y="3398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16" y="3407"/>
                    </a:lnTo>
                    <a:lnTo>
                      <a:pt x="1816" y="3407"/>
                    </a:lnTo>
                    <a:lnTo>
                      <a:pt x="1834" y="3407"/>
                    </a:lnTo>
                    <a:lnTo>
                      <a:pt x="1834" y="3407"/>
                    </a:lnTo>
                    <a:lnTo>
                      <a:pt x="1834" y="3398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25" y="3363"/>
                    </a:lnTo>
                    <a:lnTo>
                      <a:pt x="1825" y="3363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52" y="3354"/>
                    </a:lnTo>
                    <a:lnTo>
                      <a:pt x="1852" y="3354"/>
                    </a:lnTo>
                    <a:lnTo>
                      <a:pt x="1860" y="3354"/>
                    </a:lnTo>
                    <a:lnTo>
                      <a:pt x="1869" y="3345"/>
                    </a:lnTo>
                    <a:lnTo>
                      <a:pt x="1869" y="3345"/>
                    </a:lnTo>
                    <a:lnTo>
                      <a:pt x="1860" y="3327"/>
                    </a:lnTo>
                    <a:lnTo>
                      <a:pt x="1860" y="3327"/>
                    </a:lnTo>
                    <a:lnTo>
                      <a:pt x="1869" y="3327"/>
                    </a:lnTo>
                    <a:lnTo>
                      <a:pt x="1887" y="3318"/>
                    </a:lnTo>
                    <a:lnTo>
                      <a:pt x="1887" y="3318"/>
                    </a:lnTo>
                    <a:lnTo>
                      <a:pt x="1896" y="3310"/>
                    </a:lnTo>
                    <a:lnTo>
                      <a:pt x="1905" y="3301"/>
                    </a:lnTo>
                    <a:lnTo>
                      <a:pt x="1905" y="3301"/>
                    </a:lnTo>
                    <a:lnTo>
                      <a:pt x="1905" y="3292"/>
                    </a:lnTo>
                    <a:lnTo>
                      <a:pt x="1905" y="3274"/>
                    </a:lnTo>
                    <a:lnTo>
                      <a:pt x="1905" y="3274"/>
                    </a:lnTo>
                    <a:lnTo>
                      <a:pt x="1887" y="3265"/>
                    </a:lnTo>
                    <a:lnTo>
                      <a:pt x="1869" y="3257"/>
                    </a:lnTo>
                    <a:lnTo>
                      <a:pt x="1869" y="3257"/>
                    </a:lnTo>
                    <a:lnTo>
                      <a:pt x="1860" y="3257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43" y="3248"/>
                    </a:lnTo>
                    <a:lnTo>
                      <a:pt x="1852" y="3239"/>
                    </a:lnTo>
                    <a:lnTo>
                      <a:pt x="1852" y="3239"/>
                    </a:lnTo>
                    <a:lnTo>
                      <a:pt x="1843" y="3213"/>
                    </a:lnTo>
                    <a:lnTo>
                      <a:pt x="1825" y="3196"/>
                    </a:lnTo>
                    <a:lnTo>
                      <a:pt x="1825" y="3196"/>
                    </a:lnTo>
                    <a:lnTo>
                      <a:pt x="1807" y="3169"/>
                    </a:lnTo>
                    <a:lnTo>
                      <a:pt x="1807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816" y="3161"/>
                    </a:lnTo>
                    <a:lnTo>
                      <a:pt x="1816" y="3161"/>
                    </a:lnTo>
                    <a:lnTo>
                      <a:pt x="1825" y="3169"/>
                    </a:lnTo>
                    <a:lnTo>
                      <a:pt x="1825" y="3169"/>
                    </a:lnTo>
                    <a:lnTo>
                      <a:pt x="1843" y="3178"/>
                    </a:lnTo>
                    <a:lnTo>
                      <a:pt x="1869" y="3178"/>
                    </a:lnTo>
                    <a:lnTo>
                      <a:pt x="1869" y="3178"/>
                    </a:lnTo>
                    <a:lnTo>
                      <a:pt x="1878" y="3169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52"/>
                    </a:lnTo>
                    <a:lnTo>
                      <a:pt x="1878" y="3152"/>
                    </a:lnTo>
                    <a:lnTo>
                      <a:pt x="1878" y="3143"/>
                    </a:lnTo>
                    <a:lnTo>
                      <a:pt x="1878" y="3143"/>
                    </a:lnTo>
                    <a:lnTo>
                      <a:pt x="1887" y="3134"/>
                    </a:lnTo>
                    <a:lnTo>
                      <a:pt x="1887" y="3134"/>
                    </a:lnTo>
                    <a:lnTo>
                      <a:pt x="1896" y="3134"/>
                    </a:lnTo>
                    <a:lnTo>
                      <a:pt x="1896" y="3134"/>
                    </a:lnTo>
                    <a:lnTo>
                      <a:pt x="1905" y="3134"/>
                    </a:lnTo>
                    <a:lnTo>
                      <a:pt x="1905" y="3134"/>
                    </a:lnTo>
                    <a:lnTo>
                      <a:pt x="1905" y="3143"/>
                    </a:lnTo>
                    <a:lnTo>
                      <a:pt x="1905" y="3143"/>
                    </a:lnTo>
                    <a:lnTo>
                      <a:pt x="1913" y="3143"/>
                    </a:lnTo>
                    <a:lnTo>
                      <a:pt x="1922" y="3143"/>
                    </a:lnTo>
                    <a:lnTo>
                      <a:pt x="1922" y="3143"/>
                    </a:lnTo>
                    <a:lnTo>
                      <a:pt x="1940" y="3134"/>
                    </a:lnTo>
                    <a:lnTo>
                      <a:pt x="1940" y="3134"/>
                    </a:lnTo>
                    <a:lnTo>
                      <a:pt x="1957" y="3125"/>
                    </a:lnTo>
                    <a:lnTo>
                      <a:pt x="1957" y="3125"/>
                    </a:lnTo>
                    <a:lnTo>
                      <a:pt x="1975" y="3125"/>
                    </a:lnTo>
                    <a:lnTo>
                      <a:pt x="1984" y="3134"/>
                    </a:lnTo>
                    <a:lnTo>
                      <a:pt x="1984" y="3134"/>
                    </a:lnTo>
                    <a:lnTo>
                      <a:pt x="2002" y="3143"/>
                    </a:lnTo>
                    <a:lnTo>
                      <a:pt x="2010" y="3125"/>
                    </a:lnTo>
                    <a:lnTo>
                      <a:pt x="2010" y="3090"/>
                    </a:lnTo>
                    <a:lnTo>
                      <a:pt x="2028" y="3063"/>
                    </a:lnTo>
                    <a:lnTo>
                      <a:pt x="2081" y="3063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37"/>
                    </a:lnTo>
                    <a:lnTo>
                      <a:pt x="2099" y="3028"/>
                    </a:lnTo>
                    <a:lnTo>
                      <a:pt x="2099" y="3028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9" y="2984"/>
                    </a:lnTo>
                    <a:lnTo>
                      <a:pt x="2099" y="2984"/>
                    </a:lnTo>
                    <a:lnTo>
                      <a:pt x="2107" y="2984"/>
                    </a:lnTo>
                    <a:lnTo>
                      <a:pt x="2107" y="2984"/>
                    </a:lnTo>
                    <a:lnTo>
                      <a:pt x="2107" y="2975"/>
                    </a:lnTo>
                    <a:lnTo>
                      <a:pt x="2107" y="2975"/>
                    </a:lnTo>
                    <a:lnTo>
                      <a:pt x="2116" y="2966"/>
                    </a:lnTo>
                    <a:lnTo>
                      <a:pt x="2125" y="2957"/>
                    </a:lnTo>
                    <a:lnTo>
                      <a:pt x="2125" y="2957"/>
                    </a:lnTo>
                    <a:lnTo>
                      <a:pt x="2134" y="2949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43" y="2922"/>
                    </a:lnTo>
                    <a:lnTo>
                      <a:pt x="2143" y="2905"/>
                    </a:lnTo>
                    <a:lnTo>
                      <a:pt x="2143" y="2905"/>
                    </a:lnTo>
                    <a:lnTo>
                      <a:pt x="2152" y="2887"/>
                    </a:lnTo>
                    <a:lnTo>
                      <a:pt x="2160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78" y="2869"/>
                    </a:lnTo>
                    <a:lnTo>
                      <a:pt x="2178" y="2869"/>
                    </a:lnTo>
                    <a:lnTo>
                      <a:pt x="2187" y="2860"/>
                    </a:lnTo>
                    <a:lnTo>
                      <a:pt x="2196" y="2852"/>
                    </a:lnTo>
                    <a:lnTo>
                      <a:pt x="2196" y="2852"/>
                    </a:lnTo>
                    <a:lnTo>
                      <a:pt x="2205" y="2843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205" y="2807"/>
                    </a:lnTo>
                    <a:lnTo>
                      <a:pt x="2205" y="2807"/>
                    </a:lnTo>
                    <a:lnTo>
                      <a:pt x="2213" y="2807"/>
                    </a:lnTo>
                    <a:lnTo>
                      <a:pt x="2213" y="2807"/>
                    </a:lnTo>
                    <a:lnTo>
                      <a:pt x="2231" y="2799"/>
                    </a:lnTo>
                    <a:lnTo>
                      <a:pt x="2231" y="2799"/>
                    </a:lnTo>
                    <a:lnTo>
                      <a:pt x="2257" y="2763"/>
                    </a:lnTo>
                    <a:lnTo>
                      <a:pt x="2257" y="2763"/>
                    </a:lnTo>
                    <a:lnTo>
                      <a:pt x="2275" y="2746"/>
                    </a:lnTo>
                    <a:lnTo>
                      <a:pt x="2275" y="2746"/>
                    </a:lnTo>
                    <a:lnTo>
                      <a:pt x="2293" y="2737"/>
                    </a:lnTo>
                    <a:lnTo>
                      <a:pt x="2293" y="2737"/>
                    </a:lnTo>
                    <a:lnTo>
                      <a:pt x="2310" y="2737"/>
                    </a:lnTo>
                    <a:lnTo>
                      <a:pt x="2310" y="2737"/>
                    </a:lnTo>
                    <a:lnTo>
                      <a:pt x="2328" y="2728"/>
                    </a:lnTo>
                    <a:lnTo>
                      <a:pt x="2328" y="2728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28" y="2737"/>
                    </a:lnTo>
                    <a:lnTo>
                      <a:pt x="2328" y="2737"/>
                    </a:lnTo>
                    <a:lnTo>
                      <a:pt x="2328" y="2754"/>
                    </a:lnTo>
                    <a:lnTo>
                      <a:pt x="2328" y="2754"/>
                    </a:lnTo>
                    <a:lnTo>
                      <a:pt x="2337" y="2772"/>
                    </a:lnTo>
                    <a:lnTo>
                      <a:pt x="2337" y="2772"/>
                    </a:lnTo>
                    <a:lnTo>
                      <a:pt x="2354" y="2772"/>
                    </a:lnTo>
                    <a:lnTo>
                      <a:pt x="2372" y="2772"/>
                    </a:lnTo>
                    <a:lnTo>
                      <a:pt x="2399" y="2772"/>
                    </a:lnTo>
                    <a:lnTo>
                      <a:pt x="2399" y="2772"/>
                    </a:lnTo>
                    <a:lnTo>
                      <a:pt x="2425" y="2781"/>
                    </a:lnTo>
                    <a:lnTo>
                      <a:pt x="2425" y="2781"/>
                    </a:lnTo>
                    <a:lnTo>
                      <a:pt x="2390" y="2799"/>
                    </a:lnTo>
                    <a:lnTo>
                      <a:pt x="2390" y="2799"/>
                    </a:lnTo>
                    <a:lnTo>
                      <a:pt x="2372" y="2799"/>
                    </a:lnTo>
                    <a:lnTo>
                      <a:pt x="2363" y="2807"/>
                    </a:lnTo>
                    <a:lnTo>
                      <a:pt x="2363" y="2807"/>
                    </a:lnTo>
                    <a:lnTo>
                      <a:pt x="2354" y="2816"/>
                    </a:lnTo>
                    <a:lnTo>
                      <a:pt x="2363" y="2825"/>
                    </a:lnTo>
                    <a:lnTo>
                      <a:pt x="2363" y="2825"/>
                    </a:lnTo>
                    <a:lnTo>
                      <a:pt x="2363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99" y="2843"/>
                    </a:lnTo>
                    <a:lnTo>
                      <a:pt x="2399" y="2843"/>
                    </a:lnTo>
                    <a:lnTo>
                      <a:pt x="2407" y="2843"/>
                    </a:lnTo>
                    <a:lnTo>
                      <a:pt x="2407" y="2843"/>
                    </a:lnTo>
                    <a:lnTo>
                      <a:pt x="2416" y="2852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78"/>
                    </a:lnTo>
                    <a:lnTo>
                      <a:pt x="2407" y="2878"/>
                    </a:lnTo>
                    <a:lnTo>
                      <a:pt x="2416" y="2887"/>
                    </a:lnTo>
                    <a:lnTo>
                      <a:pt x="2425" y="2896"/>
                    </a:lnTo>
                    <a:lnTo>
                      <a:pt x="2425" y="2896"/>
                    </a:lnTo>
                    <a:lnTo>
                      <a:pt x="2443" y="2887"/>
                    </a:lnTo>
                    <a:lnTo>
                      <a:pt x="2460" y="2878"/>
                    </a:lnTo>
                    <a:lnTo>
                      <a:pt x="2460" y="2878"/>
                    </a:lnTo>
                    <a:lnTo>
                      <a:pt x="2469" y="2878"/>
                    </a:lnTo>
                    <a:lnTo>
                      <a:pt x="2469" y="2878"/>
                    </a:lnTo>
                    <a:lnTo>
                      <a:pt x="2478" y="2869"/>
                    </a:lnTo>
                    <a:lnTo>
                      <a:pt x="2478" y="2869"/>
                    </a:lnTo>
                    <a:lnTo>
                      <a:pt x="2487" y="2869"/>
                    </a:lnTo>
                    <a:lnTo>
                      <a:pt x="2487" y="2869"/>
                    </a:lnTo>
                    <a:lnTo>
                      <a:pt x="2513" y="2860"/>
                    </a:lnTo>
                    <a:lnTo>
                      <a:pt x="2513" y="2860"/>
                    </a:lnTo>
                    <a:lnTo>
                      <a:pt x="2522" y="2852"/>
                    </a:lnTo>
                    <a:lnTo>
                      <a:pt x="2522" y="2852"/>
                    </a:lnTo>
                    <a:lnTo>
                      <a:pt x="2531" y="2852"/>
                    </a:lnTo>
                    <a:lnTo>
                      <a:pt x="2531" y="2852"/>
                    </a:lnTo>
                    <a:lnTo>
                      <a:pt x="2540" y="2852"/>
                    </a:lnTo>
                    <a:lnTo>
                      <a:pt x="2549" y="2834"/>
                    </a:lnTo>
                    <a:lnTo>
                      <a:pt x="2549" y="2834"/>
                    </a:lnTo>
                    <a:lnTo>
                      <a:pt x="2540" y="2825"/>
                    </a:lnTo>
                    <a:lnTo>
                      <a:pt x="2531" y="2816"/>
                    </a:lnTo>
                    <a:lnTo>
                      <a:pt x="2531" y="2816"/>
                    </a:lnTo>
                    <a:lnTo>
                      <a:pt x="2504" y="2816"/>
                    </a:lnTo>
                    <a:lnTo>
                      <a:pt x="2504" y="2799"/>
                    </a:lnTo>
                    <a:lnTo>
                      <a:pt x="2496" y="2781"/>
                    </a:lnTo>
                    <a:lnTo>
                      <a:pt x="2496" y="2781"/>
                    </a:lnTo>
                    <a:lnTo>
                      <a:pt x="2522" y="2754"/>
                    </a:lnTo>
                    <a:lnTo>
                      <a:pt x="2557" y="2746"/>
                    </a:lnTo>
                    <a:lnTo>
                      <a:pt x="2557" y="2746"/>
                    </a:lnTo>
                    <a:lnTo>
                      <a:pt x="2602" y="2737"/>
                    </a:lnTo>
                    <a:lnTo>
                      <a:pt x="2637" y="2719"/>
                    </a:lnTo>
                    <a:lnTo>
                      <a:pt x="2637" y="2719"/>
                    </a:lnTo>
                    <a:lnTo>
                      <a:pt x="2646" y="2719"/>
                    </a:lnTo>
                    <a:lnTo>
                      <a:pt x="2646" y="2719"/>
                    </a:lnTo>
                    <a:lnTo>
                      <a:pt x="2672" y="2710"/>
                    </a:lnTo>
                    <a:lnTo>
                      <a:pt x="2672" y="2710"/>
                    </a:lnTo>
                    <a:lnTo>
                      <a:pt x="2681" y="2701"/>
                    </a:lnTo>
                    <a:lnTo>
                      <a:pt x="2699" y="2701"/>
                    </a:lnTo>
                    <a:lnTo>
                      <a:pt x="2699" y="2701"/>
                    </a:lnTo>
                    <a:lnTo>
                      <a:pt x="2663" y="2719"/>
                    </a:lnTo>
                    <a:lnTo>
                      <a:pt x="2654" y="2728"/>
                    </a:lnTo>
                    <a:lnTo>
                      <a:pt x="2654" y="2728"/>
                    </a:lnTo>
                    <a:lnTo>
                      <a:pt x="2646" y="2737"/>
                    </a:lnTo>
                    <a:lnTo>
                      <a:pt x="2646" y="2746"/>
                    </a:lnTo>
                    <a:lnTo>
                      <a:pt x="2646" y="2746"/>
                    </a:lnTo>
                    <a:lnTo>
                      <a:pt x="2646" y="2754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54" y="2772"/>
                    </a:lnTo>
                    <a:lnTo>
                      <a:pt x="2646" y="2772"/>
                    </a:lnTo>
                    <a:lnTo>
                      <a:pt x="2646" y="2772"/>
                    </a:lnTo>
                    <a:lnTo>
                      <a:pt x="2637" y="2781"/>
                    </a:lnTo>
                    <a:lnTo>
                      <a:pt x="2628" y="2790"/>
                    </a:lnTo>
                    <a:lnTo>
                      <a:pt x="2628" y="2790"/>
                    </a:lnTo>
                    <a:lnTo>
                      <a:pt x="2628" y="2799"/>
                    </a:lnTo>
                    <a:lnTo>
                      <a:pt x="2628" y="2799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02" y="2816"/>
                    </a:lnTo>
                    <a:lnTo>
                      <a:pt x="2602" y="2816"/>
                    </a:lnTo>
                    <a:lnTo>
                      <a:pt x="2593" y="2816"/>
                    </a:lnTo>
                    <a:lnTo>
                      <a:pt x="2584" y="2834"/>
                    </a:lnTo>
                    <a:lnTo>
                      <a:pt x="2584" y="2834"/>
                    </a:lnTo>
                    <a:lnTo>
                      <a:pt x="2593" y="2843"/>
                    </a:lnTo>
                    <a:lnTo>
                      <a:pt x="2602" y="2852"/>
                    </a:lnTo>
                    <a:lnTo>
                      <a:pt x="2602" y="2852"/>
                    </a:lnTo>
                    <a:lnTo>
                      <a:pt x="2610" y="2869"/>
                    </a:lnTo>
                    <a:lnTo>
                      <a:pt x="2637" y="2878"/>
                    </a:lnTo>
                    <a:lnTo>
                      <a:pt x="2637" y="2878"/>
                    </a:lnTo>
                    <a:lnTo>
                      <a:pt x="2681" y="2905"/>
                    </a:lnTo>
                    <a:lnTo>
                      <a:pt x="2734" y="2949"/>
                    </a:lnTo>
                    <a:lnTo>
                      <a:pt x="2743" y="2957"/>
                    </a:lnTo>
                    <a:lnTo>
                      <a:pt x="2743" y="2957"/>
                    </a:lnTo>
                    <a:lnTo>
                      <a:pt x="2752" y="2957"/>
                    </a:lnTo>
                    <a:lnTo>
                      <a:pt x="2760" y="2957"/>
                    </a:lnTo>
                    <a:lnTo>
                      <a:pt x="2760" y="2957"/>
                    </a:lnTo>
                    <a:lnTo>
                      <a:pt x="2769" y="2957"/>
                    </a:lnTo>
                    <a:lnTo>
                      <a:pt x="2769" y="2957"/>
                    </a:lnTo>
                    <a:lnTo>
                      <a:pt x="2769" y="2949"/>
                    </a:lnTo>
                    <a:lnTo>
                      <a:pt x="2769" y="2949"/>
                    </a:lnTo>
                    <a:lnTo>
                      <a:pt x="2769" y="2940"/>
                    </a:lnTo>
                    <a:lnTo>
                      <a:pt x="2778" y="2931"/>
                    </a:lnTo>
                    <a:lnTo>
                      <a:pt x="2787" y="2931"/>
                    </a:lnTo>
                    <a:lnTo>
                      <a:pt x="2787" y="2931"/>
                    </a:lnTo>
                    <a:lnTo>
                      <a:pt x="2822" y="2940"/>
                    </a:lnTo>
                    <a:lnTo>
                      <a:pt x="2849" y="2957"/>
                    </a:lnTo>
                    <a:lnTo>
                      <a:pt x="2849" y="2957"/>
                    </a:lnTo>
                    <a:lnTo>
                      <a:pt x="2875" y="2957"/>
                    </a:lnTo>
                    <a:lnTo>
                      <a:pt x="2928" y="2957"/>
                    </a:lnTo>
                    <a:lnTo>
                      <a:pt x="2928" y="2957"/>
                    </a:lnTo>
                    <a:lnTo>
                      <a:pt x="2937" y="2966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63" y="2984"/>
                    </a:lnTo>
                    <a:lnTo>
                      <a:pt x="2963" y="2984"/>
                    </a:lnTo>
                    <a:lnTo>
                      <a:pt x="2981" y="2993"/>
                    </a:lnTo>
                    <a:lnTo>
                      <a:pt x="2981" y="2993"/>
                    </a:lnTo>
                    <a:lnTo>
                      <a:pt x="2990" y="3002"/>
                    </a:lnTo>
                    <a:lnTo>
                      <a:pt x="2990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3025" y="2993"/>
                    </a:lnTo>
                    <a:lnTo>
                      <a:pt x="3060" y="2993"/>
                    </a:lnTo>
                    <a:lnTo>
                      <a:pt x="3060" y="2993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96" y="3010"/>
                    </a:lnTo>
                    <a:lnTo>
                      <a:pt x="3104" y="3028"/>
                    </a:lnTo>
                    <a:lnTo>
                      <a:pt x="3104" y="3028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13" y="3037"/>
                    </a:lnTo>
                    <a:lnTo>
                      <a:pt x="3113" y="3037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40" y="3055"/>
                    </a:lnTo>
                    <a:lnTo>
                      <a:pt x="3149" y="3055"/>
                    </a:lnTo>
                    <a:lnTo>
                      <a:pt x="3149" y="3055"/>
                    </a:lnTo>
                    <a:lnTo>
                      <a:pt x="3157" y="3055"/>
                    </a:lnTo>
                    <a:lnTo>
                      <a:pt x="3157" y="3055"/>
                    </a:lnTo>
                    <a:lnTo>
                      <a:pt x="3157" y="3063"/>
                    </a:lnTo>
                    <a:lnTo>
                      <a:pt x="3157" y="3063"/>
                    </a:lnTo>
                    <a:lnTo>
                      <a:pt x="3175" y="3063"/>
                    </a:lnTo>
                    <a:lnTo>
                      <a:pt x="3184" y="3081"/>
                    </a:lnTo>
                    <a:lnTo>
                      <a:pt x="3184" y="3081"/>
                    </a:lnTo>
                    <a:lnTo>
                      <a:pt x="3193" y="3090"/>
                    </a:lnTo>
                    <a:lnTo>
                      <a:pt x="3202" y="3090"/>
                    </a:lnTo>
                    <a:lnTo>
                      <a:pt x="3202" y="3090"/>
                    </a:lnTo>
                    <a:lnTo>
                      <a:pt x="3210" y="3090"/>
                    </a:lnTo>
                    <a:lnTo>
                      <a:pt x="3210" y="3090"/>
                    </a:lnTo>
                    <a:lnTo>
                      <a:pt x="3219" y="3081"/>
                    </a:lnTo>
                    <a:lnTo>
                      <a:pt x="3228" y="3081"/>
                    </a:lnTo>
                    <a:lnTo>
                      <a:pt x="3228" y="3081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54" y="3072"/>
                    </a:lnTo>
                    <a:lnTo>
                      <a:pt x="3254" y="3072"/>
                    </a:lnTo>
                    <a:lnTo>
                      <a:pt x="3254" y="3063"/>
                    </a:lnTo>
                    <a:lnTo>
                      <a:pt x="3254" y="3063"/>
                    </a:lnTo>
                    <a:lnTo>
                      <a:pt x="3202" y="2993"/>
                    </a:lnTo>
                    <a:lnTo>
                      <a:pt x="3202" y="2975"/>
                    </a:lnTo>
                    <a:lnTo>
                      <a:pt x="3202" y="2966"/>
                    </a:lnTo>
                    <a:lnTo>
                      <a:pt x="3202" y="2966"/>
                    </a:lnTo>
                    <a:lnTo>
                      <a:pt x="3202" y="2949"/>
                    </a:lnTo>
                    <a:lnTo>
                      <a:pt x="3202" y="2931"/>
                    </a:lnTo>
                    <a:lnTo>
                      <a:pt x="3193" y="2913"/>
                    </a:lnTo>
                    <a:lnTo>
                      <a:pt x="3175" y="2896"/>
                    </a:lnTo>
                    <a:lnTo>
                      <a:pt x="3175" y="2896"/>
                    </a:lnTo>
                    <a:lnTo>
                      <a:pt x="3166" y="2878"/>
                    </a:lnTo>
                    <a:lnTo>
                      <a:pt x="3166" y="2878"/>
                    </a:lnTo>
                    <a:lnTo>
                      <a:pt x="3166" y="2869"/>
                    </a:lnTo>
                    <a:lnTo>
                      <a:pt x="3166" y="2869"/>
                    </a:lnTo>
                    <a:lnTo>
                      <a:pt x="3184" y="2852"/>
                    </a:lnTo>
                    <a:lnTo>
                      <a:pt x="3184" y="2852"/>
                    </a:lnTo>
                    <a:lnTo>
                      <a:pt x="3193" y="2843"/>
                    </a:lnTo>
                    <a:lnTo>
                      <a:pt x="3193" y="2843"/>
                    </a:lnTo>
                    <a:lnTo>
                      <a:pt x="3202" y="2834"/>
                    </a:lnTo>
                    <a:lnTo>
                      <a:pt x="3202" y="2834"/>
                    </a:lnTo>
                    <a:lnTo>
                      <a:pt x="3202" y="2825"/>
                    </a:lnTo>
                    <a:lnTo>
                      <a:pt x="3202" y="2825"/>
                    </a:lnTo>
                    <a:lnTo>
                      <a:pt x="3219" y="2807"/>
                    </a:lnTo>
                    <a:lnTo>
                      <a:pt x="3246" y="2799"/>
                    </a:lnTo>
                    <a:lnTo>
                      <a:pt x="3246" y="2799"/>
                    </a:lnTo>
                    <a:lnTo>
                      <a:pt x="3263" y="2790"/>
                    </a:lnTo>
                    <a:lnTo>
                      <a:pt x="3263" y="2790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63"/>
                    </a:lnTo>
                    <a:lnTo>
                      <a:pt x="3290" y="2763"/>
                    </a:lnTo>
                    <a:lnTo>
                      <a:pt x="3281" y="2763"/>
                    </a:lnTo>
                    <a:lnTo>
                      <a:pt x="3281" y="2763"/>
                    </a:lnTo>
                    <a:lnTo>
                      <a:pt x="3263" y="2754"/>
                    </a:lnTo>
                    <a:lnTo>
                      <a:pt x="3263" y="2754"/>
                    </a:lnTo>
                    <a:lnTo>
                      <a:pt x="3254" y="2746"/>
                    </a:lnTo>
                    <a:lnTo>
                      <a:pt x="3254" y="2746"/>
                    </a:lnTo>
                    <a:lnTo>
                      <a:pt x="3263" y="2728"/>
                    </a:lnTo>
                    <a:lnTo>
                      <a:pt x="3263" y="2728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46" y="2693"/>
                    </a:lnTo>
                    <a:lnTo>
                      <a:pt x="3246" y="2693"/>
                    </a:lnTo>
                    <a:lnTo>
                      <a:pt x="3237" y="2684"/>
                    </a:lnTo>
                    <a:lnTo>
                      <a:pt x="3237" y="2684"/>
                    </a:lnTo>
                    <a:lnTo>
                      <a:pt x="3237" y="2675"/>
                    </a:lnTo>
                    <a:lnTo>
                      <a:pt x="3237" y="2675"/>
                    </a:lnTo>
                    <a:lnTo>
                      <a:pt x="3228" y="2666"/>
                    </a:lnTo>
                    <a:lnTo>
                      <a:pt x="3184" y="2666"/>
                    </a:lnTo>
                    <a:lnTo>
                      <a:pt x="3184" y="2666"/>
                    </a:lnTo>
                    <a:lnTo>
                      <a:pt x="3175" y="2666"/>
                    </a:lnTo>
                    <a:lnTo>
                      <a:pt x="3166" y="2649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40" y="2622"/>
                    </a:lnTo>
                    <a:lnTo>
                      <a:pt x="3140" y="2604"/>
                    </a:lnTo>
                    <a:lnTo>
                      <a:pt x="3140" y="2604"/>
                    </a:lnTo>
                    <a:lnTo>
                      <a:pt x="3140" y="2578"/>
                    </a:lnTo>
                    <a:lnTo>
                      <a:pt x="3140" y="2578"/>
                    </a:lnTo>
                    <a:lnTo>
                      <a:pt x="3149" y="2569"/>
                    </a:lnTo>
                    <a:lnTo>
                      <a:pt x="3157" y="2569"/>
                    </a:lnTo>
                    <a:lnTo>
                      <a:pt x="3157" y="2569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49" y="2551"/>
                    </a:lnTo>
                    <a:lnTo>
                      <a:pt x="3149" y="2551"/>
                    </a:lnTo>
                    <a:lnTo>
                      <a:pt x="3149" y="2543"/>
                    </a:lnTo>
                    <a:lnTo>
                      <a:pt x="3149" y="2534"/>
                    </a:lnTo>
                    <a:lnTo>
                      <a:pt x="3149" y="2534"/>
                    </a:lnTo>
                    <a:lnTo>
                      <a:pt x="3157" y="2525"/>
                    </a:lnTo>
                    <a:lnTo>
                      <a:pt x="3157" y="2525"/>
                    </a:lnTo>
                    <a:lnTo>
                      <a:pt x="3166" y="2507"/>
                    </a:lnTo>
                    <a:lnTo>
                      <a:pt x="3166" y="2507"/>
                    </a:lnTo>
                    <a:lnTo>
                      <a:pt x="3175" y="2507"/>
                    </a:lnTo>
                    <a:lnTo>
                      <a:pt x="3175" y="2507"/>
                    </a:lnTo>
                    <a:lnTo>
                      <a:pt x="3184" y="2498"/>
                    </a:lnTo>
                    <a:lnTo>
                      <a:pt x="3184" y="2498"/>
                    </a:lnTo>
                    <a:lnTo>
                      <a:pt x="3184" y="2481"/>
                    </a:lnTo>
                    <a:lnTo>
                      <a:pt x="3202" y="2472"/>
                    </a:lnTo>
                    <a:lnTo>
                      <a:pt x="3219" y="2472"/>
                    </a:lnTo>
                    <a:lnTo>
                      <a:pt x="3228" y="2472"/>
                    </a:lnTo>
                    <a:lnTo>
                      <a:pt x="3228" y="2472"/>
                    </a:lnTo>
                    <a:lnTo>
                      <a:pt x="3237" y="2490"/>
                    </a:lnTo>
                    <a:lnTo>
                      <a:pt x="3237" y="2490"/>
                    </a:lnTo>
                    <a:lnTo>
                      <a:pt x="3246" y="2490"/>
                    </a:lnTo>
                    <a:lnTo>
                      <a:pt x="3246" y="2490"/>
                    </a:lnTo>
                    <a:lnTo>
                      <a:pt x="3254" y="2498"/>
                    </a:lnTo>
                    <a:lnTo>
                      <a:pt x="3254" y="2498"/>
                    </a:lnTo>
                    <a:lnTo>
                      <a:pt x="3254" y="2507"/>
                    </a:lnTo>
                    <a:lnTo>
                      <a:pt x="3254" y="2507"/>
                    </a:lnTo>
                    <a:lnTo>
                      <a:pt x="3272" y="2507"/>
                    </a:lnTo>
                    <a:lnTo>
                      <a:pt x="3272" y="2507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0"/>
                    </a:lnTo>
                    <a:lnTo>
                      <a:pt x="3263" y="2490"/>
                    </a:lnTo>
                    <a:lnTo>
                      <a:pt x="3263" y="2490"/>
                    </a:lnTo>
                    <a:lnTo>
                      <a:pt x="3263" y="2481"/>
                    </a:lnTo>
                    <a:lnTo>
                      <a:pt x="3263" y="2463"/>
                    </a:lnTo>
                    <a:lnTo>
                      <a:pt x="3263" y="2463"/>
                    </a:lnTo>
                    <a:lnTo>
                      <a:pt x="3263" y="2454"/>
                    </a:lnTo>
                    <a:lnTo>
                      <a:pt x="3281" y="2445"/>
                    </a:lnTo>
                    <a:lnTo>
                      <a:pt x="3281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37"/>
                    </a:lnTo>
                    <a:lnTo>
                      <a:pt x="3290" y="2437"/>
                    </a:lnTo>
                    <a:lnTo>
                      <a:pt x="3299" y="2437"/>
                    </a:lnTo>
                    <a:lnTo>
                      <a:pt x="3299" y="2437"/>
                    </a:lnTo>
                    <a:lnTo>
                      <a:pt x="3299" y="2419"/>
                    </a:lnTo>
                    <a:lnTo>
                      <a:pt x="3316" y="2419"/>
                    </a:lnTo>
                    <a:lnTo>
                      <a:pt x="3316" y="2419"/>
                    </a:lnTo>
                    <a:lnTo>
                      <a:pt x="3334" y="2410"/>
                    </a:lnTo>
                    <a:lnTo>
                      <a:pt x="3360" y="2401"/>
                    </a:lnTo>
                    <a:lnTo>
                      <a:pt x="3360" y="2401"/>
                    </a:lnTo>
                    <a:lnTo>
                      <a:pt x="3369" y="2393"/>
                    </a:lnTo>
                    <a:lnTo>
                      <a:pt x="3369" y="2393"/>
                    </a:lnTo>
                    <a:lnTo>
                      <a:pt x="3378" y="2393"/>
                    </a:lnTo>
                    <a:lnTo>
                      <a:pt x="3378" y="2393"/>
                    </a:lnTo>
                    <a:lnTo>
                      <a:pt x="3413" y="2375"/>
                    </a:lnTo>
                    <a:lnTo>
                      <a:pt x="3422" y="2375"/>
                    </a:lnTo>
                    <a:lnTo>
                      <a:pt x="3422" y="2375"/>
                    </a:lnTo>
                    <a:lnTo>
                      <a:pt x="3431" y="2384"/>
                    </a:lnTo>
                    <a:lnTo>
                      <a:pt x="3431" y="2384"/>
                    </a:lnTo>
                    <a:lnTo>
                      <a:pt x="3440" y="2393"/>
                    </a:lnTo>
                    <a:lnTo>
                      <a:pt x="3440" y="2393"/>
                    </a:lnTo>
                    <a:lnTo>
                      <a:pt x="3440" y="2384"/>
                    </a:lnTo>
                    <a:lnTo>
                      <a:pt x="3440" y="2384"/>
                    </a:lnTo>
                    <a:lnTo>
                      <a:pt x="3449" y="2375"/>
                    </a:lnTo>
                    <a:lnTo>
                      <a:pt x="3466" y="2366"/>
                    </a:lnTo>
                    <a:lnTo>
                      <a:pt x="3484" y="2366"/>
                    </a:lnTo>
                    <a:lnTo>
                      <a:pt x="3484" y="2366"/>
                    </a:lnTo>
                    <a:lnTo>
                      <a:pt x="3493" y="2375"/>
                    </a:lnTo>
                    <a:lnTo>
                      <a:pt x="3493" y="2384"/>
                    </a:lnTo>
                    <a:lnTo>
                      <a:pt x="3493" y="2384"/>
                    </a:lnTo>
                    <a:lnTo>
                      <a:pt x="3510" y="2384"/>
                    </a:lnTo>
                    <a:lnTo>
                      <a:pt x="3510" y="2384"/>
                    </a:lnTo>
                    <a:lnTo>
                      <a:pt x="3519" y="2393"/>
                    </a:lnTo>
                    <a:lnTo>
                      <a:pt x="3519" y="2393"/>
                    </a:lnTo>
                    <a:lnTo>
                      <a:pt x="3554" y="2401"/>
                    </a:lnTo>
                    <a:lnTo>
                      <a:pt x="3554" y="2401"/>
                    </a:lnTo>
                    <a:lnTo>
                      <a:pt x="3563" y="2401"/>
                    </a:lnTo>
                    <a:lnTo>
                      <a:pt x="3563" y="2401"/>
                    </a:lnTo>
                    <a:lnTo>
                      <a:pt x="3581" y="2410"/>
                    </a:lnTo>
                    <a:lnTo>
                      <a:pt x="3581" y="2410"/>
                    </a:lnTo>
                    <a:lnTo>
                      <a:pt x="3590" y="2419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25" y="2437"/>
                    </a:lnTo>
                    <a:lnTo>
                      <a:pt x="3625" y="2437"/>
                    </a:lnTo>
                    <a:lnTo>
                      <a:pt x="3643" y="2437"/>
                    </a:lnTo>
                    <a:lnTo>
                      <a:pt x="3643" y="2437"/>
                    </a:lnTo>
                    <a:lnTo>
                      <a:pt x="3651" y="2445"/>
                    </a:lnTo>
                    <a:lnTo>
                      <a:pt x="3651" y="2445"/>
                    </a:lnTo>
                    <a:lnTo>
                      <a:pt x="3678" y="2454"/>
                    </a:lnTo>
                    <a:lnTo>
                      <a:pt x="3678" y="2454"/>
                    </a:lnTo>
                    <a:lnTo>
                      <a:pt x="3687" y="2445"/>
                    </a:lnTo>
                    <a:lnTo>
                      <a:pt x="3696" y="2445"/>
                    </a:lnTo>
                    <a:lnTo>
                      <a:pt x="3696" y="2445"/>
                    </a:lnTo>
                    <a:lnTo>
                      <a:pt x="3696" y="2437"/>
                    </a:lnTo>
                    <a:lnTo>
                      <a:pt x="3696" y="2437"/>
                    </a:lnTo>
                    <a:lnTo>
                      <a:pt x="3713" y="2428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66" y="2419"/>
                    </a:lnTo>
                    <a:lnTo>
                      <a:pt x="3766" y="2428"/>
                    </a:lnTo>
                    <a:lnTo>
                      <a:pt x="3766" y="2428"/>
                    </a:lnTo>
                    <a:lnTo>
                      <a:pt x="3775" y="2437"/>
                    </a:lnTo>
                    <a:lnTo>
                      <a:pt x="3775" y="2437"/>
                    </a:lnTo>
                    <a:lnTo>
                      <a:pt x="3784" y="2428"/>
                    </a:lnTo>
                    <a:lnTo>
                      <a:pt x="3784" y="2428"/>
                    </a:lnTo>
                    <a:lnTo>
                      <a:pt x="3801" y="2419"/>
                    </a:lnTo>
                    <a:lnTo>
                      <a:pt x="3819" y="2410"/>
                    </a:lnTo>
                    <a:lnTo>
                      <a:pt x="3819" y="2410"/>
                    </a:lnTo>
                    <a:lnTo>
                      <a:pt x="3846" y="2419"/>
                    </a:lnTo>
                    <a:lnTo>
                      <a:pt x="3854" y="2437"/>
                    </a:lnTo>
                    <a:lnTo>
                      <a:pt x="3854" y="2437"/>
                    </a:lnTo>
                    <a:lnTo>
                      <a:pt x="3863" y="2437"/>
                    </a:lnTo>
                    <a:lnTo>
                      <a:pt x="3881" y="2445"/>
                    </a:lnTo>
                    <a:lnTo>
                      <a:pt x="3881" y="2445"/>
                    </a:lnTo>
                    <a:lnTo>
                      <a:pt x="3899" y="2445"/>
                    </a:lnTo>
                    <a:lnTo>
                      <a:pt x="3899" y="2454"/>
                    </a:lnTo>
                    <a:lnTo>
                      <a:pt x="3907" y="2463"/>
                    </a:lnTo>
                    <a:lnTo>
                      <a:pt x="3907" y="2463"/>
                    </a:lnTo>
                    <a:lnTo>
                      <a:pt x="3907" y="2454"/>
                    </a:lnTo>
                    <a:lnTo>
                      <a:pt x="3907" y="2454"/>
                    </a:lnTo>
                    <a:lnTo>
                      <a:pt x="3916" y="2445"/>
                    </a:lnTo>
                    <a:lnTo>
                      <a:pt x="3916" y="2445"/>
                    </a:lnTo>
                    <a:lnTo>
                      <a:pt x="3916" y="2437"/>
                    </a:lnTo>
                    <a:lnTo>
                      <a:pt x="3934" y="2437"/>
                    </a:lnTo>
                    <a:lnTo>
                      <a:pt x="3934" y="2437"/>
                    </a:lnTo>
                    <a:lnTo>
                      <a:pt x="3943" y="2445"/>
                    </a:lnTo>
                    <a:lnTo>
                      <a:pt x="3943" y="2445"/>
                    </a:lnTo>
                    <a:lnTo>
                      <a:pt x="3951" y="2445"/>
                    </a:lnTo>
                    <a:lnTo>
                      <a:pt x="3951" y="2445"/>
                    </a:lnTo>
                    <a:lnTo>
                      <a:pt x="3969" y="2454"/>
                    </a:lnTo>
                    <a:lnTo>
                      <a:pt x="3969" y="2454"/>
                    </a:lnTo>
                    <a:lnTo>
                      <a:pt x="3987" y="2454"/>
                    </a:lnTo>
                    <a:lnTo>
                      <a:pt x="3996" y="2445"/>
                    </a:lnTo>
                    <a:lnTo>
                      <a:pt x="3996" y="2437"/>
                    </a:lnTo>
                    <a:lnTo>
                      <a:pt x="3996" y="2437"/>
                    </a:lnTo>
                    <a:lnTo>
                      <a:pt x="3996" y="2410"/>
                    </a:lnTo>
                    <a:lnTo>
                      <a:pt x="3996" y="2410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51" y="2393"/>
                    </a:lnTo>
                    <a:lnTo>
                      <a:pt x="3951" y="2393"/>
                    </a:lnTo>
                    <a:lnTo>
                      <a:pt x="3934" y="2384"/>
                    </a:lnTo>
                    <a:lnTo>
                      <a:pt x="3934" y="2384"/>
                    </a:lnTo>
                    <a:lnTo>
                      <a:pt x="3925" y="2366"/>
                    </a:lnTo>
                    <a:lnTo>
                      <a:pt x="3925" y="2366"/>
                    </a:lnTo>
                    <a:lnTo>
                      <a:pt x="3925" y="2357"/>
                    </a:lnTo>
                    <a:lnTo>
                      <a:pt x="3943" y="2348"/>
                    </a:lnTo>
                    <a:lnTo>
                      <a:pt x="3943" y="2348"/>
                    </a:lnTo>
                    <a:lnTo>
                      <a:pt x="3960" y="2340"/>
                    </a:lnTo>
                    <a:lnTo>
                      <a:pt x="3960" y="2340"/>
                    </a:lnTo>
                    <a:lnTo>
                      <a:pt x="3969" y="2340"/>
                    </a:lnTo>
                    <a:lnTo>
                      <a:pt x="3969" y="2340"/>
                    </a:lnTo>
                    <a:lnTo>
                      <a:pt x="3960" y="2313"/>
                    </a:lnTo>
                    <a:lnTo>
                      <a:pt x="3969" y="2295"/>
                    </a:lnTo>
                    <a:lnTo>
                      <a:pt x="3969" y="2295"/>
                    </a:lnTo>
                    <a:lnTo>
                      <a:pt x="3969" y="2287"/>
                    </a:lnTo>
                    <a:lnTo>
                      <a:pt x="3987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4022" y="2278"/>
                    </a:lnTo>
                    <a:lnTo>
                      <a:pt x="4022" y="2278"/>
                    </a:lnTo>
                    <a:lnTo>
                      <a:pt x="4013" y="2278"/>
                    </a:lnTo>
                    <a:lnTo>
                      <a:pt x="4013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3987" y="2260"/>
                    </a:lnTo>
                    <a:lnTo>
                      <a:pt x="3987" y="2260"/>
                    </a:lnTo>
                    <a:lnTo>
                      <a:pt x="3978" y="2251"/>
                    </a:lnTo>
                    <a:lnTo>
                      <a:pt x="3978" y="2225"/>
                    </a:lnTo>
                    <a:lnTo>
                      <a:pt x="3978" y="2225"/>
                    </a:lnTo>
                    <a:lnTo>
                      <a:pt x="3987" y="2207"/>
                    </a:lnTo>
                    <a:lnTo>
                      <a:pt x="3996" y="2207"/>
                    </a:lnTo>
                    <a:lnTo>
                      <a:pt x="4022" y="2207"/>
                    </a:lnTo>
                    <a:lnTo>
                      <a:pt x="4022" y="2207"/>
                    </a:lnTo>
                    <a:lnTo>
                      <a:pt x="4031" y="2207"/>
                    </a:lnTo>
                    <a:lnTo>
                      <a:pt x="4031" y="2207"/>
                    </a:lnTo>
                    <a:lnTo>
                      <a:pt x="4040" y="2198"/>
                    </a:lnTo>
                    <a:lnTo>
                      <a:pt x="4093" y="2198"/>
                    </a:lnTo>
                    <a:lnTo>
                      <a:pt x="4093" y="2198"/>
                    </a:lnTo>
                    <a:lnTo>
                      <a:pt x="4101" y="2198"/>
                    </a:lnTo>
                    <a:lnTo>
                      <a:pt x="4101" y="2198"/>
                    </a:lnTo>
                    <a:lnTo>
                      <a:pt x="4137" y="2181"/>
                    </a:lnTo>
                    <a:lnTo>
                      <a:pt x="4190" y="2172"/>
                    </a:lnTo>
                    <a:lnTo>
                      <a:pt x="4190" y="2172"/>
                    </a:lnTo>
                    <a:lnTo>
                      <a:pt x="4216" y="2172"/>
                    </a:lnTo>
                    <a:lnTo>
                      <a:pt x="4225" y="2163"/>
                    </a:lnTo>
                    <a:lnTo>
                      <a:pt x="4225" y="2163"/>
                    </a:lnTo>
                    <a:lnTo>
                      <a:pt x="4234" y="2163"/>
                    </a:lnTo>
                    <a:lnTo>
                      <a:pt x="4234" y="2163"/>
                    </a:lnTo>
                    <a:lnTo>
                      <a:pt x="4251" y="2163"/>
                    </a:lnTo>
                    <a:lnTo>
                      <a:pt x="4251" y="2163"/>
                    </a:lnTo>
                    <a:lnTo>
                      <a:pt x="4287" y="2154"/>
                    </a:lnTo>
                    <a:lnTo>
                      <a:pt x="4287" y="2154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40" y="2145"/>
                    </a:lnTo>
                    <a:lnTo>
                      <a:pt x="4340" y="2145"/>
                    </a:lnTo>
                    <a:lnTo>
                      <a:pt x="4349" y="2145"/>
                    </a:lnTo>
                    <a:lnTo>
                      <a:pt x="4349" y="2145"/>
                    </a:lnTo>
                    <a:lnTo>
                      <a:pt x="4384" y="2137"/>
                    </a:lnTo>
                    <a:lnTo>
                      <a:pt x="4401" y="2128"/>
                    </a:lnTo>
                    <a:lnTo>
                      <a:pt x="4401" y="2128"/>
                    </a:lnTo>
                    <a:lnTo>
                      <a:pt x="4410" y="2110"/>
                    </a:lnTo>
                    <a:lnTo>
                      <a:pt x="4428" y="2110"/>
                    </a:lnTo>
                    <a:lnTo>
                      <a:pt x="4472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507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34" y="2110"/>
                    </a:lnTo>
                    <a:lnTo>
                      <a:pt x="4534" y="2110"/>
                    </a:lnTo>
                    <a:lnTo>
                      <a:pt x="4551" y="2110"/>
                    </a:lnTo>
                    <a:lnTo>
                      <a:pt x="4569" y="2119"/>
                    </a:lnTo>
                    <a:lnTo>
                      <a:pt x="4569" y="2119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54"/>
                    </a:lnTo>
                    <a:lnTo>
                      <a:pt x="4569" y="2154"/>
                    </a:lnTo>
                    <a:lnTo>
                      <a:pt x="4578" y="2163"/>
                    </a:lnTo>
                    <a:lnTo>
                      <a:pt x="4578" y="2163"/>
                    </a:lnTo>
                    <a:lnTo>
                      <a:pt x="4578" y="2181"/>
                    </a:lnTo>
                    <a:lnTo>
                      <a:pt x="4578" y="2181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69" y="2198"/>
                    </a:lnTo>
                    <a:lnTo>
                      <a:pt x="4569" y="2198"/>
                    </a:lnTo>
                    <a:lnTo>
                      <a:pt x="4604" y="2189"/>
                    </a:lnTo>
                    <a:lnTo>
                      <a:pt x="4604" y="2189"/>
                    </a:lnTo>
                    <a:lnTo>
                      <a:pt x="4613" y="2181"/>
                    </a:lnTo>
                    <a:lnTo>
                      <a:pt x="4622" y="2181"/>
                    </a:lnTo>
                    <a:lnTo>
                      <a:pt x="4622" y="2181"/>
                    </a:lnTo>
                    <a:lnTo>
                      <a:pt x="4640" y="2181"/>
                    </a:lnTo>
                    <a:lnTo>
                      <a:pt x="4640" y="2189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57" y="2198"/>
                    </a:lnTo>
                    <a:lnTo>
                      <a:pt x="4657" y="2198"/>
                    </a:lnTo>
                    <a:lnTo>
                      <a:pt x="4666" y="2198"/>
                    </a:lnTo>
                    <a:lnTo>
                      <a:pt x="4675" y="2198"/>
                    </a:lnTo>
                    <a:lnTo>
                      <a:pt x="4675" y="2198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701" y="2207"/>
                    </a:lnTo>
                    <a:lnTo>
                      <a:pt x="4710" y="2216"/>
                    </a:lnTo>
                    <a:lnTo>
                      <a:pt x="4710" y="2216"/>
                    </a:lnTo>
                    <a:lnTo>
                      <a:pt x="4710" y="2225"/>
                    </a:lnTo>
                    <a:lnTo>
                      <a:pt x="4701" y="2234"/>
                    </a:lnTo>
                    <a:lnTo>
                      <a:pt x="4701" y="2234"/>
                    </a:lnTo>
                    <a:lnTo>
                      <a:pt x="4693" y="2242"/>
                    </a:lnTo>
                    <a:lnTo>
                      <a:pt x="4693" y="2242"/>
                    </a:lnTo>
                    <a:lnTo>
                      <a:pt x="4701" y="2251"/>
                    </a:lnTo>
                    <a:lnTo>
                      <a:pt x="4701" y="2251"/>
                    </a:lnTo>
                    <a:lnTo>
                      <a:pt x="4710" y="2242"/>
                    </a:lnTo>
                    <a:lnTo>
                      <a:pt x="4710" y="2242"/>
                    </a:lnTo>
                    <a:lnTo>
                      <a:pt x="4719" y="2234"/>
                    </a:lnTo>
                    <a:lnTo>
                      <a:pt x="4737" y="2234"/>
                    </a:lnTo>
                    <a:lnTo>
                      <a:pt x="4737" y="2234"/>
                    </a:lnTo>
                    <a:lnTo>
                      <a:pt x="4746" y="2234"/>
                    </a:lnTo>
                    <a:lnTo>
                      <a:pt x="4746" y="2234"/>
                    </a:lnTo>
                    <a:lnTo>
                      <a:pt x="4772" y="2225"/>
                    </a:lnTo>
                    <a:lnTo>
                      <a:pt x="4772" y="2225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90" y="2207"/>
                    </a:lnTo>
                    <a:lnTo>
                      <a:pt x="4798" y="2207"/>
                    </a:lnTo>
                    <a:lnTo>
                      <a:pt x="4798" y="2207"/>
                    </a:lnTo>
                    <a:lnTo>
                      <a:pt x="4816" y="2198"/>
                    </a:lnTo>
                    <a:lnTo>
                      <a:pt x="4816" y="2198"/>
                    </a:lnTo>
                    <a:lnTo>
                      <a:pt x="4825" y="2189"/>
                    </a:lnTo>
                    <a:lnTo>
                      <a:pt x="4825" y="2189"/>
                    </a:lnTo>
                    <a:lnTo>
                      <a:pt x="4843" y="2189"/>
                    </a:lnTo>
                    <a:lnTo>
                      <a:pt x="4843" y="2189"/>
                    </a:lnTo>
                    <a:lnTo>
                      <a:pt x="4843" y="2181"/>
                    </a:lnTo>
                    <a:lnTo>
                      <a:pt x="4843" y="2181"/>
                    </a:lnTo>
                    <a:lnTo>
                      <a:pt x="4869" y="2181"/>
                    </a:lnTo>
                    <a:lnTo>
                      <a:pt x="4878" y="2181"/>
                    </a:lnTo>
                    <a:lnTo>
                      <a:pt x="4887" y="2181"/>
                    </a:lnTo>
                    <a:lnTo>
                      <a:pt x="4887" y="2181"/>
                    </a:lnTo>
                    <a:lnTo>
                      <a:pt x="4887" y="2198"/>
                    </a:lnTo>
                    <a:lnTo>
                      <a:pt x="4887" y="2198"/>
                    </a:lnTo>
                    <a:lnTo>
                      <a:pt x="4878" y="2216"/>
                    </a:lnTo>
                    <a:lnTo>
                      <a:pt x="4878" y="2216"/>
                    </a:lnTo>
                    <a:lnTo>
                      <a:pt x="4904" y="2234"/>
                    </a:lnTo>
                    <a:lnTo>
                      <a:pt x="4904" y="2234"/>
                    </a:lnTo>
                    <a:lnTo>
                      <a:pt x="4931" y="2242"/>
                    </a:lnTo>
                    <a:lnTo>
                      <a:pt x="4948" y="2260"/>
                    </a:lnTo>
                    <a:lnTo>
                      <a:pt x="4993" y="2322"/>
                    </a:lnTo>
                    <a:lnTo>
                      <a:pt x="5001" y="2331"/>
                    </a:lnTo>
                    <a:lnTo>
                      <a:pt x="5001" y="2331"/>
                    </a:lnTo>
                    <a:lnTo>
                      <a:pt x="5010" y="2340"/>
                    </a:lnTo>
                    <a:lnTo>
                      <a:pt x="5010" y="2348"/>
                    </a:lnTo>
                    <a:lnTo>
                      <a:pt x="5010" y="2348"/>
                    </a:lnTo>
                    <a:lnTo>
                      <a:pt x="5037" y="2401"/>
                    </a:lnTo>
                    <a:lnTo>
                      <a:pt x="5046" y="2419"/>
                    </a:lnTo>
                    <a:lnTo>
                      <a:pt x="5046" y="2419"/>
                    </a:lnTo>
                    <a:lnTo>
                      <a:pt x="5063" y="2445"/>
                    </a:lnTo>
                    <a:lnTo>
                      <a:pt x="5063" y="2445"/>
                    </a:lnTo>
                    <a:lnTo>
                      <a:pt x="5072" y="2437"/>
                    </a:lnTo>
                    <a:lnTo>
                      <a:pt x="5072" y="2437"/>
                    </a:lnTo>
                    <a:lnTo>
                      <a:pt x="5081" y="2419"/>
                    </a:lnTo>
                    <a:lnTo>
                      <a:pt x="5098" y="2410"/>
                    </a:lnTo>
                    <a:lnTo>
                      <a:pt x="5098" y="2410"/>
                    </a:lnTo>
                    <a:lnTo>
                      <a:pt x="5116" y="2410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43" y="2437"/>
                    </a:lnTo>
                    <a:lnTo>
                      <a:pt x="5143" y="2437"/>
                    </a:lnTo>
                    <a:lnTo>
                      <a:pt x="5151" y="2445"/>
                    </a:lnTo>
                    <a:lnTo>
                      <a:pt x="5151" y="2445"/>
                    </a:lnTo>
                    <a:lnTo>
                      <a:pt x="5160" y="2445"/>
                    </a:lnTo>
                    <a:lnTo>
                      <a:pt x="5160" y="2445"/>
                    </a:lnTo>
                    <a:lnTo>
                      <a:pt x="5178" y="2445"/>
                    </a:lnTo>
                    <a:lnTo>
                      <a:pt x="5196" y="2445"/>
                    </a:lnTo>
                    <a:lnTo>
                      <a:pt x="5196" y="2445"/>
                    </a:lnTo>
                    <a:lnTo>
                      <a:pt x="5204" y="2445"/>
                    </a:lnTo>
                    <a:lnTo>
                      <a:pt x="5204" y="2445"/>
                    </a:lnTo>
                    <a:lnTo>
                      <a:pt x="5248" y="2437"/>
                    </a:lnTo>
                    <a:lnTo>
                      <a:pt x="5248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28"/>
                    </a:lnTo>
                    <a:lnTo>
                      <a:pt x="5266" y="2428"/>
                    </a:lnTo>
                    <a:lnTo>
                      <a:pt x="5275" y="2419"/>
                    </a:lnTo>
                    <a:lnTo>
                      <a:pt x="5284" y="2419"/>
                    </a:lnTo>
                    <a:lnTo>
                      <a:pt x="5284" y="2419"/>
                    </a:lnTo>
                    <a:lnTo>
                      <a:pt x="5398" y="2410"/>
                    </a:lnTo>
                    <a:lnTo>
                      <a:pt x="5398" y="2410"/>
                    </a:lnTo>
                    <a:lnTo>
                      <a:pt x="5637" y="2401"/>
                    </a:lnTo>
                    <a:lnTo>
                      <a:pt x="5637" y="2401"/>
                    </a:lnTo>
                    <a:lnTo>
                      <a:pt x="5716" y="2375"/>
                    </a:lnTo>
                    <a:lnTo>
                      <a:pt x="5716" y="2375"/>
                    </a:lnTo>
                    <a:lnTo>
                      <a:pt x="5734" y="2357"/>
                    </a:lnTo>
                    <a:lnTo>
                      <a:pt x="5734" y="2357"/>
                    </a:lnTo>
                    <a:lnTo>
                      <a:pt x="5751" y="2348"/>
                    </a:lnTo>
                    <a:lnTo>
                      <a:pt x="5751" y="2348"/>
                    </a:lnTo>
                    <a:lnTo>
                      <a:pt x="5778" y="2331"/>
                    </a:lnTo>
                    <a:lnTo>
                      <a:pt x="5778" y="2331"/>
                    </a:lnTo>
                    <a:lnTo>
                      <a:pt x="5796" y="2331"/>
                    </a:lnTo>
                    <a:lnTo>
                      <a:pt x="5796" y="2331"/>
                    </a:lnTo>
                    <a:lnTo>
                      <a:pt x="5804" y="2313"/>
                    </a:lnTo>
                    <a:lnTo>
                      <a:pt x="5804" y="2313"/>
                    </a:lnTo>
                    <a:lnTo>
                      <a:pt x="5831" y="2295"/>
                    </a:lnTo>
                    <a:lnTo>
                      <a:pt x="5831" y="2295"/>
                    </a:lnTo>
                    <a:lnTo>
                      <a:pt x="5884" y="2269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45" y="2242"/>
                    </a:lnTo>
                    <a:lnTo>
                      <a:pt x="5945" y="2242"/>
                    </a:lnTo>
                    <a:lnTo>
                      <a:pt x="5954" y="2234"/>
                    </a:lnTo>
                    <a:lnTo>
                      <a:pt x="5954" y="2234"/>
                    </a:lnTo>
                    <a:lnTo>
                      <a:pt x="6016" y="2242"/>
                    </a:lnTo>
                    <a:lnTo>
                      <a:pt x="6016" y="2242"/>
                    </a:lnTo>
                    <a:lnTo>
                      <a:pt x="6131" y="2251"/>
                    </a:lnTo>
                    <a:lnTo>
                      <a:pt x="6131" y="2251"/>
                    </a:lnTo>
                    <a:lnTo>
                      <a:pt x="6157" y="2260"/>
                    </a:lnTo>
                    <a:lnTo>
                      <a:pt x="6184" y="2269"/>
                    </a:lnTo>
                    <a:lnTo>
                      <a:pt x="6184" y="2269"/>
                    </a:lnTo>
                    <a:lnTo>
                      <a:pt x="6193" y="2287"/>
                    </a:lnTo>
                    <a:lnTo>
                      <a:pt x="6193" y="2304"/>
                    </a:lnTo>
                    <a:lnTo>
                      <a:pt x="6193" y="2304"/>
                    </a:lnTo>
                    <a:lnTo>
                      <a:pt x="6193" y="2313"/>
                    </a:lnTo>
                    <a:lnTo>
                      <a:pt x="6193" y="2313"/>
                    </a:lnTo>
                    <a:lnTo>
                      <a:pt x="6228" y="2331"/>
                    </a:lnTo>
                    <a:lnTo>
                      <a:pt x="6263" y="2340"/>
                    </a:lnTo>
                    <a:lnTo>
                      <a:pt x="6263" y="2340"/>
                    </a:lnTo>
                    <a:lnTo>
                      <a:pt x="6272" y="2348"/>
                    </a:lnTo>
                    <a:lnTo>
                      <a:pt x="6272" y="2348"/>
                    </a:lnTo>
                    <a:lnTo>
                      <a:pt x="6281" y="2366"/>
                    </a:lnTo>
                    <a:lnTo>
                      <a:pt x="6281" y="2366"/>
                    </a:lnTo>
                    <a:lnTo>
                      <a:pt x="6298" y="2393"/>
                    </a:lnTo>
                    <a:lnTo>
                      <a:pt x="6298" y="2393"/>
                    </a:lnTo>
                    <a:lnTo>
                      <a:pt x="6325" y="2419"/>
                    </a:lnTo>
                    <a:lnTo>
                      <a:pt x="6360" y="2428"/>
                    </a:lnTo>
                    <a:lnTo>
                      <a:pt x="6395" y="2437"/>
                    </a:lnTo>
                    <a:lnTo>
                      <a:pt x="6440" y="2428"/>
                    </a:lnTo>
                    <a:lnTo>
                      <a:pt x="6440" y="2428"/>
                    </a:lnTo>
                    <a:lnTo>
                      <a:pt x="6501" y="2428"/>
                    </a:lnTo>
                    <a:lnTo>
                      <a:pt x="6519" y="2437"/>
                    </a:lnTo>
                    <a:lnTo>
                      <a:pt x="6519" y="2437"/>
                    </a:lnTo>
                    <a:lnTo>
                      <a:pt x="6563" y="2445"/>
                    </a:lnTo>
                    <a:lnTo>
                      <a:pt x="6607" y="2463"/>
                    </a:lnTo>
                    <a:lnTo>
                      <a:pt x="6607" y="2463"/>
                    </a:lnTo>
                    <a:lnTo>
                      <a:pt x="6634" y="2490"/>
                    </a:lnTo>
                    <a:lnTo>
                      <a:pt x="6634" y="2490"/>
                    </a:lnTo>
                    <a:lnTo>
                      <a:pt x="6643" y="2490"/>
                    </a:lnTo>
                    <a:lnTo>
                      <a:pt x="6643" y="2490"/>
                    </a:lnTo>
                    <a:lnTo>
                      <a:pt x="6731" y="2490"/>
                    </a:lnTo>
                    <a:lnTo>
                      <a:pt x="6731" y="2490"/>
                    </a:lnTo>
                    <a:lnTo>
                      <a:pt x="6819" y="2490"/>
                    </a:lnTo>
                    <a:lnTo>
                      <a:pt x="6907" y="2481"/>
                    </a:lnTo>
                    <a:lnTo>
                      <a:pt x="6907" y="2481"/>
                    </a:lnTo>
                    <a:lnTo>
                      <a:pt x="6925" y="2463"/>
                    </a:lnTo>
                    <a:lnTo>
                      <a:pt x="6925" y="2463"/>
                    </a:lnTo>
                    <a:lnTo>
                      <a:pt x="6943" y="2445"/>
                    </a:lnTo>
                    <a:lnTo>
                      <a:pt x="6943" y="2445"/>
                    </a:lnTo>
                    <a:lnTo>
                      <a:pt x="6969" y="2437"/>
                    </a:lnTo>
                    <a:lnTo>
                      <a:pt x="6995" y="2428"/>
                    </a:lnTo>
                    <a:lnTo>
                      <a:pt x="6995" y="2428"/>
                    </a:lnTo>
                    <a:lnTo>
                      <a:pt x="7013" y="2401"/>
                    </a:lnTo>
                    <a:lnTo>
                      <a:pt x="7013" y="2401"/>
                    </a:lnTo>
                    <a:lnTo>
                      <a:pt x="7031" y="2401"/>
                    </a:lnTo>
                    <a:lnTo>
                      <a:pt x="7031" y="2401"/>
                    </a:lnTo>
                    <a:lnTo>
                      <a:pt x="7048" y="2401"/>
                    </a:lnTo>
                    <a:lnTo>
                      <a:pt x="7048" y="2401"/>
                    </a:lnTo>
                    <a:lnTo>
                      <a:pt x="7075" y="2410"/>
                    </a:lnTo>
                    <a:lnTo>
                      <a:pt x="7101" y="2419"/>
                    </a:lnTo>
                    <a:lnTo>
                      <a:pt x="7101" y="2419"/>
                    </a:lnTo>
                    <a:lnTo>
                      <a:pt x="7119" y="2437"/>
                    </a:lnTo>
                    <a:lnTo>
                      <a:pt x="7128" y="2463"/>
                    </a:lnTo>
                    <a:lnTo>
                      <a:pt x="7137" y="2507"/>
                    </a:lnTo>
                    <a:lnTo>
                      <a:pt x="7137" y="2507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45" y="2525"/>
                    </a:lnTo>
                    <a:lnTo>
                      <a:pt x="7145" y="2525"/>
                    </a:lnTo>
                    <a:lnTo>
                      <a:pt x="7154" y="2525"/>
                    </a:lnTo>
                    <a:lnTo>
                      <a:pt x="7154" y="2525"/>
                    </a:lnTo>
                    <a:lnTo>
                      <a:pt x="7163" y="2516"/>
                    </a:lnTo>
                    <a:lnTo>
                      <a:pt x="7163" y="2516"/>
                    </a:lnTo>
                    <a:lnTo>
                      <a:pt x="7190" y="2507"/>
                    </a:lnTo>
                    <a:lnTo>
                      <a:pt x="7190" y="2507"/>
                    </a:lnTo>
                    <a:lnTo>
                      <a:pt x="7198" y="2498"/>
                    </a:lnTo>
                    <a:lnTo>
                      <a:pt x="7198" y="2498"/>
                    </a:lnTo>
                    <a:lnTo>
                      <a:pt x="7207" y="2490"/>
                    </a:lnTo>
                    <a:lnTo>
                      <a:pt x="7207" y="2490"/>
                    </a:lnTo>
                    <a:lnTo>
                      <a:pt x="7216" y="2454"/>
                    </a:lnTo>
                    <a:lnTo>
                      <a:pt x="7216" y="2454"/>
                    </a:lnTo>
                    <a:lnTo>
                      <a:pt x="7225" y="2445"/>
                    </a:lnTo>
                    <a:lnTo>
                      <a:pt x="7225" y="2445"/>
                    </a:lnTo>
                    <a:lnTo>
                      <a:pt x="7234" y="2437"/>
                    </a:lnTo>
                    <a:lnTo>
                      <a:pt x="7234" y="2437"/>
                    </a:lnTo>
                    <a:lnTo>
                      <a:pt x="7234" y="2428"/>
                    </a:lnTo>
                    <a:lnTo>
                      <a:pt x="7234" y="2428"/>
                    </a:lnTo>
                    <a:lnTo>
                      <a:pt x="7260" y="2393"/>
                    </a:lnTo>
                    <a:lnTo>
                      <a:pt x="7269" y="2375"/>
                    </a:lnTo>
                    <a:lnTo>
                      <a:pt x="7269" y="2375"/>
                    </a:lnTo>
                    <a:lnTo>
                      <a:pt x="7295" y="2357"/>
                    </a:lnTo>
                    <a:lnTo>
                      <a:pt x="7287" y="2348"/>
                    </a:lnTo>
                    <a:lnTo>
                      <a:pt x="7287" y="2348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69" y="2322"/>
                    </a:lnTo>
                    <a:lnTo>
                      <a:pt x="7260" y="2304"/>
                    </a:lnTo>
                    <a:lnTo>
                      <a:pt x="7260" y="2304"/>
                    </a:lnTo>
                    <a:lnTo>
                      <a:pt x="7269" y="2287"/>
                    </a:lnTo>
                    <a:lnTo>
                      <a:pt x="7269" y="2287"/>
                    </a:lnTo>
                    <a:lnTo>
                      <a:pt x="7269" y="2278"/>
                    </a:lnTo>
                    <a:lnTo>
                      <a:pt x="7269" y="2278"/>
                    </a:lnTo>
                    <a:lnTo>
                      <a:pt x="7295" y="2260"/>
                    </a:lnTo>
                    <a:lnTo>
                      <a:pt x="7331" y="2251"/>
                    </a:lnTo>
                    <a:lnTo>
                      <a:pt x="7331" y="2251"/>
                    </a:lnTo>
                    <a:lnTo>
                      <a:pt x="7348" y="2260"/>
                    </a:lnTo>
                    <a:lnTo>
                      <a:pt x="7348" y="2260"/>
                    </a:lnTo>
                    <a:lnTo>
                      <a:pt x="7366" y="2251"/>
                    </a:lnTo>
                    <a:lnTo>
                      <a:pt x="7375" y="2251"/>
                    </a:lnTo>
                    <a:lnTo>
                      <a:pt x="7375" y="2251"/>
                    </a:lnTo>
                    <a:lnTo>
                      <a:pt x="7428" y="2251"/>
                    </a:lnTo>
                    <a:lnTo>
                      <a:pt x="7428" y="2251"/>
                    </a:lnTo>
                    <a:lnTo>
                      <a:pt x="7437" y="2251"/>
                    </a:lnTo>
                    <a:lnTo>
                      <a:pt x="7437" y="2251"/>
                    </a:lnTo>
                    <a:lnTo>
                      <a:pt x="7454" y="2251"/>
                    </a:lnTo>
                    <a:lnTo>
                      <a:pt x="7463" y="2251"/>
                    </a:lnTo>
                    <a:lnTo>
                      <a:pt x="7463" y="2251"/>
                    </a:lnTo>
                    <a:lnTo>
                      <a:pt x="7481" y="2251"/>
                    </a:lnTo>
                    <a:lnTo>
                      <a:pt x="7498" y="2260"/>
                    </a:lnTo>
                    <a:lnTo>
                      <a:pt x="7498" y="2260"/>
                    </a:lnTo>
                    <a:lnTo>
                      <a:pt x="7534" y="2269"/>
                    </a:lnTo>
                    <a:lnTo>
                      <a:pt x="7534" y="2269"/>
                    </a:lnTo>
                    <a:lnTo>
                      <a:pt x="7542" y="2269"/>
                    </a:lnTo>
                    <a:lnTo>
                      <a:pt x="7542" y="2269"/>
                    </a:lnTo>
                    <a:lnTo>
                      <a:pt x="7551" y="2278"/>
                    </a:lnTo>
                    <a:lnTo>
                      <a:pt x="7551" y="2278"/>
                    </a:lnTo>
                    <a:lnTo>
                      <a:pt x="7569" y="2287"/>
                    </a:lnTo>
                    <a:lnTo>
                      <a:pt x="7569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87" y="2295"/>
                    </a:lnTo>
                    <a:lnTo>
                      <a:pt x="7587" y="2295"/>
                    </a:lnTo>
                    <a:lnTo>
                      <a:pt x="7595" y="2295"/>
                    </a:lnTo>
                    <a:lnTo>
                      <a:pt x="7595" y="2295"/>
                    </a:lnTo>
                    <a:lnTo>
                      <a:pt x="7604" y="2304"/>
                    </a:lnTo>
                    <a:lnTo>
                      <a:pt x="7604" y="2322"/>
                    </a:lnTo>
                    <a:lnTo>
                      <a:pt x="7604" y="2322"/>
                    </a:lnTo>
                    <a:lnTo>
                      <a:pt x="7604" y="2331"/>
                    </a:lnTo>
                    <a:lnTo>
                      <a:pt x="7604" y="2331"/>
                    </a:lnTo>
                    <a:lnTo>
                      <a:pt x="7613" y="2331"/>
                    </a:lnTo>
                    <a:lnTo>
                      <a:pt x="7613" y="2331"/>
                    </a:lnTo>
                    <a:lnTo>
                      <a:pt x="7622" y="2348"/>
                    </a:lnTo>
                    <a:lnTo>
                      <a:pt x="7640" y="2375"/>
                    </a:lnTo>
                    <a:lnTo>
                      <a:pt x="7640" y="2375"/>
                    </a:lnTo>
                    <a:lnTo>
                      <a:pt x="7648" y="2401"/>
                    </a:lnTo>
                    <a:lnTo>
                      <a:pt x="7657" y="2419"/>
                    </a:lnTo>
                    <a:lnTo>
                      <a:pt x="7657" y="2419"/>
                    </a:lnTo>
                    <a:lnTo>
                      <a:pt x="7666" y="2428"/>
                    </a:lnTo>
                    <a:lnTo>
                      <a:pt x="7666" y="2445"/>
                    </a:lnTo>
                    <a:lnTo>
                      <a:pt x="7666" y="2445"/>
                    </a:lnTo>
                    <a:lnTo>
                      <a:pt x="7684" y="2472"/>
                    </a:lnTo>
                    <a:lnTo>
                      <a:pt x="7684" y="2472"/>
                    </a:lnTo>
                    <a:lnTo>
                      <a:pt x="7692" y="2498"/>
                    </a:lnTo>
                    <a:lnTo>
                      <a:pt x="7692" y="2498"/>
                    </a:lnTo>
                    <a:lnTo>
                      <a:pt x="7692" y="2507"/>
                    </a:lnTo>
                    <a:lnTo>
                      <a:pt x="7692" y="2507"/>
                    </a:lnTo>
                    <a:lnTo>
                      <a:pt x="7692" y="2516"/>
                    </a:lnTo>
                    <a:lnTo>
                      <a:pt x="7692" y="2516"/>
                    </a:lnTo>
                    <a:lnTo>
                      <a:pt x="7692" y="2525"/>
                    </a:lnTo>
                    <a:lnTo>
                      <a:pt x="7692" y="2525"/>
                    </a:lnTo>
                    <a:lnTo>
                      <a:pt x="7710" y="2534"/>
                    </a:lnTo>
                    <a:lnTo>
                      <a:pt x="7710" y="2534"/>
                    </a:lnTo>
                    <a:lnTo>
                      <a:pt x="7737" y="2534"/>
                    </a:lnTo>
                    <a:lnTo>
                      <a:pt x="7754" y="2551"/>
                    </a:lnTo>
                    <a:lnTo>
                      <a:pt x="7754" y="2551"/>
                    </a:lnTo>
                    <a:lnTo>
                      <a:pt x="7763" y="2551"/>
                    </a:lnTo>
                    <a:lnTo>
                      <a:pt x="7772" y="2551"/>
                    </a:lnTo>
                    <a:lnTo>
                      <a:pt x="7772" y="2551"/>
                    </a:lnTo>
                    <a:lnTo>
                      <a:pt x="7807" y="2569"/>
                    </a:lnTo>
                    <a:lnTo>
                      <a:pt x="7807" y="2569"/>
                    </a:lnTo>
                    <a:lnTo>
                      <a:pt x="7825" y="2569"/>
                    </a:lnTo>
                    <a:lnTo>
                      <a:pt x="7834" y="2578"/>
                    </a:lnTo>
                    <a:lnTo>
                      <a:pt x="7834" y="2578"/>
                    </a:lnTo>
                    <a:lnTo>
                      <a:pt x="7842" y="2587"/>
                    </a:lnTo>
                    <a:lnTo>
                      <a:pt x="7842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69" y="2596"/>
                    </a:lnTo>
                    <a:lnTo>
                      <a:pt x="7869" y="2604"/>
                    </a:lnTo>
                    <a:lnTo>
                      <a:pt x="7869" y="2604"/>
                    </a:lnTo>
                    <a:lnTo>
                      <a:pt x="7869" y="2622"/>
                    </a:lnTo>
                    <a:lnTo>
                      <a:pt x="7869" y="2622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57"/>
                    </a:lnTo>
                    <a:lnTo>
                      <a:pt x="7878" y="2657"/>
                    </a:lnTo>
                    <a:lnTo>
                      <a:pt x="7887" y="2657"/>
                    </a:lnTo>
                    <a:lnTo>
                      <a:pt x="7887" y="2657"/>
                    </a:lnTo>
                    <a:lnTo>
                      <a:pt x="7895" y="2666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40" y="2666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66" y="2666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92" y="2649"/>
                    </a:lnTo>
                    <a:lnTo>
                      <a:pt x="8019" y="2640"/>
                    </a:lnTo>
                    <a:lnTo>
                      <a:pt x="8019" y="2640"/>
                    </a:lnTo>
                    <a:lnTo>
                      <a:pt x="8028" y="2640"/>
                    </a:lnTo>
                    <a:lnTo>
                      <a:pt x="8028" y="2640"/>
                    </a:lnTo>
                    <a:lnTo>
                      <a:pt x="8045" y="2631"/>
                    </a:lnTo>
                    <a:lnTo>
                      <a:pt x="8063" y="2631"/>
                    </a:lnTo>
                    <a:lnTo>
                      <a:pt x="8072" y="2631"/>
                    </a:lnTo>
                    <a:lnTo>
                      <a:pt x="8072" y="2631"/>
                    </a:lnTo>
                    <a:lnTo>
                      <a:pt x="8081" y="2640"/>
                    </a:lnTo>
                    <a:lnTo>
                      <a:pt x="8090" y="2649"/>
                    </a:lnTo>
                    <a:lnTo>
                      <a:pt x="8090" y="2657"/>
                    </a:lnTo>
                    <a:lnTo>
                      <a:pt x="8090" y="2657"/>
                    </a:lnTo>
                    <a:lnTo>
                      <a:pt x="8090" y="2675"/>
                    </a:lnTo>
                    <a:lnTo>
                      <a:pt x="8090" y="2675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8" y="2693"/>
                    </a:lnTo>
                    <a:lnTo>
                      <a:pt x="8098" y="2701"/>
                    </a:lnTo>
                    <a:lnTo>
                      <a:pt x="8098" y="2701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72" y="2737"/>
                    </a:lnTo>
                    <a:lnTo>
                      <a:pt x="8063" y="2763"/>
                    </a:lnTo>
                    <a:lnTo>
                      <a:pt x="8063" y="2763"/>
                    </a:lnTo>
                    <a:lnTo>
                      <a:pt x="8054" y="2781"/>
                    </a:lnTo>
                    <a:lnTo>
                      <a:pt x="8054" y="2781"/>
                    </a:lnTo>
                    <a:lnTo>
                      <a:pt x="8045" y="2799"/>
                    </a:lnTo>
                    <a:lnTo>
                      <a:pt x="8045" y="2799"/>
                    </a:lnTo>
                    <a:lnTo>
                      <a:pt x="8037" y="2799"/>
                    </a:lnTo>
                    <a:lnTo>
                      <a:pt x="8037" y="2799"/>
                    </a:lnTo>
                    <a:lnTo>
                      <a:pt x="8028" y="2807"/>
                    </a:lnTo>
                    <a:lnTo>
                      <a:pt x="8028" y="2816"/>
                    </a:lnTo>
                    <a:lnTo>
                      <a:pt x="8028" y="2816"/>
                    </a:lnTo>
                    <a:lnTo>
                      <a:pt x="8019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60"/>
                    </a:lnTo>
                    <a:lnTo>
                      <a:pt x="8001" y="2860"/>
                    </a:lnTo>
                    <a:lnTo>
                      <a:pt x="7984" y="2869"/>
                    </a:lnTo>
                    <a:lnTo>
                      <a:pt x="7975" y="2869"/>
                    </a:lnTo>
                    <a:lnTo>
                      <a:pt x="7975" y="2869"/>
                    </a:lnTo>
                    <a:lnTo>
                      <a:pt x="7957" y="2869"/>
                    </a:lnTo>
                    <a:lnTo>
                      <a:pt x="7940" y="2860"/>
                    </a:lnTo>
                    <a:lnTo>
                      <a:pt x="7940" y="2860"/>
                    </a:lnTo>
                    <a:lnTo>
                      <a:pt x="7913" y="2869"/>
                    </a:lnTo>
                    <a:lnTo>
                      <a:pt x="7904" y="2878"/>
                    </a:lnTo>
                    <a:lnTo>
                      <a:pt x="7904" y="2878"/>
                    </a:lnTo>
                    <a:lnTo>
                      <a:pt x="7895" y="2878"/>
                    </a:lnTo>
                    <a:lnTo>
                      <a:pt x="7895" y="2878"/>
                    </a:lnTo>
                    <a:lnTo>
                      <a:pt x="7887" y="2896"/>
                    </a:lnTo>
                    <a:lnTo>
                      <a:pt x="7895" y="2905"/>
                    </a:lnTo>
                    <a:lnTo>
                      <a:pt x="7895" y="2905"/>
                    </a:lnTo>
                    <a:lnTo>
                      <a:pt x="7895" y="2922"/>
                    </a:lnTo>
                    <a:lnTo>
                      <a:pt x="7895" y="2922"/>
                    </a:lnTo>
                    <a:lnTo>
                      <a:pt x="7895" y="2931"/>
                    </a:lnTo>
                    <a:lnTo>
                      <a:pt x="7895" y="2931"/>
                    </a:lnTo>
                    <a:lnTo>
                      <a:pt x="7895" y="2949"/>
                    </a:lnTo>
                    <a:lnTo>
                      <a:pt x="7895" y="2949"/>
                    </a:lnTo>
                    <a:lnTo>
                      <a:pt x="7904" y="2966"/>
                    </a:lnTo>
                    <a:lnTo>
                      <a:pt x="7904" y="2984"/>
                    </a:lnTo>
                    <a:lnTo>
                      <a:pt x="7904" y="3002"/>
                    </a:lnTo>
                    <a:lnTo>
                      <a:pt x="7904" y="3002"/>
                    </a:lnTo>
                    <a:lnTo>
                      <a:pt x="7913" y="3002"/>
                    </a:lnTo>
                    <a:lnTo>
                      <a:pt x="7913" y="3002"/>
                    </a:lnTo>
                    <a:lnTo>
                      <a:pt x="7940" y="2984"/>
                    </a:lnTo>
                    <a:lnTo>
                      <a:pt x="7940" y="2984"/>
                    </a:lnTo>
                    <a:lnTo>
                      <a:pt x="7957" y="3002"/>
                    </a:lnTo>
                    <a:lnTo>
                      <a:pt x="7957" y="3002"/>
                    </a:lnTo>
                    <a:lnTo>
                      <a:pt x="7966" y="3002"/>
                    </a:lnTo>
                    <a:lnTo>
                      <a:pt x="7966" y="3002"/>
                    </a:lnTo>
                    <a:lnTo>
                      <a:pt x="7975" y="3010"/>
                    </a:lnTo>
                    <a:lnTo>
                      <a:pt x="7975" y="3010"/>
                    </a:lnTo>
                    <a:lnTo>
                      <a:pt x="8001" y="3019"/>
                    </a:lnTo>
                    <a:lnTo>
                      <a:pt x="8001" y="3019"/>
                    </a:lnTo>
                    <a:lnTo>
                      <a:pt x="8037" y="3010"/>
                    </a:lnTo>
                    <a:lnTo>
                      <a:pt x="8072" y="2984"/>
                    </a:lnTo>
                    <a:lnTo>
                      <a:pt x="8134" y="2940"/>
                    </a:lnTo>
                    <a:lnTo>
                      <a:pt x="8134" y="2940"/>
                    </a:lnTo>
                    <a:lnTo>
                      <a:pt x="8151" y="2922"/>
                    </a:lnTo>
                    <a:lnTo>
                      <a:pt x="8204" y="2869"/>
                    </a:lnTo>
                    <a:lnTo>
                      <a:pt x="8231" y="2843"/>
                    </a:lnTo>
                    <a:lnTo>
                      <a:pt x="8231" y="2843"/>
                    </a:lnTo>
                    <a:lnTo>
                      <a:pt x="8275" y="2790"/>
                    </a:lnTo>
                    <a:lnTo>
                      <a:pt x="8292" y="2763"/>
                    </a:lnTo>
                    <a:lnTo>
                      <a:pt x="8310" y="2728"/>
                    </a:lnTo>
                    <a:lnTo>
                      <a:pt x="8310" y="2728"/>
                    </a:lnTo>
                    <a:lnTo>
                      <a:pt x="8328" y="2710"/>
                    </a:lnTo>
                    <a:lnTo>
                      <a:pt x="8345" y="2684"/>
                    </a:lnTo>
                    <a:lnTo>
                      <a:pt x="8345" y="2684"/>
                    </a:lnTo>
                    <a:lnTo>
                      <a:pt x="8354" y="2684"/>
                    </a:lnTo>
                    <a:lnTo>
                      <a:pt x="8354" y="2684"/>
                    </a:lnTo>
                    <a:lnTo>
                      <a:pt x="8363" y="2675"/>
                    </a:lnTo>
                    <a:lnTo>
                      <a:pt x="8363" y="2675"/>
                    </a:lnTo>
                    <a:lnTo>
                      <a:pt x="8372" y="2657"/>
                    </a:lnTo>
                    <a:lnTo>
                      <a:pt x="8372" y="2657"/>
                    </a:lnTo>
                    <a:lnTo>
                      <a:pt x="8381" y="2640"/>
                    </a:lnTo>
                    <a:lnTo>
                      <a:pt x="8381" y="2640"/>
                    </a:lnTo>
                    <a:lnTo>
                      <a:pt x="8398" y="2622"/>
                    </a:lnTo>
                    <a:lnTo>
                      <a:pt x="8407" y="2596"/>
                    </a:lnTo>
                    <a:lnTo>
                      <a:pt x="8407" y="2596"/>
                    </a:lnTo>
                    <a:lnTo>
                      <a:pt x="8416" y="2560"/>
                    </a:lnTo>
                    <a:lnTo>
                      <a:pt x="8425" y="2516"/>
                    </a:lnTo>
                    <a:lnTo>
                      <a:pt x="8425" y="2516"/>
                    </a:lnTo>
                    <a:lnTo>
                      <a:pt x="8434" y="2490"/>
                    </a:lnTo>
                    <a:lnTo>
                      <a:pt x="8434" y="2490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42" y="2437"/>
                    </a:lnTo>
                    <a:lnTo>
                      <a:pt x="8442" y="2437"/>
                    </a:lnTo>
                    <a:lnTo>
                      <a:pt x="8442" y="2428"/>
                    </a:lnTo>
                    <a:lnTo>
                      <a:pt x="8442" y="2428"/>
                    </a:lnTo>
                    <a:lnTo>
                      <a:pt x="8451" y="2410"/>
                    </a:lnTo>
                    <a:lnTo>
                      <a:pt x="8451" y="2410"/>
                    </a:lnTo>
                    <a:lnTo>
                      <a:pt x="8451" y="2401"/>
                    </a:lnTo>
                    <a:lnTo>
                      <a:pt x="8451" y="2401"/>
                    </a:lnTo>
                    <a:lnTo>
                      <a:pt x="8469" y="2384"/>
                    </a:lnTo>
                    <a:lnTo>
                      <a:pt x="8469" y="2384"/>
                    </a:lnTo>
                    <a:lnTo>
                      <a:pt x="8478" y="2366"/>
                    </a:lnTo>
                    <a:lnTo>
                      <a:pt x="8478" y="2340"/>
                    </a:lnTo>
                    <a:lnTo>
                      <a:pt x="8478" y="2304"/>
                    </a:lnTo>
                    <a:lnTo>
                      <a:pt x="8478" y="2304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78" y="2287"/>
                    </a:lnTo>
                    <a:lnTo>
                      <a:pt x="8478" y="2278"/>
                    </a:lnTo>
                    <a:lnTo>
                      <a:pt x="8478" y="2278"/>
                    </a:lnTo>
                    <a:lnTo>
                      <a:pt x="8478" y="2260"/>
                    </a:lnTo>
                    <a:lnTo>
                      <a:pt x="8469" y="2260"/>
                    </a:lnTo>
                    <a:lnTo>
                      <a:pt x="8469" y="2260"/>
                    </a:lnTo>
                    <a:lnTo>
                      <a:pt x="8460" y="2251"/>
                    </a:lnTo>
                    <a:lnTo>
                      <a:pt x="8451" y="2251"/>
                    </a:lnTo>
                    <a:lnTo>
                      <a:pt x="8451" y="2251"/>
                    </a:lnTo>
                    <a:lnTo>
                      <a:pt x="8442" y="2242"/>
                    </a:lnTo>
                    <a:lnTo>
                      <a:pt x="8442" y="2242"/>
                    </a:lnTo>
                    <a:lnTo>
                      <a:pt x="8425" y="2234"/>
                    </a:lnTo>
                    <a:lnTo>
                      <a:pt x="8425" y="2234"/>
                    </a:lnTo>
                    <a:lnTo>
                      <a:pt x="8416" y="2216"/>
                    </a:lnTo>
                    <a:lnTo>
                      <a:pt x="8407" y="2207"/>
                    </a:lnTo>
                    <a:lnTo>
                      <a:pt x="8389" y="2198"/>
                    </a:lnTo>
                    <a:lnTo>
                      <a:pt x="8372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45" y="2189"/>
                    </a:lnTo>
                    <a:lnTo>
                      <a:pt x="8328" y="2189"/>
                    </a:lnTo>
                    <a:lnTo>
                      <a:pt x="8328" y="2189"/>
                    </a:lnTo>
                    <a:lnTo>
                      <a:pt x="8319" y="2189"/>
                    </a:lnTo>
                    <a:lnTo>
                      <a:pt x="8319" y="2198"/>
                    </a:lnTo>
                    <a:lnTo>
                      <a:pt x="8319" y="2198"/>
                    </a:lnTo>
                    <a:lnTo>
                      <a:pt x="8319" y="2207"/>
                    </a:lnTo>
                    <a:lnTo>
                      <a:pt x="8319" y="2207"/>
                    </a:lnTo>
                    <a:lnTo>
                      <a:pt x="8310" y="2207"/>
                    </a:lnTo>
                    <a:lnTo>
                      <a:pt x="8310" y="2207"/>
                    </a:lnTo>
                    <a:lnTo>
                      <a:pt x="8292" y="2216"/>
                    </a:lnTo>
                    <a:lnTo>
                      <a:pt x="8284" y="2234"/>
                    </a:lnTo>
                    <a:lnTo>
                      <a:pt x="8284" y="2234"/>
                    </a:lnTo>
                    <a:lnTo>
                      <a:pt x="8266" y="2242"/>
                    </a:lnTo>
                    <a:lnTo>
                      <a:pt x="8266" y="2242"/>
                    </a:lnTo>
                    <a:lnTo>
                      <a:pt x="8266" y="2234"/>
                    </a:lnTo>
                    <a:lnTo>
                      <a:pt x="8266" y="2225"/>
                    </a:lnTo>
                    <a:lnTo>
                      <a:pt x="8266" y="2225"/>
                    </a:lnTo>
                    <a:lnTo>
                      <a:pt x="8266" y="2216"/>
                    </a:lnTo>
                    <a:lnTo>
                      <a:pt x="8257" y="2216"/>
                    </a:lnTo>
                    <a:lnTo>
                      <a:pt x="8257" y="2216"/>
                    </a:lnTo>
                    <a:lnTo>
                      <a:pt x="8257" y="2207"/>
                    </a:lnTo>
                    <a:lnTo>
                      <a:pt x="8248" y="2198"/>
                    </a:lnTo>
                    <a:lnTo>
                      <a:pt x="8248" y="2198"/>
                    </a:lnTo>
                    <a:lnTo>
                      <a:pt x="8231" y="2198"/>
                    </a:lnTo>
                    <a:lnTo>
                      <a:pt x="8222" y="2207"/>
                    </a:lnTo>
                    <a:lnTo>
                      <a:pt x="8222" y="2207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189"/>
                    </a:lnTo>
                    <a:lnTo>
                      <a:pt x="8213" y="2189"/>
                    </a:lnTo>
                    <a:lnTo>
                      <a:pt x="8213" y="2172"/>
                    </a:lnTo>
                    <a:lnTo>
                      <a:pt x="8213" y="2172"/>
                    </a:lnTo>
                    <a:lnTo>
                      <a:pt x="8213" y="2163"/>
                    </a:lnTo>
                    <a:lnTo>
                      <a:pt x="8195" y="2154"/>
                    </a:lnTo>
                    <a:lnTo>
                      <a:pt x="8187" y="2154"/>
                    </a:lnTo>
                    <a:lnTo>
                      <a:pt x="8187" y="2154"/>
                    </a:lnTo>
                    <a:lnTo>
                      <a:pt x="8178" y="2163"/>
                    </a:lnTo>
                    <a:lnTo>
                      <a:pt x="8178" y="2163"/>
                    </a:lnTo>
                    <a:lnTo>
                      <a:pt x="8151" y="2163"/>
                    </a:lnTo>
                    <a:lnTo>
                      <a:pt x="8151" y="2163"/>
                    </a:lnTo>
                    <a:lnTo>
                      <a:pt x="8134" y="2154"/>
                    </a:lnTo>
                    <a:lnTo>
                      <a:pt x="8134" y="2154"/>
                    </a:lnTo>
                    <a:lnTo>
                      <a:pt x="8151" y="2137"/>
                    </a:lnTo>
                    <a:lnTo>
                      <a:pt x="8151" y="2137"/>
                    </a:lnTo>
                    <a:lnTo>
                      <a:pt x="8178" y="2119"/>
                    </a:lnTo>
                    <a:lnTo>
                      <a:pt x="8178" y="2119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213" y="2092"/>
                    </a:lnTo>
                    <a:lnTo>
                      <a:pt x="8240" y="2075"/>
                    </a:lnTo>
                    <a:lnTo>
                      <a:pt x="8240" y="2075"/>
                    </a:lnTo>
                    <a:lnTo>
                      <a:pt x="8266" y="2057"/>
                    </a:lnTo>
                    <a:lnTo>
                      <a:pt x="8266" y="2057"/>
                    </a:lnTo>
                    <a:lnTo>
                      <a:pt x="8284" y="2039"/>
                    </a:lnTo>
                    <a:lnTo>
                      <a:pt x="8301" y="2013"/>
                    </a:lnTo>
                    <a:lnTo>
                      <a:pt x="8301" y="2013"/>
                    </a:lnTo>
                    <a:lnTo>
                      <a:pt x="8328" y="1995"/>
                    </a:lnTo>
                    <a:lnTo>
                      <a:pt x="8328" y="1995"/>
                    </a:lnTo>
                    <a:lnTo>
                      <a:pt x="8337" y="1986"/>
                    </a:lnTo>
                    <a:lnTo>
                      <a:pt x="8337" y="1986"/>
                    </a:lnTo>
                    <a:lnTo>
                      <a:pt x="8354" y="1978"/>
                    </a:lnTo>
                    <a:lnTo>
                      <a:pt x="8354" y="1978"/>
                    </a:lnTo>
                    <a:lnTo>
                      <a:pt x="8372" y="1960"/>
                    </a:lnTo>
                    <a:lnTo>
                      <a:pt x="8372" y="1960"/>
                    </a:lnTo>
                    <a:lnTo>
                      <a:pt x="8416" y="1925"/>
                    </a:lnTo>
                    <a:lnTo>
                      <a:pt x="8434" y="1898"/>
                    </a:lnTo>
                    <a:lnTo>
                      <a:pt x="8434" y="1898"/>
                    </a:lnTo>
                    <a:lnTo>
                      <a:pt x="8442" y="1889"/>
                    </a:lnTo>
                    <a:lnTo>
                      <a:pt x="8469" y="1881"/>
                    </a:lnTo>
                    <a:lnTo>
                      <a:pt x="8469" y="1881"/>
                    </a:lnTo>
                    <a:lnTo>
                      <a:pt x="8495" y="1854"/>
                    </a:lnTo>
                    <a:lnTo>
                      <a:pt x="8495" y="1854"/>
                    </a:lnTo>
                    <a:lnTo>
                      <a:pt x="8504" y="1845"/>
                    </a:lnTo>
                    <a:lnTo>
                      <a:pt x="8504" y="1845"/>
                    </a:lnTo>
                    <a:lnTo>
                      <a:pt x="8539" y="1819"/>
                    </a:lnTo>
                    <a:lnTo>
                      <a:pt x="8601" y="1792"/>
                    </a:lnTo>
                    <a:lnTo>
                      <a:pt x="8637" y="1792"/>
                    </a:lnTo>
                    <a:lnTo>
                      <a:pt x="8637" y="1792"/>
                    </a:lnTo>
                    <a:lnTo>
                      <a:pt x="8689" y="1801"/>
                    </a:lnTo>
                    <a:lnTo>
                      <a:pt x="8725" y="1810"/>
                    </a:lnTo>
                    <a:lnTo>
                      <a:pt x="8725" y="1810"/>
                    </a:lnTo>
                    <a:lnTo>
                      <a:pt x="8742" y="1819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87" y="1810"/>
                    </a:lnTo>
                    <a:lnTo>
                      <a:pt x="8787" y="1810"/>
                    </a:lnTo>
                    <a:lnTo>
                      <a:pt x="8795" y="1810"/>
                    </a:lnTo>
                    <a:lnTo>
                      <a:pt x="8804" y="1810"/>
                    </a:lnTo>
                    <a:lnTo>
                      <a:pt x="8804" y="1810"/>
                    </a:lnTo>
                    <a:lnTo>
                      <a:pt x="8822" y="1810"/>
                    </a:lnTo>
                    <a:lnTo>
                      <a:pt x="8839" y="1801"/>
                    </a:lnTo>
                    <a:lnTo>
                      <a:pt x="8839" y="1801"/>
                    </a:lnTo>
                    <a:lnTo>
                      <a:pt x="8848" y="1801"/>
                    </a:lnTo>
                    <a:lnTo>
                      <a:pt x="8848" y="1801"/>
                    </a:lnTo>
                    <a:lnTo>
                      <a:pt x="8857" y="1801"/>
                    </a:lnTo>
                    <a:lnTo>
                      <a:pt x="8857" y="1801"/>
                    </a:lnTo>
                    <a:lnTo>
                      <a:pt x="8866" y="1801"/>
                    </a:lnTo>
                    <a:lnTo>
                      <a:pt x="8884" y="1801"/>
                    </a:lnTo>
                    <a:lnTo>
                      <a:pt x="8884" y="1801"/>
                    </a:lnTo>
                    <a:lnTo>
                      <a:pt x="8901" y="1801"/>
                    </a:lnTo>
                    <a:lnTo>
                      <a:pt x="8910" y="1783"/>
                    </a:lnTo>
                    <a:lnTo>
                      <a:pt x="8910" y="1783"/>
                    </a:lnTo>
                    <a:lnTo>
                      <a:pt x="8928" y="1775"/>
                    </a:lnTo>
                    <a:lnTo>
                      <a:pt x="8945" y="1775"/>
                    </a:lnTo>
                    <a:lnTo>
                      <a:pt x="8945" y="1775"/>
                    </a:lnTo>
                    <a:lnTo>
                      <a:pt x="8981" y="1775"/>
                    </a:lnTo>
                    <a:lnTo>
                      <a:pt x="8981" y="1775"/>
                    </a:lnTo>
                    <a:lnTo>
                      <a:pt x="8989" y="1783"/>
                    </a:lnTo>
                    <a:lnTo>
                      <a:pt x="8989" y="1783"/>
                    </a:lnTo>
                    <a:lnTo>
                      <a:pt x="9007" y="1792"/>
                    </a:lnTo>
                    <a:lnTo>
                      <a:pt x="9034" y="1792"/>
                    </a:lnTo>
                    <a:lnTo>
                      <a:pt x="9034" y="1792"/>
                    </a:lnTo>
                    <a:lnTo>
                      <a:pt x="9034" y="1783"/>
                    </a:lnTo>
                    <a:lnTo>
                      <a:pt x="9034" y="1783"/>
                    </a:lnTo>
                    <a:lnTo>
                      <a:pt x="9042" y="1792"/>
                    </a:lnTo>
                    <a:lnTo>
                      <a:pt x="9042" y="1792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69" y="1810"/>
                    </a:lnTo>
                    <a:lnTo>
                      <a:pt x="9069" y="1810"/>
                    </a:lnTo>
                    <a:lnTo>
                      <a:pt x="9060" y="1828"/>
                    </a:lnTo>
                    <a:lnTo>
                      <a:pt x="9060" y="1828"/>
                    </a:lnTo>
                    <a:lnTo>
                      <a:pt x="9069" y="1836"/>
                    </a:lnTo>
                    <a:lnTo>
                      <a:pt x="9078" y="1836"/>
                    </a:lnTo>
                    <a:lnTo>
                      <a:pt x="9095" y="1836"/>
                    </a:lnTo>
                    <a:lnTo>
                      <a:pt x="9095" y="1836"/>
                    </a:lnTo>
                    <a:lnTo>
                      <a:pt x="9113" y="1836"/>
                    </a:lnTo>
                    <a:lnTo>
                      <a:pt x="9113" y="1836"/>
                    </a:lnTo>
                    <a:lnTo>
                      <a:pt x="9139" y="1836"/>
                    </a:lnTo>
                    <a:lnTo>
                      <a:pt x="9157" y="1828"/>
                    </a:lnTo>
                    <a:lnTo>
                      <a:pt x="9157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84" y="1828"/>
                    </a:lnTo>
                    <a:lnTo>
                      <a:pt x="9192" y="1828"/>
                    </a:lnTo>
                    <a:lnTo>
                      <a:pt x="9192" y="1828"/>
                    </a:lnTo>
                    <a:lnTo>
                      <a:pt x="9201" y="1828"/>
                    </a:lnTo>
                    <a:lnTo>
                      <a:pt x="9201" y="1828"/>
                    </a:lnTo>
                    <a:lnTo>
                      <a:pt x="9228" y="1819"/>
                    </a:lnTo>
                    <a:lnTo>
                      <a:pt x="9228" y="1819"/>
                    </a:lnTo>
                    <a:lnTo>
                      <a:pt x="9237" y="1810"/>
                    </a:lnTo>
                    <a:lnTo>
                      <a:pt x="9245" y="1801"/>
                    </a:lnTo>
                    <a:lnTo>
                      <a:pt x="9245" y="1801"/>
                    </a:lnTo>
                    <a:lnTo>
                      <a:pt x="9237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19" y="1775"/>
                    </a:lnTo>
                    <a:lnTo>
                      <a:pt x="9219" y="1775"/>
                    </a:lnTo>
                    <a:lnTo>
                      <a:pt x="9237" y="1748"/>
                    </a:lnTo>
                    <a:lnTo>
                      <a:pt x="9237" y="1748"/>
                    </a:lnTo>
                    <a:lnTo>
                      <a:pt x="9254" y="1722"/>
                    </a:lnTo>
                    <a:lnTo>
                      <a:pt x="9281" y="1704"/>
                    </a:lnTo>
                    <a:lnTo>
                      <a:pt x="9289" y="1695"/>
                    </a:lnTo>
                    <a:lnTo>
                      <a:pt x="9289" y="1695"/>
                    </a:lnTo>
                    <a:lnTo>
                      <a:pt x="9316" y="1677"/>
                    </a:lnTo>
                    <a:lnTo>
                      <a:pt x="9316" y="1677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60" y="1660"/>
                    </a:lnTo>
                    <a:lnTo>
                      <a:pt x="9360" y="1651"/>
                    </a:lnTo>
                    <a:lnTo>
                      <a:pt x="9360" y="1651"/>
                    </a:lnTo>
                    <a:lnTo>
                      <a:pt x="9369" y="1625"/>
                    </a:lnTo>
                    <a:lnTo>
                      <a:pt x="9378" y="1607"/>
                    </a:lnTo>
                    <a:lnTo>
                      <a:pt x="9422" y="1607"/>
                    </a:lnTo>
                    <a:lnTo>
                      <a:pt x="9422" y="1607"/>
                    </a:lnTo>
                    <a:lnTo>
                      <a:pt x="9448" y="1607"/>
                    </a:lnTo>
                    <a:lnTo>
                      <a:pt x="9475" y="1598"/>
                    </a:lnTo>
                    <a:lnTo>
                      <a:pt x="9475" y="1598"/>
                    </a:lnTo>
                    <a:lnTo>
                      <a:pt x="9492" y="1589"/>
                    </a:lnTo>
                    <a:lnTo>
                      <a:pt x="9492" y="1589"/>
                    </a:lnTo>
                    <a:lnTo>
                      <a:pt x="9501" y="1598"/>
                    </a:lnTo>
                    <a:lnTo>
                      <a:pt x="9501" y="1598"/>
                    </a:lnTo>
                    <a:lnTo>
                      <a:pt x="9510" y="1607"/>
                    </a:lnTo>
                    <a:lnTo>
                      <a:pt x="9510" y="1607"/>
                    </a:lnTo>
                    <a:lnTo>
                      <a:pt x="9519" y="1607"/>
                    </a:lnTo>
                    <a:lnTo>
                      <a:pt x="9528" y="1607"/>
                    </a:lnTo>
                    <a:lnTo>
                      <a:pt x="9528" y="1607"/>
                    </a:lnTo>
                    <a:lnTo>
                      <a:pt x="9536" y="1598"/>
                    </a:lnTo>
                    <a:lnTo>
                      <a:pt x="9536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607"/>
                    </a:lnTo>
                    <a:lnTo>
                      <a:pt x="9545" y="1607"/>
                    </a:lnTo>
                    <a:lnTo>
                      <a:pt x="9528" y="1616"/>
                    </a:lnTo>
                    <a:lnTo>
                      <a:pt x="9519" y="1633"/>
                    </a:lnTo>
                    <a:lnTo>
                      <a:pt x="9519" y="1633"/>
                    </a:lnTo>
                    <a:lnTo>
                      <a:pt x="9519" y="1642"/>
                    </a:lnTo>
                    <a:lnTo>
                      <a:pt x="9519" y="1651"/>
                    </a:lnTo>
                    <a:lnTo>
                      <a:pt x="9519" y="1651"/>
                    </a:lnTo>
                    <a:lnTo>
                      <a:pt x="9519" y="1660"/>
                    </a:lnTo>
                    <a:lnTo>
                      <a:pt x="9536" y="1669"/>
                    </a:lnTo>
                    <a:lnTo>
                      <a:pt x="9545" y="1669"/>
                    </a:lnTo>
                    <a:lnTo>
                      <a:pt x="9545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63" y="1686"/>
                    </a:lnTo>
                    <a:lnTo>
                      <a:pt x="9563" y="1686"/>
                    </a:lnTo>
                    <a:lnTo>
                      <a:pt x="9581" y="1686"/>
                    </a:lnTo>
                    <a:lnTo>
                      <a:pt x="9581" y="1686"/>
                    </a:lnTo>
                    <a:lnTo>
                      <a:pt x="9598" y="1677"/>
                    </a:lnTo>
                    <a:lnTo>
                      <a:pt x="9616" y="1660"/>
                    </a:lnTo>
                    <a:lnTo>
                      <a:pt x="9616" y="1660"/>
                    </a:lnTo>
                    <a:lnTo>
                      <a:pt x="9642" y="1642"/>
                    </a:lnTo>
                    <a:lnTo>
                      <a:pt x="9669" y="1625"/>
                    </a:lnTo>
                    <a:lnTo>
                      <a:pt x="9704" y="1625"/>
                    </a:lnTo>
                    <a:lnTo>
                      <a:pt x="9713" y="1625"/>
                    </a:lnTo>
                    <a:lnTo>
                      <a:pt x="9713" y="1625"/>
                    </a:lnTo>
                    <a:lnTo>
                      <a:pt x="9722" y="1616"/>
                    </a:lnTo>
                    <a:lnTo>
                      <a:pt x="9731" y="1607"/>
                    </a:lnTo>
                    <a:lnTo>
                      <a:pt x="9731" y="1589"/>
                    </a:lnTo>
                    <a:lnTo>
                      <a:pt x="9731" y="1589"/>
                    </a:lnTo>
                    <a:lnTo>
                      <a:pt x="9722" y="1580"/>
                    </a:lnTo>
                    <a:lnTo>
                      <a:pt x="9722" y="1580"/>
                    </a:lnTo>
                    <a:lnTo>
                      <a:pt x="9722" y="1554"/>
                    </a:lnTo>
                    <a:lnTo>
                      <a:pt x="9722" y="1554"/>
                    </a:lnTo>
                    <a:lnTo>
                      <a:pt x="9731" y="1545"/>
                    </a:lnTo>
                    <a:lnTo>
                      <a:pt x="9748" y="1536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84" y="1536"/>
                    </a:lnTo>
                    <a:lnTo>
                      <a:pt x="9775" y="1545"/>
                    </a:lnTo>
                    <a:lnTo>
                      <a:pt x="9775" y="1545"/>
                    </a:lnTo>
                    <a:lnTo>
                      <a:pt x="9766" y="1563"/>
                    </a:lnTo>
                    <a:lnTo>
                      <a:pt x="9766" y="1580"/>
                    </a:lnTo>
                    <a:lnTo>
                      <a:pt x="9766" y="1580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48" y="1625"/>
                    </a:lnTo>
                    <a:lnTo>
                      <a:pt x="9748" y="1625"/>
                    </a:lnTo>
                    <a:lnTo>
                      <a:pt x="9757" y="1633"/>
                    </a:lnTo>
                    <a:lnTo>
                      <a:pt x="9739" y="1642"/>
                    </a:lnTo>
                    <a:lnTo>
                      <a:pt x="9739" y="1642"/>
                    </a:lnTo>
                    <a:lnTo>
                      <a:pt x="9739" y="1651"/>
                    </a:lnTo>
                    <a:lnTo>
                      <a:pt x="9739" y="1651"/>
                    </a:lnTo>
                    <a:lnTo>
                      <a:pt x="9739" y="1660"/>
                    </a:lnTo>
                    <a:lnTo>
                      <a:pt x="9722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695" y="1669"/>
                    </a:lnTo>
                    <a:lnTo>
                      <a:pt x="9695" y="1669"/>
                    </a:lnTo>
                    <a:lnTo>
                      <a:pt x="9660" y="1686"/>
                    </a:lnTo>
                    <a:lnTo>
                      <a:pt x="9651" y="1686"/>
                    </a:lnTo>
                    <a:lnTo>
                      <a:pt x="9651" y="1704"/>
                    </a:lnTo>
                    <a:lnTo>
                      <a:pt x="9651" y="1704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16" y="1730"/>
                    </a:lnTo>
                    <a:lnTo>
                      <a:pt x="9598" y="1757"/>
                    </a:lnTo>
                    <a:lnTo>
                      <a:pt x="9598" y="1757"/>
                    </a:lnTo>
                    <a:lnTo>
                      <a:pt x="9589" y="1766"/>
                    </a:lnTo>
                    <a:lnTo>
                      <a:pt x="9572" y="1783"/>
                    </a:lnTo>
                    <a:lnTo>
                      <a:pt x="9554" y="1792"/>
                    </a:lnTo>
                    <a:lnTo>
                      <a:pt x="9554" y="1792"/>
                    </a:lnTo>
                    <a:lnTo>
                      <a:pt x="9528" y="1810"/>
                    </a:lnTo>
                    <a:lnTo>
                      <a:pt x="9492" y="1845"/>
                    </a:lnTo>
                    <a:lnTo>
                      <a:pt x="9492" y="1845"/>
                    </a:lnTo>
                    <a:lnTo>
                      <a:pt x="9475" y="1863"/>
                    </a:lnTo>
                    <a:lnTo>
                      <a:pt x="9457" y="1881"/>
                    </a:lnTo>
                    <a:lnTo>
                      <a:pt x="9422" y="1889"/>
                    </a:lnTo>
                    <a:lnTo>
                      <a:pt x="9422" y="1889"/>
                    </a:lnTo>
                    <a:lnTo>
                      <a:pt x="9422" y="1898"/>
                    </a:lnTo>
                    <a:lnTo>
                      <a:pt x="9422" y="1898"/>
                    </a:lnTo>
                    <a:lnTo>
                      <a:pt x="9413" y="1898"/>
                    </a:lnTo>
                    <a:lnTo>
                      <a:pt x="9404" y="1907"/>
                    </a:lnTo>
                    <a:lnTo>
                      <a:pt x="9404" y="1907"/>
                    </a:lnTo>
                    <a:lnTo>
                      <a:pt x="9369" y="1907"/>
                    </a:lnTo>
                    <a:lnTo>
                      <a:pt x="9360" y="1907"/>
                    </a:lnTo>
                    <a:lnTo>
                      <a:pt x="9360" y="1907"/>
                    </a:lnTo>
                    <a:lnTo>
                      <a:pt x="9351" y="1916"/>
                    </a:lnTo>
                    <a:lnTo>
                      <a:pt x="9342" y="1925"/>
                    </a:lnTo>
                    <a:lnTo>
                      <a:pt x="9351" y="1942"/>
                    </a:lnTo>
                    <a:lnTo>
                      <a:pt x="9351" y="1942"/>
                    </a:lnTo>
                    <a:lnTo>
                      <a:pt x="9342" y="1960"/>
                    </a:lnTo>
                    <a:lnTo>
                      <a:pt x="9334" y="1978"/>
                    </a:lnTo>
                    <a:lnTo>
                      <a:pt x="9334" y="1978"/>
                    </a:lnTo>
                    <a:lnTo>
                      <a:pt x="9307" y="2013"/>
                    </a:lnTo>
                    <a:lnTo>
                      <a:pt x="9289" y="2048"/>
                    </a:lnTo>
                    <a:lnTo>
                      <a:pt x="9281" y="2075"/>
                    </a:lnTo>
                    <a:lnTo>
                      <a:pt x="9281" y="2110"/>
                    </a:lnTo>
                    <a:lnTo>
                      <a:pt x="9281" y="2110"/>
                    </a:lnTo>
                    <a:lnTo>
                      <a:pt x="9289" y="2207"/>
                    </a:lnTo>
                    <a:lnTo>
                      <a:pt x="9298" y="2269"/>
                    </a:lnTo>
                    <a:lnTo>
                      <a:pt x="9307" y="2322"/>
                    </a:lnTo>
                    <a:lnTo>
                      <a:pt x="9307" y="2322"/>
                    </a:lnTo>
                    <a:lnTo>
                      <a:pt x="9316" y="2322"/>
                    </a:lnTo>
                    <a:lnTo>
                      <a:pt x="9316" y="2322"/>
                    </a:lnTo>
                    <a:lnTo>
                      <a:pt x="9316" y="2348"/>
                    </a:lnTo>
                    <a:lnTo>
                      <a:pt x="9316" y="2348"/>
                    </a:lnTo>
                    <a:lnTo>
                      <a:pt x="9325" y="2366"/>
                    </a:lnTo>
                    <a:lnTo>
                      <a:pt x="9325" y="2366"/>
                    </a:lnTo>
                    <a:lnTo>
                      <a:pt x="9325" y="2393"/>
                    </a:lnTo>
                    <a:lnTo>
                      <a:pt x="9334" y="2410"/>
                    </a:lnTo>
                    <a:lnTo>
                      <a:pt x="9334" y="2410"/>
                    </a:lnTo>
                    <a:lnTo>
                      <a:pt x="9334" y="2428"/>
                    </a:lnTo>
                    <a:lnTo>
                      <a:pt x="9334" y="2437"/>
                    </a:lnTo>
                    <a:lnTo>
                      <a:pt x="9334" y="2437"/>
                    </a:lnTo>
                    <a:lnTo>
                      <a:pt x="9342" y="2445"/>
                    </a:lnTo>
                    <a:lnTo>
                      <a:pt x="9351" y="2454"/>
                    </a:lnTo>
                    <a:lnTo>
                      <a:pt x="9351" y="2454"/>
                    </a:lnTo>
                    <a:lnTo>
                      <a:pt x="9360" y="2454"/>
                    </a:lnTo>
                    <a:lnTo>
                      <a:pt x="9369" y="2454"/>
                    </a:lnTo>
                    <a:lnTo>
                      <a:pt x="9395" y="2428"/>
                    </a:lnTo>
                    <a:lnTo>
                      <a:pt x="9395" y="2428"/>
                    </a:lnTo>
                    <a:lnTo>
                      <a:pt x="9395" y="2419"/>
                    </a:lnTo>
                    <a:lnTo>
                      <a:pt x="9395" y="2419"/>
                    </a:lnTo>
                    <a:lnTo>
                      <a:pt x="9404" y="2410"/>
                    </a:lnTo>
                    <a:lnTo>
                      <a:pt x="9404" y="2410"/>
                    </a:lnTo>
                    <a:lnTo>
                      <a:pt x="9413" y="2401"/>
                    </a:lnTo>
                    <a:lnTo>
                      <a:pt x="9413" y="2401"/>
                    </a:lnTo>
                    <a:lnTo>
                      <a:pt x="9431" y="2384"/>
                    </a:lnTo>
                    <a:lnTo>
                      <a:pt x="9431" y="2384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57" y="2348"/>
                    </a:lnTo>
                    <a:lnTo>
                      <a:pt x="9457" y="2322"/>
                    </a:lnTo>
                    <a:lnTo>
                      <a:pt x="9457" y="2313"/>
                    </a:lnTo>
                    <a:lnTo>
                      <a:pt x="9457" y="2313"/>
                    </a:lnTo>
                    <a:lnTo>
                      <a:pt x="9466" y="2304"/>
                    </a:lnTo>
                    <a:lnTo>
                      <a:pt x="9466" y="2304"/>
                    </a:lnTo>
                    <a:lnTo>
                      <a:pt x="9484" y="2295"/>
                    </a:lnTo>
                    <a:lnTo>
                      <a:pt x="9492" y="2287"/>
                    </a:lnTo>
                    <a:lnTo>
                      <a:pt x="9492" y="2287"/>
                    </a:lnTo>
                    <a:lnTo>
                      <a:pt x="9519" y="2287"/>
                    </a:lnTo>
                    <a:lnTo>
                      <a:pt x="9528" y="2287"/>
                    </a:lnTo>
                    <a:lnTo>
                      <a:pt x="9528" y="2287"/>
                    </a:lnTo>
                    <a:lnTo>
                      <a:pt x="9536" y="2278"/>
                    </a:lnTo>
                    <a:lnTo>
                      <a:pt x="9545" y="2269"/>
                    </a:lnTo>
                    <a:lnTo>
                      <a:pt x="9545" y="2269"/>
                    </a:lnTo>
                    <a:lnTo>
                      <a:pt x="9536" y="2251"/>
                    </a:lnTo>
                    <a:lnTo>
                      <a:pt x="9536" y="2251"/>
                    </a:lnTo>
                    <a:lnTo>
                      <a:pt x="9536" y="2242"/>
                    </a:lnTo>
                    <a:lnTo>
                      <a:pt x="9536" y="2242"/>
                    </a:lnTo>
                    <a:lnTo>
                      <a:pt x="9528" y="2225"/>
                    </a:lnTo>
                    <a:lnTo>
                      <a:pt x="9528" y="2225"/>
                    </a:lnTo>
                    <a:lnTo>
                      <a:pt x="9536" y="2216"/>
                    </a:lnTo>
                    <a:lnTo>
                      <a:pt x="9572" y="2198"/>
                    </a:lnTo>
                    <a:lnTo>
                      <a:pt x="9572" y="2198"/>
                    </a:lnTo>
                    <a:lnTo>
                      <a:pt x="9572" y="2189"/>
                    </a:lnTo>
                    <a:lnTo>
                      <a:pt x="9572" y="2189"/>
                    </a:lnTo>
                    <a:lnTo>
                      <a:pt x="9581" y="2189"/>
                    </a:lnTo>
                    <a:lnTo>
                      <a:pt x="9581" y="2189"/>
                    </a:lnTo>
                    <a:lnTo>
                      <a:pt x="9607" y="2181"/>
                    </a:lnTo>
                    <a:lnTo>
                      <a:pt x="9607" y="2181"/>
                    </a:lnTo>
                    <a:lnTo>
                      <a:pt x="9625" y="2189"/>
                    </a:lnTo>
                    <a:lnTo>
                      <a:pt x="9625" y="2189"/>
                    </a:lnTo>
                    <a:lnTo>
                      <a:pt x="9642" y="2181"/>
                    </a:lnTo>
                    <a:lnTo>
                      <a:pt x="9651" y="2172"/>
                    </a:lnTo>
                    <a:lnTo>
                      <a:pt x="9651" y="2172"/>
                    </a:lnTo>
                    <a:lnTo>
                      <a:pt x="9660" y="2163"/>
                    </a:lnTo>
                    <a:lnTo>
                      <a:pt x="9660" y="2154"/>
                    </a:lnTo>
                    <a:lnTo>
                      <a:pt x="9660" y="2154"/>
                    </a:lnTo>
                    <a:lnTo>
                      <a:pt x="9660" y="2137"/>
                    </a:lnTo>
                    <a:lnTo>
                      <a:pt x="9651" y="2119"/>
                    </a:lnTo>
                    <a:lnTo>
                      <a:pt x="9651" y="2119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51" y="2101"/>
                    </a:lnTo>
                    <a:lnTo>
                      <a:pt x="9651" y="2101"/>
                    </a:lnTo>
                    <a:lnTo>
                      <a:pt x="9660" y="2075"/>
                    </a:lnTo>
                    <a:lnTo>
                      <a:pt x="9678" y="2057"/>
                    </a:lnTo>
                    <a:lnTo>
                      <a:pt x="9678" y="2057"/>
                    </a:lnTo>
                    <a:lnTo>
                      <a:pt x="9686" y="2057"/>
                    </a:lnTo>
                    <a:lnTo>
                      <a:pt x="9686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704" y="2066"/>
                    </a:lnTo>
                    <a:lnTo>
                      <a:pt x="9704" y="2066"/>
                    </a:lnTo>
                    <a:lnTo>
                      <a:pt x="9713" y="2057"/>
                    </a:lnTo>
                    <a:lnTo>
                      <a:pt x="9731" y="2048"/>
                    </a:lnTo>
                    <a:lnTo>
                      <a:pt x="9731" y="2048"/>
                    </a:lnTo>
                    <a:lnTo>
                      <a:pt x="9731" y="2039"/>
                    </a:lnTo>
                    <a:lnTo>
                      <a:pt x="9731" y="2031"/>
                    </a:lnTo>
                    <a:lnTo>
                      <a:pt x="9731" y="2031"/>
                    </a:lnTo>
                    <a:lnTo>
                      <a:pt x="9731" y="2022"/>
                    </a:lnTo>
                    <a:lnTo>
                      <a:pt x="9731" y="2022"/>
                    </a:lnTo>
                    <a:lnTo>
                      <a:pt x="9713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1978"/>
                    </a:lnTo>
                    <a:lnTo>
                      <a:pt x="9695" y="1969"/>
                    </a:lnTo>
                    <a:lnTo>
                      <a:pt x="9713" y="1960"/>
                    </a:lnTo>
                    <a:lnTo>
                      <a:pt x="9713" y="1960"/>
                    </a:lnTo>
                    <a:lnTo>
                      <a:pt x="9713" y="1951"/>
                    </a:lnTo>
                    <a:lnTo>
                      <a:pt x="9722" y="1942"/>
                    </a:lnTo>
                    <a:lnTo>
                      <a:pt x="9722" y="1942"/>
                    </a:lnTo>
                    <a:lnTo>
                      <a:pt x="9731" y="1933"/>
                    </a:lnTo>
                    <a:lnTo>
                      <a:pt x="9731" y="1925"/>
                    </a:lnTo>
                    <a:lnTo>
                      <a:pt x="9731" y="1925"/>
                    </a:lnTo>
                    <a:lnTo>
                      <a:pt x="9713" y="1916"/>
                    </a:lnTo>
                    <a:lnTo>
                      <a:pt x="9713" y="1916"/>
                    </a:lnTo>
                    <a:lnTo>
                      <a:pt x="9704" y="1907"/>
                    </a:lnTo>
                    <a:lnTo>
                      <a:pt x="9686" y="1907"/>
                    </a:lnTo>
                    <a:lnTo>
                      <a:pt x="9686" y="1907"/>
                    </a:lnTo>
                    <a:lnTo>
                      <a:pt x="9669" y="1916"/>
                    </a:lnTo>
                    <a:lnTo>
                      <a:pt x="9669" y="1916"/>
                    </a:lnTo>
                    <a:lnTo>
                      <a:pt x="9660" y="1916"/>
                    </a:lnTo>
                    <a:lnTo>
                      <a:pt x="9660" y="1916"/>
                    </a:lnTo>
                    <a:lnTo>
                      <a:pt x="9660" y="1889"/>
                    </a:lnTo>
                    <a:lnTo>
                      <a:pt x="9669" y="1872"/>
                    </a:lnTo>
                    <a:lnTo>
                      <a:pt x="9669" y="1872"/>
                    </a:lnTo>
                    <a:lnTo>
                      <a:pt x="9686" y="1854"/>
                    </a:lnTo>
                    <a:lnTo>
                      <a:pt x="9686" y="1854"/>
                    </a:lnTo>
                    <a:lnTo>
                      <a:pt x="9695" y="1845"/>
                    </a:lnTo>
                    <a:lnTo>
                      <a:pt x="9695" y="1845"/>
                    </a:lnTo>
                    <a:lnTo>
                      <a:pt x="9713" y="1828"/>
                    </a:lnTo>
                    <a:lnTo>
                      <a:pt x="9713" y="1828"/>
                    </a:lnTo>
                    <a:lnTo>
                      <a:pt x="9713" y="1819"/>
                    </a:lnTo>
                    <a:lnTo>
                      <a:pt x="9713" y="1819"/>
                    </a:lnTo>
                    <a:lnTo>
                      <a:pt x="9731" y="1792"/>
                    </a:lnTo>
                    <a:lnTo>
                      <a:pt x="9748" y="1775"/>
                    </a:lnTo>
                    <a:lnTo>
                      <a:pt x="9748" y="1775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48"/>
                    </a:lnTo>
                    <a:lnTo>
                      <a:pt x="9757" y="1748"/>
                    </a:lnTo>
                    <a:lnTo>
                      <a:pt x="9766" y="1748"/>
                    </a:lnTo>
                    <a:lnTo>
                      <a:pt x="9801" y="1748"/>
                    </a:lnTo>
                    <a:lnTo>
                      <a:pt x="9801" y="1748"/>
                    </a:lnTo>
                    <a:lnTo>
                      <a:pt x="9810" y="1766"/>
                    </a:lnTo>
                    <a:lnTo>
                      <a:pt x="9810" y="1766"/>
                    </a:lnTo>
                    <a:lnTo>
                      <a:pt x="9819" y="1766"/>
                    </a:lnTo>
                    <a:lnTo>
                      <a:pt x="9828" y="1766"/>
                    </a:lnTo>
                    <a:lnTo>
                      <a:pt x="9828" y="1766"/>
                    </a:lnTo>
                    <a:lnTo>
                      <a:pt x="9845" y="1739"/>
                    </a:lnTo>
                    <a:lnTo>
                      <a:pt x="9854" y="1730"/>
                    </a:lnTo>
                    <a:lnTo>
                      <a:pt x="9854" y="1730"/>
                    </a:lnTo>
                    <a:lnTo>
                      <a:pt x="9863" y="1722"/>
                    </a:lnTo>
                    <a:lnTo>
                      <a:pt x="9881" y="1713"/>
                    </a:lnTo>
                    <a:lnTo>
                      <a:pt x="9881" y="1713"/>
                    </a:lnTo>
                    <a:lnTo>
                      <a:pt x="9881" y="1730"/>
                    </a:lnTo>
                    <a:lnTo>
                      <a:pt x="9881" y="1748"/>
                    </a:lnTo>
                    <a:lnTo>
                      <a:pt x="9881" y="1748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907" y="1766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42" y="1730"/>
                    </a:lnTo>
                    <a:lnTo>
                      <a:pt x="9942" y="1730"/>
                    </a:lnTo>
                    <a:lnTo>
                      <a:pt x="9969" y="1722"/>
                    </a:lnTo>
                    <a:lnTo>
                      <a:pt x="9995" y="1713"/>
                    </a:lnTo>
                    <a:lnTo>
                      <a:pt x="10031" y="1713"/>
                    </a:lnTo>
                    <a:lnTo>
                      <a:pt x="10031" y="1713"/>
                    </a:lnTo>
                    <a:lnTo>
                      <a:pt x="10084" y="1713"/>
                    </a:lnTo>
                    <a:lnTo>
                      <a:pt x="10084" y="1713"/>
                    </a:lnTo>
                    <a:lnTo>
                      <a:pt x="10101" y="1739"/>
                    </a:lnTo>
                    <a:lnTo>
                      <a:pt x="10101" y="1739"/>
                    </a:lnTo>
                    <a:lnTo>
                      <a:pt x="10110" y="1748"/>
                    </a:lnTo>
                    <a:lnTo>
                      <a:pt x="10110" y="1748"/>
                    </a:lnTo>
                    <a:lnTo>
                      <a:pt x="10128" y="1748"/>
                    </a:lnTo>
                    <a:lnTo>
                      <a:pt x="10128" y="1748"/>
                    </a:lnTo>
                    <a:lnTo>
                      <a:pt x="10136" y="1748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54" y="1722"/>
                    </a:lnTo>
                    <a:lnTo>
                      <a:pt x="10154" y="1722"/>
                    </a:lnTo>
                    <a:lnTo>
                      <a:pt x="10189" y="1704"/>
                    </a:lnTo>
                    <a:lnTo>
                      <a:pt x="10234" y="1677"/>
                    </a:lnTo>
                    <a:lnTo>
                      <a:pt x="10234" y="1677"/>
                    </a:lnTo>
                    <a:lnTo>
                      <a:pt x="10242" y="1677"/>
                    </a:lnTo>
                    <a:lnTo>
                      <a:pt x="10242" y="1677"/>
                    </a:lnTo>
                    <a:lnTo>
                      <a:pt x="10251" y="1669"/>
                    </a:lnTo>
                    <a:lnTo>
                      <a:pt x="10251" y="1669"/>
                    </a:lnTo>
                    <a:lnTo>
                      <a:pt x="10260" y="1660"/>
                    </a:lnTo>
                    <a:lnTo>
                      <a:pt x="10269" y="1651"/>
                    </a:lnTo>
                    <a:lnTo>
                      <a:pt x="10269" y="1651"/>
                    </a:lnTo>
                    <a:lnTo>
                      <a:pt x="10278" y="1642"/>
                    </a:lnTo>
                    <a:lnTo>
                      <a:pt x="10278" y="1642"/>
                    </a:lnTo>
                    <a:lnTo>
                      <a:pt x="10295" y="1642"/>
                    </a:lnTo>
                    <a:lnTo>
                      <a:pt x="10295" y="1633"/>
                    </a:lnTo>
                    <a:lnTo>
                      <a:pt x="10295" y="1633"/>
                    </a:lnTo>
                    <a:lnTo>
                      <a:pt x="10304" y="1633"/>
                    </a:lnTo>
                    <a:lnTo>
                      <a:pt x="10304" y="1633"/>
                    </a:lnTo>
                    <a:lnTo>
                      <a:pt x="10331" y="1616"/>
                    </a:lnTo>
                    <a:lnTo>
                      <a:pt x="10392" y="1589"/>
                    </a:lnTo>
                    <a:lnTo>
                      <a:pt x="10392" y="1589"/>
                    </a:lnTo>
                    <a:lnTo>
                      <a:pt x="10463" y="1572"/>
                    </a:lnTo>
                    <a:lnTo>
                      <a:pt x="10516" y="1545"/>
                    </a:lnTo>
                    <a:lnTo>
                      <a:pt x="10516" y="1545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25" y="1527"/>
                    </a:lnTo>
                    <a:lnTo>
                      <a:pt x="10525" y="1527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60" y="1545"/>
                    </a:lnTo>
                    <a:lnTo>
                      <a:pt x="10578" y="1545"/>
                    </a:lnTo>
                    <a:lnTo>
                      <a:pt x="10578" y="1545"/>
                    </a:lnTo>
                    <a:lnTo>
                      <a:pt x="10595" y="1545"/>
                    </a:lnTo>
                    <a:lnTo>
                      <a:pt x="10595" y="1545"/>
                    </a:lnTo>
                    <a:lnTo>
                      <a:pt x="10613" y="1554"/>
                    </a:lnTo>
                    <a:lnTo>
                      <a:pt x="10613" y="1554"/>
                    </a:lnTo>
                    <a:lnTo>
                      <a:pt x="10631" y="1554"/>
                    </a:lnTo>
                    <a:lnTo>
                      <a:pt x="10648" y="1536"/>
                    </a:lnTo>
                    <a:lnTo>
                      <a:pt x="10648" y="1536"/>
                    </a:lnTo>
                    <a:lnTo>
                      <a:pt x="10666" y="1519"/>
                    </a:lnTo>
                    <a:lnTo>
                      <a:pt x="10657" y="1501"/>
                    </a:lnTo>
                    <a:lnTo>
                      <a:pt x="10657" y="1501"/>
                    </a:lnTo>
                    <a:lnTo>
                      <a:pt x="10657" y="1492"/>
                    </a:lnTo>
                    <a:lnTo>
                      <a:pt x="10657" y="1492"/>
                    </a:lnTo>
                    <a:lnTo>
                      <a:pt x="10648" y="1483"/>
                    </a:lnTo>
                    <a:lnTo>
                      <a:pt x="10648" y="1483"/>
                    </a:lnTo>
                    <a:lnTo>
                      <a:pt x="10648" y="1474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22" y="1448"/>
                    </a:lnTo>
                    <a:lnTo>
                      <a:pt x="10622" y="1439"/>
                    </a:lnTo>
                    <a:lnTo>
                      <a:pt x="10622" y="1439"/>
                    </a:lnTo>
                    <a:lnTo>
                      <a:pt x="10622" y="1430"/>
                    </a:lnTo>
                    <a:lnTo>
                      <a:pt x="10622" y="1430"/>
                    </a:lnTo>
                    <a:lnTo>
                      <a:pt x="10604" y="1404"/>
                    </a:lnTo>
                    <a:lnTo>
                      <a:pt x="10586" y="1377"/>
                    </a:lnTo>
                    <a:lnTo>
                      <a:pt x="10586" y="1377"/>
                    </a:lnTo>
                    <a:lnTo>
                      <a:pt x="10569" y="1377"/>
                    </a:lnTo>
                    <a:lnTo>
                      <a:pt x="10569" y="1377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42" y="1369"/>
                    </a:lnTo>
                    <a:lnTo>
                      <a:pt x="10542" y="1351"/>
                    </a:lnTo>
                    <a:lnTo>
                      <a:pt x="10542" y="1351"/>
                    </a:lnTo>
                    <a:lnTo>
                      <a:pt x="10542" y="1342"/>
                    </a:lnTo>
                    <a:lnTo>
                      <a:pt x="10534" y="1333"/>
                    </a:lnTo>
                    <a:lnTo>
                      <a:pt x="10534" y="1333"/>
                    </a:lnTo>
                    <a:lnTo>
                      <a:pt x="10525" y="1333"/>
                    </a:lnTo>
                    <a:lnTo>
                      <a:pt x="10516" y="1342"/>
                    </a:lnTo>
                    <a:lnTo>
                      <a:pt x="10516" y="1342"/>
                    </a:lnTo>
                    <a:lnTo>
                      <a:pt x="10498" y="1342"/>
                    </a:lnTo>
                    <a:lnTo>
                      <a:pt x="10498" y="1342"/>
                    </a:lnTo>
                    <a:lnTo>
                      <a:pt x="10489" y="1342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507" y="1324"/>
                    </a:lnTo>
                    <a:lnTo>
                      <a:pt x="10507" y="1324"/>
                    </a:lnTo>
                    <a:lnTo>
                      <a:pt x="10516" y="1324"/>
                    </a:lnTo>
                    <a:lnTo>
                      <a:pt x="10516" y="1324"/>
                    </a:lnTo>
                    <a:lnTo>
                      <a:pt x="10525" y="1333"/>
                    </a:lnTo>
                    <a:lnTo>
                      <a:pt x="10525" y="1333"/>
                    </a:lnTo>
                    <a:lnTo>
                      <a:pt x="10542" y="1342"/>
                    </a:lnTo>
                    <a:lnTo>
                      <a:pt x="10542" y="1342"/>
                    </a:lnTo>
                    <a:lnTo>
                      <a:pt x="10560" y="1351"/>
                    </a:lnTo>
                    <a:lnTo>
                      <a:pt x="10560" y="1351"/>
                    </a:lnTo>
                    <a:lnTo>
                      <a:pt x="10569" y="1360"/>
                    </a:lnTo>
                    <a:lnTo>
                      <a:pt x="10586" y="1360"/>
                    </a:lnTo>
                    <a:lnTo>
                      <a:pt x="10586" y="1360"/>
                    </a:lnTo>
                    <a:lnTo>
                      <a:pt x="10613" y="1351"/>
                    </a:lnTo>
                    <a:lnTo>
                      <a:pt x="10631" y="1351"/>
                    </a:lnTo>
                    <a:lnTo>
                      <a:pt x="10631" y="1351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75" y="1333"/>
                    </a:lnTo>
                    <a:lnTo>
                      <a:pt x="10701" y="1316"/>
                    </a:lnTo>
                    <a:lnTo>
                      <a:pt x="10701" y="1316"/>
                    </a:lnTo>
                    <a:lnTo>
                      <a:pt x="10710" y="1307"/>
                    </a:lnTo>
                    <a:lnTo>
                      <a:pt x="10710" y="1298"/>
                    </a:lnTo>
                    <a:lnTo>
                      <a:pt x="10710" y="1298"/>
                    </a:lnTo>
                    <a:lnTo>
                      <a:pt x="10710" y="1289"/>
                    </a:lnTo>
                    <a:lnTo>
                      <a:pt x="10710" y="1289"/>
                    </a:lnTo>
                    <a:lnTo>
                      <a:pt x="10719" y="1289"/>
                    </a:lnTo>
                    <a:lnTo>
                      <a:pt x="10719" y="1289"/>
                    </a:lnTo>
                    <a:lnTo>
                      <a:pt x="10728" y="1280"/>
                    </a:lnTo>
                    <a:lnTo>
                      <a:pt x="10728" y="1271"/>
                    </a:lnTo>
                    <a:lnTo>
                      <a:pt x="10728" y="1271"/>
                    </a:lnTo>
                    <a:lnTo>
                      <a:pt x="10728" y="1254"/>
                    </a:lnTo>
                    <a:lnTo>
                      <a:pt x="10719" y="1245"/>
                    </a:lnTo>
                    <a:lnTo>
                      <a:pt x="10719" y="1245"/>
                    </a:lnTo>
                    <a:lnTo>
                      <a:pt x="10710" y="1236"/>
                    </a:lnTo>
                    <a:lnTo>
                      <a:pt x="10710" y="1236"/>
                    </a:lnTo>
                    <a:lnTo>
                      <a:pt x="10701" y="1236"/>
                    </a:lnTo>
                    <a:lnTo>
                      <a:pt x="10701" y="1236"/>
                    </a:lnTo>
                    <a:lnTo>
                      <a:pt x="10701" y="1227"/>
                    </a:lnTo>
                    <a:lnTo>
                      <a:pt x="10701" y="1227"/>
                    </a:lnTo>
                    <a:lnTo>
                      <a:pt x="10710" y="1227"/>
                    </a:lnTo>
                    <a:lnTo>
                      <a:pt x="10710" y="1227"/>
                    </a:lnTo>
                    <a:lnTo>
                      <a:pt x="10728" y="1227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54" y="1210"/>
                    </a:lnTo>
                    <a:lnTo>
                      <a:pt x="10754" y="1210"/>
                    </a:lnTo>
                    <a:lnTo>
                      <a:pt x="10745" y="1218"/>
                    </a:lnTo>
                    <a:lnTo>
                      <a:pt x="10745" y="1218"/>
                    </a:lnTo>
                    <a:lnTo>
                      <a:pt x="10745" y="1236"/>
                    </a:lnTo>
                    <a:lnTo>
                      <a:pt x="10745" y="1236"/>
                    </a:lnTo>
                    <a:lnTo>
                      <a:pt x="10745" y="1245"/>
                    </a:lnTo>
                    <a:lnTo>
                      <a:pt x="10763" y="1263"/>
                    </a:lnTo>
                    <a:lnTo>
                      <a:pt x="10763" y="1271"/>
                    </a:lnTo>
                    <a:lnTo>
                      <a:pt x="10763" y="1271"/>
                    </a:lnTo>
                    <a:lnTo>
                      <a:pt x="10781" y="1280"/>
                    </a:lnTo>
                    <a:lnTo>
                      <a:pt x="10798" y="1280"/>
                    </a:lnTo>
                    <a:lnTo>
                      <a:pt x="10798" y="1280"/>
                    </a:lnTo>
                    <a:lnTo>
                      <a:pt x="10816" y="1280"/>
                    </a:lnTo>
                    <a:lnTo>
                      <a:pt x="10833" y="1271"/>
                    </a:lnTo>
                    <a:lnTo>
                      <a:pt x="10833" y="1271"/>
                    </a:lnTo>
                    <a:lnTo>
                      <a:pt x="10842" y="1271"/>
                    </a:lnTo>
                    <a:lnTo>
                      <a:pt x="10842" y="1271"/>
                    </a:lnTo>
                    <a:lnTo>
                      <a:pt x="10851" y="1271"/>
                    </a:lnTo>
                    <a:lnTo>
                      <a:pt x="10851" y="1271"/>
                    </a:lnTo>
                    <a:lnTo>
                      <a:pt x="10886" y="1280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307"/>
                    </a:lnTo>
                    <a:lnTo>
                      <a:pt x="10913" y="1307"/>
                    </a:lnTo>
                    <a:lnTo>
                      <a:pt x="10931" y="1324"/>
                    </a:lnTo>
                    <a:lnTo>
                      <a:pt x="10939" y="1342"/>
                    </a:lnTo>
                    <a:lnTo>
                      <a:pt x="10957" y="1351"/>
                    </a:lnTo>
                    <a:lnTo>
                      <a:pt x="10966" y="1351"/>
                    </a:lnTo>
                    <a:lnTo>
                      <a:pt x="10966" y="1351"/>
                    </a:lnTo>
                    <a:lnTo>
                      <a:pt x="10992" y="1360"/>
                    </a:lnTo>
                    <a:lnTo>
                      <a:pt x="10992" y="1360"/>
                    </a:lnTo>
                    <a:lnTo>
                      <a:pt x="11001" y="1360"/>
                    </a:lnTo>
                    <a:lnTo>
                      <a:pt x="11001" y="1360"/>
                    </a:lnTo>
                    <a:lnTo>
                      <a:pt x="11010" y="1369"/>
                    </a:lnTo>
                    <a:lnTo>
                      <a:pt x="11010" y="1369"/>
                    </a:lnTo>
                    <a:lnTo>
                      <a:pt x="11028" y="1377"/>
                    </a:lnTo>
                    <a:lnTo>
                      <a:pt x="11036" y="1386"/>
                    </a:lnTo>
                    <a:lnTo>
                      <a:pt x="11045" y="1386"/>
                    </a:lnTo>
                    <a:lnTo>
                      <a:pt x="11045" y="1386"/>
                    </a:lnTo>
                    <a:lnTo>
                      <a:pt x="11054" y="1386"/>
                    </a:lnTo>
                    <a:lnTo>
                      <a:pt x="11054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72" y="1395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98" y="1386"/>
                    </a:lnTo>
                    <a:lnTo>
                      <a:pt x="11107" y="1386"/>
                    </a:lnTo>
                    <a:lnTo>
                      <a:pt x="11107" y="1386"/>
                    </a:lnTo>
                    <a:lnTo>
                      <a:pt x="11116" y="1386"/>
                    </a:lnTo>
                    <a:lnTo>
                      <a:pt x="11116" y="1377"/>
                    </a:lnTo>
                    <a:lnTo>
                      <a:pt x="11116" y="1377"/>
                    </a:lnTo>
                    <a:lnTo>
                      <a:pt x="11125" y="1369"/>
                    </a:lnTo>
                    <a:lnTo>
                      <a:pt x="11116" y="1360"/>
                    </a:lnTo>
                    <a:lnTo>
                      <a:pt x="11116" y="1360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25" y="1351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33" y="1316"/>
                    </a:lnTo>
                    <a:lnTo>
                      <a:pt x="11133" y="1316"/>
                    </a:lnTo>
                    <a:lnTo>
                      <a:pt x="11133" y="1289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42" y="1280"/>
                    </a:lnTo>
                    <a:lnTo>
                      <a:pt x="11169" y="1280"/>
                    </a:lnTo>
                    <a:lnTo>
                      <a:pt x="11169" y="1280"/>
                    </a:lnTo>
                    <a:lnTo>
                      <a:pt x="11178" y="1280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204" y="1271"/>
                    </a:lnTo>
                    <a:lnTo>
                      <a:pt x="11213" y="1271"/>
                    </a:lnTo>
                    <a:lnTo>
                      <a:pt x="11213" y="1271"/>
                    </a:lnTo>
                    <a:lnTo>
                      <a:pt x="11222" y="1271"/>
                    </a:lnTo>
                    <a:lnTo>
                      <a:pt x="11231" y="1254"/>
                    </a:lnTo>
                    <a:lnTo>
                      <a:pt x="11231" y="1254"/>
                    </a:lnTo>
                    <a:lnTo>
                      <a:pt x="11239" y="1236"/>
                    </a:lnTo>
                    <a:lnTo>
                      <a:pt x="11239" y="1236"/>
                    </a:lnTo>
                    <a:lnTo>
                      <a:pt x="11257" y="1236"/>
                    </a:lnTo>
                    <a:lnTo>
                      <a:pt x="11257" y="1227"/>
                    </a:lnTo>
                    <a:lnTo>
                      <a:pt x="11257" y="1227"/>
                    </a:lnTo>
                    <a:lnTo>
                      <a:pt x="11257" y="1218"/>
                    </a:lnTo>
                    <a:lnTo>
                      <a:pt x="11257" y="1210"/>
                    </a:lnTo>
                    <a:close/>
                    <a:moveTo>
                      <a:pt x="1472" y="971"/>
                    </a:moveTo>
                    <a:lnTo>
                      <a:pt x="1472" y="971"/>
                    </a:lnTo>
                    <a:lnTo>
                      <a:pt x="1463" y="980"/>
                    </a:lnTo>
                    <a:lnTo>
                      <a:pt x="1463" y="980"/>
                    </a:lnTo>
                    <a:lnTo>
                      <a:pt x="1463" y="989"/>
                    </a:lnTo>
                    <a:lnTo>
                      <a:pt x="1463" y="998"/>
                    </a:lnTo>
                    <a:lnTo>
                      <a:pt x="1463" y="998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55" y="989"/>
                    </a:lnTo>
                    <a:lnTo>
                      <a:pt x="1455" y="989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37" y="980"/>
                    </a:lnTo>
                    <a:lnTo>
                      <a:pt x="1437" y="980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55" y="971"/>
                    </a:lnTo>
                    <a:lnTo>
                      <a:pt x="1455" y="971"/>
                    </a:lnTo>
                    <a:lnTo>
                      <a:pt x="1463" y="971"/>
                    </a:lnTo>
                    <a:lnTo>
                      <a:pt x="1463" y="971"/>
                    </a:lnTo>
                    <a:lnTo>
                      <a:pt x="1472" y="971"/>
                    </a:lnTo>
                    <a:close/>
                    <a:moveTo>
                      <a:pt x="1772" y="3283"/>
                    </a:moveTo>
                    <a:lnTo>
                      <a:pt x="1772" y="3283"/>
                    </a:lnTo>
                    <a:lnTo>
                      <a:pt x="1763" y="3283"/>
                    </a:lnTo>
                    <a:lnTo>
                      <a:pt x="1763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55" y="3274"/>
                    </a:lnTo>
                    <a:lnTo>
                      <a:pt x="1755" y="3274"/>
                    </a:lnTo>
                    <a:lnTo>
                      <a:pt x="1772" y="3283"/>
                    </a:lnTo>
                    <a:close/>
                    <a:moveTo>
                      <a:pt x="4472" y="1165"/>
                    </a:moveTo>
                    <a:lnTo>
                      <a:pt x="4472" y="1165"/>
                    </a:lnTo>
                    <a:lnTo>
                      <a:pt x="4463" y="1165"/>
                    </a:lnTo>
                    <a:lnTo>
                      <a:pt x="4463" y="1165"/>
                    </a:lnTo>
                    <a:lnTo>
                      <a:pt x="4454" y="1157"/>
                    </a:lnTo>
                    <a:lnTo>
                      <a:pt x="4454" y="1157"/>
                    </a:lnTo>
                    <a:lnTo>
                      <a:pt x="4454" y="1148"/>
                    </a:lnTo>
                    <a:lnTo>
                      <a:pt x="4454" y="1148"/>
                    </a:lnTo>
                    <a:lnTo>
                      <a:pt x="4472" y="1157"/>
                    </a:lnTo>
                    <a:lnTo>
                      <a:pt x="4472" y="1157"/>
                    </a:lnTo>
                    <a:lnTo>
                      <a:pt x="4472" y="1165"/>
                    </a:lnTo>
                    <a:close/>
                    <a:moveTo>
                      <a:pt x="4534" y="1174"/>
                    </a:moveTo>
                    <a:lnTo>
                      <a:pt x="4534" y="1174"/>
                    </a:lnTo>
                    <a:lnTo>
                      <a:pt x="4525" y="1174"/>
                    </a:lnTo>
                    <a:lnTo>
                      <a:pt x="4516" y="1174"/>
                    </a:lnTo>
                    <a:lnTo>
                      <a:pt x="4516" y="1174"/>
                    </a:lnTo>
                    <a:lnTo>
                      <a:pt x="4507" y="1174"/>
                    </a:lnTo>
                    <a:lnTo>
                      <a:pt x="4507" y="1174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507" y="1157"/>
                    </a:lnTo>
                    <a:lnTo>
                      <a:pt x="4507" y="1157"/>
                    </a:lnTo>
                    <a:lnTo>
                      <a:pt x="4516" y="1157"/>
                    </a:lnTo>
                    <a:lnTo>
                      <a:pt x="4516" y="1157"/>
                    </a:lnTo>
                    <a:lnTo>
                      <a:pt x="4534" y="1174"/>
                    </a:lnTo>
                    <a:lnTo>
                      <a:pt x="4534" y="1174"/>
                    </a:lnTo>
                    <a:lnTo>
                      <a:pt x="4543" y="1174"/>
                    </a:lnTo>
                    <a:lnTo>
                      <a:pt x="4543" y="1174"/>
                    </a:lnTo>
                    <a:lnTo>
                      <a:pt x="4534" y="1174"/>
                    </a:lnTo>
                    <a:close/>
                    <a:moveTo>
                      <a:pt x="4931" y="1060"/>
                    </a:moveTo>
                    <a:lnTo>
                      <a:pt x="4931" y="1060"/>
                    </a:lnTo>
                    <a:lnTo>
                      <a:pt x="4922" y="1042"/>
                    </a:lnTo>
                    <a:lnTo>
                      <a:pt x="4913" y="1042"/>
                    </a:lnTo>
                    <a:lnTo>
                      <a:pt x="4913" y="1042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24"/>
                    </a:lnTo>
                    <a:lnTo>
                      <a:pt x="4913" y="1024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31" y="989"/>
                    </a:lnTo>
                    <a:lnTo>
                      <a:pt x="4931" y="989"/>
                    </a:lnTo>
                    <a:lnTo>
                      <a:pt x="4922" y="980"/>
                    </a:lnTo>
                    <a:lnTo>
                      <a:pt x="4913" y="971"/>
                    </a:lnTo>
                    <a:lnTo>
                      <a:pt x="4913" y="971"/>
                    </a:lnTo>
                    <a:lnTo>
                      <a:pt x="4904" y="962"/>
                    </a:lnTo>
                    <a:lnTo>
                      <a:pt x="4896" y="954"/>
                    </a:lnTo>
                    <a:lnTo>
                      <a:pt x="4896" y="954"/>
                    </a:lnTo>
                    <a:lnTo>
                      <a:pt x="4869" y="927"/>
                    </a:lnTo>
                    <a:lnTo>
                      <a:pt x="4869" y="927"/>
                    </a:lnTo>
                    <a:lnTo>
                      <a:pt x="4913" y="945"/>
                    </a:lnTo>
                    <a:lnTo>
                      <a:pt x="4913" y="945"/>
                    </a:lnTo>
                    <a:lnTo>
                      <a:pt x="4931" y="954"/>
                    </a:lnTo>
                    <a:lnTo>
                      <a:pt x="4931" y="954"/>
                    </a:lnTo>
                    <a:lnTo>
                      <a:pt x="4940" y="971"/>
                    </a:lnTo>
                    <a:lnTo>
                      <a:pt x="4940" y="971"/>
                    </a:lnTo>
                    <a:lnTo>
                      <a:pt x="4940" y="980"/>
                    </a:lnTo>
                    <a:lnTo>
                      <a:pt x="4940" y="989"/>
                    </a:lnTo>
                    <a:lnTo>
                      <a:pt x="4940" y="989"/>
                    </a:lnTo>
                    <a:lnTo>
                      <a:pt x="4948" y="998"/>
                    </a:lnTo>
                    <a:lnTo>
                      <a:pt x="4948" y="998"/>
                    </a:lnTo>
                    <a:lnTo>
                      <a:pt x="4940" y="998"/>
                    </a:lnTo>
                    <a:lnTo>
                      <a:pt x="4940" y="998"/>
                    </a:lnTo>
                    <a:lnTo>
                      <a:pt x="4940" y="1007"/>
                    </a:lnTo>
                    <a:lnTo>
                      <a:pt x="4940" y="1007"/>
                    </a:lnTo>
                    <a:lnTo>
                      <a:pt x="4931" y="1015"/>
                    </a:lnTo>
                    <a:lnTo>
                      <a:pt x="4922" y="1033"/>
                    </a:lnTo>
                    <a:lnTo>
                      <a:pt x="4922" y="1033"/>
                    </a:lnTo>
                    <a:lnTo>
                      <a:pt x="4931" y="1051"/>
                    </a:lnTo>
                    <a:lnTo>
                      <a:pt x="4957" y="1068"/>
                    </a:lnTo>
                    <a:lnTo>
                      <a:pt x="4957" y="1068"/>
                    </a:lnTo>
                    <a:lnTo>
                      <a:pt x="4931" y="1060"/>
                    </a:lnTo>
                    <a:close/>
                    <a:moveTo>
                      <a:pt x="4975" y="742"/>
                    </a:moveTo>
                    <a:lnTo>
                      <a:pt x="4975" y="742"/>
                    </a:lnTo>
                    <a:lnTo>
                      <a:pt x="4940" y="724"/>
                    </a:lnTo>
                    <a:lnTo>
                      <a:pt x="4940" y="724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13" y="715"/>
                    </a:lnTo>
                    <a:lnTo>
                      <a:pt x="4913" y="715"/>
                    </a:lnTo>
                    <a:lnTo>
                      <a:pt x="4913" y="706"/>
                    </a:lnTo>
                    <a:lnTo>
                      <a:pt x="4913" y="706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66" y="724"/>
                    </a:lnTo>
                    <a:lnTo>
                      <a:pt x="4966" y="724"/>
                    </a:lnTo>
                    <a:lnTo>
                      <a:pt x="4966" y="733"/>
                    </a:lnTo>
                    <a:lnTo>
                      <a:pt x="4975" y="742"/>
                    </a:lnTo>
                    <a:lnTo>
                      <a:pt x="4975" y="742"/>
                    </a:lnTo>
                    <a:lnTo>
                      <a:pt x="4984" y="742"/>
                    </a:lnTo>
                    <a:lnTo>
                      <a:pt x="4984" y="742"/>
                    </a:lnTo>
                    <a:lnTo>
                      <a:pt x="4975" y="742"/>
                    </a:lnTo>
                    <a:close/>
                    <a:moveTo>
                      <a:pt x="6598" y="2269"/>
                    </a:moveTo>
                    <a:lnTo>
                      <a:pt x="6598" y="2269"/>
                    </a:lnTo>
                    <a:lnTo>
                      <a:pt x="6563" y="2295"/>
                    </a:lnTo>
                    <a:lnTo>
                      <a:pt x="6519" y="2313"/>
                    </a:lnTo>
                    <a:lnTo>
                      <a:pt x="6510" y="2313"/>
                    </a:lnTo>
                    <a:lnTo>
                      <a:pt x="6510" y="2313"/>
                    </a:lnTo>
                    <a:lnTo>
                      <a:pt x="6466" y="2331"/>
                    </a:lnTo>
                    <a:lnTo>
                      <a:pt x="6457" y="2340"/>
                    </a:lnTo>
                    <a:lnTo>
                      <a:pt x="6448" y="2357"/>
                    </a:lnTo>
                    <a:lnTo>
                      <a:pt x="6448" y="2357"/>
                    </a:lnTo>
                    <a:lnTo>
                      <a:pt x="6440" y="2366"/>
                    </a:lnTo>
                    <a:lnTo>
                      <a:pt x="6422" y="2375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413" y="2366"/>
                    </a:lnTo>
                    <a:lnTo>
                      <a:pt x="6431" y="2357"/>
                    </a:lnTo>
                    <a:lnTo>
                      <a:pt x="6448" y="2331"/>
                    </a:lnTo>
                    <a:lnTo>
                      <a:pt x="6448" y="2331"/>
                    </a:lnTo>
                    <a:lnTo>
                      <a:pt x="6466" y="2313"/>
                    </a:lnTo>
                    <a:lnTo>
                      <a:pt x="6493" y="2287"/>
                    </a:lnTo>
                    <a:lnTo>
                      <a:pt x="6510" y="2278"/>
                    </a:lnTo>
                    <a:lnTo>
                      <a:pt x="6510" y="2278"/>
                    </a:lnTo>
                    <a:lnTo>
                      <a:pt x="6528" y="2260"/>
                    </a:lnTo>
                    <a:lnTo>
                      <a:pt x="6528" y="2260"/>
                    </a:lnTo>
                    <a:lnTo>
                      <a:pt x="6572" y="2234"/>
                    </a:lnTo>
                    <a:lnTo>
                      <a:pt x="6598" y="2198"/>
                    </a:lnTo>
                    <a:lnTo>
                      <a:pt x="6598" y="2198"/>
                    </a:lnTo>
                    <a:lnTo>
                      <a:pt x="6625" y="2137"/>
                    </a:lnTo>
                    <a:lnTo>
                      <a:pt x="6634" y="2128"/>
                    </a:lnTo>
                    <a:lnTo>
                      <a:pt x="6634" y="2128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128"/>
                    </a:lnTo>
                    <a:lnTo>
                      <a:pt x="6643" y="2181"/>
                    </a:lnTo>
                    <a:lnTo>
                      <a:pt x="6625" y="2234"/>
                    </a:lnTo>
                    <a:lnTo>
                      <a:pt x="6598" y="226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Freeform 75">
                <a:extLst>
                  <a:ext uri="{FF2B5EF4-FFF2-40B4-BE49-F238E27FC236}">
                    <a16:creationId xmlns:a16="http://schemas.microsoft.com/office/drawing/2014/main" id="{AE06C81B-EA08-3547-A205-4078F6C3EF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3821113"/>
                <a:ext cx="63500" cy="76200"/>
              </a:xfrm>
              <a:custGeom>
                <a:avLst/>
                <a:gdLst>
                  <a:gd name="T0" fmla="*/ 35 w 177"/>
                  <a:gd name="T1" fmla="*/ 211 h 212"/>
                  <a:gd name="T2" fmla="*/ 17 w 177"/>
                  <a:gd name="T3" fmla="*/ 203 h 212"/>
                  <a:gd name="T4" fmla="*/ 17 w 177"/>
                  <a:gd name="T5" fmla="*/ 203 h 212"/>
                  <a:gd name="T6" fmla="*/ 0 w 177"/>
                  <a:gd name="T7" fmla="*/ 194 h 212"/>
                  <a:gd name="T8" fmla="*/ 9 w 177"/>
                  <a:gd name="T9" fmla="*/ 176 h 212"/>
                  <a:gd name="T10" fmla="*/ 9 w 177"/>
                  <a:gd name="T11" fmla="*/ 176 h 212"/>
                  <a:gd name="T12" fmla="*/ 9 w 177"/>
                  <a:gd name="T13" fmla="*/ 176 h 212"/>
                  <a:gd name="T14" fmla="*/ 17 w 177"/>
                  <a:gd name="T15" fmla="*/ 167 h 212"/>
                  <a:gd name="T16" fmla="*/ 9 w 177"/>
                  <a:gd name="T17" fmla="*/ 97 h 212"/>
                  <a:gd name="T18" fmla="*/ 9 w 177"/>
                  <a:gd name="T19" fmla="*/ 79 h 212"/>
                  <a:gd name="T20" fmla="*/ 17 w 177"/>
                  <a:gd name="T21" fmla="*/ 26 h 212"/>
                  <a:gd name="T22" fmla="*/ 26 w 177"/>
                  <a:gd name="T23" fmla="*/ 26 h 212"/>
                  <a:gd name="T24" fmla="*/ 26 w 177"/>
                  <a:gd name="T25" fmla="*/ 17 h 212"/>
                  <a:gd name="T26" fmla="*/ 26 w 177"/>
                  <a:gd name="T27" fmla="*/ 17 h 212"/>
                  <a:gd name="T28" fmla="*/ 35 w 177"/>
                  <a:gd name="T29" fmla="*/ 0 h 212"/>
                  <a:gd name="T30" fmla="*/ 44 w 177"/>
                  <a:gd name="T31" fmla="*/ 0 h 212"/>
                  <a:gd name="T32" fmla="*/ 88 w 177"/>
                  <a:gd name="T33" fmla="*/ 17 h 212"/>
                  <a:gd name="T34" fmla="*/ 132 w 177"/>
                  <a:gd name="T35" fmla="*/ 44 h 212"/>
                  <a:gd name="T36" fmla="*/ 150 w 177"/>
                  <a:gd name="T37" fmla="*/ 53 h 212"/>
                  <a:gd name="T38" fmla="*/ 150 w 177"/>
                  <a:gd name="T39" fmla="*/ 61 h 212"/>
                  <a:gd name="T40" fmla="*/ 167 w 177"/>
                  <a:gd name="T41" fmla="*/ 79 h 212"/>
                  <a:gd name="T42" fmla="*/ 176 w 177"/>
                  <a:gd name="T43" fmla="*/ 88 h 212"/>
                  <a:gd name="T44" fmla="*/ 176 w 177"/>
                  <a:gd name="T45" fmla="*/ 105 h 212"/>
                  <a:gd name="T46" fmla="*/ 167 w 177"/>
                  <a:gd name="T47" fmla="*/ 114 h 212"/>
                  <a:gd name="T48" fmla="*/ 150 w 177"/>
                  <a:gd name="T49" fmla="*/ 123 h 212"/>
                  <a:gd name="T50" fmla="*/ 150 w 177"/>
                  <a:gd name="T51" fmla="*/ 132 h 212"/>
                  <a:gd name="T52" fmla="*/ 141 w 177"/>
                  <a:gd name="T53" fmla="*/ 132 h 212"/>
                  <a:gd name="T54" fmla="*/ 132 w 177"/>
                  <a:gd name="T55" fmla="*/ 150 h 212"/>
                  <a:gd name="T56" fmla="*/ 132 w 177"/>
                  <a:gd name="T57" fmla="*/ 150 h 212"/>
                  <a:gd name="T58" fmla="*/ 123 w 177"/>
                  <a:gd name="T59" fmla="*/ 158 h 212"/>
                  <a:gd name="T60" fmla="*/ 123 w 177"/>
                  <a:gd name="T61" fmla="*/ 158 h 212"/>
                  <a:gd name="T62" fmla="*/ 123 w 177"/>
                  <a:gd name="T63" fmla="*/ 167 h 212"/>
                  <a:gd name="T64" fmla="*/ 114 w 177"/>
                  <a:gd name="T65" fmla="*/ 176 h 212"/>
                  <a:gd name="T66" fmla="*/ 106 w 177"/>
                  <a:gd name="T67" fmla="*/ 194 h 212"/>
                  <a:gd name="T68" fmla="*/ 79 w 177"/>
                  <a:gd name="T69" fmla="*/ 203 h 212"/>
                  <a:gd name="T70" fmla="*/ 53 w 177"/>
                  <a:gd name="T71" fmla="*/ 203 h 212"/>
                  <a:gd name="T72" fmla="*/ 44 w 177"/>
                  <a:gd name="T73" fmla="*/ 211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7" h="212">
                    <a:moveTo>
                      <a:pt x="44" y="211"/>
                    </a:moveTo>
                    <a:lnTo>
                      <a:pt x="35" y="211"/>
                    </a:lnTo>
                    <a:lnTo>
                      <a:pt x="35" y="211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17" y="132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9" y="79"/>
                    </a:lnTo>
                    <a:lnTo>
                      <a:pt x="9" y="53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88" y="17"/>
                    </a:lnTo>
                    <a:lnTo>
                      <a:pt x="88" y="17"/>
                    </a:lnTo>
                    <a:lnTo>
                      <a:pt x="106" y="26"/>
                    </a:lnTo>
                    <a:lnTo>
                      <a:pt x="132" y="44"/>
                    </a:lnTo>
                    <a:lnTo>
                      <a:pt x="132" y="44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50" y="61"/>
                    </a:lnTo>
                    <a:lnTo>
                      <a:pt x="150" y="61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76" y="88"/>
                    </a:lnTo>
                    <a:lnTo>
                      <a:pt x="176" y="88"/>
                    </a:lnTo>
                    <a:lnTo>
                      <a:pt x="176" y="105"/>
                    </a:lnTo>
                    <a:lnTo>
                      <a:pt x="176" y="105"/>
                    </a:lnTo>
                    <a:lnTo>
                      <a:pt x="167" y="114"/>
                    </a:lnTo>
                    <a:lnTo>
                      <a:pt x="167" y="114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0" y="132"/>
                    </a:lnTo>
                    <a:lnTo>
                      <a:pt x="141" y="132"/>
                    </a:lnTo>
                    <a:lnTo>
                      <a:pt x="141" y="132"/>
                    </a:lnTo>
                    <a:lnTo>
                      <a:pt x="141" y="141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67"/>
                    </a:lnTo>
                    <a:lnTo>
                      <a:pt x="123" y="167"/>
                    </a:lnTo>
                    <a:lnTo>
                      <a:pt x="114" y="176"/>
                    </a:lnTo>
                    <a:lnTo>
                      <a:pt x="114" y="176"/>
                    </a:lnTo>
                    <a:lnTo>
                      <a:pt x="106" y="194"/>
                    </a:lnTo>
                    <a:lnTo>
                      <a:pt x="88" y="203"/>
                    </a:lnTo>
                    <a:lnTo>
                      <a:pt x="79" y="203"/>
                    </a:lnTo>
                    <a:lnTo>
                      <a:pt x="79" y="203"/>
                    </a:lnTo>
                    <a:lnTo>
                      <a:pt x="53" y="203"/>
                    </a:lnTo>
                    <a:lnTo>
                      <a:pt x="53" y="203"/>
                    </a:lnTo>
                    <a:lnTo>
                      <a:pt x="44" y="21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D1076E0-CCBF-684D-A234-2549AFFB4FA4}"/>
              </a:ext>
            </a:extLst>
          </p:cNvPr>
          <p:cNvSpPr/>
          <p:nvPr/>
        </p:nvSpPr>
        <p:spPr>
          <a:xfrm>
            <a:off x="133848" y="93181"/>
            <a:ext cx="12192000" cy="6224155"/>
          </a:xfrm>
          <a:prstGeom prst="rect">
            <a:avLst/>
          </a:prstGeom>
          <a:solidFill>
            <a:schemeClr val="bg1">
              <a:alpha val="5972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95" name="Hexagon 94">
            <a:extLst>
              <a:ext uri="{FF2B5EF4-FFF2-40B4-BE49-F238E27FC236}">
                <a16:creationId xmlns:a16="http://schemas.microsoft.com/office/drawing/2014/main" id="{536C331D-A251-5F4A-808E-5C67C13590C3}"/>
              </a:ext>
            </a:extLst>
          </p:cNvPr>
          <p:cNvSpPr/>
          <p:nvPr/>
        </p:nvSpPr>
        <p:spPr>
          <a:xfrm>
            <a:off x="1502566" y="1924334"/>
            <a:ext cx="2736304" cy="2358882"/>
          </a:xfrm>
          <a:prstGeom prst="hex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err="1"/>
              <a:t>Local</a:t>
            </a:r>
            <a:r>
              <a:rPr lang="lv-LV" sz="2400" b="1" dirty="0"/>
              <a:t> </a:t>
            </a:r>
            <a:r>
              <a:rPr lang="lv-LV" sz="2400" b="1" dirty="0" err="1"/>
              <a:t>management</a:t>
            </a:r>
            <a:r>
              <a:rPr lang="lv-LV" sz="2400" b="1" dirty="0"/>
              <a:t> </a:t>
            </a:r>
            <a:r>
              <a:rPr lang="lv-LV" sz="2400" b="1" dirty="0" err="1"/>
              <a:t>and</a:t>
            </a:r>
            <a:r>
              <a:rPr lang="lv-LV" sz="2400" b="1" dirty="0"/>
              <a:t> </a:t>
            </a:r>
            <a:r>
              <a:rPr lang="lv-LV" sz="2400" b="1" dirty="0" err="1"/>
              <a:t>operation</a:t>
            </a:r>
            <a:endParaRPr lang="lv-LV" sz="2400" b="1" dirty="0"/>
          </a:p>
        </p:txBody>
      </p:sp>
      <p:sp>
        <p:nvSpPr>
          <p:cNvPr id="96" name="Hexagon 95">
            <a:extLst>
              <a:ext uri="{FF2B5EF4-FFF2-40B4-BE49-F238E27FC236}">
                <a16:creationId xmlns:a16="http://schemas.microsoft.com/office/drawing/2014/main" id="{D5822F6F-298C-6D46-A5DF-4DA7CB9ADD57}"/>
              </a:ext>
            </a:extLst>
          </p:cNvPr>
          <p:cNvSpPr/>
          <p:nvPr/>
        </p:nvSpPr>
        <p:spPr>
          <a:xfrm>
            <a:off x="8203236" y="1921773"/>
            <a:ext cx="2736304" cy="2358882"/>
          </a:xfrm>
          <a:prstGeom prst="hex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/>
              <a:t>Serve </a:t>
            </a:r>
            <a:r>
              <a:rPr lang="lv-LV" sz="2400" b="1" dirty="0" err="1"/>
              <a:t>local</a:t>
            </a:r>
            <a:r>
              <a:rPr lang="lv-LV" sz="2400" b="1" dirty="0"/>
              <a:t> </a:t>
            </a:r>
            <a:r>
              <a:rPr lang="lv-LV" sz="2400" b="1" dirty="0" err="1"/>
              <a:t>internet</a:t>
            </a:r>
            <a:r>
              <a:rPr lang="lv-LV" sz="2400" b="1" dirty="0"/>
              <a:t> </a:t>
            </a:r>
            <a:r>
              <a:rPr lang="lv-LV" sz="2400" b="1" dirty="0" err="1"/>
              <a:t>community</a:t>
            </a:r>
            <a:endParaRPr lang="lv-LV" sz="2400" b="1" dirty="0"/>
          </a:p>
        </p:txBody>
      </p:sp>
      <p:sp>
        <p:nvSpPr>
          <p:cNvPr id="97" name="Hexagon 96">
            <a:extLst>
              <a:ext uri="{FF2B5EF4-FFF2-40B4-BE49-F238E27FC236}">
                <a16:creationId xmlns:a16="http://schemas.microsoft.com/office/drawing/2014/main" id="{667E0ED0-AEB9-D44B-A2EE-24003AE73937}"/>
              </a:ext>
            </a:extLst>
          </p:cNvPr>
          <p:cNvSpPr/>
          <p:nvPr/>
        </p:nvSpPr>
        <p:spPr>
          <a:xfrm>
            <a:off x="4861696" y="1913840"/>
            <a:ext cx="2736304" cy="2358882"/>
          </a:xfrm>
          <a:prstGeom prst="hex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err="1"/>
              <a:t>Develop</a:t>
            </a:r>
            <a:r>
              <a:rPr lang="lv-LV" sz="2400" b="1" dirty="0"/>
              <a:t> </a:t>
            </a:r>
            <a:r>
              <a:rPr lang="lv-LV" sz="2400" b="1" dirty="0" err="1"/>
              <a:t>their</a:t>
            </a:r>
            <a:r>
              <a:rPr lang="lv-LV" sz="2400" b="1" dirty="0"/>
              <a:t> </a:t>
            </a:r>
            <a:r>
              <a:rPr lang="lv-LV" sz="2400" b="1" dirty="0" err="1"/>
              <a:t>own</a:t>
            </a:r>
            <a:r>
              <a:rPr lang="lv-LV" sz="2400" b="1" dirty="0"/>
              <a:t> </a:t>
            </a:r>
            <a:r>
              <a:rPr lang="lv-LV" sz="2400" b="1" dirty="0" err="1"/>
              <a:t>policy</a:t>
            </a:r>
            <a:endParaRPr lang="lv-LV" sz="2400" b="1" dirty="0"/>
          </a:p>
        </p:txBody>
      </p:sp>
    </p:spTree>
    <p:extLst>
      <p:ext uri="{BB962C8B-B14F-4D97-AF65-F5344CB8AC3E}">
        <p14:creationId xmlns:p14="http://schemas.microsoft.com/office/powerpoint/2010/main" val="63126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>
            <a:extLst>
              <a:ext uri="{FF2B5EF4-FFF2-40B4-BE49-F238E27FC236}">
                <a16:creationId xmlns:a16="http://schemas.microsoft.com/office/drawing/2014/main" id="{C564EE76-6C7D-E242-A165-36F4CC5A7485}"/>
              </a:ext>
            </a:extLst>
          </p:cNvPr>
          <p:cNvGrpSpPr/>
          <p:nvPr/>
        </p:nvGrpSpPr>
        <p:grpSpPr>
          <a:xfrm>
            <a:off x="375865" y="594188"/>
            <a:ext cx="11535324" cy="5119737"/>
            <a:chOff x="290299" y="1235010"/>
            <a:chExt cx="8539244" cy="3856449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A3DD828A-ACAA-3B4A-829F-C77AB84C48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67230" y="2796990"/>
              <a:ext cx="3098800" cy="2171700"/>
            </a:xfrm>
            <a:prstGeom prst="rect">
              <a:avLst/>
            </a:prstGeom>
          </p:spPr>
        </p:pic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4F8E02A6-DBA2-794A-ACF8-5BA40D8E9DF9}"/>
                </a:ext>
              </a:extLst>
            </p:cNvPr>
            <p:cNvSpPr/>
            <p:nvPr/>
          </p:nvSpPr>
          <p:spPr bwMode="auto">
            <a:xfrm>
              <a:off x="3538912" y="4876851"/>
              <a:ext cx="171450" cy="166688"/>
            </a:xfrm>
            <a:prstGeom prst="ellipse">
              <a:avLst/>
            </a:prstGeom>
            <a:solidFill>
              <a:srgbClr val="EB91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788" dirty="0">
                  <a:solidFill>
                    <a:schemeClr val="bg1"/>
                  </a:solidFill>
                  <a:ea typeface="Segoe UI" panose="020B0502040204020203" pitchFamily="34" charset="0"/>
                  <a:cs typeface="Arial"/>
                </a:rPr>
                <a:t>2</a:t>
              </a:r>
              <a:endParaRPr lang="id-ID" sz="788" dirty="0">
                <a:solidFill>
                  <a:schemeClr val="bg1"/>
                </a:solidFill>
                <a:ea typeface="Segoe UI" panose="020B0502040204020203" pitchFamily="34" charset="0"/>
                <a:cs typeface="Arial"/>
              </a:endParaRP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E674EEEF-7BD6-C048-A962-C6DE10AF1FAB}"/>
                </a:ext>
              </a:extLst>
            </p:cNvPr>
            <p:cNvCxnSpPr/>
            <p:nvPr/>
          </p:nvCxnSpPr>
          <p:spPr bwMode="auto">
            <a:xfrm flipV="1">
              <a:off x="3621462" y="4111350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96" name="Text Placeholder 33">
              <a:extLst>
                <a:ext uri="{FF2B5EF4-FFF2-40B4-BE49-F238E27FC236}">
                  <a16:creationId xmlns:a16="http://schemas.microsoft.com/office/drawing/2014/main" id="{FF1487E5-AA05-704A-A17D-2FC05DD9000C}"/>
                </a:ext>
              </a:extLst>
            </p:cNvPr>
            <p:cNvSpPr txBox="1">
              <a:spLocks/>
            </p:cNvSpPr>
            <p:nvPr/>
          </p:nvSpPr>
          <p:spPr>
            <a:xfrm>
              <a:off x="3792517" y="4902586"/>
              <a:ext cx="874713" cy="1809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4"/>
                  </a:solidFill>
                  <a:latin typeface="+mn-lt"/>
                  <a:ea typeface="Segoe UI" panose="020B0502040204020203" pitchFamily="34" charset="0"/>
                  <a:cs typeface="Arial"/>
                </a:rPr>
                <a:t>Africa</a:t>
              </a:r>
            </a:p>
          </p:txBody>
        </p:sp>
        <p:sp>
          <p:nvSpPr>
            <p:cNvPr id="97" name="Text Placeholder 33">
              <a:extLst>
                <a:ext uri="{FF2B5EF4-FFF2-40B4-BE49-F238E27FC236}">
                  <a16:creationId xmlns:a16="http://schemas.microsoft.com/office/drawing/2014/main" id="{3D7114B7-BDC0-6341-BD74-810A7A16BB50}"/>
                </a:ext>
              </a:extLst>
            </p:cNvPr>
            <p:cNvSpPr txBox="1">
              <a:spLocks/>
            </p:cNvSpPr>
            <p:nvPr/>
          </p:nvSpPr>
          <p:spPr>
            <a:xfrm>
              <a:off x="6852529" y="1261741"/>
              <a:ext cx="873125" cy="179388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2"/>
                  </a:solidFill>
                  <a:latin typeface="+mn-lt"/>
                  <a:ea typeface="Segoe UI" panose="020B0502040204020203" pitchFamily="34" charset="0"/>
                  <a:cs typeface="Arial"/>
                </a:rPr>
                <a:t>Europe</a:t>
              </a: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E27FA1EF-BE17-FC4D-A5DD-DC8A4EA645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01731" y="1241079"/>
              <a:ext cx="171450" cy="1039812"/>
              <a:chOff x="6870890" y="1839159"/>
              <a:chExt cx="228582" cy="1386383"/>
            </a:xfrm>
            <a:solidFill>
              <a:srgbClr val="154A78"/>
            </a:solidFill>
          </p:grpSpPr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045FB467-B4BC-C84A-B49A-F697C99FDCDA}"/>
                  </a:ext>
                </a:extLst>
              </p:cNvPr>
              <p:cNvSpPr/>
              <p:nvPr/>
            </p:nvSpPr>
            <p:spPr>
              <a:xfrm>
                <a:off x="6870890" y="1839159"/>
                <a:ext cx="228582" cy="222244"/>
              </a:xfrm>
              <a:prstGeom prst="ellipse">
                <a:avLst/>
              </a:prstGeom>
              <a:grpFill/>
              <a:ln>
                <a:solidFill>
                  <a:srgbClr val="154A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750" dirty="0">
                    <a:solidFill>
                      <a:srgbClr val="154A78"/>
                    </a:solidFill>
                    <a:cs typeface="Arial"/>
                  </a:rPr>
                  <a:t>4</a:t>
                </a:r>
                <a:endParaRPr lang="id-ID" sz="750" dirty="0">
                  <a:solidFill>
                    <a:srgbClr val="154A78"/>
                  </a:solidFill>
                  <a:cs typeface="Arial"/>
                </a:endParaRPr>
              </a:p>
            </p:txBody>
          </p: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BF3DB0A1-5BA6-2047-A4E1-4E0B54C5F5B1}"/>
                  </a:ext>
                </a:extLst>
              </p:cNvPr>
              <p:cNvCxnSpPr/>
              <p:nvPr/>
            </p:nvCxnSpPr>
            <p:spPr>
              <a:xfrm flipV="1">
                <a:off x="6980948" y="1938639"/>
                <a:ext cx="0" cy="1286903"/>
              </a:xfrm>
              <a:prstGeom prst="line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99" name="Text Placeholder 33">
              <a:extLst>
                <a:ext uri="{FF2B5EF4-FFF2-40B4-BE49-F238E27FC236}">
                  <a16:creationId xmlns:a16="http://schemas.microsoft.com/office/drawing/2014/main" id="{821B10F4-D167-864C-A71C-111F1F15FADC}"/>
                </a:ext>
              </a:extLst>
            </p:cNvPr>
            <p:cNvSpPr txBox="1">
              <a:spLocks/>
            </p:cNvSpPr>
            <p:nvPr/>
          </p:nvSpPr>
          <p:spPr>
            <a:xfrm>
              <a:off x="532514" y="3169037"/>
              <a:ext cx="1236149" cy="1810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rgbClr val="C00000"/>
                  </a:solidFill>
                  <a:latin typeface="+mn-lt"/>
                  <a:ea typeface="Segoe UI" panose="020B0502040204020203" pitchFamily="34" charset="0"/>
                  <a:cs typeface="Arial"/>
                </a:rPr>
                <a:t>North America</a:t>
              </a:r>
            </a:p>
          </p:txBody>
        </p: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49EB015C-FC7E-8848-894E-FE40C002158C}"/>
                </a:ext>
              </a:extLst>
            </p:cNvPr>
            <p:cNvCxnSpPr/>
            <p:nvPr/>
          </p:nvCxnSpPr>
          <p:spPr>
            <a:xfrm flipV="1">
              <a:off x="376798" y="2833919"/>
              <a:ext cx="0" cy="323082"/>
            </a:xfrm>
            <a:prstGeom prst="line">
              <a:avLst/>
            </a:prstGeom>
            <a:ln w="9525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128CDDF4-0A5E-8E4E-B2D5-6A8998A200AC}"/>
                </a:ext>
              </a:extLst>
            </p:cNvPr>
            <p:cNvCxnSpPr/>
            <p:nvPr/>
          </p:nvCxnSpPr>
          <p:spPr>
            <a:xfrm>
              <a:off x="372174" y="2835425"/>
              <a:ext cx="1520802" cy="0"/>
            </a:xfrm>
            <a:prstGeom prst="line">
              <a:avLst/>
            </a:prstGeom>
            <a:ln w="9525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5C59789C-8295-7749-A61B-FA6B9638373D}"/>
                </a:ext>
              </a:extLst>
            </p:cNvPr>
            <p:cNvCxnSpPr/>
            <p:nvPr/>
          </p:nvCxnSpPr>
          <p:spPr>
            <a:xfrm flipV="1">
              <a:off x="776335" y="4312361"/>
              <a:ext cx="8902" cy="425532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4396B3D7-E16C-4C44-95DF-A22A3E9CF2EC}"/>
                </a:ext>
              </a:extLst>
            </p:cNvPr>
            <p:cNvCxnSpPr/>
            <p:nvPr/>
          </p:nvCxnSpPr>
          <p:spPr>
            <a:xfrm>
              <a:off x="771711" y="4319133"/>
              <a:ext cx="1864801" cy="7333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04" name="Text Placeholder 33">
              <a:extLst>
                <a:ext uri="{FF2B5EF4-FFF2-40B4-BE49-F238E27FC236}">
                  <a16:creationId xmlns:a16="http://schemas.microsoft.com/office/drawing/2014/main" id="{897940AA-06D0-AA48-A5B4-94C692D18C6A}"/>
                </a:ext>
              </a:extLst>
            </p:cNvPr>
            <p:cNvSpPr txBox="1">
              <a:spLocks/>
            </p:cNvSpPr>
            <p:nvPr/>
          </p:nvSpPr>
          <p:spPr>
            <a:xfrm>
              <a:off x="938679" y="4701614"/>
              <a:ext cx="1408228" cy="38984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6"/>
                  </a:solidFill>
                  <a:latin typeface="+mn-lt"/>
                  <a:ea typeface="Segoe UI" panose="020B0502040204020203" pitchFamily="34" charset="0"/>
                  <a:cs typeface="Arial"/>
                </a:rPr>
                <a:t>Latin America/</a:t>
              </a:r>
            </a:p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6"/>
                  </a:solidFill>
                  <a:latin typeface="+mn-lt"/>
                  <a:ea typeface="Segoe UI" panose="020B0502040204020203" pitchFamily="34" charset="0"/>
                  <a:cs typeface="Arial"/>
                </a:rPr>
                <a:t>Caribbean islands</a:t>
              </a: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5AFBA3B8-DB4E-D440-A931-DFED5F43A2D0}"/>
                </a:ext>
              </a:extLst>
            </p:cNvPr>
            <p:cNvSpPr/>
            <p:nvPr/>
          </p:nvSpPr>
          <p:spPr>
            <a:xfrm>
              <a:off x="3541473" y="4877861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13AC2ED-1C60-8042-84CE-56DC22FB2FE1}"/>
                </a:ext>
              </a:extLst>
            </p:cNvPr>
            <p:cNvSpPr/>
            <p:nvPr/>
          </p:nvSpPr>
          <p:spPr>
            <a:xfrm>
              <a:off x="6591305" y="1235010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54A78"/>
                </a:solidFill>
                <a:cs typeface="Arial"/>
              </a:endParaRP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0DC4B47C-840B-7D46-AC8B-349F895EDE6D}"/>
                </a:ext>
              </a:extLst>
            </p:cNvPr>
            <p:cNvSpPr/>
            <p:nvPr/>
          </p:nvSpPr>
          <p:spPr>
            <a:xfrm>
              <a:off x="7289092" y="3329007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08" name="Text Placeholder 33">
              <a:extLst>
                <a:ext uri="{FF2B5EF4-FFF2-40B4-BE49-F238E27FC236}">
                  <a16:creationId xmlns:a16="http://schemas.microsoft.com/office/drawing/2014/main" id="{1D2AFC23-5303-4D48-A893-AC85C8319B80}"/>
                </a:ext>
              </a:extLst>
            </p:cNvPr>
            <p:cNvSpPr txBox="1">
              <a:spLocks/>
            </p:cNvSpPr>
            <p:nvPr/>
          </p:nvSpPr>
          <p:spPr>
            <a:xfrm>
              <a:off x="7517401" y="3306111"/>
              <a:ext cx="1312142" cy="40553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1"/>
                  </a:solidFill>
                  <a:latin typeface="+mn-lt"/>
                  <a:ea typeface="Segoe UI" panose="020B0502040204020203" pitchFamily="34" charset="0"/>
                  <a:cs typeface="Arial"/>
                </a:rPr>
                <a:t>Asia/Australia/ </a:t>
              </a:r>
            </a:p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1"/>
                  </a:solidFill>
                  <a:latin typeface="+mn-lt"/>
                  <a:ea typeface="Segoe UI" panose="020B0502040204020203" pitchFamily="34" charset="0"/>
                  <a:cs typeface="Arial"/>
                </a:rPr>
                <a:t>Pacific</a:t>
              </a: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8E8D7FE1-7ECA-A648-9F21-512EC0A28DB5}"/>
                </a:ext>
              </a:extLst>
            </p:cNvPr>
            <p:cNvCxnSpPr/>
            <p:nvPr/>
          </p:nvCxnSpPr>
          <p:spPr bwMode="auto">
            <a:xfrm rot="5400000" flipV="1">
              <a:off x="4034550" y="3701941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F1788A8D-A5B8-E147-872F-72F5082A7ADF}"/>
                </a:ext>
              </a:extLst>
            </p:cNvPr>
            <p:cNvCxnSpPr/>
            <p:nvPr/>
          </p:nvCxnSpPr>
          <p:spPr bwMode="auto">
            <a:xfrm rot="5400000" flipV="1">
              <a:off x="6963944" y="2997116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11" name="Freeform 48">
              <a:extLst>
                <a:ext uri="{FF2B5EF4-FFF2-40B4-BE49-F238E27FC236}">
                  <a16:creationId xmlns:a16="http://schemas.microsoft.com/office/drawing/2014/main" id="{91BC4855-ED62-4547-8DB7-F7E3EDF5D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8412" y="2943805"/>
              <a:ext cx="3175" cy="3175"/>
            </a:xfrm>
            <a:custGeom>
              <a:avLst/>
              <a:gdLst>
                <a:gd name="T0" fmla="*/ 0 w 9"/>
                <a:gd name="T1" fmla="*/ 0 h 10"/>
                <a:gd name="T2" fmla="*/ 0 w 9"/>
                <a:gd name="T3" fmla="*/ 0 h 10"/>
                <a:gd name="T4" fmla="*/ 0 w 9"/>
                <a:gd name="T5" fmla="*/ 0 h 10"/>
                <a:gd name="T6" fmla="*/ 8 w 9"/>
                <a:gd name="T7" fmla="*/ 9 h 10"/>
                <a:gd name="T8" fmla="*/ 8 w 9"/>
                <a:gd name="T9" fmla="*/ 9 h 10"/>
                <a:gd name="T10" fmla="*/ 0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" y="9"/>
                  </a:lnTo>
                  <a:lnTo>
                    <a:pt x="8" y="9"/>
                  </a:lnTo>
                  <a:lnTo>
                    <a:pt x="0" y="0"/>
                  </a:lnTo>
                </a:path>
              </a:pathLst>
            </a:custGeom>
            <a:solidFill>
              <a:srgbClr val="0D436C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Freeform 49">
              <a:extLst>
                <a:ext uri="{FF2B5EF4-FFF2-40B4-BE49-F238E27FC236}">
                  <a16:creationId xmlns:a16="http://schemas.microsoft.com/office/drawing/2014/main" id="{5C8E50B4-86D8-4844-A282-00959D2D6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2537" y="2927930"/>
              <a:ext cx="6350" cy="6350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9 w 19"/>
                <a:gd name="T5" fmla="*/ 18 h 19"/>
                <a:gd name="T6" fmla="*/ 18 w 19"/>
                <a:gd name="T7" fmla="*/ 18 h 19"/>
                <a:gd name="T8" fmla="*/ 18 w 19"/>
                <a:gd name="T9" fmla="*/ 18 h 19"/>
                <a:gd name="T10" fmla="*/ 0 w 1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9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0" y="0"/>
                  </a:lnTo>
                </a:path>
              </a:pathLst>
            </a:custGeom>
            <a:solidFill>
              <a:srgbClr val="0D436C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8963660-AA4D-5243-B2B4-26641B59BB4D}"/>
                </a:ext>
              </a:extLst>
            </p:cNvPr>
            <p:cNvSpPr/>
            <p:nvPr/>
          </p:nvSpPr>
          <p:spPr>
            <a:xfrm>
              <a:off x="290299" y="3146027"/>
              <a:ext cx="180684" cy="180684"/>
            </a:xfrm>
            <a:prstGeom prst="ellipse">
              <a:avLst/>
            </a:prstGeom>
            <a:solidFill>
              <a:srgbClr val="C00000"/>
            </a:solidFill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65F9BD0D-9BF6-C244-88EF-C1F8FBCAC0C5}"/>
                </a:ext>
              </a:extLst>
            </p:cNvPr>
            <p:cNvSpPr/>
            <p:nvPr/>
          </p:nvSpPr>
          <p:spPr>
            <a:xfrm>
              <a:off x="685993" y="4731475"/>
              <a:ext cx="180684" cy="180684"/>
            </a:xfrm>
            <a:prstGeom prst="ellipse">
              <a:avLst/>
            </a:prstGeom>
            <a:solidFill>
              <a:schemeClr val="accent6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BD8DBD7E-60FE-2642-BEEB-EC89B0FEBDCE}"/>
                </a:ext>
              </a:extLst>
            </p:cNvPr>
            <p:cNvGrpSpPr/>
            <p:nvPr/>
          </p:nvGrpSpPr>
          <p:grpSpPr>
            <a:xfrm>
              <a:off x="716523" y="1436502"/>
              <a:ext cx="2338388" cy="1862138"/>
              <a:chOff x="1006475" y="1711325"/>
              <a:chExt cx="2338388" cy="1862138"/>
            </a:xfrm>
            <a:solidFill>
              <a:schemeClr val="accent5"/>
            </a:solidFill>
          </p:grpSpPr>
          <p:sp>
            <p:nvSpPr>
              <p:cNvPr id="147" name="Freeform 1">
                <a:extLst>
                  <a:ext uri="{FF2B5EF4-FFF2-40B4-BE49-F238E27FC236}">
                    <a16:creationId xmlns:a16="http://schemas.microsoft.com/office/drawing/2014/main" id="{0E20A255-9DCE-1D40-A11F-E35239DA1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5300" y="2827338"/>
                <a:ext cx="117475" cy="69850"/>
              </a:xfrm>
              <a:custGeom>
                <a:avLst/>
                <a:gdLst>
                  <a:gd name="T0" fmla="*/ 326 w 327"/>
                  <a:gd name="T1" fmla="*/ 168 h 196"/>
                  <a:gd name="T2" fmla="*/ 326 w 327"/>
                  <a:gd name="T3" fmla="*/ 151 h 196"/>
                  <a:gd name="T4" fmla="*/ 317 w 327"/>
                  <a:gd name="T5" fmla="*/ 142 h 196"/>
                  <a:gd name="T6" fmla="*/ 309 w 327"/>
                  <a:gd name="T7" fmla="*/ 142 h 196"/>
                  <a:gd name="T8" fmla="*/ 282 w 327"/>
                  <a:gd name="T9" fmla="*/ 133 h 196"/>
                  <a:gd name="T10" fmla="*/ 238 w 327"/>
                  <a:gd name="T11" fmla="*/ 115 h 196"/>
                  <a:gd name="T12" fmla="*/ 220 w 327"/>
                  <a:gd name="T13" fmla="*/ 106 h 196"/>
                  <a:gd name="T14" fmla="*/ 194 w 327"/>
                  <a:gd name="T15" fmla="*/ 62 h 196"/>
                  <a:gd name="T16" fmla="*/ 150 w 327"/>
                  <a:gd name="T17" fmla="*/ 36 h 196"/>
                  <a:gd name="T18" fmla="*/ 114 w 327"/>
                  <a:gd name="T19" fmla="*/ 27 h 196"/>
                  <a:gd name="T20" fmla="*/ 79 w 327"/>
                  <a:gd name="T21" fmla="*/ 18 h 196"/>
                  <a:gd name="T22" fmla="*/ 26 w 327"/>
                  <a:gd name="T23" fmla="*/ 0 h 196"/>
                  <a:gd name="T24" fmla="*/ 9 w 327"/>
                  <a:gd name="T25" fmla="*/ 9 h 196"/>
                  <a:gd name="T26" fmla="*/ 0 w 327"/>
                  <a:gd name="T27" fmla="*/ 27 h 196"/>
                  <a:gd name="T28" fmla="*/ 9 w 327"/>
                  <a:gd name="T29" fmla="*/ 36 h 196"/>
                  <a:gd name="T30" fmla="*/ 17 w 327"/>
                  <a:gd name="T31" fmla="*/ 45 h 196"/>
                  <a:gd name="T32" fmla="*/ 17 w 327"/>
                  <a:gd name="T33" fmla="*/ 53 h 196"/>
                  <a:gd name="T34" fmla="*/ 44 w 327"/>
                  <a:gd name="T35" fmla="*/ 71 h 196"/>
                  <a:gd name="T36" fmla="*/ 61 w 327"/>
                  <a:gd name="T37" fmla="*/ 80 h 196"/>
                  <a:gd name="T38" fmla="*/ 70 w 327"/>
                  <a:gd name="T39" fmla="*/ 89 h 196"/>
                  <a:gd name="T40" fmla="*/ 97 w 327"/>
                  <a:gd name="T41" fmla="*/ 106 h 196"/>
                  <a:gd name="T42" fmla="*/ 97 w 327"/>
                  <a:gd name="T43" fmla="*/ 106 h 196"/>
                  <a:gd name="T44" fmla="*/ 106 w 327"/>
                  <a:gd name="T45" fmla="*/ 115 h 196"/>
                  <a:gd name="T46" fmla="*/ 114 w 327"/>
                  <a:gd name="T47" fmla="*/ 124 h 196"/>
                  <a:gd name="T48" fmla="*/ 141 w 327"/>
                  <a:gd name="T49" fmla="*/ 133 h 196"/>
                  <a:gd name="T50" fmla="*/ 150 w 327"/>
                  <a:gd name="T51" fmla="*/ 142 h 196"/>
                  <a:gd name="T52" fmla="*/ 159 w 327"/>
                  <a:gd name="T53" fmla="*/ 151 h 196"/>
                  <a:gd name="T54" fmla="*/ 176 w 327"/>
                  <a:gd name="T55" fmla="*/ 159 h 196"/>
                  <a:gd name="T56" fmla="*/ 194 w 327"/>
                  <a:gd name="T57" fmla="*/ 177 h 196"/>
                  <a:gd name="T58" fmla="*/ 203 w 327"/>
                  <a:gd name="T59" fmla="*/ 186 h 196"/>
                  <a:gd name="T60" fmla="*/ 211 w 327"/>
                  <a:gd name="T61" fmla="*/ 195 h 196"/>
                  <a:gd name="T62" fmla="*/ 220 w 327"/>
                  <a:gd name="T63" fmla="*/ 195 h 196"/>
                  <a:gd name="T64" fmla="*/ 273 w 327"/>
                  <a:gd name="T65" fmla="*/ 195 h 196"/>
                  <a:gd name="T66" fmla="*/ 309 w 327"/>
                  <a:gd name="T67" fmla="*/ 195 h 196"/>
                  <a:gd name="T68" fmla="*/ 317 w 327"/>
                  <a:gd name="T69" fmla="*/ 18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7" h="196">
                    <a:moveTo>
                      <a:pt x="326" y="177"/>
                    </a:moveTo>
                    <a:lnTo>
                      <a:pt x="326" y="168"/>
                    </a:lnTo>
                    <a:lnTo>
                      <a:pt x="326" y="168"/>
                    </a:lnTo>
                    <a:lnTo>
                      <a:pt x="326" y="151"/>
                    </a:lnTo>
                    <a:lnTo>
                      <a:pt x="326" y="151"/>
                    </a:lnTo>
                    <a:lnTo>
                      <a:pt x="317" y="142"/>
                    </a:lnTo>
                    <a:lnTo>
                      <a:pt x="309" y="142"/>
                    </a:lnTo>
                    <a:lnTo>
                      <a:pt x="309" y="142"/>
                    </a:lnTo>
                    <a:lnTo>
                      <a:pt x="282" y="133"/>
                    </a:lnTo>
                    <a:lnTo>
                      <a:pt x="282" y="133"/>
                    </a:lnTo>
                    <a:lnTo>
                      <a:pt x="264" y="124"/>
                    </a:lnTo>
                    <a:lnTo>
                      <a:pt x="238" y="115"/>
                    </a:lnTo>
                    <a:lnTo>
                      <a:pt x="238" y="115"/>
                    </a:lnTo>
                    <a:lnTo>
                      <a:pt x="220" y="106"/>
                    </a:lnTo>
                    <a:lnTo>
                      <a:pt x="220" y="106"/>
                    </a:lnTo>
                    <a:lnTo>
                      <a:pt x="194" y="62"/>
                    </a:lnTo>
                    <a:lnTo>
                      <a:pt x="167" y="45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14" y="27"/>
                    </a:lnTo>
                    <a:lnTo>
                      <a:pt x="79" y="18"/>
                    </a:lnTo>
                    <a:lnTo>
                      <a:pt x="79" y="18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36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26" y="71"/>
                    </a:lnTo>
                    <a:lnTo>
                      <a:pt x="44" y="71"/>
                    </a:lnTo>
                    <a:lnTo>
                      <a:pt x="61" y="80"/>
                    </a:lnTo>
                    <a:lnTo>
                      <a:pt x="61" y="80"/>
                    </a:lnTo>
                    <a:lnTo>
                      <a:pt x="70" y="89"/>
                    </a:lnTo>
                    <a:lnTo>
                      <a:pt x="70" y="89"/>
                    </a:lnTo>
                    <a:lnTo>
                      <a:pt x="79" y="98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106" y="115"/>
                    </a:lnTo>
                    <a:lnTo>
                      <a:pt x="106" y="115"/>
                    </a:lnTo>
                    <a:lnTo>
                      <a:pt x="114" y="124"/>
                    </a:lnTo>
                    <a:lnTo>
                      <a:pt x="141" y="133"/>
                    </a:lnTo>
                    <a:lnTo>
                      <a:pt x="141" y="133"/>
                    </a:lnTo>
                    <a:lnTo>
                      <a:pt x="150" y="142"/>
                    </a:lnTo>
                    <a:lnTo>
                      <a:pt x="150" y="142"/>
                    </a:lnTo>
                    <a:lnTo>
                      <a:pt x="159" y="151"/>
                    </a:lnTo>
                    <a:lnTo>
                      <a:pt x="159" y="151"/>
                    </a:lnTo>
                    <a:lnTo>
                      <a:pt x="167" y="159"/>
                    </a:lnTo>
                    <a:lnTo>
                      <a:pt x="176" y="159"/>
                    </a:lnTo>
                    <a:lnTo>
                      <a:pt x="176" y="159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11" y="195"/>
                    </a:lnTo>
                    <a:lnTo>
                      <a:pt x="220" y="195"/>
                    </a:lnTo>
                    <a:lnTo>
                      <a:pt x="220" y="195"/>
                    </a:lnTo>
                    <a:lnTo>
                      <a:pt x="273" y="195"/>
                    </a:lnTo>
                    <a:lnTo>
                      <a:pt x="273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17" y="186"/>
                    </a:lnTo>
                    <a:lnTo>
                      <a:pt x="326" y="177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" name="Freeform 2">
                <a:extLst>
                  <a:ext uri="{FF2B5EF4-FFF2-40B4-BE49-F238E27FC236}">
                    <a16:creationId xmlns:a16="http://schemas.microsoft.com/office/drawing/2014/main" id="{BACF0071-2A53-524E-B6A0-C820CB5ABB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6000" y="1997075"/>
                <a:ext cx="152400" cy="85725"/>
              </a:xfrm>
              <a:custGeom>
                <a:avLst/>
                <a:gdLst>
                  <a:gd name="T0" fmla="*/ 114 w 424"/>
                  <a:gd name="T1" fmla="*/ 159 h 240"/>
                  <a:gd name="T2" fmla="*/ 167 w 424"/>
                  <a:gd name="T3" fmla="*/ 168 h 240"/>
                  <a:gd name="T4" fmla="*/ 211 w 424"/>
                  <a:gd name="T5" fmla="*/ 159 h 240"/>
                  <a:gd name="T6" fmla="*/ 247 w 424"/>
                  <a:gd name="T7" fmla="*/ 159 h 240"/>
                  <a:gd name="T8" fmla="*/ 247 w 424"/>
                  <a:gd name="T9" fmla="*/ 159 h 240"/>
                  <a:gd name="T10" fmla="*/ 229 w 424"/>
                  <a:gd name="T11" fmla="*/ 203 h 240"/>
                  <a:gd name="T12" fmla="*/ 229 w 424"/>
                  <a:gd name="T13" fmla="*/ 221 h 240"/>
                  <a:gd name="T14" fmla="*/ 282 w 424"/>
                  <a:gd name="T15" fmla="*/ 239 h 240"/>
                  <a:gd name="T16" fmla="*/ 317 w 424"/>
                  <a:gd name="T17" fmla="*/ 230 h 240"/>
                  <a:gd name="T18" fmla="*/ 361 w 424"/>
                  <a:gd name="T19" fmla="*/ 230 h 240"/>
                  <a:gd name="T20" fmla="*/ 379 w 424"/>
                  <a:gd name="T21" fmla="*/ 221 h 240"/>
                  <a:gd name="T22" fmla="*/ 406 w 424"/>
                  <a:gd name="T23" fmla="*/ 195 h 240"/>
                  <a:gd name="T24" fmla="*/ 414 w 424"/>
                  <a:gd name="T25" fmla="*/ 186 h 240"/>
                  <a:gd name="T26" fmla="*/ 423 w 424"/>
                  <a:gd name="T27" fmla="*/ 177 h 240"/>
                  <a:gd name="T28" fmla="*/ 423 w 424"/>
                  <a:gd name="T29" fmla="*/ 168 h 240"/>
                  <a:gd name="T30" fmla="*/ 414 w 424"/>
                  <a:gd name="T31" fmla="*/ 142 h 240"/>
                  <a:gd name="T32" fmla="*/ 414 w 424"/>
                  <a:gd name="T33" fmla="*/ 133 h 240"/>
                  <a:gd name="T34" fmla="*/ 414 w 424"/>
                  <a:gd name="T35" fmla="*/ 124 h 240"/>
                  <a:gd name="T36" fmla="*/ 414 w 424"/>
                  <a:gd name="T37" fmla="*/ 89 h 240"/>
                  <a:gd name="T38" fmla="*/ 397 w 424"/>
                  <a:gd name="T39" fmla="*/ 53 h 240"/>
                  <a:gd name="T40" fmla="*/ 353 w 424"/>
                  <a:gd name="T41" fmla="*/ 18 h 240"/>
                  <a:gd name="T42" fmla="*/ 335 w 424"/>
                  <a:gd name="T43" fmla="*/ 18 h 240"/>
                  <a:gd name="T44" fmla="*/ 326 w 424"/>
                  <a:gd name="T45" fmla="*/ 27 h 240"/>
                  <a:gd name="T46" fmla="*/ 273 w 424"/>
                  <a:gd name="T47" fmla="*/ 9 h 240"/>
                  <a:gd name="T48" fmla="*/ 238 w 424"/>
                  <a:gd name="T49" fmla="*/ 0 h 240"/>
                  <a:gd name="T50" fmla="*/ 211 w 424"/>
                  <a:gd name="T51" fmla="*/ 0 h 240"/>
                  <a:gd name="T52" fmla="*/ 203 w 424"/>
                  <a:gd name="T53" fmla="*/ 9 h 240"/>
                  <a:gd name="T54" fmla="*/ 203 w 424"/>
                  <a:gd name="T55" fmla="*/ 36 h 240"/>
                  <a:gd name="T56" fmla="*/ 220 w 424"/>
                  <a:gd name="T57" fmla="*/ 62 h 240"/>
                  <a:gd name="T58" fmla="*/ 194 w 424"/>
                  <a:gd name="T59" fmla="*/ 45 h 240"/>
                  <a:gd name="T60" fmla="*/ 150 w 424"/>
                  <a:gd name="T61" fmla="*/ 36 h 240"/>
                  <a:gd name="T62" fmla="*/ 141 w 424"/>
                  <a:gd name="T63" fmla="*/ 53 h 240"/>
                  <a:gd name="T64" fmla="*/ 141 w 424"/>
                  <a:gd name="T65" fmla="*/ 62 h 240"/>
                  <a:gd name="T66" fmla="*/ 159 w 424"/>
                  <a:gd name="T67" fmla="*/ 106 h 240"/>
                  <a:gd name="T68" fmla="*/ 159 w 424"/>
                  <a:gd name="T69" fmla="*/ 106 h 240"/>
                  <a:gd name="T70" fmla="*/ 141 w 424"/>
                  <a:gd name="T71" fmla="*/ 89 h 240"/>
                  <a:gd name="T72" fmla="*/ 123 w 424"/>
                  <a:gd name="T73" fmla="*/ 71 h 240"/>
                  <a:gd name="T74" fmla="*/ 97 w 424"/>
                  <a:gd name="T75" fmla="*/ 27 h 240"/>
                  <a:gd name="T76" fmla="*/ 44 w 424"/>
                  <a:gd name="T77" fmla="*/ 9 h 240"/>
                  <a:gd name="T78" fmla="*/ 44 w 424"/>
                  <a:gd name="T79" fmla="*/ 9 h 240"/>
                  <a:gd name="T80" fmla="*/ 17 w 424"/>
                  <a:gd name="T81" fmla="*/ 9 h 240"/>
                  <a:gd name="T82" fmla="*/ 9 w 424"/>
                  <a:gd name="T83" fmla="*/ 18 h 240"/>
                  <a:gd name="T84" fmla="*/ 9 w 424"/>
                  <a:gd name="T85" fmla="*/ 62 h 240"/>
                  <a:gd name="T86" fmla="*/ 26 w 424"/>
                  <a:gd name="T87" fmla="*/ 98 h 240"/>
                  <a:gd name="T88" fmla="*/ 106 w 424"/>
                  <a:gd name="T89" fmla="*/ 15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4" h="240">
                    <a:moveTo>
                      <a:pt x="114" y="159"/>
                    </a:moveTo>
                    <a:lnTo>
                      <a:pt x="114" y="159"/>
                    </a:lnTo>
                    <a:lnTo>
                      <a:pt x="141" y="168"/>
                    </a:lnTo>
                    <a:lnTo>
                      <a:pt x="167" y="168"/>
                    </a:lnTo>
                    <a:lnTo>
                      <a:pt x="211" y="159"/>
                    </a:lnTo>
                    <a:lnTo>
                      <a:pt x="211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29" y="186"/>
                    </a:lnTo>
                    <a:lnTo>
                      <a:pt x="229" y="203"/>
                    </a:lnTo>
                    <a:lnTo>
                      <a:pt x="229" y="221"/>
                    </a:lnTo>
                    <a:lnTo>
                      <a:pt x="229" y="221"/>
                    </a:lnTo>
                    <a:lnTo>
                      <a:pt x="256" y="230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17" y="230"/>
                    </a:lnTo>
                    <a:lnTo>
                      <a:pt x="317" y="230"/>
                    </a:lnTo>
                    <a:lnTo>
                      <a:pt x="361" y="230"/>
                    </a:lnTo>
                    <a:lnTo>
                      <a:pt x="361" y="230"/>
                    </a:lnTo>
                    <a:lnTo>
                      <a:pt x="379" y="221"/>
                    </a:lnTo>
                    <a:lnTo>
                      <a:pt x="397" y="221"/>
                    </a:lnTo>
                    <a:lnTo>
                      <a:pt x="406" y="195"/>
                    </a:lnTo>
                    <a:lnTo>
                      <a:pt x="406" y="195"/>
                    </a:lnTo>
                    <a:lnTo>
                      <a:pt x="414" y="186"/>
                    </a:lnTo>
                    <a:lnTo>
                      <a:pt x="414" y="186"/>
                    </a:lnTo>
                    <a:lnTo>
                      <a:pt x="423" y="177"/>
                    </a:lnTo>
                    <a:lnTo>
                      <a:pt x="423" y="168"/>
                    </a:lnTo>
                    <a:lnTo>
                      <a:pt x="423" y="168"/>
                    </a:lnTo>
                    <a:lnTo>
                      <a:pt x="423" y="151"/>
                    </a:lnTo>
                    <a:lnTo>
                      <a:pt x="414" y="142"/>
                    </a:lnTo>
                    <a:lnTo>
                      <a:pt x="414" y="142"/>
                    </a:lnTo>
                    <a:lnTo>
                      <a:pt x="414" y="133"/>
                    </a:lnTo>
                    <a:lnTo>
                      <a:pt x="414" y="124"/>
                    </a:lnTo>
                    <a:lnTo>
                      <a:pt x="414" y="124"/>
                    </a:lnTo>
                    <a:lnTo>
                      <a:pt x="414" y="106"/>
                    </a:lnTo>
                    <a:lnTo>
                      <a:pt x="414" y="89"/>
                    </a:lnTo>
                    <a:lnTo>
                      <a:pt x="397" y="53"/>
                    </a:lnTo>
                    <a:lnTo>
                      <a:pt x="397" y="53"/>
                    </a:lnTo>
                    <a:lnTo>
                      <a:pt x="370" y="27"/>
                    </a:lnTo>
                    <a:lnTo>
                      <a:pt x="353" y="18"/>
                    </a:lnTo>
                    <a:lnTo>
                      <a:pt x="335" y="18"/>
                    </a:lnTo>
                    <a:lnTo>
                      <a:pt x="335" y="18"/>
                    </a:lnTo>
                    <a:lnTo>
                      <a:pt x="326" y="1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273" y="9"/>
                    </a:lnTo>
                    <a:lnTo>
                      <a:pt x="273" y="9"/>
                    </a:lnTo>
                    <a:lnTo>
                      <a:pt x="238" y="0"/>
                    </a:lnTo>
                    <a:lnTo>
                      <a:pt x="238" y="0"/>
                    </a:lnTo>
                    <a:lnTo>
                      <a:pt x="211" y="0"/>
                    </a:lnTo>
                    <a:lnTo>
                      <a:pt x="203" y="9"/>
                    </a:lnTo>
                    <a:lnTo>
                      <a:pt x="203" y="9"/>
                    </a:lnTo>
                    <a:lnTo>
                      <a:pt x="203" y="18"/>
                    </a:lnTo>
                    <a:lnTo>
                      <a:pt x="203" y="36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194" y="45"/>
                    </a:lnTo>
                    <a:lnTo>
                      <a:pt x="194" y="45"/>
                    </a:lnTo>
                    <a:lnTo>
                      <a:pt x="167" y="36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41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89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23" y="71"/>
                    </a:lnTo>
                    <a:lnTo>
                      <a:pt x="123" y="71"/>
                    </a:lnTo>
                    <a:lnTo>
                      <a:pt x="97" y="27"/>
                    </a:lnTo>
                    <a:lnTo>
                      <a:pt x="70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6"/>
                    </a:lnTo>
                    <a:lnTo>
                      <a:pt x="9" y="62"/>
                    </a:lnTo>
                    <a:lnTo>
                      <a:pt x="26" y="98"/>
                    </a:lnTo>
                    <a:lnTo>
                      <a:pt x="26" y="98"/>
                    </a:lnTo>
                    <a:lnTo>
                      <a:pt x="61" y="124"/>
                    </a:lnTo>
                    <a:lnTo>
                      <a:pt x="106" y="151"/>
                    </a:lnTo>
                    <a:lnTo>
                      <a:pt x="114" y="15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" name="Freeform 3">
                <a:extLst>
                  <a:ext uri="{FF2B5EF4-FFF2-40B4-BE49-F238E27FC236}">
                    <a16:creationId xmlns:a16="http://schemas.microsoft.com/office/drawing/2014/main" id="{212DE8BE-1412-1F4A-A7FD-CAEFD2CAF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4900" y="1857375"/>
                <a:ext cx="38100" cy="25400"/>
              </a:xfrm>
              <a:custGeom>
                <a:avLst/>
                <a:gdLst>
                  <a:gd name="T0" fmla="*/ 9 w 107"/>
                  <a:gd name="T1" fmla="*/ 27 h 72"/>
                  <a:gd name="T2" fmla="*/ 9 w 107"/>
                  <a:gd name="T3" fmla="*/ 27 h 72"/>
                  <a:gd name="T4" fmla="*/ 17 w 107"/>
                  <a:gd name="T5" fmla="*/ 44 h 72"/>
                  <a:gd name="T6" fmla="*/ 17 w 107"/>
                  <a:gd name="T7" fmla="*/ 44 h 72"/>
                  <a:gd name="T8" fmla="*/ 44 w 107"/>
                  <a:gd name="T9" fmla="*/ 62 h 72"/>
                  <a:gd name="T10" fmla="*/ 70 w 107"/>
                  <a:gd name="T11" fmla="*/ 71 h 72"/>
                  <a:gd name="T12" fmla="*/ 70 w 107"/>
                  <a:gd name="T13" fmla="*/ 71 h 72"/>
                  <a:gd name="T14" fmla="*/ 79 w 107"/>
                  <a:gd name="T15" fmla="*/ 71 h 72"/>
                  <a:gd name="T16" fmla="*/ 79 w 107"/>
                  <a:gd name="T17" fmla="*/ 71 h 72"/>
                  <a:gd name="T18" fmla="*/ 88 w 107"/>
                  <a:gd name="T19" fmla="*/ 62 h 72"/>
                  <a:gd name="T20" fmla="*/ 97 w 107"/>
                  <a:gd name="T21" fmla="*/ 53 h 72"/>
                  <a:gd name="T22" fmla="*/ 97 w 107"/>
                  <a:gd name="T23" fmla="*/ 53 h 72"/>
                  <a:gd name="T24" fmla="*/ 106 w 107"/>
                  <a:gd name="T25" fmla="*/ 35 h 72"/>
                  <a:gd name="T26" fmla="*/ 88 w 107"/>
                  <a:gd name="T27" fmla="*/ 18 h 72"/>
                  <a:gd name="T28" fmla="*/ 88 w 107"/>
                  <a:gd name="T29" fmla="*/ 18 h 72"/>
                  <a:gd name="T30" fmla="*/ 44 w 107"/>
                  <a:gd name="T31" fmla="*/ 0 h 72"/>
                  <a:gd name="T32" fmla="*/ 17 w 107"/>
                  <a:gd name="T33" fmla="*/ 0 h 72"/>
                  <a:gd name="T34" fmla="*/ 0 w 107"/>
                  <a:gd name="T35" fmla="*/ 0 h 72"/>
                  <a:gd name="T36" fmla="*/ 0 w 107"/>
                  <a:gd name="T37" fmla="*/ 0 h 72"/>
                  <a:gd name="T38" fmla="*/ 0 w 107"/>
                  <a:gd name="T39" fmla="*/ 9 h 72"/>
                  <a:gd name="T40" fmla="*/ 0 w 107"/>
                  <a:gd name="T41" fmla="*/ 18 h 72"/>
                  <a:gd name="T42" fmla="*/ 9 w 107"/>
                  <a:gd name="T43" fmla="*/ 27 h 72"/>
                  <a:gd name="T44" fmla="*/ 88 w 107"/>
                  <a:gd name="T45" fmla="*/ 44 h 72"/>
                  <a:gd name="T46" fmla="*/ 88 w 107"/>
                  <a:gd name="T47" fmla="*/ 4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7" h="72">
                    <a:moveTo>
                      <a:pt x="9" y="27"/>
                    </a:moveTo>
                    <a:lnTo>
                      <a:pt x="9" y="27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44" y="62"/>
                    </a:lnTo>
                    <a:lnTo>
                      <a:pt x="70" y="71"/>
                    </a:lnTo>
                    <a:lnTo>
                      <a:pt x="70" y="71"/>
                    </a:lnTo>
                    <a:lnTo>
                      <a:pt x="79" y="71"/>
                    </a:lnTo>
                    <a:lnTo>
                      <a:pt x="79" y="71"/>
                    </a:lnTo>
                    <a:lnTo>
                      <a:pt x="88" y="62"/>
                    </a:lnTo>
                    <a:lnTo>
                      <a:pt x="97" y="53"/>
                    </a:lnTo>
                    <a:lnTo>
                      <a:pt x="97" y="53"/>
                    </a:lnTo>
                    <a:lnTo>
                      <a:pt x="106" y="35"/>
                    </a:lnTo>
                    <a:lnTo>
                      <a:pt x="88" y="18"/>
                    </a:lnTo>
                    <a:lnTo>
                      <a:pt x="88" y="18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  <a:close/>
                    <a:moveTo>
                      <a:pt x="88" y="44"/>
                    </a:moveTo>
                    <a:lnTo>
                      <a:pt x="88" y="4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" name="Freeform 4">
                <a:extLst>
                  <a:ext uri="{FF2B5EF4-FFF2-40B4-BE49-F238E27FC236}">
                    <a16:creationId xmlns:a16="http://schemas.microsoft.com/office/drawing/2014/main" id="{D77F7844-34AF-8B41-88C4-EC0919F0E6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513" y="2487613"/>
                <a:ext cx="47625" cy="34925"/>
              </a:xfrm>
              <a:custGeom>
                <a:avLst/>
                <a:gdLst>
                  <a:gd name="T0" fmla="*/ 105 w 133"/>
                  <a:gd name="T1" fmla="*/ 0 h 98"/>
                  <a:gd name="T2" fmla="*/ 105 w 133"/>
                  <a:gd name="T3" fmla="*/ 0 h 98"/>
                  <a:gd name="T4" fmla="*/ 105 w 133"/>
                  <a:gd name="T5" fmla="*/ 0 h 98"/>
                  <a:gd name="T6" fmla="*/ 105 w 133"/>
                  <a:gd name="T7" fmla="*/ 0 h 98"/>
                  <a:gd name="T8" fmla="*/ 79 w 133"/>
                  <a:gd name="T9" fmla="*/ 9 h 98"/>
                  <a:gd name="T10" fmla="*/ 44 w 133"/>
                  <a:gd name="T11" fmla="*/ 18 h 98"/>
                  <a:gd name="T12" fmla="*/ 17 w 133"/>
                  <a:gd name="T13" fmla="*/ 35 h 98"/>
                  <a:gd name="T14" fmla="*/ 0 w 133"/>
                  <a:gd name="T15" fmla="*/ 62 h 98"/>
                  <a:gd name="T16" fmla="*/ 0 w 133"/>
                  <a:gd name="T17" fmla="*/ 62 h 98"/>
                  <a:gd name="T18" fmla="*/ 0 w 133"/>
                  <a:gd name="T19" fmla="*/ 71 h 98"/>
                  <a:gd name="T20" fmla="*/ 17 w 133"/>
                  <a:gd name="T21" fmla="*/ 88 h 98"/>
                  <a:gd name="T22" fmla="*/ 17 w 133"/>
                  <a:gd name="T23" fmla="*/ 88 h 98"/>
                  <a:gd name="T24" fmla="*/ 44 w 133"/>
                  <a:gd name="T25" fmla="*/ 97 h 98"/>
                  <a:gd name="T26" fmla="*/ 44 w 133"/>
                  <a:gd name="T27" fmla="*/ 97 h 98"/>
                  <a:gd name="T28" fmla="*/ 70 w 133"/>
                  <a:gd name="T29" fmla="*/ 88 h 98"/>
                  <a:gd name="T30" fmla="*/ 97 w 133"/>
                  <a:gd name="T31" fmla="*/ 79 h 98"/>
                  <a:gd name="T32" fmla="*/ 97 w 133"/>
                  <a:gd name="T33" fmla="*/ 79 h 98"/>
                  <a:gd name="T34" fmla="*/ 123 w 133"/>
                  <a:gd name="T35" fmla="*/ 53 h 98"/>
                  <a:gd name="T36" fmla="*/ 132 w 133"/>
                  <a:gd name="T37" fmla="*/ 35 h 98"/>
                  <a:gd name="T38" fmla="*/ 132 w 133"/>
                  <a:gd name="T39" fmla="*/ 18 h 98"/>
                  <a:gd name="T40" fmla="*/ 132 w 133"/>
                  <a:gd name="T41" fmla="*/ 18 h 98"/>
                  <a:gd name="T42" fmla="*/ 123 w 133"/>
                  <a:gd name="T43" fmla="*/ 9 h 98"/>
                  <a:gd name="T44" fmla="*/ 105 w 133"/>
                  <a:gd name="T4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3" h="98">
                    <a:moveTo>
                      <a:pt x="105" y="0"/>
                    </a:moveTo>
                    <a:lnTo>
                      <a:pt x="105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79" y="9"/>
                    </a:lnTo>
                    <a:lnTo>
                      <a:pt x="44" y="18"/>
                    </a:lnTo>
                    <a:lnTo>
                      <a:pt x="17" y="35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44" y="97"/>
                    </a:lnTo>
                    <a:lnTo>
                      <a:pt x="44" y="97"/>
                    </a:lnTo>
                    <a:lnTo>
                      <a:pt x="70" y="88"/>
                    </a:lnTo>
                    <a:lnTo>
                      <a:pt x="97" y="79"/>
                    </a:lnTo>
                    <a:lnTo>
                      <a:pt x="97" y="79"/>
                    </a:lnTo>
                    <a:lnTo>
                      <a:pt x="123" y="53"/>
                    </a:lnTo>
                    <a:lnTo>
                      <a:pt x="132" y="35"/>
                    </a:lnTo>
                    <a:lnTo>
                      <a:pt x="132" y="18"/>
                    </a:lnTo>
                    <a:lnTo>
                      <a:pt x="132" y="18"/>
                    </a:lnTo>
                    <a:lnTo>
                      <a:pt x="123" y="9"/>
                    </a:lnTo>
                    <a:lnTo>
                      <a:pt x="10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1" name="Freeform 5">
                <a:extLst>
                  <a:ext uri="{FF2B5EF4-FFF2-40B4-BE49-F238E27FC236}">
                    <a16:creationId xmlns:a16="http://schemas.microsoft.com/office/drawing/2014/main" id="{7C06B936-339D-034D-A922-5BC05FE21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575" y="2049463"/>
                <a:ext cx="79375" cy="47625"/>
              </a:xfrm>
              <a:custGeom>
                <a:avLst/>
                <a:gdLst>
                  <a:gd name="T0" fmla="*/ 185 w 222"/>
                  <a:gd name="T1" fmla="*/ 123 h 133"/>
                  <a:gd name="T2" fmla="*/ 185 w 222"/>
                  <a:gd name="T3" fmla="*/ 123 h 133"/>
                  <a:gd name="T4" fmla="*/ 212 w 222"/>
                  <a:gd name="T5" fmla="*/ 123 h 133"/>
                  <a:gd name="T6" fmla="*/ 221 w 222"/>
                  <a:gd name="T7" fmla="*/ 106 h 133"/>
                  <a:gd name="T8" fmla="*/ 221 w 222"/>
                  <a:gd name="T9" fmla="*/ 106 h 133"/>
                  <a:gd name="T10" fmla="*/ 221 w 222"/>
                  <a:gd name="T11" fmla="*/ 79 h 133"/>
                  <a:gd name="T12" fmla="*/ 212 w 222"/>
                  <a:gd name="T13" fmla="*/ 61 h 133"/>
                  <a:gd name="T14" fmla="*/ 194 w 222"/>
                  <a:gd name="T15" fmla="*/ 35 h 133"/>
                  <a:gd name="T16" fmla="*/ 168 w 222"/>
                  <a:gd name="T17" fmla="*/ 9 h 133"/>
                  <a:gd name="T18" fmla="*/ 168 w 222"/>
                  <a:gd name="T19" fmla="*/ 9 h 133"/>
                  <a:gd name="T20" fmla="*/ 150 w 222"/>
                  <a:gd name="T21" fmla="*/ 0 h 133"/>
                  <a:gd name="T22" fmla="*/ 124 w 222"/>
                  <a:gd name="T23" fmla="*/ 0 h 133"/>
                  <a:gd name="T24" fmla="*/ 71 w 222"/>
                  <a:gd name="T25" fmla="*/ 9 h 133"/>
                  <a:gd name="T26" fmla="*/ 35 w 222"/>
                  <a:gd name="T27" fmla="*/ 35 h 133"/>
                  <a:gd name="T28" fmla="*/ 9 w 222"/>
                  <a:gd name="T29" fmla="*/ 53 h 133"/>
                  <a:gd name="T30" fmla="*/ 9 w 222"/>
                  <a:gd name="T31" fmla="*/ 53 h 133"/>
                  <a:gd name="T32" fmla="*/ 0 w 222"/>
                  <a:gd name="T33" fmla="*/ 70 h 133"/>
                  <a:gd name="T34" fmla="*/ 9 w 222"/>
                  <a:gd name="T35" fmla="*/ 88 h 133"/>
                  <a:gd name="T36" fmla="*/ 9 w 222"/>
                  <a:gd name="T37" fmla="*/ 88 h 133"/>
                  <a:gd name="T38" fmla="*/ 35 w 222"/>
                  <a:gd name="T39" fmla="*/ 106 h 133"/>
                  <a:gd name="T40" fmla="*/ 79 w 222"/>
                  <a:gd name="T41" fmla="*/ 114 h 133"/>
                  <a:gd name="T42" fmla="*/ 124 w 222"/>
                  <a:gd name="T43" fmla="*/ 123 h 133"/>
                  <a:gd name="T44" fmla="*/ 168 w 222"/>
                  <a:gd name="T45" fmla="*/ 132 h 133"/>
                  <a:gd name="T46" fmla="*/ 168 w 222"/>
                  <a:gd name="T47" fmla="*/ 132 h 133"/>
                  <a:gd name="T48" fmla="*/ 185 w 222"/>
                  <a:gd name="T49" fmla="*/ 12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2" h="133">
                    <a:moveTo>
                      <a:pt x="185" y="123"/>
                    </a:moveTo>
                    <a:lnTo>
                      <a:pt x="185" y="123"/>
                    </a:lnTo>
                    <a:lnTo>
                      <a:pt x="212" y="123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79"/>
                    </a:lnTo>
                    <a:lnTo>
                      <a:pt x="212" y="61"/>
                    </a:lnTo>
                    <a:lnTo>
                      <a:pt x="194" y="35"/>
                    </a:lnTo>
                    <a:lnTo>
                      <a:pt x="168" y="9"/>
                    </a:lnTo>
                    <a:lnTo>
                      <a:pt x="168" y="9"/>
                    </a:lnTo>
                    <a:lnTo>
                      <a:pt x="150" y="0"/>
                    </a:lnTo>
                    <a:lnTo>
                      <a:pt x="124" y="0"/>
                    </a:lnTo>
                    <a:lnTo>
                      <a:pt x="71" y="9"/>
                    </a:lnTo>
                    <a:lnTo>
                      <a:pt x="35" y="35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70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35" y="106"/>
                    </a:lnTo>
                    <a:lnTo>
                      <a:pt x="79" y="114"/>
                    </a:lnTo>
                    <a:lnTo>
                      <a:pt x="124" y="123"/>
                    </a:lnTo>
                    <a:lnTo>
                      <a:pt x="168" y="132"/>
                    </a:lnTo>
                    <a:lnTo>
                      <a:pt x="168" y="132"/>
                    </a:lnTo>
                    <a:lnTo>
                      <a:pt x="185" y="12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2" name="Freeform 6">
                <a:extLst>
                  <a:ext uri="{FF2B5EF4-FFF2-40B4-BE49-F238E27FC236}">
                    <a16:creationId xmlns:a16="http://schemas.microsoft.com/office/drawing/2014/main" id="{CB934FF4-EDAA-B44C-960B-F4F36471B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4100" y="2103438"/>
                <a:ext cx="136525" cy="117475"/>
              </a:xfrm>
              <a:custGeom>
                <a:avLst/>
                <a:gdLst>
                  <a:gd name="T0" fmla="*/ 70 w 380"/>
                  <a:gd name="T1" fmla="*/ 220 h 327"/>
                  <a:gd name="T2" fmla="*/ 132 w 380"/>
                  <a:gd name="T3" fmla="*/ 265 h 327"/>
                  <a:gd name="T4" fmla="*/ 158 w 380"/>
                  <a:gd name="T5" fmla="*/ 282 h 327"/>
                  <a:gd name="T6" fmla="*/ 185 w 380"/>
                  <a:gd name="T7" fmla="*/ 309 h 327"/>
                  <a:gd name="T8" fmla="*/ 220 w 380"/>
                  <a:gd name="T9" fmla="*/ 326 h 327"/>
                  <a:gd name="T10" fmla="*/ 238 w 380"/>
                  <a:gd name="T11" fmla="*/ 318 h 327"/>
                  <a:gd name="T12" fmla="*/ 247 w 380"/>
                  <a:gd name="T13" fmla="*/ 309 h 327"/>
                  <a:gd name="T14" fmla="*/ 291 w 380"/>
                  <a:gd name="T15" fmla="*/ 291 h 327"/>
                  <a:gd name="T16" fmla="*/ 308 w 380"/>
                  <a:gd name="T17" fmla="*/ 282 h 327"/>
                  <a:gd name="T18" fmla="*/ 353 w 380"/>
                  <a:gd name="T19" fmla="*/ 247 h 327"/>
                  <a:gd name="T20" fmla="*/ 370 w 380"/>
                  <a:gd name="T21" fmla="*/ 167 h 327"/>
                  <a:gd name="T22" fmla="*/ 379 w 380"/>
                  <a:gd name="T23" fmla="*/ 150 h 327"/>
                  <a:gd name="T24" fmla="*/ 379 w 380"/>
                  <a:gd name="T25" fmla="*/ 123 h 327"/>
                  <a:gd name="T26" fmla="*/ 361 w 380"/>
                  <a:gd name="T27" fmla="*/ 106 h 327"/>
                  <a:gd name="T28" fmla="*/ 317 w 380"/>
                  <a:gd name="T29" fmla="*/ 115 h 327"/>
                  <a:gd name="T30" fmla="*/ 317 w 380"/>
                  <a:gd name="T31" fmla="*/ 132 h 327"/>
                  <a:gd name="T32" fmla="*/ 291 w 380"/>
                  <a:gd name="T33" fmla="*/ 132 h 327"/>
                  <a:gd name="T34" fmla="*/ 273 w 380"/>
                  <a:gd name="T35" fmla="*/ 132 h 327"/>
                  <a:gd name="T36" fmla="*/ 264 w 380"/>
                  <a:gd name="T37" fmla="*/ 123 h 327"/>
                  <a:gd name="T38" fmla="*/ 282 w 380"/>
                  <a:gd name="T39" fmla="*/ 115 h 327"/>
                  <a:gd name="T40" fmla="*/ 335 w 380"/>
                  <a:gd name="T41" fmla="*/ 79 h 327"/>
                  <a:gd name="T42" fmla="*/ 344 w 380"/>
                  <a:gd name="T43" fmla="*/ 70 h 327"/>
                  <a:gd name="T44" fmla="*/ 335 w 380"/>
                  <a:gd name="T45" fmla="*/ 53 h 327"/>
                  <a:gd name="T46" fmla="*/ 308 w 380"/>
                  <a:gd name="T47" fmla="*/ 35 h 327"/>
                  <a:gd name="T48" fmla="*/ 300 w 380"/>
                  <a:gd name="T49" fmla="*/ 26 h 327"/>
                  <a:gd name="T50" fmla="*/ 300 w 380"/>
                  <a:gd name="T51" fmla="*/ 17 h 327"/>
                  <a:gd name="T52" fmla="*/ 300 w 380"/>
                  <a:gd name="T53" fmla="*/ 9 h 327"/>
                  <a:gd name="T54" fmla="*/ 273 w 380"/>
                  <a:gd name="T55" fmla="*/ 0 h 327"/>
                  <a:gd name="T56" fmla="*/ 238 w 380"/>
                  <a:gd name="T57" fmla="*/ 9 h 327"/>
                  <a:gd name="T58" fmla="*/ 194 w 380"/>
                  <a:gd name="T59" fmla="*/ 35 h 327"/>
                  <a:gd name="T60" fmla="*/ 194 w 380"/>
                  <a:gd name="T61" fmla="*/ 44 h 327"/>
                  <a:gd name="T62" fmla="*/ 185 w 380"/>
                  <a:gd name="T63" fmla="*/ 44 h 327"/>
                  <a:gd name="T64" fmla="*/ 158 w 380"/>
                  <a:gd name="T65" fmla="*/ 35 h 327"/>
                  <a:gd name="T66" fmla="*/ 97 w 380"/>
                  <a:gd name="T67" fmla="*/ 44 h 327"/>
                  <a:gd name="T68" fmla="*/ 70 w 380"/>
                  <a:gd name="T69" fmla="*/ 62 h 327"/>
                  <a:gd name="T70" fmla="*/ 79 w 380"/>
                  <a:gd name="T71" fmla="*/ 106 h 327"/>
                  <a:gd name="T72" fmla="*/ 105 w 380"/>
                  <a:gd name="T73" fmla="*/ 115 h 327"/>
                  <a:gd name="T74" fmla="*/ 123 w 380"/>
                  <a:gd name="T75" fmla="*/ 115 h 327"/>
                  <a:gd name="T76" fmla="*/ 150 w 380"/>
                  <a:gd name="T77" fmla="*/ 115 h 327"/>
                  <a:gd name="T78" fmla="*/ 132 w 380"/>
                  <a:gd name="T79" fmla="*/ 132 h 327"/>
                  <a:gd name="T80" fmla="*/ 114 w 380"/>
                  <a:gd name="T81" fmla="*/ 150 h 327"/>
                  <a:gd name="T82" fmla="*/ 88 w 380"/>
                  <a:gd name="T83" fmla="*/ 141 h 327"/>
                  <a:gd name="T84" fmla="*/ 70 w 380"/>
                  <a:gd name="T85" fmla="*/ 123 h 327"/>
                  <a:gd name="T86" fmla="*/ 35 w 380"/>
                  <a:gd name="T87" fmla="*/ 123 h 327"/>
                  <a:gd name="T88" fmla="*/ 8 w 380"/>
                  <a:gd name="T89" fmla="*/ 132 h 327"/>
                  <a:gd name="T90" fmla="*/ 0 w 380"/>
                  <a:gd name="T91" fmla="*/ 150 h 327"/>
                  <a:gd name="T92" fmla="*/ 17 w 380"/>
                  <a:gd name="T93" fmla="*/ 194 h 327"/>
                  <a:gd name="T94" fmla="*/ 70 w 380"/>
                  <a:gd name="T95" fmla="*/ 22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80" h="327">
                    <a:moveTo>
                      <a:pt x="70" y="220"/>
                    </a:moveTo>
                    <a:lnTo>
                      <a:pt x="70" y="220"/>
                    </a:lnTo>
                    <a:lnTo>
                      <a:pt x="114" y="238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58" y="282"/>
                    </a:lnTo>
                    <a:lnTo>
                      <a:pt x="185" y="309"/>
                    </a:lnTo>
                    <a:lnTo>
                      <a:pt x="185" y="309"/>
                    </a:lnTo>
                    <a:lnTo>
                      <a:pt x="203" y="318"/>
                    </a:lnTo>
                    <a:lnTo>
                      <a:pt x="220" y="326"/>
                    </a:lnTo>
                    <a:lnTo>
                      <a:pt x="220" y="326"/>
                    </a:lnTo>
                    <a:lnTo>
                      <a:pt x="238" y="318"/>
                    </a:lnTo>
                    <a:lnTo>
                      <a:pt x="247" y="309"/>
                    </a:lnTo>
                    <a:lnTo>
                      <a:pt x="247" y="309"/>
                    </a:lnTo>
                    <a:lnTo>
                      <a:pt x="264" y="291"/>
                    </a:lnTo>
                    <a:lnTo>
                      <a:pt x="291" y="291"/>
                    </a:lnTo>
                    <a:lnTo>
                      <a:pt x="291" y="291"/>
                    </a:lnTo>
                    <a:lnTo>
                      <a:pt x="308" y="282"/>
                    </a:lnTo>
                    <a:lnTo>
                      <a:pt x="326" y="273"/>
                    </a:lnTo>
                    <a:lnTo>
                      <a:pt x="353" y="247"/>
                    </a:lnTo>
                    <a:lnTo>
                      <a:pt x="361" y="212"/>
                    </a:lnTo>
                    <a:lnTo>
                      <a:pt x="370" y="167"/>
                    </a:lnTo>
                    <a:lnTo>
                      <a:pt x="370" y="167"/>
                    </a:lnTo>
                    <a:lnTo>
                      <a:pt x="379" y="150"/>
                    </a:lnTo>
                    <a:lnTo>
                      <a:pt x="379" y="150"/>
                    </a:lnTo>
                    <a:lnTo>
                      <a:pt x="379" y="123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44" y="106"/>
                    </a:lnTo>
                    <a:lnTo>
                      <a:pt x="317" y="115"/>
                    </a:lnTo>
                    <a:lnTo>
                      <a:pt x="317" y="115"/>
                    </a:lnTo>
                    <a:lnTo>
                      <a:pt x="317" y="132"/>
                    </a:lnTo>
                    <a:lnTo>
                      <a:pt x="317" y="132"/>
                    </a:lnTo>
                    <a:lnTo>
                      <a:pt x="291" y="132"/>
                    </a:lnTo>
                    <a:lnTo>
                      <a:pt x="291" y="132"/>
                    </a:lnTo>
                    <a:lnTo>
                      <a:pt x="273" y="132"/>
                    </a:lnTo>
                    <a:lnTo>
                      <a:pt x="264" y="123"/>
                    </a:lnTo>
                    <a:lnTo>
                      <a:pt x="264" y="123"/>
                    </a:lnTo>
                    <a:lnTo>
                      <a:pt x="282" y="115"/>
                    </a:lnTo>
                    <a:lnTo>
                      <a:pt x="282" y="115"/>
                    </a:lnTo>
                    <a:lnTo>
                      <a:pt x="317" y="106"/>
                    </a:lnTo>
                    <a:lnTo>
                      <a:pt x="335" y="79"/>
                    </a:lnTo>
                    <a:lnTo>
                      <a:pt x="335" y="79"/>
                    </a:lnTo>
                    <a:lnTo>
                      <a:pt x="344" y="70"/>
                    </a:lnTo>
                    <a:lnTo>
                      <a:pt x="335" y="53"/>
                    </a:lnTo>
                    <a:lnTo>
                      <a:pt x="335" y="53"/>
                    </a:lnTo>
                    <a:lnTo>
                      <a:pt x="326" y="44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0" y="26"/>
                    </a:lnTo>
                    <a:lnTo>
                      <a:pt x="300" y="26"/>
                    </a:lnTo>
                    <a:lnTo>
                      <a:pt x="300" y="17"/>
                    </a:lnTo>
                    <a:lnTo>
                      <a:pt x="300" y="9"/>
                    </a:lnTo>
                    <a:lnTo>
                      <a:pt x="300" y="9"/>
                    </a:lnTo>
                    <a:lnTo>
                      <a:pt x="291" y="0"/>
                    </a:lnTo>
                    <a:lnTo>
                      <a:pt x="273" y="0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03" y="17"/>
                    </a:lnTo>
                    <a:lnTo>
                      <a:pt x="194" y="35"/>
                    </a:lnTo>
                    <a:lnTo>
                      <a:pt x="194" y="35"/>
                    </a:lnTo>
                    <a:lnTo>
                      <a:pt x="194" y="44"/>
                    </a:lnTo>
                    <a:lnTo>
                      <a:pt x="194" y="44"/>
                    </a:lnTo>
                    <a:lnTo>
                      <a:pt x="185" y="44"/>
                    </a:lnTo>
                    <a:lnTo>
                      <a:pt x="185" y="44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97" y="44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0" y="88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105" y="115"/>
                    </a:lnTo>
                    <a:lnTo>
                      <a:pt x="123" y="115"/>
                    </a:lnTo>
                    <a:lnTo>
                      <a:pt x="123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32" y="132"/>
                    </a:lnTo>
                    <a:lnTo>
                      <a:pt x="132" y="132"/>
                    </a:lnTo>
                    <a:lnTo>
                      <a:pt x="114" y="150"/>
                    </a:lnTo>
                    <a:lnTo>
                      <a:pt x="114" y="150"/>
                    </a:lnTo>
                    <a:lnTo>
                      <a:pt x="105" y="150"/>
                    </a:lnTo>
                    <a:lnTo>
                      <a:pt x="88" y="141"/>
                    </a:lnTo>
                    <a:lnTo>
                      <a:pt x="88" y="141"/>
                    </a:lnTo>
                    <a:lnTo>
                      <a:pt x="70" y="123"/>
                    </a:lnTo>
                    <a:lnTo>
                      <a:pt x="53" y="115"/>
                    </a:lnTo>
                    <a:lnTo>
                      <a:pt x="35" y="123"/>
                    </a:lnTo>
                    <a:lnTo>
                      <a:pt x="35" y="123"/>
                    </a:lnTo>
                    <a:lnTo>
                      <a:pt x="8" y="132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8" y="167"/>
                    </a:lnTo>
                    <a:lnTo>
                      <a:pt x="17" y="194"/>
                    </a:lnTo>
                    <a:lnTo>
                      <a:pt x="44" y="212"/>
                    </a:lnTo>
                    <a:lnTo>
                      <a:pt x="70" y="22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" name="Freeform 7">
                <a:extLst>
                  <a:ext uri="{FF2B5EF4-FFF2-40B4-BE49-F238E27FC236}">
                    <a16:creationId xmlns:a16="http://schemas.microsoft.com/office/drawing/2014/main" id="{244C21A7-6729-F44D-9CD2-425948810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2825" y="2052638"/>
                <a:ext cx="31750" cy="25400"/>
              </a:xfrm>
              <a:custGeom>
                <a:avLst/>
                <a:gdLst>
                  <a:gd name="T0" fmla="*/ 35 w 89"/>
                  <a:gd name="T1" fmla="*/ 0 h 71"/>
                  <a:gd name="T2" fmla="*/ 35 w 89"/>
                  <a:gd name="T3" fmla="*/ 0 h 71"/>
                  <a:gd name="T4" fmla="*/ 18 w 89"/>
                  <a:gd name="T5" fmla="*/ 8 h 71"/>
                  <a:gd name="T6" fmla="*/ 0 w 89"/>
                  <a:gd name="T7" fmla="*/ 26 h 71"/>
                  <a:gd name="T8" fmla="*/ 0 w 89"/>
                  <a:gd name="T9" fmla="*/ 26 h 71"/>
                  <a:gd name="T10" fmla="*/ 0 w 89"/>
                  <a:gd name="T11" fmla="*/ 44 h 71"/>
                  <a:gd name="T12" fmla="*/ 9 w 89"/>
                  <a:gd name="T13" fmla="*/ 61 h 71"/>
                  <a:gd name="T14" fmla="*/ 9 w 89"/>
                  <a:gd name="T15" fmla="*/ 61 h 71"/>
                  <a:gd name="T16" fmla="*/ 44 w 89"/>
                  <a:gd name="T17" fmla="*/ 70 h 71"/>
                  <a:gd name="T18" fmla="*/ 44 w 89"/>
                  <a:gd name="T19" fmla="*/ 70 h 71"/>
                  <a:gd name="T20" fmla="*/ 62 w 89"/>
                  <a:gd name="T21" fmla="*/ 70 h 71"/>
                  <a:gd name="T22" fmla="*/ 79 w 89"/>
                  <a:gd name="T23" fmla="*/ 61 h 71"/>
                  <a:gd name="T24" fmla="*/ 79 w 89"/>
                  <a:gd name="T25" fmla="*/ 61 h 71"/>
                  <a:gd name="T26" fmla="*/ 79 w 89"/>
                  <a:gd name="T27" fmla="*/ 61 h 71"/>
                  <a:gd name="T28" fmla="*/ 79 w 89"/>
                  <a:gd name="T29" fmla="*/ 61 h 71"/>
                  <a:gd name="T30" fmla="*/ 88 w 89"/>
                  <a:gd name="T31" fmla="*/ 44 h 71"/>
                  <a:gd name="T32" fmla="*/ 79 w 89"/>
                  <a:gd name="T33" fmla="*/ 26 h 71"/>
                  <a:gd name="T34" fmla="*/ 79 w 89"/>
                  <a:gd name="T35" fmla="*/ 26 h 71"/>
                  <a:gd name="T36" fmla="*/ 62 w 89"/>
                  <a:gd name="T37" fmla="*/ 8 h 71"/>
                  <a:gd name="T38" fmla="*/ 35 w 89"/>
                  <a:gd name="T3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9" h="71">
                    <a:moveTo>
                      <a:pt x="35" y="0"/>
                    </a:moveTo>
                    <a:lnTo>
                      <a:pt x="35" y="0"/>
                    </a:lnTo>
                    <a:lnTo>
                      <a:pt x="18" y="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62" y="70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88" y="44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62" y="8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" name="Freeform 8">
                <a:extLst>
                  <a:ext uri="{FF2B5EF4-FFF2-40B4-BE49-F238E27FC236}">
                    <a16:creationId xmlns:a16="http://schemas.microsoft.com/office/drawing/2014/main" id="{53B90462-4B73-A046-ABE8-0BF46CA55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575" y="1711325"/>
                <a:ext cx="733425" cy="387350"/>
              </a:xfrm>
              <a:custGeom>
                <a:avLst/>
                <a:gdLst>
                  <a:gd name="T0" fmla="*/ 185 w 2039"/>
                  <a:gd name="T1" fmla="*/ 521 h 1078"/>
                  <a:gd name="T2" fmla="*/ 150 w 2039"/>
                  <a:gd name="T3" fmla="*/ 574 h 1078"/>
                  <a:gd name="T4" fmla="*/ 344 w 2039"/>
                  <a:gd name="T5" fmla="*/ 671 h 1078"/>
                  <a:gd name="T6" fmla="*/ 503 w 2039"/>
                  <a:gd name="T7" fmla="*/ 600 h 1078"/>
                  <a:gd name="T8" fmla="*/ 529 w 2039"/>
                  <a:gd name="T9" fmla="*/ 671 h 1078"/>
                  <a:gd name="T10" fmla="*/ 529 w 2039"/>
                  <a:gd name="T11" fmla="*/ 750 h 1078"/>
                  <a:gd name="T12" fmla="*/ 397 w 2039"/>
                  <a:gd name="T13" fmla="*/ 839 h 1078"/>
                  <a:gd name="T14" fmla="*/ 194 w 2039"/>
                  <a:gd name="T15" fmla="*/ 803 h 1078"/>
                  <a:gd name="T16" fmla="*/ 35 w 2039"/>
                  <a:gd name="T17" fmla="*/ 847 h 1078"/>
                  <a:gd name="T18" fmla="*/ 256 w 2039"/>
                  <a:gd name="T19" fmla="*/ 936 h 1078"/>
                  <a:gd name="T20" fmla="*/ 309 w 2039"/>
                  <a:gd name="T21" fmla="*/ 1042 h 1078"/>
                  <a:gd name="T22" fmla="*/ 459 w 2039"/>
                  <a:gd name="T23" fmla="*/ 1042 h 1078"/>
                  <a:gd name="T24" fmla="*/ 759 w 2039"/>
                  <a:gd name="T25" fmla="*/ 1050 h 1078"/>
                  <a:gd name="T26" fmla="*/ 988 w 2039"/>
                  <a:gd name="T27" fmla="*/ 989 h 1078"/>
                  <a:gd name="T28" fmla="*/ 653 w 2039"/>
                  <a:gd name="T29" fmla="*/ 927 h 1078"/>
                  <a:gd name="T30" fmla="*/ 450 w 2039"/>
                  <a:gd name="T31" fmla="*/ 918 h 1078"/>
                  <a:gd name="T32" fmla="*/ 441 w 2039"/>
                  <a:gd name="T33" fmla="*/ 865 h 1078"/>
                  <a:gd name="T34" fmla="*/ 679 w 2039"/>
                  <a:gd name="T35" fmla="*/ 874 h 1078"/>
                  <a:gd name="T36" fmla="*/ 882 w 2039"/>
                  <a:gd name="T37" fmla="*/ 874 h 1078"/>
                  <a:gd name="T38" fmla="*/ 1085 w 2039"/>
                  <a:gd name="T39" fmla="*/ 830 h 1078"/>
                  <a:gd name="T40" fmla="*/ 997 w 2039"/>
                  <a:gd name="T41" fmla="*/ 768 h 1078"/>
                  <a:gd name="T42" fmla="*/ 1059 w 2039"/>
                  <a:gd name="T43" fmla="*/ 680 h 1078"/>
                  <a:gd name="T44" fmla="*/ 1271 w 2039"/>
                  <a:gd name="T45" fmla="*/ 565 h 1078"/>
                  <a:gd name="T46" fmla="*/ 1306 w 2039"/>
                  <a:gd name="T47" fmla="*/ 503 h 1078"/>
                  <a:gd name="T48" fmla="*/ 1421 w 2039"/>
                  <a:gd name="T49" fmla="*/ 468 h 1078"/>
                  <a:gd name="T50" fmla="*/ 1641 w 2039"/>
                  <a:gd name="T51" fmla="*/ 335 h 1078"/>
                  <a:gd name="T52" fmla="*/ 1818 w 2039"/>
                  <a:gd name="T53" fmla="*/ 221 h 1078"/>
                  <a:gd name="T54" fmla="*/ 1976 w 2039"/>
                  <a:gd name="T55" fmla="*/ 88 h 1078"/>
                  <a:gd name="T56" fmla="*/ 1835 w 2039"/>
                  <a:gd name="T57" fmla="*/ 44 h 1078"/>
                  <a:gd name="T58" fmla="*/ 1729 w 2039"/>
                  <a:gd name="T59" fmla="*/ 26 h 1078"/>
                  <a:gd name="T60" fmla="*/ 1447 w 2039"/>
                  <a:gd name="T61" fmla="*/ 18 h 1078"/>
                  <a:gd name="T62" fmla="*/ 1297 w 2039"/>
                  <a:gd name="T63" fmla="*/ 26 h 1078"/>
                  <a:gd name="T64" fmla="*/ 1094 w 2039"/>
                  <a:gd name="T65" fmla="*/ 35 h 1078"/>
                  <a:gd name="T66" fmla="*/ 944 w 2039"/>
                  <a:gd name="T67" fmla="*/ 53 h 1078"/>
                  <a:gd name="T68" fmla="*/ 812 w 2039"/>
                  <a:gd name="T69" fmla="*/ 79 h 1078"/>
                  <a:gd name="T70" fmla="*/ 715 w 2039"/>
                  <a:gd name="T71" fmla="*/ 97 h 1078"/>
                  <a:gd name="T72" fmla="*/ 565 w 2039"/>
                  <a:gd name="T73" fmla="*/ 124 h 1078"/>
                  <a:gd name="T74" fmla="*/ 538 w 2039"/>
                  <a:gd name="T75" fmla="*/ 150 h 1078"/>
                  <a:gd name="T76" fmla="*/ 291 w 2039"/>
                  <a:gd name="T77" fmla="*/ 185 h 1078"/>
                  <a:gd name="T78" fmla="*/ 335 w 2039"/>
                  <a:gd name="T79" fmla="*/ 238 h 1078"/>
                  <a:gd name="T80" fmla="*/ 415 w 2039"/>
                  <a:gd name="T81" fmla="*/ 309 h 1078"/>
                  <a:gd name="T82" fmla="*/ 574 w 2039"/>
                  <a:gd name="T83" fmla="*/ 327 h 1078"/>
                  <a:gd name="T84" fmla="*/ 591 w 2039"/>
                  <a:gd name="T85" fmla="*/ 371 h 1078"/>
                  <a:gd name="T86" fmla="*/ 538 w 2039"/>
                  <a:gd name="T87" fmla="*/ 406 h 1078"/>
                  <a:gd name="T88" fmla="*/ 468 w 2039"/>
                  <a:gd name="T89" fmla="*/ 388 h 1078"/>
                  <a:gd name="T90" fmla="*/ 265 w 2039"/>
                  <a:gd name="T91" fmla="*/ 265 h 1078"/>
                  <a:gd name="T92" fmla="*/ 150 w 2039"/>
                  <a:gd name="T93" fmla="*/ 274 h 1078"/>
                  <a:gd name="T94" fmla="*/ 53 w 2039"/>
                  <a:gd name="T95" fmla="*/ 335 h 1078"/>
                  <a:gd name="T96" fmla="*/ 62 w 2039"/>
                  <a:gd name="T97" fmla="*/ 406 h 1078"/>
                  <a:gd name="T98" fmla="*/ 988 w 2039"/>
                  <a:gd name="T99" fmla="*/ 318 h 1078"/>
                  <a:gd name="T100" fmla="*/ 856 w 2039"/>
                  <a:gd name="T101" fmla="*/ 759 h 1078"/>
                  <a:gd name="T102" fmla="*/ 882 w 2039"/>
                  <a:gd name="T103" fmla="*/ 759 h 1078"/>
                  <a:gd name="T104" fmla="*/ 794 w 2039"/>
                  <a:gd name="T105" fmla="*/ 362 h 1078"/>
                  <a:gd name="T106" fmla="*/ 812 w 2039"/>
                  <a:gd name="T107" fmla="*/ 433 h 1078"/>
                  <a:gd name="T108" fmla="*/ 609 w 2039"/>
                  <a:gd name="T109" fmla="*/ 547 h 1078"/>
                  <a:gd name="T110" fmla="*/ 662 w 2039"/>
                  <a:gd name="T111" fmla="*/ 556 h 1078"/>
                  <a:gd name="T112" fmla="*/ 635 w 2039"/>
                  <a:gd name="T113" fmla="*/ 662 h 1078"/>
                  <a:gd name="T114" fmla="*/ 688 w 2039"/>
                  <a:gd name="T115" fmla="*/ 741 h 1078"/>
                  <a:gd name="T116" fmla="*/ 635 w 2039"/>
                  <a:gd name="T117" fmla="*/ 653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39" h="1078">
                    <a:moveTo>
                      <a:pt x="35" y="459"/>
                    </a:moveTo>
                    <a:lnTo>
                      <a:pt x="35" y="459"/>
                    </a:lnTo>
                    <a:lnTo>
                      <a:pt x="44" y="468"/>
                    </a:lnTo>
                    <a:lnTo>
                      <a:pt x="53" y="485"/>
                    </a:lnTo>
                    <a:lnTo>
                      <a:pt x="53" y="485"/>
                    </a:lnTo>
                    <a:lnTo>
                      <a:pt x="62" y="503"/>
                    </a:lnTo>
                    <a:lnTo>
                      <a:pt x="88" y="521"/>
                    </a:lnTo>
                    <a:lnTo>
                      <a:pt x="88" y="521"/>
                    </a:lnTo>
                    <a:lnTo>
                      <a:pt x="106" y="521"/>
                    </a:lnTo>
                    <a:lnTo>
                      <a:pt x="132" y="521"/>
                    </a:lnTo>
                    <a:lnTo>
                      <a:pt x="185" y="521"/>
                    </a:lnTo>
                    <a:lnTo>
                      <a:pt x="185" y="521"/>
                    </a:lnTo>
                    <a:lnTo>
                      <a:pt x="238" y="512"/>
                    </a:lnTo>
                    <a:lnTo>
                      <a:pt x="238" y="512"/>
                    </a:lnTo>
                    <a:lnTo>
                      <a:pt x="194" y="530"/>
                    </a:lnTo>
                    <a:lnTo>
                      <a:pt x="194" y="530"/>
                    </a:lnTo>
                    <a:lnTo>
                      <a:pt x="159" y="538"/>
                    </a:lnTo>
                    <a:lnTo>
                      <a:pt x="141" y="547"/>
                    </a:lnTo>
                    <a:lnTo>
                      <a:pt x="141" y="547"/>
                    </a:lnTo>
                    <a:lnTo>
                      <a:pt x="150" y="565"/>
                    </a:lnTo>
                    <a:lnTo>
                      <a:pt x="150" y="565"/>
                    </a:lnTo>
                    <a:lnTo>
                      <a:pt x="150" y="574"/>
                    </a:lnTo>
                    <a:lnTo>
                      <a:pt x="150" y="574"/>
                    </a:lnTo>
                    <a:lnTo>
                      <a:pt x="177" y="583"/>
                    </a:lnTo>
                    <a:lnTo>
                      <a:pt x="177" y="583"/>
                    </a:lnTo>
                    <a:lnTo>
                      <a:pt x="221" y="618"/>
                    </a:lnTo>
                    <a:lnTo>
                      <a:pt x="221" y="618"/>
                    </a:lnTo>
                    <a:lnTo>
                      <a:pt x="229" y="627"/>
                    </a:lnTo>
                    <a:lnTo>
                      <a:pt x="238" y="636"/>
                    </a:lnTo>
                    <a:lnTo>
                      <a:pt x="238" y="636"/>
                    </a:lnTo>
                    <a:lnTo>
                      <a:pt x="282" y="653"/>
                    </a:lnTo>
                    <a:lnTo>
                      <a:pt x="344" y="671"/>
                    </a:lnTo>
                    <a:lnTo>
                      <a:pt x="344" y="671"/>
                    </a:lnTo>
                    <a:lnTo>
                      <a:pt x="371" y="662"/>
                    </a:lnTo>
                    <a:lnTo>
                      <a:pt x="379" y="653"/>
                    </a:lnTo>
                    <a:lnTo>
                      <a:pt x="379" y="653"/>
                    </a:lnTo>
                    <a:lnTo>
                      <a:pt x="406" y="653"/>
                    </a:lnTo>
                    <a:lnTo>
                      <a:pt x="450" y="662"/>
                    </a:lnTo>
                    <a:lnTo>
                      <a:pt x="450" y="662"/>
                    </a:lnTo>
                    <a:lnTo>
                      <a:pt x="468" y="662"/>
                    </a:lnTo>
                    <a:lnTo>
                      <a:pt x="476" y="653"/>
                    </a:lnTo>
                    <a:lnTo>
                      <a:pt x="494" y="618"/>
                    </a:lnTo>
                    <a:lnTo>
                      <a:pt x="494" y="618"/>
                    </a:lnTo>
                    <a:lnTo>
                      <a:pt x="503" y="600"/>
                    </a:lnTo>
                    <a:lnTo>
                      <a:pt x="503" y="600"/>
                    </a:lnTo>
                    <a:lnTo>
                      <a:pt x="521" y="600"/>
                    </a:lnTo>
                    <a:lnTo>
                      <a:pt x="521" y="600"/>
                    </a:lnTo>
                    <a:lnTo>
                      <a:pt x="503" y="627"/>
                    </a:lnTo>
                    <a:lnTo>
                      <a:pt x="503" y="627"/>
                    </a:lnTo>
                    <a:lnTo>
                      <a:pt x="512" y="653"/>
                    </a:lnTo>
                    <a:lnTo>
                      <a:pt x="521" y="662"/>
                    </a:lnTo>
                    <a:lnTo>
                      <a:pt x="521" y="662"/>
                    </a:lnTo>
                    <a:lnTo>
                      <a:pt x="538" y="671"/>
                    </a:lnTo>
                    <a:lnTo>
                      <a:pt x="538" y="671"/>
                    </a:lnTo>
                    <a:lnTo>
                      <a:pt x="529" y="671"/>
                    </a:lnTo>
                    <a:lnTo>
                      <a:pt x="529" y="671"/>
                    </a:lnTo>
                    <a:lnTo>
                      <a:pt x="503" y="680"/>
                    </a:lnTo>
                    <a:lnTo>
                      <a:pt x="485" y="689"/>
                    </a:lnTo>
                    <a:lnTo>
                      <a:pt x="476" y="697"/>
                    </a:lnTo>
                    <a:lnTo>
                      <a:pt x="476" y="706"/>
                    </a:lnTo>
                    <a:lnTo>
                      <a:pt x="476" y="706"/>
                    </a:lnTo>
                    <a:lnTo>
                      <a:pt x="476" y="724"/>
                    </a:lnTo>
                    <a:lnTo>
                      <a:pt x="494" y="733"/>
                    </a:lnTo>
                    <a:lnTo>
                      <a:pt x="503" y="741"/>
                    </a:lnTo>
                    <a:lnTo>
                      <a:pt x="529" y="750"/>
                    </a:lnTo>
                    <a:lnTo>
                      <a:pt x="529" y="750"/>
                    </a:lnTo>
                    <a:lnTo>
                      <a:pt x="538" y="750"/>
                    </a:lnTo>
                    <a:lnTo>
                      <a:pt x="538" y="750"/>
                    </a:lnTo>
                    <a:lnTo>
                      <a:pt x="521" y="759"/>
                    </a:lnTo>
                    <a:lnTo>
                      <a:pt x="521" y="759"/>
                    </a:lnTo>
                    <a:lnTo>
                      <a:pt x="494" y="759"/>
                    </a:lnTo>
                    <a:lnTo>
                      <a:pt x="450" y="768"/>
                    </a:lnTo>
                    <a:lnTo>
                      <a:pt x="415" y="786"/>
                    </a:lnTo>
                    <a:lnTo>
                      <a:pt x="388" y="803"/>
                    </a:lnTo>
                    <a:lnTo>
                      <a:pt x="388" y="803"/>
                    </a:lnTo>
                    <a:lnTo>
                      <a:pt x="388" y="821"/>
                    </a:lnTo>
                    <a:lnTo>
                      <a:pt x="397" y="839"/>
                    </a:lnTo>
                    <a:lnTo>
                      <a:pt x="397" y="839"/>
                    </a:lnTo>
                    <a:lnTo>
                      <a:pt x="406" y="839"/>
                    </a:lnTo>
                    <a:lnTo>
                      <a:pt x="406" y="839"/>
                    </a:lnTo>
                    <a:lnTo>
                      <a:pt x="335" y="821"/>
                    </a:lnTo>
                    <a:lnTo>
                      <a:pt x="300" y="821"/>
                    </a:lnTo>
                    <a:lnTo>
                      <a:pt x="274" y="821"/>
                    </a:lnTo>
                    <a:lnTo>
                      <a:pt x="274" y="821"/>
                    </a:lnTo>
                    <a:lnTo>
                      <a:pt x="256" y="821"/>
                    </a:lnTo>
                    <a:lnTo>
                      <a:pt x="229" y="821"/>
                    </a:lnTo>
                    <a:lnTo>
                      <a:pt x="194" y="803"/>
                    </a:lnTo>
                    <a:lnTo>
                      <a:pt x="194" y="803"/>
                    </a:lnTo>
                    <a:lnTo>
                      <a:pt x="168" y="786"/>
                    </a:lnTo>
                    <a:lnTo>
                      <a:pt x="168" y="786"/>
                    </a:lnTo>
                    <a:lnTo>
                      <a:pt x="124" y="777"/>
                    </a:lnTo>
                    <a:lnTo>
                      <a:pt x="79" y="777"/>
                    </a:lnTo>
                    <a:lnTo>
                      <a:pt x="35" y="777"/>
                    </a:lnTo>
                    <a:lnTo>
                      <a:pt x="9" y="794"/>
                    </a:lnTo>
                    <a:lnTo>
                      <a:pt x="9" y="794"/>
                    </a:lnTo>
                    <a:lnTo>
                      <a:pt x="0" y="812"/>
                    </a:lnTo>
                    <a:lnTo>
                      <a:pt x="9" y="821"/>
                    </a:lnTo>
                    <a:lnTo>
                      <a:pt x="9" y="821"/>
                    </a:lnTo>
                    <a:lnTo>
                      <a:pt x="35" y="847"/>
                    </a:lnTo>
                    <a:lnTo>
                      <a:pt x="79" y="865"/>
                    </a:lnTo>
                    <a:lnTo>
                      <a:pt x="132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85" y="883"/>
                    </a:lnTo>
                    <a:lnTo>
                      <a:pt x="203" y="874"/>
                    </a:lnTo>
                    <a:lnTo>
                      <a:pt x="203" y="874"/>
                    </a:lnTo>
                    <a:lnTo>
                      <a:pt x="212" y="883"/>
                    </a:lnTo>
                    <a:lnTo>
                      <a:pt x="256" y="936"/>
                    </a:lnTo>
                    <a:lnTo>
                      <a:pt x="256" y="936"/>
                    </a:lnTo>
                    <a:lnTo>
                      <a:pt x="265" y="936"/>
                    </a:lnTo>
                    <a:lnTo>
                      <a:pt x="256" y="945"/>
                    </a:lnTo>
                    <a:lnTo>
                      <a:pt x="256" y="945"/>
                    </a:lnTo>
                    <a:lnTo>
                      <a:pt x="256" y="971"/>
                    </a:lnTo>
                    <a:lnTo>
                      <a:pt x="256" y="1006"/>
                    </a:lnTo>
                    <a:lnTo>
                      <a:pt x="256" y="1006"/>
                    </a:lnTo>
                    <a:lnTo>
                      <a:pt x="274" y="1033"/>
                    </a:lnTo>
                    <a:lnTo>
                      <a:pt x="282" y="1042"/>
                    </a:lnTo>
                    <a:lnTo>
                      <a:pt x="309" y="1042"/>
                    </a:lnTo>
                    <a:lnTo>
                      <a:pt x="309" y="1042"/>
                    </a:lnTo>
                    <a:lnTo>
                      <a:pt x="326" y="1050"/>
                    </a:lnTo>
                    <a:lnTo>
                      <a:pt x="326" y="1050"/>
                    </a:lnTo>
                    <a:lnTo>
                      <a:pt x="353" y="1059"/>
                    </a:lnTo>
                    <a:lnTo>
                      <a:pt x="379" y="1068"/>
                    </a:lnTo>
                    <a:lnTo>
                      <a:pt x="415" y="1077"/>
                    </a:lnTo>
                    <a:lnTo>
                      <a:pt x="432" y="1059"/>
                    </a:lnTo>
                    <a:lnTo>
                      <a:pt x="432" y="1059"/>
                    </a:lnTo>
                    <a:lnTo>
                      <a:pt x="450" y="1050"/>
                    </a:lnTo>
                    <a:lnTo>
                      <a:pt x="450" y="1050"/>
                    </a:lnTo>
                    <a:lnTo>
                      <a:pt x="459" y="1042"/>
                    </a:lnTo>
                    <a:lnTo>
                      <a:pt x="459" y="1042"/>
                    </a:lnTo>
                    <a:lnTo>
                      <a:pt x="476" y="1059"/>
                    </a:lnTo>
                    <a:lnTo>
                      <a:pt x="521" y="1077"/>
                    </a:lnTo>
                    <a:lnTo>
                      <a:pt x="574" y="1077"/>
                    </a:lnTo>
                    <a:lnTo>
                      <a:pt x="653" y="1077"/>
                    </a:lnTo>
                    <a:lnTo>
                      <a:pt x="653" y="1077"/>
                    </a:lnTo>
                    <a:lnTo>
                      <a:pt x="671" y="1077"/>
                    </a:lnTo>
                    <a:lnTo>
                      <a:pt x="671" y="1077"/>
                    </a:lnTo>
                    <a:lnTo>
                      <a:pt x="706" y="1077"/>
                    </a:lnTo>
                    <a:lnTo>
                      <a:pt x="732" y="1068"/>
                    </a:lnTo>
                    <a:lnTo>
                      <a:pt x="759" y="1050"/>
                    </a:lnTo>
                    <a:lnTo>
                      <a:pt x="759" y="1050"/>
                    </a:lnTo>
                    <a:lnTo>
                      <a:pt x="768" y="1042"/>
                    </a:lnTo>
                    <a:lnTo>
                      <a:pt x="768" y="1042"/>
                    </a:lnTo>
                    <a:lnTo>
                      <a:pt x="768" y="1050"/>
                    </a:lnTo>
                    <a:lnTo>
                      <a:pt x="768" y="1050"/>
                    </a:lnTo>
                    <a:lnTo>
                      <a:pt x="803" y="1059"/>
                    </a:lnTo>
                    <a:lnTo>
                      <a:pt x="847" y="1068"/>
                    </a:lnTo>
                    <a:lnTo>
                      <a:pt x="926" y="1068"/>
                    </a:lnTo>
                    <a:lnTo>
                      <a:pt x="926" y="1068"/>
                    </a:lnTo>
                    <a:lnTo>
                      <a:pt x="953" y="1050"/>
                    </a:lnTo>
                    <a:lnTo>
                      <a:pt x="979" y="1024"/>
                    </a:lnTo>
                    <a:lnTo>
                      <a:pt x="988" y="989"/>
                    </a:lnTo>
                    <a:lnTo>
                      <a:pt x="988" y="962"/>
                    </a:lnTo>
                    <a:lnTo>
                      <a:pt x="988" y="962"/>
                    </a:lnTo>
                    <a:lnTo>
                      <a:pt x="979" y="953"/>
                    </a:lnTo>
                    <a:lnTo>
                      <a:pt x="971" y="945"/>
                    </a:lnTo>
                    <a:lnTo>
                      <a:pt x="971" y="945"/>
                    </a:lnTo>
                    <a:lnTo>
                      <a:pt x="909" y="927"/>
                    </a:lnTo>
                    <a:lnTo>
                      <a:pt x="812" y="918"/>
                    </a:lnTo>
                    <a:lnTo>
                      <a:pt x="715" y="918"/>
                    </a:lnTo>
                    <a:lnTo>
                      <a:pt x="679" y="927"/>
                    </a:lnTo>
                    <a:lnTo>
                      <a:pt x="653" y="927"/>
                    </a:lnTo>
                    <a:lnTo>
                      <a:pt x="653" y="927"/>
                    </a:lnTo>
                    <a:lnTo>
                      <a:pt x="635" y="936"/>
                    </a:lnTo>
                    <a:lnTo>
                      <a:pt x="618" y="936"/>
                    </a:lnTo>
                    <a:lnTo>
                      <a:pt x="574" y="936"/>
                    </a:lnTo>
                    <a:lnTo>
                      <a:pt x="574" y="936"/>
                    </a:lnTo>
                    <a:lnTo>
                      <a:pt x="529" y="936"/>
                    </a:lnTo>
                    <a:lnTo>
                      <a:pt x="494" y="936"/>
                    </a:lnTo>
                    <a:lnTo>
                      <a:pt x="494" y="936"/>
                    </a:lnTo>
                    <a:lnTo>
                      <a:pt x="485" y="945"/>
                    </a:lnTo>
                    <a:lnTo>
                      <a:pt x="476" y="936"/>
                    </a:lnTo>
                    <a:lnTo>
                      <a:pt x="476" y="936"/>
                    </a:lnTo>
                    <a:lnTo>
                      <a:pt x="450" y="918"/>
                    </a:lnTo>
                    <a:lnTo>
                      <a:pt x="415" y="909"/>
                    </a:lnTo>
                    <a:lnTo>
                      <a:pt x="415" y="909"/>
                    </a:lnTo>
                    <a:lnTo>
                      <a:pt x="406" y="909"/>
                    </a:lnTo>
                    <a:lnTo>
                      <a:pt x="406" y="909"/>
                    </a:lnTo>
                    <a:lnTo>
                      <a:pt x="415" y="900"/>
                    </a:lnTo>
                    <a:lnTo>
                      <a:pt x="415" y="900"/>
                    </a:lnTo>
                    <a:lnTo>
                      <a:pt x="432" y="883"/>
                    </a:lnTo>
                    <a:lnTo>
                      <a:pt x="432" y="883"/>
                    </a:lnTo>
                    <a:lnTo>
                      <a:pt x="441" y="874"/>
                    </a:lnTo>
                    <a:lnTo>
                      <a:pt x="441" y="865"/>
                    </a:lnTo>
                    <a:lnTo>
                      <a:pt x="441" y="865"/>
                    </a:lnTo>
                    <a:lnTo>
                      <a:pt x="415" y="847"/>
                    </a:lnTo>
                    <a:lnTo>
                      <a:pt x="415" y="847"/>
                    </a:lnTo>
                    <a:lnTo>
                      <a:pt x="468" y="856"/>
                    </a:lnTo>
                    <a:lnTo>
                      <a:pt x="521" y="856"/>
                    </a:lnTo>
                    <a:lnTo>
                      <a:pt x="521" y="856"/>
                    </a:lnTo>
                    <a:lnTo>
                      <a:pt x="556" y="856"/>
                    </a:lnTo>
                    <a:lnTo>
                      <a:pt x="582" y="856"/>
                    </a:lnTo>
                    <a:lnTo>
                      <a:pt x="582" y="856"/>
                    </a:lnTo>
                    <a:lnTo>
                      <a:pt x="609" y="874"/>
                    </a:lnTo>
                    <a:lnTo>
                      <a:pt x="644" y="874"/>
                    </a:lnTo>
                    <a:lnTo>
                      <a:pt x="679" y="874"/>
                    </a:lnTo>
                    <a:lnTo>
                      <a:pt x="706" y="856"/>
                    </a:lnTo>
                    <a:lnTo>
                      <a:pt x="706" y="856"/>
                    </a:lnTo>
                    <a:lnTo>
                      <a:pt x="715" y="847"/>
                    </a:lnTo>
                    <a:lnTo>
                      <a:pt x="724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803" y="847"/>
                    </a:lnTo>
                    <a:lnTo>
                      <a:pt x="803" y="847"/>
                    </a:lnTo>
                    <a:lnTo>
                      <a:pt x="856" y="856"/>
                    </a:lnTo>
                    <a:lnTo>
                      <a:pt x="882" y="874"/>
                    </a:lnTo>
                    <a:lnTo>
                      <a:pt x="882" y="874"/>
                    </a:lnTo>
                    <a:lnTo>
                      <a:pt x="900" y="883"/>
                    </a:lnTo>
                    <a:lnTo>
                      <a:pt x="926" y="892"/>
                    </a:lnTo>
                    <a:lnTo>
                      <a:pt x="926" y="892"/>
                    </a:lnTo>
                    <a:lnTo>
                      <a:pt x="953" y="883"/>
                    </a:lnTo>
                    <a:lnTo>
                      <a:pt x="988" y="865"/>
                    </a:lnTo>
                    <a:lnTo>
                      <a:pt x="988" y="865"/>
                    </a:lnTo>
                    <a:lnTo>
                      <a:pt x="1015" y="856"/>
                    </a:lnTo>
                    <a:lnTo>
                      <a:pt x="1041" y="847"/>
                    </a:lnTo>
                    <a:lnTo>
                      <a:pt x="1041" y="847"/>
                    </a:lnTo>
                    <a:lnTo>
                      <a:pt x="1068" y="847"/>
                    </a:lnTo>
                    <a:lnTo>
                      <a:pt x="1085" y="830"/>
                    </a:lnTo>
                    <a:lnTo>
                      <a:pt x="1085" y="830"/>
                    </a:lnTo>
                    <a:lnTo>
                      <a:pt x="1085" y="812"/>
                    </a:lnTo>
                    <a:lnTo>
                      <a:pt x="1076" y="777"/>
                    </a:lnTo>
                    <a:lnTo>
                      <a:pt x="1076" y="777"/>
                    </a:lnTo>
                    <a:lnTo>
                      <a:pt x="1068" y="768"/>
                    </a:lnTo>
                    <a:lnTo>
                      <a:pt x="1050" y="768"/>
                    </a:lnTo>
                    <a:lnTo>
                      <a:pt x="1015" y="777"/>
                    </a:lnTo>
                    <a:lnTo>
                      <a:pt x="1015" y="777"/>
                    </a:lnTo>
                    <a:lnTo>
                      <a:pt x="1006" y="777"/>
                    </a:lnTo>
                    <a:lnTo>
                      <a:pt x="1006" y="777"/>
                    </a:lnTo>
                    <a:lnTo>
                      <a:pt x="997" y="768"/>
                    </a:lnTo>
                    <a:lnTo>
                      <a:pt x="979" y="759"/>
                    </a:lnTo>
                    <a:lnTo>
                      <a:pt x="979" y="759"/>
                    </a:lnTo>
                    <a:lnTo>
                      <a:pt x="1032" y="741"/>
                    </a:lnTo>
                    <a:lnTo>
                      <a:pt x="1032" y="741"/>
                    </a:lnTo>
                    <a:lnTo>
                      <a:pt x="1050" y="741"/>
                    </a:lnTo>
                    <a:lnTo>
                      <a:pt x="1068" y="724"/>
                    </a:lnTo>
                    <a:lnTo>
                      <a:pt x="1068" y="724"/>
                    </a:lnTo>
                    <a:lnTo>
                      <a:pt x="1068" y="706"/>
                    </a:lnTo>
                    <a:lnTo>
                      <a:pt x="1059" y="689"/>
                    </a:lnTo>
                    <a:lnTo>
                      <a:pt x="1059" y="689"/>
                    </a:lnTo>
                    <a:lnTo>
                      <a:pt x="1059" y="680"/>
                    </a:lnTo>
                    <a:lnTo>
                      <a:pt x="1059" y="680"/>
                    </a:lnTo>
                    <a:lnTo>
                      <a:pt x="1103" y="689"/>
                    </a:lnTo>
                    <a:lnTo>
                      <a:pt x="1103" y="689"/>
                    </a:lnTo>
                    <a:lnTo>
                      <a:pt x="1147" y="689"/>
                    </a:lnTo>
                    <a:lnTo>
                      <a:pt x="1147" y="689"/>
                    </a:lnTo>
                    <a:lnTo>
                      <a:pt x="1165" y="680"/>
                    </a:lnTo>
                    <a:lnTo>
                      <a:pt x="1191" y="671"/>
                    </a:lnTo>
                    <a:lnTo>
                      <a:pt x="1226" y="644"/>
                    </a:lnTo>
                    <a:lnTo>
                      <a:pt x="1262" y="600"/>
                    </a:lnTo>
                    <a:lnTo>
                      <a:pt x="1271" y="565"/>
                    </a:lnTo>
                    <a:lnTo>
                      <a:pt x="1271" y="565"/>
                    </a:lnTo>
                    <a:lnTo>
                      <a:pt x="1271" y="547"/>
                    </a:lnTo>
                    <a:lnTo>
                      <a:pt x="1262" y="538"/>
                    </a:lnTo>
                    <a:lnTo>
                      <a:pt x="1262" y="538"/>
                    </a:lnTo>
                    <a:lnTo>
                      <a:pt x="1244" y="530"/>
                    </a:lnTo>
                    <a:lnTo>
                      <a:pt x="1226" y="521"/>
                    </a:lnTo>
                    <a:lnTo>
                      <a:pt x="1182" y="521"/>
                    </a:lnTo>
                    <a:lnTo>
                      <a:pt x="1182" y="521"/>
                    </a:lnTo>
                    <a:lnTo>
                      <a:pt x="1235" y="512"/>
                    </a:lnTo>
                    <a:lnTo>
                      <a:pt x="1235" y="512"/>
                    </a:lnTo>
                    <a:lnTo>
                      <a:pt x="1279" y="512"/>
                    </a:lnTo>
                    <a:lnTo>
                      <a:pt x="1306" y="503"/>
                    </a:lnTo>
                    <a:lnTo>
                      <a:pt x="1306" y="503"/>
                    </a:lnTo>
                    <a:lnTo>
                      <a:pt x="1315" y="485"/>
                    </a:lnTo>
                    <a:lnTo>
                      <a:pt x="1315" y="468"/>
                    </a:lnTo>
                    <a:lnTo>
                      <a:pt x="1315" y="468"/>
                    </a:lnTo>
                    <a:lnTo>
                      <a:pt x="1315" y="459"/>
                    </a:lnTo>
                    <a:lnTo>
                      <a:pt x="1315" y="459"/>
                    </a:lnTo>
                    <a:lnTo>
                      <a:pt x="1341" y="468"/>
                    </a:lnTo>
                    <a:lnTo>
                      <a:pt x="1341" y="468"/>
                    </a:lnTo>
                    <a:lnTo>
                      <a:pt x="1376" y="468"/>
                    </a:lnTo>
                    <a:lnTo>
                      <a:pt x="1421" y="468"/>
                    </a:lnTo>
                    <a:lnTo>
                      <a:pt x="1421" y="468"/>
                    </a:lnTo>
                    <a:lnTo>
                      <a:pt x="1438" y="468"/>
                    </a:lnTo>
                    <a:lnTo>
                      <a:pt x="1447" y="450"/>
                    </a:lnTo>
                    <a:lnTo>
                      <a:pt x="1456" y="433"/>
                    </a:lnTo>
                    <a:lnTo>
                      <a:pt x="1456" y="433"/>
                    </a:lnTo>
                    <a:lnTo>
                      <a:pt x="1456" y="424"/>
                    </a:lnTo>
                    <a:lnTo>
                      <a:pt x="1456" y="424"/>
                    </a:lnTo>
                    <a:lnTo>
                      <a:pt x="1500" y="415"/>
                    </a:lnTo>
                    <a:lnTo>
                      <a:pt x="1571" y="371"/>
                    </a:lnTo>
                    <a:lnTo>
                      <a:pt x="1571" y="371"/>
                    </a:lnTo>
                    <a:lnTo>
                      <a:pt x="1641" y="335"/>
                    </a:lnTo>
                    <a:lnTo>
                      <a:pt x="1641" y="335"/>
                    </a:lnTo>
                    <a:lnTo>
                      <a:pt x="1712" y="300"/>
                    </a:lnTo>
                    <a:lnTo>
                      <a:pt x="1765" y="291"/>
                    </a:lnTo>
                    <a:lnTo>
                      <a:pt x="1765" y="291"/>
                    </a:lnTo>
                    <a:lnTo>
                      <a:pt x="1818" y="274"/>
                    </a:lnTo>
                    <a:lnTo>
                      <a:pt x="1826" y="265"/>
                    </a:lnTo>
                    <a:lnTo>
                      <a:pt x="1835" y="247"/>
                    </a:lnTo>
                    <a:lnTo>
                      <a:pt x="1835" y="247"/>
                    </a:lnTo>
                    <a:lnTo>
                      <a:pt x="1826" y="229"/>
                    </a:lnTo>
                    <a:lnTo>
                      <a:pt x="1826" y="229"/>
                    </a:lnTo>
                    <a:lnTo>
                      <a:pt x="1818" y="221"/>
                    </a:lnTo>
                    <a:lnTo>
                      <a:pt x="1818" y="221"/>
                    </a:lnTo>
                    <a:lnTo>
                      <a:pt x="1879" y="203"/>
                    </a:lnTo>
                    <a:lnTo>
                      <a:pt x="1968" y="168"/>
                    </a:lnTo>
                    <a:lnTo>
                      <a:pt x="1968" y="168"/>
                    </a:lnTo>
                    <a:lnTo>
                      <a:pt x="2021" y="132"/>
                    </a:lnTo>
                    <a:lnTo>
                      <a:pt x="2029" y="124"/>
                    </a:lnTo>
                    <a:lnTo>
                      <a:pt x="2038" y="106"/>
                    </a:lnTo>
                    <a:lnTo>
                      <a:pt x="2038" y="106"/>
                    </a:lnTo>
                    <a:lnTo>
                      <a:pt x="2029" y="97"/>
                    </a:lnTo>
                    <a:lnTo>
                      <a:pt x="2012" y="88"/>
                    </a:lnTo>
                    <a:lnTo>
                      <a:pt x="1976" y="88"/>
                    </a:lnTo>
                    <a:lnTo>
                      <a:pt x="1976" y="88"/>
                    </a:lnTo>
                    <a:lnTo>
                      <a:pt x="1932" y="97"/>
                    </a:lnTo>
                    <a:lnTo>
                      <a:pt x="1906" y="79"/>
                    </a:lnTo>
                    <a:lnTo>
                      <a:pt x="1906" y="79"/>
                    </a:lnTo>
                    <a:lnTo>
                      <a:pt x="1897" y="71"/>
                    </a:lnTo>
                    <a:lnTo>
                      <a:pt x="1897" y="71"/>
                    </a:lnTo>
                    <a:lnTo>
                      <a:pt x="1897" y="53"/>
                    </a:lnTo>
                    <a:lnTo>
                      <a:pt x="1897" y="53"/>
                    </a:lnTo>
                    <a:lnTo>
                      <a:pt x="1879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26" y="44"/>
                    </a:lnTo>
                    <a:lnTo>
                      <a:pt x="1826" y="44"/>
                    </a:lnTo>
                    <a:lnTo>
                      <a:pt x="1809" y="35"/>
                    </a:lnTo>
                    <a:lnTo>
                      <a:pt x="1791" y="35"/>
                    </a:lnTo>
                    <a:lnTo>
                      <a:pt x="1729" y="44"/>
                    </a:lnTo>
                    <a:lnTo>
                      <a:pt x="1729" y="44"/>
                    </a:lnTo>
                    <a:lnTo>
                      <a:pt x="1738" y="44"/>
                    </a:lnTo>
                    <a:lnTo>
                      <a:pt x="1738" y="35"/>
                    </a:lnTo>
                    <a:lnTo>
                      <a:pt x="1738" y="35"/>
                    </a:lnTo>
                    <a:lnTo>
                      <a:pt x="1729" y="26"/>
                    </a:lnTo>
                    <a:lnTo>
                      <a:pt x="1721" y="18"/>
                    </a:lnTo>
                    <a:lnTo>
                      <a:pt x="1668" y="18"/>
                    </a:lnTo>
                    <a:lnTo>
                      <a:pt x="1668" y="18"/>
                    </a:lnTo>
                    <a:lnTo>
                      <a:pt x="1588" y="18"/>
                    </a:lnTo>
                    <a:lnTo>
                      <a:pt x="1535" y="9"/>
                    </a:lnTo>
                    <a:lnTo>
                      <a:pt x="1535" y="9"/>
                    </a:lnTo>
                    <a:lnTo>
                      <a:pt x="1518" y="0"/>
                    </a:lnTo>
                    <a:lnTo>
                      <a:pt x="1500" y="0"/>
                    </a:lnTo>
                    <a:lnTo>
                      <a:pt x="1465" y="9"/>
                    </a:lnTo>
                    <a:lnTo>
                      <a:pt x="1465" y="9"/>
                    </a:lnTo>
                    <a:lnTo>
                      <a:pt x="1447" y="18"/>
                    </a:lnTo>
                    <a:lnTo>
                      <a:pt x="1438" y="18"/>
                    </a:lnTo>
                    <a:lnTo>
                      <a:pt x="1438" y="18"/>
                    </a:lnTo>
                    <a:lnTo>
                      <a:pt x="1412" y="0"/>
                    </a:lnTo>
                    <a:lnTo>
                      <a:pt x="1376" y="0"/>
                    </a:lnTo>
                    <a:lnTo>
                      <a:pt x="1350" y="0"/>
                    </a:lnTo>
                    <a:lnTo>
                      <a:pt x="1332" y="9"/>
                    </a:lnTo>
                    <a:lnTo>
                      <a:pt x="1332" y="9"/>
                    </a:lnTo>
                    <a:lnTo>
                      <a:pt x="1315" y="26"/>
                    </a:lnTo>
                    <a:lnTo>
                      <a:pt x="1315" y="35"/>
                    </a:lnTo>
                    <a:lnTo>
                      <a:pt x="1315" y="35"/>
                    </a:lnTo>
                    <a:lnTo>
                      <a:pt x="1297" y="26"/>
                    </a:lnTo>
                    <a:lnTo>
                      <a:pt x="1297" y="26"/>
                    </a:lnTo>
                    <a:lnTo>
                      <a:pt x="1279" y="18"/>
                    </a:lnTo>
                    <a:lnTo>
                      <a:pt x="1253" y="18"/>
                    </a:lnTo>
                    <a:lnTo>
                      <a:pt x="1209" y="18"/>
                    </a:lnTo>
                    <a:lnTo>
                      <a:pt x="1209" y="18"/>
                    </a:lnTo>
                    <a:lnTo>
                      <a:pt x="1182" y="18"/>
                    </a:lnTo>
                    <a:lnTo>
                      <a:pt x="1147" y="18"/>
                    </a:lnTo>
                    <a:lnTo>
                      <a:pt x="1147" y="18"/>
                    </a:lnTo>
                    <a:lnTo>
                      <a:pt x="1129" y="18"/>
                    </a:lnTo>
                    <a:lnTo>
                      <a:pt x="1112" y="26"/>
                    </a:lnTo>
                    <a:lnTo>
                      <a:pt x="1094" y="35"/>
                    </a:lnTo>
                    <a:lnTo>
                      <a:pt x="1094" y="35"/>
                    </a:lnTo>
                    <a:lnTo>
                      <a:pt x="1085" y="44"/>
                    </a:lnTo>
                    <a:lnTo>
                      <a:pt x="1068" y="44"/>
                    </a:lnTo>
                    <a:lnTo>
                      <a:pt x="1068" y="44"/>
                    </a:lnTo>
                    <a:lnTo>
                      <a:pt x="1032" y="26"/>
                    </a:lnTo>
                    <a:lnTo>
                      <a:pt x="988" y="26"/>
                    </a:lnTo>
                    <a:lnTo>
                      <a:pt x="962" y="26"/>
                    </a:lnTo>
                    <a:lnTo>
                      <a:pt x="944" y="35"/>
                    </a:lnTo>
                    <a:lnTo>
                      <a:pt x="944" y="35"/>
                    </a:lnTo>
                    <a:lnTo>
                      <a:pt x="944" y="53"/>
                    </a:lnTo>
                    <a:lnTo>
                      <a:pt x="944" y="53"/>
                    </a:lnTo>
                    <a:lnTo>
                      <a:pt x="935" y="53"/>
                    </a:lnTo>
                    <a:lnTo>
                      <a:pt x="935" y="53"/>
                    </a:lnTo>
                    <a:lnTo>
                      <a:pt x="900" y="44"/>
                    </a:lnTo>
                    <a:lnTo>
                      <a:pt x="882" y="53"/>
                    </a:lnTo>
                    <a:lnTo>
                      <a:pt x="882" y="53"/>
                    </a:lnTo>
                    <a:lnTo>
                      <a:pt x="874" y="62"/>
                    </a:lnTo>
                    <a:lnTo>
                      <a:pt x="882" y="79"/>
                    </a:lnTo>
                    <a:lnTo>
                      <a:pt x="882" y="79"/>
                    </a:lnTo>
                    <a:lnTo>
                      <a:pt x="856" y="79"/>
                    </a:lnTo>
                    <a:lnTo>
                      <a:pt x="856" y="79"/>
                    </a:lnTo>
                    <a:lnTo>
                      <a:pt x="812" y="79"/>
                    </a:lnTo>
                    <a:lnTo>
                      <a:pt x="794" y="88"/>
                    </a:lnTo>
                    <a:lnTo>
                      <a:pt x="794" y="88"/>
                    </a:lnTo>
                    <a:lnTo>
                      <a:pt x="785" y="106"/>
                    </a:lnTo>
                    <a:lnTo>
                      <a:pt x="785" y="106"/>
                    </a:lnTo>
                    <a:lnTo>
                      <a:pt x="785" y="115"/>
                    </a:lnTo>
                    <a:lnTo>
                      <a:pt x="776" y="124"/>
                    </a:lnTo>
                    <a:lnTo>
                      <a:pt x="776" y="124"/>
                    </a:lnTo>
                    <a:lnTo>
                      <a:pt x="759" y="124"/>
                    </a:lnTo>
                    <a:lnTo>
                      <a:pt x="741" y="115"/>
                    </a:lnTo>
                    <a:lnTo>
                      <a:pt x="741" y="115"/>
                    </a:lnTo>
                    <a:lnTo>
                      <a:pt x="715" y="97"/>
                    </a:lnTo>
                    <a:lnTo>
                      <a:pt x="679" y="88"/>
                    </a:lnTo>
                    <a:lnTo>
                      <a:pt x="644" y="88"/>
                    </a:lnTo>
                    <a:lnTo>
                      <a:pt x="626" y="97"/>
                    </a:lnTo>
                    <a:lnTo>
                      <a:pt x="626" y="97"/>
                    </a:lnTo>
                    <a:lnTo>
                      <a:pt x="618" y="106"/>
                    </a:lnTo>
                    <a:lnTo>
                      <a:pt x="618" y="115"/>
                    </a:lnTo>
                    <a:lnTo>
                      <a:pt x="618" y="115"/>
                    </a:lnTo>
                    <a:lnTo>
                      <a:pt x="609" y="115"/>
                    </a:lnTo>
                    <a:lnTo>
                      <a:pt x="609" y="115"/>
                    </a:lnTo>
                    <a:lnTo>
                      <a:pt x="574" y="124"/>
                    </a:lnTo>
                    <a:lnTo>
                      <a:pt x="565" y="124"/>
                    </a:lnTo>
                    <a:lnTo>
                      <a:pt x="565" y="132"/>
                    </a:lnTo>
                    <a:lnTo>
                      <a:pt x="565" y="132"/>
                    </a:lnTo>
                    <a:lnTo>
                      <a:pt x="565" y="141"/>
                    </a:lnTo>
                    <a:lnTo>
                      <a:pt x="574" y="150"/>
                    </a:lnTo>
                    <a:lnTo>
                      <a:pt x="574" y="150"/>
                    </a:lnTo>
                    <a:lnTo>
                      <a:pt x="574" y="159"/>
                    </a:lnTo>
                    <a:lnTo>
                      <a:pt x="574" y="159"/>
                    </a:lnTo>
                    <a:lnTo>
                      <a:pt x="556" y="159"/>
                    </a:lnTo>
                    <a:lnTo>
                      <a:pt x="556" y="159"/>
                    </a:lnTo>
                    <a:lnTo>
                      <a:pt x="538" y="150"/>
                    </a:lnTo>
                    <a:lnTo>
                      <a:pt x="538" y="150"/>
                    </a:lnTo>
                    <a:lnTo>
                      <a:pt x="494" y="132"/>
                    </a:lnTo>
                    <a:lnTo>
                      <a:pt x="468" y="141"/>
                    </a:lnTo>
                    <a:lnTo>
                      <a:pt x="450" y="150"/>
                    </a:lnTo>
                    <a:lnTo>
                      <a:pt x="450" y="150"/>
                    </a:lnTo>
                    <a:lnTo>
                      <a:pt x="424" y="168"/>
                    </a:lnTo>
                    <a:lnTo>
                      <a:pt x="424" y="168"/>
                    </a:lnTo>
                    <a:lnTo>
                      <a:pt x="424" y="177"/>
                    </a:lnTo>
                    <a:lnTo>
                      <a:pt x="424" y="177"/>
                    </a:lnTo>
                    <a:lnTo>
                      <a:pt x="397" y="168"/>
                    </a:lnTo>
                    <a:lnTo>
                      <a:pt x="362" y="168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74" y="194"/>
                    </a:lnTo>
                    <a:lnTo>
                      <a:pt x="265" y="212"/>
                    </a:lnTo>
                    <a:lnTo>
                      <a:pt x="265" y="212"/>
                    </a:lnTo>
                    <a:lnTo>
                      <a:pt x="265" y="221"/>
                    </a:lnTo>
                    <a:lnTo>
                      <a:pt x="274" y="229"/>
                    </a:lnTo>
                    <a:lnTo>
                      <a:pt x="274" y="229"/>
                    </a:lnTo>
                    <a:lnTo>
                      <a:pt x="300" y="238"/>
                    </a:lnTo>
                    <a:lnTo>
                      <a:pt x="335" y="229"/>
                    </a:lnTo>
                    <a:lnTo>
                      <a:pt x="335" y="229"/>
                    </a:lnTo>
                    <a:lnTo>
                      <a:pt x="335" y="238"/>
                    </a:lnTo>
                    <a:lnTo>
                      <a:pt x="335" y="238"/>
                    </a:lnTo>
                    <a:lnTo>
                      <a:pt x="344" y="247"/>
                    </a:lnTo>
                    <a:lnTo>
                      <a:pt x="371" y="256"/>
                    </a:lnTo>
                    <a:lnTo>
                      <a:pt x="371" y="256"/>
                    </a:lnTo>
                    <a:lnTo>
                      <a:pt x="362" y="274"/>
                    </a:lnTo>
                    <a:lnTo>
                      <a:pt x="362" y="274"/>
                    </a:lnTo>
                    <a:lnTo>
                      <a:pt x="362" y="291"/>
                    </a:lnTo>
                    <a:lnTo>
                      <a:pt x="371" y="300"/>
                    </a:lnTo>
                    <a:lnTo>
                      <a:pt x="397" y="309"/>
                    </a:lnTo>
                    <a:lnTo>
                      <a:pt x="397" y="309"/>
                    </a:lnTo>
                    <a:lnTo>
                      <a:pt x="415" y="309"/>
                    </a:lnTo>
                    <a:lnTo>
                      <a:pt x="415" y="309"/>
                    </a:lnTo>
                    <a:lnTo>
                      <a:pt x="415" y="327"/>
                    </a:lnTo>
                    <a:lnTo>
                      <a:pt x="432" y="335"/>
                    </a:lnTo>
                    <a:lnTo>
                      <a:pt x="432" y="335"/>
                    </a:lnTo>
                    <a:lnTo>
                      <a:pt x="468" y="344"/>
                    </a:lnTo>
                    <a:lnTo>
                      <a:pt x="512" y="344"/>
                    </a:lnTo>
                    <a:lnTo>
                      <a:pt x="547" y="344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44"/>
                    </a:lnTo>
                    <a:lnTo>
                      <a:pt x="574" y="344"/>
                    </a:lnTo>
                    <a:lnTo>
                      <a:pt x="574" y="353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591" y="371"/>
                    </a:lnTo>
                    <a:lnTo>
                      <a:pt x="591" y="371"/>
                    </a:lnTo>
                    <a:lnTo>
                      <a:pt x="582" y="371"/>
                    </a:lnTo>
                    <a:lnTo>
                      <a:pt x="565" y="388"/>
                    </a:lnTo>
                    <a:lnTo>
                      <a:pt x="556" y="406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47" y="415"/>
                    </a:lnTo>
                    <a:lnTo>
                      <a:pt x="547" y="415"/>
                    </a:lnTo>
                    <a:lnTo>
                      <a:pt x="538" y="406"/>
                    </a:lnTo>
                    <a:lnTo>
                      <a:pt x="538" y="406"/>
                    </a:lnTo>
                    <a:lnTo>
                      <a:pt x="547" y="397"/>
                    </a:lnTo>
                    <a:lnTo>
                      <a:pt x="538" y="380"/>
                    </a:lnTo>
                    <a:lnTo>
                      <a:pt x="538" y="380"/>
                    </a:lnTo>
                    <a:lnTo>
                      <a:pt x="529" y="371"/>
                    </a:lnTo>
                    <a:lnTo>
                      <a:pt x="512" y="371"/>
                    </a:lnTo>
                    <a:lnTo>
                      <a:pt x="503" y="362"/>
                    </a:lnTo>
                    <a:lnTo>
                      <a:pt x="485" y="371"/>
                    </a:lnTo>
                    <a:lnTo>
                      <a:pt x="485" y="371"/>
                    </a:lnTo>
                    <a:lnTo>
                      <a:pt x="476" y="380"/>
                    </a:lnTo>
                    <a:lnTo>
                      <a:pt x="468" y="388"/>
                    </a:lnTo>
                    <a:lnTo>
                      <a:pt x="468" y="388"/>
                    </a:lnTo>
                    <a:lnTo>
                      <a:pt x="459" y="380"/>
                    </a:lnTo>
                    <a:lnTo>
                      <a:pt x="441" y="362"/>
                    </a:lnTo>
                    <a:lnTo>
                      <a:pt x="441" y="362"/>
                    </a:lnTo>
                    <a:lnTo>
                      <a:pt x="441" y="353"/>
                    </a:lnTo>
                    <a:lnTo>
                      <a:pt x="424" y="344"/>
                    </a:lnTo>
                    <a:lnTo>
                      <a:pt x="379" y="327"/>
                    </a:lnTo>
                    <a:lnTo>
                      <a:pt x="379" y="327"/>
                    </a:lnTo>
                    <a:lnTo>
                      <a:pt x="326" y="300"/>
                    </a:lnTo>
                    <a:lnTo>
                      <a:pt x="291" y="291"/>
                    </a:lnTo>
                    <a:lnTo>
                      <a:pt x="265" y="265"/>
                    </a:lnTo>
                    <a:lnTo>
                      <a:pt x="265" y="265"/>
                    </a:lnTo>
                    <a:lnTo>
                      <a:pt x="229" y="247"/>
                    </a:lnTo>
                    <a:lnTo>
                      <a:pt x="194" y="238"/>
                    </a:lnTo>
                    <a:lnTo>
                      <a:pt x="159" y="238"/>
                    </a:lnTo>
                    <a:lnTo>
                      <a:pt x="141" y="238"/>
                    </a:lnTo>
                    <a:lnTo>
                      <a:pt x="141" y="238"/>
                    </a:lnTo>
                    <a:lnTo>
                      <a:pt x="132" y="256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41" y="265"/>
                    </a:lnTo>
                    <a:lnTo>
                      <a:pt x="150" y="274"/>
                    </a:lnTo>
                    <a:lnTo>
                      <a:pt x="150" y="274"/>
                    </a:lnTo>
                    <a:lnTo>
                      <a:pt x="115" y="274"/>
                    </a:lnTo>
                    <a:lnTo>
                      <a:pt x="106" y="282"/>
                    </a:lnTo>
                    <a:lnTo>
                      <a:pt x="97" y="291"/>
                    </a:lnTo>
                    <a:lnTo>
                      <a:pt x="97" y="291"/>
                    </a:lnTo>
                    <a:lnTo>
                      <a:pt x="97" y="309"/>
                    </a:lnTo>
                    <a:lnTo>
                      <a:pt x="115" y="318"/>
                    </a:lnTo>
                    <a:lnTo>
                      <a:pt x="115" y="318"/>
                    </a:lnTo>
                    <a:lnTo>
                      <a:pt x="79" y="318"/>
                    </a:lnTo>
                    <a:lnTo>
                      <a:pt x="79" y="318"/>
                    </a:lnTo>
                    <a:lnTo>
                      <a:pt x="62" y="327"/>
                    </a:lnTo>
                    <a:lnTo>
                      <a:pt x="53" y="335"/>
                    </a:lnTo>
                    <a:lnTo>
                      <a:pt x="44" y="344"/>
                    </a:lnTo>
                    <a:lnTo>
                      <a:pt x="35" y="362"/>
                    </a:lnTo>
                    <a:lnTo>
                      <a:pt x="35" y="362"/>
                    </a:lnTo>
                    <a:lnTo>
                      <a:pt x="35" y="371"/>
                    </a:lnTo>
                    <a:lnTo>
                      <a:pt x="44" y="388"/>
                    </a:lnTo>
                    <a:lnTo>
                      <a:pt x="62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62" y="406"/>
                    </a:lnTo>
                    <a:lnTo>
                      <a:pt x="62" y="406"/>
                    </a:lnTo>
                    <a:lnTo>
                      <a:pt x="27" y="406"/>
                    </a:lnTo>
                    <a:lnTo>
                      <a:pt x="9" y="415"/>
                    </a:lnTo>
                    <a:lnTo>
                      <a:pt x="9" y="424"/>
                    </a:lnTo>
                    <a:lnTo>
                      <a:pt x="9" y="424"/>
                    </a:lnTo>
                    <a:lnTo>
                      <a:pt x="9" y="441"/>
                    </a:lnTo>
                    <a:lnTo>
                      <a:pt x="18" y="450"/>
                    </a:lnTo>
                    <a:lnTo>
                      <a:pt x="35" y="459"/>
                    </a:lnTo>
                    <a:close/>
                    <a:moveTo>
                      <a:pt x="988" y="309"/>
                    </a:moveTo>
                    <a:lnTo>
                      <a:pt x="988" y="309"/>
                    </a:lnTo>
                    <a:lnTo>
                      <a:pt x="988" y="318"/>
                    </a:lnTo>
                    <a:lnTo>
                      <a:pt x="979" y="327"/>
                    </a:lnTo>
                    <a:lnTo>
                      <a:pt x="979" y="327"/>
                    </a:lnTo>
                    <a:lnTo>
                      <a:pt x="935" y="344"/>
                    </a:lnTo>
                    <a:lnTo>
                      <a:pt x="891" y="353"/>
                    </a:lnTo>
                    <a:lnTo>
                      <a:pt x="891" y="353"/>
                    </a:lnTo>
                    <a:lnTo>
                      <a:pt x="953" y="335"/>
                    </a:lnTo>
                    <a:lnTo>
                      <a:pt x="971" y="318"/>
                    </a:lnTo>
                    <a:lnTo>
                      <a:pt x="988" y="309"/>
                    </a:lnTo>
                    <a:close/>
                    <a:moveTo>
                      <a:pt x="882" y="759"/>
                    </a:moveTo>
                    <a:lnTo>
                      <a:pt x="882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82" y="750"/>
                    </a:lnTo>
                    <a:lnTo>
                      <a:pt x="882" y="750"/>
                    </a:lnTo>
                    <a:lnTo>
                      <a:pt x="900" y="750"/>
                    </a:lnTo>
                    <a:lnTo>
                      <a:pt x="900" y="750"/>
                    </a:lnTo>
                    <a:lnTo>
                      <a:pt x="882" y="759"/>
                    </a:lnTo>
                    <a:close/>
                    <a:moveTo>
                      <a:pt x="759" y="353"/>
                    </a:moveTo>
                    <a:lnTo>
                      <a:pt x="759" y="353"/>
                    </a:lnTo>
                    <a:lnTo>
                      <a:pt x="759" y="353"/>
                    </a:lnTo>
                    <a:lnTo>
                      <a:pt x="759" y="353"/>
                    </a:lnTo>
                    <a:lnTo>
                      <a:pt x="776" y="353"/>
                    </a:lnTo>
                    <a:lnTo>
                      <a:pt x="794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794" y="362"/>
                    </a:lnTo>
                    <a:lnTo>
                      <a:pt x="794" y="362"/>
                    </a:lnTo>
                    <a:lnTo>
                      <a:pt x="785" y="371"/>
                    </a:lnTo>
                    <a:lnTo>
                      <a:pt x="776" y="380"/>
                    </a:lnTo>
                    <a:lnTo>
                      <a:pt x="776" y="380"/>
                    </a:lnTo>
                    <a:lnTo>
                      <a:pt x="776" y="397"/>
                    </a:lnTo>
                    <a:lnTo>
                      <a:pt x="785" y="406"/>
                    </a:lnTo>
                    <a:lnTo>
                      <a:pt x="821" y="433"/>
                    </a:lnTo>
                    <a:lnTo>
                      <a:pt x="821" y="433"/>
                    </a:lnTo>
                    <a:lnTo>
                      <a:pt x="838" y="441"/>
                    </a:lnTo>
                    <a:lnTo>
                      <a:pt x="838" y="441"/>
                    </a:lnTo>
                    <a:lnTo>
                      <a:pt x="812" y="433"/>
                    </a:lnTo>
                    <a:lnTo>
                      <a:pt x="785" y="415"/>
                    </a:lnTo>
                    <a:lnTo>
                      <a:pt x="785" y="415"/>
                    </a:lnTo>
                    <a:lnTo>
                      <a:pt x="750" y="388"/>
                    </a:lnTo>
                    <a:lnTo>
                      <a:pt x="715" y="380"/>
                    </a:lnTo>
                    <a:lnTo>
                      <a:pt x="715" y="380"/>
                    </a:lnTo>
                    <a:lnTo>
                      <a:pt x="741" y="371"/>
                    </a:lnTo>
                    <a:lnTo>
                      <a:pt x="759" y="353"/>
                    </a:lnTo>
                    <a:close/>
                    <a:moveTo>
                      <a:pt x="574" y="556"/>
                    </a:moveTo>
                    <a:lnTo>
                      <a:pt x="574" y="556"/>
                    </a:lnTo>
                    <a:lnTo>
                      <a:pt x="609" y="547"/>
                    </a:lnTo>
                    <a:lnTo>
                      <a:pt x="609" y="547"/>
                    </a:lnTo>
                    <a:lnTo>
                      <a:pt x="653" y="538"/>
                    </a:lnTo>
                    <a:lnTo>
                      <a:pt x="662" y="530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97" y="538"/>
                    </a:lnTo>
                    <a:lnTo>
                      <a:pt x="697" y="538"/>
                    </a:lnTo>
                    <a:lnTo>
                      <a:pt x="724" y="574"/>
                    </a:lnTo>
                    <a:lnTo>
                      <a:pt x="724" y="574"/>
                    </a:lnTo>
                    <a:lnTo>
                      <a:pt x="662" y="556"/>
                    </a:lnTo>
                    <a:lnTo>
                      <a:pt x="662" y="556"/>
                    </a:lnTo>
                    <a:lnTo>
                      <a:pt x="635" y="556"/>
                    </a:lnTo>
                    <a:lnTo>
                      <a:pt x="600" y="556"/>
                    </a:lnTo>
                    <a:lnTo>
                      <a:pt x="574" y="565"/>
                    </a:lnTo>
                    <a:lnTo>
                      <a:pt x="538" y="583"/>
                    </a:lnTo>
                    <a:lnTo>
                      <a:pt x="538" y="583"/>
                    </a:lnTo>
                    <a:lnTo>
                      <a:pt x="556" y="565"/>
                    </a:lnTo>
                    <a:lnTo>
                      <a:pt x="574" y="556"/>
                    </a:lnTo>
                    <a:close/>
                    <a:moveTo>
                      <a:pt x="635" y="653"/>
                    </a:moveTo>
                    <a:lnTo>
                      <a:pt x="635" y="653"/>
                    </a:lnTo>
                    <a:lnTo>
                      <a:pt x="635" y="662"/>
                    </a:lnTo>
                    <a:lnTo>
                      <a:pt x="635" y="662"/>
                    </a:lnTo>
                    <a:lnTo>
                      <a:pt x="626" y="671"/>
                    </a:lnTo>
                    <a:lnTo>
                      <a:pt x="626" y="680"/>
                    </a:lnTo>
                    <a:lnTo>
                      <a:pt x="626" y="680"/>
                    </a:lnTo>
                    <a:lnTo>
                      <a:pt x="626" y="689"/>
                    </a:lnTo>
                    <a:lnTo>
                      <a:pt x="635" y="697"/>
                    </a:lnTo>
                    <a:lnTo>
                      <a:pt x="662" y="715"/>
                    </a:lnTo>
                    <a:lnTo>
                      <a:pt x="662" y="715"/>
                    </a:lnTo>
                    <a:lnTo>
                      <a:pt x="679" y="733"/>
                    </a:lnTo>
                    <a:lnTo>
                      <a:pt x="688" y="741"/>
                    </a:lnTo>
                    <a:lnTo>
                      <a:pt x="688" y="741"/>
                    </a:lnTo>
                    <a:lnTo>
                      <a:pt x="679" y="741"/>
                    </a:lnTo>
                    <a:lnTo>
                      <a:pt x="679" y="741"/>
                    </a:lnTo>
                    <a:lnTo>
                      <a:pt x="653" y="741"/>
                    </a:lnTo>
                    <a:lnTo>
                      <a:pt x="644" y="724"/>
                    </a:lnTo>
                    <a:lnTo>
                      <a:pt x="644" y="724"/>
                    </a:lnTo>
                    <a:lnTo>
                      <a:pt x="635" y="706"/>
                    </a:lnTo>
                    <a:lnTo>
                      <a:pt x="618" y="697"/>
                    </a:lnTo>
                    <a:lnTo>
                      <a:pt x="600" y="680"/>
                    </a:lnTo>
                    <a:lnTo>
                      <a:pt x="574" y="671"/>
                    </a:lnTo>
                    <a:lnTo>
                      <a:pt x="574" y="671"/>
                    </a:lnTo>
                    <a:lnTo>
                      <a:pt x="635" y="653"/>
                    </a:lnTo>
                    <a:close/>
                    <a:moveTo>
                      <a:pt x="565" y="459"/>
                    </a:moveTo>
                    <a:lnTo>
                      <a:pt x="565" y="459"/>
                    </a:lnTo>
                    <a:lnTo>
                      <a:pt x="565" y="459"/>
                    </a:lnTo>
                    <a:lnTo>
                      <a:pt x="565" y="459"/>
                    </a:lnTo>
                    <a:lnTo>
                      <a:pt x="582" y="477"/>
                    </a:lnTo>
                    <a:lnTo>
                      <a:pt x="582" y="477"/>
                    </a:lnTo>
                    <a:lnTo>
                      <a:pt x="556" y="468"/>
                    </a:lnTo>
                    <a:lnTo>
                      <a:pt x="556" y="468"/>
                    </a:lnTo>
                    <a:lnTo>
                      <a:pt x="565" y="459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5" name="Freeform 9">
                <a:extLst>
                  <a:ext uri="{FF2B5EF4-FFF2-40B4-BE49-F238E27FC236}">
                    <a16:creationId xmlns:a16="http://schemas.microsoft.com/office/drawing/2014/main" id="{A22D15A9-4DB9-D54A-8EB9-FDD5917B6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4275" y="1957388"/>
                <a:ext cx="69850" cy="28575"/>
              </a:xfrm>
              <a:custGeom>
                <a:avLst/>
                <a:gdLst>
                  <a:gd name="T0" fmla="*/ 62 w 195"/>
                  <a:gd name="T1" fmla="*/ 79 h 80"/>
                  <a:gd name="T2" fmla="*/ 62 w 195"/>
                  <a:gd name="T3" fmla="*/ 79 h 80"/>
                  <a:gd name="T4" fmla="*/ 97 w 195"/>
                  <a:gd name="T5" fmla="*/ 70 h 80"/>
                  <a:gd name="T6" fmla="*/ 124 w 195"/>
                  <a:gd name="T7" fmla="*/ 61 h 80"/>
                  <a:gd name="T8" fmla="*/ 177 w 195"/>
                  <a:gd name="T9" fmla="*/ 44 h 80"/>
                  <a:gd name="T10" fmla="*/ 177 w 195"/>
                  <a:gd name="T11" fmla="*/ 44 h 80"/>
                  <a:gd name="T12" fmla="*/ 186 w 195"/>
                  <a:gd name="T13" fmla="*/ 35 h 80"/>
                  <a:gd name="T14" fmla="*/ 194 w 195"/>
                  <a:gd name="T15" fmla="*/ 26 h 80"/>
                  <a:gd name="T16" fmla="*/ 194 w 195"/>
                  <a:gd name="T17" fmla="*/ 17 h 80"/>
                  <a:gd name="T18" fmla="*/ 194 w 195"/>
                  <a:gd name="T19" fmla="*/ 17 h 80"/>
                  <a:gd name="T20" fmla="*/ 177 w 195"/>
                  <a:gd name="T21" fmla="*/ 0 h 80"/>
                  <a:gd name="T22" fmla="*/ 150 w 195"/>
                  <a:gd name="T23" fmla="*/ 0 h 80"/>
                  <a:gd name="T24" fmla="*/ 150 w 195"/>
                  <a:gd name="T25" fmla="*/ 0 h 80"/>
                  <a:gd name="T26" fmla="*/ 80 w 195"/>
                  <a:gd name="T27" fmla="*/ 9 h 80"/>
                  <a:gd name="T28" fmla="*/ 27 w 195"/>
                  <a:gd name="T29" fmla="*/ 17 h 80"/>
                  <a:gd name="T30" fmla="*/ 9 w 195"/>
                  <a:gd name="T31" fmla="*/ 26 h 80"/>
                  <a:gd name="T32" fmla="*/ 0 w 195"/>
                  <a:gd name="T33" fmla="*/ 35 h 80"/>
                  <a:gd name="T34" fmla="*/ 0 w 195"/>
                  <a:gd name="T35" fmla="*/ 35 h 80"/>
                  <a:gd name="T36" fmla="*/ 0 w 195"/>
                  <a:gd name="T37" fmla="*/ 44 h 80"/>
                  <a:gd name="T38" fmla="*/ 9 w 195"/>
                  <a:gd name="T39" fmla="*/ 61 h 80"/>
                  <a:gd name="T40" fmla="*/ 9 w 195"/>
                  <a:gd name="T41" fmla="*/ 61 h 80"/>
                  <a:gd name="T42" fmla="*/ 36 w 195"/>
                  <a:gd name="T43" fmla="*/ 70 h 80"/>
                  <a:gd name="T44" fmla="*/ 62 w 195"/>
                  <a:gd name="T4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5" h="80">
                    <a:moveTo>
                      <a:pt x="62" y="79"/>
                    </a:moveTo>
                    <a:lnTo>
                      <a:pt x="62" y="79"/>
                    </a:lnTo>
                    <a:lnTo>
                      <a:pt x="97" y="70"/>
                    </a:lnTo>
                    <a:lnTo>
                      <a:pt x="124" y="61"/>
                    </a:lnTo>
                    <a:lnTo>
                      <a:pt x="177" y="44"/>
                    </a:lnTo>
                    <a:lnTo>
                      <a:pt x="177" y="44"/>
                    </a:lnTo>
                    <a:lnTo>
                      <a:pt x="186" y="35"/>
                    </a:lnTo>
                    <a:lnTo>
                      <a:pt x="194" y="26"/>
                    </a:lnTo>
                    <a:lnTo>
                      <a:pt x="194" y="17"/>
                    </a:lnTo>
                    <a:lnTo>
                      <a:pt x="194" y="17"/>
                    </a:lnTo>
                    <a:lnTo>
                      <a:pt x="177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80" y="9"/>
                    </a:lnTo>
                    <a:lnTo>
                      <a:pt x="27" y="17"/>
                    </a:lnTo>
                    <a:lnTo>
                      <a:pt x="9" y="26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36" y="70"/>
                    </a:lnTo>
                    <a:lnTo>
                      <a:pt x="62" y="7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" name="Freeform 10">
                <a:extLst>
                  <a:ext uri="{FF2B5EF4-FFF2-40B4-BE49-F238E27FC236}">
                    <a16:creationId xmlns:a16="http://schemas.microsoft.com/office/drawing/2014/main" id="{941FFA84-D68D-3D49-975E-974C464963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250" y="1957388"/>
                <a:ext cx="41275" cy="38100"/>
              </a:xfrm>
              <a:custGeom>
                <a:avLst/>
                <a:gdLst>
                  <a:gd name="T0" fmla="*/ 62 w 116"/>
                  <a:gd name="T1" fmla="*/ 106 h 107"/>
                  <a:gd name="T2" fmla="*/ 62 w 116"/>
                  <a:gd name="T3" fmla="*/ 106 h 107"/>
                  <a:gd name="T4" fmla="*/ 89 w 116"/>
                  <a:gd name="T5" fmla="*/ 106 h 107"/>
                  <a:gd name="T6" fmla="*/ 89 w 116"/>
                  <a:gd name="T7" fmla="*/ 106 h 107"/>
                  <a:gd name="T8" fmla="*/ 106 w 116"/>
                  <a:gd name="T9" fmla="*/ 106 h 107"/>
                  <a:gd name="T10" fmla="*/ 115 w 116"/>
                  <a:gd name="T11" fmla="*/ 97 h 107"/>
                  <a:gd name="T12" fmla="*/ 115 w 116"/>
                  <a:gd name="T13" fmla="*/ 97 h 107"/>
                  <a:gd name="T14" fmla="*/ 115 w 116"/>
                  <a:gd name="T15" fmla="*/ 79 h 107"/>
                  <a:gd name="T16" fmla="*/ 115 w 116"/>
                  <a:gd name="T17" fmla="*/ 61 h 107"/>
                  <a:gd name="T18" fmla="*/ 115 w 116"/>
                  <a:gd name="T19" fmla="*/ 61 h 107"/>
                  <a:gd name="T20" fmla="*/ 98 w 116"/>
                  <a:gd name="T21" fmla="*/ 35 h 107"/>
                  <a:gd name="T22" fmla="*/ 71 w 116"/>
                  <a:gd name="T23" fmla="*/ 17 h 107"/>
                  <a:gd name="T24" fmla="*/ 45 w 116"/>
                  <a:gd name="T25" fmla="*/ 9 h 107"/>
                  <a:gd name="T26" fmla="*/ 27 w 116"/>
                  <a:gd name="T27" fmla="*/ 0 h 107"/>
                  <a:gd name="T28" fmla="*/ 27 w 116"/>
                  <a:gd name="T29" fmla="*/ 0 h 107"/>
                  <a:gd name="T30" fmla="*/ 9 w 116"/>
                  <a:gd name="T31" fmla="*/ 9 h 107"/>
                  <a:gd name="T32" fmla="*/ 0 w 116"/>
                  <a:gd name="T33" fmla="*/ 26 h 107"/>
                  <a:gd name="T34" fmla="*/ 0 w 116"/>
                  <a:gd name="T35" fmla="*/ 26 h 107"/>
                  <a:gd name="T36" fmla="*/ 9 w 116"/>
                  <a:gd name="T37" fmla="*/ 44 h 107"/>
                  <a:gd name="T38" fmla="*/ 18 w 116"/>
                  <a:gd name="T39" fmla="*/ 70 h 107"/>
                  <a:gd name="T40" fmla="*/ 45 w 116"/>
                  <a:gd name="T41" fmla="*/ 88 h 107"/>
                  <a:gd name="T42" fmla="*/ 62 w 116"/>
                  <a:gd name="T43" fmla="*/ 10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107">
                    <a:moveTo>
                      <a:pt x="62" y="106"/>
                    </a:moveTo>
                    <a:lnTo>
                      <a:pt x="62" y="106"/>
                    </a:lnTo>
                    <a:lnTo>
                      <a:pt x="89" y="106"/>
                    </a:lnTo>
                    <a:lnTo>
                      <a:pt x="89" y="106"/>
                    </a:lnTo>
                    <a:lnTo>
                      <a:pt x="106" y="106"/>
                    </a:lnTo>
                    <a:lnTo>
                      <a:pt x="115" y="97"/>
                    </a:lnTo>
                    <a:lnTo>
                      <a:pt x="115" y="97"/>
                    </a:lnTo>
                    <a:lnTo>
                      <a:pt x="115" y="79"/>
                    </a:lnTo>
                    <a:lnTo>
                      <a:pt x="115" y="61"/>
                    </a:lnTo>
                    <a:lnTo>
                      <a:pt x="115" y="61"/>
                    </a:lnTo>
                    <a:lnTo>
                      <a:pt x="98" y="35"/>
                    </a:lnTo>
                    <a:lnTo>
                      <a:pt x="71" y="17"/>
                    </a:lnTo>
                    <a:lnTo>
                      <a:pt x="45" y="9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18" y="70"/>
                    </a:lnTo>
                    <a:lnTo>
                      <a:pt x="45" y="88"/>
                    </a:lnTo>
                    <a:lnTo>
                      <a:pt x="62" y="106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7" name="Freeform 11">
                <a:extLst>
                  <a:ext uri="{FF2B5EF4-FFF2-40B4-BE49-F238E27FC236}">
                    <a16:creationId xmlns:a16="http://schemas.microsoft.com/office/drawing/2014/main" id="{2AC2864F-6C84-4149-86AF-579EB19F04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4588" y="1911350"/>
                <a:ext cx="76200" cy="50800"/>
              </a:xfrm>
              <a:custGeom>
                <a:avLst/>
                <a:gdLst>
                  <a:gd name="T0" fmla="*/ 88 w 212"/>
                  <a:gd name="T1" fmla="*/ 141 h 142"/>
                  <a:gd name="T2" fmla="*/ 88 w 212"/>
                  <a:gd name="T3" fmla="*/ 141 h 142"/>
                  <a:gd name="T4" fmla="*/ 141 w 212"/>
                  <a:gd name="T5" fmla="*/ 141 h 142"/>
                  <a:gd name="T6" fmla="*/ 185 w 212"/>
                  <a:gd name="T7" fmla="*/ 124 h 142"/>
                  <a:gd name="T8" fmla="*/ 185 w 212"/>
                  <a:gd name="T9" fmla="*/ 124 h 142"/>
                  <a:gd name="T10" fmla="*/ 203 w 212"/>
                  <a:gd name="T11" fmla="*/ 124 h 142"/>
                  <a:gd name="T12" fmla="*/ 211 w 212"/>
                  <a:gd name="T13" fmla="*/ 106 h 142"/>
                  <a:gd name="T14" fmla="*/ 211 w 212"/>
                  <a:gd name="T15" fmla="*/ 106 h 142"/>
                  <a:gd name="T16" fmla="*/ 211 w 212"/>
                  <a:gd name="T17" fmla="*/ 97 h 142"/>
                  <a:gd name="T18" fmla="*/ 203 w 212"/>
                  <a:gd name="T19" fmla="*/ 88 h 142"/>
                  <a:gd name="T20" fmla="*/ 203 w 212"/>
                  <a:gd name="T21" fmla="*/ 88 h 142"/>
                  <a:gd name="T22" fmla="*/ 194 w 212"/>
                  <a:gd name="T23" fmla="*/ 88 h 142"/>
                  <a:gd name="T24" fmla="*/ 194 w 212"/>
                  <a:gd name="T25" fmla="*/ 88 h 142"/>
                  <a:gd name="T26" fmla="*/ 203 w 212"/>
                  <a:gd name="T27" fmla="*/ 88 h 142"/>
                  <a:gd name="T28" fmla="*/ 203 w 212"/>
                  <a:gd name="T29" fmla="*/ 88 h 142"/>
                  <a:gd name="T30" fmla="*/ 211 w 212"/>
                  <a:gd name="T31" fmla="*/ 71 h 142"/>
                  <a:gd name="T32" fmla="*/ 203 w 212"/>
                  <a:gd name="T33" fmla="*/ 53 h 142"/>
                  <a:gd name="T34" fmla="*/ 203 w 212"/>
                  <a:gd name="T35" fmla="*/ 53 h 142"/>
                  <a:gd name="T36" fmla="*/ 194 w 212"/>
                  <a:gd name="T37" fmla="*/ 44 h 142"/>
                  <a:gd name="T38" fmla="*/ 185 w 212"/>
                  <a:gd name="T39" fmla="*/ 35 h 142"/>
                  <a:gd name="T40" fmla="*/ 158 w 212"/>
                  <a:gd name="T41" fmla="*/ 35 h 142"/>
                  <a:gd name="T42" fmla="*/ 158 w 212"/>
                  <a:gd name="T43" fmla="*/ 35 h 142"/>
                  <a:gd name="T44" fmla="*/ 123 w 212"/>
                  <a:gd name="T45" fmla="*/ 35 h 142"/>
                  <a:gd name="T46" fmla="*/ 123 w 212"/>
                  <a:gd name="T47" fmla="*/ 35 h 142"/>
                  <a:gd name="T48" fmla="*/ 97 w 212"/>
                  <a:gd name="T49" fmla="*/ 27 h 142"/>
                  <a:gd name="T50" fmla="*/ 97 w 212"/>
                  <a:gd name="T51" fmla="*/ 27 h 142"/>
                  <a:gd name="T52" fmla="*/ 44 w 212"/>
                  <a:gd name="T53" fmla="*/ 0 h 142"/>
                  <a:gd name="T54" fmla="*/ 17 w 212"/>
                  <a:gd name="T55" fmla="*/ 0 h 142"/>
                  <a:gd name="T56" fmla="*/ 8 w 212"/>
                  <a:gd name="T57" fmla="*/ 9 h 142"/>
                  <a:gd name="T58" fmla="*/ 8 w 212"/>
                  <a:gd name="T59" fmla="*/ 9 h 142"/>
                  <a:gd name="T60" fmla="*/ 0 w 212"/>
                  <a:gd name="T61" fmla="*/ 27 h 142"/>
                  <a:gd name="T62" fmla="*/ 0 w 212"/>
                  <a:gd name="T63" fmla="*/ 44 h 142"/>
                  <a:gd name="T64" fmla="*/ 17 w 212"/>
                  <a:gd name="T65" fmla="*/ 80 h 142"/>
                  <a:gd name="T66" fmla="*/ 17 w 212"/>
                  <a:gd name="T67" fmla="*/ 80 h 142"/>
                  <a:gd name="T68" fmla="*/ 44 w 212"/>
                  <a:gd name="T69" fmla="*/ 124 h 142"/>
                  <a:gd name="T70" fmla="*/ 61 w 212"/>
                  <a:gd name="T71" fmla="*/ 141 h 142"/>
                  <a:gd name="T72" fmla="*/ 88 w 212"/>
                  <a:gd name="T73" fmla="*/ 14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2" h="142">
                    <a:moveTo>
                      <a:pt x="88" y="141"/>
                    </a:moveTo>
                    <a:lnTo>
                      <a:pt x="88" y="141"/>
                    </a:lnTo>
                    <a:lnTo>
                      <a:pt x="141" y="141"/>
                    </a:lnTo>
                    <a:lnTo>
                      <a:pt x="185" y="124"/>
                    </a:lnTo>
                    <a:lnTo>
                      <a:pt x="185" y="124"/>
                    </a:lnTo>
                    <a:lnTo>
                      <a:pt x="203" y="124"/>
                    </a:lnTo>
                    <a:lnTo>
                      <a:pt x="211" y="106"/>
                    </a:lnTo>
                    <a:lnTo>
                      <a:pt x="211" y="106"/>
                    </a:lnTo>
                    <a:lnTo>
                      <a:pt x="211" y="97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194" y="88"/>
                    </a:lnTo>
                    <a:lnTo>
                      <a:pt x="194" y="88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211" y="71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94" y="44"/>
                    </a:lnTo>
                    <a:lnTo>
                      <a:pt x="185" y="35"/>
                    </a:lnTo>
                    <a:lnTo>
                      <a:pt x="158" y="35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123" y="35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27"/>
                    </a:lnTo>
                    <a:lnTo>
                      <a:pt x="0" y="44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44" y="124"/>
                    </a:lnTo>
                    <a:lnTo>
                      <a:pt x="61" y="141"/>
                    </a:lnTo>
                    <a:lnTo>
                      <a:pt x="88" y="14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8" name="Freeform 12">
                <a:extLst>
                  <a:ext uri="{FF2B5EF4-FFF2-40B4-BE49-F238E27FC236}">
                    <a16:creationId xmlns:a16="http://schemas.microsoft.com/office/drawing/2014/main" id="{7DA0527C-F284-F947-B608-223EAE5183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2700" y="1962150"/>
                <a:ext cx="41275" cy="28575"/>
              </a:xfrm>
              <a:custGeom>
                <a:avLst/>
                <a:gdLst>
                  <a:gd name="T0" fmla="*/ 53 w 116"/>
                  <a:gd name="T1" fmla="*/ 80 h 81"/>
                  <a:gd name="T2" fmla="*/ 53 w 116"/>
                  <a:gd name="T3" fmla="*/ 80 h 81"/>
                  <a:gd name="T4" fmla="*/ 88 w 116"/>
                  <a:gd name="T5" fmla="*/ 71 h 81"/>
                  <a:gd name="T6" fmla="*/ 106 w 116"/>
                  <a:gd name="T7" fmla="*/ 62 h 81"/>
                  <a:gd name="T8" fmla="*/ 115 w 116"/>
                  <a:gd name="T9" fmla="*/ 53 h 81"/>
                  <a:gd name="T10" fmla="*/ 115 w 116"/>
                  <a:gd name="T11" fmla="*/ 53 h 81"/>
                  <a:gd name="T12" fmla="*/ 115 w 116"/>
                  <a:gd name="T13" fmla="*/ 36 h 81"/>
                  <a:gd name="T14" fmla="*/ 106 w 116"/>
                  <a:gd name="T15" fmla="*/ 27 h 81"/>
                  <a:gd name="T16" fmla="*/ 97 w 116"/>
                  <a:gd name="T17" fmla="*/ 9 h 81"/>
                  <a:gd name="T18" fmla="*/ 97 w 116"/>
                  <a:gd name="T19" fmla="*/ 9 h 81"/>
                  <a:gd name="T20" fmla="*/ 97 w 116"/>
                  <a:gd name="T21" fmla="*/ 9 h 81"/>
                  <a:gd name="T22" fmla="*/ 97 w 116"/>
                  <a:gd name="T23" fmla="*/ 9 h 81"/>
                  <a:gd name="T24" fmla="*/ 62 w 116"/>
                  <a:gd name="T25" fmla="*/ 0 h 81"/>
                  <a:gd name="T26" fmla="*/ 35 w 116"/>
                  <a:gd name="T27" fmla="*/ 9 h 81"/>
                  <a:gd name="T28" fmla="*/ 17 w 116"/>
                  <a:gd name="T29" fmla="*/ 18 h 81"/>
                  <a:gd name="T30" fmla="*/ 9 w 116"/>
                  <a:gd name="T31" fmla="*/ 36 h 81"/>
                  <a:gd name="T32" fmla="*/ 9 w 116"/>
                  <a:gd name="T33" fmla="*/ 36 h 81"/>
                  <a:gd name="T34" fmla="*/ 0 w 116"/>
                  <a:gd name="T35" fmla="*/ 53 h 81"/>
                  <a:gd name="T36" fmla="*/ 9 w 116"/>
                  <a:gd name="T37" fmla="*/ 71 h 81"/>
                  <a:gd name="T38" fmla="*/ 26 w 116"/>
                  <a:gd name="T39" fmla="*/ 80 h 81"/>
                  <a:gd name="T40" fmla="*/ 26 w 116"/>
                  <a:gd name="T41" fmla="*/ 80 h 81"/>
                  <a:gd name="T42" fmla="*/ 53 w 116"/>
                  <a:gd name="T43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81">
                    <a:moveTo>
                      <a:pt x="53" y="80"/>
                    </a:moveTo>
                    <a:lnTo>
                      <a:pt x="53" y="80"/>
                    </a:lnTo>
                    <a:lnTo>
                      <a:pt x="88" y="71"/>
                    </a:lnTo>
                    <a:lnTo>
                      <a:pt x="106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15" y="36"/>
                    </a:lnTo>
                    <a:lnTo>
                      <a:pt x="106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62" y="0"/>
                    </a:lnTo>
                    <a:lnTo>
                      <a:pt x="35" y="9"/>
                    </a:lnTo>
                    <a:lnTo>
                      <a:pt x="17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53"/>
                    </a:lnTo>
                    <a:lnTo>
                      <a:pt x="9" y="71"/>
                    </a:lnTo>
                    <a:lnTo>
                      <a:pt x="26" y="80"/>
                    </a:lnTo>
                    <a:lnTo>
                      <a:pt x="26" y="80"/>
                    </a:lnTo>
                    <a:lnTo>
                      <a:pt x="53" y="8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" name="Freeform 13">
                <a:extLst>
                  <a:ext uri="{FF2B5EF4-FFF2-40B4-BE49-F238E27FC236}">
                    <a16:creationId xmlns:a16="http://schemas.microsoft.com/office/drawing/2014/main" id="{CEB9D547-BAB5-7B4B-81D8-FA3501E66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3775" y="1885950"/>
                <a:ext cx="139700" cy="79375"/>
              </a:xfrm>
              <a:custGeom>
                <a:avLst/>
                <a:gdLst>
                  <a:gd name="T0" fmla="*/ 26 w 389"/>
                  <a:gd name="T1" fmla="*/ 89 h 222"/>
                  <a:gd name="T2" fmla="*/ 71 w 389"/>
                  <a:gd name="T3" fmla="*/ 89 h 222"/>
                  <a:gd name="T4" fmla="*/ 88 w 389"/>
                  <a:gd name="T5" fmla="*/ 89 h 222"/>
                  <a:gd name="T6" fmla="*/ 106 w 389"/>
                  <a:gd name="T7" fmla="*/ 89 h 222"/>
                  <a:gd name="T8" fmla="*/ 123 w 389"/>
                  <a:gd name="T9" fmla="*/ 106 h 222"/>
                  <a:gd name="T10" fmla="*/ 79 w 389"/>
                  <a:gd name="T11" fmla="*/ 106 h 222"/>
                  <a:gd name="T12" fmla="*/ 53 w 389"/>
                  <a:gd name="T13" fmla="*/ 106 h 222"/>
                  <a:gd name="T14" fmla="*/ 35 w 389"/>
                  <a:gd name="T15" fmla="*/ 115 h 222"/>
                  <a:gd name="T16" fmla="*/ 35 w 389"/>
                  <a:gd name="T17" fmla="*/ 124 h 222"/>
                  <a:gd name="T18" fmla="*/ 35 w 389"/>
                  <a:gd name="T19" fmla="*/ 142 h 222"/>
                  <a:gd name="T20" fmla="*/ 44 w 389"/>
                  <a:gd name="T21" fmla="*/ 159 h 222"/>
                  <a:gd name="T22" fmla="*/ 115 w 389"/>
                  <a:gd name="T23" fmla="*/ 159 h 222"/>
                  <a:gd name="T24" fmla="*/ 159 w 389"/>
                  <a:gd name="T25" fmla="*/ 151 h 222"/>
                  <a:gd name="T26" fmla="*/ 229 w 389"/>
                  <a:gd name="T27" fmla="*/ 168 h 222"/>
                  <a:gd name="T28" fmla="*/ 256 w 389"/>
                  <a:gd name="T29" fmla="*/ 186 h 222"/>
                  <a:gd name="T30" fmla="*/ 335 w 389"/>
                  <a:gd name="T31" fmla="*/ 221 h 222"/>
                  <a:gd name="T32" fmla="*/ 362 w 389"/>
                  <a:gd name="T33" fmla="*/ 212 h 222"/>
                  <a:gd name="T34" fmla="*/ 379 w 389"/>
                  <a:gd name="T35" fmla="*/ 195 h 222"/>
                  <a:gd name="T36" fmla="*/ 388 w 389"/>
                  <a:gd name="T37" fmla="*/ 168 h 222"/>
                  <a:gd name="T38" fmla="*/ 388 w 389"/>
                  <a:gd name="T39" fmla="*/ 151 h 222"/>
                  <a:gd name="T40" fmla="*/ 371 w 389"/>
                  <a:gd name="T41" fmla="*/ 142 h 222"/>
                  <a:gd name="T42" fmla="*/ 362 w 389"/>
                  <a:gd name="T43" fmla="*/ 133 h 222"/>
                  <a:gd name="T44" fmla="*/ 362 w 389"/>
                  <a:gd name="T45" fmla="*/ 106 h 222"/>
                  <a:gd name="T46" fmla="*/ 344 w 389"/>
                  <a:gd name="T47" fmla="*/ 89 h 222"/>
                  <a:gd name="T48" fmla="*/ 282 w 389"/>
                  <a:gd name="T49" fmla="*/ 80 h 222"/>
                  <a:gd name="T50" fmla="*/ 265 w 389"/>
                  <a:gd name="T51" fmla="*/ 62 h 222"/>
                  <a:gd name="T52" fmla="*/ 247 w 389"/>
                  <a:gd name="T53" fmla="*/ 45 h 222"/>
                  <a:gd name="T54" fmla="*/ 212 w 389"/>
                  <a:gd name="T55" fmla="*/ 36 h 222"/>
                  <a:gd name="T56" fmla="*/ 203 w 389"/>
                  <a:gd name="T57" fmla="*/ 45 h 222"/>
                  <a:gd name="T58" fmla="*/ 203 w 389"/>
                  <a:gd name="T59" fmla="*/ 45 h 222"/>
                  <a:gd name="T60" fmla="*/ 203 w 389"/>
                  <a:gd name="T61" fmla="*/ 45 h 222"/>
                  <a:gd name="T62" fmla="*/ 194 w 389"/>
                  <a:gd name="T63" fmla="*/ 36 h 222"/>
                  <a:gd name="T64" fmla="*/ 185 w 389"/>
                  <a:gd name="T65" fmla="*/ 27 h 222"/>
                  <a:gd name="T66" fmla="*/ 97 w 389"/>
                  <a:gd name="T67" fmla="*/ 0 h 222"/>
                  <a:gd name="T68" fmla="*/ 18 w 389"/>
                  <a:gd name="T69" fmla="*/ 9 h 222"/>
                  <a:gd name="T70" fmla="*/ 0 w 389"/>
                  <a:gd name="T71" fmla="*/ 18 h 222"/>
                  <a:gd name="T72" fmla="*/ 0 w 389"/>
                  <a:gd name="T73" fmla="*/ 36 h 222"/>
                  <a:gd name="T74" fmla="*/ 26 w 389"/>
                  <a:gd name="T75" fmla="*/ 8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9" h="222">
                    <a:moveTo>
                      <a:pt x="26" y="89"/>
                    </a:moveTo>
                    <a:lnTo>
                      <a:pt x="26" y="89"/>
                    </a:lnTo>
                    <a:lnTo>
                      <a:pt x="44" y="98"/>
                    </a:lnTo>
                    <a:lnTo>
                      <a:pt x="71" y="89"/>
                    </a:lnTo>
                    <a:lnTo>
                      <a:pt x="71" y="89"/>
                    </a:lnTo>
                    <a:lnTo>
                      <a:pt x="88" y="89"/>
                    </a:lnTo>
                    <a:lnTo>
                      <a:pt x="106" y="89"/>
                    </a:lnTo>
                    <a:lnTo>
                      <a:pt x="106" y="89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06" y="115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53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42"/>
                    </a:lnTo>
                    <a:lnTo>
                      <a:pt x="44" y="159"/>
                    </a:lnTo>
                    <a:lnTo>
                      <a:pt x="44" y="159"/>
                    </a:lnTo>
                    <a:lnTo>
                      <a:pt x="79" y="168"/>
                    </a:lnTo>
                    <a:lnTo>
                      <a:pt x="115" y="159"/>
                    </a:lnTo>
                    <a:lnTo>
                      <a:pt x="115" y="159"/>
                    </a:lnTo>
                    <a:lnTo>
                      <a:pt x="159" y="151"/>
                    </a:lnTo>
                    <a:lnTo>
                      <a:pt x="194" y="159"/>
                    </a:lnTo>
                    <a:lnTo>
                      <a:pt x="229" y="168"/>
                    </a:lnTo>
                    <a:lnTo>
                      <a:pt x="256" y="186"/>
                    </a:lnTo>
                    <a:lnTo>
                      <a:pt x="256" y="186"/>
                    </a:lnTo>
                    <a:lnTo>
                      <a:pt x="300" y="212"/>
                    </a:lnTo>
                    <a:lnTo>
                      <a:pt x="335" y="221"/>
                    </a:lnTo>
                    <a:lnTo>
                      <a:pt x="335" y="221"/>
                    </a:lnTo>
                    <a:lnTo>
                      <a:pt x="362" y="212"/>
                    </a:lnTo>
                    <a:lnTo>
                      <a:pt x="379" y="195"/>
                    </a:lnTo>
                    <a:lnTo>
                      <a:pt x="379" y="195"/>
                    </a:lnTo>
                    <a:lnTo>
                      <a:pt x="388" y="186"/>
                    </a:lnTo>
                    <a:lnTo>
                      <a:pt x="388" y="168"/>
                    </a:lnTo>
                    <a:lnTo>
                      <a:pt x="388" y="168"/>
                    </a:lnTo>
                    <a:lnTo>
                      <a:pt x="388" y="151"/>
                    </a:lnTo>
                    <a:lnTo>
                      <a:pt x="371" y="142"/>
                    </a:lnTo>
                    <a:lnTo>
                      <a:pt x="371" y="142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62" y="115"/>
                    </a:lnTo>
                    <a:lnTo>
                      <a:pt x="362" y="106"/>
                    </a:lnTo>
                    <a:lnTo>
                      <a:pt x="362" y="106"/>
                    </a:lnTo>
                    <a:lnTo>
                      <a:pt x="344" y="89"/>
                    </a:lnTo>
                    <a:lnTo>
                      <a:pt x="326" y="80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65" y="62"/>
                    </a:lnTo>
                    <a:lnTo>
                      <a:pt x="265" y="62"/>
                    </a:lnTo>
                    <a:lnTo>
                      <a:pt x="247" y="45"/>
                    </a:lnTo>
                    <a:lnTo>
                      <a:pt x="229" y="36"/>
                    </a:lnTo>
                    <a:lnTo>
                      <a:pt x="212" y="36"/>
                    </a:lnTo>
                    <a:lnTo>
                      <a:pt x="212" y="36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194" y="36"/>
                    </a:lnTo>
                    <a:lnTo>
                      <a:pt x="185" y="27"/>
                    </a:lnTo>
                    <a:lnTo>
                      <a:pt x="185" y="27"/>
                    </a:lnTo>
                    <a:lnTo>
                      <a:pt x="150" y="9"/>
                    </a:lnTo>
                    <a:lnTo>
                      <a:pt x="97" y="0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8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9" y="71"/>
                    </a:lnTo>
                    <a:lnTo>
                      <a:pt x="26" y="8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0" name="Freeform 14">
                <a:extLst>
                  <a:ext uri="{FF2B5EF4-FFF2-40B4-BE49-F238E27FC236}">
                    <a16:creationId xmlns:a16="http://schemas.microsoft.com/office/drawing/2014/main" id="{D8B561CA-63D8-DE42-816D-DDCEB39FE5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4950" y="2509838"/>
                <a:ext cx="28575" cy="28575"/>
              </a:xfrm>
              <a:custGeom>
                <a:avLst/>
                <a:gdLst>
                  <a:gd name="T0" fmla="*/ 45 w 81"/>
                  <a:gd name="T1" fmla="*/ 0 h 80"/>
                  <a:gd name="T2" fmla="*/ 45 w 81"/>
                  <a:gd name="T3" fmla="*/ 0 h 80"/>
                  <a:gd name="T4" fmla="*/ 18 w 81"/>
                  <a:gd name="T5" fmla="*/ 0 h 80"/>
                  <a:gd name="T6" fmla="*/ 0 w 81"/>
                  <a:gd name="T7" fmla="*/ 17 h 80"/>
                  <a:gd name="T8" fmla="*/ 0 w 81"/>
                  <a:gd name="T9" fmla="*/ 17 h 80"/>
                  <a:gd name="T10" fmla="*/ 0 w 81"/>
                  <a:gd name="T11" fmla="*/ 44 h 80"/>
                  <a:gd name="T12" fmla="*/ 9 w 81"/>
                  <a:gd name="T13" fmla="*/ 62 h 80"/>
                  <a:gd name="T14" fmla="*/ 9 w 81"/>
                  <a:gd name="T15" fmla="*/ 62 h 80"/>
                  <a:gd name="T16" fmla="*/ 18 w 81"/>
                  <a:gd name="T17" fmla="*/ 79 h 80"/>
                  <a:gd name="T18" fmla="*/ 36 w 81"/>
                  <a:gd name="T19" fmla="*/ 79 h 80"/>
                  <a:gd name="T20" fmla="*/ 36 w 81"/>
                  <a:gd name="T21" fmla="*/ 79 h 80"/>
                  <a:gd name="T22" fmla="*/ 36 w 81"/>
                  <a:gd name="T23" fmla="*/ 79 h 80"/>
                  <a:gd name="T24" fmla="*/ 36 w 81"/>
                  <a:gd name="T25" fmla="*/ 79 h 80"/>
                  <a:gd name="T26" fmla="*/ 62 w 81"/>
                  <a:gd name="T27" fmla="*/ 70 h 80"/>
                  <a:gd name="T28" fmla="*/ 71 w 81"/>
                  <a:gd name="T29" fmla="*/ 53 h 80"/>
                  <a:gd name="T30" fmla="*/ 71 w 81"/>
                  <a:gd name="T31" fmla="*/ 53 h 80"/>
                  <a:gd name="T32" fmla="*/ 80 w 81"/>
                  <a:gd name="T33" fmla="*/ 26 h 80"/>
                  <a:gd name="T34" fmla="*/ 71 w 81"/>
                  <a:gd name="T35" fmla="*/ 9 h 80"/>
                  <a:gd name="T36" fmla="*/ 71 w 81"/>
                  <a:gd name="T37" fmla="*/ 9 h 80"/>
                  <a:gd name="T38" fmla="*/ 62 w 81"/>
                  <a:gd name="T39" fmla="*/ 0 h 80"/>
                  <a:gd name="T40" fmla="*/ 45 w 81"/>
                  <a:gd name="T4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1" h="80">
                    <a:moveTo>
                      <a:pt x="45" y="0"/>
                    </a:moveTo>
                    <a:lnTo>
                      <a:pt x="45" y="0"/>
                    </a:lnTo>
                    <a:lnTo>
                      <a:pt x="18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62" y="70"/>
                    </a:lnTo>
                    <a:lnTo>
                      <a:pt x="71" y="53"/>
                    </a:lnTo>
                    <a:lnTo>
                      <a:pt x="71" y="53"/>
                    </a:lnTo>
                    <a:lnTo>
                      <a:pt x="80" y="26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62" y="0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" name="Freeform 15">
                <a:extLst>
                  <a:ext uri="{FF2B5EF4-FFF2-40B4-BE49-F238E27FC236}">
                    <a16:creationId xmlns:a16="http://schemas.microsoft.com/office/drawing/2014/main" id="{21461906-30DC-BA48-AA4E-8CAC946F1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3275" y="1949450"/>
                <a:ext cx="38100" cy="22225"/>
              </a:xfrm>
              <a:custGeom>
                <a:avLst/>
                <a:gdLst>
                  <a:gd name="T0" fmla="*/ 8 w 106"/>
                  <a:gd name="T1" fmla="*/ 27 h 63"/>
                  <a:gd name="T2" fmla="*/ 8 w 106"/>
                  <a:gd name="T3" fmla="*/ 27 h 63"/>
                  <a:gd name="T4" fmla="*/ 35 w 106"/>
                  <a:gd name="T5" fmla="*/ 53 h 63"/>
                  <a:gd name="T6" fmla="*/ 70 w 106"/>
                  <a:gd name="T7" fmla="*/ 62 h 63"/>
                  <a:gd name="T8" fmla="*/ 70 w 106"/>
                  <a:gd name="T9" fmla="*/ 62 h 63"/>
                  <a:gd name="T10" fmla="*/ 79 w 106"/>
                  <a:gd name="T11" fmla="*/ 62 h 63"/>
                  <a:gd name="T12" fmla="*/ 79 w 106"/>
                  <a:gd name="T13" fmla="*/ 62 h 63"/>
                  <a:gd name="T14" fmla="*/ 97 w 106"/>
                  <a:gd name="T15" fmla="*/ 53 h 63"/>
                  <a:gd name="T16" fmla="*/ 105 w 106"/>
                  <a:gd name="T17" fmla="*/ 44 h 63"/>
                  <a:gd name="T18" fmla="*/ 105 w 106"/>
                  <a:gd name="T19" fmla="*/ 44 h 63"/>
                  <a:gd name="T20" fmla="*/ 105 w 106"/>
                  <a:gd name="T21" fmla="*/ 27 h 63"/>
                  <a:gd name="T22" fmla="*/ 97 w 106"/>
                  <a:gd name="T23" fmla="*/ 9 h 63"/>
                  <a:gd name="T24" fmla="*/ 97 w 106"/>
                  <a:gd name="T25" fmla="*/ 9 h 63"/>
                  <a:gd name="T26" fmla="*/ 79 w 106"/>
                  <a:gd name="T27" fmla="*/ 0 h 63"/>
                  <a:gd name="T28" fmla="*/ 52 w 106"/>
                  <a:gd name="T29" fmla="*/ 0 h 63"/>
                  <a:gd name="T30" fmla="*/ 26 w 106"/>
                  <a:gd name="T31" fmla="*/ 0 h 63"/>
                  <a:gd name="T32" fmla="*/ 8 w 106"/>
                  <a:gd name="T33" fmla="*/ 9 h 63"/>
                  <a:gd name="T34" fmla="*/ 8 w 106"/>
                  <a:gd name="T35" fmla="*/ 9 h 63"/>
                  <a:gd name="T36" fmla="*/ 0 w 106"/>
                  <a:gd name="T37" fmla="*/ 18 h 63"/>
                  <a:gd name="T38" fmla="*/ 0 w 106"/>
                  <a:gd name="T39" fmla="*/ 27 h 63"/>
                  <a:gd name="T40" fmla="*/ 0 w 106"/>
                  <a:gd name="T41" fmla="*/ 27 h 63"/>
                  <a:gd name="T42" fmla="*/ 8 w 106"/>
                  <a:gd name="T43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6" h="63">
                    <a:moveTo>
                      <a:pt x="8" y="27"/>
                    </a:moveTo>
                    <a:lnTo>
                      <a:pt x="8" y="27"/>
                    </a:lnTo>
                    <a:lnTo>
                      <a:pt x="35" y="53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9" y="62"/>
                    </a:lnTo>
                    <a:lnTo>
                      <a:pt x="79" y="62"/>
                    </a:lnTo>
                    <a:lnTo>
                      <a:pt x="97" y="53"/>
                    </a:lnTo>
                    <a:lnTo>
                      <a:pt x="105" y="44"/>
                    </a:lnTo>
                    <a:lnTo>
                      <a:pt x="105" y="44"/>
                    </a:lnTo>
                    <a:lnTo>
                      <a:pt x="105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52" y="0"/>
                    </a:lnTo>
                    <a:lnTo>
                      <a:pt x="26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8" y="27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2" name="Freeform 16">
                <a:extLst>
                  <a:ext uri="{FF2B5EF4-FFF2-40B4-BE49-F238E27FC236}">
                    <a16:creationId xmlns:a16="http://schemas.microsoft.com/office/drawing/2014/main" id="{534EA8E2-5448-5E41-8A73-FDDD244C84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4525" y="1965325"/>
                <a:ext cx="158750" cy="92075"/>
              </a:xfrm>
              <a:custGeom>
                <a:avLst/>
                <a:gdLst>
                  <a:gd name="T0" fmla="*/ 9 w 443"/>
                  <a:gd name="T1" fmla="*/ 186 h 257"/>
                  <a:gd name="T2" fmla="*/ 9 w 443"/>
                  <a:gd name="T3" fmla="*/ 203 h 257"/>
                  <a:gd name="T4" fmla="*/ 18 w 443"/>
                  <a:gd name="T5" fmla="*/ 221 h 257"/>
                  <a:gd name="T6" fmla="*/ 27 w 443"/>
                  <a:gd name="T7" fmla="*/ 221 h 257"/>
                  <a:gd name="T8" fmla="*/ 53 w 443"/>
                  <a:gd name="T9" fmla="*/ 221 h 257"/>
                  <a:gd name="T10" fmla="*/ 62 w 443"/>
                  <a:gd name="T11" fmla="*/ 212 h 257"/>
                  <a:gd name="T12" fmla="*/ 71 w 443"/>
                  <a:gd name="T13" fmla="*/ 212 h 257"/>
                  <a:gd name="T14" fmla="*/ 106 w 443"/>
                  <a:gd name="T15" fmla="*/ 212 h 257"/>
                  <a:gd name="T16" fmla="*/ 124 w 443"/>
                  <a:gd name="T17" fmla="*/ 194 h 257"/>
                  <a:gd name="T18" fmla="*/ 142 w 443"/>
                  <a:gd name="T19" fmla="*/ 230 h 257"/>
                  <a:gd name="T20" fmla="*/ 159 w 443"/>
                  <a:gd name="T21" fmla="*/ 230 h 257"/>
                  <a:gd name="T22" fmla="*/ 186 w 443"/>
                  <a:gd name="T23" fmla="*/ 221 h 257"/>
                  <a:gd name="T24" fmla="*/ 195 w 443"/>
                  <a:gd name="T25" fmla="*/ 194 h 257"/>
                  <a:gd name="T26" fmla="*/ 203 w 443"/>
                  <a:gd name="T27" fmla="*/ 186 h 257"/>
                  <a:gd name="T28" fmla="*/ 230 w 443"/>
                  <a:gd name="T29" fmla="*/ 194 h 257"/>
                  <a:gd name="T30" fmla="*/ 247 w 443"/>
                  <a:gd name="T31" fmla="*/ 177 h 257"/>
                  <a:gd name="T32" fmla="*/ 256 w 443"/>
                  <a:gd name="T33" fmla="*/ 159 h 257"/>
                  <a:gd name="T34" fmla="*/ 256 w 443"/>
                  <a:gd name="T35" fmla="*/ 141 h 257"/>
                  <a:gd name="T36" fmla="*/ 283 w 443"/>
                  <a:gd name="T37" fmla="*/ 115 h 257"/>
                  <a:gd name="T38" fmla="*/ 274 w 443"/>
                  <a:gd name="T39" fmla="*/ 124 h 257"/>
                  <a:gd name="T40" fmla="*/ 274 w 443"/>
                  <a:gd name="T41" fmla="*/ 141 h 257"/>
                  <a:gd name="T42" fmla="*/ 283 w 443"/>
                  <a:gd name="T43" fmla="*/ 159 h 257"/>
                  <a:gd name="T44" fmla="*/ 300 w 443"/>
                  <a:gd name="T45" fmla="*/ 177 h 257"/>
                  <a:gd name="T46" fmla="*/ 247 w 443"/>
                  <a:gd name="T47" fmla="*/ 203 h 257"/>
                  <a:gd name="T48" fmla="*/ 203 w 443"/>
                  <a:gd name="T49" fmla="*/ 239 h 257"/>
                  <a:gd name="T50" fmla="*/ 212 w 443"/>
                  <a:gd name="T51" fmla="*/ 256 h 257"/>
                  <a:gd name="T52" fmla="*/ 221 w 443"/>
                  <a:gd name="T53" fmla="*/ 256 h 257"/>
                  <a:gd name="T54" fmla="*/ 230 w 443"/>
                  <a:gd name="T55" fmla="*/ 256 h 257"/>
                  <a:gd name="T56" fmla="*/ 274 w 443"/>
                  <a:gd name="T57" fmla="*/ 247 h 257"/>
                  <a:gd name="T58" fmla="*/ 309 w 443"/>
                  <a:gd name="T59" fmla="*/ 221 h 257"/>
                  <a:gd name="T60" fmla="*/ 318 w 443"/>
                  <a:gd name="T61" fmla="*/ 194 h 257"/>
                  <a:gd name="T62" fmla="*/ 318 w 443"/>
                  <a:gd name="T63" fmla="*/ 177 h 257"/>
                  <a:gd name="T64" fmla="*/ 309 w 443"/>
                  <a:gd name="T65" fmla="*/ 177 h 257"/>
                  <a:gd name="T66" fmla="*/ 318 w 443"/>
                  <a:gd name="T67" fmla="*/ 177 h 257"/>
                  <a:gd name="T68" fmla="*/ 345 w 443"/>
                  <a:gd name="T69" fmla="*/ 159 h 257"/>
                  <a:gd name="T70" fmla="*/ 362 w 443"/>
                  <a:gd name="T71" fmla="*/ 141 h 257"/>
                  <a:gd name="T72" fmla="*/ 371 w 443"/>
                  <a:gd name="T73" fmla="*/ 141 h 257"/>
                  <a:gd name="T74" fmla="*/ 406 w 443"/>
                  <a:gd name="T75" fmla="*/ 133 h 257"/>
                  <a:gd name="T76" fmla="*/ 406 w 443"/>
                  <a:gd name="T77" fmla="*/ 115 h 257"/>
                  <a:gd name="T78" fmla="*/ 406 w 443"/>
                  <a:gd name="T79" fmla="*/ 115 h 257"/>
                  <a:gd name="T80" fmla="*/ 406 w 443"/>
                  <a:gd name="T81" fmla="*/ 106 h 257"/>
                  <a:gd name="T82" fmla="*/ 406 w 443"/>
                  <a:gd name="T83" fmla="*/ 71 h 257"/>
                  <a:gd name="T84" fmla="*/ 406 w 443"/>
                  <a:gd name="T85" fmla="*/ 71 h 257"/>
                  <a:gd name="T86" fmla="*/ 433 w 443"/>
                  <a:gd name="T87" fmla="*/ 53 h 257"/>
                  <a:gd name="T88" fmla="*/ 442 w 443"/>
                  <a:gd name="T89" fmla="*/ 44 h 257"/>
                  <a:gd name="T90" fmla="*/ 442 w 443"/>
                  <a:gd name="T91" fmla="*/ 35 h 257"/>
                  <a:gd name="T92" fmla="*/ 424 w 443"/>
                  <a:gd name="T93" fmla="*/ 27 h 257"/>
                  <a:gd name="T94" fmla="*/ 406 w 443"/>
                  <a:gd name="T95" fmla="*/ 18 h 257"/>
                  <a:gd name="T96" fmla="*/ 389 w 443"/>
                  <a:gd name="T97" fmla="*/ 9 h 257"/>
                  <a:gd name="T98" fmla="*/ 353 w 443"/>
                  <a:gd name="T99" fmla="*/ 9 h 257"/>
                  <a:gd name="T100" fmla="*/ 345 w 443"/>
                  <a:gd name="T101" fmla="*/ 18 h 257"/>
                  <a:gd name="T102" fmla="*/ 336 w 443"/>
                  <a:gd name="T103" fmla="*/ 35 h 257"/>
                  <a:gd name="T104" fmla="*/ 274 w 443"/>
                  <a:gd name="T105" fmla="*/ 27 h 257"/>
                  <a:gd name="T106" fmla="*/ 239 w 443"/>
                  <a:gd name="T107" fmla="*/ 27 h 257"/>
                  <a:gd name="T108" fmla="*/ 203 w 443"/>
                  <a:gd name="T109" fmla="*/ 53 h 257"/>
                  <a:gd name="T110" fmla="*/ 168 w 443"/>
                  <a:gd name="T111" fmla="*/ 80 h 257"/>
                  <a:gd name="T112" fmla="*/ 124 w 443"/>
                  <a:gd name="T113" fmla="*/ 106 h 257"/>
                  <a:gd name="T114" fmla="*/ 106 w 443"/>
                  <a:gd name="T115" fmla="*/ 124 h 257"/>
                  <a:gd name="T116" fmla="*/ 89 w 443"/>
                  <a:gd name="T117" fmla="*/ 124 h 257"/>
                  <a:gd name="T118" fmla="*/ 36 w 443"/>
                  <a:gd name="T119" fmla="*/ 141 h 257"/>
                  <a:gd name="T120" fmla="*/ 0 w 443"/>
                  <a:gd name="T121" fmla="*/ 168 h 257"/>
                  <a:gd name="T122" fmla="*/ 0 w 443"/>
                  <a:gd name="T123" fmla="*/ 17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43" h="257">
                    <a:moveTo>
                      <a:pt x="9" y="186"/>
                    </a:moveTo>
                    <a:lnTo>
                      <a:pt x="9" y="186"/>
                    </a:lnTo>
                    <a:lnTo>
                      <a:pt x="9" y="203"/>
                    </a:lnTo>
                    <a:lnTo>
                      <a:pt x="9" y="203"/>
                    </a:lnTo>
                    <a:lnTo>
                      <a:pt x="18" y="212"/>
                    </a:lnTo>
                    <a:lnTo>
                      <a:pt x="18" y="221"/>
                    </a:lnTo>
                    <a:lnTo>
                      <a:pt x="18" y="221"/>
                    </a:lnTo>
                    <a:lnTo>
                      <a:pt x="27" y="221"/>
                    </a:lnTo>
                    <a:lnTo>
                      <a:pt x="45" y="221"/>
                    </a:lnTo>
                    <a:lnTo>
                      <a:pt x="53" y="221"/>
                    </a:lnTo>
                    <a:lnTo>
                      <a:pt x="53" y="221"/>
                    </a:lnTo>
                    <a:lnTo>
                      <a:pt x="62" y="212"/>
                    </a:lnTo>
                    <a:lnTo>
                      <a:pt x="71" y="212"/>
                    </a:lnTo>
                    <a:lnTo>
                      <a:pt x="71" y="212"/>
                    </a:lnTo>
                    <a:lnTo>
                      <a:pt x="89" y="212"/>
                    </a:lnTo>
                    <a:lnTo>
                      <a:pt x="106" y="212"/>
                    </a:lnTo>
                    <a:lnTo>
                      <a:pt x="124" y="194"/>
                    </a:lnTo>
                    <a:lnTo>
                      <a:pt x="124" y="194"/>
                    </a:lnTo>
                    <a:lnTo>
                      <a:pt x="133" y="221"/>
                    </a:lnTo>
                    <a:lnTo>
                      <a:pt x="142" y="230"/>
                    </a:lnTo>
                    <a:lnTo>
                      <a:pt x="159" y="230"/>
                    </a:lnTo>
                    <a:lnTo>
                      <a:pt x="159" y="230"/>
                    </a:lnTo>
                    <a:lnTo>
                      <a:pt x="177" y="230"/>
                    </a:lnTo>
                    <a:lnTo>
                      <a:pt x="186" y="221"/>
                    </a:lnTo>
                    <a:lnTo>
                      <a:pt x="195" y="194"/>
                    </a:lnTo>
                    <a:lnTo>
                      <a:pt x="195" y="194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21" y="194"/>
                    </a:lnTo>
                    <a:lnTo>
                      <a:pt x="230" y="194"/>
                    </a:lnTo>
                    <a:lnTo>
                      <a:pt x="230" y="194"/>
                    </a:lnTo>
                    <a:lnTo>
                      <a:pt x="247" y="177"/>
                    </a:lnTo>
                    <a:lnTo>
                      <a:pt x="256" y="159"/>
                    </a:lnTo>
                    <a:lnTo>
                      <a:pt x="256" y="159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65" y="124"/>
                    </a:lnTo>
                    <a:lnTo>
                      <a:pt x="283" y="115"/>
                    </a:lnTo>
                    <a:lnTo>
                      <a:pt x="283" y="115"/>
                    </a:lnTo>
                    <a:lnTo>
                      <a:pt x="274" y="124"/>
                    </a:lnTo>
                    <a:lnTo>
                      <a:pt x="274" y="124"/>
                    </a:lnTo>
                    <a:lnTo>
                      <a:pt x="274" y="141"/>
                    </a:lnTo>
                    <a:lnTo>
                      <a:pt x="283" y="159"/>
                    </a:lnTo>
                    <a:lnTo>
                      <a:pt x="283" y="159"/>
                    </a:lnTo>
                    <a:lnTo>
                      <a:pt x="300" y="177"/>
                    </a:lnTo>
                    <a:lnTo>
                      <a:pt x="300" y="177"/>
                    </a:lnTo>
                    <a:lnTo>
                      <a:pt x="274" y="186"/>
                    </a:lnTo>
                    <a:lnTo>
                      <a:pt x="247" y="203"/>
                    </a:lnTo>
                    <a:lnTo>
                      <a:pt x="221" y="221"/>
                    </a:lnTo>
                    <a:lnTo>
                      <a:pt x="203" y="239"/>
                    </a:lnTo>
                    <a:lnTo>
                      <a:pt x="203" y="239"/>
                    </a:lnTo>
                    <a:lnTo>
                      <a:pt x="212" y="256"/>
                    </a:lnTo>
                    <a:lnTo>
                      <a:pt x="221" y="256"/>
                    </a:lnTo>
                    <a:lnTo>
                      <a:pt x="221" y="256"/>
                    </a:lnTo>
                    <a:lnTo>
                      <a:pt x="230" y="256"/>
                    </a:lnTo>
                    <a:lnTo>
                      <a:pt x="230" y="256"/>
                    </a:lnTo>
                    <a:lnTo>
                      <a:pt x="256" y="256"/>
                    </a:lnTo>
                    <a:lnTo>
                      <a:pt x="274" y="247"/>
                    </a:lnTo>
                    <a:lnTo>
                      <a:pt x="309" y="221"/>
                    </a:lnTo>
                    <a:lnTo>
                      <a:pt x="309" y="221"/>
                    </a:lnTo>
                    <a:lnTo>
                      <a:pt x="318" y="203"/>
                    </a:lnTo>
                    <a:lnTo>
                      <a:pt x="318" y="194"/>
                    </a:lnTo>
                    <a:lnTo>
                      <a:pt x="318" y="194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45" y="159"/>
                    </a:lnTo>
                    <a:lnTo>
                      <a:pt x="362" y="141"/>
                    </a:lnTo>
                    <a:lnTo>
                      <a:pt x="362" y="141"/>
                    </a:lnTo>
                    <a:lnTo>
                      <a:pt x="371" y="141"/>
                    </a:lnTo>
                    <a:lnTo>
                      <a:pt x="371" y="141"/>
                    </a:lnTo>
                    <a:lnTo>
                      <a:pt x="397" y="133"/>
                    </a:lnTo>
                    <a:lnTo>
                      <a:pt x="406" y="133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06"/>
                    </a:lnTo>
                    <a:lnTo>
                      <a:pt x="406" y="106"/>
                    </a:lnTo>
                    <a:lnTo>
                      <a:pt x="406" y="88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33" y="53"/>
                    </a:lnTo>
                    <a:lnTo>
                      <a:pt x="433" y="53"/>
                    </a:lnTo>
                    <a:lnTo>
                      <a:pt x="442" y="44"/>
                    </a:lnTo>
                    <a:lnTo>
                      <a:pt x="442" y="35"/>
                    </a:lnTo>
                    <a:lnTo>
                      <a:pt x="442" y="35"/>
                    </a:lnTo>
                    <a:lnTo>
                      <a:pt x="433" y="27"/>
                    </a:lnTo>
                    <a:lnTo>
                      <a:pt x="424" y="27"/>
                    </a:lnTo>
                    <a:lnTo>
                      <a:pt x="424" y="27"/>
                    </a:lnTo>
                    <a:lnTo>
                      <a:pt x="406" y="18"/>
                    </a:lnTo>
                    <a:lnTo>
                      <a:pt x="389" y="9"/>
                    </a:lnTo>
                    <a:lnTo>
                      <a:pt x="389" y="9"/>
                    </a:lnTo>
                    <a:lnTo>
                      <a:pt x="371" y="0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5" y="18"/>
                    </a:lnTo>
                    <a:lnTo>
                      <a:pt x="336" y="35"/>
                    </a:lnTo>
                    <a:lnTo>
                      <a:pt x="336" y="35"/>
                    </a:lnTo>
                    <a:lnTo>
                      <a:pt x="274" y="27"/>
                    </a:lnTo>
                    <a:lnTo>
                      <a:pt x="274" y="27"/>
                    </a:lnTo>
                    <a:lnTo>
                      <a:pt x="256" y="18"/>
                    </a:lnTo>
                    <a:lnTo>
                      <a:pt x="239" y="27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68" y="80"/>
                    </a:lnTo>
                    <a:lnTo>
                      <a:pt x="168" y="80"/>
                    </a:lnTo>
                    <a:lnTo>
                      <a:pt x="142" y="88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06" y="124"/>
                    </a:lnTo>
                    <a:lnTo>
                      <a:pt x="89" y="124"/>
                    </a:lnTo>
                    <a:lnTo>
                      <a:pt x="89" y="124"/>
                    </a:lnTo>
                    <a:lnTo>
                      <a:pt x="62" y="124"/>
                    </a:lnTo>
                    <a:lnTo>
                      <a:pt x="36" y="141"/>
                    </a:lnTo>
                    <a:lnTo>
                      <a:pt x="9" y="150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7"/>
                    </a:lnTo>
                    <a:lnTo>
                      <a:pt x="9" y="186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" name="Freeform 17">
                <a:extLst>
                  <a:ext uri="{FF2B5EF4-FFF2-40B4-BE49-F238E27FC236}">
                    <a16:creationId xmlns:a16="http://schemas.microsoft.com/office/drawing/2014/main" id="{658A18B7-AD58-ED49-93F5-777BEF5199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5650" y="1997075"/>
                <a:ext cx="247650" cy="107950"/>
              </a:xfrm>
              <a:custGeom>
                <a:avLst/>
                <a:gdLst>
                  <a:gd name="T0" fmla="*/ 406 w 689"/>
                  <a:gd name="T1" fmla="*/ 80 h 302"/>
                  <a:gd name="T2" fmla="*/ 424 w 689"/>
                  <a:gd name="T3" fmla="*/ 89 h 302"/>
                  <a:gd name="T4" fmla="*/ 424 w 689"/>
                  <a:gd name="T5" fmla="*/ 98 h 302"/>
                  <a:gd name="T6" fmla="*/ 415 w 689"/>
                  <a:gd name="T7" fmla="*/ 115 h 302"/>
                  <a:gd name="T8" fmla="*/ 441 w 689"/>
                  <a:gd name="T9" fmla="*/ 142 h 302"/>
                  <a:gd name="T10" fmla="*/ 450 w 689"/>
                  <a:gd name="T11" fmla="*/ 151 h 302"/>
                  <a:gd name="T12" fmla="*/ 362 w 689"/>
                  <a:gd name="T13" fmla="*/ 133 h 302"/>
                  <a:gd name="T14" fmla="*/ 327 w 689"/>
                  <a:gd name="T15" fmla="*/ 89 h 302"/>
                  <a:gd name="T16" fmla="*/ 238 w 689"/>
                  <a:gd name="T17" fmla="*/ 62 h 302"/>
                  <a:gd name="T18" fmla="*/ 203 w 689"/>
                  <a:gd name="T19" fmla="*/ 62 h 302"/>
                  <a:gd name="T20" fmla="*/ 185 w 689"/>
                  <a:gd name="T21" fmla="*/ 36 h 302"/>
                  <a:gd name="T22" fmla="*/ 150 w 689"/>
                  <a:gd name="T23" fmla="*/ 27 h 302"/>
                  <a:gd name="T24" fmla="*/ 115 w 689"/>
                  <a:gd name="T25" fmla="*/ 53 h 302"/>
                  <a:gd name="T26" fmla="*/ 88 w 689"/>
                  <a:gd name="T27" fmla="*/ 62 h 302"/>
                  <a:gd name="T28" fmla="*/ 71 w 689"/>
                  <a:gd name="T29" fmla="*/ 71 h 302"/>
                  <a:gd name="T30" fmla="*/ 53 w 689"/>
                  <a:gd name="T31" fmla="*/ 89 h 302"/>
                  <a:gd name="T32" fmla="*/ 36 w 689"/>
                  <a:gd name="T33" fmla="*/ 124 h 302"/>
                  <a:gd name="T34" fmla="*/ 18 w 689"/>
                  <a:gd name="T35" fmla="*/ 159 h 302"/>
                  <a:gd name="T36" fmla="*/ 9 w 689"/>
                  <a:gd name="T37" fmla="*/ 168 h 302"/>
                  <a:gd name="T38" fmla="*/ 0 w 689"/>
                  <a:gd name="T39" fmla="*/ 195 h 302"/>
                  <a:gd name="T40" fmla="*/ 44 w 689"/>
                  <a:gd name="T41" fmla="*/ 212 h 302"/>
                  <a:gd name="T42" fmla="*/ 80 w 689"/>
                  <a:gd name="T43" fmla="*/ 221 h 302"/>
                  <a:gd name="T44" fmla="*/ 150 w 689"/>
                  <a:gd name="T45" fmla="*/ 230 h 302"/>
                  <a:gd name="T46" fmla="*/ 194 w 689"/>
                  <a:gd name="T47" fmla="*/ 195 h 302"/>
                  <a:gd name="T48" fmla="*/ 194 w 689"/>
                  <a:gd name="T49" fmla="*/ 212 h 302"/>
                  <a:gd name="T50" fmla="*/ 247 w 689"/>
                  <a:gd name="T51" fmla="*/ 212 h 302"/>
                  <a:gd name="T52" fmla="*/ 300 w 689"/>
                  <a:gd name="T53" fmla="*/ 212 h 302"/>
                  <a:gd name="T54" fmla="*/ 230 w 689"/>
                  <a:gd name="T55" fmla="*/ 221 h 302"/>
                  <a:gd name="T56" fmla="*/ 168 w 689"/>
                  <a:gd name="T57" fmla="*/ 248 h 302"/>
                  <a:gd name="T58" fmla="*/ 177 w 689"/>
                  <a:gd name="T59" fmla="*/ 274 h 302"/>
                  <a:gd name="T60" fmla="*/ 221 w 689"/>
                  <a:gd name="T61" fmla="*/ 301 h 302"/>
                  <a:gd name="T62" fmla="*/ 300 w 689"/>
                  <a:gd name="T63" fmla="*/ 292 h 302"/>
                  <a:gd name="T64" fmla="*/ 433 w 689"/>
                  <a:gd name="T65" fmla="*/ 239 h 302"/>
                  <a:gd name="T66" fmla="*/ 468 w 689"/>
                  <a:gd name="T67" fmla="*/ 239 h 302"/>
                  <a:gd name="T68" fmla="*/ 503 w 689"/>
                  <a:gd name="T69" fmla="*/ 239 h 302"/>
                  <a:gd name="T70" fmla="*/ 538 w 689"/>
                  <a:gd name="T71" fmla="*/ 230 h 302"/>
                  <a:gd name="T72" fmla="*/ 600 w 689"/>
                  <a:gd name="T73" fmla="*/ 230 h 302"/>
                  <a:gd name="T74" fmla="*/ 662 w 689"/>
                  <a:gd name="T75" fmla="*/ 221 h 302"/>
                  <a:gd name="T76" fmla="*/ 688 w 689"/>
                  <a:gd name="T77" fmla="*/ 159 h 302"/>
                  <a:gd name="T78" fmla="*/ 680 w 689"/>
                  <a:gd name="T79" fmla="*/ 115 h 302"/>
                  <a:gd name="T80" fmla="*/ 662 w 689"/>
                  <a:gd name="T81" fmla="*/ 89 h 302"/>
                  <a:gd name="T82" fmla="*/ 609 w 689"/>
                  <a:gd name="T83" fmla="*/ 98 h 302"/>
                  <a:gd name="T84" fmla="*/ 583 w 689"/>
                  <a:gd name="T85" fmla="*/ 115 h 302"/>
                  <a:gd name="T86" fmla="*/ 556 w 689"/>
                  <a:gd name="T87" fmla="*/ 89 h 302"/>
                  <a:gd name="T88" fmla="*/ 530 w 689"/>
                  <a:gd name="T89" fmla="*/ 36 h 302"/>
                  <a:gd name="T90" fmla="*/ 503 w 689"/>
                  <a:gd name="T91" fmla="*/ 0 h 302"/>
                  <a:gd name="T92" fmla="*/ 459 w 689"/>
                  <a:gd name="T93" fmla="*/ 9 h 302"/>
                  <a:gd name="T94" fmla="*/ 397 w 689"/>
                  <a:gd name="T95" fmla="*/ 71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89" h="302">
                    <a:moveTo>
                      <a:pt x="397" y="71"/>
                    </a:moveTo>
                    <a:lnTo>
                      <a:pt x="397" y="71"/>
                    </a:lnTo>
                    <a:lnTo>
                      <a:pt x="406" y="80"/>
                    </a:lnTo>
                    <a:lnTo>
                      <a:pt x="415" y="89"/>
                    </a:lnTo>
                    <a:lnTo>
                      <a:pt x="424" y="89"/>
                    </a:lnTo>
                    <a:lnTo>
                      <a:pt x="424" y="89"/>
                    </a:lnTo>
                    <a:lnTo>
                      <a:pt x="441" y="98"/>
                    </a:lnTo>
                    <a:lnTo>
                      <a:pt x="441" y="98"/>
                    </a:lnTo>
                    <a:lnTo>
                      <a:pt x="424" y="98"/>
                    </a:lnTo>
                    <a:lnTo>
                      <a:pt x="424" y="98"/>
                    </a:lnTo>
                    <a:lnTo>
                      <a:pt x="415" y="106"/>
                    </a:lnTo>
                    <a:lnTo>
                      <a:pt x="415" y="115"/>
                    </a:lnTo>
                    <a:lnTo>
                      <a:pt x="415" y="115"/>
                    </a:lnTo>
                    <a:lnTo>
                      <a:pt x="424" y="133"/>
                    </a:lnTo>
                    <a:lnTo>
                      <a:pt x="441" y="142"/>
                    </a:lnTo>
                    <a:lnTo>
                      <a:pt x="441" y="142"/>
                    </a:lnTo>
                    <a:lnTo>
                      <a:pt x="450" y="151"/>
                    </a:lnTo>
                    <a:lnTo>
                      <a:pt x="450" y="151"/>
                    </a:lnTo>
                    <a:lnTo>
                      <a:pt x="397" y="142"/>
                    </a:lnTo>
                    <a:lnTo>
                      <a:pt x="371" y="133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53" y="115"/>
                    </a:lnTo>
                    <a:lnTo>
                      <a:pt x="327" y="89"/>
                    </a:lnTo>
                    <a:lnTo>
                      <a:pt x="327" y="89"/>
                    </a:lnTo>
                    <a:lnTo>
                      <a:pt x="265" y="62"/>
                    </a:lnTo>
                    <a:lnTo>
                      <a:pt x="238" y="62"/>
                    </a:lnTo>
                    <a:lnTo>
                      <a:pt x="212" y="62"/>
                    </a:lnTo>
                    <a:lnTo>
                      <a:pt x="212" y="62"/>
                    </a:lnTo>
                    <a:lnTo>
                      <a:pt x="203" y="62"/>
                    </a:lnTo>
                    <a:lnTo>
                      <a:pt x="194" y="53"/>
                    </a:lnTo>
                    <a:lnTo>
                      <a:pt x="194" y="53"/>
                    </a:lnTo>
                    <a:lnTo>
                      <a:pt x="185" y="36"/>
                    </a:lnTo>
                    <a:lnTo>
                      <a:pt x="168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27"/>
                    </a:lnTo>
                    <a:lnTo>
                      <a:pt x="124" y="36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06" y="62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62" y="80"/>
                    </a:lnTo>
                    <a:lnTo>
                      <a:pt x="53" y="89"/>
                    </a:lnTo>
                    <a:lnTo>
                      <a:pt x="53" y="89"/>
                    </a:lnTo>
                    <a:lnTo>
                      <a:pt x="62" y="115"/>
                    </a:lnTo>
                    <a:lnTo>
                      <a:pt x="62" y="115"/>
                    </a:lnTo>
                    <a:lnTo>
                      <a:pt x="36" y="124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18" y="159"/>
                    </a:lnTo>
                    <a:lnTo>
                      <a:pt x="27" y="168"/>
                    </a:lnTo>
                    <a:lnTo>
                      <a:pt x="27" y="168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8" y="203"/>
                    </a:lnTo>
                    <a:lnTo>
                      <a:pt x="44" y="212"/>
                    </a:lnTo>
                    <a:lnTo>
                      <a:pt x="44" y="212"/>
                    </a:lnTo>
                    <a:lnTo>
                      <a:pt x="80" y="221"/>
                    </a:lnTo>
                    <a:lnTo>
                      <a:pt x="80" y="221"/>
                    </a:lnTo>
                    <a:lnTo>
                      <a:pt x="106" y="230"/>
                    </a:lnTo>
                    <a:lnTo>
                      <a:pt x="124" y="239"/>
                    </a:lnTo>
                    <a:lnTo>
                      <a:pt x="150" y="230"/>
                    </a:lnTo>
                    <a:lnTo>
                      <a:pt x="177" y="212"/>
                    </a:lnTo>
                    <a:lnTo>
                      <a:pt x="177" y="212"/>
                    </a:lnTo>
                    <a:lnTo>
                      <a:pt x="194" y="195"/>
                    </a:lnTo>
                    <a:lnTo>
                      <a:pt x="194" y="195"/>
                    </a:lnTo>
                    <a:lnTo>
                      <a:pt x="194" y="212"/>
                    </a:lnTo>
                    <a:lnTo>
                      <a:pt x="194" y="212"/>
                    </a:lnTo>
                    <a:lnTo>
                      <a:pt x="203" y="212"/>
                    </a:lnTo>
                    <a:lnTo>
                      <a:pt x="221" y="221"/>
                    </a:lnTo>
                    <a:lnTo>
                      <a:pt x="247" y="212"/>
                    </a:lnTo>
                    <a:lnTo>
                      <a:pt x="247" y="212"/>
                    </a:lnTo>
                    <a:lnTo>
                      <a:pt x="300" y="212"/>
                    </a:lnTo>
                    <a:lnTo>
                      <a:pt x="300" y="212"/>
                    </a:lnTo>
                    <a:lnTo>
                      <a:pt x="274" y="221"/>
                    </a:lnTo>
                    <a:lnTo>
                      <a:pt x="230" y="221"/>
                    </a:lnTo>
                    <a:lnTo>
                      <a:pt x="230" y="221"/>
                    </a:lnTo>
                    <a:lnTo>
                      <a:pt x="203" y="230"/>
                    </a:lnTo>
                    <a:lnTo>
                      <a:pt x="185" y="239"/>
                    </a:lnTo>
                    <a:lnTo>
                      <a:pt x="168" y="248"/>
                    </a:lnTo>
                    <a:lnTo>
                      <a:pt x="168" y="256"/>
                    </a:lnTo>
                    <a:lnTo>
                      <a:pt x="168" y="256"/>
                    </a:lnTo>
                    <a:lnTo>
                      <a:pt x="177" y="274"/>
                    </a:lnTo>
                    <a:lnTo>
                      <a:pt x="185" y="283"/>
                    </a:lnTo>
                    <a:lnTo>
                      <a:pt x="221" y="301"/>
                    </a:lnTo>
                    <a:lnTo>
                      <a:pt x="221" y="301"/>
                    </a:lnTo>
                    <a:lnTo>
                      <a:pt x="247" y="301"/>
                    </a:lnTo>
                    <a:lnTo>
                      <a:pt x="247" y="301"/>
                    </a:lnTo>
                    <a:lnTo>
                      <a:pt x="300" y="292"/>
                    </a:lnTo>
                    <a:lnTo>
                      <a:pt x="362" y="283"/>
                    </a:lnTo>
                    <a:lnTo>
                      <a:pt x="406" y="256"/>
                    </a:lnTo>
                    <a:lnTo>
                      <a:pt x="433" y="239"/>
                    </a:lnTo>
                    <a:lnTo>
                      <a:pt x="433" y="239"/>
                    </a:lnTo>
                    <a:lnTo>
                      <a:pt x="450" y="230"/>
                    </a:lnTo>
                    <a:lnTo>
                      <a:pt x="468" y="239"/>
                    </a:lnTo>
                    <a:lnTo>
                      <a:pt x="468" y="239"/>
                    </a:lnTo>
                    <a:lnTo>
                      <a:pt x="485" y="239"/>
                    </a:lnTo>
                    <a:lnTo>
                      <a:pt x="503" y="239"/>
                    </a:lnTo>
                    <a:lnTo>
                      <a:pt x="512" y="239"/>
                    </a:lnTo>
                    <a:lnTo>
                      <a:pt x="512" y="239"/>
                    </a:lnTo>
                    <a:lnTo>
                      <a:pt x="538" y="230"/>
                    </a:lnTo>
                    <a:lnTo>
                      <a:pt x="574" y="230"/>
                    </a:lnTo>
                    <a:lnTo>
                      <a:pt x="574" y="230"/>
                    </a:lnTo>
                    <a:lnTo>
                      <a:pt x="600" y="230"/>
                    </a:lnTo>
                    <a:lnTo>
                      <a:pt x="635" y="230"/>
                    </a:lnTo>
                    <a:lnTo>
                      <a:pt x="635" y="230"/>
                    </a:lnTo>
                    <a:lnTo>
                      <a:pt x="662" y="221"/>
                    </a:lnTo>
                    <a:lnTo>
                      <a:pt x="671" y="203"/>
                    </a:lnTo>
                    <a:lnTo>
                      <a:pt x="680" y="177"/>
                    </a:lnTo>
                    <a:lnTo>
                      <a:pt x="688" y="159"/>
                    </a:lnTo>
                    <a:lnTo>
                      <a:pt x="688" y="159"/>
                    </a:lnTo>
                    <a:lnTo>
                      <a:pt x="688" y="133"/>
                    </a:lnTo>
                    <a:lnTo>
                      <a:pt x="680" y="115"/>
                    </a:lnTo>
                    <a:lnTo>
                      <a:pt x="671" y="98"/>
                    </a:lnTo>
                    <a:lnTo>
                      <a:pt x="662" y="89"/>
                    </a:lnTo>
                    <a:lnTo>
                      <a:pt x="662" y="89"/>
                    </a:lnTo>
                    <a:lnTo>
                      <a:pt x="644" y="89"/>
                    </a:lnTo>
                    <a:lnTo>
                      <a:pt x="627" y="89"/>
                    </a:lnTo>
                    <a:lnTo>
                      <a:pt x="609" y="98"/>
                    </a:lnTo>
                    <a:lnTo>
                      <a:pt x="609" y="98"/>
                    </a:lnTo>
                    <a:lnTo>
                      <a:pt x="583" y="115"/>
                    </a:lnTo>
                    <a:lnTo>
                      <a:pt x="583" y="115"/>
                    </a:lnTo>
                    <a:lnTo>
                      <a:pt x="574" y="106"/>
                    </a:lnTo>
                    <a:lnTo>
                      <a:pt x="556" y="89"/>
                    </a:lnTo>
                    <a:lnTo>
                      <a:pt x="556" y="89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0" y="36"/>
                    </a:lnTo>
                    <a:lnTo>
                      <a:pt x="530" y="36"/>
                    </a:lnTo>
                    <a:lnTo>
                      <a:pt x="512" y="9"/>
                    </a:lnTo>
                    <a:lnTo>
                      <a:pt x="503" y="0"/>
                    </a:lnTo>
                    <a:lnTo>
                      <a:pt x="485" y="0"/>
                    </a:lnTo>
                    <a:lnTo>
                      <a:pt x="485" y="0"/>
                    </a:lnTo>
                    <a:lnTo>
                      <a:pt x="459" y="9"/>
                    </a:lnTo>
                    <a:lnTo>
                      <a:pt x="433" y="27"/>
                    </a:lnTo>
                    <a:lnTo>
                      <a:pt x="406" y="45"/>
                    </a:lnTo>
                    <a:lnTo>
                      <a:pt x="397" y="7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" name="Freeform 18">
                <a:extLst>
                  <a:ext uri="{FF2B5EF4-FFF2-40B4-BE49-F238E27FC236}">
                    <a16:creationId xmlns:a16="http://schemas.microsoft.com/office/drawing/2014/main" id="{ED4883D5-8E0D-0642-BA36-C0BFC0500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150" y="2747963"/>
                <a:ext cx="41275" cy="53975"/>
              </a:xfrm>
              <a:custGeom>
                <a:avLst/>
                <a:gdLst>
                  <a:gd name="T0" fmla="*/ 88 w 116"/>
                  <a:gd name="T1" fmla="*/ 53 h 151"/>
                  <a:gd name="T2" fmla="*/ 88 w 116"/>
                  <a:gd name="T3" fmla="*/ 53 h 151"/>
                  <a:gd name="T4" fmla="*/ 88 w 116"/>
                  <a:gd name="T5" fmla="*/ 26 h 151"/>
                  <a:gd name="T6" fmla="*/ 70 w 116"/>
                  <a:gd name="T7" fmla="*/ 0 h 151"/>
                  <a:gd name="T8" fmla="*/ 70 w 116"/>
                  <a:gd name="T9" fmla="*/ 0 h 151"/>
                  <a:gd name="T10" fmla="*/ 44 w 116"/>
                  <a:gd name="T11" fmla="*/ 0 h 151"/>
                  <a:gd name="T12" fmla="*/ 18 w 116"/>
                  <a:gd name="T13" fmla="*/ 0 h 151"/>
                  <a:gd name="T14" fmla="*/ 18 w 116"/>
                  <a:gd name="T15" fmla="*/ 0 h 151"/>
                  <a:gd name="T16" fmla="*/ 18 w 116"/>
                  <a:gd name="T17" fmla="*/ 9 h 151"/>
                  <a:gd name="T18" fmla="*/ 18 w 116"/>
                  <a:gd name="T19" fmla="*/ 9 h 151"/>
                  <a:gd name="T20" fmla="*/ 0 w 116"/>
                  <a:gd name="T21" fmla="*/ 17 h 151"/>
                  <a:gd name="T22" fmla="*/ 0 w 116"/>
                  <a:gd name="T23" fmla="*/ 35 h 151"/>
                  <a:gd name="T24" fmla="*/ 0 w 116"/>
                  <a:gd name="T25" fmla="*/ 35 h 151"/>
                  <a:gd name="T26" fmla="*/ 9 w 116"/>
                  <a:gd name="T27" fmla="*/ 70 h 151"/>
                  <a:gd name="T28" fmla="*/ 26 w 116"/>
                  <a:gd name="T29" fmla="*/ 97 h 151"/>
                  <a:gd name="T30" fmla="*/ 53 w 116"/>
                  <a:gd name="T31" fmla="*/ 132 h 151"/>
                  <a:gd name="T32" fmla="*/ 79 w 116"/>
                  <a:gd name="T33" fmla="*/ 150 h 151"/>
                  <a:gd name="T34" fmla="*/ 79 w 116"/>
                  <a:gd name="T35" fmla="*/ 150 h 151"/>
                  <a:gd name="T36" fmla="*/ 97 w 116"/>
                  <a:gd name="T37" fmla="*/ 150 h 151"/>
                  <a:gd name="T38" fmla="*/ 97 w 116"/>
                  <a:gd name="T39" fmla="*/ 150 h 151"/>
                  <a:gd name="T40" fmla="*/ 106 w 116"/>
                  <a:gd name="T41" fmla="*/ 150 h 151"/>
                  <a:gd name="T42" fmla="*/ 106 w 116"/>
                  <a:gd name="T43" fmla="*/ 150 h 151"/>
                  <a:gd name="T44" fmla="*/ 115 w 116"/>
                  <a:gd name="T45" fmla="*/ 141 h 151"/>
                  <a:gd name="T46" fmla="*/ 115 w 116"/>
                  <a:gd name="T47" fmla="*/ 123 h 151"/>
                  <a:gd name="T48" fmla="*/ 106 w 116"/>
                  <a:gd name="T49" fmla="*/ 97 h 151"/>
                  <a:gd name="T50" fmla="*/ 106 w 116"/>
                  <a:gd name="T51" fmla="*/ 97 h 151"/>
                  <a:gd name="T52" fmla="*/ 97 w 116"/>
                  <a:gd name="T53" fmla="*/ 70 h 151"/>
                  <a:gd name="T54" fmla="*/ 88 w 116"/>
                  <a:gd name="T55" fmla="*/ 5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6" h="151">
                    <a:moveTo>
                      <a:pt x="88" y="53"/>
                    </a:moveTo>
                    <a:lnTo>
                      <a:pt x="88" y="53"/>
                    </a:lnTo>
                    <a:lnTo>
                      <a:pt x="88" y="26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70"/>
                    </a:lnTo>
                    <a:lnTo>
                      <a:pt x="26" y="97"/>
                    </a:lnTo>
                    <a:lnTo>
                      <a:pt x="53" y="132"/>
                    </a:lnTo>
                    <a:lnTo>
                      <a:pt x="79" y="150"/>
                    </a:lnTo>
                    <a:lnTo>
                      <a:pt x="79" y="150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15" y="141"/>
                    </a:lnTo>
                    <a:lnTo>
                      <a:pt x="115" y="123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97" y="70"/>
                    </a:lnTo>
                    <a:lnTo>
                      <a:pt x="88" y="5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" name="Freeform 19">
                <a:extLst>
                  <a:ext uri="{FF2B5EF4-FFF2-40B4-BE49-F238E27FC236}">
                    <a16:creationId xmlns:a16="http://schemas.microsoft.com/office/drawing/2014/main" id="{E6E1A2E3-0C82-AF49-BE47-B4A8E527B8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475" y="2087563"/>
                <a:ext cx="2338388" cy="1347787"/>
              </a:xfrm>
              <a:custGeom>
                <a:avLst/>
                <a:gdLst>
                  <a:gd name="T0" fmla="*/ 6326 w 6495"/>
                  <a:gd name="T1" fmla="*/ 1968 h 3744"/>
                  <a:gd name="T2" fmla="*/ 5938 w 6495"/>
                  <a:gd name="T3" fmla="*/ 1518 h 3744"/>
                  <a:gd name="T4" fmla="*/ 5594 w 6495"/>
                  <a:gd name="T5" fmla="*/ 1456 h 3744"/>
                  <a:gd name="T6" fmla="*/ 5100 w 6495"/>
                  <a:gd name="T7" fmla="*/ 1147 h 3744"/>
                  <a:gd name="T8" fmla="*/ 4967 w 6495"/>
                  <a:gd name="T9" fmla="*/ 1765 h 3744"/>
                  <a:gd name="T10" fmla="*/ 4773 w 6495"/>
                  <a:gd name="T11" fmla="*/ 1739 h 3744"/>
                  <a:gd name="T12" fmla="*/ 4253 w 6495"/>
                  <a:gd name="T13" fmla="*/ 1183 h 3744"/>
                  <a:gd name="T14" fmla="*/ 4570 w 6495"/>
                  <a:gd name="T15" fmla="*/ 1085 h 3744"/>
                  <a:gd name="T16" fmla="*/ 4632 w 6495"/>
                  <a:gd name="T17" fmla="*/ 847 h 3744"/>
                  <a:gd name="T18" fmla="*/ 5012 w 6495"/>
                  <a:gd name="T19" fmla="*/ 503 h 3744"/>
                  <a:gd name="T20" fmla="*/ 5267 w 6495"/>
                  <a:gd name="T21" fmla="*/ 882 h 3744"/>
                  <a:gd name="T22" fmla="*/ 5709 w 6495"/>
                  <a:gd name="T23" fmla="*/ 1236 h 3744"/>
                  <a:gd name="T24" fmla="*/ 5876 w 6495"/>
                  <a:gd name="T25" fmla="*/ 909 h 3744"/>
                  <a:gd name="T26" fmla="*/ 5611 w 6495"/>
                  <a:gd name="T27" fmla="*/ 450 h 3744"/>
                  <a:gd name="T28" fmla="*/ 5003 w 6495"/>
                  <a:gd name="T29" fmla="*/ 97 h 3744"/>
                  <a:gd name="T30" fmla="*/ 4667 w 6495"/>
                  <a:gd name="T31" fmla="*/ 123 h 3744"/>
                  <a:gd name="T32" fmla="*/ 4570 w 6495"/>
                  <a:gd name="T33" fmla="*/ 635 h 3744"/>
                  <a:gd name="T34" fmla="*/ 4270 w 6495"/>
                  <a:gd name="T35" fmla="*/ 503 h 3744"/>
                  <a:gd name="T36" fmla="*/ 4050 w 6495"/>
                  <a:gd name="T37" fmla="*/ 88 h 3744"/>
                  <a:gd name="T38" fmla="*/ 3847 w 6495"/>
                  <a:gd name="T39" fmla="*/ 600 h 3744"/>
                  <a:gd name="T40" fmla="*/ 3697 w 6495"/>
                  <a:gd name="T41" fmla="*/ 503 h 3744"/>
                  <a:gd name="T42" fmla="*/ 3362 w 6495"/>
                  <a:gd name="T43" fmla="*/ 238 h 3744"/>
                  <a:gd name="T44" fmla="*/ 2762 w 6495"/>
                  <a:gd name="T45" fmla="*/ 53 h 3744"/>
                  <a:gd name="T46" fmla="*/ 2691 w 6495"/>
                  <a:gd name="T47" fmla="*/ 309 h 3744"/>
                  <a:gd name="T48" fmla="*/ 3009 w 6495"/>
                  <a:gd name="T49" fmla="*/ 565 h 3744"/>
                  <a:gd name="T50" fmla="*/ 2991 w 6495"/>
                  <a:gd name="T51" fmla="*/ 582 h 3744"/>
                  <a:gd name="T52" fmla="*/ 2188 w 6495"/>
                  <a:gd name="T53" fmla="*/ 503 h 3744"/>
                  <a:gd name="T54" fmla="*/ 1482 w 6495"/>
                  <a:gd name="T55" fmla="*/ 512 h 3744"/>
                  <a:gd name="T56" fmla="*/ 741 w 6495"/>
                  <a:gd name="T57" fmla="*/ 406 h 3744"/>
                  <a:gd name="T58" fmla="*/ 415 w 6495"/>
                  <a:gd name="T59" fmla="*/ 450 h 3744"/>
                  <a:gd name="T60" fmla="*/ 406 w 6495"/>
                  <a:gd name="T61" fmla="*/ 838 h 3744"/>
                  <a:gd name="T62" fmla="*/ 79 w 6495"/>
                  <a:gd name="T63" fmla="*/ 935 h 3744"/>
                  <a:gd name="T64" fmla="*/ 388 w 6495"/>
                  <a:gd name="T65" fmla="*/ 1059 h 3744"/>
                  <a:gd name="T66" fmla="*/ 221 w 6495"/>
                  <a:gd name="T67" fmla="*/ 1403 h 3744"/>
                  <a:gd name="T68" fmla="*/ 591 w 6495"/>
                  <a:gd name="T69" fmla="*/ 1474 h 3744"/>
                  <a:gd name="T70" fmla="*/ 450 w 6495"/>
                  <a:gd name="T71" fmla="*/ 1730 h 3744"/>
                  <a:gd name="T72" fmla="*/ 838 w 6495"/>
                  <a:gd name="T73" fmla="*/ 1403 h 3744"/>
                  <a:gd name="T74" fmla="*/ 926 w 6495"/>
                  <a:gd name="T75" fmla="*/ 1447 h 3744"/>
                  <a:gd name="T76" fmla="*/ 1279 w 6495"/>
                  <a:gd name="T77" fmla="*/ 1350 h 3744"/>
                  <a:gd name="T78" fmla="*/ 1747 w 6495"/>
                  <a:gd name="T79" fmla="*/ 1518 h 3744"/>
                  <a:gd name="T80" fmla="*/ 1862 w 6495"/>
                  <a:gd name="T81" fmla="*/ 1659 h 3744"/>
                  <a:gd name="T82" fmla="*/ 1915 w 6495"/>
                  <a:gd name="T83" fmla="*/ 1668 h 3744"/>
                  <a:gd name="T84" fmla="*/ 1985 w 6495"/>
                  <a:gd name="T85" fmla="*/ 1774 h 3744"/>
                  <a:gd name="T86" fmla="*/ 2223 w 6495"/>
                  <a:gd name="T87" fmla="*/ 1968 h 3744"/>
                  <a:gd name="T88" fmla="*/ 2426 w 6495"/>
                  <a:gd name="T89" fmla="*/ 2242 h 3744"/>
                  <a:gd name="T90" fmla="*/ 2576 w 6495"/>
                  <a:gd name="T91" fmla="*/ 3036 h 3744"/>
                  <a:gd name="T92" fmla="*/ 3662 w 6495"/>
                  <a:gd name="T93" fmla="*/ 3504 h 3744"/>
                  <a:gd name="T94" fmla="*/ 4023 w 6495"/>
                  <a:gd name="T95" fmla="*/ 3531 h 3744"/>
                  <a:gd name="T96" fmla="*/ 4614 w 6495"/>
                  <a:gd name="T97" fmla="*/ 3442 h 3744"/>
                  <a:gd name="T98" fmla="*/ 4897 w 6495"/>
                  <a:gd name="T99" fmla="*/ 3478 h 3744"/>
                  <a:gd name="T100" fmla="*/ 5197 w 6495"/>
                  <a:gd name="T101" fmla="*/ 2975 h 3744"/>
                  <a:gd name="T102" fmla="*/ 5559 w 6495"/>
                  <a:gd name="T103" fmla="*/ 2542 h 3744"/>
                  <a:gd name="T104" fmla="*/ 6061 w 6495"/>
                  <a:gd name="T105" fmla="*/ 2383 h 3744"/>
                  <a:gd name="T106" fmla="*/ 5806 w 6495"/>
                  <a:gd name="T107" fmla="*/ 2154 h 3744"/>
                  <a:gd name="T108" fmla="*/ 6220 w 6495"/>
                  <a:gd name="T109" fmla="*/ 2312 h 3744"/>
                  <a:gd name="T110" fmla="*/ 2691 w 6495"/>
                  <a:gd name="T111" fmla="*/ 847 h 3744"/>
                  <a:gd name="T112" fmla="*/ 3070 w 6495"/>
                  <a:gd name="T113" fmla="*/ 1244 h 3744"/>
                  <a:gd name="T114" fmla="*/ 4085 w 6495"/>
                  <a:gd name="T115" fmla="*/ 635 h 3744"/>
                  <a:gd name="T116" fmla="*/ 4632 w 6495"/>
                  <a:gd name="T117" fmla="*/ 2454 h 3744"/>
                  <a:gd name="T118" fmla="*/ 4420 w 6495"/>
                  <a:gd name="T119" fmla="*/ 2330 h 3744"/>
                  <a:gd name="T120" fmla="*/ 4764 w 6495"/>
                  <a:gd name="T121" fmla="*/ 2683 h 3744"/>
                  <a:gd name="T122" fmla="*/ 5144 w 6495"/>
                  <a:gd name="T123" fmla="*/ 2930 h 3744"/>
                  <a:gd name="T124" fmla="*/ 4976 w 6495"/>
                  <a:gd name="T125" fmla="*/ 229 h 3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495" h="3744">
                    <a:moveTo>
                      <a:pt x="6467" y="2277"/>
                    </a:moveTo>
                    <a:lnTo>
                      <a:pt x="6467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9" y="2268"/>
                    </a:lnTo>
                    <a:lnTo>
                      <a:pt x="6467" y="2260"/>
                    </a:lnTo>
                    <a:lnTo>
                      <a:pt x="6467" y="2251"/>
                    </a:lnTo>
                    <a:lnTo>
                      <a:pt x="6467" y="2251"/>
                    </a:lnTo>
                    <a:lnTo>
                      <a:pt x="6459" y="2242"/>
                    </a:lnTo>
                    <a:lnTo>
                      <a:pt x="6450" y="2233"/>
                    </a:lnTo>
                    <a:lnTo>
                      <a:pt x="6423" y="2242"/>
                    </a:lnTo>
                    <a:lnTo>
                      <a:pt x="6423" y="2242"/>
                    </a:lnTo>
                    <a:lnTo>
                      <a:pt x="6423" y="2224"/>
                    </a:lnTo>
                    <a:lnTo>
                      <a:pt x="6432" y="2215"/>
                    </a:lnTo>
                    <a:lnTo>
                      <a:pt x="6432" y="2215"/>
                    </a:lnTo>
                    <a:lnTo>
                      <a:pt x="6441" y="2207"/>
                    </a:lnTo>
                    <a:lnTo>
                      <a:pt x="6441" y="2189"/>
                    </a:lnTo>
                    <a:lnTo>
                      <a:pt x="6441" y="2189"/>
                    </a:lnTo>
                    <a:lnTo>
                      <a:pt x="6432" y="2180"/>
                    </a:lnTo>
                    <a:lnTo>
                      <a:pt x="6414" y="2171"/>
                    </a:lnTo>
                    <a:lnTo>
                      <a:pt x="6388" y="2171"/>
                    </a:lnTo>
                    <a:lnTo>
                      <a:pt x="6388" y="2171"/>
                    </a:lnTo>
                    <a:lnTo>
                      <a:pt x="6370" y="2171"/>
                    </a:lnTo>
                    <a:lnTo>
                      <a:pt x="6370" y="2189"/>
                    </a:lnTo>
                    <a:lnTo>
                      <a:pt x="6370" y="2189"/>
                    </a:lnTo>
                    <a:lnTo>
                      <a:pt x="6353" y="2180"/>
                    </a:lnTo>
                    <a:lnTo>
                      <a:pt x="6353" y="2180"/>
                    </a:lnTo>
                    <a:lnTo>
                      <a:pt x="6344" y="2171"/>
                    </a:lnTo>
                    <a:lnTo>
                      <a:pt x="6344" y="2171"/>
                    </a:lnTo>
                    <a:lnTo>
                      <a:pt x="6335" y="2162"/>
                    </a:lnTo>
                    <a:lnTo>
                      <a:pt x="6326" y="2154"/>
                    </a:lnTo>
                    <a:lnTo>
                      <a:pt x="6326" y="2154"/>
                    </a:lnTo>
                    <a:lnTo>
                      <a:pt x="6317" y="2154"/>
                    </a:lnTo>
                    <a:lnTo>
                      <a:pt x="6317" y="2154"/>
                    </a:lnTo>
                    <a:lnTo>
                      <a:pt x="6317" y="2136"/>
                    </a:lnTo>
                    <a:lnTo>
                      <a:pt x="6317" y="2136"/>
                    </a:lnTo>
                    <a:lnTo>
                      <a:pt x="6300" y="2127"/>
                    </a:lnTo>
                    <a:lnTo>
                      <a:pt x="6282" y="2127"/>
                    </a:lnTo>
                    <a:lnTo>
                      <a:pt x="6282" y="2127"/>
                    </a:lnTo>
                    <a:lnTo>
                      <a:pt x="6273" y="2127"/>
                    </a:lnTo>
                    <a:lnTo>
                      <a:pt x="6273" y="2127"/>
                    </a:lnTo>
                    <a:lnTo>
                      <a:pt x="6273" y="2118"/>
                    </a:lnTo>
                    <a:lnTo>
                      <a:pt x="6273" y="2118"/>
                    </a:lnTo>
                    <a:lnTo>
                      <a:pt x="6291" y="2101"/>
                    </a:lnTo>
                    <a:lnTo>
                      <a:pt x="6300" y="2083"/>
                    </a:lnTo>
                    <a:lnTo>
                      <a:pt x="6300" y="2083"/>
                    </a:lnTo>
                    <a:lnTo>
                      <a:pt x="6317" y="2056"/>
                    </a:lnTo>
                    <a:lnTo>
                      <a:pt x="6317" y="2056"/>
                    </a:lnTo>
                    <a:lnTo>
                      <a:pt x="6326" y="2048"/>
                    </a:lnTo>
                    <a:lnTo>
                      <a:pt x="6335" y="2039"/>
                    </a:lnTo>
                    <a:lnTo>
                      <a:pt x="6335" y="2039"/>
                    </a:lnTo>
                    <a:lnTo>
                      <a:pt x="6326" y="2021"/>
                    </a:lnTo>
                    <a:lnTo>
                      <a:pt x="6326" y="2021"/>
                    </a:lnTo>
                    <a:lnTo>
                      <a:pt x="6309" y="2021"/>
                    </a:lnTo>
                    <a:lnTo>
                      <a:pt x="6291" y="2021"/>
                    </a:lnTo>
                    <a:lnTo>
                      <a:pt x="6291" y="2021"/>
                    </a:lnTo>
                    <a:lnTo>
                      <a:pt x="6291" y="2012"/>
                    </a:lnTo>
                    <a:lnTo>
                      <a:pt x="6291" y="2012"/>
                    </a:lnTo>
                    <a:lnTo>
                      <a:pt x="6309" y="2004"/>
                    </a:lnTo>
                    <a:lnTo>
                      <a:pt x="6309" y="2004"/>
                    </a:lnTo>
                    <a:lnTo>
                      <a:pt x="6317" y="1995"/>
                    </a:lnTo>
                    <a:lnTo>
                      <a:pt x="6326" y="1986"/>
                    </a:lnTo>
                    <a:lnTo>
                      <a:pt x="6326" y="1968"/>
                    </a:lnTo>
                    <a:lnTo>
                      <a:pt x="6326" y="1968"/>
                    </a:lnTo>
                    <a:lnTo>
                      <a:pt x="6317" y="1959"/>
                    </a:lnTo>
                    <a:lnTo>
                      <a:pt x="6309" y="1951"/>
                    </a:lnTo>
                    <a:lnTo>
                      <a:pt x="6309" y="1951"/>
                    </a:lnTo>
                    <a:lnTo>
                      <a:pt x="6326" y="1924"/>
                    </a:lnTo>
                    <a:lnTo>
                      <a:pt x="6326" y="1924"/>
                    </a:lnTo>
                    <a:lnTo>
                      <a:pt x="6326" y="1906"/>
                    </a:lnTo>
                    <a:lnTo>
                      <a:pt x="6326" y="1898"/>
                    </a:lnTo>
                    <a:lnTo>
                      <a:pt x="6309" y="1880"/>
                    </a:lnTo>
                    <a:lnTo>
                      <a:pt x="6309" y="1880"/>
                    </a:lnTo>
                    <a:lnTo>
                      <a:pt x="6291" y="1862"/>
                    </a:lnTo>
                    <a:lnTo>
                      <a:pt x="6291" y="1862"/>
                    </a:lnTo>
                    <a:lnTo>
                      <a:pt x="6273" y="1853"/>
                    </a:lnTo>
                    <a:lnTo>
                      <a:pt x="6264" y="1845"/>
                    </a:lnTo>
                    <a:lnTo>
                      <a:pt x="6238" y="1853"/>
                    </a:lnTo>
                    <a:lnTo>
                      <a:pt x="6238" y="1853"/>
                    </a:lnTo>
                    <a:lnTo>
                      <a:pt x="6238" y="1836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9" y="1818"/>
                    </a:lnTo>
                    <a:lnTo>
                      <a:pt x="6229" y="1818"/>
                    </a:lnTo>
                    <a:lnTo>
                      <a:pt x="6229" y="1800"/>
                    </a:lnTo>
                    <a:lnTo>
                      <a:pt x="6220" y="1783"/>
                    </a:lnTo>
                    <a:lnTo>
                      <a:pt x="6220" y="1783"/>
                    </a:lnTo>
                    <a:lnTo>
                      <a:pt x="6194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41" y="1756"/>
                    </a:lnTo>
                    <a:lnTo>
                      <a:pt x="6141" y="1756"/>
                    </a:lnTo>
                    <a:lnTo>
                      <a:pt x="6123" y="1739"/>
                    </a:lnTo>
                    <a:lnTo>
                      <a:pt x="6114" y="1739"/>
                    </a:lnTo>
                    <a:lnTo>
                      <a:pt x="6097" y="1739"/>
                    </a:lnTo>
                    <a:lnTo>
                      <a:pt x="6097" y="1739"/>
                    </a:lnTo>
                    <a:lnTo>
                      <a:pt x="6088" y="1730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44" y="1721"/>
                    </a:lnTo>
                    <a:lnTo>
                      <a:pt x="6044" y="1721"/>
                    </a:lnTo>
                    <a:lnTo>
                      <a:pt x="6017" y="1686"/>
                    </a:lnTo>
                    <a:lnTo>
                      <a:pt x="5982" y="1659"/>
                    </a:lnTo>
                    <a:lnTo>
                      <a:pt x="5982" y="1659"/>
                    </a:lnTo>
                    <a:lnTo>
                      <a:pt x="5991" y="1642"/>
                    </a:lnTo>
                    <a:lnTo>
                      <a:pt x="6000" y="1624"/>
                    </a:lnTo>
                    <a:lnTo>
                      <a:pt x="6000" y="1624"/>
                    </a:lnTo>
                    <a:lnTo>
                      <a:pt x="6009" y="1615"/>
                    </a:lnTo>
                    <a:lnTo>
                      <a:pt x="6009" y="1597"/>
                    </a:lnTo>
                    <a:lnTo>
                      <a:pt x="6009" y="1597"/>
                    </a:lnTo>
                    <a:lnTo>
                      <a:pt x="5991" y="1589"/>
                    </a:lnTo>
                    <a:lnTo>
                      <a:pt x="5973" y="1580"/>
                    </a:lnTo>
                    <a:lnTo>
                      <a:pt x="5973" y="1580"/>
                    </a:lnTo>
                    <a:lnTo>
                      <a:pt x="5973" y="1571"/>
                    </a:lnTo>
                    <a:lnTo>
                      <a:pt x="5973" y="1571"/>
                    </a:lnTo>
                    <a:lnTo>
                      <a:pt x="5973" y="1553"/>
                    </a:lnTo>
                    <a:lnTo>
                      <a:pt x="5964" y="1544"/>
                    </a:lnTo>
                    <a:lnTo>
                      <a:pt x="5947" y="1527"/>
                    </a:lnTo>
                    <a:lnTo>
                      <a:pt x="5947" y="1527"/>
                    </a:lnTo>
                    <a:lnTo>
                      <a:pt x="5938" y="1518"/>
                    </a:lnTo>
                    <a:lnTo>
                      <a:pt x="5938" y="1518"/>
                    </a:lnTo>
                    <a:lnTo>
                      <a:pt x="5929" y="1509"/>
                    </a:lnTo>
                    <a:lnTo>
                      <a:pt x="5920" y="1500"/>
                    </a:lnTo>
                    <a:lnTo>
                      <a:pt x="5920" y="1500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11" y="1474"/>
                    </a:lnTo>
                    <a:lnTo>
                      <a:pt x="5903" y="1465"/>
                    </a:lnTo>
                    <a:lnTo>
                      <a:pt x="5903" y="1465"/>
                    </a:lnTo>
                    <a:lnTo>
                      <a:pt x="5894" y="1456"/>
                    </a:lnTo>
                    <a:lnTo>
                      <a:pt x="5894" y="1456"/>
                    </a:lnTo>
                    <a:lnTo>
                      <a:pt x="5894" y="1439"/>
                    </a:lnTo>
                    <a:lnTo>
                      <a:pt x="5876" y="1412"/>
                    </a:lnTo>
                    <a:lnTo>
                      <a:pt x="5876" y="1412"/>
                    </a:lnTo>
                    <a:lnTo>
                      <a:pt x="5859" y="1394"/>
                    </a:lnTo>
                    <a:lnTo>
                      <a:pt x="5859" y="1394"/>
                    </a:lnTo>
                    <a:lnTo>
                      <a:pt x="5859" y="1386"/>
                    </a:lnTo>
                    <a:lnTo>
                      <a:pt x="5859" y="1386"/>
                    </a:lnTo>
                    <a:lnTo>
                      <a:pt x="5841" y="1359"/>
                    </a:lnTo>
                    <a:lnTo>
                      <a:pt x="5841" y="1359"/>
                    </a:lnTo>
                    <a:lnTo>
                      <a:pt x="5832" y="1341"/>
                    </a:lnTo>
                    <a:lnTo>
                      <a:pt x="5832" y="1341"/>
                    </a:lnTo>
                    <a:lnTo>
                      <a:pt x="5832" y="1333"/>
                    </a:lnTo>
                    <a:lnTo>
                      <a:pt x="5832" y="1333"/>
                    </a:lnTo>
                    <a:lnTo>
                      <a:pt x="5814" y="1315"/>
                    </a:lnTo>
                    <a:lnTo>
                      <a:pt x="5797" y="1315"/>
                    </a:lnTo>
                    <a:lnTo>
                      <a:pt x="5797" y="1315"/>
                    </a:lnTo>
                    <a:lnTo>
                      <a:pt x="5788" y="1324"/>
                    </a:lnTo>
                    <a:lnTo>
                      <a:pt x="5779" y="1333"/>
                    </a:lnTo>
                    <a:lnTo>
                      <a:pt x="5770" y="1359"/>
                    </a:lnTo>
                    <a:lnTo>
                      <a:pt x="5770" y="1359"/>
                    </a:lnTo>
                    <a:lnTo>
                      <a:pt x="5753" y="1377"/>
                    </a:lnTo>
                    <a:lnTo>
                      <a:pt x="5753" y="1377"/>
                    </a:lnTo>
                    <a:lnTo>
                      <a:pt x="5753" y="1386"/>
                    </a:lnTo>
                    <a:lnTo>
                      <a:pt x="5744" y="1394"/>
                    </a:lnTo>
                    <a:lnTo>
                      <a:pt x="5744" y="1394"/>
                    </a:lnTo>
                    <a:lnTo>
                      <a:pt x="5753" y="1412"/>
                    </a:lnTo>
                    <a:lnTo>
                      <a:pt x="5753" y="1412"/>
                    </a:lnTo>
                    <a:lnTo>
                      <a:pt x="5735" y="1421"/>
                    </a:lnTo>
                    <a:lnTo>
                      <a:pt x="5735" y="1421"/>
                    </a:lnTo>
                    <a:lnTo>
                      <a:pt x="5735" y="1439"/>
                    </a:lnTo>
                    <a:lnTo>
                      <a:pt x="5735" y="1447"/>
                    </a:lnTo>
                    <a:lnTo>
                      <a:pt x="5735" y="1447"/>
                    </a:lnTo>
                    <a:lnTo>
                      <a:pt x="5717" y="1456"/>
                    </a:lnTo>
                    <a:lnTo>
                      <a:pt x="5717" y="1456"/>
                    </a:lnTo>
                    <a:lnTo>
                      <a:pt x="5700" y="1456"/>
                    </a:lnTo>
                    <a:lnTo>
                      <a:pt x="5700" y="1456"/>
                    </a:lnTo>
                    <a:lnTo>
                      <a:pt x="5682" y="1465"/>
                    </a:lnTo>
                    <a:lnTo>
                      <a:pt x="5673" y="1483"/>
                    </a:lnTo>
                    <a:lnTo>
                      <a:pt x="5673" y="1483"/>
                    </a:lnTo>
                    <a:lnTo>
                      <a:pt x="5656" y="1492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492"/>
                    </a:lnTo>
                    <a:lnTo>
                      <a:pt x="5638" y="1492"/>
                    </a:lnTo>
                    <a:lnTo>
                      <a:pt x="5629" y="1483"/>
                    </a:lnTo>
                    <a:lnTo>
                      <a:pt x="5620" y="1474"/>
                    </a:lnTo>
                    <a:lnTo>
                      <a:pt x="5620" y="1474"/>
                    </a:lnTo>
                    <a:lnTo>
                      <a:pt x="5603" y="1474"/>
                    </a:lnTo>
                    <a:lnTo>
                      <a:pt x="5603" y="1474"/>
                    </a:lnTo>
                    <a:lnTo>
                      <a:pt x="5594" y="1456"/>
                    </a:lnTo>
                    <a:lnTo>
                      <a:pt x="5567" y="1447"/>
                    </a:lnTo>
                    <a:lnTo>
                      <a:pt x="5567" y="1447"/>
                    </a:lnTo>
                    <a:lnTo>
                      <a:pt x="5559" y="1447"/>
                    </a:lnTo>
                    <a:lnTo>
                      <a:pt x="5559" y="1447"/>
                    </a:lnTo>
                    <a:lnTo>
                      <a:pt x="5559" y="1439"/>
                    </a:lnTo>
                    <a:lnTo>
                      <a:pt x="5559" y="1430"/>
                    </a:lnTo>
                    <a:lnTo>
                      <a:pt x="5541" y="1412"/>
                    </a:lnTo>
                    <a:lnTo>
                      <a:pt x="5541" y="1412"/>
                    </a:lnTo>
                    <a:lnTo>
                      <a:pt x="5541" y="1394"/>
                    </a:lnTo>
                    <a:lnTo>
                      <a:pt x="5541" y="1377"/>
                    </a:lnTo>
                    <a:lnTo>
                      <a:pt x="5541" y="1377"/>
                    </a:lnTo>
                    <a:lnTo>
                      <a:pt x="5532" y="1341"/>
                    </a:lnTo>
                    <a:lnTo>
                      <a:pt x="5532" y="1341"/>
                    </a:lnTo>
                    <a:lnTo>
                      <a:pt x="5532" y="1333"/>
                    </a:lnTo>
                    <a:lnTo>
                      <a:pt x="5541" y="1324"/>
                    </a:lnTo>
                    <a:lnTo>
                      <a:pt x="5541" y="1324"/>
                    </a:lnTo>
                    <a:lnTo>
                      <a:pt x="5541" y="1315"/>
                    </a:lnTo>
                    <a:lnTo>
                      <a:pt x="5550" y="1306"/>
                    </a:lnTo>
                    <a:lnTo>
                      <a:pt x="5550" y="1306"/>
                    </a:lnTo>
                    <a:lnTo>
                      <a:pt x="5541" y="1288"/>
                    </a:lnTo>
                    <a:lnTo>
                      <a:pt x="5532" y="1280"/>
                    </a:lnTo>
                    <a:lnTo>
                      <a:pt x="5532" y="1280"/>
                    </a:lnTo>
                    <a:lnTo>
                      <a:pt x="5514" y="1280"/>
                    </a:lnTo>
                    <a:lnTo>
                      <a:pt x="5497" y="1280"/>
                    </a:lnTo>
                    <a:lnTo>
                      <a:pt x="5497" y="1280"/>
                    </a:lnTo>
                    <a:lnTo>
                      <a:pt x="5488" y="1280"/>
                    </a:lnTo>
                    <a:lnTo>
                      <a:pt x="5470" y="1271"/>
                    </a:lnTo>
                    <a:lnTo>
                      <a:pt x="5470" y="1271"/>
                    </a:lnTo>
                    <a:lnTo>
                      <a:pt x="5435" y="1271"/>
                    </a:lnTo>
                    <a:lnTo>
                      <a:pt x="5426" y="1271"/>
                    </a:lnTo>
                    <a:lnTo>
                      <a:pt x="5426" y="1271"/>
                    </a:lnTo>
                    <a:lnTo>
                      <a:pt x="5426" y="1262"/>
                    </a:lnTo>
                    <a:lnTo>
                      <a:pt x="5426" y="1262"/>
                    </a:lnTo>
                    <a:lnTo>
                      <a:pt x="5409" y="1244"/>
                    </a:lnTo>
                    <a:lnTo>
                      <a:pt x="5400" y="1236"/>
                    </a:lnTo>
                    <a:lnTo>
                      <a:pt x="5400" y="1236"/>
                    </a:lnTo>
                    <a:lnTo>
                      <a:pt x="5391" y="1236"/>
                    </a:lnTo>
                    <a:lnTo>
                      <a:pt x="5391" y="1236"/>
                    </a:lnTo>
                    <a:lnTo>
                      <a:pt x="5382" y="1218"/>
                    </a:lnTo>
                    <a:lnTo>
                      <a:pt x="5364" y="1209"/>
                    </a:lnTo>
                    <a:lnTo>
                      <a:pt x="5364" y="1209"/>
                    </a:lnTo>
                    <a:lnTo>
                      <a:pt x="5356" y="1183"/>
                    </a:lnTo>
                    <a:lnTo>
                      <a:pt x="5329" y="1174"/>
                    </a:lnTo>
                    <a:lnTo>
                      <a:pt x="5329" y="1174"/>
                    </a:lnTo>
                    <a:lnTo>
                      <a:pt x="5320" y="1174"/>
                    </a:lnTo>
                    <a:lnTo>
                      <a:pt x="5320" y="1174"/>
                    </a:lnTo>
                    <a:lnTo>
                      <a:pt x="5294" y="1156"/>
                    </a:lnTo>
                    <a:lnTo>
                      <a:pt x="5294" y="1156"/>
                    </a:lnTo>
                    <a:lnTo>
                      <a:pt x="5285" y="1156"/>
                    </a:lnTo>
                    <a:lnTo>
                      <a:pt x="5285" y="1156"/>
                    </a:lnTo>
                    <a:lnTo>
                      <a:pt x="5259" y="1165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23" y="1174"/>
                    </a:lnTo>
                    <a:lnTo>
                      <a:pt x="5223" y="1174"/>
                    </a:lnTo>
                    <a:lnTo>
                      <a:pt x="5197" y="1165"/>
                    </a:lnTo>
                    <a:lnTo>
                      <a:pt x="5188" y="1165"/>
                    </a:lnTo>
                    <a:lnTo>
                      <a:pt x="5179" y="1174"/>
                    </a:lnTo>
                    <a:lnTo>
                      <a:pt x="5179" y="1174"/>
                    </a:lnTo>
                    <a:lnTo>
                      <a:pt x="5170" y="1165"/>
                    </a:lnTo>
                    <a:lnTo>
                      <a:pt x="5170" y="1165"/>
                    </a:lnTo>
                    <a:lnTo>
                      <a:pt x="5144" y="1156"/>
                    </a:lnTo>
                    <a:lnTo>
                      <a:pt x="5144" y="1156"/>
                    </a:lnTo>
                    <a:lnTo>
                      <a:pt x="5100" y="1147"/>
                    </a:lnTo>
                    <a:lnTo>
                      <a:pt x="5073" y="1147"/>
                    </a:lnTo>
                    <a:lnTo>
                      <a:pt x="5056" y="1156"/>
                    </a:lnTo>
                    <a:lnTo>
                      <a:pt x="5056" y="1156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29" y="1183"/>
                    </a:lnTo>
                    <a:lnTo>
                      <a:pt x="5020" y="1191"/>
                    </a:lnTo>
                    <a:lnTo>
                      <a:pt x="5020" y="1209"/>
                    </a:lnTo>
                    <a:lnTo>
                      <a:pt x="5020" y="1209"/>
                    </a:lnTo>
                    <a:lnTo>
                      <a:pt x="5029" y="1227"/>
                    </a:lnTo>
                    <a:lnTo>
                      <a:pt x="5038" y="1236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47" y="1271"/>
                    </a:lnTo>
                    <a:lnTo>
                      <a:pt x="5047" y="1271"/>
                    </a:lnTo>
                    <a:lnTo>
                      <a:pt x="5038" y="1280"/>
                    </a:lnTo>
                    <a:lnTo>
                      <a:pt x="5038" y="1280"/>
                    </a:lnTo>
                    <a:lnTo>
                      <a:pt x="5029" y="1288"/>
                    </a:lnTo>
                    <a:lnTo>
                      <a:pt x="5029" y="1297"/>
                    </a:lnTo>
                    <a:lnTo>
                      <a:pt x="5029" y="1297"/>
                    </a:lnTo>
                    <a:lnTo>
                      <a:pt x="5029" y="1315"/>
                    </a:lnTo>
                    <a:lnTo>
                      <a:pt x="5038" y="1324"/>
                    </a:lnTo>
                    <a:lnTo>
                      <a:pt x="5038" y="1324"/>
                    </a:lnTo>
                    <a:lnTo>
                      <a:pt x="5047" y="1333"/>
                    </a:lnTo>
                    <a:lnTo>
                      <a:pt x="5047" y="1333"/>
                    </a:lnTo>
                    <a:lnTo>
                      <a:pt x="5056" y="1359"/>
                    </a:lnTo>
                    <a:lnTo>
                      <a:pt x="5056" y="1359"/>
                    </a:lnTo>
                    <a:lnTo>
                      <a:pt x="5064" y="1377"/>
                    </a:lnTo>
                    <a:lnTo>
                      <a:pt x="5064" y="1377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56" y="1386"/>
                    </a:lnTo>
                    <a:lnTo>
                      <a:pt x="5056" y="1386"/>
                    </a:lnTo>
                    <a:lnTo>
                      <a:pt x="5038" y="1403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29" y="1430"/>
                    </a:lnTo>
                    <a:lnTo>
                      <a:pt x="5029" y="1430"/>
                    </a:lnTo>
                    <a:lnTo>
                      <a:pt x="5012" y="1474"/>
                    </a:lnTo>
                    <a:lnTo>
                      <a:pt x="5003" y="1492"/>
                    </a:lnTo>
                    <a:lnTo>
                      <a:pt x="5012" y="1509"/>
                    </a:lnTo>
                    <a:lnTo>
                      <a:pt x="5012" y="1509"/>
                    </a:lnTo>
                    <a:lnTo>
                      <a:pt x="5038" y="1527"/>
                    </a:lnTo>
                    <a:lnTo>
                      <a:pt x="5038" y="1527"/>
                    </a:lnTo>
                    <a:lnTo>
                      <a:pt x="5073" y="1544"/>
                    </a:lnTo>
                    <a:lnTo>
                      <a:pt x="5091" y="1571"/>
                    </a:lnTo>
                    <a:lnTo>
                      <a:pt x="5091" y="1571"/>
                    </a:lnTo>
                    <a:lnTo>
                      <a:pt x="5109" y="1615"/>
                    </a:lnTo>
                    <a:lnTo>
                      <a:pt x="5109" y="1677"/>
                    </a:lnTo>
                    <a:lnTo>
                      <a:pt x="5109" y="1677"/>
                    </a:lnTo>
                    <a:lnTo>
                      <a:pt x="5100" y="1695"/>
                    </a:lnTo>
                    <a:lnTo>
                      <a:pt x="5073" y="1712"/>
                    </a:lnTo>
                    <a:lnTo>
                      <a:pt x="5073" y="1712"/>
                    </a:lnTo>
                    <a:lnTo>
                      <a:pt x="5029" y="1739"/>
                    </a:lnTo>
                    <a:lnTo>
                      <a:pt x="5029" y="1739"/>
                    </a:lnTo>
                    <a:lnTo>
                      <a:pt x="5012" y="1756"/>
                    </a:lnTo>
                    <a:lnTo>
                      <a:pt x="5003" y="1756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50" y="1765"/>
                    </a:lnTo>
                    <a:lnTo>
                      <a:pt x="4941" y="1774"/>
                    </a:lnTo>
                    <a:lnTo>
                      <a:pt x="4941" y="1774"/>
                    </a:lnTo>
                    <a:lnTo>
                      <a:pt x="4941" y="1792"/>
                    </a:lnTo>
                    <a:lnTo>
                      <a:pt x="4950" y="1818"/>
                    </a:lnTo>
                    <a:lnTo>
                      <a:pt x="4967" y="1845"/>
                    </a:lnTo>
                    <a:lnTo>
                      <a:pt x="4967" y="1845"/>
                    </a:lnTo>
                    <a:lnTo>
                      <a:pt x="4976" y="1853"/>
                    </a:lnTo>
                    <a:lnTo>
                      <a:pt x="4976" y="1862"/>
                    </a:lnTo>
                    <a:lnTo>
                      <a:pt x="4976" y="1862"/>
                    </a:lnTo>
                    <a:lnTo>
                      <a:pt x="4976" y="1889"/>
                    </a:lnTo>
                    <a:lnTo>
                      <a:pt x="4976" y="1889"/>
                    </a:lnTo>
                    <a:lnTo>
                      <a:pt x="4985" y="1915"/>
                    </a:lnTo>
                    <a:lnTo>
                      <a:pt x="4985" y="1915"/>
                    </a:lnTo>
                    <a:lnTo>
                      <a:pt x="4985" y="1933"/>
                    </a:lnTo>
                    <a:lnTo>
                      <a:pt x="4994" y="1959"/>
                    </a:lnTo>
                    <a:lnTo>
                      <a:pt x="4994" y="1959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4985" y="1986"/>
                    </a:lnTo>
                    <a:lnTo>
                      <a:pt x="4985" y="1986"/>
                    </a:lnTo>
                    <a:lnTo>
                      <a:pt x="4985" y="1995"/>
                    </a:lnTo>
                    <a:lnTo>
                      <a:pt x="4976" y="2004"/>
                    </a:lnTo>
                    <a:lnTo>
                      <a:pt x="4976" y="2004"/>
                    </a:lnTo>
                    <a:lnTo>
                      <a:pt x="4959" y="2004"/>
                    </a:lnTo>
                    <a:lnTo>
                      <a:pt x="4959" y="2004"/>
                    </a:lnTo>
                    <a:lnTo>
                      <a:pt x="4950" y="2021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14" y="2021"/>
                    </a:lnTo>
                    <a:lnTo>
                      <a:pt x="4914" y="2021"/>
                    </a:lnTo>
                    <a:lnTo>
                      <a:pt x="4914" y="2004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79" y="1977"/>
                    </a:lnTo>
                    <a:lnTo>
                      <a:pt x="4879" y="1977"/>
                    </a:lnTo>
                    <a:lnTo>
                      <a:pt x="4862" y="1968"/>
                    </a:lnTo>
                    <a:lnTo>
                      <a:pt x="4862" y="1968"/>
                    </a:lnTo>
                    <a:lnTo>
                      <a:pt x="4853" y="1942"/>
                    </a:lnTo>
                    <a:lnTo>
                      <a:pt x="4835" y="1933"/>
                    </a:lnTo>
                    <a:lnTo>
                      <a:pt x="4835" y="1933"/>
                    </a:lnTo>
                    <a:lnTo>
                      <a:pt x="4826" y="1915"/>
                    </a:lnTo>
                    <a:lnTo>
                      <a:pt x="4826" y="1915"/>
                    </a:lnTo>
                    <a:lnTo>
                      <a:pt x="4826" y="1906"/>
                    </a:lnTo>
                    <a:lnTo>
                      <a:pt x="4826" y="1906"/>
                    </a:lnTo>
                    <a:lnTo>
                      <a:pt x="4826" y="1853"/>
                    </a:lnTo>
                    <a:lnTo>
                      <a:pt x="4817" y="1827"/>
                    </a:lnTo>
                    <a:lnTo>
                      <a:pt x="4817" y="1827"/>
                    </a:lnTo>
                    <a:lnTo>
                      <a:pt x="4817" y="1818"/>
                    </a:lnTo>
                    <a:lnTo>
                      <a:pt x="4826" y="1800"/>
                    </a:lnTo>
                    <a:lnTo>
                      <a:pt x="4826" y="1800"/>
                    </a:lnTo>
                    <a:lnTo>
                      <a:pt x="4835" y="1783"/>
                    </a:lnTo>
                    <a:lnTo>
                      <a:pt x="4826" y="1765"/>
                    </a:lnTo>
                    <a:lnTo>
                      <a:pt x="4826" y="1765"/>
                    </a:lnTo>
                    <a:lnTo>
                      <a:pt x="4809" y="1748"/>
                    </a:lnTo>
                    <a:lnTo>
                      <a:pt x="4773" y="1739"/>
                    </a:lnTo>
                    <a:lnTo>
                      <a:pt x="4773" y="1739"/>
                    </a:lnTo>
                    <a:lnTo>
                      <a:pt x="4747" y="1739"/>
                    </a:lnTo>
                    <a:lnTo>
                      <a:pt x="4747" y="1739"/>
                    </a:lnTo>
                    <a:lnTo>
                      <a:pt x="4694" y="1730"/>
                    </a:lnTo>
                    <a:lnTo>
                      <a:pt x="4694" y="1730"/>
                    </a:lnTo>
                    <a:lnTo>
                      <a:pt x="4659" y="1730"/>
                    </a:lnTo>
                    <a:lnTo>
                      <a:pt x="4650" y="1730"/>
                    </a:lnTo>
                    <a:lnTo>
                      <a:pt x="4650" y="1730"/>
                    </a:lnTo>
                    <a:lnTo>
                      <a:pt x="4614" y="1712"/>
                    </a:lnTo>
                    <a:lnTo>
                      <a:pt x="4562" y="1695"/>
                    </a:lnTo>
                    <a:lnTo>
                      <a:pt x="4562" y="1695"/>
                    </a:lnTo>
                    <a:lnTo>
                      <a:pt x="4526" y="1677"/>
                    </a:lnTo>
                    <a:lnTo>
                      <a:pt x="4517" y="1659"/>
                    </a:lnTo>
                    <a:lnTo>
                      <a:pt x="4517" y="1659"/>
                    </a:lnTo>
                    <a:lnTo>
                      <a:pt x="4500" y="1642"/>
                    </a:lnTo>
                    <a:lnTo>
                      <a:pt x="4482" y="1633"/>
                    </a:lnTo>
                    <a:lnTo>
                      <a:pt x="4482" y="1633"/>
                    </a:lnTo>
                    <a:lnTo>
                      <a:pt x="4464" y="1624"/>
                    </a:lnTo>
                    <a:lnTo>
                      <a:pt x="4464" y="1624"/>
                    </a:lnTo>
                    <a:lnTo>
                      <a:pt x="4447" y="1615"/>
                    </a:lnTo>
                    <a:lnTo>
                      <a:pt x="4420" y="1606"/>
                    </a:lnTo>
                    <a:lnTo>
                      <a:pt x="4385" y="1606"/>
                    </a:lnTo>
                    <a:lnTo>
                      <a:pt x="4385" y="1606"/>
                    </a:lnTo>
                    <a:lnTo>
                      <a:pt x="4359" y="1589"/>
                    </a:lnTo>
                    <a:lnTo>
                      <a:pt x="4359" y="1589"/>
                    </a:lnTo>
                    <a:lnTo>
                      <a:pt x="4341" y="1580"/>
                    </a:lnTo>
                    <a:lnTo>
                      <a:pt x="4314" y="1571"/>
                    </a:lnTo>
                    <a:lnTo>
                      <a:pt x="4314" y="1571"/>
                    </a:lnTo>
                    <a:lnTo>
                      <a:pt x="4288" y="1580"/>
                    </a:lnTo>
                    <a:lnTo>
                      <a:pt x="4262" y="1589"/>
                    </a:lnTo>
                    <a:lnTo>
                      <a:pt x="4262" y="1589"/>
                    </a:lnTo>
                    <a:lnTo>
                      <a:pt x="4253" y="1562"/>
                    </a:lnTo>
                    <a:lnTo>
                      <a:pt x="4235" y="1536"/>
                    </a:lnTo>
                    <a:lnTo>
                      <a:pt x="4235" y="1536"/>
                    </a:lnTo>
                    <a:lnTo>
                      <a:pt x="4226" y="1518"/>
                    </a:lnTo>
                    <a:lnTo>
                      <a:pt x="4226" y="1518"/>
                    </a:lnTo>
                    <a:lnTo>
                      <a:pt x="4217" y="1483"/>
                    </a:lnTo>
                    <a:lnTo>
                      <a:pt x="4200" y="1465"/>
                    </a:lnTo>
                    <a:lnTo>
                      <a:pt x="4182" y="1456"/>
                    </a:lnTo>
                    <a:lnTo>
                      <a:pt x="4173" y="1456"/>
                    </a:lnTo>
                    <a:lnTo>
                      <a:pt x="4173" y="1456"/>
                    </a:lnTo>
                    <a:lnTo>
                      <a:pt x="4147" y="1456"/>
                    </a:lnTo>
                    <a:lnTo>
                      <a:pt x="4129" y="1447"/>
                    </a:lnTo>
                    <a:lnTo>
                      <a:pt x="4129" y="1447"/>
                    </a:lnTo>
                    <a:lnTo>
                      <a:pt x="4120" y="1412"/>
                    </a:lnTo>
                    <a:lnTo>
                      <a:pt x="4129" y="1359"/>
                    </a:lnTo>
                    <a:lnTo>
                      <a:pt x="4129" y="1359"/>
                    </a:lnTo>
                    <a:lnTo>
                      <a:pt x="4147" y="1315"/>
                    </a:lnTo>
                    <a:lnTo>
                      <a:pt x="4147" y="1315"/>
                    </a:lnTo>
                    <a:lnTo>
                      <a:pt x="4165" y="1288"/>
                    </a:lnTo>
                    <a:lnTo>
                      <a:pt x="4165" y="1271"/>
                    </a:lnTo>
                    <a:lnTo>
                      <a:pt x="4165" y="1271"/>
                    </a:lnTo>
                    <a:lnTo>
                      <a:pt x="4173" y="1262"/>
                    </a:lnTo>
                    <a:lnTo>
                      <a:pt x="4191" y="1253"/>
                    </a:lnTo>
                    <a:lnTo>
                      <a:pt x="4191" y="1253"/>
                    </a:lnTo>
                    <a:lnTo>
                      <a:pt x="4209" y="1244"/>
                    </a:lnTo>
                    <a:lnTo>
                      <a:pt x="4217" y="1236"/>
                    </a:lnTo>
                    <a:lnTo>
                      <a:pt x="4217" y="1218"/>
                    </a:lnTo>
                    <a:lnTo>
                      <a:pt x="4217" y="1218"/>
                    </a:lnTo>
                    <a:lnTo>
                      <a:pt x="4217" y="1209"/>
                    </a:lnTo>
                    <a:lnTo>
                      <a:pt x="4217" y="1209"/>
                    </a:lnTo>
                    <a:lnTo>
                      <a:pt x="4235" y="1209"/>
                    </a:lnTo>
                    <a:lnTo>
                      <a:pt x="4244" y="1200"/>
                    </a:lnTo>
                    <a:lnTo>
                      <a:pt x="4244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62" y="1174"/>
                    </a:lnTo>
                    <a:lnTo>
                      <a:pt x="4270" y="1165"/>
                    </a:lnTo>
                    <a:lnTo>
                      <a:pt x="4270" y="1165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306" y="1156"/>
                    </a:lnTo>
                    <a:lnTo>
                      <a:pt x="4323" y="1147"/>
                    </a:lnTo>
                    <a:lnTo>
                      <a:pt x="4341" y="1138"/>
                    </a:lnTo>
                    <a:lnTo>
                      <a:pt x="4341" y="1138"/>
                    </a:lnTo>
                    <a:lnTo>
                      <a:pt x="4350" y="1121"/>
                    </a:lnTo>
                    <a:lnTo>
                      <a:pt x="4350" y="1103"/>
                    </a:lnTo>
                    <a:lnTo>
                      <a:pt x="4350" y="1103"/>
                    </a:lnTo>
                    <a:lnTo>
                      <a:pt x="4350" y="1085"/>
                    </a:lnTo>
                    <a:lnTo>
                      <a:pt x="4350" y="1085"/>
                    </a:lnTo>
                    <a:lnTo>
                      <a:pt x="4359" y="1085"/>
                    </a:lnTo>
                    <a:lnTo>
                      <a:pt x="4359" y="1085"/>
                    </a:lnTo>
                    <a:lnTo>
                      <a:pt x="4376" y="1077"/>
                    </a:lnTo>
                    <a:lnTo>
                      <a:pt x="4385" y="1077"/>
                    </a:lnTo>
                    <a:lnTo>
                      <a:pt x="4385" y="1077"/>
                    </a:lnTo>
                    <a:lnTo>
                      <a:pt x="4394" y="1059"/>
                    </a:lnTo>
                    <a:lnTo>
                      <a:pt x="4394" y="1041"/>
                    </a:lnTo>
                    <a:lnTo>
                      <a:pt x="4394" y="1041"/>
                    </a:lnTo>
                    <a:lnTo>
                      <a:pt x="4403" y="1041"/>
                    </a:lnTo>
                    <a:lnTo>
                      <a:pt x="4403" y="1041"/>
                    </a:lnTo>
                    <a:lnTo>
                      <a:pt x="4429" y="1050"/>
                    </a:lnTo>
                    <a:lnTo>
                      <a:pt x="4464" y="1050"/>
                    </a:lnTo>
                    <a:lnTo>
                      <a:pt x="4464" y="1050"/>
                    </a:lnTo>
                    <a:lnTo>
                      <a:pt x="4491" y="1032"/>
                    </a:lnTo>
                    <a:lnTo>
                      <a:pt x="4517" y="1006"/>
                    </a:lnTo>
                    <a:lnTo>
                      <a:pt x="4517" y="1006"/>
                    </a:lnTo>
                    <a:lnTo>
                      <a:pt x="4553" y="971"/>
                    </a:lnTo>
                    <a:lnTo>
                      <a:pt x="4553" y="971"/>
                    </a:lnTo>
                    <a:lnTo>
                      <a:pt x="4562" y="953"/>
                    </a:lnTo>
                    <a:lnTo>
                      <a:pt x="4562" y="935"/>
                    </a:lnTo>
                    <a:lnTo>
                      <a:pt x="4562" y="935"/>
                    </a:lnTo>
                    <a:lnTo>
                      <a:pt x="4553" y="918"/>
                    </a:lnTo>
                    <a:lnTo>
                      <a:pt x="4553" y="918"/>
                    </a:lnTo>
                    <a:lnTo>
                      <a:pt x="4588" y="891"/>
                    </a:lnTo>
                    <a:lnTo>
                      <a:pt x="4588" y="891"/>
                    </a:lnTo>
                    <a:lnTo>
                      <a:pt x="4597" y="891"/>
                    </a:lnTo>
                    <a:lnTo>
                      <a:pt x="4597" y="891"/>
                    </a:lnTo>
                    <a:lnTo>
                      <a:pt x="4588" y="900"/>
                    </a:lnTo>
                    <a:lnTo>
                      <a:pt x="4588" y="918"/>
                    </a:lnTo>
                    <a:lnTo>
                      <a:pt x="4588" y="918"/>
                    </a:lnTo>
                    <a:lnTo>
                      <a:pt x="4570" y="944"/>
                    </a:lnTo>
                    <a:lnTo>
                      <a:pt x="4570" y="944"/>
                    </a:lnTo>
                    <a:lnTo>
                      <a:pt x="4562" y="971"/>
                    </a:lnTo>
                    <a:lnTo>
                      <a:pt x="4570" y="997"/>
                    </a:lnTo>
                    <a:lnTo>
                      <a:pt x="4570" y="997"/>
                    </a:lnTo>
                    <a:lnTo>
                      <a:pt x="4562" y="1015"/>
                    </a:lnTo>
                    <a:lnTo>
                      <a:pt x="4544" y="1032"/>
                    </a:lnTo>
                    <a:lnTo>
                      <a:pt x="4544" y="1032"/>
                    </a:lnTo>
                    <a:lnTo>
                      <a:pt x="4526" y="1050"/>
                    </a:lnTo>
                    <a:lnTo>
                      <a:pt x="4517" y="1059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35" y="1085"/>
                    </a:lnTo>
                    <a:lnTo>
                      <a:pt x="4544" y="1094"/>
                    </a:lnTo>
                    <a:lnTo>
                      <a:pt x="4570" y="1085"/>
                    </a:lnTo>
                    <a:lnTo>
                      <a:pt x="4570" y="1085"/>
                    </a:lnTo>
                    <a:lnTo>
                      <a:pt x="4606" y="1077"/>
                    </a:lnTo>
                    <a:lnTo>
                      <a:pt x="4606" y="1077"/>
                    </a:lnTo>
                    <a:lnTo>
                      <a:pt x="4606" y="1085"/>
                    </a:lnTo>
                    <a:lnTo>
                      <a:pt x="4606" y="1085"/>
                    </a:lnTo>
                    <a:lnTo>
                      <a:pt x="4606" y="1103"/>
                    </a:lnTo>
                    <a:lnTo>
                      <a:pt x="4606" y="1112"/>
                    </a:lnTo>
                    <a:lnTo>
                      <a:pt x="4606" y="1112"/>
                    </a:lnTo>
                    <a:lnTo>
                      <a:pt x="4632" y="1121"/>
                    </a:lnTo>
                    <a:lnTo>
                      <a:pt x="4632" y="1121"/>
                    </a:lnTo>
                    <a:lnTo>
                      <a:pt x="4641" y="1121"/>
                    </a:lnTo>
                    <a:lnTo>
                      <a:pt x="4641" y="1121"/>
                    </a:lnTo>
                    <a:lnTo>
                      <a:pt x="4667" y="1121"/>
                    </a:lnTo>
                    <a:lnTo>
                      <a:pt x="4694" y="1103"/>
                    </a:lnTo>
                    <a:lnTo>
                      <a:pt x="4720" y="1085"/>
                    </a:lnTo>
                    <a:lnTo>
                      <a:pt x="4738" y="1068"/>
                    </a:lnTo>
                    <a:lnTo>
                      <a:pt x="4738" y="1068"/>
                    </a:lnTo>
                    <a:lnTo>
                      <a:pt x="4747" y="1059"/>
                    </a:lnTo>
                    <a:lnTo>
                      <a:pt x="4756" y="1059"/>
                    </a:lnTo>
                    <a:lnTo>
                      <a:pt x="4773" y="1059"/>
                    </a:lnTo>
                    <a:lnTo>
                      <a:pt x="4791" y="1068"/>
                    </a:lnTo>
                    <a:lnTo>
                      <a:pt x="4791" y="1068"/>
                    </a:lnTo>
                    <a:lnTo>
                      <a:pt x="4817" y="1077"/>
                    </a:lnTo>
                    <a:lnTo>
                      <a:pt x="4853" y="1085"/>
                    </a:lnTo>
                    <a:lnTo>
                      <a:pt x="4879" y="1094"/>
                    </a:lnTo>
                    <a:lnTo>
                      <a:pt x="4906" y="1085"/>
                    </a:lnTo>
                    <a:lnTo>
                      <a:pt x="4906" y="1085"/>
                    </a:lnTo>
                    <a:lnTo>
                      <a:pt x="4923" y="1077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50"/>
                    </a:lnTo>
                    <a:lnTo>
                      <a:pt x="4914" y="1041"/>
                    </a:lnTo>
                    <a:lnTo>
                      <a:pt x="4879" y="1024"/>
                    </a:lnTo>
                    <a:lnTo>
                      <a:pt x="4879" y="1024"/>
                    </a:lnTo>
                    <a:lnTo>
                      <a:pt x="4862" y="1015"/>
                    </a:lnTo>
                    <a:lnTo>
                      <a:pt x="4844" y="997"/>
                    </a:lnTo>
                    <a:lnTo>
                      <a:pt x="4844" y="997"/>
                    </a:lnTo>
                    <a:lnTo>
                      <a:pt x="4844" y="980"/>
                    </a:lnTo>
                    <a:lnTo>
                      <a:pt x="4826" y="962"/>
                    </a:lnTo>
                    <a:lnTo>
                      <a:pt x="4756" y="935"/>
                    </a:lnTo>
                    <a:lnTo>
                      <a:pt x="4756" y="935"/>
                    </a:lnTo>
                    <a:lnTo>
                      <a:pt x="4729" y="927"/>
                    </a:lnTo>
                    <a:lnTo>
                      <a:pt x="4729" y="927"/>
                    </a:lnTo>
                    <a:lnTo>
                      <a:pt x="4703" y="909"/>
                    </a:lnTo>
                    <a:lnTo>
                      <a:pt x="4703" y="909"/>
                    </a:lnTo>
                    <a:lnTo>
                      <a:pt x="4676" y="900"/>
                    </a:lnTo>
                    <a:lnTo>
                      <a:pt x="4667" y="882"/>
                    </a:lnTo>
                    <a:lnTo>
                      <a:pt x="4667" y="882"/>
                    </a:lnTo>
                    <a:lnTo>
                      <a:pt x="4659" y="865"/>
                    </a:lnTo>
                    <a:lnTo>
                      <a:pt x="4659" y="865"/>
                    </a:lnTo>
                    <a:lnTo>
                      <a:pt x="4641" y="856"/>
                    </a:lnTo>
                    <a:lnTo>
                      <a:pt x="4614" y="865"/>
                    </a:lnTo>
                    <a:lnTo>
                      <a:pt x="4614" y="865"/>
                    </a:lnTo>
                    <a:lnTo>
                      <a:pt x="4623" y="847"/>
                    </a:lnTo>
                    <a:lnTo>
                      <a:pt x="4623" y="847"/>
                    </a:lnTo>
                    <a:lnTo>
                      <a:pt x="4614" y="838"/>
                    </a:lnTo>
                    <a:lnTo>
                      <a:pt x="4606" y="829"/>
                    </a:lnTo>
                    <a:lnTo>
                      <a:pt x="4606" y="829"/>
                    </a:lnTo>
                    <a:lnTo>
                      <a:pt x="4614" y="829"/>
                    </a:lnTo>
                    <a:lnTo>
                      <a:pt x="4623" y="838"/>
                    </a:lnTo>
                    <a:lnTo>
                      <a:pt x="4623" y="838"/>
                    </a:lnTo>
                    <a:lnTo>
                      <a:pt x="4632" y="847"/>
                    </a:lnTo>
                    <a:lnTo>
                      <a:pt x="4632" y="847"/>
                    </a:lnTo>
                    <a:lnTo>
                      <a:pt x="4641" y="856"/>
                    </a:lnTo>
                    <a:lnTo>
                      <a:pt x="4659" y="856"/>
                    </a:lnTo>
                    <a:lnTo>
                      <a:pt x="4685" y="847"/>
                    </a:lnTo>
                    <a:lnTo>
                      <a:pt x="4685" y="847"/>
                    </a:lnTo>
                    <a:lnTo>
                      <a:pt x="4703" y="847"/>
                    </a:lnTo>
                    <a:lnTo>
                      <a:pt x="4703" y="847"/>
                    </a:lnTo>
                    <a:lnTo>
                      <a:pt x="4712" y="847"/>
                    </a:lnTo>
                    <a:lnTo>
                      <a:pt x="4720" y="838"/>
                    </a:lnTo>
                    <a:lnTo>
                      <a:pt x="4720" y="838"/>
                    </a:lnTo>
                    <a:lnTo>
                      <a:pt x="4729" y="847"/>
                    </a:lnTo>
                    <a:lnTo>
                      <a:pt x="4729" y="847"/>
                    </a:lnTo>
                    <a:lnTo>
                      <a:pt x="4747" y="838"/>
                    </a:lnTo>
                    <a:lnTo>
                      <a:pt x="4756" y="838"/>
                    </a:lnTo>
                    <a:lnTo>
                      <a:pt x="4756" y="838"/>
                    </a:lnTo>
                    <a:lnTo>
                      <a:pt x="4773" y="829"/>
                    </a:lnTo>
                    <a:lnTo>
                      <a:pt x="4773" y="829"/>
                    </a:lnTo>
                    <a:lnTo>
                      <a:pt x="4809" y="812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53" y="776"/>
                    </a:lnTo>
                    <a:lnTo>
                      <a:pt x="4870" y="759"/>
                    </a:lnTo>
                    <a:lnTo>
                      <a:pt x="4870" y="759"/>
                    </a:lnTo>
                    <a:lnTo>
                      <a:pt x="4870" y="741"/>
                    </a:lnTo>
                    <a:lnTo>
                      <a:pt x="4870" y="724"/>
                    </a:lnTo>
                    <a:lnTo>
                      <a:pt x="4862" y="706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62"/>
                    </a:lnTo>
                    <a:lnTo>
                      <a:pt x="4826" y="653"/>
                    </a:lnTo>
                    <a:lnTo>
                      <a:pt x="4826" y="653"/>
                    </a:lnTo>
                    <a:lnTo>
                      <a:pt x="4862" y="644"/>
                    </a:lnTo>
                    <a:lnTo>
                      <a:pt x="4879" y="626"/>
                    </a:lnTo>
                    <a:lnTo>
                      <a:pt x="4879" y="626"/>
                    </a:lnTo>
                    <a:lnTo>
                      <a:pt x="4879" y="618"/>
                    </a:lnTo>
                    <a:lnTo>
                      <a:pt x="4879" y="609"/>
                    </a:lnTo>
                    <a:lnTo>
                      <a:pt x="4879" y="609"/>
                    </a:lnTo>
                    <a:lnTo>
                      <a:pt x="4879" y="591"/>
                    </a:lnTo>
                    <a:lnTo>
                      <a:pt x="4870" y="591"/>
                    </a:lnTo>
                    <a:lnTo>
                      <a:pt x="4870" y="591"/>
                    </a:lnTo>
                    <a:lnTo>
                      <a:pt x="4879" y="573"/>
                    </a:lnTo>
                    <a:lnTo>
                      <a:pt x="4879" y="565"/>
                    </a:lnTo>
                    <a:lnTo>
                      <a:pt x="4879" y="565"/>
                    </a:lnTo>
                    <a:lnTo>
                      <a:pt x="4870" y="556"/>
                    </a:lnTo>
                    <a:lnTo>
                      <a:pt x="4862" y="547"/>
                    </a:lnTo>
                    <a:lnTo>
                      <a:pt x="4835" y="538"/>
                    </a:lnTo>
                    <a:lnTo>
                      <a:pt x="4835" y="538"/>
                    </a:lnTo>
                    <a:lnTo>
                      <a:pt x="4817" y="538"/>
                    </a:lnTo>
                    <a:lnTo>
                      <a:pt x="4809" y="529"/>
                    </a:lnTo>
                    <a:lnTo>
                      <a:pt x="4809" y="529"/>
                    </a:lnTo>
                    <a:lnTo>
                      <a:pt x="4800" y="512"/>
                    </a:lnTo>
                    <a:lnTo>
                      <a:pt x="4809" y="512"/>
                    </a:lnTo>
                    <a:lnTo>
                      <a:pt x="4809" y="512"/>
                    </a:lnTo>
                    <a:lnTo>
                      <a:pt x="4853" y="503"/>
                    </a:lnTo>
                    <a:lnTo>
                      <a:pt x="4879" y="485"/>
                    </a:lnTo>
                    <a:lnTo>
                      <a:pt x="4879" y="485"/>
                    </a:lnTo>
                    <a:lnTo>
                      <a:pt x="4923" y="494"/>
                    </a:lnTo>
                    <a:lnTo>
                      <a:pt x="4923" y="494"/>
                    </a:lnTo>
                    <a:lnTo>
                      <a:pt x="4967" y="503"/>
                    </a:lnTo>
                    <a:lnTo>
                      <a:pt x="4994" y="503"/>
                    </a:lnTo>
                    <a:lnTo>
                      <a:pt x="4994" y="503"/>
                    </a:lnTo>
                    <a:lnTo>
                      <a:pt x="5012" y="503"/>
                    </a:lnTo>
                    <a:lnTo>
                      <a:pt x="5020" y="485"/>
                    </a:lnTo>
                    <a:lnTo>
                      <a:pt x="5020" y="485"/>
                    </a:lnTo>
                    <a:lnTo>
                      <a:pt x="5020" y="476"/>
                    </a:lnTo>
                    <a:lnTo>
                      <a:pt x="5012" y="467"/>
                    </a:lnTo>
                    <a:lnTo>
                      <a:pt x="4994" y="450"/>
                    </a:lnTo>
                    <a:lnTo>
                      <a:pt x="5003" y="450"/>
                    </a:lnTo>
                    <a:lnTo>
                      <a:pt x="5003" y="450"/>
                    </a:lnTo>
                    <a:lnTo>
                      <a:pt x="5038" y="459"/>
                    </a:lnTo>
                    <a:lnTo>
                      <a:pt x="5056" y="476"/>
                    </a:lnTo>
                    <a:lnTo>
                      <a:pt x="5056" y="476"/>
                    </a:lnTo>
                    <a:lnTo>
                      <a:pt x="5064" y="494"/>
                    </a:lnTo>
                    <a:lnTo>
                      <a:pt x="5073" y="503"/>
                    </a:lnTo>
                    <a:lnTo>
                      <a:pt x="5073" y="503"/>
                    </a:lnTo>
                    <a:lnTo>
                      <a:pt x="5082" y="503"/>
                    </a:lnTo>
                    <a:lnTo>
                      <a:pt x="5082" y="503"/>
                    </a:lnTo>
                    <a:lnTo>
                      <a:pt x="5091" y="512"/>
                    </a:lnTo>
                    <a:lnTo>
                      <a:pt x="5100" y="520"/>
                    </a:lnTo>
                    <a:lnTo>
                      <a:pt x="5126" y="538"/>
                    </a:lnTo>
                    <a:lnTo>
                      <a:pt x="5126" y="538"/>
                    </a:lnTo>
                    <a:lnTo>
                      <a:pt x="5162" y="556"/>
                    </a:lnTo>
                    <a:lnTo>
                      <a:pt x="5162" y="556"/>
                    </a:lnTo>
                    <a:lnTo>
                      <a:pt x="5144" y="565"/>
                    </a:lnTo>
                    <a:lnTo>
                      <a:pt x="5144" y="565"/>
                    </a:lnTo>
                    <a:lnTo>
                      <a:pt x="5117" y="573"/>
                    </a:lnTo>
                    <a:lnTo>
                      <a:pt x="5109" y="591"/>
                    </a:lnTo>
                    <a:lnTo>
                      <a:pt x="5109" y="591"/>
                    </a:lnTo>
                    <a:lnTo>
                      <a:pt x="5109" y="600"/>
                    </a:lnTo>
                    <a:lnTo>
                      <a:pt x="5117" y="609"/>
                    </a:lnTo>
                    <a:lnTo>
                      <a:pt x="5117" y="609"/>
                    </a:lnTo>
                    <a:lnTo>
                      <a:pt x="5135" y="618"/>
                    </a:lnTo>
                    <a:lnTo>
                      <a:pt x="5144" y="618"/>
                    </a:lnTo>
                    <a:lnTo>
                      <a:pt x="5179" y="600"/>
                    </a:lnTo>
                    <a:lnTo>
                      <a:pt x="5179" y="600"/>
                    </a:lnTo>
                    <a:lnTo>
                      <a:pt x="5197" y="591"/>
                    </a:lnTo>
                    <a:lnTo>
                      <a:pt x="5214" y="591"/>
                    </a:lnTo>
                    <a:lnTo>
                      <a:pt x="5214" y="591"/>
                    </a:lnTo>
                    <a:lnTo>
                      <a:pt x="5223" y="600"/>
                    </a:lnTo>
                    <a:lnTo>
                      <a:pt x="5223" y="609"/>
                    </a:lnTo>
                    <a:lnTo>
                      <a:pt x="5223" y="609"/>
                    </a:lnTo>
                    <a:lnTo>
                      <a:pt x="5241" y="635"/>
                    </a:lnTo>
                    <a:lnTo>
                      <a:pt x="5250" y="644"/>
                    </a:lnTo>
                    <a:lnTo>
                      <a:pt x="5267" y="644"/>
                    </a:lnTo>
                    <a:lnTo>
                      <a:pt x="5267" y="644"/>
                    </a:lnTo>
                    <a:lnTo>
                      <a:pt x="5285" y="644"/>
                    </a:lnTo>
                    <a:lnTo>
                      <a:pt x="5294" y="644"/>
                    </a:lnTo>
                    <a:lnTo>
                      <a:pt x="5312" y="662"/>
                    </a:lnTo>
                    <a:lnTo>
                      <a:pt x="5338" y="688"/>
                    </a:lnTo>
                    <a:lnTo>
                      <a:pt x="5338" y="688"/>
                    </a:lnTo>
                    <a:lnTo>
                      <a:pt x="5347" y="706"/>
                    </a:lnTo>
                    <a:lnTo>
                      <a:pt x="5347" y="724"/>
                    </a:lnTo>
                    <a:lnTo>
                      <a:pt x="5338" y="750"/>
                    </a:lnTo>
                    <a:lnTo>
                      <a:pt x="5338" y="750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03" y="785"/>
                    </a:lnTo>
                    <a:lnTo>
                      <a:pt x="5303" y="785"/>
                    </a:lnTo>
                    <a:lnTo>
                      <a:pt x="5267" y="803"/>
                    </a:lnTo>
                    <a:lnTo>
                      <a:pt x="5250" y="821"/>
                    </a:lnTo>
                    <a:lnTo>
                      <a:pt x="5250" y="821"/>
                    </a:lnTo>
                    <a:lnTo>
                      <a:pt x="5250" y="838"/>
                    </a:lnTo>
                    <a:lnTo>
                      <a:pt x="5250" y="856"/>
                    </a:lnTo>
                    <a:lnTo>
                      <a:pt x="5267" y="882"/>
                    </a:lnTo>
                    <a:lnTo>
                      <a:pt x="5267" y="882"/>
                    </a:lnTo>
                    <a:lnTo>
                      <a:pt x="5276" y="891"/>
                    </a:lnTo>
                    <a:lnTo>
                      <a:pt x="5276" y="891"/>
                    </a:lnTo>
                    <a:lnTo>
                      <a:pt x="5267" y="900"/>
                    </a:lnTo>
                    <a:lnTo>
                      <a:pt x="5267" y="900"/>
                    </a:lnTo>
                    <a:lnTo>
                      <a:pt x="5250" y="909"/>
                    </a:lnTo>
                    <a:lnTo>
                      <a:pt x="5223" y="909"/>
                    </a:lnTo>
                    <a:lnTo>
                      <a:pt x="5188" y="909"/>
                    </a:lnTo>
                    <a:lnTo>
                      <a:pt x="5162" y="900"/>
                    </a:lnTo>
                    <a:lnTo>
                      <a:pt x="5162" y="900"/>
                    </a:lnTo>
                    <a:lnTo>
                      <a:pt x="5117" y="891"/>
                    </a:lnTo>
                    <a:lnTo>
                      <a:pt x="5100" y="900"/>
                    </a:lnTo>
                    <a:lnTo>
                      <a:pt x="5091" y="909"/>
                    </a:lnTo>
                    <a:lnTo>
                      <a:pt x="5091" y="909"/>
                    </a:lnTo>
                    <a:lnTo>
                      <a:pt x="5082" y="918"/>
                    </a:lnTo>
                    <a:lnTo>
                      <a:pt x="5082" y="918"/>
                    </a:lnTo>
                    <a:lnTo>
                      <a:pt x="5064" y="918"/>
                    </a:lnTo>
                    <a:lnTo>
                      <a:pt x="5056" y="927"/>
                    </a:lnTo>
                    <a:lnTo>
                      <a:pt x="5029" y="953"/>
                    </a:lnTo>
                    <a:lnTo>
                      <a:pt x="5029" y="953"/>
                    </a:lnTo>
                    <a:lnTo>
                      <a:pt x="5029" y="980"/>
                    </a:lnTo>
                    <a:lnTo>
                      <a:pt x="5038" y="1006"/>
                    </a:lnTo>
                    <a:lnTo>
                      <a:pt x="5038" y="1006"/>
                    </a:lnTo>
                    <a:lnTo>
                      <a:pt x="5056" y="1015"/>
                    </a:lnTo>
                    <a:lnTo>
                      <a:pt x="5082" y="1024"/>
                    </a:lnTo>
                    <a:lnTo>
                      <a:pt x="5135" y="1015"/>
                    </a:lnTo>
                    <a:lnTo>
                      <a:pt x="5135" y="1015"/>
                    </a:lnTo>
                    <a:lnTo>
                      <a:pt x="5170" y="1015"/>
                    </a:lnTo>
                    <a:lnTo>
                      <a:pt x="5170" y="1015"/>
                    </a:lnTo>
                    <a:lnTo>
                      <a:pt x="5197" y="1015"/>
                    </a:lnTo>
                    <a:lnTo>
                      <a:pt x="5197" y="1015"/>
                    </a:lnTo>
                    <a:lnTo>
                      <a:pt x="5223" y="1015"/>
                    </a:lnTo>
                    <a:lnTo>
                      <a:pt x="5232" y="1006"/>
                    </a:lnTo>
                    <a:lnTo>
                      <a:pt x="5241" y="997"/>
                    </a:lnTo>
                    <a:lnTo>
                      <a:pt x="5241" y="997"/>
                    </a:lnTo>
                    <a:lnTo>
                      <a:pt x="5259" y="988"/>
                    </a:lnTo>
                    <a:lnTo>
                      <a:pt x="5294" y="997"/>
                    </a:lnTo>
                    <a:lnTo>
                      <a:pt x="5294" y="997"/>
                    </a:lnTo>
                    <a:lnTo>
                      <a:pt x="5312" y="997"/>
                    </a:lnTo>
                    <a:lnTo>
                      <a:pt x="5312" y="997"/>
                    </a:lnTo>
                    <a:lnTo>
                      <a:pt x="5320" y="1006"/>
                    </a:lnTo>
                    <a:lnTo>
                      <a:pt x="5329" y="1015"/>
                    </a:lnTo>
                    <a:lnTo>
                      <a:pt x="5329" y="1015"/>
                    </a:lnTo>
                    <a:lnTo>
                      <a:pt x="5347" y="1041"/>
                    </a:lnTo>
                    <a:lnTo>
                      <a:pt x="5356" y="1050"/>
                    </a:lnTo>
                    <a:lnTo>
                      <a:pt x="5373" y="1059"/>
                    </a:lnTo>
                    <a:lnTo>
                      <a:pt x="5373" y="1059"/>
                    </a:lnTo>
                    <a:lnTo>
                      <a:pt x="5382" y="1059"/>
                    </a:lnTo>
                    <a:lnTo>
                      <a:pt x="5382" y="1077"/>
                    </a:lnTo>
                    <a:lnTo>
                      <a:pt x="5382" y="1077"/>
                    </a:lnTo>
                    <a:lnTo>
                      <a:pt x="5382" y="1094"/>
                    </a:lnTo>
                    <a:lnTo>
                      <a:pt x="5400" y="1121"/>
                    </a:lnTo>
                    <a:lnTo>
                      <a:pt x="5400" y="1121"/>
                    </a:lnTo>
                    <a:lnTo>
                      <a:pt x="5409" y="1130"/>
                    </a:lnTo>
                    <a:lnTo>
                      <a:pt x="5426" y="1138"/>
                    </a:lnTo>
                    <a:lnTo>
                      <a:pt x="5470" y="1147"/>
                    </a:lnTo>
                    <a:lnTo>
                      <a:pt x="5470" y="1147"/>
                    </a:lnTo>
                    <a:lnTo>
                      <a:pt x="5506" y="1147"/>
                    </a:lnTo>
                    <a:lnTo>
                      <a:pt x="5532" y="1165"/>
                    </a:lnTo>
                    <a:lnTo>
                      <a:pt x="5532" y="1165"/>
                    </a:lnTo>
                    <a:lnTo>
                      <a:pt x="5567" y="1183"/>
                    </a:lnTo>
                    <a:lnTo>
                      <a:pt x="5611" y="1209"/>
                    </a:lnTo>
                    <a:lnTo>
                      <a:pt x="5656" y="1227"/>
                    </a:lnTo>
                    <a:lnTo>
                      <a:pt x="5700" y="1236"/>
                    </a:lnTo>
                    <a:lnTo>
                      <a:pt x="5700" y="1236"/>
                    </a:lnTo>
                    <a:lnTo>
                      <a:pt x="5709" y="1236"/>
                    </a:lnTo>
                    <a:lnTo>
                      <a:pt x="5709" y="1236"/>
                    </a:lnTo>
                    <a:lnTo>
                      <a:pt x="5717" y="1227"/>
                    </a:lnTo>
                    <a:lnTo>
                      <a:pt x="5726" y="1227"/>
                    </a:lnTo>
                    <a:lnTo>
                      <a:pt x="5726" y="1227"/>
                    </a:lnTo>
                    <a:lnTo>
                      <a:pt x="5726" y="1218"/>
                    </a:lnTo>
                    <a:lnTo>
                      <a:pt x="5726" y="1200"/>
                    </a:lnTo>
                    <a:lnTo>
                      <a:pt x="5726" y="1200"/>
                    </a:lnTo>
                    <a:lnTo>
                      <a:pt x="5717" y="1174"/>
                    </a:lnTo>
                    <a:lnTo>
                      <a:pt x="5682" y="1138"/>
                    </a:lnTo>
                    <a:lnTo>
                      <a:pt x="5620" y="1085"/>
                    </a:lnTo>
                    <a:lnTo>
                      <a:pt x="5620" y="1085"/>
                    </a:lnTo>
                    <a:lnTo>
                      <a:pt x="5647" y="1094"/>
                    </a:lnTo>
                    <a:lnTo>
                      <a:pt x="5647" y="1094"/>
                    </a:lnTo>
                    <a:lnTo>
                      <a:pt x="5673" y="1112"/>
                    </a:lnTo>
                    <a:lnTo>
                      <a:pt x="5700" y="1130"/>
                    </a:lnTo>
                    <a:lnTo>
                      <a:pt x="5726" y="1138"/>
                    </a:lnTo>
                    <a:lnTo>
                      <a:pt x="5753" y="1138"/>
                    </a:lnTo>
                    <a:lnTo>
                      <a:pt x="5753" y="1138"/>
                    </a:lnTo>
                    <a:lnTo>
                      <a:pt x="5788" y="1130"/>
                    </a:lnTo>
                    <a:lnTo>
                      <a:pt x="5814" y="1103"/>
                    </a:lnTo>
                    <a:lnTo>
                      <a:pt x="5814" y="1103"/>
                    </a:lnTo>
                    <a:lnTo>
                      <a:pt x="5823" y="1085"/>
                    </a:lnTo>
                    <a:lnTo>
                      <a:pt x="5823" y="1068"/>
                    </a:lnTo>
                    <a:lnTo>
                      <a:pt x="5823" y="1068"/>
                    </a:lnTo>
                    <a:lnTo>
                      <a:pt x="5814" y="1059"/>
                    </a:lnTo>
                    <a:lnTo>
                      <a:pt x="5806" y="1050"/>
                    </a:lnTo>
                    <a:lnTo>
                      <a:pt x="5806" y="1050"/>
                    </a:lnTo>
                    <a:lnTo>
                      <a:pt x="5788" y="1041"/>
                    </a:lnTo>
                    <a:lnTo>
                      <a:pt x="5788" y="1032"/>
                    </a:lnTo>
                    <a:lnTo>
                      <a:pt x="5788" y="1032"/>
                    </a:lnTo>
                    <a:lnTo>
                      <a:pt x="5788" y="1006"/>
                    </a:lnTo>
                    <a:lnTo>
                      <a:pt x="5770" y="980"/>
                    </a:lnTo>
                    <a:lnTo>
                      <a:pt x="5753" y="953"/>
                    </a:lnTo>
                    <a:lnTo>
                      <a:pt x="5717" y="944"/>
                    </a:lnTo>
                    <a:lnTo>
                      <a:pt x="5717" y="944"/>
                    </a:lnTo>
                    <a:lnTo>
                      <a:pt x="5700" y="944"/>
                    </a:lnTo>
                    <a:lnTo>
                      <a:pt x="5673" y="927"/>
                    </a:lnTo>
                    <a:lnTo>
                      <a:pt x="5638" y="891"/>
                    </a:lnTo>
                    <a:lnTo>
                      <a:pt x="5638" y="891"/>
                    </a:lnTo>
                    <a:lnTo>
                      <a:pt x="5647" y="882"/>
                    </a:lnTo>
                    <a:lnTo>
                      <a:pt x="5656" y="865"/>
                    </a:lnTo>
                    <a:lnTo>
                      <a:pt x="5647" y="847"/>
                    </a:lnTo>
                    <a:lnTo>
                      <a:pt x="5647" y="847"/>
                    </a:lnTo>
                    <a:lnTo>
                      <a:pt x="5647" y="838"/>
                    </a:lnTo>
                    <a:lnTo>
                      <a:pt x="5647" y="829"/>
                    </a:lnTo>
                    <a:lnTo>
                      <a:pt x="5647" y="829"/>
                    </a:lnTo>
                    <a:lnTo>
                      <a:pt x="5656" y="821"/>
                    </a:lnTo>
                    <a:lnTo>
                      <a:pt x="5682" y="838"/>
                    </a:lnTo>
                    <a:lnTo>
                      <a:pt x="5682" y="838"/>
                    </a:lnTo>
                    <a:lnTo>
                      <a:pt x="5700" y="847"/>
                    </a:lnTo>
                    <a:lnTo>
                      <a:pt x="5717" y="856"/>
                    </a:lnTo>
                    <a:lnTo>
                      <a:pt x="5717" y="856"/>
                    </a:lnTo>
                    <a:lnTo>
                      <a:pt x="5735" y="865"/>
                    </a:lnTo>
                    <a:lnTo>
                      <a:pt x="5744" y="882"/>
                    </a:lnTo>
                    <a:lnTo>
                      <a:pt x="5744" y="882"/>
                    </a:lnTo>
                    <a:lnTo>
                      <a:pt x="5770" y="909"/>
                    </a:lnTo>
                    <a:lnTo>
                      <a:pt x="5797" y="935"/>
                    </a:lnTo>
                    <a:lnTo>
                      <a:pt x="5797" y="935"/>
                    </a:lnTo>
                    <a:lnTo>
                      <a:pt x="5823" y="953"/>
                    </a:lnTo>
                    <a:lnTo>
                      <a:pt x="5850" y="953"/>
                    </a:lnTo>
                    <a:lnTo>
                      <a:pt x="5850" y="953"/>
                    </a:lnTo>
                    <a:lnTo>
                      <a:pt x="5867" y="944"/>
                    </a:lnTo>
                    <a:lnTo>
                      <a:pt x="5876" y="918"/>
                    </a:lnTo>
                    <a:lnTo>
                      <a:pt x="5876" y="909"/>
                    </a:lnTo>
                    <a:lnTo>
                      <a:pt x="5876" y="909"/>
                    </a:lnTo>
                    <a:lnTo>
                      <a:pt x="5894" y="909"/>
                    </a:lnTo>
                    <a:lnTo>
                      <a:pt x="5894" y="909"/>
                    </a:lnTo>
                    <a:lnTo>
                      <a:pt x="5911" y="900"/>
                    </a:lnTo>
                    <a:lnTo>
                      <a:pt x="5929" y="891"/>
                    </a:lnTo>
                    <a:lnTo>
                      <a:pt x="5929" y="891"/>
                    </a:lnTo>
                    <a:lnTo>
                      <a:pt x="5929" y="874"/>
                    </a:lnTo>
                    <a:lnTo>
                      <a:pt x="5929" y="874"/>
                    </a:lnTo>
                    <a:lnTo>
                      <a:pt x="5938" y="865"/>
                    </a:lnTo>
                    <a:lnTo>
                      <a:pt x="5956" y="847"/>
                    </a:lnTo>
                    <a:lnTo>
                      <a:pt x="6000" y="821"/>
                    </a:lnTo>
                    <a:lnTo>
                      <a:pt x="6000" y="821"/>
                    </a:lnTo>
                    <a:lnTo>
                      <a:pt x="6017" y="803"/>
                    </a:lnTo>
                    <a:lnTo>
                      <a:pt x="6017" y="794"/>
                    </a:lnTo>
                    <a:lnTo>
                      <a:pt x="6017" y="794"/>
                    </a:lnTo>
                    <a:lnTo>
                      <a:pt x="6000" y="776"/>
                    </a:lnTo>
                    <a:lnTo>
                      <a:pt x="5982" y="768"/>
                    </a:lnTo>
                    <a:lnTo>
                      <a:pt x="5956" y="759"/>
                    </a:lnTo>
                    <a:lnTo>
                      <a:pt x="5929" y="759"/>
                    </a:lnTo>
                    <a:lnTo>
                      <a:pt x="5929" y="759"/>
                    </a:lnTo>
                    <a:lnTo>
                      <a:pt x="5903" y="750"/>
                    </a:lnTo>
                    <a:lnTo>
                      <a:pt x="5894" y="741"/>
                    </a:lnTo>
                    <a:lnTo>
                      <a:pt x="5894" y="724"/>
                    </a:lnTo>
                    <a:lnTo>
                      <a:pt x="5894" y="724"/>
                    </a:lnTo>
                    <a:lnTo>
                      <a:pt x="5885" y="715"/>
                    </a:lnTo>
                    <a:lnTo>
                      <a:pt x="5867" y="697"/>
                    </a:lnTo>
                    <a:lnTo>
                      <a:pt x="5867" y="697"/>
                    </a:lnTo>
                    <a:lnTo>
                      <a:pt x="5823" y="671"/>
                    </a:lnTo>
                    <a:lnTo>
                      <a:pt x="5797" y="662"/>
                    </a:lnTo>
                    <a:lnTo>
                      <a:pt x="5779" y="662"/>
                    </a:lnTo>
                    <a:lnTo>
                      <a:pt x="5779" y="662"/>
                    </a:lnTo>
                    <a:lnTo>
                      <a:pt x="5761" y="662"/>
                    </a:lnTo>
                    <a:lnTo>
                      <a:pt x="5744" y="653"/>
                    </a:lnTo>
                    <a:lnTo>
                      <a:pt x="5744" y="653"/>
                    </a:lnTo>
                    <a:lnTo>
                      <a:pt x="5709" y="635"/>
                    </a:lnTo>
                    <a:lnTo>
                      <a:pt x="5682" y="635"/>
                    </a:lnTo>
                    <a:lnTo>
                      <a:pt x="5682" y="635"/>
                    </a:lnTo>
                    <a:lnTo>
                      <a:pt x="5638" y="618"/>
                    </a:lnTo>
                    <a:lnTo>
                      <a:pt x="5620" y="600"/>
                    </a:lnTo>
                    <a:lnTo>
                      <a:pt x="5620" y="582"/>
                    </a:lnTo>
                    <a:lnTo>
                      <a:pt x="5620" y="582"/>
                    </a:lnTo>
                    <a:lnTo>
                      <a:pt x="5647" y="582"/>
                    </a:lnTo>
                    <a:lnTo>
                      <a:pt x="5647" y="582"/>
                    </a:lnTo>
                    <a:lnTo>
                      <a:pt x="5673" y="591"/>
                    </a:lnTo>
                    <a:lnTo>
                      <a:pt x="5691" y="582"/>
                    </a:lnTo>
                    <a:lnTo>
                      <a:pt x="5700" y="573"/>
                    </a:lnTo>
                    <a:lnTo>
                      <a:pt x="5700" y="573"/>
                    </a:lnTo>
                    <a:lnTo>
                      <a:pt x="5700" y="556"/>
                    </a:lnTo>
                    <a:lnTo>
                      <a:pt x="5700" y="547"/>
                    </a:lnTo>
                    <a:lnTo>
                      <a:pt x="5700" y="547"/>
                    </a:lnTo>
                    <a:lnTo>
                      <a:pt x="5682" y="538"/>
                    </a:lnTo>
                    <a:lnTo>
                      <a:pt x="5656" y="538"/>
                    </a:lnTo>
                    <a:lnTo>
                      <a:pt x="5656" y="538"/>
                    </a:lnTo>
                    <a:lnTo>
                      <a:pt x="5638" y="529"/>
                    </a:lnTo>
                    <a:lnTo>
                      <a:pt x="5638" y="529"/>
                    </a:lnTo>
                    <a:lnTo>
                      <a:pt x="5656" y="520"/>
                    </a:lnTo>
                    <a:lnTo>
                      <a:pt x="5656" y="520"/>
                    </a:lnTo>
                    <a:lnTo>
                      <a:pt x="5664" y="512"/>
                    </a:lnTo>
                    <a:lnTo>
                      <a:pt x="5664" y="503"/>
                    </a:lnTo>
                    <a:lnTo>
                      <a:pt x="5664" y="503"/>
                    </a:lnTo>
                    <a:lnTo>
                      <a:pt x="5664" y="485"/>
                    </a:lnTo>
                    <a:lnTo>
                      <a:pt x="5656" y="476"/>
                    </a:lnTo>
                    <a:lnTo>
                      <a:pt x="5629" y="459"/>
                    </a:lnTo>
                    <a:lnTo>
                      <a:pt x="5629" y="459"/>
                    </a:lnTo>
                    <a:lnTo>
                      <a:pt x="5620" y="450"/>
                    </a:lnTo>
                    <a:lnTo>
                      <a:pt x="5611" y="450"/>
                    </a:lnTo>
                    <a:lnTo>
                      <a:pt x="5594" y="459"/>
                    </a:lnTo>
                    <a:lnTo>
                      <a:pt x="5594" y="459"/>
                    </a:lnTo>
                    <a:lnTo>
                      <a:pt x="5603" y="450"/>
                    </a:lnTo>
                    <a:lnTo>
                      <a:pt x="5603" y="450"/>
                    </a:lnTo>
                    <a:lnTo>
                      <a:pt x="5603" y="441"/>
                    </a:lnTo>
                    <a:lnTo>
                      <a:pt x="5603" y="423"/>
                    </a:lnTo>
                    <a:lnTo>
                      <a:pt x="5603" y="423"/>
                    </a:lnTo>
                    <a:lnTo>
                      <a:pt x="5585" y="415"/>
                    </a:lnTo>
                    <a:lnTo>
                      <a:pt x="5559" y="406"/>
                    </a:lnTo>
                    <a:lnTo>
                      <a:pt x="5532" y="397"/>
                    </a:lnTo>
                    <a:lnTo>
                      <a:pt x="5506" y="406"/>
                    </a:lnTo>
                    <a:lnTo>
                      <a:pt x="5506" y="406"/>
                    </a:lnTo>
                    <a:lnTo>
                      <a:pt x="5488" y="406"/>
                    </a:lnTo>
                    <a:lnTo>
                      <a:pt x="5488" y="406"/>
                    </a:lnTo>
                    <a:lnTo>
                      <a:pt x="5479" y="388"/>
                    </a:lnTo>
                    <a:lnTo>
                      <a:pt x="5479" y="388"/>
                    </a:lnTo>
                    <a:lnTo>
                      <a:pt x="5479" y="379"/>
                    </a:lnTo>
                    <a:lnTo>
                      <a:pt x="5470" y="370"/>
                    </a:lnTo>
                    <a:lnTo>
                      <a:pt x="5470" y="370"/>
                    </a:lnTo>
                    <a:lnTo>
                      <a:pt x="5453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35" y="362"/>
                    </a:lnTo>
                    <a:lnTo>
                      <a:pt x="5435" y="344"/>
                    </a:lnTo>
                    <a:lnTo>
                      <a:pt x="5435" y="344"/>
                    </a:lnTo>
                    <a:lnTo>
                      <a:pt x="5435" y="335"/>
                    </a:lnTo>
                    <a:lnTo>
                      <a:pt x="5435" y="335"/>
                    </a:lnTo>
                    <a:lnTo>
                      <a:pt x="5426" y="326"/>
                    </a:lnTo>
                    <a:lnTo>
                      <a:pt x="5409" y="317"/>
                    </a:lnTo>
                    <a:lnTo>
                      <a:pt x="5373" y="317"/>
                    </a:lnTo>
                    <a:lnTo>
                      <a:pt x="5373" y="317"/>
                    </a:lnTo>
                    <a:lnTo>
                      <a:pt x="5347" y="326"/>
                    </a:lnTo>
                    <a:lnTo>
                      <a:pt x="5329" y="344"/>
                    </a:lnTo>
                    <a:lnTo>
                      <a:pt x="5329" y="344"/>
                    </a:lnTo>
                    <a:lnTo>
                      <a:pt x="5312" y="335"/>
                    </a:lnTo>
                    <a:lnTo>
                      <a:pt x="5312" y="335"/>
                    </a:lnTo>
                    <a:lnTo>
                      <a:pt x="5294" y="309"/>
                    </a:lnTo>
                    <a:lnTo>
                      <a:pt x="5285" y="291"/>
                    </a:lnTo>
                    <a:lnTo>
                      <a:pt x="5285" y="291"/>
                    </a:lnTo>
                    <a:lnTo>
                      <a:pt x="5285" y="282"/>
                    </a:lnTo>
                    <a:lnTo>
                      <a:pt x="5276" y="273"/>
                    </a:lnTo>
                    <a:lnTo>
                      <a:pt x="5250" y="273"/>
                    </a:lnTo>
                    <a:lnTo>
                      <a:pt x="5250" y="273"/>
                    </a:lnTo>
                    <a:lnTo>
                      <a:pt x="5214" y="264"/>
                    </a:lnTo>
                    <a:lnTo>
                      <a:pt x="5214" y="264"/>
                    </a:lnTo>
                    <a:lnTo>
                      <a:pt x="5214" y="256"/>
                    </a:lnTo>
                    <a:lnTo>
                      <a:pt x="5214" y="256"/>
                    </a:lnTo>
                    <a:lnTo>
                      <a:pt x="5214" y="247"/>
                    </a:lnTo>
                    <a:lnTo>
                      <a:pt x="5214" y="238"/>
                    </a:lnTo>
                    <a:lnTo>
                      <a:pt x="5214" y="238"/>
                    </a:lnTo>
                    <a:lnTo>
                      <a:pt x="5197" y="220"/>
                    </a:lnTo>
                    <a:lnTo>
                      <a:pt x="5179" y="211"/>
                    </a:lnTo>
                    <a:lnTo>
                      <a:pt x="5135" y="203"/>
                    </a:lnTo>
                    <a:lnTo>
                      <a:pt x="5135" y="203"/>
                    </a:lnTo>
                    <a:lnTo>
                      <a:pt x="5144" y="194"/>
                    </a:lnTo>
                    <a:lnTo>
                      <a:pt x="5144" y="194"/>
                    </a:lnTo>
                    <a:lnTo>
                      <a:pt x="5153" y="176"/>
                    </a:lnTo>
                    <a:lnTo>
                      <a:pt x="5153" y="176"/>
                    </a:lnTo>
                    <a:lnTo>
                      <a:pt x="5144" y="159"/>
                    </a:lnTo>
                    <a:lnTo>
                      <a:pt x="5126" y="141"/>
                    </a:lnTo>
                    <a:lnTo>
                      <a:pt x="5126" y="141"/>
                    </a:lnTo>
                    <a:lnTo>
                      <a:pt x="5064" y="106"/>
                    </a:lnTo>
                    <a:lnTo>
                      <a:pt x="5029" y="97"/>
                    </a:lnTo>
                    <a:lnTo>
                      <a:pt x="5003" y="97"/>
                    </a:lnTo>
                    <a:lnTo>
                      <a:pt x="5003" y="97"/>
                    </a:lnTo>
                    <a:lnTo>
                      <a:pt x="4976" y="97"/>
                    </a:lnTo>
                    <a:lnTo>
                      <a:pt x="4959" y="88"/>
                    </a:lnTo>
                    <a:lnTo>
                      <a:pt x="4959" y="88"/>
                    </a:lnTo>
                    <a:lnTo>
                      <a:pt x="4914" y="79"/>
                    </a:lnTo>
                    <a:lnTo>
                      <a:pt x="4888" y="88"/>
                    </a:lnTo>
                    <a:lnTo>
                      <a:pt x="4879" y="106"/>
                    </a:lnTo>
                    <a:lnTo>
                      <a:pt x="4879" y="106"/>
                    </a:lnTo>
                    <a:lnTo>
                      <a:pt x="4870" y="114"/>
                    </a:lnTo>
                    <a:lnTo>
                      <a:pt x="4879" y="123"/>
                    </a:lnTo>
                    <a:lnTo>
                      <a:pt x="4879" y="123"/>
                    </a:lnTo>
                    <a:lnTo>
                      <a:pt x="4870" y="114"/>
                    </a:lnTo>
                    <a:lnTo>
                      <a:pt x="4870" y="114"/>
                    </a:lnTo>
                    <a:lnTo>
                      <a:pt x="4862" y="97"/>
                    </a:lnTo>
                    <a:lnTo>
                      <a:pt x="4835" y="88"/>
                    </a:lnTo>
                    <a:lnTo>
                      <a:pt x="4835" y="88"/>
                    </a:lnTo>
                    <a:lnTo>
                      <a:pt x="4809" y="88"/>
                    </a:lnTo>
                    <a:lnTo>
                      <a:pt x="4782" y="88"/>
                    </a:lnTo>
                    <a:lnTo>
                      <a:pt x="4756" y="97"/>
                    </a:lnTo>
                    <a:lnTo>
                      <a:pt x="4738" y="106"/>
                    </a:lnTo>
                    <a:lnTo>
                      <a:pt x="4738" y="106"/>
                    </a:lnTo>
                    <a:lnTo>
                      <a:pt x="4720" y="114"/>
                    </a:lnTo>
                    <a:lnTo>
                      <a:pt x="4694" y="123"/>
                    </a:lnTo>
                    <a:lnTo>
                      <a:pt x="4694" y="123"/>
                    </a:lnTo>
                    <a:lnTo>
                      <a:pt x="4659" y="132"/>
                    </a:lnTo>
                    <a:lnTo>
                      <a:pt x="4623" y="159"/>
                    </a:lnTo>
                    <a:lnTo>
                      <a:pt x="4623" y="159"/>
                    </a:lnTo>
                    <a:lnTo>
                      <a:pt x="4606" y="176"/>
                    </a:lnTo>
                    <a:lnTo>
                      <a:pt x="4606" y="194"/>
                    </a:lnTo>
                    <a:lnTo>
                      <a:pt x="4606" y="194"/>
                    </a:lnTo>
                    <a:lnTo>
                      <a:pt x="4614" y="229"/>
                    </a:lnTo>
                    <a:lnTo>
                      <a:pt x="4632" y="247"/>
                    </a:lnTo>
                    <a:lnTo>
                      <a:pt x="4632" y="247"/>
                    </a:lnTo>
                    <a:lnTo>
                      <a:pt x="4623" y="256"/>
                    </a:lnTo>
                    <a:lnTo>
                      <a:pt x="4623" y="256"/>
                    </a:lnTo>
                    <a:lnTo>
                      <a:pt x="4606" y="264"/>
                    </a:lnTo>
                    <a:lnTo>
                      <a:pt x="4597" y="282"/>
                    </a:lnTo>
                    <a:lnTo>
                      <a:pt x="4597" y="282"/>
                    </a:lnTo>
                    <a:lnTo>
                      <a:pt x="4606" y="291"/>
                    </a:lnTo>
                    <a:lnTo>
                      <a:pt x="4614" y="300"/>
                    </a:lnTo>
                    <a:lnTo>
                      <a:pt x="4614" y="300"/>
                    </a:lnTo>
                    <a:lnTo>
                      <a:pt x="4623" y="317"/>
                    </a:lnTo>
                    <a:lnTo>
                      <a:pt x="4641" y="317"/>
                    </a:lnTo>
                    <a:lnTo>
                      <a:pt x="4641" y="317"/>
                    </a:lnTo>
                    <a:lnTo>
                      <a:pt x="4659" y="326"/>
                    </a:lnTo>
                    <a:lnTo>
                      <a:pt x="4667" y="335"/>
                    </a:lnTo>
                    <a:lnTo>
                      <a:pt x="4667" y="335"/>
                    </a:lnTo>
                    <a:lnTo>
                      <a:pt x="4641" y="326"/>
                    </a:lnTo>
                    <a:lnTo>
                      <a:pt x="4641" y="326"/>
                    </a:lnTo>
                    <a:lnTo>
                      <a:pt x="4614" y="309"/>
                    </a:lnTo>
                    <a:lnTo>
                      <a:pt x="4597" y="291"/>
                    </a:lnTo>
                    <a:lnTo>
                      <a:pt x="4597" y="291"/>
                    </a:lnTo>
                    <a:lnTo>
                      <a:pt x="4588" y="282"/>
                    </a:lnTo>
                    <a:lnTo>
                      <a:pt x="4588" y="264"/>
                    </a:lnTo>
                    <a:lnTo>
                      <a:pt x="4588" y="264"/>
                    </a:lnTo>
                    <a:lnTo>
                      <a:pt x="4588" y="238"/>
                    </a:lnTo>
                    <a:lnTo>
                      <a:pt x="4579" y="220"/>
                    </a:lnTo>
                    <a:lnTo>
                      <a:pt x="4579" y="220"/>
                    </a:lnTo>
                    <a:lnTo>
                      <a:pt x="4579" y="211"/>
                    </a:lnTo>
                    <a:lnTo>
                      <a:pt x="4579" y="203"/>
                    </a:lnTo>
                    <a:lnTo>
                      <a:pt x="4606" y="159"/>
                    </a:lnTo>
                    <a:lnTo>
                      <a:pt x="4606" y="159"/>
                    </a:lnTo>
                    <a:lnTo>
                      <a:pt x="4650" y="132"/>
                    </a:lnTo>
                    <a:lnTo>
                      <a:pt x="4650" y="132"/>
                    </a:lnTo>
                    <a:lnTo>
                      <a:pt x="4667" y="123"/>
                    </a:lnTo>
                    <a:lnTo>
                      <a:pt x="4676" y="106"/>
                    </a:lnTo>
                    <a:lnTo>
                      <a:pt x="4676" y="106"/>
                    </a:lnTo>
                    <a:lnTo>
                      <a:pt x="4667" y="97"/>
                    </a:lnTo>
                    <a:lnTo>
                      <a:pt x="4659" y="88"/>
                    </a:lnTo>
                    <a:lnTo>
                      <a:pt x="4659" y="88"/>
                    </a:lnTo>
                    <a:lnTo>
                      <a:pt x="4623" y="79"/>
                    </a:lnTo>
                    <a:lnTo>
                      <a:pt x="4562" y="88"/>
                    </a:lnTo>
                    <a:lnTo>
                      <a:pt x="4491" y="106"/>
                    </a:lnTo>
                    <a:lnTo>
                      <a:pt x="4456" y="123"/>
                    </a:lnTo>
                    <a:lnTo>
                      <a:pt x="4429" y="150"/>
                    </a:lnTo>
                    <a:lnTo>
                      <a:pt x="4429" y="150"/>
                    </a:lnTo>
                    <a:lnTo>
                      <a:pt x="4394" y="185"/>
                    </a:lnTo>
                    <a:lnTo>
                      <a:pt x="4376" y="238"/>
                    </a:lnTo>
                    <a:lnTo>
                      <a:pt x="4367" y="291"/>
                    </a:lnTo>
                    <a:lnTo>
                      <a:pt x="4376" y="344"/>
                    </a:lnTo>
                    <a:lnTo>
                      <a:pt x="4376" y="344"/>
                    </a:lnTo>
                    <a:lnTo>
                      <a:pt x="4385" y="362"/>
                    </a:lnTo>
                    <a:lnTo>
                      <a:pt x="4394" y="362"/>
                    </a:lnTo>
                    <a:lnTo>
                      <a:pt x="4438" y="370"/>
                    </a:lnTo>
                    <a:lnTo>
                      <a:pt x="4438" y="370"/>
                    </a:lnTo>
                    <a:lnTo>
                      <a:pt x="4500" y="379"/>
                    </a:lnTo>
                    <a:lnTo>
                      <a:pt x="4500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38" y="370"/>
                    </a:lnTo>
                    <a:lnTo>
                      <a:pt x="4412" y="370"/>
                    </a:lnTo>
                    <a:lnTo>
                      <a:pt x="4403" y="379"/>
                    </a:lnTo>
                    <a:lnTo>
                      <a:pt x="4403" y="379"/>
                    </a:lnTo>
                    <a:lnTo>
                      <a:pt x="4394" y="388"/>
                    </a:lnTo>
                    <a:lnTo>
                      <a:pt x="4394" y="397"/>
                    </a:lnTo>
                    <a:lnTo>
                      <a:pt x="4394" y="397"/>
                    </a:lnTo>
                    <a:lnTo>
                      <a:pt x="4412" y="423"/>
                    </a:lnTo>
                    <a:lnTo>
                      <a:pt x="4429" y="441"/>
                    </a:lnTo>
                    <a:lnTo>
                      <a:pt x="4429" y="441"/>
                    </a:lnTo>
                    <a:lnTo>
                      <a:pt x="4473" y="459"/>
                    </a:lnTo>
                    <a:lnTo>
                      <a:pt x="4500" y="459"/>
                    </a:lnTo>
                    <a:lnTo>
                      <a:pt x="4517" y="459"/>
                    </a:lnTo>
                    <a:lnTo>
                      <a:pt x="4517" y="459"/>
                    </a:lnTo>
                    <a:lnTo>
                      <a:pt x="4544" y="459"/>
                    </a:lnTo>
                    <a:lnTo>
                      <a:pt x="4562" y="467"/>
                    </a:lnTo>
                    <a:lnTo>
                      <a:pt x="4562" y="467"/>
                    </a:lnTo>
                    <a:lnTo>
                      <a:pt x="4579" y="476"/>
                    </a:lnTo>
                    <a:lnTo>
                      <a:pt x="4588" y="485"/>
                    </a:lnTo>
                    <a:lnTo>
                      <a:pt x="4632" y="494"/>
                    </a:lnTo>
                    <a:lnTo>
                      <a:pt x="4632" y="494"/>
                    </a:lnTo>
                    <a:lnTo>
                      <a:pt x="4614" y="512"/>
                    </a:lnTo>
                    <a:lnTo>
                      <a:pt x="4614" y="538"/>
                    </a:lnTo>
                    <a:lnTo>
                      <a:pt x="4614" y="538"/>
                    </a:lnTo>
                    <a:lnTo>
                      <a:pt x="4614" y="556"/>
                    </a:lnTo>
                    <a:lnTo>
                      <a:pt x="4623" y="565"/>
                    </a:lnTo>
                    <a:lnTo>
                      <a:pt x="4641" y="573"/>
                    </a:lnTo>
                    <a:lnTo>
                      <a:pt x="4641" y="573"/>
                    </a:lnTo>
                    <a:lnTo>
                      <a:pt x="4632" y="591"/>
                    </a:lnTo>
                    <a:lnTo>
                      <a:pt x="4632" y="591"/>
                    </a:lnTo>
                    <a:lnTo>
                      <a:pt x="4623" y="591"/>
                    </a:lnTo>
                    <a:lnTo>
                      <a:pt x="4623" y="591"/>
                    </a:lnTo>
                    <a:lnTo>
                      <a:pt x="4606" y="609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88" y="662"/>
                    </a:lnTo>
                    <a:lnTo>
                      <a:pt x="4588" y="662"/>
                    </a:lnTo>
                    <a:lnTo>
                      <a:pt x="4579" y="644"/>
                    </a:lnTo>
                    <a:lnTo>
                      <a:pt x="4570" y="635"/>
                    </a:lnTo>
                    <a:lnTo>
                      <a:pt x="4562" y="635"/>
                    </a:lnTo>
                    <a:lnTo>
                      <a:pt x="4562" y="635"/>
                    </a:lnTo>
                    <a:lnTo>
                      <a:pt x="4535" y="644"/>
                    </a:lnTo>
                    <a:lnTo>
                      <a:pt x="4526" y="671"/>
                    </a:lnTo>
                    <a:lnTo>
                      <a:pt x="4526" y="671"/>
                    </a:lnTo>
                    <a:lnTo>
                      <a:pt x="4526" y="697"/>
                    </a:lnTo>
                    <a:lnTo>
                      <a:pt x="4535" y="706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24"/>
                    </a:lnTo>
                    <a:lnTo>
                      <a:pt x="4553" y="724"/>
                    </a:lnTo>
                    <a:lnTo>
                      <a:pt x="4526" y="732"/>
                    </a:lnTo>
                    <a:lnTo>
                      <a:pt x="4526" y="732"/>
                    </a:lnTo>
                    <a:lnTo>
                      <a:pt x="4517" y="715"/>
                    </a:lnTo>
                    <a:lnTo>
                      <a:pt x="4517" y="715"/>
                    </a:lnTo>
                    <a:lnTo>
                      <a:pt x="4491" y="697"/>
                    </a:lnTo>
                    <a:lnTo>
                      <a:pt x="4482" y="671"/>
                    </a:lnTo>
                    <a:lnTo>
                      <a:pt x="4482" y="671"/>
                    </a:lnTo>
                    <a:lnTo>
                      <a:pt x="4491" y="662"/>
                    </a:lnTo>
                    <a:lnTo>
                      <a:pt x="4491" y="662"/>
                    </a:lnTo>
                    <a:lnTo>
                      <a:pt x="4509" y="662"/>
                    </a:lnTo>
                    <a:lnTo>
                      <a:pt x="4509" y="653"/>
                    </a:lnTo>
                    <a:lnTo>
                      <a:pt x="4509" y="653"/>
                    </a:lnTo>
                    <a:lnTo>
                      <a:pt x="4517" y="644"/>
                    </a:lnTo>
                    <a:lnTo>
                      <a:pt x="4509" y="626"/>
                    </a:lnTo>
                    <a:lnTo>
                      <a:pt x="4509" y="626"/>
                    </a:lnTo>
                    <a:lnTo>
                      <a:pt x="4509" y="618"/>
                    </a:lnTo>
                    <a:lnTo>
                      <a:pt x="4509" y="618"/>
                    </a:lnTo>
                    <a:lnTo>
                      <a:pt x="4509" y="600"/>
                    </a:lnTo>
                    <a:lnTo>
                      <a:pt x="4500" y="591"/>
                    </a:lnTo>
                    <a:lnTo>
                      <a:pt x="4482" y="582"/>
                    </a:lnTo>
                    <a:lnTo>
                      <a:pt x="4482" y="582"/>
                    </a:lnTo>
                    <a:lnTo>
                      <a:pt x="4464" y="565"/>
                    </a:lnTo>
                    <a:lnTo>
                      <a:pt x="4464" y="565"/>
                    </a:lnTo>
                    <a:lnTo>
                      <a:pt x="4438" y="547"/>
                    </a:lnTo>
                    <a:lnTo>
                      <a:pt x="4420" y="538"/>
                    </a:lnTo>
                    <a:lnTo>
                      <a:pt x="4420" y="538"/>
                    </a:lnTo>
                    <a:lnTo>
                      <a:pt x="4403" y="547"/>
                    </a:lnTo>
                    <a:lnTo>
                      <a:pt x="4385" y="556"/>
                    </a:lnTo>
                    <a:lnTo>
                      <a:pt x="4385" y="556"/>
                    </a:lnTo>
                    <a:lnTo>
                      <a:pt x="4376" y="565"/>
                    </a:lnTo>
                    <a:lnTo>
                      <a:pt x="4376" y="582"/>
                    </a:lnTo>
                    <a:lnTo>
                      <a:pt x="4376" y="582"/>
                    </a:lnTo>
                    <a:lnTo>
                      <a:pt x="4376" y="591"/>
                    </a:lnTo>
                    <a:lnTo>
                      <a:pt x="4376" y="591"/>
                    </a:lnTo>
                    <a:lnTo>
                      <a:pt x="4359" y="600"/>
                    </a:lnTo>
                    <a:lnTo>
                      <a:pt x="4359" y="600"/>
                    </a:lnTo>
                    <a:lnTo>
                      <a:pt x="4350" y="573"/>
                    </a:lnTo>
                    <a:lnTo>
                      <a:pt x="4350" y="573"/>
                    </a:lnTo>
                    <a:lnTo>
                      <a:pt x="4376" y="565"/>
                    </a:lnTo>
                    <a:lnTo>
                      <a:pt x="4385" y="547"/>
                    </a:lnTo>
                    <a:lnTo>
                      <a:pt x="4385" y="547"/>
                    </a:lnTo>
                    <a:lnTo>
                      <a:pt x="4376" y="529"/>
                    </a:lnTo>
                    <a:lnTo>
                      <a:pt x="4376" y="529"/>
                    </a:lnTo>
                    <a:lnTo>
                      <a:pt x="4359" y="520"/>
                    </a:lnTo>
                    <a:lnTo>
                      <a:pt x="4359" y="520"/>
                    </a:lnTo>
                    <a:lnTo>
                      <a:pt x="4323" y="503"/>
                    </a:lnTo>
                    <a:lnTo>
                      <a:pt x="4323" y="503"/>
                    </a:lnTo>
                    <a:lnTo>
                      <a:pt x="4306" y="494"/>
                    </a:lnTo>
                    <a:lnTo>
                      <a:pt x="4306" y="494"/>
                    </a:lnTo>
                    <a:lnTo>
                      <a:pt x="4288" y="494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9" y="503"/>
                    </a:lnTo>
                    <a:lnTo>
                      <a:pt x="4279" y="503"/>
                    </a:lnTo>
                    <a:lnTo>
                      <a:pt x="4279" y="494"/>
                    </a:lnTo>
                    <a:lnTo>
                      <a:pt x="4279" y="494"/>
                    </a:lnTo>
                    <a:lnTo>
                      <a:pt x="4288" y="494"/>
                    </a:lnTo>
                    <a:lnTo>
                      <a:pt x="4306" y="485"/>
                    </a:lnTo>
                    <a:lnTo>
                      <a:pt x="4306" y="485"/>
                    </a:lnTo>
                    <a:lnTo>
                      <a:pt x="4314" y="467"/>
                    </a:lnTo>
                    <a:lnTo>
                      <a:pt x="4314" y="459"/>
                    </a:lnTo>
                    <a:lnTo>
                      <a:pt x="4314" y="459"/>
                    </a:lnTo>
                    <a:lnTo>
                      <a:pt x="4297" y="441"/>
                    </a:lnTo>
                    <a:lnTo>
                      <a:pt x="4288" y="432"/>
                    </a:lnTo>
                    <a:lnTo>
                      <a:pt x="4288" y="432"/>
                    </a:lnTo>
                    <a:lnTo>
                      <a:pt x="4279" y="432"/>
                    </a:lnTo>
                    <a:lnTo>
                      <a:pt x="4279" y="432"/>
                    </a:lnTo>
                    <a:lnTo>
                      <a:pt x="4270" y="415"/>
                    </a:lnTo>
                    <a:lnTo>
                      <a:pt x="4262" y="406"/>
                    </a:lnTo>
                    <a:lnTo>
                      <a:pt x="4235" y="397"/>
                    </a:lnTo>
                    <a:lnTo>
                      <a:pt x="4235" y="397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70"/>
                    </a:lnTo>
                    <a:lnTo>
                      <a:pt x="4226" y="344"/>
                    </a:lnTo>
                    <a:lnTo>
                      <a:pt x="4226" y="344"/>
                    </a:lnTo>
                    <a:lnTo>
                      <a:pt x="4200" y="317"/>
                    </a:lnTo>
                    <a:lnTo>
                      <a:pt x="4156" y="291"/>
                    </a:lnTo>
                    <a:lnTo>
                      <a:pt x="4156" y="291"/>
                    </a:lnTo>
                    <a:lnTo>
                      <a:pt x="4182" y="264"/>
                    </a:lnTo>
                    <a:lnTo>
                      <a:pt x="4182" y="264"/>
                    </a:lnTo>
                    <a:lnTo>
                      <a:pt x="4200" y="247"/>
                    </a:lnTo>
                    <a:lnTo>
                      <a:pt x="4200" y="229"/>
                    </a:lnTo>
                    <a:lnTo>
                      <a:pt x="4200" y="229"/>
                    </a:lnTo>
                    <a:lnTo>
                      <a:pt x="4244" y="229"/>
                    </a:lnTo>
                    <a:lnTo>
                      <a:pt x="4262" y="229"/>
                    </a:lnTo>
                    <a:lnTo>
                      <a:pt x="4279" y="229"/>
                    </a:lnTo>
                    <a:lnTo>
                      <a:pt x="4279" y="229"/>
                    </a:lnTo>
                    <a:lnTo>
                      <a:pt x="4297" y="203"/>
                    </a:lnTo>
                    <a:lnTo>
                      <a:pt x="4332" y="159"/>
                    </a:lnTo>
                    <a:lnTo>
                      <a:pt x="4332" y="159"/>
                    </a:lnTo>
                    <a:lnTo>
                      <a:pt x="4359" y="114"/>
                    </a:lnTo>
                    <a:lnTo>
                      <a:pt x="4359" y="114"/>
                    </a:lnTo>
                    <a:lnTo>
                      <a:pt x="4367" y="97"/>
                    </a:lnTo>
                    <a:lnTo>
                      <a:pt x="4367" y="79"/>
                    </a:lnTo>
                    <a:lnTo>
                      <a:pt x="4367" y="79"/>
                    </a:lnTo>
                    <a:lnTo>
                      <a:pt x="4359" y="70"/>
                    </a:lnTo>
                    <a:lnTo>
                      <a:pt x="4341" y="61"/>
                    </a:lnTo>
                    <a:lnTo>
                      <a:pt x="4288" y="61"/>
                    </a:lnTo>
                    <a:lnTo>
                      <a:pt x="4288" y="61"/>
                    </a:lnTo>
                    <a:lnTo>
                      <a:pt x="4262" y="61"/>
                    </a:lnTo>
                    <a:lnTo>
                      <a:pt x="4244" y="53"/>
                    </a:lnTo>
                    <a:lnTo>
                      <a:pt x="4244" y="53"/>
                    </a:lnTo>
                    <a:lnTo>
                      <a:pt x="4226" y="53"/>
                    </a:lnTo>
                    <a:lnTo>
                      <a:pt x="4200" y="44"/>
                    </a:lnTo>
                    <a:lnTo>
                      <a:pt x="4200" y="44"/>
                    </a:lnTo>
                    <a:lnTo>
                      <a:pt x="4129" y="44"/>
                    </a:lnTo>
                    <a:lnTo>
                      <a:pt x="4085" y="53"/>
                    </a:lnTo>
                    <a:lnTo>
                      <a:pt x="4067" y="70"/>
                    </a:lnTo>
                    <a:lnTo>
                      <a:pt x="4067" y="70"/>
                    </a:lnTo>
                    <a:lnTo>
                      <a:pt x="4059" y="88"/>
                    </a:lnTo>
                    <a:lnTo>
                      <a:pt x="4059" y="88"/>
                    </a:lnTo>
                    <a:lnTo>
                      <a:pt x="4050" y="88"/>
                    </a:lnTo>
                    <a:lnTo>
                      <a:pt x="4050" y="88"/>
                    </a:lnTo>
                    <a:lnTo>
                      <a:pt x="4041" y="97"/>
                    </a:lnTo>
                    <a:lnTo>
                      <a:pt x="4041" y="106"/>
                    </a:lnTo>
                    <a:lnTo>
                      <a:pt x="4041" y="123"/>
                    </a:lnTo>
                    <a:lnTo>
                      <a:pt x="4041" y="123"/>
                    </a:lnTo>
                    <a:lnTo>
                      <a:pt x="4041" y="167"/>
                    </a:lnTo>
                    <a:lnTo>
                      <a:pt x="4041" y="167"/>
                    </a:lnTo>
                    <a:lnTo>
                      <a:pt x="4041" y="211"/>
                    </a:lnTo>
                    <a:lnTo>
                      <a:pt x="4059" y="238"/>
                    </a:lnTo>
                    <a:lnTo>
                      <a:pt x="4059" y="238"/>
                    </a:lnTo>
                    <a:lnTo>
                      <a:pt x="4067" y="247"/>
                    </a:lnTo>
                    <a:lnTo>
                      <a:pt x="4067" y="247"/>
                    </a:lnTo>
                    <a:lnTo>
                      <a:pt x="4067" y="256"/>
                    </a:lnTo>
                    <a:lnTo>
                      <a:pt x="4067" y="273"/>
                    </a:lnTo>
                    <a:lnTo>
                      <a:pt x="4067" y="273"/>
                    </a:lnTo>
                    <a:lnTo>
                      <a:pt x="4067" y="291"/>
                    </a:lnTo>
                    <a:lnTo>
                      <a:pt x="4067" y="291"/>
                    </a:lnTo>
                    <a:lnTo>
                      <a:pt x="4067" y="300"/>
                    </a:lnTo>
                    <a:lnTo>
                      <a:pt x="4059" y="300"/>
                    </a:lnTo>
                    <a:lnTo>
                      <a:pt x="4059" y="300"/>
                    </a:lnTo>
                    <a:lnTo>
                      <a:pt x="4050" y="309"/>
                    </a:lnTo>
                    <a:lnTo>
                      <a:pt x="4050" y="309"/>
                    </a:lnTo>
                    <a:lnTo>
                      <a:pt x="4041" y="317"/>
                    </a:lnTo>
                    <a:lnTo>
                      <a:pt x="4041" y="317"/>
                    </a:lnTo>
                    <a:lnTo>
                      <a:pt x="4041" y="335"/>
                    </a:lnTo>
                    <a:lnTo>
                      <a:pt x="4041" y="335"/>
                    </a:lnTo>
                    <a:lnTo>
                      <a:pt x="4023" y="335"/>
                    </a:lnTo>
                    <a:lnTo>
                      <a:pt x="4023" y="335"/>
                    </a:lnTo>
                    <a:lnTo>
                      <a:pt x="4015" y="344"/>
                    </a:lnTo>
                    <a:lnTo>
                      <a:pt x="3997" y="353"/>
                    </a:lnTo>
                    <a:lnTo>
                      <a:pt x="3988" y="388"/>
                    </a:lnTo>
                    <a:lnTo>
                      <a:pt x="3988" y="388"/>
                    </a:lnTo>
                    <a:lnTo>
                      <a:pt x="3997" y="415"/>
                    </a:lnTo>
                    <a:lnTo>
                      <a:pt x="4006" y="423"/>
                    </a:lnTo>
                    <a:lnTo>
                      <a:pt x="4015" y="423"/>
                    </a:lnTo>
                    <a:lnTo>
                      <a:pt x="4015" y="423"/>
                    </a:lnTo>
                    <a:lnTo>
                      <a:pt x="4006" y="423"/>
                    </a:lnTo>
                    <a:lnTo>
                      <a:pt x="4006" y="423"/>
                    </a:lnTo>
                    <a:lnTo>
                      <a:pt x="3997" y="450"/>
                    </a:lnTo>
                    <a:lnTo>
                      <a:pt x="3997" y="476"/>
                    </a:lnTo>
                    <a:lnTo>
                      <a:pt x="4006" y="494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06" y="520"/>
                    </a:lnTo>
                    <a:lnTo>
                      <a:pt x="3988" y="512"/>
                    </a:lnTo>
                    <a:lnTo>
                      <a:pt x="3988" y="512"/>
                    </a:lnTo>
                    <a:lnTo>
                      <a:pt x="3962" y="485"/>
                    </a:lnTo>
                    <a:lnTo>
                      <a:pt x="3926" y="485"/>
                    </a:lnTo>
                    <a:lnTo>
                      <a:pt x="3926" y="485"/>
                    </a:lnTo>
                    <a:lnTo>
                      <a:pt x="3909" y="494"/>
                    </a:lnTo>
                    <a:lnTo>
                      <a:pt x="3900" y="512"/>
                    </a:lnTo>
                    <a:lnTo>
                      <a:pt x="3891" y="529"/>
                    </a:lnTo>
                    <a:lnTo>
                      <a:pt x="3891" y="529"/>
                    </a:lnTo>
                    <a:lnTo>
                      <a:pt x="3891" y="538"/>
                    </a:lnTo>
                    <a:lnTo>
                      <a:pt x="3873" y="547"/>
                    </a:lnTo>
                    <a:lnTo>
                      <a:pt x="3873" y="547"/>
                    </a:lnTo>
                    <a:lnTo>
                      <a:pt x="3865" y="547"/>
                    </a:lnTo>
                    <a:lnTo>
                      <a:pt x="3838" y="556"/>
                    </a:lnTo>
                    <a:lnTo>
                      <a:pt x="3838" y="556"/>
                    </a:lnTo>
                    <a:lnTo>
                      <a:pt x="3838" y="573"/>
                    </a:lnTo>
                    <a:lnTo>
                      <a:pt x="3838" y="591"/>
                    </a:lnTo>
                    <a:lnTo>
                      <a:pt x="3838" y="591"/>
                    </a:lnTo>
                    <a:lnTo>
                      <a:pt x="3847" y="600"/>
                    </a:lnTo>
                    <a:lnTo>
                      <a:pt x="3865" y="609"/>
                    </a:lnTo>
                    <a:lnTo>
                      <a:pt x="3909" y="618"/>
                    </a:lnTo>
                    <a:lnTo>
                      <a:pt x="3909" y="618"/>
                    </a:lnTo>
                    <a:lnTo>
                      <a:pt x="3926" y="618"/>
                    </a:lnTo>
                    <a:lnTo>
                      <a:pt x="3926" y="618"/>
                    </a:lnTo>
                    <a:lnTo>
                      <a:pt x="3917" y="626"/>
                    </a:lnTo>
                    <a:lnTo>
                      <a:pt x="3917" y="626"/>
                    </a:lnTo>
                    <a:lnTo>
                      <a:pt x="3900" y="626"/>
                    </a:lnTo>
                    <a:lnTo>
                      <a:pt x="3882" y="635"/>
                    </a:lnTo>
                    <a:lnTo>
                      <a:pt x="3882" y="635"/>
                    </a:lnTo>
                    <a:lnTo>
                      <a:pt x="3873" y="653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9"/>
                    </a:lnTo>
                    <a:lnTo>
                      <a:pt x="3882" y="679"/>
                    </a:lnTo>
                    <a:lnTo>
                      <a:pt x="3873" y="679"/>
                    </a:lnTo>
                    <a:lnTo>
                      <a:pt x="3873" y="679"/>
                    </a:lnTo>
                    <a:lnTo>
                      <a:pt x="3847" y="671"/>
                    </a:lnTo>
                    <a:lnTo>
                      <a:pt x="3847" y="671"/>
                    </a:lnTo>
                    <a:lnTo>
                      <a:pt x="3803" y="671"/>
                    </a:lnTo>
                    <a:lnTo>
                      <a:pt x="3750" y="679"/>
                    </a:lnTo>
                    <a:lnTo>
                      <a:pt x="3723" y="688"/>
                    </a:lnTo>
                    <a:lnTo>
                      <a:pt x="3723" y="688"/>
                    </a:lnTo>
                    <a:lnTo>
                      <a:pt x="3706" y="688"/>
                    </a:lnTo>
                    <a:lnTo>
                      <a:pt x="3688" y="679"/>
                    </a:lnTo>
                    <a:lnTo>
                      <a:pt x="3662" y="671"/>
                    </a:lnTo>
                    <a:lnTo>
                      <a:pt x="3662" y="671"/>
                    </a:lnTo>
                    <a:lnTo>
                      <a:pt x="3644" y="662"/>
                    </a:lnTo>
                    <a:lnTo>
                      <a:pt x="3626" y="653"/>
                    </a:lnTo>
                    <a:lnTo>
                      <a:pt x="3591" y="653"/>
                    </a:lnTo>
                    <a:lnTo>
                      <a:pt x="3591" y="653"/>
                    </a:lnTo>
                    <a:lnTo>
                      <a:pt x="3573" y="644"/>
                    </a:lnTo>
                    <a:lnTo>
                      <a:pt x="3573" y="644"/>
                    </a:lnTo>
                    <a:lnTo>
                      <a:pt x="3565" y="635"/>
                    </a:lnTo>
                    <a:lnTo>
                      <a:pt x="3538" y="626"/>
                    </a:lnTo>
                    <a:lnTo>
                      <a:pt x="3538" y="626"/>
                    </a:lnTo>
                    <a:lnTo>
                      <a:pt x="3529" y="626"/>
                    </a:lnTo>
                    <a:lnTo>
                      <a:pt x="3529" y="626"/>
                    </a:lnTo>
                    <a:lnTo>
                      <a:pt x="3529" y="618"/>
                    </a:lnTo>
                    <a:lnTo>
                      <a:pt x="3529" y="618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0" y="591"/>
                    </a:lnTo>
                    <a:lnTo>
                      <a:pt x="3520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47" y="600"/>
                    </a:lnTo>
                    <a:lnTo>
                      <a:pt x="3573" y="609"/>
                    </a:lnTo>
                    <a:lnTo>
                      <a:pt x="3626" y="618"/>
                    </a:lnTo>
                    <a:lnTo>
                      <a:pt x="3679" y="609"/>
                    </a:lnTo>
                    <a:lnTo>
                      <a:pt x="3723" y="591"/>
                    </a:lnTo>
                    <a:lnTo>
                      <a:pt x="3723" y="591"/>
                    </a:lnTo>
                    <a:lnTo>
                      <a:pt x="3741" y="582"/>
                    </a:lnTo>
                    <a:lnTo>
                      <a:pt x="3741" y="565"/>
                    </a:lnTo>
                    <a:lnTo>
                      <a:pt x="3741" y="565"/>
                    </a:lnTo>
                    <a:lnTo>
                      <a:pt x="3741" y="547"/>
                    </a:lnTo>
                    <a:lnTo>
                      <a:pt x="3732" y="538"/>
                    </a:lnTo>
                    <a:lnTo>
                      <a:pt x="3706" y="520"/>
                    </a:lnTo>
                    <a:lnTo>
                      <a:pt x="3706" y="520"/>
                    </a:lnTo>
                    <a:lnTo>
                      <a:pt x="3688" y="512"/>
                    </a:lnTo>
                    <a:lnTo>
                      <a:pt x="3688" y="512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723" y="512"/>
                    </a:lnTo>
                    <a:lnTo>
                      <a:pt x="3723" y="512"/>
                    </a:lnTo>
                    <a:lnTo>
                      <a:pt x="3750" y="520"/>
                    </a:lnTo>
                    <a:lnTo>
                      <a:pt x="3767" y="520"/>
                    </a:lnTo>
                    <a:lnTo>
                      <a:pt x="3767" y="520"/>
                    </a:lnTo>
                    <a:lnTo>
                      <a:pt x="3776" y="512"/>
                    </a:lnTo>
                    <a:lnTo>
                      <a:pt x="3785" y="494"/>
                    </a:lnTo>
                    <a:lnTo>
                      <a:pt x="3785" y="494"/>
                    </a:lnTo>
                    <a:lnTo>
                      <a:pt x="3776" y="476"/>
                    </a:lnTo>
                    <a:lnTo>
                      <a:pt x="3759" y="459"/>
                    </a:lnTo>
                    <a:lnTo>
                      <a:pt x="3706" y="432"/>
                    </a:lnTo>
                    <a:lnTo>
                      <a:pt x="3706" y="432"/>
                    </a:lnTo>
                    <a:lnTo>
                      <a:pt x="3679" y="415"/>
                    </a:lnTo>
                    <a:lnTo>
                      <a:pt x="3679" y="415"/>
                    </a:lnTo>
                    <a:lnTo>
                      <a:pt x="3644" y="397"/>
                    </a:lnTo>
                    <a:lnTo>
                      <a:pt x="3644" y="397"/>
                    </a:lnTo>
                    <a:lnTo>
                      <a:pt x="3617" y="388"/>
                    </a:lnTo>
                    <a:lnTo>
                      <a:pt x="3591" y="370"/>
                    </a:lnTo>
                    <a:lnTo>
                      <a:pt x="3591" y="370"/>
                    </a:lnTo>
                    <a:lnTo>
                      <a:pt x="3573" y="353"/>
                    </a:lnTo>
                    <a:lnTo>
                      <a:pt x="3573" y="344"/>
                    </a:lnTo>
                    <a:lnTo>
                      <a:pt x="3573" y="344"/>
                    </a:lnTo>
                    <a:lnTo>
                      <a:pt x="3582" y="317"/>
                    </a:lnTo>
                    <a:lnTo>
                      <a:pt x="3573" y="309"/>
                    </a:lnTo>
                    <a:lnTo>
                      <a:pt x="3565" y="291"/>
                    </a:lnTo>
                    <a:lnTo>
                      <a:pt x="3565" y="291"/>
                    </a:lnTo>
                    <a:lnTo>
                      <a:pt x="3547" y="264"/>
                    </a:lnTo>
                    <a:lnTo>
                      <a:pt x="3538" y="229"/>
                    </a:lnTo>
                    <a:lnTo>
                      <a:pt x="3538" y="229"/>
                    </a:lnTo>
                    <a:lnTo>
                      <a:pt x="3538" y="203"/>
                    </a:lnTo>
                    <a:lnTo>
                      <a:pt x="3547" y="185"/>
                    </a:lnTo>
                    <a:lnTo>
                      <a:pt x="3547" y="185"/>
                    </a:lnTo>
                    <a:lnTo>
                      <a:pt x="3573" y="159"/>
                    </a:lnTo>
                    <a:lnTo>
                      <a:pt x="3582" y="141"/>
                    </a:lnTo>
                    <a:lnTo>
                      <a:pt x="3582" y="123"/>
                    </a:lnTo>
                    <a:lnTo>
                      <a:pt x="3582" y="123"/>
                    </a:lnTo>
                    <a:lnTo>
                      <a:pt x="3565" y="106"/>
                    </a:lnTo>
                    <a:lnTo>
                      <a:pt x="3547" y="88"/>
                    </a:lnTo>
                    <a:lnTo>
                      <a:pt x="3547" y="88"/>
                    </a:lnTo>
                    <a:lnTo>
                      <a:pt x="3512" y="88"/>
                    </a:lnTo>
                    <a:lnTo>
                      <a:pt x="3476" y="88"/>
                    </a:lnTo>
                    <a:lnTo>
                      <a:pt x="3441" y="106"/>
                    </a:lnTo>
                    <a:lnTo>
                      <a:pt x="3423" y="114"/>
                    </a:lnTo>
                    <a:lnTo>
                      <a:pt x="3423" y="114"/>
                    </a:lnTo>
                    <a:lnTo>
                      <a:pt x="3415" y="123"/>
                    </a:lnTo>
                    <a:lnTo>
                      <a:pt x="3423" y="132"/>
                    </a:lnTo>
                    <a:lnTo>
                      <a:pt x="3423" y="132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32" y="141"/>
                    </a:lnTo>
                    <a:lnTo>
                      <a:pt x="3432" y="141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06" y="141"/>
                    </a:lnTo>
                    <a:lnTo>
                      <a:pt x="3406" y="141"/>
                    </a:lnTo>
                    <a:lnTo>
                      <a:pt x="3379" y="132"/>
                    </a:lnTo>
                    <a:lnTo>
                      <a:pt x="3370" y="141"/>
                    </a:lnTo>
                    <a:lnTo>
                      <a:pt x="3362" y="150"/>
                    </a:lnTo>
                    <a:lnTo>
                      <a:pt x="3362" y="150"/>
                    </a:lnTo>
                    <a:lnTo>
                      <a:pt x="3353" y="167"/>
                    </a:lnTo>
                    <a:lnTo>
                      <a:pt x="3353" y="185"/>
                    </a:lnTo>
                    <a:lnTo>
                      <a:pt x="3362" y="238"/>
                    </a:lnTo>
                    <a:lnTo>
                      <a:pt x="3388" y="300"/>
                    </a:lnTo>
                    <a:lnTo>
                      <a:pt x="3388" y="300"/>
                    </a:lnTo>
                    <a:lnTo>
                      <a:pt x="3397" y="300"/>
                    </a:lnTo>
                    <a:lnTo>
                      <a:pt x="3397" y="300"/>
                    </a:lnTo>
                    <a:lnTo>
                      <a:pt x="3379" y="300"/>
                    </a:lnTo>
                    <a:lnTo>
                      <a:pt x="3379" y="300"/>
                    </a:lnTo>
                    <a:lnTo>
                      <a:pt x="3370" y="309"/>
                    </a:lnTo>
                    <a:lnTo>
                      <a:pt x="3370" y="309"/>
                    </a:lnTo>
                    <a:lnTo>
                      <a:pt x="3362" y="273"/>
                    </a:lnTo>
                    <a:lnTo>
                      <a:pt x="3362" y="273"/>
                    </a:lnTo>
                    <a:lnTo>
                      <a:pt x="3353" y="238"/>
                    </a:lnTo>
                    <a:lnTo>
                      <a:pt x="3335" y="211"/>
                    </a:lnTo>
                    <a:lnTo>
                      <a:pt x="3335" y="211"/>
                    </a:lnTo>
                    <a:lnTo>
                      <a:pt x="3317" y="194"/>
                    </a:lnTo>
                    <a:lnTo>
                      <a:pt x="3282" y="176"/>
                    </a:lnTo>
                    <a:lnTo>
                      <a:pt x="3256" y="167"/>
                    </a:lnTo>
                    <a:lnTo>
                      <a:pt x="3229" y="167"/>
                    </a:lnTo>
                    <a:lnTo>
                      <a:pt x="3229" y="167"/>
                    </a:lnTo>
                    <a:lnTo>
                      <a:pt x="3220" y="176"/>
                    </a:lnTo>
                    <a:lnTo>
                      <a:pt x="3212" y="185"/>
                    </a:lnTo>
                    <a:lnTo>
                      <a:pt x="3212" y="185"/>
                    </a:lnTo>
                    <a:lnTo>
                      <a:pt x="3212" y="194"/>
                    </a:lnTo>
                    <a:lnTo>
                      <a:pt x="3220" y="203"/>
                    </a:lnTo>
                    <a:lnTo>
                      <a:pt x="3238" y="211"/>
                    </a:lnTo>
                    <a:lnTo>
                      <a:pt x="3238" y="211"/>
                    </a:lnTo>
                    <a:lnTo>
                      <a:pt x="3247" y="229"/>
                    </a:lnTo>
                    <a:lnTo>
                      <a:pt x="3247" y="229"/>
                    </a:lnTo>
                    <a:lnTo>
                      <a:pt x="3247" y="220"/>
                    </a:lnTo>
                    <a:lnTo>
                      <a:pt x="3247" y="220"/>
                    </a:lnTo>
                    <a:lnTo>
                      <a:pt x="3229" y="220"/>
                    </a:lnTo>
                    <a:lnTo>
                      <a:pt x="3212" y="220"/>
                    </a:lnTo>
                    <a:lnTo>
                      <a:pt x="3194" y="220"/>
                    </a:lnTo>
                    <a:lnTo>
                      <a:pt x="3194" y="220"/>
                    </a:lnTo>
                    <a:lnTo>
                      <a:pt x="3194" y="211"/>
                    </a:lnTo>
                    <a:lnTo>
                      <a:pt x="3185" y="194"/>
                    </a:lnTo>
                    <a:lnTo>
                      <a:pt x="3185" y="194"/>
                    </a:lnTo>
                    <a:lnTo>
                      <a:pt x="3167" y="185"/>
                    </a:lnTo>
                    <a:lnTo>
                      <a:pt x="3150" y="176"/>
                    </a:lnTo>
                    <a:lnTo>
                      <a:pt x="3097" y="167"/>
                    </a:lnTo>
                    <a:lnTo>
                      <a:pt x="3097" y="167"/>
                    </a:lnTo>
                    <a:lnTo>
                      <a:pt x="3070" y="176"/>
                    </a:lnTo>
                    <a:lnTo>
                      <a:pt x="3053" y="185"/>
                    </a:lnTo>
                    <a:lnTo>
                      <a:pt x="3053" y="185"/>
                    </a:lnTo>
                    <a:lnTo>
                      <a:pt x="3044" y="159"/>
                    </a:lnTo>
                    <a:lnTo>
                      <a:pt x="3035" y="141"/>
                    </a:lnTo>
                    <a:lnTo>
                      <a:pt x="3035" y="141"/>
                    </a:lnTo>
                    <a:lnTo>
                      <a:pt x="3017" y="132"/>
                    </a:lnTo>
                    <a:lnTo>
                      <a:pt x="3009" y="132"/>
                    </a:lnTo>
                    <a:lnTo>
                      <a:pt x="2965" y="141"/>
                    </a:lnTo>
                    <a:lnTo>
                      <a:pt x="2965" y="141"/>
                    </a:lnTo>
                    <a:lnTo>
                      <a:pt x="2965" y="123"/>
                    </a:lnTo>
                    <a:lnTo>
                      <a:pt x="2965" y="123"/>
                    </a:lnTo>
                    <a:lnTo>
                      <a:pt x="2965" y="114"/>
                    </a:lnTo>
                    <a:lnTo>
                      <a:pt x="2956" y="97"/>
                    </a:lnTo>
                    <a:lnTo>
                      <a:pt x="2920" y="79"/>
                    </a:lnTo>
                    <a:lnTo>
                      <a:pt x="2920" y="79"/>
                    </a:lnTo>
                    <a:lnTo>
                      <a:pt x="2885" y="61"/>
                    </a:lnTo>
                    <a:lnTo>
                      <a:pt x="2885" y="61"/>
                    </a:lnTo>
                    <a:lnTo>
                      <a:pt x="2850" y="44"/>
                    </a:lnTo>
                    <a:lnTo>
                      <a:pt x="2823" y="35"/>
                    </a:lnTo>
                    <a:lnTo>
                      <a:pt x="2788" y="35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53" y="44"/>
                    </a:lnTo>
                    <a:lnTo>
                      <a:pt x="2753" y="35"/>
                    </a:lnTo>
                    <a:lnTo>
                      <a:pt x="2753" y="35"/>
                    </a:lnTo>
                    <a:lnTo>
                      <a:pt x="2726" y="35"/>
                    </a:lnTo>
                    <a:lnTo>
                      <a:pt x="2726" y="35"/>
                    </a:lnTo>
                    <a:lnTo>
                      <a:pt x="2700" y="35"/>
                    </a:lnTo>
                    <a:lnTo>
                      <a:pt x="2673" y="26"/>
                    </a:lnTo>
                    <a:lnTo>
                      <a:pt x="2629" y="8"/>
                    </a:lnTo>
                    <a:lnTo>
                      <a:pt x="2629" y="8"/>
                    </a:lnTo>
                    <a:lnTo>
                      <a:pt x="2620" y="0"/>
                    </a:lnTo>
                    <a:lnTo>
                      <a:pt x="2603" y="0"/>
                    </a:lnTo>
                    <a:lnTo>
                      <a:pt x="2515" y="17"/>
                    </a:lnTo>
                    <a:lnTo>
                      <a:pt x="2515" y="17"/>
                    </a:lnTo>
                    <a:lnTo>
                      <a:pt x="2444" y="26"/>
                    </a:lnTo>
                    <a:lnTo>
                      <a:pt x="2444" y="26"/>
                    </a:lnTo>
                    <a:lnTo>
                      <a:pt x="2426" y="35"/>
                    </a:lnTo>
                    <a:lnTo>
                      <a:pt x="2418" y="44"/>
                    </a:lnTo>
                    <a:lnTo>
                      <a:pt x="2418" y="44"/>
                    </a:lnTo>
                    <a:lnTo>
                      <a:pt x="2418" y="61"/>
                    </a:lnTo>
                    <a:lnTo>
                      <a:pt x="2435" y="79"/>
                    </a:lnTo>
                    <a:lnTo>
                      <a:pt x="2462" y="106"/>
                    </a:lnTo>
                    <a:lnTo>
                      <a:pt x="2462" y="106"/>
                    </a:lnTo>
                    <a:lnTo>
                      <a:pt x="2444" y="132"/>
                    </a:lnTo>
                    <a:lnTo>
                      <a:pt x="2444" y="132"/>
                    </a:lnTo>
                    <a:lnTo>
                      <a:pt x="2418" y="159"/>
                    </a:lnTo>
                    <a:lnTo>
                      <a:pt x="2418" y="167"/>
                    </a:lnTo>
                    <a:lnTo>
                      <a:pt x="2426" y="185"/>
                    </a:lnTo>
                    <a:lnTo>
                      <a:pt x="2426" y="185"/>
                    </a:lnTo>
                    <a:lnTo>
                      <a:pt x="2400" y="211"/>
                    </a:lnTo>
                    <a:lnTo>
                      <a:pt x="2373" y="247"/>
                    </a:lnTo>
                    <a:lnTo>
                      <a:pt x="2373" y="247"/>
                    </a:lnTo>
                    <a:lnTo>
                      <a:pt x="2365" y="264"/>
                    </a:lnTo>
                    <a:lnTo>
                      <a:pt x="2356" y="273"/>
                    </a:lnTo>
                    <a:lnTo>
                      <a:pt x="2356" y="282"/>
                    </a:lnTo>
                    <a:lnTo>
                      <a:pt x="2356" y="282"/>
                    </a:lnTo>
                    <a:lnTo>
                      <a:pt x="2365" y="291"/>
                    </a:lnTo>
                    <a:lnTo>
                      <a:pt x="2382" y="300"/>
                    </a:lnTo>
                    <a:lnTo>
                      <a:pt x="2418" y="309"/>
                    </a:lnTo>
                    <a:lnTo>
                      <a:pt x="2418" y="309"/>
                    </a:lnTo>
                    <a:lnTo>
                      <a:pt x="2453" y="309"/>
                    </a:lnTo>
                    <a:lnTo>
                      <a:pt x="2453" y="309"/>
                    </a:lnTo>
                    <a:lnTo>
                      <a:pt x="2462" y="317"/>
                    </a:lnTo>
                    <a:lnTo>
                      <a:pt x="2470" y="326"/>
                    </a:lnTo>
                    <a:lnTo>
                      <a:pt x="2488" y="353"/>
                    </a:lnTo>
                    <a:lnTo>
                      <a:pt x="2488" y="353"/>
                    </a:lnTo>
                    <a:lnTo>
                      <a:pt x="2506" y="388"/>
                    </a:lnTo>
                    <a:lnTo>
                      <a:pt x="2515" y="397"/>
                    </a:lnTo>
                    <a:lnTo>
                      <a:pt x="2532" y="397"/>
                    </a:lnTo>
                    <a:lnTo>
                      <a:pt x="2532" y="397"/>
                    </a:lnTo>
                    <a:lnTo>
                      <a:pt x="2550" y="388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68" y="370"/>
                    </a:lnTo>
                    <a:lnTo>
                      <a:pt x="2568" y="370"/>
                    </a:lnTo>
                    <a:lnTo>
                      <a:pt x="2585" y="370"/>
                    </a:lnTo>
                    <a:lnTo>
                      <a:pt x="2603" y="362"/>
                    </a:lnTo>
                    <a:lnTo>
                      <a:pt x="2603" y="362"/>
                    </a:lnTo>
                    <a:lnTo>
                      <a:pt x="2620" y="362"/>
                    </a:lnTo>
                    <a:lnTo>
                      <a:pt x="2620" y="362"/>
                    </a:lnTo>
                    <a:lnTo>
                      <a:pt x="2647" y="362"/>
                    </a:lnTo>
                    <a:lnTo>
                      <a:pt x="2673" y="353"/>
                    </a:lnTo>
                    <a:lnTo>
                      <a:pt x="2673" y="353"/>
                    </a:lnTo>
                    <a:lnTo>
                      <a:pt x="2682" y="335"/>
                    </a:lnTo>
                    <a:lnTo>
                      <a:pt x="2691" y="309"/>
                    </a:lnTo>
                    <a:lnTo>
                      <a:pt x="2691" y="309"/>
                    </a:lnTo>
                    <a:lnTo>
                      <a:pt x="2691" y="300"/>
                    </a:lnTo>
                    <a:lnTo>
                      <a:pt x="2691" y="282"/>
                    </a:lnTo>
                    <a:lnTo>
                      <a:pt x="2709" y="273"/>
                    </a:lnTo>
                    <a:lnTo>
                      <a:pt x="2735" y="264"/>
                    </a:lnTo>
                    <a:lnTo>
                      <a:pt x="2735" y="264"/>
                    </a:lnTo>
                    <a:lnTo>
                      <a:pt x="2744" y="264"/>
                    </a:lnTo>
                    <a:lnTo>
                      <a:pt x="2753" y="256"/>
                    </a:lnTo>
                    <a:lnTo>
                      <a:pt x="2762" y="238"/>
                    </a:lnTo>
                    <a:lnTo>
                      <a:pt x="2762" y="238"/>
                    </a:lnTo>
                    <a:lnTo>
                      <a:pt x="2762" y="220"/>
                    </a:lnTo>
                    <a:lnTo>
                      <a:pt x="2779" y="220"/>
                    </a:lnTo>
                    <a:lnTo>
                      <a:pt x="2779" y="220"/>
                    </a:lnTo>
                    <a:lnTo>
                      <a:pt x="2788" y="211"/>
                    </a:lnTo>
                    <a:lnTo>
                      <a:pt x="2788" y="211"/>
                    </a:lnTo>
                    <a:lnTo>
                      <a:pt x="2770" y="229"/>
                    </a:lnTo>
                    <a:lnTo>
                      <a:pt x="2770" y="238"/>
                    </a:lnTo>
                    <a:lnTo>
                      <a:pt x="2770" y="238"/>
                    </a:lnTo>
                    <a:lnTo>
                      <a:pt x="2770" y="256"/>
                    </a:lnTo>
                    <a:lnTo>
                      <a:pt x="2770" y="256"/>
                    </a:lnTo>
                    <a:lnTo>
                      <a:pt x="2753" y="273"/>
                    </a:lnTo>
                    <a:lnTo>
                      <a:pt x="2753" y="273"/>
                    </a:lnTo>
                    <a:lnTo>
                      <a:pt x="2735" y="291"/>
                    </a:lnTo>
                    <a:lnTo>
                      <a:pt x="2735" y="309"/>
                    </a:lnTo>
                    <a:lnTo>
                      <a:pt x="2735" y="309"/>
                    </a:lnTo>
                    <a:lnTo>
                      <a:pt x="2744" y="317"/>
                    </a:lnTo>
                    <a:lnTo>
                      <a:pt x="2762" y="326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97" y="353"/>
                    </a:lnTo>
                    <a:lnTo>
                      <a:pt x="2806" y="362"/>
                    </a:lnTo>
                    <a:lnTo>
                      <a:pt x="2806" y="362"/>
                    </a:lnTo>
                    <a:lnTo>
                      <a:pt x="2788" y="379"/>
                    </a:lnTo>
                    <a:lnTo>
                      <a:pt x="2779" y="388"/>
                    </a:lnTo>
                    <a:lnTo>
                      <a:pt x="2779" y="388"/>
                    </a:lnTo>
                    <a:lnTo>
                      <a:pt x="2788" y="406"/>
                    </a:lnTo>
                    <a:lnTo>
                      <a:pt x="2797" y="415"/>
                    </a:lnTo>
                    <a:lnTo>
                      <a:pt x="2797" y="415"/>
                    </a:lnTo>
                    <a:lnTo>
                      <a:pt x="2823" y="432"/>
                    </a:lnTo>
                    <a:lnTo>
                      <a:pt x="2868" y="441"/>
                    </a:lnTo>
                    <a:lnTo>
                      <a:pt x="2912" y="441"/>
                    </a:lnTo>
                    <a:lnTo>
                      <a:pt x="2965" y="441"/>
                    </a:lnTo>
                    <a:lnTo>
                      <a:pt x="2965" y="441"/>
                    </a:lnTo>
                    <a:lnTo>
                      <a:pt x="3009" y="432"/>
                    </a:lnTo>
                    <a:lnTo>
                      <a:pt x="3053" y="432"/>
                    </a:lnTo>
                    <a:lnTo>
                      <a:pt x="3123" y="450"/>
                    </a:lnTo>
                    <a:lnTo>
                      <a:pt x="3123" y="450"/>
                    </a:lnTo>
                    <a:lnTo>
                      <a:pt x="3009" y="441"/>
                    </a:lnTo>
                    <a:lnTo>
                      <a:pt x="3009" y="441"/>
                    </a:lnTo>
                    <a:lnTo>
                      <a:pt x="2912" y="459"/>
                    </a:lnTo>
                    <a:lnTo>
                      <a:pt x="2868" y="467"/>
                    </a:lnTo>
                    <a:lnTo>
                      <a:pt x="2841" y="485"/>
                    </a:lnTo>
                    <a:lnTo>
                      <a:pt x="2841" y="485"/>
                    </a:lnTo>
                    <a:lnTo>
                      <a:pt x="2832" y="503"/>
                    </a:lnTo>
                    <a:lnTo>
                      <a:pt x="2832" y="503"/>
                    </a:lnTo>
                    <a:lnTo>
                      <a:pt x="2841" y="512"/>
                    </a:lnTo>
                    <a:lnTo>
                      <a:pt x="2850" y="529"/>
                    </a:lnTo>
                    <a:lnTo>
                      <a:pt x="2894" y="547"/>
                    </a:lnTo>
                    <a:lnTo>
                      <a:pt x="2912" y="556"/>
                    </a:lnTo>
                    <a:lnTo>
                      <a:pt x="2912" y="556"/>
                    </a:lnTo>
                    <a:lnTo>
                      <a:pt x="2965" y="565"/>
                    </a:lnTo>
                    <a:lnTo>
                      <a:pt x="3009" y="565"/>
                    </a:lnTo>
                    <a:lnTo>
                      <a:pt x="3009" y="565"/>
                    </a:lnTo>
                    <a:lnTo>
                      <a:pt x="3035" y="565"/>
                    </a:lnTo>
                    <a:lnTo>
                      <a:pt x="3035" y="565"/>
                    </a:lnTo>
                    <a:lnTo>
                      <a:pt x="3035" y="573"/>
                    </a:lnTo>
                    <a:lnTo>
                      <a:pt x="3035" y="573"/>
                    </a:lnTo>
                    <a:lnTo>
                      <a:pt x="3035" y="591"/>
                    </a:lnTo>
                    <a:lnTo>
                      <a:pt x="3044" y="609"/>
                    </a:lnTo>
                    <a:lnTo>
                      <a:pt x="3070" y="626"/>
                    </a:lnTo>
                    <a:lnTo>
                      <a:pt x="3115" y="635"/>
                    </a:lnTo>
                    <a:lnTo>
                      <a:pt x="3176" y="644"/>
                    </a:lnTo>
                    <a:lnTo>
                      <a:pt x="3176" y="644"/>
                    </a:lnTo>
                    <a:lnTo>
                      <a:pt x="3238" y="635"/>
                    </a:lnTo>
                    <a:lnTo>
                      <a:pt x="3291" y="618"/>
                    </a:lnTo>
                    <a:lnTo>
                      <a:pt x="3291" y="618"/>
                    </a:lnTo>
                    <a:lnTo>
                      <a:pt x="3317" y="609"/>
                    </a:lnTo>
                    <a:lnTo>
                      <a:pt x="3344" y="600"/>
                    </a:lnTo>
                    <a:lnTo>
                      <a:pt x="3344" y="600"/>
                    </a:lnTo>
                    <a:lnTo>
                      <a:pt x="3362" y="600"/>
                    </a:lnTo>
                    <a:lnTo>
                      <a:pt x="3362" y="600"/>
                    </a:lnTo>
                    <a:lnTo>
                      <a:pt x="3335" y="609"/>
                    </a:lnTo>
                    <a:lnTo>
                      <a:pt x="3317" y="626"/>
                    </a:lnTo>
                    <a:lnTo>
                      <a:pt x="3317" y="626"/>
                    </a:lnTo>
                    <a:lnTo>
                      <a:pt x="3317" y="644"/>
                    </a:lnTo>
                    <a:lnTo>
                      <a:pt x="3317" y="671"/>
                    </a:lnTo>
                    <a:lnTo>
                      <a:pt x="3317" y="671"/>
                    </a:lnTo>
                    <a:lnTo>
                      <a:pt x="3335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97"/>
                    </a:lnTo>
                    <a:lnTo>
                      <a:pt x="3362" y="724"/>
                    </a:lnTo>
                    <a:lnTo>
                      <a:pt x="3362" y="724"/>
                    </a:lnTo>
                    <a:lnTo>
                      <a:pt x="3353" y="715"/>
                    </a:lnTo>
                    <a:lnTo>
                      <a:pt x="3353" y="715"/>
                    </a:lnTo>
                    <a:lnTo>
                      <a:pt x="3335" y="706"/>
                    </a:lnTo>
                    <a:lnTo>
                      <a:pt x="3335" y="706"/>
                    </a:lnTo>
                    <a:lnTo>
                      <a:pt x="3326" y="697"/>
                    </a:lnTo>
                    <a:lnTo>
                      <a:pt x="3326" y="697"/>
                    </a:lnTo>
                    <a:lnTo>
                      <a:pt x="3317" y="688"/>
                    </a:lnTo>
                    <a:lnTo>
                      <a:pt x="3300" y="688"/>
                    </a:lnTo>
                    <a:lnTo>
                      <a:pt x="3300" y="688"/>
                    </a:lnTo>
                    <a:lnTo>
                      <a:pt x="3291" y="688"/>
                    </a:lnTo>
                    <a:lnTo>
                      <a:pt x="3282" y="679"/>
                    </a:lnTo>
                    <a:lnTo>
                      <a:pt x="3282" y="679"/>
                    </a:lnTo>
                    <a:lnTo>
                      <a:pt x="3256" y="671"/>
                    </a:lnTo>
                    <a:lnTo>
                      <a:pt x="3247" y="671"/>
                    </a:lnTo>
                    <a:lnTo>
                      <a:pt x="3229" y="671"/>
                    </a:lnTo>
                    <a:lnTo>
                      <a:pt x="3229" y="671"/>
                    </a:lnTo>
                    <a:lnTo>
                      <a:pt x="3185" y="679"/>
                    </a:lnTo>
                    <a:lnTo>
                      <a:pt x="3185" y="679"/>
                    </a:lnTo>
                    <a:lnTo>
                      <a:pt x="3123" y="688"/>
                    </a:lnTo>
                    <a:lnTo>
                      <a:pt x="3123" y="688"/>
                    </a:lnTo>
                    <a:lnTo>
                      <a:pt x="3044" y="697"/>
                    </a:lnTo>
                    <a:lnTo>
                      <a:pt x="2982" y="688"/>
                    </a:lnTo>
                    <a:lnTo>
                      <a:pt x="2982" y="688"/>
                    </a:lnTo>
                    <a:lnTo>
                      <a:pt x="3000" y="671"/>
                    </a:lnTo>
                    <a:lnTo>
                      <a:pt x="3026" y="671"/>
                    </a:lnTo>
                    <a:lnTo>
                      <a:pt x="3026" y="671"/>
                    </a:lnTo>
                    <a:lnTo>
                      <a:pt x="3044" y="671"/>
                    </a:lnTo>
                    <a:lnTo>
                      <a:pt x="3053" y="662"/>
                    </a:lnTo>
                    <a:lnTo>
                      <a:pt x="3053" y="662"/>
                    </a:lnTo>
                    <a:lnTo>
                      <a:pt x="3053" y="644"/>
                    </a:lnTo>
                    <a:lnTo>
                      <a:pt x="3044" y="626"/>
                    </a:lnTo>
                    <a:lnTo>
                      <a:pt x="3017" y="600"/>
                    </a:lnTo>
                    <a:lnTo>
                      <a:pt x="3017" y="600"/>
                    </a:lnTo>
                    <a:lnTo>
                      <a:pt x="2991" y="582"/>
                    </a:lnTo>
                    <a:lnTo>
                      <a:pt x="2965" y="573"/>
                    </a:lnTo>
                    <a:lnTo>
                      <a:pt x="2929" y="565"/>
                    </a:lnTo>
                    <a:lnTo>
                      <a:pt x="2912" y="573"/>
                    </a:lnTo>
                    <a:lnTo>
                      <a:pt x="2912" y="573"/>
                    </a:lnTo>
                    <a:lnTo>
                      <a:pt x="2903" y="582"/>
                    </a:lnTo>
                    <a:lnTo>
                      <a:pt x="2903" y="582"/>
                    </a:lnTo>
                    <a:lnTo>
                      <a:pt x="2876" y="573"/>
                    </a:lnTo>
                    <a:lnTo>
                      <a:pt x="2876" y="573"/>
                    </a:lnTo>
                    <a:lnTo>
                      <a:pt x="2841" y="565"/>
                    </a:lnTo>
                    <a:lnTo>
                      <a:pt x="2841" y="565"/>
                    </a:lnTo>
                    <a:lnTo>
                      <a:pt x="2788" y="556"/>
                    </a:lnTo>
                    <a:lnTo>
                      <a:pt x="2788" y="556"/>
                    </a:lnTo>
                    <a:lnTo>
                      <a:pt x="2753" y="538"/>
                    </a:lnTo>
                    <a:lnTo>
                      <a:pt x="2753" y="538"/>
                    </a:lnTo>
                    <a:lnTo>
                      <a:pt x="2700" y="529"/>
                    </a:lnTo>
                    <a:lnTo>
                      <a:pt x="2656" y="512"/>
                    </a:lnTo>
                    <a:lnTo>
                      <a:pt x="2656" y="512"/>
                    </a:lnTo>
                    <a:lnTo>
                      <a:pt x="2629" y="494"/>
                    </a:lnTo>
                    <a:lnTo>
                      <a:pt x="2603" y="485"/>
                    </a:lnTo>
                    <a:lnTo>
                      <a:pt x="2568" y="485"/>
                    </a:lnTo>
                    <a:lnTo>
                      <a:pt x="2541" y="494"/>
                    </a:lnTo>
                    <a:lnTo>
                      <a:pt x="2541" y="494"/>
                    </a:lnTo>
                    <a:lnTo>
                      <a:pt x="2523" y="503"/>
                    </a:lnTo>
                    <a:lnTo>
                      <a:pt x="2506" y="520"/>
                    </a:lnTo>
                    <a:lnTo>
                      <a:pt x="2506" y="520"/>
                    </a:lnTo>
                    <a:lnTo>
                      <a:pt x="2488" y="529"/>
                    </a:lnTo>
                    <a:lnTo>
                      <a:pt x="2470" y="538"/>
                    </a:lnTo>
                    <a:lnTo>
                      <a:pt x="2470" y="538"/>
                    </a:lnTo>
                    <a:lnTo>
                      <a:pt x="2470" y="520"/>
                    </a:lnTo>
                    <a:lnTo>
                      <a:pt x="2470" y="512"/>
                    </a:lnTo>
                    <a:lnTo>
                      <a:pt x="2470" y="512"/>
                    </a:lnTo>
                    <a:lnTo>
                      <a:pt x="2470" y="503"/>
                    </a:lnTo>
                    <a:lnTo>
                      <a:pt x="2470" y="503"/>
                    </a:lnTo>
                    <a:lnTo>
                      <a:pt x="2462" y="494"/>
                    </a:lnTo>
                    <a:lnTo>
                      <a:pt x="2462" y="494"/>
                    </a:lnTo>
                    <a:lnTo>
                      <a:pt x="2462" y="476"/>
                    </a:lnTo>
                    <a:lnTo>
                      <a:pt x="2453" y="467"/>
                    </a:lnTo>
                    <a:lnTo>
                      <a:pt x="2435" y="459"/>
                    </a:lnTo>
                    <a:lnTo>
                      <a:pt x="2435" y="459"/>
                    </a:lnTo>
                    <a:lnTo>
                      <a:pt x="2426" y="459"/>
                    </a:lnTo>
                    <a:lnTo>
                      <a:pt x="2409" y="467"/>
                    </a:lnTo>
                    <a:lnTo>
                      <a:pt x="2391" y="494"/>
                    </a:lnTo>
                    <a:lnTo>
                      <a:pt x="2391" y="494"/>
                    </a:lnTo>
                    <a:lnTo>
                      <a:pt x="2373" y="520"/>
                    </a:lnTo>
                    <a:lnTo>
                      <a:pt x="2365" y="538"/>
                    </a:lnTo>
                    <a:lnTo>
                      <a:pt x="2365" y="538"/>
                    </a:lnTo>
                    <a:lnTo>
                      <a:pt x="2347" y="520"/>
                    </a:lnTo>
                    <a:lnTo>
                      <a:pt x="2329" y="485"/>
                    </a:lnTo>
                    <a:lnTo>
                      <a:pt x="2329" y="485"/>
                    </a:lnTo>
                    <a:lnTo>
                      <a:pt x="2303" y="450"/>
                    </a:lnTo>
                    <a:lnTo>
                      <a:pt x="2285" y="423"/>
                    </a:lnTo>
                    <a:lnTo>
                      <a:pt x="2285" y="423"/>
                    </a:lnTo>
                    <a:lnTo>
                      <a:pt x="2250" y="415"/>
                    </a:lnTo>
                    <a:lnTo>
                      <a:pt x="2232" y="406"/>
                    </a:lnTo>
                    <a:lnTo>
                      <a:pt x="2223" y="415"/>
                    </a:lnTo>
                    <a:lnTo>
                      <a:pt x="2223" y="415"/>
                    </a:lnTo>
                    <a:lnTo>
                      <a:pt x="2215" y="423"/>
                    </a:lnTo>
                    <a:lnTo>
                      <a:pt x="2215" y="441"/>
                    </a:lnTo>
                    <a:lnTo>
                      <a:pt x="2223" y="459"/>
                    </a:lnTo>
                    <a:lnTo>
                      <a:pt x="2223" y="459"/>
                    </a:lnTo>
                    <a:lnTo>
                      <a:pt x="2206" y="467"/>
                    </a:lnTo>
                    <a:lnTo>
                      <a:pt x="2206" y="485"/>
                    </a:lnTo>
                    <a:lnTo>
                      <a:pt x="2206" y="485"/>
                    </a:lnTo>
                    <a:lnTo>
                      <a:pt x="2188" y="503"/>
                    </a:lnTo>
                    <a:lnTo>
                      <a:pt x="2188" y="503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85"/>
                    </a:lnTo>
                    <a:lnTo>
                      <a:pt x="2179" y="485"/>
                    </a:lnTo>
                    <a:lnTo>
                      <a:pt x="2179" y="476"/>
                    </a:lnTo>
                    <a:lnTo>
                      <a:pt x="2179" y="476"/>
                    </a:lnTo>
                    <a:lnTo>
                      <a:pt x="2170" y="467"/>
                    </a:lnTo>
                    <a:lnTo>
                      <a:pt x="2170" y="467"/>
                    </a:lnTo>
                    <a:lnTo>
                      <a:pt x="2162" y="459"/>
                    </a:lnTo>
                    <a:lnTo>
                      <a:pt x="2135" y="459"/>
                    </a:lnTo>
                    <a:lnTo>
                      <a:pt x="2135" y="459"/>
                    </a:lnTo>
                    <a:lnTo>
                      <a:pt x="2118" y="459"/>
                    </a:lnTo>
                    <a:lnTo>
                      <a:pt x="2118" y="459"/>
                    </a:lnTo>
                    <a:lnTo>
                      <a:pt x="2082" y="459"/>
                    </a:lnTo>
                    <a:lnTo>
                      <a:pt x="2047" y="476"/>
                    </a:lnTo>
                    <a:lnTo>
                      <a:pt x="2047" y="476"/>
                    </a:lnTo>
                    <a:lnTo>
                      <a:pt x="2012" y="494"/>
                    </a:lnTo>
                    <a:lnTo>
                      <a:pt x="2012" y="494"/>
                    </a:lnTo>
                    <a:lnTo>
                      <a:pt x="1985" y="503"/>
                    </a:lnTo>
                    <a:lnTo>
                      <a:pt x="1985" y="503"/>
                    </a:lnTo>
                    <a:lnTo>
                      <a:pt x="1959" y="512"/>
                    </a:lnTo>
                    <a:lnTo>
                      <a:pt x="1950" y="520"/>
                    </a:lnTo>
                    <a:lnTo>
                      <a:pt x="1950" y="520"/>
                    </a:lnTo>
                    <a:lnTo>
                      <a:pt x="1941" y="529"/>
                    </a:lnTo>
                    <a:lnTo>
                      <a:pt x="1941" y="529"/>
                    </a:lnTo>
                    <a:lnTo>
                      <a:pt x="1923" y="529"/>
                    </a:lnTo>
                    <a:lnTo>
                      <a:pt x="1923" y="529"/>
                    </a:lnTo>
                    <a:lnTo>
                      <a:pt x="1915" y="520"/>
                    </a:lnTo>
                    <a:lnTo>
                      <a:pt x="1906" y="512"/>
                    </a:lnTo>
                    <a:lnTo>
                      <a:pt x="1879" y="512"/>
                    </a:lnTo>
                    <a:lnTo>
                      <a:pt x="1879" y="512"/>
                    </a:lnTo>
                    <a:lnTo>
                      <a:pt x="1870" y="512"/>
                    </a:lnTo>
                    <a:lnTo>
                      <a:pt x="1862" y="529"/>
                    </a:lnTo>
                    <a:lnTo>
                      <a:pt x="1862" y="529"/>
                    </a:lnTo>
                    <a:lnTo>
                      <a:pt x="1844" y="529"/>
                    </a:lnTo>
                    <a:lnTo>
                      <a:pt x="1844" y="529"/>
                    </a:lnTo>
                    <a:lnTo>
                      <a:pt x="1809" y="538"/>
                    </a:lnTo>
                    <a:lnTo>
                      <a:pt x="1791" y="547"/>
                    </a:lnTo>
                    <a:lnTo>
                      <a:pt x="1782" y="565"/>
                    </a:lnTo>
                    <a:lnTo>
                      <a:pt x="1782" y="565"/>
                    </a:lnTo>
                    <a:lnTo>
                      <a:pt x="1782" y="582"/>
                    </a:lnTo>
                    <a:lnTo>
                      <a:pt x="1782" y="582"/>
                    </a:lnTo>
                    <a:lnTo>
                      <a:pt x="1765" y="573"/>
                    </a:lnTo>
                    <a:lnTo>
                      <a:pt x="1738" y="573"/>
                    </a:lnTo>
                    <a:lnTo>
                      <a:pt x="1738" y="573"/>
                    </a:lnTo>
                    <a:lnTo>
                      <a:pt x="1712" y="573"/>
                    </a:lnTo>
                    <a:lnTo>
                      <a:pt x="1676" y="556"/>
                    </a:lnTo>
                    <a:lnTo>
                      <a:pt x="1632" y="529"/>
                    </a:lnTo>
                    <a:lnTo>
                      <a:pt x="1632" y="529"/>
                    </a:lnTo>
                    <a:lnTo>
                      <a:pt x="1623" y="520"/>
                    </a:lnTo>
                    <a:lnTo>
                      <a:pt x="1606" y="512"/>
                    </a:lnTo>
                    <a:lnTo>
                      <a:pt x="1571" y="512"/>
                    </a:lnTo>
                    <a:lnTo>
                      <a:pt x="1571" y="512"/>
                    </a:lnTo>
                    <a:lnTo>
                      <a:pt x="1518" y="503"/>
                    </a:lnTo>
                    <a:lnTo>
                      <a:pt x="1518" y="503"/>
                    </a:lnTo>
                    <a:lnTo>
                      <a:pt x="1509" y="512"/>
                    </a:lnTo>
                    <a:lnTo>
                      <a:pt x="1509" y="512"/>
                    </a:lnTo>
                    <a:lnTo>
                      <a:pt x="1500" y="520"/>
                    </a:lnTo>
                    <a:lnTo>
                      <a:pt x="1500" y="520"/>
                    </a:lnTo>
                    <a:lnTo>
                      <a:pt x="1491" y="520"/>
                    </a:lnTo>
                    <a:lnTo>
                      <a:pt x="1491" y="520"/>
                    </a:lnTo>
                    <a:lnTo>
                      <a:pt x="1482" y="512"/>
                    </a:lnTo>
                    <a:lnTo>
                      <a:pt x="1482" y="512"/>
                    </a:lnTo>
                    <a:lnTo>
                      <a:pt x="1473" y="512"/>
                    </a:lnTo>
                    <a:lnTo>
                      <a:pt x="1473" y="512"/>
                    </a:lnTo>
                    <a:lnTo>
                      <a:pt x="1465" y="503"/>
                    </a:lnTo>
                    <a:lnTo>
                      <a:pt x="1456" y="503"/>
                    </a:lnTo>
                    <a:lnTo>
                      <a:pt x="1456" y="503"/>
                    </a:lnTo>
                    <a:lnTo>
                      <a:pt x="1421" y="485"/>
                    </a:lnTo>
                    <a:lnTo>
                      <a:pt x="1376" y="485"/>
                    </a:lnTo>
                    <a:lnTo>
                      <a:pt x="1376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41" y="485"/>
                    </a:lnTo>
                    <a:lnTo>
                      <a:pt x="1341" y="485"/>
                    </a:lnTo>
                    <a:lnTo>
                      <a:pt x="1288" y="494"/>
                    </a:lnTo>
                    <a:lnTo>
                      <a:pt x="1288" y="494"/>
                    </a:lnTo>
                    <a:lnTo>
                      <a:pt x="1262" y="485"/>
                    </a:lnTo>
                    <a:lnTo>
                      <a:pt x="1262" y="485"/>
                    </a:lnTo>
                    <a:lnTo>
                      <a:pt x="1235" y="476"/>
                    </a:lnTo>
                    <a:lnTo>
                      <a:pt x="1200" y="467"/>
                    </a:lnTo>
                    <a:lnTo>
                      <a:pt x="1200" y="467"/>
                    </a:lnTo>
                    <a:lnTo>
                      <a:pt x="1182" y="476"/>
                    </a:lnTo>
                    <a:lnTo>
                      <a:pt x="1182" y="476"/>
                    </a:lnTo>
                    <a:lnTo>
                      <a:pt x="1173" y="476"/>
                    </a:lnTo>
                    <a:lnTo>
                      <a:pt x="1173" y="476"/>
                    </a:lnTo>
                    <a:lnTo>
                      <a:pt x="1147" y="476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085" y="450"/>
                    </a:lnTo>
                    <a:lnTo>
                      <a:pt x="1059" y="441"/>
                    </a:lnTo>
                    <a:lnTo>
                      <a:pt x="1059" y="441"/>
                    </a:lnTo>
                    <a:lnTo>
                      <a:pt x="1032" y="441"/>
                    </a:lnTo>
                    <a:lnTo>
                      <a:pt x="1006" y="441"/>
                    </a:lnTo>
                    <a:lnTo>
                      <a:pt x="1006" y="441"/>
                    </a:lnTo>
                    <a:lnTo>
                      <a:pt x="953" y="441"/>
                    </a:lnTo>
                    <a:lnTo>
                      <a:pt x="909" y="450"/>
                    </a:lnTo>
                    <a:lnTo>
                      <a:pt x="909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891" y="441"/>
                    </a:lnTo>
                    <a:lnTo>
                      <a:pt x="882" y="441"/>
                    </a:lnTo>
                    <a:lnTo>
                      <a:pt x="873" y="441"/>
                    </a:lnTo>
                    <a:lnTo>
                      <a:pt x="873" y="441"/>
                    </a:lnTo>
                    <a:lnTo>
                      <a:pt x="865" y="441"/>
                    </a:lnTo>
                    <a:lnTo>
                      <a:pt x="865" y="432"/>
                    </a:lnTo>
                    <a:lnTo>
                      <a:pt x="865" y="432"/>
                    </a:lnTo>
                    <a:lnTo>
                      <a:pt x="865" y="423"/>
                    </a:lnTo>
                    <a:lnTo>
                      <a:pt x="856" y="406"/>
                    </a:lnTo>
                    <a:lnTo>
                      <a:pt x="856" y="406"/>
                    </a:lnTo>
                    <a:lnTo>
                      <a:pt x="847" y="406"/>
                    </a:lnTo>
                    <a:lnTo>
                      <a:pt x="829" y="397"/>
                    </a:lnTo>
                    <a:lnTo>
                      <a:pt x="829" y="397"/>
                    </a:lnTo>
                    <a:lnTo>
                      <a:pt x="803" y="406"/>
                    </a:lnTo>
                    <a:lnTo>
                      <a:pt x="803" y="406"/>
                    </a:lnTo>
                    <a:lnTo>
                      <a:pt x="776" y="406"/>
                    </a:lnTo>
                    <a:lnTo>
                      <a:pt x="776" y="406"/>
                    </a:lnTo>
                    <a:lnTo>
                      <a:pt x="768" y="406"/>
                    </a:lnTo>
                    <a:lnTo>
                      <a:pt x="768" y="406"/>
                    </a:lnTo>
                    <a:lnTo>
                      <a:pt x="759" y="406"/>
                    </a:lnTo>
                    <a:lnTo>
                      <a:pt x="759" y="406"/>
                    </a:lnTo>
                    <a:lnTo>
                      <a:pt x="759" y="415"/>
                    </a:lnTo>
                    <a:lnTo>
                      <a:pt x="759" y="415"/>
                    </a:lnTo>
                    <a:lnTo>
                      <a:pt x="750" y="406"/>
                    </a:lnTo>
                    <a:lnTo>
                      <a:pt x="741" y="406"/>
                    </a:lnTo>
                    <a:lnTo>
                      <a:pt x="741" y="406"/>
                    </a:lnTo>
                    <a:lnTo>
                      <a:pt x="741" y="397"/>
                    </a:lnTo>
                    <a:lnTo>
                      <a:pt x="741" y="397"/>
                    </a:lnTo>
                    <a:lnTo>
                      <a:pt x="732" y="388"/>
                    </a:lnTo>
                    <a:lnTo>
                      <a:pt x="723" y="388"/>
                    </a:lnTo>
                    <a:lnTo>
                      <a:pt x="723" y="388"/>
                    </a:lnTo>
                    <a:lnTo>
                      <a:pt x="715" y="388"/>
                    </a:lnTo>
                    <a:lnTo>
                      <a:pt x="706" y="397"/>
                    </a:lnTo>
                    <a:lnTo>
                      <a:pt x="706" y="397"/>
                    </a:lnTo>
                    <a:lnTo>
                      <a:pt x="688" y="406"/>
                    </a:lnTo>
                    <a:lnTo>
                      <a:pt x="679" y="406"/>
                    </a:lnTo>
                    <a:lnTo>
                      <a:pt x="679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9" y="388"/>
                    </a:lnTo>
                    <a:lnTo>
                      <a:pt x="679" y="388"/>
                    </a:lnTo>
                    <a:lnTo>
                      <a:pt x="679" y="379"/>
                    </a:lnTo>
                    <a:lnTo>
                      <a:pt x="679" y="379"/>
                    </a:lnTo>
                    <a:lnTo>
                      <a:pt x="653" y="362"/>
                    </a:lnTo>
                    <a:lnTo>
                      <a:pt x="653" y="362"/>
                    </a:lnTo>
                    <a:lnTo>
                      <a:pt x="635" y="353"/>
                    </a:lnTo>
                    <a:lnTo>
                      <a:pt x="635" y="353"/>
                    </a:lnTo>
                    <a:lnTo>
                      <a:pt x="618" y="362"/>
                    </a:lnTo>
                    <a:lnTo>
                      <a:pt x="600" y="379"/>
                    </a:lnTo>
                    <a:lnTo>
                      <a:pt x="600" y="379"/>
                    </a:lnTo>
                    <a:lnTo>
                      <a:pt x="582" y="397"/>
                    </a:lnTo>
                    <a:lnTo>
                      <a:pt x="582" y="397"/>
                    </a:lnTo>
                    <a:lnTo>
                      <a:pt x="556" y="406"/>
                    </a:lnTo>
                    <a:lnTo>
                      <a:pt x="521" y="415"/>
                    </a:lnTo>
                    <a:lnTo>
                      <a:pt x="521" y="415"/>
                    </a:lnTo>
                    <a:lnTo>
                      <a:pt x="503" y="415"/>
                    </a:lnTo>
                    <a:lnTo>
                      <a:pt x="503" y="415"/>
                    </a:lnTo>
                    <a:lnTo>
                      <a:pt x="494" y="406"/>
                    </a:lnTo>
                    <a:lnTo>
                      <a:pt x="485" y="406"/>
                    </a:lnTo>
                    <a:lnTo>
                      <a:pt x="485" y="406"/>
                    </a:lnTo>
                    <a:lnTo>
                      <a:pt x="459" y="415"/>
                    </a:lnTo>
                    <a:lnTo>
                      <a:pt x="450" y="415"/>
                    </a:lnTo>
                    <a:lnTo>
                      <a:pt x="441" y="432"/>
                    </a:lnTo>
                    <a:lnTo>
                      <a:pt x="441" y="432"/>
                    </a:lnTo>
                    <a:lnTo>
                      <a:pt x="441" y="441"/>
                    </a:lnTo>
                    <a:lnTo>
                      <a:pt x="450" y="450"/>
                    </a:lnTo>
                    <a:lnTo>
                      <a:pt x="450" y="450"/>
                    </a:lnTo>
                    <a:lnTo>
                      <a:pt x="459" y="450"/>
                    </a:lnTo>
                    <a:lnTo>
                      <a:pt x="459" y="450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41" y="459"/>
                    </a:lnTo>
                    <a:lnTo>
                      <a:pt x="441" y="459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24" y="450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79" y="459"/>
                    </a:lnTo>
                    <a:lnTo>
                      <a:pt x="353" y="467"/>
                    </a:lnTo>
                    <a:lnTo>
                      <a:pt x="326" y="467"/>
                    </a:lnTo>
                    <a:lnTo>
                      <a:pt x="326" y="467"/>
                    </a:lnTo>
                    <a:lnTo>
                      <a:pt x="309" y="476"/>
                    </a:lnTo>
                    <a:lnTo>
                      <a:pt x="274" y="512"/>
                    </a:lnTo>
                    <a:lnTo>
                      <a:pt x="265" y="512"/>
                    </a:lnTo>
                    <a:lnTo>
                      <a:pt x="265" y="512"/>
                    </a:lnTo>
                    <a:lnTo>
                      <a:pt x="256" y="529"/>
                    </a:lnTo>
                    <a:lnTo>
                      <a:pt x="256" y="538"/>
                    </a:lnTo>
                    <a:lnTo>
                      <a:pt x="256" y="538"/>
                    </a:lnTo>
                    <a:lnTo>
                      <a:pt x="256" y="556"/>
                    </a:lnTo>
                    <a:lnTo>
                      <a:pt x="238" y="573"/>
                    </a:lnTo>
                    <a:lnTo>
                      <a:pt x="238" y="573"/>
                    </a:lnTo>
                    <a:lnTo>
                      <a:pt x="221" y="591"/>
                    </a:lnTo>
                    <a:lnTo>
                      <a:pt x="194" y="600"/>
                    </a:lnTo>
                    <a:lnTo>
                      <a:pt x="132" y="609"/>
                    </a:lnTo>
                    <a:lnTo>
                      <a:pt x="132" y="609"/>
                    </a:lnTo>
                    <a:lnTo>
                      <a:pt x="124" y="600"/>
                    </a:lnTo>
                    <a:lnTo>
                      <a:pt x="124" y="600"/>
                    </a:lnTo>
                    <a:lnTo>
                      <a:pt x="115" y="600"/>
                    </a:lnTo>
                    <a:lnTo>
                      <a:pt x="97" y="600"/>
                    </a:lnTo>
                    <a:lnTo>
                      <a:pt x="97" y="600"/>
                    </a:lnTo>
                    <a:lnTo>
                      <a:pt x="88" y="609"/>
                    </a:lnTo>
                    <a:lnTo>
                      <a:pt x="88" y="618"/>
                    </a:lnTo>
                    <a:lnTo>
                      <a:pt x="88" y="626"/>
                    </a:lnTo>
                    <a:lnTo>
                      <a:pt x="88" y="626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79" y="644"/>
                    </a:lnTo>
                    <a:lnTo>
                      <a:pt x="79" y="644"/>
                    </a:lnTo>
                    <a:lnTo>
                      <a:pt x="79" y="653"/>
                    </a:lnTo>
                    <a:lnTo>
                      <a:pt x="88" y="662"/>
                    </a:lnTo>
                    <a:lnTo>
                      <a:pt x="150" y="679"/>
                    </a:lnTo>
                    <a:lnTo>
                      <a:pt x="150" y="679"/>
                    </a:lnTo>
                    <a:lnTo>
                      <a:pt x="176" y="697"/>
                    </a:lnTo>
                    <a:lnTo>
                      <a:pt x="203" y="724"/>
                    </a:lnTo>
                    <a:lnTo>
                      <a:pt x="229" y="768"/>
                    </a:lnTo>
                    <a:lnTo>
                      <a:pt x="229" y="768"/>
                    </a:lnTo>
                    <a:lnTo>
                      <a:pt x="238" y="776"/>
                    </a:lnTo>
                    <a:lnTo>
                      <a:pt x="238" y="776"/>
                    </a:lnTo>
                    <a:lnTo>
                      <a:pt x="247" y="776"/>
                    </a:lnTo>
                    <a:lnTo>
                      <a:pt x="291" y="776"/>
                    </a:lnTo>
                    <a:lnTo>
                      <a:pt x="291" y="776"/>
                    </a:lnTo>
                    <a:lnTo>
                      <a:pt x="300" y="776"/>
                    </a:lnTo>
                    <a:lnTo>
                      <a:pt x="300" y="776"/>
                    </a:lnTo>
                    <a:lnTo>
                      <a:pt x="335" y="776"/>
                    </a:lnTo>
                    <a:lnTo>
                      <a:pt x="335" y="776"/>
                    </a:lnTo>
                    <a:lnTo>
                      <a:pt x="344" y="776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812"/>
                    </a:lnTo>
                    <a:lnTo>
                      <a:pt x="344" y="821"/>
                    </a:lnTo>
                    <a:lnTo>
                      <a:pt x="353" y="821"/>
                    </a:lnTo>
                    <a:lnTo>
                      <a:pt x="353" y="821"/>
                    </a:lnTo>
                    <a:lnTo>
                      <a:pt x="371" y="829"/>
                    </a:lnTo>
                    <a:lnTo>
                      <a:pt x="379" y="829"/>
                    </a:lnTo>
                    <a:lnTo>
                      <a:pt x="397" y="829"/>
                    </a:lnTo>
                    <a:lnTo>
                      <a:pt x="397" y="829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388" y="838"/>
                    </a:lnTo>
                    <a:lnTo>
                      <a:pt x="388" y="838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18" y="865"/>
                    </a:lnTo>
                    <a:lnTo>
                      <a:pt x="309" y="874"/>
                    </a:lnTo>
                    <a:lnTo>
                      <a:pt x="309" y="874"/>
                    </a:lnTo>
                    <a:lnTo>
                      <a:pt x="300" y="865"/>
                    </a:lnTo>
                    <a:lnTo>
                      <a:pt x="300" y="865"/>
                    </a:lnTo>
                    <a:lnTo>
                      <a:pt x="291" y="856"/>
                    </a:lnTo>
                    <a:lnTo>
                      <a:pt x="238" y="856"/>
                    </a:lnTo>
                    <a:lnTo>
                      <a:pt x="238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47"/>
                    </a:lnTo>
                    <a:lnTo>
                      <a:pt x="221" y="847"/>
                    </a:lnTo>
                    <a:lnTo>
                      <a:pt x="221" y="838"/>
                    </a:lnTo>
                    <a:lnTo>
                      <a:pt x="221" y="838"/>
                    </a:lnTo>
                    <a:lnTo>
                      <a:pt x="229" y="829"/>
                    </a:lnTo>
                    <a:lnTo>
                      <a:pt x="229" y="829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03" y="803"/>
                    </a:lnTo>
                    <a:lnTo>
                      <a:pt x="203" y="803"/>
                    </a:lnTo>
                    <a:lnTo>
                      <a:pt x="185" y="812"/>
                    </a:lnTo>
                    <a:lnTo>
                      <a:pt x="159" y="821"/>
                    </a:lnTo>
                    <a:lnTo>
                      <a:pt x="159" y="821"/>
                    </a:lnTo>
                    <a:lnTo>
                      <a:pt x="150" y="829"/>
                    </a:lnTo>
                    <a:lnTo>
                      <a:pt x="150" y="829"/>
                    </a:lnTo>
                    <a:lnTo>
                      <a:pt x="132" y="838"/>
                    </a:lnTo>
                    <a:lnTo>
                      <a:pt x="132" y="838"/>
                    </a:lnTo>
                    <a:lnTo>
                      <a:pt x="124" y="838"/>
                    </a:lnTo>
                    <a:lnTo>
                      <a:pt x="124" y="847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06" y="856"/>
                    </a:lnTo>
                    <a:lnTo>
                      <a:pt x="106" y="856"/>
                    </a:lnTo>
                    <a:lnTo>
                      <a:pt x="97" y="856"/>
                    </a:lnTo>
                    <a:lnTo>
                      <a:pt x="79" y="865"/>
                    </a:lnTo>
                    <a:lnTo>
                      <a:pt x="79" y="865"/>
                    </a:lnTo>
                    <a:lnTo>
                      <a:pt x="44" y="874"/>
                    </a:lnTo>
                    <a:lnTo>
                      <a:pt x="44" y="874"/>
                    </a:lnTo>
                    <a:lnTo>
                      <a:pt x="35" y="874"/>
                    </a:lnTo>
                    <a:lnTo>
                      <a:pt x="35" y="874"/>
                    </a:lnTo>
                    <a:lnTo>
                      <a:pt x="18" y="882"/>
                    </a:lnTo>
                    <a:lnTo>
                      <a:pt x="18" y="882"/>
                    </a:lnTo>
                    <a:lnTo>
                      <a:pt x="0" y="900"/>
                    </a:lnTo>
                    <a:lnTo>
                      <a:pt x="0" y="900"/>
                    </a:lnTo>
                    <a:lnTo>
                      <a:pt x="0" y="909"/>
                    </a:lnTo>
                    <a:lnTo>
                      <a:pt x="0" y="909"/>
                    </a:lnTo>
                    <a:lnTo>
                      <a:pt x="0" y="918"/>
                    </a:lnTo>
                    <a:lnTo>
                      <a:pt x="0" y="918"/>
                    </a:lnTo>
                    <a:lnTo>
                      <a:pt x="26" y="927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53"/>
                    </a:lnTo>
                    <a:lnTo>
                      <a:pt x="79" y="953"/>
                    </a:lnTo>
                    <a:lnTo>
                      <a:pt x="71" y="962"/>
                    </a:lnTo>
                    <a:lnTo>
                      <a:pt x="71" y="962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88" y="980"/>
                    </a:lnTo>
                    <a:lnTo>
                      <a:pt x="88" y="980"/>
                    </a:lnTo>
                    <a:lnTo>
                      <a:pt x="88" y="988"/>
                    </a:lnTo>
                    <a:lnTo>
                      <a:pt x="88" y="988"/>
                    </a:lnTo>
                    <a:lnTo>
                      <a:pt x="97" y="997"/>
                    </a:lnTo>
                    <a:lnTo>
                      <a:pt x="115" y="1006"/>
                    </a:lnTo>
                    <a:lnTo>
                      <a:pt x="115" y="1006"/>
                    </a:lnTo>
                    <a:lnTo>
                      <a:pt x="132" y="1015"/>
                    </a:lnTo>
                    <a:lnTo>
                      <a:pt x="159" y="1015"/>
                    </a:lnTo>
                    <a:lnTo>
                      <a:pt x="159" y="1015"/>
                    </a:lnTo>
                    <a:lnTo>
                      <a:pt x="185" y="1015"/>
                    </a:lnTo>
                    <a:lnTo>
                      <a:pt x="185" y="1015"/>
                    </a:lnTo>
                    <a:lnTo>
                      <a:pt x="212" y="1015"/>
                    </a:lnTo>
                    <a:lnTo>
                      <a:pt x="212" y="1015"/>
                    </a:lnTo>
                    <a:lnTo>
                      <a:pt x="212" y="1006"/>
                    </a:lnTo>
                    <a:lnTo>
                      <a:pt x="212" y="1006"/>
                    </a:lnTo>
                    <a:lnTo>
                      <a:pt x="238" y="1006"/>
                    </a:lnTo>
                    <a:lnTo>
                      <a:pt x="238" y="1006"/>
                    </a:lnTo>
                    <a:lnTo>
                      <a:pt x="247" y="1006"/>
                    </a:lnTo>
                    <a:lnTo>
                      <a:pt x="247" y="1006"/>
                    </a:lnTo>
                    <a:lnTo>
                      <a:pt x="256" y="1015"/>
                    </a:lnTo>
                    <a:lnTo>
                      <a:pt x="256" y="1015"/>
                    </a:lnTo>
                    <a:lnTo>
                      <a:pt x="265" y="1015"/>
                    </a:lnTo>
                    <a:lnTo>
                      <a:pt x="265" y="1015"/>
                    </a:lnTo>
                    <a:lnTo>
                      <a:pt x="274" y="1024"/>
                    </a:lnTo>
                    <a:lnTo>
                      <a:pt x="274" y="1024"/>
                    </a:lnTo>
                    <a:lnTo>
                      <a:pt x="282" y="1015"/>
                    </a:lnTo>
                    <a:lnTo>
                      <a:pt x="291" y="1006"/>
                    </a:lnTo>
                    <a:lnTo>
                      <a:pt x="291" y="1006"/>
                    </a:lnTo>
                    <a:lnTo>
                      <a:pt x="318" y="988"/>
                    </a:lnTo>
                    <a:lnTo>
                      <a:pt x="344" y="980"/>
                    </a:lnTo>
                    <a:lnTo>
                      <a:pt x="362" y="971"/>
                    </a:lnTo>
                    <a:lnTo>
                      <a:pt x="362" y="971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88" y="980"/>
                    </a:lnTo>
                    <a:lnTo>
                      <a:pt x="388" y="980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79" y="997"/>
                    </a:lnTo>
                    <a:lnTo>
                      <a:pt x="379" y="997"/>
                    </a:lnTo>
                    <a:lnTo>
                      <a:pt x="371" y="997"/>
                    </a:lnTo>
                    <a:lnTo>
                      <a:pt x="371" y="997"/>
                    </a:lnTo>
                    <a:lnTo>
                      <a:pt x="371" y="1015"/>
                    </a:lnTo>
                    <a:lnTo>
                      <a:pt x="371" y="1015"/>
                    </a:lnTo>
                    <a:lnTo>
                      <a:pt x="379" y="1041"/>
                    </a:lnTo>
                    <a:lnTo>
                      <a:pt x="388" y="1059"/>
                    </a:lnTo>
                    <a:lnTo>
                      <a:pt x="388" y="1059"/>
                    </a:lnTo>
                    <a:lnTo>
                      <a:pt x="371" y="1085"/>
                    </a:lnTo>
                    <a:lnTo>
                      <a:pt x="371" y="1085"/>
                    </a:lnTo>
                    <a:lnTo>
                      <a:pt x="335" y="1085"/>
                    </a:lnTo>
                    <a:lnTo>
                      <a:pt x="318" y="1085"/>
                    </a:lnTo>
                    <a:lnTo>
                      <a:pt x="318" y="1085"/>
                    </a:lnTo>
                    <a:lnTo>
                      <a:pt x="300" y="1085"/>
                    </a:lnTo>
                    <a:lnTo>
                      <a:pt x="300" y="1085"/>
                    </a:lnTo>
                    <a:lnTo>
                      <a:pt x="291" y="1085"/>
                    </a:lnTo>
                    <a:lnTo>
                      <a:pt x="291" y="1094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82" y="1121"/>
                    </a:lnTo>
                    <a:lnTo>
                      <a:pt x="274" y="1130"/>
                    </a:lnTo>
                    <a:lnTo>
                      <a:pt x="274" y="1130"/>
                    </a:lnTo>
                    <a:lnTo>
                      <a:pt x="256" y="1130"/>
                    </a:lnTo>
                    <a:lnTo>
                      <a:pt x="256" y="1130"/>
                    </a:lnTo>
                    <a:lnTo>
                      <a:pt x="238" y="1130"/>
                    </a:lnTo>
                    <a:lnTo>
                      <a:pt x="238" y="1130"/>
                    </a:lnTo>
                    <a:lnTo>
                      <a:pt x="221" y="1112"/>
                    </a:lnTo>
                    <a:lnTo>
                      <a:pt x="203" y="1112"/>
                    </a:lnTo>
                    <a:lnTo>
                      <a:pt x="203" y="1112"/>
                    </a:lnTo>
                    <a:lnTo>
                      <a:pt x="194" y="1112"/>
                    </a:lnTo>
                    <a:lnTo>
                      <a:pt x="185" y="1121"/>
                    </a:lnTo>
                    <a:lnTo>
                      <a:pt x="185" y="1121"/>
                    </a:lnTo>
                    <a:lnTo>
                      <a:pt x="176" y="1138"/>
                    </a:lnTo>
                    <a:lnTo>
                      <a:pt x="176" y="1165"/>
                    </a:lnTo>
                    <a:lnTo>
                      <a:pt x="176" y="1174"/>
                    </a:lnTo>
                    <a:lnTo>
                      <a:pt x="176" y="1174"/>
                    </a:lnTo>
                    <a:lnTo>
                      <a:pt x="168" y="1174"/>
                    </a:lnTo>
                    <a:lnTo>
                      <a:pt x="168" y="1174"/>
                    </a:lnTo>
                    <a:lnTo>
                      <a:pt x="150" y="1183"/>
                    </a:lnTo>
                    <a:lnTo>
                      <a:pt x="132" y="1191"/>
                    </a:lnTo>
                    <a:lnTo>
                      <a:pt x="124" y="1209"/>
                    </a:lnTo>
                    <a:lnTo>
                      <a:pt x="124" y="1209"/>
                    </a:lnTo>
                    <a:lnTo>
                      <a:pt x="115" y="1227"/>
                    </a:lnTo>
                    <a:lnTo>
                      <a:pt x="97" y="1227"/>
                    </a:lnTo>
                    <a:lnTo>
                      <a:pt x="97" y="1227"/>
                    </a:lnTo>
                    <a:lnTo>
                      <a:pt x="88" y="1236"/>
                    </a:lnTo>
                    <a:lnTo>
                      <a:pt x="88" y="1244"/>
                    </a:lnTo>
                    <a:lnTo>
                      <a:pt x="88" y="1244"/>
                    </a:lnTo>
                    <a:lnTo>
                      <a:pt x="97" y="1253"/>
                    </a:lnTo>
                    <a:lnTo>
                      <a:pt x="97" y="1253"/>
                    </a:lnTo>
                    <a:lnTo>
                      <a:pt x="97" y="1262"/>
                    </a:lnTo>
                    <a:lnTo>
                      <a:pt x="97" y="1262"/>
                    </a:lnTo>
                    <a:lnTo>
                      <a:pt x="115" y="1280"/>
                    </a:lnTo>
                    <a:lnTo>
                      <a:pt x="132" y="1288"/>
                    </a:lnTo>
                    <a:lnTo>
                      <a:pt x="132" y="1288"/>
                    </a:lnTo>
                    <a:lnTo>
                      <a:pt x="150" y="1288"/>
                    </a:lnTo>
                    <a:lnTo>
                      <a:pt x="150" y="1288"/>
                    </a:lnTo>
                    <a:lnTo>
                      <a:pt x="150" y="1297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33"/>
                    </a:lnTo>
                    <a:lnTo>
                      <a:pt x="141" y="1333"/>
                    </a:lnTo>
                    <a:lnTo>
                      <a:pt x="150" y="1341"/>
                    </a:lnTo>
                    <a:lnTo>
                      <a:pt x="150" y="1341"/>
                    </a:lnTo>
                    <a:lnTo>
                      <a:pt x="168" y="1359"/>
                    </a:lnTo>
                    <a:lnTo>
                      <a:pt x="194" y="1386"/>
                    </a:lnTo>
                    <a:lnTo>
                      <a:pt x="194" y="1386"/>
                    </a:lnTo>
                    <a:lnTo>
                      <a:pt x="203" y="1394"/>
                    </a:lnTo>
                    <a:lnTo>
                      <a:pt x="203" y="1394"/>
                    </a:lnTo>
                    <a:lnTo>
                      <a:pt x="221" y="1403"/>
                    </a:lnTo>
                    <a:lnTo>
                      <a:pt x="221" y="1403"/>
                    </a:lnTo>
                    <a:lnTo>
                      <a:pt x="229" y="1412"/>
                    </a:lnTo>
                    <a:lnTo>
                      <a:pt x="238" y="1412"/>
                    </a:lnTo>
                    <a:lnTo>
                      <a:pt x="256" y="1403"/>
                    </a:lnTo>
                    <a:lnTo>
                      <a:pt x="256" y="1403"/>
                    </a:lnTo>
                    <a:lnTo>
                      <a:pt x="282" y="1394"/>
                    </a:lnTo>
                    <a:lnTo>
                      <a:pt x="282" y="1394"/>
                    </a:lnTo>
                    <a:lnTo>
                      <a:pt x="300" y="1394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26" y="1394"/>
                    </a:lnTo>
                    <a:lnTo>
                      <a:pt x="335" y="1421"/>
                    </a:lnTo>
                    <a:lnTo>
                      <a:pt x="335" y="1421"/>
                    </a:lnTo>
                    <a:lnTo>
                      <a:pt x="335" y="1430"/>
                    </a:lnTo>
                    <a:lnTo>
                      <a:pt x="335" y="1430"/>
                    </a:lnTo>
                    <a:lnTo>
                      <a:pt x="326" y="1439"/>
                    </a:lnTo>
                    <a:lnTo>
                      <a:pt x="326" y="1439"/>
                    </a:lnTo>
                    <a:lnTo>
                      <a:pt x="326" y="1447"/>
                    </a:lnTo>
                    <a:lnTo>
                      <a:pt x="326" y="1456"/>
                    </a:lnTo>
                    <a:lnTo>
                      <a:pt x="326" y="1456"/>
                    </a:lnTo>
                    <a:lnTo>
                      <a:pt x="326" y="1465"/>
                    </a:lnTo>
                    <a:lnTo>
                      <a:pt x="326" y="1483"/>
                    </a:lnTo>
                    <a:lnTo>
                      <a:pt x="326" y="1483"/>
                    </a:lnTo>
                    <a:lnTo>
                      <a:pt x="326" y="1492"/>
                    </a:lnTo>
                    <a:lnTo>
                      <a:pt x="335" y="1500"/>
                    </a:lnTo>
                    <a:lnTo>
                      <a:pt x="353" y="1500"/>
                    </a:lnTo>
                    <a:lnTo>
                      <a:pt x="353" y="1500"/>
                    </a:lnTo>
                    <a:lnTo>
                      <a:pt x="371" y="1492"/>
                    </a:lnTo>
                    <a:lnTo>
                      <a:pt x="388" y="1492"/>
                    </a:lnTo>
                    <a:lnTo>
                      <a:pt x="388" y="1483"/>
                    </a:lnTo>
                    <a:lnTo>
                      <a:pt x="388" y="1483"/>
                    </a:lnTo>
                    <a:lnTo>
                      <a:pt x="397" y="1474"/>
                    </a:lnTo>
                    <a:lnTo>
                      <a:pt x="415" y="1474"/>
                    </a:lnTo>
                    <a:lnTo>
                      <a:pt x="415" y="1474"/>
                    </a:lnTo>
                    <a:lnTo>
                      <a:pt x="441" y="1474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76" y="1500"/>
                    </a:lnTo>
                    <a:lnTo>
                      <a:pt x="476" y="1500"/>
                    </a:lnTo>
                    <a:lnTo>
                      <a:pt x="485" y="1509"/>
                    </a:lnTo>
                    <a:lnTo>
                      <a:pt x="494" y="1509"/>
                    </a:lnTo>
                    <a:lnTo>
                      <a:pt x="494" y="1509"/>
                    </a:lnTo>
                    <a:lnTo>
                      <a:pt x="503" y="1509"/>
                    </a:lnTo>
                    <a:lnTo>
                      <a:pt x="503" y="1492"/>
                    </a:lnTo>
                    <a:lnTo>
                      <a:pt x="503" y="1492"/>
                    </a:lnTo>
                    <a:lnTo>
                      <a:pt x="512" y="1483"/>
                    </a:lnTo>
                    <a:lnTo>
                      <a:pt x="521" y="1465"/>
                    </a:lnTo>
                    <a:lnTo>
                      <a:pt x="521" y="1465"/>
                    </a:lnTo>
                    <a:lnTo>
                      <a:pt x="529" y="1483"/>
                    </a:lnTo>
                    <a:lnTo>
                      <a:pt x="547" y="1492"/>
                    </a:lnTo>
                    <a:lnTo>
                      <a:pt x="547" y="1492"/>
                    </a:lnTo>
                    <a:lnTo>
                      <a:pt x="565" y="1483"/>
                    </a:lnTo>
                    <a:lnTo>
                      <a:pt x="565" y="1483"/>
                    </a:lnTo>
                    <a:lnTo>
                      <a:pt x="582" y="1483"/>
                    </a:lnTo>
                    <a:lnTo>
                      <a:pt x="582" y="1483"/>
                    </a:lnTo>
                    <a:lnTo>
                      <a:pt x="591" y="1474"/>
                    </a:lnTo>
                    <a:lnTo>
                      <a:pt x="591" y="1474"/>
                    </a:lnTo>
                    <a:lnTo>
                      <a:pt x="600" y="1474"/>
                    </a:lnTo>
                    <a:lnTo>
                      <a:pt x="600" y="1474"/>
                    </a:lnTo>
                    <a:lnTo>
                      <a:pt x="609" y="1474"/>
                    </a:lnTo>
                    <a:lnTo>
                      <a:pt x="609" y="1474"/>
                    </a:lnTo>
                    <a:lnTo>
                      <a:pt x="591" y="1492"/>
                    </a:lnTo>
                    <a:lnTo>
                      <a:pt x="582" y="1500"/>
                    </a:lnTo>
                    <a:lnTo>
                      <a:pt x="582" y="1500"/>
                    </a:lnTo>
                    <a:lnTo>
                      <a:pt x="574" y="1527"/>
                    </a:lnTo>
                    <a:lnTo>
                      <a:pt x="565" y="1553"/>
                    </a:lnTo>
                    <a:lnTo>
                      <a:pt x="565" y="1553"/>
                    </a:lnTo>
                    <a:lnTo>
                      <a:pt x="574" y="1562"/>
                    </a:lnTo>
                    <a:lnTo>
                      <a:pt x="574" y="1562"/>
                    </a:lnTo>
                    <a:lnTo>
                      <a:pt x="574" y="1580"/>
                    </a:lnTo>
                    <a:lnTo>
                      <a:pt x="574" y="1580"/>
                    </a:lnTo>
                    <a:lnTo>
                      <a:pt x="565" y="1580"/>
                    </a:lnTo>
                    <a:lnTo>
                      <a:pt x="565" y="1580"/>
                    </a:lnTo>
                    <a:lnTo>
                      <a:pt x="556" y="1589"/>
                    </a:lnTo>
                    <a:lnTo>
                      <a:pt x="538" y="1606"/>
                    </a:lnTo>
                    <a:lnTo>
                      <a:pt x="538" y="1615"/>
                    </a:lnTo>
                    <a:lnTo>
                      <a:pt x="538" y="1615"/>
                    </a:lnTo>
                    <a:lnTo>
                      <a:pt x="521" y="1633"/>
                    </a:lnTo>
                    <a:lnTo>
                      <a:pt x="494" y="1642"/>
                    </a:lnTo>
                    <a:lnTo>
                      <a:pt x="494" y="1642"/>
                    </a:lnTo>
                    <a:lnTo>
                      <a:pt x="468" y="1650"/>
                    </a:lnTo>
                    <a:lnTo>
                      <a:pt x="432" y="1677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397" y="1712"/>
                    </a:lnTo>
                    <a:lnTo>
                      <a:pt x="371" y="1712"/>
                    </a:lnTo>
                    <a:lnTo>
                      <a:pt x="371" y="1712"/>
                    </a:lnTo>
                    <a:lnTo>
                      <a:pt x="344" y="1712"/>
                    </a:lnTo>
                    <a:lnTo>
                      <a:pt x="344" y="1712"/>
                    </a:lnTo>
                    <a:lnTo>
                      <a:pt x="318" y="1712"/>
                    </a:lnTo>
                    <a:lnTo>
                      <a:pt x="318" y="1721"/>
                    </a:lnTo>
                    <a:lnTo>
                      <a:pt x="318" y="1721"/>
                    </a:lnTo>
                    <a:lnTo>
                      <a:pt x="291" y="1756"/>
                    </a:lnTo>
                    <a:lnTo>
                      <a:pt x="274" y="1765"/>
                    </a:lnTo>
                    <a:lnTo>
                      <a:pt x="274" y="1765"/>
                    </a:lnTo>
                    <a:lnTo>
                      <a:pt x="274" y="1774"/>
                    </a:lnTo>
                    <a:lnTo>
                      <a:pt x="274" y="1783"/>
                    </a:lnTo>
                    <a:lnTo>
                      <a:pt x="274" y="1783"/>
                    </a:lnTo>
                    <a:lnTo>
                      <a:pt x="282" y="1792"/>
                    </a:lnTo>
                    <a:lnTo>
                      <a:pt x="282" y="1792"/>
                    </a:lnTo>
                    <a:lnTo>
                      <a:pt x="291" y="1792"/>
                    </a:lnTo>
                    <a:lnTo>
                      <a:pt x="291" y="1792"/>
                    </a:lnTo>
                    <a:lnTo>
                      <a:pt x="318" y="1774"/>
                    </a:lnTo>
                    <a:lnTo>
                      <a:pt x="344" y="1756"/>
                    </a:lnTo>
                    <a:lnTo>
                      <a:pt x="344" y="1756"/>
                    </a:lnTo>
                    <a:lnTo>
                      <a:pt x="344" y="1748"/>
                    </a:lnTo>
                    <a:lnTo>
                      <a:pt x="344" y="1748"/>
                    </a:lnTo>
                    <a:lnTo>
                      <a:pt x="353" y="1748"/>
                    </a:lnTo>
                    <a:lnTo>
                      <a:pt x="353" y="1748"/>
                    </a:lnTo>
                    <a:lnTo>
                      <a:pt x="362" y="1756"/>
                    </a:lnTo>
                    <a:lnTo>
                      <a:pt x="362" y="1756"/>
                    </a:lnTo>
                    <a:lnTo>
                      <a:pt x="388" y="1748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24" y="1730"/>
                    </a:lnTo>
                    <a:lnTo>
                      <a:pt x="424" y="1730"/>
                    </a:lnTo>
                    <a:lnTo>
                      <a:pt x="450" y="1730"/>
                    </a:lnTo>
                    <a:lnTo>
                      <a:pt x="459" y="1730"/>
                    </a:lnTo>
                    <a:lnTo>
                      <a:pt x="459" y="1730"/>
                    </a:lnTo>
                    <a:lnTo>
                      <a:pt x="468" y="1730"/>
                    </a:lnTo>
                    <a:lnTo>
                      <a:pt x="468" y="1730"/>
                    </a:lnTo>
                    <a:lnTo>
                      <a:pt x="476" y="1721"/>
                    </a:lnTo>
                    <a:lnTo>
                      <a:pt x="476" y="1721"/>
                    </a:lnTo>
                    <a:lnTo>
                      <a:pt x="494" y="1712"/>
                    </a:lnTo>
                    <a:lnTo>
                      <a:pt x="494" y="1712"/>
                    </a:lnTo>
                    <a:lnTo>
                      <a:pt x="521" y="1703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77"/>
                    </a:lnTo>
                    <a:lnTo>
                      <a:pt x="538" y="1677"/>
                    </a:lnTo>
                    <a:lnTo>
                      <a:pt x="556" y="1659"/>
                    </a:lnTo>
                    <a:lnTo>
                      <a:pt x="582" y="1650"/>
                    </a:lnTo>
                    <a:lnTo>
                      <a:pt x="635" y="1624"/>
                    </a:lnTo>
                    <a:lnTo>
                      <a:pt x="635" y="1624"/>
                    </a:lnTo>
                    <a:lnTo>
                      <a:pt x="644" y="1624"/>
                    </a:lnTo>
                    <a:lnTo>
                      <a:pt x="644" y="1624"/>
                    </a:lnTo>
                    <a:lnTo>
                      <a:pt x="644" y="1615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79" y="1589"/>
                    </a:lnTo>
                    <a:lnTo>
                      <a:pt x="706" y="1571"/>
                    </a:lnTo>
                    <a:lnTo>
                      <a:pt x="706" y="1571"/>
                    </a:lnTo>
                    <a:lnTo>
                      <a:pt x="715" y="1562"/>
                    </a:lnTo>
                    <a:lnTo>
                      <a:pt x="715" y="1562"/>
                    </a:lnTo>
                    <a:lnTo>
                      <a:pt x="732" y="1544"/>
                    </a:lnTo>
                    <a:lnTo>
                      <a:pt x="750" y="1544"/>
                    </a:lnTo>
                    <a:lnTo>
                      <a:pt x="750" y="1544"/>
                    </a:lnTo>
                    <a:lnTo>
                      <a:pt x="759" y="1544"/>
                    </a:lnTo>
                    <a:lnTo>
                      <a:pt x="759" y="1544"/>
                    </a:lnTo>
                    <a:lnTo>
                      <a:pt x="768" y="1536"/>
                    </a:lnTo>
                    <a:lnTo>
                      <a:pt x="776" y="1518"/>
                    </a:lnTo>
                    <a:lnTo>
                      <a:pt x="776" y="1518"/>
                    </a:lnTo>
                    <a:lnTo>
                      <a:pt x="776" y="1509"/>
                    </a:lnTo>
                    <a:lnTo>
                      <a:pt x="776" y="1500"/>
                    </a:lnTo>
                    <a:lnTo>
                      <a:pt x="776" y="1500"/>
                    </a:lnTo>
                    <a:lnTo>
                      <a:pt x="785" y="1500"/>
                    </a:lnTo>
                    <a:lnTo>
                      <a:pt x="785" y="1500"/>
                    </a:lnTo>
                    <a:lnTo>
                      <a:pt x="803" y="1492"/>
                    </a:lnTo>
                    <a:lnTo>
                      <a:pt x="812" y="1483"/>
                    </a:lnTo>
                    <a:lnTo>
                      <a:pt x="812" y="1474"/>
                    </a:lnTo>
                    <a:lnTo>
                      <a:pt x="812" y="1474"/>
                    </a:lnTo>
                    <a:lnTo>
                      <a:pt x="812" y="1465"/>
                    </a:lnTo>
                    <a:lnTo>
                      <a:pt x="803" y="1456"/>
                    </a:lnTo>
                    <a:lnTo>
                      <a:pt x="803" y="1456"/>
                    </a:lnTo>
                    <a:lnTo>
                      <a:pt x="794" y="1456"/>
                    </a:lnTo>
                    <a:lnTo>
                      <a:pt x="794" y="1456"/>
                    </a:lnTo>
                    <a:lnTo>
                      <a:pt x="785" y="1456"/>
                    </a:lnTo>
                    <a:lnTo>
                      <a:pt x="785" y="1456"/>
                    </a:lnTo>
                    <a:lnTo>
                      <a:pt x="776" y="1447"/>
                    </a:lnTo>
                    <a:lnTo>
                      <a:pt x="776" y="1447"/>
                    </a:lnTo>
                    <a:lnTo>
                      <a:pt x="768" y="1447"/>
                    </a:lnTo>
                    <a:lnTo>
                      <a:pt x="768" y="1447"/>
                    </a:lnTo>
                    <a:lnTo>
                      <a:pt x="776" y="1439"/>
                    </a:lnTo>
                    <a:lnTo>
                      <a:pt x="776" y="1439"/>
                    </a:lnTo>
                    <a:lnTo>
                      <a:pt x="794" y="1421"/>
                    </a:lnTo>
                    <a:lnTo>
                      <a:pt x="812" y="1412"/>
                    </a:lnTo>
                    <a:lnTo>
                      <a:pt x="812" y="1412"/>
                    </a:lnTo>
                    <a:lnTo>
                      <a:pt x="838" y="1403"/>
                    </a:lnTo>
                    <a:lnTo>
                      <a:pt x="856" y="1386"/>
                    </a:lnTo>
                    <a:lnTo>
                      <a:pt x="856" y="1386"/>
                    </a:lnTo>
                    <a:lnTo>
                      <a:pt x="856" y="1377"/>
                    </a:lnTo>
                    <a:lnTo>
                      <a:pt x="856" y="1377"/>
                    </a:lnTo>
                    <a:lnTo>
                      <a:pt x="856" y="1368"/>
                    </a:lnTo>
                    <a:lnTo>
                      <a:pt x="865" y="1359"/>
                    </a:lnTo>
                    <a:lnTo>
                      <a:pt x="865" y="1359"/>
                    </a:lnTo>
                    <a:lnTo>
                      <a:pt x="891" y="1341"/>
                    </a:lnTo>
                    <a:lnTo>
                      <a:pt x="891" y="1341"/>
                    </a:lnTo>
                    <a:lnTo>
                      <a:pt x="900" y="1333"/>
                    </a:lnTo>
                    <a:lnTo>
                      <a:pt x="900" y="1333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9" y="1315"/>
                    </a:lnTo>
                    <a:lnTo>
                      <a:pt x="918" y="1315"/>
                    </a:lnTo>
                    <a:lnTo>
                      <a:pt x="918" y="1315"/>
                    </a:lnTo>
                    <a:lnTo>
                      <a:pt x="926" y="1306"/>
                    </a:lnTo>
                    <a:lnTo>
                      <a:pt x="944" y="1297"/>
                    </a:lnTo>
                    <a:lnTo>
                      <a:pt x="944" y="1297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9" y="1288"/>
                    </a:lnTo>
                    <a:lnTo>
                      <a:pt x="997" y="1297"/>
                    </a:lnTo>
                    <a:lnTo>
                      <a:pt x="997" y="1297"/>
                    </a:lnTo>
                    <a:lnTo>
                      <a:pt x="1015" y="1297"/>
                    </a:lnTo>
                    <a:lnTo>
                      <a:pt x="1015" y="1306"/>
                    </a:lnTo>
                    <a:lnTo>
                      <a:pt x="1015" y="1306"/>
                    </a:lnTo>
                    <a:lnTo>
                      <a:pt x="997" y="1306"/>
                    </a:lnTo>
                    <a:lnTo>
                      <a:pt x="997" y="1306"/>
                    </a:lnTo>
                    <a:lnTo>
                      <a:pt x="971" y="1297"/>
                    </a:lnTo>
                    <a:lnTo>
                      <a:pt x="971" y="1297"/>
                    </a:lnTo>
                    <a:lnTo>
                      <a:pt x="953" y="1306"/>
                    </a:lnTo>
                    <a:lnTo>
                      <a:pt x="935" y="1315"/>
                    </a:lnTo>
                    <a:lnTo>
                      <a:pt x="935" y="1315"/>
                    </a:lnTo>
                    <a:lnTo>
                      <a:pt x="926" y="1333"/>
                    </a:lnTo>
                    <a:lnTo>
                      <a:pt x="918" y="1350"/>
                    </a:lnTo>
                    <a:lnTo>
                      <a:pt x="918" y="1350"/>
                    </a:lnTo>
                    <a:lnTo>
                      <a:pt x="918" y="1368"/>
                    </a:lnTo>
                    <a:lnTo>
                      <a:pt x="918" y="1368"/>
                    </a:lnTo>
                    <a:lnTo>
                      <a:pt x="900" y="1377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9" y="1412"/>
                    </a:lnTo>
                    <a:lnTo>
                      <a:pt x="918" y="1412"/>
                    </a:lnTo>
                    <a:lnTo>
                      <a:pt x="918" y="1412"/>
                    </a:lnTo>
                    <a:lnTo>
                      <a:pt x="926" y="1412"/>
                    </a:lnTo>
                    <a:lnTo>
                      <a:pt x="926" y="1412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9"/>
                    </a:lnTo>
                    <a:lnTo>
                      <a:pt x="900" y="1439"/>
                    </a:lnTo>
                    <a:lnTo>
                      <a:pt x="900" y="1447"/>
                    </a:lnTo>
                    <a:lnTo>
                      <a:pt x="909" y="1447"/>
                    </a:lnTo>
                    <a:lnTo>
                      <a:pt x="926" y="1447"/>
                    </a:lnTo>
                    <a:lnTo>
                      <a:pt x="926" y="1447"/>
                    </a:lnTo>
                    <a:lnTo>
                      <a:pt x="944" y="1447"/>
                    </a:lnTo>
                    <a:lnTo>
                      <a:pt x="979" y="1430"/>
                    </a:lnTo>
                    <a:lnTo>
                      <a:pt x="1032" y="1394"/>
                    </a:lnTo>
                    <a:lnTo>
                      <a:pt x="1041" y="1394"/>
                    </a:lnTo>
                    <a:lnTo>
                      <a:pt x="1041" y="1394"/>
                    </a:lnTo>
                    <a:lnTo>
                      <a:pt x="1068" y="1386"/>
                    </a:lnTo>
                    <a:lnTo>
                      <a:pt x="1068" y="1386"/>
                    </a:lnTo>
                    <a:lnTo>
                      <a:pt x="1085" y="1386"/>
                    </a:lnTo>
                    <a:lnTo>
                      <a:pt x="1085" y="1386"/>
                    </a:lnTo>
                    <a:lnTo>
                      <a:pt x="1094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112" y="1386"/>
                    </a:lnTo>
                    <a:lnTo>
                      <a:pt x="1121" y="1377"/>
                    </a:lnTo>
                    <a:lnTo>
                      <a:pt x="1121" y="1377"/>
                    </a:lnTo>
                    <a:lnTo>
                      <a:pt x="1112" y="1368"/>
                    </a:lnTo>
                    <a:lnTo>
                      <a:pt x="1112" y="1368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12" y="1350"/>
                    </a:lnTo>
                    <a:lnTo>
                      <a:pt x="1112" y="1350"/>
                    </a:lnTo>
                    <a:lnTo>
                      <a:pt x="1094" y="1324"/>
                    </a:lnTo>
                    <a:lnTo>
                      <a:pt x="1094" y="1324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103" y="1315"/>
                    </a:lnTo>
                    <a:lnTo>
                      <a:pt x="1112" y="1306"/>
                    </a:lnTo>
                    <a:lnTo>
                      <a:pt x="1112" y="1306"/>
                    </a:lnTo>
                    <a:lnTo>
                      <a:pt x="1121" y="1297"/>
                    </a:lnTo>
                    <a:lnTo>
                      <a:pt x="1121" y="1297"/>
                    </a:lnTo>
                    <a:lnTo>
                      <a:pt x="1138" y="1297"/>
                    </a:lnTo>
                    <a:lnTo>
                      <a:pt x="1138" y="1297"/>
                    </a:lnTo>
                    <a:lnTo>
                      <a:pt x="1147" y="1306"/>
                    </a:lnTo>
                    <a:lnTo>
                      <a:pt x="1165" y="1306"/>
                    </a:lnTo>
                    <a:lnTo>
                      <a:pt x="1165" y="1306"/>
                    </a:lnTo>
                    <a:lnTo>
                      <a:pt x="1173" y="1315"/>
                    </a:lnTo>
                    <a:lnTo>
                      <a:pt x="1173" y="1315"/>
                    </a:lnTo>
                    <a:lnTo>
                      <a:pt x="1182" y="1315"/>
                    </a:lnTo>
                    <a:lnTo>
                      <a:pt x="1182" y="1324"/>
                    </a:lnTo>
                    <a:lnTo>
                      <a:pt x="1182" y="1324"/>
                    </a:lnTo>
                    <a:lnTo>
                      <a:pt x="1191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26" y="1324"/>
                    </a:lnTo>
                    <a:lnTo>
                      <a:pt x="1226" y="1324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41"/>
                    </a:lnTo>
                    <a:lnTo>
                      <a:pt x="1226" y="1341"/>
                    </a:lnTo>
                    <a:lnTo>
                      <a:pt x="1235" y="1350"/>
                    </a:lnTo>
                    <a:lnTo>
                      <a:pt x="1244" y="1350"/>
                    </a:lnTo>
                    <a:lnTo>
                      <a:pt x="1244" y="1350"/>
                    </a:lnTo>
                    <a:lnTo>
                      <a:pt x="1253" y="1359"/>
                    </a:lnTo>
                    <a:lnTo>
                      <a:pt x="1253" y="1359"/>
                    </a:lnTo>
                    <a:lnTo>
                      <a:pt x="1271" y="1359"/>
                    </a:lnTo>
                    <a:lnTo>
                      <a:pt x="1271" y="1359"/>
                    </a:lnTo>
                    <a:lnTo>
                      <a:pt x="1279" y="1359"/>
                    </a:lnTo>
                    <a:lnTo>
                      <a:pt x="1279" y="1350"/>
                    </a:lnTo>
                    <a:lnTo>
                      <a:pt x="1279" y="1350"/>
                    </a:lnTo>
                    <a:lnTo>
                      <a:pt x="1288" y="1341"/>
                    </a:lnTo>
                    <a:lnTo>
                      <a:pt x="1288" y="1341"/>
                    </a:lnTo>
                    <a:lnTo>
                      <a:pt x="1297" y="1350"/>
                    </a:lnTo>
                    <a:lnTo>
                      <a:pt x="1297" y="1359"/>
                    </a:lnTo>
                    <a:lnTo>
                      <a:pt x="1297" y="1359"/>
                    </a:lnTo>
                    <a:lnTo>
                      <a:pt x="1297" y="1368"/>
                    </a:lnTo>
                    <a:lnTo>
                      <a:pt x="1297" y="1368"/>
                    </a:lnTo>
                    <a:lnTo>
                      <a:pt x="1306" y="1368"/>
                    </a:lnTo>
                    <a:lnTo>
                      <a:pt x="1332" y="1377"/>
                    </a:lnTo>
                    <a:lnTo>
                      <a:pt x="1332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438" y="1377"/>
                    </a:lnTo>
                    <a:lnTo>
                      <a:pt x="1438" y="1377"/>
                    </a:lnTo>
                    <a:lnTo>
                      <a:pt x="1465" y="1377"/>
                    </a:lnTo>
                    <a:lnTo>
                      <a:pt x="1482" y="1377"/>
                    </a:lnTo>
                    <a:lnTo>
                      <a:pt x="1482" y="1377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509" y="1394"/>
                    </a:lnTo>
                    <a:lnTo>
                      <a:pt x="1526" y="1403"/>
                    </a:lnTo>
                    <a:lnTo>
                      <a:pt x="1526" y="1403"/>
                    </a:lnTo>
                    <a:lnTo>
                      <a:pt x="1553" y="1403"/>
                    </a:lnTo>
                    <a:lnTo>
                      <a:pt x="1571" y="1394"/>
                    </a:lnTo>
                    <a:lnTo>
                      <a:pt x="1571" y="1394"/>
                    </a:lnTo>
                    <a:lnTo>
                      <a:pt x="1579" y="1386"/>
                    </a:lnTo>
                    <a:lnTo>
                      <a:pt x="1579" y="1386"/>
                    </a:lnTo>
                    <a:lnTo>
                      <a:pt x="1588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606" y="1394"/>
                    </a:lnTo>
                    <a:lnTo>
                      <a:pt x="1606" y="1394"/>
                    </a:lnTo>
                    <a:lnTo>
                      <a:pt x="1606" y="1403"/>
                    </a:lnTo>
                    <a:lnTo>
                      <a:pt x="1606" y="1403"/>
                    </a:lnTo>
                    <a:lnTo>
                      <a:pt x="1597" y="1403"/>
                    </a:lnTo>
                    <a:lnTo>
                      <a:pt x="1597" y="1403"/>
                    </a:lnTo>
                    <a:lnTo>
                      <a:pt x="1588" y="1412"/>
                    </a:lnTo>
                    <a:lnTo>
                      <a:pt x="1588" y="1421"/>
                    </a:lnTo>
                    <a:lnTo>
                      <a:pt x="1588" y="1421"/>
                    </a:lnTo>
                    <a:lnTo>
                      <a:pt x="1588" y="1430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15" y="1439"/>
                    </a:lnTo>
                    <a:lnTo>
                      <a:pt x="1615" y="1439"/>
                    </a:lnTo>
                    <a:lnTo>
                      <a:pt x="1623" y="1439"/>
                    </a:lnTo>
                    <a:lnTo>
                      <a:pt x="1623" y="1439"/>
                    </a:lnTo>
                    <a:lnTo>
                      <a:pt x="1623" y="1447"/>
                    </a:lnTo>
                    <a:lnTo>
                      <a:pt x="1623" y="1447"/>
                    </a:lnTo>
                    <a:lnTo>
                      <a:pt x="1659" y="1456"/>
                    </a:lnTo>
                    <a:lnTo>
                      <a:pt x="1676" y="1474"/>
                    </a:lnTo>
                    <a:lnTo>
                      <a:pt x="1676" y="1474"/>
                    </a:lnTo>
                    <a:lnTo>
                      <a:pt x="1685" y="1474"/>
                    </a:lnTo>
                    <a:lnTo>
                      <a:pt x="1685" y="1474"/>
                    </a:lnTo>
                    <a:lnTo>
                      <a:pt x="1685" y="1483"/>
                    </a:lnTo>
                    <a:lnTo>
                      <a:pt x="1685" y="1483"/>
                    </a:lnTo>
                    <a:lnTo>
                      <a:pt x="1712" y="1500"/>
                    </a:lnTo>
                    <a:lnTo>
                      <a:pt x="1747" y="1518"/>
                    </a:lnTo>
                    <a:lnTo>
                      <a:pt x="1747" y="1527"/>
                    </a:lnTo>
                    <a:lnTo>
                      <a:pt x="1747" y="1527"/>
                    </a:lnTo>
                    <a:lnTo>
                      <a:pt x="1765" y="1527"/>
                    </a:lnTo>
                    <a:lnTo>
                      <a:pt x="1765" y="1527"/>
                    </a:lnTo>
                    <a:lnTo>
                      <a:pt x="1773" y="1518"/>
                    </a:lnTo>
                    <a:lnTo>
                      <a:pt x="1773" y="1509"/>
                    </a:lnTo>
                    <a:lnTo>
                      <a:pt x="1773" y="1509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765" y="1492"/>
                    </a:lnTo>
                    <a:lnTo>
                      <a:pt x="1765" y="1492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800" y="1509"/>
                    </a:lnTo>
                    <a:lnTo>
                      <a:pt x="1800" y="1509"/>
                    </a:lnTo>
                    <a:lnTo>
                      <a:pt x="1818" y="1518"/>
                    </a:lnTo>
                    <a:lnTo>
                      <a:pt x="1818" y="1518"/>
                    </a:lnTo>
                    <a:lnTo>
                      <a:pt x="1835" y="1518"/>
                    </a:lnTo>
                    <a:lnTo>
                      <a:pt x="1835" y="1518"/>
                    </a:lnTo>
                    <a:lnTo>
                      <a:pt x="1844" y="1509"/>
                    </a:lnTo>
                    <a:lnTo>
                      <a:pt x="1844" y="1509"/>
                    </a:lnTo>
                    <a:lnTo>
                      <a:pt x="1826" y="1465"/>
                    </a:lnTo>
                    <a:lnTo>
                      <a:pt x="1826" y="1465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35" y="1465"/>
                    </a:lnTo>
                    <a:lnTo>
                      <a:pt x="1844" y="1474"/>
                    </a:lnTo>
                    <a:lnTo>
                      <a:pt x="1844" y="1474"/>
                    </a:lnTo>
                    <a:lnTo>
                      <a:pt x="1844" y="1483"/>
                    </a:lnTo>
                    <a:lnTo>
                      <a:pt x="1844" y="1483"/>
                    </a:lnTo>
                    <a:lnTo>
                      <a:pt x="1853" y="1509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35" y="1553"/>
                    </a:lnTo>
                    <a:lnTo>
                      <a:pt x="1835" y="1553"/>
                    </a:lnTo>
                    <a:lnTo>
                      <a:pt x="1818" y="1544"/>
                    </a:lnTo>
                    <a:lnTo>
                      <a:pt x="1818" y="1544"/>
                    </a:lnTo>
                    <a:lnTo>
                      <a:pt x="1818" y="1536"/>
                    </a:lnTo>
                    <a:lnTo>
                      <a:pt x="1818" y="1536"/>
                    </a:lnTo>
                    <a:lnTo>
                      <a:pt x="1809" y="1527"/>
                    </a:lnTo>
                    <a:lnTo>
                      <a:pt x="1800" y="1527"/>
                    </a:lnTo>
                    <a:lnTo>
                      <a:pt x="1800" y="1527"/>
                    </a:lnTo>
                    <a:lnTo>
                      <a:pt x="1782" y="1536"/>
                    </a:lnTo>
                    <a:lnTo>
                      <a:pt x="1773" y="1536"/>
                    </a:lnTo>
                    <a:lnTo>
                      <a:pt x="1773" y="1544"/>
                    </a:lnTo>
                    <a:lnTo>
                      <a:pt x="1773" y="1544"/>
                    </a:lnTo>
                    <a:lnTo>
                      <a:pt x="1773" y="1562"/>
                    </a:lnTo>
                    <a:lnTo>
                      <a:pt x="1791" y="1580"/>
                    </a:lnTo>
                    <a:lnTo>
                      <a:pt x="1818" y="1606"/>
                    </a:lnTo>
                    <a:lnTo>
                      <a:pt x="1818" y="1606"/>
                    </a:lnTo>
                    <a:lnTo>
                      <a:pt x="1826" y="1606"/>
                    </a:lnTo>
                    <a:lnTo>
                      <a:pt x="1826" y="1624"/>
                    </a:lnTo>
                    <a:lnTo>
                      <a:pt x="1826" y="1633"/>
                    </a:lnTo>
                    <a:lnTo>
                      <a:pt x="1826" y="1633"/>
                    </a:lnTo>
                    <a:lnTo>
                      <a:pt x="1835" y="1642"/>
                    </a:lnTo>
                    <a:lnTo>
                      <a:pt x="1844" y="1642"/>
                    </a:lnTo>
                    <a:lnTo>
                      <a:pt x="1844" y="1642"/>
                    </a:lnTo>
                    <a:lnTo>
                      <a:pt x="1844" y="1650"/>
                    </a:lnTo>
                    <a:lnTo>
                      <a:pt x="1844" y="1650"/>
                    </a:lnTo>
                    <a:lnTo>
                      <a:pt x="1853" y="1650"/>
                    </a:lnTo>
                    <a:lnTo>
                      <a:pt x="1853" y="1650"/>
                    </a:lnTo>
                    <a:lnTo>
                      <a:pt x="1862" y="1659"/>
                    </a:lnTo>
                    <a:lnTo>
                      <a:pt x="1870" y="1650"/>
                    </a:lnTo>
                    <a:lnTo>
                      <a:pt x="1870" y="1650"/>
                    </a:lnTo>
                    <a:lnTo>
                      <a:pt x="1879" y="1650"/>
                    </a:lnTo>
                    <a:lnTo>
                      <a:pt x="1870" y="1642"/>
                    </a:lnTo>
                    <a:lnTo>
                      <a:pt x="1870" y="1642"/>
                    </a:lnTo>
                    <a:lnTo>
                      <a:pt x="1870" y="1624"/>
                    </a:lnTo>
                    <a:lnTo>
                      <a:pt x="1870" y="1624"/>
                    </a:lnTo>
                    <a:lnTo>
                      <a:pt x="1862" y="1606"/>
                    </a:lnTo>
                    <a:lnTo>
                      <a:pt x="1862" y="1606"/>
                    </a:lnTo>
                    <a:lnTo>
                      <a:pt x="1862" y="1597"/>
                    </a:lnTo>
                    <a:lnTo>
                      <a:pt x="1862" y="1580"/>
                    </a:lnTo>
                    <a:lnTo>
                      <a:pt x="1862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9"/>
                    </a:lnTo>
                    <a:lnTo>
                      <a:pt x="1870" y="1589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606"/>
                    </a:lnTo>
                    <a:lnTo>
                      <a:pt x="1879" y="1615"/>
                    </a:lnTo>
                    <a:lnTo>
                      <a:pt x="1888" y="1615"/>
                    </a:lnTo>
                    <a:lnTo>
                      <a:pt x="1888" y="1615"/>
                    </a:lnTo>
                    <a:lnTo>
                      <a:pt x="1897" y="1606"/>
                    </a:lnTo>
                    <a:lnTo>
                      <a:pt x="1915" y="1597"/>
                    </a:lnTo>
                    <a:lnTo>
                      <a:pt x="1915" y="1597"/>
                    </a:lnTo>
                    <a:lnTo>
                      <a:pt x="1915" y="1589"/>
                    </a:lnTo>
                    <a:lnTo>
                      <a:pt x="1915" y="1580"/>
                    </a:lnTo>
                    <a:lnTo>
                      <a:pt x="1915" y="1562"/>
                    </a:lnTo>
                    <a:lnTo>
                      <a:pt x="1915" y="1562"/>
                    </a:lnTo>
                    <a:lnTo>
                      <a:pt x="1906" y="1544"/>
                    </a:lnTo>
                    <a:lnTo>
                      <a:pt x="1906" y="1544"/>
                    </a:lnTo>
                    <a:lnTo>
                      <a:pt x="1915" y="1544"/>
                    </a:lnTo>
                    <a:lnTo>
                      <a:pt x="1915" y="1544"/>
                    </a:lnTo>
                    <a:lnTo>
                      <a:pt x="1923" y="1553"/>
                    </a:lnTo>
                    <a:lnTo>
                      <a:pt x="1941" y="1580"/>
                    </a:lnTo>
                    <a:lnTo>
                      <a:pt x="1941" y="1580"/>
                    </a:lnTo>
                    <a:lnTo>
                      <a:pt x="1941" y="1589"/>
                    </a:lnTo>
                    <a:lnTo>
                      <a:pt x="1932" y="1597"/>
                    </a:lnTo>
                    <a:lnTo>
                      <a:pt x="1932" y="1597"/>
                    </a:lnTo>
                    <a:lnTo>
                      <a:pt x="1923" y="1597"/>
                    </a:lnTo>
                    <a:lnTo>
                      <a:pt x="1923" y="1597"/>
                    </a:lnTo>
                    <a:lnTo>
                      <a:pt x="1923" y="1606"/>
                    </a:lnTo>
                    <a:lnTo>
                      <a:pt x="1923" y="1606"/>
                    </a:lnTo>
                    <a:lnTo>
                      <a:pt x="1915" y="1615"/>
                    </a:lnTo>
                    <a:lnTo>
                      <a:pt x="1915" y="1615"/>
                    </a:lnTo>
                    <a:lnTo>
                      <a:pt x="1915" y="1624"/>
                    </a:lnTo>
                    <a:lnTo>
                      <a:pt x="1906" y="1624"/>
                    </a:lnTo>
                    <a:lnTo>
                      <a:pt x="1906" y="1624"/>
                    </a:lnTo>
                    <a:lnTo>
                      <a:pt x="1897" y="1624"/>
                    </a:lnTo>
                    <a:lnTo>
                      <a:pt x="1888" y="1633"/>
                    </a:lnTo>
                    <a:lnTo>
                      <a:pt x="1888" y="1633"/>
                    </a:lnTo>
                    <a:lnTo>
                      <a:pt x="1879" y="1642"/>
                    </a:lnTo>
                    <a:lnTo>
                      <a:pt x="1879" y="1668"/>
                    </a:lnTo>
                    <a:lnTo>
                      <a:pt x="1879" y="1668"/>
                    </a:lnTo>
                    <a:lnTo>
                      <a:pt x="1888" y="1677"/>
                    </a:lnTo>
                    <a:lnTo>
                      <a:pt x="1897" y="1677"/>
                    </a:lnTo>
                    <a:lnTo>
                      <a:pt x="1906" y="1677"/>
                    </a:lnTo>
                    <a:lnTo>
                      <a:pt x="1906" y="1677"/>
                    </a:lnTo>
                    <a:lnTo>
                      <a:pt x="1915" y="1677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23" y="1668"/>
                    </a:lnTo>
                    <a:lnTo>
                      <a:pt x="1932" y="1668"/>
                    </a:lnTo>
                    <a:lnTo>
                      <a:pt x="1932" y="1668"/>
                    </a:lnTo>
                    <a:lnTo>
                      <a:pt x="1941" y="1668"/>
                    </a:lnTo>
                    <a:lnTo>
                      <a:pt x="1941" y="1668"/>
                    </a:lnTo>
                    <a:lnTo>
                      <a:pt x="1941" y="1659"/>
                    </a:lnTo>
                    <a:lnTo>
                      <a:pt x="1941" y="1659"/>
                    </a:lnTo>
                    <a:lnTo>
                      <a:pt x="1950" y="1659"/>
                    </a:lnTo>
                    <a:lnTo>
                      <a:pt x="1950" y="1659"/>
                    </a:lnTo>
                    <a:lnTo>
                      <a:pt x="1959" y="1659"/>
                    </a:lnTo>
                    <a:lnTo>
                      <a:pt x="1959" y="1659"/>
                    </a:lnTo>
                    <a:lnTo>
                      <a:pt x="1968" y="1659"/>
                    </a:lnTo>
                    <a:lnTo>
                      <a:pt x="1976" y="1650"/>
                    </a:lnTo>
                    <a:lnTo>
                      <a:pt x="1976" y="1650"/>
                    </a:lnTo>
                    <a:lnTo>
                      <a:pt x="1985" y="1642"/>
                    </a:lnTo>
                    <a:lnTo>
                      <a:pt x="1985" y="1642"/>
                    </a:lnTo>
                    <a:lnTo>
                      <a:pt x="2003" y="1650"/>
                    </a:lnTo>
                    <a:lnTo>
                      <a:pt x="2003" y="1650"/>
                    </a:lnTo>
                    <a:lnTo>
                      <a:pt x="2020" y="1677"/>
                    </a:lnTo>
                    <a:lnTo>
                      <a:pt x="2020" y="1695"/>
                    </a:lnTo>
                    <a:lnTo>
                      <a:pt x="2020" y="1695"/>
                    </a:lnTo>
                    <a:lnTo>
                      <a:pt x="2012" y="1703"/>
                    </a:lnTo>
                    <a:lnTo>
                      <a:pt x="2012" y="1703"/>
                    </a:lnTo>
                    <a:lnTo>
                      <a:pt x="2003" y="1703"/>
                    </a:lnTo>
                    <a:lnTo>
                      <a:pt x="2003" y="1703"/>
                    </a:lnTo>
                    <a:lnTo>
                      <a:pt x="2003" y="1721"/>
                    </a:lnTo>
                    <a:lnTo>
                      <a:pt x="2003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68" y="1703"/>
                    </a:lnTo>
                    <a:lnTo>
                      <a:pt x="1950" y="1695"/>
                    </a:lnTo>
                    <a:lnTo>
                      <a:pt x="1950" y="1695"/>
                    </a:lnTo>
                    <a:lnTo>
                      <a:pt x="1941" y="1703"/>
                    </a:lnTo>
                    <a:lnTo>
                      <a:pt x="1941" y="1703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50" y="1730"/>
                    </a:lnTo>
                    <a:lnTo>
                      <a:pt x="1950" y="1730"/>
                    </a:lnTo>
                    <a:lnTo>
                      <a:pt x="1959" y="1748"/>
                    </a:lnTo>
                    <a:lnTo>
                      <a:pt x="1959" y="1748"/>
                    </a:lnTo>
                    <a:lnTo>
                      <a:pt x="1950" y="1765"/>
                    </a:lnTo>
                    <a:lnTo>
                      <a:pt x="1950" y="1765"/>
                    </a:lnTo>
                    <a:lnTo>
                      <a:pt x="1941" y="1774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9" y="1800"/>
                    </a:lnTo>
                    <a:lnTo>
                      <a:pt x="1968" y="1800"/>
                    </a:lnTo>
                    <a:lnTo>
                      <a:pt x="1968" y="1800"/>
                    </a:lnTo>
                    <a:lnTo>
                      <a:pt x="1976" y="1800"/>
                    </a:lnTo>
                    <a:lnTo>
                      <a:pt x="1976" y="1792"/>
                    </a:lnTo>
                    <a:lnTo>
                      <a:pt x="1976" y="1774"/>
                    </a:lnTo>
                    <a:lnTo>
                      <a:pt x="1976" y="1774"/>
                    </a:lnTo>
                    <a:lnTo>
                      <a:pt x="1985" y="1774"/>
                    </a:lnTo>
                    <a:lnTo>
                      <a:pt x="1985" y="1774"/>
                    </a:lnTo>
                    <a:lnTo>
                      <a:pt x="1994" y="1783"/>
                    </a:lnTo>
                    <a:lnTo>
                      <a:pt x="1994" y="1783"/>
                    </a:lnTo>
                    <a:lnTo>
                      <a:pt x="2003" y="1783"/>
                    </a:lnTo>
                    <a:lnTo>
                      <a:pt x="2003" y="1783"/>
                    </a:lnTo>
                    <a:lnTo>
                      <a:pt x="2012" y="1783"/>
                    </a:lnTo>
                    <a:lnTo>
                      <a:pt x="2012" y="1783"/>
                    </a:lnTo>
                    <a:lnTo>
                      <a:pt x="2020" y="1765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38" y="1756"/>
                    </a:lnTo>
                    <a:lnTo>
                      <a:pt x="2038" y="1756"/>
                    </a:lnTo>
                    <a:lnTo>
                      <a:pt x="2047" y="1765"/>
                    </a:lnTo>
                    <a:lnTo>
                      <a:pt x="2047" y="1765"/>
                    </a:lnTo>
                    <a:lnTo>
                      <a:pt x="2056" y="1765"/>
                    </a:lnTo>
                    <a:lnTo>
                      <a:pt x="2056" y="1765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82" y="1756"/>
                    </a:lnTo>
                    <a:lnTo>
                      <a:pt x="2082" y="1756"/>
                    </a:lnTo>
                    <a:lnTo>
                      <a:pt x="2082" y="1765"/>
                    </a:lnTo>
                    <a:lnTo>
                      <a:pt x="2082" y="1765"/>
                    </a:lnTo>
                    <a:lnTo>
                      <a:pt x="2073" y="1774"/>
                    </a:lnTo>
                    <a:lnTo>
                      <a:pt x="2073" y="1783"/>
                    </a:lnTo>
                    <a:lnTo>
                      <a:pt x="2073" y="1783"/>
                    </a:lnTo>
                    <a:lnTo>
                      <a:pt x="2082" y="1792"/>
                    </a:lnTo>
                    <a:lnTo>
                      <a:pt x="2082" y="1792"/>
                    </a:lnTo>
                    <a:lnTo>
                      <a:pt x="2100" y="1792"/>
                    </a:lnTo>
                    <a:lnTo>
                      <a:pt x="2100" y="1792"/>
                    </a:lnTo>
                    <a:lnTo>
                      <a:pt x="2091" y="1792"/>
                    </a:lnTo>
                    <a:lnTo>
                      <a:pt x="2091" y="1800"/>
                    </a:lnTo>
                    <a:lnTo>
                      <a:pt x="2091" y="1800"/>
                    </a:lnTo>
                    <a:lnTo>
                      <a:pt x="2082" y="1809"/>
                    </a:lnTo>
                    <a:lnTo>
                      <a:pt x="2082" y="1809"/>
                    </a:lnTo>
                    <a:lnTo>
                      <a:pt x="2091" y="1827"/>
                    </a:lnTo>
                    <a:lnTo>
                      <a:pt x="2091" y="1827"/>
                    </a:lnTo>
                    <a:lnTo>
                      <a:pt x="2100" y="1836"/>
                    </a:lnTo>
                    <a:lnTo>
                      <a:pt x="2100" y="1836"/>
                    </a:lnTo>
                    <a:lnTo>
                      <a:pt x="2091" y="1845"/>
                    </a:lnTo>
                    <a:lnTo>
                      <a:pt x="2091" y="1845"/>
                    </a:lnTo>
                    <a:lnTo>
                      <a:pt x="2091" y="1853"/>
                    </a:lnTo>
                    <a:lnTo>
                      <a:pt x="2100" y="1862"/>
                    </a:lnTo>
                    <a:lnTo>
                      <a:pt x="2100" y="1862"/>
                    </a:lnTo>
                    <a:lnTo>
                      <a:pt x="2100" y="1871"/>
                    </a:lnTo>
                    <a:lnTo>
                      <a:pt x="2100" y="1871"/>
                    </a:lnTo>
                    <a:lnTo>
                      <a:pt x="2100" y="1889"/>
                    </a:lnTo>
                    <a:lnTo>
                      <a:pt x="2100" y="1906"/>
                    </a:lnTo>
                    <a:lnTo>
                      <a:pt x="2100" y="1906"/>
                    </a:lnTo>
                    <a:lnTo>
                      <a:pt x="2109" y="1906"/>
                    </a:lnTo>
                    <a:lnTo>
                      <a:pt x="2109" y="1906"/>
                    </a:lnTo>
                    <a:lnTo>
                      <a:pt x="2135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53" y="1924"/>
                    </a:lnTo>
                    <a:lnTo>
                      <a:pt x="2153" y="1942"/>
                    </a:lnTo>
                    <a:lnTo>
                      <a:pt x="2153" y="1942"/>
                    </a:lnTo>
                    <a:lnTo>
                      <a:pt x="2170" y="1959"/>
                    </a:lnTo>
                    <a:lnTo>
                      <a:pt x="2170" y="1959"/>
                    </a:lnTo>
                    <a:lnTo>
                      <a:pt x="2188" y="1959"/>
                    </a:lnTo>
                    <a:lnTo>
                      <a:pt x="2206" y="1959"/>
                    </a:lnTo>
                    <a:lnTo>
                      <a:pt x="2206" y="1959"/>
                    </a:lnTo>
                    <a:lnTo>
                      <a:pt x="2223" y="1968"/>
                    </a:lnTo>
                    <a:lnTo>
                      <a:pt x="2223" y="1968"/>
                    </a:lnTo>
                    <a:lnTo>
                      <a:pt x="2232" y="1977"/>
                    </a:lnTo>
                    <a:lnTo>
                      <a:pt x="2232" y="1977"/>
                    </a:lnTo>
                    <a:lnTo>
                      <a:pt x="2223" y="1995"/>
                    </a:lnTo>
                    <a:lnTo>
                      <a:pt x="2223" y="2004"/>
                    </a:lnTo>
                    <a:lnTo>
                      <a:pt x="2223" y="2004"/>
                    </a:lnTo>
                    <a:lnTo>
                      <a:pt x="2223" y="2030"/>
                    </a:lnTo>
                    <a:lnTo>
                      <a:pt x="2241" y="2039"/>
                    </a:lnTo>
                    <a:lnTo>
                      <a:pt x="2241" y="2039"/>
                    </a:lnTo>
                    <a:lnTo>
                      <a:pt x="2241" y="2056"/>
                    </a:lnTo>
                    <a:lnTo>
                      <a:pt x="2241" y="2056"/>
                    </a:lnTo>
                    <a:lnTo>
                      <a:pt x="2241" y="2065"/>
                    </a:lnTo>
                    <a:lnTo>
                      <a:pt x="2259" y="2074"/>
                    </a:lnTo>
                    <a:lnTo>
                      <a:pt x="2259" y="2074"/>
                    </a:lnTo>
                    <a:lnTo>
                      <a:pt x="2285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47" y="2101"/>
                    </a:lnTo>
                    <a:lnTo>
                      <a:pt x="2347" y="2101"/>
                    </a:lnTo>
                    <a:lnTo>
                      <a:pt x="2356" y="2118"/>
                    </a:lnTo>
                    <a:lnTo>
                      <a:pt x="2373" y="2127"/>
                    </a:lnTo>
                    <a:lnTo>
                      <a:pt x="2373" y="2127"/>
                    </a:lnTo>
                    <a:lnTo>
                      <a:pt x="2391" y="2136"/>
                    </a:lnTo>
                    <a:lnTo>
                      <a:pt x="2409" y="2127"/>
                    </a:lnTo>
                    <a:lnTo>
                      <a:pt x="2409" y="2127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18" y="2162"/>
                    </a:lnTo>
                    <a:lnTo>
                      <a:pt x="2418" y="2162"/>
                    </a:lnTo>
                    <a:lnTo>
                      <a:pt x="2435" y="2171"/>
                    </a:lnTo>
                    <a:lnTo>
                      <a:pt x="2453" y="2171"/>
                    </a:lnTo>
                    <a:lnTo>
                      <a:pt x="2453" y="2171"/>
                    </a:lnTo>
                    <a:lnTo>
                      <a:pt x="2470" y="2162"/>
                    </a:lnTo>
                    <a:lnTo>
                      <a:pt x="2470" y="2162"/>
                    </a:lnTo>
                    <a:lnTo>
                      <a:pt x="2479" y="2171"/>
                    </a:lnTo>
                    <a:lnTo>
                      <a:pt x="2479" y="2171"/>
                    </a:lnTo>
                    <a:lnTo>
                      <a:pt x="2488" y="2180"/>
                    </a:lnTo>
                    <a:lnTo>
                      <a:pt x="2506" y="2180"/>
                    </a:lnTo>
                    <a:lnTo>
                      <a:pt x="2506" y="2180"/>
                    </a:lnTo>
                    <a:lnTo>
                      <a:pt x="2515" y="2198"/>
                    </a:lnTo>
                    <a:lnTo>
                      <a:pt x="2515" y="2198"/>
                    </a:lnTo>
                    <a:lnTo>
                      <a:pt x="2532" y="2215"/>
                    </a:lnTo>
                    <a:lnTo>
                      <a:pt x="2532" y="2215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50" y="2242"/>
                    </a:lnTo>
                    <a:lnTo>
                      <a:pt x="2550" y="2242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41" y="2260"/>
                    </a:lnTo>
                    <a:lnTo>
                      <a:pt x="2541" y="2260"/>
                    </a:lnTo>
                    <a:lnTo>
                      <a:pt x="2532" y="2251"/>
                    </a:lnTo>
                    <a:lnTo>
                      <a:pt x="2532" y="2251"/>
                    </a:lnTo>
                    <a:lnTo>
                      <a:pt x="2515" y="2242"/>
                    </a:lnTo>
                    <a:lnTo>
                      <a:pt x="2506" y="2242"/>
                    </a:lnTo>
                    <a:lnTo>
                      <a:pt x="2506" y="2242"/>
                    </a:lnTo>
                    <a:lnTo>
                      <a:pt x="2479" y="2242"/>
                    </a:lnTo>
                    <a:lnTo>
                      <a:pt x="2453" y="2242"/>
                    </a:lnTo>
                    <a:lnTo>
                      <a:pt x="2453" y="2242"/>
                    </a:lnTo>
                    <a:lnTo>
                      <a:pt x="2426" y="2242"/>
                    </a:lnTo>
                    <a:lnTo>
                      <a:pt x="2426" y="2242"/>
                    </a:lnTo>
                    <a:lnTo>
                      <a:pt x="2418" y="2268"/>
                    </a:lnTo>
                    <a:lnTo>
                      <a:pt x="2418" y="2268"/>
                    </a:lnTo>
                    <a:lnTo>
                      <a:pt x="2426" y="2304"/>
                    </a:lnTo>
                    <a:lnTo>
                      <a:pt x="2453" y="2339"/>
                    </a:lnTo>
                    <a:lnTo>
                      <a:pt x="2453" y="2339"/>
                    </a:lnTo>
                    <a:lnTo>
                      <a:pt x="2462" y="2365"/>
                    </a:lnTo>
                    <a:lnTo>
                      <a:pt x="2462" y="2365"/>
                    </a:lnTo>
                    <a:lnTo>
                      <a:pt x="2462" y="2383"/>
                    </a:lnTo>
                    <a:lnTo>
                      <a:pt x="2470" y="2392"/>
                    </a:lnTo>
                    <a:lnTo>
                      <a:pt x="2470" y="2392"/>
                    </a:lnTo>
                    <a:lnTo>
                      <a:pt x="2462" y="2401"/>
                    </a:lnTo>
                    <a:lnTo>
                      <a:pt x="2462" y="2410"/>
                    </a:lnTo>
                    <a:lnTo>
                      <a:pt x="2462" y="2418"/>
                    </a:lnTo>
                    <a:lnTo>
                      <a:pt x="2462" y="2418"/>
                    </a:lnTo>
                    <a:lnTo>
                      <a:pt x="2462" y="2427"/>
                    </a:lnTo>
                    <a:lnTo>
                      <a:pt x="2462" y="2427"/>
                    </a:lnTo>
                    <a:lnTo>
                      <a:pt x="2462" y="2445"/>
                    </a:lnTo>
                    <a:lnTo>
                      <a:pt x="2462" y="2445"/>
                    </a:lnTo>
                    <a:lnTo>
                      <a:pt x="2453" y="2489"/>
                    </a:lnTo>
                    <a:lnTo>
                      <a:pt x="2453" y="2533"/>
                    </a:lnTo>
                    <a:lnTo>
                      <a:pt x="2453" y="2533"/>
                    </a:lnTo>
                    <a:lnTo>
                      <a:pt x="2453" y="2568"/>
                    </a:lnTo>
                    <a:lnTo>
                      <a:pt x="2453" y="2568"/>
                    </a:lnTo>
                    <a:lnTo>
                      <a:pt x="2453" y="2586"/>
                    </a:lnTo>
                    <a:lnTo>
                      <a:pt x="2453" y="2586"/>
                    </a:lnTo>
                    <a:lnTo>
                      <a:pt x="2444" y="2586"/>
                    </a:lnTo>
                    <a:lnTo>
                      <a:pt x="2444" y="2586"/>
                    </a:lnTo>
                    <a:lnTo>
                      <a:pt x="2444" y="2604"/>
                    </a:lnTo>
                    <a:lnTo>
                      <a:pt x="2444" y="2604"/>
                    </a:lnTo>
                    <a:lnTo>
                      <a:pt x="2435" y="2639"/>
                    </a:lnTo>
                    <a:lnTo>
                      <a:pt x="2435" y="2657"/>
                    </a:lnTo>
                    <a:lnTo>
                      <a:pt x="2444" y="2674"/>
                    </a:lnTo>
                    <a:lnTo>
                      <a:pt x="2444" y="2674"/>
                    </a:lnTo>
                    <a:lnTo>
                      <a:pt x="2453" y="2710"/>
                    </a:lnTo>
                    <a:lnTo>
                      <a:pt x="2462" y="2727"/>
                    </a:lnTo>
                    <a:lnTo>
                      <a:pt x="2453" y="2745"/>
                    </a:lnTo>
                    <a:lnTo>
                      <a:pt x="2453" y="2745"/>
                    </a:lnTo>
                    <a:lnTo>
                      <a:pt x="2453" y="2772"/>
                    </a:lnTo>
                    <a:lnTo>
                      <a:pt x="2453" y="2798"/>
                    </a:lnTo>
                    <a:lnTo>
                      <a:pt x="2462" y="2833"/>
                    </a:lnTo>
                    <a:lnTo>
                      <a:pt x="2462" y="2833"/>
                    </a:lnTo>
                    <a:lnTo>
                      <a:pt x="2470" y="2851"/>
                    </a:lnTo>
                    <a:lnTo>
                      <a:pt x="2470" y="2860"/>
                    </a:lnTo>
                    <a:lnTo>
                      <a:pt x="2470" y="2860"/>
                    </a:lnTo>
                    <a:lnTo>
                      <a:pt x="2470" y="2886"/>
                    </a:lnTo>
                    <a:lnTo>
                      <a:pt x="2479" y="2904"/>
                    </a:lnTo>
                    <a:lnTo>
                      <a:pt x="2488" y="2913"/>
                    </a:lnTo>
                    <a:lnTo>
                      <a:pt x="2488" y="2913"/>
                    </a:lnTo>
                    <a:lnTo>
                      <a:pt x="2523" y="2948"/>
                    </a:lnTo>
                    <a:lnTo>
                      <a:pt x="2523" y="2948"/>
                    </a:lnTo>
                    <a:lnTo>
                      <a:pt x="2523" y="2957"/>
                    </a:lnTo>
                    <a:lnTo>
                      <a:pt x="2523" y="2957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9" y="3001"/>
                    </a:lnTo>
                    <a:lnTo>
                      <a:pt x="2576" y="3019"/>
                    </a:lnTo>
                    <a:lnTo>
                      <a:pt x="2576" y="3019"/>
                    </a:lnTo>
                    <a:lnTo>
                      <a:pt x="2585" y="3019"/>
                    </a:lnTo>
                    <a:lnTo>
                      <a:pt x="2585" y="3019"/>
                    </a:lnTo>
                    <a:lnTo>
                      <a:pt x="2585" y="3028"/>
                    </a:lnTo>
                    <a:lnTo>
                      <a:pt x="2585" y="3028"/>
                    </a:lnTo>
                    <a:lnTo>
                      <a:pt x="2576" y="3036"/>
                    </a:lnTo>
                    <a:lnTo>
                      <a:pt x="2576" y="3045"/>
                    </a:lnTo>
                    <a:lnTo>
                      <a:pt x="2576" y="3045"/>
                    </a:lnTo>
                    <a:lnTo>
                      <a:pt x="2585" y="3063"/>
                    </a:lnTo>
                    <a:lnTo>
                      <a:pt x="2612" y="3098"/>
                    </a:lnTo>
                    <a:lnTo>
                      <a:pt x="2612" y="3098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47" y="3133"/>
                    </a:lnTo>
                    <a:lnTo>
                      <a:pt x="2656" y="3142"/>
                    </a:lnTo>
                    <a:lnTo>
                      <a:pt x="2656" y="3151"/>
                    </a:lnTo>
                    <a:lnTo>
                      <a:pt x="2656" y="3151"/>
                    </a:lnTo>
                    <a:lnTo>
                      <a:pt x="2665" y="3169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709" y="3178"/>
                    </a:lnTo>
                    <a:lnTo>
                      <a:pt x="2744" y="3195"/>
                    </a:lnTo>
                    <a:lnTo>
                      <a:pt x="2744" y="3195"/>
                    </a:lnTo>
                    <a:lnTo>
                      <a:pt x="2762" y="3213"/>
                    </a:lnTo>
                    <a:lnTo>
                      <a:pt x="2779" y="3213"/>
                    </a:lnTo>
                    <a:lnTo>
                      <a:pt x="2797" y="3213"/>
                    </a:lnTo>
                    <a:lnTo>
                      <a:pt x="2797" y="3213"/>
                    </a:lnTo>
                    <a:lnTo>
                      <a:pt x="2815" y="3231"/>
                    </a:lnTo>
                    <a:lnTo>
                      <a:pt x="2832" y="3257"/>
                    </a:lnTo>
                    <a:lnTo>
                      <a:pt x="2832" y="3257"/>
                    </a:lnTo>
                    <a:lnTo>
                      <a:pt x="2841" y="3275"/>
                    </a:lnTo>
                    <a:lnTo>
                      <a:pt x="2841" y="3275"/>
                    </a:lnTo>
                    <a:lnTo>
                      <a:pt x="2850" y="3301"/>
                    </a:lnTo>
                    <a:lnTo>
                      <a:pt x="2850" y="3301"/>
                    </a:lnTo>
                    <a:lnTo>
                      <a:pt x="2868" y="3301"/>
                    </a:lnTo>
                    <a:lnTo>
                      <a:pt x="2991" y="3292"/>
                    </a:lnTo>
                    <a:lnTo>
                      <a:pt x="2991" y="3292"/>
                    </a:lnTo>
                    <a:lnTo>
                      <a:pt x="3053" y="3319"/>
                    </a:lnTo>
                    <a:lnTo>
                      <a:pt x="3053" y="3319"/>
                    </a:lnTo>
                    <a:lnTo>
                      <a:pt x="3159" y="3354"/>
                    </a:lnTo>
                    <a:lnTo>
                      <a:pt x="3159" y="3354"/>
                    </a:lnTo>
                    <a:lnTo>
                      <a:pt x="3194" y="3372"/>
                    </a:lnTo>
                    <a:lnTo>
                      <a:pt x="3194" y="3372"/>
                    </a:lnTo>
                    <a:lnTo>
                      <a:pt x="3203" y="3372"/>
                    </a:lnTo>
                    <a:lnTo>
                      <a:pt x="3353" y="3372"/>
                    </a:lnTo>
                    <a:lnTo>
                      <a:pt x="3353" y="3372"/>
                    </a:lnTo>
                    <a:lnTo>
                      <a:pt x="3370" y="3363"/>
                    </a:lnTo>
                    <a:lnTo>
                      <a:pt x="3388" y="3345"/>
                    </a:lnTo>
                    <a:lnTo>
                      <a:pt x="3459" y="3345"/>
                    </a:lnTo>
                    <a:lnTo>
                      <a:pt x="3512" y="3398"/>
                    </a:lnTo>
                    <a:lnTo>
                      <a:pt x="3512" y="3398"/>
                    </a:lnTo>
                    <a:lnTo>
                      <a:pt x="3529" y="3407"/>
                    </a:lnTo>
                    <a:lnTo>
                      <a:pt x="3529" y="3407"/>
                    </a:lnTo>
                    <a:lnTo>
                      <a:pt x="3547" y="3425"/>
                    </a:lnTo>
                    <a:lnTo>
                      <a:pt x="3547" y="3425"/>
                    </a:lnTo>
                    <a:lnTo>
                      <a:pt x="3547" y="3451"/>
                    </a:lnTo>
                    <a:lnTo>
                      <a:pt x="3565" y="3469"/>
                    </a:lnTo>
                    <a:lnTo>
                      <a:pt x="3565" y="3469"/>
                    </a:lnTo>
                    <a:lnTo>
                      <a:pt x="3582" y="3478"/>
                    </a:lnTo>
                    <a:lnTo>
                      <a:pt x="3582" y="3478"/>
                    </a:lnTo>
                    <a:lnTo>
                      <a:pt x="3591" y="3487"/>
                    </a:lnTo>
                    <a:lnTo>
                      <a:pt x="3591" y="3487"/>
                    </a:lnTo>
                    <a:lnTo>
                      <a:pt x="3617" y="3495"/>
                    </a:lnTo>
                    <a:lnTo>
                      <a:pt x="3617" y="3495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35" y="3513"/>
                    </a:lnTo>
                    <a:lnTo>
                      <a:pt x="3662" y="3504"/>
                    </a:lnTo>
                    <a:lnTo>
                      <a:pt x="3662" y="3504"/>
                    </a:lnTo>
                    <a:lnTo>
                      <a:pt x="3670" y="3487"/>
                    </a:lnTo>
                    <a:lnTo>
                      <a:pt x="3670" y="3487"/>
                    </a:lnTo>
                    <a:lnTo>
                      <a:pt x="3688" y="3460"/>
                    </a:lnTo>
                    <a:lnTo>
                      <a:pt x="3688" y="3460"/>
                    </a:lnTo>
                    <a:lnTo>
                      <a:pt x="3732" y="3478"/>
                    </a:lnTo>
                    <a:lnTo>
                      <a:pt x="3759" y="3487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531"/>
                    </a:lnTo>
                    <a:lnTo>
                      <a:pt x="3794" y="3548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92"/>
                    </a:lnTo>
                    <a:lnTo>
                      <a:pt x="3829" y="3592"/>
                    </a:lnTo>
                    <a:lnTo>
                      <a:pt x="3838" y="3610"/>
                    </a:lnTo>
                    <a:lnTo>
                      <a:pt x="3838" y="3610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56" y="3654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82" y="3672"/>
                    </a:lnTo>
                    <a:lnTo>
                      <a:pt x="3882" y="3672"/>
                    </a:lnTo>
                    <a:lnTo>
                      <a:pt x="3891" y="3672"/>
                    </a:lnTo>
                    <a:lnTo>
                      <a:pt x="3900" y="3672"/>
                    </a:lnTo>
                    <a:lnTo>
                      <a:pt x="3900" y="3672"/>
                    </a:lnTo>
                    <a:lnTo>
                      <a:pt x="3944" y="3690"/>
                    </a:lnTo>
                    <a:lnTo>
                      <a:pt x="3944" y="3690"/>
                    </a:lnTo>
                    <a:lnTo>
                      <a:pt x="3962" y="3690"/>
                    </a:lnTo>
                    <a:lnTo>
                      <a:pt x="3979" y="3690"/>
                    </a:lnTo>
                    <a:lnTo>
                      <a:pt x="3988" y="3681"/>
                    </a:lnTo>
                    <a:lnTo>
                      <a:pt x="3988" y="3681"/>
                    </a:lnTo>
                    <a:lnTo>
                      <a:pt x="3988" y="3663"/>
                    </a:lnTo>
                    <a:lnTo>
                      <a:pt x="3988" y="3654"/>
                    </a:lnTo>
                    <a:lnTo>
                      <a:pt x="3988" y="3654"/>
                    </a:lnTo>
                    <a:lnTo>
                      <a:pt x="3970" y="3628"/>
                    </a:lnTo>
                    <a:lnTo>
                      <a:pt x="3970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70" y="3619"/>
                    </a:lnTo>
                    <a:lnTo>
                      <a:pt x="3970" y="3619"/>
                    </a:lnTo>
                    <a:lnTo>
                      <a:pt x="3988" y="3601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88" y="3566"/>
                    </a:lnTo>
                    <a:lnTo>
                      <a:pt x="3988" y="3566"/>
                    </a:lnTo>
                    <a:lnTo>
                      <a:pt x="4023" y="3548"/>
                    </a:lnTo>
                    <a:lnTo>
                      <a:pt x="4023" y="3531"/>
                    </a:lnTo>
                    <a:lnTo>
                      <a:pt x="4023" y="3531"/>
                    </a:lnTo>
                    <a:lnTo>
                      <a:pt x="4032" y="3531"/>
                    </a:lnTo>
                    <a:lnTo>
                      <a:pt x="4050" y="3531"/>
                    </a:lnTo>
                    <a:lnTo>
                      <a:pt x="4050" y="3531"/>
                    </a:lnTo>
                    <a:lnTo>
                      <a:pt x="4067" y="3522"/>
                    </a:lnTo>
                    <a:lnTo>
                      <a:pt x="4085" y="3513"/>
                    </a:lnTo>
                    <a:lnTo>
                      <a:pt x="4103" y="3495"/>
                    </a:lnTo>
                    <a:lnTo>
                      <a:pt x="4112" y="3478"/>
                    </a:lnTo>
                    <a:lnTo>
                      <a:pt x="4112" y="3478"/>
                    </a:lnTo>
                    <a:lnTo>
                      <a:pt x="4129" y="3478"/>
                    </a:lnTo>
                    <a:lnTo>
                      <a:pt x="4129" y="3478"/>
                    </a:lnTo>
                    <a:lnTo>
                      <a:pt x="4147" y="3469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82" y="3460"/>
                    </a:lnTo>
                    <a:lnTo>
                      <a:pt x="4182" y="3460"/>
                    </a:lnTo>
                    <a:lnTo>
                      <a:pt x="4200" y="3451"/>
                    </a:lnTo>
                    <a:lnTo>
                      <a:pt x="4200" y="3451"/>
                    </a:lnTo>
                    <a:lnTo>
                      <a:pt x="4209" y="3460"/>
                    </a:lnTo>
                    <a:lnTo>
                      <a:pt x="4209" y="3460"/>
                    </a:lnTo>
                    <a:lnTo>
                      <a:pt x="4226" y="3469"/>
                    </a:lnTo>
                    <a:lnTo>
                      <a:pt x="4244" y="3478"/>
                    </a:lnTo>
                    <a:lnTo>
                      <a:pt x="4244" y="3478"/>
                    </a:lnTo>
                    <a:lnTo>
                      <a:pt x="4262" y="3469"/>
                    </a:lnTo>
                    <a:lnTo>
                      <a:pt x="4270" y="3460"/>
                    </a:lnTo>
                    <a:lnTo>
                      <a:pt x="4270" y="3460"/>
                    </a:lnTo>
                    <a:lnTo>
                      <a:pt x="4288" y="3478"/>
                    </a:lnTo>
                    <a:lnTo>
                      <a:pt x="4288" y="3478"/>
                    </a:lnTo>
                    <a:lnTo>
                      <a:pt x="4306" y="3495"/>
                    </a:lnTo>
                    <a:lnTo>
                      <a:pt x="4323" y="3495"/>
                    </a:lnTo>
                    <a:lnTo>
                      <a:pt x="4350" y="3495"/>
                    </a:lnTo>
                    <a:lnTo>
                      <a:pt x="4350" y="3495"/>
                    </a:lnTo>
                    <a:lnTo>
                      <a:pt x="4367" y="3495"/>
                    </a:lnTo>
                    <a:lnTo>
                      <a:pt x="4376" y="3478"/>
                    </a:lnTo>
                    <a:lnTo>
                      <a:pt x="4376" y="3478"/>
                    </a:lnTo>
                    <a:lnTo>
                      <a:pt x="4394" y="3487"/>
                    </a:lnTo>
                    <a:lnTo>
                      <a:pt x="4412" y="3478"/>
                    </a:lnTo>
                    <a:lnTo>
                      <a:pt x="4412" y="3478"/>
                    </a:lnTo>
                    <a:lnTo>
                      <a:pt x="4420" y="3469"/>
                    </a:lnTo>
                    <a:lnTo>
                      <a:pt x="4420" y="3451"/>
                    </a:lnTo>
                    <a:lnTo>
                      <a:pt x="4420" y="3451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34"/>
                    </a:lnTo>
                    <a:lnTo>
                      <a:pt x="4420" y="3434"/>
                    </a:lnTo>
                    <a:lnTo>
                      <a:pt x="4438" y="3425"/>
                    </a:lnTo>
                    <a:lnTo>
                      <a:pt x="4473" y="3425"/>
                    </a:lnTo>
                    <a:lnTo>
                      <a:pt x="4473" y="3425"/>
                    </a:lnTo>
                    <a:lnTo>
                      <a:pt x="4491" y="3425"/>
                    </a:lnTo>
                    <a:lnTo>
                      <a:pt x="4491" y="3416"/>
                    </a:lnTo>
                    <a:lnTo>
                      <a:pt x="4491" y="3416"/>
                    </a:lnTo>
                    <a:lnTo>
                      <a:pt x="4500" y="3434"/>
                    </a:lnTo>
                    <a:lnTo>
                      <a:pt x="4517" y="3434"/>
                    </a:lnTo>
                    <a:lnTo>
                      <a:pt x="4517" y="3434"/>
                    </a:lnTo>
                    <a:lnTo>
                      <a:pt x="4535" y="3434"/>
                    </a:lnTo>
                    <a:lnTo>
                      <a:pt x="4535" y="3434"/>
                    </a:lnTo>
                    <a:lnTo>
                      <a:pt x="4553" y="3434"/>
                    </a:lnTo>
                    <a:lnTo>
                      <a:pt x="4553" y="3434"/>
                    </a:lnTo>
                    <a:lnTo>
                      <a:pt x="4579" y="3425"/>
                    </a:lnTo>
                    <a:lnTo>
                      <a:pt x="4579" y="3425"/>
                    </a:lnTo>
                    <a:lnTo>
                      <a:pt x="4606" y="3434"/>
                    </a:lnTo>
                    <a:lnTo>
                      <a:pt x="4614" y="3442"/>
                    </a:lnTo>
                    <a:lnTo>
                      <a:pt x="4614" y="3442"/>
                    </a:lnTo>
                    <a:lnTo>
                      <a:pt x="4623" y="3460"/>
                    </a:lnTo>
                    <a:lnTo>
                      <a:pt x="4641" y="3469"/>
                    </a:lnTo>
                    <a:lnTo>
                      <a:pt x="4641" y="3469"/>
                    </a:lnTo>
                    <a:lnTo>
                      <a:pt x="4659" y="3469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94" y="3451"/>
                    </a:lnTo>
                    <a:lnTo>
                      <a:pt x="4694" y="3451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38" y="3469"/>
                    </a:lnTo>
                    <a:lnTo>
                      <a:pt x="4738" y="3469"/>
                    </a:lnTo>
                    <a:lnTo>
                      <a:pt x="4773" y="3504"/>
                    </a:lnTo>
                    <a:lnTo>
                      <a:pt x="4773" y="3504"/>
                    </a:lnTo>
                    <a:lnTo>
                      <a:pt x="4773" y="3513"/>
                    </a:lnTo>
                    <a:lnTo>
                      <a:pt x="4773" y="3522"/>
                    </a:lnTo>
                    <a:lnTo>
                      <a:pt x="4773" y="3522"/>
                    </a:lnTo>
                    <a:lnTo>
                      <a:pt x="4764" y="3540"/>
                    </a:lnTo>
                    <a:lnTo>
                      <a:pt x="4764" y="3548"/>
                    </a:lnTo>
                    <a:lnTo>
                      <a:pt x="4764" y="3548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73" y="3584"/>
                    </a:lnTo>
                    <a:lnTo>
                      <a:pt x="4773" y="3584"/>
                    </a:lnTo>
                    <a:lnTo>
                      <a:pt x="4773" y="3601"/>
                    </a:lnTo>
                    <a:lnTo>
                      <a:pt x="4791" y="3619"/>
                    </a:lnTo>
                    <a:lnTo>
                      <a:pt x="4791" y="3619"/>
                    </a:lnTo>
                    <a:lnTo>
                      <a:pt x="4800" y="3628"/>
                    </a:lnTo>
                    <a:lnTo>
                      <a:pt x="4800" y="3637"/>
                    </a:lnTo>
                    <a:lnTo>
                      <a:pt x="4800" y="3654"/>
                    </a:lnTo>
                    <a:lnTo>
                      <a:pt x="4800" y="3654"/>
                    </a:lnTo>
                    <a:lnTo>
                      <a:pt x="4809" y="3672"/>
                    </a:lnTo>
                    <a:lnTo>
                      <a:pt x="4826" y="3681"/>
                    </a:lnTo>
                    <a:lnTo>
                      <a:pt x="4826" y="3681"/>
                    </a:lnTo>
                    <a:lnTo>
                      <a:pt x="4835" y="3690"/>
                    </a:lnTo>
                    <a:lnTo>
                      <a:pt x="4844" y="3707"/>
                    </a:lnTo>
                    <a:lnTo>
                      <a:pt x="4844" y="3707"/>
                    </a:lnTo>
                    <a:lnTo>
                      <a:pt x="4853" y="3725"/>
                    </a:lnTo>
                    <a:lnTo>
                      <a:pt x="4853" y="3725"/>
                    </a:lnTo>
                    <a:lnTo>
                      <a:pt x="4870" y="3743"/>
                    </a:lnTo>
                    <a:lnTo>
                      <a:pt x="4888" y="3743"/>
                    </a:lnTo>
                    <a:lnTo>
                      <a:pt x="4897" y="3743"/>
                    </a:lnTo>
                    <a:lnTo>
                      <a:pt x="4897" y="3743"/>
                    </a:lnTo>
                    <a:lnTo>
                      <a:pt x="4914" y="3734"/>
                    </a:lnTo>
                    <a:lnTo>
                      <a:pt x="4914" y="3734"/>
                    </a:lnTo>
                    <a:lnTo>
                      <a:pt x="4923" y="3716"/>
                    </a:lnTo>
                    <a:lnTo>
                      <a:pt x="4923" y="3716"/>
                    </a:lnTo>
                    <a:lnTo>
                      <a:pt x="4932" y="3690"/>
                    </a:lnTo>
                    <a:lnTo>
                      <a:pt x="4932" y="3690"/>
                    </a:lnTo>
                    <a:lnTo>
                      <a:pt x="4941" y="3672"/>
                    </a:lnTo>
                    <a:lnTo>
                      <a:pt x="4950" y="3654"/>
                    </a:lnTo>
                    <a:lnTo>
                      <a:pt x="4950" y="3654"/>
                    </a:lnTo>
                    <a:lnTo>
                      <a:pt x="4941" y="3592"/>
                    </a:lnTo>
                    <a:lnTo>
                      <a:pt x="4923" y="3557"/>
                    </a:lnTo>
                    <a:lnTo>
                      <a:pt x="4914" y="3531"/>
                    </a:lnTo>
                    <a:lnTo>
                      <a:pt x="4914" y="3531"/>
                    </a:lnTo>
                    <a:lnTo>
                      <a:pt x="4906" y="3522"/>
                    </a:lnTo>
                    <a:lnTo>
                      <a:pt x="4906" y="3522"/>
                    </a:lnTo>
                    <a:lnTo>
                      <a:pt x="4906" y="3487"/>
                    </a:lnTo>
                    <a:lnTo>
                      <a:pt x="4906" y="3487"/>
                    </a:lnTo>
                    <a:lnTo>
                      <a:pt x="4897" y="3478"/>
                    </a:lnTo>
                    <a:lnTo>
                      <a:pt x="4897" y="3478"/>
                    </a:lnTo>
                    <a:lnTo>
                      <a:pt x="4879" y="3442"/>
                    </a:lnTo>
                    <a:lnTo>
                      <a:pt x="4870" y="3389"/>
                    </a:lnTo>
                    <a:lnTo>
                      <a:pt x="4870" y="3389"/>
                    </a:lnTo>
                    <a:lnTo>
                      <a:pt x="4879" y="3363"/>
                    </a:lnTo>
                    <a:lnTo>
                      <a:pt x="4888" y="3336"/>
                    </a:lnTo>
                    <a:lnTo>
                      <a:pt x="4932" y="3284"/>
                    </a:lnTo>
                    <a:lnTo>
                      <a:pt x="4932" y="3284"/>
                    </a:lnTo>
                    <a:lnTo>
                      <a:pt x="4941" y="3284"/>
                    </a:lnTo>
                    <a:lnTo>
                      <a:pt x="4941" y="3284"/>
                    </a:lnTo>
                    <a:lnTo>
                      <a:pt x="4950" y="3284"/>
                    </a:lnTo>
                    <a:lnTo>
                      <a:pt x="4950" y="3284"/>
                    </a:lnTo>
                    <a:lnTo>
                      <a:pt x="4967" y="3275"/>
                    </a:lnTo>
                    <a:lnTo>
                      <a:pt x="4985" y="3248"/>
                    </a:lnTo>
                    <a:lnTo>
                      <a:pt x="4985" y="3248"/>
                    </a:lnTo>
                    <a:lnTo>
                      <a:pt x="5003" y="3231"/>
                    </a:lnTo>
                    <a:lnTo>
                      <a:pt x="5012" y="3222"/>
                    </a:lnTo>
                    <a:lnTo>
                      <a:pt x="5029" y="3222"/>
                    </a:lnTo>
                    <a:lnTo>
                      <a:pt x="5029" y="3222"/>
                    </a:lnTo>
                    <a:lnTo>
                      <a:pt x="5038" y="3222"/>
                    </a:lnTo>
                    <a:lnTo>
                      <a:pt x="5056" y="3213"/>
                    </a:lnTo>
                    <a:lnTo>
                      <a:pt x="5064" y="3195"/>
                    </a:lnTo>
                    <a:lnTo>
                      <a:pt x="5064" y="3195"/>
                    </a:lnTo>
                    <a:lnTo>
                      <a:pt x="5073" y="3178"/>
                    </a:lnTo>
                    <a:lnTo>
                      <a:pt x="5109" y="3169"/>
                    </a:lnTo>
                    <a:lnTo>
                      <a:pt x="5117" y="3169"/>
                    </a:lnTo>
                    <a:lnTo>
                      <a:pt x="5117" y="3169"/>
                    </a:lnTo>
                    <a:lnTo>
                      <a:pt x="5135" y="3160"/>
                    </a:lnTo>
                    <a:lnTo>
                      <a:pt x="5144" y="3142"/>
                    </a:lnTo>
                    <a:lnTo>
                      <a:pt x="5144" y="3142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53" y="3125"/>
                    </a:lnTo>
                    <a:lnTo>
                      <a:pt x="5170" y="3116"/>
                    </a:lnTo>
                    <a:lnTo>
                      <a:pt x="5170" y="3116"/>
                    </a:lnTo>
                    <a:lnTo>
                      <a:pt x="5179" y="3107"/>
                    </a:lnTo>
                    <a:lnTo>
                      <a:pt x="5179" y="3107"/>
                    </a:lnTo>
                    <a:lnTo>
                      <a:pt x="5188" y="3107"/>
                    </a:lnTo>
                    <a:lnTo>
                      <a:pt x="5188" y="3107"/>
                    </a:lnTo>
                    <a:lnTo>
                      <a:pt x="5197" y="3089"/>
                    </a:lnTo>
                    <a:lnTo>
                      <a:pt x="5197" y="3072"/>
                    </a:lnTo>
                    <a:lnTo>
                      <a:pt x="5197" y="3072"/>
                    </a:lnTo>
                    <a:lnTo>
                      <a:pt x="5197" y="3063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88" y="3036"/>
                    </a:lnTo>
                    <a:lnTo>
                      <a:pt x="5179" y="3019"/>
                    </a:lnTo>
                    <a:lnTo>
                      <a:pt x="5179" y="3019"/>
                    </a:lnTo>
                    <a:lnTo>
                      <a:pt x="5170" y="3010"/>
                    </a:lnTo>
                    <a:lnTo>
                      <a:pt x="5153" y="3001"/>
                    </a:lnTo>
                    <a:lnTo>
                      <a:pt x="5153" y="3001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62" y="2975"/>
                    </a:lnTo>
                    <a:lnTo>
                      <a:pt x="5162" y="2975"/>
                    </a:lnTo>
                    <a:lnTo>
                      <a:pt x="5162" y="2983"/>
                    </a:lnTo>
                    <a:lnTo>
                      <a:pt x="5162" y="2983"/>
                    </a:lnTo>
                    <a:lnTo>
                      <a:pt x="5179" y="2983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206" y="2966"/>
                    </a:lnTo>
                    <a:lnTo>
                      <a:pt x="5206" y="2966"/>
                    </a:lnTo>
                    <a:lnTo>
                      <a:pt x="5214" y="2922"/>
                    </a:lnTo>
                    <a:lnTo>
                      <a:pt x="5223" y="2895"/>
                    </a:lnTo>
                    <a:lnTo>
                      <a:pt x="5223" y="2895"/>
                    </a:lnTo>
                    <a:lnTo>
                      <a:pt x="5232" y="2886"/>
                    </a:lnTo>
                    <a:lnTo>
                      <a:pt x="5241" y="2877"/>
                    </a:lnTo>
                    <a:lnTo>
                      <a:pt x="5241" y="2877"/>
                    </a:lnTo>
                    <a:lnTo>
                      <a:pt x="5241" y="2869"/>
                    </a:lnTo>
                    <a:lnTo>
                      <a:pt x="5241" y="2869"/>
                    </a:lnTo>
                    <a:lnTo>
                      <a:pt x="5267" y="2851"/>
                    </a:lnTo>
                    <a:lnTo>
                      <a:pt x="5276" y="2833"/>
                    </a:lnTo>
                    <a:lnTo>
                      <a:pt x="5294" y="2798"/>
                    </a:lnTo>
                    <a:lnTo>
                      <a:pt x="5294" y="2798"/>
                    </a:lnTo>
                    <a:lnTo>
                      <a:pt x="5285" y="2789"/>
                    </a:lnTo>
                    <a:lnTo>
                      <a:pt x="5285" y="2789"/>
                    </a:lnTo>
                    <a:lnTo>
                      <a:pt x="5294" y="2789"/>
                    </a:lnTo>
                    <a:lnTo>
                      <a:pt x="5303" y="2789"/>
                    </a:lnTo>
                    <a:lnTo>
                      <a:pt x="5303" y="2789"/>
                    </a:lnTo>
                    <a:lnTo>
                      <a:pt x="5312" y="2789"/>
                    </a:lnTo>
                    <a:lnTo>
                      <a:pt x="5312" y="2789"/>
                    </a:lnTo>
                    <a:lnTo>
                      <a:pt x="5338" y="2789"/>
                    </a:lnTo>
                    <a:lnTo>
                      <a:pt x="5338" y="2789"/>
                    </a:lnTo>
                    <a:lnTo>
                      <a:pt x="5356" y="2780"/>
                    </a:lnTo>
                    <a:lnTo>
                      <a:pt x="5364" y="2772"/>
                    </a:lnTo>
                    <a:lnTo>
                      <a:pt x="5364" y="2772"/>
                    </a:lnTo>
                    <a:lnTo>
                      <a:pt x="5373" y="2763"/>
                    </a:lnTo>
                    <a:lnTo>
                      <a:pt x="5373" y="2745"/>
                    </a:lnTo>
                    <a:lnTo>
                      <a:pt x="5373" y="2745"/>
                    </a:lnTo>
                    <a:lnTo>
                      <a:pt x="5373" y="2736"/>
                    </a:lnTo>
                    <a:lnTo>
                      <a:pt x="5373" y="2736"/>
                    </a:lnTo>
                    <a:lnTo>
                      <a:pt x="5391" y="2736"/>
                    </a:lnTo>
                    <a:lnTo>
                      <a:pt x="5391" y="2736"/>
                    </a:lnTo>
                    <a:lnTo>
                      <a:pt x="5409" y="2736"/>
                    </a:lnTo>
                    <a:lnTo>
                      <a:pt x="5417" y="2727"/>
                    </a:lnTo>
                    <a:lnTo>
                      <a:pt x="5417" y="2727"/>
                    </a:lnTo>
                    <a:lnTo>
                      <a:pt x="5444" y="2727"/>
                    </a:lnTo>
                    <a:lnTo>
                      <a:pt x="5461" y="2719"/>
                    </a:lnTo>
                    <a:lnTo>
                      <a:pt x="5461" y="2719"/>
                    </a:lnTo>
                    <a:lnTo>
                      <a:pt x="5479" y="2710"/>
                    </a:lnTo>
                    <a:lnTo>
                      <a:pt x="5479" y="2701"/>
                    </a:lnTo>
                    <a:lnTo>
                      <a:pt x="5479" y="2692"/>
                    </a:lnTo>
                    <a:lnTo>
                      <a:pt x="5479" y="2692"/>
                    </a:lnTo>
                    <a:lnTo>
                      <a:pt x="5479" y="2666"/>
                    </a:lnTo>
                    <a:lnTo>
                      <a:pt x="5461" y="2657"/>
                    </a:lnTo>
                    <a:lnTo>
                      <a:pt x="5461" y="2657"/>
                    </a:lnTo>
                    <a:lnTo>
                      <a:pt x="5470" y="2630"/>
                    </a:lnTo>
                    <a:lnTo>
                      <a:pt x="5470" y="2630"/>
                    </a:lnTo>
                    <a:lnTo>
                      <a:pt x="5470" y="2621"/>
                    </a:lnTo>
                    <a:lnTo>
                      <a:pt x="5470" y="2621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506" y="2586"/>
                    </a:lnTo>
                    <a:lnTo>
                      <a:pt x="5514" y="2577"/>
                    </a:lnTo>
                    <a:lnTo>
                      <a:pt x="5514" y="2577"/>
                    </a:lnTo>
                    <a:lnTo>
                      <a:pt x="5523" y="2577"/>
                    </a:lnTo>
                    <a:lnTo>
                      <a:pt x="5523" y="2577"/>
                    </a:lnTo>
                    <a:lnTo>
                      <a:pt x="5541" y="2568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85" y="2533"/>
                    </a:lnTo>
                    <a:lnTo>
                      <a:pt x="5585" y="2533"/>
                    </a:lnTo>
                    <a:lnTo>
                      <a:pt x="5594" y="2542"/>
                    </a:lnTo>
                    <a:lnTo>
                      <a:pt x="5611" y="2542"/>
                    </a:lnTo>
                    <a:lnTo>
                      <a:pt x="5611" y="2542"/>
                    </a:lnTo>
                    <a:lnTo>
                      <a:pt x="5620" y="2542"/>
                    </a:lnTo>
                    <a:lnTo>
                      <a:pt x="5638" y="2533"/>
                    </a:lnTo>
                    <a:lnTo>
                      <a:pt x="5638" y="2533"/>
                    </a:lnTo>
                    <a:lnTo>
                      <a:pt x="5656" y="2524"/>
                    </a:lnTo>
                    <a:lnTo>
                      <a:pt x="5656" y="2524"/>
                    </a:lnTo>
                    <a:lnTo>
                      <a:pt x="5673" y="2507"/>
                    </a:lnTo>
                    <a:lnTo>
                      <a:pt x="5673" y="2507"/>
                    </a:lnTo>
                    <a:lnTo>
                      <a:pt x="5682" y="2507"/>
                    </a:lnTo>
                    <a:lnTo>
                      <a:pt x="5682" y="2507"/>
                    </a:lnTo>
                    <a:lnTo>
                      <a:pt x="5691" y="2498"/>
                    </a:lnTo>
                    <a:lnTo>
                      <a:pt x="5691" y="2498"/>
                    </a:lnTo>
                    <a:lnTo>
                      <a:pt x="5717" y="2489"/>
                    </a:lnTo>
                    <a:lnTo>
                      <a:pt x="5726" y="2480"/>
                    </a:lnTo>
                    <a:lnTo>
                      <a:pt x="5726" y="2480"/>
                    </a:lnTo>
                    <a:lnTo>
                      <a:pt x="5744" y="2480"/>
                    </a:lnTo>
                    <a:lnTo>
                      <a:pt x="5744" y="2480"/>
                    </a:lnTo>
                    <a:lnTo>
                      <a:pt x="5726" y="2498"/>
                    </a:lnTo>
                    <a:lnTo>
                      <a:pt x="5726" y="2498"/>
                    </a:lnTo>
                    <a:lnTo>
                      <a:pt x="5700" y="2524"/>
                    </a:lnTo>
                    <a:lnTo>
                      <a:pt x="5700" y="2551"/>
                    </a:lnTo>
                    <a:lnTo>
                      <a:pt x="5700" y="2551"/>
                    </a:lnTo>
                    <a:lnTo>
                      <a:pt x="5709" y="2568"/>
                    </a:lnTo>
                    <a:lnTo>
                      <a:pt x="5717" y="2577"/>
                    </a:lnTo>
                    <a:lnTo>
                      <a:pt x="5717" y="2577"/>
                    </a:lnTo>
                    <a:lnTo>
                      <a:pt x="5735" y="2595"/>
                    </a:lnTo>
                    <a:lnTo>
                      <a:pt x="5761" y="2595"/>
                    </a:lnTo>
                    <a:lnTo>
                      <a:pt x="5788" y="2586"/>
                    </a:lnTo>
                    <a:lnTo>
                      <a:pt x="5814" y="2568"/>
                    </a:lnTo>
                    <a:lnTo>
                      <a:pt x="5814" y="2568"/>
                    </a:lnTo>
                    <a:lnTo>
                      <a:pt x="5832" y="2551"/>
                    </a:lnTo>
                    <a:lnTo>
                      <a:pt x="5841" y="2533"/>
                    </a:lnTo>
                    <a:lnTo>
                      <a:pt x="5841" y="2533"/>
                    </a:lnTo>
                    <a:lnTo>
                      <a:pt x="5850" y="2524"/>
                    </a:lnTo>
                    <a:lnTo>
                      <a:pt x="5859" y="2524"/>
                    </a:lnTo>
                    <a:lnTo>
                      <a:pt x="5859" y="2524"/>
                    </a:lnTo>
                    <a:lnTo>
                      <a:pt x="5911" y="2516"/>
                    </a:lnTo>
                    <a:lnTo>
                      <a:pt x="5991" y="2489"/>
                    </a:lnTo>
                    <a:lnTo>
                      <a:pt x="5991" y="2489"/>
                    </a:lnTo>
                    <a:lnTo>
                      <a:pt x="6009" y="2489"/>
                    </a:lnTo>
                    <a:lnTo>
                      <a:pt x="6017" y="2471"/>
                    </a:lnTo>
                    <a:lnTo>
                      <a:pt x="6017" y="2471"/>
                    </a:lnTo>
                    <a:lnTo>
                      <a:pt x="6017" y="2454"/>
                    </a:lnTo>
                    <a:lnTo>
                      <a:pt x="6017" y="2454"/>
                    </a:lnTo>
                    <a:lnTo>
                      <a:pt x="6026" y="2454"/>
                    </a:lnTo>
                    <a:lnTo>
                      <a:pt x="6026" y="2454"/>
                    </a:lnTo>
                    <a:lnTo>
                      <a:pt x="6053" y="2445"/>
                    </a:lnTo>
                    <a:lnTo>
                      <a:pt x="6079" y="2436"/>
                    </a:lnTo>
                    <a:lnTo>
                      <a:pt x="6079" y="2436"/>
                    </a:lnTo>
                    <a:lnTo>
                      <a:pt x="6097" y="2418"/>
                    </a:lnTo>
                    <a:lnTo>
                      <a:pt x="6097" y="2401"/>
                    </a:lnTo>
                    <a:lnTo>
                      <a:pt x="6097" y="2401"/>
                    </a:lnTo>
                    <a:lnTo>
                      <a:pt x="6079" y="2392"/>
                    </a:lnTo>
                    <a:lnTo>
                      <a:pt x="6061" y="2383"/>
                    </a:lnTo>
                    <a:lnTo>
                      <a:pt x="6061" y="2383"/>
                    </a:lnTo>
                    <a:lnTo>
                      <a:pt x="6070" y="2374"/>
                    </a:lnTo>
                    <a:lnTo>
                      <a:pt x="6070" y="2374"/>
                    </a:lnTo>
                    <a:lnTo>
                      <a:pt x="6070" y="2365"/>
                    </a:lnTo>
                    <a:lnTo>
                      <a:pt x="6070" y="2365"/>
                    </a:lnTo>
                    <a:lnTo>
                      <a:pt x="6061" y="2348"/>
                    </a:lnTo>
                    <a:lnTo>
                      <a:pt x="6061" y="2348"/>
                    </a:lnTo>
                    <a:lnTo>
                      <a:pt x="6044" y="2339"/>
                    </a:lnTo>
                    <a:lnTo>
                      <a:pt x="6044" y="2339"/>
                    </a:lnTo>
                    <a:lnTo>
                      <a:pt x="6017" y="2357"/>
                    </a:lnTo>
                    <a:lnTo>
                      <a:pt x="6000" y="2365"/>
                    </a:lnTo>
                    <a:lnTo>
                      <a:pt x="5991" y="2383"/>
                    </a:lnTo>
                    <a:lnTo>
                      <a:pt x="5991" y="2383"/>
                    </a:lnTo>
                    <a:lnTo>
                      <a:pt x="5982" y="2392"/>
                    </a:lnTo>
                    <a:lnTo>
                      <a:pt x="5982" y="2392"/>
                    </a:lnTo>
                    <a:lnTo>
                      <a:pt x="5973" y="2401"/>
                    </a:lnTo>
                    <a:lnTo>
                      <a:pt x="5964" y="2418"/>
                    </a:lnTo>
                    <a:lnTo>
                      <a:pt x="5964" y="2418"/>
                    </a:lnTo>
                    <a:lnTo>
                      <a:pt x="5947" y="2418"/>
                    </a:lnTo>
                    <a:lnTo>
                      <a:pt x="5947" y="2418"/>
                    </a:lnTo>
                    <a:lnTo>
                      <a:pt x="5911" y="2418"/>
                    </a:lnTo>
                    <a:lnTo>
                      <a:pt x="5876" y="2410"/>
                    </a:lnTo>
                    <a:lnTo>
                      <a:pt x="5876" y="2410"/>
                    </a:lnTo>
                    <a:lnTo>
                      <a:pt x="5859" y="2392"/>
                    </a:lnTo>
                    <a:lnTo>
                      <a:pt x="5841" y="2383"/>
                    </a:lnTo>
                    <a:lnTo>
                      <a:pt x="5841" y="2383"/>
                    </a:lnTo>
                    <a:lnTo>
                      <a:pt x="5814" y="2374"/>
                    </a:lnTo>
                    <a:lnTo>
                      <a:pt x="5814" y="2374"/>
                    </a:lnTo>
                    <a:lnTo>
                      <a:pt x="5814" y="2357"/>
                    </a:lnTo>
                    <a:lnTo>
                      <a:pt x="5806" y="2348"/>
                    </a:lnTo>
                    <a:lnTo>
                      <a:pt x="5806" y="2348"/>
                    </a:lnTo>
                    <a:lnTo>
                      <a:pt x="5806" y="2339"/>
                    </a:lnTo>
                    <a:lnTo>
                      <a:pt x="5806" y="2339"/>
                    </a:lnTo>
                    <a:lnTo>
                      <a:pt x="5806" y="2330"/>
                    </a:lnTo>
                    <a:lnTo>
                      <a:pt x="5806" y="2330"/>
                    </a:lnTo>
                    <a:lnTo>
                      <a:pt x="5814" y="2312"/>
                    </a:lnTo>
                    <a:lnTo>
                      <a:pt x="5814" y="2304"/>
                    </a:lnTo>
                    <a:lnTo>
                      <a:pt x="5814" y="2286"/>
                    </a:lnTo>
                    <a:lnTo>
                      <a:pt x="5814" y="2286"/>
                    </a:lnTo>
                    <a:lnTo>
                      <a:pt x="5806" y="2277"/>
                    </a:lnTo>
                    <a:lnTo>
                      <a:pt x="5806" y="2277"/>
                    </a:lnTo>
                    <a:lnTo>
                      <a:pt x="5823" y="2268"/>
                    </a:lnTo>
                    <a:lnTo>
                      <a:pt x="5841" y="2251"/>
                    </a:lnTo>
                    <a:lnTo>
                      <a:pt x="5841" y="2251"/>
                    </a:lnTo>
                    <a:lnTo>
                      <a:pt x="5841" y="2224"/>
                    </a:lnTo>
                    <a:lnTo>
                      <a:pt x="5832" y="2198"/>
                    </a:lnTo>
                    <a:lnTo>
                      <a:pt x="5832" y="2198"/>
                    </a:lnTo>
                    <a:lnTo>
                      <a:pt x="5823" y="2189"/>
                    </a:lnTo>
                    <a:lnTo>
                      <a:pt x="5806" y="2180"/>
                    </a:lnTo>
                    <a:lnTo>
                      <a:pt x="5761" y="2180"/>
                    </a:lnTo>
                    <a:lnTo>
                      <a:pt x="5709" y="2180"/>
                    </a:lnTo>
                    <a:lnTo>
                      <a:pt x="5664" y="2198"/>
                    </a:lnTo>
                    <a:lnTo>
                      <a:pt x="5664" y="2198"/>
                    </a:lnTo>
                    <a:lnTo>
                      <a:pt x="5664" y="2180"/>
                    </a:lnTo>
                    <a:lnTo>
                      <a:pt x="5664" y="2180"/>
                    </a:lnTo>
                    <a:lnTo>
                      <a:pt x="5691" y="2162"/>
                    </a:lnTo>
                    <a:lnTo>
                      <a:pt x="5691" y="2162"/>
                    </a:lnTo>
                    <a:lnTo>
                      <a:pt x="5709" y="2145"/>
                    </a:lnTo>
                    <a:lnTo>
                      <a:pt x="5709" y="2145"/>
                    </a:lnTo>
                    <a:lnTo>
                      <a:pt x="5735" y="2136"/>
                    </a:lnTo>
                    <a:lnTo>
                      <a:pt x="5823" y="2136"/>
                    </a:lnTo>
                    <a:lnTo>
                      <a:pt x="5823" y="2136"/>
                    </a:lnTo>
                    <a:lnTo>
                      <a:pt x="5814" y="2136"/>
                    </a:lnTo>
                    <a:lnTo>
                      <a:pt x="5814" y="2136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32" y="2171"/>
                    </a:lnTo>
                    <a:lnTo>
                      <a:pt x="5876" y="2198"/>
                    </a:lnTo>
                    <a:lnTo>
                      <a:pt x="5920" y="2215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82" y="2215"/>
                    </a:lnTo>
                    <a:lnTo>
                      <a:pt x="5982" y="2207"/>
                    </a:lnTo>
                    <a:lnTo>
                      <a:pt x="5982" y="2207"/>
                    </a:lnTo>
                    <a:lnTo>
                      <a:pt x="5982" y="2189"/>
                    </a:lnTo>
                    <a:lnTo>
                      <a:pt x="5973" y="2180"/>
                    </a:lnTo>
                    <a:lnTo>
                      <a:pt x="5964" y="2171"/>
                    </a:lnTo>
                    <a:lnTo>
                      <a:pt x="5964" y="2171"/>
                    </a:lnTo>
                    <a:lnTo>
                      <a:pt x="5903" y="2145"/>
                    </a:lnTo>
                    <a:lnTo>
                      <a:pt x="5841" y="2136"/>
                    </a:lnTo>
                    <a:lnTo>
                      <a:pt x="5841" y="2136"/>
                    </a:lnTo>
                    <a:lnTo>
                      <a:pt x="6026" y="2136"/>
                    </a:lnTo>
                    <a:lnTo>
                      <a:pt x="6044" y="2136"/>
                    </a:lnTo>
                    <a:lnTo>
                      <a:pt x="6044" y="2136"/>
                    </a:lnTo>
                    <a:lnTo>
                      <a:pt x="6070" y="2127"/>
                    </a:lnTo>
                    <a:lnTo>
                      <a:pt x="6106" y="2109"/>
                    </a:lnTo>
                    <a:lnTo>
                      <a:pt x="6132" y="2083"/>
                    </a:lnTo>
                    <a:lnTo>
                      <a:pt x="6150" y="2065"/>
                    </a:lnTo>
                    <a:lnTo>
                      <a:pt x="6150" y="2065"/>
                    </a:lnTo>
                    <a:lnTo>
                      <a:pt x="6167" y="2056"/>
                    </a:lnTo>
                    <a:lnTo>
                      <a:pt x="6176" y="2048"/>
                    </a:lnTo>
                    <a:lnTo>
                      <a:pt x="6220" y="2048"/>
                    </a:lnTo>
                    <a:lnTo>
                      <a:pt x="6220" y="2048"/>
                    </a:lnTo>
                    <a:lnTo>
                      <a:pt x="6247" y="2048"/>
                    </a:lnTo>
                    <a:lnTo>
                      <a:pt x="6247" y="2048"/>
                    </a:lnTo>
                    <a:lnTo>
                      <a:pt x="6203" y="2101"/>
                    </a:lnTo>
                    <a:lnTo>
                      <a:pt x="6185" y="2136"/>
                    </a:lnTo>
                    <a:lnTo>
                      <a:pt x="6185" y="2154"/>
                    </a:lnTo>
                    <a:lnTo>
                      <a:pt x="6185" y="2154"/>
                    </a:lnTo>
                    <a:lnTo>
                      <a:pt x="6176" y="2180"/>
                    </a:lnTo>
                    <a:lnTo>
                      <a:pt x="6176" y="2198"/>
                    </a:lnTo>
                    <a:lnTo>
                      <a:pt x="6176" y="2198"/>
                    </a:lnTo>
                    <a:lnTo>
                      <a:pt x="6159" y="2198"/>
                    </a:lnTo>
                    <a:lnTo>
                      <a:pt x="6141" y="2198"/>
                    </a:lnTo>
                    <a:lnTo>
                      <a:pt x="6123" y="2215"/>
                    </a:lnTo>
                    <a:lnTo>
                      <a:pt x="6123" y="2215"/>
                    </a:lnTo>
                    <a:lnTo>
                      <a:pt x="6114" y="2233"/>
                    </a:lnTo>
                    <a:lnTo>
                      <a:pt x="6123" y="2242"/>
                    </a:lnTo>
                    <a:lnTo>
                      <a:pt x="6123" y="2242"/>
                    </a:lnTo>
                    <a:lnTo>
                      <a:pt x="6114" y="2260"/>
                    </a:lnTo>
                    <a:lnTo>
                      <a:pt x="6114" y="2260"/>
                    </a:lnTo>
                    <a:lnTo>
                      <a:pt x="6106" y="2277"/>
                    </a:lnTo>
                    <a:lnTo>
                      <a:pt x="6097" y="2295"/>
                    </a:lnTo>
                    <a:lnTo>
                      <a:pt x="6097" y="2295"/>
                    </a:lnTo>
                    <a:lnTo>
                      <a:pt x="6106" y="2304"/>
                    </a:lnTo>
                    <a:lnTo>
                      <a:pt x="6114" y="2312"/>
                    </a:lnTo>
                    <a:lnTo>
                      <a:pt x="6114" y="2312"/>
                    </a:lnTo>
                    <a:lnTo>
                      <a:pt x="6141" y="2321"/>
                    </a:lnTo>
                    <a:lnTo>
                      <a:pt x="6167" y="2321"/>
                    </a:lnTo>
                    <a:lnTo>
                      <a:pt x="6167" y="2321"/>
                    </a:lnTo>
                    <a:lnTo>
                      <a:pt x="6203" y="2312"/>
                    </a:lnTo>
                    <a:lnTo>
                      <a:pt x="6203" y="2312"/>
                    </a:lnTo>
                    <a:lnTo>
                      <a:pt x="6220" y="2312"/>
                    </a:lnTo>
                    <a:lnTo>
                      <a:pt x="6220" y="2312"/>
                    </a:lnTo>
                    <a:lnTo>
                      <a:pt x="6256" y="2312"/>
                    </a:lnTo>
                    <a:lnTo>
                      <a:pt x="6273" y="2312"/>
                    </a:lnTo>
                    <a:lnTo>
                      <a:pt x="6291" y="2295"/>
                    </a:lnTo>
                    <a:lnTo>
                      <a:pt x="6291" y="2295"/>
                    </a:lnTo>
                    <a:lnTo>
                      <a:pt x="6300" y="2295"/>
                    </a:lnTo>
                    <a:lnTo>
                      <a:pt x="6300" y="2295"/>
                    </a:lnTo>
                    <a:lnTo>
                      <a:pt x="6300" y="2304"/>
                    </a:lnTo>
                    <a:lnTo>
                      <a:pt x="6300" y="2304"/>
                    </a:lnTo>
                    <a:lnTo>
                      <a:pt x="6317" y="2312"/>
                    </a:lnTo>
                    <a:lnTo>
                      <a:pt x="6317" y="2312"/>
                    </a:lnTo>
                    <a:lnTo>
                      <a:pt x="6309" y="2330"/>
                    </a:lnTo>
                    <a:lnTo>
                      <a:pt x="6309" y="2339"/>
                    </a:lnTo>
                    <a:lnTo>
                      <a:pt x="6309" y="2339"/>
                    </a:lnTo>
                    <a:lnTo>
                      <a:pt x="6317" y="2357"/>
                    </a:lnTo>
                    <a:lnTo>
                      <a:pt x="6317" y="2357"/>
                    </a:lnTo>
                    <a:lnTo>
                      <a:pt x="6335" y="2357"/>
                    </a:lnTo>
                    <a:lnTo>
                      <a:pt x="6361" y="2348"/>
                    </a:lnTo>
                    <a:lnTo>
                      <a:pt x="6361" y="2348"/>
                    </a:lnTo>
                    <a:lnTo>
                      <a:pt x="6379" y="2330"/>
                    </a:lnTo>
                    <a:lnTo>
                      <a:pt x="6379" y="2330"/>
                    </a:lnTo>
                    <a:lnTo>
                      <a:pt x="6397" y="2330"/>
                    </a:lnTo>
                    <a:lnTo>
                      <a:pt x="6397" y="2330"/>
                    </a:lnTo>
                    <a:lnTo>
                      <a:pt x="6397" y="2348"/>
                    </a:lnTo>
                    <a:lnTo>
                      <a:pt x="6397" y="2348"/>
                    </a:lnTo>
                    <a:lnTo>
                      <a:pt x="6414" y="2365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67" y="2365"/>
                    </a:lnTo>
                    <a:lnTo>
                      <a:pt x="6485" y="2348"/>
                    </a:lnTo>
                    <a:lnTo>
                      <a:pt x="6485" y="2348"/>
                    </a:lnTo>
                    <a:lnTo>
                      <a:pt x="6494" y="2330"/>
                    </a:lnTo>
                    <a:lnTo>
                      <a:pt x="6494" y="2312"/>
                    </a:lnTo>
                    <a:lnTo>
                      <a:pt x="6485" y="2295"/>
                    </a:lnTo>
                    <a:lnTo>
                      <a:pt x="6467" y="2277"/>
                    </a:lnTo>
                    <a:close/>
                    <a:moveTo>
                      <a:pt x="2550" y="927"/>
                    </a:moveTo>
                    <a:lnTo>
                      <a:pt x="2550" y="927"/>
                    </a:lnTo>
                    <a:lnTo>
                      <a:pt x="2559" y="927"/>
                    </a:lnTo>
                    <a:lnTo>
                      <a:pt x="2568" y="918"/>
                    </a:lnTo>
                    <a:lnTo>
                      <a:pt x="2568" y="918"/>
                    </a:lnTo>
                    <a:lnTo>
                      <a:pt x="2576" y="909"/>
                    </a:lnTo>
                    <a:lnTo>
                      <a:pt x="2585" y="900"/>
                    </a:lnTo>
                    <a:lnTo>
                      <a:pt x="2585" y="900"/>
                    </a:lnTo>
                    <a:lnTo>
                      <a:pt x="2585" y="882"/>
                    </a:lnTo>
                    <a:lnTo>
                      <a:pt x="2585" y="882"/>
                    </a:lnTo>
                    <a:lnTo>
                      <a:pt x="2612" y="882"/>
                    </a:lnTo>
                    <a:lnTo>
                      <a:pt x="2629" y="882"/>
                    </a:lnTo>
                    <a:lnTo>
                      <a:pt x="2629" y="882"/>
                    </a:lnTo>
                    <a:lnTo>
                      <a:pt x="2638" y="865"/>
                    </a:lnTo>
                    <a:lnTo>
                      <a:pt x="2638" y="865"/>
                    </a:lnTo>
                    <a:lnTo>
                      <a:pt x="2629" y="847"/>
                    </a:lnTo>
                    <a:lnTo>
                      <a:pt x="2620" y="829"/>
                    </a:lnTo>
                    <a:lnTo>
                      <a:pt x="2620" y="829"/>
                    </a:lnTo>
                    <a:lnTo>
                      <a:pt x="2603" y="821"/>
                    </a:lnTo>
                    <a:lnTo>
                      <a:pt x="2603" y="821"/>
                    </a:lnTo>
                    <a:lnTo>
                      <a:pt x="2647" y="803"/>
                    </a:lnTo>
                    <a:lnTo>
                      <a:pt x="2691" y="794"/>
                    </a:lnTo>
                    <a:lnTo>
                      <a:pt x="2691" y="794"/>
                    </a:lnTo>
                    <a:lnTo>
                      <a:pt x="2682" y="812"/>
                    </a:lnTo>
                    <a:lnTo>
                      <a:pt x="2673" y="829"/>
                    </a:lnTo>
                    <a:lnTo>
                      <a:pt x="2673" y="829"/>
                    </a:lnTo>
                    <a:lnTo>
                      <a:pt x="2682" y="838"/>
                    </a:lnTo>
                    <a:lnTo>
                      <a:pt x="2691" y="847"/>
                    </a:lnTo>
                    <a:lnTo>
                      <a:pt x="2691" y="847"/>
                    </a:lnTo>
                    <a:lnTo>
                      <a:pt x="2726" y="865"/>
                    </a:lnTo>
                    <a:lnTo>
                      <a:pt x="2770" y="856"/>
                    </a:lnTo>
                    <a:lnTo>
                      <a:pt x="2770" y="856"/>
                    </a:lnTo>
                    <a:lnTo>
                      <a:pt x="2788" y="847"/>
                    </a:lnTo>
                    <a:lnTo>
                      <a:pt x="2806" y="829"/>
                    </a:lnTo>
                    <a:lnTo>
                      <a:pt x="2806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38"/>
                    </a:lnTo>
                    <a:lnTo>
                      <a:pt x="2815" y="838"/>
                    </a:lnTo>
                    <a:lnTo>
                      <a:pt x="2779" y="865"/>
                    </a:lnTo>
                    <a:lnTo>
                      <a:pt x="2770" y="874"/>
                    </a:lnTo>
                    <a:lnTo>
                      <a:pt x="2753" y="874"/>
                    </a:lnTo>
                    <a:lnTo>
                      <a:pt x="2753" y="874"/>
                    </a:lnTo>
                    <a:lnTo>
                      <a:pt x="2735" y="865"/>
                    </a:lnTo>
                    <a:lnTo>
                      <a:pt x="2718" y="874"/>
                    </a:lnTo>
                    <a:lnTo>
                      <a:pt x="2700" y="882"/>
                    </a:lnTo>
                    <a:lnTo>
                      <a:pt x="2691" y="891"/>
                    </a:lnTo>
                    <a:lnTo>
                      <a:pt x="2691" y="891"/>
                    </a:lnTo>
                    <a:lnTo>
                      <a:pt x="2691" y="900"/>
                    </a:lnTo>
                    <a:lnTo>
                      <a:pt x="2700" y="918"/>
                    </a:lnTo>
                    <a:lnTo>
                      <a:pt x="2700" y="918"/>
                    </a:lnTo>
                    <a:lnTo>
                      <a:pt x="2691" y="918"/>
                    </a:lnTo>
                    <a:lnTo>
                      <a:pt x="2691" y="918"/>
                    </a:lnTo>
                    <a:lnTo>
                      <a:pt x="2682" y="927"/>
                    </a:lnTo>
                    <a:lnTo>
                      <a:pt x="2682" y="927"/>
                    </a:lnTo>
                    <a:lnTo>
                      <a:pt x="2682" y="900"/>
                    </a:lnTo>
                    <a:lnTo>
                      <a:pt x="2682" y="900"/>
                    </a:lnTo>
                    <a:lnTo>
                      <a:pt x="2673" y="891"/>
                    </a:lnTo>
                    <a:lnTo>
                      <a:pt x="2673" y="891"/>
                    </a:lnTo>
                    <a:lnTo>
                      <a:pt x="2656" y="882"/>
                    </a:lnTo>
                    <a:lnTo>
                      <a:pt x="2620" y="891"/>
                    </a:lnTo>
                    <a:lnTo>
                      <a:pt x="2620" y="891"/>
                    </a:lnTo>
                    <a:lnTo>
                      <a:pt x="2594" y="909"/>
                    </a:lnTo>
                    <a:lnTo>
                      <a:pt x="2585" y="918"/>
                    </a:lnTo>
                    <a:lnTo>
                      <a:pt x="2576" y="935"/>
                    </a:lnTo>
                    <a:lnTo>
                      <a:pt x="2576" y="935"/>
                    </a:lnTo>
                    <a:lnTo>
                      <a:pt x="2550" y="935"/>
                    </a:lnTo>
                    <a:lnTo>
                      <a:pt x="2550" y="935"/>
                    </a:lnTo>
                    <a:lnTo>
                      <a:pt x="2550" y="927"/>
                    </a:lnTo>
                    <a:close/>
                    <a:moveTo>
                      <a:pt x="2973" y="1244"/>
                    </a:moveTo>
                    <a:lnTo>
                      <a:pt x="2973" y="1244"/>
                    </a:lnTo>
                    <a:lnTo>
                      <a:pt x="2991" y="1236"/>
                    </a:lnTo>
                    <a:lnTo>
                      <a:pt x="3009" y="1227"/>
                    </a:lnTo>
                    <a:lnTo>
                      <a:pt x="3009" y="1227"/>
                    </a:lnTo>
                    <a:lnTo>
                      <a:pt x="3000" y="1200"/>
                    </a:lnTo>
                    <a:lnTo>
                      <a:pt x="2982" y="1174"/>
                    </a:lnTo>
                    <a:lnTo>
                      <a:pt x="2982" y="1174"/>
                    </a:lnTo>
                    <a:lnTo>
                      <a:pt x="3009" y="1183"/>
                    </a:lnTo>
                    <a:lnTo>
                      <a:pt x="3026" y="1183"/>
                    </a:lnTo>
                    <a:lnTo>
                      <a:pt x="3026" y="1183"/>
                    </a:lnTo>
                    <a:lnTo>
                      <a:pt x="3053" y="1218"/>
                    </a:lnTo>
                    <a:lnTo>
                      <a:pt x="3070" y="1227"/>
                    </a:lnTo>
                    <a:lnTo>
                      <a:pt x="3097" y="1236"/>
                    </a:lnTo>
                    <a:lnTo>
                      <a:pt x="3097" y="1236"/>
                    </a:lnTo>
                    <a:lnTo>
                      <a:pt x="3115" y="1227"/>
                    </a:lnTo>
                    <a:lnTo>
                      <a:pt x="3115" y="1227"/>
                    </a:lnTo>
                    <a:lnTo>
                      <a:pt x="3097" y="1236"/>
                    </a:lnTo>
                    <a:lnTo>
                      <a:pt x="3079" y="1244"/>
                    </a:lnTo>
                    <a:lnTo>
                      <a:pt x="3079" y="1244"/>
                    </a:lnTo>
                    <a:lnTo>
                      <a:pt x="3070" y="1244"/>
                    </a:lnTo>
                    <a:lnTo>
                      <a:pt x="3070" y="1244"/>
                    </a:lnTo>
                    <a:lnTo>
                      <a:pt x="3053" y="1253"/>
                    </a:lnTo>
                    <a:lnTo>
                      <a:pt x="3044" y="1262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17" y="1280"/>
                    </a:lnTo>
                    <a:lnTo>
                      <a:pt x="3017" y="1280"/>
                    </a:lnTo>
                    <a:lnTo>
                      <a:pt x="2938" y="1288"/>
                    </a:lnTo>
                    <a:lnTo>
                      <a:pt x="2938" y="1288"/>
                    </a:lnTo>
                    <a:lnTo>
                      <a:pt x="2947" y="1271"/>
                    </a:lnTo>
                    <a:lnTo>
                      <a:pt x="2947" y="1271"/>
                    </a:lnTo>
                    <a:lnTo>
                      <a:pt x="2956" y="1253"/>
                    </a:lnTo>
                    <a:lnTo>
                      <a:pt x="2973" y="1244"/>
                    </a:lnTo>
                    <a:close/>
                    <a:moveTo>
                      <a:pt x="3432" y="565"/>
                    </a:moveTo>
                    <a:lnTo>
                      <a:pt x="3432" y="565"/>
                    </a:lnTo>
                    <a:lnTo>
                      <a:pt x="3441" y="556"/>
                    </a:lnTo>
                    <a:lnTo>
                      <a:pt x="3441" y="556"/>
                    </a:lnTo>
                    <a:lnTo>
                      <a:pt x="3459" y="565"/>
                    </a:lnTo>
                    <a:lnTo>
                      <a:pt x="3459" y="565"/>
                    </a:lnTo>
                    <a:lnTo>
                      <a:pt x="3467" y="573"/>
                    </a:lnTo>
                    <a:lnTo>
                      <a:pt x="3467" y="573"/>
                    </a:lnTo>
                    <a:lnTo>
                      <a:pt x="3432" y="582"/>
                    </a:lnTo>
                    <a:lnTo>
                      <a:pt x="3406" y="591"/>
                    </a:lnTo>
                    <a:lnTo>
                      <a:pt x="3406" y="591"/>
                    </a:lnTo>
                    <a:lnTo>
                      <a:pt x="3432" y="565"/>
                    </a:lnTo>
                    <a:close/>
                    <a:moveTo>
                      <a:pt x="4129" y="573"/>
                    </a:moveTo>
                    <a:lnTo>
                      <a:pt x="4129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12" y="565"/>
                    </a:lnTo>
                    <a:lnTo>
                      <a:pt x="4094" y="547"/>
                    </a:lnTo>
                    <a:lnTo>
                      <a:pt x="4094" y="547"/>
                    </a:lnTo>
                    <a:lnTo>
                      <a:pt x="4094" y="538"/>
                    </a:lnTo>
                    <a:lnTo>
                      <a:pt x="4094" y="538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56"/>
                    </a:lnTo>
                    <a:lnTo>
                      <a:pt x="4129" y="573"/>
                    </a:lnTo>
                    <a:close/>
                    <a:moveTo>
                      <a:pt x="4129" y="635"/>
                    </a:moveTo>
                    <a:lnTo>
                      <a:pt x="4129" y="635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12" y="653"/>
                    </a:lnTo>
                    <a:lnTo>
                      <a:pt x="4085" y="653"/>
                    </a:lnTo>
                    <a:lnTo>
                      <a:pt x="4085" y="653"/>
                    </a:lnTo>
                    <a:lnTo>
                      <a:pt x="4067" y="653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53"/>
                    </a:lnTo>
                    <a:lnTo>
                      <a:pt x="4059" y="653"/>
                    </a:lnTo>
                    <a:lnTo>
                      <a:pt x="4050" y="644"/>
                    </a:lnTo>
                    <a:lnTo>
                      <a:pt x="4041" y="644"/>
                    </a:lnTo>
                    <a:lnTo>
                      <a:pt x="4041" y="644"/>
                    </a:lnTo>
                    <a:lnTo>
                      <a:pt x="4041" y="635"/>
                    </a:lnTo>
                    <a:lnTo>
                      <a:pt x="4041" y="635"/>
                    </a:lnTo>
                    <a:lnTo>
                      <a:pt x="4059" y="635"/>
                    </a:lnTo>
                    <a:lnTo>
                      <a:pt x="4059" y="635"/>
                    </a:lnTo>
                    <a:lnTo>
                      <a:pt x="4085" y="635"/>
                    </a:lnTo>
                    <a:lnTo>
                      <a:pt x="4112" y="626"/>
                    </a:lnTo>
                    <a:lnTo>
                      <a:pt x="4112" y="626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29" y="635"/>
                    </a:lnTo>
                    <a:close/>
                    <a:moveTo>
                      <a:pt x="4067" y="732"/>
                    </a:moveTo>
                    <a:lnTo>
                      <a:pt x="4067" y="732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41" y="724"/>
                    </a:lnTo>
                    <a:lnTo>
                      <a:pt x="4032" y="715"/>
                    </a:lnTo>
                    <a:lnTo>
                      <a:pt x="4032" y="715"/>
                    </a:lnTo>
                    <a:lnTo>
                      <a:pt x="4041" y="715"/>
                    </a:lnTo>
                    <a:lnTo>
                      <a:pt x="4041" y="715"/>
                    </a:lnTo>
                    <a:lnTo>
                      <a:pt x="4050" y="688"/>
                    </a:lnTo>
                    <a:lnTo>
                      <a:pt x="4050" y="688"/>
                    </a:lnTo>
                    <a:lnTo>
                      <a:pt x="4067" y="732"/>
                    </a:lnTo>
                    <a:close/>
                    <a:moveTo>
                      <a:pt x="3891" y="1889"/>
                    </a:moveTo>
                    <a:lnTo>
                      <a:pt x="3891" y="1889"/>
                    </a:lnTo>
                    <a:lnTo>
                      <a:pt x="3891" y="1880"/>
                    </a:lnTo>
                    <a:lnTo>
                      <a:pt x="3900" y="1871"/>
                    </a:lnTo>
                    <a:lnTo>
                      <a:pt x="3900" y="1871"/>
                    </a:lnTo>
                    <a:lnTo>
                      <a:pt x="3909" y="1871"/>
                    </a:lnTo>
                    <a:lnTo>
                      <a:pt x="3909" y="1871"/>
                    </a:lnTo>
                    <a:lnTo>
                      <a:pt x="3926" y="1880"/>
                    </a:lnTo>
                    <a:lnTo>
                      <a:pt x="3926" y="1880"/>
                    </a:lnTo>
                    <a:lnTo>
                      <a:pt x="3944" y="1915"/>
                    </a:lnTo>
                    <a:lnTo>
                      <a:pt x="3970" y="1977"/>
                    </a:lnTo>
                    <a:lnTo>
                      <a:pt x="3970" y="1977"/>
                    </a:lnTo>
                    <a:lnTo>
                      <a:pt x="3979" y="2004"/>
                    </a:lnTo>
                    <a:lnTo>
                      <a:pt x="3979" y="2004"/>
                    </a:lnTo>
                    <a:lnTo>
                      <a:pt x="3962" y="1986"/>
                    </a:lnTo>
                    <a:lnTo>
                      <a:pt x="3962" y="1986"/>
                    </a:lnTo>
                    <a:lnTo>
                      <a:pt x="3926" y="1968"/>
                    </a:lnTo>
                    <a:lnTo>
                      <a:pt x="3909" y="1942"/>
                    </a:lnTo>
                    <a:lnTo>
                      <a:pt x="3891" y="1906"/>
                    </a:lnTo>
                    <a:lnTo>
                      <a:pt x="3891" y="1889"/>
                    </a:lnTo>
                    <a:close/>
                    <a:moveTo>
                      <a:pt x="4562" y="2613"/>
                    </a:moveTo>
                    <a:lnTo>
                      <a:pt x="4562" y="2613"/>
                    </a:lnTo>
                    <a:lnTo>
                      <a:pt x="4570" y="2639"/>
                    </a:lnTo>
                    <a:lnTo>
                      <a:pt x="4562" y="2657"/>
                    </a:lnTo>
                    <a:lnTo>
                      <a:pt x="4553" y="2666"/>
                    </a:lnTo>
                    <a:lnTo>
                      <a:pt x="4535" y="2674"/>
                    </a:lnTo>
                    <a:lnTo>
                      <a:pt x="4535" y="2674"/>
                    </a:lnTo>
                    <a:lnTo>
                      <a:pt x="4526" y="2683"/>
                    </a:lnTo>
                    <a:lnTo>
                      <a:pt x="4526" y="2683"/>
                    </a:lnTo>
                    <a:lnTo>
                      <a:pt x="4517" y="2674"/>
                    </a:lnTo>
                    <a:lnTo>
                      <a:pt x="4517" y="2674"/>
                    </a:lnTo>
                    <a:lnTo>
                      <a:pt x="4509" y="2657"/>
                    </a:lnTo>
                    <a:lnTo>
                      <a:pt x="4509" y="2595"/>
                    </a:lnTo>
                    <a:lnTo>
                      <a:pt x="4509" y="2595"/>
                    </a:lnTo>
                    <a:lnTo>
                      <a:pt x="4526" y="2551"/>
                    </a:lnTo>
                    <a:lnTo>
                      <a:pt x="4526" y="2551"/>
                    </a:lnTo>
                    <a:lnTo>
                      <a:pt x="4535" y="2507"/>
                    </a:lnTo>
                    <a:lnTo>
                      <a:pt x="4535" y="2507"/>
                    </a:lnTo>
                    <a:lnTo>
                      <a:pt x="4526" y="2489"/>
                    </a:lnTo>
                    <a:lnTo>
                      <a:pt x="4526" y="2489"/>
                    </a:lnTo>
                    <a:lnTo>
                      <a:pt x="4562" y="2463"/>
                    </a:lnTo>
                    <a:lnTo>
                      <a:pt x="4597" y="2445"/>
                    </a:lnTo>
                    <a:lnTo>
                      <a:pt x="4597" y="2445"/>
                    </a:lnTo>
                    <a:lnTo>
                      <a:pt x="4650" y="2436"/>
                    </a:lnTo>
                    <a:lnTo>
                      <a:pt x="4650" y="2436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63"/>
                    </a:lnTo>
                    <a:lnTo>
                      <a:pt x="4623" y="2463"/>
                    </a:lnTo>
                    <a:lnTo>
                      <a:pt x="4623" y="2463"/>
                    </a:lnTo>
                    <a:lnTo>
                      <a:pt x="4614" y="2471"/>
                    </a:lnTo>
                    <a:lnTo>
                      <a:pt x="4614" y="2471"/>
                    </a:lnTo>
                    <a:lnTo>
                      <a:pt x="4606" y="2471"/>
                    </a:lnTo>
                    <a:lnTo>
                      <a:pt x="4606" y="2471"/>
                    </a:lnTo>
                    <a:lnTo>
                      <a:pt x="4597" y="2480"/>
                    </a:lnTo>
                    <a:lnTo>
                      <a:pt x="4579" y="2498"/>
                    </a:lnTo>
                    <a:lnTo>
                      <a:pt x="4579" y="2498"/>
                    </a:lnTo>
                    <a:lnTo>
                      <a:pt x="4562" y="2551"/>
                    </a:lnTo>
                    <a:lnTo>
                      <a:pt x="4562" y="2586"/>
                    </a:lnTo>
                    <a:lnTo>
                      <a:pt x="4562" y="2613"/>
                    </a:lnTo>
                    <a:close/>
                    <a:moveTo>
                      <a:pt x="4376" y="2304"/>
                    </a:moveTo>
                    <a:lnTo>
                      <a:pt x="4376" y="2304"/>
                    </a:lnTo>
                    <a:lnTo>
                      <a:pt x="4394" y="2304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12" y="2295"/>
                    </a:lnTo>
                    <a:lnTo>
                      <a:pt x="4420" y="2286"/>
                    </a:lnTo>
                    <a:lnTo>
                      <a:pt x="4420" y="2286"/>
                    </a:lnTo>
                    <a:lnTo>
                      <a:pt x="4447" y="2260"/>
                    </a:lnTo>
                    <a:lnTo>
                      <a:pt x="4447" y="2260"/>
                    </a:lnTo>
                    <a:lnTo>
                      <a:pt x="4473" y="2233"/>
                    </a:lnTo>
                    <a:lnTo>
                      <a:pt x="4473" y="2233"/>
                    </a:lnTo>
                    <a:lnTo>
                      <a:pt x="4544" y="2242"/>
                    </a:lnTo>
                    <a:lnTo>
                      <a:pt x="4570" y="2251"/>
                    </a:lnTo>
                    <a:lnTo>
                      <a:pt x="4579" y="2260"/>
                    </a:lnTo>
                    <a:lnTo>
                      <a:pt x="4579" y="2260"/>
                    </a:lnTo>
                    <a:lnTo>
                      <a:pt x="4588" y="2286"/>
                    </a:lnTo>
                    <a:lnTo>
                      <a:pt x="4597" y="2295"/>
                    </a:lnTo>
                    <a:lnTo>
                      <a:pt x="4623" y="2304"/>
                    </a:lnTo>
                    <a:lnTo>
                      <a:pt x="4623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50" y="2330"/>
                    </a:lnTo>
                    <a:lnTo>
                      <a:pt x="4659" y="2357"/>
                    </a:lnTo>
                    <a:lnTo>
                      <a:pt x="4659" y="2357"/>
                    </a:lnTo>
                    <a:lnTo>
                      <a:pt x="4667" y="2365"/>
                    </a:lnTo>
                    <a:lnTo>
                      <a:pt x="4667" y="2365"/>
                    </a:lnTo>
                    <a:lnTo>
                      <a:pt x="4650" y="2357"/>
                    </a:lnTo>
                    <a:lnTo>
                      <a:pt x="4632" y="2348"/>
                    </a:lnTo>
                    <a:lnTo>
                      <a:pt x="4579" y="2365"/>
                    </a:lnTo>
                    <a:lnTo>
                      <a:pt x="4579" y="2365"/>
                    </a:lnTo>
                    <a:lnTo>
                      <a:pt x="4553" y="2365"/>
                    </a:lnTo>
                    <a:lnTo>
                      <a:pt x="4535" y="2374"/>
                    </a:lnTo>
                    <a:lnTo>
                      <a:pt x="4535" y="2374"/>
                    </a:lnTo>
                    <a:lnTo>
                      <a:pt x="4517" y="2357"/>
                    </a:lnTo>
                    <a:lnTo>
                      <a:pt x="4517" y="2357"/>
                    </a:lnTo>
                    <a:lnTo>
                      <a:pt x="4509" y="2348"/>
                    </a:lnTo>
                    <a:lnTo>
                      <a:pt x="4491" y="2339"/>
                    </a:lnTo>
                    <a:lnTo>
                      <a:pt x="4491" y="2339"/>
                    </a:lnTo>
                    <a:lnTo>
                      <a:pt x="4491" y="2321"/>
                    </a:lnTo>
                    <a:lnTo>
                      <a:pt x="4491" y="2321"/>
                    </a:lnTo>
                    <a:lnTo>
                      <a:pt x="4473" y="2304"/>
                    </a:lnTo>
                    <a:lnTo>
                      <a:pt x="4456" y="2312"/>
                    </a:lnTo>
                    <a:lnTo>
                      <a:pt x="4456" y="2312"/>
                    </a:lnTo>
                    <a:lnTo>
                      <a:pt x="4420" y="2330"/>
                    </a:lnTo>
                    <a:lnTo>
                      <a:pt x="4420" y="2330"/>
                    </a:lnTo>
                    <a:lnTo>
                      <a:pt x="4385" y="2357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23" y="2348"/>
                    </a:lnTo>
                    <a:lnTo>
                      <a:pt x="4297" y="2348"/>
                    </a:lnTo>
                    <a:lnTo>
                      <a:pt x="4279" y="2348"/>
                    </a:lnTo>
                    <a:lnTo>
                      <a:pt x="4279" y="2348"/>
                    </a:lnTo>
                    <a:lnTo>
                      <a:pt x="4323" y="2321"/>
                    </a:lnTo>
                    <a:lnTo>
                      <a:pt x="4350" y="2312"/>
                    </a:lnTo>
                    <a:lnTo>
                      <a:pt x="4376" y="2304"/>
                    </a:lnTo>
                    <a:close/>
                    <a:moveTo>
                      <a:pt x="4888" y="2480"/>
                    </a:moveTo>
                    <a:lnTo>
                      <a:pt x="4888" y="2480"/>
                    </a:lnTo>
                    <a:lnTo>
                      <a:pt x="4862" y="2471"/>
                    </a:lnTo>
                    <a:lnTo>
                      <a:pt x="4844" y="2471"/>
                    </a:lnTo>
                    <a:lnTo>
                      <a:pt x="4844" y="2471"/>
                    </a:lnTo>
                    <a:lnTo>
                      <a:pt x="4835" y="2480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26" y="2516"/>
                    </a:lnTo>
                    <a:lnTo>
                      <a:pt x="4817" y="2542"/>
                    </a:lnTo>
                    <a:lnTo>
                      <a:pt x="4817" y="2542"/>
                    </a:lnTo>
                    <a:lnTo>
                      <a:pt x="4809" y="2586"/>
                    </a:lnTo>
                    <a:lnTo>
                      <a:pt x="4809" y="2586"/>
                    </a:lnTo>
                    <a:lnTo>
                      <a:pt x="4800" y="2560"/>
                    </a:lnTo>
                    <a:lnTo>
                      <a:pt x="4791" y="2551"/>
                    </a:lnTo>
                    <a:lnTo>
                      <a:pt x="4782" y="2542"/>
                    </a:lnTo>
                    <a:lnTo>
                      <a:pt x="4782" y="2542"/>
                    </a:lnTo>
                    <a:lnTo>
                      <a:pt x="4764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33"/>
                    </a:lnTo>
                    <a:lnTo>
                      <a:pt x="4747" y="2533"/>
                    </a:lnTo>
                    <a:lnTo>
                      <a:pt x="4764" y="2507"/>
                    </a:lnTo>
                    <a:lnTo>
                      <a:pt x="4764" y="2480"/>
                    </a:lnTo>
                    <a:lnTo>
                      <a:pt x="4747" y="2463"/>
                    </a:lnTo>
                    <a:lnTo>
                      <a:pt x="4747" y="2463"/>
                    </a:lnTo>
                    <a:lnTo>
                      <a:pt x="4738" y="2445"/>
                    </a:lnTo>
                    <a:lnTo>
                      <a:pt x="4712" y="2427"/>
                    </a:lnTo>
                    <a:lnTo>
                      <a:pt x="4712" y="2427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800" y="2427"/>
                    </a:lnTo>
                    <a:lnTo>
                      <a:pt x="4800" y="2427"/>
                    </a:lnTo>
                    <a:lnTo>
                      <a:pt x="4817" y="2427"/>
                    </a:lnTo>
                    <a:lnTo>
                      <a:pt x="4844" y="2427"/>
                    </a:lnTo>
                    <a:lnTo>
                      <a:pt x="4844" y="2427"/>
                    </a:lnTo>
                    <a:lnTo>
                      <a:pt x="4879" y="2427"/>
                    </a:lnTo>
                    <a:lnTo>
                      <a:pt x="4888" y="2445"/>
                    </a:lnTo>
                    <a:lnTo>
                      <a:pt x="4888" y="2445"/>
                    </a:lnTo>
                    <a:lnTo>
                      <a:pt x="4914" y="2480"/>
                    </a:lnTo>
                    <a:lnTo>
                      <a:pt x="4914" y="2480"/>
                    </a:lnTo>
                    <a:lnTo>
                      <a:pt x="4914" y="2489"/>
                    </a:lnTo>
                    <a:lnTo>
                      <a:pt x="4914" y="2489"/>
                    </a:lnTo>
                    <a:lnTo>
                      <a:pt x="4888" y="2480"/>
                    </a:lnTo>
                    <a:close/>
                    <a:moveTo>
                      <a:pt x="4756" y="2683"/>
                    </a:moveTo>
                    <a:lnTo>
                      <a:pt x="4756" y="2683"/>
                    </a:lnTo>
                    <a:lnTo>
                      <a:pt x="4764" y="2683"/>
                    </a:lnTo>
                    <a:lnTo>
                      <a:pt x="4764" y="2683"/>
                    </a:lnTo>
                    <a:lnTo>
                      <a:pt x="4773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809" y="2692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26" y="2674"/>
                    </a:lnTo>
                    <a:lnTo>
                      <a:pt x="4826" y="2674"/>
                    </a:lnTo>
                    <a:lnTo>
                      <a:pt x="4853" y="2657"/>
                    </a:lnTo>
                    <a:lnTo>
                      <a:pt x="4870" y="2648"/>
                    </a:lnTo>
                    <a:lnTo>
                      <a:pt x="4870" y="2648"/>
                    </a:lnTo>
                    <a:lnTo>
                      <a:pt x="4906" y="2657"/>
                    </a:lnTo>
                    <a:lnTo>
                      <a:pt x="4906" y="2657"/>
                    </a:lnTo>
                    <a:lnTo>
                      <a:pt x="4914" y="2666"/>
                    </a:lnTo>
                    <a:lnTo>
                      <a:pt x="4914" y="2666"/>
                    </a:lnTo>
                    <a:lnTo>
                      <a:pt x="4862" y="2692"/>
                    </a:lnTo>
                    <a:lnTo>
                      <a:pt x="4844" y="2701"/>
                    </a:lnTo>
                    <a:lnTo>
                      <a:pt x="4844" y="2701"/>
                    </a:lnTo>
                    <a:lnTo>
                      <a:pt x="4800" y="2710"/>
                    </a:lnTo>
                    <a:lnTo>
                      <a:pt x="4764" y="2701"/>
                    </a:lnTo>
                    <a:lnTo>
                      <a:pt x="4764" y="2701"/>
                    </a:lnTo>
                    <a:lnTo>
                      <a:pt x="4764" y="2692"/>
                    </a:lnTo>
                    <a:lnTo>
                      <a:pt x="4764" y="2692"/>
                    </a:lnTo>
                    <a:lnTo>
                      <a:pt x="4756" y="2692"/>
                    </a:lnTo>
                    <a:lnTo>
                      <a:pt x="4756" y="2692"/>
                    </a:lnTo>
                    <a:lnTo>
                      <a:pt x="4756" y="2683"/>
                    </a:lnTo>
                    <a:close/>
                    <a:moveTo>
                      <a:pt x="4985" y="2586"/>
                    </a:moveTo>
                    <a:lnTo>
                      <a:pt x="4985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67" y="2577"/>
                    </a:lnTo>
                    <a:lnTo>
                      <a:pt x="4967" y="2577"/>
                    </a:lnTo>
                    <a:lnTo>
                      <a:pt x="5012" y="2568"/>
                    </a:lnTo>
                    <a:lnTo>
                      <a:pt x="5064" y="2560"/>
                    </a:lnTo>
                    <a:lnTo>
                      <a:pt x="5064" y="2560"/>
                    </a:lnTo>
                    <a:lnTo>
                      <a:pt x="5100" y="2560"/>
                    </a:lnTo>
                    <a:lnTo>
                      <a:pt x="5117" y="2551"/>
                    </a:lnTo>
                    <a:lnTo>
                      <a:pt x="5117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00" y="2568"/>
                    </a:lnTo>
                    <a:lnTo>
                      <a:pt x="5038" y="2577"/>
                    </a:lnTo>
                    <a:lnTo>
                      <a:pt x="5003" y="2577"/>
                    </a:lnTo>
                    <a:lnTo>
                      <a:pt x="5003" y="2577"/>
                    </a:lnTo>
                    <a:lnTo>
                      <a:pt x="4994" y="2586"/>
                    </a:lnTo>
                    <a:lnTo>
                      <a:pt x="4994" y="2586"/>
                    </a:lnTo>
                    <a:lnTo>
                      <a:pt x="4985" y="2586"/>
                    </a:lnTo>
                    <a:close/>
                    <a:moveTo>
                      <a:pt x="5135" y="2939"/>
                    </a:moveTo>
                    <a:lnTo>
                      <a:pt x="5135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35" y="2930"/>
                    </a:lnTo>
                    <a:lnTo>
                      <a:pt x="5135" y="2930"/>
                    </a:lnTo>
                    <a:lnTo>
                      <a:pt x="5144" y="2930"/>
                    </a:lnTo>
                    <a:lnTo>
                      <a:pt x="5144" y="2930"/>
                    </a:lnTo>
                    <a:lnTo>
                      <a:pt x="5153" y="2939"/>
                    </a:lnTo>
                    <a:lnTo>
                      <a:pt x="5153" y="2948"/>
                    </a:lnTo>
                    <a:lnTo>
                      <a:pt x="5153" y="2948"/>
                    </a:lnTo>
                    <a:lnTo>
                      <a:pt x="5144" y="2957"/>
                    </a:lnTo>
                    <a:lnTo>
                      <a:pt x="5144" y="2957"/>
                    </a:lnTo>
                    <a:lnTo>
                      <a:pt x="5135" y="2939"/>
                    </a:lnTo>
                    <a:close/>
                    <a:moveTo>
                      <a:pt x="5638" y="2207"/>
                    </a:moveTo>
                    <a:lnTo>
                      <a:pt x="5638" y="2207"/>
                    </a:lnTo>
                    <a:lnTo>
                      <a:pt x="5594" y="2224"/>
                    </a:lnTo>
                    <a:lnTo>
                      <a:pt x="5594" y="2224"/>
                    </a:lnTo>
                    <a:lnTo>
                      <a:pt x="5603" y="2215"/>
                    </a:lnTo>
                    <a:lnTo>
                      <a:pt x="5603" y="2215"/>
                    </a:lnTo>
                    <a:lnTo>
                      <a:pt x="5620" y="2207"/>
                    </a:lnTo>
                    <a:lnTo>
                      <a:pt x="5629" y="2207"/>
                    </a:lnTo>
                    <a:lnTo>
                      <a:pt x="5629" y="2207"/>
                    </a:lnTo>
                    <a:lnTo>
                      <a:pt x="5638" y="2207"/>
                    </a:lnTo>
                    <a:close/>
                    <a:moveTo>
                      <a:pt x="4729" y="494"/>
                    </a:moveTo>
                    <a:lnTo>
                      <a:pt x="4729" y="494"/>
                    </a:lnTo>
                    <a:lnTo>
                      <a:pt x="4747" y="503"/>
                    </a:lnTo>
                    <a:lnTo>
                      <a:pt x="4747" y="503"/>
                    </a:lnTo>
                    <a:lnTo>
                      <a:pt x="4729" y="494"/>
                    </a:lnTo>
                    <a:close/>
                    <a:moveTo>
                      <a:pt x="5444" y="785"/>
                    </a:moveTo>
                    <a:lnTo>
                      <a:pt x="5444" y="785"/>
                    </a:lnTo>
                    <a:lnTo>
                      <a:pt x="5461" y="776"/>
                    </a:lnTo>
                    <a:lnTo>
                      <a:pt x="5470" y="785"/>
                    </a:lnTo>
                    <a:lnTo>
                      <a:pt x="5506" y="803"/>
                    </a:lnTo>
                    <a:lnTo>
                      <a:pt x="5506" y="803"/>
                    </a:lnTo>
                    <a:lnTo>
                      <a:pt x="5514" y="812"/>
                    </a:lnTo>
                    <a:lnTo>
                      <a:pt x="5514" y="812"/>
                    </a:lnTo>
                    <a:lnTo>
                      <a:pt x="5488" y="829"/>
                    </a:lnTo>
                    <a:lnTo>
                      <a:pt x="5453" y="838"/>
                    </a:lnTo>
                    <a:lnTo>
                      <a:pt x="5453" y="838"/>
                    </a:lnTo>
                    <a:lnTo>
                      <a:pt x="5444" y="821"/>
                    </a:lnTo>
                    <a:lnTo>
                      <a:pt x="5444" y="821"/>
                    </a:lnTo>
                    <a:lnTo>
                      <a:pt x="5409" y="794"/>
                    </a:lnTo>
                    <a:lnTo>
                      <a:pt x="5409" y="794"/>
                    </a:lnTo>
                    <a:lnTo>
                      <a:pt x="5444" y="785"/>
                    </a:lnTo>
                    <a:close/>
                    <a:moveTo>
                      <a:pt x="4897" y="150"/>
                    </a:moveTo>
                    <a:lnTo>
                      <a:pt x="4897" y="150"/>
                    </a:lnTo>
                    <a:lnTo>
                      <a:pt x="4906" y="159"/>
                    </a:lnTo>
                    <a:lnTo>
                      <a:pt x="4914" y="176"/>
                    </a:lnTo>
                    <a:lnTo>
                      <a:pt x="4914" y="176"/>
                    </a:lnTo>
                    <a:lnTo>
                      <a:pt x="4923" y="203"/>
                    </a:lnTo>
                    <a:lnTo>
                      <a:pt x="4941" y="220"/>
                    </a:lnTo>
                    <a:lnTo>
                      <a:pt x="4941" y="220"/>
                    </a:lnTo>
                    <a:lnTo>
                      <a:pt x="4967" y="229"/>
                    </a:lnTo>
                    <a:lnTo>
                      <a:pt x="4967" y="229"/>
                    </a:lnTo>
                    <a:lnTo>
                      <a:pt x="4994" y="220"/>
                    </a:lnTo>
                    <a:lnTo>
                      <a:pt x="5012" y="211"/>
                    </a:lnTo>
                    <a:lnTo>
                      <a:pt x="5012" y="211"/>
                    </a:lnTo>
                    <a:lnTo>
                      <a:pt x="5056" y="203"/>
                    </a:lnTo>
                    <a:lnTo>
                      <a:pt x="5056" y="203"/>
                    </a:lnTo>
                    <a:lnTo>
                      <a:pt x="5029" y="211"/>
                    </a:lnTo>
                    <a:lnTo>
                      <a:pt x="5020" y="229"/>
                    </a:lnTo>
                    <a:lnTo>
                      <a:pt x="5020" y="229"/>
                    </a:lnTo>
                    <a:lnTo>
                      <a:pt x="5012" y="238"/>
                    </a:lnTo>
                    <a:lnTo>
                      <a:pt x="5012" y="256"/>
                    </a:lnTo>
                    <a:lnTo>
                      <a:pt x="5012" y="256"/>
                    </a:lnTo>
                    <a:lnTo>
                      <a:pt x="5003" y="247"/>
                    </a:lnTo>
                    <a:lnTo>
                      <a:pt x="5003" y="247"/>
                    </a:lnTo>
                    <a:lnTo>
                      <a:pt x="4994" y="229"/>
                    </a:lnTo>
                    <a:lnTo>
                      <a:pt x="4985" y="229"/>
                    </a:lnTo>
                    <a:lnTo>
                      <a:pt x="4985" y="229"/>
                    </a:lnTo>
                    <a:lnTo>
                      <a:pt x="4976" y="229"/>
                    </a:lnTo>
                    <a:lnTo>
                      <a:pt x="4959" y="229"/>
                    </a:lnTo>
                    <a:lnTo>
                      <a:pt x="4923" y="247"/>
                    </a:lnTo>
                    <a:lnTo>
                      <a:pt x="4923" y="247"/>
                    </a:lnTo>
                    <a:lnTo>
                      <a:pt x="4906" y="256"/>
                    </a:lnTo>
                    <a:lnTo>
                      <a:pt x="4906" y="256"/>
                    </a:lnTo>
                    <a:lnTo>
                      <a:pt x="4906" y="238"/>
                    </a:lnTo>
                    <a:lnTo>
                      <a:pt x="4906" y="238"/>
                    </a:lnTo>
                    <a:lnTo>
                      <a:pt x="4914" y="203"/>
                    </a:lnTo>
                    <a:lnTo>
                      <a:pt x="4906" y="176"/>
                    </a:lnTo>
                    <a:lnTo>
                      <a:pt x="4906" y="176"/>
                    </a:lnTo>
                    <a:lnTo>
                      <a:pt x="4888" y="150"/>
                    </a:lnTo>
                    <a:lnTo>
                      <a:pt x="4888" y="150"/>
                    </a:lnTo>
                    <a:lnTo>
                      <a:pt x="4879" y="141"/>
                    </a:lnTo>
                    <a:lnTo>
                      <a:pt x="4879" y="141"/>
                    </a:lnTo>
                    <a:lnTo>
                      <a:pt x="4897" y="150"/>
                    </a:lnTo>
                    <a:close/>
                    <a:moveTo>
                      <a:pt x="3044" y="220"/>
                    </a:moveTo>
                    <a:lnTo>
                      <a:pt x="3044" y="220"/>
                    </a:lnTo>
                    <a:lnTo>
                      <a:pt x="3035" y="220"/>
                    </a:lnTo>
                    <a:lnTo>
                      <a:pt x="3035" y="220"/>
                    </a:lnTo>
                    <a:lnTo>
                      <a:pt x="3044" y="211"/>
                    </a:lnTo>
                    <a:lnTo>
                      <a:pt x="3044" y="211"/>
                    </a:lnTo>
                    <a:lnTo>
                      <a:pt x="3044" y="22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" name="Freeform 20">
                <a:extLst>
                  <a:ext uri="{FF2B5EF4-FFF2-40B4-BE49-F238E27FC236}">
                    <a16:creationId xmlns:a16="http://schemas.microsoft.com/office/drawing/2014/main" id="{DACD85E2-0557-DC4D-9FD0-0668D6ECB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8925" y="2312988"/>
                <a:ext cx="60325" cy="47625"/>
              </a:xfrm>
              <a:custGeom>
                <a:avLst/>
                <a:gdLst>
                  <a:gd name="T0" fmla="*/ 62 w 169"/>
                  <a:gd name="T1" fmla="*/ 133 h 134"/>
                  <a:gd name="T2" fmla="*/ 62 w 169"/>
                  <a:gd name="T3" fmla="*/ 133 h 134"/>
                  <a:gd name="T4" fmla="*/ 115 w 169"/>
                  <a:gd name="T5" fmla="*/ 124 h 134"/>
                  <a:gd name="T6" fmla="*/ 115 w 169"/>
                  <a:gd name="T7" fmla="*/ 124 h 134"/>
                  <a:gd name="T8" fmla="*/ 142 w 169"/>
                  <a:gd name="T9" fmla="*/ 124 h 134"/>
                  <a:gd name="T10" fmla="*/ 142 w 169"/>
                  <a:gd name="T11" fmla="*/ 124 h 134"/>
                  <a:gd name="T12" fmla="*/ 159 w 169"/>
                  <a:gd name="T13" fmla="*/ 115 h 134"/>
                  <a:gd name="T14" fmla="*/ 168 w 169"/>
                  <a:gd name="T15" fmla="*/ 98 h 134"/>
                  <a:gd name="T16" fmla="*/ 168 w 169"/>
                  <a:gd name="T17" fmla="*/ 98 h 134"/>
                  <a:gd name="T18" fmla="*/ 168 w 169"/>
                  <a:gd name="T19" fmla="*/ 62 h 134"/>
                  <a:gd name="T20" fmla="*/ 150 w 169"/>
                  <a:gd name="T21" fmla="*/ 27 h 134"/>
                  <a:gd name="T22" fmla="*/ 150 w 169"/>
                  <a:gd name="T23" fmla="*/ 27 h 134"/>
                  <a:gd name="T24" fmla="*/ 142 w 169"/>
                  <a:gd name="T25" fmla="*/ 9 h 134"/>
                  <a:gd name="T26" fmla="*/ 115 w 169"/>
                  <a:gd name="T27" fmla="*/ 9 h 134"/>
                  <a:gd name="T28" fmla="*/ 71 w 169"/>
                  <a:gd name="T29" fmla="*/ 0 h 134"/>
                  <a:gd name="T30" fmla="*/ 71 w 169"/>
                  <a:gd name="T31" fmla="*/ 0 h 134"/>
                  <a:gd name="T32" fmla="*/ 36 w 169"/>
                  <a:gd name="T33" fmla="*/ 18 h 134"/>
                  <a:gd name="T34" fmla="*/ 18 w 169"/>
                  <a:gd name="T35" fmla="*/ 27 h 134"/>
                  <a:gd name="T36" fmla="*/ 9 w 169"/>
                  <a:gd name="T37" fmla="*/ 53 h 134"/>
                  <a:gd name="T38" fmla="*/ 9 w 169"/>
                  <a:gd name="T39" fmla="*/ 53 h 134"/>
                  <a:gd name="T40" fmla="*/ 0 w 169"/>
                  <a:gd name="T41" fmla="*/ 80 h 134"/>
                  <a:gd name="T42" fmla="*/ 9 w 169"/>
                  <a:gd name="T43" fmla="*/ 106 h 134"/>
                  <a:gd name="T44" fmla="*/ 9 w 169"/>
                  <a:gd name="T45" fmla="*/ 106 h 134"/>
                  <a:gd name="T46" fmla="*/ 36 w 169"/>
                  <a:gd name="T47" fmla="*/ 133 h 134"/>
                  <a:gd name="T48" fmla="*/ 62 w 169"/>
                  <a:gd name="T49" fmla="*/ 13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" h="134">
                    <a:moveTo>
                      <a:pt x="62" y="133"/>
                    </a:moveTo>
                    <a:lnTo>
                      <a:pt x="62" y="133"/>
                    </a:lnTo>
                    <a:lnTo>
                      <a:pt x="115" y="124"/>
                    </a:lnTo>
                    <a:lnTo>
                      <a:pt x="115" y="124"/>
                    </a:lnTo>
                    <a:lnTo>
                      <a:pt x="142" y="124"/>
                    </a:lnTo>
                    <a:lnTo>
                      <a:pt x="142" y="124"/>
                    </a:lnTo>
                    <a:lnTo>
                      <a:pt x="159" y="115"/>
                    </a:lnTo>
                    <a:lnTo>
                      <a:pt x="168" y="98"/>
                    </a:lnTo>
                    <a:lnTo>
                      <a:pt x="168" y="98"/>
                    </a:lnTo>
                    <a:lnTo>
                      <a:pt x="168" y="62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2" y="9"/>
                    </a:lnTo>
                    <a:lnTo>
                      <a:pt x="115" y="9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36" y="18"/>
                    </a:lnTo>
                    <a:lnTo>
                      <a:pt x="18" y="27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80"/>
                    </a:lnTo>
                    <a:lnTo>
                      <a:pt x="9" y="106"/>
                    </a:lnTo>
                    <a:lnTo>
                      <a:pt x="9" y="106"/>
                    </a:lnTo>
                    <a:lnTo>
                      <a:pt x="36" y="133"/>
                    </a:lnTo>
                    <a:lnTo>
                      <a:pt x="62" y="13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7" name="Freeform 21">
                <a:extLst>
                  <a:ext uri="{FF2B5EF4-FFF2-40B4-BE49-F238E27FC236}">
                    <a16:creationId xmlns:a16="http://schemas.microsoft.com/office/drawing/2014/main" id="{CE77CA9F-F442-3F4B-BF2D-282CE0F7A9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5025" y="1917700"/>
                <a:ext cx="95250" cy="73025"/>
              </a:xfrm>
              <a:custGeom>
                <a:avLst/>
                <a:gdLst>
                  <a:gd name="T0" fmla="*/ 9 w 265"/>
                  <a:gd name="T1" fmla="*/ 70 h 204"/>
                  <a:gd name="T2" fmla="*/ 53 w 265"/>
                  <a:gd name="T3" fmla="*/ 79 h 204"/>
                  <a:gd name="T4" fmla="*/ 79 w 265"/>
                  <a:gd name="T5" fmla="*/ 79 h 204"/>
                  <a:gd name="T6" fmla="*/ 106 w 265"/>
                  <a:gd name="T7" fmla="*/ 79 h 204"/>
                  <a:gd name="T8" fmla="*/ 123 w 265"/>
                  <a:gd name="T9" fmla="*/ 70 h 204"/>
                  <a:gd name="T10" fmla="*/ 150 w 265"/>
                  <a:gd name="T11" fmla="*/ 70 h 204"/>
                  <a:gd name="T12" fmla="*/ 167 w 265"/>
                  <a:gd name="T13" fmla="*/ 79 h 204"/>
                  <a:gd name="T14" fmla="*/ 150 w 265"/>
                  <a:gd name="T15" fmla="*/ 79 h 204"/>
                  <a:gd name="T16" fmla="*/ 62 w 265"/>
                  <a:gd name="T17" fmla="*/ 97 h 204"/>
                  <a:gd name="T18" fmla="*/ 17 w 265"/>
                  <a:gd name="T19" fmla="*/ 123 h 204"/>
                  <a:gd name="T20" fmla="*/ 17 w 265"/>
                  <a:gd name="T21" fmla="*/ 141 h 204"/>
                  <a:gd name="T22" fmla="*/ 44 w 265"/>
                  <a:gd name="T23" fmla="*/ 185 h 204"/>
                  <a:gd name="T24" fmla="*/ 106 w 265"/>
                  <a:gd name="T25" fmla="*/ 194 h 204"/>
                  <a:gd name="T26" fmla="*/ 114 w 265"/>
                  <a:gd name="T27" fmla="*/ 203 h 204"/>
                  <a:gd name="T28" fmla="*/ 141 w 265"/>
                  <a:gd name="T29" fmla="*/ 194 h 204"/>
                  <a:gd name="T30" fmla="*/ 185 w 265"/>
                  <a:gd name="T31" fmla="*/ 167 h 204"/>
                  <a:gd name="T32" fmla="*/ 203 w 265"/>
                  <a:gd name="T33" fmla="*/ 159 h 204"/>
                  <a:gd name="T34" fmla="*/ 203 w 265"/>
                  <a:gd name="T35" fmla="*/ 132 h 204"/>
                  <a:gd name="T36" fmla="*/ 203 w 265"/>
                  <a:gd name="T37" fmla="*/ 132 h 204"/>
                  <a:gd name="T38" fmla="*/ 212 w 265"/>
                  <a:gd name="T39" fmla="*/ 123 h 204"/>
                  <a:gd name="T40" fmla="*/ 212 w 265"/>
                  <a:gd name="T41" fmla="*/ 123 h 204"/>
                  <a:gd name="T42" fmla="*/ 229 w 265"/>
                  <a:gd name="T43" fmla="*/ 123 h 204"/>
                  <a:gd name="T44" fmla="*/ 238 w 265"/>
                  <a:gd name="T45" fmla="*/ 106 h 204"/>
                  <a:gd name="T46" fmla="*/ 229 w 265"/>
                  <a:gd name="T47" fmla="*/ 88 h 204"/>
                  <a:gd name="T48" fmla="*/ 229 w 265"/>
                  <a:gd name="T49" fmla="*/ 88 h 204"/>
                  <a:gd name="T50" fmla="*/ 238 w 265"/>
                  <a:gd name="T51" fmla="*/ 79 h 204"/>
                  <a:gd name="T52" fmla="*/ 256 w 265"/>
                  <a:gd name="T53" fmla="*/ 70 h 204"/>
                  <a:gd name="T54" fmla="*/ 264 w 265"/>
                  <a:gd name="T55" fmla="*/ 53 h 204"/>
                  <a:gd name="T56" fmla="*/ 238 w 265"/>
                  <a:gd name="T57" fmla="*/ 9 h 204"/>
                  <a:gd name="T58" fmla="*/ 212 w 265"/>
                  <a:gd name="T59" fmla="*/ 0 h 204"/>
                  <a:gd name="T60" fmla="*/ 141 w 265"/>
                  <a:gd name="T61" fmla="*/ 0 h 204"/>
                  <a:gd name="T62" fmla="*/ 114 w 265"/>
                  <a:gd name="T63" fmla="*/ 9 h 204"/>
                  <a:gd name="T64" fmla="*/ 70 w 265"/>
                  <a:gd name="T65" fmla="*/ 17 h 204"/>
                  <a:gd name="T66" fmla="*/ 9 w 265"/>
                  <a:gd name="T67" fmla="*/ 44 h 204"/>
                  <a:gd name="T68" fmla="*/ 0 w 265"/>
                  <a:gd name="T69" fmla="*/ 53 h 204"/>
                  <a:gd name="T70" fmla="*/ 9 w 265"/>
                  <a:gd name="T71" fmla="*/ 7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5" h="204">
                    <a:moveTo>
                      <a:pt x="9" y="70"/>
                    </a:moveTo>
                    <a:lnTo>
                      <a:pt x="9" y="70"/>
                    </a:lnTo>
                    <a:lnTo>
                      <a:pt x="35" y="79"/>
                    </a:lnTo>
                    <a:lnTo>
                      <a:pt x="53" y="79"/>
                    </a:lnTo>
                    <a:lnTo>
                      <a:pt x="53" y="79"/>
                    </a:lnTo>
                    <a:lnTo>
                      <a:pt x="79" y="79"/>
                    </a:lnTo>
                    <a:lnTo>
                      <a:pt x="79" y="79"/>
                    </a:lnTo>
                    <a:lnTo>
                      <a:pt x="106" y="79"/>
                    </a:lnTo>
                    <a:lnTo>
                      <a:pt x="123" y="70"/>
                    </a:lnTo>
                    <a:lnTo>
                      <a:pt x="123" y="70"/>
                    </a:lnTo>
                    <a:lnTo>
                      <a:pt x="150" y="70"/>
                    </a:lnTo>
                    <a:lnTo>
                      <a:pt x="150" y="70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06" y="88"/>
                    </a:lnTo>
                    <a:lnTo>
                      <a:pt x="62" y="97"/>
                    </a:lnTo>
                    <a:lnTo>
                      <a:pt x="26" y="106"/>
                    </a:lnTo>
                    <a:lnTo>
                      <a:pt x="17" y="123"/>
                    </a:lnTo>
                    <a:lnTo>
                      <a:pt x="17" y="141"/>
                    </a:lnTo>
                    <a:lnTo>
                      <a:pt x="17" y="141"/>
                    </a:lnTo>
                    <a:lnTo>
                      <a:pt x="26" y="167"/>
                    </a:lnTo>
                    <a:lnTo>
                      <a:pt x="44" y="185"/>
                    </a:lnTo>
                    <a:lnTo>
                      <a:pt x="70" y="194"/>
                    </a:lnTo>
                    <a:lnTo>
                      <a:pt x="106" y="194"/>
                    </a:lnTo>
                    <a:lnTo>
                      <a:pt x="106" y="194"/>
                    </a:lnTo>
                    <a:lnTo>
                      <a:pt x="114" y="203"/>
                    </a:lnTo>
                    <a:lnTo>
                      <a:pt x="114" y="203"/>
                    </a:lnTo>
                    <a:lnTo>
                      <a:pt x="141" y="194"/>
                    </a:lnTo>
                    <a:lnTo>
                      <a:pt x="167" y="185"/>
                    </a:lnTo>
                    <a:lnTo>
                      <a:pt x="185" y="167"/>
                    </a:lnTo>
                    <a:lnTo>
                      <a:pt x="203" y="159"/>
                    </a:lnTo>
                    <a:lnTo>
                      <a:pt x="203" y="159"/>
                    </a:lnTo>
                    <a:lnTo>
                      <a:pt x="203" y="141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29" y="123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97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38" y="79"/>
                    </a:lnTo>
                    <a:lnTo>
                      <a:pt x="238" y="79"/>
                    </a:lnTo>
                    <a:lnTo>
                      <a:pt x="256" y="70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56" y="35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12" y="0"/>
                    </a:lnTo>
                    <a:lnTo>
                      <a:pt x="176" y="0"/>
                    </a:lnTo>
                    <a:lnTo>
                      <a:pt x="141" y="0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70" y="17"/>
                    </a:lnTo>
                    <a:lnTo>
                      <a:pt x="70" y="17"/>
                    </a:lnTo>
                    <a:lnTo>
                      <a:pt x="17" y="35"/>
                    </a:lnTo>
                    <a:lnTo>
                      <a:pt x="9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9" y="7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8" name="Freeform 22">
                <a:extLst>
                  <a:ext uri="{FF2B5EF4-FFF2-40B4-BE49-F238E27FC236}">
                    <a16:creationId xmlns:a16="http://schemas.microsoft.com/office/drawing/2014/main" id="{190DD736-66DD-5D4B-9651-78ABB68CD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000" y="2627313"/>
                <a:ext cx="53975" cy="50800"/>
              </a:xfrm>
              <a:custGeom>
                <a:avLst/>
                <a:gdLst>
                  <a:gd name="T0" fmla="*/ 141 w 151"/>
                  <a:gd name="T1" fmla="*/ 9 h 143"/>
                  <a:gd name="T2" fmla="*/ 141 w 151"/>
                  <a:gd name="T3" fmla="*/ 9 h 143"/>
                  <a:gd name="T4" fmla="*/ 141 w 151"/>
                  <a:gd name="T5" fmla="*/ 9 h 143"/>
                  <a:gd name="T6" fmla="*/ 141 w 151"/>
                  <a:gd name="T7" fmla="*/ 9 h 143"/>
                  <a:gd name="T8" fmla="*/ 141 w 151"/>
                  <a:gd name="T9" fmla="*/ 0 h 143"/>
                  <a:gd name="T10" fmla="*/ 133 w 151"/>
                  <a:gd name="T11" fmla="*/ 0 h 143"/>
                  <a:gd name="T12" fmla="*/ 133 w 151"/>
                  <a:gd name="T13" fmla="*/ 0 h 143"/>
                  <a:gd name="T14" fmla="*/ 115 w 151"/>
                  <a:gd name="T15" fmla="*/ 0 h 143"/>
                  <a:gd name="T16" fmla="*/ 97 w 151"/>
                  <a:gd name="T17" fmla="*/ 18 h 143"/>
                  <a:gd name="T18" fmla="*/ 71 w 151"/>
                  <a:gd name="T19" fmla="*/ 44 h 143"/>
                  <a:gd name="T20" fmla="*/ 71 w 151"/>
                  <a:gd name="T21" fmla="*/ 44 h 143"/>
                  <a:gd name="T22" fmla="*/ 53 w 151"/>
                  <a:gd name="T23" fmla="*/ 62 h 143"/>
                  <a:gd name="T24" fmla="*/ 53 w 151"/>
                  <a:gd name="T25" fmla="*/ 62 h 143"/>
                  <a:gd name="T26" fmla="*/ 44 w 151"/>
                  <a:gd name="T27" fmla="*/ 71 h 143"/>
                  <a:gd name="T28" fmla="*/ 44 w 151"/>
                  <a:gd name="T29" fmla="*/ 71 h 143"/>
                  <a:gd name="T30" fmla="*/ 44 w 151"/>
                  <a:gd name="T31" fmla="*/ 80 h 143"/>
                  <a:gd name="T32" fmla="*/ 44 w 151"/>
                  <a:gd name="T33" fmla="*/ 80 h 143"/>
                  <a:gd name="T34" fmla="*/ 36 w 151"/>
                  <a:gd name="T35" fmla="*/ 80 h 143"/>
                  <a:gd name="T36" fmla="*/ 27 w 151"/>
                  <a:gd name="T37" fmla="*/ 80 h 143"/>
                  <a:gd name="T38" fmla="*/ 27 w 151"/>
                  <a:gd name="T39" fmla="*/ 80 h 143"/>
                  <a:gd name="T40" fmla="*/ 9 w 151"/>
                  <a:gd name="T41" fmla="*/ 80 h 143"/>
                  <a:gd name="T42" fmla="*/ 0 w 151"/>
                  <a:gd name="T43" fmla="*/ 89 h 143"/>
                  <a:gd name="T44" fmla="*/ 0 w 151"/>
                  <a:gd name="T45" fmla="*/ 89 h 143"/>
                  <a:gd name="T46" fmla="*/ 0 w 151"/>
                  <a:gd name="T47" fmla="*/ 115 h 143"/>
                  <a:gd name="T48" fmla="*/ 0 w 151"/>
                  <a:gd name="T49" fmla="*/ 115 h 143"/>
                  <a:gd name="T50" fmla="*/ 0 w 151"/>
                  <a:gd name="T51" fmla="*/ 124 h 143"/>
                  <a:gd name="T52" fmla="*/ 0 w 151"/>
                  <a:gd name="T53" fmla="*/ 124 h 143"/>
                  <a:gd name="T54" fmla="*/ 9 w 151"/>
                  <a:gd name="T55" fmla="*/ 133 h 143"/>
                  <a:gd name="T56" fmla="*/ 9 w 151"/>
                  <a:gd name="T57" fmla="*/ 133 h 143"/>
                  <a:gd name="T58" fmla="*/ 18 w 151"/>
                  <a:gd name="T59" fmla="*/ 142 h 143"/>
                  <a:gd name="T60" fmla="*/ 27 w 151"/>
                  <a:gd name="T61" fmla="*/ 142 h 143"/>
                  <a:gd name="T62" fmla="*/ 27 w 151"/>
                  <a:gd name="T63" fmla="*/ 142 h 143"/>
                  <a:gd name="T64" fmla="*/ 36 w 151"/>
                  <a:gd name="T65" fmla="*/ 142 h 143"/>
                  <a:gd name="T66" fmla="*/ 36 w 151"/>
                  <a:gd name="T67" fmla="*/ 142 h 143"/>
                  <a:gd name="T68" fmla="*/ 44 w 151"/>
                  <a:gd name="T69" fmla="*/ 133 h 143"/>
                  <a:gd name="T70" fmla="*/ 44 w 151"/>
                  <a:gd name="T71" fmla="*/ 133 h 143"/>
                  <a:gd name="T72" fmla="*/ 62 w 151"/>
                  <a:gd name="T73" fmla="*/ 142 h 143"/>
                  <a:gd name="T74" fmla="*/ 62 w 151"/>
                  <a:gd name="T75" fmla="*/ 142 h 143"/>
                  <a:gd name="T76" fmla="*/ 71 w 151"/>
                  <a:gd name="T77" fmla="*/ 142 h 143"/>
                  <a:gd name="T78" fmla="*/ 71 w 151"/>
                  <a:gd name="T79" fmla="*/ 142 h 143"/>
                  <a:gd name="T80" fmla="*/ 97 w 151"/>
                  <a:gd name="T81" fmla="*/ 115 h 143"/>
                  <a:gd name="T82" fmla="*/ 141 w 151"/>
                  <a:gd name="T83" fmla="*/ 89 h 143"/>
                  <a:gd name="T84" fmla="*/ 141 w 151"/>
                  <a:gd name="T85" fmla="*/ 89 h 143"/>
                  <a:gd name="T86" fmla="*/ 141 w 151"/>
                  <a:gd name="T87" fmla="*/ 80 h 143"/>
                  <a:gd name="T88" fmla="*/ 141 w 151"/>
                  <a:gd name="T89" fmla="*/ 80 h 143"/>
                  <a:gd name="T90" fmla="*/ 133 w 151"/>
                  <a:gd name="T91" fmla="*/ 71 h 143"/>
                  <a:gd name="T92" fmla="*/ 133 w 151"/>
                  <a:gd name="T93" fmla="*/ 62 h 143"/>
                  <a:gd name="T94" fmla="*/ 133 w 151"/>
                  <a:gd name="T95" fmla="*/ 62 h 143"/>
                  <a:gd name="T96" fmla="*/ 124 w 151"/>
                  <a:gd name="T97" fmla="*/ 62 h 143"/>
                  <a:gd name="T98" fmla="*/ 115 w 151"/>
                  <a:gd name="T99" fmla="*/ 53 h 143"/>
                  <a:gd name="T100" fmla="*/ 115 w 151"/>
                  <a:gd name="T101" fmla="*/ 53 h 143"/>
                  <a:gd name="T102" fmla="*/ 124 w 151"/>
                  <a:gd name="T103" fmla="*/ 44 h 143"/>
                  <a:gd name="T104" fmla="*/ 124 w 151"/>
                  <a:gd name="T105" fmla="*/ 44 h 143"/>
                  <a:gd name="T106" fmla="*/ 133 w 151"/>
                  <a:gd name="T107" fmla="*/ 44 h 143"/>
                  <a:gd name="T108" fmla="*/ 133 w 151"/>
                  <a:gd name="T109" fmla="*/ 44 h 143"/>
                  <a:gd name="T110" fmla="*/ 150 w 151"/>
                  <a:gd name="T111" fmla="*/ 36 h 143"/>
                  <a:gd name="T112" fmla="*/ 150 w 151"/>
                  <a:gd name="T113" fmla="*/ 27 h 143"/>
                  <a:gd name="T114" fmla="*/ 150 w 151"/>
                  <a:gd name="T115" fmla="*/ 27 h 143"/>
                  <a:gd name="T116" fmla="*/ 141 w 151"/>
                  <a:gd name="T117" fmla="*/ 9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43">
                    <a:moveTo>
                      <a:pt x="141" y="9"/>
                    </a:moveTo>
                    <a:lnTo>
                      <a:pt x="141" y="9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41" y="0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15" y="0"/>
                    </a:lnTo>
                    <a:lnTo>
                      <a:pt x="97" y="18"/>
                    </a:lnTo>
                    <a:lnTo>
                      <a:pt x="71" y="44"/>
                    </a:lnTo>
                    <a:lnTo>
                      <a:pt x="71" y="44"/>
                    </a:lnTo>
                    <a:lnTo>
                      <a:pt x="53" y="62"/>
                    </a:lnTo>
                    <a:lnTo>
                      <a:pt x="53" y="62"/>
                    </a:lnTo>
                    <a:lnTo>
                      <a:pt x="44" y="71"/>
                    </a:lnTo>
                    <a:lnTo>
                      <a:pt x="44" y="71"/>
                    </a:lnTo>
                    <a:lnTo>
                      <a:pt x="44" y="80"/>
                    </a:lnTo>
                    <a:lnTo>
                      <a:pt x="44" y="80"/>
                    </a:lnTo>
                    <a:lnTo>
                      <a:pt x="36" y="80"/>
                    </a:lnTo>
                    <a:lnTo>
                      <a:pt x="27" y="80"/>
                    </a:lnTo>
                    <a:lnTo>
                      <a:pt x="27" y="80"/>
                    </a:lnTo>
                    <a:lnTo>
                      <a:pt x="9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9" y="133"/>
                    </a:lnTo>
                    <a:lnTo>
                      <a:pt x="9" y="133"/>
                    </a:lnTo>
                    <a:lnTo>
                      <a:pt x="18" y="142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36" y="142"/>
                    </a:lnTo>
                    <a:lnTo>
                      <a:pt x="36" y="142"/>
                    </a:lnTo>
                    <a:lnTo>
                      <a:pt x="44" y="133"/>
                    </a:lnTo>
                    <a:lnTo>
                      <a:pt x="44" y="133"/>
                    </a:lnTo>
                    <a:lnTo>
                      <a:pt x="62" y="142"/>
                    </a:lnTo>
                    <a:lnTo>
                      <a:pt x="62" y="142"/>
                    </a:lnTo>
                    <a:lnTo>
                      <a:pt x="71" y="142"/>
                    </a:lnTo>
                    <a:lnTo>
                      <a:pt x="71" y="142"/>
                    </a:lnTo>
                    <a:lnTo>
                      <a:pt x="97" y="115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41" y="80"/>
                    </a:lnTo>
                    <a:lnTo>
                      <a:pt x="141" y="80"/>
                    </a:lnTo>
                    <a:lnTo>
                      <a:pt x="133" y="71"/>
                    </a:lnTo>
                    <a:lnTo>
                      <a:pt x="133" y="62"/>
                    </a:lnTo>
                    <a:lnTo>
                      <a:pt x="133" y="62"/>
                    </a:lnTo>
                    <a:lnTo>
                      <a:pt x="124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24" y="44"/>
                    </a:lnTo>
                    <a:lnTo>
                      <a:pt x="124" y="44"/>
                    </a:lnTo>
                    <a:lnTo>
                      <a:pt x="133" y="44"/>
                    </a:lnTo>
                    <a:lnTo>
                      <a:pt x="133" y="44"/>
                    </a:lnTo>
                    <a:lnTo>
                      <a:pt x="150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9" name="Freeform 23">
                <a:extLst>
                  <a:ext uri="{FF2B5EF4-FFF2-40B4-BE49-F238E27FC236}">
                    <a16:creationId xmlns:a16="http://schemas.microsoft.com/office/drawing/2014/main" id="{87A4031B-2891-A64A-BC0D-04A649E7E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2825" y="2751138"/>
                <a:ext cx="22225" cy="25400"/>
              </a:xfrm>
              <a:custGeom>
                <a:avLst/>
                <a:gdLst>
                  <a:gd name="T0" fmla="*/ 44 w 62"/>
                  <a:gd name="T1" fmla="*/ 0 h 71"/>
                  <a:gd name="T2" fmla="*/ 44 w 62"/>
                  <a:gd name="T3" fmla="*/ 0 h 71"/>
                  <a:gd name="T4" fmla="*/ 44 w 62"/>
                  <a:gd name="T5" fmla="*/ 0 h 71"/>
                  <a:gd name="T6" fmla="*/ 35 w 62"/>
                  <a:gd name="T7" fmla="*/ 0 h 71"/>
                  <a:gd name="T8" fmla="*/ 26 w 62"/>
                  <a:gd name="T9" fmla="*/ 8 h 71"/>
                  <a:gd name="T10" fmla="*/ 26 w 62"/>
                  <a:gd name="T11" fmla="*/ 8 h 71"/>
                  <a:gd name="T12" fmla="*/ 17 w 62"/>
                  <a:gd name="T13" fmla="*/ 26 h 71"/>
                  <a:gd name="T14" fmla="*/ 17 w 62"/>
                  <a:gd name="T15" fmla="*/ 26 h 71"/>
                  <a:gd name="T16" fmla="*/ 17 w 62"/>
                  <a:gd name="T17" fmla="*/ 26 h 71"/>
                  <a:gd name="T18" fmla="*/ 17 w 62"/>
                  <a:gd name="T19" fmla="*/ 26 h 71"/>
                  <a:gd name="T20" fmla="*/ 8 w 62"/>
                  <a:gd name="T21" fmla="*/ 35 h 71"/>
                  <a:gd name="T22" fmla="*/ 0 w 62"/>
                  <a:gd name="T23" fmla="*/ 44 h 71"/>
                  <a:gd name="T24" fmla="*/ 0 w 62"/>
                  <a:gd name="T25" fmla="*/ 44 h 71"/>
                  <a:gd name="T26" fmla="*/ 0 w 62"/>
                  <a:gd name="T27" fmla="*/ 44 h 71"/>
                  <a:gd name="T28" fmla="*/ 0 w 62"/>
                  <a:gd name="T29" fmla="*/ 53 h 71"/>
                  <a:gd name="T30" fmla="*/ 0 w 62"/>
                  <a:gd name="T31" fmla="*/ 53 h 71"/>
                  <a:gd name="T32" fmla="*/ 0 w 62"/>
                  <a:gd name="T33" fmla="*/ 53 h 71"/>
                  <a:gd name="T34" fmla="*/ 0 w 62"/>
                  <a:gd name="T35" fmla="*/ 53 h 71"/>
                  <a:gd name="T36" fmla="*/ 0 w 62"/>
                  <a:gd name="T37" fmla="*/ 53 h 71"/>
                  <a:gd name="T38" fmla="*/ 8 w 62"/>
                  <a:gd name="T39" fmla="*/ 61 h 71"/>
                  <a:gd name="T40" fmla="*/ 17 w 62"/>
                  <a:gd name="T41" fmla="*/ 70 h 71"/>
                  <a:gd name="T42" fmla="*/ 17 w 62"/>
                  <a:gd name="T43" fmla="*/ 70 h 71"/>
                  <a:gd name="T44" fmla="*/ 26 w 62"/>
                  <a:gd name="T45" fmla="*/ 61 h 71"/>
                  <a:gd name="T46" fmla="*/ 26 w 62"/>
                  <a:gd name="T47" fmla="*/ 61 h 71"/>
                  <a:gd name="T48" fmla="*/ 26 w 62"/>
                  <a:gd name="T49" fmla="*/ 61 h 71"/>
                  <a:gd name="T50" fmla="*/ 26 w 62"/>
                  <a:gd name="T51" fmla="*/ 61 h 71"/>
                  <a:gd name="T52" fmla="*/ 35 w 62"/>
                  <a:gd name="T53" fmla="*/ 53 h 71"/>
                  <a:gd name="T54" fmla="*/ 35 w 62"/>
                  <a:gd name="T55" fmla="*/ 53 h 71"/>
                  <a:gd name="T56" fmla="*/ 53 w 62"/>
                  <a:gd name="T57" fmla="*/ 44 h 71"/>
                  <a:gd name="T58" fmla="*/ 61 w 62"/>
                  <a:gd name="T59" fmla="*/ 35 h 71"/>
                  <a:gd name="T60" fmla="*/ 61 w 62"/>
                  <a:gd name="T61" fmla="*/ 35 h 71"/>
                  <a:gd name="T62" fmla="*/ 61 w 62"/>
                  <a:gd name="T63" fmla="*/ 17 h 71"/>
                  <a:gd name="T64" fmla="*/ 61 w 62"/>
                  <a:gd name="T65" fmla="*/ 8 h 71"/>
                  <a:gd name="T66" fmla="*/ 61 w 62"/>
                  <a:gd name="T67" fmla="*/ 8 h 71"/>
                  <a:gd name="T68" fmla="*/ 44 w 62"/>
                  <a:gd name="T6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71">
                    <a:moveTo>
                      <a:pt x="44" y="0"/>
                    </a:move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8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17" y="70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35" y="53"/>
                    </a:lnTo>
                    <a:lnTo>
                      <a:pt x="35" y="53"/>
                    </a:lnTo>
                    <a:lnTo>
                      <a:pt x="53" y="44"/>
                    </a:lnTo>
                    <a:lnTo>
                      <a:pt x="61" y="35"/>
                    </a:lnTo>
                    <a:lnTo>
                      <a:pt x="61" y="35"/>
                    </a:lnTo>
                    <a:lnTo>
                      <a:pt x="61" y="17"/>
                    </a:lnTo>
                    <a:lnTo>
                      <a:pt x="61" y="8"/>
                    </a:lnTo>
                    <a:lnTo>
                      <a:pt x="61" y="8"/>
                    </a:lnTo>
                    <a:lnTo>
                      <a:pt x="44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0" name="Freeform 24">
                <a:extLst>
                  <a:ext uri="{FF2B5EF4-FFF2-40B4-BE49-F238E27FC236}">
                    <a16:creationId xmlns:a16="http://schemas.microsoft.com/office/drawing/2014/main" id="{ED8126B3-9C9B-7744-B4D4-1A2A3DE293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500" y="2728913"/>
                <a:ext cx="19050" cy="9525"/>
              </a:xfrm>
              <a:custGeom>
                <a:avLst/>
                <a:gdLst>
                  <a:gd name="T0" fmla="*/ 35 w 54"/>
                  <a:gd name="T1" fmla="*/ 0 h 27"/>
                  <a:gd name="T2" fmla="*/ 9 w 54"/>
                  <a:gd name="T3" fmla="*/ 0 h 27"/>
                  <a:gd name="T4" fmla="*/ 9 w 54"/>
                  <a:gd name="T5" fmla="*/ 0 h 27"/>
                  <a:gd name="T6" fmla="*/ 0 w 54"/>
                  <a:gd name="T7" fmla="*/ 9 h 27"/>
                  <a:gd name="T8" fmla="*/ 0 w 54"/>
                  <a:gd name="T9" fmla="*/ 17 h 27"/>
                  <a:gd name="T10" fmla="*/ 0 w 54"/>
                  <a:gd name="T11" fmla="*/ 17 h 27"/>
                  <a:gd name="T12" fmla="*/ 0 w 54"/>
                  <a:gd name="T13" fmla="*/ 26 h 27"/>
                  <a:gd name="T14" fmla="*/ 9 w 54"/>
                  <a:gd name="T15" fmla="*/ 26 h 27"/>
                  <a:gd name="T16" fmla="*/ 35 w 54"/>
                  <a:gd name="T17" fmla="*/ 26 h 27"/>
                  <a:gd name="T18" fmla="*/ 35 w 54"/>
                  <a:gd name="T19" fmla="*/ 26 h 27"/>
                  <a:gd name="T20" fmla="*/ 44 w 54"/>
                  <a:gd name="T21" fmla="*/ 26 h 27"/>
                  <a:gd name="T22" fmla="*/ 53 w 54"/>
                  <a:gd name="T23" fmla="*/ 17 h 27"/>
                  <a:gd name="T24" fmla="*/ 53 w 54"/>
                  <a:gd name="T25" fmla="*/ 17 h 27"/>
                  <a:gd name="T26" fmla="*/ 44 w 54"/>
                  <a:gd name="T27" fmla="*/ 9 h 27"/>
                  <a:gd name="T28" fmla="*/ 35 w 54"/>
                  <a:gd name="T2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27">
                    <a:moveTo>
                      <a:pt x="35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9" y="26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44" y="26"/>
                    </a:lnTo>
                    <a:lnTo>
                      <a:pt x="53" y="17"/>
                    </a:lnTo>
                    <a:lnTo>
                      <a:pt x="53" y="17"/>
                    </a:lnTo>
                    <a:lnTo>
                      <a:pt x="44" y="9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1" name="Freeform 25">
                <a:extLst>
                  <a:ext uri="{FF2B5EF4-FFF2-40B4-BE49-F238E27FC236}">
                    <a16:creationId xmlns:a16="http://schemas.microsoft.com/office/drawing/2014/main" id="{3CA774D0-5973-0B41-89AB-CA6138575C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9175" y="2573338"/>
                <a:ext cx="34925" cy="22225"/>
              </a:xfrm>
              <a:custGeom>
                <a:avLst/>
                <a:gdLst>
                  <a:gd name="T0" fmla="*/ 89 w 98"/>
                  <a:gd name="T1" fmla="*/ 9 h 63"/>
                  <a:gd name="T2" fmla="*/ 71 w 98"/>
                  <a:gd name="T3" fmla="*/ 9 h 63"/>
                  <a:gd name="T4" fmla="*/ 71 w 98"/>
                  <a:gd name="T5" fmla="*/ 9 h 63"/>
                  <a:gd name="T6" fmla="*/ 62 w 98"/>
                  <a:gd name="T7" fmla="*/ 18 h 63"/>
                  <a:gd name="T8" fmla="*/ 62 w 98"/>
                  <a:gd name="T9" fmla="*/ 18 h 63"/>
                  <a:gd name="T10" fmla="*/ 53 w 98"/>
                  <a:gd name="T11" fmla="*/ 18 h 63"/>
                  <a:gd name="T12" fmla="*/ 53 w 98"/>
                  <a:gd name="T13" fmla="*/ 18 h 63"/>
                  <a:gd name="T14" fmla="*/ 53 w 98"/>
                  <a:gd name="T15" fmla="*/ 9 h 63"/>
                  <a:gd name="T16" fmla="*/ 44 w 98"/>
                  <a:gd name="T17" fmla="*/ 0 h 63"/>
                  <a:gd name="T18" fmla="*/ 36 w 98"/>
                  <a:gd name="T19" fmla="*/ 0 h 63"/>
                  <a:gd name="T20" fmla="*/ 36 w 98"/>
                  <a:gd name="T21" fmla="*/ 0 h 63"/>
                  <a:gd name="T22" fmla="*/ 9 w 98"/>
                  <a:gd name="T23" fmla="*/ 9 h 63"/>
                  <a:gd name="T24" fmla="*/ 0 w 98"/>
                  <a:gd name="T25" fmla="*/ 18 h 63"/>
                  <a:gd name="T26" fmla="*/ 0 w 98"/>
                  <a:gd name="T27" fmla="*/ 27 h 63"/>
                  <a:gd name="T28" fmla="*/ 0 w 98"/>
                  <a:gd name="T29" fmla="*/ 27 h 63"/>
                  <a:gd name="T30" fmla="*/ 9 w 98"/>
                  <a:gd name="T31" fmla="*/ 44 h 63"/>
                  <a:gd name="T32" fmla="*/ 27 w 98"/>
                  <a:gd name="T33" fmla="*/ 53 h 63"/>
                  <a:gd name="T34" fmla="*/ 62 w 98"/>
                  <a:gd name="T35" fmla="*/ 62 h 63"/>
                  <a:gd name="T36" fmla="*/ 80 w 98"/>
                  <a:gd name="T37" fmla="*/ 62 h 63"/>
                  <a:gd name="T38" fmla="*/ 80 w 98"/>
                  <a:gd name="T39" fmla="*/ 62 h 63"/>
                  <a:gd name="T40" fmla="*/ 89 w 98"/>
                  <a:gd name="T41" fmla="*/ 53 h 63"/>
                  <a:gd name="T42" fmla="*/ 97 w 98"/>
                  <a:gd name="T43" fmla="*/ 44 h 63"/>
                  <a:gd name="T44" fmla="*/ 97 w 98"/>
                  <a:gd name="T45" fmla="*/ 44 h 63"/>
                  <a:gd name="T46" fmla="*/ 97 w 98"/>
                  <a:gd name="T47" fmla="*/ 27 h 63"/>
                  <a:gd name="T48" fmla="*/ 97 w 98"/>
                  <a:gd name="T49" fmla="*/ 18 h 63"/>
                  <a:gd name="T50" fmla="*/ 97 w 98"/>
                  <a:gd name="T51" fmla="*/ 18 h 63"/>
                  <a:gd name="T52" fmla="*/ 89 w 98"/>
                  <a:gd name="T53" fmla="*/ 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63">
                    <a:moveTo>
                      <a:pt x="89" y="9"/>
                    </a:moveTo>
                    <a:lnTo>
                      <a:pt x="71" y="9"/>
                    </a:lnTo>
                    <a:lnTo>
                      <a:pt x="71" y="9"/>
                    </a:lnTo>
                    <a:lnTo>
                      <a:pt x="62" y="18"/>
                    </a:lnTo>
                    <a:lnTo>
                      <a:pt x="62" y="18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44"/>
                    </a:lnTo>
                    <a:lnTo>
                      <a:pt x="27" y="53"/>
                    </a:lnTo>
                    <a:lnTo>
                      <a:pt x="62" y="62"/>
                    </a:lnTo>
                    <a:lnTo>
                      <a:pt x="80" y="62"/>
                    </a:lnTo>
                    <a:lnTo>
                      <a:pt x="80" y="62"/>
                    </a:lnTo>
                    <a:lnTo>
                      <a:pt x="89" y="53"/>
                    </a:lnTo>
                    <a:lnTo>
                      <a:pt x="97" y="44"/>
                    </a:lnTo>
                    <a:lnTo>
                      <a:pt x="97" y="44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9" y="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2" name="Freeform 34">
                <a:extLst>
                  <a:ext uri="{FF2B5EF4-FFF2-40B4-BE49-F238E27FC236}">
                    <a16:creationId xmlns:a16="http://schemas.microsoft.com/office/drawing/2014/main" id="{B95214E1-B7BF-8C47-837C-25B63C91A9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888" y="3554413"/>
                <a:ext cx="34925" cy="19050"/>
              </a:xfrm>
              <a:custGeom>
                <a:avLst/>
                <a:gdLst>
                  <a:gd name="T0" fmla="*/ 44 w 98"/>
                  <a:gd name="T1" fmla="*/ 53 h 54"/>
                  <a:gd name="T2" fmla="*/ 44 w 98"/>
                  <a:gd name="T3" fmla="*/ 53 h 54"/>
                  <a:gd name="T4" fmla="*/ 79 w 98"/>
                  <a:gd name="T5" fmla="*/ 44 h 54"/>
                  <a:gd name="T6" fmla="*/ 97 w 98"/>
                  <a:gd name="T7" fmla="*/ 27 h 54"/>
                  <a:gd name="T8" fmla="*/ 97 w 98"/>
                  <a:gd name="T9" fmla="*/ 27 h 54"/>
                  <a:gd name="T10" fmla="*/ 97 w 98"/>
                  <a:gd name="T11" fmla="*/ 18 h 54"/>
                  <a:gd name="T12" fmla="*/ 97 w 98"/>
                  <a:gd name="T13" fmla="*/ 18 h 54"/>
                  <a:gd name="T14" fmla="*/ 88 w 98"/>
                  <a:gd name="T15" fmla="*/ 9 h 54"/>
                  <a:gd name="T16" fmla="*/ 88 w 98"/>
                  <a:gd name="T17" fmla="*/ 9 h 54"/>
                  <a:gd name="T18" fmla="*/ 79 w 98"/>
                  <a:gd name="T19" fmla="*/ 9 h 54"/>
                  <a:gd name="T20" fmla="*/ 79 w 98"/>
                  <a:gd name="T21" fmla="*/ 9 h 54"/>
                  <a:gd name="T22" fmla="*/ 35 w 98"/>
                  <a:gd name="T23" fmla="*/ 0 h 54"/>
                  <a:gd name="T24" fmla="*/ 35 w 98"/>
                  <a:gd name="T25" fmla="*/ 0 h 54"/>
                  <a:gd name="T26" fmla="*/ 18 w 98"/>
                  <a:gd name="T27" fmla="*/ 0 h 54"/>
                  <a:gd name="T28" fmla="*/ 0 w 98"/>
                  <a:gd name="T29" fmla="*/ 0 h 54"/>
                  <a:gd name="T30" fmla="*/ 0 w 98"/>
                  <a:gd name="T31" fmla="*/ 0 h 54"/>
                  <a:gd name="T32" fmla="*/ 0 w 98"/>
                  <a:gd name="T33" fmla="*/ 18 h 54"/>
                  <a:gd name="T34" fmla="*/ 0 w 98"/>
                  <a:gd name="T35" fmla="*/ 18 h 54"/>
                  <a:gd name="T36" fmla="*/ 0 w 98"/>
                  <a:gd name="T37" fmla="*/ 18 h 54"/>
                  <a:gd name="T38" fmla="*/ 0 w 98"/>
                  <a:gd name="T39" fmla="*/ 27 h 54"/>
                  <a:gd name="T40" fmla="*/ 0 w 98"/>
                  <a:gd name="T41" fmla="*/ 27 h 54"/>
                  <a:gd name="T42" fmla="*/ 26 w 98"/>
                  <a:gd name="T43" fmla="*/ 44 h 54"/>
                  <a:gd name="T44" fmla="*/ 44 w 98"/>
                  <a:gd name="T45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8" h="54">
                    <a:moveTo>
                      <a:pt x="44" y="53"/>
                    </a:moveTo>
                    <a:lnTo>
                      <a:pt x="44" y="53"/>
                    </a:lnTo>
                    <a:lnTo>
                      <a:pt x="79" y="44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8" y="9"/>
                    </a:lnTo>
                    <a:lnTo>
                      <a:pt x="88" y="9"/>
                    </a:lnTo>
                    <a:lnTo>
                      <a:pt x="79" y="9"/>
                    </a:lnTo>
                    <a:lnTo>
                      <a:pt x="79" y="9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26" y="44"/>
                    </a:lnTo>
                    <a:lnTo>
                      <a:pt x="44" y="5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8034A875-B9D5-3B42-BDCE-9A9F00141AF9}"/>
                </a:ext>
              </a:extLst>
            </p:cNvPr>
            <p:cNvGrpSpPr/>
            <p:nvPr/>
          </p:nvGrpSpPr>
          <p:grpSpPr>
            <a:xfrm>
              <a:off x="3788336" y="3251015"/>
              <a:ext cx="1384300" cy="1509712"/>
              <a:chOff x="4078288" y="3525838"/>
              <a:chExt cx="1384300" cy="1509712"/>
            </a:xfrm>
            <a:solidFill>
              <a:schemeClr val="accent4"/>
            </a:solidFill>
          </p:grpSpPr>
          <p:sp>
            <p:nvSpPr>
              <p:cNvPr id="145" name="Freeform 35">
                <a:extLst>
                  <a:ext uri="{FF2B5EF4-FFF2-40B4-BE49-F238E27FC236}">
                    <a16:creationId xmlns:a16="http://schemas.microsoft.com/office/drawing/2014/main" id="{497287BF-0C58-7B40-A1BF-E8BEB8082D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288" y="3525838"/>
                <a:ext cx="1384300" cy="1509712"/>
              </a:xfrm>
              <a:custGeom>
                <a:avLst/>
                <a:gdLst>
                  <a:gd name="T0" fmla="*/ 3555 w 3847"/>
                  <a:gd name="T1" fmla="*/ 1571 h 4194"/>
                  <a:gd name="T2" fmla="*/ 3387 w 3847"/>
                  <a:gd name="T3" fmla="*/ 1518 h 4194"/>
                  <a:gd name="T4" fmla="*/ 3219 w 3847"/>
                  <a:gd name="T5" fmla="*/ 1333 h 4194"/>
                  <a:gd name="T6" fmla="*/ 3113 w 3847"/>
                  <a:gd name="T7" fmla="*/ 1138 h 4194"/>
                  <a:gd name="T8" fmla="*/ 2981 w 3847"/>
                  <a:gd name="T9" fmla="*/ 882 h 4194"/>
                  <a:gd name="T10" fmla="*/ 2875 w 3847"/>
                  <a:gd name="T11" fmla="*/ 653 h 4194"/>
                  <a:gd name="T12" fmla="*/ 2796 w 3847"/>
                  <a:gd name="T13" fmla="*/ 503 h 4194"/>
                  <a:gd name="T14" fmla="*/ 2919 w 3847"/>
                  <a:gd name="T15" fmla="*/ 467 h 4194"/>
                  <a:gd name="T16" fmla="*/ 2611 w 3847"/>
                  <a:gd name="T17" fmla="*/ 379 h 4194"/>
                  <a:gd name="T18" fmla="*/ 2372 w 3847"/>
                  <a:gd name="T19" fmla="*/ 335 h 4194"/>
                  <a:gd name="T20" fmla="*/ 2072 w 3847"/>
                  <a:gd name="T21" fmla="*/ 344 h 4194"/>
                  <a:gd name="T22" fmla="*/ 1852 w 3847"/>
                  <a:gd name="T23" fmla="*/ 353 h 4194"/>
                  <a:gd name="T24" fmla="*/ 1649 w 3847"/>
                  <a:gd name="T25" fmla="*/ 273 h 4194"/>
                  <a:gd name="T26" fmla="*/ 1544 w 3847"/>
                  <a:gd name="T27" fmla="*/ 211 h 4194"/>
                  <a:gd name="T28" fmla="*/ 1605 w 3847"/>
                  <a:gd name="T29" fmla="*/ 61 h 4194"/>
                  <a:gd name="T30" fmla="*/ 1456 w 3847"/>
                  <a:gd name="T31" fmla="*/ 26 h 4194"/>
                  <a:gd name="T32" fmla="*/ 1288 w 3847"/>
                  <a:gd name="T33" fmla="*/ 35 h 4194"/>
                  <a:gd name="T34" fmla="*/ 873 w 3847"/>
                  <a:gd name="T35" fmla="*/ 132 h 4194"/>
                  <a:gd name="T36" fmla="*/ 697 w 3847"/>
                  <a:gd name="T37" fmla="*/ 114 h 4194"/>
                  <a:gd name="T38" fmla="*/ 450 w 3847"/>
                  <a:gd name="T39" fmla="*/ 291 h 4194"/>
                  <a:gd name="T40" fmla="*/ 300 w 3847"/>
                  <a:gd name="T41" fmla="*/ 565 h 4194"/>
                  <a:gd name="T42" fmla="*/ 115 w 3847"/>
                  <a:gd name="T43" fmla="*/ 750 h 4194"/>
                  <a:gd name="T44" fmla="*/ 35 w 3847"/>
                  <a:gd name="T45" fmla="*/ 1068 h 4194"/>
                  <a:gd name="T46" fmla="*/ 18 w 3847"/>
                  <a:gd name="T47" fmla="*/ 1280 h 4194"/>
                  <a:gd name="T48" fmla="*/ 26 w 3847"/>
                  <a:gd name="T49" fmla="*/ 1438 h 4194"/>
                  <a:gd name="T50" fmla="*/ 97 w 3847"/>
                  <a:gd name="T51" fmla="*/ 1527 h 4194"/>
                  <a:gd name="T52" fmla="*/ 212 w 3847"/>
                  <a:gd name="T53" fmla="*/ 1668 h 4194"/>
                  <a:gd name="T54" fmla="*/ 450 w 3847"/>
                  <a:gd name="T55" fmla="*/ 1889 h 4194"/>
                  <a:gd name="T56" fmla="*/ 803 w 3847"/>
                  <a:gd name="T57" fmla="*/ 1889 h 4194"/>
                  <a:gd name="T58" fmla="*/ 1041 w 3847"/>
                  <a:gd name="T59" fmla="*/ 1836 h 4194"/>
                  <a:gd name="T60" fmla="*/ 1147 w 3847"/>
                  <a:gd name="T61" fmla="*/ 1809 h 4194"/>
                  <a:gd name="T62" fmla="*/ 1332 w 3847"/>
                  <a:gd name="T63" fmla="*/ 1933 h 4194"/>
                  <a:gd name="T64" fmla="*/ 1500 w 3847"/>
                  <a:gd name="T65" fmla="*/ 1959 h 4194"/>
                  <a:gd name="T66" fmla="*/ 1535 w 3847"/>
                  <a:gd name="T67" fmla="*/ 2056 h 4194"/>
                  <a:gd name="T68" fmla="*/ 1518 w 3847"/>
                  <a:gd name="T69" fmla="*/ 2162 h 4194"/>
                  <a:gd name="T70" fmla="*/ 1500 w 3847"/>
                  <a:gd name="T71" fmla="*/ 2277 h 4194"/>
                  <a:gd name="T72" fmla="*/ 1649 w 3847"/>
                  <a:gd name="T73" fmla="*/ 2454 h 4194"/>
                  <a:gd name="T74" fmla="*/ 1711 w 3847"/>
                  <a:gd name="T75" fmla="*/ 2666 h 4194"/>
                  <a:gd name="T76" fmla="*/ 1658 w 3847"/>
                  <a:gd name="T77" fmla="*/ 3010 h 4194"/>
                  <a:gd name="T78" fmla="*/ 1737 w 3847"/>
                  <a:gd name="T79" fmla="*/ 3381 h 4194"/>
                  <a:gd name="T80" fmla="*/ 1834 w 3847"/>
                  <a:gd name="T81" fmla="*/ 3760 h 4194"/>
                  <a:gd name="T82" fmla="*/ 1966 w 3847"/>
                  <a:gd name="T83" fmla="*/ 4007 h 4194"/>
                  <a:gd name="T84" fmla="*/ 2002 w 3847"/>
                  <a:gd name="T85" fmla="*/ 4157 h 4194"/>
                  <a:gd name="T86" fmla="*/ 2205 w 3847"/>
                  <a:gd name="T87" fmla="*/ 4140 h 4194"/>
                  <a:gd name="T88" fmla="*/ 2452 w 3847"/>
                  <a:gd name="T89" fmla="*/ 4104 h 4194"/>
                  <a:gd name="T90" fmla="*/ 2796 w 3847"/>
                  <a:gd name="T91" fmla="*/ 3663 h 4194"/>
                  <a:gd name="T92" fmla="*/ 2937 w 3847"/>
                  <a:gd name="T93" fmla="*/ 3451 h 4194"/>
                  <a:gd name="T94" fmla="*/ 2902 w 3847"/>
                  <a:gd name="T95" fmla="*/ 3283 h 4194"/>
                  <a:gd name="T96" fmla="*/ 3149 w 3847"/>
                  <a:gd name="T97" fmla="*/ 3116 h 4194"/>
                  <a:gd name="T98" fmla="*/ 3219 w 3847"/>
                  <a:gd name="T99" fmla="*/ 2754 h 4194"/>
                  <a:gd name="T100" fmla="*/ 3149 w 3847"/>
                  <a:gd name="T101" fmla="*/ 2595 h 4194"/>
                  <a:gd name="T102" fmla="*/ 3228 w 3847"/>
                  <a:gd name="T103" fmla="*/ 2304 h 4194"/>
                  <a:gd name="T104" fmla="*/ 3502 w 3847"/>
                  <a:gd name="T105" fmla="*/ 2065 h 4194"/>
                  <a:gd name="T106" fmla="*/ 3846 w 3847"/>
                  <a:gd name="T107" fmla="*/ 1536 h 4194"/>
                  <a:gd name="T108" fmla="*/ 2858 w 3847"/>
                  <a:gd name="T109" fmla="*/ 2710 h 4194"/>
                  <a:gd name="T110" fmla="*/ 2911 w 3847"/>
                  <a:gd name="T111" fmla="*/ 2957 h 4194"/>
                  <a:gd name="T112" fmla="*/ 2840 w 3847"/>
                  <a:gd name="T113" fmla="*/ 2215 h 4194"/>
                  <a:gd name="T114" fmla="*/ 2725 w 3847"/>
                  <a:gd name="T115" fmla="*/ 2295 h 4194"/>
                  <a:gd name="T116" fmla="*/ 2849 w 3847"/>
                  <a:gd name="T117" fmla="*/ 2171 h 4194"/>
                  <a:gd name="T118" fmla="*/ 2584 w 3847"/>
                  <a:gd name="T119" fmla="*/ 2392 h 4194"/>
                  <a:gd name="T120" fmla="*/ 2664 w 3847"/>
                  <a:gd name="T121" fmla="*/ 2621 h 4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47" h="4194">
                    <a:moveTo>
                      <a:pt x="3837" y="1518"/>
                    </a:moveTo>
                    <a:lnTo>
                      <a:pt x="3837" y="1518"/>
                    </a:lnTo>
                    <a:lnTo>
                      <a:pt x="3828" y="1500"/>
                    </a:lnTo>
                    <a:lnTo>
                      <a:pt x="3819" y="1500"/>
                    </a:lnTo>
                    <a:lnTo>
                      <a:pt x="3819" y="1500"/>
                    </a:lnTo>
                    <a:lnTo>
                      <a:pt x="3811" y="1500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75" y="1527"/>
                    </a:lnTo>
                    <a:lnTo>
                      <a:pt x="3740" y="1536"/>
                    </a:lnTo>
                    <a:lnTo>
                      <a:pt x="3669" y="1544"/>
                    </a:lnTo>
                    <a:lnTo>
                      <a:pt x="3669" y="1544"/>
                    </a:lnTo>
                    <a:lnTo>
                      <a:pt x="3608" y="1544"/>
                    </a:lnTo>
                    <a:lnTo>
                      <a:pt x="3590" y="1553"/>
                    </a:lnTo>
                    <a:lnTo>
                      <a:pt x="3572" y="1562"/>
                    </a:lnTo>
                    <a:lnTo>
                      <a:pt x="3572" y="1562"/>
                    </a:lnTo>
                    <a:lnTo>
                      <a:pt x="3572" y="1571"/>
                    </a:lnTo>
                    <a:lnTo>
                      <a:pt x="3572" y="1571"/>
                    </a:lnTo>
                    <a:lnTo>
                      <a:pt x="3555" y="1571"/>
                    </a:lnTo>
                    <a:lnTo>
                      <a:pt x="3511" y="1571"/>
                    </a:lnTo>
                    <a:lnTo>
                      <a:pt x="3511" y="1571"/>
                    </a:lnTo>
                    <a:lnTo>
                      <a:pt x="3502" y="1580"/>
                    </a:lnTo>
                    <a:lnTo>
                      <a:pt x="3502" y="1580"/>
                    </a:lnTo>
                    <a:lnTo>
                      <a:pt x="3484" y="1589"/>
                    </a:lnTo>
                    <a:lnTo>
                      <a:pt x="3458" y="1597"/>
                    </a:lnTo>
                    <a:lnTo>
                      <a:pt x="3458" y="1597"/>
                    </a:lnTo>
                    <a:lnTo>
                      <a:pt x="3431" y="1589"/>
                    </a:lnTo>
                    <a:lnTo>
                      <a:pt x="3422" y="1571"/>
                    </a:lnTo>
                    <a:lnTo>
                      <a:pt x="3422" y="1571"/>
                    </a:lnTo>
                    <a:lnTo>
                      <a:pt x="3405" y="1553"/>
                    </a:lnTo>
                    <a:lnTo>
                      <a:pt x="3387" y="1544"/>
                    </a:lnTo>
                    <a:lnTo>
                      <a:pt x="3387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69" y="1536"/>
                    </a:lnTo>
                    <a:lnTo>
                      <a:pt x="3369" y="1536"/>
                    </a:lnTo>
                    <a:lnTo>
                      <a:pt x="3361" y="1536"/>
                    </a:lnTo>
                    <a:lnTo>
                      <a:pt x="3361" y="1536"/>
                    </a:lnTo>
                    <a:lnTo>
                      <a:pt x="3387" y="1518"/>
                    </a:lnTo>
                    <a:lnTo>
                      <a:pt x="3387" y="1518"/>
                    </a:lnTo>
                    <a:lnTo>
                      <a:pt x="3396" y="1509"/>
                    </a:lnTo>
                    <a:lnTo>
                      <a:pt x="3405" y="1500"/>
                    </a:lnTo>
                    <a:lnTo>
                      <a:pt x="3405" y="1500"/>
                    </a:lnTo>
                    <a:lnTo>
                      <a:pt x="3396" y="1491"/>
                    </a:lnTo>
                    <a:lnTo>
                      <a:pt x="3387" y="1474"/>
                    </a:lnTo>
                    <a:lnTo>
                      <a:pt x="3387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56"/>
                    </a:lnTo>
                    <a:lnTo>
                      <a:pt x="3369" y="1447"/>
                    </a:lnTo>
                    <a:lnTo>
                      <a:pt x="3369" y="1447"/>
                    </a:lnTo>
                    <a:lnTo>
                      <a:pt x="3325" y="1403"/>
                    </a:lnTo>
                    <a:lnTo>
                      <a:pt x="3316" y="1394"/>
                    </a:lnTo>
                    <a:lnTo>
                      <a:pt x="3316" y="1394"/>
                    </a:lnTo>
                    <a:lnTo>
                      <a:pt x="3290" y="1368"/>
                    </a:lnTo>
                    <a:lnTo>
                      <a:pt x="3263" y="1350"/>
                    </a:lnTo>
                    <a:lnTo>
                      <a:pt x="3246" y="1341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1" y="1324"/>
                    </a:lnTo>
                    <a:lnTo>
                      <a:pt x="3211" y="1324"/>
                    </a:lnTo>
                    <a:lnTo>
                      <a:pt x="3202" y="1306"/>
                    </a:lnTo>
                    <a:lnTo>
                      <a:pt x="3202" y="1306"/>
                    </a:lnTo>
                    <a:lnTo>
                      <a:pt x="3193" y="1306"/>
                    </a:lnTo>
                    <a:lnTo>
                      <a:pt x="3193" y="1306"/>
                    </a:lnTo>
                    <a:lnTo>
                      <a:pt x="3184" y="1297"/>
                    </a:lnTo>
                    <a:lnTo>
                      <a:pt x="3184" y="1297"/>
                    </a:lnTo>
                    <a:lnTo>
                      <a:pt x="3166" y="1271"/>
                    </a:lnTo>
                    <a:lnTo>
                      <a:pt x="3149" y="1227"/>
                    </a:lnTo>
                    <a:lnTo>
                      <a:pt x="3149" y="1227"/>
                    </a:lnTo>
                    <a:lnTo>
                      <a:pt x="3140" y="1200"/>
                    </a:lnTo>
                    <a:lnTo>
                      <a:pt x="3122" y="1174"/>
                    </a:lnTo>
                    <a:lnTo>
                      <a:pt x="3122" y="1174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22" y="1156"/>
                    </a:lnTo>
                    <a:lnTo>
                      <a:pt x="3122" y="1156"/>
                    </a:lnTo>
                    <a:lnTo>
                      <a:pt x="3113" y="1138"/>
                    </a:lnTo>
                    <a:lnTo>
                      <a:pt x="3113" y="1138"/>
                    </a:lnTo>
                    <a:lnTo>
                      <a:pt x="3096" y="1130"/>
                    </a:lnTo>
                    <a:lnTo>
                      <a:pt x="3096" y="1130"/>
                    </a:lnTo>
                    <a:lnTo>
                      <a:pt x="3078" y="1121"/>
                    </a:lnTo>
                    <a:lnTo>
                      <a:pt x="3078" y="1121"/>
                    </a:lnTo>
                    <a:lnTo>
                      <a:pt x="3069" y="1112"/>
                    </a:lnTo>
                    <a:lnTo>
                      <a:pt x="3061" y="1094"/>
                    </a:lnTo>
                    <a:lnTo>
                      <a:pt x="3052" y="1068"/>
                    </a:lnTo>
                    <a:lnTo>
                      <a:pt x="3052" y="1041"/>
                    </a:lnTo>
                    <a:lnTo>
                      <a:pt x="3052" y="1041"/>
                    </a:lnTo>
                    <a:lnTo>
                      <a:pt x="3043" y="988"/>
                    </a:lnTo>
                    <a:lnTo>
                      <a:pt x="3043" y="988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43" y="953"/>
                    </a:lnTo>
                    <a:lnTo>
                      <a:pt x="3043" y="953"/>
                    </a:lnTo>
                    <a:lnTo>
                      <a:pt x="3034" y="935"/>
                    </a:lnTo>
                    <a:lnTo>
                      <a:pt x="3025" y="918"/>
                    </a:lnTo>
                    <a:lnTo>
                      <a:pt x="3008" y="900"/>
                    </a:lnTo>
                    <a:lnTo>
                      <a:pt x="2981" y="882"/>
                    </a:lnTo>
                    <a:lnTo>
                      <a:pt x="2981" y="882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47"/>
                    </a:lnTo>
                    <a:lnTo>
                      <a:pt x="2963" y="829"/>
                    </a:lnTo>
                    <a:lnTo>
                      <a:pt x="2963" y="829"/>
                    </a:lnTo>
                    <a:lnTo>
                      <a:pt x="2963" y="812"/>
                    </a:lnTo>
                    <a:lnTo>
                      <a:pt x="2946" y="794"/>
                    </a:lnTo>
                    <a:lnTo>
                      <a:pt x="2946" y="794"/>
                    </a:lnTo>
                    <a:lnTo>
                      <a:pt x="2937" y="768"/>
                    </a:lnTo>
                    <a:lnTo>
                      <a:pt x="2937" y="768"/>
                    </a:lnTo>
                    <a:lnTo>
                      <a:pt x="2919" y="732"/>
                    </a:lnTo>
                    <a:lnTo>
                      <a:pt x="2902" y="706"/>
                    </a:lnTo>
                    <a:lnTo>
                      <a:pt x="2902" y="706"/>
                    </a:lnTo>
                    <a:lnTo>
                      <a:pt x="2893" y="688"/>
                    </a:lnTo>
                    <a:lnTo>
                      <a:pt x="2893" y="688"/>
                    </a:lnTo>
                    <a:lnTo>
                      <a:pt x="2875" y="662"/>
                    </a:lnTo>
                    <a:lnTo>
                      <a:pt x="2875" y="662"/>
                    </a:lnTo>
                    <a:lnTo>
                      <a:pt x="2875" y="653"/>
                    </a:lnTo>
                    <a:lnTo>
                      <a:pt x="2875" y="653"/>
                    </a:lnTo>
                    <a:lnTo>
                      <a:pt x="2866" y="635"/>
                    </a:lnTo>
                    <a:lnTo>
                      <a:pt x="2866" y="635"/>
                    </a:lnTo>
                    <a:lnTo>
                      <a:pt x="2858" y="626"/>
                    </a:lnTo>
                    <a:lnTo>
                      <a:pt x="2858" y="626"/>
                    </a:lnTo>
                    <a:lnTo>
                      <a:pt x="2858" y="618"/>
                    </a:lnTo>
                    <a:lnTo>
                      <a:pt x="2858" y="618"/>
                    </a:lnTo>
                    <a:lnTo>
                      <a:pt x="2849" y="600"/>
                    </a:lnTo>
                    <a:lnTo>
                      <a:pt x="2849" y="600"/>
                    </a:lnTo>
                    <a:lnTo>
                      <a:pt x="2849" y="582"/>
                    </a:lnTo>
                    <a:lnTo>
                      <a:pt x="2831" y="565"/>
                    </a:lnTo>
                    <a:lnTo>
                      <a:pt x="2831" y="565"/>
                    </a:lnTo>
                    <a:lnTo>
                      <a:pt x="2831" y="556"/>
                    </a:lnTo>
                    <a:lnTo>
                      <a:pt x="2831" y="556"/>
                    </a:lnTo>
                    <a:lnTo>
                      <a:pt x="2813" y="547"/>
                    </a:lnTo>
                    <a:lnTo>
                      <a:pt x="2813" y="547"/>
                    </a:lnTo>
                    <a:lnTo>
                      <a:pt x="2805" y="538"/>
                    </a:lnTo>
                    <a:lnTo>
                      <a:pt x="2805" y="538"/>
                    </a:lnTo>
                    <a:lnTo>
                      <a:pt x="2787" y="494"/>
                    </a:lnTo>
                    <a:lnTo>
                      <a:pt x="2778" y="459"/>
                    </a:lnTo>
                    <a:lnTo>
                      <a:pt x="2778" y="459"/>
                    </a:lnTo>
                    <a:lnTo>
                      <a:pt x="2796" y="503"/>
                    </a:lnTo>
                    <a:lnTo>
                      <a:pt x="2796" y="503"/>
                    </a:lnTo>
                    <a:lnTo>
                      <a:pt x="2805" y="503"/>
                    </a:lnTo>
                    <a:lnTo>
                      <a:pt x="2805" y="503"/>
                    </a:lnTo>
                    <a:lnTo>
                      <a:pt x="2813" y="520"/>
                    </a:lnTo>
                    <a:lnTo>
                      <a:pt x="2813" y="520"/>
                    </a:lnTo>
                    <a:lnTo>
                      <a:pt x="2840" y="565"/>
                    </a:lnTo>
                    <a:lnTo>
                      <a:pt x="2849" y="582"/>
                    </a:lnTo>
                    <a:lnTo>
                      <a:pt x="2866" y="591"/>
                    </a:lnTo>
                    <a:lnTo>
                      <a:pt x="2866" y="591"/>
                    </a:lnTo>
                    <a:lnTo>
                      <a:pt x="2884" y="582"/>
                    </a:lnTo>
                    <a:lnTo>
                      <a:pt x="2884" y="582"/>
                    </a:lnTo>
                    <a:lnTo>
                      <a:pt x="2893" y="556"/>
                    </a:lnTo>
                    <a:lnTo>
                      <a:pt x="2902" y="529"/>
                    </a:lnTo>
                    <a:lnTo>
                      <a:pt x="2902" y="529"/>
                    </a:lnTo>
                    <a:lnTo>
                      <a:pt x="2911" y="512"/>
                    </a:lnTo>
                    <a:lnTo>
                      <a:pt x="2911" y="512"/>
                    </a:lnTo>
                    <a:lnTo>
                      <a:pt x="2919" y="494"/>
                    </a:lnTo>
                    <a:lnTo>
                      <a:pt x="2919" y="485"/>
                    </a:lnTo>
                    <a:lnTo>
                      <a:pt x="2919" y="476"/>
                    </a:lnTo>
                    <a:lnTo>
                      <a:pt x="2919" y="476"/>
                    </a:lnTo>
                    <a:lnTo>
                      <a:pt x="2919" y="467"/>
                    </a:lnTo>
                    <a:lnTo>
                      <a:pt x="2893" y="388"/>
                    </a:lnTo>
                    <a:lnTo>
                      <a:pt x="2893" y="388"/>
                    </a:lnTo>
                    <a:lnTo>
                      <a:pt x="2884" y="379"/>
                    </a:lnTo>
                    <a:lnTo>
                      <a:pt x="2875" y="379"/>
                    </a:lnTo>
                    <a:lnTo>
                      <a:pt x="2858" y="379"/>
                    </a:lnTo>
                    <a:lnTo>
                      <a:pt x="2858" y="379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778" y="370"/>
                    </a:lnTo>
                    <a:lnTo>
                      <a:pt x="2743" y="362"/>
                    </a:lnTo>
                    <a:lnTo>
                      <a:pt x="2743" y="362"/>
                    </a:lnTo>
                    <a:lnTo>
                      <a:pt x="2734" y="353"/>
                    </a:lnTo>
                    <a:lnTo>
                      <a:pt x="2734" y="353"/>
                    </a:lnTo>
                    <a:lnTo>
                      <a:pt x="2708" y="353"/>
                    </a:lnTo>
                    <a:lnTo>
                      <a:pt x="2708" y="353"/>
                    </a:lnTo>
                    <a:lnTo>
                      <a:pt x="2655" y="362"/>
                    </a:lnTo>
                    <a:lnTo>
                      <a:pt x="2619" y="379"/>
                    </a:lnTo>
                    <a:lnTo>
                      <a:pt x="2619" y="379"/>
                    </a:lnTo>
                    <a:lnTo>
                      <a:pt x="2611" y="379"/>
                    </a:lnTo>
                    <a:lnTo>
                      <a:pt x="2611" y="379"/>
                    </a:lnTo>
                    <a:lnTo>
                      <a:pt x="2593" y="388"/>
                    </a:lnTo>
                    <a:lnTo>
                      <a:pt x="2558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22" y="370"/>
                    </a:lnTo>
                    <a:lnTo>
                      <a:pt x="2522" y="370"/>
                    </a:lnTo>
                    <a:lnTo>
                      <a:pt x="2496" y="362"/>
                    </a:lnTo>
                    <a:lnTo>
                      <a:pt x="2452" y="353"/>
                    </a:lnTo>
                    <a:lnTo>
                      <a:pt x="2452" y="353"/>
                    </a:lnTo>
                    <a:lnTo>
                      <a:pt x="2390" y="344"/>
                    </a:lnTo>
                    <a:lnTo>
                      <a:pt x="2390" y="344"/>
                    </a:lnTo>
                    <a:lnTo>
                      <a:pt x="2381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64" y="326"/>
                    </a:lnTo>
                    <a:lnTo>
                      <a:pt x="2346" y="326"/>
                    </a:lnTo>
                    <a:lnTo>
                      <a:pt x="2319" y="317"/>
                    </a:lnTo>
                    <a:lnTo>
                      <a:pt x="2319" y="317"/>
                    </a:lnTo>
                    <a:lnTo>
                      <a:pt x="2293" y="317"/>
                    </a:lnTo>
                    <a:lnTo>
                      <a:pt x="2293" y="317"/>
                    </a:lnTo>
                    <a:lnTo>
                      <a:pt x="2266" y="309"/>
                    </a:lnTo>
                    <a:lnTo>
                      <a:pt x="2258" y="300"/>
                    </a:lnTo>
                    <a:lnTo>
                      <a:pt x="2258" y="300"/>
                    </a:lnTo>
                    <a:lnTo>
                      <a:pt x="2231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169" y="273"/>
                    </a:lnTo>
                    <a:lnTo>
                      <a:pt x="2134" y="282"/>
                    </a:lnTo>
                    <a:lnTo>
                      <a:pt x="2081" y="317"/>
                    </a:lnTo>
                    <a:lnTo>
                      <a:pt x="2081" y="317"/>
                    </a:lnTo>
                    <a:lnTo>
                      <a:pt x="2072" y="326"/>
                    </a:lnTo>
                    <a:lnTo>
                      <a:pt x="2072" y="344"/>
                    </a:lnTo>
                    <a:lnTo>
                      <a:pt x="2072" y="344"/>
                    </a:lnTo>
                    <a:lnTo>
                      <a:pt x="2072" y="353"/>
                    </a:lnTo>
                    <a:lnTo>
                      <a:pt x="2072" y="353"/>
                    </a:lnTo>
                    <a:lnTo>
                      <a:pt x="2072" y="362"/>
                    </a:lnTo>
                    <a:lnTo>
                      <a:pt x="2072" y="362"/>
                    </a:lnTo>
                    <a:lnTo>
                      <a:pt x="2072" y="379"/>
                    </a:lnTo>
                    <a:lnTo>
                      <a:pt x="2072" y="379"/>
                    </a:lnTo>
                    <a:lnTo>
                      <a:pt x="2081" y="397"/>
                    </a:lnTo>
                    <a:lnTo>
                      <a:pt x="2072" y="406"/>
                    </a:lnTo>
                    <a:lnTo>
                      <a:pt x="2072" y="406"/>
                    </a:lnTo>
                    <a:lnTo>
                      <a:pt x="2064" y="414"/>
                    </a:lnTo>
                    <a:lnTo>
                      <a:pt x="2046" y="423"/>
                    </a:lnTo>
                    <a:lnTo>
                      <a:pt x="2046" y="423"/>
                    </a:lnTo>
                    <a:lnTo>
                      <a:pt x="2019" y="414"/>
                    </a:lnTo>
                    <a:lnTo>
                      <a:pt x="2002" y="406"/>
                    </a:lnTo>
                    <a:lnTo>
                      <a:pt x="2002" y="406"/>
                    </a:lnTo>
                    <a:lnTo>
                      <a:pt x="1975" y="388"/>
                    </a:lnTo>
                    <a:lnTo>
                      <a:pt x="1949" y="379"/>
                    </a:lnTo>
                    <a:lnTo>
                      <a:pt x="1896" y="370"/>
                    </a:lnTo>
                    <a:lnTo>
                      <a:pt x="1896" y="370"/>
                    </a:lnTo>
                    <a:lnTo>
                      <a:pt x="1869" y="362"/>
                    </a:lnTo>
                    <a:lnTo>
                      <a:pt x="1852" y="353"/>
                    </a:lnTo>
                    <a:lnTo>
                      <a:pt x="1852" y="353"/>
                    </a:lnTo>
                    <a:lnTo>
                      <a:pt x="1843" y="344"/>
                    </a:lnTo>
                    <a:lnTo>
                      <a:pt x="1843" y="344"/>
                    </a:lnTo>
                    <a:lnTo>
                      <a:pt x="1843" y="326"/>
                    </a:lnTo>
                    <a:lnTo>
                      <a:pt x="1843" y="326"/>
                    </a:lnTo>
                    <a:lnTo>
                      <a:pt x="1834" y="317"/>
                    </a:lnTo>
                    <a:lnTo>
                      <a:pt x="1825" y="309"/>
                    </a:lnTo>
                    <a:lnTo>
                      <a:pt x="1808" y="300"/>
                    </a:lnTo>
                    <a:lnTo>
                      <a:pt x="1808" y="300"/>
                    </a:lnTo>
                    <a:lnTo>
                      <a:pt x="1790" y="291"/>
                    </a:lnTo>
                    <a:lnTo>
                      <a:pt x="1790" y="291"/>
                    </a:lnTo>
                    <a:lnTo>
                      <a:pt x="1772" y="291"/>
                    </a:lnTo>
                    <a:lnTo>
                      <a:pt x="1772" y="291"/>
                    </a:lnTo>
                    <a:lnTo>
                      <a:pt x="1764" y="282"/>
                    </a:lnTo>
                    <a:lnTo>
                      <a:pt x="1764" y="282"/>
                    </a:lnTo>
                    <a:lnTo>
                      <a:pt x="1746" y="282"/>
                    </a:lnTo>
                    <a:lnTo>
                      <a:pt x="1719" y="273"/>
                    </a:lnTo>
                    <a:lnTo>
                      <a:pt x="1719" y="273"/>
                    </a:lnTo>
                    <a:lnTo>
                      <a:pt x="1693" y="282"/>
                    </a:lnTo>
                    <a:lnTo>
                      <a:pt x="1693" y="282"/>
                    </a:lnTo>
                    <a:lnTo>
                      <a:pt x="1649" y="273"/>
                    </a:lnTo>
                    <a:lnTo>
                      <a:pt x="1649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22" y="273"/>
                    </a:lnTo>
                    <a:lnTo>
                      <a:pt x="1622" y="273"/>
                    </a:lnTo>
                    <a:lnTo>
                      <a:pt x="1614" y="256"/>
                    </a:lnTo>
                    <a:lnTo>
                      <a:pt x="1614" y="256"/>
                    </a:lnTo>
                    <a:lnTo>
                      <a:pt x="1605" y="238"/>
                    </a:lnTo>
                    <a:lnTo>
                      <a:pt x="1605" y="229"/>
                    </a:lnTo>
                    <a:lnTo>
                      <a:pt x="1605" y="229"/>
                    </a:lnTo>
                    <a:lnTo>
                      <a:pt x="1588" y="229"/>
                    </a:lnTo>
                    <a:lnTo>
                      <a:pt x="1579" y="229"/>
                    </a:lnTo>
                    <a:lnTo>
                      <a:pt x="1579" y="229"/>
                    </a:lnTo>
                    <a:lnTo>
                      <a:pt x="1562" y="229"/>
                    </a:lnTo>
                    <a:lnTo>
                      <a:pt x="1562" y="229"/>
                    </a:lnTo>
                    <a:lnTo>
                      <a:pt x="1553" y="220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62" y="203"/>
                    </a:lnTo>
                    <a:lnTo>
                      <a:pt x="1562" y="203"/>
                    </a:lnTo>
                    <a:lnTo>
                      <a:pt x="1570" y="203"/>
                    </a:lnTo>
                    <a:lnTo>
                      <a:pt x="1570" y="203"/>
                    </a:lnTo>
                    <a:lnTo>
                      <a:pt x="1570" y="194"/>
                    </a:lnTo>
                    <a:lnTo>
                      <a:pt x="1570" y="194"/>
                    </a:lnTo>
                    <a:lnTo>
                      <a:pt x="1588" y="185"/>
                    </a:lnTo>
                    <a:lnTo>
                      <a:pt x="1588" y="185"/>
                    </a:lnTo>
                    <a:lnTo>
                      <a:pt x="1605" y="167"/>
                    </a:lnTo>
                    <a:lnTo>
                      <a:pt x="1605" y="141"/>
                    </a:lnTo>
                    <a:lnTo>
                      <a:pt x="1605" y="141"/>
                    </a:lnTo>
                    <a:lnTo>
                      <a:pt x="1605" y="114"/>
                    </a:lnTo>
                    <a:lnTo>
                      <a:pt x="1588" y="97"/>
                    </a:lnTo>
                    <a:lnTo>
                      <a:pt x="1588" y="97"/>
                    </a:lnTo>
                    <a:lnTo>
                      <a:pt x="1579" y="88"/>
                    </a:lnTo>
                    <a:lnTo>
                      <a:pt x="1579" y="88"/>
                    </a:lnTo>
                    <a:lnTo>
                      <a:pt x="1588" y="70"/>
                    </a:lnTo>
                    <a:lnTo>
                      <a:pt x="1588" y="70"/>
                    </a:lnTo>
                    <a:lnTo>
                      <a:pt x="1596" y="70"/>
                    </a:lnTo>
                    <a:lnTo>
                      <a:pt x="1596" y="70"/>
                    </a:lnTo>
                    <a:lnTo>
                      <a:pt x="1605" y="61"/>
                    </a:lnTo>
                    <a:lnTo>
                      <a:pt x="1605" y="53"/>
                    </a:lnTo>
                    <a:lnTo>
                      <a:pt x="1605" y="53"/>
                    </a:lnTo>
                    <a:lnTo>
                      <a:pt x="1605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70" y="35"/>
                    </a:lnTo>
                    <a:lnTo>
                      <a:pt x="1570" y="35"/>
                    </a:lnTo>
                    <a:lnTo>
                      <a:pt x="1570" y="26"/>
                    </a:lnTo>
                    <a:lnTo>
                      <a:pt x="1570" y="26"/>
                    </a:lnTo>
                    <a:lnTo>
                      <a:pt x="1553" y="8"/>
                    </a:lnTo>
                    <a:lnTo>
                      <a:pt x="1526" y="0"/>
                    </a:lnTo>
                    <a:lnTo>
                      <a:pt x="1526" y="0"/>
                    </a:lnTo>
                    <a:lnTo>
                      <a:pt x="1500" y="8"/>
                    </a:lnTo>
                    <a:lnTo>
                      <a:pt x="1473" y="17"/>
                    </a:lnTo>
                    <a:lnTo>
                      <a:pt x="1473" y="17"/>
                    </a:lnTo>
                    <a:lnTo>
                      <a:pt x="1473" y="26"/>
                    </a:lnTo>
                    <a:lnTo>
                      <a:pt x="1473" y="26"/>
                    </a:lnTo>
                    <a:lnTo>
                      <a:pt x="1465" y="26"/>
                    </a:lnTo>
                    <a:lnTo>
                      <a:pt x="1465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29" y="17"/>
                    </a:lnTo>
                    <a:lnTo>
                      <a:pt x="1429" y="17"/>
                    </a:lnTo>
                    <a:lnTo>
                      <a:pt x="1403" y="8"/>
                    </a:lnTo>
                    <a:lnTo>
                      <a:pt x="1403" y="8"/>
                    </a:lnTo>
                    <a:lnTo>
                      <a:pt x="1394" y="8"/>
                    </a:lnTo>
                    <a:lnTo>
                      <a:pt x="1385" y="8"/>
                    </a:lnTo>
                    <a:lnTo>
                      <a:pt x="1385" y="8"/>
                    </a:lnTo>
                    <a:lnTo>
                      <a:pt x="1376" y="8"/>
                    </a:lnTo>
                    <a:lnTo>
                      <a:pt x="1376" y="8"/>
                    </a:lnTo>
                    <a:lnTo>
                      <a:pt x="1359" y="17"/>
                    </a:lnTo>
                    <a:lnTo>
                      <a:pt x="1359" y="17"/>
                    </a:lnTo>
                    <a:lnTo>
                      <a:pt x="1332" y="17"/>
                    </a:lnTo>
                    <a:lnTo>
                      <a:pt x="1332" y="17"/>
                    </a:lnTo>
                    <a:lnTo>
                      <a:pt x="1323" y="17"/>
                    </a:lnTo>
                    <a:lnTo>
                      <a:pt x="1323" y="17"/>
                    </a:lnTo>
                    <a:lnTo>
                      <a:pt x="1315" y="26"/>
                    </a:lnTo>
                    <a:lnTo>
                      <a:pt x="1315" y="26"/>
                    </a:lnTo>
                    <a:lnTo>
                      <a:pt x="1288" y="35"/>
                    </a:lnTo>
                    <a:lnTo>
                      <a:pt x="1270" y="35"/>
                    </a:lnTo>
                    <a:lnTo>
                      <a:pt x="1270" y="35"/>
                    </a:lnTo>
                    <a:lnTo>
                      <a:pt x="1262" y="26"/>
                    </a:lnTo>
                    <a:lnTo>
                      <a:pt x="1235" y="26"/>
                    </a:lnTo>
                    <a:lnTo>
                      <a:pt x="1235" y="26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23" y="53"/>
                    </a:lnTo>
                    <a:lnTo>
                      <a:pt x="997" y="70"/>
                    </a:lnTo>
                    <a:lnTo>
                      <a:pt x="997" y="70"/>
                    </a:lnTo>
                    <a:lnTo>
                      <a:pt x="988" y="79"/>
                    </a:lnTo>
                    <a:lnTo>
                      <a:pt x="988" y="79"/>
                    </a:lnTo>
                    <a:lnTo>
                      <a:pt x="970" y="88"/>
                    </a:lnTo>
                    <a:lnTo>
                      <a:pt x="970" y="88"/>
                    </a:lnTo>
                    <a:lnTo>
                      <a:pt x="944" y="97"/>
                    </a:lnTo>
                    <a:lnTo>
                      <a:pt x="918" y="106"/>
                    </a:lnTo>
                    <a:lnTo>
                      <a:pt x="873" y="132"/>
                    </a:lnTo>
                    <a:lnTo>
                      <a:pt x="873" y="132"/>
                    </a:lnTo>
                    <a:lnTo>
                      <a:pt x="873" y="141"/>
                    </a:lnTo>
                    <a:lnTo>
                      <a:pt x="873" y="141"/>
                    </a:lnTo>
                    <a:lnTo>
                      <a:pt x="856" y="141"/>
                    </a:lnTo>
                    <a:lnTo>
                      <a:pt x="856" y="141"/>
                    </a:lnTo>
                    <a:lnTo>
                      <a:pt x="847" y="141"/>
                    </a:lnTo>
                    <a:lnTo>
                      <a:pt x="847" y="141"/>
                    </a:lnTo>
                    <a:lnTo>
                      <a:pt x="829" y="132"/>
                    </a:lnTo>
                    <a:lnTo>
                      <a:pt x="829" y="132"/>
                    </a:lnTo>
                    <a:lnTo>
                      <a:pt x="812" y="132"/>
                    </a:lnTo>
                    <a:lnTo>
                      <a:pt x="812" y="132"/>
                    </a:lnTo>
                    <a:lnTo>
                      <a:pt x="794" y="123"/>
                    </a:lnTo>
                    <a:lnTo>
                      <a:pt x="768" y="123"/>
                    </a:lnTo>
                    <a:lnTo>
                      <a:pt x="768" y="123"/>
                    </a:lnTo>
                    <a:lnTo>
                      <a:pt x="750" y="132"/>
                    </a:lnTo>
                    <a:lnTo>
                      <a:pt x="750" y="132"/>
                    </a:lnTo>
                    <a:lnTo>
                      <a:pt x="732" y="132"/>
                    </a:lnTo>
                    <a:lnTo>
                      <a:pt x="732" y="132"/>
                    </a:lnTo>
                    <a:lnTo>
                      <a:pt x="723" y="132"/>
                    </a:lnTo>
                    <a:lnTo>
                      <a:pt x="697" y="114"/>
                    </a:lnTo>
                    <a:lnTo>
                      <a:pt x="697" y="114"/>
                    </a:lnTo>
                    <a:lnTo>
                      <a:pt x="670" y="97"/>
                    </a:lnTo>
                    <a:lnTo>
                      <a:pt x="653" y="88"/>
                    </a:lnTo>
                    <a:lnTo>
                      <a:pt x="653" y="88"/>
                    </a:lnTo>
                    <a:lnTo>
                      <a:pt x="644" y="88"/>
                    </a:lnTo>
                    <a:lnTo>
                      <a:pt x="635" y="97"/>
                    </a:lnTo>
                    <a:lnTo>
                      <a:pt x="635" y="97"/>
                    </a:lnTo>
                    <a:lnTo>
                      <a:pt x="609" y="141"/>
                    </a:lnTo>
                    <a:lnTo>
                      <a:pt x="609" y="141"/>
                    </a:lnTo>
                    <a:lnTo>
                      <a:pt x="600" y="158"/>
                    </a:lnTo>
                    <a:lnTo>
                      <a:pt x="573" y="211"/>
                    </a:lnTo>
                    <a:lnTo>
                      <a:pt x="573" y="211"/>
                    </a:lnTo>
                    <a:lnTo>
                      <a:pt x="556" y="220"/>
                    </a:lnTo>
                    <a:lnTo>
                      <a:pt x="538" y="229"/>
                    </a:lnTo>
                    <a:lnTo>
                      <a:pt x="494" y="247"/>
                    </a:lnTo>
                    <a:lnTo>
                      <a:pt x="494" y="247"/>
                    </a:lnTo>
                    <a:lnTo>
                      <a:pt x="476" y="247"/>
                    </a:lnTo>
                    <a:lnTo>
                      <a:pt x="468" y="264"/>
                    </a:lnTo>
                    <a:lnTo>
                      <a:pt x="468" y="264"/>
                    </a:lnTo>
                    <a:lnTo>
                      <a:pt x="459" y="273"/>
                    </a:lnTo>
                    <a:lnTo>
                      <a:pt x="459" y="273"/>
                    </a:lnTo>
                    <a:lnTo>
                      <a:pt x="450" y="291"/>
                    </a:lnTo>
                    <a:lnTo>
                      <a:pt x="450" y="291"/>
                    </a:lnTo>
                    <a:lnTo>
                      <a:pt x="441" y="300"/>
                    </a:lnTo>
                    <a:lnTo>
                      <a:pt x="432" y="309"/>
                    </a:lnTo>
                    <a:lnTo>
                      <a:pt x="432" y="309"/>
                    </a:lnTo>
                    <a:lnTo>
                      <a:pt x="423" y="326"/>
                    </a:lnTo>
                    <a:lnTo>
                      <a:pt x="423" y="326"/>
                    </a:lnTo>
                    <a:lnTo>
                      <a:pt x="423" y="335"/>
                    </a:lnTo>
                    <a:lnTo>
                      <a:pt x="415" y="344"/>
                    </a:lnTo>
                    <a:lnTo>
                      <a:pt x="415" y="344"/>
                    </a:lnTo>
                    <a:lnTo>
                      <a:pt x="406" y="362"/>
                    </a:lnTo>
                    <a:lnTo>
                      <a:pt x="397" y="388"/>
                    </a:lnTo>
                    <a:lnTo>
                      <a:pt x="415" y="432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388" y="485"/>
                    </a:lnTo>
                    <a:lnTo>
                      <a:pt x="353" y="520"/>
                    </a:lnTo>
                    <a:lnTo>
                      <a:pt x="353" y="520"/>
                    </a:lnTo>
                    <a:lnTo>
                      <a:pt x="335" y="529"/>
                    </a:lnTo>
                    <a:lnTo>
                      <a:pt x="318" y="547"/>
                    </a:lnTo>
                    <a:lnTo>
                      <a:pt x="318" y="547"/>
                    </a:lnTo>
                    <a:lnTo>
                      <a:pt x="300" y="565"/>
                    </a:lnTo>
                    <a:lnTo>
                      <a:pt x="265" y="573"/>
                    </a:lnTo>
                    <a:lnTo>
                      <a:pt x="265" y="573"/>
                    </a:lnTo>
                    <a:lnTo>
                      <a:pt x="256" y="573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38" y="591"/>
                    </a:lnTo>
                    <a:lnTo>
                      <a:pt x="238" y="591"/>
                    </a:lnTo>
                    <a:lnTo>
                      <a:pt x="221" y="591"/>
                    </a:lnTo>
                    <a:lnTo>
                      <a:pt x="221" y="591"/>
                    </a:lnTo>
                    <a:lnTo>
                      <a:pt x="203" y="618"/>
                    </a:lnTo>
                    <a:lnTo>
                      <a:pt x="194" y="644"/>
                    </a:lnTo>
                    <a:lnTo>
                      <a:pt x="194" y="644"/>
                    </a:lnTo>
                    <a:lnTo>
                      <a:pt x="176" y="662"/>
                    </a:lnTo>
                    <a:lnTo>
                      <a:pt x="176" y="662"/>
                    </a:lnTo>
                    <a:lnTo>
                      <a:pt x="159" y="679"/>
                    </a:lnTo>
                    <a:lnTo>
                      <a:pt x="159" y="679"/>
                    </a:lnTo>
                    <a:lnTo>
                      <a:pt x="132" y="715"/>
                    </a:lnTo>
                    <a:lnTo>
                      <a:pt x="123" y="732"/>
                    </a:lnTo>
                    <a:lnTo>
                      <a:pt x="115" y="750"/>
                    </a:lnTo>
                    <a:lnTo>
                      <a:pt x="115" y="750"/>
                    </a:lnTo>
                    <a:lnTo>
                      <a:pt x="106" y="785"/>
                    </a:lnTo>
                    <a:lnTo>
                      <a:pt x="71" y="821"/>
                    </a:lnTo>
                    <a:lnTo>
                      <a:pt x="71" y="821"/>
                    </a:lnTo>
                    <a:lnTo>
                      <a:pt x="44" y="865"/>
                    </a:lnTo>
                    <a:lnTo>
                      <a:pt x="18" y="918"/>
                    </a:lnTo>
                    <a:lnTo>
                      <a:pt x="18" y="918"/>
                    </a:lnTo>
                    <a:lnTo>
                      <a:pt x="9" y="944"/>
                    </a:lnTo>
                    <a:lnTo>
                      <a:pt x="0" y="962"/>
                    </a:lnTo>
                    <a:lnTo>
                      <a:pt x="0" y="962"/>
                    </a:lnTo>
                    <a:lnTo>
                      <a:pt x="0" y="971"/>
                    </a:lnTo>
                    <a:lnTo>
                      <a:pt x="0" y="971"/>
                    </a:lnTo>
                    <a:lnTo>
                      <a:pt x="0" y="979"/>
                    </a:lnTo>
                    <a:lnTo>
                      <a:pt x="0" y="979"/>
                    </a:lnTo>
                    <a:lnTo>
                      <a:pt x="9" y="1015"/>
                    </a:lnTo>
                    <a:lnTo>
                      <a:pt x="26" y="1032"/>
                    </a:lnTo>
                    <a:lnTo>
                      <a:pt x="35" y="1032"/>
                    </a:lnTo>
                    <a:lnTo>
                      <a:pt x="35" y="1032"/>
                    </a:lnTo>
                    <a:lnTo>
                      <a:pt x="35" y="1041"/>
                    </a:lnTo>
                    <a:lnTo>
                      <a:pt x="35" y="1059"/>
                    </a:lnTo>
                    <a:lnTo>
                      <a:pt x="35" y="1059"/>
                    </a:lnTo>
                    <a:lnTo>
                      <a:pt x="35" y="1068"/>
                    </a:lnTo>
                    <a:lnTo>
                      <a:pt x="35" y="1068"/>
                    </a:lnTo>
                    <a:lnTo>
                      <a:pt x="35" y="1094"/>
                    </a:lnTo>
                    <a:lnTo>
                      <a:pt x="44" y="1121"/>
                    </a:lnTo>
                    <a:lnTo>
                      <a:pt x="44" y="1121"/>
                    </a:lnTo>
                    <a:lnTo>
                      <a:pt x="44" y="1130"/>
                    </a:lnTo>
                    <a:lnTo>
                      <a:pt x="44" y="1130"/>
                    </a:lnTo>
                    <a:lnTo>
                      <a:pt x="53" y="1147"/>
                    </a:lnTo>
                    <a:lnTo>
                      <a:pt x="53" y="1165"/>
                    </a:lnTo>
                    <a:lnTo>
                      <a:pt x="44" y="1191"/>
                    </a:lnTo>
                    <a:lnTo>
                      <a:pt x="26" y="1218"/>
                    </a:lnTo>
                    <a:lnTo>
                      <a:pt x="26" y="1218"/>
                    </a:lnTo>
                    <a:lnTo>
                      <a:pt x="18" y="1235"/>
                    </a:lnTo>
                    <a:lnTo>
                      <a:pt x="18" y="1244"/>
                    </a:lnTo>
                    <a:lnTo>
                      <a:pt x="18" y="1244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71"/>
                    </a:lnTo>
                    <a:lnTo>
                      <a:pt x="26" y="1271"/>
                    </a:lnTo>
                    <a:lnTo>
                      <a:pt x="18" y="1280"/>
                    </a:lnTo>
                    <a:lnTo>
                      <a:pt x="18" y="1280"/>
                    </a:lnTo>
                    <a:lnTo>
                      <a:pt x="9" y="1297"/>
                    </a:lnTo>
                    <a:lnTo>
                      <a:pt x="9" y="1297"/>
                    </a:lnTo>
                    <a:lnTo>
                      <a:pt x="0" y="1315"/>
                    </a:lnTo>
                    <a:lnTo>
                      <a:pt x="0" y="1315"/>
                    </a:lnTo>
                    <a:lnTo>
                      <a:pt x="0" y="1333"/>
                    </a:lnTo>
                    <a:lnTo>
                      <a:pt x="0" y="1350"/>
                    </a:lnTo>
                    <a:lnTo>
                      <a:pt x="0" y="1350"/>
                    </a:lnTo>
                    <a:lnTo>
                      <a:pt x="9" y="1377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30"/>
                    </a:lnTo>
                    <a:lnTo>
                      <a:pt x="26" y="1430"/>
                    </a:lnTo>
                    <a:lnTo>
                      <a:pt x="26" y="1438"/>
                    </a:lnTo>
                    <a:lnTo>
                      <a:pt x="26" y="1438"/>
                    </a:lnTo>
                    <a:lnTo>
                      <a:pt x="18" y="1447"/>
                    </a:lnTo>
                    <a:lnTo>
                      <a:pt x="18" y="1465"/>
                    </a:lnTo>
                    <a:lnTo>
                      <a:pt x="18" y="1465"/>
                    </a:lnTo>
                    <a:lnTo>
                      <a:pt x="26" y="1474"/>
                    </a:lnTo>
                    <a:lnTo>
                      <a:pt x="35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91"/>
                    </a:lnTo>
                    <a:lnTo>
                      <a:pt x="62" y="1500"/>
                    </a:lnTo>
                    <a:lnTo>
                      <a:pt x="62" y="1500"/>
                    </a:lnTo>
                    <a:lnTo>
                      <a:pt x="71" y="1509"/>
                    </a:lnTo>
                    <a:lnTo>
                      <a:pt x="88" y="1509"/>
                    </a:lnTo>
                    <a:lnTo>
                      <a:pt x="88" y="1509"/>
                    </a:lnTo>
                    <a:lnTo>
                      <a:pt x="97" y="1518"/>
                    </a:lnTo>
                    <a:lnTo>
                      <a:pt x="97" y="1527"/>
                    </a:lnTo>
                    <a:lnTo>
                      <a:pt x="97" y="1527"/>
                    </a:lnTo>
                    <a:lnTo>
                      <a:pt x="97" y="1544"/>
                    </a:lnTo>
                    <a:lnTo>
                      <a:pt x="106" y="1553"/>
                    </a:lnTo>
                    <a:lnTo>
                      <a:pt x="106" y="1553"/>
                    </a:lnTo>
                    <a:lnTo>
                      <a:pt x="115" y="1553"/>
                    </a:lnTo>
                    <a:lnTo>
                      <a:pt x="115" y="1553"/>
                    </a:lnTo>
                    <a:lnTo>
                      <a:pt x="115" y="1562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41" y="1597"/>
                    </a:lnTo>
                    <a:lnTo>
                      <a:pt x="150" y="1606"/>
                    </a:lnTo>
                    <a:lnTo>
                      <a:pt x="150" y="1606"/>
                    </a:lnTo>
                    <a:lnTo>
                      <a:pt x="185" y="1633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68"/>
                    </a:lnTo>
                    <a:lnTo>
                      <a:pt x="212" y="1668"/>
                    </a:lnTo>
                    <a:lnTo>
                      <a:pt x="212" y="1677"/>
                    </a:lnTo>
                    <a:lnTo>
                      <a:pt x="221" y="1686"/>
                    </a:lnTo>
                    <a:lnTo>
                      <a:pt x="221" y="1686"/>
                    </a:lnTo>
                    <a:lnTo>
                      <a:pt x="221" y="1694"/>
                    </a:lnTo>
                    <a:lnTo>
                      <a:pt x="221" y="1694"/>
                    </a:lnTo>
                    <a:lnTo>
                      <a:pt x="238" y="1739"/>
                    </a:lnTo>
                    <a:lnTo>
                      <a:pt x="265" y="1756"/>
                    </a:lnTo>
                    <a:lnTo>
                      <a:pt x="265" y="1756"/>
                    </a:lnTo>
                    <a:lnTo>
                      <a:pt x="273" y="1765"/>
                    </a:lnTo>
                    <a:lnTo>
                      <a:pt x="273" y="1765"/>
                    </a:lnTo>
                    <a:lnTo>
                      <a:pt x="291" y="1783"/>
                    </a:lnTo>
                    <a:lnTo>
                      <a:pt x="291" y="1783"/>
                    </a:lnTo>
                    <a:lnTo>
                      <a:pt x="309" y="1783"/>
                    </a:lnTo>
                    <a:lnTo>
                      <a:pt x="309" y="1783"/>
                    </a:lnTo>
                    <a:lnTo>
                      <a:pt x="309" y="1792"/>
                    </a:lnTo>
                    <a:lnTo>
                      <a:pt x="309" y="1792"/>
                    </a:lnTo>
                    <a:lnTo>
                      <a:pt x="318" y="1800"/>
                    </a:lnTo>
                    <a:lnTo>
                      <a:pt x="318" y="1800"/>
                    </a:lnTo>
                    <a:lnTo>
                      <a:pt x="379" y="1845"/>
                    </a:lnTo>
                    <a:lnTo>
                      <a:pt x="379" y="1845"/>
                    </a:lnTo>
                    <a:lnTo>
                      <a:pt x="450" y="1889"/>
                    </a:lnTo>
                    <a:lnTo>
                      <a:pt x="512" y="1915"/>
                    </a:lnTo>
                    <a:lnTo>
                      <a:pt x="512" y="1915"/>
                    </a:lnTo>
                    <a:lnTo>
                      <a:pt x="529" y="1924"/>
                    </a:lnTo>
                    <a:lnTo>
                      <a:pt x="529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618" y="1906"/>
                    </a:lnTo>
                    <a:lnTo>
                      <a:pt x="618" y="1906"/>
                    </a:lnTo>
                    <a:lnTo>
                      <a:pt x="662" y="1898"/>
                    </a:lnTo>
                    <a:lnTo>
                      <a:pt x="662" y="1898"/>
                    </a:lnTo>
                    <a:lnTo>
                      <a:pt x="706" y="1889"/>
                    </a:lnTo>
                    <a:lnTo>
                      <a:pt x="706" y="1889"/>
                    </a:lnTo>
                    <a:lnTo>
                      <a:pt x="750" y="1889"/>
                    </a:lnTo>
                    <a:lnTo>
                      <a:pt x="803" y="1889"/>
                    </a:lnTo>
                    <a:lnTo>
                      <a:pt x="803" y="1889"/>
                    </a:lnTo>
                    <a:lnTo>
                      <a:pt x="812" y="1889"/>
                    </a:lnTo>
                    <a:lnTo>
                      <a:pt x="812" y="1889"/>
                    </a:lnTo>
                    <a:lnTo>
                      <a:pt x="820" y="1898"/>
                    </a:lnTo>
                    <a:lnTo>
                      <a:pt x="820" y="1898"/>
                    </a:lnTo>
                    <a:lnTo>
                      <a:pt x="838" y="1906"/>
                    </a:lnTo>
                    <a:lnTo>
                      <a:pt x="838" y="1906"/>
                    </a:lnTo>
                    <a:lnTo>
                      <a:pt x="856" y="1915"/>
                    </a:lnTo>
                    <a:lnTo>
                      <a:pt x="856" y="1915"/>
                    </a:lnTo>
                    <a:lnTo>
                      <a:pt x="909" y="1889"/>
                    </a:lnTo>
                    <a:lnTo>
                      <a:pt x="970" y="1862"/>
                    </a:lnTo>
                    <a:lnTo>
                      <a:pt x="970" y="1862"/>
                    </a:lnTo>
                    <a:lnTo>
                      <a:pt x="988" y="1862"/>
                    </a:lnTo>
                    <a:lnTo>
                      <a:pt x="988" y="1862"/>
                    </a:lnTo>
                    <a:lnTo>
                      <a:pt x="997" y="1853"/>
                    </a:lnTo>
                    <a:lnTo>
                      <a:pt x="997" y="1853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41" y="1836"/>
                    </a:lnTo>
                    <a:lnTo>
                      <a:pt x="1041" y="1836"/>
                    </a:lnTo>
                    <a:lnTo>
                      <a:pt x="1050" y="1827"/>
                    </a:lnTo>
                    <a:lnTo>
                      <a:pt x="1050" y="1827"/>
                    </a:lnTo>
                    <a:lnTo>
                      <a:pt x="1059" y="1827"/>
                    </a:lnTo>
                    <a:lnTo>
                      <a:pt x="1059" y="1827"/>
                    </a:lnTo>
                    <a:lnTo>
                      <a:pt x="1076" y="1818"/>
                    </a:lnTo>
                    <a:lnTo>
                      <a:pt x="1076" y="1818"/>
                    </a:lnTo>
                    <a:lnTo>
                      <a:pt x="1085" y="1818"/>
                    </a:lnTo>
                    <a:lnTo>
                      <a:pt x="1112" y="1818"/>
                    </a:lnTo>
                    <a:lnTo>
                      <a:pt x="1112" y="1818"/>
                    </a:lnTo>
                    <a:lnTo>
                      <a:pt x="1129" y="1818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47" y="1800"/>
                    </a:lnTo>
                    <a:lnTo>
                      <a:pt x="1147" y="1800"/>
                    </a:lnTo>
                    <a:lnTo>
                      <a:pt x="1147" y="1809"/>
                    </a:lnTo>
                    <a:lnTo>
                      <a:pt x="1147" y="1809"/>
                    </a:lnTo>
                    <a:lnTo>
                      <a:pt x="1156" y="1809"/>
                    </a:lnTo>
                    <a:lnTo>
                      <a:pt x="1191" y="1818"/>
                    </a:lnTo>
                    <a:lnTo>
                      <a:pt x="1191" y="1818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26" y="1827"/>
                    </a:lnTo>
                    <a:lnTo>
                      <a:pt x="1226" y="1827"/>
                    </a:lnTo>
                    <a:lnTo>
                      <a:pt x="1235" y="1827"/>
                    </a:lnTo>
                    <a:lnTo>
                      <a:pt x="1235" y="1827"/>
                    </a:lnTo>
                    <a:lnTo>
                      <a:pt x="1253" y="1836"/>
                    </a:lnTo>
                    <a:lnTo>
                      <a:pt x="1262" y="1853"/>
                    </a:lnTo>
                    <a:lnTo>
                      <a:pt x="1279" y="1871"/>
                    </a:lnTo>
                    <a:lnTo>
                      <a:pt x="1279" y="1871"/>
                    </a:lnTo>
                    <a:lnTo>
                      <a:pt x="1288" y="1906"/>
                    </a:lnTo>
                    <a:lnTo>
                      <a:pt x="1315" y="1933"/>
                    </a:lnTo>
                    <a:lnTo>
                      <a:pt x="1315" y="1933"/>
                    </a:lnTo>
                    <a:lnTo>
                      <a:pt x="1323" y="1933"/>
                    </a:lnTo>
                    <a:lnTo>
                      <a:pt x="1332" y="1933"/>
                    </a:lnTo>
                    <a:lnTo>
                      <a:pt x="1332" y="1933"/>
                    </a:lnTo>
                    <a:lnTo>
                      <a:pt x="1341" y="1924"/>
                    </a:lnTo>
                    <a:lnTo>
                      <a:pt x="1341" y="1924"/>
                    </a:lnTo>
                    <a:lnTo>
                      <a:pt x="1350" y="1924"/>
                    </a:lnTo>
                    <a:lnTo>
                      <a:pt x="1350" y="1924"/>
                    </a:lnTo>
                    <a:lnTo>
                      <a:pt x="1359" y="1924"/>
                    </a:lnTo>
                    <a:lnTo>
                      <a:pt x="1359" y="1924"/>
                    </a:lnTo>
                    <a:lnTo>
                      <a:pt x="1376" y="1915"/>
                    </a:lnTo>
                    <a:lnTo>
                      <a:pt x="1385" y="1915"/>
                    </a:lnTo>
                    <a:lnTo>
                      <a:pt x="1385" y="1915"/>
                    </a:lnTo>
                    <a:lnTo>
                      <a:pt x="1447" y="1915"/>
                    </a:lnTo>
                    <a:lnTo>
                      <a:pt x="1447" y="1915"/>
                    </a:lnTo>
                    <a:lnTo>
                      <a:pt x="1456" y="1906"/>
                    </a:lnTo>
                    <a:lnTo>
                      <a:pt x="1456" y="1906"/>
                    </a:lnTo>
                    <a:lnTo>
                      <a:pt x="1456" y="1924"/>
                    </a:lnTo>
                    <a:lnTo>
                      <a:pt x="1456" y="1924"/>
                    </a:lnTo>
                    <a:lnTo>
                      <a:pt x="1465" y="1933"/>
                    </a:lnTo>
                    <a:lnTo>
                      <a:pt x="1465" y="1933"/>
                    </a:lnTo>
                    <a:lnTo>
                      <a:pt x="1482" y="1950"/>
                    </a:lnTo>
                    <a:lnTo>
                      <a:pt x="1482" y="1950"/>
                    </a:lnTo>
                    <a:lnTo>
                      <a:pt x="1482" y="1959"/>
                    </a:lnTo>
                    <a:lnTo>
                      <a:pt x="1500" y="1959"/>
                    </a:lnTo>
                    <a:lnTo>
                      <a:pt x="1509" y="1959"/>
                    </a:lnTo>
                    <a:lnTo>
                      <a:pt x="1509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35" y="1977"/>
                    </a:lnTo>
                    <a:lnTo>
                      <a:pt x="1535" y="1995"/>
                    </a:lnTo>
                    <a:lnTo>
                      <a:pt x="1535" y="1995"/>
                    </a:lnTo>
                    <a:lnTo>
                      <a:pt x="1535" y="2003"/>
                    </a:lnTo>
                    <a:lnTo>
                      <a:pt x="1535" y="2003"/>
                    </a:lnTo>
                    <a:lnTo>
                      <a:pt x="1526" y="2012"/>
                    </a:lnTo>
                    <a:lnTo>
                      <a:pt x="1526" y="2012"/>
                    </a:lnTo>
                    <a:lnTo>
                      <a:pt x="1526" y="2030"/>
                    </a:lnTo>
                    <a:lnTo>
                      <a:pt x="1526" y="2030"/>
                    </a:lnTo>
                    <a:lnTo>
                      <a:pt x="1526" y="2048"/>
                    </a:lnTo>
                    <a:lnTo>
                      <a:pt x="1526" y="2048"/>
                    </a:lnTo>
                    <a:lnTo>
                      <a:pt x="1535" y="2056"/>
                    </a:lnTo>
                    <a:lnTo>
                      <a:pt x="1535" y="2056"/>
                    </a:lnTo>
                    <a:lnTo>
                      <a:pt x="1526" y="2065"/>
                    </a:lnTo>
                    <a:lnTo>
                      <a:pt x="1526" y="2074"/>
                    </a:lnTo>
                    <a:lnTo>
                      <a:pt x="1526" y="2074"/>
                    </a:lnTo>
                    <a:lnTo>
                      <a:pt x="1526" y="2083"/>
                    </a:lnTo>
                    <a:lnTo>
                      <a:pt x="1526" y="2083"/>
                    </a:lnTo>
                    <a:lnTo>
                      <a:pt x="1509" y="2083"/>
                    </a:lnTo>
                    <a:lnTo>
                      <a:pt x="1509" y="2092"/>
                    </a:lnTo>
                    <a:lnTo>
                      <a:pt x="1509" y="2092"/>
                    </a:lnTo>
                    <a:lnTo>
                      <a:pt x="1500" y="2101"/>
                    </a:lnTo>
                    <a:lnTo>
                      <a:pt x="1500" y="2109"/>
                    </a:lnTo>
                    <a:lnTo>
                      <a:pt x="1500" y="2109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09" y="2127"/>
                    </a:lnTo>
                    <a:lnTo>
                      <a:pt x="1500" y="2136"/>
                    </a:lnTo>
                    <a:lnTo>
                      <a:pt x="1500" y="2145"/>
                    </a:lnTo>
                    <a:lnTo>
                      <a:pt x="1500" y="2145"/>
                    </a:lnTo>
                    <a:lnTo>
                      <a:pt x="1509" y="2154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71"/>
                    </a:lnTo>
                    <a:lnTo>
                      <a:pt x="1518" y="2171"/>
                    </a:lnTo>
                    <a:lnTo>
                      <a:pt x="1500" y="2171"/>
                    </a:lnTo>
                    <a:lnTo>
                      <a:pt x="1500" y="2180"/>
                    </a:lnTo>
                    <a:lnTo>
                      <a:pt x="1491" y="2189"/>
                    </a:lnTo>
                    <a:lnTo>
                      <a:pt x="1491" y="2189"/>
                    </a:lnTo>
                    <a:lnTo>
                      <a:pt x="1473" y="2215"/>
                    </a:lnTo>
                    <a:lnTo>
                      <a:pt x="1473" y="2215"/>
                    </a:lnTo>
                    <a:lnTo>
                      <a:pt x="1465" y="2233"/>
                    </a:lnTo>
                    <a:lnTo>
                      <a:pt x="1465" y="2233"/>
                    </a:lnTo>
                    <a:lnTo>
                      <a:pt x="1473" y="2242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91" y="2268"/>
                    </a:lnTo>
                    <a:lnTo>
                      <a:pt x="1491" y="2268"/>
                    </a:lnTo>
                    <a:lnTo>
                      <a:pt x="1500" y="2277"/>
                    </a:lnTo>
                    <a:lnTo>
                      <a:pt x="1500" y="2277"/>
                    </a:lnTo>
                    <a:lnTo>
                      <a:pt x="1509" y="2295"/>
                    </a:lnTo>
                    <a:lnTo>
                      <a:pt x="1544" y="2330"/>
                    </a:lnTo>
                    <a:lnTo>
                      <a:pt x="1544" y="2330"/>
                    </a:lnTo>
                    <a:lnTo>
                      <a:pt x="1553" y="2339"/>
                    </a:lnTo>
                    <a:lnTo>
                      <a:pt x="1562" y="2357"/>
                    </a:lnTo>
                    <a:lnTo>
                      <a:pt x="1562" y="2357"/>
                    </a:lnTo>
                    <a:lnTo>
                      <a:pt x="1570" y="2374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392"/>
                    </a:lnTo>
                    <a:lnTo>
                      <a:pt x="1605" y="2392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410"/>
                    </a:lnTo>
                    <a:lnTo>
                      <a:pt x="1605" y="2410"/>
                    </a:lnTo>
                    <a:lnTo>
                      <a:pt x="1622" y="2427"/>
                    </a:lnTo>
                    <a:lnTo>
                      <a:pt x="1640" y="2454"/>
                    </a:lnTo>
                    <a:lnTo>
                      <a:pt x="1640" y="2454"/>
                    </a:lnTo>
                    <a:lnTo>
                      <a:pt x="1649" y="2454"/>
                    </a:lnTo>
                    <a:lnTo>
                      <a:pt x="1649" y="2454"/>
                    </a:lnTo>
                    <a:lnTo>
                      <a:pt x="1658" y="2462"/>
                    </a:lnTo>
                    <a:lnTo>
                      <a:pt x="1658" y="2462"/>
                    </a:lnTo>
                    <a:lnTo>
                      <a:pt x="1666" y="2480"/>
                    </a:lnTo>
                    <a:lnTo>
                      <a:pt x="1666" y="2498"/>
                    </a:lnTo>
                    <a:lnTo>
                      <a:pt x="1666" y="2498"/>
                    </a:lnTo>
                    <a:lnTo>
                      <a:pt x="1675" y="2515"/>
                    </a:lnTo>
                    <a:lnTo>
                      <a:pt x="1675" y="2515"/>
                    </a:lnTo>
                    <a:lnTo>
                      <a:pt x="1666" y="2524"/>
                    </a:lnTo>
                    <a:lnTo>
                      <a:pt x="1666" y="2524"/>
                    </a:lnTo>
                    <a:lnTo>
                      <a:pt x="1693" y="2586"/>
                    </a:lnTo>
                    <a:lnTo>
                      <a:pt x="1719" y="2630"/>
                    </a:lnTo>
                    <a:lnTo>
                      <a:pt x="1719" y="2630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1" y="2666"/>
                    </a:lnTo>
                    <a:lnTo>
                      <a:pt x="1711" y="2666"/>
                    </a:lnTo>
                    <a:lnTo>
                      <a:pt x="1711" y="2692"/>
                    </a:lnTo>
                    <a:lnTo>
                      <a:pt x="1711" y="2692"/>
                    </a:lnTo>
                    <a:lnTo>
                      <a:pt x="1719" y="2727"/>
                    </a:lnTo>
                    <a:lnTo>
                      <a:pt x="1719" y="2727"/>
                    </a:lnTo>
                    <a:lnTo>
                      <a:pt x="1728" y="2745"/>
                    </a:lnTo>
                    <a:lnTo>
                      <a:pt x="1728" y="2745"/>
                    </a:lnTo>
                    <a:lnTo>
                      <a:pt x="1728" y="2754"/>
                    </a:lnTo>
                    <a:lnTo>
                      <a:pt x="1728" y="2754"/>
                    </a:lnTo>
                    <a:lnTo>
                      <a:pt x="1737" y="2780"/>
                    </a:lnTo>
                    <a:lnTo>
                      <a:pt x="1746" y="2807"/>
                    </a:lnTo>
                    <a:lnTo>
                      <a:pt x="1746" y="2807"/>
                    </a:lnTo>
                    <a:lnTo>
                      <a:pt x="1737" y="2833"/>
                    </a:lnTo>
                    <a:lnTo>
                      <a:pt x="1728" y="2860"/>
                    </a:lnTo>
                    <a:lnTo>
                      <a:pt x="1728" y="2860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675" y="2930"/>
                    </a:lnTo>
                    <a:lnTo>
                      <a:pt x="1666" y="2983"/>
                    </a:lnTo>
                    <a:lnTo>
                      <a:pt x="1666" y="2983"/>
                    </a:lnTo>
                    <a:lnTo>
                      <a:pt x="1658" y="3010"/>
                    </a:lnTo>
                    <a:lnTo>
                      <a:pt x="1649" y="3036"/>
                    </a:lnTo>
                    <a:lnTo>
                      <a:pt x="1649" y="3036"/>
                    </a:lnTo>
                    <a:lnTo>
                      <a:pt x="1640" y="3045"/>
                    </a:lnTo>
                    <a:lnTo>
                      <a:pt x="1631" y="3063"/>
                    </a:lnTo>
                    <a:lnTo>
                      <a:pt x="1631" y="3063"/>
                    </a:lnTo>
                    <a:lnTo>
                      <a:pt x="1631" y="3116"/>
                    </a:lnTo>
                    <a:lnTo>
                      <a:pt x="1631" y="3116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40" y="3142"/>
                    </a:lnTo>
                    <a:lnTo>
                      <a:pt x="1640" y="3142"/>
                    </a:lnTo>
                    <a:lnTo>
                      <a:pt x="1631" y="3151"/>
                    </a:lnTo>
                    <a:lnTo>
                      <a:pt x="1631" y="3151"/>
                    </a:lnTo>
                    <a:lnTo>
                      <a:pt x="1640" y="3186"/>
                    </a:lnTo>
                    <a:lnTo>
                      <a:pt x="1666" y="3222"/>
                    </a:lnTo>
                    <a:lnTo>
                      <a:pt x="1666" y="3222"/>
                    </a:lnTo>
                    <a:lnTo>
                      <a:pt x="1693" y="3275"/>
                    </a:lnTo>
                    <a:lnTo>
                      <a:pt x="1719" y="3328"/>
                    </a:lnTo>
                    <a:lnTo>
                      <a:pt x="1719" y="3328"/>
                    </a:lnTo>
                    <a:lnTo>
                      <a:pt x="1737" y="3381"/>
                    </a:lnTo>
                    <a:lnTo>
                      <a:pt x="1737" y="3381"/>
                    </a:lnTo>
                    <a:lnTo>
                      <a:pt x="1746" y="3398"/>
                    </a:lnTo>
                    <a:lnTo>
                      <a:pt x="1746" y="3398"/>
                    </a:lnTo>
                    <a:lnTo>
                      <a:pt x="1755" y="3416"/>
                    </a:lnTo>
                    <a:lnTo>
                      <a:pt x="1755" y="3416"/>
                    </a:lnTo>
                    <a:lnTo>
                      <a:pt x="1772" y="3451"/>
                    </a:lnTo>
                    <a:lnTo>
                      <a:pt x="1772" y="3451"/>
                    </a:lnTo>
                    <a:lnTo>
                      <a:pt x="1772" y="3495"/>
                    </a:lnTo>
                    <a:lnTo>
                      <a:pt x="1772" y="3495"/>
                    </a:lnTo>
                    <a:lnTo>
                      <a:pt x="1772" y="3522"/>
                    </a:lnTo>
                    <a:lnTo>
                      <a:pt x="1781" y="3539"/>
                    </a:lnTo>
                    <a:lnTo>
                      <a:pt x="1781" y="3539"/>
                    </a:lnTo>
                    <a:lnTo>
                      <a:pt x="1790" y="3575"/>
                    </a:lnTo>
                    <a:lnTo>
                      <a:pt x="1799" y="3619"/>
                    </a:lnTo>
                    <a:lnTo>
                      <a:pt x="1799" y="3645"/>
                    </a:lnTo>
                    <a:lnTo>
                      <a:pt x="1799" y="3654"/>
                    </a:lnTo>
                    <a:lnTo>
                      <a:pt x="1799" y="3654"/>
                    </a:lnTo>
                    <a:lnTo>
                      <a:pt x="1808" y="3716"/>
                    </a:lnTo>
                    <a:lnTo>
                      <a:pt x="1816" y="3743"/>
                    </a:lnTo>
                    <a:lnTo>
                      <a:pt x="1834" y="3760"/>
                    </a:lnTo>
                    <a:lnTo>
                      <a:pt x="1834" y="3760"/>
                    </a:lnTo>
                    <a:lnTo>
                      <a:pt x="1852" y="3778"/>
                    </a:lnTo>
                    <a:lnTo>
                      <a:pt x="1852" y="3778"/>
                    </a:lnTo>
                    <a:lnTo>
                      <a:pt x="1869" y="3804"/>
                    </a:lnTo>
                    <a:lnTo>
                      <a:pt x="1869" y="3804"/>
                    </a:lnTo>
                    <a:lnTo>
                      <a:pt x="1878" y="3804"/>
                    </a:lnTo>
                    <a:lnTo>
                      <a:pt x="1878" y="3804"/>
                    </a:lnTo>
                    <a:lnTo>
                      <a:pt x="1878" y="3822"/>
                    </a:lnTo>
                    <a:lnTo>
                      <a:pt x="1878" y="3822"/>
                    </a:lnTo>
                    <a:lnTo>
                      <a:pt x="1905" y="3857"/>
                    </a:lnTo>
                    <a:lnTo>
                      <a:pt x="1914" y="3893"/>
                    </a:lnTo>
                    <a:lnTo>
                      <a:pt x="1914" y="3893"/>
                    </a:lnTo>
                    <a:lnTo>
                      <a:pt x="1931" y="3928"/>
                    </a:lnTo>
                    <a:lnTo>
                      <a:pt x="1949" y="3963"/>
                    </a:lnTo>
                    <a:lnTo>
                      <a:pt x="1949" y="3963"/>
                    </a:lnTo>
                    <a:lnTo>
                      <a:pt x="1966" y="3990"/>
                    </a:lnTo>
                    <a:lnTo>
                      <a:pt x="1966" y="3990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4007"/>
                    </a:lnTo>
                    <a:lnTo>
                      <a:pt x="1966" y="4007"/>
                    </a:lnTo>
                    <a:lnTo>
                      <a:pt x="1975" y="4025"/>
                    </a:lnTo>
                    <a:lnTo>
                      <a:pt x="1975" y="4034"/>
                    </a:lnTo>
                    <a:lnTo>
                      <a:pt x="1975" y="4034"/>
                    </a:lnTo>
                    <a:lnTo>
                      <a:pt x="1975" y="4043"/>
                    </a:lnTo>
                    <a:lnTo>
                      <a:pt x="1966" y="4043"/>
                    </a:lnTo>
                    <a:lnTo>
                      <a:pt x="1966" y="4043"/>
                    </a:lnTo>
                    <a:lnTo>
                      <a:pt x="1958" y="4043"/>
                    </a:lnTo>
                    <a:lnTo>
                      <a:pt x="1949" y="4060"/>
                    </a:lnTo>
                    <a:lnTo>
                      <a:pt x="1949" y="4060"/>
                    </a:lnTo>
                    <a:lnTo>
                      <a:pt x="1958" y="4069"/>
                    </a:lnTo>
                    <a:lnTo>
                      <a:pt x="1975" y="4096"/>
                    </a:lnTo>
                    <a:lnTo>
                      <a:pt x="1975" y="4096"/>
                    </a:lnTo>
                    <a:lnTo>
                      <a:pt x="1975" y="4113"/>
                    </a:lnTo>
                    <a:lnTo>
                      <a:pt x="1975" y="4122"/>
                    </a:lnTo>
                    <a:lnTo>
                      <a:pt x="1975" y="4131"/>
                    </a:lnTo>
                    <a:lnTo>
                      <a:pt x="1975" y="4131"/>
                    </a:lnTo>
                    <a:lnTo>
                      <a:pt x="1984" y="4140"/>
                    </a:lnTo>
                    <a:lnTo>
                      <a:pt x="1984" y="4140"/>
                    </a:lnTo>
                    <a:lnTo>
                      <a:pt x="2002" y="4149"/>
                    </a:lnTo>
                    <a:lnTo>
                      <a:pt x="2002" y="4149"/>
                    </a:lnTo>
                    <a:lnTo>
                      <a:pt x="2002" y="4157"/>
                    </a:lnTo>
                    <a:lnTo>
                      <a:pt x="2019" y="4166"/>
                    </a:lnTo>
                    <a:lnTo>
                      <a:pt x="2019" y="4166"/>
                    </a:lnTo>
                    <a:lnTo>
                      <a:pt x="2028" y="4166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46" y="4184"/>
                    </a:lnTo>
                    <a:lnTo>
                      <a:pt x="2064" y="4193"/>
                    </a:lnTo>
                    <a:lnTo>
                      <a:pt x="2064" y="4193"/>
                    </a:lnTo>
                    <a:lnTo>
                      <a:pt x="2072" y="4193"/>
                    </a:lnTo>
                    <a:lnTo>
                      <a:pt x="2090" y="4175"/>
                    </a:lnTo>
                    <a:lnTo>
                      <a:pt x="2090" y="4175"/>
                    </a:lnTo>
                    <a:lnTo>
                      <a:pt x="2108" y="4166"/>
                    </a:lnTo>
                    <a:lnTo>
                      <a:pt x="2152" y="4166"/>
                    </a:lnTo>
                    <a:lnTo>
                      <a:pt x="2152" y="4166"/>
                    </a:lnTo>
                    <a:lnTo>
                      <a:pt x="2169" y="4166"/>
                    </a:lnTo>
                    <a:lnTo>
                      <a:pt x="2187" y="4157"/>
                    </a:lnTo>
                    <a:lnTo>
                      <a:pt x="2187" y="4157"/>
                    </a:lnTo>
                    <a:lnTo>
                      <a:pt x="2187" y="4149"/>
                    </a:lnTo>
                    <a:lnTo>
                      <a:pt x="2187" y="4149"/>
                    </a:lnTo>
                    <a:lnTo>
                      <a:pt x="2205" y="4140"/>
                    </a:lnTo>
                    <a:lnTo>
                      <a:pt x="2205" y="4140"/>
                    </a:lnTo>
                    <a:lnTo>
                      <a:pt x="2249" y="4140"/>
                    </a:lnTo>
                    <a:lnTo>
                      <a:pt x="2284" y="4140"/>
                    </a:lnTo>
                    <a:lnTo>
                      <a:pt x="2284" y="4140"/>
                    </a:lnTo>
                    <a:lnTo>
                      <a:pt x="2319" y="4149"/>
                    </a:lnTo>
                    <a:lnTo>
                      <a:pt x="2328" y="4140"/>
                    </a:lnTo>
                    <a:lnTo>
                      <a:pt x="2346" y="4140"/>
                    </a:lnTo>
                    <a:lnTo>
                      <a:pt x="2346" y="4140"/>
                    </a:lnTo>
                    <a:lnTo>
                      <a:pt x="2355" y="4140"/>
                    </a:lnTo>
                    <a:lnTo>
                      <a:pt x="2355" y="4140"/>
                    </a:lnTo>
                    <a:lnTo>
                      <a:pt x="2364" y="4140"/>
                    </a:lnTo>
                    <a:lnTo>
                      <a:pt x="2372" y="4140"/>
                    </a:lnTo>
                    <a:lnTo>
                      <a:pt x="2372" y="4140"/>
                    </a:lnTo>
                    <a:lnTo>
                      <a:pt x="2381" y="4131"/>
                    </a:lnTo>
                    <a:lnTo>
                      <a:pt x="2390" y="4122"/>
                    </a:lnTo>
                    <a:lnTo>
                      <a:pt x="2390" y="4122"/>
                    </a:lnTo>
                    <a:lnTo>
                      <a:pt x="2399" y="4113"/>
                    </a:lnTo>
                    <a:lnTo>
                      <a:pt x="2408" y="4113"/>
                    </a:lnTo>
                    <a:lnTo>
                      <a:pt x="2425" y="4113"/>
                    </a:lnTo>
                    <a:lnTo>
                      <a:pt x="2425" y="4113"/>
                    </a:lnTo>
                    <a:lnTo>
                      <a:pt x="2452" y="4104"/>
                    </a:lnTo>
                    <a:lnTo>
                      <a:pt x="2478" y="4096"/>
                    </a:lnTo>
                    <a:lnTo>
                      <a:pt x="2549" y="4043"/>
                    </a:lnTo>
                    <a:lnTo>
                      <a:pt x="2549" y="4043"/>
                    </a:lnTo>
                    <a:lnTo>
                      <a:pt x="2619" y="3963"/>
                    </a:lnTo>
                    <a:lnTo>
                      <a:pt x="2681" y="3884"/>
                    </a:lnTo>
                    <a:lnTo>
                      <a:pt x="2681" y="3884"/>
                    </a:lnTo>
                    <a:lnTo>
                      <a:pt x="2716" y="3840"/>
                    </a:lnTo>
                    <a:lnTo>
                      <a:pt x="2743" y="3813"/>
                    </a:lnTo>
                    <a:lnTo>
                      <a:pt x="2761" y="3795"/>
                    </a:lnTo>
                    <a:lnTo>
                      <a:pt x="2761" y="3795"/>
                    </a:lnTo>
                    <a:lnTo>
                      <a:pt x="2778" y="3760"/>
                    </a:lnTo>
                    <a:lnTo>
                      <a:pt x="2787" y="3707"/>
                    </a:lnTo>
                    <a:lnTo>
                      <a:pt x="2787" y="3707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0"/>
                    </a:lnTo>
                    <a:lnTo>
                      <a:pt x="2796" y="3681"/>
                    </a:lnTo>
                    <a:lnTo>
                      <a:pt x="2796" y="3663"/>
                    </a:lnTo>
                    <a:lnTo>
                      <a:pt x="2796" y="3663"/>
                    </a:lnTo>
                    <a:lnTo>
                      <a:pt x="2787" y="3645"/>
                    </a:lnTo>
                    <a:lnTo>
                      <a:pt x="2778" y="3645"/>
                    </a:lnTo>
                    <a:lnTo>
                      <a:pt x="2778" y="3645"/>
                    </a:lnTo>
                    <a:lnTo>
                      <a:pt x="2769" y="3645"/>
                    </a:lnTo>
                    <a:lnTo>
                      <a:pt x="2769" y="3645"/>
                    </a:lnTo>
                    <a:lnTo>
                      <a:pt x="2769" y="3637"/>
                    </a:lnTo>
                    <a:lnTo>
                      <a:pt x="2769" y="3637"/>
                    </a:lnTo>
                    <a:lnTo>
                      <a:pt x="2778" y="3628"/>
                    </a:lnTo>
                    <a:lnTo>
                      <a:pt x="2796" y="3610"/>
                    </a:lnTo>
                    <a:lnTo>
                      <a:pt x="2858" y="3584"/>
                    </a:lnTo>
                    <a:lnTo>
                      <a:pt x="2858" y="3584"/>
                    </a:lnTo>
                    <a:lnTo>
                      <a:pt x="2911" y="3566"/>
                    </a:lnTo>
                    <a:lnTo>
                      <a:pt x="2919" y="3548"/>
                    </a:lnTo>
                    <a:lnTo>
                      <a:pt x="2928" y="3539"/>
                    </a:lnTo>
                    <a:lnTo>
                      <a:pt x="2928" y="3539"/>
                    </a:lnTo>
                    <a:lnTo>
                      <a:pt x="2928" y="3522"/>
                    </a:lnTo>
                    <a:lnTo>
                      <a:pt x="2937" y="3504"/>
                    </a:lnTo>
                    <a:lnTo>
                      <a:pt x="2937" y="3504"/>
                    </a:lnTo>
                    <a:lnTo>
                      <a:pt x="2937" y="3460"/>
                    </a:lnTo>
                    <a:lnTo>
                      <a:pt x="2937" y="3460"/>
                    </a:lnTo>
                    <a:lnTo>
                      <a:pt x="2937" y="3451"/>
                    </a:lnTo>
                    <a:lnTo>
                      <a:pt x="2937" y="3451"/>
                    </a:lnTo>
                    <a:lnTo>
                      <a:pt x="2937" y="3425"/>
                    </a:lnTo>
                    <a:lnTo>
                      <a:pt x="2937" y="3425"/>
                    </a:lnTo>
                    <a:lnTo>
                      <a:pt x="2928" y="3407"/>
                    </a:lnTo>
                    <a:lnTo>
                      <a:pt x="2928" y="3407"/>
                    </a:lnTo>
                    <a:lnTo>
                      <a:pt x="2928" y="3389"/>
                    </a:lnTo>
                    <a:lnTo>
                      <a:pt x="2928" y="3389"/>
                    </a:lnTo>
                    <a:lnTo>
                      <a:pt x="2928" y="3381"/>
                    </a:lnTo>
                    <a:lnTo>
                      <a:pt x="2928" y="3381"/>
                    </a:lnTo>
                    <a:lnTo>
                      <a:pt x="2919" y="3354"/>
                    </a:lnTo>
                    <a:lnTo>
                      <a:pt x="2911" y="3336"/>
                    </a:lnTo>
                    <a:lnTo>
                      <a:pt x="2911" y="3336"/>
                    </a:lnTo>
                    <a:lnTo>
                      <a:pt x="2902" y="3319"/>
                    </a:lnTo>
                    <a:lnTo>
                      <a:pt x="2902" y="3319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283"/>
                    </a:lnTo>
                    <a:lnTo>
                      <a:pt x="2893" y="3283"/>
                    </a:lnTo>
                    <a:lnTo>
                      <a:pt x="2902" y="3283"/>
                    </a:lnTo>
                    <a:lnTo>
                      <a:pt x="2902" y="3283"/>
                    </a:lnTo>
                    <a:lnTo>
                      <a:pt x="2919" y="3275"/>
                    </a:lnTo>
                    <a:lnTo>
                      <a:pt x="2928" y="3257"/>
                    </a:lnTo>
                    <a:lnTo>
                      <a:pt x="2928" y="3257"/>
                    </a:lnTo>
                    <a:lnTo>
                      <a:pt x="2928" y="3248"/>
                    </a:lnTo>
                    <a:lnTo>
                      <a:pt x="2928" y="3248"/>
                    </a:lnTo>
                    <a:lnTo>
                      <a:pt x="2955" y="3239"/>
                    </a:lnTo>
                    <a:lnTo>
                      <a:pt x="2955" y="3239"/>
                    </a:lnTo>
                    <a:lnTo>
                      <a:pt x="2972" y="3222"/>
                    </a:lnTo>
                    <a:lnTo>
                      <a:pt x="2972" y="3222"/>
                    </a:lnTo>
                    <a:lnTo>
                      <a:pt x="2990" y="3213"/>
                    </a:lnTo>
                    <a:lnTo>
                      <a:pt x="2999" y="3195"/>
                    </a:lnTo>
                    <a:lnTo>
                      <a:pt x="2999" y="3195"/>
                    </a:lnTo>
                    <a:lnTo>
                      <a:pt x="3034" y="3160"/>
                    </a:lnTo>
                    <a:lnTo>
                      <a:pt x="3034" y="3160"/>
                    </a:lnTo>
                    <a:lnTo>
                      <a:pt x="3069" y="3142"/>
                    </a:lnTo>
                    <a:lnTo>
                      <a:pt x="3069" y="3142"/>
                    </a:lnTo>
                    <a:lnTo>
                      <a:pt x="3096" y="3133"/>
                    </a:lnTo>
                    <a:lnTo>
                      <a:pt x="3096" y="3133"/>
                    </a:lnTo>
                    <a:lnTo>
                      <a:pt x="3113" y="3125"/>
                    </a:lnTo>
                    <a:lnTo>
                      <a:pt x="3113" y="3125"/>
                    </a:lnTo>
                    <a:lnTo>
                      <a:pt x="3149" y="3116"/>
                    </a:lnTo>
                    <a:lnTo>
                      <a:pt x="3149" y="3116"/>
                    </a:lnTo>
                    <a:lnTo>
                      <a:pt x="3175" y="3089"/>
                    </a:lnTo>
                    <a:lnTo>
                      <a:pt x="3211" y="3054"/>
                    </a:lnTo>
                    <a:lnTo>
                      <a:pt x="3228" y="3019"/>
                    </a:lnTo>
                    <a:lnTo>
                      <a:pt x="3237" y="2992"/>
                    </a:lnTo>
                    <a:lnTo>
                      <a:pt x="3237" y="2992"/>
                    </a:lnTo>
                    <a:lnTo>
                      <a:pt x="3237" y="2983"/>
                    </a:lnTo>
                    <a:lnTo>
                      <a:pt x="3237" y="2983"/>
                    </a:lnTo>
                    <a:lnTo>
                      <a:pt x="3228" y="2948"/>
                    </a:lnTo>
                    <a:lnTo>
                      <a:pt x="3228" y="2886"/>
                    </a:lnTo>
                    <a:lnTo>
                      <a:pt x="3228" y="2886"/>
                    </a:lnTo>
                    <a:lnTo>
                      <a:pt x="3228" y="2842"/>
                    </a:lnTo>
                    <a:lnTo>
                      <a:pt x="3228" y="2842"/>
                    </a:lnTo>
                    <a:lnTo>
                      <a:pt x="3228" y="2807"/>
                    </a:lnTo>
                    <a:lnTo>
                      <a:pt x="3228" y="2807"/>
                    </a:lnTo>
                    <a:lnTo>
                      <a:pt x="3219" y="2789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54"/>
                    </a:lnTo>
                    <a:lnTo>
                      <a:pt x="3219" y="2745"/>
                    </a:lnTo>
                    <a:lnTo>
                      <a:pt x="3219" y="2745"/>
                    </a:lnTo>
                    <a:lnTo>
                      <a:pt x="3211" y="2736"/>
                    </a:lnTo>
                    <a:lnTo>
                      <a:pt x="3202" y="2727"/>
                    </a:lnTo>
                    <a:lnTo>
                      <a:pt x="3202" y="2727"/>
                    </a:lnTo>
                    <a:lnTo>
                      <a:pt x="3193" y="2718"/>
                    </a:lnTo>
                    <a:lnTo>
                      <a:pt x="3193" y="2718"/>
                    </a:lnTo>
                    <a:lnTo>
                      <a:pt x="3184" y="2718"/>
                    </a:lnTo>
                    <a:lnTo>
                      <a:pt x="3175" y="2701"/>
                    </a:lnTo>
                    <a:lnTo>
                      <a:pt x="3175" y="2701"/>
                    </a:lnTo>
                    <a:lnTo>
                      <a:pt x="3175" y="2683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58" y="2648"/>
                    </a:lnTo>
                    <a:lnTo>
                      <a:pt x="3158" y="2613"/>
                    </a:lnTo>
                    <a:lnTo>
                      <a:pt x="3158" y="2613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58" y="2568"/>
                    </a:lnTo>
                    <a:lnTo>
                      <a:pt x="3166" y="2568"/>
                    </a:lnTo>
                    <a:lnTo>
                      <a:pt x="3166" y="2568"/>
                    </a:lnTo>
                    <a:lnTo>
                      <a:pt x="3166" y="2551"/>
                    </a:lnTo>
                    <a:lnTo>
                      <a:pt x="3166" y="2551"/>
                    </a:lnTo>
                    <a:lnTo>
                      <a:pt x="3158" y="2533"/>
                    </a:lnTo>
                    <a:lnTo>
                      <a:pt x="3149" y="2533"/>
                    </a:lnTo>
                    <a:lnTo>
                      <a:pt x="3149" y="2533"/>
                    </a:lnTo>
                    <a:lnTo>
                      <a:pt x="3140" y="2524"/>
                    </a:lnTo>
                    <a:lnTo>
                      <a:pt x="3131" y="2515"/>
                    </a:lnTo>
                    <a:lnTo>
                      <a:pt x="3131" y="2515"/>
                    </a:lnTo>
                    <a:lnTo>
                      <a:pt x="3140" y="2489"/>
                    </a:lnTo>
                    <a:lnTo>
                      <a:pt x="3158" y="2445"/>
                    </a:lnTo>
                    <a:lnTo>
                      <a:pt x="3158" y="2445"/>
                    </a:lnTo>
                    <a:lnTo>
                      <a:pt x="3158" y="2436"/>
                    </a:lnTo>
                    <a:lnTo>
                      <a:pt x="3158" y="2436"/>
                    </a:lnTo>
                    <a:lnTo>
                      <a:pt x="3166" y="2427"/>
                    </a:lnTo>
                    <a:lnTo>
                      <a:pt x="3166" y="2427"/>
                    </a:lnTo>
                    <a:lnTo>
                      <a:pt x="3211" y="2321"/>
                    </a:lnTo>
                    <a:lnTo>
                      <a:pt x="3211" y="2321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37" y="2304"/>
                    </a:lnTo>
                    <a:lnTo>
                      <a:pt x="3237" y="2304"/>
                    </a:lnTo>
                    <a:lnTo>
                      <a:pt x="3255" y="2295"/>
                    </a:lnTo>
                    <a:lnTo>
                      <a:pt x="3263" y="2295"/>
                    </a:lnTo>
                    <a:lnTo>
                      <a:pt x="3263" y="2295"/>
                    </a:lnTo>
                    <a:lnTo>
                      <a:pt x="3272" y="2286"/>
                    </a:lnTo>
                    <a:lnTo>
                      <a:pt x="3281" y="2277"/>
                    </a:lnTo>
                    <a:lnTo>
                      <a:pt x="3281" y="2277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9" y="2251"/>
                    </a:lnTo>
                    <a:lnTo>
                      <a:pt x="3299" y="2251"/>
                    </a:lnTo>
                    <a:lnTo>
                      <a:pt x="3369" y="2180"/>
                    </a:lnTo>
                    <a:lnTo>
                      <a:pt x="3413" y="2136"/>
                    </a:lnTo>
                    <a:lnTo>
                      <a:pt x="3413" y="2136"/>
                    </a:lnTo>
                    <a:lnTo>
                      <a:pt x="3466" y="2092"/>
                    </a:lnTo>
                    <a:lnTo>
                      <a:pt x="3502" y="2065"/>
                    </a:lnTo>
                    <a:lnTo>
                      <a:pt x="3502" y="2065"/>
                    </a:lnTo>
                    <a:lnTo>
                      <a:pt x="3537" y="2048"/>
                    </a:lnTo>
                    <a:lnTo>
                      <a:pt x="3572" y="2012"/>
                    </a:lnTo>
                    <a:lnTo>
                      <a:pt x="3652" y="1933"/>
                    </a:lnTo>
                    <a:lnTo>
                      <a:pt x="3652" y="1933"/>
                    </a:lnTo>
                    <a:lnTo>
                      <a:pt x="3687" y="1880"/>
                    </a:lnTo>
                    <a:lnTo>
                      <a:pt x="3705" y="1853"/>
                    </a:lnTo>
                    <a:lnTo>
                      <a:pt x="3713" y="1827"/>
                    </a:lnTo>
                    <a:lnTo>
                      <a:pt x="3713" y="1827"/>
                    </a:lnTo>
                    <a:lnTo>
                      <a:pt x="3731" y="1800"/>
                    </a:lnTo>
                    <a:lnTo>
                      <a:pt x="3766" y="1747"/>
                    </a:lnTo>
                    <a:lnTo>
                      <a:pt x="3766" y="1747"/>
                    </a:lnTo>
                    <a:lnTo>
                      <a:pt x="3802" y="1686"/>
                    </a:lnTo>
                    <a:lnTo>
                      <a:pt x="3819" y="1633"/>
                    </a:lnTo>
                    <a:lnTo>
                      <a:pt x="3819" y="1633"/>
                    </a:lnTo>
                    <a:lnTo>
                      <a:pt x="3828" y="1597"/>
                    </a:lnTo>
                    <a:lnTo>
                      <a:pt x="3828" y="1597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37" y="1518"/>
                    </a:lnTo>
                    <a:close/>
                    <a:moveTo>
                      <a:pt x="2866" y="2771"/>
                    </a:move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63"/>
                    </a:lnTo>
                    <a:lnTo>
                      <a:pt x="2866" y="2763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36"/>
                    </a:lnTo>
                    <a:lnTo>
                      <a:pt x="2858" y="2736"/>
                    </a:lnTo>
                    <a:lnTo>
                      <a:pt x="2858" y="2727"/>
                    </a:lnTo>
                    <a:lnTo>
                      <a:pt x="2858" y="2727"/>
                    </a:lnTo>
                    <a:lnTo>
                      <a:pt x="2849" y="2718"/>
                    </a:lnTo>
                    <a:lnTo>
                      <a:pt x="2849" y="2718"/>
                    </a:lnTo>
                    <a:lnTo>
                      <a:pt x="2849" y="2710"/>
                    </a:lnTo>
                    <a:lnTo>
                      <a:pt x="2849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75" y="2754"/>
                    </a:lnTo>
                    <a:lnTo>
                      <a:pt x="2884" y="2798"/>
                    </a:lnTo>
                    <a:lnTo>
                      <a:pt x="2884" y="2807"/>
                    </a:lnTo>
                    <a:lnTo>
                      <a:pt x="2884" y="2807"/>
                    </a:lnTo>
                    <a:lnTo>
                      <a:pt x="2893" y="2816"/>
                    </a:lnTo>
                    <a:lnTo>
                      <a:pt x="2893" y="2816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60"/>
                    </a:lnTo>
                    <a:lnTo>
                      <a:pt x="2902" y="2904"/>
                    </a:lnTo>
                    <a:lnTo>
                      <a:pt x="2902" y="2904"/>
                    </a:lnTo>
                    <a:lnTo>
                      <a:pt x="2911" y="2939"/>
                    </a:lnTo>
                    <a:lnTo>
                      <a:pt x="2911" y="2939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02" y="2948"/>
                    </a:lnTo>
                    <a:lnTo>
                      <a:pt x="2884" y="2930"/>
                    </a:lnTo>
                    <a:lnTo>
                      <a:pt x="2875" y="2904"/>
                    </a:lnTo>
                    <a:lnTo>
                      <a:pt x="2866" y="2869"/>
                    </a:lnTo>
                    <a:lnTo>
                      <a:pt x="2866" y="2869"/>
                    </a:lnTo>
                    <a:lnTo>
                      <a:pt x="2866" y="2851"/>
                    </a:lnTo>
                    <a:lnTo>
                      <a:pt x="2866" y="2833"/>
                    </a:lnTo>
                    <a:lnTo>
                      <a:pt x="2866" y="2833"/>
                    </a:lnTo>
                    <a:lnTo>
                      <a:pt x="2875" y="2807"/>
                    </a:lnTo>
                    <a:lnTo>
                      <a:pt x="2875" y="2789"/>
                    </a:lnTo>
                    <a:lnTo>
                      <a:pt x="2866" y="2771"/>
                    </a:lnTo>
                    <a:close/>
                    <a:moveTo>
                      <a:pt x="2875" y="2189"/>
                    </a:moveTo>
                    <a:lnTo>
                      <a:pt x="2875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49" y="2198"/>
                    </a:lnTo>
                    <a:lnTo>
                      <a:pt x="2840" y="2206"/>
                    </a:lnTo>
                    <a:lnTo>
                      <a:pt x="2840" y="2215"/>
                    </a:lnTo>
                    <a:lnTo>
                      <a:pt x="2840" y="2215"/>
                    </a:lnTo>
                    <a:lnTo>
                      <a:pt x="2840" y="2224"/>
                    </a:lnTo>
                    <a:lnTo>
                      <a:pt x="2840" y="2224"/>
                    </a:lnTo>
                    <a:lnTo>
                      <a:pt x="2840" y="2233"/>
                    </a:lnTo>
                    <a:lnTo>
                      <a:pt x="2840" y="2233"/>
                    </a:lnTo>
                    <a:lnTo>
                      <a:pt x="2831" y="2251"/>
                    </a:lnTo>
                    <a:lnTo>
                      <a:pt x="2822" y="2268"/>
                    </a:lnTo>
                    <a:lnTo>
                      <a:pt x="2822" y="2268"/>
                    </a:lnTo>
                    <a:lnTo>
                      <a:pt x="2813" y="2268"/>
                    </a:lnTo>
                    <a:lnTo>
                      <a:pt x="2805" y="2277"/>
                    </a:lnTo>
                    <a:lnTo>
                      <a:pt x="2805" y="2277"/>
                    </a:lnTo>
                    <a:lnTo>
                      <a:pt x="2813" y="2295"/>
                    </a:lnTo>
                    <a:lnTo>
                      <a:pt x="2813" y="2295"/>
                    </a:lnTo>
                    <a:lnTo>
                      <a:pt x="2813" y="2304"/>
                    </a:lnTo>
                    <a:lnTo>
                      <a:pt x="2813" y="2304"/>
                    </a:lnTo>
                    <a:lnTo>
                      <a:pt x="2796" y="2295"/>
                    </a:lnTo>
                    <a:lnTo>
                      <a:pt x="2796" y="2295"/>
                    </a:lnTo>
                    <a:lnTo>
                      <a:pt x="2761" y="2295"/>
                    </a:lnTo>
                    <a:lnTo>
                      <a:pt x="2734" y="2295"/>
                    </a:lnTo>
                    <a:lnTo>
                      <a:pt x="2734" y="2295"/>
                    </a:lnTo>
                    <a:lnTo>
                      <a:pt x="2725" y="2295"/>
                    </a:lnTo>
                    <a:lnTo>
                      <a:pt x="2725" y="2295"/>
                    </a:lnTo>
                    <a:lnTo>
                      <a:pt x="2725" y="2277"/>
                    </a:lnTo>
                    <a:lnTo>
                      <a:pt x="2725" y="2251"/>
                    </a:lnTo>
                    <a:lnTo>
                      <a:pt x="2725" y="2251"/>
                    </a:lnTo>
                    <a:lnTo>
                      <a:pt x="2734" y="2251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34" y="2224"/>
                    </a:lnTo>
                    <a:lnTo>
                      <a:pt x="2734" y="2224"/>
                    </a:lnTo>
                    <a:lnTo>
                      <a:pt x="2743" y="2215"/>
                    </a:lnTo>
                    <a:lnTo>
                      <a:pt x="2743" y="2215"/>
                    </a:lnTo>
                    <a:lnTo>
                      <a:pt x="2752" y="2189"/>
                    </a:lnTo>
                    <a:lnTo>
                      <a:pt x="2778" y="2171"/>
                    </a:lnTo>
                    <a:lnTo>
                      <a:pt x="2778" y="2171"/>
                    </a:lnTo>
                    <a:lnTo>
                      <a:pt x="2805" y="2162"/>
                    </a:lnTo>
                    <a:lnTo>
                      <a:pt x="2840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75" y="2189"/>
                    </a:lnTo>
                    <a:close/>
                    <a:moveTo>
                      <a:pt x="2655" y="2621"/>
                    </a:move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46" y="2604"/>
                    </a:lnTo>
                    <a:lnTo>
                      <a:pt x="2646" y="2604"/>
                    </a:lnTo>
                    <a:lnTo>
                      <a:pt x="2646" y="2595"/>
                    </a:lnTo>
                    <a:lnTo>
                      <a:pt x="2646" y="2595"/>
                    </a:lnTo>
                    <a:lnTo>
                      <a:pt x="2637" y="2586"/>
                    </a:lnTo>
                    <a:lnTo>
                      <a:pt x="2637" y="2586"/>
                    </a:lnTo>
                    <a:lnTo>
                      <a:pt x="2628" y="2568"/>
                    </a:lnTo>
                    <a:lnTo>
                      <a:pt x="2611" y="2551"/>
                    </a:lnTo>
                    <a:lnTo>
                      <a:pt x="2611" y="2551"/>
                    </a:lnTo>
                    <a:lnTo>
                      <a:pt x="2593" y="2524"/>
                    </a:lnTo>
                    <a:lnTo>
                      <a:pt x="2584" y="2480"/>
                    </a:lnTo>
                    <a:lnTo>
                      <a:pt x="2584" y="2427"/>
                    </a:lnTo>
                    <a:lnTo>
                      <a:pt x="2584" y="2374"/>
                    </a:lnTo>
                    <a:lnTo>
                      <a:pt x="2584" y="2374"/>
                    </a:lnTo>
                    <a:lnTo>
                      <a:pt x="2584" y="2392"/>
                    </a:lnTo>
                    <a:lnTo>
                      <a:pt x="2584" y="2392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27"/>
                    </a:lnTo>
                    <a:lnTo>
                      <a:pt x="2593" y="2427"/>
                    </a:lnTo>
                    <a:lnTo>
                      <a:pt x="2602" y="2480"/>
                    </a:lnTo>
                    <a:lnTo>
                      <a:pt x="2611" y="2507"/>
                    </a:lnTo>
                    <a:lnTo>
                      <a:pt x="2628" y="2524"/>
                    </a:lnTo>
                    <a:lnTo>
                      <a:pt x="2628" y="2524"/>
                    </a:lnTo>
                    <a:lnTo>
                      <a:pt x="2646" y="2551"/>
                    </a:lnTo>
                    <a:lnTo>
                      <a:pt x="2646" y="2568"/>
                    </a:lnTo>
                    <a:lnTo>
                      <a:pt x="2646" y="2568"/>
                    </a:lnTo>
                    <a:lnTo>
                      <a:pt x="2655" y="2577"/>
                    </a:lnTo>
                    <a:lnTo>
                      <a:pt x="2655" y="2577"/>
                    </a:lnTo>
                    <a:lnTo>
                      <a:pt x="2655" y="2604"/>
                    </a:lnTo>
                    <a:lnTo>
                      <a:pt x="2655" y="2604"/>
                    </a:lnTo>
                    <a:lnTo>
                      <a:pt x="2664" y="2604"/>
                    </a:lnTo>
                    <a:lnTo>
                      <a:pt x="2664" y="2604"/>
                    </a:lnTo>
                    <a:lnTo>
                      <a:pt x="2664" y="2621"/>
                    </a:lnTo>
                    <a:lnTo>
                      <a:pt x="2664" y="2621"/>
                    </a:lnTo>
                    <a:lnTo>
                      <a:pt x="2672" y="2630"/>
                    </a:lnTo>
                    <a:lnTo>
                      <a:pt x="2672" y="2630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64" y="2630"/>
                    </a:lnTo>
                    <a:lnTo>
                      <a:pt x="2664" y="2630"/>
                    </a:lnTo>
                    <a:lnTo>
                      <a:pt x="2655" y="2630"/>
                    </a:lnTo>
                    <a:lnTo>
                      <a:pt x="2655" y="2630"/>
                    </a:lnTo>
                    <a:lnTo>
                      <a:pt x="2655" y="262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6" name="Freeform 36">
                <a:extLst>
                  <a:ext uri="{FF2B5EF4-FFF2-40B4-BE49-F238E27FC236}">
                    <a16:creationId xmlns:a16="http://schemas.microsoft.com/office/drawing/2014/main" id="{D2155F8C-2323-5947-B619-69B2A5564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4549775"/>
                <a:ext cx="149225" cy="282575"/>
              </a:xfrm>
              <a:custGeom>
                <a:avLst/>
                <a:gdLst>
                  <a:gd name="T0" fmla="*/ 397 w 416"/>
                  <a:gd name="T1" fmla="*/ 97 h 787"/>
                  <a:gd name="T2" fmla="*/ 371 w 416"/>
                  <a:gd name="T3" fmla="*/ 35 h 787"/>
                  <a:gd name="T4" fmla="*/ 362 w 416"/>
                  <a:gd name="T5" fmla="*/ 27 h 787"/>
                  <a:gd name="T6" fmla="*/ 362 w 416"/>
                  <a:gd name="T7" fmla="*/ 9 h 787"/>
                  <a:gd name="T8" fmla="*/ 344 w 416"/>
                  <a:gd name="T9" fmla="*/ 0 h 787"/>
                  <a:gd name="T10" fmla="*/ 327 w 416"/>
                  <a:gd name="T11" fmla="*/ 18 h 787"/>
                  <a:gd name="T12" fmla="*/ 318 w 416"/>
                  <a:gd name="T13" fmla="*/ 27 h 787"/>
                  <a:gd name="T14" fmla="*/ 318 w 416"/>
                  <a:gd name="T15" fmla="*/ 35 h 787"/>
                  <a:gd name="T16" fmla="*/ 309 w 416"/>
                  <a:gd name="T17" fmla="*/ 71 h 787"/>
                  <a:gd name="T18" fmla="*/ 309 w 416"/>
                  <a:gd name="T19" fmla="*/ 71 h 787"/>
                  <a:gd name="T20" fmla="*/ 283 w 416"/>
                  <a:gd name="T21" fmla="*/ 80 h 787"/>
                  <a:gd name="T22" fmla="*/ 256 w 416"/>
                  <a:gd name="T23" fmla="*/ 88 h 787"/>
                  <a:gd name="T24" fmla="*/ 256 w 416"/>
                  <a:gd name="T25" fmla="*/ 106 h 787"/>
                  <a:gd name="T26" fmla="*/ 256 w 416"/>
                  <a:gd name="T27" fmla="*/ 115 h 787"/>
                  <a:gd name="T28" fmla="*/ 247 w 416"/>
                  <a:gd name="T29" fmla="*/ 141 h 787"/>
                  <a:gd name="T30" fmla="*/ 256 w 416"/>
                  <a:gd name="T31" fmla="*/ 141 h 787"/>
                  <a:gd name="T32" fmla="*/ 239 w 416"/>
                  <a:gd name="T33" fmla="*/ 159 h 787"/>
                  <a:gd name="T34" fmla="*/ 203 w 416"/>
                  <a:gd name="T35" fmla="*/ 177 h 787"/>
                  <a:gd name="T36" fmla="*/ 177 w 416"/>
                  <a:gd name="T37" fmla="*/ 185 h 787"/>
                  <a:gd name="T38" fmla="*/ 133 w 416"/>
                  <a:gd name="T39" fmla="*/ 212 h 787"/>
                  <a:gd name="T40" fmla="*/ 97 w 416"/>
                  <a:gd name="T41" fmla="*/ 212 h 787"/>
                  <a:gd name="T42" fmla="*/ 62 w 416"/>
                  <a:gd name="T43" fmla="*/ 221 h 787"/>
                  <a:gd name="T44" fmla="*/ 53 w 416"/>
                  <a:gd name="T45" fmla="*/ 230 h 787"/>
                  <a:gd name="T46" fmla="*/ 44 w 416"/>
                  <a:gd name="T47" fmla="*/ 256 h 787"/>
                  <a:gd name="T48" fmla="*/ 36 w 416"/>
                  <a:gd name="T49" fmla="*/ 300 h 787"/>
                  <a:gd name="T50" fmla="*/ 27 w 416"/>
                  <a:gd name="T51" fmla="*/ 336 h 787"/>
                  <a:gd name="T52" fmla="*/ 44 w 416"/>
                  <a:gd name="T53" fmla="*/ 406 h 787"/>
                  <a:gd name="T54" fmla="*/ 53 w 416"/>
                  <a:gd name="T55" fmla="*/ 477 h 787"/>
                  <a:gd name="T56" fmla="*/ 9 w 416"/>
                  <a:gd name="T57" fmla="*/ 547 h 787"/>
                  <a:gd name="T58" fmla="*/ 9 w 416"/>
                  <a:gd name="T59" fmla="*/ 645 h 787"/>
                  <a:gd name="T60" fmla="*/ 27 w 416"/>
                  <a:gd name="T61" fmla="*/ 689 h 787"/>
                  <a:gd name="T62" fmla="*/ 44 w 416"/>
                  <a:gd name="T63" fmla="*/ 750 h 787"/>
                  <a:gd name="T64" fmla="*/ 133 w 416"/>
                  <a:gd name="T65" fmla="*/ 786 h 787"/>
                  <a:gd name="T66" fmla="*/ 159 w 416"/>
                  <a:gd name="T67" fmla="*/ 777 h 787"/>
                  <a:gd name="T68" fmla="*/ 177 w 416"/>
                  <a:gd name="T69" fmla="*/ 768 h 787"/>
                  <a:gd name="T70" fmla="*/ 203 w 416"/>
                  <a:gd name="T71" fmla="*/ 759 h 787"/>
                  <a:gd name="T72" fmla="*/ 221 w 416"/>
                  <a:gd name="T73" fmla="*/ 750 h 787"/>
                  <a:gd name="T74" fmla="*/ 265 w 416"/>
                  <a:gd name="T75" fmla="*/ 636 h 787"/>
                  <a:gd name="T76" fmla="*/ 300 w 416"/>
                  <a:gd name="T77" fmla="*/ 521 h 787"/>
                  <a:gd name="T78" fmla="*/ 362 w 416"/>
                  <a:gd name="T79" fmla="*/ 309 h 787"/>
                  <a:gd name="T80" fmla="*/ 362 w 416"/>
                  <a:gd name="T81" fmla="*/ 300 h 787"/>
                  <a:gd name="T82" fmla="*/ 371 w 416"/>
                  <a:gd name="T83" fmla="*/ 274 h 787"/>
                  <a:gd name="T84" fmla="*/ 371 w 416"/>
                  <a:gd name="T85" fmla="*/ 238 h 787"/>
                  <a:gd name="T86" fmla="*/ 371 w 416"/>
                  <a:gd name="T87" fmla="*/ 212 h 787"/>
                  <a:gd name="T88" fmla="*/ 371 w 416"/>
                  <a:gd name="T89" fmla="*/ 212 h 787"/>
                  <a:gd name="T90" fmla="*/ 380 w 416"/>
                  <a:gd name="T91" fmla="*/ 230 h 787"/>
                  <a:gd name="T92" fmla="*/ 406 w 416"/>
                  <a:gd name="T93" fmla="*/ 230 h 787"/>
                  <a:gd name="T94" fmla="*/ 415 w 416"/>
                  <a:gd name="T95" fmla="*/ 203 h 787"/>
                  <a:gd name="T96" fmla="*/ 415 w 416"/>
                  <a:gd name="T97" fmla="*/ 150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6" h="787">
                    <a:moveTo>
                      <a:pt x="406" y="132"/>
                    </a:moveTo>
                    <a:lnTo>
                      <a:pt x="406" y="132"/>
                    </a:lnTo>
                    <a:lnTo>
                      <a:pt x="397" y="97"/>
                    </a:lnTo>
                    <a:lnTo>
                      <a:pt x="397" y="97"/>
                    </a:lnTo>
                    <a:lnTo>
                      <a:pt x="389" y="71"/>
                    </a:lnTo>
                    <a:lnTo>
                      <a:pt x="371" y="35"/>
                    </a:lnTo>
                    <a:lnTo>
                      <a:pt x="371" y="35"/>
                    </a:lnTo>
                    <a:lnTo>
                      <a:pt x="362" y="27"/>
                    </a:lnTo>
                    <a:lnTo>
                      <a:pt x="362" y="27"/>
                    </a:lnTo>
                    <a:lnTo>
                      <a:pt x="362" y="18"/>
                    </a:lnTo>
                    <a:lnTo>
                      <a:pt x="362" y="18"/>
                    </a:lnTo>
                    <a:lnTo>
                      <a:pt x="362" y="9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4" y="0"/>
                    </a:lnTo>
                    <a:lnTo>
                      <a:pt x="336" y="9"/>
                    </a:lnTo>
                    <a:lnTo>
                      <a:pt x="336" y="9"/>
                    </a:lnTo>
                    <a:lnTo>
                      <a:pt x="327" y="18"/>
                    </a:lnTo>
                    <a:lnTo>
                      <a:pt x="327" y="18"/>
                    </a:lnTo>
                    <a:lnTo>
                      <a:pt x="318" y="18"/>
                    </a:lnTo>
                    <a:lnTo>
                      <a:pt x="318" y="27"/>
                    </a:lnTo>
                    <a:lnTo>
                      <a:pt x="318" y="27"/>
                    </a:lnTo>
                    <a:lnTo>
                      <a:pt x="318" y="35"/>
                    </a:lnTo>
                    <a:lnTo>
                      <a:pt x="318" y="35"/>
                    </a:lnTo>
                    <a:lnTo>
                      <a:pt x="309" y="62"/>
                    </a:lnTo>
                    <a:lnTo>
                      <a:pt x="309" y="62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80"/>
                    </a:lnTo>
                    <a:lnTo>
                      <a:pt x="283" y="80"/>
                    </a:lnTo>
                    <a:lnTo>
                      <a:pt x="274" y="80"/>
                    </a:lnTo>
                    <a:lnTo>
                      <a:pt x="256" y="88"/>
                    </a:lnTo>
                    <a:lnTo>
                      <a:pt x="256" y="88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47" y="132"/>
                    </a:lnTo>
                    <a:lnTo>
                      <a:pt x="247" y="141"/>
                    </a:lnTo>
                    <a:lnTo>
                      <a:pt x="247" y="141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39" y="159"/>
                    </a:lnTo>
                    <a:lnTo>
                      <a:pt x="221" y="168"/>
                    </a:lnTo>
                    <a:lnTo>
                      <a:pt x="221" y="168"/>
                    </a:lnTo>
                    <a:lnTo>
                      <a:pt x="203" y="177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177" y="185"/>
                    </a:lnTo>
                    <a:lnTo>
                      <a:pt x="177" y="185"/>
                    </a:lnTo>
                    <a:lnTo>
                      <a:pt x="159" y="203"/>
                    </a:lnTo>
                    <a:lnTo>
                      <a:pt x="133" y="212"/>
                    </a:lnTo>
                    <a:lnTo>
                      <a:pt x="133" y="212"/>
                    </a:lnTo>
                    <a:lnTo>
                      <a:pt x="115" y="212"/>
                    </a:lnTo>
                    <a:lnTo>
                      <a:pt x="97" y="212"/>
                    </a:lnTo>
                    <a:lnTo>
                      <a:pt x="89" y="221"/>
                    </a:lnTo>
                    <a:lnTo>
                      <a:pt x="89" y="221"/>
                    </a:lnTo>
                    <a:lnTo>
                      <a:pt x="62" y="221"/>
                    </a:lnTo>
                    <a:lnTo>
                      <a:pt x="62" y="221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44" y="238"/>
                    </a:lnTo>
                    <a:lnTo>
                      <a:pt x="44" y="256"/>
                    </a:lnTo>
                    <a:lnTo>
                      <a:pt x="44" y="256"/>
                    </a:lnTo>
                    <a:lnTo>
                      <a:pt x="44" y="274"/>
                    </a:lnTo>
                    <a:lnTo>
                      <a:pt x="44" y="274"/>
                    </a:lnTo>
                    <a:lnTo>
                      <a:pt x="36" y="300"/>
                    </a:lnTo>
                    <a:lnTo>
                      <a:pt x="36" y="300"/>
                    </a:lnTo>
                    <a:lnTo>
                      <a:pt x="27" y="318"/>
                    </a:lnTo>
                    <a:lnTo>
                      <a:pt x="27" y="336"/>
                    </a:lnTo>
                    <a:lnTo>
                      <a:pt x="36" y="371"/>
                    </a:lnTo>
                    <a:lnTo>
                      <a:pt x="44" y="406"/>
                    </a:lnTo>
                    <a:lnTo>
                      <a:pt x="44" y="406"/>
                    </a:lnTo>
                    <a:lnTo>
                      <a:pt x="53" y="433"/>
                    </a:lnTo>
                    <a:lnTo>
                      <a:pt x="62" y="450"/>
                    </a:lnTo>
                    <a:lnTo>
                      <a:pt x="53" y="477"/>
                    </a:lnTo>
                    <a:lnTo>
                      <a:pt x="36" y="503"/>
                    </a:lnTo>
                    <a:lnTo>
                      <a:pt x="36" y="503"/>
                    </a:lnTo>
                    <a:lnTo>
                      <a:pt x="9" y="547"/>
                    </a:lnTo>
                    <a:lnTo>
                      <a:pt x="0" y="583"/>
                    </a:lnTo>
                    <a:lnTo>
                      <a:pt x="0" y="618"/>
                    </a:lnTo>
                    <a:lnTo>
                      <a:pt x="9" y="645"/>
                    </a:lnTo>
                    <a:lnTo>
                      <a:pt x="9" y="645"/>
                    </a:lnTo>
                    <a:lnTo>
                      <a:pt x="27" y="689"/>
                    </a:lnTo>
                    <a:lnTo>
                      <a:pt x="27" y="689"/>
                    </a:lnTo>
                    <a:lnTo>
                      <a:pt x="36" y="724"/>
                    </a:lnTo>
                    <a:lnTo>
                      <a:pt x="44" y="750"/>
                    </a:lnTo>
                    <a:lnTo>
                      <a:pt x="44" y="750"/>
                    </a:lnTo>
                    <a:lnTo>
                      <a:pt x="89" y="777"/>
                    </a:lnTo>
                    <a:lnTo>
                      <a:pt x="133" y="786"/>
                    </a:lnTo>
                    <a:lnTo>
                      <a:pt x="133" y="786"/>
                    </a:lnTo>
                    <a:lnTo>
                      <a:pt x="142" y="777"/>
                    </a:lnTo>
                    <a:lnTo>
                      <a:pt x="142" y="777"/>
                    </a:lnTo>
                    <a:lnTo>
                      <a:pt x="159" y="777"/>
                    </a:lnTo>
                    <a:lnTo>
                      <a:pt x="159" y="777"/>
                    </a:lnTo>
                    <a:lnTo>
                      <a:pt x="168" y="768"/>
                    </a:lnTo>
                    <a:lnTo>
                      <a:pt x="177" y="768"/>
                    </a:lnTo>
                    <a:lnTo>
                      <a:pt x="177" y="768"/>
                    </a:lnTo>
                    <a:lnTo>
                      <a:pt x="203" y="759"/>
                    </a:lnTo>
                    <a:lnTo>
                      <a:pt x="203" y="759"/>
                    </a:lnTo>
                    <a:lnTo>
                      <a:pt x="212" y="759"/>
                    </a:lnTo>
                    <a:lnTo>
                      <a:pt x="212" y="759"/>
                    </a:lnTo>
                    <a:lnTo>
                      <a:pt x="221" y="750"/>
                    </a:lnTo>
                    <a:lnTo>
                      <a:pt x="221" y="750"/>
                    </a:lnTo>
                    <a:lnTo>
                      <a:pt x="239" y="715"/>
                    </a:lnTo>
                    <a:lnTo>
                      <a:pt x="265" y="636"/>
                    </a:lnTo>
                    <a:lnTo>
                      <a:pt x="274" y="600"/>
                    </a:lnTo>
                    <a:lnTo>
                      <a:pt x="274" y="600"/>
                    </a:lnTo>
                    <a:lnTo>
                      <a:pt x="300" y="521"/>
                    </a:lnTo>
                    <a:lnTo>
                      <a:pt x="300" y="521"/>
                    </a:lnTo>
                    <a:lnTo>
                      <a:pt x="344" y="380"/>
                    </a:lnTo>
                    <a:lnTo>
                      <a:pt x="362" y="309"/>
                    </a:lnTo>
                    <a:lnTo>
                      <a:pt x="362" y="309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291"/>
                    </a:lnTo>
                    <a:lnTo>
                      <a:pt x="362" y="283"/>
                    </a:lnTo>
                    <a:lnTo>
                      <a:pt x="371" y="274"/>
                    </a:lnTo>
                    <a:lnTo>
                      <a:pt x="371" y="274"/>
                    </a:lnTo>
                    <a:lnTo>
                      <a:pt x="371" y="265"/>
                    </a:lnTo>
                    <a:lnTo>
                      <a:pt x="371" y="238"/>
                    </a:lnTo>
                    <a:lnTo>
                      <a:pt x="371" y="238"/>
                    </a:lnTo>
                    <a:lnTo>
                      <a:pt x="371" y="230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21"/>
                    </a:lnTo>
                    <a:lnTo>
                      <a:pt x="380" y="230"/>
                    </a:lnTo>
                    <a:lnTo>
                      <a:pt x="380" y="230"/>
                    </a:lnTo>
                    <a:lnTo>
                      <a:pt x="397" y="230"/>
                    </a:lnTo>
                    <a:lnTo>
                      <a:pt x="406" y="230"/>
                    </a:lnTo>
                    <a:lnTo>
                      <a:pt x="406" y="230"/>
                    </a:lnTo>
                    <a:lnTo>
                      <a:pt x="415" y="221"/>
                    </a:lnTo>
                    <a:lnTo>
                      <a:pt x="415" y="203"/>
                    </a:lnTo>
                    <a:lnTo>
                      <a:pt x="415" y="203"/>
                    </a:lnTo>
                    <a:lnTo>
                      <a:pt x="415" y="185"/>
                    </a:lnTo>
                    <a:lnTo>
                      <a:pt x="415" y="150"/>
                    </a:lnTo>
                    <a:lnTo>
                      <a:pt x="415" y="150"/>
                    </a:lnTo>
                    <a:lnTo>
                      <a:pt x="406" y="13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9BCF7CE1-D948-4844-A66A-E3A6C435D452}"/>
                </a:ext>
              </a:extLst>
            </p:cNvPr>
            <p:cNvGrpSpPr/>
            <p:nvPr/>
          </p:nvGrpSpPr>
          <p:grpSpPr>
            <a:xfrm>
              <a:off x="1738873" y="2981140"/>
              <a:ext cx="1649413" cy="1909762"/>
              <a:chOff x="2028825" y="3255963"/>
              <a:chExt cx="1649413" cy="1909762"/>
            </a:xfrm>
            <a:solidFill>
              <a:schemeClr val="accent3"/>
            </a:solidFill>
          </p:grpSpPr>
          <p:sp>
            <p:nvSpPr>
              <p:cNvPr id="136" name="Freeform 26">
                <a:extLst>
                  <a:ext uri="{FF2B5EF4-FFF2-40B4-BE49-F238E27FC236}">
                    <a16:creationId xmlns:a16="http://schemas.microsoft.com/office/drawing/2014/main" id="{F9ED83F3-996D-E749-BF7D-746A6003E8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4963" y="5067300"/>
                <a:ext cx="22225" cy="15875"/>
              </a:xfrm>
              <a:custGeom>
                <a:avLst/>
                <a:gdLst>
                  <a:gd name="T0" fmla="*/ 26 w 63"/>
                  <a:gd name="T1" fmla="*/ 44 h 45"/>
                  <a:gd name="T2" fmla="*/ 26 w 63"/>
                  <a:gd name="T3" fmla="*/ 44 h 45"/>
                  <a:gd name="T4" fmla="*/ 35 w 63"/>
                  <a:gd name="T5" fmla="*/ 44 h 45"/>
                  <a:gd name="T6" fmla="*/ 53 w 63"/>
                  <a:gd name="T7" fmla="*/ 26 h 45"/>
                  <a:gd name="T8" fmla="*/ 53 w 63"/>
                  <a:gd name="T9" fmla="*/ 18 h 45"/>
                  <a:gd name="T10" fmla="*/ 53 w 63"/>
                  <a:gd name="T11" fmla="*/ 18 h 45"/>
                  <a:gd name="T12" fmla="*/ 62 w 63"/>
                  <a:gd name="T13" fmla="*/ 9 h 45"/>
                  <a:gd name="T14" fmla="*/ 62 w 63"/>
                  <a:gd name="T15" fmla="*/ 9 h 45"/>
                  <a:gd name="T16" fmla="*/ 44 w 63"/>
                  <a:gd name="T17" fmla="*/ 0 h 45"/>
                  <a:gd name="T18" fmla="*/ 26 w 63"/>
                  <a:gd name="T19" fmla="*/ 0 h 45"/>
                  <a:gd name="T20" fmla="*/ 26 w 63"/>
                  <a:gd name="T21" fmla="*/ 0 h 45"/>
                  <a:gd name="T22" fmla="*/ 18 w 63"/>
                  <a:gd name="T23" fmla="*/ 0 h 45"/>
                  <a:gd name="T24" fmla="*/ 9 w 63"/>
                  <a:gd name="T25" fmla="*/ 9 h 45"/>
                  <a:gd name="T26" fmla="*/ 9 w 63"/>
                  <a:gd name="T27" fmla="*/ 9 h 45"/>
                  <a:gd name="T28" fmla="*/ 0 w 63"/>
                  <a:gd name="T29" fmla="*/ 26 h 45"/>
                  <a:gd name="T30" fmla="*/ 9 w 63"/>
                  <a:gd name="T31" fmla="*/ 44 h 45"/>
                  <a:gd name="T32" fmla="*/ 9 w 63"/>
                  <a:gd name="T33" fmla="*/ 44 h 45"/>
                  <a:gd name="T34" fmla="*/ 18 w 63"/>
                  <a:gd name="T35" fmla="*/ 44 h 45"/>
                  <a:gd name="T36" fmla="*/ 26 w 63"/>
                  <a:gd name="T37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3" h="45">
                    <a:moveTo>
                      <a:pt x="26" y="44"/>
                    </a:moveTo>
                    <a:lnTo>
                      <a:pt x="26" y="44"/>
                    </a:lnTo>
                    <a:lnTo>
                      <a:pt x="35" y="44"/>
                    </a:lnTo>
                    <a:lnTo>
                      <a:pt x="53" y="26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18" y="44"/>
                    </a:lnTo>
                    <a:lnTo>
                      <a:pt x="26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Freeform 27">
                <a:extLst>
                  <a:ext uri="{FF2B5EF4-FFF2-40B4-BE49-F238E27FC236}">
                    <a16:creationId xmlns:a16="http://schemas.microsoft.com/office/drawing/2014/main" id="{1128A849-BD3B-214C-B61B-DE60C4A3A4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7025" y="4879975"/>
                <a:ext cx="15875" cy="15875"/>
              </a:xfrm>
              <a:custGeom>
                <a:avLst/>
                <a:gdLst>
                  <a:gd name="T0" fmla="*/ 9 w 45"/>
                  <a:gd name="T1" fmla="*/ 27 h 45"/>
                  <a:gd name="T2" fmla="*/ 9 w 45"/>
                  <a:gd name="T3" fmla="*/ 27 h 45"/>
                  <a:gd name="T4" fmla="*/ 9 w 45"/>
                  <a:gd name="T5" fmla="*/ 27 h 45"/>
                  <a:gd name="T6" fmla="*/ 9 w 45"/>
                  <a:gd name="T7" fmla="*/ 27 h 45"/>
                  <a:gd name="T8" fmla="*/ 18 w 45"/>
                  <a:gd name="T9" fmla="*/ 35 h 45"/>
                  <a:gd name="T10" fmla="*/ 18 w 45"/>
                  <a:gd name="T11" fmla="*/ 35 h 45"/>
                  <a:gd name="T12" fmla="*/ 27 w 45"/>
                  <a:gd name="T13" fmla="*/ 44 h 45"/>
                  <a:gd name="T14" fmla="*/ 27 w 45"/>
                  <a:gd name="T15" fmla="*/ 44 h 45"/>
                  <a:gd name="T16" fmla="*/ 36 w 45"/>
                  <a:gd name="T17" fmla="*/ 44 h 45"/>
                  <a:gd name="T18" fmla="*/ 36 w 45"/>
                  <a:gd name="T19" fmla="*/ 44 h 45"/>
                  <a:gd name="T20" fmla="*/ 44 w 45"/>
                  <a:gd name="T21" fmla="*/ 27 h 45"/>
                  <a:gd name="T22" fmla="*/ 44 w 45"/>
                  <a:gd name="T23" fmla="*/ 27 h 45"/>
                  <a:gd name="T24" fmla="*/ 36 w 45"/>
                  <a:gd name="T25" fmla="*/ 18 h 45"/>
                  <a:gd name="T26" fmla="*/ 36 w 45"/>
                  <a:gd name="T27" fmla="*/ 18 h 45"/>
                  <a:gd name="T28" fmla="*/ 27 w 45"/>
                  <a:gd name="T29" fmla="*/ 0 h 45"/>
                  <a:gd name="T30" fmla="*/ 9 w 45"/>
                  <a:gd name="T31" fmla="*/ 0 h 45"/>
                  <a:gd name="T32" fmla="*/ 9 w 45"/>
                  <a:gd name="T33" fmla="*/ 0 h 45"/>
                  <a:gd name="T34" fmla="*/ 0 w 45"/>
                  <a:gd name="T35" fmla="*/ 9 h 45"/>
                  <a:gd name="T36" fmla="*/ 0 w 45"/>
                  <a:gd name="T37" fmla="*/ 9 h 45"/>
                  <a:gd name="T38" fmla="*/ 0 w 45"/>
                  <a:gd name="T39" fmla="*/ 18 h 45"/>
                  <a:gd name="T40" fmla="*/ 9 w 45"/>
                  <a:gd name="T41" fmla="*/ 2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45">
                    <a:moveTo>
                      <a:pt x="9" y="27"/>
                    </a:moveTo>
                    <a:lnTo>
                      <a:pt x="9" y="27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44" y="27"/>
                    </a:lnTo>
                    <a:lnTo>
                      <a:pt x="44" y="27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27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Freeform 28">
                <a:extLst>
                  <a:ext uri="{FF2B5EF4-FFF2-40B4-BE49-F238E27FC236}">
                    <a16:creationId xmlns:a16="http://schemas.microsoft.com/office/drawing/2014/main" id="{EE420598-CA04-8740-BB79-4F70455A25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2900" y="5080000"/>
                <a:ext cx="19050" cy="19050"/>
              </a:xfrm>
              <a:custGeom>
                <a:avLst/>
                <a:gdLst>
                  <a:gd name="T0" fmla="*/ 27 w 54"/>
                  <a:gd name="T1" fmla="*/ 44 h 54"/>
                  <a:gd name="T2" fmla="*/ 27 w 54"/>
                  <a:gd name="T3" fmla="*/ 44 h 54"/>
                  <a:gd name="T4" fmla="*/ 45 w 54"/>
                  <a:gd name="T5" fmla="*/ 36 h 54"/>
                  <a:gd name="T6" fmla="*/ 45 w 54"/>
                  <a:gd name="T7" fmla="*/ 36 h 54"/>
                  <a:gd name="T8" fmla="*/ 53 w 54"/>
                  <a:gd name="T9" fmla="*/ 27 h 54"/>
                  <a:gd name="T10" fmla="*/ 53 w 54"/>
                  <a:gd name="T11" fmla="*/ 18 h 54"/>
                  <a:gd name="T12" fmla="*/ 53 w 54"/>
                  <a:gd name="T13" fmla="*/ 18 h 54"/>
                  <a:gd name="T14" fmla="*/ 45 w 54"/>
                  <a:gd name="T15" fmla="*/ 9 h 54"/>
                  <a:gd name="T16" fmla="*/ 45 w 54"/>
                  <a:gd name="T17" fmla="*/ 9 h 54"/>
                  <a:gd name="T18" fmla="*/ 45 w 54"/>
                  <a:gd name="T19" fmla="*/ 9 h 54"/>
                  <a:gd name="T20" fmla="*/ 45 w 54"/>
                  <a:gd name="T21" fmla="*/ 9 h 54"/>
                  <a:gd name="T22" fmla="*/ 36 w 54"/>
                  <a:gd name="T23" fmla="*/ 0 h 54"/>
                  <a:gd name="T24" fmla="*/ 36 w 54"/>
                  <a:gd name="T25" fmla="*/ 0 h 54"/>
                  <a:gd name="T26" fmla="*/ 18 w 54"/>
                  <a:gd name="T27" fmla="*/ 9 h 54"/>
                  <a:gd name="T28" fmla="*/ 18 w 54"/>
                  <a:gd name="T29" fmla="*/ 18 h 54"/>
                  <a:gd name="T30" fmla="*/ 9 w 54"/>
                  <a:gd name="T31" fmla="*/ 36 h 54"/>
                  <a:gd name="T32" fmla="*/ 9 w 54"/>
                  <a:gd name="T33" fmla="*/ 36 h 54"/>
                  <a:gd name="T34" fmla="*/ 0 w 54"/>
                  <a:gd name="T35" fmla="*/ 44 h 54"/>
                  <a:gd name="T36" fmla="*/ 0 w 54"/>
                  <a:gd name="T37" fmla="*/ 44 h 54"/>
                  <a:gd name="T38" fmla="*/ 9 w 54"/>
                  <a:gd name="T39" fmla="*/ 53 h 54"/>
                  <a:gd name="T40" fmla="*/ 9 w 54"/>
                  <a:gd name="T41" fmla="*/ 53 h 54"/>
                  <a:gd name="T42" fmla="*/ 18 w 54"/>
                  <a:gd name="T43" fmla="*/ 53 h 54"/>
                  <a:gd name="T44" fmla="*/ 18 w 54"/>
                  <a:gd name="T45" fmla="*/ 53 h 54"/>
                  <a:gd name="T46" fmla="*/ 27 w 54"/>
                  <a:gd name="T47" fmla="*/ 53 h 54"/>
                  <a:gd name="T48" fmla="*/ 27 w 54"/>
                  <a:gd name="T4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4" h="54">
                    <a:moveTo>
                      <a:pt x="27" y="44"/>
                    </a:moveTo>
                    <a:lnTo>
                      <a:pt x="27" y="44"/>
                    </a:lnTo>
                    <a:lnTo>
                      <a:pt x="45" y="36"/>
                    </a:lnTo>
                    <a:lnTo>
                      <a:pt x="45" y="36"/>
                    </a:lnTo>
                    <a:lnTo>
                      <a:pt x="53" y="27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18" y="9"/>
                    </a:lnTo>
                    <a:lnTo>
                      <a:pt x="18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53"/>
                    </a:lnTo>
                    <a:lnTo>
                      <a:pt x="27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" name="Freeform 29">
                <a:extLst>
                  <a:ext uri="{FF2B5EF4-FFF2-40B4-BE49-F238E27FC236}">
                    <a16:creationId xmlns:a16="http://schemas.microsoft.com/office/drawing/2014/main" id="{F48D18B7-0E46-8941-A5EF-81CBD43D3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5788" y="3722688"/>
                <a:ext cx="22225" cy="15875"/>
              </a:xfrm>
              <a:custGeom>
                <a:avLst/>
                <a:gdLst>
                  <a:gd name="T0" fmla="*/ 18 w 63"/>
                  <a:gd name="T1" fmla="*/ 44 h 45"/>
                  <a:gd name="T2" fmla="*/ 18 w 63"/>
                  <a:gd name="T3" fmla="*/ 44 h 45"/>
                  <a:gd name="T4" fmla="*/ 18 w 63"/>
                  <a:gd name="T5" fmla="*/ 44 h 45"/>
                  <a:gd name="T6" fmla="*/ 18 w 63"/>
                  <a:gd name="T7" fmla="*/ 44 h 45"/>
                  <a:gd name="T8" fmla="*/ 18 w 63"/>
                  <a:gd name="T9" fmla="*/ 44 h 45"/>
                  <a:gd name="T10" fmla="*/ 44 w 63"/>
                  <a:gd name="T11" fmla="*/ 35 h 45"/>
                  <a:gd name="T12" fmla="*/ 44 w 63"/>
                  <a:gd name="T13" fmla="*/ 35 h 45"/>
                  <a:gd name="T14" fmla="*/ 44 w 63"/>
                  <a:gd name="T15" fmla="*/ 35 h 45"/>
                  <a:gd name="T16" fmla="*/ 53 w 63"/>
                  <a:gd name="T17" fmla="*/ 35 h 45"/>
                  <a:gd name="T18" fmla="*/ 62 w 63"/>
                  <a:gd name="T19" fmla="*/ 26 h 45"/>
                  <a:gd name="T20" fmla="*/ 62 w 63"/>
                  <a:gd name="T21" fmla="*/ 26 h 45"/>
                  <a:gd name="T22" fmla="*/ 53 w 63"/>
                  <a:gd name="T23" fmla="*/ 9 h 45"/>
                  <a:gd name="T24" fmla="*/ 44 w 63"/>
                  <a:gd name="T25" fmla="*/ 0 h 45"/>
                  <a:gd name="T26" fmla="*/ 44 w 63"/>
                  <a:gd name="T27" fmla="*/ 0 h 45"/>
                  <a:gd name="T28" fmla="*/ 35 w 63"/>
                  <a:gd name="T29" fmla="*/ 0 h 45"/>
                  <a:gd name="T30" fmla="*/ 18 w 63"/>
                  <a:gd name="T31" fmla="*/ 0 h 45"/>
                  <a:gd name="T32" fmla="*/ 18 w 63"/>
                  <a:gd name="T33" fmla="*/ 0 h 45"/>
                  <a:gd name="T34" fmla="*/ 9 w 63"/>
                  <a:gd name="T35" fmla="*/ 0 h 45"/>
                  <a:gd name="T36" fmla="*/ 9 w 63"/>
                  <a:gd name="T37" fmla="*/ 9 h 45"/>
                  <a:gd name="T38" fmla="*/ 9 w 63"/>
                  <a:gd name="T39" fmla="*/ 18 h 45"/>
                  <a:gd name="T40" fmla="*/ 9 w 63"/>
                  <a:gd name="T41" fmla="*/ 18 h 45"/>
                  <a:gd name="T42" fmla="*/ 0 w 63"/>
                  <a:gd name="T43" fmla="*/ 35 h 45"/>
                  <a:gd name="T44" fmla="*/ 0 w 63"/>
                  <a:gd name="T45" fmla="*/ 35 h 45"/>
                  <a:gd name="T46" fmla="*/ 9 w 63"/>
                  <a:gd name="T47" fmla="*/ 44 h 45"/>
                  <a:gd name="T48" fmla="*/ 18 w 63"/>
                  <a:gd name="T49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3" h="45">
                    <a:moveTo>
                      <a:pt x="18" y="44"/>
                    </a:move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53" y="35"/>
                    </a:lnTo>
                    <a:lnTo>
                      <a:pt x="62" y="26"/>
                    </a:lnTo>
                    <a:lnTo>
                      <a:pt x="62" y="26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9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18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Freeform 30">
                <a:extLst>
                  <a:ext uri="{FF2B5EF4-FFF2-40B4-BE49-F238E27FC236}">
                    <a16:creationId xmlns:a16="http://schemas.microsoft.com/office/drawing/2014/main" id="{5A5A2874-C462-6743-B5ED-CC6D6DDAF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75" y="3522663"/>
                <a:ext cx="123825" cy="50800"/>
              </a:xfrm>
              <a:custGeom>
                <a:avLst/>
                <a:gdLst>
                  <a:gd name="T0" fmla="*/ 18 w 345"/>
                  <a:gd name="T1" fmla="*/ 88 h 142"/>
                  <a:gd name="T2" fmla="*/ 9 w 345"/>
                  <a:gd name="T3" fmla="*/ 97 h 142"/>
                  <a:gd name="T4" fmla="*/ 0 w 345"/>
                  <a:gd name="T5" fmla="*/ 106 h 142"/>
                  <a:gd name="T6" fmla="*/ 18 w 345"/>
                  <a:gd name="T7" fmla="*/ 123 h 142"/>
                  <a:gd name="T8" fmla="*/ 71 w 345"/>
                  <a:gd name="T9" fmla="*/ 123 h 142"/>
                  <a:gd name="T10" fmla="*/ 80 w 345"/>
                  <a:gd name="T11" fmla="*/ 123 h 142"/>
                  <a:gd name="T12" fmla="*/ 97 w 345"/>
                  <a:gd name="T13" fmla="*/ 115 h 142"/>
                  <a:gd name="T14" fmla="*/ 133 w 345"/>
                  <a:gd name="T15" fmla="*/ 123 h 142"/>
                  <a:gd name="T16" fmla="*/ 141 w 345"/>
                  <a:gd name="T17" fmla="*/ 123 h 142"/>
                  <a:gd name="T18" fmla="*/ 141 w 345"/>
                  <a:gd name="T19" fmla="*/ 123 h 142"/>
                  <a:gd name="T20" fmla="*/ 150 w 345"/>
                  <a:gd name="T21" fmla="*/ 123 h 142"/>
                  <a:gd name="T22" fmla="*/ 159 w 345"/>
                  <a:gd name="T23" fmla="*/ 132 h 142"/>
                  <a:gd name="T24" fmla="*/ 168 w 345"/>
                  <a:gd name="T25" fmla="*/ 141 h 142"/>
                  <a:gd name="T26" fmla="*/ 168 w 345"/>
                  <a:gd name="T27" fmla="*/ 141 h 142"/>
                  <a:gd name="T28" fmla="*/ 186 w 345"/>
                  <a:gd name="T29" fmla="*/ 132 h 142"/>
                  <a:gd name="T30" fmla="*/ 194 w 345"/>
                  <a:gd name="T31" fmla="*/ 123 h 142"/>
                  <a:gd name="T32" fmla="*/ 230 w 345"/>
                  <a:gd name="T33" fmla="*/ 115 h 142"/>
                  <a:gd name="T34" fmla="*/ 265 w 345"/>
                  <a:gd name="T35" fmla="*/ 106 h 142"/>
                  <a:gd name="T36" fmla="*/ 309 w 345"/>
                  <a:gd name="T37" fmla="*/ 106 h 142"/>
                  <a:gd name="T38" fmla="*/ 344 w 345"/>
                  <a:gd name="T39" fmla="*/ 97 h 142"/>
                  <a:gd name="T40" fmla="*/ 344 w 345"/>
                  <a:gd name="T41" fmla="*/ 88 h 142"/>
                  <a:gd name="T42" fmla="*/ 327 w 345"/>
                  <a:gd name="T43" fmla="*/ 62 h 142"/>
                  <a:gd name="T44" fmla="*/ 247 w 345"/>
                  <a:gd name="T45" fmla="*/ 26 h 142"/>
                  <a:gd name="T46" fmla="*/ 168 w 345"/>
                  <a:gd name="T47" fmla="*/ 17 h 142"/>
                  <a:gd name="T48" fmla="*/ 159 w 345"/>
                  <a:gd name="T49" fmla="*/ 26 h 142"/>
                  <a:gd name="T50" fmla="*/ 159 w 345"/>
                  <a:gd name="T51" fmla="*/ 17 h 142"/>
                  <a:gd name="T52" fmla="*/ 150 w 345"/>
                  <a:gd name="T53" fmla="*/ 17 h 142"/>
                  <a:gd name="T54" fmla="*/ 141 w 345"/>
                  <a:gd name="T55" fmla="*/ 17 h 142"/>
                  <a:gd name="T56" fmla="*/ 97 w 345"/>
                  <a:gd name="T57" fmla="*/ 0 h 142"/>
                  <a:gd name="T58" fmla="*/ 71 w 345"/>
                  <a:gd name="T59" fmla="*/ 9 h 142"/>
                  <a:gd name="T60" fmla="*/ 71 w 345"/>
                  <a:gd name="T61" fmla="*/ 17 h 142"/>
                  <a:gd name="T62" fmla="*/ 89 w 345"/>
                  <a:gd name="T63" fmla="*/ 53 h 142"/>
                  <a:gd name="T64" fmla="*/ 97 w 345"/>
                  <a:gd name="T65" fmla="*/ 62 h 142"/>
                  <a:gd name="T66" fmla="*/ 106 w 345"/>
                  <a:gd name="T67" fmla="*/ 88 h 142"/>
                  <a:gd name="T68" fmla="*/ 97 w 345"/>
                  <a:gd name="T69" fmla="*/ 8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45" h="142">
                    <a:moveTo>
                      <a:pt x="80" y="88"/>
                    </a:moveTo>
                    <a:lnTo>
                      <a:pt x="18" y="88"/>
                    </a:lnTo>
                    <a:lnTo>
                      <a:pt x="18" y="88"/>
                    </a:lnTo>
                    <a:lnTo>
                      <a:pt x="9" y="97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9" y="115"/>
                    </a:lnTo>
                    <a:lnTo>
                      <a:pt x="18" y="123"/>
                    </a:lnTo>
                    <a:lnTo>
                      <a:pt x="44" y="123"/>
                    </a:lnTo>
                    <a:lnTo>
                      <a:pt x="71" y="123"/>
                    </a:lnTo>
                    <a:lnTo>
                      <a:pt x="71" y="123"/>
                    </a:lnTo>
                    <a:lnTo>
                      <a:pt x="80" y="123"/>
                    </a:lnTo>
                    <a:lnTo>
                      <a:pt x="80" y="123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33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9" y="132"/>
                    </a:lnTo>
                    <a:lnTo>
                      <a:pt x="159" y="132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77" y="132"/>
                    </a:lnTo>
                    <a:lnTo>
                      <a:pt x="186" y="132"/>
                    </a:lnTo>
                    <a:lnTo>
                      <a:pt x="186" y="132"/>
                    </a:lnTo>
                    <a:lnTo>
                      <a:pt x="194" y="123"/>
                    </a:lnTo>
                    <a:lnTo>
                      <a:pt x="194" y="123"/>
                    </a:lnTo>
                    <a:lnTo>
                      <a:pt x="230" y="115"/>
                    </a:lnTo>
                    <a:lnTo>
                      <a:pt x="230" y="115"/>
                    </a:lnTo>
                    <a:lnTo>
                      <a:pt x="265" y="106"/>
                    </a:lnTo>
                    <a:lnTo>
                      <a:pt x="309" y="106"/>
                    </a:lnTo>
                    <a:lnTo>
                      <a:pt x="309" y="106"/>
                    </a:lnTo>
                    <a:lnTo>
                      <a:pt x="327" y="106"/>
                    </a:lnTo>
                    <a:lnTo>
                      <a:pt x="344" y="97"/>
                    </a:lnTo>
                    <a:lnTo>
                      <a:pt x="344" y="88"/>
                    </a:lnTo>
                    <a:lnTo>
                      <a:pt x="344" y="88"/>
                    </a:lnTo>
                    <a:lnTo>
                      <a:pt x="344" y="70"/>
                    </a:lnTo>
                    <a:lnTo>
                      <a:pt x="327" y="62"/>
                    </a:lnTo>
                    <a:lnTo>
                      <a:pt x="291" y="35"/>
                    </a:lnTo>
                    <a:lnTo>
                      <a:pt x="247" y="26"/>
                    </a:lnTo>
                    <a:lnTo>
                      <a:pt x="212" y="17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26"/>
                    </a:lnTo>
                    <a:lnTo>
                      <a:pt x="159" y="26"/>
                    </a:lnTo>
                    <a:lnTo>
                      <a:pt x="159" y="17"/>
                    </a:lnTo>
                    <a:lnTo>
                      <a:pt x="159" y="17"/>
                    </a:lnTo>
                    <a:lnTo>
                      <a:pt x="150" y="17"/>
                    </a:lnTo>
                    <a:lnTo>
                      <a:pt x="150" y="17"/>
                    </a:lnTo>
                    <a:lnTo>
                      <a:pt x="141" y="17"/>
                    </a:lnTo>
                    <a:lnTo>
                      <a:pt x="141" y="17"/>
                    </a:lnTo>
                    <a:lnTo>
                      <a:pt x="97" y="0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35"/>
                    </a:lnTo>
                    <a:lnTo>
                      <a:pt x="89" y="53"/>
                    </a:lnTo>
                    <a:lnTo>
                      <a:pt x="89" y="53"/>
                    </a:lnTo>
                    <a:lnTo>
                      <a:pt x="97" y="62"/>
                    </a:lnTo>
                    <a:lnTo>
                      <a:pt x="97" y="62"/>
                    </a:lnTo>
                    <a:lnTo>
                      <a:pt x="106" y="88"/>
                    </a:lnTo>
                    <a:lnTo>
                      <a:pt x="106" y="88"/>
                    </a:lnTo>
                    <a:lnTo>
                      <a:pt x="97" y="88"/>
                    </a:lnTo>
                    <a:lnTo>
                      <a:pt x="80" y="88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1" name="Freeform 31">
                <a:extLst>
                  <a:ext uri="{FF2B5EF4-FFF2-40B4-BE49-F238E27FC236}">
                    <a16:creationId xmlns:a16="http://schemas.microsoft.com/office/drawing/2014/main" id="{4A80E4A4-9EB1-A24B-8DFB-AE0E34761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0975" y="3459163"/>
                <a:ext cx="168275" cy="69850"/>
              </a:xfrm>
              <a:custGeom>
                <a:avLst/>
                <a:gdLst>
                  <a:gd name="T0" fmla="*/ 18 w 469"/>
                  <a:gd name="T1" fmla="*/ 35 h 194"/>
                  <a:gd name="T2" fmla="*/ 18 w 469"/>
                  <a:gd name="T3" fmla="*/ 35 h 194"/>
                  <a:gd name="T4" fmla="*/ 36 w 469"/>
                  <a:gd name="T5" fmla="*/ 43 h 194"/>
                  <a:gd name="T6" fmla="*/ 45 w 469"/>
                  <a:gd name="T7" fmla="*/ 61 h 194"/>
                  <a:gd name="T8" fmla="*/ 45 w 469"/>
                  <a:gd name="T9" fmla="*/ 61 h 194"/>
                  <a:gd name="T10" fmla="*/ 45 w 469"/>
                  <a:gd name="T11" fmla="*/ 70 h 194"/>
                  <a:gd name="T12" fmla="*/ 45 w 469"/>
                  <a:gd name="T13" fmla="*/ 70 h 194"/>
                  <a:gd name="T14" fmla="*/ 62 w 469"/>
                  <a:gd name="T15" fmla="*/ 70 h 194"/>
                  <a:gd name="T16" fmla="*/ 89 w 469"/>
                  <a:gd name="T17" fmla="*/ 79 h 194"/>
                  <a:gd name="T18" fmla="*/ 142 w 469"/>
                  <a:gd name="T19" fmla="*/ 79 h 194"/>
                  <a:gd name="T20" fmla="*/ 142 w 469"/>
                  <a:gd name="T21" fmla="*/ 79 h 194"/>
                  <a:gd name="T22" fmla="*/ 177 w 469"/>
                  <a:gd name="T23" fmla="*/ 96 h 194"/>
                  <a:gd name="T24" fmla="*/ 203 w 469"/>
                  <a:gd name="T25" fmla="*/ 114 h 194"/>
                  <a:gd name="T26" fmla="*/ 203 w 469"/>
                  <a:gd name="T27" fmla="*/ 114 h 194"/>
                  <a:gd name="T28" fmla="*/ 230 w 469"/>
                  <a:gd name="T29" fmla="*/ 132 h 194"/>
                  <a:gd name="T30" fmla="*/ 265 w 469"/>
                  <a:gd name="T31" fmla="*/ 140 h 194"/>
                  <a:gd name="T32" fmla="*/ 265 w 469"/>
                  <a:gd name="T33" fmla="*/ 140 h 194"/>
                  <a:gd name="T34" fmla="*/ 283 w 469"/>
                  <a:gd name="T35" fmla="*/ 158 h 194"/>
                  <a:gd name="T36" fmla="*/ 283 w 469"/>
                  <a:gd name="T37" fmla="*/ 158 h 194"/>
                  <a:gd name="T38" fmla="*/ 283 w 469"/>
                  <a:gd name="T39" fmla="*/ 158 h 194"/>
                  <a:gd name="T40" fmla="*/ 283 w 469"/>
                  <a:gd name="T41" fmla="*/ 158 h 194"/>
                  <a:gd name="T42" fmla="*/ 283 w 469"/>
                  <a:gd name="T43" fmla="*/ 158 h 194"/>
                  <a:gd name="T44" fmla="*/ 283 w 469"/>
                  <a:gd name="T45" fmla="*/ 158 h 194"/>
                  <a:gd name="T46" fmla="*/ 283 w 469"/>
                  <a:gd name="T47" fmla="*/ 167 h 194"/>
                  <a:gd name="T48" fmla="*/ 283 w 469"/>
                  <a:gd name="T49" fmla="*/ 167 h 194"/>
                  <a:gd name="T50" fmla="*/ 283 w 469"/>
                  <a:gd name="T51" fmla="*/ 167 h 194"/>
                  <a:gd name="T52" fmla="*/ 274 w 469"/>
                  <a:gd name="T53" fmla="*/ 176 h 194"/>
                  <a:gd name="T54" fmla="*/ 274 w 469"/>
                  <a:gd name="T55" fmla="*/ 176 h 194"/>
                  <a:gd name="T56" fmla="*/ 292 w 469"/>
                  <a:gd name="T57" fmla="*/ 185 h 194"/>
                  <a:gd name="T58" fmla="*/ 292 w 469"/>
                  <a:gd name="T59" fmla="*/ 185 h 194"/>
                  <a:gd name="T60" fmla="*/ 292 w 469"/>
                  <a:gd name="T61" fmla="*/ 185 h 194"/>
                  <a:gd name="T62" fmla="*/ 318 w 469"/>
                  <a:gd name="T63" fmla="*/ 193 h 194"/>
                  <a:gd name="T64" fmla="*/ 362 w 469"/>
                  <a:gd name="T65" fmla="*/ 193 h 194"/>
                  <a:gd name="T66" fmla="*/ 362 w 469"/>
                  <a:gd name="T67" fmla="*/ 193 h 194"/>
                  <a:gd name="T68" fmla="*/ 442 w 469"/>
                  <a:gd name="T69" fmla="*/ 193 h 194"/>
                  <a:gd name="T70" fmla="*/ 442 w 469"/>
                  <a:gd name="T71" fmla="*/ 193 h 194"/>
                  <a:gd name="T72" fmla="*/ 459 w 469"/>
                  <a:gd name="T73" fmla="*/ 185 h 194"/>
                  <a:gd name="T74" fmla="*/ 459 w 469"/>
                  <a:gd name="T75" fmla="*/ 185 h 194"/>
                  <a:gd name="T76" fmla="*/ 468 w 469"/>
                  <a:gd name="T77" fmla="*/ 185 h 194"/>
                  <a:gd name="T78" fmla="*/ 468 w 469"/>
                  <a:gd name="T79" fmla="*/ 185 h 194"/>
                  <a:gd name="T80" fmla="*/ 468 w 469"/>
                  <a:gd name="T81" fmla="*/ 167 h 194"/>
                  <a:gd name="T82" fmla="*/ 468 w 469"/>
                  <a:gd name="T83" fmla="*/ 167 h 194"/>
                  <a:gd name="T84" fmla="*/ 424 w 469"/>
                  <a:gd name="T85" fmla="*/ 132 h 194"/>
                  <a:gd name="T86" fmla="*/ 398 w 469"/>
                  <a:gd name="T87" fmla="*/ 123 h 194"/>
                  <a:gd name="T88" fmla="*/ 362 w 469"/>
                  <a:gd name="T89" fmla="*/ 114 h 194"/>
                  <a:gd name="T90" fmla="*/ 362 w 469"/>
                  <a:gd name="T91" fmla="*/ 114 h 194"/>
                  <a:gd name="T92" fmla="*/ 345 w 469"/>
                  <a:gd name="T93" fmla="*/ 105 h 194"/>
                  <a:gd name="T94" fmla="*/ 283 w 469"/>
                  <a:gd name="T95" fmla="*/ 79 h 194"/>
                  <a:gd name="T96" fmla="*/ 283 w 469"/>
                  <a:gd name="T97" fmla="*/ 79 h 194"/>
                  <a:gd name="T98" fmla="*/ 248 w 469"/>
                  <a:gd name="T99" fmla="*/ 61 h 194"/>
                  <a:gd name="T100" fmla="*/ 248 w 469"/>
                  <a:gd name="T101" fmla="*/ 61 h 194"/>
                  <a:gd name="T102" fmla="*/ 168 w 469"/>
                  <a:gd name="T103" fmla="*/ 35 h 194"/>
                  <a:gd name="T104" fmla="*/ 98 w 469"/>
                  <a:gd name="T105" fmla="*/ 9 h 194"/>
                  <a:gd name="T106" fmla="*/ 98 w 469"/>
                  <a:gd name="T107" fmla="*/ 9 h 194"/>
                  <a:gd name="T108" fmla="*/ 53 w 469"/>
                  <a:gd name="T109" fmla="*/ 0 h 194"/>
                  <a:gd name="T110" fmla="*/ 18 w 469"/>
                  <a:gd name="T111" fmla="*/ 9 h 194"/>
                  <a:gd name="T112" fmla="*/ 18 w 469"/>
                  <a:gd name="T113" fmla="*/ 9 h 194"/>
                  <a:gd name="T114" fmla="*/ 9 w 469"/>
                  <a:gd name="T115" fmla="*/ 9 h 194"/>
                  <a:gd name="T116" fmla="*/ 0 w 469"/>
                  <a:gd name="T117" fmla="*/ 18 h 194"/>
                  <a:gd name="T118" fmla="*/ 0 w 469"/>
                  <a:gd name="T119" fmla="*/ 18 h 194"/>
                  <a:gd name="T120" fmla="*/ 9 w 469"/>
                  <a:gd name="T121" fmla="*/ 27 h 194"/>
                  <a:gd name="T122" fmla="*/ 18 w 469"/>
                  <a:gd name="T123" fmla="*/ 3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9" h="194">
                    <a:moveTo>
                      <a:pt x="18" y="35"/>
                    </a:moveTo>
                    <a:lnTo>
                      <a:pt x="18" y="35"/>
                    </a:lnTo>
                    <a:lnTo>
                      <a:pt x="36" y="43"/>
                    </a:lnTo>
                    <a:lnTo>
                      <a:pt x="45" y="61"/>
                    </a:lnTo>
                    <a:lnTo>
                      <a:pt x="45" y="61"/>
                    </a:lnTo>
                    <a:lnTo>
                      <a:pt x="45" y="70"/>
                    </a:lnTo>
                    <a:lnTo>
                      <a:pt x="45" y="70"/>
                    </a:lnTo>
                    <a:lnTo>
                      <a:pt x="62" y="70"/>
                    </a:lnTo>
                    <a:lnTo>
                      <a:pt x="89" y="79"/>
                    </a:lnTo>
                    <a:lnTo>
                      <a:pt x="142" y="79"/>
                    </a:lnTo>
                    <a:lnTo>
                      <a:pt x="142" y="79"/>
                    </a:lnTo>
                    <a:lnTo>
                      <a:pt x="177" y="96"/>
                    </a:lnTo>
                    <a:lnTo>
                      <a:pt x="203" y="114"/>
                    </a:lnTo>
                    <a:lnTo>
                      <a:pt x="203" y="114"/>
                    </a:lnTo>
                    <a:lnTo>
                      <a:pt x="230" y="132"/>
                    </a:lnTo>
                    <a:lnTo>
                      <a:pt x="265" y="140"/>
                    </a:lnTo>
                    <a:lnTo>
                      <a:pt x="265" y="140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74" y="176"/>
                    </a:lnTo>
                    <a:lnTo>
                      <a:pt x="274" y="176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318" y="193"/>
                    </a:lnTo>
                    <a:lnTo>
                      <a:pt x="362" y="193"/>
                    </a:lnTo>
                    <a:lnTo>
                      <a:pt x="362" y="193"/>
                    </a:lnTo>
                    <a:lnTo>
                      <a:pt x="442" y="193"/>
                    </a:lnTo>
                    <a:lnTo>
                      <a:pt x="442" y="193"/>
                    </a:lnTo>
                    <a:lnTo>
                      <a:pt x="459" y="185"/>
                    </a:lnTo>
                    <a:lnTo>
                      <a:pt x="459" y="185"/>
                    </a:lnTo>
                    <a:lnTo>
                      <a:pt x="468" y="185"/>
                    </a:lnTo>
                    <a:lnTo>
                      <a:pt x="468" y="185"/>
                    </a:lnTo>
                    <a:lnTo>
                      <a:pt x="468" y="167"/>
                    </a:lnTo>
                    <a:lnTo>
                      <a:pt x="468" y="167"/>
                    </a:lnTo>
                    <a:lnTo>
                      <a:pt x="424" y="132"/>
                    </a:lnTo>
                    <a:lnTo>
                      <a:pt x="398" y="123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45" y="105"/>
                    </a:lnTo>
                    <a:lnTo>
                      <a:pt x="283" y="79"/>
                    </a:lnTo>
                    <a:lnTo>
                      <a:pt x="283" y="79"/>
                    </a:lnTo>
                    <a:lnTo>
                      <a:pt x="248" y="61"/>
                    </a:lnTo>
                    <a:lnTo>
                      <a:pt x="248" y="61"/>
                    </a:lnTo>
                    <a:lnTo>
                      <a:pt x="168" y="35"/>
                    </a:lnTo>
                    <a:lnTo>
                      <a:pt x="98" y="9"/>
                    </a:lnTo>
                    <a:lnTo>
                      <a:pt x="98" y="9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27"/>
                    </a:lnTo>
                    <a:lnTo>
                      <a:pt x="18" y="35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2" name="Freeform 32">
                <a:extLst>
                  <a:ext uri="{FF2B5EF4-FFF2-40B4-BE49-F238E27FC236}">
                    <a16:creationId xmlns:a16="http://schemas.microsoft.com/office/drawing/2014/main" id="{12E34026-D79D-4644-8D30-D80FE4666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4463" y="3462338"/>
                <a:ext cx="38100" cy="28575"/>
              </a:xfrm>
              <a:custGeom>
                <a:avLst/>
                <a:gdLst>
                  <a:gd name="T0" fmla="*/ 17 w 106"/>
                  <a:gd name="T1" fmla="*/ 78 h 79"/>
                  <a:gd name="T2" fmla="*/ 17 w 106"/>
                  <a:gd name="T3" fmla="*/ 78 h 79"/>
                  <a:gd name="T4" fmla="*/ 35 w 106"/>
                  <a:gd name="T5" fmla="*/ 70 h 79"/>
                  <a:gd name="T6" fmla="*/ 88 w 106"/>
                  <a:gd name="T7" fmla="*/ 34 h 79"/>
                  <a:gd name="T8" fmla="*/ 97 w 106"/>
                  <a:gd name="T9" fmla="*/ 34 h 79"/>
                  <a:gd name="T10" fmla="*/ 97 w 106"/>
                  <a:gd name="T11" fmla="*/ 34 h 79"/>
                  <a:gd name="T12" fmla="*/ 97 w 106"/>
                  <a:gd name="T13" fmla="*/ 26 h 79"/>
                  <a:gd name="T14" fmla="*/ 105 w 106"/>
                  <a:gd name="T15" fmla="*/ 26 h 79"/>
                  <a:gd name="T16" fmla="*/ 105 w 106"/>
                  <a:gd name="T17" fmla="*/ 26 h 79"/>
                  <a:gd name="T18" fmla="*/ 105 w 106"/>
                  <a:gd name="T19" fmla="*/ 18 h 79"/>
                  <a:gd name="T20" fmla="*/ 105 w 106"/>
                  <a:gd name="T21" fmla="*/ 9 h 79"/>
                  <a:gd name="T22" fmla="*/ 105 w 106"/>
                  <a:gd name="T23" fmla="*/ 9 h 79"/>
                  <a:gd name="T24" fmla="*/ 97 w 106"/>
                  <a:gd name="T25" fmla="*/ 0 h 79"/>
                  <a:gd name="T26" fmla="*/ 88 w 106"/>
                  <a:gd name="T27" fmla="*/ 0 h 79"/>
                  <a:gd name="T28" fmla="*/ 88 w 106"/>
                  <a:gd name="T29" fmla="*/ 0 h 79"/>
                  <a:gd name="T30" fmla="*/ 35 w 106"/>
                  <a:gd name="T31" fmla="*/ 34 h 79"/>
                  <a:gd name="T32" fmla="*/ 0 w 106"/>
                  <a:gd name="T33" fmla="*/ 61 h 79"/>
                  <a:gd name="T34" fmla="*/ 0 w 106"/>
                  <a:gd name="T35" fmla="*/ 61 h 79"/>
                  <a:gd name="T36" fmla="*/ 0 w 106"/>
                  <a:gd name="T37" fmla="*/ 70 h 79"/>
                  <a:gd name="T38" fmla="*/ 0 w 106"/>
                  <a:gd name="T39" fmla="*/ 70 h 79"/>
                  <a:gd name="T40" fmla="*/ 17 w 106"/>
                  <a:gd name="T41" fmla="*/ 7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6" h="79">
                    <a:moveTo>
                      <a:pt x="17" y="78"/>
                    </a:moveTo>
                    <a:lnTo>
                      <a:pt x="17" y="78"/>
                    </a:lnTo>
                    <a:lnTo>
                      <a:pt x="35" y="70"/>
                    </a:lnTo>
                    <a:lnTo>
                      <a:pt x="88" y="34"/>
                    </a:lnTo>
                    <a:lnTo>
                      <a:pt x="97" y="34"/>
                    </a:lnTo>
                    <a:lnTo>
                      <a:pt x="97" y="34"/>
                    </a:lnTo>
                    <a:lnTo>
                      <a:pt x="97" y="26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105" y="18"/>
                    </a:lnTo>
                    <a:lnTo>
                      <a:pt x="105" y="9"/>
                    </a:lnTo>
                    <a:lnTo>
                      <a:pt x="105" y="9"/>
                    </a:lnTo>
                    <a:lnTo>
                      <a:pt x="9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35" y="3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17" y="78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" name="Freeform 33">
                <a:extLst>
                  <a:ext uri="{FF2B5EF4-FFF2-40B4-BE49-F238E27FC236}">
                    <a16:creationId xmlns:a16="http://schemas.microsoft.com/office/drawing/2014/main" id="{157C8B8B-EBA5-AF48-AAA2-26D4AAA2B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1463" y="3557588"/>
                <a:ext cx="38100" cy="15875"/>
              </a:xfrm>
              <a:custGeom>
                <a:avLst/>
                <a:gdLst>
                  <a:gd name="T0" fmla="*/ 8 w 106"/>
                  <a:gd name="T1" fmla="*/ 0 h 45"/>
                  <a:gd name="T2" fmla="*/ 8 w 106"/>
                  <a:gd name="T3" fmla="*/ 0 h 45"/>
                  <a:gd name="T4" fmla="*/ 8 w 106"/>
                  <a:gd name="T5" fmla="*/ 0 h 45"/>
                  <a:gd name="T6" fmla="*/ 0 w 106"/>
                  <a:gd name="T7" fmla="*/ 9 h 45"/>
                  <a:gd name="T8" fmla="*/ 0 w 106"/>
                  <a:gd name="T9" fmla="*/ 9 h 45"/>
                  <a:gd name="T10" fmla="*/ 0 w 106"/>
                  <a:gd name="T11" fmla="*/ 26 h 45"/>
                  <a:gd name="T12" fmla="*/ 0 w 106"/>
                  <a:gd name="T13" fmla="*/ 26 h 45"/>
                  <a:gd name="T14" fmla="*/ 35 w 106"/>
                  <a:gd name="T15" fmla="*/ 35 h 45"/>
                  <a:gd name="T16" fmla="*/ 79 w 106"/>
                  <a:gd name="T17" fmla="*/ 44 h 45"/>
                  <a:gd name="T18" fmla="*/ 79 w 106"/>
                  <a:gd name="T19" fmla="*/ 44 h 45"/>
                  <a:gd name="T20" fmla="*/ 97 w 106"/>
                  <a:gd name="T21" fmla="*/ 44 h 45"/>
                  <a:gd name="T22" fmla="*/ 105 w 106"/>
                  <a:gd name="T23" fmla="*/ 35 h 45"/>
                  <a:gd name="T24" fmla="*/ 105 w 106"/>
                  <a:gd name="T25" fmla="*/ 35 h 45"/>
                  <a:gd name="T26" fmla="*/ 105 w 106"/>
                  <a:gd name="T27" fmla="*/ 26 h 45"/>
                  <a:gd name="T28" fmla="*/ 105 w 106"/>
                  <a:gd name="T29" fmla="*/ 26 h 45"/>
                  <a:gd name="T30" fmla="*/ 97 w 106"/>
                  <a:gd name="T31" fmla="*/ 18 h 45"/>
                  <a:gd name="T32" fmla="*/ 97 w 106"/>
                  <a:gd name="T33" fmla="*/ 18 h 45"/>
                  <a:gd name="T34" fmla="*/ 61 w 106"/>
                  <a:gd name="T35" fmla="*/ 9 h 45"/>
                  <a:gd name="T36" fmla="*/ 8 w 106"/>
                  <a:gd name="T3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6" h="45">
                    <a:moveTo>
                      <a:pt x="8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5" y="35"/>
                    </a:lnTo>
                    <a:lnTo>
                      <a:pt x="79" y="44"/>
                    </a:lnTo>
                    <a:lnTo>
                      <a:pt x="79" y="44"/>
                    </a:lnTo>
                    <a:lnTo>
                      <a:pt x="97" y="44"/>
                    </a:lnTo>
                    <a:lnTo>
                      <a:pt x="105" y="35"/>
                    </a:lnTo>
                    <a:lnTo>
                      <a:pt x="105" y="35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61" y="9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" name="Freeform 74">
                <a:extLst>
                  <a:ext uri="{FF2B5EF4-FFF2-40B4-BE49-F238E27FC236}">
                    <a16:creationId xmlns:a16="http://schemas.microsoft.com/office/drawing/2014/main" id="{1AFAFF22-6884-F343-ABE5-2DAC90AD7F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8825" y="3255963"/>
                <a:ext cx="1649413" cy="1909762"/>
              </a:xfrm>
              <a:custGeom>
                <a:avLst/>
                <a:gdLst>
                  <a:gd name="T0" fmla="*/ 4050 w 4580"/>
                  <a:gd name="T1" fmla="*/ 2038 h 5306"/>
                  <a:gd name="T2" fmla="*/ 3812 w 4580"/>
                  <a:gd name="T3" fmla="*/ 1924 h 5306"/>
                  <a:gd name="T4" fmla="*/ 3670 w 4580"/>
                  <a:gd name="T5" fmla="*/ 1738 h 5306"/>
                  <a:gd name="T6" fmla="*/ 3538 w 4580"/>
                  <a:gd name="T7" fmla="*/ 1774 h 5306"/>
                  <a:gd name="T8" fmla="*/ 3432 w 4580"/>
                  <a:gd name="T9" fmla="*/ 1562 h 5306"/>
                  <a:gd name="T10" fmla="*/ 3185 w 4580"/>
                  <a:gd name="T11" fmla="*/ 1438 h 5306"/>
                  <a:gd name="T12" fmla="*/ 3000 w 4580"/>
                  <a:gd name="T13" fmla="*/ 1297 h 5306"/>
                  <a:gd name="T14" fmla="*/ 2576 w 4580"/>
                  <a:gd name="T15" fmla="*/ 1235 h 5306"/>
                  <a:gd name="T16" fmla="*/ 2497 w 4580"/>
                  <a:gd name="T17" fmla="*/ 1297 h 5306"/>
                  <a:gd name="T18" fmla="*/ 2356 w 4580"/>
                  <a:gd name="T19" fmla="*/ 1270 h 5306"/>
                  <a:gd name="T20" fmla="*/ 2038 w 4580"/>
                  <a:gd name="T21" fmla="*/ 1359 h 5306"/>
                  <a:gd name="T22" fmla="*/ 1879 w 4580"/>
                  <a:gd name="T23" fmla="*/ 1120 h 5306"/>
                  <a:gd name="T24" fmla="*/ 1597 w 4580"/>
                  <a:gd name="T25" fmla="*/ 988 h 5306"/>
                  <a:gd name="T26" fmla="*/ 1676 w 4580"/>
                  <a:gd name="T27" fmla="*/ 661 h 5306"/>
                  <a:gd name="T28" fmla="*/ 1297 w 4580"/>
                  <a:gd name="T29" fmla="*/ 838 h 5306"/>
                  <a:gd name="T30" fmla="*/ 1085 w 4580"/>
                  <a:gd name="T31" fmla="*/ 406 h 5306"/>
                  <a:gd name="T32" fmla="*/ 794 w 4580"/>
                  <a:gd name="T33" fmla="*/ 212 h 5306"/>
                  <a:gd name="T34" fmla="*/ 141 w 4580"/>
                  <a:gd name="T35" fmla="*/ 9 h 5306"/>
                  <a:gd name="T36" fmla="*/ 194 w 4580"/>
                  <a:gd name="T37" fmla="*/ 353 h 5306"/>
                  <a:gd name="T38" fmla="*/ 424 w 4580"/>
                  <a:gd name="T39" fmla="*/ 521 h 5306"/>
                  <a:gd name="T40" fmla="*/ 194 w 4580"/>
                  <a:gd name="T41" fmla="*/ 194 h 5306"/>
                  <a:gd name="T42" fmla="*/ 256 w 4580"/>
                  <a:gd name="T43" fmla="*/ 194 h 5306"/>
                  <a:gd name="T44" fmla="*/ 494 w 4580"/>
                  <a:gd name="T45" fmla="*/ 459 h 5306"/>
                  <a:gd name="T46" fmla="*/ 768 w 4580"/>
                  <a:gd name="T47" fmla="*/ 847 h 5306"/>
                  <a:gd name="T48" fmla="*/ 1376 w 4580"/>
                  <a:gd name="T49" fmla="*/ 1067 h 5306"/>
                  <a:gd name="T50" fmla="*/ 1685 w 4580"/>
                  <a:gd name="T51" fmla="*/ 1191 h 5306"/>
                  <a:gd name="T52" fmla="*/ 1871 w 4580"/>
                  <a:gd name="T53" fmla="*/ 1394 h 5306"/>
                  <a:gd name="T54" fmla="*/ 2082 w 4580"/>
                  <a:gd name="T55" fmla="*/ 1394 h 5306"/>
                  <a:gd name="T56" fmla="*/ 2162 w 4580"/>
                  <a:gd name="T57" fmla="*/ 1571 h 5306"/>
                  <a:gd name="T58" fmla="*/ 2073 w 4580"/>
                  <a:gd name="T59" fmla="*/ 1818 h 5306"/>
                  <a:gd name="T60" fmla="*/ 2003 w 4580"/>
                  <a:gd name="T61" fmla="*/ 2047 h 5306"/>
                  <a:gd name="T62" fmla="*/ 2021 w 4580"/>
                  <a:gd name="T63" fmla="*/ 2277 h 5306"/>
                  <a:gd name="T64" fmla="*/ 2471 w 4580"/>
                  <a:gd name="T65" fmla="*/ 2833 h 5306"/>
                  <a:gd name="T66" fmla="*/ 2523 w 4580"/>
                  <a:gd name="T67" fmla="*/ 3407 h 5306"/>
                  <a:gd name="T68" fmla="*/ 2471 w 4580"/>
                  <a:gd name="T69" fmla="*/ 3786 h 5306"/>
                  <a:gd name="T70" fmla="*/ 2373 w 4580"/>
                  <a:gd name="T71" fmla="*/ 4104 h 5306"/>
                  <a:gd name="T72" fmla="*/ 2329 w 4580"/>
                  <a:gd name="T73" fmla="*/ 4422 h 5306"/>
                  <a:gd name="T74" fmla="*/ 2409 w 4580"/>
                  <a:gd name="T75" fmla="*/ 4387 h 5306"/>
                  <a:gd name="T76" fmla="*/ 2365 w 4580"/>
                  <a:gd name="T77" fmla="*/ 4581 h 5306"/>
                  <a:gd name="T78" fmla="*/ 2285 w 4580"/>
                  <a:gd name="T79" fmla="*/ 4643 h 5306"/>
                  <a:gd name="T80" fmla="*/ 2285 w 4580"/>
                  <a:gd name="T81" fmla="*/ 4793 h 5306"/>
                  <a:gd name="T82" fmla="*/ 2329 w 4580"/>
                  <a:gd name="T83" fmla="*/ 4819 h 5306"/>
                  <a:gd name="T84" fmla="*/ 2356 w 4580"/>
                  <a:gd name="T85" fmla="*/ 4978 h 5306"/>
                  <a:gd name="T86" fmla="*/ 2409 w 4580"/>
                  <a:gd name="T87" fmla="*/ 5031 h 5306"/>
                  <a:gd name="T88" fmla="*/ 2479 w 4580"/>
                  <a:gd name="T89" fmla="*/ 5084 h 5306"/>
                  <a:gd name="T90" fmla="*/ 2409 w 4580"/>
                  <a:gd name="T91" fmla="*/ 5172 h 5306"/>
                  <a:gd name="T92" fmla="*/ 2576 w 4580"/>
                  <a:gd name="T93" fmla="*/ 5066 h 5306"/>
                  <a:gd name="T94" fmla="*/ 2576 w 4580"/>
                  <a:gd name="T95" fmla="*/ 5181 h 5306"/>
                  <a:gd name="T96" fmla="*/ 2471 w 4580"/>
                  <a:gd name="T97" fmla="*/ 5199 h 5306"/>
                  <a:gd name="T98" fmla="*/ 2620 w 4580"/>
                  <a:gd name="T99" fmla="*/ 5252 h 5306"/>
                  <a:gd name="T100" fmla="*/ 2762 w 4580"/>
                  <a:gd name="T101" fmla="*/ 5261 h 5306"/>
                  <a:gd name="T102" fmla="*/ 2656 w 4580"/>
                  <a:gd name="T103" fmla="*/ 5066 h 5306"/>
                  <a:gd name="T104" fmla="*/ 2629 w 4580"/>
                  <a:gd name="T105" fmla="*/ 4916 h 5306"/>
                  <a:gd name="T106" fmla="*/ 2718 w 4580"/>
                  <a:gd name="T107" fmla="*/ 4598 h 5306"/>
                  <a:gd name="T108" fmla="*/ 2947 w 4580"/>
                  <a:gd name="T109" fmla="*/ 4369 h 5306"/>
                  <a:gd name="T110" fmla="*/ 2938 w 4580"/>
                  <a:gd name="T111" fmla="*/ 4272 h 5306"/>
                  <a:gd name="T112" fmla="*/ 3318 w 4580"/>
                  <a:gd name="T113" fmla="*/ 4025 h 5306"/>
                  <a:gd name="T114" fmla="*/ 3265 w 4580"/>
                  <a:gd name="T115" fmla="*/ 3857 h 5306"/>
                  <a:gd name="T116" fmla="*/ 3582 w 4580"/>
                  <a:gd name="T117" fmla="*/ 3742 h 5306"/>
                  <a:gd name="T118" fmla="*/ 3776 w 4580"/>
                  <a:gd name="T119" fmla="*/ 3504 h 5306"/>
                  <a:gd name="T120" fmla="*/ 4067 w 4580"/>
                  <a:gd name="T121" fmla="*/ 3168 h 5306"/>
                  <a:gd name="T122" fmla="*/ 4306 w 4580"/>
                  <a:gd name="T123" fmla="*/ 2912 h 5306"/>
                  <a:gd name="T124" fmla="*/ 4367 w 4580"/>
                  <a:gd name="T125" fmla="*/ 2586 h 5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580" h="5306">
                    <a:moveTo>
                      <a:pt x="4570" y="2224"/>
                    </a:moveTo>
                    <a:lnTo>
                      <a:pt x="4553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62" y="2206"/>
                    </a:lnTo>
                    <a:lnTo>
                      <a:pt x="4562" y="2206"/>
                    </a:lnTo>
                    <a:lnTo>
                      <a:pt x="4562" y="2197"/>
                    </a:lnTo>
                    <a:lnTo>
                      <a:pt x="4562" y="2197"/>
                    </a:lnTo>
                    <a:lnTo>
                      <a:pt x="4544" y="2171"/>
                    </a:lnTo>
                    <a:lnTo>
                      <a:pt x="4526" y="2162"/>
                    </a:lnTo>
                    <a:lnTo>
                      <a:pt x="4509" y="2162"/>
                    </a:lnTo>
                    <a:lnTo>
                      <a:pt x="4509" y="2162"/>
                    </a:lnTo>
                    <a:lnTo>
                      <a:pt x="4473" y="2162"/>
                    </a:lnTo>
                    <a:lnTo>
                      <a:pt x="4447" y="2144"/>
                    </a:lnTo>
                    <a:lnTo>
                      <a:pt x="4412" y="2127"/>
                    </a:lnTo>
                    <a:lnTo>
                      <a:pt x="4376" y="2100"/>
                    </a:lnTo>
                    <a:lnTo>
                      <a:pt x="4376" y="2100"/>
                    </a:lnTo>
                    <a:lnTo>
                      <a:pt x="4350" y="2074"/>
                    </a:lnTo>
                    <a:lnTo>
                      <a:pt x="4323" y="2056"/>
                    </a:lnTo>
                    <a:lnTo>
                      <a:pt x="4288" y="2047"/>
                    </a:lnTo>
                    <a:lnTo>
                      <a:pt x="4253" y="2038"/>
                    </a:lnTo>
                    <a:lnTo>
                      <a:pt x="4253" y="2038"/>
                    </a:lnTo>
                    <a:lnTo>
                      <a:pt x="4209" y="2047"/>
                    </a:lnTo>
                    <a:lnTo>
                      <a:pt x="4209" y="2047"/>
                    </a:lnTo>
                    <a:lnTo>
                      <a:pt x="4200" y="2047"/>
                    </a:lnTo>
                    <a:lnTo>
                      <a:pt x="4200" y="2047"/>
                    </a:lnTo>
                    <a:lnTo>
                      <a:pt x="4191" y="2047"/>
                    </a:lnTo>
                    <a:lnTo>
                      <a:pt x="4191" y="2047"/>
                    </a:lnTo>
                    <a:lnTo>
                      <a:pt x="4165" y="2047"/>
                    </a:lnTo>
                    <a:lnTo>
                      <a:pt x="4129" y="2030"/>
                    </a:lnTo>
                    <a:lnTo>
                      <a:pt x="4129" y="2030"/>
                    </a:lnTo>
                    <a:lnTo>
                      <a:pt x="4103" y="2021"/>
                    </a:lnTo>
                    <a:lnTo>
                      <a:pt x="4103" y="2021"/>
                    </a:lnTo>
                    <a:lnTo>
                      <a:pt x="4085" y="2021"/>
                    </a:lnTo>
                    <a:lnTo>
                      <a:pt x="4067" y="2030"/>
                    </a:lnTo>
                    <a:lnTo>
                      <a:pt x="4050" y="2038"/>
                    </a:lnTo>
                    <a:lnTo>
                      <a:pt x="4050" y="2038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32" y="2047"/>
                    </a:lnTo>
                    <a:lnTo>
                      <a:pt x="4032" y="2038"/>
                    </a:lnTo>
                    <a:lnTo>
                      <a:pt x="4032" y="2038"/>
                    </a:lnTo>
                    <a:lnTo>
                      <a:pt x="4041" y="2021"/>
                    </a:lnTo>
                    <a:lnTo>
                      <a:pt x="4041" y="2003"/>
                    </a:lnTo>
                    <a:lnTo>
                      <a:pt x="4041" y="2003"/>
                    </a:lnTo>
                    <a:lnTo>
                      <a:pt x="4041" y="1994"/>
                    </a:lnTo>
                    <a:lnTo>
                      <a:pt x="4023" y="1985"/>
                    </a:lnTo>
                    <a:lnTo>
                      <a:pt x="3988" y="1959"/>
                    </a:lnTo>
                    <a:lnTo>
                      <a:pt x="3909" y="1924"/>
                    </a:lnTo>
                    <a:lnTo>
                      <a:pt x="3891" y="1924"/>
                    </a:lnTo>
                    <a:lnTo>
                      <a:pt x="3891" y="1924"/>
                    </a:lnTo>
                    <a:lnTo>
                      <a:pt x="3856" y="1915"/>
                    </a:lnTo>
                    <a:lnTo>
                      <a:pt x="3856" y="1915"/>
                    </a:lnTo>
                    <a:lnTo>
                      <a:pt x="3847" y="1915"/>
                    </a:lnTo>
                    <a:lnTo>
                      <a:pt x="3829" y="1924"/>
                    </a:lnTo>
                    <a:lnTo>
                      <a:pt x="3820" y="1932"/>
                    </a:lnTo>
                    <a:lnTo>
                      <a:pt x="3820" y="1950"/>
                    </a:lnTo>
                    <a:lnTo>
                      <a:pt x="3820" y="1950"/>
                    </a:lnTo>
                    <a:lnTo>
                      <a:pt x="3820" y="1959"/>
                    </a:lnTo>
                    <a:lnTo>
                      <a:pt x="3803" y="1959"/>
                    </a:lnTo>
                    <a:lnTo>
                      <a:pt x="3803" y="1959"/>
                    </a:lnTo>
                    <a:lnTo>
                      <a:pt x="3794" y="1968"/>
                    </a:lnTo>
                    <a:lnTo>
                      <a:pt x="3785" y="1985"/>
                    </a:lnTo>
                    <a:lnTo>
                      <a:pt x="3785" y="1985"/>
                    </a:lnTo>
                    <a:lnTo>
                      <a:pt x="3767" y="1994"/>
                    </a:lnTo>
                    <a:lnTo>
                      <a:pt x="3759" y="1994"/>
                    </a:lnTo>
                    <a:lnTo>
                      <a:pt x="3759" y="1994"/>
                    </a:lnTo>
                    <a:lnTo>
                      <a:pt x="3750" y="1994"/>
                    </a:lnTo>
                    <a:lnTo>
                      <a:pt x="3750" y="1994"/>
                    </a:lnTo>
                    <a:lnTo>
                      <a:pt x="3759" y="1985"/>
                    </a:lnTo>
                    <a:lnTo>
                      <a:pt x="3759" y="1985"/>
                    </a:lnTo>
                    <a:lnTo>
                      <a:pt x="3785" y="1959"/>
                    </a:lnTo>
                    <a:lnTo>
                      <a:pt x="3812" y="1924"/>
                    </a:lnTo>
                    <a:lnTo>
                      <a:pt x="3812" y="1924"/>
                    </a:lnTo>
                    <a:lnTo>
                      <a:pt x="3812" y="1915"/>
                    </a:lnTo>
                    <a:lnTo>
                      <a:pt x="3812" y="1915"/>
                    </a:lnTo>
                    <a:lnTo>
                      <a:pt x="3803" y="1906"/>
                    </a:lnTo>
                    <a:lnTo>
                      <a:pt x="3776" y="1888"/>
                    </a:lnTo>
                    <a:lnTo>
                      <a:pt x="3723" y="1880"/>
                    </a:lnTo>
                    <a:lnTo>
                      <a:pt x="3723" y="1880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88" y="1888"/>
                    </a:lnTo>
                    <a:lnTo>
                      <a:pt x="3688" y="1888"/>
                    </a:lnTo>
                    <a:lnTo>
                      <a:pt x="3679" y="1897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24"/>
                    </a:lnTo>
                    <a:lnTo>
                      <a:pt x="3670" y="1924"/>
                    </a:lnTo>
                    <a:lnTo>
                      <a:pt x="3662" y="1932"/>
                    </a:lnTo>
                    <a:lnTo>
                      <a:pt x="3653" y="1932"/>
                    </a:lnTo>
                    <a:lnTo>
                      <a:pt x="3653" y="1932"/>
                    </a:lnTo>
                    <a:lnTo>
                      <a:pt x="3653" y="1915"/>
                    </a:lnTo>
                    <a:lnTo>
                      <a:pt x="3653" y="1915"/>
                    </a:lnTo>
                    <a:lnTo>
                      <a:pt x="3662" y="1897"/>
                    </a:lnTo>
                    <a:lnTo>
                      <a:pt x="3670" y="1897"/>
                    </a:lnTo>
                    <a:lnTo>
                      <a:pt x="3670" y="1897"/>
                    </a:lnTo>
                    <a:lnTo>
                      <a:pt x="3679" y="1888"/>
                    </a:lnTo>
                    <a:lnTo>
                      <a:pt x="3697" y="1880"/>
                    </a:lnTo>
                    <a:lnTo>
                      <a:pt x="3732" y="1827"/>
                    </a:lnTo>
                    <a:lnTo>
                      <a:pt x="3732" y="1827"/>
                    </a:lnTo>
                    <a:lnTo>
                      <a:pt x="3732" y="1809"/>
                    </a:lnTo>
                    <a:lnTo>
                      <a:pt x="3732" y="1800"/>
                    </a:lnTo>
                    <a:lnTo>
                      <a:pt x="3706" y="1774"/>
                    </a:lnTo>
                    <a:lnTo>
                      <a:pt x="3706" y="1774"/>
                    </a:lnTo>
                    <a:lnTo>
                      <a:pt x="3688" y="1765"/>
                    </a:lnTo>
                    <a:lnTo>
                      <a:pt x="3688" y="1765"/>
                    </a:lnTo>
                    <a:lnTo>
                      <a:pt x="3688" y="1756"/>
                    </a:lnTo>
                    <a:lnTo>
                      <a:pt x="3688" y="1756"/>
                    </a:lnTo>
                    <a:lnTo>
                      <a:pt x="3670" y="1738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685"/>
                    </a:lnTo>
                    <a:lnTo>
                      <a:pt x="3653" y="1668"/>
                    </a:lnTo>
                    <a:lnTo>
                      <a:pt x="3653" y="1668"/>
                    </a:lnTo>
                    <a:lnTo>
                      <a:pt x="3644" y="1659"/>
                    </a:lnTo>
                    <a:lnTo>
                      <a:pt x="3644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76"/>
                    </a:lnTo>
                    <a:lnTo>
                      <a:pt x="3635" y="1676"/>
                    </a:lnTo>
                    <a:lnTo>
                      <a:pt x="3626" y="1685"/>
                    </a:lnTo>
                    <a:lnTo>
                      <a:pt x="3626" y="1685"/>
                    </a:lnTo>
                    <a:lnTo>
                      <a:pt x="3609" y="1694"/>
                    </a:lnTo>
                    <a:lnTo>
                      <a:pt x="3609" y="1694"/>
                    </a:lnTo>
                    <a:lnTo>
                      <a:pt x="3609" y="1703"/>
                    </a:lnTo>
                    <a:lnTo>
                      <a:pt x="3600" y="1703"/>
                    </a:lnTo>
                    <a:lnTo>
                      <a:pt x="3600" y="1703"/>
                    </a:lnTo>
                    <a:lnTo>
                      <a:pt x="3600" y="1712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38"/>
                    </a:lnTo>
                    <a:lnTo>
                      <a:pt x="3582" y="1738"/>
                    </a:lnTo>
                    <a:lnTo>
                      <a:pt x="3573" y="1747"/>
                    </a:lnTo>
                    <a:lnTo>
                      <a:pt x="3573" y="1747"/>
                    </a:lnTo>
                    <a:lnTo>
                      <a:pt x="3565" y="1765"/>
                    </a:lnTo>
                    <a:lnTo>
                      <a:pt x="3547" y="1774"/>
                    </a:lnTo>
                    <a:lnTo>
                      <a:pt x="3538" y="1774"/>
                    </a:lnTo>
                    <a:lnTo>
                      <a:pt x="3538" y="1774"/>
                    </a:lnTo>
                    <a:lnTo>
                      <a:pt x="3512" y="1774"/>
                    </a:lnTo>
                    <a:lnTo>
                      <a:pt x="3512" y="1774"/>
                    </a:lnTo>
                    <a:lnTo>
                      <a:pt x="3503" y="1782"/>
                    </a:lnTo>
                    <a:lnTo>
                      <a:pt x="3494" y="1782"/>
                    </a:lnTo>
                    <a:lnTo>
                      <a:pt x="3494" y="1782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59" y="1765"/>
                    </a:lnTo>
                    <a:lnTo>
                      <a:pt x="3459" y="1765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76" y="1738"/>
                    </a:lnTo>
                    <a:lnTo>
                      <a:pt x="3476" y="1738"/>
                    </a:lnTo>
                    <a:lnTo>
                      <a:pt x="3476" y="1703"/>
                    </a:lnTo>
                    <a:lnTo>
                      <a:pt x="3468" y="1668"/>
                    </a:lnTo>
                    <a:lnTo>
                      <a:pt x="3468" y="1668"/>
                    </a:lnTo>
                    <a:lnTo>
                      <a:pt x="3468" y="1650"/>
                    </a:lnTo>
                    <a:lnTo>
                      <a:pt x="3468" y="1624"/>
                    </a:lnTo>
                    <a:lnTo>
                      <a:pt x="3476" y="1597"/>
                    </a:lnTo>
                    <a:lnTo>
                      <a:pt x="3476" y="1597"/>
                    </a:lnTo>
                    <a:lnTo>
                      <a:pt x="3485" y="1597"/>
                    </a:lnTo>
                    <a:lnTo>
                      <a:pt x="3485" y="1597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85" y="1571"/>
                    </a:lnTo>
                    <a:lnTo>
                      <a:pt x="3485" y="1571"/>
                    </a:lnTo>
                    <a:lnTo>
                      <a:pt x="3459" y="1562"/>
                    </a:lnTo>
                    <a:lnTo>
                      <a:pt x="3432" y="1562"/>
                    </a:lnTo>
                    <a:lnTo>
                      <a:pt x="3432" y="1562"/>
                    </a:lnTo>
                    <a:lnTo>
                      <a:pt x="3406" y="1562"/>
                    </a:lnTo>
                    <a:lnTo>
                      <a:pt x="3406" y="1562"/>
                    </a:lnTo>
                    <a:lnTo>
                      <a:pt x="3388" y="1562"/>
                    </a:lnTo>
                    <a:lnTo>
                      <a:pt x="3388" y="1562"/>
                    </a:lnTo>
                    <a:lnTo>
                      <a:pt x="3370" y="1562"/>
                    </a:lnTo>
                    <a:lnTo>
                      <a:pt x="3370" y="1562"/>
                    </a:lnTo>
                    <a:lnTo>
                      <a:pt x="3362" y="1553"/>
                    </a:lnTo>
                    <a:lnTo>
                      <a:pt x="3353" y="1544"/>
                    </a:lnTo>
                    <a:lnTo>
                      <a:pt x="3353" y="1544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18" y="1562"/>
                    </a:lnTo>
                    <a:lnTo>
                      <a:pt x="3318" y="1562"/>
                    </a:lnTo>
                    <a:lnTo>
                      <a:pt x="3309" y="1562"/>
                    </a:lnTo>
                    <a:lnTo>
                      <a:pt x="3309" y="1562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26"/>
                    </a:lnTo>
                    <a:lnTo>
                      <a:pt x="3291" y="1526"/>
                    </a:lnTo>
                    <a:lnTo>
                      <a:pt x="3273" y="1518"/>
                    </a:lnTo>
                    <a:lnTo>
                      <a:pt x="3265" y="1509"/>
                    </a:lnTo>
                    <a:lnTo>
                      <a:pt x="3265" y="1509"/>
                    </a:lnTo>
                    <a:lnTo>
                      <a:pt x="3247" y="1500"/>
                    </a:lnTo>
                    <a:lnTo>
                      <a:pt x="3247" y="1500"/>
                    </a:lnTo>
                    <a:lnTo>
                      <a:pt x="3238" y="1491"/>
                    </a:lnTo>
                    <a:lnTo>
                      <a:pt x="3238" y="1491"/>
                    </a:lnTo>
                    <a:lnTo>
                      <a:pt x="3238" y="1482"/>
                    </a:lnTo>
                    <a:lnTo>
                      <a:pt x="3238" y="1482"/>
                    </a:lnTo>
                    <a:lnTo>
                      <a:pt x="3238" y="1473"/>
                    </a:lnTo>
                    <a:lnTo>
                      <a:pt x="3229" y="1465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194" y="1447"/>
                    </a:lnTo>
                    <a:lnTo>
                      <a:pt x="3185" y="1438"/>
                    </a:lnTo>
                    <a:lnTo>
                      <a:pt x="3185" y="1438"/>
                    </a:lnTo>
                    <a:lnTo>
                      <a:pt x="3176" y="1429"/>
                    </a:lnTo>
                    <a:lnTo>
                      <a:pt x="3176" y="1429"/>
                    </a:lnTo>
                    <a:lnTo>
                      <a:pt x="3168" y="1429"/>
                    </a:lnTo>
                    <a:lnTo>
                      <a:pt x="3168" y="1429"/>
                    </a:lnTo>
                    <a:lnTo>
                      <a:pt x="3159" y="1429"/>
                    </a:lnTo>
                    <a:lnTo>
                      <a:pt x="3159" y="1429"/>
                    </a:lnTo>
                    <a:lnTo>
                      <a:pt x="3150" y="1420"/>
                    </a:lnTo>
                    <a:lnTo>
                      <a:pt x="3150" y="1420"/>
                    </a:lnTo>
                    <a:lnTo>
                      <a:pt x="3123" y="1412"/>
                    </a:lnTo>
                    <a:lnTo>
                      <a:pt x="3097" y="1412"/>
                    </a:lnTo>
                    <a:lnTo>
                      <a:pt x="3097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03"/>
                    </a:lnTo>
                    <a:lnTo>
                      <a:pt x="3079" y="1403"/>
                    </a:lnTo>
                    <a:lnTo>
                      <a:pt x="3097" y="1394"/>
                    </a:lnTo>
                    <a:lnTo>
                      <a:pt x="3097" y="1368"/>
                    </a:lnTo>
                    <a:lnTo>
                      <a:pt x="3097" y="1368"/>
                    </a:lnTo>
                    <a:lnTo>
                      <a:pt x="3097" y="1359"/>
                    </a:lnTo>
                    <a:lnTo>
                      <a:pt x="3088" y="1359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18" y="1341"/>
                    </a:lnTo>
                    <a:lnTo>
                      <a:pt x="3018" y="1341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9" y="1323"/>
                    </a:lnTo>
                    <a:lnTo>
                      <a:pt x="3009" y="1323"/>
                    </a:lnTo>
                    <a:lnTo>
                      <a:pt x="3018" y="1315"/>
                    </a:lnTo>
                    <a:lnTo>
                      <a:pt x="3018" y="1306"/>
                    </a:lnTo>
                    <a:lnTo>
                      <a:pt x="3018" y="1306"/>
                    </a:lnTo>
                    <a:lnTo>
                      <a:pt x="3009" y="1297"/>
                    </a:lnTo>
                    <a:lnTo>
                      <a:pt x="3000" y="1297"/>
                    </a:lnTo>
                    <a:lnTo>
                      <a:pt x="2973" y="1297"/>
                    </a:lnTo>
                    <a:lnTo>
                      <a:pt x="2973" y="1297"/>
                    </a:lnTo>
                    <a:lnTo>
                      <a:pt x="2912" y="1315"/>
                    </a:lnTo>
                    <a:lnTo>
                      <a:pt x="2868" y="1332"/>
                    </a:lnTo>
                    <a:lnTo>
                      <a:pt x="2850" y="1332"/>
                    </a:lnTo>
                    <a:lnTo>
                      <a:pt x="2850" y="1332"/>
                    </a:lnTo>
                    <a:lnTo>
                      <a:pt x="2832" y="1332"/>
                    </a:lnTo>
                    <a:lnTo>
                      <a:pt x="2815" y="1323"/>
                    </a:lnTo>
                    <a:lnTo>
                      <a:pt x="2815" y="1323"/>
                    </a:lnTo>
                    <a:lnTo>
                      <a:pt x="2779" y="1306"/>
                    </a:lnTo>
                    <a:lnTo>
                      <a:pt x="2762" y="1306"/>
                    </a:lnTo>
                    <a:lnTo>
                      <a:pt x="2762" y="1306"/>
                    </a:lnTo>
                    <a:lnTo>
                      <a:pt x="2718" y="1315"/>
                    </a:lnTo>
                    <a:lnTo>
                      <a:pt x="2718" y="1315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297"/>
                    </a:lnTo>
                    <a:lnTo>
                      <a:pt x="2691" y="1297"/>
                    </a:lnTo>
                    <a:lnTo>
                      <a:pt x="2691" y="1279"/>
                    </a:lnTo>
                    <a:lnTo>
                      <a:pt x="2682" y="1262"/>
                    </a:lnTo>
                    <a:lnTo>
                      <a:pt x="2682" y="1262"/>
                    </a:lnTo>
                    <a:lnTo>
                      <a:pt x="2665" y="1253"/>
                    </a:lnTo>
                    <a:lnTo>
                      <a:pt x="2638" y="1253"/>
                    </a:lnTo>
                    <a:lnTo>
                      <a:pt x="2638" y="1253"/>
                    </a:lnTo>
                    <a:lnTo>
                      <a:pt x="2620" y="1244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26"/>
                    </a:lnTo>
                    <a:lnTo>
                      <a:pt x="2612" y="1226"/>
                    </a:lnTo>
                    <a:lnTo>
                      <a:pt x="2603" y="1226"/>
                    </a:lnTo>
                    <a:lnTo>
                      <a:pt x="2594" y="1217"/>
                    </a:lnTo>
                    <a:lnTo>
                      <a:pt x="2594" y="1217"/>
                    </a:lnTo>
                    <a:lnTo>
                      <a:pt x="2585" y="1226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85" y="1244"/>
                    </a:lnTo>
                    <a:lnTo>
                      <a:pt x="2585" y="1244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68" y="1262"/>
                    </a:lnTo>
                    <a:lnTo>
                      <a:pt x="2568" y="1262"/>
                    </a:lnTo>
                    <a:lnTo>
                      <a:pt x="2559" y="1262"/>
                    </a:lnTo>
                    <a:lnTo>
                      <a:pt x="2550" y="1262"/>
                    </a:lnTo>
                    <a:lnTo>
                      <a:pt x="2550" y="1262"/>
                    </a:lnTo>
                    <a:lnTo>
                      <a:pt x="2515" y="1279"/>
                    </a:lnTo>
                    <a:lnTo>
                      <a:pt x="2506" y="1288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97" y="1315"/>
                    </a:lnTo>
                    <a:lnTo>
                      <a:pt x="2506" y="1332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23" y="1359"/>
                    </a:lnTo>
                    <a:lnTo>
                      <a:pt x="2515" y="1376"/>
                    </a:lnTo>
                    <a:lnTo>
                      <a:pt x="2515" y="1376"/>
                    </a:lnTo>
                    <a:lnTo>
                      <a:pt x="2515" y="1385"/>
                    </a:lnTo>
                    <a:lnTo>
                      <a:pt x="2506" y="1385"/>
                    </a:lnTo>
                    <a:lnTo>
                      <a:pt x="2506" y="1385"/>
                    </a:lnTo>
                    <a:lnTo>
                      <a:pt x="2479" y="1376"/>
                    </a:lnTo>
                    <a:lnTo>
                      <a:pt x="2471" y="1359"/>
                    </a:lnTo>
                    <a:lnTo>
                      <a:pt x="2471" y="1359"/>
                    </a:lnTo>
                    <a:lnTo>
                      <a:pt x="2462" y="1341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88" y="1306"/>
                    </a:lnTo>
                    <a:lnTo>
                      <a:pt x="2488" y="1306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88" y="1288"/>
                    </a:lnTo>
                    <a:lnTo>
                      <a:pt x="2488" y="1288"/>
                    </a:lnTo>
                    <a:lnTo>
                      <a:pt x="2479" y="1270"/>
                    </a:lnTo>
                    <a:lnTo>
                      <a:pt x="2479" y="1270"/>
                    </a:lnTo>
                    <a:lnTo>
                      <a:pt x="2479" y="1262"/>
                    </a:lnTo>
                    <a:lnTo>
                      <a:pt x="2471" y="1262"/>
                    </a:lnTo>
                    <a:lnTo>
                      <a:pt x="2471" y="1262"/>
                    </a:lnTo>
                    <a:lnTo>
                      <a:pt x="2479" y="1253"/>
                    </a:lnTo>
                    <a:lnTo>
                      <a:pt x="2479" y="1253"/>
                    </a:lnTo>
                    <a:lnTo>
                      <a:pt x="2488" y="1244"/>
                    </a:lnTo>
                    <a:lnTo>
                      <a:pt x="2488" y="1244"/>
                    </a:lnTo>
                    <a:lnTo>
                      <a:pt x="2497" y="1244"/>
                    </a:lnTo>
                    <a:lnTo>
                      <a:pt x="2497" y="1244"/>
                    </a:lnTo>
                    <a:lnTo>
                      <a:pt x="2515" y="1235"/>
                    </a:lnTo>
                    <a:lnTo>
                      <a:pt x="2515" y="1235"/>
                    </a:lnTo>
                    <a:lnTo>
                      <a:pt x="2523" y="1226"/>
                    </a:lnTo>
                    <a:lnTo>
                      <a:pt x="2523" y="1226"/>
                    </a:lnTo>
                    <a:lnTo>
                      <a:pt x="2523" y="1217"/>
                    </a:lnTo>
                    <a:lnTo>
                      <a:pt x="2506" y="1209"/>
                    </a:lnTo>
                    <a:lnTo>
                      <a:pt x="2506" y="1209"/>
                    </a:lnTo>
                    <a:lnTo>
                      <a:pt x="2497" y="1200"/>
                    </a:lnTo>
                    <a:lnTo>
                      <a:pt x="2497" y="1200"/>
                    </a:lnTo>
                    <a:lnTo>
                      <a:pt x="2479" y="1209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44" y="1235"/>
                    </a:lnTo>
                    <a:lnTo>
                      <a:pt x="2444" y="1235"/>
                    </a:lnTo>
                    <a:lnTo>
                      <a:pt x="2418" y="1235"/>
                    </a:lnTo>
                    <a:lnTo>
                      <a:pt x="2409" y="1253"/>
                    </a:lnTo>
                    <a:lnTo>
                      <a:pt x="2409" y="1253"/>
                    </a:lnTo>
                    <a:lnTo>
                      <a:pt x="2400" y="1262"/>
                    </a:lnTo>
                    <a:lnTo>
                      <a:pt x="2400" y="1262"/>
                    </a:lnTo>
                    <a:lnTo>
                      <a:pt x="2391" y="1262"/>
                    </a:lnTo>
                    <a:lnTo>
                      <a:pt x="2391" y="1262"/>
                    </a:lnTo>
                    <a:lnTo>
                      <a:pt x="2373" y="1270"/>
                    </a:lnTo>
                    <a:lnTo>
                      <a:pt x="2356" y="1270"/>
                    </a:lnTo>
                    <a:lnTo>
                      <a:pt x="2356" y="1270"/>
                    </a:lnTo>
                    <a:lnTo>
                      <a:pt x="2347" y="1279"/>
                    </a:lnTo>
                    <a:lnTo>
                      <a:pt x="2347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29" y="1279"/>
                    </a:lnTo>
                    <a:lnTo>
                      <a:pt x="2329" y="1279"/>
                    </a:lnTo>
                    <a:lnTo>
                      <a:pt x="2312" y="1270"/>
                    </a:lnTo>
                    <a:lnTo>
                      <a:pt x="2312" y="1270"/>
                    </a:lnTo>
                    <a:lnTo>
                      <a:pt x="2294" y="1279"/>
                    </a:lnTo>
                    <a:lnTo>
                      <a:pt x="2276" y="1297"/>
                    </a:lnTo>
                    <a:lnTo>
                      <a:pt x="2276" y="1297"/>
                    </a:lnTo>
                    <a:lnTo>
                      <a:pt x="2268" y="1306"/>
                    </a:lnTo>
                    <a:lnTo>
                      <a:pt x="2268" y="1306"/>
                    </a:lnTo>
                    <a:lnTo>
                      <a:pt x="2259" y="1323"/>
                    </a:lnTo>
                    <a:lnTo>
                      <a:pt x="2259" y="1332"/>
                    </a:lnTo>
                    <a:lnTo>
                      <a:pt x="2259" y="1332"/>
                    </a:lnTo>
                    <a:lnTo>
                      <a:pt x="2259" y="1359"/>
                    </a:lnTo>
                    <a:lnTo>
                      <a:pt x="2241" y="1368"/>
                    </a:lnTo>
                    <a:lnTo>
                      <a:pt x="2241" y="1368"/>
                    </a:lnTo>
                    <a:lnTo>
                      <a:pt x="2223" y="1394"/>
                    </a:lnTo>
                    <a:lnTo>
                      <a:pt x="2223" y="1394"/>
                    </a:lnTo>
                    <a:lnTo>
                      <a:pt x="2206" y="1368"/>
                    </a:lnTo>
                    <a:lnTo>
                      <a:pt x="2197" y="1368"/>
                    </a:lnTo>
                    <a:lnTo>
                      <a:pt x="2197" y="1368"/>
                    </a:lnTo>
                    <a:lnTo>
                      <a:pt x="2179" y="1350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35" y="1332"/>
                    </a:lnTo>
                    <a:lnTo>
                      <a:pt x="2135" y="1332"/>
                    </a:lnTo>
                    <a:lnTo>
                      <a:pt x="2126" y="1332"/>
                    </a:lnTo>
                    <a:lnTo>
                      <a:pt x="2126" y="1332"/>
                    </a:lnTo>
                    <a:lnTo>
                      <a:pt x="2109" y="1323"/>
                    </a:lnTo>
                    <a:lnTo>
                      <a:pt x="2082" y="1332"/>
                    </a:lnTo>
                    <a:lnTo>
                      <a:pt x="2065" y="1341"/>
                    </a:lnTo>
                    <a:lnTo>
                      <a:pt x="2038" y="1359"/>
                    </a:lnTo>
                    <a:lnTo>
                      <a:pt x="2038" y="1359"/>
                    </a:lnTo>
                    <a:lnTo>
                      <a:pt x="2021" y="1368"/>
                    </a:lnTo>
                    <a:lnTo>
                      <a:pt x="2003" y="1376"/>
                    </a:lnTo>
                    <a:lnTo>
                      <a:pt x="2003" y="1376"/>
                    </a:lnTo>
                    <a:lnTo>
                      <a:pt x="1976" y="1368"/>
                    </a:lnTo>
                    <a:lnTo>
                      <a:pt x="1950" y="1359"/>
                    </a:lnTo>
                    <a:lnTo>
                      <a:pt x="1950" y="1359"/>
                    </a:lnTo>
                    <a:lnTo>
                      <a:pt x="1950" y="1350"/>
                    </a:lnTo>
                    <a:lnTo>
                      <a:pt x="1950" y="1350"/>
                    </a:lnTo>
                    <a:lnTo>
                      <a:pt x="1941" y="1350"/>
                    </a:lnTo>
                    <a:lnTo>
                      <a:pt x="1941" y="1350"/>
                    </a:lnTo>
                    <a:lnTo>
                      <a:pt x="1932" y="1341"/>
                    </a:lnTo>
                    <a:lnTo>
                      <a:pt x="1932" y="1341"/>
                    </a:lnTo>
                    <a:lnTo>
                      <a:pt x="1923" y="1341"/>
                    </a:lnTo>
                    <a:lnTo>
                      <a:pt x="1923" y="1332"/>
                    </a:lnTo>
                    <a:lnTo>
                      <a:pt x="1923" y="1332"/>
                    </a:lnTo>
                    <a:lnTo>
                      <a:pt x="1915" y="1323"/>
                    </a:lnTo>
                    <a:lnTo>
                      <a:pt x="1915" y="1323"/>
                    </a:lnTo>
                    <a:lnTo>
                      <a:pt x="1897" y="1297"/>
                    </a:lnTo>
                    <a:lnTo>
                      <a:pt x="1879" y="1270"/>
                    </a:lnTo>
                    <a:lnTo>
                      <a:pt x="1879" y="1270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53"/>
                    </a:lnTo>
                    <a:lnTo>
                      <a:pt x="1862" y="1253"/>
                    </a:lnTo>
                    <a:lnTo>
                      <a:pt x="1862" y="1235"/>
                    </a:lnTo>
                    <a:lnTo>
                      <a:pt x="1871" y="1209"/>
                    </a:lnTo>
                    <a:lnTo>
                      <a:pt x="1871" y="1209"/>
                    </a:lnTo>
                    <a:lnTo>
                      <a:pt x="1879" y="1200"/>
                    </a:lnTo>
                    <a:lnTo>
                      <a:pt x="1879" y="1200"/>
                    </a:lnTo>
                    <a:lnTo>
                      <a:pt x="1879" y="1191"/>
                    </a:lnTo>
                    <a:lnTo>
                      <a:pt x="1879" y="1191"/>
                    </a:lnTo>
                    <a:lnTo>
                      <a:pt x="1879" y="1182"/>
                    </a:lnTo>
                    <a:lnTo>
                      <a:pt x="1879" y="1147"/>
                    </a:lnTo>
                    <a:lnTo>
                      <a:pt x="1879" y="1147"/>
                    </a:lnTo>
                    <a:lnTo>
                      <a:pt x="1879" y="1120"/>
                    </a:lnTo>
                    <a:lnTo>
                      <a:pt x="1888" y="1103"/>
                    </a:lnTo>
                    <a:lnTo>
                      <a:pt x="1888" y="1103"/>
                    </a:lnTo>
                    <a:lnTo>
                      <a:pt x="1888" y="1094"/>
                    </a:lnTo>
                    <a:lnTo>
                      <a:pt x="1888" y="1094"/>
                    </a:lnTo>
                    <a:lnTo>
                      <a:pt x="1897" y="1085"/>
                    </a:lnTo>
                    <a:lnTo>
                      <a:pt x="1897" y="1067"/>
                    </a:lnTo>
                    <a:lnTo>
                      <a:pt x="1897" y="1050"/>
                    </a:lnTo>
                    <a:lnTo>
                      <a:pt x="1897" y="1050"/>
                    </a:lnTo>
                    <a:lnTo>
                      <a:pt x="1888" y="1041"/>
                    </a:lnTo>
                    <a:lnTo>
                      <a:pt x="1888" y="1041"/>
                    </a:lnTo>
                    <a:lnTo>
                      <a:pt x="1897" y="1032"/>
                    </a:lnTo>
                    <a:lnTo>
                      <a:pt x="1897" y="1032"/>
                    </a:lnTo>
                    <a:lnTo>
                      <a:pt x="1888" y="1023"/>
                    </a:lnTo>
                    <a:lnTo>
                      <a:pt x="1888" y="1023"/>
                    </a:lnTo>
                    <a:lnTo>
                      <a:pt x="1879" y="1014"/>
                    </a:lnTo>
                    <a:lnTo>
                      <a:pt x="1879" y="1014"/>
                    </a:lnTo>
                    <a:lnTo>
                      <a:pt x="1879" y="1006"/>
                    </a:lnTo>
                    <a:lnTo>
                      <a:pt x="1879" y="1006"/>
                    </a:lnTo>
                    <a:lnTo>
                      <a:pt x="1871" y="1006"/>
                    </a:lnTo>
                    <a:lnTo>
                      <a:pt x="1871" y="1006"/>
                    </a:lnTo>
                    <a:lnTo>
                      <a:pt x="1835" y="988"/>
                    </a:lnTo>
                    <a:lnTo>
                      <a:pt x="1835" y="988"/>
                    </a:lnTo>
                    <a:lnTo>
                      <a:pt x="1818" y="979"/>
                    </a:lnTo>
                    <a:lnTo>
                      <a:pt x="1782" y="970"/>
                    </a:lnTo>
                    <a:lnTo>
                      <a:pt x="1782" y="970"/>
                    </a:lnTo>
                    <a:lnTo>
                      <a:pt x="1747" y="979"/>
                    </a:lnTo>
                    <a:lnTo>
                      <a:pt x="1712" y="988"/>
                    </a:lnTo>
                    <a:lnTo>
                      <a:pt x="1712" y="988"/>
                    </a:lnTo>
                    <a:lnTo>
                      <a:pt x="1676" y="988"/>
                    </a:lnTo>
                    <a:lnTo>
                      <a:pt x="1676" y="988"/>
                    </a:lnTo>
                    <a:lnTo>
                      <a:pt x="1659" y="988"/>
                    </a:lnTo>
                    <a:lnTo>
                      <a:pt x="1659" y="988"/>
                    </a:lnTo>
                    <a:lnTo>
                      <a:pt x="1632" y="988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597" y="988"/>
                    </a:lnTo>
                    <a:lnTo>
                      <a:pt x="1597" y="988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606" y="953"/>
                    </a:lnTo>
                    <a:lnTo>
                      <a:pt x="1606" y="953"/>
                    </a:lnTo>
                    <a:lnTo>
                      <a:pt x="1615" y="935"/>
                    </a:lnTo>
                    <a:lnTo>
                      <a:pt x="1615" y="908"/>
                    </a:lnTo>
                    <a:lnTo>
                      <a:pt x="1615" y="908"/>
                    </a:lnTo>
                    <a:lnTo>
                      <a:pt x="1615" y="900"/>
                    </a:lnTo>
                    <a:lnTo>
                      <a:pt x="1615" y="900"/>
                    </a:lnTo>
                    <a:lnTo>
                      <a:pt x="1615" y="882"/>
                    </a:lnTo>
                    <a:lnTo>
                      <a:pt x="1623" y="864"/>
                    </a:lnTo>
                    <a:lnTo>
                      <a:pt x="1623" y="864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41" y="847"/>
                    </a:lnTo>
                    <a:lnTo>
                      <a:pt x="1641" y="847"/>
                    </a:lnTo>
                    <a:lnTo>
                      <a:pt x="1659" y="820"/>
                    </a:lnTo>
                    <a:lnTo>
                      <a:pt x="1659" y="785"/>
                    </a:lnTo>
                    <a:lnTo>
                      <a:pt x="1659" y="785"/>
                    </a:lnTo>
                    <a:lnTo>
                      <a:pt x="1659" y="767"/>
                    </a:lnTo>
                    <a:lnTo>
                      <a:pt x="1659" y="750"/>
                    </a:lnTo>
                    <a:lnTo>
                      <a:pt x="1659" y="750"/>
                    </a:lnTo>
                    <a:lnTo>
                      <a:pt x="1659" y="741"/>
                    </a:lnTo>
                    <a:lnTo>
                      <a:pt x="1668" y="723"/>
                    </a:lnTo>
                    <a:lnTo>
                      <a:pt x="1685" y="714"/>
                    </a:lnTo>
                    <a:lnTo>
                      <a:pt x="1685" y="714"/>
                    </a:lnTo>
                    <a:lnTo>
                      <a:pt x="1694" y="697"/>
                    </a:lnTo>
                    <a:lnTo>
                      <a:pt x="1703" y="679"/>
                    </a:lnTo>
                    <a:lnTo>
                      <a:pt x="1703" y="679"/>
                    </a:lnTo>
                    <a:lnTo>
                      <a:pt x="1694" y="670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76" y="661"/>
                    </a:lnTo>
                    <a:lnTo>
                      <a:pt x="1676" y="661"/>
                    </a:lnTo>
                    <a:lnTo>
                      <a:pt x="1650" y="661"/>
                    </a:lnTo>
                    <a:lnTo>
                      <a:pt x="1650" y="661"/>
                    </a:lnTo>
                    <a:lnTo>
                      <a:pt x="1632" y="652"/>
                    </a:lnTo>
                    <a:lnTo>
                      <a:pt x="1606" y="661"/>
                    </a:lnTo>
                    <a:lnTo>
                      <a:pt x="1597" y="661"/>
                    </a:lnTo>
                    <a:lnTo>
                      <a:pt x="1597" y="661"/>
                    </a:lnTo>
                    <a:lnTo>
                      <a:pt x="1562" y="670"/>
                    </a:lnTo>
                    <a:lnTo>
                      <a:pt x="1562" y="670"/>
                    </a:lnTo>
                    <a:lnTo>
                      <a:pt x="1518" y="679"/>
                    </a:lnTo>
                    <a:lnTo>
                      <a:pt x="1500" y="697"/>
                    </a:lnTo>
                    <a:lnTo>
                      <a:pt x="1500" y="697"/>
                    </a:lnTo>
                    <a:lnTo>
                      <a:pt x="1491" y="714"/>
                    </a:lnTo>
                    <a:lnTo>
                      <a:pt x="1491" y="732"/>
                    </a:lnTo>
                    <a:lnTo>
                      <a:pt x="1491" y="732"/>
                    </a:lnTo>
                    <a:lnTo>
                      <a:pt x="1491" y="750"/>
                    </a:lnTo>
                    <a:lnTo>
                      <a:pt x="1482" y="758"/>
                    </a:lnTo>
                    <a:lnTo>
                      <a:pt x="1482" y="758"/>
                    </a:lnTo>
                    <a:lnTo>
                      <a:pt x="1473" y="767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65" y="803"/>
                    </a:lnTo>
                    <a:lnTo>
                      <a:pt x="1456" y="811"/>
                    </a:lnTo>
                    <a:lnTo>
                      <a:pt x="1456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38" y="820"/>
                    </a:lnTo>
                    <a:lnTo>
                      <a:pt x="1438" y="829"/>
                    </a:lnTo>
                    <a:lnTo>
                      <a:pt x="1438" y="829"/>
                    </a:lnTo>
                    <a:lnTo>
                      <a:pt x="1429" y="838"/>
                    </a:lnTo>
                    <a:lnTo>
                      <a:pt x="1429" y="838"/>
                    </a:lnTo>
                    <a:lnTo>
                      <a:pt x="1403" y="829"/>
                    </a:lnTo>
                    <a:lnTo>
                      <a:pt x="1403" y="829"/>
                    </a:lnTo>
                    <a:lnTo>
                      <a:pt x="1385" y="820"/>
                    </a:lnTo>
                    <a:lnTo>
                      <a:pt x="1385" y="820"/>
                    </a:lnTo>
                    <a:lnTo>
                      <a:pt x="1297" y="838"/>
                    </a:lnTo>
                    <a:lnTo>
                      <a:pt x="1297" y="838"/>
                    </a:lnTo>
                    <a:lnTo>
                      <a:pt x="1279" y="847"/>
                    </a:lnTo>
                    <a:lnTo>
                      <a:pt x="1279" y="847"/>
                    </a:lnTo>
                    <a:lnTo>
                      <a:pt x="1262" y="847"/>
                    </a:lnTo>
                    <a:lnTo>
                      <a:pt x="1262" y="847"/>
                    </a:lnTo>
                    <a:lnTo>
                      <a:pt x="1253" y="847"/>
                    </a:lnTo>
                    <a:lnTo>
                      <a:pt x="1253" y="847"/>
                    </a:lnTo>
                    <a:lnTo>
                      <a:pt x="1235" y="838"/>
                    </a:lnTo>
                    <a:lnTo>
                      <a:pt x="1235" y="838"/>
                    </a:lnTo>
                    <a:lnTo>
                      <a:pt x="1218" y="820"/>
                    </a:lnTo>
                    <a:lnTo>
                      <a:pt x="1200" y="820"/>
                    </a:lnTo>
                    <a:lnTo>
                      <a:pt x="1200" y="820"/>
                    </a:lnTo>
                    <a:lnTo>
                      <a:pt x="1182" y="811"/>
                    </a:lnTo>
                    <a:lnTo>
                      <a:pt x="1174" y="803"/>
                    </a:lnTo>
                    <a:lnTo>
                      <a:pt x="1174" y="767"/>
                    </a:lnTo>
                    <a:lnTo>
                      <a:pt x="1174" y="767"/>
                    </a:lnTo>
                    <a:lnTo>
                      <a:pt x="1174" y="758"/>
                    </a:lnTo>
                    <a:lnTo>
                      <a:pt x="1174" y="758"/>
                    </a:lnTo>
                    <a:lnTo>
                      <a:pt x="1138" y="714"/>
                    </a:lnTo>
                    <a:lnTo>
                      <a:pt x="1112" y="697"/>
                    </a:lnTo>
                    <a:lnTo>
                      <a:pt x="1112" y="697"/>
                    </a:lnTo>
                    <a:lnTo>
                      <a:pt x="1094" y="661"/>
                    </a:lnTo>
                    <a:lnTo>
                      <a:pt x="1094" y="617"/>
                    </a:lnTo>
                    <a:lnTo>
                      <a:pt x="1094" y="617"/>
                    </a:lnTo>
                    <a:lnTo>
                      <a:pt x="1085" y="592"/>
                    </a:lnTo>
                    <a:lnTo>
                      <a:pt x="1085" y="583"/>
                    </a:lnTo>
                    <a:lnTo>
                      <a:pt x="1085" y="583"/>
                    </a:lnTo>
                    <a:lnTo>
                      <a:pt x="1094" y="530"/>
                    </a:lnTo>
                    <a:lnTo>
                      <a:pt x="1112" y="442"/>
                    </a:lnTo>
                    <a:lnTo>
                      <a:pt x="1112" y="442"/>
                    </a:lnTo>
                    <a:lnTo>
                      <a:pt x="1112" y="433"/>
                    </a:lnTo>
                    <a:lnTo>
                      <a:pt x="1112" y="424"/>
                    </a:lnTo>
                    <a:lnTo>
                      <a:pt x="1112" y="424"/>
                    </a:lnTo>
                    <a:lnTo>
                      <a:pt x="1112" y="415"/>
                    </a:lnTo>
                    <a:lnTo>
                      <a:pt x="1103" y="406"/>
                    </a:lnTo>
                    <a:lnTo>
                      <a:pt x="1103" y="406"/>
                    </a:lnTo>
                    <a:lnTo>
                      <a:pt x="1094" y="406"/>
                    </a:lnTo>
                    <a:lnTo>
                      <a:pt x="1085" y="406"/>
                    </a:lnTo>
                    <a:lnTo>
                      <a:pt x="1085" y="406"/>
                    </a:lnTo>
                    <a:lnTo>
                      <a:pt x="1041" y="389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997" y="353"/>
                    </a:lnTo>
                    <a:lnTo>
                      <a:pt x="997" y="353"/>
                    </a:lnTo>
                    <a:lnTo>
                      <a:pt x="997" y="344"/>
                    </a:lnTo>
                    <a:lnTo>
                      <a:pt x="997" y="344"/>
                    </a:lnTo>
                    <a:lnTo>
                      <a:pt x="997" y="336"/>
                    </a:lnTo>
                    <a:lnTo>
                      <a:pt x="997" y="336"/>
                    </a:lnTo>
                    <a:lnTo>
                      <a:pt x="988" y="327"/>
                    </a:lnTo>
                    <a:lnTo>
                      <a:pt x="988" y="318"/>
                    </a:lnTo>
                    <a:lnTo>
                      <a:pt x="988" y="318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53" y="274"/>
                    </a:lnTo>
                    <a:lnTo>
                      <a:pt x="935" y="256"/>
                    </a:lnTo>
                    <a:lnTo>
                      <a:pt x="926" y="239"/>
                    </a:lnTo>
                    <a:lnTo>
                      <a:pt x="926" y="239"/>
                    </a:lnTo>
                    <a:lnTo>
                      <a:pt x="909" y="203"/>
                    </a:lnTo>
                    <a:lnTo>
                      <a:pt x="882" y="186"/>
                    </a:lnTo>
                    <a:lnTo>
                      <a:pt x="847" y="177"/>
                    </a:lnTo>
                    <a:lnTo>
                      <a:pt x="829" y="177"/>
                    </a:lnTo>
                    <a:lnTo>
                      <a:pt x="829" y="177"/>
                    </a:lnTo>
                    <a:lnTo>
                      <a:pt x="821" y="177"/>
                    </a:lnTo>
                    <a:lnTo>
                      <a:pt x="812" y="186"/>
                    </a:lnTo>
                    <a:lnTo>
                      <a:pt x="812" y="186"/>
                    </a:lnTo>
                    <a:lnTo>
                      <a:pt x="803" y="186"/>
                    </a:lnTo>
                    <a:lnTo>
                      <a:pt x="803" y="186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76" y="221"/>
                    </a:lnTo>
                    <a:lnTo>
                      <a:pt x="776" y="221"/>
                    </a:lnTo>
                    <a:lnTo>
                      <a:pt x="759" y="212"/>
                    </a:lnTo>
                    <a:lnTo>
                      <a:pt x="759" y="212"/>
                    </a:lnTo>
                    <a:lnTo>
                      <a:pt x="741" y="203"/>
                    </a:lnTo>
                    <a:lnTo>
                      <a:pt x="741" y="203"/>
                    </a:lnTo>
                    <a:lnTo>
                      <a:pt x="724" y="194"/>
                    </a:lnTo>
                    <a:lnTo>
                      <a:pt x="724" y="194"/>
                    </a:lnTo>
                    <a:lnTo>
                      <a:pt x="715" y="194"/>
                    </a:lnTo>
                    <a:lnTo>
                      <a:pt x="715" y="194"/>
                    </a:lnTo>
                    <a:lnTo>
                      <a:pt x="706" y="177"/>
                    </a:lnTo>
                    <a:lnTo>
                      <a:pt x="706" y="159"/>
                    </a:lnTo>
                    <a:lnTo>
                      <a:pt x="706" y="159"/>
                    </a:lnTo>
                    <a:lnTo>
                      <a:pt x="697" y="150"/>
                    </a:lnTo>
                    <a:lnTo>
                      <a:pt x="688" y="133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35" y="88"/>
                    </a:lnTo>
                    <a:lnTo>
                      <a:pt x="635" y="88"/>
                    </a:lnTo>
                    <a:lnTo>
                      <a:pt x="600" y="62"/>
                    </a:lnTo>
                    <a:lnTo>
                      <a:pt x="600" y="62"/>
                    </a:lnTo>
                    <a:lnTo>
                      <a:pt x="591" y="62"/>
                    </a:lnTo>
                    <a:lnTo>
                      <a:pt x="521" y="62"/>
                    </a:lnTo>
                    <a:lnTo>
                      <a:pt x="521" y="62"/>
                    </a:lnTo>
                    <a:lnTo>
                      <a:pt x="512" y="62"/>
                    </a:lnTo>
                    <a:lnTo>
                      <a:pt x="494" y="88"/>
                    </a:lnTo>
                    <a:lnTo>
                      <a:pt x="335" y="88"/>
                    </a:lnTo>
                    <a:lnTo>
                      <a:pt x="335" y="88"/>
                    </a:lnTo>
                    <a:lnTo>
                      <a:pt x="194" y="36"/>
                    </a:lnTo>
                    <a:lnTo>
                      <a:pt x="194" y="36"/>
                    </a:lnTo>
                    <a:lnTo>
                      <a:pt x="159" y="27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24" y="0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62" y="124"/>
                    </a:lnTo>
                    <a:lnTo>
                      <a:pt x="79" y="177"/>
                    </a:lnTo>
                    <a:lnTo>
                      <a:pt x="79" y="177"/>
                    </a:lnTo>
                    <a:lnTo>
                      <a:pt x="79" y="194"/>
                    </a:lnTo>
                    <a:lnTo>
                      <a:pt x="97" y="203"/>
                    </a:lnTo>
                    <a:lnTo>
                      <a:pt x="124" y="221"/>
                    </a:lnTo>
                    <a:lnTo>
                      <a:pt x="124" y="221"/>
                    </a:lnTo>
                    <a:lnTo>
                      <a:pt x="132" y="221"/>
                    </a:lnTo>
                    <a:lnTo>
                      <a:pt x="132" y="221"/>
                    </a:lnTo>
                    <a:lnTo>
                      <a:pt x="150" y="230"/>
                    </a:lnTo>
                    <a:lnTo>
                      <a:pt x="150" y="230"/>
                    </a:lnTo>
                    <a:lnTo>
                      <a:pt x="168" y="247"/>
                    </a:lnTo>
                    <a:lnTo>
                      <a:pt x="168" y="274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59" y="300"/>
                    </a:lnTo>
                    <a:lnTo>
                      <a:pt x="159" y="300"/>
                    </a:lnTo>
                    <a:lnTo>
                      <a:pt x="141" y="300"/>
                    </a:lnTo>
                    <a:lnTo>
                      <a:pt x="132" y="300"/>
                    </a:lnTo>
                    <a:lnTo>
                      <a:pt x="132" y="300"/>
                    </a:lnTo>
                    <a:lnTo>
                      <a:pt x="132" y="318"/>
                    </a:lnTo>
                    <a:lnTo>
                      <a:pt x="132" y="318"/>
                    </a:lnTo>
                    <a:lnTo>
                      <a:pt x="159" y="344"/>
                    </a:lnTo>
                    <a:lnTo>
                      <a:pt x="194" y="353"/>
                    </a:lnTo>
                    <a:lnTo>
                      <a:pt x="203" y="353"/>
                    </a:lnTo>
                    <a:lnTo>
                      <a:pt x="203" y="353"/>
                    </a:lnTo>
                    <a:lnTo>
                      <a:pt x="221" y="362"/>
                    </a:lnTo>
                    <a:lnTo>
                      <a:pt x="247" y="380"/>
                    </a:lnTo>
                    <a:lnTo>
                      <a:pt x="256" y="389"/>
                    </a:lnTo>
                    <a:lnTo>
                      <a:pt x="256" y="389"/>
                    </a:lnTo>
                    <a:lnTo>
                      <a:pt x="274" y="415"/>
                    </a:lnTo>
                    <a:lnTo>
                      <a:pt x="282" y="442"/>
                    </a:lnTo>
                    <a:lnTo>
                      <a:pt x="282" y="442"/>
                    </a:lnTo>
                    <a:lnTo>
                      <a:pt x="274" y="450"/>
                    </a:lnTo>
                    <a:lnTo>
                      <a:pt x="274" y="450"/>
                    </a:lnTo>
                    <a:lnTo>
                      <a:pt x="265" y="459"/>
                    </a:lnTo>
                    <a:lnTo>
                      <a:pt x="265" y="459"/>
                    </a:lnTo>
                    <a:lnTo>
                      <a:pt x="274" y="477"/>
                    </a:lnTo>
                    <a:lnTo>
                      <a:pt x="274" y="477"/>
                    </a:lnTo>
                    <a:lnTo>
                      <a:pt x="291" y="486"/>
                    </a:lnTo>
                    <a:lnTo>
                      <a:pt x="291" y="486"/>
                    </a:lnTo>
                    <a:lnTo>
                      <a:pt x="318" y="503"/>
                    </a:lnTo>
                    <a:lnTo>
                      <a:pt x="318" y="503"/>
                    </a:lnTo>
                    <a:lnTo>
                      <a:pt x="318" y="512"/>
                    </a:lnTo>
                    <a:lnTo>
                      <a:pt x="335" y="521"/>
                    </a:lnTo>
                    <a:lnTo>
                      <a:pt x="335" y="521"/>
                    </a:lnTo>
                    <a:lnTo>
                      <a:pt x="362" y="539"/>
                    </a:lnTo>
                    <a:lnTo>
                      <a:pt x="379" y="556"/>
                    </a:lnTo>
                    <a:lnTo>
                      <a:pt x="397" y="583"/>
                    </a:lnTo>
                    <a:lnTo>
                      <a:pt x="397" y="583"/>
                    </a:lnTo>
                    <a:lnTo>
                      <a:pt x="397" y="592"/>
                    </a:lnTo>
                    <a:lnTo>
                      <a:pt x="397" y="592"/>
                    </a:lnTo>
                    <a:lnTo>
                      <a:pt x="415" y="592"/>
                    </a:lnTo>
                    <a:lnTo>
                      <a:pt x="415" y="592"/>
                    </a:lnTo>
                    <a:lnTo>
                      <a:pt x="432" y="574"/>
                    </a:lnTo>
                    <a:lnTo>
                      <a:pt x="432" y="574"/>
                    </a:lnTo>
                    <a:lnTo>
                      <a:pt x="432" y="556"/>
                    </a:lnTo>
                    <a:lnTo>
                      <a:pt x="432" y="548"/>
                    </a:lnTo>
                    <a:lnTo>
                      <a:pt x="432" y="548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21"/>
                    </a:lnTo>
                    <a:lnTo>
                      <a:pt x="424" y="521"/>
                    </a:lnTo>
                    <a:lnTo>
                      <a:pt x="415" y="512"/>
                    </a:lnTo>
                    <a:lnTo>
                      <a:pt x="406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62" y="503"/>
                    </a:lnTo>
                    <a:lnTo>
                      <a:pt x="362" y="503"/>
                    </a:lnTo>
                    <a:lnTo>
                      <a:pt x="362" y="486"/>
                    </a:lnTo>
                    <a:lnTo>
                      <a:pt x="362" y="486"/>
                    </a:lnTo>
                    <a:lnTo>
                      <a:pt x="362" y="468"/>
                    </a:lnTo>
                    <a:lnTo>
                      <a:pt x="353" y="450"/>
                    </a:lnTo>
                    <a:lnTo>
                      <a:pt x="353" y="450"/>
                    </a:lnTo>
                    <a:lnTo>
                      <a:pt x="335" y="415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09" y="353"/>
                    </a:lnTo>
                    <a:lnTo>
                      <a:pt x="282" y="327"/>
                    </a:lnTo>
                    <a:lnTo>
                      <a:pt x="282" y="327"/>
                    </a:lnTo>
                    <a:lnTo>
                      <a:pt x="274" y="318"/>
                    </a:lnTo>
                    <a:lnTo>
                      <a:pt x="256" y="300"/>
                    </a:lnTo>
                    <a:lnTo>
                      <a:pt x="256" y="300"/>
                    </a:lnTo>
                    <a:lnTo>
                      <a:pt x="256" y="292"/>
                    </a:lnTo>
                    <a:lnTo>
                      <a:pt x="256" y="292"/>
                    </a:lnTo>
                    <a:lnTo>
                      <a:pt x="221" y="239"/>
                    </a:lnTo>
                    <a:lnTo>
                      <a:pt x="212" y="230"/>
                    </a:lnTo>
                    <a:lnTo>
                      <a:pt x="212" y="230"/>
                    </a:lnTo>
                    <a:lnTo>
                      <a:pt x="221" y="230"/>
                    </a:lnTo>
                    <a:lnTo>
                      <a:pt x="221" y="230"/>
                    </a:lnTo>
                    <a:lnTo>
                      <a:pt x="221" y="221"/>
                    </a:lnTo>
                    <a:lnTo>
                      <a:pt x="221" y="212"/>
                    </a:lnTo>
                    <a:lnTo>
                      <a:pt x="221" y="212"/>
                    </a:lnTo>
                    <a:lnTo>
                      <a:pt x="221" y="203"/>
                    </a:lnTo>
                    <a:lnTo>
                      <a:pt x="221" y="203"/>
                    </a:lnTo>
                    <a:lnTo>
                      <a:pt x="212" y="203"/>
                    </a:lnTo>
                    <a:lnTo>
                      <a:pt x="194" y="194"/>
                    </a:lnTo>
                    <a:lnTo>
                      <a:pt x="194" y="194"/>
                    </a:lnTo>
                    <a:lnTo>
                      <a:pt x="185" y="194"/>
                    </a:lnTo>
                    <a:lnTo>
                      <a:pt x="185" y="194"/>
                    </a:lnTo>
                    <a:lnTo>
                      <a:pt x="176" y="186"/>
                    </a:lnTo>
                    <a:lnTo>
                      <a:pt x="176" y="186"/>
                    </a:lnTo>
                    <a:lnTo>
                      <a:pt x="150" y="168"/>
                    </a:lnTo>
                    <a:lnTo>
                      <a:pt x="150" y="150"/>
                    </a:lnTo>
                    <a:lnTo>
                      <a:pt x="150" y="150"/>
                    </a:lnTo>
                    <a:lnTo>
                      <a:pt x="141" y="115"/>
                    </a:lnTo>
                    <a:lnTo>
                      <a:pt x="124" y="71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71"/>
                    </a:lnTo>
                    <a:lnTo>
                      <a:pt x="150" y="71"/>
                    </a:lnTo>
                    <a:lnTo>
                      <a:pt x="150" y="71"/>
                    </a:lnTo>
                    <a:lnTo>
                      <a:pt x="159" y="80"/>
                    </a:lnTo>
                    <a:lnTo>
                      <a:pt x="168" y="71"/>
                    </a:lnTo>
                    <a:lnTo>
                      <a:pt x="168" y="71"/>
                    </a:lnTo>
                    <a:lnTo>
                      <a:pt x="176" y="71"/>
                    </a:lnTo>
                    <a:lnTo>
                      <a:pt x="176" y="71"/>
                    </a:lnTo>
                    <a:lnTo>
                      <a:pt x="194" y="80"/>
                    </a:lnTo>
                    <a:lnTo>
                      <a:pt x="194" y="80"/>
                    </a:lnTo>
                    <a:lnTo>
                      <a:pt x="203" y="97"/>
                    </a:lnTo>
                    <a:lnTo>
                      <a:pt x="203" y="97"/>
                    </a:lnTo>
                    <a:lnTo>
                      <a:pt x="221" y="88"/>
                    </a:lnTo>
                    <a:lnTo>
                      <a:pt x="221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97"/>
                    </a:lnTo>
                    <a:lnTo>
                      <a:pt x="229" y="97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124"/>
                    </a:lnTo>
                    <a:lnTo>
                      <a:pt x="238" y="159"/>
                    </a:lnTo>
                    <a:lnTo>
                      <a:pt x="238" y="177"/>
                    </a:lnTo>
                    <a:lnTo>
                      <a:pt x="238" y="177"/>
                    </a:lnTo>
                    <a:lnTo>
                      <a:pt x="256" y="194"/>
                    </a:lnTo>
                    <a:lnTo>
                      <a:pt x="256" y="194"/>
                    </a:lnTo>
                    <a:lnTo>
                      <a:pt x="247" y="203"/>
                    </a:lnTo>
                    <a:lnTo>
                      <a:pt x="247" y="230"/>
                    </a:lnTo>
                    <a:lnTo>
                      <a:pt x="247" y="230"/>
                    </a:lnTo>
                    <a:lnTo>
                      <a:pt x="256" y="239"/>
                    </a:lnTo>
                    <a:lnTo>
                      <a:pt x="256" y="247"/>
                    </a:lnTo>
                    <a:lnTo>
                      <a:pt x="265" y="247"/>
                    </a:lnTo>
                    <a:lnTo>
                      <a:pt x="274" y="239"/>
                    </a:lnTo>
                    <a:lnTo>
                      <a:pt x="274" y="239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09" y="274"/>
                    </a:lnTo>
                    <a:lnTo>
                      <a:pt x="309" y="274"/>
                    </a:lnTo>
                    <a:lnTo>
                      <a:pt x="326" y="283"/>
                    </a:lnTo>
                    <a:lnTo>
                      <a:pt x="344" y="292"/>
                    </a:lnTo>
                    <a:lnTo>
                      <a:pt x="344" y="292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327"/>
                    </a:lnTo>
                    <a:lnTo>
                      <a:pt x="371" y="336"/>
                    </a:lnTo>
                    <a:lnTo>
                      <a:pt x="388" y="336"/>
                    </a:lnTo>
                    <a:lnTo>
                      <a:pt x="388" y="336"/>
                    </a:lnTo>
                    <a:lnTo>
                      <a:pt x="415" y="353"/>
                    </a:lnTo>
                    <a:lnTo>
                      <a:pt x="424" y="362"/>
                    </a:lnTo>
                    <a:lnTo>
                      <a:pt x="424" y="362"/>
                    </a:lnTo>
                    <a:lnTo>
                      <a:pt x="432" y="371"/>
                    </a:lnTo>
                    <a:lnTo>
                      <a:pt x="432" y="371"/>
                    </a:lnTo>
                    <a:lnTo>
                      <a:pt x="441" y="371"/>
                    </a:lnTo>
                    <a:lnTo>
                      <a:pt x="441" y="371"/>
                    </a:lnTo>
                    <a:lnTo>
                      <a:pt x="432" y="389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415"/>
                    </a:lnTo>
                    <a:lnTo>
                      <a:pt x="432" y="415"/>
                    </a:lnTo>
                    <a:lnTo>
                      <a:pt x="441" y="424"/>
                    </a:lnTo>
                    <a:lnTo>
                      <a:pt x="468" y="442"/>
                    </a:lnTo>
                    <a:lnTo>
                      <a:pt x="468" y="442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512" y="486"/>
                    </a:lnTo>
                    <a:lnTo>
                      <a:pt x="512" y="486"/>
                    </a:lnTo>
                    <a:lnTo>
                      <a:pt x="635" y="608"/>
                    </a:lnTo>
                    <a:lnTo>
                      <a:pt x="635" y="608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70"/>
                    </a:lnTo>
                    <a:lnTo>
                      <a:pt x="662" y="670"/>
                    </a:lnTo>
                    <a:lnTo>
                      <a:pt x="662" y="679"/>
                    </a:lnTo>
                    <a:lnTo>
                      <a:pt x="662" y="679"/>
                    </a:lnTo>
                    <a:lnTo>
                      <a:pt x="662" y="688"/>
                    </a:lnTo>
                    <a:lnTo>
                      <a:pt x="662" y="688"/>
                    </a:lnTo>
                    <a:lnTo>
                      <a:pt x="653" y="697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53" y="714"/>
                    </a:lnTo>
                    <a:lnTo>
                      <a:pt x="644" y="732"/>
                    </a:lnTo>
                    <a:lnTo>
                      <a:pt x="644" y="732"/>
                    </a:lnTo>
                    <a:lnTo>
                      <a:pt x="662" y="767"/>
                    </a:lnTo>
                    <a:lnTo>
                      <a:pt x="671" y="785"/>
                    </a:lnTo>
                    <a:lnTo>
                      <a:pt x="697" y="803"/>
                    </a:lnTo>
                    <a:lnTo>
                      <a:pt x="697" y="803"/>
                    </a:lnTo>
                    <a:lnTo>
                      <a:pt x="706" y="803"/>
                    </a:lnTo>
                    <a:lnTo>
                      <a:pt x="724" y="811"/>
                    </a:lnTo>
                    <a:lnTo>
                      <a:pt x="750" y="838"/>
                    </a:lnTo>
                    <a:lnTo>
                      <a:pt x="750" y="838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94" y="864"/>
                    </a:lnTo>
                    <a:lnTo>
                      <a:pt x="821" y="864"/>
                    </a:lnTo>
                    <a:lnTo>
                      <a:pt x="821" y="864"/>
                    </a:lnTo>
                    <a:lnTo>
                      <a:pt x="838" y="873"/>
                    </a:lnTo>
                    <a:lnTo>
                      <a:pt x="838" y="873"/>
                    </a:lnTo>
                    <a:lnTo>
                      <a:pt x="856" y="873"/>
                    </a:lnTo>
                    <a:lnTo>
                      <a:pt x="856" y="873"/>
                    </a:lnTo>
                    <a:lnTo>
                      <a:pt x="900" y="900"/>
                    </a:lnTo>
                    <a:lnTo>
                      <a:pt x="900" y="900"/>
                    </a:lnTo>
                    <a:lnTo>
                      <a:pt x="918" y="908"/>
                    </a:lnTo>
                    <a:lnTo>
                      <a:pt x="918" y="908"/>
                    </a:lnTo>
                    <a:lnTo>
                      <a:pt x="944" y="917"/>
                    </a:lnTo>
                    <a:lnTo>
                      <a:pt x="971" y="926"/>
                    </a:lnTo>
                    <a:lnTo>
                      <a:pt x="971" y="926"/>
                    </a:lnTo>
                    <a:lnTo>
                      <a:pt x="1041" y="953"/>
                    </a:lnTo>
                    <a:lnTo>
                      <a:pt x="1094" y="988"/>
                    </a:lnTo>
                    <a:lnTo>
                      <a:pt x="1094" y="988"/>
                    </a:lnTo>
                    <a:lnTo>
                      <a:pt x="1121" y="997"/>
                    </a:lnTo>
                    <a:lnTo>
                      <a:pt x="1147" y="997"/>
                    </a:lnTo>
                    <a:lnTo>
                      <a:pt x="1209" y="979"/>
                    </a:lnTo>
                    <a:lnTo>
                      <a:pt x="1209" y="979"/>
                    </a:lnTo>
                    <a:lnTo>
                      <a:pt x="1244" y="970"/>
                    </a:lnTo>
                    <a:lnTo>
                      <a:pt x="1244" y="970"/>
                    </a:lnTo>
                    <a:lnTo>
                      <a:pt x="1271" y="979"/>
                    </a:lnTo>
                    <a:lnTo>
                      <a:pt x="1288" y="979"/>
                    </a:lnTo>
                    <a:lnTo>
                      <a:pt x="1288" y="979"/>
                    </a:lnTo>
                    <a:lnTo>
                      <a:pt x="1297" y="988"/>
                    </a:lnTo>
                    <a:lnTo>
                      <a:pt x="1297" y="988"/>
                    </a:lnTo>
                    <a:lnTo>
                      <a:pt x="1315" y="988"/>
                    </a:lnTo>
                    <a:lnTo>
                      <a:pt x="1315" y="988"/>
                    </a:lnTo>
                    <a:lnTo>
                      <a:pt x="1332" y="1006"/>
                    </a:lnTo>
                    <a:lnTo>
                      <a:pt x="1350" y="1023"/>
                    </a:lnTo>
                    <a:lnTo>
                      <a:pt x="1350" y="1023"/>
                    </a:lnTo>
                    <a:lnTo>
                      <a:pt x="1350" y="1041"/>
                    </a:lnTo>
                    <a:lnTo>
                      <a:pt x="1359" y="1050"/>
                    </a:lnTo>
                    <a:lnTo>
                      <a:pt x="1368" y="1059"/>
                    </a:lnTo>
                    <a:lnTo>
                      <a:pt x="1368" y="1059"/>
                    </a:lnTo>
                    <a:lnTo>
                      <a:pt x="1376" y="1067"/>
                    </a:lnTo>
                    <a:lnTo>
                      <a:pt x="1376" y="1067"/>
                    </a:lnTo>
                    <a:lnTo>
                      <a:pt x="1394" y="1076"/>
                    </a:lnTo>
                    <a:lnTo>
                      <a:pt x="1394" y="1076"/>
                    </a:lnTo>
                    <a:lnTo>
                      <a:pt x="1421" y="1103"/>
                    </a:lnTo>
                    <a:lnTo>
                      <a:pt x="1421" y="1103"/>
                    </a:lnTo>
                    <a:lnTo>
                      <a:pt x="1438" y="1112"/>
                    </a:lnTo>
                    <a:lnTo>
                      <a:pt x="1465" y="1112"/>
                    </a:lnTo>
                    <a:lnTo>
                      <a:pt x="1482" y="1112"/>
                    </a:lnTo>
                    <a:lnTo>
                      <a:pt x="1482" y="1112"/>
                    </a:lnTo>
                    <a:lnTo>
                      <a:pt x="1500" y="1112"/>
                    </a:lnTo>
                    <a:lnTo>
                      <a:pt x="1500" y="1112"/>
                    </a:lnTo>
                    <a:lnTo>
                      <a:pt x="1509" y="1120"/>
                    </a:lnTo>
                    <a:lnTo>
                      <a:pt x="1509" y="1120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26" y="1112"/>
                    </a:lnTo>
                    <a:lnTo>
                      <a:pt x="1526" y="1112"/>
                    </a:lnTo>
                    <a:lnTo>
                      <a:pt x="1579" y="1129"/>
                    </a:lnTo>
                    <a:lnTo>
                      <a:pt x="1615" y="1138"/>
                    </a:lnTo>
                    <a:lnTo>
                      <a:pt x="1615" y="1138"/>
                    </a:lnTo>
                    <a:lnTo>
                      <a:pt x="1632" y="1138"/>
                    </a:lnTo>
                    <a:lnTo>
                      <a:pt x="1632" y="1138"/>
                    </a:lnTo>
                    <a:lnTo>
                      <a:pt x="1641" y="1120"/>
                    </a:lnTo>
                    <a:lnTo>
                      <a:pt x="1641" y="1120"/>
                    </a:lnTo>
                    <a:lnTo>
                      <a:pt x="1650" y="1129"/>
                    </a:lnTo>
                    <a:lnTo>
                      <a:pt x="1650" y="1129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47"/>
                    </a:lnTo>
                    <a:lnTo>
                      <a:pt x="1659" y="1147"/>
                    </a:lnTo>
                    <a:lnTo>
                      <a:pt x="1659" y="1156"/>
                    </a:lnTo>
                    <a:lnTo>
                      <a:pt x="1659" y="1156"/>
                    </a:lnTo>
                    <a:lnTo>
                      <a:pt x="1659" y="1164"/>
                    </a:lnTo>
                    <a:lnTo>
                      <a:pt x="1668" y="1173"/>
                    </a:lnTo>
                    <a:lnTo>
                      <a:pt x="1668" y="1173"/>
                    </a:lnTo>
                    <a:lnTo>
                      <a:pt x="1685" y="1191"/>
                    </a:lnTo>
                    <a:lnTo>
                      <a:pt x="1685" y="1191"/>
                    </a:lnTo>
                    <a:lnTo>
                      <a:pt x="1703" y="1209"/>
                    </a:lnTo>
                    <a:lnTo>
                      <a:pt x="1703" y="1209"/>
                    </a:lnTo>
                    <a:lnTo>
                      <a:pt x="1738" y="1235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62"/>
                    </a:lnTo>
                    <a:lnTo>
                      <a:pt x="1756" y="1262"/>
                    </a:lnTo>
                    <a:lnTo>
                      <a:pt x="1747" y="1270"/>
                    </a:lnTo>
                    <a:lnTo>
                      <a:pt x="1747" y="1270"/>
                    </a:lnTo>
                    <a:lnTo>
                      <a:pt x="1747" y="1279"/>
                    </a:lnTo>
                    <a:lnTo>
                      <a:pt x="1738" y="1297"/>
                    </a:lnTo>
                    <a:lnTo>
                      <a:pt x="1738" y="1297"/>
                    </a:lnTo>
                    <a:lnTo>
                      <a:pt x="1747" y="1315"/>
                    </a:lnTo>
                    <a:lnTo>
                      <a:pt x="1765" y="1323"/>
                    </a:lnTo>
                    <a:lnTo>
                      <a:pt x="1765" y="1323"/>
                    </a:lnTo>
                    <a:lnTo>
                      <a:pt x="1765" y="1332"/>
                    </a:lnTo>
                    <a:lnTo>
                      <a:pt x="1782" y="1332"/>
                    </a:lnTo>
                    <a:lnTo>
                      <a:pt x="1782" y="1332"/>
                    </a:lnTo>
                    <a:lnTo>
                      <a:pt x="1791" y="1323"/>
                    </a:lnTo>
                    <a:lnTo>
                      <a:pt x="1791" y="1323"/>
                    </a:lnTo>
                    <a:lnTo>
                      <a:pt x="1800" y="1323"/>
                    </a:lnTo>
                    <a:lnTo>
                      <a:pt x="1800" y="1323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41"/>
                    </a:lnTo>
                    <a:lnTo>
                      <a:pt x="1818" y="1341"/>
                    </a:lnTo>
                    <a:lnTo>
                      <a:pt x="1818" y="1341"/>
                    </a:lnTo>
                    <a:lnTo>
                      <a:pt x="1835" y="1350"/>
                    </a:lnTo>
                    <a:lnTo>
                      <a:pt x="1853" y="1350"/>
                    </a:lnTo>
                    <a:lnTo>
                      <a:pt x="1853" y="1350"/>
                    </a:lnTo>
                    <a:lnTo>
                      <a:pt x="1853" y="1359"/>
                    </a:lnTo>
                    <a:lnTo>
                      <a:pt x="1853" y="1376"/>
                    </a:lnTo>
                    <a:lnTo>
                      <a:pt x="1853" y="1376"/>
                    </a:lnTo>
                    <a:lnTo>
                      <a:pt x="1862" y="1385"/>
                    </a:lnTo>
                    <a:lnTo>
                      <a:pt x="1871" y="1394"/>
                    </a:lnTo>
                    <a:lnTo>
                      <a:pt x="1871" y="1394"/>
                    </a:lnTo>
                    <a:lnTo>
                      <a:pt x="1879" y="1403"/>
                    </a:lnTo>
                    <a:lnTo>
                      <a:pt x="1897" y="1403"/>
                    </a:lnTo>
                    <a:lnTo>
                      <a:pt x="1897" y="1403"/>
                    </a:lnTo>
                    <a:lnTo>
                      <a:pt x="1906" y="1394"/>
                    </a:lnTo>
                    <a:lnTo>
                      <a:pt x="1906" y="1394"/>
                    </a:lnTo>
                    <a:lnTo>
                      <a:pt x="1915" y="1403"/>
                    </a:lnTo>
                    <a:lnTo>
                      <a:pt x="1915" y="1403"/>
                    </a:lnTo>
                    <a:lnTo>
                      <a:pt x="1950" y="1412"/>
                    </a:lnTo>
                    <a:lnTo>
                      <a:pt x="1976" y="1438"/>
                    </a:lnTo>
                    <a:lnTo>
                      <a:pt x="1976" y="1438"/>
                    </a:lnTo>
                    <a:lnTo>
                      <a:pt x="1994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21" y="1465"/>
                    </a:lnTo>
                    <a:lnTo>
                      <a:pt x="2021" y="1465"/>
                    </a:lnTo>
                    <a:lnTo>
                      <a:pt x="2029" y="1465"/>
                    </a:lnTo>
                    <a:lnTo>
                      <a:pt x="2038" y="1465"/>
                    </a:lnTo>
                    <a:lnTo>
                      <a:pt x="2038" y="1465"/>
                    </a:lnTo>
                    <a:lnTo>
                      <a:pt x="2056" y="1465"/>
                    </a:lnTo>
                    <a:lnTo>
                      <a:pt x="2065" y="1456"/>
                    </a:lnTo>
                    <a:lnTo>
                      <a:pt x="2065" y="1447"/>
                    </a:lnTo>
                    <a:lnTo>
                      <a:pt x="2065" y="1447"/>
                    </a:lnTo>
                    <a:lnTo>
                      <a:pt x="2065" y="1429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65" y="1403"/>
                    </a:lnTo>
                    <a:lnTo>
                      <a:pt x="2065" y="1403"/>
                    </a:lnTo>
                    <a:lnTo>
                      <a:pt x="2082" y="1394"/>
                    </a:lnTo>
                    <a:lnTo>
                      <a:pt x="2082" y="1394"/>
                    </a:lnTo>
                    <a:lnTo>
                      <a:pt x="2082" y="1385"/>
                    </a:lnTo>
                    <a:lnTo>
                      <a:pt x="2082" y="1385"/>
                    </a:lnTo>
                    <a:lnTo>
                      <a:pt x="2091" y="1376"/>
                    </a:lnTo>
                    <a:lnTo>
                      <a:pt x="2091" y="1376"/>
                    </a:lnTo>
                    <a:lnTo>
                      <a:pt x="2118" y="1368"/>
                    </a:lnTo>
                    <a:lnTo>
                      <a:pt x="2144" y="1376"/>
                    </a:lnTo>
                    <a:lnTo>
                      <a:pt x="2144" y="1376"/>
                    </a:lnTo>
                    <a:lnTo>
                      <a:pt x="2153" y="1385"/>
                    </a:lnTo>
                    <a:lnTo>
                      <a:pt x="2162" y="1385"/>
                    </a:lnTo>
                    <a:lnTo>
                      <a:pt x="2162" y="1385"/>
                    </a:lnTo>
                    <a:lnTo>
                      <a:pt x="2153" y="1403"/>
                    </a:lnTo>
                    <a:lnTo>
                      <a:pt x="2153" y="1403"/>
                    </a:lnTo>
                    <a:lnTo>
                      <a:pt x="2153" y="1412"/>
                    </a:lnTo>
                    <a:lnTo>
                      <a:pt x="2153" y="1412"/>
                    </a:lnTo>
                    <a:lnTo>
                      <a:pt x="2153" y="1420"/>
                    </a:lnTo>
                    <a:lnTo>
                      <a:pt x="2171" y="1447"/>
                    </a:lnTo>
                    <a:lnTo>
                      <a:pt x="2171" y="1447"/>
                    </a:lnTo>
                    <a:lnTo>
                      <a:pt x="2171" y="1456"/>
                    </a:lnTo>
                    <a:lnTo>
                      <a:pt x="2171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53" y="1465"/>
                    </a:lnTo>
                    <a:lnTo>
                      <a:pt x="2153" y="1465"/>
                    </a:lnTo>
                    <a:lnTo>
                      <a:pt x="2144" y="1473"/>
                    </a:lnTo>
                    <a:lnTo>
                      <a:pt x="2135" y="1482"/>
                    </a:lnTo>
                    <a:lnTo>
                      <a:pt x="2135" y="1482"/>
                    </a:lnTo>
                    <a:lnTo>
                      <a:pt x="2135" y="1491"/>
                    </a:lnTo>
                    <a:lnTo>
                      <a:pt x="2135" y="1491"/>
                    </a:lnTo>
                    <a:lnTo>
                      <a:pt x="2135" y="1500"/>
                    </a:lnTo>
                    <a:lnTo>
                      <a:pt x="2144" y="1509"/>
                    </a:lnTo>
                    <a:lnTo>
                      <a:pt x="2144" y="1509"/>
                    </a:lnTo>
                    <a:lnTo>
                      <a:pt x="2162" y="1526"/>
                    </a:lnTo>
                    <a:lnTo>
                      <a:pt x="2162" y="1544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71"/>
                    </a:lnTo>
                    <a:lnTo>
                      <a:pt x="2162" y="1579"/>
                    </a:lnTo>
                    <a:lnTo>
                      <a:pt x="2162" y="1579"/>
                    </a:lnTo>
                    <a:lnTo>
                      <a:pt x="2153" y="1579"/>
                    </a:lnTo>
                    <a:lnTo>
                      <a:pt x="2153" y="1579"/>
                    </a:lnTo>
                    <a:lnTo>
                      <a:pt x="2153" y="1606"/>
                    </a:lnTo>
                    <a:lnTo>
                      <a:pt x="2153" y="1632"/>
                    </a:lnTo>
                    <a:lnTo>
                      <a:pt x="2162" y="1668"/>
                    </a:lnTo>
                    <a:lnTo>
                      <a:pt x="2162" y="1668"/>
                    </a:lnTo>
                    <a:lnTo>
                      <a:pt x="2171" y="1668"/>
                    </a:lnTo>
                    <a:lnTo>
                      <a:pt x="2171" y="1668"/>
                    </a:lnTo>
                    <a:lnTo>
                      <a:pt x="2171" y="1676"/>
                    </a:lnTo>
                    <a:lnTo>
                      <a:pt x="2171" y="1694"/>
                    </a:lnTo>
                    <a:lnTo>
                      <a:pt x="2171" y="1694"/>
                    </a:lnTo>
                    <a:lnTo>
                      <a:pt x="2162" y="1694"/>
                    </a:lnTo>
                    <a:lnTo>
                      <a:pt x="2162" y="1694"/>
                    </a:lnTo>
                    <a:lnTo>
                      <a:pt x="2162" y="1703"/>
                    </a:lnTo>
                    <a:lnTo>
                      <a:pt x="2162" y="1703"/>
                    </a:lnTo>
                    <a:lnTo>
                      <a:pt x="2162" y="1712"/>
                    </a:lnTo>
                    <a:lnTo>
                      <a:pt x="2162" y="1712"/>
                    </a:lnTo>
                    <a:lnTo>
                      <a:pt x="2153" y="1712"/>
                    </a:lnTo>
                    <a:lnTo>
                      <a:pt x="2153" y="1712"/>
                    </a:lnTo>
                    <a:lnTo>
                      <a:pt x="2135" y="1738"/>
                    </a:lnTo>
                    <a:lnTo>
                      <a:pt x="2109" y="1747"/>
                    </a:lnTo>
                    <a:lnTo>
                      <a:pt x="2109" y="1747"/>
                    </a:lnTo>
                    <a:lnTo>
                      <a:pt x="2100" y="1756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73" y="1791"/>
                    </a:lnTo>
                    <a:lnTo>
                      <a:pt x="2073" y="1800"/>
                    </a:lnTo>
                    <a:lnTo>
                      <a:pt x="2073" y="1800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65" y="1818"/>
                    </a:lnTo>
                    <a:lnTo>
                      <a:pt x="2065" y="1818"/>
                    </a:lnTo>
                    <a:lnTo>
                      <a:pt x="2038" y="1835"/>
                    </a:lnTo>
                    <a:lnTo>
                      <a:pt x="2038" y="1835"/>
                    </a:lnTo>
                    <a:lnTo>
                      <a:pt x="2021" y="1835"/>
                    </a:lnTo>
                    <a:lnTo>
                      <a:pt x="2021" y="1844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88"/>
                    </a:lnTo>
                    <a:lnTo>
                      <a:pt x="2012" y="1888"/>
                    </a:lnTo>
                    <a:lnTo>
                      <a:pt x="2003" y="1888"/>
                    </a:lnTo>
                    <a:lnTo>
                      <a:pt x="1985" y="1906"/>
                    </a:lnTo>
                    <a:lnTo>
                      <a:pt x="1985" y="1906"/>
                    </a:lnTo>
                    <a:lnTo>
                      <a:pt x="1985" y="1915"/>
                    </a:lnTo>
                    <a:lnTo>
                      <a:pt x="1985" y="1924"/>
                    </a:lnTo>
                    <a:lnTo>
                      <a:pt x="1985" y="1924"/>
                    </a:lnTo>
                    <a:lnTo>
                      <a:pt x="1976" y="1932"/>
                    </a:lnTo>
                    <a:lnTo>
                      <a:pt x="1976" y="1932"/>
                    </a:lnTo>
                    <a:lnTo>
                      <a:pt x="1959" y="1941"/>
                    </a:lnTo>
                    <a:lnTo>
                      <a:pt x="1959" y="1959"/>
                    </a:lnTo>
                    <a:lnTo>
                      <a:pt x="1959" y="1959"/>
                    </a:lnTo>
                    <a:lnTo>
                      <a:pt x="1959" y="1968"/>
                    </a:lnTo>
                    <a:lnTo>
                      <a:pt x="1959" y="1977"/>
                    </a:lnTo>
                    <a:lnTo>
                      <a:pt x="1959" y="1977"/>
                    </a:lnTo>
                    <a:lnTo>
                      <a:pt x="1968" y="1994"/>
                    </a:lnTo>
                    <a:lnTo>
                      <a:pt x="1968" y="1994"/>
                    </a:lnTo>
                    <a:lnTo>
                      <a:pt x="1959" y="2003"/>
                    </a:lnTo>
                    <a:lnTo>
                      <a:pt x="1959" y="2003"/>
                    </a:lnTo>
                    <a:lnTo>
                      <a:pt x="1959" y="2021"/>
                    </a:lnTo>
                    <a:lnTo>
                      <a:pt x="1959" y="2021"/>
                    </a:lnTo>
                    <a:lnTo>
                      <a:pt x="1976" y="2030"/>
                    </a:lnTo>
                    <a:lnTo>
                      <a:pt x="1976" y="2030"/>
                    </a:lnTo>
                    <a:lnTo>
                      <a:pt x="1985" y="2030"/>
                    </a:lnTo>
                    <a:lnTo>
                      <a:pt x="1985" y="2030"/>
                    </a:lnTo>
                    <a:lnTo>
                      <a:pt x="1985" y="2038"/>
                    </a:lnTo>
                    <a:lnTo>
                      <a:pt x="1994" y="2038"/>
                    </a:lnTo>
                    <a:lnTo>
                      <a:pt x="1994" y="2038"/>
                    </a:lnTo>
                    <a:lnTo>
                      <a:pt x="2003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21" y="2047"/>
                    </a:lnTo>
                    <a:lnTo>
                      <a:pt x="2021" y="2047"/>
                    </a:lnTo>
                    <a:lnTo>
                      <a:pt x="2012" y="2056"/>
                    </a:lnTo>
                    <a:lnTo>
                      <a:pt x="2012" y="2056"/>
                    </a:lnTo>
                    <a:lnTo>
                      <a:pt x="2003" y="2074"/>
                    </a:lnTo>
                    <a:lnTo>
                      <a:pt x="2003" y="2074"/>
                    </a:lnTo>
                    <a:lnTo>
                      <a:pt x="1994" y="2083"/>
                    </a:lnTo>
                    <a:lnTo>
                      <a:pt x="1994" y="2083"/>
                    </a:lnTo>
                    <a:lnTo>
                      <a:pt x="1985" y="2074"/>
                    </a:lnTo>
                    <a:lnTo>
                      <a:pt x="1985" y="2074"/>
                    </a:lnTo>
                    <a:lnTo>
                      <a:pt x="1959" y="2091"/>
                    </a:lnTo>
                    <a:lnTo>
                      <a:pt x="1950" y="2109"/>
                    </a:lnTo>
                    <a:lnTo>
                      <a:pt x="1941" y="2118"/>
                    </a:lnTo>
                    <a:lnTo>
                      <a:pt x="1941" y="2118"/>
                    </a:lnTo>
                    <a:lnTo>
                      <a:pt x="1941" y="2136"/>
                    </a:lnTo>
                    <a:lnTo>
                      <a:pt x="1941" y="2153"/>
                    </a:lnTo>
                    <a:lnTo>
                      <a:pt x="1959" y="2180"/>
                    </a:lnTo>
                    <a:lnTo>
                      <a:pt x="1959" y="2180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41" y="2206"/>
                    </a:lnTo>
                    <a:lnTo>
                      <a:pt x="1941" y="2206"/>
                    </a:lnTo>
                    <a:lnTo>
                      <a:pt x="1950" y="2224"/>
                    </a:lnTo>
                    <a:lnTo>
                      <a:pt x="1950" y="2224"/>
                    </a:lnTo>
                    <a:lnTo>
                      <a:pt x="1985" y="2250"/>
                    </a:lnTo>
                    <a:lnTo>
                      <a:pt x="1985" y="2250"/>
                    </a:lnTo>
                    <a:lnTo>
                      <a:pt x="1994" y="2259"/>
                    </a:lnTo>
                    <a:lnTo>
                      <a:pt x="1994" y="2259"/>
                    </a:lnTo>
                    <a:lnTo>
                      <a:pt x="2003" y="2268"/>
                    </a:lnTo>
                    <a:lnTo>
                      <a:pt x="2003" y="2268"/>
                    </a:lnTo>
                    <a:lnTo>
                      <a:pt x="2021" y="2277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47" y="2321"/>
                    </a:lnTo>
                    <a:lnTo>
                      <a:pt x="2047" y="2321"/>
                    </a:lnTo>
                    <a:lnTo>
                      <a:pt x="2065" y="2339"/>
                    </a:lnTo>
                    <a:lnTo>
                      <a:pt x="2065" y="2339"/>
                    </a:lnTo>
                    <a:lnTo>
                      <a:pt x="2073" y="2356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100" y="2418"/>
                    </a:lnTo>
                    <a:lnTo>
                      <a:pt x="2100" y="2418"/>
                    </a:lnTo>
                    <a:lnTo>
                      <a:pt x="2144" y="2506"/>
                    </a:lnTo>
                    <a:lnTo>
                      <a:pt x="2188" y="2577"/>
                    </a:lnTo>
                    <a:lnTo>
                      <a:pt x="2188" y="2577"/>
                    </a:lnTo>
                    <a:lnTo>
                      <a:pt x="2215" y="2621"/>
                    </a:lnTo>
                    <a:lnTo>
                      <a:pt x="2223" y="2639"/>
                    </a:lnTo>
                    <a:lnTo>
                      <a:pt x="2223" y="2648"/>
                    </a:lnTo>
                    <a:lnTo>
                      <a:pt x="2223" y="2648"/>
                    </a:lnTo>
                    <a:lnTo>
                      <a:pt x="2215" y="2648"/>
                    </a:lnTo>
                    <a:lnTo>
                      <a:pt x="2215" y="2648"/>
                    </a:lnTo>
                    <a:lnTo>
                      <a:pt x="2223" y="2674"/>
                    </a:lnTo>
                    <a:lnTo>
                      <a:pt x="2241" y="2700"/>
                    </a:lnTo>
                    <a:lnTo>
                      <a:pt x="2241" y="2700"/>
                    </a:lnTo>
                    <a:lnTo>
                      <a:pt x="2250" y="2700"/>
                    </a:lnTo>
                    <a:lnTo>
                      <a:pt x="2250" y="2700"/>
                    </a:lnTo>
                    <a:lnTo>
                      <a:pt x="2259" y="2709"/>
                    </a:lnTo>
                    <a:lnTo>
                      <a:pt x="2259" y="2709"/>
                    </a:lnTo>
                    <a:lnTo>
                      <a:pt x="2268" y="2718"/>
                    </a:lnTo>
                    <a:lnTo>
                      <a:pt x="2268" y="2718"/>
                    </a:lnTo>
                    <a:lnTo>
                      <a:pt x="2276" y="2727"/>
                    </a:lnTo>
                    <a:lnTo>
                      <a:pt x="2276" y="2727"/>
                    </a:lnTo>
                    <a:lnTo>
                      <a:pt x="2338" y="2762"/>
                    </a:lnTo>
                    <a:lnTo>
                      <a:pt x="2338" y="2762"/>
                    </a:lnTo>
                    <a:lnTo>
                      <a:pt x="2418" y="2806"/>
                    </a:lnTo>
                    <a:lnTo>
                      <a:pt x="2471" y="2833"/>
                    </a:lnTo>
                    <a:lnTo>
                      <a:pt x="2488" y="2851"/>
                    </a:lnTo>
                    <a:lnTo>
                      <a:pt x="2497" y="2859"/>
                    </a:lnTo>
                    <a:lnTo>
                      <a:pt x="2497" y="2859"/>
                    </a:lnTo>
                    <a:lnTo>
                      <a:pt x="2515" y="2877"/>
                    </a:lnTo>
                    <a:lnTo>
                      <a:pt x="2550" y="2895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68" y="2912"/>
                    </a:lnTo>
                    <a:lnTo>
                      <a:pt x="2568" y="2912"/>
                    </a:lnTo>
                    <a:lnTo>
                      <a:pt x="2559" y="2912"/>
                    </a:lnTo>
                    <a:lnTo>
                      <a:pt x="2559" y="2956"/>
                    </a:lnTo>
                    <a:lnTo>
                      <a:pt x="2559" y="2956"/>
                    </a:lnTo>
                    <a:lnTo>
                      <a:pt x="2568" y="2956"/>
                    </a:lnTo>
                    <a:lnTo>
                      <a:pt x="2568" y="2956"/>
                    </a:lnTo>
                    <a:lnTo>
                      <a:pt x="2576" y="3027"/>
                    </a:lnTo>
                    <a:lnTo>
                      <a:pt x="2576" y="3062"/>
                    </a:lnTo>
                    <a:lnTo>
                      <a:pt x="2568" y="3098"/>
                    </a:lnTo>
                    <a:lnTo>
                      <a:pt x="2568" y="3098"/>
                    </a:lnTo>
                    <a:lnTo>
                      <a:pt x="2550" y="3160"/>
                    </a:lnTo>
                    <a:lnTo>
                      <a:pt x="2550" y="3160"/>
                    </a:lnTo>
                    <a:lnTo>
                      <a:pt x="2550" y="3177"/>
                    </a:lnTo>
                    <a:lnTo>
                      <a:pt x="2550" y="3177"/>
                    </a:lnTo>
                    <a:lnTo>
                      <a:pt x="2541" y="3186"/>
                    </a:lnTo>
                    <a:lnTo>
                      <a:pt x="2541" y="3186"/>
                    </a:lnTo>
                    <a:lnTo>
                      <a:pt x="2550" y="3204"/>
                    </a:lnTo>
                    <a:lnTo>
                      <a:pt x="2550" y="3204"/>
                    </a:lnTo>
                    <a:lnTo>
                      <a:pt x="2559" y="3212"/>
                    </a:lnTo>
                    <a:lnTo>
                      <a:pt x="2559" y="3212"/>
                    </a:lnTo>
                    <a:lnTo>
                      <a:pt x="2550" y="3230"/>
                    </a:lnTo>
                    <a:lnTo>
                      <a:pt x="2550" y="3257"/>
                    </a:lnTo>
                    <a:lnTo>
                      <a:pt x="2550" y="3283"/>
                    </a:lnTo>
                    <a:lnTo>
                      <a:pt x="2550" y="3283"/>
                    </a:lnTo>
                    <a:lnTo>
                      <a:pt x="2541" y="3336"/>
                    </a:lnTo>
                    <a:lnTo>
                      <a:pt x="2541" y="3336"/>
                    </a:lnTo>
                    <a:lnTo>
                      <a:pt x="2532" y="3371"/>
                    </a:lnTo>
                    <a:lnTo>
                      <a:pt x="2532" y="3371"/>
                    </a:lnTo>
                    <a:lnTo>
                      <a:pt x="2523" y="3407"/>
                    </a:lnTo>
                    <a:lnTo>
                      <a:pt x="2523" y="3407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06" y="3442"/>
                    </a:lnTo>
                    <a:lnTo>
                      <a:pt x="2506" y="3460"/>
                    </a:lnTo>
                    <a:lnTo>
                      <a:pt x="2506" y="3460"/>
                    </a:lnTo>
                    <a:lnTo>
                      <a:pt x="2497" y="3486"/>
                    </a:lnTo>
                    <a:lnTo>
                      <a:pt x="2479" y="3504"/>
                    </a:lnTo>
                    <a:lnTo>
                      <a:pt x="2479" y="3504"/>
                    </a:lnTo>
                    <a:lnTo>
                      <a:pt x="2479" y="3513"/>
                    </a:lnTo>
                    <a:lnTo>
                      <a:pt x="2479" y="3513"/>
                    </a:lnTo>
                    <a:lnTo>
                      <a:pt x="2479" y="3530"/>
                    </a:lnTo>
                    <a:lnTo>
                      <a:pt x="2479" y="3530"/>
                    </a:lnTo>
                    <a:lnTo>
                      <a:pt x="2488" y="3539"/>
                    </a:lnTo>
                    <a:lnTo>
                      <a:pt x="2488" y="3539"/>
                    </a:lnTo>
                    <a:lnTo>
                      <a:pt x="2488" y="3548"/>
                    </a:lnTo>
                    <a:lnTo>
                      <a:pt x="2488" y="3548"/>
                    </a:lnTo>
                    <a:lnTo>
                      <a:pt x="2497" y="3566"/>
                    </a:lnTo>
                    <a:lnTo>
                      <a:pt x="2506" y="3574"/>
                    </a:lnTo>
                    <a:lnTo>
                      <a:pt x="2506" y="3574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79" y="3610"/>
                    </a:lnTo>
                    <a:lnTo>
                      <a:pt x="2479" y="3636"/>
                    </a:lnTo>
                    <a:lnTo>
                      <a:pt x="2479" y="3636"/>
                    </a:lnTo>
                    <a:lnTo>
                      <a:pt x="2479" y="3707"/>
                    </a:lnTo>
                    <a:lnTo>
                      <a:pt x="2479" y="3707"/>
                    </a:lnTo>
                    <a:lnTo>
                      <a:pt x="2479" y="3733"/>
                    </a:lnTo>
                    <a:lnTo>
                      <a:pt x="2479" y="3751"/>
                    </a:lnTo>
                    <a:lnTo>
                      <a:pt x="2479" y="3751"/>
                    </a:lnTo>
                    <a:lnTo>
                      <a:pt x="2479" y="3760"/>
                    </a:lnTo>
                    <a:lnTo>
                      <a:pt x="2479" y="3760"/>
                    </a:lnTo>
                    <a:lnTo>
                      <a:pt x="2471" y="3769"/>
                    </a:lnTo>
                    <a:lnTo>
                      <a:pt x="2471" y="3769"/>
                    </a:lnTo>
                    <a:lnTo>
                      <a:pt x="2471" y="3786"/>
                    </a:lnTo>
                    <a:lnTo>
                      <a:pt x="2471" y="3786"/>
                    </a:lnTo>
                    <a:lnTo>
                      <a:pt x="2471" y="3795"/>
                    </a:lnTo>
                    <a:lnTo>
                      <a:pt x="2471" y="3795"/>
                    </a:lnTo>
                    <a:lnTo>
                      <a:pt x="2471" y="3804"/>
                    </a:lnTo>
                    <a:lnTo>
                      <a:pt x="2462" y="3813"/>
                    </a:lnTo>
                    <a:lnTo>
                      <a:pt x="2462" y="3813"/>
                    </a:lnTo>
                    <a:lnTo>
                      <a:pt x="2444" y="3848"/>
                    </a:lnTo>
                    <a:lnTo>
                      <a:pt x="2444" y="3848"/>
                    </a:lnTo>
                    <a:lnTo>
                      <a:pt x="2444" y="3857"/>
                    </a:lnTo>
                    <a:lnTo>
                      <a:pt x="2444" y="3857"/>
                    </a:lnTo>
                    <a:lnTo>
                      <a:pt x="2444" y="3892"/>
                    </a:lnTo>
                    <a:lnTo>
                      <a:pt x="2426" y="3919"/>
                    </a:lnTo>
                    <a:lnTo>
                      <a:pt x="2426" y="3919"/>
                    </a:lnTo>
                    <a:lnTo>
                      <a:pt x="2418" y="3945"/>
                    </a:lnTo>
                    <a:lnTo>
                      <a:pt x="2418" y="3945"/>
                    </a:lnTo>
                    <a:lnTo>
                      <a:pt x="2418" y="3954"/>
                    </a:lnTo>
                    <a:lnTo>
                      <a:pt x="2418" y="3954"/>
                    </a:lnTo>
                    <a:lnTo>
                      <a:pt x="2409" y="3972"/>
                    </a:lnTo>
                    <a:lnTo>
                      <a:pt x="2409" y="3972"/>
                    </a:lnTo>
                    <a:lnTo>
                      <a:pt x="2400" y="3981"/>
                    </a:lnTo>
                    <a:lnTo>
                      <a:pt x="2400" y="3981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391" y="4007"/>
                    </a:lnTo>
                    <a:lnTo>
                      <a:pt x="2382" y="4016"/>
                    </a:lnTo>
                    <a:lnTo>
                      <a:pt x="2382" y="4016"/>
                    </a:lnTo>
                    <a:lnTo>
                      <a:pt x="2373" y="4016"/>
                    </a:lnTo>
                    <a:lnTo>
                      <a:pt x="2365" y="4025"/>
                    </a:lnTo>
                    <a:lnTo>
                      <a:pt x="2365" y="4025"/>
                    </a:lnTo>
                    <a:lnTo>
                      <a:pt x="2365" y="4042"/>
                    </a:lnTo>
                    <a:lnTo>
                      <a:pt x="2373" y="4060"/>
                    </a:lnTo>
                    <a:lnTo>
                      <a:pt x="2373" y="4060"/>
                    </a:lnTo>
                    <a:lnTo>
                      <a:pt x="2373" y="4078"/>
                    </a:lnTo>
                    <a:lnTo>
                      <a:pt x="2373" y="4078"/>
                    </a:lnTo>
                    <a:lnTo>
                      <a:pt x="2373" y="4086"/>
                    </a:lnTo>
                    <a:lnTo>
                      <a:pt x="2373" y="4086"/>
                    </a:lnTo>
                    <a:lnTo>
                      <a:pt x="2373" y="4104"/>
                    </a:lnTo>
                    <a:lnTo>
                      <a:pt x="2382" y="4131"/>
                    </a:lnTo>
                    <a:lnTo>
                      <a:pt x="2382" y="4131"/>
                    </a:lnTo>
                    <a:lnTo>
                      <a:pt x="2391" y="4148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65" y="4228"/>
                    </a:lnTo>
                    <a:lnTo>
                      <a:pt x="2365" y="4228"/>
                    </a:lnTo>
                    <a:lnTo>
                      <a:pt x="2365" y="4245"/>
                    </a:lnTo>
                    <a:lnTo>
                      <a:pt x="2365" y="4245"/>
                    </a:lnTo>
                    <a:lnTo>
                      <a:pt x="2356" y="4245"/>
                    </a:lnTo>
                    <a:lnTo>
                      <a:pt x="2356" y="4245"/>
                    </a:lnTo>
                    <a:lnTo>
                      <a:pt x="2356" y="4272"/>
                    </a:lnTo>
                    <a:lnTo>
                      <a:pt x="2356" y="4289"/>
                    </a:lnTo>
                    <a:lnTo>
                      <a:pt x="2356" y="4289"/>
                    </a:lnTo>
                    <a:lnTo>
                      <a:pt x="2365" y="4307"/>
                    </a:lnTo>
                    <a:lnTo>
                      <a:pt x="2365" y="4307"/>
                    </a:lnTo>
                    <a:lnTo>
                      <a:pt x="2365" y="4316"/>
                    </a:lnTo>
                    <a:lnTo>
                      <a:pt x="2365" y="4316"/>
                    </a:lnTo>
                    <a:lnTo>
                      <a:pt x="2356" y="4316"/>
                    </a:lnTo>
                    <a:lnTo>
                      <a:pt x="2356" y="4316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47" y="4325"/>
                    </a:lnTo>
                    <a:lnTo>
                      <a:pt x="2338" y="4342"/>
                    </a:lnTo>
                    <a:lnTo>
                      <a:pt x="2329" y="4378"/>
                    </a:lnTo>
                    <a:lnTo>
                      <a:pt x="2329" y="4413"/>
                    </a:lnTo>
                    <a:lnTo>
                      <a:pt x="2329" y="4413"/>
                    </a:lnTo>
                    <a:lnTo>
                      <a:pt x="2329" y="4422"/>
                    </a:lnTo>
                    <a:lnTo>
                      <a:pt x="2338" y="4422"/>
                    </a:lnTo>
                    <a:lnTo>
                      <a:pt x="2338" y="4422"/>
                    </a:lnTo>
                    <a:lnTo>
                      <a:pt x="2365" y="4413"/>
                    </a:lnTo>
                    <a:lnTo>
                      <a:pt x="2365" y="4413"/>
                    </a:lnTo>
                    <a:lnTo>
                      <a:pt x="2373" y="4413"/>
                    </a:lnTo>
                    <a:lnTo>
                      <a:pt x="2382" y="4395"/>
                    </a:lnTo>
                    <a:lnTo>
                      <a:pt x="2382" y="4360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91" y="4316"/>
                    </a:lnTo>
                    <a:lnTo>
                      <a:pt x="2400" y="4307"/>
                    </a:lnTo>
                    <a:lnTo>
                      <a:pt x="2400" y="4307"/>
                    </a:lnTo>
                    <a:lnTo>
                      <a:pt x="2400" y="4298"/>
                    </a:lnTo>
                    <a:lnTo>
                      <a:pt x="2400" y="4298"/>
                    </a:lnTo>
                    <a:lnTo>
                      <a:pt x="2409" y="4298"/>
                    </a:lnTo>
                    <a:lnTo>
                      <a:pt x="2409" y="4298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18" y="4325"/>
                    </a:lnTo>
                    <a:lnTo>
                      <a:pt x="2418" y="4325"/>
                    </a:lnTo>
                    <a:lnTo>
                      <a:pt x="2426" y="4325"/>
                    </a:lnTo>
                    <a:lnTo>
                      <a:pt x="2426" y="4325"/>
                    </a:lnTo>
                    <a:lnTo>
                      <a:pt x="2426" y="4334"/>
                    </a:lnTo>
                    <a:lnTo>
                      <a:pt x="2426" y="4334"/>
                    </a:lnTo>
                    <a:lnTo>
                      <a:pt x="2418" y="4342"/>
                    </a:lnTo>
                    <a:lnTo>
                      <a:pt x="2418" y="4342"/>
                    </a:lnTo>
                    <a:lnTo>
                      <a:pt x="2409" y="4351"/>
                    </a:lnTo>
                    <a:lnTo>
                      <a:pt x="2409" y="4369"/>
                    </a:lnTo>
                    <a:lnTo>
                      <a:pt x="2409" y="4369"/>
                    </a:lnTo>
                    <a:lnTo>
                      <a:pt x="2418" y="4369"/>
                    </a:lnTo>
                    <a:lnTo>
                      <a:pt x="2418" y="4369"/>
                    </a:lnTo>
                    <a:lnTo>
                      <a:pt x="2418" y="4387"/>
                    </a:lnTo>
                    <a:lnTo>
                      <a:pt x="2409" y="4387"/>
                    </a:lnTo>
                    <a:lnTo>
                      <a:pt x="2409" y="4387"/>
                    </a:lnTo>
                    <a:lnTo>
                      <a:pt x="2409" y="4395"/>
                    </a:lnTo>
                    <a:lnTo>
                      <a:pt x="2409" y="4395"/>
                    </a:lnTo>
                    <a:lnTo>
                      <a:pt x="2400" y="4413"/>
                    </a:lnTo>
                    <a:lnTo>
                      <a:pt x="2400" y="4431"/>
                    </a:lnTo>
                    <a:lnTo>
                      <a:pt x="2400" y="4431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391" y="4457"/>
                    </a:lnTo>
                    <a:lnTo>
                      <a:pt x="2391" y="4466"/>
                    </a:lnTo>
                    <a:lnTo>
                      <a:pt x="2391" y="4484"/>
                    </a:lnTo>
                    <a:lnTo>
                      <a:pt x="2391" y="4484"/>
                    </a:lnTo>
                    <a:lnTo>
                      <a:pt x="2400" y="4493"/>
                    </a:lnTo>
                    <a:lnTo>
                      <a:pt x="2400" y="4493"/>
                    </a:lnTo>
                    <a:lnTo>
                      <a:pt x="2391" y="4501"/>
                    </a:lnTo>
                    <a:lnTo>
                      <a:pt x="2391" y="4501"/>
                    </a:lnTo>
                    <a:lnTo>
                      <a:pt x="2400" y="4510"/>
                    </a:lnTo>
                    <a:lnTo>
                      <a:pt x="2400" y="4510"/>
                    </a:lnTo>
                    <a:lnTo>
                      <a:pt x="2391" y="4510"/>
                    </a:lnTo>
                    <a:lnTo>
                      <a:pt x="2391" y="4510"/>
                    </a:lnTo>
                    <a:lnTo>
                      <a:pt x="2391" y="4528"/>
                    </a:lnTo>
                    <a:lnTo>
                      <a:pt x="2391" y="4528"/>
                    </a:lnTo>
                    <a:lnTo>
                      <a:pt x="2391" y="4537"/>
                    </a:lnTo>
                    <a:lnTo>
                      <a:pt x="2391" y="4537"/>
                    </a:lnTo>
                    <a:lnTo>
                      <a:pt x="2391" y="4545"/>
                    </a:lnTo>
                    <a:lnTo>
                      <a:pt x="2391" y="4545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82" y="4554"/>
                    </a:lnTo>
                    <a:lnTo>
                      <a:pt x="2365" y="4563"/>
                    </a:lnTo>
                    <a:lnTo>
                      <a:pt x="2365" y="4563"/>
                    </a:lnTo>
                    <a:lnTo>
                      <a:pt x="2365" y="4572"/>
                    </a:lnTo>
                    <a:lnTo>
                      <a:pt x="2365" y="4572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73" y="4590"/>
                    </a:lnTo>
                    <a:lnTo>
                      <a:pt x="2373" y="4590"/>
                    </a:lnTo>
                    <a:lnTo>
                      <a:pt x="2373" y="4598"/>
                    </a:lnTo>
                    <a:lnTo>
                      <a:pt x="2373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56" y="4598"/>
                    </a:lnTo>
                    <a:lnTo>
                      <a:pt x="2356" y="4598"/>
                    </a:lnTo>
                    <a:lnTo>
                      <a:pt x="2347" y="4590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29" y="4572"/>
                    </a:lnTo>
                    <a:lnTo>
                      <a:pt x="2329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03" y="4581"/>
                    </a:lnTo>
                    <a:lnTo>
                      <a:pt x="2303" y="4581"/>
                    </a:lnTo>
                    <a:lnTo>
                      <a:pt x="2285" y="4590"/>
                    </a:lnTo>
                    <a:lnTo>
                      <a:pt x="2285" y="4590"/>
                    </a:lnTo>
                    <a:lnTo>
                      <a:pt x="2285" y="4598"/>
                    </a:lnTo>
                    <a:lnTo>
                      <a:pt x="2285" y="4598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94" y="4616"/>
                    </a:lnTo>
                    <a:lnTo>
                      <a:pt x="2294" y="4616"/>
                    </a:lnTo>
                    <a:lnTo>
                      <a:pt x="2276" y="4616"/>
                    </a:lnTo>
                    <a:lnTo>
                      <a:pt x="2268" y="4634"/>
                    </a:lnTo>
                    <a:lnTo>
                      <a:pt x="2268" y="4634"/>
                    </a:lnTo>
                    <a:lnTo>
                      <a:pt x="2276" y="4643"/>
                    </a:lnTo>
                    <a:lnTo>
                      <a:pt x="2285" y="4643"/>
                    </a:lnTo>
                    <a:lnTo>
                      <a:pt x="2285" y="4643"/>
                    </a:lnTo>
                    <a:lnTo>
                      <a:pt x="2294" y="4651"/>
                    </a:lnTo>
                    <a:lnTo>
                      <a:pt x="2294" y="4651"/>
                    </a:lnTo>
                    <a:lnTo>
                      <a:pt x="2303" y="4660"/>
                    </a:lnTo>
                    <a:lnTo>
                      <a:pt x="2329" y="4660"/>
                    </a:lnTo>
                    <a:lnTo>
                      <a:pt x="2329" y="4660"/>
                    </a:lnTo>
                    <a:lnTo>
                      <a:pt x="2338" y="4660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29" y="4687"/>
                    </a:lnTo>
                    <a:lnTo>
                      <a:pt x="2321" y="4687"/>
                    </a:lnTo>
                    <a:lnTo>
                      <a:pt x="2312" y="4713"/>
                    </a:lnTo>
                    <a:lnTo>
                      <a:pt x="2312" y="4713"/>
                    </a:lnTo>
                    <a:lnTo>
                      <a:pt x="2312" y="4722"/>
                    </a:lnTo>
                    <a:lnTo>
                      <a:pt x="2321" y="4722"/>
                    </a:lnTo>
                    <a:lnTo>
                      <a:pt x="2329" y="4722"/>
                    </a:lnTo>
                    <a:lnTo>
                      <a:pt x="2329" y="4722"/>
                    </a:lnTo>
                    <a:lnTo>
                      <a:pt x="2329" y="4731"/>
                    </a:lnTo>
                    <a:lnTo>
                      <a:pt x="2329" y="4731"/>
                    </a:lnTo>
                    <a:lnTo>
                      <a:pt x="2321" y="4740"/>
                    </a:lnTo>
                    <a:lnTo>
                      <a:pt x="2321" y="4740"/>
                    </a:lnTo>
                    <a:lnTo>
                      <a:pt x="2303" y="4731"/>
                    </a:lnTo>
                    <a:lnTo>
                      <a:pt x="2303" y="4731"/>
                    </a:lnTo>
                    <a:lnTo>
                      <a:pt x="2285" y="4731"/>
                    </a:lnTo>
                    <a:lnTo>
                      <a:pt x="2276" y="4740"/>
                    </a:lnTo>
                    <a:lnTo>
                      <a:pt x="2259" y="4749"/>
                    </a:lnTo>
                    <a:lnTo>
                      <a:pt x="2259" y="4749"/>
                    </a:lnTo>
                    <a:lnTo>
                      <a:pt x="2259" y="4757"/>
                    </a:lnTo>
                    <a:lnTo>
                      <a:pt x="2259" y="4757"/>
                    </a:lnTo>
                    <a:lnTo>
                      <a:pt x="2259" y="4766"/>
                    </a:lnTo>
                    <a:lnTo>
                      <a:pt x="2259" y="4766"/>
                    </a:lnTo>
                    <a:lnTo>
                      <a:pt x="2268" y="4775"/>
                    </a:lnTo>
                    <a:lnTo>
                      <a:pt x="2268" y="4775"/>
                    </a:lnTo>
                    <a:lnTo>
                      <a:pt x="2268" y="4793"/>
                    </a:lnTo>
                    <a:lnTo>
                      <a:pt x="2276" y="4793"/>
                    </a:lnTo>
                    <a:lnTo>
                      <a:pt x="2285" y="4793"/>
                    </a:lnTo>
                    <a:lnTo>
                      <a:pt x="2285" y="4793"/>
                    </a:lnTo>
                    <a:lnTo>
                      <a:pt x="2303" y="4784"/>
                    </a:lnTo>
                    <a:lnTo>
                      <a:pt x="2312" y="4775"/>
                    </a:lnTo>
                    <a:lnTo>
                      <a:pt x="2312" y="4775"/>
                    </a:lnTo>
                    <a:lnTo>
                      <a:pt x="2321" y="4766"/>
                    </a:lnTo>
                    <a:lnTo>
                      <a:pt x="2321" y="4766"/>
                    </a:lnTo>
                    <a:lnTo>
                      <a:pt x="2329" y="4775"/>
                    </a:lnTo>
                    <a:lnTo>
                      <a:pt x="2329" y="4775"/>
                    </a:lnTo>
                    <a:lnTo>
                      <a:pt x="2329" y="4784"/>
                    </a:lnTo>
                    <a:lnTo>
                      <a:pt x="2321" y="4784"/>
                    </a:lnTo>
                    <a:lnTo>
                      <a:pt x="2321" y="4784"/>
                    </a:lnTo>
                    <a:lnTo>
                      <a:pt x="2312" y="4793"/>
                    </a:lnTo>
                    <a:lnTo>
                      <a:pt x="2303" y="4793"/>
                    </a:lnTo>
                    <a:lnTo>
                      <a:pt x="2303" y="4793"/>
                    </a:lnTo>
                    <a:lnTo>
                      <a:pt x="2303" y="4801"/>
                    </a:lnTo>
                    <a:lnTo>
                      <a:pt x="2303" y="4801"/>
                    </a:lnTo>
                    <a:lnTo>
                      <a:pt x="2294" y="4810"/>
                    </a:lnTo>
                    <a:lnTo>
                      <a:pt x="2276" y="4828"/>
                    </a:lnTo>
                    <a:lnTo>
                      <a:pt x="2276" y="4828"/>
                    </a:lnTo>
                    <a:lnTo>
                      <a:pt x="2268" y="4837"/>
                    </a:lnTo>
                    <a:lnTo>
                      <a:pt x="2268" y="4846"/>
                    </a:lnTo>
                    <a:lnTo>
                      <a:pt x="2268" y="4846"/>
                    </a:lnTo>
                    <a:lnTo>
                      <a:pt x="2276" y="4854"/>
                    </a:lnTo>
                    <a:lnTo>
                      <a:pt x="2276" y="4854"/>
                    </a:lnTo>
                    <a:lnTo>
                      <a:pt x="2285" y="4854"/>
                    </a:lnTo>
                    <a:lnTo>
                      <a:pt x="2285" y="4863"/>
                    </a:lnTo>
                    <a:lnTo>
                      <a:pt x="2285" y="4863"/>
                    </a:lnTo>
                    <a:lnTo>
                      <a:pt x="2294" y="4872"/>
                    </a:lnTo>
                    <a:lnTo>
                      <a:pt x="2303" y="4872"/>
                    </a:lnTo>
                    <a:lnTo>
                      <a:pt x="2312" y="4872"/>
                    </a:lnTo>
                    <a:lnTo>
                      <a:pt x="2312" y="4872"/>
                    </a:lnTo>
                    <a:lnTo>
                      <a:pt x="2321" y="4872"/>
                    </a:lnTo>
                    <a:lnTo>
                      <a:pt x="2321" y="4863"/>
                    </a:lnTo>
                    <a:lnTo>
                      <a:pt x="2321" y="4854"/>
                    </a:lnTo>
                    <a:lnTo>
                      <a:pt x="2321" y="4854"/>
                    </a:lnTo>
                    <a:lnTo>
                      <a:pt x="2321" y="4846"/>
                    </a:lnTo>
                    <a:lnTo>
                      <a:pt x="2321" y="4846"/>
                    </a:lnTo>
                    <a:lnTo>
                      <a:pt x="2329" y="4828"/>
                    </a:lnTo>
                    <a:lnTo>
                      <a:pt x="2329" y="4828"/>
                    </a:lnTo>
                    <a:lnTo>
                      <a:pt x="2329" y="4819"/>
                    </a:lnTo>
                    <a:lnTo>
                      <a:pt x="2329" y="4819"/>
                    </a:lnTo>
                    <a:lnTo>
                      <a:pt x="2338" y="4828"/>
                    </a:lnTo>
                    <a:lnTo>
                      <a:pt x="2338" y="4828"/>
                    </a:lnTo>
                    <a:lnTo>
                      <a:pt x="2347" y="4837"/>
                    </a:lnTo>
                    <a:lnTo>
                      <a:pt x="2347" y="4837"/>
                    </a:lnTo>
                    <a:lnTo>
                      <a:pt x="2338" y="4846"/>
                    </a:lnTo>
                    <a:lnTo>
                      <a:pt x="2338" y="4846"/>
                    </a:lnTo>
                    <a:lnTo>
                      <a:pt x="2329" y="4863"/>
                    </a:lnTo>
                    <a:lnTo>
                      <a:pt x="2329" y="4863"/>
                    </a:lnTo>
                    <a:lnTo>
                      <a:pt x="2329" y="4872"/>
                    </a:lnTo>
                    <a:lnTo>
                      <a:pt x="2329" y="4872"/>
                    </a:lnTo>
                    <a:lnTo>
                      <a:pt x="2329" y="4881"/>
                    </a:lnTo>
                    <a:lnTo>
                      <a:pt x="2329" y="4881"/>
                    </a:lnTo>
                    <a:lnTo>
                      <a:pt x="2329" y="4890"/>
                    </a:lnTo>
                    <a:lnTo>
                      <a:pt x="2329" y="4890"/>
                    </a:lnTo>
                    <a:lnTo>
                      <a:pt x="2321" y="4907"/>
                    </a:lnTo>
                    <a:lnTo>
                      <a:pt x="2321" y="4907"/>
                    </a:lnTo>
                    <a:lnTo>
                      <a:pt x="2312" y="4907"/>
                    </a:lnTo>
                    <a:lnTo>
                      <a:pt x="2303" y="4916"/>
                    </a:lnTo>
                    <a:lnTo>
                      <a:pt x="2303" y="4925"/>
                    </a:lnTo>
                    <a:lnTo>
                      <a:pt x="2303" y="4925"/>
                    </a:lnTo>
                    <a:lnTo>
                      <a:pt x="2294" y="4934"/>
                    </a:lnTo>
                    <a:lnTo>
                      <a:pt x="2294" y="4934"/>
                    </a:lnTo>
                    <a:lnTo>
                      <a:pt x="2294" y="4943"/>
                    </a:lnTo>
                    <a:lnTo>
                      <a:pt x="2294" y="4943"/>
                    </a:lnTo>
                    <a:lnTo>
                      <a:pt x="2294" y="4960"/>
                    </a:lnTo>
                    <a:lnTo>
                      <a:pt x="2294" y="4960"/>
                    </a:lnTo>
                    <a:lnTo>
                      <a:pt x="2303" y="4969"/>
                    </a:lnTo>
                    <a:lnTo>
                      <a:pt x="2321" y="4969"/>
                    </a:lnTo>
                    <a:lnTo>
                      <a:pt x="2321" y="4969"/>
                    </a:lnTo>
                    <a:lnTo>
                      <a:pt x="2338" y="4969"/>
                    </a:lnTo>
                    <a:lnTo>
                      <a:pt x="2338" y="4969"/>
                    </a:lnTo>
                    <a:lnTo>
                      <a:pt x="2347" y="4960"/>
                    </a:lnTo>
                    <a:lnTo>
                      <a:pt x="2347" y="4960"/>
                    </a:lnTo>
                    <a:lnTo>
                      <a:pt x="2365" y="4969"/>
                    </a:lnTo>
                    <a:lnTo>
                      <a:pt x="2365" y="4969"/>
                    </a:lnTo>
                    <a:lnTo>
                      <a:pt x="2365" y="4978"/>
                    </a:lnTo>
                    <a:lnTo>
                      <a:pt x="2356" y="4978"/>
                    </a:lnTo>
                    <a:lnTo>
                      <a:pt x="2356" y="4978"/>
                    </a:lnTo>
                    <a:lnTo>
                      <a:pt x="2347" y="4978"/>
                    </a:lnTo>
                    <a:lnTo>
                      <a:pt x="2338" y="4987"/>
                    </a:lnTo>
                    <a:lnTo>
                      <a:pt x="2338" y="4987"/>
                    </a:lnTo>
                    <a:lnTo>
                      <a:pt x="2347" y="5005"/>
                    </a:lnTo>
                    <a:lnTo>
                      <a:pt x="2356" y="5005"/>
                    </a:lnTo>
                    <a:lnTo>
                      <a:pt x="2356" y="5005"/>
                    </a:lnTo>
                    <a:lnTo>
                      <a:pt x="2365" y="5005"/>
                    </a:lnTo>
                    <a:lnTo>
                      <a:pt x="2365" y="5005"/>
                    </a:lnTo>
                    <a:lnTo>
                      <a:pt x="2365" y="5013"/>
                    </a:lnTo>
                    <a:lnTo>
                      <a:pt x="2373" y="5022"/>
                    </a:lnTo>
                    <a:lnTo>
                      <a:pt x="2373" y="5022"/>
                    </a:lnTo>
                    <a:lnTo>
                      <a:pt x="2382" y="5013"/>
                    </a:lnTo>
                    <a:lnTo>
                      <a:pt x="2391" y="5013"/>
                    </a:lnTo>
                    <a:lnTo>
                      <a:pt x="2391" y="5013"/>
                    </a:lnTo>
                    <a:lnTo>
                      <a:pt x="2391" y="4996"/>
                    </a:lnTo>
                    <a:lnTo>
                      <a:pt x="2391" y="4996"/>
                    </a:lnTo>
                    <a:lnTo>
                      <a:pt x="2409" y="5005"/>
                    </a:lnTo>
                    <a:lnTo>
                      <a:pt x="2426" y="5013"/>
                    </a:lnTo>
                    <a:lnTo>
                      <a:pt x="2426" y="5013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40"/>
                    </a:lnTo>
                    <a:lnTo>
                      <a:pt x="2409" y="5040"/>
                    </a:lnTo>
                    <a:lnTo>
                      <a:pt x="2409" y="5049"/>
                    </a:lnTo>
                    <a:lnTo>
                      <a:pt x="2409" y="5049"/>
                    </a:lnTo>
                    <a:lnTo>
                      <a:pt x="2418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35" y="5049"/>
                    </a:lnTo>
                    <a:lnTo>
                      <a:pt x="2435" y="5049"/>
                    </a:lnTo>
                    <a:lnTo>
                      <a:pt x="2462" y="5049"/>
                    </a:lnTo>
                    <a:lnTo>
                      <a:pt x="2479" y="5057"/>
                    </a:lnTo>
                    <a:lnTo>
                      <a:pt x="2479" y="5066"/>
                    </a:lnTo>
                    <a:lnTo>
                      <a:pt x="2479" y="5066"/>
                    </a:lnTo>
                    <a:lnTo>
                      <a:pt x="2479" y="5075"/>
                    </a:lnTo>
                    <a:lnTo>
                      <a:pt x="2479" y="5075"/>
                    </a:lnTo>
                    <a:lnTo>
                      <a:pt x="2471" y="5066"/>
                    </a:lnTo>
                    <a:lnTo>
                      <a:pt x="2453" y="5066"/>
                    </a:lnTo>
                    <a:lnTo>
                      <a:pt x="2453" y="5066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35" y="5075"/>
                    </a:lnTo>
                    <a:lnTo>
                      <a:pt x="2435" y="5075"/>
                    </a:lnTo>
                    <a:lnTo>
                      <a:pt x="2426" y="5084"/>
                    </a:lnTo>
                    <a:lnTo>
                      <a:pt x="2426" y="5093"/>
                    </a:lnTo>
                    <a:lnTo>
                      <a:pt x="2426" y="5093"/>
                    </a:lnTo>
                    <a:lnTo>
                      <a:pt x="2435" y="5102"/>
                    </a:lnTo>
                    <a:lnTo>
                      <a:pt x="2444" y="5102"/>
                    </a:lnTo>
                    <a:lnTo>
                      <a:pt x="2444" y="5102"/>
                    </a:lnTo>
                    <a:lnTo>
                      <a:pt x="2462" y="5102"/>
                    </a:lnTo>
                    <a:lnTo>
                      <a:pt x="2479" y="5084"/>
                    </a:lnTo>
                    <a:lnTo>
                      <a:pt x="2479" y="5084"/>
                    </a:lnTo>
                    <a:lnTo>
                      <a:pt x="2488" y="5075"/>
                    </a:lnTo>
                    <a:lnTo>
                      <a:pt x="2488" y="5075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93"/>
                    </a:lnTo>
                    <a:lnTo>
                      <a:pt x="2497" y="5093"/>
                    </a:lnTo>
                    <a:lnTo>
                      <a:pt x="2497" y="5102"/>
                    </a:lnTo>
                    <a:lnTo>
                      <a:pt x="2497" y="5102"/>
                    </a:lnTo>
                    <a:lnTo>
                      <a:pt x="2479" y="5110"/>
                    </a:lnTo>
                    <a:lnTo>
                      <a:pt x="2462" y="5110"/>
                    </a:lnTo>
                    <a:lnTo>
                      <a:pt x="2462" y="5110"/>
                    </a:lnTo>
                    <a:lnTo>
                      <a:pt x="2444" y="5102"/>
                    </a:lnTo>
                    <a:lnTo>
                      <a:pt x="2435" y="5110"/>
                    </a:lnTo>
                    <a:lnTo>
                      <a:pt x="2435" y="5110"/>
                    </a:lnTo>
                    <a:lnTo>
                      <a:pt x="2426" y="5119"/>
                    </a:lnTo>
                    <a:lnTo>
                      <a:pt x="2426" y="5137"/>
                    </a:lnTo>
                    <a:lnTo>
                      <a:pt x="2426" y="5137"/>
                    </a:lnTo>
                    <a:lnTo>
                      <a:pt x="2418" y="5137"/>
                    </a:lnTo>
                    <a:lnTo>
                      <a:pt x="2400" y="5128"/>
                    </a:lnTo>
                    <a:lnTo>
                      <a:pt x="2400" y="5128"/>
                    </a:lnTo>
                    <a:lnTo>
                      <a:pt x="2382" y="5128"/>
                    </a:lnTo>
                    <a:lnTo>
                      <a:pt x="2382" y="5128"/>
                    </a:lnTo>
                    <a:lnTo>
                      <a:pt x="2373" y="5119"/>
                    </a:lnTo>
                    <a:lnTo>
                      <a:pt x="2373" y="5119"/>
                    </a:lnTo>
                    <a:lnTo>
                      <a:pt x="2365" y="5128"/>
                    </a:lnTo>
                    <a:lnTo>
                      <a:pt x="2365" y="5137"/>
                    </a:lnTo>
                    <a:lnTo>
                      <a:pt x="2365" y="5137"/>
                    </a:lnTo>
                    <a:lnTo>
                      <a:pt x="2365" y="5155"/>
                    </a:lnTo>
                    <a:lnTo>
                      <a:pt x="2365" y="5155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82" y="5172"/>
                    </a:lnTo>
                    <a:lnTo>
                      <a:pt x="2391" y="5172"/>
                    </a:lnTo>
                    <a:lnTo>
                      <a:pt x="2409" y="5172"/>
                    </a:lnTo>
                    <a:lnTo>
                      <a:pt x="2409" y="5172"/>
                    </a:lnTo>
                    <a:lnTo>
                      <a:pt x="2418" y="5172"/>
                    </a:lnTo>
                    <a:lnTo>
                      <a:pt x="2418" y="5172"/>
                    </a:lnTo>
                    <a:lnTo>
                      <a:pt x="2426" y="5181"/>
                    </a:lnTo>
                    <a:lnTo>
                      <a:pt x="2426" y="5181"/>
                    </a:lnTo>
                    <a:lnTo>
                      <a:pt x="2435" y="5181"/>
                    </a:lnTo>
                    <a:lnTo>
                      <a:pt x="2435" y="5181"/>
                    </a:lnTo>
                    <a:lnTo>
                      <a:pt x="2444" y="5190"/>
                    </a:lnTo>
                    <a:lnTo>
                      <a:pt x="2444" y="5190"/>
                    </a:lnTo>
                    <a:lnTo>
                      <a:pt x="2453" y="5181"/>
                    </a:lnTo>
                    <a:lnTo>
                      <a:pt x="2453" y="5181"/>
                    </a:lnTo>
                    <a:lnTo>
                      <a:pt x="2453" y="5172"/>
                    </a:lnTo>
                    <a:lnTo>
                      <a:pt x="2453" y="5172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62" y="5155"/>
                    </a:lnTo>
                    <a:lnTo>
                      <a:pt x="2462" y="5155"/>
                    </a:lnTo>
                    <a:lnTo>
                      <a:pt x="2471" y="5155"/>
                    </a:lnTo>
                    <a:lnTo>
                      <a:pt x="2471" y="5155"/>
                    </a:lnTo>
                    <a:lnTo>
                      <a:pt x="2488" y="5163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15" y="5137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02"/>
                    </a:lnTo>
                    <a:lnTo>
                      <a:pt x="2515" y="5102"/>
                    </a:lnTo>
                    <a:lnTo>
                      <a:pt x="2523" y="5093"/>
                    </a:lnTo>
                    <a:lnTo>
                      <a:pt x="2523" y="5093"/>
                    </a:lnTo>
                    <a:lnTo>
                      <a:pt x="2541" y="5075"/>
                    </a:lnTo>
                    <a:lnTo>
                      <a:pt x="2568" y="5066"/>
                    </a:lnTo>
                    <a:lnTo>
                      <a:pt x="2568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75"/>
                    </a:lnTo>
                    <a:lnTo>
                      <a:pt x="2559" y="5084"/>
                    </a:lnTo>
                    <a:lnTo>
                      <a:pt x="2559" y="5084"/>
                    </a:lnTo>
                    <a:lnTo>
                      <a:pt x="2541" y="5093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9"/>
                    </a:lnTo>
                    <a:lnTo>
                      <a:pt x="2541" y="5119"/>
                    </a:lnTo>
                    <a:lnTo>
                      <a:pt x="2550" y="5128"/>
                    </a:lnTo>
                    <a:lnTo>
                      <a:pt x="2550" y="5128"/>
                    </a:lnTo>
                    <a:lnTo>
                      <a:pt x="2559" y="5128"/>
                    </a:lnTo>
                    <a:lnTo>
                      <a:pt x="2576" y="5128"/>
                    </a:lnTo>
                    <a:lnTo>
                      <a:pt x="2576" y="5128"/>
                    </a:lnTo>
                    <a:lnTo>
                      <a:pt x="2585" y="5128"/>
                    </a:lnTo>
                    <a:lnTo>
                      <a:pt x="2585" y="5128"/>
                    </a:lnTo>
                    <a:lnTo>
                      <a:pt x="2594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594" y="5128"/>
                    </a:lnTo>
                    <a:lnTo>
                      <a:pt x="2594" y="5128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68" y="5137"/>
                    </a:lnTo>
                    <a:lnTo>
                      <a:pt x="2568" y="5146"/>
                    </a:lnTo>
                    <a:lnTo>
                      <a:pt x="2568" y="5146"/>
                    </a:lnTo>
                    <a:lnTo>
                      <a:pt x="2576" y="5163"/>
                    </a:lnTo>
                    <a:lnTo>
                      <a:pt x="2576" y="5163"/>
                    </a:lnTo>
                    <a:lnTo>
                      <a:pt x="2576" y="5172"/>
                    </a:lnTo>
                    <a:lnTo>
                      <a:pt x="2576" y="5172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68" y="5181"/>
                    </a:lnTo>
                    <a:lnTo>
                      <a:pt x="2568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68" y="5172"/>
                    </a:lnTo>
                    <a:lnTo>
                      <a:pt x="2568" y="5172"/>
                    </a:lnTo>
                    <a:lnTo>
                      <a:pt x="2559" y="5163"/>
                    </a:lnTo>
                    <a:lnTo>
                      <a:pt x="2559" y="5146"/>
                    </a:lnTo>
                    <a:lnTo>
                      <a:pt x="2559" y="5146"/>
                    </a:lnTo>
                    <a:lnTo>
                      <a:pt x="2550" y="5137"/>
                    </a:lnTo>
                    <a:lnTo>
                      <a:pt x="2541" y="5137"/>
                    </a:lnTo>
                    <a:lnTo>
                      <a:pt x="2541" y="5137"/>
                    </a:lnTo>
                    <a:lnTo>
                      <a:pt x="2532" y="5146"/>
                    </a:lnTo>
                    <a:lnTo>
                      <a:pt x="2532" y="5146"/>
                    </a:lnTo>
                    <a:lnTo>
                      <a:pt x="2523" y="5155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23" y="5172"/>
                    </a:lnTo>
                    <a:lnTo>
                      <a:pt x="2523" y="5172"/>
                    </a:lnTo>
                    <a:lnTo>
                      <a:pt x="2506" y="5163"/>
                    </a:lnTo>
                    <a:lnTo>
                      <a:pt x="2506" y="5163"/>
                    </a:lnTo>
                    <a:lnTo>
                      <a:pt x="2497" y="5163"/>
                    </a:lnTo>
                    <a:lnTo>
                      <a:pt x="2497" y="5163"/>
                    </a:lnTo>
                    <a:lnTo>
                      <a:pt x="2488" y="5172"/>
                    </a:lnTo>
                    <a:lnTo>
                      <a:pt x="2488" y="5181"/>
                    </a:lnTo>
                    <a:lnTo>
                      <a:pt x="2488" y="5181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97" y="5190"/>
                    </a:lnTo>
                    <a:lnTo>
                      <a:pt x="2497" y="5190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79" y="5190"/>
                    </a:lnTo>
                    <a:lnTo>
                      <a:pt x="2471" y="5199"/>
                    </a:lnTo>
                    <a:lnTo>
                      <a:pt x="2462" y="5208"/>
                    </a:lnTo>
                    <a:lnTo>
                      <a:pt x="2462" y="5208"/>
                    </a:lnTo>
                    <a:lnTo>
                      <a:pt x="2471" y="5216"/>
                    </a:lnTo>
                    <a:lnTo>
                      <a:pt x="2479" y="5216"/>
                    </a:lnTo>
                    <a:lnTo>
                      <a:pt x="2506" y="5216"/>
                    </a:lnTo>
                    <a:lnTo>
                      <a:pt x="2506" y="5216"/>
                    </a:lnTo>
                    <a:lnTo>
                      <a:pt x="2515" y="5225"/>
                    </a:lnTo>
                    <a:lnTo>
                      <a:pt x="2523" y="5234"/>
                    </a:lnTo>
                    <a:lnTo>
                      <a:pt x="2523" y="5234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52"/>
                    </a:lnTo>
                    <a:lnTo>
                      <a:pt x="2532" y="5261"/>
                    </a:lnTo>
                    <a:lnTo>
                      <a:pt x="2532" y="5261"/>
                    </a:lnTo>
                    <a:lnTo>
                      <a:pt x="2541" y="5252"/>
                    </a:lnTo>
                    <a:lnTo>
                      <a:pt x="2550" y="5243"/>
                    </a:lnTo>
                    <a:lnTo>
                      <a:pt x="2550" y="5243"/>
                    </a:lnTo>
                    <a:lnTo>
                      <a:pt x="2550" y="5234"/>
                    </a:lnTo>
                    <a:lnTo>
                      <a:pt x="2559" y="5225"/>
                    </a:lnTo>
                    <a:lnTo>
                      <a:pt x="2559" y="5225"/>
                    </a:lnTo>
                    <a:lnTo>
                      <a:pt x="2559" y="5234"/>
                    </a:lnTo>
                    <a:lnTo>
                      <a:pt x="2559" y="5234"/>
                    </a:lnTo>
                    <a:lnTo>
                      <a:pt x="2568" y="5243"/>
                    </a:lnTo>
                    <a:lnTo>
                      <a:pt x="2568" y="5243"/>
                    </a:lnTo>
                    <a:lnTo>
                      <a:pt x="2568" y="5252"/>
                    </a:lnTo>
                    <a:lnTo>
                      <a:pt x="2568" y="5252"/>
                    </a:lnTo>
                    <a:lnTo>
                      <a:pt x="2576" y="5261"/>
                    </a:lnTo>
                    <a:lnTo>
                      <a:pt x="2594" y="5278"/>
                    </a:lnTo>
                    <a:lnTo>
                      <a:pt x="2594" y="5278"/>
                    </a:lnTo>
                    <a:lnTo>
                      <a:pt x="2603" y="5278"/>
                    </a:lnTo>
                    <a:lnTo>
                      <a:pt x="2603" y="5278"/>
                    </a:lnTo>
                    <a:lnTo>
                      <a:pt x="2612" y="5278"/>
                    </a:lnTo>
                    <a:lnTo>
                      <a:pt x="2612" y="5278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20" y="5252"/>
                    </a:lnTo>
                    <a:lnTo>
                      <a:pt x="2620" y="5252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38" y="5261"/>
                    </a:lnTo>
                    <a:lnTo>
                      <a:pt x="2638" y="5261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305"/>
                    </a:lnTo>
                    <a:lnTo>
                      <a:pt x="2665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91" y="5305"/>
                    </a:lnTo>
                    <a:lnTo>
                      <a:pt x="2691" y="5296"/>
                    </a:lnTo>
                    <a:lnTo>
                      <a:pt x="2691" y="5287"/>
                    </a:lnTo>
                    <a:lnTo>
                      <a:pt x="2691" y="5287"/>
                    </a:lnTo>
                    <a:lnTo>
                      <a:pt x="2691" y="5278"/>
                    </a:lnTo>
                    <a:lnTo>
                      <a:pt x="2682" y="5269"/>
                    </a:lnTo>
                    <a:lnTo>
                      <a:pt x="2682" y="5269"/>
                    </a:lnTo>
                    <a:lnTo>
                      <a:pt x="2673" y="5252"/>
                    </a:lnTo>
                    <a:lnTo>
                      <a:pt x="2673" y="5252"/>
                    </a:lnTo>
                    <a:lnTo>
                      <a:pt x="2665" y="5252"/>
                    </a:lnTo>
                    <a:lnTo>
                      <a:pt x="2735" y="5252"/>
                    </a:lnTo>
                    <a:lnTo>
                      <a:pt x="2735" y="5252"/>
                    </a:lnTo>
                    <a:lnTo>
                      <a:pt x="2744" y="5261"/>
                    </a:lnTo>
                    <a:lnTo>
                      <a:pt x="2753" y="5261"/>
                    </a:lnTo>
                    <a:lnTo>
                      <a:pt x="2753" y="5261"/>
                    </a:lnTo>
                    <a:lnTo>
                      <a:pt x="2762" y="5261"/>
                    </a:lnTo>
                    <a:lnTo>
                      <a:pt x="2762" y="5261"/>
                    </a:lnTo>
                    <a:lnTo>
                      <a:pt x="2770" y="5261"/>
                    </a:lnTo>
                    <a:lnTo>
                      <a:pt x="2770" y="5261"/>
                    </a:lnTo>
                    <a:lnTo>
                      <a:pt x="2788" y="5252"/>
                    </a:lnTo>
                    <a:lnTo>
                      <a:pt x="2806" y="5252"/>
                    </a:lnTo>
                    <a:lnTo>
                      <a:pt x="2806" y="5252"/>
                    </a:lnTo>
                    <a:lnTo>
                      <a:pt x="2823" y="5243"/>
                    </a:lnTo>
                    <a:lnTo>
                      <a:pt x="2841" y="5243"/>
                    </a:lnTo>
                    <a:lnTo>
                      <a:pt x="2841" y="5243"/>
                    </a:lnTo>
                    <a:lnTo>
                      <a:pt x="2841" y="5225"/>
                    </a:lnTo>
                    <a:lnTo>
                      <a:pt x="2841" y="5225"/>
                    </a:lnTo>
                    <a:lnTo>
                      <a:pt x="2832" y="5216"/>
                    </a:lnTo>
                    <a:lnTo>
                      <a:pt x="2806" y="5216"/>
                    </a:lnTo>
                    <a:lnTo>
                      <a:pt x="2806" y="5216"/>
                    </a:lnTo>
                    <a:lnTo>
                      <a:pt x="2762" y="5199"/>
                    </a:lnTo>
                    <a:lnTo>
                      <a:pt x="2709" y="5155"/>
                    </a:lnTo>
                    <a:lnTo>
                      <a:pt x="2691" y="5146"/>
                    </a:lnTo>
                    <a:lnTo>
                      <a:pt x="2691" y="5146"/>
                    </a:lnTo>
                    <a:lnTo>
                      <a:pt x="2691" y="5137"/>
                    </a:lnTo>
                    <a:lnTo>
                      <a:pt x="2691" y="5137"/>
                    </a:lnTo>
                    <a:lnTo>
                      <a:pt x="2682" y="5137"/>
                    </a:lnTo>
                    <a:lnTo>
                      <a:pt x="2682" y="5137"/>
                    </a:lnTo>
                    <a:lnTo>
                      <a:pt x="2682" y="5128"/>
                    </a:lnTo>
                    <a:lnTo>
                      <a:pt x="2682" y="5128"/>
                    </a:lnTo>
                    <a:lnTo>
                      <a:pt x="2665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02"/>
                    </a:lnTo>
                    <a:lnTo>
                      <a:pt x="2656" y="5102"/>
                    </a:lnTo>
                    <a:lnTo>
                      <a:pt x="2656" y="5110"/>
                    </a:lnTo>
                    <a:lnTo>
                      <a:pt x="2656" y="5110"/>
                    </a:lnTo>
                    <a:lnTo>
                      <a:pt x="2673" y="5102"/>
                    </a:lnTo>
                    <a:lnTo>
                      <a:pt x="2673" y="5084"/>
                    </a:lnTo>
                    <a:lnTo>
                      <a:pt x="2673" y="5084"/>
                    </a:lnTo>
                    <a:lnTo>
                      <a:pt x="2673" y="5075"/>
                    </a:lnTo>
                    <a:lnTo>
                      <a:pt x="2673" y="5075"/>
                    </a:lnTo>
                    <a:lnTo>
                      <a:pt x="2656" y="5066"/>
                    </a:lnTo>
                    <a:lnTo>
                      <a:pt x="2656" y="5066"/>
                    </a:lnTo>
                    <a:lnTo>
                      <a:pt x="2656" y="5075"/>
                    </a:lnTo>
                    <a:lnTo>
                      <a:pt x="2656" y="5075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20" y="5057"/>
                    </a:lnTo>
                    <a:lnTo>
                      <a:pt x="2603" y="5057"/>
                    </a:lnTo>
                    <a:lnTo>
                      <a:pt x="2603" y="5057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12" y="5040"/>
                    </a:lnTo>
                    <a:lnTo>
                      <a:pt x="2612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9" y="5040"/>
                    </a:lnTo>
                    <a:lnTo>
                      <a:pt x="2629" y="5040"/>
                    </a:lnTo>
                    <a:lnTo>
                      <a:pt x="2638" y="5049"/>
                    </a:lnTo>
                    <a:lnTo>
                      <a:pt x="2647" y="5049"/>
                    </a:lnTo>
                    <a:lnTo>
                      <a:pt x="2647" y="5049"/>
                    </a:lnTo>
                    <a:lnTo>
                      <a:pt x="2656" y="5040"/>
                    </a:lnTo>
                    <a:lnTo>
                      <a:pt x="2656" y="5040"/>
                    </a:lnTo>
                    <a:lnTo>
                      <a:pt x="2656" y="5022"/>
                    </a:lnTo>
                    <a:lnTo>
                      <a:pt x="2647" y="5013"/>
                    </a:lnTo>
                    <a:lnTo>
                      <a:pt x="2647" y="5013"/>
                    </a:lnTo>
                    <a:lnTo>
                      <a:pt x="2638" y="4996"/>
                    </a:lnTo>
                    <a:lnTo>
                      <a:pt x="2629" y="4987"/>
                    </a:lnTo>
                    <a:lnTo>
                      <a:pt x="2629" y="4978"/>
                    </a:lnTo>
                    <a:lnTo>
                      <a:pt x="2629" y="4978"/>
                    </a:lnTo>
                    <a:lnTo>
                      <a:pt x="2629" y="4969"/>
                    </a:lnTo>
                    <a:lnTo>
                      <a:pt x="2629" y="4969"/>
                    </a:lnTo>
                    <a:lnTo>
                      <a:pt x="2629" y="4952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16"/>
                    </a:lnTo>
                    <a:lnTo>
                      <a:pt x="2638" y="4907"/>
                    </a:lnTo>
                    <a:lnTo>
                      <a:pt x="2656" y="4890"/>
                    </a:lnTo>
                    <a:lnTo>
                      <a:pt x="2656" y="4890"/>
                    </a:lnTo>
                    <a:lnTo>
                      <a:pt x="2665" y="4881"/>
                    </a:lnTo>
                    <a:lnTo>
                      <a:pt x="2665" y="4881"/>
                    </a:lnTo>
                    <a:lnTo>
                      <a:pt x="2691" y="4872"/>
                    </a:lnTo>
                    <a:lnTo>
                      <a:pt x="2700" y="4854"/>
                    </a:lnTo>
                    <a:lnTo>
                      <a:pt x="2700" y="4837"/>
                    </a:lnTo>
                    <a:lnTo>
                      <a:pt x="2700" y="4837"/>
                    </a:lnTo>
                    <a:lnTo>
                      <a:pt x="2709" y="4819"/>
                    </a:lnTo>
                    <a:lnTo>
                      <a:pt x="2726" y="4793"/>
                    </a:lnTo>
                    <a:lnTo>
                      <a:pt x="2726" y="4793"/>
                    </a:lnTo>
                    <a:lnTo>
                      <a:pt x="2744" y="4784"/>
                    </a:lnTo>
                    <a:lnTo>
                      <a:pt x="2744" y="4784"/>
                    </a:lnTo>
                    <a:lnTo>
                      <a:pt x="2753" y="4775"/>
                    </a:lnTo>
                    <a:lnTo>
                      <a:pt x="2753" y="4775"/>
                    </a:lnTo>
                    <a:lnTo>
                      <a:pt x="2779" y="4757"/>
                    </a:lnTo>
                    <a:lnTo>
                      <a:pt x="2779" y="4757"/>
                    </a:lnTo>
                    <a:lnTo>
                      <a:pt x="2797" y="4749"/>
                    </a:lnTo>
                    <a:lnTo>
                      <a:pt x="2806" y="4731"/>
                    </a:lnTo>
                    <a:lnTo>
                      <a:pt x="2806" y="4731"/>
                    </a:lnTo>
                    <a:lnTo>
                      <a:pt x="2806" y="4713"/>
                    </a:lnTo>
                    <a:lnTo>
                      <a:pt x="2806" y="4713"/>
                    </a:lnTo>
                    <a:lnTo>
                      <a:pt x="2815" y="4696"/>
                    </a:lnTo>
                    <a:lnTo>
                      <a:pt x="2815" y="4696"/>
                    </a:lnTo>
                    <a:lnTo>
                      <a:pt x="2815" y="4678"/>
                    </a:lnTo>
                    <a:lnTo>
                      <a:pt x="2815" y="4678"/>
                    </a:lnTo>
                    <a:lnTo>
                      <a:pt x="2815" y="4669"/>
                    </a:lnTo>
                    <a:lnTo>
                      <a:pt x="2806" y="4660"/>
                    </a:lnTo>
                    <a:lnTo>
                      <a:pt x="2806" y="4660"/>
                    </a:lnTo>
                    <a:lnTo>
                      <a:pt x="2797" y="4660"/>
                    </a:lnTo>
                    <a:lnTo>
                      <a:pt x="2797" y="4660"/>
                    </a:lnTo>
                    <a:lnTo>
                      <a:pt x="2779" y="4660"/>
                    </a:lnTo>
                    <a:lnTo>
                      <a:pt x="2753" y="4660"/>
                    </a:lnTo>
                    <a:lnTo>
                      <a:pt x="2753" y="4660"/>
                    </a:lnTo>
                    <a:lnTo>
                      <a:pt x="2735" y="4643"/>
                    </a:lnTo>
                    <a:lnTo>
                      <a:pt x="2718" y="4625"/>
                    </a:lnTo>
                    <a:lnTo>
                      <a:pt x="2718" y="4625"/>
                    </a:lnTo>
                    <a:lnTo>
                      <a:pt x="2718" y="4598"/>
                    </a:lnTo>
                    <a:lnTo>
                      <a:pt x="2726" y="4581"/>
                    </a:lnTo>
                    <a:lnTo>
                      <a:pt x="2726" y="4581"/>
                    </a:lnTo>
                    <a:lnTo>
                      <a:pt x="2744" y="4554"/>
                    </a:lnTo>
                    <a:lnTo>
                      <a:pt x="2770" y="4545"/>
                    </a:lnTo>
                    <a:lnTo>
                      <a:pt x="2806" y="4537"/>
                    </a:lnTo>
                    <a:lnTo>
                      <a:pt x="2806" y="4537"/>
                    </a:lnTo>
                    <a:lnTo>
                      <a:pt x="2815" y="4528"/>
                    </a:lnTo>
                    <a:lnTo>
                      <a:pt x="2823" y="4519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32" y="4501"/>
                    </a:lnTo>
                    <a:lnTo>
                      <a:pt x="2832" y="4501"/>
                    </a:lnTo>
                    <a:lnTo>
                      <a:pt x="2841" y="4484"/>
                    </a:lnTo>
                    <a:lnTo>
                      <a:pt x="2841" y="4466"/>
                    </a:lnTo>
                    <a:lnTo>
                      <a:pt x="2841" y="4466"/>
                    </a:lnTo>
                    <a:lnTo>
                      <a:pt x="2850" y="4431"/>
                    </a:lnTo>
                    <a:lnTo>
                      <a:pt x="2850" y="4413"/>
                    </a:lnTo>
                    <a:lnTo>
                      <a:pt x="2859" y="4413"/>
                    </a:lnTo>
                    <a:lnTo>
                      <a:pt x="2859" y="4413"/>
                    </a:lnTo>
                    <a:lnTo>
                      <a:pt x="2876" y="4404"/>
                    </a:lnTo>
                    <a:lnTo>
                      <a:pt x="2876" y="4395"/>
                    </a:lnTo>
                    <a:lnTo>
                      <a:pt x="2876" y="4395"/>
                    </a:lnTo>
                    <a:lnTo>
                      <a:pt x="2876" y="4387"/>
                    </a:lnTo>
                    <a:lnTo>
                      <a:pt x="2876" y="4387"/>
                    </a:lnTo>
                    <a:lnTo>
                      <a:pt x="2868" y="4369"/>
                    </a:lnTo>
                    <a:lnTo>
                      <a:pt x="2868" y="4369"/>
                    </a:lnTo>
                    <a:lnTo>
                      <a:pt x="2876" y="4369"/>
                    </a:lnTo>
                    <a:lnTo>
                      <a:pt x="2876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903" y="4387"/>
                    </a:lnTo>
                    <a:lnTo>
                      <a:pt x="2903" y="4387"/>
                    </a:lnTo>
                    <a:lnTo>
                      <a:pt x="2912" y="4387"/>
                    </a:lnTo>
                    <a:lnTo>
                      <a:pt x="2912" y="4387"/>
                    </a:lnTo>
                    <a:lnTo>
                      <a:pt x="2929" y="4387"/>
                    </a:lnTo>
                    <a:lnTo>
                      <a:pt x="2947" y="4369"/>
                    </a:lnTo>
                    <a:lnTo>
                      <a:pt x="2947" y="4369"/>
                    </a:lnTo>
                    <a:lnTo>
                      <a:pt x="2947" y="4360"/>
                    </a:lnTo>
                    <a:lnTo>
                      <a:pt x="2947" y="4360"/>
                    </a:lnTo>
                    <a:lnTo>
                      <a:pt x="2947" y="4351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29" y="4342"/>
                    </a:lnTo>
                    <a:lnTo>
                      <a:pt x="2929" y="4342"/>
                    </a:lnTo>
                    <a:lnTo>
                      <a:pt x="2920" y="4334"/>
                    </a:lnTo>
                    <a:lnTo>
                      <a:pt x="2912" y="4342"/>
                    </a:lnTo>
                    <a:lnTo>
                      <a:pt x="2912" y="4342"/>
                    </a:lnTo>
                    <a:lnTo>
                      <a:pt x="2903" y="4342"/>
                    </a:lnTo>
                    <a:lnTo>
                      <a:pt x="2903" y="4342"/>
                    </a:lnTo>
                    <a:lnTo>
                      <a:pt x="2894" y="4351"/>
                    </a:lnTo>
                    <a:lnTo>
                      <a:pt x="2894" y="4351"/>
                    </a:lnTo>
                    <a:lnTo>
                      <a:pt x="2885" y="4351"/>
                    </a:lnTo>
                    <a:lnTo>
                      <a:pt x="2885" y="4351"/>
                    </a:lnTo>
                    <a:lnTo>
                      <a:pt x="2885" y="4342"/>
                    </a:lnTo>
                    <a:lnTo>
                      <a:pt x="2885" y="4342"/>
                    </a:lnTo>
                    <a:lnTo>
                      <a:pt x="2876" y="4334"/>
                    </a:lnTo>
                    <a:lnTo>
                      <a:pt x="2859" y="4334"/>
                    </a:lnTo>
                    <a:lnTo>
                      <a:pt x="2859" y="4334"/>
                    </a:lnTo>
                    <a:lnTo>
                      <a:pt x="2859" y="4316"/>
                    </a:lnTo>
                    <a:lnTo>
                      <a:pt x="2859" y="4307"/>
                    </a:lnTo>
                    <a:lnTo>
                      <a:pt x="2859" y="4307"/>
                    </a:lnTo>
                    <a:lnTo>
                      <a:pt x="2859" y="4298"/>
                    </a:lnTo>
                    <a:lnTo>
                      <a:pt x="2859" y="4298"/>
                    </a:lnTo>
                    <a:lnTo>
                      <a:pt x="2850" y="4272"/>
                    </a:lnTo>
                    <a:lnTo>
                      <a:pt x="2850" y="4263"/>
                    </a:lnTo>
                    <a:lnTo>
                      <a:pt x="2859" y="4254"/>
                    </a:lnTo>
                    <a:lnTo>
                      <a:pt x="2859" y="4254"/>
                    </a:lnTo>
                    <a:lnTo>
                      <a:pt x="2859" y="4245"/>
                    </a:lnTo>
                    <a:lnTo>
                      <a:pt x="2859" y="4245"/>
                    </a:lnTo>
                    <a:lnTo>
                      <a:pt x="2894" y="4254"/>
                    </a:lnTo>
                    <a:lnTo>
                      <a:pt x="2894" y="4254"/>
                    </a:lnTo>
                    <a:lnTo>
                      <a:pt x="2903" y="4263"/>
                    </a:lnTo>
                    <a:lnTo>
                      <a:pt x="2903" y="4263"/>
                    </a:lnTo>
                    <a:lnTo>
                      <a:pt x="2938" y="4272"/>
                    </a:lnTo>
                    <a:lnTo>
                      <a:pt x="2938" y="4272"/>
                    </a:lnTo>
                    <a:lnTo>
                      <a:pt x="2965" y="4272"/>
                    </a:lnTo>
                    <a:lnTo>
                      <a:pt x="2982" y="4272"/>
                    </a:lnTo>
                    <a:lnTo>
                      <a:pt x="3000" y="4254"/>
                    </a:lnTo>
                    <a:lnTo>
                      <a:pt x="3000" y="4254"/>
                    </a:lnTo>
                    <a:lnTo>
                      <a:pt x="3009" y="4237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01"/>
                    </a:lnTo>
                    <a:lnTo>
                      <a:pt x="3009" y="4192"/>
                    </a:lnTo>
                    <a:lnTo>
                      <a:pt x="3009" y="4192"/>
                    </a:lnTo>
                    <a:lnTo>
                      <a:pt x="3018" y="4184"/>
                    </a:lnTo>
                    <a:lnTo>
                      <a:pt x="3026" y="4175"/>
                    </a:lnTo>
                    <a:lnTo>
                      <a:pt x="3026" y="4166"/>
                    </a:lnTo>
                    <a:lnTo>
                      <a:pt x="3026" y="4166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48"/>
                    </a:lnTo>
                    <a:lnTo>
                      <a:pt x="3018" y="4148"/>
                    </a:lnTo>
                    <a:lnTo>
                      <a:pt x="3009" y="4131"/>
                    </a:lnTo>
                    <a:lnTo>
                      <a:pt x="3009" y="4131"/>
                    </a:lnTo>
                    <a:lnTo>
                      <a:pt x="3018" y="4131"/>
                    </a:lnTo>
                    <a:lnTo>
                      <a:pt x="3018" y="4131"/>
                    </a:lnTo>
                    <a:lnTo>
                      <a:pt x="3026" y="4131"/>
                    </a:lnTo>
                    <a:lnTo>
                      <a:pt x="3026" y="4131"/>
                    </a:lnTo>
                    <a:lnTo>
                      <a:pt x="3035" y="4131"/>
                    </a:lnTo>
                    <a:lnTo>
                      <a:pt x="3062" y="4131"/>
                    </a:lnTo>
                    <a:lnTo>
                      <a:pt x="3062" y="4131"/>
                    </a:lnTo>
                    <a:lnTo>
                      <a:pt x="3176" y="4122"/>
                    </a:lnTo>
                    <a:lnTo>
                      <a:pt x="3176" y="4122"/>
                    </a:lnTo>
                    <a:lnTo>
                      <a:pt x="3238" y="4104"/>
                    </a:lnTo>
                    <a:lnTo>
                      <a:pt x="3265" y="4086"/>
                    </a:lnTo>
                    <a:lnTo>
                      <a:pt x="3282" y="4069"/>
                    </a:lnTo>
                    <a:lnTo>
                      <a:pt x="3282" y="4069"/>
                    </a:lnTo>
                    <a:lnTo>
                      <a:pt x="3318" y="4025"/>
                    </a:lnTo>
                    <a:lnTo>
                      <a:pt x="3318" y="4025"/>
                    </a:lnTo>
                    <a:lnTo>
                      <a:pt x="3326" y="4007"/>
                    </a:lnTo>
                    <a:lnTo>
                      <a:pt x="3326" y="4007"/>
                    </a:lnTo>
                    <a:lnTo>
                      <a:pt x="3335" y="3998"/>
                    </a:lnTo>
                    <a:lnTo>
                      <a:pt x="3335" y="3998"/>
                    </a:lnTo>
                    <a:lnTo>
                      <a:pt x="3335" y="3989"/>
                    </a:lnTo>
                    <a:lnTo>
                      <a:pt x="3335" y="3981"/>
                    </a:lnTo>
                    <a:lnTo>
                      <a:pt x="3335" y="3981"/>
                    </a:lnTo>
                    <a:lnTo>
                      <a:pt x="3335" y="3972"/>
                    </a:lnTo>
                    <a:lnTo>
                      <a:pt x="3335" y="3972"/>
                    </a:lnTo>
                    <a:lnTo>
                      <a:pt x="3326" y="3963"/>
                    </a:lnTo>
                    <a:lnTo>
                      <a:pt x="3309" y="3963"/>
                    </a:lnTo>
                    <a:lnTo>
                      <a:pt x="3309" y="3963"/>
                    </a:lnTo>
                    <a:lnTo>
                      <a:pt x="3291" y="3945"/>
                    </a:lnTo>
                    <a:lnTo>
                      <a:pt x="3291" y="3945"/>
                    </a:lnTo>
                    <a:lnTo>
                      <a:pt x="3291" y="3928"/>
                    </a:lnTo>
                    <a:lnTo>
                      <a:pt x="3300" y="3919"/>
                    </a:lnTo>
                    <a:lnTo>
                      <a:pt x="3300" y="3919"/>
                    </a:lnTo>
                    <a:lnTo>
                      <a:pt x="3309" y="3910"/>
                    </a:lnTo>
                    <a:lnTo>
                      <a:pt x="3309" y="3901"/>
                    </a:lnTo>
                    <a:lnTo>
                      <a:pt x="3309" y="3901"/>
                    </a:lnTo>
                    <a:lnTo>
                      <a:pt x="3300" y="3892"/>
                    </a:lnTo>
                    <a:lnTo>
                      <a:pt x="3300" y="3892"/>
                    </a:lnTo>
                    <a:lnTo>
                      <a:pt x="3273" y="3875"/>
                    </a:lnTo>
                    <a:lnTo>
                      <a:pt x="3273" y="3875"/>
                    </a:lnTo>
                    <a:lnTo>
                      <a:pt x="3265" y="3875"/>
                    </a:lnTo>
                    <a:lnTo>
                      <a:pt x="3265" y="3875"/>
                    </a:lnTo>
                    <a:lnTo>
                      <a:pt x="3247" y="3875"/>
                    </a:lnTo>
                    <a:lnTo>
                      <a:pt x="3220" y="3857"/>
                    </a:lnTo>
                    <a:lnTo>
                      <a:pt x="3220" y="3857"/>
                    </a:lnTo>
                    <a:lnTo>
                      <a:pt x="3229" y="3848"/>
                    </a:lnTo>
                    <a:lnTo>
                      <a:pt x="3229" y="3848"/>
                    </a:lnTo>
                    <a:lnTo>
                      <a:pt x="3238" y="3848"/>
                    </a:lnTo>
                    <a:lnTo>
                      <a:pt x="3238" y="3848"/>
                    </a:lnTo>
                    <a:lnTo>
                      <a:pt x="3238" y="3839"/>
                    </a:lnTo>
                    <a:lnTo>
                      <a:pt x="3238" y="3839"/>
                    </a:lnTo>
                    <a:lnTo>
                      <a:pt x="3247" y="3839"/>
                    </a:lnTo>
                    <a:lnTo>
                      <a:pt x="3247" y="3839"/>
                    </a:lnTo>
                    <a:lnTo>
                      <a:pt x="3256" y="3848"/>
                    </a:lnTo>
                    <a:lnTo>
                      <a:pt x="3265" y="3857"/>
                    </a:lnTo>
                    <a:lnTo>
                      <a:pt x="3273" y="3857"/>
                    </a:lnTo>
                    <a:lnTo>
                      <a:pt x="3273" y="3857"/>
                    </a:lnTo>
                    <a:lnTo>
                      <a:pt x="3309" y="3857"/>
                    </a:lnTo>
                    <a:lnTo>
                      <a:pt x="3344" y="3875"/>
                    </a:lnTo>
                    <a:lnTo>
                      <a:pt x="3344" y="3875"/>
                    </a:lnTo>
                    <a:lnTo>
                      <a:pt x="3362" y="3883"/>
                    </a:lnTo>
                    <a:lnTo>
                      <a:pt x="3362" y="3883"/>
                    </a:lnTo>
                    <a:lnTo>
                      <a:pt x="3370" y="3875"/>
                    </a:lnTo>
                    <a:lnTo>
                      <a:pt x="3370" y="3875"/>
                    </a:lnTo>
                    <a:lnTo>
                      <a:pt x="3379" y="3875"/>
                    </a:lnTo>
                    <a:lnTo>
                      <a:pt x="3379" y="3875"/>
                    </a:lnTo>
                    <a:lnTo>
                      <a:pt x="3388" y="3875"/>
                    </a:lnTo>
                    <a:lnTo>
                      <a:pt x="3423" y="3875"/>
                    </a:lnTo>
                    <a:lnTo>
                      <a:pt x="3423" y="3875"/>
                    </a:lnTo>
                    <a:lnTo>
                      <a:pt x="3450" y="3875"/>
                    </a:lnTo>
                    <a:lnTo>
                      <a:pt x="3476" y="3866"/>
                    </a:lnTo>
                    <a:lnTo>
                      <a:pt x="3476" y="3866"/>
                    </a:lnTo>
                    <a:lnTo>
                      <a:pt x="3494" y="3848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20" y="3813"/>
                    </a:lnTo>
                    <a:lnTo>
                      <a:pt x="3520" y="3813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9" y="3804"/>
                    </a:lnTo>
                    <a:lnTo>
                      <a:pt x="3547" y="3786"/>
                    </a:lnTo>
                    <a:lnTo>
                      <a:pt x="3547" y="3786"/>
                    </a:lnTo>
                    <a:lnTo>
                      <a:pt x="3565" y="3769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91" y="3724"/>
                    </a:lnTo>
                    <a:lnTo>
                      <a:pt x="3591" y="3724"/>
                    </a:lnTo>
                    <a:lnTo>
                      <a:pt x="3600" y="3689"/>
                    </a:lnTo>
                    <a:lnTo>
                      <a:pt x="3600" y="3689"/>
                    </a:lnTo>
                    <a:lnTo>
                      <a:pt x="3600" y="3672"/>
                    </a:lnTo>
                    <a:lnTo>
                      <a:pt x="3618" y="3654"/>
                    </a:lnTo>
                    <a:lnTo>
                      <a:pt x="3618" y="3654"/>
                    </a:lnTo>
                    <a:lnTo>
                      <a:pt x="3626" y="3654"/>
                    </a:lnTo>
                    <a:lnTo>
                      <a:pt x="3626" y="3654"/>
                    </a:lnTo>
                    <a:lnTo>
                      <a:pt x="3626" y="3636"/>
                    </a:lnTo>
                    <a:lnTo>
                      <a:pt x="3626" y="3619"/>
                    </a:lnTo>
                    <a:lnTo>
                      <a:pt x="3626" y="3619"/>
                    </a:lnTo>
                    <a:lnTo>
                      <a:pt x="3635" y="3610"/>
                    </a:lnTo>
                    <a:lnTo>
                      <a:pt x="3644" y="3601"/>
                    </a:lnTo>
                    <a:lnTo>
                      <a:pt x="3644" y="3601"/>
                    </a:lnTo>
                    <a:lnTo>
                      <a:pt x="3662" y="3601"/>
                    </a:lnTo>
                    <a:lnTo>
                      <a:pt x="3662" y="3601"/>
                    </a:lnTo>
                    <a:lnTo>
                      <a:pt x="3662" y="3610"/>
                    </a:lnTo>
                    <a:lnTo>
                      <a:pt x="3653" y="3627"/>
                    </a:lnTo>
                    <a:lnTo>
                      <a:pt x="3653" y="3627"/>
                    </a:lnTo>
                    <a:lnTo>
                      <a:pt x="3653" y="3636"/>
                    </a:lnTo>
                    <a:lnTo>
                      <a:pt x="3662" y="3645"/>
                    </a:lnTo>
                    <a:lnTo>
                      <a:pt x="3662" y="3645"/>
                    </a:lnTo>
                    <a:lnTo>
                      <a:pt x="3670" y="3654"/>
                    </a:lnTo>
                    <a:lnTo>
                      <a:pt x="3679" y="3645"/>
                    </a:lnTo>
                    <a:lnTo>
                      <a:pt x="3679" y="3645"/>
                    </a:lnTo>
                    <a:lnTo>
                      <a:pt x="3697" y="3601"/>
                    </a:lnTo>
                    <a:lnTo>
                      <a:pt x="3697" y="3601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23" y="3566"/>
                    </a:lnTo>
                    <a:lnTo>
                      <a:pt x="3723" y="3566"/>
                    </a:lnTo>
                    <a:lnTo>
                      <a:pt x="3723" y="3557"/>
                    </a:lnTo>
                    <a:lnTo>
                      <a:pt x="3723" y="3557"/>
                    </a:lnTo>
                    <a:lnTo>
                      <a:pt x="3750" y="3521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495"/>
                    </a:lnTo>
                    <a:lnTo>
                      <a:pt x="3785" y="3495"/>
                    </a:lnTo>
                    <a:lnTo>
                      <a:pt x="3794" y="3468"/>
                    </a:lnTo>
                    <a:lnTo>
                      <a:pt x="3794" y="3424"/>
                    </a:lnTo>
                    <a:lnTo>
                      <a:pt x="3794" y="3424"/>
                    </a:lnTo>
                    <a:lnTo>
                      <a:pt x="3794" y="3389"/>
                    </a:lnTo>
                    <a:lnTo>
                      <a:pt x="3794" y="3389"/>
                    </a:lnTo>
                    <a:lnTo>
                      <a:pt x="3794" y="3380"/>
                    </a:lnTo>
                    <a:lnTo>
                      <a:pt x="3794" y="3380"/>
                    </a:lnTo>
                    <a:lnTo>
                      <a:pt x="3794" y="3363"/>
                    </a:lnTo>
                    <a:lnTo>
                      <a:pt x="3794" y="3345"/>
                    </a:lnTo>
                    <a:lnTo>
                      <a:pt x="3794" y="3345"/>
                    </a:lnTo>
                    <a:lnTo>
                      <a:pt x="3812" y="3318"/>
                    </a:lnTo>
                    <a:lnTo>
                      <a:pt x="3812" y="3318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38" y="3292"/>
                    </a:lnTo>
                    <a:lnTo>
                      <a:pt x="3882" y="3248"/>
                    </a:lnTo>
                    <a:lnTo>
                      <a:pt x="3882" y="3248"/>
                    </a:lnTo>
                    <a:lnTo>
                      <a:pt x="3917" y="3230"/>
                    </a:lnTo>
                    <a:lnTo>
                      <a:pt x="3953" y="3221"/>
                    </a:lnTo>
                    <a:lnTo>
                      <a:pt x="3953" y="3221"/>
                    </a:lnTo>
                    <a:lnTo>
                      <a:pt x="3970" y="3221"/>
                    </a:lnTo>
                    <a:lnTo>
                      <a:pt x="3979" y="3212"/>
                    </a:lnTo>
                    <a:lnTo>
                      <a:pt x="3979" y="3212"/>
                    </a:lnTo>
                    <a:lnTo>
                      <a:pt x="3979" y="3204"/>
                    </a:lnTo>
                    <a:lnTo>
                      <a:pt x="3979" y="3204"/>
                    </a:lnTo>
                    <a:lnTo>
                      <a:pt x="3988" y="3204"/>
                    </a:lnTo>
                    <a:lnTo>
                      <a:pt x="3988" y="3204"/>
                    </a:lnTo>
                    <a:lnTo>
                      <a:pt x="4006" y="3195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32" y="3168"/>
                    </a:lnTo>
                    <a:lnTo>
                      <a:pt x="4032" y="3168"/>
                    </a:lnTo>
                    <a:lnTo>
                      <a:pt x="4050" y="3168"/>
                    </a:lnTo>
                    <a:lnTo>
                      <a:pt x="4067" y="3168"/>
                    </a:lnTo>
                    <a:lnTo>
                      <a:pt x="4067" y="3168"/>
                    </a:lnTo>
                    <a:lnTo>
                      <a:pt x="4103" y="3168"/>
                    </a:lnTo>
                    <a:lnTo>
                      <a:pt x="4103" y="3168"/>
                    </a:lnTo>
                    <a:lnTo>
                      <a:pt x="4120" y="3177"/>
                    </a:lnTo>
                    <a:lnTo>
                      <a:pt x="4138" y="3177"/>
                    </a:lnTo>
                    <a:lnTo>
                      <a:pt x="4138" y="3177"/>
                    </a:lnTo>
                    <a:lnTo>
                      <a:pt x="4165" y="3168"/>
                    </a:lnTo>
                    <a:lnTo>
                      <a:pt x="4173" y="3168"/>
                    </a:lnTo>
                    <a:lnTo>
                      <a:pt x="4173" y="3151"/>
                    </a:lnTo>
                    <a:lnTo>
                      <a:pt x="4173" y="3151"/>
                    </a:lnTo>
                    <a:lnTo>
                      <a:pt x="4182" y="3133"/>
                    </a:lnTo>
                    <a:lnTo>
                      <a:pt x="4209" y="3124"/>
                    </a:lnTo>
                    <a:lnTo>
                      <a:pt x="4209" y="3124"/>
                    </a:lnTo>
                    <a:lnTo>
                      <a:pt x="4226" y="3115"/>
                    </a:lnTo>
                    <a:lnTo>
                      <a:pt x="4235" y="3107"/>
                    </a:lnTo>
                    <a:lnTo>
                      <a:pt x="4235" y="3089"/>
                    </a:lnTo>
                    <a:lnTo>
                      <a:pt x="4235" y="3089"/>
                    </a:lnTo>
                    <a:lnTo>
                      <a:pt x="4235" y="3062"/>
                    </a:lnTo>
                    <a:lnTo>
                      <a:pt x="4253" y="3045"/>
                    </a:lnTo>
                    <a:lnTo>
                      <a:pt x="4253" y="3045"/>
                    </a:lnTo>
                    <a:lnTo>
                      <a:pt x="4262" y="3036"/>
                    </a:lnTo>
                    <a:lnTo>
                      <a:pt x="4270" y="3018"/>
                    </a:lnTo>
                    <a:lnTo>
                      <a:pt x="4270" y="3018"/>
                    </a:lnTo>
                    <a:lnTo>
                      <a:pt x="4270" y="3009"/>
                    </a:lnTo>
                    <a:lnTo>
                      <a:pt x="4270" y="3009"/>
                    </a:lnTo>
                    <a:lnTo>
                      <a:pt x="4279" y="3001"/>
                    </a:lnTo>
                    <a:lnTo>
                      <a:pt x="4279" y="3001"/>
                    </a:lnTo>
                    <a:lnTo>
                      <a:pt x="4279" y="2983"/>
                    </a:lnTo>
                    <a:lnTo>
                      <a:pt x="4279" y="2983"/>
                    </a:lnTo>
                    <a:lnTo>
                      <a:pt x="4288" y="2983"/>
                    </a:lnTo>
                    <a:lnTo>
                      <a:pt x="4288" y="2983"/>
                    </a:lnTo>
                    <a:lnTo>
                      <a:pt x="4297" y="2974"/>
                    </a:lnTo>
                    <a:lnTo>
                      <a:pt x="4297" y="2965"/>
                    </a:lnTo>
                    <a:lnTo>
                      <a:pt x="4297" y="2965"/>
                    </a:lnTo>
                    <a:lnTo>
                      <a:pt x="4306" y="2930"/>
                    </a:lnTo>
                    <a:lnTo>
                      <a:pt x="4306" y="2930"/>
                    </a:lnTo>
                    <a:lnTo>
                      <a:pt x="4306" y="2921"/>
                    </a:lnTo>
                    <a:lnTo>
                      <a:pt x="4306" y="2921"/>
                    </a:lnTo>
                    <a:lnTo>
                      <a:pt x="4306" y="2912"/>
                    </a:lnTo>
                    <a:lnTo>
                      <a:pt x="4306" y="2912"/>
                    </a:lnTo>
                    <a:lnTo>
                      <a:pt x="4306" y="2895"/>
                    </a:lnTo>
                    <a:lnTo>
                      <a:pt x="4306" y="2895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23" y="2877"/>
                    </a:lnTo>
                    <a:lnTo>
                      <a:pt x="4332" y="2868"/>
                    </a:lnTo>
                    <a:lnTo>
                      <a:pt x="4332" y="2868"/>
                    </a:lnTo>
                    <a:lnTo>
                      <a:pt x="4341" y="2859"/>
                    </a:lnTo>
                    <a:lnTo>
                      <a:pt x="4341" y="2851"/>
                    </a:lnTo>
                    <a:lnTo>
                      <a:pt x="4341" y="2851"/>
                    </a:lnTo>
                    <a:lnTo>
                      <a:pt x="4341" y="2842"/>
                    </a:lnTo>
                    <a:lnTo>
                      <a:pt x="4341" y="2842"/>
                    </a:lnTo>
                    <a:lnTo>
                      <a:pt x="4332" y="2824"/>
                    </a:lnTo>
                    <a:lnTo>
                      <a:pt x="4341" y="2798"/>
                    </a:lnTo>
                    <a:lnTo>
                      <a:pt x="4341" y="2798"/>
                    </a:lnTo>
                    <a:lnTo>
                      <a:pt x="4350" y="2762"/>
                    </a:lnTo>
                    <a:lnTo>
                      <a:pt x="4341" y="2727"/>
                    </a:lnTo>
                    <a:lnTo>
                      <a:pt x="4341" y="2692"/>
                    </a:lnTo>
                    <a:lnTo>
                      <a:pt x="4341" y="2692"/>
                    </a:lnTo>
                    <a:lnTo>
                      <a:pt x="4350" y="2648"/>
                    </a:lnTo>
                    <a:lnTo>
                      <a:pt x="4350" y="2630"/>
                    </a:lnTo>
                    <a:lnTo>
                      <a:pt x="4359" y="2612"/>
                    </a:lnTo>
                    <a:lnTo>
                      <a:pt x="4359" y="2612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67" y="2586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94" y="2586"/>
                    </a:lnTo>
                    <a:lnTo>
                      <a:pt x="4394" y="2586"/>
                    </a:lnTo>
                    <a:lnTo>
                      <a:pt x="4412" y="2577"/>
                    </a:lnTo>
                    <a:lnTo>
                      <a:pt x="4438" y="2515"/>
                    </a:lnTo>
                    <a:lnTo>
                      <a:pt x="4447" y="2506"/>
                    </a:lnTo>
                    <a:lnTo>
                      <a:pt x="4447" y="2506"/>
                    </a:lnTo>
                    <a:lnTo>
                      <a:pt x="4456" y="2480"/>
                    </a:lnTo>
                    <a:lnTo>
                      <a:pt x="4473" y="2471"/>
                    </a:lnTo>
                    <a:lnTo>
                      <a:pt x="4482" y="2471"/>
                    </a:lnTo>
                    <a:lnTo>
                      <a:pt x="4482" y="2471"/>
                    </a:lnTo>
                    <a:lnTo>
                      <a:pt x="4491" y="2471"/>
                    </a:lnTo>
                    <a:lnTo>
                      <a:pt x="4491" y="2471"/>
                    </a:lnTo>
                    <a:lnTo>
                      <a:pt x="4526" y="2436"/>
                    </a:lnTo>
                    <a:lnTo>
                      <a:pt x="4553" y="2400"/>
                    </a:lnTo>
                    <a:lnTo>
                      <a:pt x="4570" y="2356"/>
                    </a:lnTo>
                    <a:lnTo>
                      <a:pt x="4570" y="2356"/>
                    </a:lnTo>
                    <a:lnTo>
                      <a:pt x="4579" y="2321"/>
                    </a:lnTo>
                    <a:lnTo>
                      <a:pt x="4579" y="2286"/>
                    </a:lnTo>
                    <a:lnTo>
                      <a:pt x="4570" y="2224"/>
                    </a:lnTo>
                    <a:close/>
                    <a:moveTo>
                      <a:pt x="2373" y="4740"/>
                    </a:move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65" y="4740"/>
                    </a:lnTo>
                    <a:lnTo>
                      <a:pt x="2365" y="4740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73" y="4731"/>
                    </a:lnTo>
                    <a:lnTo>
                      <a:pt x="2373" y="474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DF7000E7-94EF-5B46-BCF6-64DDD0CD021C}"/>
                </a:ext>
              </a:extLst>
            </p:cNvPr>
            <p:cNvGrpSpPr/>
            <p:nvPr/>
          </p:nvGrpSpPr>
          <p:grpSpPr>
            <a:xfrm>
              <a:off x="2642161" y="1417452"/>
              <a:ext cx="5364162" cy="2205038"/>
              <a:chOff x="2932113" y="1692275"/>
              <a:chExt cx="5364162" cy="2205038"/>
            </a:xfrm>
            <a:solidFill>
              <a:schemeClr val="accent2"/>
            </a:solidFill>
          </p:grpSpPr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CA5BFE1C-4CDC-944B-AE84-5F6BFDE99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0425" y="2376488"/>
                <a:ext cx="168275" cy="66675"/>
              </a:xfrm>
              <a:custGeom>
                <a:avLst/>
                <a:gdLst>
                  <a:gd name="T0" fmla="*/ 17 w 468"/>
                  <a:gd name="T1" fmla="*/ 141 h 186"/>
                  <a:gd name="T2" fmla="*/ 61 w 468"/>
                  <a:gd name="T3" fmla="*/ 177 h 186"/>
                  <a:gd name="T4" fmla="*/ 70 w 468"/>
                  <a:gd name="T5" fmla="*/ 185 h 186"/>
                  <a:gd name="T6" fmla="*/ 79 w 468"/>
                  <a:gd name="T7" fmla="*/ 185 h 186"/>
                  <a:gd name="T8" fmla="*/ 149 w 468"/>
                  <a:gd name="T9" fmla="*/ 168 h 186"/>
                  <a:gd name="T10" fmla="*/ 158 w 468"/>
                  <a:gd name="T11" fmla="*/ 168 h 186"/>
                  <a:gd name="T12" fmla="*/ 167 w 468"/>
                  <a:gd name="T13" fmla="*/ 177 h 186"/>
                  <a:gd name="T14" fmla="*/ 185 w 468"/>
                  <a:gd name="T15" fmla="*/ 185 h 186"/>
                  <a:gd name="T16" fmla="*/ 202 w 468"/>
                  <a:gd name="T17" fmla="*/ 177 h 186"/>
                  <a:gd name="T18" fmla="*/ 247 w 468"/>
                  <a:gd name="T19" fmla="*/ 168 h 186"/>
                  <a:gd name="T20" fmla="*/ 255 w 468"/>
                  <a:gd name="T21" fmla="*/ 168 h 186"/>
                  <a:gd name="T22" fmla="*/ 273 w 468"/>
                  <a:gd name="T23" fmla="*/ 168 h 186"/>
                  <a:gd name="T24" fmla="*/ 308 w 468"/>
                  <a:gd name="T25" fmla="*/ 168 h 186"/>
                  <a:gd name="T26" fmla="*/ 326 w 468"/>
                  <a:gd name="T27" fmla="*/ 150 h 186"/>
                  <a:gd name="T28" fmla="*/ 308 w 468"/>
                  <a:gd name="T29" fmla="*/ 115 h 186"/>
                  <a:gd name="T30" fmla="*/ 299 w 468"/>
                  <a:gd name="T31" fmla="*/ 97 h 186"/>
                  <a:gd name="T32" fmla="*/ 308 w 468"/>
                  <a:gd name="T33" fmla="*/ 97 h 186"/>
                  <a:gd name="T34" fmla="*/ 326 w 468"/>
                  <a:gd name="T35" fmla="*/ 97 h 186"/>
                  <a:gd name="T36" fmla="*/ 317 w 468"/>
                  <a:gd name="T37" fmla="*/ 115 h 186"/>
                  <a:gd name="T38" fmla="*/ 317 w 468"/>
                  <a:gd name="T39" fmla="*/ 124 h 186"/>
                  <a:gd name="T40" fmla="*/ 317 w 468"/>
                  <a:gd name="T41" fmla="*/ 124 h 186"/>
                  <a:gd name="T42" fmla="*/ 352 w 468"/>
                  <a:gd name="T43" fmla="*/ 159 h 186"/>
                  <a:gd name="T44" fmla="*/ 405 w 468"/>
                  <a:gd name="T45" fmla="*/ 168 h 186"/>
                  <a:gd name="T46" fmla="*/ 432 w 468"/>
                  <a:gd name="T47" fmla="*/ 159 h 186"/>
                  <a:gd name="T48" fmla="*/ 441 w 468"/>
                  <a:gd name="T49" fmla="*/ 132 h 186"/>
                  <a:gd name="T50" fmla="*/ 441 w 468"/>
                  <a:gd name="T51" fmla="*/ 124 h 186"/>
                  <a:gd name="T52" fmla="*/ 441 w 468"/>
                  <a:gd name="T53" fmla="*/ 115 h 186"/>
                  <a:gd name="T54" fmla="*/ 441 w 468"/>
                  <a:gd name="T55" fmla="*/ 115 h 186"/>
                  <a:gd name="T56" fmla="*/ 458 w 468"/>
                  <a:gd name="T57" fmla="*/ 106 h 186"/>
                  <a:gd name="T58" fmla="*/ 467 w 468"/>
                  <a:gd name="T59" fmla="*/ 88 h 186"/>
                  <a:gd name="T60" fmla="*/ 432 w 468"/>
                  <a:gd name="T61" fmla="*/ 62 h 186"/>
                  <a:gd name="T62" fmla="*/ 414 w 468"/>
                  <a:gd name="T63" fmla="*/ 44 h 186"/>
                  <a:gd name="T64" fmla="*/ 361 w 468"/>
                  <a:gd name="T65" fmla="*/ 44 h 186"/>
                  <a:gd name="T66" fmla="*/ 335 w 468"/>
                  <a:gd name="T67" fmla="*/ 35 h 186"/>
                  <a:gd name="T68" fmla="*/ 308 w 468"/>
                  <a:gd name="T69" fmla="*/ 35 h 186"/>
                  <a:gd name="T70" fmla="*/ 308 w 468"/>
                  <a:gd name="T71" fmla="*/ 35 h 186"/>
                  <a:gd name="T72" fmla="*/ 264 w 468"/>
                  <a:gd name="T73" fmla="*/ 18 h 186"/>
                  <a:gd name="T74" fmla="*/ 229 w 468"/>
                  <a:gd name="T75" fmla="*/ 35 h 186"/>
                  <a:gd name="T76" fmla="*/ 220 w 468"/>
                  <a:gd name="T77" fmla="*/ 62 h 186"/>
                  <a:gd name="T78" fmla="*/ 202 w 468"/>
                  <a:gd name="T79" fmla="*/ 53 h 186"/>
                  <a:gd name="T80" fmla="*/ 158 w 468"/>
                  <a:gd name="T81" fmla="*/ 26 h 186"/>
                  <a:gd name="T82" fmla="*/ 114 w 468"/>
                  <a:gd name="T83" fmla="*/ 0 h 186"/>
                  <a:gd name="T84" fmla="*/ 114 w 468"/>
                  <a:gd name="T85" fmla="*/ 0 h 186"/>
                  <a:gd name="T86" fmla="*/ 79 w 468"/>
                  <a:gd name="T87" fmla="*/ 9 h 186"/>
                  <a:gd name="T88" fmla="*/ 17 w 468"/>
                  <a:gd name="T89" fmla="*/ 71 h 186"/>
                  <a:gd name="T90" fmla="*/ 0 w 468"/>
                  <a:gd name="T91" fmla="*/ 97 h 186"/>
                  <a:gd name="T92" fmla="*/ 0 w 468"/>
                  <a:gd name="T93" fmla="*/ 132 h 186"/>
                  <a:gd name="T94" fmla="*/ 8 w 468"/>
                  <a:gd name="T95" fmla="*/ 14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68" h="186">
                    <a:moveTo>
                      <a:pt x="17" y="141"/>
                    </a:moveTo>
                    <a:lnTo>
                      <a:pt x="17" y="141"/>
                    </a:lnTo>
                    <a:lnTo>
                      <a:pt x="52" y="177"/>
                    </a:lnTo>
                    <a:lnTo>
                      <a:pt x="61" y="177"/>
                    </a:lnTo>
                    <a:lnTo>
                      <a:pt x="61" y="177"/>
                    </a:lnTo>
                    <a:lnTo>
                      <a:pt x="70" y="185"/>
                    </a:lnTo>
                    <a:lnTo>
                      <a:pt x="79" y="185"/>
                    </a:lnTo>
                    <a:lnTo>
                      <a:pt x="79" y="185"/>
                    </a:lnTo>
                    <a:lnTo>
                      <a:pt x="141" y="168"/>
                    </a:lnTo>
                    <a:lnTo>
                      <a:pt x="149" y="168"/>
                    </a:lnTo>
                    <a:lnTo>
                      <a:pt x="149" y="168"/>
                    </a:lnTo>
                    <a:lnTo>
                      <a:pt x="158" y="168"/>
                    </a:lnTo>
                    <a:lnTo>
                      <a:pt x="158" y="168"/>
                    </a:lnTo>
                    <a:lnTo>
                      <a:pt x="167" y="177"/>
                    </a:lnTo>
                    <a:lnTo>
                      <a:pt x="167" y="177"/>
                    </a:lnTo>
                    <a:lnTo>
                      <a:pt x="185" y="185"/>
                    </a:lnTo>
                    <a:lnTo>
                      <a:pt x="185" y="185"/>
                    </a:lnTo>
                    <a:lnTo>
                      <a:pt x="202" y="177"/>
                    </a:lnTo>
                    <a:lnTo>
                      <a:pt x="202" y="177"/>
                    </a:lnTo>
                    <a:lnTo>
                      <a:pt x="247" y="168"/>
                    </a:lnTo>
                    <a:lnTo>
                      <a:pt x="247" y="168"/>
                    </a:lnTo>
                    <a:lnTo>
                      <a:pt x="255" y="168"/>
                    </a:lnTo>
                    <a:lnTo>
                      <a:pt x="255" y="168"/>
                    </a:lnTo>
                    <a:lnTo>
                      <a:pt x="273" y="168"/>
                    </a:lnTo>
                    <a:lnTo>
                      <a:pt x="308" y="168"/>
                    </a:lnTo>
                    <a:lnTo>
                      <a:pt x="308" y="168"/>
                    </a:lnTo>
                    <a:lnTo>
                      <a:pt x="317" y="168"/>
                    </a:lnTo>
                    <a:lnTo>
                      <a:pt x="326" y="150"/>
                    </a:lnTo>
                    <a:lnTo>
                      <a:pt x="326" y="150"/>
                    </a:lnTo>
                    <a:lnTo>
                      <a:pt x="308" y="115"/>
                    </a:lnTo>
                    <a:lnTo>
                      <a:pt x="308" y="115"/>
                    </a:lnTo>
                    <a:lnTo>
                      <a:pt x="299" y="97"/>
                    </a:lnTo>
                    <a:lnTo>
                      <a:pt x="299" y="97"/>
                    </a:lnTo>
                    <a:lnTo>
                      <a:pt x="308" y="97"/>
                    </a:lnTo>
                    <a:lnTo>
                      <a:pt x="308" y="97"/>
                    </a:lnTo>
                    <a:lnTo>
                      <a:pt x="326" y="97"/>
                    </a:lnTo>
                    <a:lnTo>
                      <a:pt x="326" y="97"/>
                    </a:lnTo>
                    <a:lnTo>
                      <a:pt x="317" y="115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26" y="141"/>
                    </a:lnTo>
                    <a:lnTo>
                      <a:pt x="352" y="159"/>
                    </a:lnTo>
                    <a:lnTo>
                      <a:pt x="370" y="168"/>
                    </a:lnTo>
                    <a:lnTo>
                      <a:pt x="405" y="168"/>
                    </a:lnTo>
                    <a:lnTo>
                      <a:pt x="405" y="168"/>
                    </a:lnTo>
                    <a:lnTo>
                      <a:pt x="432" y="159"/>
                    </a:lnTo>
                    <a:lnTo>
                      <a:pt x="441" y="150"/>
                    </a:lnTo>
                    <a:lnTo>
                      <a:pt x="441" y="132"/>
                    </a:lnTo>
                    <a:lnTo>
                      <a:pt x="441" y="132"/>
                    </a:lnTo>
                    <a:lnTo>
                      <a:pt x="441" y="124"/>
                    </a:lnTo>
                    <a:lnTo>
                      <a:pt x="441" y="124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58" y="106"/>
                    </a:lnTo>
                    <a:lnTo>
                      <a:pt x="467" y="88"/>
                    </a:lnTo>
                    <a:lnTo>
                      <a:pt x="467" y="88"/>
                    </a:lnTo>
                    <a:lnTo>
                      <a:pt x="458" y="79"/>
                    </a:lnTo>
                    <a:lnTo>
                      <a:pt x="432" y="62"/>
                    </a:lnTo>
                    <a:lnTo>
                      <a:pt x="432" y="62"/>
                    </a:lnTo>
                    <a:lnTo>
                      <a:pt x="414" y="44"/>
                    </a:lnTo>
                    <a:lnTo>
                      <a:pt x="397" y="44"/>
                    </a:lnTo>
                    <a:lnTo>
                      <a:pt x="361" y="44"/>
                    </a:lnTo>
                    <a:lnTo>
                      <a:pt x="361" y="44"/>
                    </a:lnTo>
                    <a:lnTo>
                      <a:pt x="335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264" y="18"/>
                    </a:lnTo>
                    <a:lnTo>
                      <a:pt x="264" y="18"/>
                    </a:lnTo>
                    <a:lnTo>
                      <a:pt x="238" y="26"/>
                    </a:lnTo>
                    <a:lnTo>
                      <a:pt x="229" y="35"/>
                    </a:lnTo>
                    <a:lnTo>
                      <a:pt x="220" y="44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02" y="53"/>
                    </a:lnTo>
                    <a:lnTo>
                      <a:pt x="167" y="35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79" y="9"/>
                    </a:lnTo>
                    <a:lnTo>
                      <a:pt x="44" y="35"/>
                    </a:lnTo>
                    <a:lnTo>
                      <a:pt x="17" y="71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8" y="141"/>
                    </a:lnTo>
                    <a:lnTo>
                      <a:pt x="17" y="14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B6423C0D-DCCE-7141-A24F-5C1B4C92A0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7313" y="2236788"/>
                <a:ext cx="130175" cy="73025"/>
              </a:xfrm>
              <a:custGeom>
                <a:avLst/>
                <a:gdLst>
                  <a:gd name="T0" fmla="*/ 18 w 363"/>
                  <a:gd name="T1" fmla="*/ 158 h 204"/>
                  <a:gd name="T2" fmla="*/ 0 w 363"/>
                  <a:gd name="T3" fmla="*/ 167 h 204"/>
                  <a:gd name="T4" fmla="*/ 0 w 363"/>
                  <a:gd name="T5" fmla="*/ 185 h 204"/>
                  <a:gd name="T6" fmla="*/ 0 w 363"/>
                  <a:gd name="T7" fmla="*/ 194 h 204"/>
                  <a:gd name="T8" fmla="*/ 27 w 363"/>
                  <a:gd name="T9" fmla="*/ 203 h 204"/>
                  <a:gd name="T10" fmla="*/ 53 w 363"/>
                  <a:gd name="T11" fmla="*/ 194 h 204"/>
                  <a:gd name="T12" fmla="*/ 89 w 363"/>
                  <a:gd name="T13" fmla="*/ 194 h 204"/>
                  <a:gd name="T14" fmla="*/ 159 w 363"/>
                  <a:gd name="T15" fmla="*/ 185 h 204"/>
                  <a:gd name="T16" fmla="*/ 159 w 363"/>
                  <a:gd name="T17" fmla="*/ 185 h 204"/>
                  <a:gd name="T18" fmla="*/ 274 w 363"/>
                  <a:gd name="T19" fmla="*/ 167 h 204"/>
                  <a:gd name="T20" fmla="*/ 345 w 363"/>
                  <a:gd name="T21" fmla="*/ 132 h 204"/>
                  <a:gd name="T22" fmla="*/ 362 w 363"/>
                  <a:gd name="T23" fmla="*/ 114 h 204"/>
                  <a:gd name="T24" fmla="*/ 362 w 363"/>
                  <a:gd name="T25" fmla="*/ 105 h 204"/>
                  <a:gd name="T26" fmla="*/ 318 w 363"/>
                  <a:gd name="T27" fmla="*/ 79 h 204"/>
                  <a:gd name="T28" fmla="*/ 318 w 363"/>
                  <a:gd name="T29" fmla="*/ 79 h 204"/>
                  <a:gd name="T30" fmla="*/ 283 w 363"/>
                  <a:gd name="T31" fmla="*/ 61 h 204"/>
                  <a:gd name="T32" fmla="*/ 265 w 363"/>
                  <a:gd name="T33" fmla="*/ 52 h 204"/>
                  <a:gd name="T34" fmla="*/ 248 w 363"/>
                  <a:gd name="T35" fmla="*/ 52 h 204"/>
                  <a:gd name="T36" fmla="*/ 203 w 363"/>
                  <a:gd name="T37" fmla="*/ 61 h 204"/>
                  <a:gd name="T38" fmla="*/ 212 w 363"/>
                  <a:gd name="T39" fmla="*/ 61 h 204"/>
                  <a:gd name="T40" fmla="*/ 221 w 363"/>
                  <a:gd name="T41" fmla="*/ 52 h 204"/>
                  <a:gd name="T42" fmla="*/ 221 w 363"/>
                  <a:gd name="T43" fmla="*/ 26 h 204"/>
                  <a:gd name="T44" fmla="*/ 212 w 363"/>
                  <a:gd name="T45" fmla="*/ 26 h 204"/>
                  <a:gd name="T46" fmla="*/ 203 w 363"/>
                  <a:gd name="T47" fmla="*/ 8 h 204"/>
                  <a:gd name="T48" fmla="*/ 186 w 363"/>
                  <a:gd name="T49" fmla="*/ 0 h 204"/>
                  <a:gd name="T50" fmla="*/ 168 w 363"/>
                  <a:gd name="T51" fmla="*/ 17 h 204"/>
                  <a:gd name="T52" fmla="*/ 159 w 363"/>
                  <a:gd name="T53" fmla="*/ 17 h 204"/>
                  <a:gd name="T54" fmla="*/ 142 w 363"/>
                  <a:gd name="T55" fmla="*/ 26 h 204"/>
                  <a:gd name="T56" fmla="*/ 106 w 363"/>
                  <a:gd name="T57" fmla="*/ 35 h 204"/>
                  <a:gd name="T58" fmla="*/ 106 w 363"/>
                  <a:gd name="T59" fmla="*/ 44 h 204"/>
                  <a:gd name="T60" fmla="*/ 98 w 363"/>
                  <a:gd name="T61" fmla="*/ 52 h 204"/>
                  <a:gd name="T62" fmla="*/ 89 w 363"/>
                  <a:gd name="T63" fmla="*/ 70 h 204"/>
                  <a:gd name="T64" fmla="*/ 80 w 363"/>
                  <a:gd name="T65" fmla="*/ 88 h 204"/>
                  <a:gd name="T66" fmla="*/ 53 w 363"/>
                  <a:gd name="T67" fmla="*/ 88 h 204"/>
                  <a:gd name="T68" fmla="*/ 45 w 363"/>
                  <a:gd name="T69" fmla="*/ 114 h 204"/>
                  <a:gd name="T70" fmla="*/ 36 w 363"/>
                  <a:gd name="T71" fmla="*/ 13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3" h="204">
                    <a:moveTo>
                      <a:pt x="18" y="150"/>
                    </a:moveTo>
                    <a:lnTo>
                      <a:pt x="18" y="158"/>
                    </a:lnTo>
                    <a:lnTo>
                      <a:pt x="18" y="158"/>
                    </a:lnTo>
                    <a:lnTo>
                      <a:pt x="0" y="167"/>
                    </a:lnTo>
                    <a:lnTo>
                      <a:pt x="0" y="185"/>
                    </a:lnTo>
                    <a:lnTo>
                      <a:pt x="0" y="185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8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53" y="194"/>
                    </a:lnTo>
                    <a:lnTo>
                      <a:pt x="53" y="194"/>
                    </a:lnTo>
                    <a:lnTo>
                      <a:pt x="89" y="194"/>
                    </a:lnTo>
                    <a:lnTo>
                      <a:pt x="89" y="194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212" y="176"/>
                    </a:lnTo>
                    <a:lnTo>
                      <a:pt x="274" y="167"/>
                    </a:lnTo>
                    <a:lnTo>
                      <a:pt x="327" y="141"/>
                    </a:lnTo>
                    <a:lnTo>
                      <a:pt x="345" y="132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62" y="105"/>
                    </a:lnTo>
                    <a:lnTo>
                      <a:pt x="362" y="105"/>
                    </a:lnTo>
                    <a:lnTo>
                      <a:pt x="345" y="88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00" y="70"/>
                    </a:lnTo>
                    <a:lnTo>
                      <a:pt x="283" y="61"/>
                    </a:lnTo>
                    <a:lnTo>
                      <a:pt x="283" y="61"/>
                    </a:lnTo>
                    <a:lnTo>
                      <a:pt x="265" y="52"/>
                    </a:lnTo>
                    <a:lnTo>
                      <a:pt x="248" y="52"/>
                    </a:lnTo>
                    <a:lnTo>
                      <a:pt x="248" y="52"/>
                    </a:lnTo>
                    <a:lnTo>
                      <a:pt x="230" y="52"/>
                    </a:lnTo>
                    <a:lnTo>
                      <a:pt x="203" y="61"/>
                    </a:lnTo>
                    <a:lnTo>
                      <a:pt x="203" y="61"/>
                    </a:lnTo>
                    <a:lnTo>
                      <a:pt x="212" y="61"/>
                    </a:lnTo>
                    <a:lnTo>
                      <a:pt x="212" y="61"/>
                    </a:lnTo>
                    <a:lnTo>
                      <a:pt x="221" y="52"/>
                    </a:lnTo>
                    <a:lnTo>
                      <a:pt x="221" y="44"/>
                    </a:lnTo>
                    <a:lnTo>
                      <a:pt x="221" y="26"/>
                    </a:lnTo>
                    <a:lnTo>
                      <a:pt x="221" y="26"/>
                    </a:lnTo>
                    <a:lnTo>
                      <a:pt x="212" y="26"/>
                    </a:lnTo>
                    <a:lnTo>
                      <a:pt x="212" y="26"/>
                    </a:lnTo>
                    <a:lnTo>
                      <a:pt x="203" y="8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68" y="8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17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124" y="26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98" y="52"/>
                    </a:lnTo>
                    <a:lnTo>
                      <a:pt x="98" y="52"/>
                    </a:lnTo>
                    <a:lnTo>
                      <a:pt x="89" y="70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53" y="88"/>
                    </a:lnTo>
                    <a:lnTo>
                      <a:pt x="45" y="97"/>
                    </a:lnTo>
                    <a:lnTo>
                      <a:pt x="45" y="114"/>
                    </a:lnTo>
                    <a:lnTo>
                      <a:pt x="45" y="114"/>
                    </a:lnTo>
                    <a:lnTo>
                      <a:pt x="36" y="132"/>
                    </a:lnTo>
                    <a:lnTo>
                      <a:pt x="18" y="15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F4EBEDE4-9602-0F49-BC8F-A6DB771585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4438" y="2154238"/>
                <a:ext cx="114300" cy="82550"/>
              </a:xfrm>
              <a:custGeom>
                <a:avLst/>
                <a:gdLst>
                  <a:gd name="T0" fmla="*/ 18 w 319"/>
                  <a:gd name="T1" fmla="*/ 212 h 231"/>
                  <a:gd name="T2" fmla="*/ 53 w 319"/>
                  <a:gd name="T3" fmla="*/ 230 h 231"/>
                  <a:gd name="T4" fmla="*/ 71 w 319"/>
                  <a:gd name="T5" fmla="*/ 230 h 231"/>
                  <a:gd name="T6" fmla="*/ 124 w 319"/>
                  <a:gd name="T7" fmla="*/ 212 h 231"/>
                  <a:gd name="T8" fmla="*/ 133 w 319"/>
                  <a:gd name="T9" fmla="*/ 194 h 231"/>
                  <a:gd name="T10" fmla="*/ 133 w 319"/>
                  <a:gd name="T11" fmla="*/ 185 h 231"/>
                  <a:gd name="T12" fmla="*/ 133 w 319"/>
                  <a:gd name="T13" fmla="*/ 185 h 231"/>
                  <a:gd name="T14" fmla="*/ 177 w 319"/>
                  <a:gd name="T15" fmla="*/ 168 h 231"/>
                  <a:gd name="T16" fmla="*/ 247 w 319"/>
                  <a:gd name="T17" fmla="*/ 150 h 231"/>
                  <a:gd name="T18" fmla="*/ 265 w 319"/>
                  <a:gd name="T19" fmla="*/ 150 h 231"/>
                  <a:gd name="T20" fmla="*/ 274 w 319"/>
                  <a:gd name="T21" fmla="*/ 141 h 231"/>
                  <a:gd name="T22" fmla="*/ 292 w 319"/>
                  <a:gd name="T23" fmla="*/ 124 h 231"/>
                  <a:gd name="T24" fmla="*/ 292 w 319"/>
                  <a:gd name="T25" fmla="*/ 115 h 231"/>
                  <a:gd name="T26" fmla="*/ 292 w 319"/>
                  <a:gd name="T27" fmla="*/ 106 h 231"/>
                  <a:gd name="T28" fmla="*/ 292 w 319"/>
                  <a:gd name="T29" fmla="*/ 106 h 231"/>
                  <a:gd name="T30" fmla="*/ 300 w 319"/>
                  <a:gd name="T31" fmla="*/ 106 h 231"/>
                  <a:gd name="T32" fmla="*/ 309 w 319"/>
                  <a:gd name="T33" fmla="*/ 97 h 231"/>
                  <a:gd name="T34" fmla="*/ 318 w 319"/>
                  <a:gd name="T35" fmla="*/ 88 h 231"/>
                  <a:gd name="T36" fmla="*/ 309 w 319"/>
                  <a:gd name="T37" fmla="*/ 71 h 231"/>
                  <a:gd name="T38" fmla="*/ 283 w 319"/>
                  <a:gd name="T39" fmla="*/ 62 h 231"/>
                  <a:gd name="T40" fmla="*/ 274 w 319"/>
                  <a:gd name="T41" fmla="*/ 53 h 231"/>
                  <a:gd name="T42" fmla="*/ 247 w 319"/>
                  <a:gd name="T43" fmla="*/ 53 h 231"/>
                  <a:gd name="T44" fmla="*/ 247 w 319"/>
                  <a:gd name="T45" fmla="*/ 35 h 231"/>
                  <a:gd name="T46" fmla="*/ 239 w 319"/>
                  <a:gd name="T47" fmla="*/ 18 h 231"/>
                  <a:gd name="T48" fmla="*/ 221 w 319"/>
                  <a:gd name="T49" fmla="*/ 0 h 231"/>
                  <a:gd name="T50" fmla="*/ 212 w 319"/>
                  <a:gd name="T51" fmla="*/ 0 h 231"/>
                  <a:gd name="T52" fmla="*/ 195 w 319"/>
                  <a:gd name="T53" fmla="*/ 9 h 231"/>
                  <a:gd name="T54" fmla="*/ 177 w 319"/>
                  <a:gd name="T55" fmla="*/ 18 h 231"/>
                  <a:gd name="T56" fmla="*/ 142 w 319"/>
                  <a:gd name="T57" fmla="*/ 26 h 231"/>
                  <a:gd name="T58" fmla="*/ 80 w 319"/>
                  <a:gd name="T59" fmla="*/ 53 h 231"/>
                  <a:gd name="T60" fmla="*/ 71 w 319"/>
                  <a:gd name="T61" fmla="*/ 71 h 231"/>
                  <a:gd name="T62" fmla="*/ 80 w 319"/>
                  <a:gd name="T63" fmla="*/ 79 h 231"/>
                  <a:gd name="T64" fmla="*/ 89 w 319"/>
                  <a:gd name="T65" fmla="*/ 88 h 231"/>
                  <a:gd name="T66" fmla="*/ 80 w 319"/>
                  <a:gd name="T67" fmla="*/ 97 h 231"/>
                  <a:gd name="T68" fmla="*/ 53 w 319"/>
                  <a:gd name="T69" fmla="*/ 106 h 231"/>
                  <a:gd name="T70" fmla="*/ 36 w 319"/>
                  <a:gd name="T71" fmla="*/ 106 h 231"/>
                  <a:gd name="T72" fmla="*/ 36 w 319"/>
                  <a:gd name="T73" fmla="*/ 124 h 231"/>
                  <a:gd name="T74" fmla="*/ 45 w 319"/>
                  <a:gd name="T75" fmla="*/ 141 h 231"/>
                  <a:gd name="T76" fmla="*/ 53 w 319"/>
                  <a:gd name="T77" fmla="*/ 150 h 231"/>
                  <a:gd name="T78" fmla="*/ 53 w 319"/>
                  <a:gd name="T79" fmla="*/ 150 h 231"/>
                  <a:gd name="T80" fmla="*/ 71 w 319"/>
                  <a:gd name="T81" fmla="*/ 159 h 231"/>
                  <a:gd name="T82" fmla="*/ 18 w 319"/>
                  <a:gd name="T83" fmla="*/ 159 h 231"/>
                  <a:gd name="T84" fmla="*/ 9 w 319"/>
                  <a:gd name="T85" fmla="*/ 168 h 231"/>
                  <a:gd name="T86" fmla="*/ 0 w 319"/>
                  <a:gd name="T87" fmla="*/ 177 h 231"/>
                  <a:gd name="T88" fmla="*/ 9 w 319"/>
                  <a:gd name="T89" fmla="*/ 194 h 231"/>
                  <a:gd name="T90" fmla="*/ 18 w 319"/>
                  <a:gd name="T91" fmla="*/ 2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19" h="231">
                    <a:moveTo>
                      <a:pt x="18" y="212"/>
                    </a:moveTo>
                    <a:lnTo>
                      <a:pt x="18" y="212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71" y="230"/>
                    </a:lnTo>
                    <a:lnTo>
                      <a:pt x="71" y="230"/>
                    </a:lnTo>
                    <a:lnTo>
                      <a:pt x="98" y="221"/>
                    </a:lnTo>
                    <a:lnTo>
                      <a:pt x="124" y="212"/>
                    </a:lnTo>
                    <a:lnTo>
                      <a:pt x="124" y="212"/>
                    </a:lnTo>
                    <a:lnTo>
                      <a:pt x="133" y="194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50" y="177"/>
                    </a:lnTo>
                    <a:lnTo>
                      <a:pt x="177" y="168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65" y="150"/>
                    </a:lnTo>
                    <a:lnTo>
                      <a:pt x="265" y="150"/>
                    </a:lnTo>
                    <a:lnTo>
                      <a:pt x="274" y="141"/>
                    </a:lnTo>
                    <a:lnTo>
                      <a:pt x="274" y="141"/>
                    </a:lnTo>
                    <a:lnTo>
                      <a:pt x="292" y="141"/>
                    </a:lnTo>
                    <a:lnTo>
                      <a:pt x="292" y="124"/>
                    </a:lnTo>
                    <a:lnTo>
                      <a:pt x="292" y="115"/>
                    </a:lnTo>
                    <a:lnTo>
                      <a:pt x="292" y="115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300" y="106"/>
                    </a:lnTo>
                    <a:lnTo>
                      <a:pt x="300" y="106"/>
                    </a:lnTo>
                    <a:lnTo>
                      <a:pt x="309" y="97"/>
                    </a:lnTo>
                    <a:lnTo>
                      <a:pt x="318" y="88"/>
                    </a:lnTo>
                    <a:lnTo>
                      <a:pt x="318" y="88"/>
                    </a:lnTo>
                    <a:lnTo>
                      <a:pt x="309" y="79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62"/>
                    </a:lnTo>
                    <a:lnTo>
                      <a:pt x="283" y="62"/>
                    </a:lnTo>
                    <a:lnTo>
                      <a:pt x="274" y="53"/>
                    </a:lnTo>
                    <a:lnTo>
                      <a:pt x="274" y="53"/>
                    </a:lnTo>
                    <a:lnTo>
                      <a:pt x="247" y="53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9" y="18"/>
                    </a:lnTo>
                    <a:lnTo>
                      <a:pt x="239" y="18"/>
                    </a:lnTo>
                    <a:lnTo>
                      <a:pt x="239" y="0"/>
                    </a:lnTo>
                    <a:lnTo>
                      <a:pt x="221" y="0"/>
                    </a:lnTo>
                    <a:lnTo>
                      <a:pt x="221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195" y="9"/>
                    </a:lnTo>
                    <a:lnTo>
                      <a:pt x="195" y="9"/>
                    </a:lnTo>
                    <a:lnTo>
                      <a:pt x="177" y="18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98" y="44"/>
                    </a:lnTo>
                    <a:lnTo>
                      <a:pt x="80" y="53"/>
                    </a:lnTo>
                    <a:lnTo>
                      <a:pt x="80" y="53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80" y="79"/>
                    </a:lnTo>
                    <a:lnTo>
                      <a:pt x="80" y="79"/>
                    </a:lnTo>
                    <a:lnTo>
                      <a:pt x="89" y="88"/>
                    </a:lnTo>
                    <a:lnTo>
                      <a:pt x="89" y="88"/>
                    </a:lnTo>
                    <a:lnTo>
                      <a:pt x="80" y="97"/>
                    </a:lnTo>
                    <a:lnTo>
                      <a:pt x="62" y="106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36" y="106"/>
                    </a:lnTo>
                    <a:lnTo>
                      <a:pt x="36" y="124"/>
                    </a:lnTo>
                    <a:lnTo>
                      <a:pt x="36" y="124"/>
                    </a:lnTo>
                    <a:lnTo>
                      <a:pt x="36" y="132"/>
                    </a:lnTo>
                    <a:lnTo>
                      <a:pt x="45" y="141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71" y="159"/>
                    </a:lnTo>
                    <a:lnTo>
                      <a:pt x="71" y="159"/>
                    </a:lnTo>
                    <a:lnTo>
                      <a:pt x="53" y="159"/>
                    </a:lnTo>
                    <a:lnTo>
                      <a:pt x="18" y="159"/>
                    </a:lnTo>
                    <a:lnTo>
                      <a:pt x="18" y="159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85"/>
                    </a:lnTo>
                    <a:lnTo>
                      <a:pt x="9" y="194"/>
                    </a:lnTo>
                    <a:lnTo>
                      <a:pt x="9" y="194"/>
                    </a:lnTo>
                    <a:lnTo>
                      <a:pt x="18" y="21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F2C8DA49-F65E-C148-B732-C23B214C89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2538" y="2208213"/>
                <a:ext cx="120650" cy="63500"/>
              </a:xfrm>
              <a:custGeom>
                <a:avLst/>
                <a:gdLst>
                  <a:gd name="T0" fmla="*/ 212 w 337"/>
                  <a:gd name="T1" fmla="*/ 9 h 178"/>
                  <a:gd name="T2" fmla="*/ 177 w 337"/>
                  <a:gd name="T3" fmla="*/ 0 h 178"/>
                  <a:gd name="T4" fmla="*/ 97 w 337"/>
                  <a:gd name="T5" fmla="*/ 9 h 178"/>
                  <a:gd name="T6" fmla="*/ 44 w 337"/>
                  <a:gd name="T7" fmla="*/ 35 h 178"/>
                  <a:gd name="T8" fmla="*/ 36 w 337"/>
                  <a:gd name="T9" fmla="*/ 44 h 178"/>
                  <a:gd name="T10" fmla="*/ 27 w 337"/>
                  <a:gd name="T11" fmla="*/ 53 h 178"/>
                  <a:gd name="T12" fmla="*/ 18 w 337"/>
                  <a:gd name="T13" fmla="*/ 62 h 178"/>
                  <a:gd name="T14" fmla="*/ 18 w 337"/>
                  <a:gd name="T15" fmla="*/ 62 h 178"/>
                  <a:gd name="T16" fmla="*/ 9 w 337"/>
                  <a:gd name="T17" fmla="*/ 71 h 178"/>
                  <a:gd name="T18" fmla="*/ 0 w 337"/>
                  <a:gd name="T19" fmla="*/ 71 h 178"/>
                  <a:gd name="T20" fmla="*/ 0 w 337"/>
                  <a:gd name="T21" fmla="*/ 80 h 178"/>
                  <a:gd name="T22" fmla="*/ 0 w 337"/>
                  <a:gd name="T23" fmla="*/ 97 h 178"/>
                  <a:gd name="T24" fmla="*/ 18 w 337"/>
                  <a:gd name="T25" fmla="*/ 106 h 178"/>
                  <a:gd name="T26" fmla="*/ 27 w 337"/>
                  <a:gd name="T27" fmla="*/ 115 h 178"/>
                  <a:gd name="T28" fmla="*/ 36 w 337"/>
                  <a:gd name="T29" fmla="*/ 115 h 178"/>
                  <a:gd name="T30" fmla="*/ 44 w 337"/>
                  <a:gd name="T31" fmla="*/ 115 h 178"/>
                  <a:gd name="T32" fmla="*/ 62 w 337"/>
                  <a:gd name="T33" fmla="*/ 124 h 178"/>
                  <a:gd name="T34" fmla="*/ 97 w 337"/>
                  <a:gd name="T35" fmla="*/ 150 h 178"/>
                  <a:gd name="T36" fmla="*/ 106 w 337"/>
                  <a:gd name="T37" fmla="*/ 141 h 178"/>
                  <a:gd name="T38" fmla="*/ 141 w 337"/>
                  <a:gd name="T39" fmla="*/ 150 h 178"/>
                  <a:gd name="T40" fmla="*/ 168 w 337"/>
                  <a:gd name="T41" fmla="*/ 159 h 178"/>
                  <a:gd name="T42" fmla="*/ 177 w 337"/>
                  <a:gd name="T43" fmla="*/ 168 h 178"/>
                  <a:gd name="T44" fmla="*/ 203 w 337"/>
                  <a:gd name="T45" fmla="*/ 168 h 178"/>
                  <a:gd name="T46" fmla="*/ 265 w 337"/>
                  <a:gd name="T47" fmla="*/ 177 h 178"/>
                  <a:gd name="T48" fmla="*/ 309 w 337"/>
                  <a:gd name="T49" fmla="*/ 159 h 178"/>
                  <a:gd name="T50" fmla="*/ 318 w 337"/>
                  <a:gd name="T51" fmla="*/ 141 h 178"/>
                  <a:gd name="T52" fmla="*/ 309 w 337"/>
                  <a:gd name="T53" fmla="*/ 132 h 178"/>
                  <a:gd name="T54" fmla="*/ 300 w 337"/>
                  <a:gd name="T55" fmla="*/ 124 h 178"/>
                  <a:gd name="T56" fmla="*/ 336 w 337"/>
                  <a:gd name="T57" fmla="*/ 80 h 178"/>
                  <a:gd name="T58" fmla="*/ 336 w 337"/>
                  <a:gd name="T59" fmla="*/ 53 h 178"/>
                  <a:gd name="T60" fmla="*/ 336 w 337"/>
                  <a:gd name="T61" fmla="*/ 44 h 178"/>
                  <a:gd name="T62" fmla="*/ 318 w 337"/>
                  <a:gd name="T63" fmla="*/ 35 h 178"/>
                  <a:gd name="T64" fmla="*/ 265 w 337"/>
                  <a:gd name="T65" fmla="*/ 18 h 178"/>
                  <a:gd name="T66" fmla="*/ 247 w 337"/>
                  <a:gd name="T67" fmla="*/ 18 h 178"/>
                  <a:gd name="T68" fmla="*/ 239 w 337"/>
                  <a:gd name="T69" fmla="*/ 35 h 178"/>
                  <a:gd name="T70" fmla="*/ 221 w 337"/>
                  <a:gd name="T71" fmla="*/ 2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7" h="178">
                    <a:moveTo>
                      <a:pt x="212" y="9"/>
                    </a:moveTo>
                    <a:lnTo>
                      <a:pt x="212" y="9"/>
                    </a:lnTo>
                    <a:lnTo>
                      <a:pt x="194" y="0"/>
                    </a:lnTo>
                    <a:lnTo>
                      <a:pt x="177" y="0"/>
                    </a:lnTo>
                    <a:lnTo>
                      <a:pt x="177" y="0"/>
                    </a:lnTo>
                    <a:lnTo>
                      <a:pt x="97" y="9"/>
                    </a:lnTo>
                    <a:lnTo>
                      <a:pt x="62" y="27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27" y="53"/>
                    </a:lnTo>
                    <a:lnTo>
                      <a:pt x="27" y="53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9" y="71"/>
                    </a:lnTo>
                    <a:lnTo>
                      <a:pt x="9" y="71"/>
                    </a:lnTo>
                    <a:lnTo>
                      <a:pt x="0" y="71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18" y="106"/>
                    </a:lnTo>
                    <a:lnTo>
                      <a:pt x="18" y="106"/>
                    </a:lnTo>
                    <a:lnTo>
                      <a:pt x="27" y="115"/>
                    </a:lnTo>
                    <a:lnTo>
                      <a:pt x="27" y="115"/>
                    </a:lnTo>
                    <a:lnTo>
                      <a:pt x="36" y="115"/>
                    </a:lnTo>
                    <a:lnTo>
                      <a:pt x="44" y="115"/>
                    </a:lnTo>
                    <a:lnTo>
                      <a:pt x="44" y="115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71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141" y="150"/>
                    </a:lnTo>
                    <a:lnTo>
                      <a:pt x="168" y="159"/>
                    </a:lnTo>
                    <a:lnTo>
                      <a:pt x="168" y="159"/>
                    </a:lnTo>
                    <a:lnTo>
                      <a:pt x="177" y="168"/>
                    </a:lnTo>
                    <a:lnTo>
                      <a:pt x="177" y="168"/>
                    </a:lnTo>
                    <a:lnTo>
                      <a:pt x="203" y="168"/>
                    </a:lnTo>
                    <a:lnTo>
                      <a:pt x="203" y="168"/>
                    </a:lnTo>
                    <a:lnTo>
                      <a:pt x="265" y="177"/>
                    </a:lnTo>
                    <a:lnTo>
                      <a:pt x="265" y="177"/>
                    </a:lnTo>
                    <a:lnTo>
                      <a:pt x="291" y="177"/>
                    </a:lnTo>
                    <a:lnTo>
                      <a:pt x="309" y="159"/>
                    </a:lnTo>
                    <a:lnTo>
                      <a:pt x="309" y="159"/>
                    </a:lnTo>
                    <a:lnTo>
                      <a:pt x="318" y="141"/>
                    </a:lnTo>
                    <a:lnTo>
                      <a:pt x="318" y="141"/>
                    </a:lnTo>
                    <a:lnTo>
                      <a:pt x="309" y="132"/>
                    </a:lnTo>
                    <a:lnTo>
                      <a:pt x="300" y="124"/>
                    </a:lnTo>
                    <a:lnTo>
                      <a:pt x="300" y="124"/>
                    </a:lnTo>
                    <a:lnTo>
                      <a:pt x="336" y="80"/>
                    </a:lnTo>
                    <a:lnTo>
                      <a:pt x="336" y="80"/>
                    </a:lnTo>
                    <a:lnTo>
                      <a:pt x="336" y="71"/>
                    </a:lnTo>
                    <a:lnTo>
                      <a:pt x="336" y="53"/>
                    </a:lnTo>
                    <a:lnTo>
                      <a:pt x="336" y="53"/>
                    </a:lnTo>
                    <a:lnTo>
                      <a:pt x="336" y="44"/>
                    </a:lnTo>
                    <a:lnTo>
                      <a:pt x="336" y="44"/>
                    </a:lnTo>
                    <a:lnTo>
                      <a:pt x="318" y="35"/>
                    </a:lnTo>
                    <a:lnTo>
                      <a:pt x="300" y="27"/>
                    </a:lnTo>
                    <a:lnTo>
                      <a:pt x="265" y="18"/>
                    </a:lnTo>
                    <a:lnTo>
                      <a:pt x="265" y="18"/>
                    </a:lnTo>
                    <a:lnTo>
                      <a:pt x="247" y="18"/>
                    </a:lnTo>
                    <a:lnTo>
                      <a:pt x="239" y="27"/>
                    </a:lnTo>
                    <a:lnTo>
                      <a:pt x="239" y="35"/>
                    </a:lnTo>
                    <a:lnTo>
                      <a:pt x="239" y="35"/>
                    </a:lnTo>
                    <a:lnTo>
                      <a:pt x="221" y="27"/>
                    </a:lnTo>
                    <a:lnTo>
                      <a:pt x="212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6A382393-8B2F-6847-BA2A-9C8220456C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4088" y="3106738"/>
                <a:ext cx="57150" cy="209550"/>
              </a:xfrm>
              <a:custGeom>
                <a:avLst/>
                <a:gdLst>
                  <a:gd name="T0" fmla="*/ 124 w 160"/>
                  <a:gd name="T1" fmla="*/ 292 h 584"/>
                  <a:gd name="T2" fmla="*/ 124 w 160"/>
                  <a:gd name="T3" fmla="*/ 256 h 584"/>
                  <a:gd name="T4" fmla="*/ 97 w 160"/>
                  <a:gd name="T5" fmla="*/ 177 h 584"/>
                  <a:gd name="T6" fmla="*/ 97 w 160"/>
                  <a:gd name="T7" fmla="*/ 124 h 584"/>
                  <a:gd name="T8" fmla="*/ 97 w 160"/>
                  <a:gd name="T9" fmla="*/ 115 h 584"/>
                  <a:gd name="T10" fmla="*/ 97 w 160"/>
                  <a:gd name="T11" fmla="*/ 71 h 584"/>
                  <a:gd name="T12" fmla="*/ 88 w 160"/>
                  <a:gd name="T13" fmla="*/ 62 h 584"/>
                  <a:gd name="T14" fmla="*/ 62 w 160"/>
                  <a:gd name="T15" fmla="*/ 9 h 584"/>
                  <a:gd name="T16" fmla="*/ 53 w 160"/>
                  <a:gd name="T17" fmla="*/ 0 h 584"/>
                  <a:gd name="T18" fmla="*/ 44 w 160"/>
                  <a:gd name="T19" fmla="*/ 0 h 584"/>
                  <a:gd name="T20" fmla="*/ 27 w 160"/>
                  <a:gd name="T21" fmla="*/ 18 h 584"/>
                  <a:gd name="T22" fmla="*/ 27 w 160"/>
                  <a:gd name="T23" fmla="*/ 27 h 584"/>
                  <a:gd name="T24" fmla="*/ 18 w 160"/>
                  <a:gd name="T25" fmla="*/ 44 h 584"/>
                  <a:gd name="T26" fmla="*/ 18 w 160"/>
                  <a:gd name="T27" fmla="*/ 44 h 584"/>
                  <a:gd name="T28" fmla="*/ 0 w 160"/>
                  <a:gd name="T29" fmla="*/ 62 h 584"/>
                  <a:gd name="T30" fmla="*/ 0 w 160"/>
                  <a:gd name="T31" fmla="*/ 80 h 584"/>
                  <a:gd name="T32" fmla="*/ 0 w 160"/>
                  <a:gd name="T33" fmla="*/ 89 h 584"/>
                  <a:gd name="T34" fmla="*/ 0 w 160"/>
                  <a:gd name="T35" fmla="*/ 115 h 584"/>
                  <a:gd name="T36" fmla="*/ 0 w 160"/>
                  <a:gd name="T37" fmla="*/ 142 h 584"/>
                  <a:gd name="T38" fmla="*/ 18 w 160"/>
                  <a:gd name="T39" fmla="*/ 230 h 584"/>
                  <a:gd name="T40" fmla="*/ 18 w 160"/>
                  <a:gd name="T41" fmla="*/ 247 h 584"/>
                  <a:gd name="T42" fmla="*/ 18 w 160"/>
                  <a:gd name="T43" fmla="*/ 327 h 584"/>
                  <a:gd name="T44" fmla="*/ 9 w 160"/>
                  <a:gd name="T45" fmla="*/ 433 h 584"/>
                  <a:gd name="T46" fmla="*/ 18 w 160"/>
                  <a:gd name="T47" fmla="*/ 468 h 584"/>
                  <a:gd name="T48" fmla="*/ 9 w 160"/>
                  <a:gd name="T49" fmla="*/ 521 h 584"/>
                  <a:gd name="T50" fmla="*/ 0 w 160"/>
                  <a:gd name="T51" fmla="*/ 565 h 584"/>
                  <a:gd name="T52" fmla="*/ 9 w 160"/>
                  <a:gd name="T53" fmla="*/ 583 h 584"/>
                  <a:gd name="T54" fmla="*/ 18 w 160"/>
                  <a:gd name="T55" fmla="*/ 583 h 584"/>
                  <a:gd name="T56" fmla="*/ 35 w 160"/>
                  <a:gd name="T57" fmla="*/ 565 h 584"/>
                  <a:gd name="T58" fmla="*/ 35 w 160"/>
                  <a:gd name="T59" fmla="*/ 565 h 584"/>
                  <a:gd name="T60" fmla="*/ 44 w 160"/>
                  <a:gd name="T61" fmla="*/ 565 h 584"/>
                  <a:gd name="T62" fmla="*/ 53 w 160"/>
                  <a:gd name="T63" fmla="*/ 556 h 584"/>
                  <a:gd name="T64" fmla="*/ 71 w 160"/>
                  <a:gd name="T65" fmla="*/ 556 h 584"/>
                  <a:gd name="T66" fmla="*/ 80 w 160"/>
                  <a:gd name="T67" fmla="*/ 548 h 584"/>
                  <a:gd name="T68" fmla="*/ 80 w 160"/>
                  <a:gd name="T69" fmla="*/ 530 h 584"/>
                  <a:gd name="T70" fmla="*/ 71 w 160"/>
                  <a:gd name="T71" fmla="*/ 512 h 584"/>
                  <a:gd name="T72" fmla="*/ 53 w 160"/>
                  <a:gd name="T73" fmla="*/ 477 h 584"/>
                  <a:gd name="T74" fmla="*/ 53 w 160"/>
                  <a:gd name="T75" fmla="*/ 468 h 584"/>
                  <a:gd name="T76" fmla="*/ 62 w 160"/>
                  <a:gd name="T77" fmla="*/ 442 h 584"/>
                  <a:gd name="T78" fmla="*/ 62 w 160"/>
                  <a:gd name="T79" fmla="*/ 433 h 584"/>
                  <a:gd name="T80" fmla="*/ 71 w 160"/>
                  <a:gd name="T81" fmla="*/ 415 h 584"/>
                  <a:gd name="T82" fmla="*/ 71 w 160"/>
                  <a:gd name="T83" fmla="*/ 389 h 584"/>
                  <a:gd name="T84" fmla="*/ 88 w 160"/>
                  <a:gd name="T85" fmla="*/ 371 h 584"/>
                  <a:gd name="T86" fmla="*/ 106 w 160"/>
                  <a:gd name="T87" fmla="*/ 380 h 584"/>
                  <a:gd name="T88" fmla="*/ 133 w 160"/>
                  <a:gd name="T89" fmla="*/ 389 h 584"/>
                  <a:gd name="T90" fmla="*/ 141 w 160"/>
                  <a:gd name="T91" fmla="*/ 398 h 584"/>
                  <a:gd name="T92" fmla="*/ 150 w 160"/>
                  <a:gd name="T93" fmla="*/ 398 h 584"/>
                  <a:gd name="T94" fmla="*/ 159 w 160"/>
                  <a:gd name="T95" fmla="*/ 371 h 584"/>
                  <a:gd name="T96" fmla="*/ 124 w 160"/>
                  <a:gd name="T97" fmla="*/ 292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0" h="584">
                    <a:moveTo>
                      <a:pt x="124" y="292"/>
                    </a:moveTo>
                    <a:lnTo>
                      <a:pt x="124" y="292"/>
                    </a:lnTo>
                    <a:lnTo>
                      <a:pt x="124" y="256"/>
                    </a:lnTo>
                    <a:lnTo>
                      <a:pt x="124" y="256"/>
                    </a:lnTo>
                    <a:lnTo>
                      <a:pt x="97" y="177"/>
                    </a:lnTo>
                    <a:lnTo>
                      <a:pt x="97" y="177"/>
                    </a:lnTo>
                    <a:lnTo>
                      <a:pt x="88" y="150"/>
                    </a:lnTo>
                    <a:lnTo>
                      <a:pt x="97" y="124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06" y="80"/>
                    </a:lnTo>
                    <a:lnTo>
                      <a:pt x="97" y="71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36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7" y="18"/>
                    </a:lnTo>
                    <a:lnTo>
                      <a:pt x="27" y="27"/>
                    </a:lnTo>
                    <a:lnTo>
                      <a:pt x="27" y="27"/>
                    </a:lnTo>
                    <a:lnTo>
                      <a:pt x="27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42"/>
                    </a:lnTo>
                    <a:lnTo>
                      <a:pt x="0" y="168"/>
                    </a:lnTo>
                    <a:lnTo>
                      <a:pt x="18" y="230"/>
                    </a:lnTo>
                    <a:lnTo>
                      <a:pt x="18" y="230"/>
                    </a:lnTo>
                    <a:lnTo>
                      <a:pt x="18" y="247"/>
                    </a:lnTo>
                    <a:lnTo>
                      <a:pt x="18" y="327"/>
                    </a:lnTo>
                    <a:lnTo>
                      <a:pt x="18" y="327"/>
                    </a:lnTo>
                    <a:lnTo>
                      <a:pt x="9" y="406"/>
                    </a:lnTo>
                    <a:lnTo>
                      <a:pt x="9" y="433"/>
                    </a:lnTo>
                    <a:lnTo>
                      <a:pt x="9" y="433"/>
                    </a:lnTo>
                    <a:lnTo>
                      <a:pt x="18" y="468"/>
                    </a:lnTo>
                    <a:lnTo>
                      <a:pt x="9" y="521"/>
                    </a:lnTo>
                    <a:lnTo>
                      <a:pt x="9" y="521"/>
                    </a:lnTo>
                    <a:lnTo>
                      <a:pt x="0" y="548"/>
                    </a:lnTo>
                    <a:lnTo>
                      <a:pt x="0" y="565"/>
                    </a:lnTo>
                    <a:lnTo>
                      <a:pt x="0" y="565"/>
                    </a:lnTo>
                    <a:lnTo>
                      <a:pt x="9" y="583"/>
                    </a:lnTo>
                    <a:lnTo>
                      <a:pt x="18" y="583"/>
                    </a:lnTo>
                    <a:lnTo>
                      <a:pt x="18" y="583"/>
                    </a:lnTo>
                    <a:lnTo>
                      <a:pt x="35" y="583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44" y="565"/>
                    </a:lnTo>
                    <a:lnTo>
                      <a:pt x="44" y="565"/>
                    </a:lnTo>
                    <a:lnTo>
                      <a:pt x="53" y="556"/>
                    </a:lnTo>
                    <a:lnTo>
                      <a:pt x="53" y="556"/>
                    </a:lnTo>
                    <a:lnTo>
                      <a:pt x="71" y="556"/>
                    </a:lnTo>
                    <a:lnTo>
                      <a:pt x="80" y="548"/>
                    </a:lnTo>
                    <a:lnTo>
                      <a:pt x="80" y="548"/>
                    </a:lnTo>
                    <a:lnTo>
                      <a:pt x="80" y="539"/>
                    </a:lnTo>
                    <a:lnTo>
                      <a:pt x="80" y="530"/>
                    </a:lnTo>
                    <a:lnTo>
                      <a:pt x="80" y="530"/>
                    </a:lnTo>
                    <a:lnTo>
                      <a:pt x="71" y="512"/>
                    </a:lnTo>
                    <a:lnTo>
                      <a:pt x="53" y="477"/>
                    </a:lnTo>
                    <a:lnTo>
                      <a:pt x="53" y="477"/>
                    </a:lnTo>
                    <a:lnTo>
                      <a:pt x="53" y="468"/>
                    </a:lnTo>
                    <a:lnTo>
                      <a:pt x="53" y="468"/>
                    </a:lnTo>
                    <a:lnTo>
                      <a:pt x="53" y="459"/>
                    </a:lnTo>
                    <a:lnTo>
                      <a:pt x="62" y="442"/>
                    </a:lnTo>
                    <a:lnTo>
                      <a:pt x="62" y="442"/>
                    </a:lnTo>
                    <a:lnTo>
                      <a:pt x="62" y="433"/>
                    </a:lnTo>
                    <a:lnTo>
                      <a:pt x="62" y="433"/>
                    </a:lnTo>
                    <a:lnTo>
                      <a:pt x="71" y="415"/>
                    </a:lnTo>
                    <a:lnTo>
                      <a:pt x="71" y="389"/>
                    </a:lnTo>
                    <a:lnTo>
                      <a:pt x="71" y="389"/>
                    </a:lnTo>
                    <a:lnTo>
                      <a:pt x="80" y="380"/>
                    </a:lnTo>
                    <a:lnTo>
                      <a:pt x="88" y="371"/>
                    </a:lnTo>
                    <a:lnTo>
                      <a:pt x="88" y="371"/>
                    </a:lnTo>
                    <a:lnTo>
                      <a:pt x="106" y="380"/>
                    </a:lnTo>
                    <a:lnTo>
                      <a:pt x="124" y="389"/>
                    </a:lnTo>
                    <a:lnTo>
                      <a:pt x="133" y="389"/>
                    </a:lnTo>
                    <a:lnTo>
                      <a:pt x="133" y="389"/>
                    </a:lnTo>
                    <a:lnTo>
                      <a:pt x="141" y="398"/>
                    </a:lnTo>
                    <a:lnTo>
                      <a:pt x="150" y="398"/>
                    </a:lnTo>
                    <a:lnTo>
                      <a:pt x="150" y="398"/>
                    </a:lnTo>
                    <a:lnTo>
                      <a:pt x="159" y="380"/>
                    </a:lnTo>
                    <a:lnTo>
                      <a:pt x="159" y="371"/>
                    </a:lnTo>
                    <a:lnTo>
                      <a:pt x="159" y="371"/>
                    </a:lnTo>
                    <a:lnTo>
                      <a:pt x="124" y="29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00688717-0DB5-FA4D-87CA-A2F28DA48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8463" y="2347913"/>
                <a:ext cx="371475" cy="250825"/>
              </a:xfrm>
              <a:custGeom>
                <a:avLst/>
                <a:gdLst>
                  <a:gd name="T0" fmla="*/ 53 w 1033"/>
                  <a:gd name="T1" fmla="*/ 591 h 698"/>
                  <a:gd name="T2" fmla="*/ 62 w 1033"/>
                  <a:gd name="T3" fmla="*/ 591 h 698"/>
                  <a:gd name="T4" fmla="*/ 71 w 1033"/>
                  <a:gd name="T5" fmla="*/ 626 h 698"/>
                  <a:gd name="T6" fmla="*/ 106 w 1033"/>
                  <a:gd name="T7" fmla="*/ 617 h 698"/>
                  <a:gd name="T8" fmla="*/ 123 w 1033"/>
                  <a:gd name="T9" fmla="*/ 609 h 698"/>
                  <a:gd name="T10" fmla="*/ 141 w 1033"/>
                  <a:gd name="T11" fmla="*/ 626 h 698"/>
                  <a:gd name="T12" fmla="*/ 132 w 1033"/>
                  <a:gd name="T13" fmla="*/ 662 h 698"/>
                  <a:gd name="T14" fmla="*/ 247 w 1033"/>
                  <a:gd name="T15" fmla="*/ 688 h 698"/>
                  <a:gd name="T16" fmla="*/ 362 w 1033"/>
                  <a:gd name="T17" fmla="*/ 688 h 698"/>
                  <a:gd name="T18" fmla="*/ 362 w 1033"/>
                  <a:gd name="T19" fmla="*/ 653 h 698"/>
                  <a:gd name="T20" fmla="*/ 265 w 1033"/>
                  <a:gd name="T21" fmla="*/ 564 h 698"/>
                  <a:gd name="T22" fmla="*/ 273 w 1033"/>
                  <a:gd name="T23" fmla="*/ 494 h 698"/>
                  <a:gd name="T24" fmla="*/ 291 w 1033"/>
                  <a:gd name="T25" fmla="*/ 459 h 698"/>
                  <a:gd name="T26" fmla="*/ 344 w 1033"/>
                  <a:gd name="T27" fmla="*/ 388 h 698"/>
                  <a:gd name="T28" fmla="*/ 362 w 1033"/>
                  <a:gd name="T29" fmla="*/ 379 h 698"/>
                  <a:gd name="T30" fmla="*/ 379 w 1033"/>
                  <a:gd name="T31" fmla="*/ 344 h 698"/>
                  <a:gd name="T32" fmla="*/ 423 w 1033"/>
                  <a:gd name="T33" fmla="*/ 317 h 698"/>
                  <a:gd name="T34" fmla="*/ 432 w 1033"/>
                  <a:gd name="T35" fmla="*/ 282 h 698"/>
                  <a:gd name="T36" fmla="*/ 476 w 1033"/>
                  <a:gd name="T37" fmla="*/ 273 h 698"/>
                  <a:gd name="T38" fmla="*/ 520 w 1033"/>
                  <a:gd name="T39" fmla="*/ 256 h 698"/>
                  <a:gd name="T40" fmla="*/ 565 w 1033"/>
                  <a:gd name="T41" fmla="*/ 229 h 698"/>
                  <a:gd name="T42" fmla="*/ 873 w 1033"/>
                  <a:gd name="T43" fmla="*/ 123 h 698"/>
                  <a:gd name="T44" fmla="*/ 1032 w 1033"/>
                  <a:gd name="T45" fmla="*/ 44 h 698"/>
                  <a:gd name="T46" fmla="*/ 1023 w 1033"/>
                  <a:gd name="T47" fmla="*/ 8 h 698"/>
                  <a:gd name="T48" fmla="*/ 970 w 1033"/>
                  <a:gd name="T49" fmla="*/ 0 h 698"/>
                  <a:gd name="T50" fmla="*/ 838 w 1033"/>
                  <a:gd name="T51" fmla="*/ 44 h 698"/>
                  <a:gd name="T52" fmla="*/ 741 w 1033"/>
                  <a:gd name="T53" fmla="*/ 61 h 698"/>
                  <a:gd name="T54" fmla="*/ 644 w 1033"/>
                  <a:gd name="T55" fmla="*/ 70 h 698"/>
                  <a:gd name="T56" fmla="*/ 591 w 1033"/>
                  <a:gd name="T57" fmla="*/ 70 h 698"/>
                  <a:gd name="T58" fmla="*/ 547 w 1033"/>
                  <a:gd name="T59" fmla="*/ 88 h 698"/>
                  <a:gd name="T60" fmla="*/ 485 w 1033"/>
                  <a:gd name="T61" fmla="*/ 114 h 698"/>
                  <a:gd name="T62" fmla="*/ 397 w 1033"/>
                  <a:gd name="T63" fmla="*/ 141 h 698"/>
                  <a:gd name="T64" fmla="*/ 362 w 1033"/>
                  <a:gd name="T65" fmla="*/ 158 h 698"/>
                  <a:gd name="T66" fmla="*/ 326 w 1033"/>
                  <a:gd name="T67" fmla="*/ 185 h 698"/>
                  <a:gd name="T68" fmla="*/ 300 w 1033"/>
                  <a:gd name="T69" fmla="*/ 176 h 698"/>
                  <a:gd name="T70" fmla="*/ 291 w 1033"/>
                  <a:gd name="T71" fmla="*/ 220 h 698"/>
                  <a:gd name="T72" fmla="*/ 291 w 1033"/>
                  <a:gd name="T73" fmla="*/ 238 h 698"/>
                  <a:gd name="T74" fmla="*/ 265 w 1033"/>
                  <a:gd name="T75" fmla="*/ 256 h 698"/>
                  <a:gd name="T76" fmla="*/ 265 w 1033"/>
                  <a:gd name="T77" fmla="*/ 273 h 698"/>
                  <a:gd name="T78" fmla="*/ 247 w 1033"/>
                  <a:gd name="T79" fmla="*/ 282 h 698"/>
                  <a:gd name="T80" fmla="*/ 203 w 1033"/>
                  <a:gd name="T81" fmla="*/ 317 h 698"/>
                  <a:gd name="T82" fmla="*/ 176 w 1033"/>
                  <a:gd name="T83" fmla="*/ 335 h 698"/>
                  <a:gd name="T84" fmla="*/ 194 w 1033"/>
                  <a:gd name="T85" fmla="*/ 370 h 698"/>
                  <a:gd name="T86" fmla="*/ 176 w 1033"/>
                  <a:gd name="T87" fmla="*/ 397 h 698"/>
                  <a:gd name="T88" fmla="*/ 141 w 1033"/>
                  <a:gd name="T89" fmla="*/ 406 h 698"/>
                  <a:gd name="T90" fmla="*/ 123 w 1033"/>
                  <a:gd name="T91" fmla="*/ 423 h 698"/>
                  <a:gd name="T92" fmla="*/ 88 w 1033"/>
                  <a:gd name="T93" fmla="*/ 441 h 698"/>
                  <a:gd name="T94" fmla="*/ 88 w 1033"/>
                  <a:gd name="T95" fmla="*/ 467 h 698"/>
                  <a:gd name="T96" fmla="*/ 106 w 1033"/>
                  <a:gd name="T97" fmla="*/ 485 h 698"/>
                  <a:gd name="T98" fmla="*/ 71 w 1033"/>
                  <a:gd name="T99" fmla="*/ 512 h 698"/>
                  <a:gd name="T100" fmla="*/ 44 w 1033"/>
                  <a:gd name="T101" fmla="*/ 520 h 698"/>
                  <a:gd name="T102" fmla="*/ 0 w 1033"/>
                  <a:gd name="T103" fmla="*/ 556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3" h="698">
                    <a:moveTo>
                      <a:pt x="9" y="582"/>
                    </a:moveTo>
                    <a:lnTo>
                      <a:pt x="9" y="582"/>
                    </a:lnTo>
                    <a:lnTo>
                      <a:pt x="26" y="582"/>
                    </a:lnTo>
                    <a:lnTo>
                      <a:pt x="53" y="591"/>
                    </a:lnTo>
                    <a:lnTo>
                      <a:pt x="53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71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62" y="600"/>
                    </a:lnTo>
                    <a:lnTo>
                      <a:pt x="62" y="617"/>
                    </a:lnTo>
                    <a:lnTo>
                      <a:pt x="62" y="617"/>
                    </a:lnTo>
                    <a:lnTo>
                      <a:pt x="71" y="626"/>
                    </a:lnTo>
                    <a:lnTo>
                      <a:pt x="71" y="626"/>
                    </a:lnTo>
                    <a:lnTo>
                      <a:pt x="79" y="635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106" y="626"/>
                    </a:lnTo>
                    <a:lnTo>
                      <a:pt x="106" y="617"/>
                    </a:lnTo>
                    <a:lnTo>
                      <a:pt x="106" y="609"/>
                    </a:lnTo>
                    <a:lnTo>
                      <a:pt x="106" y="609"/>
                    </a:lnTo>
                    <a:lnTo>
                      <a:pt x="106" y="600"/>
                    </a:lnTo>
                    <a:lnTo>
                      <a:pt x="106" y="600"/>
                    </a:lnTo>
                    <a:lnTo>
                      <a:pt x="123" y="609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32" y="635"/>
                    </a:lnTo>
                    <a:lnTo>
                      <a:pt x="123" y="644"/>
                    </a:lnTo>
                    <a:lnTo>
                      <a:pt x="123" y="644"/>
                    </a:lnTo>
                    <a:lnTo>
                      <a:pt x="132" y="662"/>
                    </a:lnTo>
                    <a:lnTo>
                      <a:pt x="132" y="662"/>
                    </a:lnTo>
                    <a:lnTo>
                      <a:pt x="150" y="670"/>
                    </a:lnTo>
                    <a:lnTo>
                      <a:pt x="176" y="679"/>
                    </a:lnTo>
                    <a:lnTo>
                      <a:pt x="212" y="688"/>
                    </a:lnTo>
                    <a:lnTo>
                      <a:pt x="247" y="688"/>
                    </a:lnTo>
                    <a:lnTo>
                      <a:pt x="247" y="688"/>
                    </a:lnTo>
                    <a:lnTo>
                      <a:pt x="326" y="697"/>
                    </a:lnTo>
                    <a:lnTo>
                      <a:pt x="326" y="697"/>
                    </a:lnTo>
                    <a:lnTo>
                      <a:pt x="353" y="688"/>
                    </a:lnTo>
                    <a:lnTo>
                      <a:pt x="362" y="688"/>
                    </a:lnTo>
                    <a:lnTo>
                      <a:pt x="362" y="688"/>
                    </a:lnTo>
                    <a:lnTo>
                      <a:pt x="370" y="670"/>
                    </a:lnTo>
                    <a:lnTo>
                      <a:pt x="370" y="670"/>
                    </a:lnTo>
                    <a:lnTo>
                      <a:pt x="362" y="653"/>
                    </a:lnTo>
                    <a:lnTo>
                      <a:pt x="362" y="653"/>
                    </a:lnTo>
                    <a:lnTo>
                      <a:pt x="335" y="635"/>
                    </a:lnTo>
                    <a:lnTo>
                      <a:pt x="335" y="635"/>
                    </a:lnTo>
                    <a:lnTo>
                      <a:pt x="291" y="600"/>
                    </a:lnTo>
                    <a:lnTo>
                      <a:pt x="291" y="600"/>
                    </a:lnTo>
                    <a:lnTo>
                      <a:pt x="265" y="564"/>
                    </a:lnTo>
                    <a:lnTo>
                      <a:pt x="256" y="538"/>
                    </a:lnTo>
                    <a:lnTo>
                      <a:pt x="256" y="520"/>
                    </a:lnTo>
                    <a:lnTo>
                      <a:pt x="256" y="520"/>
                    </a:lnTo>
                    <a:lnTo>
                      <a:pt x="256" y="512"/>
                    </a:lnTo>
                    <a:lnTo>
                      <a:pt x="273" y="494"/>
                    </a:lnTo>
                    <a:lnTo>
                      <a:pt x="273" y="494"/>
                    </a:lnTo>
                    <a:lnTo>
                      <a:pt x="291" y="476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300" y="450"/>
                    </a:lnTo>
                    <a:lnTo>
                      <a:pt x="318" y="432"/>
                    </a:lnTo>
                    <a:lnTo>
                      <a:pt x="318" y="432"/>
                    </a:lnTo>
                    <a:lnTo>
                      <a:pt x="335" y="414"/>
                    </a:lnTo>
                    <a:lnTo>
                      <a:pt x="344" y="388"/>
                    </a:lnTo>
                    <a:lnTo>
                      <a:pt x="344" y="388"/>
                    </a:lnTo>
                    <a:lnTo>
                      <a:pt x="353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79" y="370"/>
                    </a:lnTo>
                    <a:lnTo>
                      <a:pt x="379" y="361"/>
                    </a:lnTo>
                    <a:lnTo>
                      <a:pt x="379" y="353"/>
                    </a:lnTo>
                    <a:lnTo>
                      <a:pt x="379" y="353"/>
                    </a:lnTo>
                    <a:lnTo>
                      <a:pt x="379" y="344"/>
                    </a:lnTo>
                    <a:lnTo>
                      <a:pt x="379" y="344"/>
                    </a:lnTo>
                    <a:lnTo>
                      <a:pt x="388" y="344"/>
                    </a:lnTo>
                    <a:lnTo>
                      <a:pt x="388" y="344"/>
                    </a:lnTo>
                    <a:lnTo>
                      <a:pt x="406" y="335"/>
                    </a:lnTo>
                    <a:lnTo>
                      <a:pt x="423" y="317"/>
                    </a:lnTo>
                    <a:lnTo>
                      <a:pt x="423" y="317"/>
                    </a:lnTo>
                    <a:lnTo>
                      <a:pt x="432" y="300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41" y="282"/>
                    </a:lnTo>
                    <a:lnTo>
                      <a:pt x="441" y="282"/>
                    </a:lnTo>
                    <a:lnTo>
                      <a:pt x="468" y="282"/>
                    </a:lnTo>
                    <a:lnTo>
                      <a:pt x="476" y="273"/>
                    </a:lnTo>
                    <a:lnTo>
                      <a:pt x="485" y="264"/>
                    </a:lnTo>
                    <a:lnTo>
                      <a:pt x="485" y="264"/>
                    </a:lnTo>
                    <a:lnTo>
                      <a:pt x="512" y="256"/>
                    </a:lnTo>
                    <a:lnTo>
                      <a:pt x="512" y="256"/>
                    </a:lnTo>
                    <a:lnTo>
                      <a:pt x="520" y="256"/>
                    </a:lnTo>
                    <a:lnTo>
                      <a:pt x="520" y="256"/>
                    </a:lnTo>
                    <a:lnTo>
                      <a:pt x="529" y="256"/>
                    </a:lnTo>
                    <a:lnTo>
                      <a:pt x="529" y="256"/>
                    </a:lnTo>
                    <a:lnTo>
                      <a:pt x="547" y="247"/>
                    </a:lnTo>
                    <a:lnTo>
                      <a:pt x="565" y="229"/>
                    </a:lnTo>
                    <a:lnTo>
                      <a:pt x="565" y="229"/>
                    </a:lnTo>
                    <a:lnTo>
                      <a:pt x="600" y="211"/>
                    </a:lnTo>
                    <a:lnTo>
                      <a:pt x="679" y="176"/>
                    </a:lnTo>
                    <a:lnTo>
                      <a:pt x="776" y="150"/>
                    </a:lnTo>
                    <a:lnTo>
                      <a:pt x="873" y="123"/>
                    </a:lnTo>
                    <a:lnTo>
                      <a:pt x="873" y="123"/>
                    </a:lnTo>
                    <a:lnTo>
                      <a:pt x="926" y="105"/>
                    </a:lnTo>
                    <a:lnTo>
                      <a:pt x="970" y="88"/>
                    </a:lnTo>
                    <a:lnTo>
                      <a:pt x="1015" y="61"/>
                    </a:lnTo>
                    <a:lnTo>
                      <a:pt x="1032" y="44"/>
                    </a:lnTo>
                    <a:lnTo>
                      <a:pt x="1032" y="44"/>
                    </a:lnTo>
                    <a:lnTo>
                      <a:pt x="1032" y="35"/>
                    </a:lnTo>
                    <a:lnTo>
                      <a:pt x="1032" y="35"/>
                    </a:lnTo>
                    <a:lnTo>
                      <a:pt x="1023" y="8"/>
                    </a:lnTo>
                    <a:lnTo>
                      <a:pt x="1023" y="8"/>
                    </a:lnTo>
                    <a:lnTo>
                      <a:pt x="1015" y="8"/>
                    </a:lnTo>
                    <a:lnTo>
                      <a:pt x="1015" y="8"/>
                    </a:lnTo>
                    <a:lnTo>
                      <a:pt x="997" y="0"/>
                    </a:lnTo>
                    <a:lnTo>
                      <a:pt x="970" y="0"/>
                    </a:lnTo>
                    <a:lnTo>
                      <a:pt x="970" y="0"/>
                    </a:lnTo>
                    <a:lnTo>
                      <a:pt x="935" y="0"/>
                    </a:lnTo>
                    <a:lnTo>
                      <a:pt x="891" y="17"/>
                    </a:lnTo>
                    <a:lnTo>
                      <a:pt x="856" y="26"/>
                    </a:lnTo>
                    <a:lnTo>
                      <a:pt x="838" y="44"/>
                    </a:lnTo>
                    <a:lnTo>
                      <a:pt x="838" y="44"/>
                    </a:lnTo>
                    <a:lnTo>
                      <a:pt x="812" y="52"/>
                    </a:lnTo>
                    <a:lnTo>
                      <a:pt x="785" y="52"/>
                    </a:lnTo>
                    <a:lnTo>
                      <a:pt x="785" y="52"/>
                    </a:lnTo>
                    <a:lnTo>
                      <a:pt x="768" y="52"/>
                    </a:lnTo>
                    <a:lnTo>
                      <a:pt x="741" y="61"/>
                    </a:lnTo>
                    <a:lnTo>
                      <a:pt x="741" y="61"/>
                    </a:lnTo>
                    <a:lnTo>
                      <a:pt x="715" y="79"/>
                    </a:lnTo>
                    <a:lnTo>
                      <a:pt x="670" y="79"/>
                    </a:lnTo>
                    <a:lnTo>
                      <a:pt x="670" y="79"/>
                    </a:lnTo>
                    <a:lnTo>
                      <a:pt x="644" y="70"/>
                    </a:lnTo>
                    <a:lnTo>
                      <a:pt x="644" y="70"/>
                    </a:lnTo>
                    <a:lnTo>
                      <a:pt x="626" y="70"/>
                    </a:lnTo>
                    <a:lnTo>
                      <a:pt x="609" y="70"/>
                    </a:lnTo>
                    <a:lnTo>
                      <a:pt x="591" y="70"/>
                    </a:lnTo>
                    <a:lnTo>
                      <a:pt x="591" y="70"/>
                    </a:lnTo>
                    <a:lnTo>
                      <a:pt x="582" y="79"/>
                    </a:lnTo>
                    <a:lnTo>
                      <a:pt x="582" y="79"/>
                    </a:lnTo>
                    <a:lnTo>
                      <a:pt x="573" y="79"/>
                    </a:lnTo>
                    <a:lnTo>
                      <a:pt x="573" y="79"/>
                    </a:lnTo>
                    <a:lnTo>
                      <a:pt x="547" y="88"/>
                    </a:lnTo>
                    <a:lnTo>
                      <a:pt x="547" y="88"/>
                    </a:lnTo>
                    <a:lnTo>
                      <a:pt x="529" y="97"/>
                    </a:lnTo>
                    <a:lnTo>
                      <a:pt x="512" y="105"/>
                    </a:lnTo>
                    <a:lnTo>
                      <a:pt x="512" y="105"/>
                    </a:lnTo>
                    <a:lnTo>
                      <a:pt x="485" y="114"/>
                    </a:lnTo>
                    <a:lnTo>
                      <a:pt x="485" y="114"/>
                    </a:lnTo>
                    <a:lnTo>
                      <a:pt x="432" y="123"/>
                    </a:lnTo>
                    <a:lnTo>
                      <a:pt x="415" y="132"/>
                    </a:lnTo>
                    <a:lnTo>
                      <a:pt x="397" y="141"/>
                    </a:lnTo>
                    <a:lnTo>
                      <a:pt x="397" y="141"/>
                    </a:lnTo>
                    <a:lnTo>
                      <a:pt x="397" y="150"/>
                    </a:lnTo>
                    <a:lnTo>
                      <a:pt x="397" y="150"/>
                    </a:lnTo>
                    <a:lnTo>
                      <a:pt x="379" y="158"/>
                    </a:lnTo>
                    <a:lnTo>
                      <a:pt x="379" y="158"/>
                    </a:lnTo>
                    <a:lnTo>
                      <a:pt x="362" y="158"/>
                    </a:lnTo>
                    <a:lnTo>
                      <a:pt x="362" y="176"/>
                    </a:lnTo>
                    <a:lnTo>
                      <a:pt x="362" y="176"/>
                    </a:lnTo>
                    <a:lnTo>
                      <a:pt x="353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09" y="176"/>
                    </a:lnTo>
                    <a:lnTo>
                      <a:pt x="309" y="176"/>
                    </a:lnTo>
                    <a:lnTo>
                      <a:pt x="300" y="176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82" y="203"/>
                    </a:lnTo>
                    <a:lnTo>
                      <a:pt x="282" y="203"/>
                    </a:lnTo>
                    <a:lnTo>
                      <a:pt x="291" y="220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291" y="238"/>
                    </a:lnTo>
                    <a:lnTo>
                      <a:pt x="282" y="238"/>
                    </a:lnTo>
                    <a:lnTo>
                      <a:pt x="282" y="238"/>
                    </a:lnTo>
                    <a:lnTo>
                      <a:pt x="273" y="247"/>
                    </a:lnTo>
                    <a:lnTo>
                      <a:pt x="273" y="247"/>
                    </a:lnTo>
                    <a:lnTo>
                      <a:pt x="265" y="256"/>
                    </a:lnTo>
                    <a:lnTo>
                      <a:pt x="265" y="264"/>
                    </a:lnTo>
                    <a:lnTo>
                      <a:pt x="265" y="264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247" y="282"/>
                    </a:lnTo>
                    <a:lnTo>
                      <a:pt x="247" y="282"/>
                    </a:lnTo>
                    <a:lnTo>
                      <a:pt x="238" y="291"/>
                    </a:lnTo>
                    <a:lnTo>
                      <a:pt x="247" y="300"/>
                    </a:lnTo>
                    <a:lnTo>
                      <a:pt x="247" y="300"/>
                    </a:lnTo>
                    <a:lnTo>
                      <a:pt x="212" y="317"/>
                    </a:lnTo>
                    <a:lnTo>
                      <a:pt x="203" y="317"/>
                    </a:lnTo>
                    <a:lnTo>
                      <a:pt x="203" y="317"/>
                    </a:lnTo>
                    <a:lnTo>
                      <a:pt x="194" y="317"/>
                    </a:lnTo>
                    <a:lnTo>
                      <a:pt x="194" y="317"/>
                    </a:lnTo>
                    <a:lnTo>
                      <a:pt x="185" y="326"/>
                    </a:lnTo>
                    <a:lnTo>
                      <a:pt x="176" y="335"/>
                    </a:lnTo>
                    <a:lnTo>
                      <a:pt x="176" y="344"/>
                    </a:lnTo>
                    <a:lnTo>
                      <a:pt x="176" y="344"/>
                    </a:lnTo>
                    <a:lnTo>
                      <a:pt x="176" y="353"/>
                    </a:lnTo>
                    <a:lnTo>
                      <a:pt x="194" y="370"/>
                    </a:lnTo>
                    <a:lnTo>
                      <a:pt x="194" y="370"/>
                    </a:lnTo>
                    <a:lnTo>
                      <a:pt x="185" y="379"/>
                    </a:lnTo>
                    <a:lnTo>
                      <a:pt x="176" y="388"/>
                    </a:lnTo>
                    <a:lnTo>
                      <a:pt x="176" y="388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59" y="406"/>
                    </a:lnTo>
                    <a:lnTo>
                      <a:pt x="141" y="406"/>
                    </a:lnTo>
                    <a:lnTo>
                      <a:pt x="141" y="406"/>
                    </a:lnTo>
                    <a:lnTo>
                      <a:pt x="132" y="406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32"/>
                    </a:lnTo>
                    <a:lnTo>
                      <a:pt x="123" y="432"/>
                    </a:lnTo>
                    <a:lnTo>
                      <a:pt x="97" y="432"/>
                    </a:lnTo>
                    <a:lnTo>
                      <a:pt x="97" y="432"/>
                    </a:lnTo>
                    <a:lnTo>
                      <a:pt x="88" y="441"/>
                    </a:lnTo>
                    <a:lnTo>
                      <a:pt x="88" y="450"/>
                    </a:lnTo>
                    <a:lnTo>
                      <a:pt x="88" y="450"/>
                    </a:lnTo>
                    <a:lnTo>
                      <a:pt x="79" y="459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97" y="485"/>
                    </a:lnTo>
                    <a:lnTo>
                      <a:pt x="97" y="485"/>
                    </a:lnTo>
                    <a:lnTo>
                      <a:pt x="79" y="494"/>
                    </a:lnTo>
                    <a:lnTo>
                      <a:pt x="71" y="512"/>
                    </a:lnTo>
                    <a:lnTo>
                      <a:pt x="71" y="512"/>
                    </a:lnTo>
                    <a:lnTo>
                      <a:pt x="53" y="520"/>
                    </a:lnTo>
                    <a:lnTo>
                      <a:pt x="53" y="520"/>
                    </a:lnTo>
                    <a:lnTo>
                      <a:pt x="44" y="520"/>
                    </a:lnTo>
                    <a:lnTo>
                      <a:pt x="44" y="520"/>
                    </a:lnTo>
                    <a:lnTo>
                      <a:pt x="18" y="529"/>
                    </a:lnTo>
                    <a:lnTo>
                      <a:pt x="9" y="52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0" y="556"/>
                    </a:lnTo>
                    <a:lnTo>
                      <a:pt x="0" y="573"/>
                    </a:lnTo>
                    <a:lnTo>
                      <a:pt x="0" y="573"/>
                    </a:lnTo>
                    <a:lnTo>
                      <a:pt x="9" y="58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ECF7146B-FF20-1F40-A687-8106F657D5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338" y="3071813"/>
                <a:ext cx="101600" cy="107950"/>
              </a:xfrm>
              <a:custGeom>
                <a:avLst/>
                <a:gdLst>
                  <a:gd name="T0" fmla="*/ 159 w 283"/>
                  <a:gd name="T1" fmla="*/ 256 h 301"/>
                  <a:gd name="T2" fmla="*/ 194 w 283"/>
                  <a:gd name="T3" fmla="*/ 247 h 301"/>
                  <a:gd name="T4" fmla="*/ 212 w 283"/>
                  <a:gd name="T5" fmla="*/ 247 h 301"/>
                  <a:gd name="T6" fmla="*/ 229 w 283"/>
                  <a:gd name="T7" fmla="*/ 247 h 301"/>
                  <a:gd name="T8" fmla="*/ 238 w 283"/>
                  <a:gd name="T9" fmla="*/ 247 h 301"/>
                  <a:gd name="T10" fmla="*/ 247 w 283"/>
                  <a:gd name="T11" fmla="*/ 212 h 301"/>
                  <a:gd name="T12" fmla="*/ 238 w 283"/>
                  <a:gd name="T13" fmla="*/ 106 h 301"/>
                  <a:gd name="T14" fmla="*/ 238 w 283"/>
                  <a:gd name="T15" fmla="*/ 106 h 301"/>
                  <a:gd name="T16" fmla="*/ 247 w 283"/>
                  <a:gd name="T17" fmla="*/ 97 h 301"/>
                  <a:gd name="T18" fmla="*/ 247 w 283"/>
                  <a:gd name="T19" fmla="*/ 97 h 301"/>
                  <a:gd name="T20" fmla="*/ 264 w 283"/>
                  <a:gd name="T21" fmla="*/ 88 h 301"/>
                  <a:gd name="T22" fmla="*/ 282 w 283"/>
                  <a:gd name="T23" fmla="*/ 80 h 301"/>
                  <a:gd name="T24" fmla="*/ 282 w 283"/>
                  <a:gd name="T25" fmla="*/ 62 h 301"/>
                  <a:gd name="T26" fmla="*/ 273 w 283"/>
                  <a:gd name="T27" fmla="*/ 36 h 301"/>
                  <a:gd name="T28" fmla="*/ 247 w 283"/>
                  <a:gd name="T29" fmla="*/ 9 h 301"/>
                  <a:gd name="T30" fmla="*/ 220 w 283"/>
                  <a:gd name="T31" fmla="*/ 0 h 301"/>
                  <a:gd name="T32" fmla="*/ 194 w 283"/>
                  <a:gd name="T33" fmla="*/ 9 h 301"/>
                  <a:gd name="T34" fmla="*/ 185 w 283"/>
                  <a:gd name="T35" fmla="*/ 9 h 301"/>
                  <a:gd name="T36" fmla="*/ 176 w 283"/>
                  <a:gd name="T37" fmla="*/ 18 h 301"/>
                  <a:gd name="T38" fmla="*/ 159 w 283"/>
                  <a:gd name="T39" fmla="*/ 27 h 301"/>
                  <a:gd name="T40" fmla="*/ 159 w 283"/>
                  <a:gd name="T41" fmla="*/ 44 h 301"/>
                  <a:gd name="T42" fmla="*/ 150 w 283"/>
                  <a:gd name="T43" fmla="*/ 53 h 301"/>
                  <a:gd name="T44" fmla="*/ 141 w 283"/>
                  <a:gd name="T45" fmla="*/ 62 h 301"/>
                  <a:gd name="T46" fmla="*/ 123 w 283"/>
                  <a:gd name="T47" fmla="*/ 62 h 301"/>
                  <a:gd name="T48" fmla="*/ 114 w 283"/>
                  <a:gd name="T49" fmla="*/ 62 h 301"/>
                  <a:gd name="T50" fmla="*/ 88 w 283"/>
                  <a:gd name="T51" fmla="*/ 71 h 301"/>
                  <a:gd name="T52" fmla="*/ 88 w 283"/>
                  <a:gd name="T53" fmla="*/ 80 h 301"/>
                  <a:gd name="T54" fmla="*/ 62 w 283"/>
                  <a:gd name="T55" fmla="*/ 80 h 301"/>
                  <a:gd name="T56" fmla="*/ 35 w 283"/>
                  <a:gd name="T57" fmla="*/ 80 h 301"/>
                  <a:gd name="T58" fmla="*/ 17 w 283"/>
                  <a:gd name="T59" fmla="*/ 80 h 301"/>
                  <a:gd name="T60" fmla="*/ 17 w 283"/>
                  <a:gd name="T61" fmla="*/ 97 h 301"/>
                  <a:gd name="T62" fmla="*/ 26 w 283"/>
                  <a:gd name="T63" fmla="*/ 106 h 301"/>
                  <a:gd name="T64" fmla="*/ 35 w 283"/>
                  <a:gd name="T65" fmla="*/ 115 h 301"/>
                  <a:gd name="T66" fmla="*/ 26 w 283"/>
                  <a:gd name="T67" fmla="*/ 115 h 301"/>
                  <a:gd name="T68" fmla="*/ 26 w 283"/>
                  <a:gd name="T69" fmla="*/ 124 h 301"/>
                  <a:gd name="T70" fmla="*/ 17 w 283"/>
                  <a:gd name="T71" fmla="*/ 133 h 301"/>
                  <a:gd name="T72" fmla="*/ 35 w 283"/>
                  <a:gd name="T73" fmla="*/ 159 h 301"/>
                  <a:gd name="T74" fmla="*/ 44 w 283"/>
                  <a:gd name="T75" fmla="*/ 168 h 301"/>
                  <a:gd name="T76" fmla="*/ 53 w 283"/>
                  <a:gd name="T77" fmla="*/ 168 h 301"/>
                  <a:gd name="T78" fmla="*/ 53 w 283"/>
                  <a:gd name="T79" fmla="*/ 168 h 301"/>
                  <a:gd name="T80" fmla="*/ 62 w 283"/>
                  <a:gd name="T81" fmla="*/ 177 h 301"/>
                  <a:gd name="T82" fmla="*/ 53 w 283"/>
                  <a:gd name="T83" fmla="*/ 186 h 301"/>
                  <a:gd name="T84" fmla="*/ 44 w 283"/>
                  <a:gd name="T85" fmla="*/ 194 h 301"/>
                  <a:gd name="T86" fmla="*/ 35 w 283"/>
                  <a:gd name="T87" fmla="*/ 212 h 301"/>
                  <a:gd name="T88" fmla="*/ 17 w 283"/>
                  <a:gd name="T89" fmla="*/ 230 h 301"/>
                  <a:gd name="T90" fmla="*/ 9 w 283"/>
                  <a:gd name="T91" fmla="*/ 239 h 301"/>
                  <a:gd name="T92" fmla="*/ 0 w 283"/>
                  <a:gd name="T93" fmla="*/ 247 h 301"/>
                  <a:gd name="T94" fmla="*/ 0 w 283"/>
                  <a:gd name="T95" fmla="*/ 256 h 301"/>
                  <a:gd name="T96" fmla="*/ 9 w 283"/>
                  <a:gd name="T97" fmla="*/ 265 h 301"/>
                  <a:gd name="T98" fmla="*/ 62 w 283"/>
                  <a:gd name="T99" fmla="*/ 300 h 301"/>
                  <a:gd name="T100" fmla="*/ 114 w 283"/>
                  <a:gd name="T101" fmla="*/ 292 h 301"/>
                  <a:gd name="T102" fmla="*/ 159 w 283"/>
                  <a:gd name="T103" fmla="*/ 256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3" h="301">
                    <a:moveTo>
                      <a:pt x="159" y="256"/>
                    </a:moveTo>
                    <a:lnTo>
                      <a:pt x="159" y="256"/>
                    </a:lnTo>
                    <a:lnTo>
                      <a:pt x="185" y="247"/>
                    </a:lnTo>
                    <a:lnTo>
                      <a:pt x="194" y="247"/>
                    </a:lnTo>
                    <a:lnTo>
                      <a:pt x="194" y="247"/>
                    </a:lnTo>
                    <a:lnTo>
                      <a:pt x="212" y="247"/>
                    </a:lnTo>
                    <a:lnTo>
                      <a:pt x="229" y="247"/>
                    </a:lnTo>
                    <a:lnTo>
                      <a:pt x="229" y="247"/>
                    </a:lnTo>
                    <a:lnTo>
                      <a:pt x="238" y="247"/>
                    </a:lnTo>
                    <a:lnTo>
                      <a:pt x="238" y="247"/>
                    </a:lnTo>
                    <a:lnTo>
                      <a:pt x="247" y="230"/>
                    </a:lnTo>
                    <a:lnTo>
                      <a:pt x="247" y="212"/>
                    </a:lnTo>
                    <a:lnTo>
                      <a:pt x="256" y="177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64" y="88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82" y="71"/>
                    </a:lnTo>
                    <a:lnTo>
                      <a:pt x="282" y="62"/>
                    </a:lnTo>
                    <a:lnTo>
                      <a:pt x="282" y="62"/>
                    </a:lnTo>
                    <a:lnTo>
                      <a:pt x="273" y="36"/>
                    </a:lnTo>
                    <a:lnTo>
                      <a:pt x="247" y="9"/>
                    </a:lnTo>
                    <a:lnTo>
                      <a:pt x="247" y="9"/>
                    </a:lnTo>
                    <a:lnTo>
                      <a:pt x="238" y="0"/>
                    </a:lnTo>
                    <a:lnTo>
                      <a:pt x="220" y="0"/>
                    </a:lnTo>
                    <a:lnTo>
                      <a:pt x="194" y="9"/>
                    </a:lnTo>
                    <a:lnTo>
                      <a:pt x="194" y="9"/>
                    </a:lnTo>
                    <a:lnTo>
                      <a:pt x="185" y="9"/>
                    </a:lnTo>
                    <a:lnTo>
                      <a:pt x="185" y="9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67" y="18"/>
                    </a:lnTo>
                    <a:lnTo>
                      <a:pt x="159" y="27"/>
                    </a:lnTo>
                    <a:lnTo>
                      <a:pt x="159" y="27"/>
                    </a:lnTo>
                    <a:lnTo>
                      <a:pt x="159" y="44"/>
                    </a:lnTo>
                    <a:lnTo>
                      <a:pt x="159" y="44"/>
                    </a:lnTo>
                    <a:lnTo>
                      <a:pt x="150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23" y="62"/>
                    </a:lnTo>
                    <a:lnTo>
                      <a:pt x="123" y="62"/>
                    </a:lnTo>
                    <a:lnTo>
                      <a:pt x="114" y="62"/>
                    </a:lnTo>
                    <a:lnTo>
                      <a:pt x="114" y="62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62" y="80"/>
                    </a:lnTo>
                    <a:lnTo>
                      <a:pt x="62" y="80"/>
                    </a:lnTo>
                    <a:lnTo>
                      <a:pt x="53" y="80"/>
                    </a:lnTo>
                    <a:lnTo>
                      <a:pt x="35" y="80"/>
                    </a:lnTo>
                    <a:lnTo>
                      <a:pt x="35" y="80"/>
                    </a:lnTo>
                    <a:lnTo>
                      <a:pt x="17" y="80"/>
                    </a:lnTo>
                    <a:lnTo>
                      <a:pt x="17" y="97"/>
                    </a:lnTo>
                    <a:lnTo>
                      <a:pt x="17" y="97"/>
                    </a:lnTo>
                    <a:lnTo>
                      <a:pt x="17" y="106"/>
                    </a:lnTo>
                    <a:lnTo>
                      <a:pt x="26" y="106"/>
                    </a:lnTo>
                    <a:lnTo>
                      <a:pt x="26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26" y="115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26" y="150"/>
                    </a:lnTo>
                    <a:lnTo>
                      <a:pt x="35" y="159"/>
                    </a:lnTo>
                    <a:lnTo>
                      <a:pt x="35" y="159"/>
                    </a:lnTo>
                    <a:lnTo>
                      <a:pt x="44" y="168"/>
                    </a:lnTo>
                    <a:lnTo>
                      <a:pt x="44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62" y="177"/>
                    </a:lnTo>
                    <a:lnTo>
                      <a:pt x="62" y="177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44" y="194"/>
                    </a:lnTo>
                    <a:lnTo>
                      <a:pt x="35" y="212"/>
                    </a:lnTo>
                    <a:lnTo>
                      <a:pt x="35" y="212"/>
                    </a:lnTo>
                    <a:lnTo>
                      <a:pt x="35" y="221"/>
                    </a:lnTo>
                    <a:lnTo>
                      <a:pt x="17" y="230"/>
                    </a:lnTo>
                    <a:lnTo>
                      <a:pt x="17" y="230"/>
                    </a:lnTo>
                    <a:lnTo>
                      <a:pt x="9" y="239"/>
                    </a:lnTo>
                    <a:lnTo>
                      <a:pt x="9" y="239"/>
                    </a:lnTo>
                    <a:lnTo>
                      <a:pt x="0" y="247"/>
                    </a:lnTo>
                    <a:lnTo>
                      <a:pt x="0" y="247"/>
                    </a:lnTo>
                    <a:lnTo>
                      <a:pt x="0" y="256"/>
                    </a:lnTo>
                    <a:lnTo>
                      <a:pt x="9" y="265"/>
                    </a:lnTo>
                    <a:lnTo>
                      <a:pt x="9" y="265"/>
                    </a:lnTo>
                    <a:lnTo>
                      <a:pt x="35" y="292"/>
                    </a:lnTo>
                    <a:lnTo>
                      <a:pt x="62" y="300"/>
                    </a:lnTo>
                    <a:lnTo>
                      <a:pt x="62" y="300"/>
                    </a:lnTo>
                    <a:lnTo>
                      <a:pt x="114" y="292"/>
                    </a:lnTo>
                    <a:lnTo>
                      <a:pt x="141" y="274"/>
                    </a:lnTo>
                    <a:lnTo>
                      <a:pt x="159" y="25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9AC6DBE1-3F05-6E43-8B37-7D2A7122FA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6888" y="2973388"/>
                <a:ext cx="171450" cy="241300"/>
              </a:xfrm>
              <a:custGeom>
                <a:avLst/>
                <a:gdLst>
                  <a:gd name="T0" fmla="*/ 27 w 478"/>
                  <a:gd name="T1" fmla="*/ 203 h 671"/>
                  <a:gd name="T2" fmla="*/ 27 w 478"/>
                  <a:gd name="T3" fmla="*/ 229 h 671"/>
                  <a:gd name="T4" fmla="*/ 53 w 478"/>
                  <a:gd name="T5" fmla="*/ 264 h 671"/>
                  <a:gd name="T6" fmla="*/ 80 w 478"/>
                  <a:gd name="T7" fmla="*/ 282 h 671"/>
                  <a:gd name="T8" fmla="*/ 71 w 478"/>
                  <a:gd name="T9" fmla="*/ 300 h 671"/>
                  <a:gd name="T10" fmla="*/ 106 w 478"/>
                  <a:gd name="T11" fmla="*/ 326 h 671"/>
                  <a:gd name="T12" fmla="*/ 168 w 478"/>
                  <a:gd name="T13" fmla="*/ 300 h 671"/>
                  <a:gd name="T14" fmla="*/ 159 w 478"/>
                  <a:gd name="T15" fmla="*/ 326 h 671"/>
                  <a:gd name="T16" fmla="*/ 177 w 478"/>
                  <a:gd name="T17" fmla="*/ 361 h 671"/>
                  <a:gd name="T18" fmla="*/ 185 w 478"/>
                  <a:gd name="T19" fmla="*/ 370 h 671"/>
                  <a:gd name="T20" fmla="*/ 159 w 478"/>
                  <a:gd name="T21" fmla="*/ 423 h 671"/>
                  <a:gd name="T22" fmla="*/ 115 w 478"/>
                  <a:gd name="T23" fmla="*/ 414 h 671"/>
                  <a:gd name="T24" fmla="*/ 97 w 478"/>
                  <a:gd name="T25" fmla="*/ 441 h 671"/>
                  <a:gd name="T26" fmla="*/ 97 w 478"/>
                  <a:gd name="T27" fmla="*/ 476 h 671"/>
                  <a:gd name="T28" fmla="*/ 115 w 478"/>
                  <a:gd name="T29" fmla="*/ 503 h 671"/>
                  <a:gd name="T30" fmla="*/ 53 w 478"/>
                  <a:gd name="T31" fmla="*/ 529 h 671"/>
                  <a:gd name="T32" fmla="*/ 97 w 478"/>
                  <a:gd name="T33" fmla="*/ 556 h 671"/>
                  <a:gd name="T34" fmla="*/ 106 w 478"/>
                  <a:gd name="T35" fmla="*/ 556 h 671"/>
                  <a:gd name="T36" fmla="*/ 141 w 478"/>
                  <a:gd name="T37" fmla="*/ 565 h 671"/>
                  <a:gd name="T38" fmla="*/ 185 w 478"/>
                  <a:gd name="T39" fmla="*/ 573 h 671"/>
                  <a:gd name="T40" fmla="*/ 97 w 478"/>
                  <a:gd name="T41" fmla="*/ 609 h 671"/>
                  <a:gd name="T42" fmla="*/ 71 w 478"/>
                  <a:gd name="T43" fmla="*/ 670 h 671"/>
                  <a:gd name="T44" fmla="*/ 106 w 478"/>
                  <a:gd name="T45" fmla="*/ 662 h 671"/>
                  <a:gd name="T46" fmla="*/ 141 w 478"/>
                  <a:gd name="T47" fmla="*/ 662 h 671"/>
                  <a:gd name="T48" fmla="*/ 168 w 478"/>
                  <a:gd name="T49" fmla="*/ 653 h 671"/>
                  <a:gd name="T50" fmla="*/ 212 w 478"/>
                  <a:gd name="T51" fmla="*/ 635 h 671"/>
                  <a:gd name="T52" fmla="*/ 274 w 478"/>
                  <a:gd name="T53" fmla="*/ 626 h 671"/>
                  <a:gd name="T54" fmla="*/ 300 w 478"/>
                  <a:gd name="T55" fmla="*/ 635 h 671"/>
                  <a:gd name="T56" fmla="*/ 424 w 478"/>
                  <a:gd name="T57" fmla="*/ 600 h 671"/>
                  <a:gd name="T58" fmla="*/ 441 w 478"/>
                  <a:gd name="T59" fmla="*/ 565 h 671"/>
                  <a:gd name="T60" fmla="*/ 441 w 478"/>
                  <a:gd name="T61" fmla="*/ 538 h 671"/>
                  <a:gd name="T62" fmla="*/ 477 w 478"/>
                  <a:gd name="T63" fmla="*/ 476 h 671"/>
                  <a:gd name="T64" fmla="*/ 441 w 478"/>
                  <a:gd name="T65" fmla="*/ 450 h 671"/>
                  <a:gd name="T66" fmla="*/ 388 w 478"/>
                  <a:gd name="T67" fmla="*/ 450 h 671"/>
                  <a:gd name="T68" fmla="*/ 380 w 478"/>
                  <a:gd name="T69" fmla="*/ 414 h 671"/>
                  <a:gd name="T70" fmla="*/ 371 w 478"/>
                  <a:gd name="T71" fmla="*/ 406 h 671"/>
                  <a:gd name="T72" fmla="*/ 362 w 478"/>
                  <a:gd name="T73" fmla="*/ 353 h 671"/>
                  <a:gd name="T74" fmla="*/ 291 w 478"/>
                  <a:gd name="T75" fmla="*/ 264 h 671"/>
                  <a:gd name="T76" fmla="*/ 265 w 478"/>
                  <a:gd name="T77" fmla="*/ 238 h 671"/>
                  <a:gd name="T78" fmla="*/ 238 w 478"/>
                  <a:gd name="T79" fmla="*/ 211 h 671"/>
                  <a:gd name="T80" fmla="*/ 221 w 478"/>
                  <a:gd name="T81" fmla="*/ 194 h 671"/>
                  <a:gd name="T82" fmla="*/ 265 w 478"/>
                  <a:gd name="T83" fmla="*/ 88 h 671"/>
                  <a:gd name="T84" fmla="*/ 203 w 478"/>
                  <a:gd name="T85" fmla="*/ 70 h 671"/>
                  <a:gd name="T86" fmla="*/ 150 w 478"/>
                  <a:gd name="T87" fmla="*/ 79 h 671"/>
                  <a:gd name="T88" fmla="*/ 141 w 478"/>
                  <a:gd name="T89" fmla="*/ 79 h 671"/>
                  <a:gd name="T90" fmla="*/ 185 w 478"/>
                  <a:gd name="T91" fmla="*/ 26 h 671"/>
                  <a:gd name="T92" fmla="*/ 168 w 478"/>
                  <a:gd name="T93" fmla="*/ 0 h 671"/>
                  <a:gd name="T94" fmla="*/ 88 w 478"/>
                  <a:gd name="T95" fmla="*/ 8 h 671"/>
                  <a:gd name="T96" fmla="*/ 53 w 478"/>
                  <a:gd name="T97" fmla="*/ 61 h 671"/>
                  <a:gd name="T98" fmla="*/ 35 w 478"/>
                  <a:gd name="T99" fmla="*/ 79 h 671"/>
                  <a:gd name="T100" fmla="*/ 35 w 478"/>
                  <a:gd name="T101" fmla="*/ 105 h 671"/>
                  <a:gd name="T102" fmla="*/ 27 w 478"/>
                  <a:gd name="T103" fmla="*/ 141 h 671"/>
                  <a:gd name="T104" fmla="*/ 0 w 478"/>
                  <a:gd name="T105" fmla="*/ 176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8" h="671">
                    <a:moveTo>
                      <a:pt x="27" y="203"/>
                    </a:move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35" y="203"/>
                    </a:lnTo>
                    <a:lnTo>
                      <a:pt x="35" y="203"/>
                    </a:lnTo>
                    <a:lnTo>
                      <a:pt x="27" y="220"/>
                    </a:lnTo>
                    <a:lnTo>
                      <a:pt x="27" y="220"/>
                    </a:lnTo>
                    <a:lnTo>
                      <a:pt x="27" y="229"/>
                    </a:lnTo>
                    <a:lnTo>
                      <a:pt x="27" y="229"/>
                    </a:lnTo>
                    <a:lnTo>
                      <a:pt x="27" y="238"/>
                    </a:lnTo>
                    <a:lnTo>
                      <a:pt x="27" y="238"/>
                    </a:lnTo>
                    <a:lnTo>
                      <a:pt x="35" y="256"/>
                    </a:lnTo>
                    <a:lnTo>
                      <a:pt x="44" y="264"/>
                    </a:lnTo>
                    <a:lnTo>
                      <a:pt x="53" y="264"/>
                    </a:lnTo>
                    <a:lnTo>
                      <a:pt x="53" y="264"/>
                    </a:lnTo>
                    <a:lnTo>
                      <a:pt x="71" y="256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88" y="256"/>
                    </a:lnTo>
                    <a:lnTo>
                      <a:pt x="88" y="256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71" y="291"/>
                    </a:lnTo>
                    <a:lnTo>
                      <a:pt x="71" y="291"/>
                    </a:lnTo>
                    <a:lnTo>
                      <a:pt x="71" y="300"/>
                    </a:lnTo>
                    <a:lnTo>
                      <a:pt x="71" y="309"/>
                    </a:lnTo>
                    <a:lnTo>
                      <a:pt x="71" y="309"/>
                    </a:lnTo>
                    <a:lnTo>
                      <a:pt x="71" y="317"/>
                    </a:lnTo>
                    <a:lnTo>
                      <a:pt x="80" y="326"/>
                    </a:lnTo>
                    <a:lnTo>
                      <a:pt x="106" y="326"/>
                    </a:lnTo>
                    <a:lnTo>
                      <a:pt x="106" y="326"/>
                    </a:lnTo>
                    <a:lnTo>
                      <a:pt x="133" y="317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17"/>
                    </a:lnTo>
                    <a:lnTo>
                      <a:pt x="168" y="317"/>
                    </a:lnTo>
                    <a:lnTo>
                      <a:pt x="159" y="326"/>
                    </a:lnTo>
                    <a:lnTo>
                      <a:pt x="159" y="335"/>
                    </a:lnTo>
                    <a:lnTo>
                      <a:pt x="159" y="335"/>
                    </a:lnTo>
                    <a:lnTo>
                      <a:pt x="159" y="353"/>
                    </a:lnTo>
                    <a:lnTo>
                      <a:pt x="168" y="353"/>
                    </a:lnTo>
                    <a:lnTo>
                      <a:pt x="168" y="353"/>
                    </a:lnTo>
                    <a:lnTo>
                      <a:pt x="177" y="361"/>
                    </a:lnTo>
                    <a:lnTo>
                      <a:pt x="177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70"/>
                    </a:lnTo>
                    <a:lnTo>
                      <a:pt x="185" y="370"/>
                    </a:lnTo>
                    <a:lnTo>
                      <a:pt x="185" y="388"/>
                    </a:lnTo>
                    <a:lnTo>
                      <a:pt x="185" y="406"/>
                    </a:lnTo>
                    <a:lnTo>
                      <a:pt x="185" y="423"/>
                    </a:lnTo>
                    <a:lnTo>
                      <a:pt x="185" y="423"/>
                    </a:lnTo>
                    <a:lnTo>
                      <a:pt x="159" y="423"/>
                    </a:lnTo>
                    <a:lnTo>
                      <a:pt x="159" y="423"/>
                    </a:lnTo>
                    <a:lnTo>
                      <a:pt x="141" y="423"/>
                    </a:lnTo>
                    <a:lnTo>
                      <a:pt x="133" y="423"/>
                    </a:lnTo>
                    <a:lnTo>
                      <a:pt x="133" y="423"/>
                    </a:lnTo>
                    <a:lnTo>
                      <a:pt x="124" y="414"/>
                    </a:lnTo>
                    <a:lnTo>
                      <a:pt x="115" y="414"/>
                    </a:lnTo>
                    <a:lnTo>
                      <a:pt x="115" y="414"/>
                    </a:lnTo>
                    <a:lnTo>
                      <a:pt x="106" y="423"/>
                    </a:lnTo>
                    <a:lnTo>
                      <a:pt x="106" y="441"/>
                    </a:lnTo>
                    <a:lnTo>
                      <a:pt x="106" y="441"/>
                    </a:lnTo>
                    <a:lnTo>
                      <a:pt x="97" y="441"/>
                    </a:lnTo>
                    <a:lnTo>
                      <a:pt x="97" y="441"/>
                    </a:lnTo>
                    <a:lnTo>
                      <a:pt x="97" y="450"/>
                    </a:lnTo>
                    <a:lnTo>
                      <a:pt x="97" y="450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15" y="485"/>
                    </a:lnTo>
                    <a:lnTo>
                      <a:pt x="115" y="485"/>
                    </a:lnTo>
                    <a:lnTo>
                      <a:pt x="124" y="485"/>
                    </a:lnTo>
                    <a:lnTo>
                      <a:pt x="124" y="485"/>
                    </a:lnTo>
                    <a:lnTo>
                      <a:pt x="115" y="503"/>
                    </a:lnTo>
                    <a:lnTo>
                      <a:pt x="80" y="520"/>
                    </a:lnTo>
                    <a:lnTo>
                      <a:pt x="71" y="520"/>
                    </a:lnTo>
                    <a:lnTo>
                      <a:pt x="71" y="520"/>
                    </a:lnTo>
                    <a:lnTo>
                      <a:pt x="62" y="520"/>
                    </a:lnTo>
                    <a:lnTo>
                      <a:pt x="53" y="529"/>
                    </a:lnTo>
                    <a:lnTo>
                      <a:pt x="53" y="529"/>
                    </a:lnTo>
                    <a:lnTo>
                      <a:pt x="53" y="538"/>
                    </a:lnTo>
                    <a:lnTo>
                      <a:pt x="62" y="547"/>
                    </a:lnTo>
                    <a:lnTo>
                      <a:pt x="62" y="547"/>
                    </a:lnTo>
                    <a:lnTo>
                      <a:pt x="80" y="556"/>
                    </a:lnTo>
                    <a:lnTo>
                      <a:pt x="88" y="556"/>
                    </a:lnTo>
                    <a:lnTo>
                      <a:pt x="97" y="556"/>
                    </a:lnTo>
                    <a:lnTo>
                      <a:pt x="97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24" y="565"/>
                    </a:lnTo>
                    <a:lnTo>
                      <a:pt x="133" y="565"/>
                    </a:lnTo>
                    <a:lnTo>
                      <a:pt x="133" y="565"/>
                    </a:lnTo>
                    <a:lnTo>
                      <a:pt x="141" y="565"/>
                    </a:lnTo>
                    <a:lnTo>
                      <a:pt x="141" y="565"/>
                    </a:lnTo>
                    <a:lnTo>
                      <a:pt x="150" y="573"/>
                    </a:lnTo>
                    <a:lnTo>
                      <a:pt x="150" y="573"/>
                    </a:lnTo>
                    <a:lnTo>
                      <a:pt x="168" y="573"/>
                    </a:lnTo>
                    <a:lnTo>
                      <a:pt x="168" y="573"/>
                    </a:lnTo>
                    <a:lnTo>
                      <a:pt x="185" y="573"/>
                    </a:lnTo>
                    <a:lnTo>
                      <a:pt x="185" y="573"/>
                    </a:lnTo>
                    <a:lnTo>
                      <a:pt x="177" y="573"/>
                    </a:lnTo>
                    <a:lnTo>
                      <a:pt x="141" y="573"/>
                    </a:lnTo>
                    <a:lnTo>
                      <a:pt x="141" y="573"/>
                    </a:lnTo>
                    <a:lnTo>
                      <a:pt x="133" y="582"/>
                    </a:lnTo>
                    <a:lnTo>
                      <a:pt x="133" y="582"/>
                    </a:lnTo>
                    <a:lnTo>
                      <a:pt x="97" y="609"/>
                    </a:lnTo>
                    <a:lnTo>
                      <a:pt x="62" y="644"/>
                    </a:lnTo>
                    <a:lnTo>
                      <a:pt x="62" y="644"/>
                    </a:lnTo>
                    <a:lnTo>
                      <a:pt x="53" y="653"/>
                    </a:lnTo>
                    <a:lnTo>
                      <a:pt x="62" y="670"/>
                    </a:lnTo>
                    <a:lnTo>
                      <a:pt x="62" y="670"/>
                    </a:lnTo>
                    <a:lnTo>
                      <a:pt x="71" y="670"/>
                    </a:lnTo>
                    <a:lnTo>
                      <a:pt x="71" y="670"/>
                    </a:lnTo>
                    <a:lnTo>
                      <a:pt x="80" y="670"/>
                    </a:lnTo>
                    <a:lnTo>
                      <a:pt x="80" y="670"/>
                    </a:lnTo>
                    <a:lnTo>
                      <a:pt x="97" y="662"/>
                    </a:lnTo>
                    <a:lnTo>
                      <a:pt x="97" y="662"/>
                    </a:lnTo>
                    <a:lnTo>
                      <a:pt x="106" y="662"/>
                    </a:lnTo>
                    <a:lnTo>
                      <a:pt x="106" y="662"/>
                    </a:lnTo>
                    <a:lnTo>
                      <a:pt x="115" y="653"/>
                    </a:lnTo>
                    <a:lnTo>
                      <a:pt x="124" y="662"/>
                    </a:lnTo>
                    <a:lnTo>
                      <a:pt x="124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59" y="662"/>
                    </a:lnTo>
                    <a:lnTo>
                      <a:pt x="159" y="653"/>
                    </a:lnTo>
                    <a:lnTo>
                      <a:pt x="159" y="653"/>
                    </a:lnTo>
                    <a:lnTo>
                      <a:pt x="168" y="653"/>
                    </a:lnTo>
                    <a:lnTo>
                      <a:pt x="168" y="653"/>
                    </a:lnTo>
                    <a:lnTo>
                      <a:pt x="168" y="644"/>
                    </a:lnTo>
                    <a:lnTo>
                      <a:pt x="185" y="644"/>
                    </a:lnTo>
                    <a:lnTo>
                      <a:pt x="185" y="644"/>
                    </a:lnTo>
                    <a:lnTo>
                      <a:pt x="194" y="635"/>
                    </a:lnTo>
                    <a:lnTo>
                      <a:pt x="194" y="635"/>
                    </a:lnTo>
                    <a:lnTo>
                      <a:pt x="212" y="635"/>
                    </a:lnTo>
                    <a:lnTo>
                      <a:pt x="212" y="635"/>
                    </a:lnTo>
                    <a:lnTo>
                      <a:pt x="230" y="635"/>
                    </a:lnTo>
                    <a:lnTo>
                      <a:pt x="238" y="635"/>
                    </a:lnTo>
                    <a:lnTo>
                      <a:pt x="256" y="617"/>
                    </a:lnTo>
                    <a:lnTo>
                      <a:pt x="256" y="617"/>
                    </a:lnTo>
                    <a:lnTo>
                      <a:pt x="274" y="626"/>
                    </a:lnTo>
                    <a:lnTo>
                      <a:pt x="274" y="626"/>
                    </a:lnTo>
                    <a:lnTo>
                      <a:pt x="283" y="626"/>
                    </a:lnTo>
                    <a:lnTo>
                      <a:pt x="283" y="626"/>
                    </a:lnTo>
                    <a:lnTo>
                      <a:pt x="291" y="635"/>
                    </a:lnTo>
                    <a:lnTo>
                      <a:pt x="300" y="635"/>
                    </a:lnTo>
                    <a:lnTo>
                      <a:pt x="300" y="635"/>
                    </a:lnTo>
                    <a:lnTo>
                      <a:pt x="327" y="626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406" y="609"/>
                    </a:lnTo>
                    <a:lnTo>
                      <a:pt x="424" y="600"/>
                    </a:lnTo>
                    <a:lnTo>
                      <a:pt x="441" y="591"/>
                    </a:lnTo>
                    <a:lnTo>
                      <a:pt x="441" y="591"/>
                    </a:lnTo>
                    <a:lnTo>
                      <a:pt x="450" y="582"/>
                    </a:lnTo>
                    <a:lnTo>
                      <a:pt x="441" y="573"/>
                    </a:lnTo>
                    <a:lnTo>
                      <a:pt x="441" y="573"/>
                    </a:lnTo>
                    <a:lnTo>
                      <a:pt x="441" y="565"/>
                    </a:lnTo>
                    <a:lnTo>
                      <a:pt x="433" y="565"/>
                    </a:lnTo>
                    <a:lnTo>
                      <a:pt x="415" y="565"/>
                    </a:lnTo>
                    <a:lnTo>
                      <a:pt x="415" y="565"/>
                    </a:lnTo>
                    <a:lnTo>
                      <a:pt x="424" y="547"/>
                    </a:lnTo>
                    <a:lnTo>
                      <a:pt x="424" y="547"/>
                    </a:lnTo>
                    <a:lnTo>
                      <a:pt x="441" y="538"/>
                    </a:lnTo>
                    <a:lnTo>
                      <a:pt x="441" y="538"/>
                    </a:lnTo>
                    <a:lnTo>
                      <a:pt x="468" y="512"/>
                    </a:lnTo>
                    <a:lnTo>
                      <a:pt x="477" y="503"/>
                    </a:lnTo>
                    <a:lnTo>
                      <a:pt x="477" y="485"/>
                    </a:lnTo>
                    <a:lnTo>
                      <a:pt x="477" y="485"/>
                    </a:lnTo>
                    <a:lnTo>
                      <a:pt x="477" y="476"/>
                    </a:lnTo>
                    <a:lnTo>
                      <a:pt x="468" y="467"/>
                    </a:lnTo>
                    <a:lnTo>
                      <a:pt x="468" y="467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41" y="450"/>
                    </a:lnTo>
                    <a:lnTo>
                      <a:pt x="415" y="441"/>
                    </a:lnTo>
                    <a:lnTo>
                      <a:pt x="415" y="441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97" y="459"/>
                    </a:lnTo>
                    <a:lnTo>
                      <a:pt x="388" y="450"/>
                    </a:lnTo>
                    <a:lnTo>
                      <a:pt x="388" y="450"/>
                    </a:lnTo>
                    <a:lnTo>
                      <a:pt x="388" y="441"/>
                    </a:lnTo>
                    <a:lnTo>
                      <a:pt x="388" y="441"/>
                    </a:lnTo>
                    <a:lnTo>
                      <a:pt x="388" y="432"/>
                    </a:lnTo>
                    <a:lnTo>
                      <a:pt x="388" y="432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06"/>
                    </a:lnTo>
                    <a:lnTo>
                      <a:pt x="380" y="406"/>
                    </a:lnTo>
                    <a:lnTo>
                      <a:pt x="371" y="406"/>
                    </a:lnTo>
                    <a:lnTo>
                      <a:pt x="371" y="406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62" y="353"/>
                    </a:lnTo>
                    <a:lnTo>
                      <a:pt x="344" y="335"/>
                    </a:lnTo>
                    <a:lnTo>
                      <a:pt x="327" y="317"/>
                    </a:lnTo>
                    <a:lnTo>
                      <a:pt x="327" y="317"/>
                    </a:lnTo>
                    <a:lnTo>
                      <a:pt x="300" y="309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47"/>
                    </a:lnTo>
                    <a:lnTo>
                      <a:pt x="283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56" y="229"/>
                    </a:lnTo>
                    <a:lnTo>
                      <a:pt x="256" y="229"/>
                    </a:lnTo>
                    <a:lnTo>
                      <a:pt x="247" y="220"/>
                    </a:lnTo>
                    <a:lnTo>
                      <a:pt x="247" y="220"/>
                    </a:lnTo>
                    <a:lnTo>
                      <a:pt x="238" y="211"/>
                    </a:lnTo>
                    <a:lnTo>
                      <a:pt x="221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21" y="194"/>
                    </a:lnTo>
                    <a:lnTo>
                      <a:pt x="221" y="194"/>
                    </a:lnTo>
                    <a:lnTo>
                      <a:pt x="238" y="176"/>
                    </a:lnTo>
                    <a:lnTo>
                      <a:pt x="256" y="141"/>
                    </a:lnTo>
                    <a:lnTo>
                      <a:pt x="265" y="97"/>
                    </a:lnTo>
                    <a:lnTo>
                      <a:pt x="265" y="97"/>
                    </a:lnTo>
                    <a:lnTo>
                      <a:pt x="265" y="88"/>
                    </a:lnTo>
                    <a:lnTo>
                      <a:pt x="265" y="88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03" y="70"/>
                    </a:lnTo>
                    <a:lnTo>
                      <a:pt x="203" y="70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59" y="61"/>
                    </a:lnTo>
                    <a:lnTo>
                      <a:pt x="177" y="44"/>
                    </a:lnTo>
                    <a:lnTo>
                      <a:pt x="185" y="35"/>
                    </a:lnTo>
                    <a:lnTo>
                      <a:pt x="185" y="35"/>
                    </a:lnTo>
                    <a:lnTo>
                      <a:pt x="185" y="26"/>
                    </a:lnTo>
                    <a:lnTo>
                      <a:pt x="185" y="17"/>
                    </a:lnTo>
                    <a:lnTo>
                      <a:pt x="185" y="17"/>
                    </a:lnTo>
                    <a:lnTo>
                      <a:pt x="185" y="8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50" y="8"/>
                    </a:lnTo>
                    <a:lnTo>
                      <a:pt x="150" y="8"/>
                    </a:lnTo>
                    <a:lnTo>
                      <a:pt x="141" y="8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88" y="8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62" y="35"/>
                    </a:lnTo>
                    <a:lnTo>
                      <a:pt x="53" y="61"/>
                    </a:lnTo>
                    <a:lnTo>
                      <a:pt x="53" y="61"/>
                    </a:lnTo>
                    <a:lnTo>
                      <a:pt x="53" y="70"/>
                    </a:lnTo>
                    <a:lnTo>
                      <a:pt x="53" y="70"/>
                    </a:lnTo>
                    <a:lnTo>
                      <a:pt x="44" y="79"/>
                    </a:lnTo>
                    <a:lnTo>
                      <a:pt x="44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35" y="97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27" y="114"/>
                    </a:lnTo>
                    <a:lnTo>
                      <a:pt x="27" y="114"/>
                    </a:lnTo>
                    <a:lnTo>
                      <a:pt x="18" y="123"/>
                    </a:lnTo>
                    <a:lnTo>
                      <a:pt x="18" y="123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94"/>
                    </a:lnTo>
                    <a:lnTo>
                      <a:pt x="9" y="194"/>
                    </a:lnTo>
                    <a:lnTo>
                      <a:pt x="27" y="20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6DBC5458-2C7D-7947-AFDF-6686218D0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513" y="3430588"/>
                <a:ext cx="38100" cy="57150"/>
              </a:xfrm>
              <a:custGeom>
                <a:avLst/>
                <a:gdLst>
                  <a:gd name="T0" fmla="*/ 45 w 107"/>
                  <a:gd name="T1" fmla="*/ 9 h 159"/>
                  <a:gd name="T2" fmla="*/ 45 w 107"/>
                  <a:gd name="T3" fmla="*/ 9 h 159"/>
                  <a:gd name="T4" fmla="*/ 36 w 107"/>
                  <a:gd name="T5" fmla="*/ 17 h 159"/>
                  <a:gd name="T6" fmla="*/ 36 w 107"/>
                  <a:gd name="T7" fmla="*/ 17 h 159"/>
                  <a:gd name="T8" fmla="*/ 27 w 107"/>
                  <a:gd name="T9" fmla="*/ 17 h 159"/>
                  <a:gd name="T10" fmla="*/ 18 w 107"/>
                  <a:gd name="T11" fmla="*/ 17 h 159"/>
                  <a:gd name="T12" fmla="*/ 18 w 107"/>
                  <a:gd name="T13" fmla="*/ 17 h 159"/>
                  <a:gd name="T14" fmla="*/ 0 w 107"/>
                  <a:gd name="T15" fmla="*/ 26 h 159"/>
                  <a:gd name="T16" fmla="*/ 0 w 107"/>
                  <a:gd name="T17" fmla="*/ 26 h 159"/>
                  <a:gd name="T18" fmla="*/ 0 w 107"/>
                  <a:gd name="T19" fmla="*/ 44 h 159"/>
                  <a:gd name="T20" fmla="*/ 0 w 107"/>
                  <a:gd name="T21" fmla="*/ 44 h 159"/>
                  <a:gd name="T22" fmla="*/ 9 w 107"/>
                  <a:gd name="T23" fmla="*/ 62 h 159"/>
                  <a:gd name="T24" fmla="*/ 9 w 107"/>
                  <a:gd name="T25" fmla="*/ 62 h 159"/>
                  <a:gd name="T26" fmla="*/ 18 w 107"/>
                  <a:gd name="T27" fmla="*/ 79 h 159"/>
                  <a:gd name="T28" fmla="*/ 18 w 107"/>
                  <a:gd name="T29" fmla="*/ 97 h 159"/>
                  <a:gd name="T30" fmla="*/ 18 w 107"/>
                  <a:gd name="T31" fmla="*/ 97 h 159"/>
                  <a:gd name="T32" fmla="*/ 18 w 107"/>
                  <a:gd name="T33" fmla="*/ 97 h 159"/>
                  <a:gd name="T34" fmla="*/ 18 w 107"/>
                  <a:gd name="T35" fmla="*/ 97 h 159"/>
                  <a:gd name="T36" fmla="*/ 18 w 107"/>
                  <a:gd name="T37" fmla="*/ 131 h 159"/>
                  <a:gd name="T38" fmla="*/ 36 w 107"/>
                  <a:gd name="T39" fmla="*/ 158 h 159"/>
                  <a:gd name="T40" fmla="*/ 36 w 107"/>
                  <a:gd name="T41" fmla="*/ 158 h 159"/>
                  <a:gd name="T42" fmla="*/ 45 w 107"/>
                  <a:gd name="T43" fmla="*/ 158 h 159"/>
                  <a:gd name="T44" fmla="*/ 45 w 107"/>
                  <a:gd name="T45" fmla="*/ 158 h 159"/>
                  <a:gd name="T46" fmla="*/ 53 w 107"/>
                  <a:gd name="T47" fmla="*/ 158 h 159"/>
                  <a:gd name="T48" fmla="*/ 53 w 107"/>
                  <a:gd name="T49" fmla="*/ 158 h 159"/>
                  <a:gd name="T50" fmla="*/ 71 w 107"/>
                  <a:gd name="T51" fmla="*/ 140 h 159"/>
                  <a:gd name="T52" fmla="*/ 80 w 107"/>
                  <a:gd name="T53" fmla="*/ 140 h 159"/>
                  <a:gd name="T54" fmla="*/ 80 w 107"/>
                  <a:gd name="T55" fmla="*/ 140 h 159"/>
                  <a:gd name="T56" fmla="*/ 97 w 107"/>
                  <a:gd name="T57" fmla="*/ 131 h 159"/>
                  <a:gd name="T58" fmla="*/ 97 w 107"/>
                  <a:gd name="T59" fmla="*/ 131 h 159"/>
                  <a:gd name="T60" fmla="*/ 106 w 107"/>
                  <a:gd name="T61" fmla="*/ 114 h 159"/>
                  <a:gd name="T62" fmla="*/ 106 w 107"/>
                  <a:gd name="T63" fmla="*/ 79 h 159"/>
                  <a:gd name="T64" fmla="*/ 106 w 107"/>
                  <a:gd name="T65" fmla="*/ 44 h 159"/>
                  <a:gd name="T66" fmla="*/ 106 w 107"/>
                  <a:gd name="T67" fmla="*/ 44 h 159"/>
                  <a:gd name="T68" fmla="*/ 106 w 107"/>
                  <a:gd name="T69" fmla="*/ 35 h 159"/>
                  <a:gd name="T70" fmla="*/ 106 w 107"/>
                  <a:gd name="T71" fmla="*/ 35 h 159"/>
                  <a:gd name="T72" fmla="*/ 106 w 107"/>
                  <a:gd name="T73" fmla="*/ 17 h 159"/>
                  <a:gd name="T74" fmla="*/ 106 w 107"/>
                  <a:gd name="T75" fmla="*/ 17 h 159"/>
                  <a:gd name="T76" fmla="*/ 89 w 107"/>
                  <a:gd name="T77" fmla="*/ 9 h 159"/>
                  <a:gd name="T78" fmla="*/ 80 w 107"/>
                  <a:gd name="T79" fmla="*/ 0 h 159"/>
                  <a:gd name="T80" fmla="*/ 45 w 107"/>
                  <a:gd name="T81" fmla="*/ 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" h="159">
                    <a:moveTo>
                      <a:pt x="45" y="9"/>
                    </a:moveTo>
                    <a:lnTo>
                      <a:pt x="45" y="9"/>
                    </a:lnTo>
                    <a:lnTo>
                      <a:pt x="36" y="17"/>
                    </a:lnTo>
                    <a:lnTo>
                      <a:pt x="36" y="17"/>
                    </a:lnTo>
                    <a:lnTo>
                      <a:pt x="27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131"/>
                    </a:lnTo>
                    <a:lnTo>
                      <a:pt x="36" y="158"/>
                    </a:lnTo>
                    <a:lnTo>
                      <a:pt x="36" y="158"/>
                    </a:lnTo>
                    <a:lnTo>
                      <a:pt x="45" y="158"/>
                    </a:lnTo>
                    <a:lnTo>
                      <a:pt x="45" y="158"/>
                    </a:lnTo>
                    <a:lnTo>
                      <a:pt x="53" y="158"/>
                    </a:lnTo>
                    <a:lnTo>
                      <a:pt x="53" y="158"/>
                    </a:lnTo>
                    <a:lnTo>
                      <a:pt x="71" y="140"/>
                    </a:lnTo>
                    <a:lnTo>
                      <a:pt x="80" y="140"/>
                    </a:lnTo>
                    <a:lnTo>
                      <a:pt x="80" y="140"/>
                    </a:lnTo>
                    <a:lnTo>
                      <a:pt x="97" y="131"/>
                    </a:lnTo>
                    <a:lnTo>
                      <a:pt x="97" y="131"/>
                    </a:lnTo>
                    <a:lnTo>
                      <a:pt x="106" y="114"/>
                    </a:lnTo>
                    <a:lnTo>
                      <a:pt x="106" y="79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17"/>
                    </a:lnTo>
                    <a:lnTo>
                      <a:pt x="106" y="17"/>
                    </a:lnTo>
                    <a:lnTo>
                      <a:pt x="89" y="9"/>
                    </a:lnTo>
                    <a:lnTo>
                      <a:pt x="80" y="0"/>
                    </a:lnTo>
                    <a:lnTo>
                      <a:pt x="45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E06AB0F8-B944-8945-A85D-983EF77CF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1063" y="3500438"/>
                <a:ext cx="63500" cy="44450"/>
              </a:xfrm>
              <a:custGeom>
                <a:avLst/>
                <a:gdLst>
                  <a:gd name="T0" fmla="*/ 159 w 177"/>
                  <a:gd name="T1" fmla="*/ 0 h 125"/>
                  <a:gd name="T2" fmla="*/ 159 w 177"/>
                  <a:gd name="T3" fmla="*/ 0 h 125"/>
                  <a:gd name="T4" fmla="*/ 123 w 177"/>
                  <a:gd name="T5" fmla="*/ 9 h 125"/>
                  <a:gd name="T6" fmla="*/ 114 w 177"/>
                  <a:gd name="T7" fmla="*/ 9 h 125"/>
                  <a:gd name="T8" fmla="*/ 114 w 177"/>
                  <a:gd name="T9" fmla="*/ 9 h 125"/>
                  <a:gd name="T10" fmla="*/ 88 w 177"/>
                  <a:gd name="T11" fmla="*/ 9 h 125"/>
                  <a:gd name="T12" fmla="*/ 70 w 177"/>
                  <a:gd name="T13" fmla="*/ 9 h 125"/>
                  <a:gd name="T14" fmla="*/ 70 w 177"/>
                  <a:gd name="T15" fmla="*/ 9 h 125"/>
                  <a:gd name="T16" fmla="*/ 44 w 177"/>
                  <a:gd name="T17" fmla="*/ 0 h 125"/>
                  <a:gd name="T18" fmla="*/ 44 w 177"/>
                  <a:gd name="T19" fmla="*/ 0 h 125"/>
                  <a:gd name="T20" fmla="*/ 17 w 177"/>
                  <a:gd name="T21" fmla="*/ 9 h 125"/>
                  <a:gd name="T22" fmla="*/ 9 w 177"/>
                  <a:gd name="T23" fmla="*/ 18 h 125"/>
                  <a:gd name="T24" fmla="*/ 0 w 177"/>
                  <a:gd name="T25" fmla="*/ 35 h 125"/>
                  <a:gd name="T26" fmla="*/ 0 w 177"/>
                  <a:gd name="T27" fmla="*/ 35 h 125"/>
                  <a:gd name="T28" fmla="*/ 9 w 177"/>
                  <a:gd name="T29" fmla="*/ 44 h 125"/>
                  <a:gd name="T30" fmla="*/ 9 w 177"/>
                  <a:gd name="T31" fmla="*/ 44 h 125"/>
                  <a:gd name="T32" fmla="*/ 26 w 177"/>
                  <a:gd name="T33" fmla="*/ 53 h 125"/>
                  <a:gd name="T34" fmla="*/ 70 w 177"/>
                  <a:gd name="T35" fmla="*/ 79 h 125"/>
                  <a:gd name="T36" fmla="*/ 70 w 177"/>
                  <a:gd name="T37" fmla="*/ 79 h 125"/>
                  <a:gd name="T38" fmla="*/ 88 w 177"/>
                  <a:gd name="T39" fmla="*/ 79 h 125"/>
                  <a:gd name="T40" fmla="*/ 106 w 177"/>
                  <a:gd name="T41" fmla="*/ 97 h 125"/>
                  <a:gd name="T42" fmla="*/ 106 w 177"/>
                  <a:gd name="T43" fmla="*/ 97 h 125"/>
                  <a:gd name="T44" fmla="*/ 106 w 177"/>
                  <a:gd name="T45" fmla="*/ 97 h 125"/>
                  <a:gd name="T46" fmla="*/ 123 w 177"/>
                  <a:gd name="T47" fmla="*/ 106 h 125"/>
                  <a:gd name="T48" fmla="*/ 123 w 177"/>
                  <a:gd name="T49" fmla="*/ 106 h 125"/>
                  <a:gd name="T50" fmla="*/ 123 w 177"/>
                  <a:gd name="T51" fmla="*/ 115 h 125"/>
                  <a:gd name="T52" fmla="*/ 141 w 177"/>
                  <a:gd name="T53" fmla="*/ 124 h 125"/>
                  <a:gd name="T54" fmla="*/ 141 w 177"/>
                  <a:gd name="T55" fmla="*/ 124 h 125"/>
                  <a:gd name="T56" fmla="*/ 150 w 177"/>
                  <a:gd name="T57" fmla="*/ 115 h 125"/>
                  <a:gd name="T58" fmla="*/ 159 w 177"/>
                  <a:gd name="T59" fmla="*/ 106 h 125"/>
                  <a:gd name="T60" fmla="*/ 159 w 177"/>
                  <a:gd name="T61" fmla="*/ 106 h 125"/>
                  <a:gd name="T62" fmla="*/ 159 w 177"/>
                  <a:gd name="T63" fmla="*/ 106 h 125"/>
                  <a:gd name="T64" fmla="*/ 159 w 177"/>
                  <a:gd name="T65" fmla="*/ 88 h 125"/>
                  <a:gd name="T66" fmla="*/ 159 w 177"/>
                  <a:gd name="T67" fmla="*/ 71 h 125"/>
                  <a:gd name="T68" fmla="*/ 159 w 177"/>
                  <a:gd name="T69" fmla="*/ 71 h 125"/>
                  <a:gd name="T70" fmla="*/ 159 w 177"/>
                  <a:gd name="T71" fmla="*/ 62 h 125"/>
                  <a:gd name="T72" fmla="*/ 159 w 177"/>
                  <a:gd name="T73" fmla="*/ 62 h 125"/>
                  <a:gd name="T74" fmla="*/ 159 w 177"/>
                  <a:gd name="T75" fmla="*/ 44 h 125"/>
                  <a:gd name="T76" fmla="*/ 167 w 177"/>
                  <a:gd name="T77" fmla="*/ 35 h 125"/>
                  <a:gd name="T78" fmla="*/ 167 w 177"/>
                  <a:gd name="T79" fmla="*/ 35 h 125"/>
                  <a:gd name="T80" fmla="*/ 176 w 177"/>
                  <a:gd name="T81" fmla="*/ 26 h 125"/>
                  <a:gd name="T82" fmla="*/ 176 w 177"/>
                  <a:gd name="T83" fmla="*/ 26 h 125"/>
                  <a:gd name="T84" fmla="*/ 176 w 177"/>
                  <a:gd name="T85" fmla="*/ 9 h 125"/>
                  <a:gd name="T86" fmla="*/ 176 w 177"/>
                  <a:gd name="T87" fmla="*/ 9 h 125"/>
                  <a:gd name="T88" fmla="*/ 159 w 177"/>
                  <a:gd name="T8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7" h="125">
                    <a:moveTo>
                      <a:pt x="159" y="0"/>
                    </a:moveTo>
                    <a:lnTo>
                      <a:pt x="159" y="0"/>
                    </a:lnTo>
                    <a:lnTo>
                      <a:pt x="123" y="9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88" y="9"/>
                    </a:lnTo>
                    <a:lnTo>
                      <a:pt x="70" y="9"/>
                    </a:lnTo>
                    <a:lnTo>
                      <a:pt x="70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26" y="53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88" y="79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23" y="115"/>
                    </a:lnTo>
                    <a:lnTo>
                      <a:pt x="141" y="124"/>
                    </a:lnTo>
                    <a:lnTo>
                      <a:pt x="141" y="124"/>
                    </a:lnTo>
                    <a:lnTo>
                      <a:pt x="150" y="115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88"/>
                    </a:lnTo>
                    <a:lnTo>
                      <a:pt x="159" y="71"/>
                    </a:lnTo>
                    <a:lnTo>
                      <a:pt x="159" y="71"/>
                    </a:lnTo>
                    <a:lnTo>
                      <a:pt x="159" y="62"/>
                    </a:lnTo>
                    <a:lnTo>
                      <a:pt x="159" y="62"/>
                    </a:lnTo>
                    <a:lnTo>
                      <a:pt x="159" y="44"/>
                    </a:lnTo>
                    <a:lnTo>
                      <a:pt x="167" y="35"/>
                    </a:lnTo>
                    <a:lnTo>
                      <a:pt x="167" y="35"/>
                    </a:lnTo>
                    <a:lnTo>
                      <a:pt x="176" y="26"/>
                    </a:lnTo>
                    <a:lnTo>
                      <a:pt x="176" y="26"/>
                    </a:lnTo>
                    <a:lnTo>
                      <a:pt x="176" y="9"/>
                    </a:lnTo>
                    <a:lnTo>
                      <a:pt x="176" y="9"/>
                    </a:lnTo>
                    <a:lnTo>
                      <a:pt x="159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56655837-1EFF-A045-8ECF-3174EFA58B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7438" y="3221038"/>
                <a:ext cx="3175" cy="3175"/>
              </a:xfrm>
              <a:custGeom>
                <a:avLst/>
                <a:gdLst>
                  <a:gd name="T0" fmla="*/ 0 w 9"/>
                  <a:gd name="T1" fmla="*/ 0 h 10"/>
                  <a:gd name="T2" fmla="*/ 0 w 9"/>
                  <a:gd name="T3" fmla="*/ 0 h 10"/>
                  <a:gd name="T4" fmla="*/ 0 w 9"/>
                  <a:gd name="T5" fmla="*/ 0 h 10"/>
                  <a:gd name="T6" fmla="*/ 8 w 9"/>
                  <a:gd name="T7" fmla="*/ 9 h 10"/>
                  <a:gd name="T8" fmla="*/ 8 w 9"/>
                  <a:gd name="T9" fmla="*/ 9 h 10"/>
                  <a:gd name="T10" fmla="*/ 0 w 9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9E12A61A-77D8-4846-9576-19337C9239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1563" y="3205163"/>
                <a:ext cx="6350" cy="6350"/>
              </a:xfrm>
              <a:custGeom>
                <a:avLst/>
                <a:gdLst>
                  <a:gd name="T0" fmla="*/ 0 w 19"/>
                  <a:gd name="T1" fmla="*/ 0 h 19"/>
                  <a:gd name="T2" fmla="*/ 0 w 19"/>
                  <a:gd name="T3" fmla="*/ 0 h 19"/>
                  <a:gd name="T4" fmla="*/ 9 w 19"/>
                  <a:gd name="T5" fmla="*/ 18 h 19"/>
                  <a:gd name="T6" fmla="*/ 18 w 19"/>
                  <a:gd name="T7" fmla="*/ 18 h 19"/>
                  <a:gd name="T8" fmla="*/ 18 w 19"/>
                  <a:gd name="T9" fmla="*/ 18 h 19"/>
                  <a:gd name="T10" fmla="*/ 0 w 19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0" y="0"/>
                    </a:moveTo>
                    <a:lnTo>
                      <a:pt x="0" y="0"/>
                    </a:lnTo>
                    <a:lnTo>
                      <a:pt x="9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4E6C2EAC-E680-8C4B-A514-C69A47109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2113" y="1692275"/>
                <a:ext cx="1236662" cy="893763"/>
              </a:xfrm>
              <a:custGeom>
                <a:avLst/>
                <a:gdLst>
                  <a:gd name="T0" fmla="*/ 3000 w 3433"/>
                  <a:gd name="T1" fmla="*/ 282 h 2482"/>
                  <a:gd name="T2" fmla="*/ 2797 w 3433"/>
                  <a:gd name="T3" fmla="*/ 371 h 2482"/>
                  <a:gd name="T4" fmla="*/ 2735 w 3433"/>
                  <a:gd name="T5" fmla="*/ 247 h 2482"/>
                  <a:gd name="T6" fmla="*/ 2656 w 3433"/>
                  <a:gd name="T7" fmla="*/ 221 h 2482"/>
                  <a:gd name="T8" fmla="*/ 2576 w 3433"/>
                  <a:gd name="T9" fmla="*/ 212 h 2482"/>
                  <a:gd name="T10" fmla="*/ 2735 w 3433"/>
                  <a:gd name="T11" fmla="*/ 106 h 2482"/>
                  <a:gd name="T12" fmla="*/ 2435 w 3433"/>
                  <a:gd name="T13" fmla="*/ 9 h 2482"/>
                  <a:gd name="T14" fmla="*/ 1959 w 3433"/>
                  <a:gd name="T15" fmla="*/ 26 h 2482"/>
                  <a:gd name="T16" fmla="*/ 1897 w 3433"/>
                  <a:gd name="T17" fmla="*/ 53 h 2482"/>
                  <a:gd name="T18" fmla="*/ 1667 w 3433"/>
                  <a:gd name="T19" fmla="*/ 53 h 2482"/>
                  <a:gd name="T20" fmla="*/ 1535 w 3433"/>
                  <a:gd name="T21" fmla="*/ 124 h 2482"/>
                  <a:gd name="T22" fmla="*/ 1588 w 3433"/>
                  <a:gd name="T23" fmla="*/ 256 h 2482"/>
                  <a:gd name="T24" fmla="*/ 1235 w 3433"/>
                  <a:gd name="T25" fmla="*/ 159 h 2482"/>
                  <a:gd name="T26" fmla="*/ 1120 w 3433"/>
                  <a:gd name="T27" fmla="*/ 177 h 2482"/>
                  <a:gd name="T28" fmla="*/ 1076 w 3433"/>
                  <a:gd name="T29" fmla="*/ 282 h 2482"/>
                  <a:gd name="T30" fmla="*/ 803 w 3433"/>
                  <a:gd name="T31" fmla="*/ 230 h 2482"/>
                  <a:gd name="T32" fmla="*/ 644 w 3433"/>
                  <a:gd name="T33" fmla="*/ 265 h 2482"/>
                  <a:gd name="T34" fmla="*/ 335 w 3433"/>
                  <a:gd name="T35" fmla="*/ 415 h 2482"/>
                  <a:gd name="T36" fmla="*/ 370 w 3433"/>
                  <a:gd name="T37" fmla="*/ 583 h 2482"/>
                  <a:gd name="T38" fmla="*/ 35 w 3433"/>
                  <a:gd name="T39" fmla="*/ 733 h 2482"/>
                  <a:gd name="T40" fmla="*/ 335 w 3433"/>
                  <a:gd name="T41" fmla="*/ 803 h 2482"/>
                  <a:gd name="T42" fmla="*/ 141 w 3433"/>
                  <a:gd name="T43" fmla="*/ 856 h 2482"/>
                  <a:gd name="T44" fmla="*/ 326 w 3433"/>
                  <a:gd name="T45" fmla="*/ 962 h 2482"/>
                  <a:gd name="T46" fmla="*/ 432 w 3433"/>
                  <a:gd name="T47" fmla="*/ 936 h 2482"/>
                  <a:gd name="T48" fmla="*/ 759 w 3433"/>
                  <a:gd name="T49" fmla="*/ 980 h 2482"/>
                  <a:gd name="T50" fmla="*/ 970 w 3433"/>
                  <a:gd name="T51" fmla="*/ 1236 h 2482"/>
                  <a:gd name="T52" fmla="*/ 970 w 3433"/>
                  <a:gd name="T53" fmla="*/ 1386 h 2482"/>
                  <a:gd name="T54" fmla="*/ 1085 w 3433"/>
                  <a:gd name="T55" fmla="*/ 1395 h 2482"/>
                  <a:gd name="T56" fmla="*/ 1235 w 3433"/>
                  <a:gd name="T57" fmla="*/ 1527 h 2482"/>
                  <a:gd name="T58" fmla="*/ 1235 w 3433"/>
                  <a:gd name="T59" fmla="*/ 1607 h 2482"/>
                  <a:gd name="T60" fmla="*/ 1103 w 3433"/>
                  <a:gd name="T61" fmla="*/ 1766 h 2482"/>
                  <a:gd name="T62" fmla="*/ 1120 w 3433"/>
                  <a:gd name="T63" fmla="*/ 1889 h 2482"/>
                  <a:gd name="T64" fmla="*/ 1182 w 3433"/>
                  <a:gd name="T65" fmla="*/ 2110 h 2482"/>
                  <a:gd name="T66" fmla="*/ 1270 w 3433"/>
                  <a:gd name="T67" fmla="*/ 2216 h 2482"/>
                  <a:gd name="T68" fmla="*/ 1429 w 3433"/>
                  <a:gd name="T69" fmla="*/ 2401 h 2482"/>
                  <a:gd name="T70" fmla="*/ 1659 w 3433"/>
                  <a:gd name="T71" fmla="*/ 2472 h 2482"/>
                  <a:gd name="T72" fmla="*/ 1703 w 3433"/>
                  <a:gd name="T73" fmla="*/ 2251 h 2482"/>
                  <a:gd name="T74" fmla="*/ 1817 w 3433"/>
                  <a:gd name="T75" fmla="*/ 2145 h 2482"/>
                  <a:gd name="T76" fmla="*/ 1800 w 3433"/>
                  <a:gd name="T77" fmla="*/ 2039 h 2482"/>
                  <a:gd name="T78" fmla="*/ 1853 w 3433"/>
                  <a:gd name="T79" fmla="*/ 2004 h 2482"/>
                  <a:gd name="T80" fmla="*/ 1976 w 3433"/>
                  <a:gd name="T81" fmla="*/ 1933 h 2482"/>
                  <a:gd name="T82" fmla="*/ 2223 w 3433"/>
                  <a:gd name="T83" fmla="*/ 1845 h 2482"/>
                  <a:gd name="T84" fmla="*/ 2373 w 3433"/>
                  <a:gd name="T85" fmla="*/ 1748 h 2482"/>
                  <a:gd name="T86" fmla="*/ 2841 w 3433"/>
                  <a:gd name="T87" fmla="*/ 1598 h 2482"/>
                  <a:gd name="T88" fmla="*/ 2620 w 3433"/>
                  <a:gd name="T89" fmla="*/ 1562 h 2482"/>
                  <a:gd name="T90" fmla="*/ 2664 w 3433"/>
                  <a:gd name="T91" fmla="*/ 1465 h 2482"/>
                  <a:gd name="T92" fmla="*/ 2885 w 3433"/>
                  <a:gd name="T93" fmla="*/ 1527 h 2482"/>
                  <a:gd name="T94" fmla="*/ 2744 w 3433"/>
                  <a:gd name="T95" fmla="*/ 1333 h 2482"/>
                  <a:gd name="T96" fmla="*/ 2717 w 3433"/>
                  <a:gd name="T97" fmla="*/ 1289 h 2482"/>
                  <a:gd name="T98" fmla="*/ 2770 w 3433"/>
                  <a:gd name="T99" fmla="*/ 1227 h 2482"/>
                  <a:gd name="T100" fmla="*/ 2885 w 3433"/>
                  <a:gd name="T101" fmla="*/ 1156 h 2482"/>
                  <a:gd name="T102" fmla="*/ 3017 w 3433"/>
                  <a:gd name="T103" fmla="*/ 1103 h 2482"/>
                  <a:gd name="T104" fmla="*/ 3017 w 3433"/>
                  <a:gd name="T105" fmla="*/ 1033 h 2482"/>
                  <a:gd name="T106" fmla="*/ 2850 w 3433"/>
                  <a:gd name="T107" fmla="*/ 874 h 2482"/>
                  <a:gd name="T108" fmla="*/ 3097 w 3433"/>
                  <a:gd name="T109" fmla="*/ 847 h 2482"/>
                  <a:gd name="T110" fmla="*/ 3000 w 3433"/>
                  <a:gd name="T111" fmla="*/ 768 h 2482"/>
                  <a:gd name="T112" fmla="*/ 2867 w 3433"/>
                  <a:gd name="T113" fmla="*/ 750 h 2482"/>
                  <a:gd name="T114" fmla="*/ 3008 w 3433"/>
                  <a:gd name="T115" fmla="*/ 556 h 2482"/>
                  <a:gd name="T116" fmla="*/ 3008 w 3433"/>
                  <a:gd name="T117" fmla="*/ 486 h 2482"/>
                  <a:gd name="T118" fmla="*/ 3176 w 3433"/>
                  <a:gd name="T119" fmla="*/ 415 h 2482"/>
                  <a:gd name="T120" fmla="*/ 3282 w 3433"/>
                  <a:gd name="T121" fmla="*/ 353 h 2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33" h="2482">
                    <a:moveTo>
                      <a:pt x="3423" y="274"/>
                    </a:moveTo>
                    <a:lnTo>
                      <a:pt x="3423" y="274"/>
                    </a:lnTo>
                    <a:lnTo>
                      <a:pt x="3397" y="265"/>
                    </a:lnTo>
                    <a:lnTo>
                      <a:pt x="3344" y="247"/>
                    </a:lnTo>
                    <a:lnTo>
                      <a:pt x="3291" y="238"/>
                    </a:lnTo>
                    <a:lnTo>
                      <a:pt x="3229" y="230"/>
                    </a:lnTo>
                    <a:lnTo>
                      <a:pt x="3229" y="230"/>
                    </a:lnTo>
                    <a:lnTo>
                      <a:pt x="3185" y="230"/>
                    </a:lnTo>
                    <a:lnTo>
                      <a:pt x="3150" y="238"/>
                    </a:lnTo>
                    <a:lnTo>
                      <a:pt x="3132" y="256"/>
                    </a:lnTo>
                    <a:lnTo>
                      <a:pt x="3114" y="282"/>
                    </a:lnTo>
                    <a:lnTo>
                      <a:pt x="3114" y="282"/>
                    </a:lnTo>
                    <a:lnTo>
                      <a:pt x="3114" y="291"/>
                    </a:lnTo>
                    <a:lnTo>
                      <a:pt x="3097" y="300"/>
                    </a:lnTo>
                    <a:lnTo>
                      <a:pt x="3097" y="300"/>
                    </a:lnTo>
                    <a:lnTo>
                      <a:pt x="3061" y="291"/>
                    </a:lnTo>
                    <a:lnTo>
                      <a:pt x="3061" y="291"/>
                    </a:lnTo>
                    <a:lnTo>
                      <a:pt x="3008" y="282"/>
                    </a:lnTo>
                    <a:lnTo>
                      <a:pt x="3008" y="282"/>
                    </a:lnTo>
                    <a:lnTo>
                      <a:pt x="3000" y="282"/>
                    </a:lnTo>
                    <a:lnTo>
                      <a:pt x="3000" y="282"/>
                    </a:lnTo>
                    <a:lnTo>
                      <a:pt x="3000" y="291"/>
                    </a:lnTo>
                    <a:lnTo>
                      <a:pt x="3000" y="291"/>
                    </a:lnTo>
                    <a:lnTo>
                      <a:pt x="2982" y="282"/>
                    </a:lnTo>
                    <a:lnTo>
                      <a:pt x="2982" y="274"/>
                    </a:lnTo>
                    <a:lnTo>
                      <a:pt x="2982" y="274"/>
                    </a:lnTo>
                    <a:lnTo>
                      <a:pt x="2982" y="265"/>
                    </a:lnTo>
                    <a:lnTo>
                      <a:pt x="2973" y="265"/>
                    </a:lnTo>
                    <a:lnTo>
                      <a:pt x="2973" y="265"/>
                    </a:lnTo>
                    <a:lnTo>
                      <a:pt x="2956" y="274"/>
                    </a:lnTo>
                    <a:lnTo>
                      <a:pt x="2956" y="274"/>
                    </a:lnTo>
                    <a:lnTo>
                      <a:pt x="2929" y="282"/>
                    </a:lnTo>
                    <a:lnTo>
                      <a:pt x="2911" y="300"/>
                    </a:lnTo>
                    <a:lnTo>
                      <a:pt x="2911" y="300"/>
                    </a:lnTo>
                    <a:lnTo>
                      <a:pt x="2876" y="318"/>
                    </a:lnTo>
                    <a:lnTo>
                      <a:pt x="2850" y="335"/>
                    </a:lnTo>
                    <a:lnTo>
                      <a:pt x="2850" y="335"/>
                    </a:lnTo>
                    <a:lnTo>
                      <a:pt x="2814" y="362"/>
                    </a:lnTo>
                    <a:lnTo>
                      <a:pt x="2814" y="362"/>
                    </a:lnTo>
                    <a:lnTo>
                      <a:pt x="2797" y="371"/>
                    </a:lnTo>
                    <a:lnTo>
                      <a:pt x="2797" y="371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70" y="371"/>
                    </a:lnTo>
                    <a:lnTo>
                      <a:pt x="2850" y="291"/>
                    </a:lnTo>
                    <a:lnTo>
                      <a:pt x="2850" y="291"/>
                    </a:lnTo>
                    <a:lnTo>
                      <a:pt x="2867" y="265"/>
                    </a:lnTo>
                    <a:lnTo>
                      <a:pt x="2867" y="247"/>
                    </a:lnTo>
                    <a:lnTo>
                      <a:pt x="2867" y="230"/>
                    </a:lnTo>
                    <a:lnTo>
                      <a:pt x="2867" y="230"/>
                    </a:lnTo>
                    <a:lnTo>
                      <a:pt x="2858" y="221"/>
                    </a:lnTo>
                    <a:lnTo>
                      <a:pt x="2850" y="212"/>
                    </a:lnTo>
                    <a:lnTo>
                      <a:pt x="2806" y="203"/>
                    </a:lnTo>
                    <a:lnTo>
                      <a:pt x="2806" y="203"/>
                    </a:lnTo>
                    <a:lnTo>
                      <a:pt x="2779" y="221"/>
                    </a:lnTo>
                    <a:lnTo>
                      <a:pt x="2761" y="238"/>
                    </a:lnTo>
                    <a:lnTo>
                      <a:pt x="2761" y="238"/>
                    </a:lnTo>
                    <a:lnTo>
                      <a:pt x="2735" y="247"/>
                    </a:lnTo>
                    <a:lnTo>
                      <a:pt x="2735" y="247"/>
                    </a:lnTo>
                    <a:lnTo>
                      <a:pt x="2717" y="256"/>
                    </a:lnTo>
                    <a:lnTo>
                      <a:pt x="2717" y="256"/>
                    </a:lnTo>
                    <a:lnTo>
                      <a:pt x="2682" y="274"/>
                    </a:lnTo>
                    <a:lnTo>
                      <a:pt x="2682" y="274"/>
                    </a:lnTo>
                    <a:lnTo>
                      <a:pt x="2611" y="300"/>
                    </a:lnTo>
                    <a:lnTo>
                      <a:pt x="2567" y="309"/>
                    </a:lnTo>
                    <a:lnTo>
                      <a:pt x="2567" y="309"/>
                    </a:lnTo>
                    <a:lnTo>
                      <a:pt x="2558" y="300"/>
                    </a:lnTo>
                    <a:lnTo>
                      <a:pt x="2558" y="300"/>
                    </a:lnTo>
                    <a:lnTo>
                      <a:pt x="2585" y="291"/>
                    </a:lnTo>
                    <a:lnTo>
                      <a:pt x="2629" y="274"/>
                    </a:lnTo>
                    <a:lnTo>
                      <a:pt x="2629" y="274"/>
                    </a:lnTo>
                    <a:lnTo>
                      <a:pt x="2638" y="265"/>
                    </a:lnTo>
                    <a:lnTo>
                      <a:pt x="2638" y="265"/>
                    </a:lnTo>
                    <a:lnTo>
                      <a:pt x="2664" y="247"/>
                    </a:lnTo>
                    <a:lnTo>
                      <a:pt x="2664" y="247"/>
                    </a:lnTo>
                    <a:lnTo>
                      <a:pt x="2673" y="230"/>
                    </a:lnTo>
                    <a:lnTo>
                      <a:pt x="2673" y="230"/>
                    </a:lnTo>
                    <a:lnTo>
                      <a:pt x="2656" y="221"/>
                    </a:lnTo>
                    <a:lnTo>
                      <a:pt x="2656" y="221"/>
                    </a:lnTo>
                    <a:lnTo>
                      <a:pt x="2638" y="221"/>
                    </a:lnTo>
                    <a:lnTo>
                      <a:pt x="2638" y="221"/>
                    </a:lnTo>
                    <a:lnTo>
                      <a:pt x="2567" y="221"/>
                    </a:lnTo>
                    <a:lnTo>
                      <a:pt x="2567" y="221"/>
                    </a:lnTo>
                    <a:lnTo>
                      <a:pt x="2453" y="230"/>
                    </a:lnTo>
                    <a:lnTo>
                      <a:pt x="2453" y="230"/>
                    </a:lnTo>
                    <a:lnTo>
                      <a:pt x="2391" y="238"/>
                    </a:lnTo>
                    <a:lnTo>
                      <a:pt x="2391" y="238"/>
                    </a:lnTo>
                    <a:lnTo>
                      <a:pt x="2364" y="247"/>
                    </a:lnTo>
                    <a:lnTo>
                      <a:pt x="2347" y="247"/>
                    </a:lnTo>
                    <a:lnTo>
                      <a:pt x="2347" y="247"/>
                    </a:lnTo>
                    <a:lnTo>
                      <a:pt x="2276" y="265"/>
                    </a:lnTo>
                    <a:lnTo>
                      <a:pt x="2276" y="265"/>
                    </a:lnTo>
                    <a:lnTo>
                      <a:pt x="2259" y="265"/>
                    </a:lnTo>
                    <a:lnTo>
                      <a:pt x="2259" y="265"/>
                    </a:lnTo>
                    <a:lnTo>
                      <a:pt x="2285" y="247"/>
                    </a:lnTo>
                    <a:lnTo>
                      <a:pt x="2329" y="238"/>
                    </a:lnTo>
                    <a:lnTo>
                      <a:pt x="2470" y="212"/>
                    </a:lnTo>
                    <a:lnTo>
                      <a:pt x="2576" y="212"/>
                    </a:lnTo>
                    <a:lnTo>
                      <a:pt x="2576" y="212"/>
                    </a:lnTo>
                    <a:lnTo>
                      <a:pt x="2664" y="203"/>
                    </a:lnTo>
                    <a:lnTo>
                      <a:pt x="2708" y="203"/>
                    </a:lnTo>
                    <a:lnTo>
                      <a:pt x="2744" y="194"/>
                    </a:lnTo>
                    <a:lnTo>
                      <a:pt x="2744" y="194"/>
                    </a:lnTo>
                    <a:lnTo>
                      <a:pt x="2779" y="177"/>
                    </a:lnTo>
                    <a:lnTo>
                      <a:pt x="2814" y="168"/>
                    </a:lnTo>
                    <a:lnTo>
                      <a:pt x="2823" y="168"/>
                    </a:lnTo>
                    <a:lnTo>
                      <a:pt x="2823" y="168"/>
                    </a:lnTo>
                    <a:lnTo>
                      <a:pt x="2885" y="150"/>
                    </a:lnTo>
                    <a:lnTo>
                      <a:pt x="2885" y="150"/>
                    </a:lnTo>
                    <a:lnTo>
                      <a:pt x="2894" y="141"/>
                    </a:lnTo>
                    <a:lnTo>
                      <a:pt x="2894" y="141"/>
                    </a:lnTo>
                    <a:lnTo>
                      <a:pt x="2894" y="132"/>
                    </a:lnTo>
                    <a:lnTo>
                      <a:pt x="2894" y="132"/>
                    </a:lnTo>
                    <a:lnTo>
                      <a:pt x="2850" y="115"/>
                    </a:lnTo>
                    <a:lnTo>
                      <a:pt x="2788" y="106"/>
                    </a:lnTo>
                    <a:lnTo>
                      <a:pt x="2770" y="106"/>
                    </a:lnTo>
                    <a:lnTo>
                      <a:pt x="2770" y="106"/>
                    </a:lnTo>
                    <a:lnTo>
                      <a:pt x="2735" y="106"/>
                    </a:lnTo>
                    <a:lnTo>
                      <a:pt x="2717" y="97"/>
                    </a:lnTo>
                    <a:lnTo>
                      <a:pt x="2717" y="97"/>
                    </a:lnTo>
                    <a:lnTo>
                      <a:pt x="2708" y="88"/>
                    </a:lnTo>
                    <a:lnTo>
                      <a:pt x="2708" y="88"/>
                    </a:lnTo>
                    <a:lnTo>
                      <a:pt x="2700" y="71"/>
                    </a:lnTo>
                    <a:lnTo>
                      <a:pt x="2682" y="62"/>
                    </a:lnTo>
                    <a:lnTo>
                      <a:pt x="2682" y="62"/>
                    </a:lnTo>
                    <a:lnTo>
                      <a:pt x="2673" y="62"/>
                    </a:lnTo>
                    <a:lnTo>
                      <a:pt x="2673" y="62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20" y="35"/>
                    </a:lnTo>
                    <a:lnTo>
                      <a:pt x="2576" y="35"/>
                    </a:lnTo>
                    <a:lnTo>
                      <a:pt x="2576" y="35"/>
                    </a:lnTo>
                    <a:lnTo>
                      <a:pt x="2514" y="26"/>
                    </a:lnTo>
                    <a:lnTo>
                      <a:pt x="2488" y="26"/>
                    </a:lnTo>
                    <a:lnTo>
                      <a:pt x="2488" y="26"/>
                    </a:lnTo>
                    <a:lnTo>
                      <a:pt x="2435" y="9"/>
                    </a:lnTo>
                    <a:lnTo>
                      <a:pt x="2356" y="0"/>
                    </a:lnTo>
                    <a:lnTo>
                      <a:pt x="2320" y="0"/>
                    </a:lnTo>
                    <a:lnTo>
                      <a:pt x="2320" y="0"/>
                    </a:lnTo>
                    <a:lnTo>
                      <a:pt x="2259" y="9"/>
                    </a:lnTo>
                    <a:lnTo>
                      <a:pt x="2259" y="9"/>
                    </a:lnTo>
                    <a:lnTo>
                      <a:pt x="2170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64" y="18"/>
                    </a:lnTo>
                    <a:lnTo>
                      <a:pt x="2064" y="18"/>
                    </a:lnTo>
                    <a:lnTo>
                      <a:pt x="2047" y="18"/>
                    </a:lnTo>
                    <a:lnTo>
                      <a:pt x="2047" y="18"/>
                    </a:lnTo>
                    <a:lnTo>
                      <a:pt x="2020" y="18"/>
                    </a:lnTo>
                    <a:lnTo>
                      <a:pt x="2020" y="18"/>
                    </a:lnTo>
                    <a:lnTo>
                      <a:pt x="2003" y="26"/>
                    </a:lnTo>
                    <a:lnTo>
                      <a:pt x="1994" y="26"/>
                    </a:lnTo>
                    <a:lnTo>
                      <a:pt x="1994" y="26"/>
                    </a:lnTo>
                    <a:lnTo>
                      <a:pt x="1959" y="26"/>
                    </a:lnTo>
                    <a:lnTo>
                      <a:pt x="1950" y="35"/>
                    </a:lnTo>
                    <a:lnTo>
                      <a:pt x="1941" y="44"/>
                    </a:lnTo>
                    <a:lnTo>
                      <a:pt x="1941" y="44"/>
                    </a:lnTo>
                    <a:lnTo>
                      <a:pt x="1950" y="53"/>
                    </a:lnTo>
                    <a:lnTo>
                      <a:pt x="1950" y="53"/>
                    </a:lnTo>
                    <a:lnTo>
                      <a:pt x="1950" y="62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41" y="79"/>
                    </a:lnTo>
                    <a:lnTo>
                      <a:pt x="1914" y="79"/>
                    </a:lnTo>
                    <a:lnTo>
                      <a:pt x="1914" y="79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62"/>
                    </a:lnTo>
                    <a:lnTo>
                      <a:pt x="1914" y="62"/>
                    </a:lnTo>
                    <a:lnTo>
                      <a:pt x="1897" y="53"/>
                    </a:lnTo>
                    <a:lnTo>
                      <a:pt x="1888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17" y="53"/>
                    </a:lnTo>
                    <a:lnTo>
                      <a:pt x="1817" y="53"/>
                    </a:lnTo>
                    <a:lnTo>
                      <a:pt x="1809" y="53"/>
                    </a:lnTo>
                    <a:lnTo>
                      <a:pt x="1800" y="53"/>
                    </a:lnTo>
                    <a:lnTo>
                      <a:pt x="1800" y="53"/>
                    </a:lnTo>
                    <a:lnTo>
                      <a:pt x="1773" y="53"/>
                    </a:lnTo>
                    <a:lnTo>
                      <a:pt x="1773" y="53"/>
                    </a:lnTo>
                    <a:lnTo>
                      <a:pt x="1747" y="53"/>
                    </a:lnTo>
                    <a:lnTo>
                      <a:pt x="1747" y="53"/>
                    </a:lnTo>
                    <a:lnTo>
                      <a:pt x="1694" y="44"/>
                    </a:lnTo>
                    <a:lnTo>
                      <a:pt x="1676" y="44"/>
                    </a:lnTo>
                    <a:lnTo>
                      <a:pt x="1676" y="44"/>
                    </a:lnTo>
                    <a:lnTo>
                      <a:pt x="1667" y="53"/>
                    </a:lnTo>
                    <a:lnTo>
                      <a:pt x="1667" y="53"/>
                    </a:lnTo>
                    <a:lnTo>
                      <a:pt x="1650" y="62"/>
                    </a:lnTo>
                    <a:lnTo>
                      <a:pt x="1623" y="62"/>
                    </a:lnTo>
                    <a:lnTo>
                      <a:pt x="1544" y="71"/>
                    </a:lnTo>
                    <a:lnTo>
                      <a:pt x="1544" y="71"/>
                    </a:lnTo>
                    <a:lnTo>
                      <a:pt x="1500" y="71"/>
                    </a:lnTo>
                    <a:lnTo>
                      <a:pt x="1500" y="71"/>
                    </a:lnTo>
                    <a:lnTo>
                      <a:pt x="1491" y="79"/>
                    </a:lnTo>
                    <a:lnTo>
                      <a:pt x="1482" y="88"/>
                    </a:lnTo>
                    <a:lnTo>
                      <a:pt x="1482" y="88"/>
                    </a:lnTo>
                    <a:lnTo>
                      <a:pt x="1491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9" y="106"/>
                    </a:lnTo>
                    <a:lnTo>
                      <a:pt x="1509" y="106"/>
                    </a:lnTo>
                    <a:lnTo>
                      <a:pt x="1535" y="124"/>
                    </a:lnTo>
                    <a:lnTo>
                      <a:pt x="1535" y="124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47" y="132"/>
                    </a:lnTo>
                    <a:lnTo>
                      <a:pt x="1447" y="132"/>
                    </a:lnTo>
                    <a:lnTo>
                      <a:pt x="1438" y="141"/>
                    </a:lnTo>
                    <a:lnTo>
                      <a:pt x="1438" y="141"/>
                    </a:lnTo>
                    <a:lnTo>
                      <a:pt x="1438" y="159"/>
                    </a:lnTo>
                    <a:lnTo>
                      <a:pt x="1438" y="159"/>
                    </a:lnTo>
                    <a:lnTo>
                      <a:pt x="1464" y="177"/>
                    </a:lnTo>
                    <a:lnTo>
                      <a:pt x="1509" y="194"/>
                    </a:lnTo>
                    <a:lnTo>
                      <a:pt x="1509" y="194"/>
                    </a:lnTo>
                    <a:lnTo>
                      <a:pt x="1553" y="221"/>
                    </a:lnTo>
                    <a:lnTo>
                      <a:pt x="1579" y="247"/>
                    </a:lnTo>
                    <a:lnTo>
                      <a:pt x="1579" y="247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61" y="247"/>
                    </a:lnTo>
                    <a:lnTo>
                      <a:pt x="1517" y="230"/>
                    </a:lnTo>
                    <a:lnTo>
                      <a:pt x="1517" y="230"/>
                    </a:lnTo>
                    <a:lnTo>
                      <a:pt x="1482" y="212"/>
                    </a:lnTo>
                    <a:lnTo>
                      <a:pt x="1456" y="203"/>
                    </a:lnTo>
                    <a:lnTo>
                      <a:pt x="1447" y="203"/>
                    </a:lnTo>
                    <a:lnTo>
                      <a:pt x="1447" y="203"/>
                    </a:lnTo>
                    <a:lnTo>
                      <a:pt x="1411" y="194"/>
                    </a:lnTo>
                    <a:lnTo>
                      <a:pt x="1394" y="185"/>
                    </a:lnTo>
                    <a:lnTo>
                      <a:pt x="1394" y="185"/>
                    </a:lnTo>
                    <a:lnTo>
                      <a:pt x="1367" y="168"/>
                    </a:lnTo>
                    <a:lnTo>
                      <a:pt x="1332" y="150"/>
                    </a:lnTo>
                    <a:lnTo>
                      <a:pt x="1261" y="141"/>
                    </a:lnTo>
                    <a:lnTo>
                      <a:pt x="1261" y="141"/>
                    </a:lnTo>
                    <a:lnTo>
                      <a:pt x="1244" y="141"/>
                    </a:lnTo>
                    <a:lnTo>
                      <a:pt x="1235" y="150"/>
                    </a:lnTo>
                    <a:lnTo>
                      <a:pt x="1235" y="159"/>
                    </a:lnTo>
                    <a:lnTo>
                      <a:pt x="1235" y="159"/>
                    </a:lnTo>
                    <a:lnTo>
                      <a:pt x="1235" y="168"/>
                    </a:lnTo>
                    <a:lnTo>
                      <a:pt x="1235" y="168"/>
                    </a:lnTo>
                    <a:lnTo>
                      <a:pt x="1244" y="185"/>
                    </a:lnTo>
                    <a:lnTo>
                      <a:pt x="1270" y="194"/>
                    </a:lnTo>
                    <a:lnTo>
                      <a:pt x="1270" y="194"/>
                    </a:lnTo>
                    <a:lnTo>
                      <a:pt x="1297" y="221"/>
                    </a:lnTo>
                    <a:lnTo>
                      <a:pt x="1306" y="230"/>
                    </a:lnTo>
                    <a:lnTo>
                      <a:pt x="1306" y="230"/>
                    </a:lnTo>
                    <a:lnTo>
                      <a:pt x="1288" y="230"/>
                    </a:lnTo>
                    <a:lnTo>
                      <a:pt x="1261" y="230"/>
                    </a:lnTo>
                    <a:lnTo>
                      <a:pt x="1261" y="230"/>
                    </a:lnTo>
                    <a:lnTo>
                      <a:pt x="1235" y="221"/>
                    </a:lnTo>
                    <a:lnTo>
                      <a:pt x="1226" y="221"/>
                    </a:lnTo>
                    <a:lnTo>
                      <a:pt x="1226" y="221"/>
                    </a:lnTo>
                    <a:lnTo>
                      <a:pt x="1191" y="212"/>
                    </a:lnTo>
                    <a:lnTo>
                      <a:pt x="1191" y="203"/>
                    </a:lnTo>
                    <a:lnTo>
                      <a:pt x="1191" y="203"/>
                    </a:lnTo>
                    <a:lnTo>
                      <a:pt x="1156" y="185"/>
                    </a:lnTo>
                    <a:lnTo>
                      <a:pt x="1129" y="177"/>
                    </a:lnTo>
                    <a:lnTo>
                      <a:pt x="1120" y="177"/>
                    </a:lnTo>
                    <a:lnTo>
                      <a:pt x="1120" y="177"/>
                    </a:lnTo>
                    <a:lnTo>
                      <a:pt x="1103" y="177"/>
                    </a:lnTo>
                    <a:lnTo>
                      <a:pt x="1103" y="177"/>
                    </a:lnTo>
                    <a:lnTo>
                      <a:pt x="1103" y="194"/>
                    </a:lnTo>
                    <a:lnTo>
                      <a:pt x="1103" y="194"/>
                    </a:lnTo>
                    <a:lnTo>
                      <a:pt x="1112" y="203"/>
                    </a:lnTo>
                    <a:lnTo>
                      <a:pt x="1112" y="203"/>
                    </a:lnTo>
                    <a:lnTo>
                      <a:pt x="1112" y="212"/>
                    </a:lnTo>
                    <a:lnTo>
                      <a:pt x="1112" y="212"/>
                    </a:lnTo>
                    <a:lnTo>
                      <a:pt x="1112" y="221"/>
                    </a:lnTo>
                    <a:lnTo>
                      <a:pt x="1120" y="247"/>
                    </a:lnTo>
                    <a:lnTo>
                      <a:pt x="1120" y="247"/>
                    </a:lnTo>
                    <a:lnTo>
                      <a:pt x="1112" y="265"/>
                    </a:lnTo>
                    <a:lnTo>
                      <a:pt x="1103" y="274"/>
                    </a:lnTo>
                    <a:lnTo>
                      <a:pt x="1076" y="291"/>
                    </a:lnTo>
                    <a:lnTo>
                      <a:pt x="1076" y="291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85" y="247"/>
                    </a:lnTo>
                    <a:lnTo>
                      <a:pt x="1076" y="212"/>
                    </a:lnTo>
                    <a:lnTo>
                      <a:pt x="1076" y="212"/>
                    </a:lnTo>
                    <a:lnTo>
                      <a:pt x="1067" y="185"/>
                    </a:lnTo>
                    <a:lnTo>
                      <a:pt x="1050" y="168"/>
                    </a:lnTo>
                    <a:lnTo>
                      <a:pt x="1050" y="168"/>
                    </a:lnTo>
                    <a:lnTo>
                      <a:pt x="1006" y="168"/>
                    </a:lnTo>
                    <a:lnTo>
                      <a:pt x="953" y="177"/>
                    </a:lnTo>
                    <a:lnTo>
                      <a:pt x="953" y="177"/>
                    </a:lnTo>
                    <a:lnTo>
                      <a:pt x="909" y="185"/>
                    </a:lnTo>
                    <a:lnTo>
                      <a:pt x="882" y="194"/>
                    </a:lnTo>
                    <a:lnTo>
                      <a:pt x="873" y="194"/>
                    </a:lnTo>
                    <a:lnTo>
                      <a:pt x="873" y="194"/>
                    </a:lnTo>
                    <a:lnTo>
                      <a:pt x="820" y="194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21"/>
                    </a:lnTo>
                    <a:lnTo>
                      <a:pt x="794" y="221"/>
                    </a:lnTo>
                    <a:lnTo>
                      <a:pt x="794" y="230"/>
                    </a:lnTo>
                    <a:lnTo>
                      <a:pt x="803" y="230"/>
                    </a:lnTo>
                    <a:lnTo>
                      <a:pt x="803" y="230"/>
                    </a:lnTo>
                    <a:lnTo>
                      <a:pt x="803" y="238"/>
                    </a:lnTo>
                    <a:lnTo>
                      <a:pt x="803" y="238"/>
                    </a:lnTo>
                    <a:lnTo>
                      <a:pt x="820" y="247"/>
                    </a:lnTo>
                    <a:lnTo>
                      <a:pt x="820" y="247"/>
                    </a:lnTo>
                    <a:lnTo>
                      <a:pt x="812" y="256"/>
                    </a:lnTo>
                    <a:lnTo>
                      <a:pt x="812" y="256"/>
                    </a:lnTo>
                    <a:lnTo>
                      <a:pt x="785" y="247"/>
                    </a:lnTo>
                    <a:lnTo>
                      <a:pt x="785" y="247"/>
                    </a:lnTo>
                    <a:lnTo>
                      <a:pt x="767" y="238"/>
                    </a:lnTo>
                    <a:lnTo>
                      <a:pt x="767" y="238"/>
                    </a:lnTo>
                    <a:lnTo>
                      <a:pt x="750" y="230"/>
                    </a:lnTo>
                    <a:lnTo>
                      <a:pt x="723" y="230"/>
                    </a:lnTo>
                    <a:lnTo>
                      <a:pt x="723" y="230"/>
                    </a:lnTo>
                    <a:lnTo>
                      <a:pt x="679" y="230"/>
                    </a:lnTo>
                    <a:lnTo>
                      <a:pt x="653" y="238"/>
                    </a:lnTo>
                    <a:lnTo>
                      <a:pt x="653" y="238"/>
                    </a:lnTo>
                    <a:lnTo>
                      <a:pt x="644" y="247"/>
                    </a:lnTo>
                    <a:lnTo>
                      <a:pt x="644" y="247"/>
                    </a:lnTo>
                    <a:lnTo>
                      <a:pt x="644" y="265"/>
                    </a:lnTo>
                    <a:lnTo>
                      <a:pt x="644" y="265"/>
                    </a:lnTo>
                    <a:lnTo>
                      <a:pt x="662" y="282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27"/>
                    </a:lnTo>
                    <a:lnTo>
                      <a:pt x="662" y="335"/>
                    </a:lnTo>
                    <a:lnTo>
                      <a:pt x="662" y="335"/>
                    </a:lnTo>
                    <a:lnTo>
                      <a:pt x="653" y="344"/>
                    </a:lnTo>
                    <a:lnTo>
                      <a:pt x="653" y="344"/>
                    </a:lnTo>
                    <a:lnTo>
                      <a:pt x="626" y="335"/>
                    </a:lnTo>
                    <a:lnTo>
                      <a:pt x="617" y="327"/>
                    </a:lnTo>
                    <a:lnTo>
                      <a:pt x="617" y="327"/>
                    </a:lnTo>
                    <a:lnTo>
                      <a:pt x="582" y="327"/>
                    </a:lnTo>
                    <a:lnTo>
                      <a:pt x="556" y="318"/>
                    </a:lnTo>
                    <a:lnTo>
                      <a:pt x="556" y="318"/>
                    </a:lnTo>
                    <a:lnTo>
                      <a:pt x="494" y="335"/>
                    </a:lnTo>
                    <a:lnTo>
                      <a:pt x="414" y="371"/>
                    </a:lnTo>
                    <a:lnTo>
                      <a:pt x="335" y="415"/>
                    </a:lnTo>
                    <a:lnTo>
                      <a:pt x="309" y="433"/>
                    </a:lnTo>
                    <a:lnTo>
                      <a:pt x="300" y="450"/>
                    </a:lnTo>
                    <a:lnTo>
                      <a:pt x="300" y="450"/>
                    </a:lnTo>
                    <a:lnTo>
                      <a:pt x="300" y="459"/>
                    </a:lnTo>
                    <a:lnTo>
                      <a:pt x="300" y="459"/>
                    </a:lnTo>
                    <a:lnTo>
                      <a:pt x="317" y="477"/>
                    </a:lnTo>
                    <a:lnTo>
                      <a:pt x="362" y="477"/>
                    </a:lnTo>
                    <a:lnTo>
                      <a:pt x="388" y="477"/>
                    </a:lnTo>
                    <a:lnTo>
                      <a:pt x="388" y="477"/>
                    </a:lnTo>
                    <a:lnTo>
                      <a:pt x="441" y="477"/>
                    </a:lnTo>
                    <a:lnTo>
                      <a:pt x="441" y="477"/>
                    </a:lnTo>
                    <a:lnTo>
                      <a:pt x="441" y="486"/>
                    </a:lnTo>
                    <a:lnTo>
                      <a:pt x="441" y="494"/>
                    </a:lnTo>
                    <a:lnTo>
                      <a:pt x="441" y="494"/>
                    </a:lnTo>
                    <a:lnTo>
                      <a:pt x="441" y="512"/>
                    </a:lnTo>
                    <a:lnTo>
                      <a:pt x="423" y="538"/>
                    </a:lnTo>
                    <a:lnTo>
                      <a:pt x="414" y="556"/>
                    </a:lnTo>
                    <a:lnTo>
                      <a:pt x="388" y="574"/>
                    </a:lnTo>
                    <a:lnTo>
                      <a:pt x="388" y="574"/>
                    </a:lnTo>
                    <a:lnTo>
                      <a:pt x="370" y="583"/>
                    </a:lnTo>
                    <a:lnTo>
                      <a:pt x="353" y="583"/>
                    </a:lnTo>
                    <a:lnTo>
                      <a:pt x="300" y="583"/>
                    </a:lnTo>
                    <a:lnTo>
                      <a:pt x="300" y="583"/>
                    </a:lnTo>
                    <a:lnTo>
                      <a:pt x="264" y="591"/>
                    </a:lnTo>
                    <a:lnTo>
                      <a:pt x="238" y="591"/>
                    </a:lnTo>
                    <a:lnTo>
                      <a:pt x="212" y="600"/>
                    </a:lnTo>
                    <a:lnTo>
                      <a:pt x="212" y="600"/>
                    </a:lnTo>
                    <a:lnTo>
                      <a:pt x="212" y="609"/>
                    </a:lnTo>
                    <a:lnTo>
                      <a:pt x="212" y="609"/>
                    </a:lnTo>
                    <a:lnTo>
                      <a:pt x="194" y="618"/>
                    </a:lnTo>
                    <a:lnTo>
                      <a:pt x="123" y="636"/>
                    </a:lnTo>
                    <a:lnTo>
                      <a:pt x="114" y="636"/>
                    </a:lnTo>
                    <a:lnTo>
                      <a:pt x="114" y="636"/>
                    </a:lnTo>
                    <a:lnTo>
                      <a:pt x="26" y="662"/>
                    </a:lnTo>
                    <a:lnTo>
                      <a:pt x="9" y="671"/>
                    </a:lnTo>
                    <a:lnTo>
                      <a:pt x="0" y="689"/>
                    </a:lnTo>
                    <a:lnTo>
                      <a:pt x="0" y="689"/>
                    </a:lnTo>
                    <a:lnTo>
                      <a:pt x="9" y="715"/>
                    </a:lnTo>
                    <a:lnTo>
                      <a:pt x="17" y="724"/>
                    </a:lnTo>
                    <a:lnTo>
                      <a:pt x="35" y="733"/>
                    </a:lnTo>
                    <a:lnTo>
                      <a:pt x="62" y="733"/>
                    </a:lnTo>
                    <a:lnTo>
                      <a:pt x="62" y="733"/>
                    </a:lnTo>
                    <a:lnTo>
                      <a:pt x="79" y="733"/>
                    </a:lnTo>
                    <a:lnTo>
                      <a:pt x="79" y="733"/>
                    </a:lnTo>
                    <a:lnTo>
                      <a:pt x="106" y="742"/>
                    </a:lnTo>
                    <a:lnTo>
                      <a:pt x="123" y="759"/>
                    </a:lnTo>
                    <a:lnTo>
                      <a:pt x="123" y="759"/>
                    </a:lnTo>
                    <a:lnTo>
                      <a:pt x="159" y="777"/>
                    </a:lnTo>
                    <a:lnTo>
                      <a:pt x="212" y="777"/>
                    </a:lnTo>
                    <a:lnTo>
                      <a:pt x="212" y="777"/>
                    </a:lnTo>
                    <a:lnTo>
                      <a:pt x="282" y="768"/>
                    </a:lnTo>
                    <a:lnTo>
                      <a:pt x="282" y="768"/>
                    </a:lnTo>
                    <a:lnTo>
                      <a:pt x="326" y="759"/>
                    </a:lnTo>
                    <a:lnTo>
                      <a:pt x="344" y="768"/>
                    </a:lnTo>
                    <a:lnTo>
                      <a:pt x="362" y="777"/>
                    </a:lnTo>
                    <a:lnTo>
                      <a:pt x="362" y="777"/>
                    </a:lnTo>
                    <a:lnTo>
                      <a:pt x="362" y="794"/>
                    </a:lnTo>
                    <a:lnTo>
                      <a:pt x="362" y="794"/>
                    </a:lnTo>
                    <a:lnTo>
                      <a:pt x="362" y="803"/>
                    </a:lnTo>
                    <a:lnTo>
                      <a:pt x="335" y="803"/>
                    </a:lnTo>
                    <a:lnTo>
                      <a:pt x="335" y="803"/>
                    </a:lnTo>
                    <a:lnTo>
                      <a:pt x="300" y="803"/>
                    </a:lnTo>
                    <a:lnTo>
                      <a:pt x="300" y="803"/>
                    </a:lnTo>
                    <a:lnTo>
                      <a:pt x="247" y="794"/>
                    </a:lnTo>
                    <a:lnTo>
                      <a:pt x="247" y="794"/>
                    </a:lnTo>
                    <a:lnTo>
                      <a:pt x="229" y="794"/>
                    </a:lnTo>
                    <a:lnTo>
                      <a:pt x="220" y="803"/>
                    </a:lnTo>
                    <a:lnTo>
                      <a:pt x="220" y="803"/>
                    </a:lnTo>
                    <a:lnTo>
                      <a:pt x="185" y="812"/>
                    </a:lnTo>
                    <a:lnTo>
                      <a:pt x="141" y="812"/>
                    </a:lnTo>
                    <a:lnTo>
                      <a:pt x="141" y="812"/>
                    </a:lnTo>
                    <a:lnTo>
                      <a:pt x="106" y="812"/>
                    </a:lnTo>
                    <a:lnTo>
                      <a:pt x="88" y="821"/>
                    </a:lnTo>
                    <a:lnTo>
                      <a:pt x="88" y="821"/>
                    </a:lnTo>
                    <a:lnTo>
                      <a:pt x="79" y="830"/>
                    </a:lnTo>
                    <a:lnTo>
                      <a:pt x="79" y="830"/>
                    </a:lnTo>
                    <a:lnTo>
                      <a:pt x="79" y="839"/>
                    </a:lnTo>
                    <a:lnTo>
                      <a:pt x="79" y="839"/>
                    </a:lnTo>
                    <a:lnTo>
                      <a:pt x="106" y="856"/>
                    </a:lnTo>
                    <a:lnTo>
                      <a:pt x="141" y="856"/>
                    </a:lnTo>
                    <a:lnTo>
                      <a:pt x="141" y="856"/>
                    </a:lnTo>
                    <a:lnTo>
                      <a:pt x="185" y="856"/>
                    </a:lnTo>
                    <a:lnTo>
                      <a:pt x="185" y="856"/>
                    </a:lnTo>
                    <a:lnTo>
                      <a:pt x="185" y="865"/>
                    </a:lnTo>
                    <a:lnTo>
                      <a:pt x="185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83"/>
                    </a:lnTo>
                    <a:lnTo>
                      <a:pt x="194" y="883"/>
                    </a:lnTo>
                    <a:lnTo>
                      <a:pt x="185" y="892"/>
                    </a:lnTo>
                    <a:lnTo>
                      <a:pt x="185" y="900"/>
                    </a:lnTo>
                    <a:lnTo>
                      <a:pt x="185" y="900"/>
                    </a:lnTo>
                    <a:lnTo>
                      <a:pt x="185" y="918"/>
                    </a:lnTo>
                    <a:lnTo>
                      <a:pt x="203" y="927"/>
                    </a:lnTo>
                    <a:lnTo>
                      <a:pt x="247" y="936"/>
                    </a:lnTo>
                    <a:lnTo>
                      <a:pt x="247" y="936"/>
                    </a:lnTo>
                    <a:lnTo>
                      <a:pt x="291" y="953"/>
                    </a:lnTo>
                    <a:lnTo>
                      <a:pt x="326" y="962"/>
                    </a:lnTo>
                    <a:lnTo>
                      <a:pt x="326" y="962"/>
                    </a:lnTo>
                    <a:lnTo>
                      <a:pt x="344" y="953"/>
                    </a:lnTo>
                    <a:lnTo>
                      <a:pt x="344" y="953"/>
                    </a:lnTo>
                    <a:lnTo>
                      <a:pt x="344" y="945"/>
                    </a:lnTo>
                    <a:lnTo>
                      <a:pt x="344" y="945"/>
                    </a:lnTo>
                    <a:lnTo>
                      <a:pt x="335" y="936"/>
                    </a:lnTo>
                    <a:lnTo>
                      <a:pt x="335" y="936"/>
                    </a:lnTo>
                    <a:lnTo>
                      <a:pt x="344" y="936"/>
                    </a:lnTo>
                    <a:lnTo>
                      <a:pt x="344" y="936"/>
                    </a:lnTo>
                    <a:lnTo>
                      <a:pt x="362" y="936"/>
                    </a:lnTo>
                    <a:lnTo>
                      <a:pt x="362" y="936"/>
                    </a:lnTo>
                    <a:lnTo>
                      <a:pt x="379" y="936"/>
                    </a:lnTo>
                    <a:lnTo>
                      <a:pt x="388" y="945"/>
                    </a:lnTo>
                    <a:lnTo>
                      <a:pt x="388" y="945"/>
                    </a:lnTo>
                    <a:lnTo>
                      <a:pt x="406" y="945"/>
                    </a:lnTo>
                    <a:lnTo>
                      <a:pt x="423" y="945"/>
                    </a:lnTo>
                    <a:lnTo>
                      <a:pt x="423" y="945"/>
                    </a:lnTo>
                    <a:lnTo>
                      <a:pt x="423" y="936"/>
                    </a:lnTo>
                    <a:lnTo>
                      <a:pt x="423" y="936"/>
                    </a:lnTo>
                    <a:lnTo>
                      <a:pt x="432" y="936"/>
                    </a:lnTo>
                    <a:lnTo>
                      <a:pt x="432" y="936"/>
                    </a:lnTo>
                    <a:lnTo>
                      <a:pt x="467" y="927"/>
                    </a:lnTo>
                    <a:lnTo>
                      <a:pt x="467" y="927"/>
                    </a:lnTo>
                    <a:lnTo>
                      <a:pt x="485" y="927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29" y="918"/>
                    </a:lnTo>
                    <a:lnTo>
                      <a:pt x="529" y="918"/>
                    </a:lnTo>
                    <a:lnTo>
                      <a:pt x="538" y="918"/>
                    </a:lnTo>
                    <a:lnTo>
                      <a:pt x="538" y="918"/>
                    </a:lnTo>
                    <a:lnTo>
                      <a:pt x="573" y="927"/>
                    </a:lnTo>
                    <a:lnTo>
                      <a:pt x="617" y="936"/>
                    </a:lnTo>
                    <a:lnTo>
                      <a:pt x="617" y="936"/>
                    </a:lnTo>
                    <a:lnTo>
                      <a:pt x="670" y="945"/>
                    </a:lnTo>
                    <a:lnTo>
                      <a:pt x="714" y="962"/>
                    </a:lnTo>
                    <a:lnTo>
                      <a:pt x="714" y="962"/>
                    </a:lnTo>
                    <a:lnTo>
                      <a:pt x="750" y="980"/>
                    </a:lnTo>
                    <a:lnTo>
                      <a:pt x="759" y="980"/>
                    </a:lnTo>
                    <a:lnTo>
                      <a:pt x="759" y="980"/>
                    </a:lnTo>
                    <a:lnTo>
                      <a:pt x="794" y="998"/>
                    </a:lnTo>
                    <a:lnTo>
                      <a:pt x="803" y="1006"/>
                    </a:lnTo>
                    <a:lnTo>
                      <a:pt x="803" y="1015"/>
                    </a:lnTo>
                    <a:lnTo>
                      <a:pt x="803" y="1015"/>
                    </a:lnTo>
                    <a:lnTo>
                      <a:pt x="812" y="1033"/>
                    </a:lnTo>
                    <a:lnTo>
                      <a:pt x="820" y="1050"/>
                    </a:lnTo>
                    <a:lnTo>
                      <a:pt x="847" y="1068"/>
                    </a:lnTo>
                    <a:lnTo>
                      <a:pt x="882" y="1095"/>
                    </a:lnTo>
                    <a:lnTo>
                      <a:pt x="882" y="1095"/>
                    </a:lnTo>
                    <a:lnTo>
                      <a:pt x="909" y="1103"/>
                    </a:lnTo>
                    <a:lnTo>
                      <a:pt x="926" y="1121"/>
                    </a:lnTo>
                    <a:lnTo>
                      <a:pt x="935" y="1148"/>
                    </a:lnTo>
                    <a:lnTo>
                      <a:pt x="935" y="1174"/>
                    </a:lnTo>
                    <a:lnTo>
                      <a:pt x="935" y="1174"/>
                    </a:lnTo>
                    <a:lnTo>
                      <a:pt x="944" y="1201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54"/>
                    </a:lnTo>
                    <a:lnTo>
                      <a:pt x="979" y="1262"/>
                    </a:lnTo>
                    <a:lnTo>
                      <a:pt x="1006" y="1298"/>
                    </a:lnTo>
                    <a:lnTo>
                      <a:pt x="1006" y="1298"/>
                    </a:lnTo>
                    <a:lnTo>
                      <a:pt x="1006" y="1306"/>
                    </a:lnTo>
                    <a:lnTo>
                      <a:pt x="1006" y="1306"/>
                    </a:lnTo>
                    <a:lnTo>
                      <a:pt x="997" y="1324"/>
                    </a:lnTo>
                    <a:lnTo>
                      <a:pt x="997" y="1324"/>
                    </a:lnTo>
                    <a:lnTo>
                      <a:pt x="988" y="1324"/>
                    </a:lnTo>
                    <a:lnTo>
                      <a:pt x="988" y="1324"/>
                    </a:lnTo>
                    <a:lnTo>
                      <a:pt x="979" y="1333"/>
                    </a:lnTo>
                    <a:lnTo>
                      <a:pt x="970" y="1351"/>
                    </a:lnTo>
                    <a:lnTo>
                      <a:pt x="970" y="1351"/>
                    </a:lnTo>
                    <a:lnTo>
                      <a:pt x="970" y="1359"/>
                    </a:lnTo>
                    <a:lnTo>
                      <a:pt x="970" y="1359"/>
                    </a:lnTo>
                    <a:lnTo>
                      <a:pt x="979" y="1377"/>
                    </a:lnTo>
                    <a:lnTo>
                      <a:pt x="979" y="1386"/>
                    </a:lnTo>
                    <a:lnTo>
                      <a:pt x="979" y="1386"/>
                    </a:lnTo>
                    <a:lnTo>
                      <a:pt x="970" y="1386"/>
                    </a:lnTo>
                    <a:lnTo>
                      <a:pt x="970" y="1386"/>
                    </a:lnTo>
                    <a:lnTo>
                      <a:pt x="970" y="1395"/>
                    </a:lnTo>
                    <a:lnTo>
                      <a:pt x="970" y="1395"/>
                    </a:lnTo>
                    <a:lnTo>
                      <a:pt x="970" y="1412"/>
                    </a:lnTo>
                    <a:lnTo>
                      <a:pt x="979" y="1421"/>
                    </a:lnTo>
                    <a:lnTo>
                      <a:pt x="979" y="1421"/>
                    </a:lnTo>
                    <a:lnTo>
                      <a:pt x="988" y="1430"/>
                    </a:lnTo>
                    <a:lnTo>
                      <a:pt x="988" y="1430"/>
                    </a:lnTo>
                    <a:lnTo>
                      <a:pt x="997" y="1430"/>
                    </a:lnTo>
                    <a:lnTo>
                      <a:pt x="997" y="1430"/>
                    </a:lnTo>
                    <a:lnTo>
                      <a:pt x="1006" y="1439"/>
                    </a:lnTo>
                    <a:lnTo>
                      <a:pt x="1006" y="1439"/>
                    </a:lnTo>
                    <a:lnTo>
                      <a:pt x="1032" y="1430"/>
                    </a:lnTo>
                    <a:lnTo>
                      <a:pt x="1059" y="1421"/>
                    </a:lnTo>
                    <a:lnTo>
                      <a:pt x="1059" y="1421"/>
                    </a:lnTo>
                    <a:lnTo>
                      <a:pt x="1059" y="1412"/>
                    </a:lnTo>
                    <a:lnTo>
                      <a:pt x="1059" y="1412"/>
                    </a:lnTo>
                    <a:lnTo>
                      <a:pt x="1067" y="1404"/>
                    </a:lnTo>
                    <a:lnTo>
                      <a:pt x="1085" y="1395"/>
                    </a:lnTo>
                    <a:lnTo>
                      <a:pt x="1085" y="1395"/>
                    </a:lnTo>
                    <a:lnTo>
                      <a:pt x="1103" y="1404"/>
                    </a:lnTo>
                    <a:lnTo>
                      <a:pt x="1103" y="1404"/>
                    </a:lnTo>
                    <a:lnTo>
                      <a:pt x="1103" y="1412"/>
                    </a:lnTo>
                    <a:lnTo>
                      <a:pt x="1103" y="1412"/>
                    </a:lnTo>
                    <a:lnTo>
                      <a:pt x="1103" y="1421"/>
                    </a:lnTo>
                    <a:lnTo>
                      <a:pt x="1103" y="1421"/>
                    </a:lnTo>
                    <a:lnTo>
                      <a:pt x="1094" y="1430"/>
                    </a:lnTo>
                    <a:lnTo>
                      <a:pt x="1094" y="1430"/>
                    </a:lnTo>
                    <a:lnTo>
                      <a:pt x="1094" y="1439"/>
                    </a:lnTo>
                    <a:lnTo>
                      <a:pt x="1103" y="1457"/>
                    </a:lnTo>
                    <a:lnTo>
                      <a:pt x="1103" y="1457"/>
                    </a:lnTo>
                    <a:lnTo>
                      <a:pt x="1120" y="1465"/>
                    </a:lnTo>
                    <a:lnTo>
                      <a:pt x="1147" y="1474"/>
                    </a:lnTo>
                    <a:lnTo>
                      <a:pt x="1147" y="1474"/>
                    </a:lnTo>
                    <a:lnTo>
                      <a:pt x="1164" y="1474"/>
                    </a:lnTo>
                    <a:lnTo>
                      <a:pt x="1164" y="1474"/>
                    </a:lnTo>
                    <a:lnTo>
                      <a:pt x="1209" y="1501"/>
                    </a:lnTo>
                    <a:lnTo>
                      <a:pt x="1209" y="1501"/>
                    </a:lnTo>
                    <a:lnTo>
                      <a:pt x="1226" y="1518"/>
                    </a:lnTo>
                    <a:lnTo>
                      <a:pt x="1235" y="1527"/>
                    </a:lnTo>
                    <a:lnTo>
                      <a:pt x="1235" y="1527"/>
                    </a:lnTo>
                    <a:lnTo>
                      <a:pt x="1217" y="1527"/>
                    </a:lnTo>
                    <a:lnTo>
                      <a:pt x="1191" y="1518"/>
                    </a:lnTo>
                    <a:lnTo>
                      <a:pt x="1191" y="1518"/>
                    </a:lnTo>
                    <a:lnTo>
                      <a:pt x="1173" y="1510"/>
                    </a:lnTo>
                    <a:lnTo>
                      <a:pt x="1147" y="1501"/>
                    </a:lnTo>
                    <a:lnTo>
                      <a:pt x="1094" y="1501"/>
                    </a:lnTo>
                    <a:lnTo>
                      <a:pt x="1059" y="1501"/>
                    </a:lnTo>
                    <a:lnTo>
                      <a:pt x="1059" y="1501"/>
                    </a:lnTo>
                    <a:lnTo>
                      <a:pt x="1050" y="1510"/>
                    </a:lnTo>
                    <a:lnTo>
                      <a:pt x="1050" y="1510"/>
                    </a:lnTo>
                    <a:lnTo>
                      <a:pt x="1059" y="1527"/>
                    </a:lnTo>
                    <a:lnTo>
                      <a:pt x="1059" y="1527"/>
                    </a:lnTo>
                    <a:lnTo>
                      <a:pt x="1120" y="1562"/>
                    </a:lnTo>
                    <a:lnTo>
                      <a:pt x="1156" y="1571"/>
                    </a:lnTo>
                    <a:lnTo>
                      <a:pt x="1182" y="1580"/>
                    </a:lnTo>
                    <a:lnTo>
                      <a:pt x="1200" y="1580"/>
                    </a:lnTo>
                    <a:lnTo>
                      <a:pt x="1200" y="1580"/>
                    </a:lnTo>
                    <a:lnTo>
                      <a:pt x="1226" y="1589"/>
                    </a:lnTo>
                    <a:lnTo>
                      <a:pt x="1235" y="1607"/>
                    </a:lnTo>
                    <a:lnTo>
                      <a:pt x="1235" y="1607"/>
                    </a:lnTo>
                    <a:lnTo>
                      <a:pt x="1244" y="1615"/>
                    </a:lnTo>
                    <a:lnTo>
                      <a:pt x="1244" y="1615"/>
                    </a:lnTo>
                    <a:lnTo>
                      <a:pt x="1244" y="1624"/>
                    </a:lnTo>
                    <a:lnTo>
                      <a:pt x="1244" y="1633"/>
                    </a:lnTo>
                    <a:lnTo>
                      <a:pt x="1244" y="1633"/>
                    </a:lnTo>
                    <a:lnTo>
                      <a:pt x="1226" y="1660"/>
                    </a:lnTo>
                    <a:lnTo>
                      <a:pt x="1226" y="1686"/>
                    </a:lnTo>
                    <a:lnTo>
                      <a:pt x="1226" y="1713"/>
                    </a:lnTo>
                    <a:lnTo>
                      <a:pt x="1226" y="1713"/>
                    </a:lnTo>
                    <a:lnTo>
                      <a:pt x="1217" y="1713"/>
                    </a:lnTo>
                    <a:lnTo>
                      <a:pt x="1191" y="1713"/>
                    </a:lnTo>
                    <a:lnTo>
                      <a:pt x="1191" y="1713"/>
                    </a:lnTo>
                    <a:lnTo>
                      <a:pt x="1156" y="1713"/>
                    </a:lnTo>
                    <a:lnTo>
                      <a:pt x="1156" y="1713"/>
                    </a:lnTo>
                    <a:lnTo>
                      <a:pt x="1129" y="1721"/>
                    </a:lnTo>
                    <a:lnTo>
                      <a:pt x="1120" y="1730"/>
                    </a:lnTo>
                    <a:lnTo>
                      <a:pt x="1112" y="1748"/>
                    </a:lnTo>
                    <a:lnTo>
                      <a:pt x="1112" y="1748"/>
                    </a:lnTo>
                    <a:lnTo>
                      <a:pt x="1103" y="1766"/>
                    </a:lnTo>
                    <a:lnTo>
                      <a:pt x="1094" y="1783"/>
                    </a:lnTo>
                    <a:lnTo>
                      <a:pt x="1094" y="1783"/>
                    </a:lnTo>
                    <a:lnTo>
                      <a:pt x="1085" y="1801"/>
                    </a:lnTo>
                    <a:lnTo>
                      <a:pt x="1085" y="1801"/>
                    </a:lnTo>
                    <a:lnTo>
                      <a:pt x="1067" y="1827"/>
                    </a:lnTo>
                    <a:lnTo>
                      <a:pt x="1067" y="1827"/>
                    </a:lnTo>
                    <a:lnTo>
                      <a:pt x="1067" y="1836"/>
                    </a:lnTo>
                    <a:lnTo>
                      <a:pt x="1067" y="1836"/>
                    </a:lnTo>
                    <a:lnTo>
                      <a:pt x="1067" y="1845"/>
                    </a:lnTo>
                    <a:lnTo>
                      <a:pt x="1076" y="1854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9"/>
                    </a:lnTo>
                    <a:lnTo>
                      <a:pt x="1120" y="1889"/>
                    </a:lnTo>
                    <a:lnTo>
                      <a:pt x="1112" y="1898"/>
                    </a:lnTo>
                    <a:lnTo>
                      <a:pt x="1103" y="1898"/>
                    </a:lnTo>
                    <a:lnTo>
                      <a:pt x="1103" y="1898"/>
                    </a:lnTo>
                    <a:lnTo>
                      <a:pt x="1085" y="1907"/>
                    </a:lnTo>
                    <a:lnTo>
                      <a:pt x="1076" y="1924"/>
                    </a:lnTo>
                    <a:lnTo>
                      <a:pt x="1076" y="1924"/>
                    </a:lnTo>
                    <a:lnTo>
                      <a:pt x="1076" y="1942"/>
                    </a:lnTo>
                    <a:lnTo>
                      <a:pt x="1085" y="1951"/>
                    </a:lnTo>
                    <a:lnTo>
                      <a:pt x="1112" y="1977"/>
                    </a:lnTo>
                    <a:lnTo>
                      <a:pt x="1156" y="2004"/>
                    </a:lnTo>
                    <a:lnTo>
                      <a:pt x="1156" y="2004"/>
                    </a:lnTo>
                    <a:lnTo>
                      <a:pt x="1164" y="2013"/>
                    </a:lnTo>
                    <a:lnTo>
                      <a:pt x="1164" y="2030"/>
                    </a:lnTo>
                    <a:lnTo>
                      <a:pt x="1164" y="2057"/>
                    </a:lnTo>
                    <a:lnTo>
                      <a:pt x="1164" y="2092"/>
                    </a:lnTo>
                    <a:lnTo>
                      <a:pt x="1164" y="2092"/>
                    </a:lnTo>
                    <a:lnTo>
                      <a:pt x="1164" y="2101"/>
                    </a:lnTo>
                    <a:lnTo>
                      <a:pt x="1164" y="2101"/>
                    </a:lnTo>
                    <a:lnTo>
                      <a:pt x="1173" y="2110"/>
                    </a:lnTo>
                    <a:lnTo>
                      <a:pt x="1182" y="2110"/>
                    </a:lnTo>
                    <a:lnTo>
                      <a:pt x="1191" y="2110"/>
                    </a:lnTo>
                    <a:lnTo>
                      <a:pt x="1191" y="2110"/>
                    </a:lnTo>
                    <a:lnTo>
                      <a:pt x="1200" y="2119"/>
                    </a:lnTo>
                    <a:lnTo>
                      <a:pt x="1200" y="2119"/>
                    </a:lnTo>
                    <a:lnTo>
                      <a:pt x="1200" y="2127"/>
                    </a:lnTo>
                    <a:lnTo>
                      <a:pt x="1200" y="2127"/>
                    </a:lnTo>
                    <a:lnTo>
                      <a:pt x="1200" y="2145"/>
                    </a:lnTo>
                    <a:lnTo>
                      <a:pt x="1217" y="2163"/>
                    </a:lnTo>
                    <a:lnTo>
                      <a:pt x="1217" y="2163"/>
                    </a:lnTo>
                    <a:lnTo>
                      <a:pt x="1226" y="2180"/>
                    </a:lnTo>
                    <a:lnTo>
                      <a:pt x="1226" y="2180"/>
                    </a:lnTo>
                    <a:lnTo>
                      <a:pt x="1235" y="2189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53" y="2207"/>
                    </a:lnTo>
                    <a:lnTo>
                      <a:pt x="1253" y="2207"/>
                    </a:lnTo>
                    <a:lnTo>
                      <a:pt x="1270" y="2216"/>
                    </a:lnTo>
                    <a:lnTo>
                      <a:pt x="1270" y="2216"/>
                    </a:lnTo>
                    <a:lnTo>
                      <a:pt x="1270" y="2225"/>
                    </a:lnTo>
                    <a:lnTo>
                      <a:pt x="1270" y="2225"/>
                    </a:lnTo>
                    <a:lnTo>
                      <a:pt x="1270" y="2242"/>
                    </a:lnTo>
                    <a:lnTo>
                      <a:pt x="1270" y="2260"/>
                    </a:lnTo>
                    <a:lnTo>
                      <a:pt x="1288" y="2286"/>
                    </a:lnTo>
                    <a:lnTo>
                      <a:pt x="1288" y="2286"/>
                    </a:lnTo>
                    <a:lnTo>
                      <a:pt x="1297" y="2295"/>
                    </a:lnTo>
                    <a:lnTo>
                      <a:pt x="1297" y="2295"/>
                    </a:lnTo>
                    <a:lnTo>
                      <a:pt x="1323" y="2322"/>
                    </a:lnTo>
                    <a:lnTo>
                      <a:pt x="1323" y="2322"/>
                    </a:lnTo>
                    <a:lnTo>
                      <a:pt x="1350" y="2339"/>
                    </a:lnTo>
                    <a:lnTo>
                      <a:pt x="1359" y="2357"/>
                    </a:lnTo>
                    <a:lnTo>
                      <a:pt x="1359" y="2357"/>
                    </a:lnTo>
                    <a:lnTo>
                      <a:pt x="1359" y="2366"/>
                    </a:lnTo>
                    <a:lnTo>
                      <a:pt x="1359" y="2366"/>
                    </a:lnTo>
                    <a:lnTo>
                      <a:pt x="1376" y="2383"/>
                    </a:lnTo>
                    <a:lnTo>
                      <a:pt x="1394" y="2401"/>
                    </a:lnTo>
                    <a:lnTo>
                      <a:pt x="1411" y="2401"/>
                    </a:lnTo>
                    <a:lnTo>
                      <a:pt x="1429" y="2401"/>
                    </a:lnTo>
                    <a:lnTo>
                      <a:pt x="1429" y="2401"/>
                    </a:lnTo>
                    <a:lnTo>
                      <a:pt x="1438" y="2401"/>
                    </a:lnTo>
                    <a:lnTo>
                      <a:pt x="1438" y="2401"/>
                    </a:lnTo>
                    <a:lnTo>
                      <a:pt x="1447" y="2401"/>
                    </a:lnTo>
                    <a:lnTo>
                      <a:pt x="1447" y="2401"/>
                    </a:lnTo>
                    <a:lnTo>
                      <a:pt x="1456" y="2410"/>
                    </a:lnTo>
                    <a:lnTo>
                      <a:pt x="1456" y="2410"/>
                    </a:lnTo>
                    <a:lnTo>
                      <a:pt x="1464" y="2419"/>
                    </a:lnTo>
                    <a:lnTo>
                      <a:pt x="1482" y="2419"/>
                    </a:lnTo>
                    <a:lnTo>
                      <a:pt x="1491" y="2419"/>
                    </a:lnTo>
                    <a:lnTo>
                      <a:pt x="1491" y="2419"/>
                    </a:lnTo>
                    <a:lnTo>
                      <a:pt x="1526" y="2428"/>
                    </a:lnTo>
                    <a:lnTo>
                      <a:pt x="1544" y="2445"/>
                    </a:lnTo>
                    <a:lnTo>
                      <a:pt x="1544" y="2445"/>
                    </a:lnTo>
                    <a:lnTo>
                      <a:pt x="1561" y="2454"/>
                    </a:lnTo>
                    <a:lnTo>
                      <a:pt x="1597" y="2472"/>
                    </a:lnTo>
                    <a:lnTo>
                      <a:pt x="1641" y="2481"/>
                    </a:lnTo>
                    <a:lnTo>
                      <a:pt x="1650" y="2481"/>
                    </a:lnTo>
                    <a:lnTo>
                      <a:pt x="1650" y="2481"/>
                    </a:lnTo>
                    <a:lnTo>
                      <a:pt x="1659" y="2472"/>
                    </a:lnTo>
                    <a:lnTo>
                      <a:pt x="1659" y="2472"/>
                    </a:lnTo>
                    <a:lnTo>
                      <a:pt x="1667" y="2454"/>
                    </a:lnTo>
                    <a:lnTo>
                      <a:pt x="1667" y="2454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94" y="2410"/>
                    </a:lnTo>
                    <a:lnTo>
                      <a:pt x="1703" y="2392"/>
                    </a:lnTo>
                    <a:lnTo>
                      <a:pt x="1703" y="2392"/>
                    </a:lnTo>
                    <a:lnTo>
                      <a:pt x="1711" y="2357"/>
                    </a:lnTo>
                    <a:lnTo>
                      <a:pt x="1711" y="2357"/>
                    </a:lnTo>
                    <a:lnTo>
                      <a:pt x="1720" y="2348"/>
                    </a:lnTo>
                    <a:lnTo>
                      <a:pt x="1720" y="2339"/>
                    </a:lnTo>
                    <a:lnTo>
                      <a:pt x="1729" y="2304"/>
                    </a:lnTo>
                    <a:lnTo>
                      <a:pt x="1729" y="2304"/>
                    </a:lnTo>
                    <a:lnTo>
                      <a:pt x="1720" y="2278"/>
                    </a:lnTo>
                    <a:lnTo>
                      <a:pt x="1720" y="2269"/>
                    </a:lnTo>
                    <a:lnTo>
                      <a:pt x="1703" y="2260"/>
                    </a:lnTo>
                    <a:lnTo>
                      <a:pt x="1703" y="2260"/>
                    </a:lnTo>
                    <a:lnTo>
                      <a:pt x="1703" y="2251"/>
                    </a:lnTo>
                    <a:lnTo>
                      <a:pt x="1703" y="2251"/>
                    </a:lnTo>
                    <a:lnTo>
                      <a:pt x="1711" y="2242"/>
                    </a:lnTo>
                    <a:lnTo>
                      <a:pt x="1738" y="2242"/>
                    </a:lnTo>
                    <a:lnTo>
                      <a:pt x="1738" y="2242"/>
                    </a:lnTo>
                    <a:lnTo>
                      <a:pt x="1756" y="2242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73" y="2216"/>
                    </a:lnTo>
                    <a:lnTo>
                      <a:pt x="1773" y="2216"/>
                    </a:lnTo>
                    <a:lnTo>
                      <a:pt x="1782" y="2207"/>
                    </a:lnTo>
                    <a:lnTo>
                      <a:pt x="1782" y="2207"/>
                    </a:lnTo>
                    <a:lnTo>
                      <a:pt x="1791" y="2198"/>
                    </a:lnTo>
                    <a:lnTo>
                      <a:pt x="1791" y="2180"/>
                    </a:lnTo>
                    <a:lnTo>
                      <a:pt x="1791" y="2180"/>
                    </a:lnTo>
                    <a:lnTo>
                      <a:pt x="1800" y="2172"/>
                    </a:lnTo>
                    <a:lnTo>
                      <a:pt x="1800" y="2172"/>
                    </a:lnTo>
                    <a:lnTo>
                      <a:pt x="1809" y="2163"/>
                    </a:lnTo>
                    <a:lnTo>
                      <a:pt x="1809" y="2163"/>
                    </a:lnTo>
                    <a:lnTo>
                      <a:pt x="1817" y="2145"/>
                    </a:lnTo>
                    <a:lnTo>
                      <a:pt x="1817" y="2145"/>
                    </a:lnTo>
                    <a:lnTo>
                      <a:pt x="1817" y="2136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26" y="2101"/>
                    </a:lnTo>
                    <a:lnTo>
                      <a:pt x="1826" y="2101"/>
                    </a:lnTo>
                    <a:lnTo>
                      <a:pt x="1835" y="2092"/>
                    </a:lnTo>
                    <a:lnTo>
                      <a:pt x="1835" y="2083"/>
                    </a:lnTo>
                    <a:lnTo>
                      <a:pt x="1835" y="2083"/>
                    </a:lnTo>
                    <a:lnTo>
                      <a:pt x="1835" y="2066"/>
                    </a:lnTo>
                    <a:lnTo>
                      <a:pt x="1817" y="2048"/>
                    </a:lnTo>
                    <a:lnTo>
                      <a:pt x="1817" y="2048"/>
                    </a:lnTo>
                    <a:lnTo>
                      <a:pt x="1800" y="2048"/>
                    </a:lnTo>
                    <a:lnTo>
                      <a:pt x="1800" y="2039"/>
                    </a:lnTo>
                    <a:lnTo>
                      <a:pt x="1800" y="2039"/>
                    </a:lnTo>
                    <a:lnTo>
                      <a:pt x="1800" y="2030"/>
                    </a:lnTo>
                    <a:lnTo>
                      <a:pt x="1800" y="2030"/>
                    </a:lnTo>
                    <a:lnTo>
                      <a:pt x="1817" y="2039"/>
                    </a:lnTo>
                    <a:lnTo>
                      <a:pt x="1817" y="2039"/>
                    </a:lnTo>
                    <a:lnTo>
                      <a:pt x="1826" y="2039"/>
                    </a:lnTo>
                    <a:lnTo>
                      <a:pt x="1826" y="2039"/>
                    </a:lnTo>
                    <a:lnTo>
                      <a:pt x="1835" y="2039"/>
                    </a:lnTo>
                    <a:lnTo>
                      <a:pt x="1835" y="2039"/>
                    </a:lnTo>
                    <a:lnTo>
                      <a:pt x="1844" y="2048"/>
                    </a:lnTo>
                    <a:lnTo>
                      <a:pt x="1844" y="2048"/>
                    </a:lnTo>
                    <a:lnTo>
                      <a:pt x="1853" y="2039"/>
                    </a:lnTo>
                    <a:lnTo>
                      <a:pt x="1861" y="2030"/>
                    </a:lnTo>
                    <a:lnTo>
                      <a:pt x="1861" y="2022"/>
                    </a:lnTo>
                    <a:lnTo>
                      <a:pt x="1861" y="2022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04"/>
                    </a:lnTo>
                    <a:lnTo>
                      <a:pt x="1853" y="2004"/>
                    </a:lnTo>
                    <a:lnTo>
                      <a:pt x="1870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50" y="1977"/>
                    </a:lnTo>
                    <a:lnTo>
                      <a:pt x="1950" y="1977"/>
                    </a:lnTo>
                    <a:lnTo>
                      <a:pt x="1950" y="1969"/>
                    </a:lnTo>
                    <a:lnTo>
                      <a:pt x="1950" y="1969"/>
                    </a:lnTo>
                    <a:lnTo>
                      <a:pt x="1959" y="1960"/>
                    </a:lnTo>
                    <a:lnTo>
                      <a:pt x="1950" y="1942"/>
                    </a:lnTo>
                    <a:lnTo>
                      <a:pt x="1950" y="1942"/>
                    </a:lnTo>
                    <a:lnTo>
                      <a:pt x="1959" y="1933"/>
                    </a:lnTo>
                    <a:lnTo>
                      <a:pt x="1959" y="1933"/>
                    </a:lnTo>
                    <a:lnTo>
                      <a:pt x="1959" y="1924"/>
                    </a:lnTo>
                    <a:lnTo>
                      <a:pt x="1959" y="1924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67" y="1960"/>
                    </a:lnTo>
                    <a:lnTo>
                      <a:pt x="1967" y="1960"/>
                    </a:lnTo>
                    <a:lnTo>
                      <a:pt x="1976" y="1977"/>
                    </a:lnTo>
                    <a:lnTo>
                      <a:pt x="1976" y="1977"/>
                    </a:lnTo>
                    <a:lnTo>
                      <a:pt x="1994" y="1969"/>
                    </a:lnTo>
                    <a:lnTo>
                      <a:pt x="1994" y="1969"/>
                    </a:lnTo>
                    <a:lnTo>
                      <a:pt x="2020" y="1960"/>
                    </a:lnTo>
                    <a:lnTo>
                      <a:pt x="2020" y="1960"/>
                    </a:lnTo>
                    <a:lnTo>
                      <a:pt x="2029" y="1960"/>
                    </a:lnTo>
                    <a:lnTo>
                      <a:pt x="2029" y="1960"/>
                    </a:lnTo>
                    <a:lnTo>
                      <a:pt x="2064" y="1960"/>
                    </a:lnTo>
                    <a:lnTo>
                      <a:pt x="2100" y="1951"/>
                    </a:lnTo>
                    <a:lnTo>
                      <a:pt x="2100" y="1951"/>
                    </a:lnTo>
                    <a:lnTo>
                      <a:pt x="2135" y="1933"/>
                    </a:lnTo>
                    <a:lnTo>
                      <a:pt x="2179" y="1907"/>
                    </a:lnTo>
                    <a:lnTo>
                      <a:pt x="2206" y="1880"/>
                    </a:lnTo>
                    <a:lnTo>
                      <a:pt x="2223" y="1845"/>
                    </a:lnTo>
                    <a:lnTo>
                      <a:pt x="2223" y="1845"/>
                    </a:lnTo>
                    <a:lnTo>
                      <a:pt x="2241" y="1819"/>
                    </a:lnTo>
                    <a:lnTo>
                      <a:pt x="2259" y="1810"/>
                    </a:lnTo>
                    <a:lnTo>
                      <a:pt x="2259" y="1810"/>
                    </a:lnTo>
                    <a:lnTo>
                      <a:pt x="2285" y="1801"/>
                    </a:lnTo>
                    <a:lnTo>
                      <a:pt x="2294" y="1783"/>
                    </a:lnTo>
                    <a:lnTo>
                      <a:pt x="2294" y="1783"/>
                    </a:lnTo>
                    <a:lnTo>
                      <a:pt x="2294" y="1774"/>
                    </a:lnTo>
                    <a:lnTo>
                      <a:pt x="2294" y="1774"/>
                    </a:lnTo>
                    <a:lnTo>
                      <a:pt x="2294" y="1757"/>
                    </a:lnTo>
                    <a:lnTo>
                      <a:pt x="2294" y="1757"/>
                    </a:lnTo>
                    <a:lnTo>
                      <a:pt x="2303" y="1748"/>
                    </a:lnTo>
                    <a:lnTo>
                      <a:pt x="2303" y="1748"/>
                    </a:lnTo>
                    <a:lnTo>
                      <a:pt x="2338" y="1757"/>
                    </a:lnTo>
                    <a:lnTo>
                      <a:pt x="2338" y="1757"/>
                    </a:lnTo>
                    <a:lnTo>
                      <a:pt x="2356" y="1766"/>
                    </a:lnTo>
                    <a:lnTo>
                      <a:pt x="2356" y="1766"/>
                    </a:lnTo>
                    <a:lnTo>
                      <a:pt x="2364" y="1757"/>
                    </a:lnTo>
                    <a:lnTo>
                      <a:pt x="2364" y="1757"/>
                    </a:lnTo>
                    <a:lnTo>
                      <a:pt x="2373" y="1748"/>
                    </a:lnTo>
                    <a:lnTo>
                      <a:pt x="2400" y="1748"/>
                    </a:lnTo>
                    <a:lnTo>
                      <a:pt x="2400" y="1748"/>
                    </a:lnTo>
                    <a:lnTo>
                      <a:pt x="2426" y="1748"/>
                    </a:lnTo>
                    <a:lnTo>
                      <a:pt x="2444" y="1739"/>
                    </a:lnTo>
                    <a:lnTo>
                      <a:pt x="2444" y="1739"/>
                    </a:lnTo>
                    <a:lnTo>
                      <a:pt x="2453" y="1730"/>
                    </a:lnTo>
                    <a:lnTo>
                      <a:pt x="2479" y="1730"/>
                    </a:lnTo>
                    <a:lnTo>
                      <a:pt x="2479" y="1730"/>
                    </a:lnTo>
                    <a:lnTo>
                      <a:pt x="2523" y="1730"/>
                    </a:lnTo>
                    <a:lnTo>
                      <a:pt x="2585" y="1713"/>
                    </a:lnTo>
                    <a:lnTo>
                      <a:pt x="2638" y="1695"/>
                    </a:lnTo>
                    <a:lnTo>
                      <a:pt x="2682" y="1677"/>
                    </a:lnTo>
                    <a:lnTo>
                      <a:pt x="2682" y="1677"/>
                    </a:lnTo>
                    <a:lnTo>
                      <a:pt x="2726" y="1651"/>
                    </a:lnTo>
                    <a:lnTo>
                      <a:pt x="2779" y="1624"/>
                    </a:lnTo>
                    <a:lnTo>
                      <a:pt x="2779" y="1624"/>
                    </a:lnTo>
                    <a:lnTo>
                      <a:pt x="2832" y="1598"/>
                    </a:lnTo>
                    <a:lnTo>
                      <a:pt x="2832" y="1598"/>
                    </a:lnTo>
                    <a:lnTo>
                      <a:pt x="2841" y="1598"/>
                    </a:lnTo>
                    <a:lnTo>
                      <a:pt x="2841" y="1598"/>
                    </a:lnTo>
                    <a:lnTo>
                      <a:pt x="2850" y="1580"/>
                    </a:lnTo>
                    <a:lnTo>
                      <a:pt x="2850" y="1580"/>
                    </a:lnTo>
                    <a:lnTo>
                      <a:pt x="2841" y="1571"/>
                    </a:lnTo>
                    <a:lnTo>
                      <a:pt x="2832" y="1571"/>
                    </a:lnTo>
                    <a:lnTo>
                      <a:pt x="2832" y="1571"/>
                    </a:lnTo>
                    <a:lnTo>
                      <a:pt x="2797" y="1571"/>
                    </a:lnTo>
                    <a:lnTo>
                      <a:pt x="2761" y="1571"/>
                    </a:lnTo>
                    <a:lnTo>
                      <a:pt x="2761" y="1571"/>
                    </a:lnTo>
                    <a:lnTo>
                      <a:pt x="2753" y="1562"/>
                    </a:lnTo>
                    <a:lnTo>
                      <a:pt x="2753" y="1562"/>
                    </a:lnTo>
                    <a:lnTo>
                      <a:pt x="2735" y="1562"/>
                    </a:lnTo>
                    <a:lnTo>
                      <a:pt x="2735" y="1562"/>
                    </a:lnTo>
                    <a:lnTo>
                      <a:pt x="2717" y="1554"/>
                    </a:lnTo>
                    <a:lnTo>
                      <a:pt x="2717" y="1554"/>
                    </a:lnTo>
                    <a:lnTo>
                      <a:pt x="2664" y="1545"/>
                    </a:lnTo>
                    <a:lnTo>
                      <a:pt x="2664" y="1545"/>
                    </a:lnTo>
                    <a:lnTo>
                      <a:pt x="2647" y="1545"/>
                    </a:lnTo>
                    <a:lnTo>
                      <a:pt x="2629" y="1554"/>
                    </a:lnTo>
                    <a:lnTo>
                      <a:pt x="2629" y="1554"/>
                    </a:lnTo>
                    <a:lnTo>
                      <a:pt x="2620" y="1562"/>
                    </a:lnTo>
                    <a:lnTo>
                      <a:pt x="2620" y="1562"/>
                    </a:lnTo>
                    <a:lnTo>
                      <a:pt x="2620" y="1554"/>
                    </a:lnTo>
                    <a:lnTo>
                      <a:pt x="2620" y="1554"/>
                    </a:lnTo>
                    <a:lnTo>
                      <a:pt x="2629" y="1536"/>
                    </a:lnTo>
                    <a:lnTo>
                      <a:pt x="2647" y="1527"/>
                    </a:lnTo>
                    <a:lnTo>
                      <a:pt x="2664" y="1527"/>
                    </a:lnTo>
                    <a:lnTo>
                      <a:pt x="2664" y="1527"/>
                    </a:lnTo>
                    <a:lnTo>
                      <a:pt x="2673" y="1518"/>
                    </a:lnTo>
                    <a:lnTo>
                      <a:pt x="2673" y="1510"/>
                    </a:lnTo>
                    <a:lnTo>
                      <a:pt x="2673" y="1510"/>
                    </a:lnTo>
                    <a:lnTo>
                      <a:pt x="2673" y="1501"/>
                    </a:lnTo>
                    <a:lnTo>
                      <a:pt x="2673" y="1501"/>
                    </a:lnTo>
                    <a:lnTo>
                      <a:pt x="2673" y="1492"/>
                    </a:lnTo>
                    <a:lnTo>
                      <a:pt x="2673" y="1492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57"/>
                    </a:lnTo>
                    <a:lnTo>
                      <a:pt x="2664" y="1457"/>
                    </a:lnTo>
                    <a:lnTo>
                      <a:pt x="2673" y="1457"/>
                    </a:lnTo>
                    <a:lnTo>
                      <a:pt x="2673" y="1457"/>
                    </a:lnTo>
                    <a:lnTo>
                      <a:pt x="2700" y="1465"/>
                    </a:lnTo>
                    <a:lnTo>
                      <a:pt x="2735" y="1501"/>
                    </a:lnTo>
                    <a:lnTo>
                      <a:pt x="2735" y="1501"/>
                    </a:lnTo>
                    <a:lnTo>
                      <a:pt x="2753" y="1518"/>
                    </a:lnTo>
                    <a:lnTo>
                      <a:pt x="2779" y="1527"/>
                    </a:lnTo>
                    <a:lnTo>
                      <a:pt x="2806" y="1536"/>
                    </a:lnTo>
                    <a:lnTo>
                      <a:pt x="2832" y="1545"/>
                    </a:lnTo>
                    <a:lnTo>
                      <a:pt x="2832" y="1545"/>
                    </a:lnTo>
                    <a:lnTo>
                      <a:pt x="2850" y="1545"/>
                    </a:lnTo>
                    <a:lnTo>
                      <a:pt x="2867" y="1536"/>
                    </a:lnTo>
                    <a:lnTo>
                      <a:pt x="2867" y="1536"/>
                    </a:lnTo>
                    <a:lnTo>
                      <a:pt x="2876" y="1536"/>
                    </a:lnTo>
                    <a:lnTo>
                      <a:pt x="2885" y="1527"/>
                    </a:lnTo>
                    <a:lnTo>
                      <a:pt x="2885" y="1527"/>
                    </a:lnTo>
                    <a:lnTo>
                      <a:pt x="2885" y="1510"/>
                    </a:lnTo>
                    <a:lnTo>
                      <a:pt x="2885" y="1501"/>
                    </a:lnTo>
                    <a:lnTo>
                      <a:pt x="2885" y="1501"/>
                    </a:lnTo>
                    <a:lnTo>
                      <a:pt x="2885" y="1492"/>
                    </a:lnTo>
                    <a:lnTo>
                      <a:pt x="2885" y="1492"/>
                    </a:lnTo>
                    <a:lnTo>
                      <a:pt x="2885" y="1474"/>
                    </a:lnTo>
                    <a:lnTo>
                      <a:pt x="2885" y="1465"/>
                    </a:lnTo>
                    <a:lnTo>
                      <a:pt x="2885" y="1465"/>
                    </a:lnTo>
                    <a:lnTo>
                      <a:pt x="2894" y="1457"/>
                    </a:lnTo>
                    <a:lnTo>
                      <a:pt x="2894" y="1457"/>
                    </a:lnTo>
                    <a:lnTo>
                      <a:pt x="2876" y="1439"/>
                    </a:lnTo>
                    <a:lnTo>
                      <a:pt x="2850" y="1412"/>
                    </a:lnTo>
                    <a:lnTo>
                      <a:pt x="2806" y="1386"/>
                    </a:lnTo>
                    <a:lnTo>
                      <a:pt x="2806" y="1386"/>
                    </a:lnTo>
                    <a:lnTo>
                      <a:pt x="2779" y="1368"/>
                    </a:lnTo>
                    <a:lnTo>
                      <a:pt x="2779" y="1368"/>
                    </a:lnTo>
                    <a:lnTo>
                      <a:pt x="2744" y="1342"/>
                    </a:lnTo>
                    <a:lnTo>
                      <a:pt x="2744" y="1342"/>
                    </a:lnTo>
                    <a:lnTo>
                      <a:pt x="2744" y="1333"/>
                    </a:lnTo>
                    <a:lnTo>
                      <a:pt x="2744" y="1333"/>
                    </a:lnTo>
                    <a:lnTo>
                      <a:pt x="2770" y="1333"/>
                    </a:lnTo>
                    <a:lnTo>
                      <a:pt x="2814" y="1351"/>
                    </a:lnTo>
                    <a:lnTo>
                      <a:pt x="2814" y="1351"/>
                    </a:lnTo>
                    <a:lnTo>
                      <a:pt x="2823" y="1351"/>
                    </a:lnTo>
                    <a:lnTo>
                      <a:pt x="2841" y="1359"/>
                    </a:lnTo>
                    <a:lnTo>
                      <a:pt x="2841" y="1359"/>
                    </a:lnTo>
                    <a:lnTo>
                      <a:pt x="2858" y="1351"/>
                    </a:lnTo>
                    <a:lnTo>
                      <a:pt x="2867" y="1333"/>
                    </a:lnTo>
                    <a:lnTo>
                      <a:pt x="2876" y="1298"/>
                    </a:lnTo>
                    <a:lnTo>
                      <a:pt x="2876" y="1298"/>
                    </a:lnTo>
                    <a:lnTo>
                      <a:pt x="2867" y="1280"/>
                    </a:lnTo>
                    <a:lnTo>
                      <a:pt x="2858" y="1280"/>
                    </a:lnTo>
                    <a:lnTo>
                      <a:pt x="2814" y="1271"/>
                    </a:lnTo>
                    <a:lnTo>
                      <a:pt x="2814" y="1271"/>
                    </a:lnTo>
                    <a:lnTo>
                      <a:pt x="2779" y="1271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17" y="1289"/>
                    </a:lnTo>
                    <a:lnTo>
                      <a:pt x="2717" y="1289"/>
                    </a:lnTo>
                    <a:lnTo>
                      <a:pt x="2700" y="1289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717" y="1262"/>
                    </a:lnTo>
                    <a:lnTo>
                      <a:pt x="2717" y="1262"/>
                    </a:lnTo>
                    <a:lnTo>
                      <a:pt x="2735" y="1254"/>
                    </a:lnTo>
                    <a:lnTo>
                      <a:pt x="2744" y="1254"/>
                    </a:lnTo>
                    <a:lnTo>
                      <a:pt x="2744" y="1254"/>
                    </a:lnTo>
                    <a:lnTo>
                      <a:pt x="2744" y="1245"/>
                    </a:lnTo>
                    <a:lnTo>
                      <a:pt x="2744" y="1245"/>
                    </a:lnTo>
                    <a:lnTo>
                      <a:pt x="2744" y="1236"/>
                    </a:lnTo>
                    <a:lnTo>
                      <a:pt x="2735" y="1227"/>
                    </a:lnTo>
                    <a:lnTo>
                      <a:pt x="2735" y="1227"/>
                    </a:lnTo>
                    <a:lnTo>
                      <a:pt x="2735" y="1218"/>
                    </a:lnTo>
                    <a:lnTo>
                      <a:pt x="2735" y="1218"/>
                    </a:lnTo>
                    <a:lnTo>
                      <a:pt x="2744" y="1209"/>
                    </a:lnTo>
                    <a:lnTo>
                      <a:pt x="2744" y="1209"/>
                    </a:lnTo>
                    <a:lnTo>
                      <a:pt x="2770" y="1227"/>
                    </a:lnTo>
                    <a:lnTo>
                      <a:pt x="2788" y="1227"/>
                    </a:lnTo>
                    <a:lnTo>
                      <a:pt x="2788" y="1227"/>
                    </a:lnTo>
                    <a:lnTo>
                      <a:pt x="2806" y="1236"/>
                    </a:lnTo>
                    <a:lnTo>
                      <a:pt x="2806" y="1236"/>
                    </a:lnTo>
                    <a:lnTo>
                      <a:pt x="2832" y="1245"/>
                    </a:lnTo>
                    <a:lnTo>
                      <a:pt x="2858" y="1254"/>
                    </a:lnTo>
                    <a:lnTo>
                      <a:pt x="2858" y="1254"/>
                    </a:lnTo>
                    <a:lnTo>
                      <a:pt x="2894" y="1245"/>
                    </a:lnTo>
                    <a:lnTo>
                      <a:pt x="2894" y="1245"/>
                    </a:lnTo>
                    <a:lnTo>
                      <a:pt x="2929" y="1245"/>
                    </a:lnTo>
                    <a:lnTo>
                      <a:pt x="2956" y="1227"/>
                    </a:lnTo>
                    <a:lnTo>
                      <a:pt x="2956" y="1227"/>
                    </a:lnTo>
                    <a:lnTo>
                      <a:pt x="2964" y="1218"/>
                    </a:lnTo>
                    <a:lnTo>
                      <a:pt x="2964" y="1209"/>
                    </a:lnTo>
                    <a:lnTo>
                      <a:pt x="2964" y="1209"/>
                    </a:lnTo>
                    <a:lnTo>
                      <a:pt x="2956" y="1201"/>
                    </a:lnTo>
                    <a:lnTo>
                      <a:pt x="2938" y="1192"/>
                    </a:lnTo>
                    <a:lnTo>
                      <a:pt x="2920" y="1174"/>
                    </a:lnTo>
                    <a:lnTo>
                      <a:pt x="2920" y="1174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48"/>
                    </a:lnTo>
                    <a:lnTo>
                      <a:pt x="2885" y="1148"/>
                    </a:lnTo>
                    <a:lnTo>
                      <a:pt x="2929" y="1148"/>
                    </a:lnTo>
                    <a:lnTo>
                      <a:pt x="2929" y="1148"/>
                    </a:lnTo>
                    <a:lnTo>
                      <a:pt x="2964" y="1148"/>
                    </a:lnTo>
                    <a:lnTo>
                      <a:pt x="2964" y="1148"/>
                    </a:lnTo>
                    <a:lnTo>
                      <a:pt x="3000" y="1148"/>
                    </a:lnTo>
                    <a:lnTo>
                      <a:pt x="3008" y="1148"/>
                    </a:lnTo>
                    <a:lnTo>
                      <a:pt x="3008" y="1148"/>
                    </a:lnTo>
                    <a:lnTo>
                      <a:pt x="3026" y="1148"/>
                    </a:lnTo>
                    <a:lnTo>
                      <a:pt x="3035" y="1130"/>
                    </a:lnTo>
                    <a:lnTo>
                      <a:pt x="3035" y="1130"/>
                    </a:lnTo>
                    <a:lnTo>
                      <a:pt x="3035" y="1112"/>
                    </a:lnTo>
                    <a:lnTo>
                      <a:pt x="3035" y="1112"/>
                    </a:lnTo>
                    <a:lnTo>
                      <a:pt x="3035" y="1103"/>
                    </a:lnTo>
                    <a:lnTo>
                      <a:pt x="3026" y="1103"/>
                    </a:lnTo>
                    <a:lnTo>
                      <a:pt x="3017" y="1103"/>
                    </a:lnTo>
                    <a:lnTo>
                      <a:pt x="3017" y="1103"/>
                    </a:lnTo>
                    <a:lnTo>
                      <a:pt x="3008" y="1112"/>
                    </a:lnTo>
                    <a:lnTo>
                      <a:pt x="3008" y="1112"/>
                    </a:lnTo>
                    <a:lnTo>
                      <a:pt x="2991" y="1103"/>
                    </a:lnTo>
                    <a:lnTo>
                      <a:pt x="2964" y="1095"/>
                    </a:lnTo>
                    <a:lnTo>
                      <a:pt x="2938" y="1077"/>
                    </a:lnTo>
                    <a:lnTo>
                      <a:pt x="2920" y="1059"/>
                    </a:lnTo>
                    <a:lnTo>
                      <a:pt x="2920" y="1059"/>
                    </a:lnTo>
                    <a:lnTo>
                      <a:pt x="2920" y="1050"/>
                    </a:lnTo>
                    <a:lnTo>
                      <a:pt x="2920" y="1050"/>
                    </a:lnTo>
                    <a:lnTo>
                      <a:pt x="2929" y="1042"/>
                    </a:lnTo>
                    <a:lnTo>
                      <a:pt x="2938" y="1042"/>
                    </a:lnTo>
                    <a:lnTo>
                      <a:pt x="2956" y="1042"/>
                    </a:lnTo>
                    <a:lnTo>
                      <a:pt x="2956" y="1042"/>
                    </a:lnTo>
                    <a:lnTo>
                      <a:pt x="2982" y="1042"/>
                    </a:lnTo>
                    <a:lnTo>
                      <a:pt x="2982" y="1042"/>
                    </a:lnTo>
                    <a:lnTo>
                      <a:pt x="3008" y="1033"/>
                    </a:lnTo>
                    <a:lnTo>
                      <a:pt x="3008" y="1033"/>
                    </a:lnTo>
                    <a:lnTo>
                      <a:pt x="3017" y="1033"/>
                    </a:lnTo>
                    <a:lnTo>
                      <a:pt x="3017" y="1033"/>
                    </a:lnTo>
                    <a:lnTo>
                      <a:pt x="3035" y="1015"/>
                    </a:lnTo>
                    <a:lnTo>
                      <a:pt x="3035" y="1015"/>
                    </a:lnTo>
                    <a:lnTo>
                      <a:pt x="3035" y="998"/>
                    </a:lnTo>
                    <a:lnTo>
                      <a:pt x="3035" y="980"/>
                    </a:lnTo>
                    <a:lnTo>
                      <a:pt x="3035" y="980"/>
                    </a:lnTo>
                    <a:lnTo>
                      <a:pt x="3017" y="945"/>
                    </a:lnTo>
                    <a:lnTo>
                      <a:pt x="3008" y="936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29" y="927"/>
                    </a:lnTo>
                    <a:lnTo>
                      <a:pt x="2894" y="909"/>
                    </a:lnTo>
                    <a:lnTo>
                      <a:pt x="2894" y="909"/>
                    </a:lnTo>
                    <a:lnTo>
                      <a:pt x="2894" y="900"/>
                    </a:lnTo>
                    <a:lnTo>
                      <a:pt x="2894" y="900"/>
                    </a:lnTo>
                    <a:lnTo>
                      <a:pt x="2867" y="892"/>
                    </a:lnTo>
                    <a:lnTo>
                      <a:pt x="2867" y="892"/>
                    </a:lnTo>
                    <a:lnTo>
                      <a:pt x="2858" y="883"/>
                    </a:lnTo>
                    <a:lnTo>
                      <a:pt x="2858" y="883"/>
                    </a:lnTo>
                    <a:lnTo>
                      <a:pt x="2850" y="874"/>
                    </a:lnTo>
                    <a:lnTo>
                      <a:pt x="2850" y="874"/>
                    </a:lnTo>
                    <a:lnTo>
                      <a:pt x="2850" y="865"/>
                    </a:lnTo>
                    <a:lnTo>
                      <a:pt x="2850" y="865"/>
                    </a:lnTo>
                    <a:lnTo>
                      <a:pt x="2876" y="874"/>
                    </a:lnTo>
                    <a:lnTo>
                      <a:pt x="2876" y="874"/>
                    </a:lnTo>
                    <a:lnTo>
                      <a:pt x="2885" y="874"/>
                    </a:lnTo>
                    <a:lnTo>
                      <a:pt x="2885" y="874"/>
                    </a:lnTo>
                    <a:lnTo>
                      <a:pt x="2903" y="874"/>
                    </a:lnTo>
                    <a:lnTo>
                      <a:pt x="2929" y="856"/>
                    </a:lnTo>
                    <a:lnTo>
                      <a:pt x="2929" y="856"/>
                    </a:lnTo>
                    <a:lnTo>
                      <a:pt x="2947" y="856"/>
                    </a:lnTo>
                    <a:lnTo>
                      <a:pt x="2964" y="847"/>
                    </a:lnTo>
                    <a:lnTo>
                      <a:pt x="2964" y="847"/>
                    </a:lnTo>
                    <a:lnTo>
                      <a:pt x="3026" y="856"/>
                    </a:lnTo>
                    <a:lnTo>
                      <a:pt x="3026" y="856"/>
                    </a:lnTo>
                    <a:lnTo>
                      <a:pt x="3079" y="865"/>
                    </a:lnTo>
                    <a:lnTo>
                      <a:pt x="3079" y="865"/>
                    </a:lnTo>
                    <a:lnTo>
                      <a:pt x="3088" y="856"/>
                    </a:lnTo>
                    <a:lnTo>
                      <a:pt x="3097" y="847"/>
                    </a:lnTo>
                    <a:lnTo>
                      <a:pt x="3097" y="847"/>
                    </a:lnTo>
                    <a:lnTo>
                      <a:pt x="3088" y="830"/>
                    </a:lnTo>
                    <a:lnTo>
                      <a:pt x="3079" y="812"/>
                    </a:lnTo>
                    <a:lnTo>
                      <a:pt x="3061" y="803"/>
                    </a:lnTo>
                    <a:lnTo>
                      <a:pt x="3044" y="794"/>
                    </a:lnTo>
                    <a:lnTo>
                      <a:pt x="3044" y="794"/>
                    </a:lnTo>
                    <a:lnTo>
                      <a:pt x="3035" y="794"/>
                    </a:lnTo>
                    <a:lnTo>
                      <a:pt x="3035" y="794"/>
                    </a:lnTo>
                    <a:lnTo>
                      <a:pt x="3026" y="803"/>
                    </a:lnTo>
                    <a:lnTo>
                      <a:pt x="3000" y="803"/>
                    </a:lnTo>
                    <a:lnTo>
                      <a:pt x="3000" y="803"/>
                    </a:lnTo>
                    <a:lnTo>
                      <a:pt x="2964" y="803"/>
                    </a:lnTo>
                    <a:lnTo>
                      <a:pt x="2956" y="794"/>
                    </a:lnTo>
                    <a:lnTo>
                      <a:pt x="2956" y="777"/>
                    </a:lnTo>
                    <a:lnTo>
                      <a:pt x="2956" y="777"/>
                    </a:lnTo>
                    <a:lnTo>
                      <a:pt x="2956" y="768"/>
                    </a:lnTo>
                    <a:lnTo>
                      <a:pt x="2956" y="768"/>
                    </a:lnTo>
                    <a:lnTo>
                      <a:pt x="2964" y="768"/>
                    </a:lnTo>
                    <a:lnTo>
                      <a:pt x="2991" y="768"/>
                    </a:lnTo>
                    <a:lnTo>
                      <a:pt x="2991" y="768"/>
                    </a:lnTo>
                    <a:lnTo>
                      <a:pt x="3000" y="768"/>
                    </a:lnTo>
                    <a:lnTo>
                      <a:pt x="3000" y="768"/>
                    </a:lnTo>
                    <a:lnTo>
                      <a:pt x="3017" y="777"/>
                    </a:lnTo>
                    <a:lnTo>
                      <a:pt x="3026" y="768"/>
                    </a:lnTo>
                    <a:lnTo>
                      <a:pt x="3026" y="768"/>
                    </a:lnTo>
                    <a:lnTo>
                      <a:pt x="3026" y="750"/>
                    </a:lnTo>
                    <a:lnTo>
                      <a:pt x="3026" y="750"/>
                    </a:lnTo>
                    <a:lnTo>
                      <a:pt x="2982" y="733"/>
                    </a:lnTo>
                    <a:lnTo>
                      <a:pt x="2938" y="724"/>
                    </a:lnTo>
                    <a:lnTo>
                      <a:pt x="2938" y="724"/>
                    </a:lnTo>
                    <a:lnTo>
                      <a:pt x="2929" y="724"/>
                    </a:lnTo>
                    <a:lnTo>
                      <a:pt x="2911" y="733"/>
                    </a:lnTo>
                    <a:lnTo>
                      <a:pt x="2911" y="733"/>
                    </a:lnTo>
                    <a:lnTo>
                      <a:pt x="2911" y="742"/>
                    </a:lnTo>
                    <a:lnTo>
                      <a:pt x="2911" y="742"/>
                    </a:lnTo>
                    <a:lnTo>
                      <a:pt x="2894" y="750"/>
                    </a:lnTo>
                    <a:lnTo>
                      <a:pt x="2876" y="759"/>
                    </a:lnTo>
                    <a:lnTo>
                      <a:pt x="2876" y="759"/>
                    </a:lnTo>
                    <a:lnTo>
                      <a:pt x="2867" y="759"/>
                    </a:lnTo>
                    <a:lnTo>
                      <a:pt x="2867" y="759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94" y="724"/>
                    </a:lnTo>
                    <a:lnTo>
                      <a:pt x="2903" y="697"/>
                    </a:lnTo>
                    <a:lnTo>
                      <a:pt x="2903" y="662"/>
                    </a:lnTo>
                    <a:lnTo>
                      <a:pt x="2903" y="644"/>
                    </a:lnTo>
                    <a:lnTo>
                      <a:pt x="2903" y="644"/>
                    </a:lnTo>
                    <a:lnTo>
                      <a:pt x="2911" y="636"/>
                    </a:lnTo>
                    <a:lnTo>
                      <a:pt x="2929" y="627"/>
                    </a:lnTo>
                    <a:lnTo>
                      <a:pt x="2929" y="627"/>
                    </a:lnTo>
                    <a:lnTo>
                      <a:pt x="2947" y="618"/>
                    </a:lnTo>
                    <a:lnTo>
                      <a:pt x="2947" y="618"/>
                    </a:lnTo>
                    <a:lnTo>
                      <a:pt x="2982" y="609"/>
                    </a:lnTo>
                    <a:lnTo>
                      <a:pt x="3000" y="591"/>
                    </a:lnTo>
                    <a:lnTo>
                      <a:pt x="3000" y="565"/>
                    </a:lnTo>
                    <a:lnTo>
                      <a:pt x="3000" y="565"/>
                    </a:lnTo>
                    <a:lnTo>
                      <a:pt x="3008" y="556"/>
                    </a:lnTo>
                    <a:lnTo>
                      <a:pt x="3008" y="547"/>
                    </a:lnTo>
                    <a:lnTo>
                      <a:pt x="3008" y="547"/>
                    </a:lnTo>
                    <a:lnTo>
                      <a:pt x="3035" y="530"/>
                    </a:lnTo>
                    <a:lnTo>
                      <a:pt x="3061" y="521"/>
                    </a:lnTo>
                    <a:lnTo>
                      <a:pt x="3097" y="521"/>
                    </a:lnTo>
                    <a:lnTo>
                      <a:pt x="3097" y="521"/>
                    </a:lnTo>
                    <a:lnTo>
                      <a:pt x="3106" y="512"/>
                    </a:lnTo>
                    <a:lnTo>
                      <a:pt x="3114" y="503"/>
                    </a:lnTo>
                    <a:lnTo>
                      <a:pt x="3114" y="503"/>
                    </a:lnTo>
                    <a:lnTo>
                      <a:pt x="3106" y="494"/>
                    </a:lnTo>
                    <a:lnTo>
                      <a:pt x="3106" y="486"/>
                    </a:lnTo>
                    <a:lnTo>
                      <a:pt x="3106" y="486"/>
                    </a:lnTo>
                    <a:lnTo>
                      <a:pt x="3088" y="477"/>
                    </a:lnTo>
                    <a:lnTo>
                      <a:pt x="3070" y="468"/>
                    </a:lnTo>
                    <a:lnTo>
                      <a:pt x="3061" y="468"/>
                    </a:lnTo>
                    <a:lnTo>
                      <a:pt x="3061" y="468"/>
                    </a:lnTo>
                    <a:lnTo>
                      <a:pt x="3026" y="477"/>
                    </a:lnTo>
                    <a:lnTo>
                      <a:pt x="3026" y="477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2973" y="494"/>
                    </a:lnTo>
                    <a:lnTo>
                      <a:pt x="2973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73" y="477"/>
                    </a:lnTo>
                    <a:lnTo>
                      <a:pt x="3000" y="468"/>
                    </a:lnTo>
                    <a:lnTo>
                      <a:pt x="3044" y="459"/>
                    </a:lnTo>
                    <a:lnTo>
                      <a:pt x="3044" y="459"/>
                    </a:lnTo>
                    <a:lnTo>
                      <a:pt x="3114" y="459"/>
                    </a:lnTo>
                    <a:lnTo>
                      <a:pt x="3150" y="450"/>
                    </a:lnTo>
                    <a:lnTo>
                      <a:pt x="3176" y="441"/>
                    </a:lnTo>
                    <a:lnTo>
                      <a:pt x="3176" y="441"/>
                    </a:lnTo>
                    <a:lnTo>
                      <a:pt x="3185" y="433"/>
                    </a:lnTo>
                    <a:lnTo>
                      <a:pt x="3185" y="433"/>
                    </a:lnTo>
                    <a:lnTo>
                      <a:pt x="3176" y="415"/>
                    </a:lnTo>
                    <a:lnTo>
                      <a:pt x="3176" y="415"/>
                    </a:lnTo>
                    <a:lnTo>
                      <a:pt x="3150" y="406"/>
                    </a:lnTo>
                    <a:lnTo>
                      <a:pt x="3106" y="406"/>
                    </a:lnTo>
                    <a:lnTo>
                      <a:pt x="3079" y="406"/>
                    </a:lnTo>
                    <a:lnTo>
                      <a:pt x="3079" y="406"/>
                    </a:lnTo>
                    <a:lnTo>
                      <a:pt x="3061" y="406"/>
                    </a:lnTo>
                    <a:lnTo>
                      <a:pt x="3061" y="406"/>
                    </a:lnTo>
                    <a:lnTo>
                      <a:pt x="3044" y="406"/>
                    </a:lnTo>
                    <a:lnTo>
                      <a:pt x="3044" y="406"/>
                    </a:lnTo>
                    <a:lnTo>
                      <a:pt x="3061" y="406"/>
                    </a:lnTo>
                    <a:lnTo>
                      <a:pt x="3106" y="397"/>
                    </a:lnTo>
                    <a:lnTo>
                      <a:pt x="3106" y="397"/>
                    </a:lnTo>
                    <a:lnTo>
                      <a:pt x="3158" y="388"/>
                    </a:lnTo>
                    <a:lnTo>
                      <a:pt x="3185" y="388"/>
                    </a:lnTo>
                    <a:lnTo>
                      <a:pt x="3185" y="388"/>
                    </a:lnTo>
                    <a:lnTo>
                      <a:pt x="3203" y="380"/>
                    </a:lnTo>
                    <a:lnTo>
                      <a:pt x="3229" y="380"/>
                    </a:lnTo>
                    <a:lnTo>
                      <a:pt x="3229" y="380"/>
                    </a:lnTo>
                    <a:lnTo>
                      <a:pt x="3264" y="371"/>
                    </a:lnTo>
                    <a:lnTo>
                      <a:pt x="3273" y="353"/>
                    </a:lnTo>
                    <a:lnTo>
                      <a:pt x="3282" y="353"/>
                    </a:lnTo>
                    <a:lnTo>
                      <a:pt x="3282" y="353"/>
                    </a:lnTo>
                    <a:lnTo>
                      <a:pt x="3291" y="344"/>
                    </a:lnTo>
                    <a:lnTo>
                      <a:pt x="3300" y="344"/>
                    </a:lnTo>
                    <a:lnTo>
                      <a:pt x="3300" y="344"/>
                    </a:lnTo>
                    <a:lnTo>
                      <a:pt x="3335" y="335"/>
                    </a:lnTo>
                    <a:lnTo>
                      <a:pt x="3370" y="327"/>
                    </a:lnTo>
                    <a:lnTo>
                      <a:pt x="3423" y="300"/>
                    </a:lnTo>
                    <a:lnTo>
                      <a:pt x="3423" y="300"/>
                    </a:lnTo>
                    <a:lnTo>
                      <a:pt x="3432" y="282"/>
                    </a:lnTo>
                    <a:lnTo>
                      <a:pt x="3432" y="282"/>
                    </a:lnTo>
                    <a:lnTo>
                      <a:pt x="3423" y="2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96076698-0B42-A14E-B87F-589ED6539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4063" y="2252663"/>
                <a:ext cx="63500" cy="41275"/>
              </a:xfrm>
              <a:custGeom>
                <a:avLst/>
                <a:gdLst>
                  <a:gd name="T0" fmla="*/ 26 w 177"/>
                  <a:gd name="T1" fmla="*/ 79 h 115"/>
                  <a:gd name="T2" fmla="*/ 26 w 177"/>
                  <a:gd name="T3" fmla="*/ 79 h 115"/>
                  <a:gd name="T4" fmla="*/ 35 w 177"/>
                  <a:gd name="T5" fmla="*/ 79 h 115"/>
                  <a:gd name="T6" fmla="*/ 35 w 177"/>
                  <a:gd name="T7" fmla="*/ 79 h 115"/>
                  <a:gd name="T8" fmla="*/ 70 w 177"/>
                  <a:gd name="T9" fmla="*/ 97 h 115"/>
                  <a:gd name="T10" fmla="*/ 70 w 177"/>
                  <a:gd name="T11" fmla="*/ 97 h 115"/>
                  <a:gd name="T12" fmla="*/ 79 w 177"/>
                  <a:gd name="T13" fmla="*/ 106 h 115"/>
                  <a:gd name="T14" fmla="*/ 106 w 177"/>
                  <a:gd name="T15" fmla="*/ 114 h 115"/>
                  <a:gd name="T16" fmla="*/ 106 w 177"/>
                  <a:gd name="T17" fmla="*/ 114 h 115"/>
                  <a:gd name="T18" fmla="*/ 150 w 177"/>
                  <a:gd name="T19" fmla="*/ 97 h 115"/>
                  <a:gd name="T20" fmla="*/ 167 w 177"/>
                  <a:gd name="T21" fmla="*/ 88 h 115"/>
                  <a:gd name="T22" fmla="*/ 176 w 177"/>
                  <a:gd name="T23" fmla="*/ 70 h 115"/>
                  <a:gd name="T24" fmla="*/ 176 w 177"/>
                  <a:gd name="T25" fmla="*/ 70 h 115"/>
                  <a:gd name="T26" fmla="*/ 167 w 177"/>
                  <a:gd name="T27" fmla="*/ 61 h 115"/>
                  <a:gd name="T28" fmla="*/ 158 w 177"/>
                  <a:gd name="T29" fmla="*/ 53 h 115"/>
                  <a:gd name="T30" fmla="*/ 150 w 177"/>
                  <a:gd name="T31" fmla="*/ 53 h 115"/>
                  <a:gd name="T32" fmla="*/ 150 w 177"/>
                  <a:gd name="T33" fmla="*/ 53 h 115"/>
                  <a:gd name="T34" fmla="*/ 141 w 177"/>
                  <a:gd name="T35" fmla="*/ 44 h 115"/>
                  <a:gd name="T36" fmla="*/ 132 w 177"/>
                  <a:gd name="T37" fmla="*/ 35 h 115"/>
                  <a:gd name="T38" fmla="*/ 132 w 177"/>
                  <a:gd name="T39" fmla="*/ 35 h 115"/>
                  <a:gd name="T40" fmla="*/ 114 w 177"/>
                  <a:gd name="T41" fmla="*/ 17 h 115"/>
                  <a:gd name="T42" fmla="*/ 97 w 177"/>
                  <a:gd name="T43" fmla="*/ 8 h 115"/>
                  <a:gd name="T44" fmla="*/ 44 w 177"/>
                  <a:gd name="T45" fmla="*/ 0 h 115"/>
                  <a:gd name="T46" fmla="*/ 44 w 177"/>
                  <a:gd name="T47" fmla="*/ 0 h 115"/>
                  <a:gd name="T48" fmla="*/ 26 w 177"/>
                  <a:gd name="T49" fmla="*/ 0 h 115"/>
                  <a:gd name="T50" fmla="*/ 17 w 177"/>
                  <a:gd name="T51" fmla="*/ 8 h 115"/>
                  <a:gd name="T52" fmla="*/ 17 w 177"/>
                  <a:gd name="T53" fmla="*/ 8 h 115"/>
                  <a:gd name="T54" fmla="*/ 8 w 177"/>
                  <a:gd name="T55" fmla="*/ 17 h 115"/>
                  <a:gd name="T56" fmla="*/ 8 w 177"/>
                  <a:gd name="T57" fmla="*/ 17 h 115"/>
                  <a:gd name="T58" fmla="*/ 8 w 177"/>
                  <a:gd name="T59" fmla="*/ 17 h 115"/>
                  <a:gd name="T60" fmla="*/ 8 w 177"/>
                  <a:gd name="T61" fmla="*/ 17 h 115"/>
                  <a:gd name="T62" fmla="*/ 0 w 177"/>
                  <a:gd name="T63" fmla="*/ 26 h 115"/>
                  <a:gd name="T64" fmla="*/ 0 w 177"/>
                  <a:gd name="T65" fmla="*/ 44 h 115"/>
                  <a:gd name="T66" fmla="*/ 0 w 177"/>
                  <a:gd name="T67" fmla="*/ 44 h 115"/>
                  <a:gd name="T68" fmla="*/ 0 w 177"/>
                  <a:gd name="T69" fmla="*/ 53 h 115"/>
                  <a:gd name="T70" fmla="*/ 8 w 177"/>
                  <a:gd name="T71" fmla="*/ 61 h 115"/>
                  <a:gd name="T72" fmla="*/ 8 w 177"/>
                  <a:gd name="T73" fmla="*/ 61 h 115"/>
                  <a:gd name="T74" fmla="*/ 17 w 177"/>
                  <a:gd name="T75" fmla="*/ 70 h 115"/>
                  <a:gd name="T76" fmla="*/ 26 w 177"/>
                  <a:gd name="T77" fmla="*/ 7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7" h="115">
                    <a:moveTo>
                      <a:pt x="26" y="79"/>
                    </a:moveTo>
                    <a:lnTo>
                      <a:pt x="26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70" y="97"/>
                    </a:lnTo>
                    <a:lnTo>
                      <a:pt x="70" y="97"/>
                    </a:lnTo>
                    <a:lnTo>
                      <a:pt x="79" y="106"/>
                    </a:lnTo>
                    <a:lnTo>
                      <a:pt x="106" y="114"/>
                    </a:lnTo>
                    <a:lnTo>
                      <a:pt x="106" y="114"/>
                    </a:lnTo>
                    <a:lnTo>
                      <a:pt x="150" y="97"/>
                    </a:lnTo>
                    <a:lnTo>
                      <a:pt x="167" y="88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167" y="61"/>
                    </a:lnTo>
                    <a:lnTo>
                      <a:pt x="158" y="53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41" y="44"/>
                    </a:lnTo>
                    <a:lnTo>
                      <a:pt x="132" y="35"/>
                    </a:lnTo>
                    <a:lnTo>
                      <a:pt x="132" y="35"/>
                    </a:lnTo>
                    <a:lnTo>
                      <a:pt x="114" y="17"/>
                    </a:lnTo>
                    <a:lnTo>
                      <a:pt x="97" y="8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26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DC68C2FB-2FB6-3C4D-B7A4-1B7160E19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9538" y="2379663"/>
                <a:ext cx="215900" cy="101600"/>
              </a:xfrm>
              <a:custGeom>
                <a:avLst/>
                <a:gdLst>
                  <a:gd name="T0" fmla="*/ 538 w 601"/>
                  <a:gd name="T1" fmla="*/ 70 h 283"/>
                  <a:gd name="T2" fmla="*/ 538 w 601"/>
                  <a:gd name="T3" fmla="*/ 53 h 283"/>
                  <a:gd name="T4" fmla="*/ 529 w 601"/>
                  <a:gd name="T5" fmla="*/ 26 h 283"/>
                  <a:gd name="T6" fmla="*/ 520 w 601"/>
                  <a:gd name="T7" fmla="*/ 17 h 283"/>
                  <a:gd name="T8" fmla="*/ 485 w 601"/>
                  <a:gd name="T9" fmla="*/ 17 h 283"/>
                  <a:gd name="T10" fmla="*/ 450 w 601"/>
                  <a:gd name="T11" fmla="*/ 0 h 283"/>
                  <a:gd name="T12" fmla="*/ 423 w 601"/>
                  <a:gd name="T13" fmla="*/ 9 h 283"/>
                  <a:gd name="T14" fmla="*/ 397 w 601"/>
                  <a:gd name="T15" fmla="*/ 35 h 283"/>
                  <a:gd name="T16" fmla="*/ 370 w 601"/>
                  <a:gd name="T17" fmla="*/ 35 h 283"/>
                  <a:gd name="T18" fmla="*/ 353 w 601"/>
                  <a:gd name="T19" fmla="*/ 26 h 283"/>
                  <a:gd name="T20" fmla="*/ 317 w 601"/>
                  <a:gd name="T21" fmla="*/ 35 h 283"/>
                  <a:gd name="T22" fmla="*/ 309 w 601"/>
                  <a:gd name="T23" fmla="*/ 26 h 283"/>
                  <a:gd name="T24" fmla="*/ 264 w 601"/>
                  <a:gd name="T25" fmla="*/ 53 h 283"/>
                  <a:gd name="T26" fmla="*/ 264 w 601"/>
                  <a:gd name="T27" fmla="*/ 62 h 283"/>
                  <a:gd name="T28" fmla="*/ 247 w 601"/>
                  <a:gd name="T29" fmla="*/ 35 h 283"/>
                  <a:gd name="T30" fmla="*/ 220 w 601"/>
                  <a:gd name="T31" fmla="*/ 35 h 283"/>
                  <a:gd name="T32" fmla="*/ 220 w 601"/>
                  <a:gd name="T33" fmla="*/ 62 h 283"/>
                  <a:gd name="T34" fmla="*/ 220 w 601"/>
                  <a:gd name="T35" fmla="*/ 88 h 283"/>
                  <a:gd name="T36" fmla="*/ 185 w 601"/>
                  <a:gd name="T37" fmla="*/ 88 h 283"/>
                  <a:gd name="T38" fmla="*/ 176 w 601"/>
                  <a:gd name="T39" fmla="*/ 106 h 283"/>
                  <a:gd name="T40" fmla="*/ 167 w 601"/>
                  <a:gd name="T41" fmla="*/ 62 h 283"/>
                  <a:gd name="T42" fmla="*/ 167 w 601"/>
                  <a:gd name="T43" fmla="*/ 44 h 283"/>
                  <a:gd name="T44" fmla="*/ 79 w 601"/>
                  <a:gd name="T45" fmla="*/ 0 h 283"/>
                  <a:gd name="T46" fmla="*/ 70 w 601"/>
                  <a:gd name="T47" fmla="*/ 26 h 283"/>
                  <a:gd name="T48" fmla="*/ 79 w 601"/>
                  <a:gd name="T49" fmla="*/ 35 h 283"/>
                  <a:gd name="T50" fmla="*/ 70 w 601"/>
                  <a:gd name="T51" fmla="*/ 26 h 283"/>
                  <a:gd name="T52" fmla="*/ 26 w 601"/>
                  <a:gd name="T53" fmla="*/ 44 h 283"/>
                  <a:gd name="T54" fmla="*/ 17 w 601"/>
                  <a:gd name="T55" fmla="*/ 62 h 283"/>
                  <a:gd name="T56" fmla="*/ 0 w 601"/>
                  <a:gd name="T57" fmla="*/ 88 h 283"/>
                  <a:gd name="T58" fmla="*/ 35 w 601"/>
                  <a:gd name="T59" fmla="*/ 106 h 283"/>
                  <a:gd name="T60" fmla="*/ 97 w 601"/>
                  <a:gd name="T61" fmla="*/ 88 h 283"/>
                  <a:gd name="T62" fmla="*/ 123 w 601"/>
                  <a:gd name="T63" fmla="*/ 106 h 283"/>
                  <a:gd name="T64" fmla="*/ 114 w 601"/>
                  <a:gd name="T65" fmla="*/ 115 h 283"/>
                  <a:gd name="T66" fmla="*/ 114 w 601"/>
                  <a:gd name="T67" fmla="*/ 132 h 283"/>
                  <a:gd name="T68" fmla="*/ 106 w 601"/>
                  <a:gd name="T69" fmla="*/ 141 h 283"/>
                  <a:gd name="T70" fmla="*/ 97 w 601"/>
                  <a:gd name="T71" fmla="*/ 168 h 283"/>
                  <a:gd name="T72" fmla="*/ 114 w 601"/>
                  <a:gd name="T73" fmla="*/ 185 h 283"/>
                  <a:gd name="T74" fmla="*/ 132 w 601"/>
                  <a:gd name="T75" fmla="*/ 176 h 283"/>
                  <a:gd name="T76" fmla="*/ 132 w 601"/>
                  <a:gd name="T77" fmla="*/ 185 h 283"/>
                  <a:gd name="T78" fmla="*/ 141 w 601"/>
                  <a:gd name="T79" fmla="*/ 212 h 283"/>
                  <a:gd name="T80" fmla="*/ 97 w 601"/>
                  <a:gd name="T81" fmla="*/ 220 h 283"/>
                  <a:gd name="T82" fmla="*/ 88 w 601"/>
                  <a:gd name="T83" fmla="*/ 238 h 283"/>
                  <a:gd name="T84" fmla="*/ 150 w 601"/>
                  <a:gd name="T85" fmla="*/ 238 h 283"/>
                  <a:gd name="T86" fmla="*/ 220 w 601"/>
                  <a:gd name="T87" fmla="*/ 265 h 283"/>
                  <a:gd name="T88" fmla="*/ 256 w 601"/>
                  <a:gd name="T89" fmla="*/ 282 h 283"/>
                  <a:gd name="T90" fmla="*/ 291 w 601"/>
                  <a:gd name="T91" fmla="*/ 282 h 283"/>
                  <a:gd name="T92" fmla="*/ 362 w 601"/>
                  <a:gd name="T93" fmla="*/ 256 h 283"/>
                  <a:gd name="T94" fmla="*/ 397 w 601"/>
                  <a:gd name="T95" fmla="*/ 247 h 283"/>
                  <a:gd name="T96" fmla="*/ 414 w 601"/>
                  <a:gd name="T97" fmla="*/ 238 h 283"/>
                  <a:gd name="T98" fmla="*/ 503 w 601"/>
                  <a:gd name="T99" fmla="*/ 212 h 283"/>
                  <a:gd name="T100" fmla="*/ 538 w 601"/>
                  <a:gd name="T101" fmla="*/ 185 h 283"/>
                  <a:gd name="T102" fmla="*/ 547 w 601"/>
                  <a:gd name="T103" fmla="*/ 176 h 283"/>
                  <a:gd name="T104" fmla="*/ 600 w 601"/>
                  <a:gd name="T105" fmla="*/ 132 h 283"/>
                  <a:gd name="T106" fmla="*/ 591 w 601"/>
                  <a:gd name="T107" fmla="*/ 9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1" h="283">
                    <a:moveTo>
                      <a:pt x="564" y="79"/>
                    </a:moveTo>
                    <a:lnTo>
                      <a:pt x="564" y="79"/>
                    </a:lnTo>
                    <a:lnTo>
                      <a:pt x="547" y="79"/>
                    </a:lnTo>
                    <a:lnTo>
                      <a:pt x="538" y="70"/>
                    </a:lnTo>
                    <a:lnTo>
                      <a:pt x="538" y="70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8" y="53"/>
                    </a:lnTo>
                    <a:lnTo>
                      <a:pt x="538" y="53"/>
                    </a:lnTo>
                    <a:lnTo>
                      <a:pt x="529" y="44"/>
                    </a:lnTo>
                    <a:lnTo>
                      <a:pt x="529" y="44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0" y="17"/>
                    </a:lnTo>
                    <a:lnTo>
                      <a:pt x="512" y="17"/>
                    </a:lnTo>
                    <a:lnTo>
                      <a:pt x="512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67" y="9"/>
                    </a:lnTo>
                    <a:lnTo>
                      <a:pt x="467" y="9"/>
                    </a:lnTo>
                    <a:lnTo>
                      <a:pt x="450" y="0"/>
                    </a:lnTo>
                    <a:lnTo>
                      <a:pt x="432" y="0"/>
                    </a:lnTo>
                    <a:lnTo>
                      <a:pt x="432" y="0"/>
                    </a:lnTo>
                    <a:lnTo>
                      <a:pt x="423" y="0"/>
                    </a:lnTo>
                    <a:lnTo>
                      <a:pt x="423" y="9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397" y="35"/>
                    </a:lnTo>
                    <a:lnTo>
                      <a:pt x="397" y="35"/>
                    </a:lnTo>
                    <a:lnTo>
                      <a:pt x="388" y="44"/>
                    </a:lnTo>
                    <a:lnTo>
                      <a:pt x="388" y="44"/>
                    </a:lnTo>
                    <a:lnTo>
                      <a:pt x="370" y="35"/>
                    </a:lnTo>
                    <a:lnTo>
                      <a:pt x="370" y="35"/>
                    </a:lnTo>
                    <a:lnTo>
                      <a:pt x="370" y="26"/>
                    </a:lnTo>
                    <a:lnTo>
                      <a:pt x="353" y="26"/>
                    </a:lnTo>
                    <a:lnTo>
                      <a:pt x="353" y="26"/>
                    </a:lnTo>
                    <a:lnTo>
                      <a:pt x="335" y="35"/>
                    </a:lnTo>
                    <a:lnTo>
                      <a:pt x="335" y="44"/>
                    </a:lnTo>
                    <a:lnTo>
                      <a:pt x="335" y="44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09" y="26"/>
                    </a:lnTo>
                    <a:lnTo>
                      <a:pt x="309" y="26"/>
                    </a:lnTo>
                    <a:lnTo>
                      <a:pt x="291" y="26"/>
                    </a:lnTo>
                    <a:lnTo>
                      <a:pt x="273" y="35"/>
                    </a:lnTo>
                    <a:lnTo>
                      <a:pt x="273" y="35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56" y="44"/>
                    </a:lnTo>
                    <a:lnTo>
                      <a:pt x="256" y="44"/>
                    </a:lnTo>
                    <a:lnTo>
                      <a:pt x="247" y="44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8" y="35"/>
                    </a:lnTo>
                    <a:lnTo>
                      <a:pt x="229" y="35"/>
                    </a:lnTo>
                    <a:lnTo>
                      <a:pt x="220" y="35"/>
                    </a:lnTo>
                    <a:lnTo>
                      <a:pt x="220" y="53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0" y="88"/>
                    </a:lnTo>
                    <a:lnTo>
                      <a:pt x="220" y="88"/>
                    </a:lnTo>
                    <a:lnTo>
                      <a:pt x="203" y="79"/>
                    </a:lnTo>
                    <a:lnTo>
                      <a:pt x="203" y="79"/>
                    </a:lnTo>
                    <a:lnTo>
                      <a:pt x="185" y="88"/>
                    </a:lnTo>
                    <a:lnTo>
                      <a:pt x="176" y="97"/>
                    </a:lnTo>
                    <a:lnTo>
                      <a:pt x="176" y="97"/>
                    </a:lnTo>
                    <a:lnTo>
                      <a:pt x="176" y="106"/>
                    </a:lnTo>
                    <a:lnTo>
                      <a:pt x="176" y="106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44"/>
                    </a:lnTo>
                    <a:lnTo>
                      <a:pt x="167" y="44"/>
                    </a:lnTo>
                    <a:lnTo>
                      <a:pt x="150" y="35"/>
                    </a:lnTo>
                    <a:lnTo>
                      <a:pt x="132" y="17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79" y="35"/>
                    </a:lnTo>
                    <a:lnTo>
                      <a:pt x="79" y="35"/>
                    </a:lnTo>
                    <a:lnTo>
                      <a:pt x="88" y="44"/>
                    </a:lnTo>
                    <a:lnTo>
                      <a:pt x="88" y="44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62" y="26"/>
                    </a:lnTo>
                    <a:lnTo>
                      <a:pt x="44" y="26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9" y="7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35" y="106"/>
                    </a:lnTo>
                    <a:lnTo>
                      <a:pt x="35" y="106"/>
                    </a:lnTo>
                    <a:lnTo>
                      <a:pt x="44" y="106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97" y="88"/>
                    </a:lnTo>
                    <a:lnTo>
                      <a:pt x="123" y="97"/>
                    </a:lnTo>
                    <a:lnTo>
                      <a:pt x="123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14" y="106"/>
                    </a:lnTo>
                    <a:lnTo>
                      <a:pt x="114" y="106"/>
                    </a:lnTo>
                    <a:lnTo>
                      <a:pt x="114" y="115"/>
                    </a:lnTo>
                    <a:lnTo>
                      <a:pt x="114" y="115"/>
                    </a:lnTo>
                    <a:lnTo>
                      <a:pt x="106" y="123"/>
                    </a:lnTo>
                    <a:lnTo>
                      <a:pt x="106" y="123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97" y="159"/>
                    </a:lnTo>
                    <a:lnTo>
                      <a:pt x="97" y="168"/>
                    </a:lnTo>
                    <a:lnTo>
                      <a:pt x="97" y="168"/>
                    </a:lnTo>
                    <a:lnTo>
                      <a:pt x="106" y="176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23" y="185"/>
                    </a:lnTo>
                    <a:lnTo>
                      <a:pt x="123" y="185"/>
                    </a:lnTo>
                    <a:lnTo>
                      <a:pt x="132" y="176"/>
                    </a:lnTo>
                    <a:lnTo>
                      <a:pt x="132" y="176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41" y="203"/>
                    </a:lnTo>
                    <a:lnTo>
                      <a:pt x="141" y="203"/>
                    </a:lnTo>
                    <a:lnTo>
                      <a:pt x="141" y="212"/>
                    </a:lnTo>
                    <a:lnTo>
                      <a:pt x="141" y="212"/>
                    </a:lnTo>
                    <a:lnTo>
                      <a:pt x="132" y="212"/>
                    </a:lnTo>
                    <a:lnTo>
                      <a:pt x="114" y="220"/>
                    </a:lnTo>
                    <a:lnTo>
                      <a:pt x="97" y="220"/>
                    </a:lnTo>
                    <a:lnTo>
                      <a:pt x="97" y="220"/>
                    </a:lnTo>
                    <a:lnTo>
                      <a:pt x="88" y="220"/>
                    </a:lnTo>
                    <a:lnTo>
                      <a:pt x="88" y="229"/>
                    </a:lnTo>
                    <a:lnTo>
                      <a:pt x="88" y="229"/>
                    </a:lnTo>
                    <a:lnTo>
                      <a:pt x="88" y="238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114" y="247"/>
                    </a:lnTo>
                    <a:lnTo>
                      <a:pt x="150" y="238"/>
                    </a:lnTo>
                    <a:lnTo>
                      <a:pt x="167" y="238"/>
                    </a:lnTo>
                    <a:lnTo>
                      <a:pt x="167" y="238"/>
                    </a:lnTo>
                    <a:lnTo>
                      <a:pt x="194" y="247"/>
                    </a:lnTo>
                    <a:lnTo>
                      <a:pt x="220" y="265"/>
                    </a:lnTo>
                    <a:lnTo>
                      <a:pt x="220" y="265"/>
                    </a:lnTo>
                    <a:lnTo>
                      <a:pt x="229" y="265"/>
                    </a:lnTo>
                    <a:lnTo>
                      <a:pt x="229" y="265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73" y="282"/>
                    </a:lnTo>
                    <a:lnTo>
                      <a:pt x="291" y="282"/>
                    </a:lnTo>
                    <a:lnTo>
                      <a:pt x="291" y="282"/>
                    </a:lnTo>
                    <a:lnTo>
                      <a:pt x="335" y="273"/>
                    </a:lnTo>
                    <a:lnTo>
                      <a:pt x="353" y="265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70" y="247"/>
                    </a:lnTo>
                    <a:lnTo>
                      <a:pt x="397" y="247"/>
                    </a:lnTo>
                    <a:lnTo>
                      <a:pt x="397" y="247"/>
                    </a:lnTo>
                    <a:lnTo>
                      <a:pt x="406" y="247"/>
                    </a:lnTo>
                    <a:lnTo>
                      <a:pt x="406" y="247"/>
                    </a:lnTo>
                    <a:lnTo>
                      <a:pt x="414" y="238"/>
                    </a:lnTo>
                    <a:lnTo>
                      <a:pt x="414" y="238"/>
                    </a:lnTo>
                    <a:lnTo>
                      <a:pt x="432" y="238"/>
                    </a:lnTo>
                    <a:lnTo>
                      <a:pt x="432" y="238"/>
                    </a:lnTo>
                    <a:lnTo>
                      <a:pt x="467" y="212"/>
                    </a:lnTo>
                    <a:lnTo>
                      <a:pt x="503" y="212"/>
                    </a:lnTo>
                    <a:lnTo>
                      <a:pt x="503" y="212"/>
                    </a:lnTo>
                    <a:lnTo>
                      <a:pt x="520" y="203"/>
                    </a:lnTo>
                    <a:lnTo>
                      <a:pt x="529" y="203"/>
                    </a:lnTo>
                    <a:lnTo>
                      <a:pt x="538" y="185"/>
                    </a:lnTo>
                    <a:lnTo>
                      <a:pt x="538" y="185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73" y="168"/>
                    </a:lnTo>
                    <a:lnTo>
                      <a:pt x="600" y="132"/>
                    </a:lnTo>
                    <a:lnTo>
                      <a:pt x="600" y="132"/>
                    </a:lnTo>
                    <a:lnTo>
                      <a:pt x="600" y="123"/>
                    </a:lnTo>
                    <a:lnTo>
                      <a:pt x="600" y="123"/>
                    </a:lnTo>
                    <a:lnTo>
                      <a:pt x="600" y="115"/>
                    </a:lnTo>
                    <a:lnTo>
                      <a:pt x="591" y="97"/>
                    </a:lnTo>
                    <a:lnTo>
                      <a:pt x="591" y="97"/>
                    </a:lnTo>
                    <a:lnTo>
                      <a:pt x="582" y="88"/>
                    </a:lnTo>
                    <a:lnTo>
                      <a:pt x="564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66988C1C-23B5-2044-A62F-00B110972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2316163"/>
                <a:ext cx="4052887" cy="1239837"/>
              </a:xfrm>
              <a:custGeom>
                <a:avLst/>
                <a:gdLst>
                  <a:gd name="T0" fmla="*/ 10304 w 11258"/>
                  <a:gd name="T1" fmla="*/ 848 h 3443"/>
                  <a:gd name="T2" fmla="*/ 9589 w 11258"/>
                  <a:gd name="T3" fmla="*/ 865 h 3443"/>
                  <a:gd name="T4" fmla="*/ 8698 w 11258"/>
                  <a:gd name="T5" fmla="*/ 671 h 3443"/>
                  <a:gd name="T6" fmla="*/ 8248 w 11258"/>
                  <a:gd name="T7" fmla="*/ 689 h 3443"/>
                  <a:gd name="T8" fmla="*/ 7675 w 11258"/>
                  <a:gd name="T9" fmla="*/ 468 h 3443"/>
                  <a:gd name="T10" fmla="*/ 7066 w 11258"/>
                  <a:gd name="T11" fmla="*/ 450 h 3443"/>
                  <a:gd name="T12" fmla="*/ 6801 w 11258"/>
                  <a:gd name="T13" fmla="*/ 345 h 3443"/>
                  <a:gd name="T14" fmla="*/ 6510 w 11258"/>
                  <a:gd name="T15" fmla="*/ 124 h 3443"/>
                  <a:gd name="T16" fmla="*/ 5945 w 11258"/>
                  <a:gd name="T17" fmla="*/ 177 h 3443"/>
                  <a:gd name="T18" fmla="*/ 5443 w 11258"/>
                  <a:gd name="T19" fmla="*/ 415 h 3443"/>
                  <a:gd name="T20" fmla="*/ 4904 w 11258"/>
                  <a:gd name="T21" fmla="*/ 609 h 3443"/>
                  <a:gd name="T22" fmla="*/ 4728 w 11258"/>
                  <a:gd name="T23" fmla="*/ 795 h 3443"/>
                  <a:gd name="T24" fmla="*/ 4640 w 11258"/>
                  <a:gd name="T25" fmla="*/ 1086 h 3443"/>
                  <a:gd name="T26" fmla="*/ 4349 w 11258"/>
                  <a:gd name="T27" fmla="*/ 689 h 3443"/>
                  <a:gd name="T28" fmla="*/ 4022 w 11258"/>
                  <a:gd name="T29" fmla="*/ 848 h 3443"/>
                  <a:gd name="T30" fmla="*/ 3554 w 11258"/>
                  <a:gd name="T31" fmla="*/ 998 h 3443"/>
                  <a:gd name="T32" fmla="*/ 3166 w 11258"/>
                  <a:gd name="T33" fmla="*/ 1033 h 3443"/>
                  <a:gd name="T34" fmla="*/ 2743 w 11258"/>
                  <a:gd name="T35" fmla="*/ 1324 h 3443"/>
                  <a:gd name="T36" fmla="*/ 2354 w 11258"/>
                  <a:gd name="T37" fmla="*/ 1113 h 3443"/>
                  <a:gd name="T38" fmla="*/ 2363 w 11258"/>
                  <a:gd name="T39" fmla="*/ 839 h 3443"/>
                  <a:gd name="T40" fmla="*/ 2002 w 11258"/>
                  <a:gd name="T41" fmla="*/ 751 h 3443"/>
                  <a:gd name="T42" fmla="*/ 1702 w 11258"/>
                  <a:gd name="T43" fmla="*/ 839 h 3443"/>
                  <a:gd name="T44" fmla="*/ 1419 w 11258"/>
                  <a:gd name="T45" fmla="*/ 909 h 3443"/>
                  <a:gd name="T46" fmla="*/ 1120 w 11258"/>
                  <a:gd name="T47" fmla="*/ 1360 h 3443"/>
                  <a:gd name="T48" fmla="*/ 829 w 11258"/>
                  <a:gd name="T49" fmla="*/ 1660 h 3443"/>
                  <a:gd name="T50" fmla="*/ 1155 w 11258"/>
                  <a:gd name="T51" fmla="*/ 1775 h 3443"/>
                  <a:gd name="T52" fmla="*/ 1499 w 11258"/>
                  <a:gd name="T53" fmla="*/ 1854 h 3443"/>
                  <a:gd name="T54" fmla="*/ 1772 w 11258"/>
                  <a:gd name="T55" fmla="*/ 1254 h 3443"/>
                  <a:gd name="T56" fmla="*/ 1746 w 11258"/>
                  <a:gd name="T57" fmla="*/ 1686 h 3443"/>
                  <a:gd name="T58" fmla="*/ 1913 w 11258"/>
                  <a:gd name="T59" fmla="*/ 1872 h 3443"/>
                  <a:gd name="T60" fmla="*/ 1596 w 11258"/>
                  <a:gd name="T61" fmla="*/ 2163 h 3443"/>
                  <a:gd name="T62" fmla="*/ 1129 w 11258"/>
                  <a:gd name="T63" fmla="*/ 2075 h 3443"/>
                  <a:gd name="T64" fmla="*/ 1041 w 11258"/>
                  <a:gd name="T65" fmla="*/ 2163 h 3443"/>
                  <a:gd name="T66" fmla="*/ 626 w 11258"/>
                  <a:gd name="T67" fmla="*/ 2490 h 3443"/>
                  <a:gd name="T68" fmla="*/ 432 w 11258"/>
                  <a:gd name="T69" fmla="*/ 2746 h 3443"/>
                  <a:gd name="T70" fmla="*/ 61 w 11258"/>
                  <a:gd name="T71" fmla="*/ 3380 h 3443"/>
                  <a:gd name="T72" fmla="*/ 714 w 11258"/>
                  <a:gd name="T73" fmla="*/ 3081 h 3443"/>
                  <a:gd name="T74" fmla="*/ 1402 w 11258"/>
                  <a:gd name="T75" fmla="*/ 3152 h 3443"/>
                  <a:gd name="T76" fmla="*/ 1305 w 11258"/>
                  <a:gd name="T77" fmla="*/ 2913 h 3443"/>
                  <a:gd name="T78" fmla="*/ 1605 w 11258"/>
                  <a:gd name="T79" fmla="*/ 3134 h 3443"/>
                  <a:gd name="T80" fmla="*/ 1869 w 11258"/>
                  <a:gd name="T81" fmla="*/ 3257 h 3443"/>
                  <a:gd name="T82" fmla="*/ 2152 w 11258"/>
                  <a:gd name="T83" fmla="*/ 2887 h 3443"/>
                  <a:gd name="T84" fmla="*/ 2549 w 11258"/>
                  <a:gd name="T85" fmla="*/ 2834 h 3443"/>
                  <a:gd name="T86" fmla="*/ 3060 w 11258"/>
                  <a:gd name="T87" fmla="*/ 2993 h 3443"/>
                  <a:gd name="T88" fmla="*/ 3254 w 11258"/>
                  <a:gd name="T89" fmla="*/ 2701 h 3443"/>
                  <a:gd name="T90" fmla="*/ 3413 w 11258"/>
                  <a:gd name="T91" fmla="*/ 2375 h 3443"/>
                  <a:gd name="T92" fmla="*/ 3951 w 11258"/>
                  <a:gd name="T93" fmla="*/ 2393 h 3443"/>
                  <a:gd name="T94" fmla="*/ 4578 w 11258"/>
                  <a:gd name="T95" fmla="*/ 2189 h 3443"/>
                  <a:gd name="T96" fmla="*/ 5125 w 11258"/>
                  <a:gd name="T97" fmla="*/ 2428 h 3443"/>
                  <a:gd name="T98" fmla="*/ 6907 w 11258"/>
                  <a:gd name="T99" fmla="*/ 2481 h 3443"/>
                  <a:gd name="T100" fmla="*/ 7578 w 11258"/>
                  <a:gd name="T101" fmla="*/ 2287 h 3443"/>
                  <a:gd name="T102" fmla="*/ 8090 w 11258"/>
                  <a:gd name="T103" fmla="*/ 2684 h 3443"/>
                  <a:gd name="T104" fmla="*/ 8398 w 11258"/>
                  <a:gd name="T105" fmla="*/ 2622 h 3443"/>
                  <a:gd name="T106" fmla="*/ 8178 w 11258"/>
                  <a:gd name="T107" fmla="*/ 2163 h 3443"/>
                  <a:gd name="T108" fmla="*/ 9078 w 11258"/>
                  <a:gd name="T109" fmla="*/ 1836 h 3443"/>
                  <a:gd name="T110" fmla="*/ 9722 w 11258"/>
                  <a:gd name="T111" fmla="*/ 1616 h 3443"/>
                  <a:gd name="T112" fmla="*/ 9334 w 11258"/>
                  <a:gd name="T113" fmla="*/ 2410 h 3443"/>
                  <a:gd name="T114" fmla="*/ 9713 w 11258"/>
                  <a:gd name="T115" fmla="*/ 2004 h 3443"/>
                  <a:gd name="T116" fmla="*/ 10234 w 11258"/>
                  <a:gd name="T117" fmla="*/ 1677 h 3443"/>
                  <a:gd name="T118" fmla="*/ 10560 w 11258"/>
                  <a:gd name="T119" fmla="*/ 1351 h 3443"/>
                  <a:gd name="T120" fmla="*/ 11107 w 11258"/>
                  <a:gd name="T121" fmla="*/ 1386 h 3443"/>
                  <a:gd name="T122" fmla="*/ 4454 w 11258"/>
                  <a:gd name="T123" fmla="*/ 1148 h 3443"/>
                  <a:gd name="T124" fmla="*/ 4975 w 11258"/>
                  <a:gd name="T125" fmla="*/ 742 h 3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258" h="3443">
                    <a:moveTo>
                      <a:pt x="11257" y="1210"/>
                    </a:moveTo>
                    <a:lnTo>
                      <a:pt x="11257" y="1210"/>
                    </a:lnTo>
                    <a:lnTo>
                      <a:pt x="11231" y="1192"/>
                    </a:lnTo>
                    <a:lnTo>
                      <a:pt x="11231" y="1192"/>
                    </a:lnTo>
                    <a:lnTo>
                      <a:pt x="11204" y="1174"/>
                    </a:lnTo>
                    <a:lnTo>
                      <a:pt x="11186" y="1157"/>
                    </a:lnTo>
                    <a:lnTo>
                      <a:pt x="11186" y="1157"/>
                    </a:lnTo>
                    <a:lnTo>
                      <a:pt x="11178" y="1148"/>
                    </a:lnTo>
                    <a:lnTo>
                      <a:pt x="11178" y="1148"/>
                    </a:lnTo>
                    <a:lnTo>
                      <a:pt x="11151" y="1130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089" y="1130"/>
                    </a:lnTo>
                    <a:lnTo>
                      <a:pt x="11089" y="1130"/>
                    </a:lnTo>
                    <a:lnTo>
                      <a:pt x="11081" y="1121"/>
                    </a:lnTo>
                    <a:lnTo>
                      <a:pt x="11081" y="1121"/>
                    </a:lnTo>
                    <a:lnTo>
                      <a:pt x="11072" y="1121"/>
                    </a:lnTo>
                    <a:lnTo>
                      <a:pt x="11072" y="1121"/>
                    </a:lnTo>
                    <a:lnTo>
                      <a:pt x="11054" y="1113"/>
                    </a:lnTo>
                    <a:lnTo>
                      <a:pt x="11028" y="1113"/>
                    </a:lnTo>
                    <a:lnTo>
                      <a:pt x="11010" y="1113"/>
                    </a:lnTo>
                    <a:lnTo>
                      <a:pt x="11010" y="1113"/>
                    </a:lnTo>
                    <a:lnTo>
                      <a:pt x="11001" y="1113"/>
                    </a:lnTo>
                    <a:lnTo>
                      <a:pt x="10992" y="1121"/>
                    </a:lnTo>
                    <a:lnTo>
                      <a:pt x="10992" y="1121"/>
                    </a:lnTo>
                    <a:lnTo>
                      <a:pt x="10992" y="1130"/>
                    </a:lnTo>
                    <a:lnTo>
                      <a:pt x="11001" y="1139"/>
                    </a:lnTo>
                    <a:lnTo>
                      <a:pt x="11001" y="1139"/>
                    </a:lnTo>
                    <a:lnTo>
                      <a:pt x="11010" y="1148"/>
                    </a:lnTo>
                    <a:lnTo>
                      <a:pt x="11010" y="1148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0" y="1183"/>
                    </a:lnTo>
                    <a:lnTo>
                      <a:pt x="11010" y="1183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13"/>
                    </a:lnTo>
                    <a:lnTo>
                      <a:pt x="10983" y="1113"/>
                    </a:lnTo>
                    <a:lnTo>
                      <a:pt x="10983" y="1104"/>
                    </a:lnTo>
                    <a:lnTo>
                      <a:pt x="10975" y="1095"/>
                    </a:lnTo>
                    <a:lnTo>
                      <a:pt x="10975" y="1095"/>
                    </a:lnTo>
                    <a:lnTo>
                      <a:pt x="10966" y="1095"/>
                    </a:lnTo>
                    <a:lnTo>
                      <a:pt x="10966" y="1095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39" y="1060"/>
                    </a:lnTo>
                    <a:lnTo>
                      <a:pt x="10851" y="1015"/>
                    </a:lnTo>
                    <a:lnTo>
                      <a:pt x="10851" y="1015"/>
                    </a:lnTo>
                    <a:lnTo>
                      <a:pt x="10833" y="1007"/>
                    </a:lnTo>
                    <a:lnTo>
                      <a:pt x="10833" y="1007"/>
                    </a:lnTo>
                    <a:lnTo>
                      <a:pt x="10825" y="1007"/>
                    </a:lnTo>
                    <a:lnTo>
                      <a:pt x="10816" y="998"/>
                    </a:lnTo>
                    <a:lnTo>
                      <a:pt x="10816" y="998"/>
                    </a:lnTo>
                    <a:lnTo>
                      <a:pt x="10789" y="989"/>
                    </a:lnTo>
                    <a:lnTo>
                      <a:pt x="10772" y="980"/>
                    </a:lnTo>
                    <a:lnTo>
                      <a:pt x="10772" y="980"/>
                    </a:lnTo>
                    <a:lnTo>
                      <a:pt x="10754" y="971"/>
                    </a:lnTo>
                    <a:lnTo>
                      <a:pt x="10736" y="962"/>
                    </a:lnTo>
                    <a:lnTo>
                      <a:pt x="10736" y="962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19" y="954"/>
                    </a:lnTo>
                    <a:lnTo>
                      <a:pt x="10719" y="954"/>
                    </a:lnTo>
                    <a:lnTo>
                      <a:pt x="10701" y="945"/>
                    </a:lnTo>
                    <a:lnTo>
                      <a:pt x="10683" y="936"/>
                    </a:lnTo>
                    <a:lnTo>
                      <a:pt x="10683" y="936"/>
                    </a:lnTo>
                    <a:lnTo>
                      <a:pt x="10648" y="918"/>
                    </a:lnTo>
                    <a:lnTo>
                      <a:pt x="10604" y="901"/>
                    </a:lnTo>
                    <a:lnTo>
                      <a:pt x="10551" y="883"/>
                    </a:lnTo>
                    <a:lnTo>
                      <a:pt x="10516" y="874"/>
                    </a:lnTo>
                    <a:lnTo>
                      <a:pt x="10516" y="874"/>
                    </a:lnTo>
                    <a:lnTo>
                      <a:pt x="10498" y="865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72" y="848"/>
                    </a:lnTo>
                    <a:lnTo>
                      <a:pt x="10463" y="848"/>
                    </a:lnTo>
                    <a:lnTo>
                      <a:pt x="10463" y="848"/>
                    </a:lnTo>
                    <a:lnTo>
                      <a:pt x="10436" y="857"/>
                    </a:lnTo>
                    <a:lnTo>
                      <a:pt x="10436" y="857"/>
                    </a:lnTo>
                    <a:lnTo>
                      <a:pt x="10331" y="848"/>
                    </a:lnTo>
                    <a:lnTo>
                      <a:pt x="10331" y="848"/>
                    </a:lnTo>
                    <a:lnTo>
                      <a:pt x="10304" y="848"/>
                    </a:lnTo>
                    <a:lnTo>
                      <a:pt x="10304" y="848"/>
                    </a:lnTo>
                    <a:lnTo>
                      <a:pt x="10295" y="848"/>
                    </a:lnTo>
                    <a:lnTo>
                      <a:pt x="10295" y="848"/>
                    </a:lnTo>
                    <a:lnTo>
                      <a:pt x="10286" y="857"/>
                    </a:lnTo>
                    <a:lnTo>
                      <a:pt x="10286" y="857"/>
                    </a:lnTo>
                    <a:lnTo>
                      <a:pt x="10216" y="830"/>
                    </a:lnTo>
                    <a:lnTo>
                      <a:pt x="10163" y="821"/>
                    </a:lnTo>
                    <a:lnTo>
                      <a:pt x="10163" y="821"/>
                    </a:lnTo>
                    <a:lnTo>
                      <a:pt x="10145" y="830"/>
                    </a:lnTo>
                    <a:lnTo>
                      <a:pt x="10145" y="830"/>
                    </a:lnTo>
                    <a:lnTo>
                      <a:pt x="10136" y="839"/>
                    </a:lnTo>
                    <a:lnTo>
                      <a:pt x="10136" y="848"/>
                    </a:lnTo>
                    <a:lnTo>
                      <a:pt x="10136" y="848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19" y="874"/>
                    </a:lnTo>
                    <a:lnTo>
                      <a:pt x="10119" y="874"/>
                    </a:lnTo>
                    <a:lnTo>
                      <a:pt x="10128" y="892"/>
                    </a:lnTo>
                    <a:lnTo>
                      <a:pt x="10154" y="918"/>
                    </a:lnTo>
                    <a:lnTo>
                      <a:pt x="10154" y="918"/>
                    </a:lnTo>
                    <a:lnTo>
                      <a:pt x="10163" y="936"/>
                    </a:lnTo>
                    <a:lnTo>
                      <a:pt x="10163" y="936"/>
                    </a:lnTo>
                    <a:lnTo>
                      <a:pt x="10163" y="945"/>
                    </a:lnTo>
                    <a:lnTo>
                      <a:pt x="10136" y="954"/>
                    </a:lnTo>
                    <a:lnTo>
                      <a:pt x="10136" y="954"/>
                    </a:lnTo>
                    <a:lnTo>
                      <a:pt x="10136" y="962"/>
                    </a:lnTo>
                    <a:lnTo>
                      <a:pt x="10136" y="962"/>
                    </a:lnTo>
                    <a:lnTo>
                      <a:pt x="10128" y="962"/>
                    </a:lnTo>
                    <a:lnTo>
                      <a:pt x="10128" y="962"/>
                    </a:lnTo>
                    <a:lnTo>
                      <a:pt x="10101" y="954"/>
                    </a:lnTo>
                    <a:lnTo>
                      <a:pt x="10066" y="936"/>
                    </a:lnTo>
                    <a:lnTo>
                      <a:pt x="10066" y="936"/>
                    </a:lnTo>
                    <a:lnTo>
                      <a:pt x="10057" y="918"/>
                    </a:lnTo>
                    <a:lnTo>
                      <a:pt x="10048" y="918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1" y="909"/>
                    </a:lnTo>
                    <a:lnTo>
                      <a:pt x="10022" y="901"/>
                    </a:lnTo>
                    <a:lnTo>
                      <a:pt x="10022" y="901"/>
                    </a:lnTo>
                    <a:lnTo>
                      <a:pt x="10013" y="892"/>
                    </a:lnTo>
                    <a:lnTo>
                      <a:pt x="10013" y="892"/>
                    </a:lnTo>
                    <a:lnTo>
                      <a:pt x="10031" y="892"/>
                    </a:lnTo>
                    <a:lnTo>
                      <a:pt x="10031" y="892"/>
                    </a:lnTo>
                    <a:lnTo>
                      <a:pt x="10048" y="901"/>
                    </a:lnTo>
                    <a:lnTo>
                      <a:pt x="10057" y="901"/>
                    </a:lnTo>
                    <a:lnTo>
                      <a:pt x="10057" y="901"/>
                    </a:lnTo>
                    <a:lnTo>
                      <a:pt x="10075" y="892"/>
                    </a:lnTo>
                    <a:lnTo>
                      <a:pt x="10084" y="883"/>
                    </a:lnTo>
                    <a:lnTo>
                      <a:pt x="10084" y="883"/>
                    </a:lnTo>
                    <a:lnTo>
                      <a:pt x="10092" y="865"/>
                    </a:lnTo>
                    <a:lnTo>
                      <a:pt x="10084" y="857"/>
                    </a:lnTo>
                    <a:lnTo>
                      <a:pt x="10075" y="857"/>
                    </a:lnTo>
                    <a:lnTo>
                      <a:pt x="10075" y="857"/>
                    </a:lnTo>
                    <a:lnTo>
                      <a:pt x="10048" y="839"/>
                    </a:lnTo>
                    <a:lnTo>
                      <a:pt x="10013" y="839"/>
                    </a:lnTo>
                    <a:lnTo>
                      <a:pt x="10013" y="839"/>
                    </a:lnTo>
                    <a:lnTo>
                      <a:pt x="9986" y="839"/>
                    </a:lnTo>
                    <a:lnTo>
                      <a:pt x="9969" y="857"/>
                    </a:lnTo>
                    <a:lnTo>
                      <a:pt x="9969" y="857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51" y="874"/>
                    </a:lnTo>
                    <a:lnTo>
                      <a:pt x="9942" y="883"/>
                    </a:lnTo>
                    <a:lnTo>
                      <a:pt x="9942" y="883"/>
                    </a:lnTo>
                    <a:lnTo>
                      <a:pt x="9907" y="892"/>
                    </a:lnTo>
                    <a:lnTo>
                      <a:pt x="9907" y="892"/>
                    </a:lnTo>
                    <a:lnTo>
                      <a:pt x="9845" y="883"/>
                    </a:lnTo>
                    <a:lnTo>
                      <a:pt x="9810" y="874"/>
                    </a:lnTo>
                    <a:lnTo>
                      <a:pt x="9810" y="874"/>
                    </a:lnTo>
                    <a:lnTo>
                      <a:pt x="9792" y="865"/>
                    </a:lnTo>
                    <a:lnTo>
                      <a:pt x="9757" y="865"/>
                    </a:lnTo>
                    <a:lnTo>
                      <a:pt x="9757" y="865"/>
                    </a:lnTo>
                    <a:lnTo>
                      <a:pt x="9686" y="874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16" y="901"/>
                    </a:lnTo>
                    <a:lnTo>
                      <a:pt x="9616" y="901"/>
                    </a:lnTo>
                    <a:lnTo>
                      <a:pt x="9616" y="883"/>
                    </a:lnTo>
                    <a:lnTo>
                      <a:pt x="9616" y="883"/>
                    </a:lnTo>
                    <a:lnTo>
                      <a:pt x="9607" y="874"/>
                    </a:lnTo>
                    <a:lnTo>
                      <a:pt x="9598" y="865"/>
                    </a:lnTo>
                    <a:lnTo>
                      <a:pt x="9598" y="865"/>
                    </a:lnTo>
                    <a:lnTo>
                      <a:pt x="9589" y="865"/>
                    </a:lnTo>
                    <a:lnTo>
                      <a:pt x="9589" y="865"/>
                    </a:lnTo>
                    <a:lnTo>
                      <a:pt x="9563" y="865"/>
                    </a:lnTo>
                    <a:lnTo>
                      <a:pt x="9563" y="865"/>
                    </a:lnTo>
                    <a:lnTo>
                      <a:pt x="9536" y="865"/>
                    </a:lnTo>
                    <a:lnTo>
                      <a:pt x="9536" y="865"/>
                    </a:lnTo>
                    <a:lnTo>
                      <a:pt x="9536" y="857"/>
                    </a:lnTo>
                    <a:lnTo>
                      <a:pt x="9536" y="857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54" y="821"/>
                    </a:lnTo>
                    <a:lnTo>
                      <a:pt x="9554" y="821"/>
                    </a:lnTo>
                    <a:lnTo>
                      <a:pt x="9536" y="795"/>
                    </a:lnTo>
                    <a:lnTo>
                      <a:pt x="9510" y="768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04" y="733"/>
                    </a:lnTo>
                    <a:lnTo>
                      <a:pt x="9351" y="724"/>
                    </a:lnTo>
                    <a:lnTo>
                      <a:pt x="9351" y="724"/>
                    </a:lnTo>
                    <a:lnTo>
                      <a:pt x="9289" y="733"/>
                    </a:lnTo>
                    <a:lnTo>
                      <a:pt x="9228" y="742"/>
                    </a:lnTo>
                    <a:lnTo>
                      <a:pt x="9228" y="742"/>
                    </a:lnTo>
                    <a:lnTo>
                      <a:pt x="9148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42"/>
                    </a:lnTo>
                    <a:lnTo>
                      <a:pt x="9095" y="733"/>
                    </a:lnTo>
                    <a:lnTo>
                      <a:pt x="9095" y="733"/>
                    </a:lnTo>
                    <a:lnTo>
                      <a:pt x="9095" y="724"/>
                    </a:lnTo>
                    <a:lnTo>
                      <a:pt x="9095" y="724"/>
                    </a:lnTo>
                    <a:lnTo>
                      <a:pt x="9078" y="715"/>
                    </a:lnTo>
                    <a:lnTo>
                      <a:pt x="9060" y="706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8998" y="698"/>
                    </a:lnTo>
                    <a:lnTo>
                      <a:pt x="8998" y="698"/>
                    </a:lnTo>
                    <a:lnTo>
                      <a:pt x="8998" y="689"/>
                    </a:lnTo>
                    <a:lnTo>
                      <a:pt x="8998" y="689"/>
                    </a:lnTo>
                    <a:lnTo>
                      <a:pt x="8963" y="680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19" y="671"/>
                    </a:lnTo>
                    <a:lnTo>
                      <a:pt x="8919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9" y="662"/>
                    </a:lnTo>
                    <a:lnTo>
                      <a:pt x="8954" y="662"/>
                    </a:lnTo>
                    <a:lnTo>
                      <a:pt x="8954" y="662"/>
                    </a:lnTo>
                    <a:lnTo>
                      <a:pt x="8972" y="662"/>
                    </a:lnTo>
                    <a:lnTo>
                      <a:pt x="8972" y="653"/>
                    </a:lnTo>
                    <a:lnTo>
                      <a:pt x="8972" y="653"/>
                    </a:lnTo>
                    <a:lnTo>
                      <a:pt x="8972" y="645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54" y="627"/>
                    </a:lnTo>
                    <a:lnTo>
                      <a:pt x="8937" y="618"/>
                    </a:lnTo>
                    <a:lnTo>
                      <a:pt x="8875" y="609"/>
                    </a:lnTo>
                    <a:lnTo>
                      <a:pt x="8795" y="601"/>
                    </a:lnTo>
                    <a:lnTo>
                      <a:pt x="8787" y="601"/>
                    </a:lnTo>
                    <a:lnTo>
                      <a:pt x="8787" y="601"/>
                    </a:lnTo>
                    <a:lnTo>
                      <a:pt x="8769" y="609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0" y="627"/>
                    </a:lnTo>
                    <a:lnTo>
                      <a:pt x="8760" y="627"/>
                    </a:lnTo>
                    <a:lnTo>
                      <a:pt x="8751" y="645"/>
                    </a:lnTo>
                    <a:lnTo>
                      <a:pt x="8742" y="662"/>
                    </a:lnTo>
                    <a:lnTo>
                      <a:pt x="8742" y="662"/>
                    </a:lnTo>
                    <a:lnTo>
                      <a:pt x="8725" y="671"/>
                    </a:lnTo>
                    <a:lnTo>
                      <a:pt x="8716" y="671"/>
                    </a:lnTo>
                    <a:lnTo>
                      <a:pt x="8716" y="671"/>
                    </a:lnTo>
                    <a:lnTo>
                      <a:pt x="8698" y="671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707" y="653"/>
                    </a:lnTo>
                    <a:lnTo>
                      <a:pt x="8716" y="653"/>
                    </a:lnTo>
                    <a:lnTo>
                      <a:pt x="8716" y="653"/>
                    </a:lnTo>
                    <a:lnTo>
                      <a:pt x="8734" y="645"/>
                    </a:lnTo>
                    <a:lnTo>
                      <a:pt x="8734" y="636"/>
                    </a:lnTo>
                    <a:lnTo>
                      <a:pt x="8734" y="636"/>
                    </a:lnTo>
                    <a:lnTo>
                      <a:pt x="8734" y="618"/>
                    </a:lnTo>
                    <a:lnTo>
                      <a:pt x="8716" y="618"/>
                    </a:lnTo>
                    <a:lnTo>
                      <a:pt x="8707" y="618"/>
                    </a:lnTo>
                    <a:lnTo>
                      <a:pt x="8707" y="618"/>
                    </a:lnTo>
                    <a:lnTo>
                      <a:pt x="8698" y="609"/>
                    </a:lnTo>
                    <a:lnTo>
                      <a:pt x="8698" y="609"/>
                    </a:lnTo>
                    <a:lnTo>
                      <a:pt x="8672" y="609"/>
                    </a:lnTo>
                    <a:lnTo>
                      <a:pt x="8672" y="609"/>
                    </a:lnTo>
                    <a:lnTo>
                      <a:pt x="8681" y="609"/>
                    </a:lnTo>
                    <a:lnTo>
                      <a:pt x="8681" y="609"/>
                    </a:lnTo>
                    <a:lnTo>
                      <a:pt x="8689" y="601"/>
                    </a:lnTo>
                    <a:lnTo>
                      <a:pt x="8698" y="592"/>
                    </a:lnTo>
                    <a:lnTo>
                      <a:pt x="8698" y="583"/>
                    </a:lnTo>
                    <a:lnTo>
                      <a:pt x="8698" y="583"/>
                    </a:lnTo>
                    <a:lnTo>
                      <a:pt x="8689" y="574"/>
                    </a:lnTo>
                    <a:lnTo>
                      <a:pt x="8681" y="565"/>
                    </a:lnTo>
                    <a:lnTo>
                      <a:pt x="8681" y="565"/>
                    </a:lnTo>
                    <a:lnTo>
                      <a:pt x="8645" y="565"/>
                    </a:lnTo>
                    <a:lnTo>
                      <a:pt x="8645" y="565"/>
                    </a:lnTo>
                    <a:lnTo>
                      <a:pt x="8548" y="556"/>
                    </a:lnTo>
                    <a:lnTo>
                      <a:pt x="8548" y="556"/>
                    </a:lnTo>
                    <a:lnTo>
                      <a:pt x="8513" y="556"/>
                    </a:lnTo>
                    <a:lnTo>
                      <a:pt x="8495" y="548"/>
                    </a:lnTo>
                    <a:lnTo>
                      <a:pt x="8487" y="548"/>
                    </a:lnTo>
                    <a:lnTo>
                      <a:pt x="8487" y="548"/>
                    </a:lnTo>
                    <a:lnTo>
                      <a:pt x="8469" y="539"/>
                    </a:lnTo>
                    <a:lnTo>
                      <a:pt x="8460" y="539"/>
                    </a:lnTo>
                    <a:lnTo>
                      <a:pt x="8451" y="539"/>
                    </a:lnTo>
                    <a:lnTo>
                      <a:pt x="8451" y="539"/>
                    </a:lnTo>
                    <a:lnTo>
                      <a:pt x="8442" y="548"/>
                    </a:lnTo>
                    <a:lnTo>
                      <a:pt x="8434" y="556"/>
                    </a:lnTo>
                    <a:lnTo>
                      <a:pt x="8434" y="556"/>
                    </a:lnTo>
                    <a:lnTo>
                      <a:pt x="8442" y="574"/>
                    </a:lnTo>
                    <a:lnTo>
                      <a:pt x="8442" y="574"/>
                    </a:lnTo>
                    <a:lnTo>
                      <a:pt x="8407" y="583"/>
                    </a:lnTo>
                    <a:lnTo>
                      <a:pt x="8407" y="583"/>
                    </a:lnTo>
                    <a:lnTo>
                      <a:pt x="8398" y="574"/>
                    </a:lnTo>
                    <a:lnTo>
                      <a:pt x="8398" y="574"/>
                    </a:lnTo>
                    <a:lnTo>
                      <a:pt x="8363" y="583"/>
                    </a:lnTo>
                    <a:lnTo>
                      <a:pt x="8337" y="601"/>
                    </a:lnTo>
                    <a:lnTo>
                      <a:pt x="8337" y="601"/>
                    </a:lnTo>
                    <a:lnTo>
                      <a:pt x="8337" y="609"/>
                    </a:lnTo>
                    <a:lnTo>
                      <a:pt x="8337" y="618"/>
                    </a:lnTo>
                    <a:lnTo>
                      <a:pt x="8337" y="618"/>
                    </a:lnTo>
                    <a:lnTo>
                      <a:pt x="8337" y="627"/>
                    </a:lnTo>
                    <a:lnTo>
                      <a:pt x="8345" y="636"/>
                    </a:lnTo>
                    <a:lnTo>
                      <a:pt x="8345" y="636"/>
                    </a:lnTo>
                    <a:lnTo>
                      <a:pt x="8363" y="636"/>
                    </a:lnTo>
                    <a:lnTo>
                      <a:pt x="8372" y="636"/>
                    </a:lnTo>
                    <a:lnTo>
                      <a:pt x="8372" y="636"/>
                    </a:lnTo>
                    <a:lnTo>
                      <a:pt x="8372" y="645"/>
                    </a:lnTo>
                    <a:lnTo>
                      <a:pt x="8372" y="645"/>
                    </a:lnTo>
                    <a:lnTo>
                      <a:pt x="8372" y="653"/>
                    </a:lnTo>
                    <a:lnTo>
                      <a:pt x="8372" y="653"/>
                    </a:lnTo>
                    <a:lnTo>
                      <a:pt x="8381" y="671"/>
                    </a:lnTo>
                    <a:lnTo>
                      <a:pt x="8381" y="680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72" y="689"/>
                    </a:lnTo>
                    <a:lnTo>
                      <a:pt x="8372" y="689"/>
                    </a:lnTo>
                    <a:lnTo>
                      <a:pt x="8354" y="689"/>
                    </a:lnTo>
                    <a:lnTo>
                      <a:pt x="8354" y="689"/>
                    </a:lnTo>
                    <a:lnTo>
                      <a:pt x="8337" y="671"/>
                    </a:lnTo>
                    <a:lnTo>
                      <a:pt x="8319" y="671"/>
                    </a:lnTo>
                    <a:lnTo>
                      <a:pt x="8319" y="671"/>
                    </a:lnTo>
                    <a:lnTo>
                      <a:pt x="8301" y="680"/>
                    </a:lnTo>
                    <a:lnTo>
                      <a:pt x="8301" y="680"/>
                    </a:lnTo>
                    <a:lnTo>
                      <a:pt x="8292" y="689"/>
                    </a:lnTo>
                    <a:lnTo>
                      <a:pt x="8284" y="698"/>
                    </a:lnTo>
                    <a:lnTo>
                      <a:pt x="8284" y="698"/>
                    </a:lnTo>
                    <a:lnTo>
                      <a:pt x="8292" y="706"/>
                    </a:lnTo>
                    <a:lnTo>
                      <a:pt x="8292" y="706"/>
                    </a:lnTo>
                    <a:lnTo>
                      <a:pt x="8275" y="715"/>
                    </a:lnTo>
                    <a:lnTo>
                      <a:pt x="8275" y="715"/>
                    </a:lnTo>
                    <a:lnTo>
                      <a:pt x="8266" y="706"/>
                    </a:lnTo>
                    <a:lnTo>
                      <a:pt x="8257" y="698"/>
                    </a:lnTo>
                    <a:lnTo>
                      <a:pt x="8257" y="698"/>
                    </a:lnTo>
                    <a:lnTo>
                      <a:pt x="8248" y="689"/>
                    </a:lnTo>
                    <a:lnTo>
                      <a:pt x="8248" y="689"/>
                    </a:lnTo>
                    <a:lnTo>
                      <a:pt x="8240" y="680"/>
                    </a:lnTo>
                    <a:lnTo>
                      <a:pt x="8231" y="680"/>
                    </a:lnTo>
                    <a:lnTo>
                      <a:pt x="8231" y="680"/>
                    </a:lnTo>
                    <a:lnTo>
                      <a:pt x="8195" y="680"/>
                    </a:lnTo>
                    <a:lnTo>
                      <a:pt x="8195" y="680"/>
                    </a:lnTo>
                    <a:lnTo>
                      <a:pt x="8142" y="671"/>
                    </a:lnTo>
                    <a:lnTo>
                      <a:pt x="8142" y="671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081" y="698"/>
                    </a:lnTo>
                    <a:lnTo>
                      <a:pt x="8081" y="698"/>
                    </a:lnTo>
                    <a:lnTo>
                      <a:pt x="8037" y="680"/>
                    </a:lnTo>
                    <a:lnTo>
                      <a:pt x="8001" y="662"/>
                    </a:lnTo>
                    <a:lnTo>
                      <a:pt x="8001" y="653"/>
                    </a:lnTo>
                    <a:lnTo>
                      <a:pt x="8001" y="653"/>
                    </a:lnTo>
                    <a:lnTo>
                      <a:pt x="7984" y="645"/>
                    </a:lnTo>
                    <a:lnTo>
                      <a:pt x="7984" y="645"/>
                    </a:lnTo>
                    <a:lnTo>
                      <a:pt x="7966" y="653"/>
                    </a:lnTo>
                    <a:lnTo>
                      <a:pt x="7957" y="662"/>
                    </a:lnTo>
                    <a:lnTo>
                      <a:pt x="7957" y="662"/>
                    </a:lnTo>
                    <a:lnTo>
                      <a:pt x="7948" y="671"/>
                    </a:lnTo>
                    <a:lnTo>
                      <a:pt x="7940" y="698"/>
                    </a:lnTo>
                    <a:lnTo>
                      <a:pt x="7940" y="698"/>
                    </a:lnTo>
                    <a:lnTo>
                      <a:pt x="7940" y="715"/>
                    </a:lnTo>
                    <a:lnTo>
                      <a:pt x="7940" y="715"/>
                    </a:lnTo>
                    <a:lnTo>
                      <a:pt x="7922" y="715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04" y="742"/>
                    </a:lnTo>
                    <a:lnTo>
                      <a:pt x="7904" y="742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87" y="759"/>
                    </a:lnTo>
                    <a:lnTo>
                      <a:pt x="7887" y="759"/>
                    </a:lnTo>
                    <a:lnTo>
                      <a:pt x="7878" y="751"/>
                    </a:lnTo>
                    <a:lnTo>
                      <a:pt x="7869" y="751"/>
                    </a:lnTo>
                    <a:lnTo>
                      <a:pt x="7860" y="751"/>
                    </a:lnTo>
                    <a:lnTo>
                      <a:pt x="7860" y="751"/>
                    </a:lnTo>
                    <a:lnTo>
                      <a:pt x="7842" y="742"/>
                    </a:lnTo>
                    <a:lnTo>
                      <a:pt x="7816" y="715"/>
                    </a:lnTo>
                    <a:lnTo>
                      <a:pt x="7781" y="680"/>
                    </a:lnTo>
                    <a:lnTo>
                      <a:pt x="7781" y="680"/>
                    </a:lnTo>
                    <a:lnTo>
                      <a:pt x="7772" y="653"/>
                    </a:lnTo>
                    <a:lnTo>
                      <a:pt x="7754" y="636"/>
                    </a:lnTo>
                    <a:lnTo>
                      <a:pt x="7754" y="636"/>
                    </a:lnTo>
                    <a:lnTo>
                      <a:pt x="7772" y="645"/>
                    </a:lnTo>
                    <a:lnTo>
                      <a:pt x="7790" y="636"/>
                    </a:lnTo>
                    <a:lnTo>
                      <a:pt x="7790" y="636"/>
                    </a:lnTo>
                    <a:lnTo>
                      <a:pt x="7798" y="627"/>
                    </a:lnTo>
                    <a:lnTo>
                      <a:pt x="7807" y="618"/>
                    </a:lnTo>
                    <a:lnTo>
                      <a:pt x="7807" y="609"/>
                    </a:lnTo>
                    <a:lnTo>
                      <a:pt x="7807" y="609"/>
                    </a:lnTo>
                    <a:lnTo>
                      <a:pt x="7798" y="592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81" y="583"/>
                    </a:lnTo>
                    <a:lnTo>
                      <a:pt x="7781" y="583"/>
                    </a:lnTo>
                    <a:lnTo>
                      <a:pt x="7781" y="565"/>
                    </a:lnTo>
                    <a:lnTo>
                      <a:pt x="7781" y="565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81" y="530"/>
                    </a:lnTo>
                    <a:lnTo>
                      <a:pt x="7781" y="512"/>
                    </a:lnTo>
                    <a:lnTo>
                      <a:pt x="7781" y="512"/>
                    </a:lnTo>
                    <a:lnTo>
                      <a:pt x="7772" y="512"/>
                    </a:lnTo>
                    <a:lnTo>
                      <a:pt x="7763" y="503"/>
                    </a:lnTo>
                    <a:lnTo>
                      <a:pt x="7754" y="503"/>
                    </a:lnTo>
                    <a:lnTo>
                      <a:pt x="7754" y="503"/>
                    </a:lnTo>
                    <a:lnTo>
                      <a:pt x="7737" y="495"/>
                    </a:lnTo>
                    <a:lnTo>
                      <a:pt x="7719" y="486"/>
                    </a:lnTo>
                    <a:lnTo>
                      <a:pt x="7719" y="486"/>
                    </a:lnTo>
                    <a:lnTo>
                      <a:pt x="7719" y="477"/>
                    </a:lnTo>
                    <a:lnTo>
                      <a:pt x="7710" y="477"/>
                    </a:lnTo>
                    <a:lnTo>
                      <a:pt x="7710" y="477"/>
                    </a:lnTo>
                    <a:lnTo>
                      <a:pt x="7701" y="477"/>
                    </a:lnTo>
                    <a:lnTo>
                      <a:pt x="7701" y="477"/>
                    </a:lnTo>
                    <a:lnTo>
                      <a:pt x="7675" y="468"/>
                    </a:lnTo>
                    <a:lnTo>
                      <a:pt x="7675" y="468"/>
                    </a:lnTo>
                    <a:lnTo>
                      <a:pt x="7657" y="468"/>
                    </a:lnTo>
                    <a:lnTo>
                      <a:pt x="7640" y="477"/>
                    </a:lnTo>
                    <a:lnTo>
                      <a:pt x="7640" y="477"/>
                    </a:lnTo>
                    <a:lnTo>
                      <a:pt x="7640" y="486"/>
                    </a:lnTo>
                    <a:lnTo>
                      <a:pt x="7640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22" y="477"/>
                    </a:lnTo>
                    <a:lnTo>
                      <a:pt x="7613" y="468"/>
                    </a:lnTo>
                    <a:lnTo>
                      <a:pt x="7595" y="468"/>
                    </a:lnTo>
                    <a:lnTo>
                      <a:pt x="7595" y="468"/>
                    </a:lnTo>
                    <a:lnTo>
                      <a:pt x="7578" y="468"/>
                    </a:lnTo>
                    <a:lnTo>
                      <a:pt x="7578" y="468"/>
                    </a:lnTo>
                    <a:lnTo>
                      <a:pt x="7551" y="459"/>
                    </a:lnTo>
                    <a:lnTo>
                      <a:pt x="7551" y="459"/>
                    </a:lnTo>
                    <a:lnTo>
                      <a:pt x="7534" y="450"/>
                    </a:lnTo>
                    <a:lnTo>
                      <a:pt x="7525" y="442"/>
                    </a:lnTo>
                    <a:lnTo>
                      <a:pt x="7525" y="442"/>
                    </a:lnTo>
                    <a:lnTo>
                      <a:pt x="7516" y="433"/>
                    </a:lnTo>
                    <a:lnTo>
                      <a:pt x="7516" y="433"/>
                    </a:lnTo>
                    <a:lnTo>
                      <a:pt x="7507" y="424"/>
                    </a:lnTo>
                    <a:lnTo>
                      <a:pt x="7507" y="424"/>
                    </a:lnTo>
                    <a:lnTo>
                      <a:pt x="7490" y="433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50"/>
                    </a:lnTo>
                    <a:lnTo>
                      <a:pt x="7481" y="450"/>
                    </a:lnTo>
                    <a:lnTo>
                      <a:pt x="7481" y="450"/>
                    </a:lnTo>
                    <a:lnTo>
                      <a:pt x="7454" y="450"/>
                    </a:lnTo>
                    <a:lnTo>
                      <a:pt x="7454" y="450"/>
                    </a:lnTo>
                    <a:lnTo>
                      <a:pt x="7445" y="459"/>
                    </a:lnTo>
                    <a:lnTo>
                      <a:pt x="7445" y="459"/>
                    </a:lnTo>
                    <a:lnTo>
                      <a:pt x="7437" y="468"/>
                    </a:lnTo>
                    <a:lnTo>
                      <a:pt x="7437" y="468"/>
                    </a:lnTo>
                    <a:lnTo>
                      <a:pt x="7437" y="477"/>
                    </a:lnTo>
                    <a:lnTo>
                      <a:pt x="7445" y="495"/>
                    </a:lnTo>
                    <a:lnTo>
                      <a:pt x="7445" y="495"/>
                    </a:lnTo>
                    <a:lnTo>
                      <a:pt x="7445" y="512"/>
                    </a:lnTo>
                    <a:lnTo>
                      <a:pt x="7445" y="512"/>
                    </a:lnTo>
                    <a:lnTo>
                      <a:pt x="7445" y="521"/>
                    </a:lnTo>
                    <a:lnTo>
                      <a:pt x="7445" y="530"/>
                    </a:lnTo>
                    <a:lnTo>
                      <a:pt x="7445" y="530"/>
                    </a:lnTo>
                    <a:lnTo>
                      <a:pt x="7437" y="530"/>
                    </a:lnTo>
                    <a:lnTo>
                      <a:pt x="7437" y="530"/>
                    </a:lnTo>
                    <a:lnTo>
                      <a:pt x="7428" y="530"/>
                    </a:lnTo>
                    <a:lnTo>
                      <a:pt x="7428" y="530"/>
                    </a:lnTo>
                    <a:lnTo>
                      <a:pt x="7419" y="521"/>
                    </a:lnTo>
                    <a:lnTo>
                      <a:pt x="7419" y="521"/>
                    </a:lnTo>
                    <a:lnTo>
                      <a:pt x="7392" y="521"/>
                    </a:lnTo>
                    <a:lnTo>
                      <a:pt x="7392" y="521"/>
                    </a:lnTo>
                    <a:lnTo>
                      <a:pt x="7384" y="530"/>
                    </a:lnTo>
                    <a:lnTo>
                      <a:pt x="7384" y="530"/>
                    </a:lnTo>
                    <a:lnTo>
                      <a:pt x="7366" y="530"/>
                    </a:lnTo>
                    <a:lnTo>
                      <a:pt x="7366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295" y="521"/>
                    </a:lnTo>
                    <a:lnTo>
                      <a:pt x="7295" y="521"/>
                    </a:lnTo>
                    <a:lnTo>
                      <a:pt x="7278" y="521"/>
                    </a:lnTo>
                    <a:lnTo>
                      <a:pt x="7278" y="521"/>
                    </a:lnTo>
                    <a:lnTo>
                      <a:pt x="7269" y="512"/>
                    </a:lnTo>
                    <a:lnTo>
                      <a:pt x="7251" y="503"/>
                    </a:lnTo>
                    <a:lnTo>
                      <a:pt x="7251" y="503"/>
                    </a:lnTo>
                    <a:lnTo>
                      <a:pt x="7242" y="512"/>
                    </a:lnTo>
                    <a:lnTo>
                      <a:pt x="7234" y="521"/>
                    </a:lnTo>
                    <a:lnTo>
                      <a:pt x="7234" y="521"/>
                    </a:lnTo>
                    <a:lnTo>
                      <a:pt x="7225" y="521"/>
                    </a:lnTo>
                    <a:lnTo>
                      <a:pt x="7225" y="521"/>
                    </a:lnTo>
                    <a:lnTo>
                      <a:pt x="7190" y="512"/>
                    </a:lnTo>
                    <a:lnTo>
                      <a:pt x="7172" y="503"/>
                    </a:lnTo>
                    <a:lnTo>
                      <a:pt x="7172" y="503"/>
                    </a:lnTo>
                    <a:lnTo>
                      <a:pt x="7181" y="503"/>
                    </a:lnTo>
                    <a:lnTo>
                      <a:pt x="7181" y="503"/>
                    </a:lnTo>
                    <a:lnTo>
                      <a:pt x="7190" y="495"/>
                    </a:lnTo>
                    <a:lnTo>
                      <a:pt x="7190" y="477"/>
                    </a:lnTo>
                    <a:lnTo>
                      <a:pt x="7190" y="477"/>
                    </a:lnTo>
                    <a:lnTo>
                      <a:pt x="7181" y="468"/>
                    </a:lnTo>
                    <a:lnTo>
                      <a:pt x="7172" y="468"/>
                    </a:lnTo>
                    <a:lnTo>
                      <a:pt x="7137" y="468"/>
                    </a:lnTo>
                    <a:lnTo>
                      <a:pt x="7137" y="468"/>
                    </a:lnTo>
                    <a:lnTo>
                      <a:pt x="7101" y="459"/>
                    </a:lnTo>
                    <a:lnTo>
                      <a:pt x="7092" y="459"/>
                    </a:lnTo>
                    <a:lnTo>
                      <a:pt x="7092" y="459"/>
                    </a:lnTo>
                    <a:lnTo>
                      <a:pt x="7066" y="450"/>
                    </a:lnTo>
                    <a:lnTo>
                      <a:pt x="7031" y="450"/>
                    </a:lnTo>
                    <a:lnTo>
                      <a:pt x="7013" y="450"/>
                    </a:lnTo>
                    <a:lnTo>
                      <a:pt x="7013" y="450"/>
                    </a:lnTo>
                    <a:lnTo>
                      <a:pt x="6969" y="459"/>
                    </a:lnTo>
                    <a:lnTo>
                      <a:pt x="6969" y="459"/>
                    </a:lnTo>
                    <a:lnTo>
                      <a:pt x="6890" y="468"/>
                    </a:lnTo>
                    <a:lnTo>
                      <a:pt x="6890" y="468"/>
                    </a:lnTo>
                    <a:lnTo>
                      <a:pt x="6881" y="477"/>
                    </a:lnTo>
                    <a:lnTo>
                      <a:pt x="6881" y="477"/>
                    </a:lnTo>
                    <a:lnTo>
                      <a:pt x="6890" y="450"/>
                    </a:lnTo>
                    <a:lnTo>
                      <a:pt x="6890" y="450"/>
                    </a:lnTo>
                    <a:lnTo>
                      <a:pt x="6881" y="442"/>
                    </a:lnTo>
                    <a:lnTo>
                      <a:pt x="6872" y="433"/>
                    </a:lnTo>
                    <a:lnTo>
                      <a:pt x="6872" y="433"/>
                    </a:lnTo>
                    <a:lnTo>
                      <a:pt x="6863" y="424"/>
                    </a:lnTo>
                    <a:lnTo>
                      <a:pt x="6854" y="433"/>
                    </a:lnTo>
                    <a:lnTo>
                      <a:pt x="6854" y="433"/>
                    </a:lnTo>
                    <a:lnTo>
                      <a:pt x="6845" y="442"/>
                    </a:lnTo>
                    <a:lnTo>
                      <a:pt x="6845" y="442"/>
                    </a:lnTo>
                    <a:lnTo>
                      <a:pt x="6837" y="442"/>
                    </a:lnTo>
                    <a:lnTo>
                      <a:pt x="6837" y="442"/>
                    </a:lnTo>
                    <a:lnTo>
                      <a:pt x="6828" y="450"/>
                    </a:lnTo>
                    <a:lnTo>
                      <a:pt x="6810" y="450"/>
                    </a:lnTo>
                    <a:lnTo>
                      <a:pt x="6810" y="450"/>
                    </a:lnTo>
                    <a:lnTo>
                      <a:pt x="6801" y="450"/>
                    </a:lnTo>
                    <a:lnTo>
                      <a:pt x="6793" y="442"/>
                    </a:lnTo>
                    <a:lnTo>
                      <a:pt x="6793" y="442"/>
                    </a:lnTo>
                    <a:lnTo>
                      <a:pt x="6766" y="424"/>
                    </a:lnTo>
                    <a:lnTo>
                      <a:pt x="6722" y="415"/>
                    </a:lnTo>
                    <a:lnTo>
                      <a:pt x="6713" y="415"/>
                    </a:lnTo>
                    <a:lnTo>
                      <a:pt x="6713" y="415"/>
                    </a:lnTo>
                    <a:lnTo>
                      <a:pt x="6678" y="424"/>
                    </a:lnTo>
                    <a:lnTo>
                      <a:pt x="6660" y="433"/>
                    </a:lnTo>
                    <a:lnTo>
                      <a:pt x="6660" y="433"/>
                    </a:lnTo>
                    <a:lnTo>
                      <a:pt x="6651" y="450"/>
                    </a:lnTo>
                    <a:lnTo>
                      <a:pt x="6651" y="450"/>
                    </a:lnTo>
                    <a:lnTo>
                      <a:pt x="6660" y="459"/>
                    </a:lnTo>
                    <a:lnTo>
                      <a:pt x="6660" y="459"/>
                    </a:lnTo>
                    <a:lnTo>
                      <a:pt x="6669" y="468"/>
                    </a:lnTo>
                    <a:lnTo>
                      <a:pt x="6669" y="468"/>
                    </a:lnTo>
                    <a:lnTo>
                      <a:pt x="6660" y="468"/>
                    </a:lnTo>
                    <a:lnTo>
                      <a:pt x="6634" y="468"/>
                    </a:lnTo>
                    <a:lnTo>
                      <a:pt x="6634" y="468"/>
                    </a:lnTo>
                    <a:lnTo>
                      <a:pt x="6625" y="477"/>
                    </a:lnTo>
                    <a:lnTo>
                      <a:pt x="6616" y="486"/>
                    </a:lnTo>
                    <a:lnTo>
                      <a:pt x="6616" y="486"/>
                    </a:lnTo>
                    <a:lnTo>
                      <a:pt x="6590" y="495"/>
                    </a:lnTo>
                    <a:lnTo>
                      <a:pt x="6537" y="503"/>
                    </a:lnTo>
                    <a:lnTo>
                      <a:pt x="6528" y="512"/>
                    </a:lnTo>
                    <a:lnTo>
                      <a:pt x="6519" y="512"/>
                    </a:lnTo>
                    <a:lnTo>
                      <a:pt x="6519" y="512"/>
                    </a:lnTo>
                    <a:lnTo>
                      <a:pt x="6484" y="512"/>
                    </a:lnTo>
                    <a:lnTo>
                      <a:pt x="6448" y="530"/>
                    </a:lnTo>
                    <a:lnTo>
                      <a:pt x="6448" y="530"/>
                    </a:lnTo>
                    <a:lnTo>
                      <a:pt x="6466" y="512"/>
                    </a:lnTo>
                    <a:lnTo>
                      <a:pt x="6466" y="512"/>
                    </a:lnTo>
                    <a:lnTo>
                      <a:pt x="6484" y="495"/>
                    </a:lnTo>
                    <a:lnTo>
                      <a:pt x="6484" y="495"/>
                    </a:lnTo>
                    <a:lnTo>
                      <a:pt x="6493" y="495"/>
                    </a:lnTo>
                    <a:lnTo>
                      <a:pt x="6493" y="495"/>
                    </a:lnTo>
                    <a:lnTo>
                      <a:pt x="6510" y="495"/>
                    </a:lnTo>
                    <a:lnTo>
                      <a:pt x="6510" y="495"/>
                    </a:lnTo>
                    <a:lnTo>
                      <a:pt x="6528" y="486"/>
                    </a:lnTo>
                    <a:lnTo>
                      <a:pt x="6528" y="486"/>
                    </a:lnTo>
                    <a:lnTo>
                      <a:pt x="6528" y="477"/>
                    </a:lnTo>
                    <a:lnTo>
                      <a:pt x="6554" y="468"/>
                    </a:lnTo>
                    <a:lnTo>
                      <a:pt x="6572" y="468"/>
                    </a:lnTo>
                    <a:lnTo>
                      <a:pt x="6572" y="468"/>
                    </a:lnTo>
                    <a:lnTo>
                      <a:pt x="6581" y="468"/>
                    </a:lnTo>
                    <a:lnTo>
                      <a:pt x="6581" y="468"/>
                    </a:lnTo>
                    <a:lnTo>
                      <a:pt x="6607" y="459"/>
                    </a:lnTo>
                    <a:lnTo>
                      <a:pt x="6607" y="459"/>
                    </a:lnTo>
                    <a:lnTo>
                      <a:pt x="6607" y="450"/>
                    </a:lnTo>
                    <a:lnTo>
                      <a:pt x="6607" y="450"/>
                    </a:lnTo>
                    <a:lnTo>
                      <a:pt x="6616" y="442"/>
                    </a:lnTo>
                    <a:lnTo>
                      <a:pt x="6616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69" y="415"/>
                    </a:lnTo>
                    <a:lnTo>
                      <a:pt x="6687" y="397"/>
                    </a:lnTo>
                    <a:lnTo>
                      <a:pt x="6687" y="397"/>
                    </a:lnTo>
                    <a:lnTo>
                      <a:pt x="6731" y="380"/>
                    </a:lnTo>
                    <a:lnTo>
                      <a:pt x="6775" y="362"/>
                    </a:lnTo>
                    <a:lnTo>
                      <a:pt x="6775" y="362"/>
                    </a:lnTo>
                    <a:lnTo>
                      <a:pt x="6793" y="362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36"/>
                    </a:lnTo>
                    <a:lnTo>
                      <a:pt x="6801" y="336"/>
                    </a:lnTo>
                    <a:lnTo>
                      <a:pt x="6819" y="336"/>
                    </a:lnTo>
                    <a:lnTo>
                      <a:pt x="6881" y="309"/>
                    </a:lnTo>
                    <a:lnTo>
                      <a:pt x="6881" y="309"/>
                    </a:lnTo>
                    <a:lnTo>
                      <a:pt x="6890" y="300"/>
                    </a:lnTo>
                    <a:lnTo>
                      <a:pt x="6898" y="292"/>
                    </a:lnTo>
                    <a:lnTo>
                      <a:pt x="6898" y="292"/>
                    </a:lnTo>
                    <a:lnTo>
                      <a:pt x="6898" y="283"/>
                    </a:lnTo>
                    <a:lnTo>
                      <a:pt x="6898" y="283"/>
                    </a:lnTo>
                    <a:lnTo>
                      <a:pt x="6907" y="274"/>
                    </a:lnTo>
                    <a:lnTo>
                      <a:pt x="6907" y="265"/>
                    </a:lnTo>
                    <a:lnTo>
                      <a:pt x="6907" y="265"/>
                    </a:lnTo>
                    <a:lnTo>
                      <a:pt x="6890" y="256"/>
                    </a:lnTo>
                    <a:lnTo>
                      <a:pt x="6890" y="256"/>
                    </a:lnTo>
                    <a:lnTo>
                      <a:pt x="6907" y="247"/>
                    </a:lnTo>
                    <a:lnTo>
                      <a:pt x="6907" y="247"/>
                    </a:lnTo>
                    <a:lnTo>
                      <a:pt x="6916" y="239"/>
                    </a:lnTo>
                    <a:lnTo>
                      <a:pt x="6916" y="239"/>
                    </a:lnTo>
                    <a:lnTo>
                      <a:pt x="6907" y="221"/>
                    </a:lnTo>
                    <a:lnTo>
                      <a:pt x="6907" y="212"/>
                    </a:lnTo>
                    <a:lnTo>
                      <a:pt x="6907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03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81" y="177"/>
                    </a:lnTo>
                    <a:lnTo>
                      <a:pt x="6881" y="177"/>
                    </a:lnTo>
                    <a:lnTo>
                      <a:pt x="6863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45" y="150"/>
                    </a:lnTo>
                    <a:lnTo>
                      <a:pt x="6845" y="141"/>
                    </a:lnTo>
                    <a:lnTo>
                      <a:pt x="6837" y="133"/>
                    </a:lnTo>
                    <a:lnTo>
                      <a:pt x="6837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19" y="124"/>
                    </a:lnTo>
                    <a:lnTo>
                      <a:pt x="6810" y="133"/>
                    </a:lnTo>
                    <a:lnTo>
                      <a:pt x="6810" y="133"/>
                    </a:lnTo>
                    <a:lnTo>
                      <a:pt x="6801" y="133"/>
                    </a:lnTo>
                    <a:lnTo>
                      <a:pt x="6801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48" y="115"/>
                    </a:lnTo>
                    <a:lnTo>
                      <a:pt x="6704" y="115"/>
                    </a:lnTo>
                    <a:lnTo>
                      <a:pt x="6704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78" y="106"/>
                    </a:lnTo>
                    <a:lnTo>
                      <a:pt x="6678" y="106"/>
                    </a:lnTo>
                    <a:lnTo>
                      <a:pt x="6669" y="106"/>
                    </a:lnTo>
                    <a:lnTo>
                      <a:pt x="6660" y="115"/>
                    </a:lnTo>
                    <a:lnTo>
                      <a:pt x="6660" y="115"/>
                    </a:lnTo>
                    <a:lnTo>
                      <a:pt x="6651" y="115"/>
                    </a:lnTo>
                    <a:lnTo>
                      <a:pt x="6634" y="115"/>
                    </a:lnTo>
                    <a:lnTo>
                      <a:pt x="6634" y="115"/>
                    </a:lnTo>
                    <a:lnTo>
                      <a:pt x="6616" y="115"/>
                    </a:lnTo>
                    <a:lnTo>
                      <a:pt x="6616" y="115"/>
                    </a:lnTo>
                    <a:lnTo>
                      <a:pt x="6598" y="115"/>
                    </a:lnTo>
                    <a:lnTo>
                      <a:pt x="6598" y="115"/>
                    </a:lnTo>
                    <a:lnTo>
                      <a:pt x="6581" y="115"/>
                    </a:lnTo>
                    <a:lnTo>
                      <a:pt x="6572" y="115"/>
                    </a:lnTo>
                    <a:lnTo>
                      <a:pt x="6572" y="115"/>
                    </a:lnTo>
                    <a:lnTo>
                      <a:pt x="6563" y="124"/>
                    </a:lnTo>
                    <a:lnTo>
                      <a:pt x="6554" y="133"/>
                    </a:lnTo>
                    <a:lnTo>
                      <a:pt x="6554" y="133"/>
                    </a:lnTo>
                    <a:lnTo>
                      <a:pt x="6554" y="141"/>
                    </a:lnTo>
                    <a:lnTo>
                      <a:pt x="6528" y="141"/>
                    </a:lnTo>
                    <a:lnTo>
                      <a:pt x="6528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10" y="124"/>
                    </a:lnTo>
                    <a:lnTo>
                      <a:pt x="6510" y="124"/>
                    </a:lnTo>
                    <a:lnTo>
                      <a:pt x="6528" y="115"/>
                    </a:lnTo>
                    <a:lnTo>
                      <a:pt x="6528" y="115"/>
                    </a:lnTo>
                    <a:lnTo>
                      <a:pt x="6528" y="106"/>
                    </a:lnTo>
                    <a:lnTo>
                      <a:pt x="6528" y="97"/>
                    </a:lnTo>
                    <a:lnTo>
                      <a:pt x="6528" y="97"/>
                    </a:lnTo>
                    <a:lnTo>
                      <a:pt x="6519" y="89"/>
                    </a:lnTo>
                    <a:lnTo>
                      <a:pt x="6510" y="80"/>
                    </a:lnTo>
                    <a:lnTo>
                      <a:pt x="6466" y="80"/>
                    </a:lnTo>
                    <a:lnTo>
                      <a:pt x="6466" y="80"/>
                    </a:lnTo>
                    <a:lnTo>
                      <a:pt x="6440" y="80"/>
                    </a:lnTo>
                    <a:lnTo>
                      <a:pt x="6440" y="80"/>
                    </a:lnTo>
                    <a:lnTo>
                      <a:pt x="6431" y="80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8" y="53"/>
                    </a:lnTo>
                    <a:lnTo>
                      <a:pt x="6457" y="53"/>
                    </a:lnTo>
                    <a:lnTo>
                      <a:pt x="6457" y="53"/>
                    </a:lnTo>
                    <a:lnTo>
                      <a:pt x="6457" y="36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40" y="18"/>
                    </a:lnTo>
                    <a:lnTo>
                      <a:pt x="6422" y="18"/>
                    </a:lnTo>
                    <a:lnTo>
                      <a:pt x="6422" y="18"/>
                    </a:lnTo>
                    <a:lnTo>
                      <a:pt x="6404" y="9"/>
                    </a:lnTo>
                    <a:lnTo>
                      <a:pt x="6404" y="9"/>
                    </a:lnTo>
                    <a:lnTo>
                      <a:pt x="6395" y="9"/>
                    </a:lnTo>
                    <a:lnTo>
                      <a:pt x="6387" y="9"/>
                    </a:lnTo>
                    <a:lnTo>
                      <a:pt x="6378" y="9"/>
                    </a:lnTo>
                    <a:lnTo>
                      <a:pt x="6378" y="9"/>
                    </a:lnTo>
                    <a:lnTo>
                      <a:pt x="6343" y="0"/>
                    </a:lnTo>
                    <a:lnTo>
                      <a:pt x="6343" y="0"/>
                    </a:lnTo>
                    <a:lnTo>
                      <a:pt x="6325" y="0"/>
                    </a:lnTo>
                    <a:lnTo>
                      <a:pt x="6307" y="0"/>
                    </a:lnTo>
                    <a:lnTo>
                      <a:pt x="6307" y="9"/>
                    </a:lnTo>
                    <a:lnTo>
                      <a:pt x="6307" y="9"/>
                    </a:lnTo>
                    <a:lnTo>
                      <a:pt x="6281" y="9"/>
                    </a:lnTo>
                    <a:lnTo>
                      <a:pt x="6281" y="9"/>
                    </a:lnTo>
                    <a:lnTo>
                      <a:pt x="6263" y="18"/>
                    </a:lnTo>
                    <a:lnTo>
                      <a:pt x="6263" y="18"/>
                    </a:lnTo>
                    <a:lnTo>
                      <a:pt x="6237" y="27"/>
                    </a:lnTo>
                    <a:lnTo>
                      <a:pt x="6219" y="44"/>
                    </a:lnTo>
                    <a:lnTo>
                      <a:pt x="6219" y="44"/>
                    </a:lnTo>
                    <a:lnTo>
                      <a:pt x="6210" y="53"/>
                    </a:lnTo>
                    <a:lnTo>
                      <a:pt x="6210" y="53"/>
                    </a:lnTo>
                    <a:lnTo>
                      <a:pt x="6201" y="62"/>
                    </a:lnTo>
                    <a:lnTo>
                      <a:pt x="6201" y="62"/>
                    </a:lnTo>
                    <a:lnTo>
                      <a:pt x="6175" y="80"/>
                    </a:lnTo>
                    <a:lnTo>
                      <a:pt x="6157" y="97"/>
                    </a:lnTo>
                    <a:lnTo>
                      <a:pt x="6157" y="97"/>
                    </a:lnTo>
                    <a:lnTo>
                      <a:pt x="6157" y="115"/>
                    </a:lnTo>
                    <a:lnTo>
                      <a:pt x="6157" y="115"/>
                    </a:lnTo>
                    <a:lnTo>
                      <a:pt x="6166" y="124"/>
                    </a:lnTo>
                    <a:lnTo>
                      <a:pt x="6166" y="124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41"/>
                    </a:lnTo>
                    <a:lnTo>
                      <a:pt x="6166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13" y="133"/>
                    </a:lnTo>
                    <a:lnTo>
                      <a:pt x="6113" y="133"/>
                    </a:lnTo>
                    <a:lnTo>
                      <a:pt x="6078" y="141"/>
                    </a:lnTo>
                    <a:lnTo>
                      <a:pt x="6078" y="141"/>
                    </a:lnTo>
                    <a:lnTo>
                      <a:pt x="6069" y="141"/>
                    </a:lnTo>
                    <a:lnTo>
                      <a:pt x="6069" y="141"/>
                    </a:lnTo>
                    <a:lnTo>
                      <a:pt x="6060" y="150"/>
                    </a:lnTo>
                    <a:lnTo>
                      <a:pt x="6051" y="159"/>
                    </a:lnTo>
                    <a:lnTo>
                      <a:pt x="6051" y="159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34" y="168"/>
                    </a:lnTo>
                    <a:lnTo>
                      <a:pt x="6034" y="168"/>
                    </a:lnTo>
                    <a:lnTo>
                      <a:pt x="6007" y="168"/>
                    </a:lnTo>
                    <a:lnTo>
                      <a:pt x="5998" y="186"/>
                    </a:lnTo>
                    <a:lnTo>
                      <a:pt x="5998" y="186"/>
                    </a:lnTo>
                    <a:lnTo>
                      <a:pt x="5981" y="186"/>
                    </a:lnTo>
                    <a:lnTo>
                      <a:pt x="5954" y="186"/>
                    </a:lnTo>
                    <a:lnTo>
                      <a:pt x="5954" y="186"/>
                    </a:lnTo>
                    <a:lnTo>
                      <a:pt x="5945" y="194"/>
                    </a:lnTo>
                    <a:lnTo>
                      <a:pt x="5945" y="194"/>
                    </a:lnTo>
                    <a:lnTo>
                      <a:pt x="5945" y="177"/>
                    </a:lnTo>
                    <a:lnTo>
                      <a:pt x="5945" y="177"/>
                    </a:lnTo>
                    <a:lnTo>
                      <a:pt x="5945" y="159"/>
                    </a:lnTo>
                    <a:lnTo>
                      <a:pt x="5928" y="159"/>
                    </a:lnTo>
                    <a:lnTo>
                      <a:pt x="5928" y="159"/>
                    </a:lnTo>
                    <a:lnTo>
                      <a:pt x="5901" y="159"/>
                    </a:lnTo>
                    <a:lnTo>
                      <a:pt x="5893" y="168"/>
                    </a:lnTo>
                    <a:lnTo>
                      <a:pt x="5893" y="168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75" y="177"/>
                    </a:lnTo>
                    <a:lnTo>
                      <a:pt x="5875" y="177"/>
                    </a:lnTo>
                    <a:lnTo>
                      <a:pt x="5866" y="168"/>
                    </a:lnTo>
                    <a:lnTo>
                      <a:pt x="5866" y="168"/>
                    </a:lnTo>
                    <a:lnTo>
                      <a:pt x="5857" y="168"/>
                    </a:lnTo>
                    <a:lnTo>
                      <a:pt x="5848" y="168"/>
                    </a:lnTo>
                    <a:lnTo>
                      <a:pt x="5848" y="168"/>
                    </a:lnTo>
                    <a:lnTo>
                      <a:pt x="5840" y="177"/>
                    </a:lnTo>
                    <a:lnTo>
                      <a:pt x="5840" y="177"/>
                    </a:lnTo>
                    <a:lnTo>
                      <a:pt x="5813" y="186"/>
                    </a:lnTo>
                    <a:lnTo>
                      <a:pt x="5813" y="186"/>
                    </a:lnTo>
                    <a:lnTo>
                      <a:pt x="5804" y="186"/>
                    </a:lnTo>
                    <a:lnTo>
                      <a:pt x="5796" y="186"/>
                    </a:lnTo>
                    <a:lnTo>
                      <a:pt x="5796" y="186"/>
                    </a:lnTo>
                    <a:lnTo>
                      <a:pt x="5787" y="186"/>
                    </a:lnTo>
                    <a:lnTo>
                      <a:pt x="5778" y="186"/>
                    </a:lnTo>
                    <a:lnTo>
                      <a:pt x="5778" y="186"/>
                    </a:lnTo>
                    <a:lnTo>
                      <a:pt x="5769" y="186"/>
                    </a:lnTo>
                    <a:lnTo>
                      <a:pt x="5769" y="194"/>
                    </a:lnTo>
                    <a:lnTo>
                      <a:pt x="5769" y="194"/>
                    </a:lnTo>
                    <a:lnTo>
                      <a:pt x="5760" y="203"/>
                    </a:lnTo>
                    <a:lnTo>
                      <a:pt x="5769" y="212"/>
                    </a:lnTo>
                    <a:lnTo>
                      <a:pt x="5769" y="221"/>
                    </a:lnTo>
                    <a:lnTo>
                      <a:pt x="5760" y="221"/>
                    </a:lnTo>
                    <a:lnTo>
                      <a:pt x="5760" y="221"/>
                    </a:lnTo>
                    <a:lnTo>
                      <a:pt x="5734" y="221"/>
                    </a:lnTo>
                    <a:lnTo>
                      <a:pt x="5734" y="221"/>
                    </a:lnTo>
                    <a:lnTo>
                      <a:pt x="5707" y="221"/>
                    </a:lnTo>
                    <a:lnTo>
                      <a:pt x="5698" y="230"/>
                    </a:lnTo>
                    <a:lnTo>
                      <a:pt x="5698" y="230"/>
                    </a:lnTo>
                    <a:lnTo>
                      <a:pt x="5690" y="239"/>
                    </a:lnTo>
                    <a:lnTo>
                      <a:pt x="5646" y="239"/>
                    </a:lnTo>
                    <a:lnTo>
                      <a:pt x="5628" y="239"/>
                    </a:lnTo>
                    <a:lnTo>
                      <a:pt x="5628" y="239"/>
                    </a:lnTo>
                    <a:lnTo>
                      <a:pt x="5610" y="239"/>
                    </a:lnTo>
                    <a:lnTo>
                      <a:pt x="5601" y="247"/>
                    </a:lnTo>
                    <a:lnTo>
                      <a:pt x="5601" y="247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66" y="265"/>
                    </a:lnTo>
                    <a:lnTo>
                      <a:pt x="5557" y="265"/>
                    </a:lnTo>
                    <a:lnTo>
                      <a:pt x="5557" y="265"/>
                    </a:lnTo>
                    <a:lnTo>
                      <a:pt x="5540" y="274"/>
                    </a:lnTo>
                    <a:lnTo>
                      <a:pt x="5522" y="283"/>
                    </a:lnTo>
                    <a:lnTo>
                      <a:pt x="5522" y="283"/>
                    </a:lnTo>
                    <a:lnTo>
                      <a:pt x="5513" y="292"/>
                    </a:lnTo>
                    <a:lnTo>
                      <a:pt x="5504" y="300"/>
                    </a:lnTo>
                    <a:lnTo>
                      <a:pt x="5504" y="300"/>
                    </a:lnTo>
                    <a:lnTo>
                      <a:pt x="5487" y="292"/>
                    </a:lnTo>
                    <a:lnTo>
                      <a:pt x="5487" y="292"/>
                    </a:lnTo>
                    <a:lnTo>
                      <a:pt x="5478" y="283"/>
                    </a:lnTo>
                    <a:lnTo>
                      <a:pt x="5469" y="292"/>
                    </a:lnTo>
                    <a:lnTo>
                      <a:pt x="5469" y="292"/>
                    </a:lnTo>
                    <a:lnTo>
                      <a:pt x="5460" y="292"/>
                    </a:lnTo>
                    <a:lnTo>
                      <a:pt x="5460" y="300"/>
                    </a:lnTo>
                    <a:lnTo>
                      <a:pt x="5460" y="309"/>
                    </a:lnTo>
                    <a:lnTo>
                      <a:pt x="5460" y="309"/>
                    </a:lnTo>
                    <a:lnTo>
                      <a:pt x="5443" y="309"/>
                    </a:lnTo>
                    <a:lnTo>
                      <a:pt x="5434" y="318"/>
                    </a:lnTo>
                    <a:lnTo>
                      <a:pt x="5434" y="318"/>
                    </a:lnTo>
                    <a:lnTo>
                      <a:pt x="5434" y="327"/>
                    </a:lnTo>
                    <a:lnTo>
                      <a:pt x="5434" y="336"/>
                    </a:lnTo>
                    <a:lnTo>
                      <a:pt x="5434" y="336"/>
                    </a:lnTo>
                    <a:lnTo>
                      <a:pt x="5443" y="345"/>
                    </a:lnTo>
                    <a:lnTo>
                      <a:pt x="5443" y="345"/>
                    </a:lnTo>
                    <a:lnTo>
                      <a:pt x="5434" y="353"/>
                    </a:lnTo>
                    <a:lnTo>
                      <a:pt x="5434" y="353"/>
                    </a:lnTo>
                    <a:lnTo>
                      <a:pt x="5434" y="362"/>
                    </a:lnTo>
                    <a:lnTo>
                      <a:pt x="5443" y="371"/>
                    </a:lnTo>
                    <a:lnTo>
                      <a:pt x="5443" y="371"/>
                    </a:lnTo>
                    <a:lnTo>
                      <a:pt x="5443" y="380"/>
                    </a:lnTo>
                    <a:lnTo>
                      <a:pt x="5443" y="380"/>
                    </a:lnTo>
                    <a:lnTo>
                      <a:pt x="5434" y="389"/>
                    </a:lnTo>
                    <a:lnTo>
                      <a:pt x="5434" y="397"/>
                    </a:lnTo>
                    <a:lnTo>
                      <a:pt x="5434" y="397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51" y="424"/>
                    </a:lnTo>
                    <a:lnTo>
                      <a:pt x="5451" y="424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34" y="442"/>
                    </a:lnTo>
                    <a:lnTo>
                      <a:pt x="5434" y="442"/>
                    </a:lnTo>
                    <a:lnTo>
                      <a:pt x="5416" y="433"/>
                    </a:lnTo>
                    <a:lnTo>
                      <a:pt x="5407" y="433"/>
                    </a:lnTo>
                    <a:lnTo>
                      <a:pt x="5407" y="433"/>
                    </a:lnTo>
                    <a:lnTo>
                      <a:pt x="5381" y="442"/>
                    </a:lnTo>
                    <a:lnTo>
                      <a:pt x="5381" y="442"/>
                    </a:lnTo>
                    <a:lnTo>
                      <a:pt x="5372" y="450"/>
                    </a:lnTo>
                    <a:lnTo>
                      <a:pt x="5372" y="450"/>
                    </a:lnTo>
                    <a:lnTo>
                      <a:pt x="5363" y="450"/>
                    </a:lnTo>
                    <a:lnTo>
                      <a:pt x="5363" y="450"/>
                    </a:lnTo>
                    <a:lnTo>
                      <a:pt x="5354" y="442"/>
                    </a:lnTo>
                    <a:lnTo>
                      <a:pt x="5337" y="442"/>
                    </a:lnTo>
                    <a:lnTo>
                      <a:pt x="5337" y="442"/>
                    </a:lnTo>
                    <a:lnTo>
                      <a:pt x="5319" y="442"/>
                    </a:lnTo>
                    <a:lnTo>
                      <a:pt x="5319" y="442"/>
                    </a:lnTo>
                    <a:lnTo>
                      <a:pt x="5319" y="450"/>
                    </a:lnTo>
                    <a:lnTo>
                      <a:pt x="5319" y="450"/>
                    </a:lnTo>
                    <a:lnTo>
                      <a:pt x="5293" y="450"/>
                    </a:lnTo>
                    <a:lnTo>
                      <a:pt x="5293" y="450"/>
                    </a:lnTo>
                    <a:lnTo>
                      <a:pt x="5266" y="450"/>
                    </a:lnTo>
                    <a:lnTo>
                      <a:pt x="5266" y="450"/>
                    </a:lnTo>
                    <a:lnTo>
                      <a:pt x="5187" y="450"/>
                    </a:lnTo>
                    <a:lnTo>
                      <a:pt x="5125" y="459"/>
                    </a:lnTo>
                    <a:lnTo>
                      <a:pt x="5125" y="459"/>
                    </a:lnTo>
                    <a:lnTo>
                      <a:pt x="5116" y="459"/>
                    </a:lnTo>
                    <a:lnTo>
                      <a:pt x="5116" y="459"/>
                    </a:lnTo>
                    <a:lnTo>
                      <a:pt x="5098" y="477"/>
                    </a:lnTo>
                    <a:lnTo>
                      <a:pt x="5090" y="495"/>
                    </a:lnTo>
                    <a:lnTo>
                      <a:pt x="5090" y="495"/>
                    </a:lnTo>
                    <a:lnTo>
                      <a:pt x="5090" y="503"/>
                    </a:lnTo>
                    <a:lnTo>
                      <a:pt x="5090" y="503"/>
                    </a:lnTo>
                    <a:lnTo>
                      <a:pt x="5090" y="512"/>
                    </a:lnTo>
                    <a:lnTo>
                      <a:pt x="5098" y="530"/>
                    </a:lnTo>
                    <a:lnTo>
                      <a:pt x="5098" y="530"/>
                    </a:lnTo>
                    <a:lnTo>
                      <a:pt x="5107" y="539"/>
                    </a:lnTo>
                    <a:lnTo>
                      <a:pt x="5107" y="539"/>
                    </a:lnTo>
                    <a:lnTo>
                      <a:pt x="5098" y="548"/>
                    </a:lnTo>
                    <a:lnTo>
                      <a:pt x="5098" y="548"/>
                    </a:lnTo>
                    <a:lnTo>
                      <a:pt x="5098" y="556"/>
                    </a:lnTo>
                    <a:lnTo>
                      <a:pt x="5098" y="565"/>
                    </a:lnTo>
                    <a:lnTo>
                      <a:pt x="5098" y="565"/>
                    </a:lnTo>
                    <a:lnTo>
                      <a:pt x="5098" y="583"/>
                    </a:lnTo>
                    <a:lnTo>
                      <a:pt x="5098" y="583"/>
                    </a:lnTo>
                    <a:lnTo>
                      <a:pt x="5134" y="601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96" y="618"/>
                    </a:lnTo>
                    <a:lnTo>
                      <a:pt x="5204" y="627"/>
                    </a:lnTo>
                    <a:lnTo>
                      <a:pt x="5204" y="627"/>
                    </a:lnTo>
                    <a:lnTo>
                      <a:pt x="5213" y="645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196" y="653"/>
                    </a:lnTo>
                    <a:lnTo>
                      <a:pt x="5196" y="653"/>
                    </a:lnTo>
                    <a:lnTo>
                      <a:pt x="5160" y="645"/>
                    </a:lnTo>
                    <a:lnTo>
                      <a:pt x="5125" y="618"/>
                    </a:lnTo>
                    <a:lnTo>
                      <a:pt x="5125" y="618"/>
                    </a:lnTo>
                    <a:lnTo>
                      <a:pt x="5090" y="609"/>
                    </a:lnTo>
                    <a:lnTo>
                      <a:pt x="5054" y="592"/>
                    </a:lnTo>
                    <a:lnTo>
                      <a:pt x="4993" y="583"/>
                    </a:lnTo>
                    <a:lnTo>
                      <a:pt x="4993" y="583"/>
                    </a:lnTo>
                    <a:lnTo>
                      <a:pt x="4984" y="583"/>
                    </a:lnTo>
                    <a:lnTo>
                      <a:pt x="4984" y="583"/>
                    </a:lnTo>
                    <a:lnTo>
                      <a:pt x="4975" y="574"/>
                    </a:lnTo>
                    <a:lnTo>
                      <a:pt x="4975" y="574"/>
                    </a:lnTo>
                    <a:lnTo>
                      <a:pt x="4966" y="565"/>
                    </a:lnTo>
                    <a:lnTo>
                      <a:pt x="4948" y="565"/>
                    </a:lnTo>
                    <a:lnTo>
                      <a:pt x="4948" y="565"/>
                    </a:lnTo>
                    <a:lnTo>
                      <a:pt x="4931" y="574"/>
                    </a:lnTo>
                    <a:lnTo>
                      <a:pt x="4913" y="583"/>
                    </a:lnTo>
                    <a:lnTo>
                      <a:pt x="4913" y="583"/>
                    </a:lnTo>
                    <a:lnTo>
                      <a:pt x="4904" y="592"/>
                    </a:lnTo>
                    <a:lnTo>
                      <a:pt x="4904" y="601"/>
                    </a:lnTo>
                    <a:lnTo>
                      <a:pt x="4904" y="601"/>
                    </a:lnTo>
                    <a:lnTo>
                      <a:pt x="4904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31" y="609"/>
                    </a:lnTo>
                    <a:lnTo>
                      <a:pt x="4931" y="609"/>
                    </a:lnTo>
                    <a:lnTo>
                      <a:pt x="4931" y="618"/>
                    </a:lnTo>
                    <a:lnTo>
                      <a:pt x="4931" y="618"/>
                    </a:lnTo>
                    <a:lnTo>
                      <a:pt x="4931" y="627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57" y="636"/>
                    </a:lnTo>
                    <a:lnTo>
                      <a:pt x="4957" y="636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22" y="627"/>
                    </a:lnTo>
                    <a:lnTo>
                      <a:pt x="4922" y="627"/>
                    </a:lnTo>
                    <a:lnTo>
                      <a:pt x="4904" y="618"/>
                    </a:lnTo>
                    <a:lnTo>
                      <a:pt x="4896" y="618"/>
                    </a:lnTo>
                    <a:lnTo>
                      <a:pt x="4896" y="618"/>
                    </a:lnTo>
                    <a:lnTo>
                      <a:pt x="4869" y="627"/>
                    </a:lnTo>
                    <a:lnTo>
                      <a:pt x="4851" y="645"/>
                    </a:lnTo>
                    <a:lnTo>
                      <a:pt x="4851" y="645"/>
                    </a:lnTo>
                    <a:lnTo>
                      <a:pt x="4843" y="653"/>
                    </a:lnTo>
                    <a:lnTo>
                      <a:pt x="4843" y="653"/>
                    </a:lnTo>
                    <a:lnTo>
                      <a:pt x="4860" y="680"/>
                    </a:lnTo>
                    <a:lnTo>
                      <a:pt x="4896" y="706"/>
                    </a:lnTo>
                    <a:lnTo>
                      <a:pt x="4896" y="706"/>
                    </a:lnTo>
                    <a:lnTo>
                      <a:pt x="4887" y="706"/>
                    </a:lnTo>
                    <a:lnTo>
                      <a:pt x="4860" y="706"/>
                    </a:lnTo>
                    <a:lnTo>
                      <a:pt x="4860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25" y="706"/>
                    </a:lnTo>
                    <a:lnTo>
                      <a:pt x="4825" y="706"/>
                    </a:lnTo>
                    <a:lnTo>
                      <a:pt x="4816" y="698"/>
                    </a:lnTo>
                    <a:lnTo>
                      <a:pt x="4816" y="698"/>
                    </a:lnTo>
                    <a:lnTo>
                      <a:pt x="4825" y="689"/>
                    </a:lnTo>
                    <a:lnTo>
                      <a:pt x="4825" y="680"/>
                    </a:lnTo>
                    <a:lnTo>
                      <a:pt x="4825" y="680"/>
                    </a:lnTo>
                    <a:lnTo>
                      <a:pt x="4816" y="671"/>
                    </a:lnTo>
                    <a:lnTo>
                      <a:pt x="4816" y="671"/>
                    </a:lnTo>
                    <a:lnTo>
                      <a:pt x="4816" y="653"/>
                    </a:lnTo>
                    <a:lnTo>
                      <a:pt x="4825" y="636"/>
                    </a:lnTo>
                    <a:lnTo>
                      <a:pt x="4825" y="636"/>
                    </a:lnTo>
                    <a:lnTo>
                      <a:pt x="4834" y="627"/>
                    </a:lnTo>
                    <a:lnTo>
                      <a:pt x="4834" y="627"/>
                    </a:lnTo>
                    <a:lnTo>
                      <a:pt x="4834" y="601"/>
                    </a:lnTo>
                    <a:lnTo>
                      <a:pt x="4834" y="583"/>
                    </a:lnTo>
                    <a:lnTo>
                      <a:pt x="4834" y="583"/>
                    </a:lnTo>
                    <a:lnTo>
                      <a:pt x="4834" y="574"/>
                    </a:lnTo>
                    <a:lnTo>
                      <a:pt x="4834" y="574"/>
                    </a:lnTo>
                    <a:lnTo>
                      <a:pt x="4825" y="556"/>
                    </a:lnTo>
                    <a:lnTo>
                      <a:pt x="4807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81" y="548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74"/>
                    </a:lnTo>
                    <a:lnTo>
                      <a:pt x="4781" y="574"/>
                    </a:lnTo>
                    <a:lnTo>
                      <a:pt x="4781" y="592"/>
                    </a:lnTo>
                    <a:lnTo>
                      <a:pt x="4763" y="618"/>
                    </a:lnTo>
                    <a:lnTo>
                      <a:pt x="4763" y="618"/>
                    </a:lnTo>
                    <a:lnTo>
                      <a:pt x="4763" y="627"/>
                    </a:lnTo>
                    <a:lnTo>
                      <a:pt x="4763" y="627"/>
                    </a:lnTo>
                    <a:lnTo>
                      <a:pt x="4754" y="636"/>
                    </a:lnTo>
                    <a:lnTo>
                      <a:pt x="4737" y="636"/>
                    </a:lnTo>
                    <a:lnTo>
                      <a:pt x="4728" y="645"/>
                    </a:lnTo>
                    <a:lnTo>
                      <a:pt x="4728" y="645"/>
                    </a:lnTo>
                    <a:lnTo>
                      <a:pt x="4719" y="645"/>
                    </a:lnTo>
                    <a:lnTo>
                      <a:pt x="4719" y="645"/>
                    </a:lnTo>
                    <a:lnTo>
                      <a:pt x="4701" y="653"/>
                    </a:lnTo>
                    <a:lnTo>
                      <a:pt x="4701" y="653"/>
                    </a:lnTo>
                    <a:lnTo>
                      <a:pt x="4701" y="662"/>
                    </a:lnTo>
                    <a:lnTo>
                      <a:pt x="4701" y="662"/>
                    </a:lnTo>
                    <a:lnTo>
                      <a:pt x="4684" y="671"/>
                    </a:lnTo>
                    <a:lnTo>
                      <a:pt x="4684" y="671"/>
                    </a:lnTo>
                    <a:lnTo>
                      <a:pt x="4684" y="680"/>
                    </a:lnTo>
                    <a:lnTo>
                      <a:pt x="4684" y="680"/>
                    </a:lnTo>
                    <a:lnTo>
                      <a:pt x="4675" y="689"/>
                    </a:lnTo>
                    <a:lnTo>
                      <a:pt x="4675" y="689"/>
                    </a:lnTo>
                    <a:lnTo>
                      <a:pt x="4675" y="698"/>
                    </a:lnTo>
                    <a:lnTo>
                      <a:pt x="4675" y="706"/>
                    </a:lnTo>
                    <a:lnTo>
                      <a:pt x="4675" y="706"/>
                    </a:lnTo>
                    <a:lnTo>
                      <a:pt x="4737" y="777"/>
                    </a:lnTo>
                    <a:lnTo>
                      <a:pt x="4737" y="777"/>
                    </a:lnTo>
                    <a:lnTo>
                      <a:pt x="4728" y="795"/>
                    </a:lnTo>
                    <a:lnTo>
                      <a:pt x="4719" y="804"/>
                    </a:lnTo>
                    <a:lnTo>
                      <a:pt x="4719" y="804"/>
                    </a:lnTo>
                    <a:lnTo>
                      <a:pt x="4710" y="839"/>
                    </a:lnTo>
                    <a:lnTo>
                      <a:pt x="4710" y="865"/>
                    </a:lnTo>
                    <a:lnTo>
                      <a:pt x="4710" y="901"/>
                    </a:lnTo>
                    <a:lnTo>
                      <a:pt x="4710" y="901"/>
                    </a:lnTo>
                    <a:lnTo>
                      <a:pt x="4701" y="909"/>
                    </a:lnTo>
                    <a:lnTo>
                      <a:pt x="4710" y="927"/>
                    </a:lnTo>
                    <a:lnTo>
                      <a:pt x="4710" y="927"/>
                    </a:lnTo>
                    <a:lnTo>
                      <a:pt x="4719" y="936"/>
                    </a:lnTo>
                    <a:lnTo>
                      <a:pt x="4728" y="936"/>
                    </a:lnTo>
                    <a:lnTo>
                      <a:pt x="4728" y="936"/>
                    </a:lnTo>
                    <a:lnTo>
                      <a:pt x="4746" y="936"/>
                    </a:lnTo>
                    <a:lnTo>
                      <a:pt x="4746" y="936"/>
                    </a:lnTo>
                    <a:lnTo>
                      <a:pt x="4754" y="936"/>
                    </a:lnTo>
                    <a:lnTo>
                      <a:pt x="4754" y="936"/>
                    </a:lnTo>
                    <a:lnTo>
                      <a:pt x="4772" y="936"/>
                    </a:lnTo>
                    <a:lnTo>
                      <a:pt x="4772" y="936"/>
                    </a:lnTo>
                    <a:lnTo>
                      <a:pt x="4790" y="936"/>
                    </a:lnTo>
                    <a:lnTo>
                      <a:pt x="4790" y="936"/>
                    </a:lnTo>
                    <a:lnTo>
                      <a:pt x="4798" y="927"/>
                    </a:lnTo>
                    <a:lnTo>
                      <a:pt x="4798" y="927"/>
                    </a:lnTo>
                    <a:lnTo>
                      <a:pt x="4825" y="927"/>
                    </a:lnTo>
                    <a:lnTo>
                      <a:pt x="4825" y="927"/>
                    </a:lnTo>
                    <a:lnTo>
                      <a:pt x="4860" y="927"/>
                    </a:lnTo>
                    <a:lnTo>
                      <a:pt x="4860" y="927"/>
                    </a:lnTo>
                    <a:lnTo>
                      <a:pt x="4851" y="927"/>
                    </a:lnTo>
                    <a:lnTo>
                      <a:pt x="4851" y="927"/>
                    </a:lnTo>
                    <a:lnTo>
                      <a:pt x="4834" y="936"/>
                    </a:lnTo>
                    <a:lnTo>
                      <a:pt x="4834" y="936"/>
                    </a:lnTo>
                    <a:lnTo>
                      <a:pt x="4816" y="936"/>
                    </a:lnTo>
                    <a:lnTo>
                      <a:pt x="4816" y="936"/>
                    </a:lnTo>
                    <a:lnTo>
                      <a:pt x="4781" y="945"/>
                    </a:lnTo>
                    <a:lnTo>
                      <a:pt x="4763" y="954"/>
                    </a:lnTo>
                    <a:lnTo>
                      <a:pt x="4763" y="954"/>
                    </a:lnTo>
                    <a:lnTo>
                      <a:pt x="4754" y="971"/>
                    </a:lnTo>
                    <a:lnTo>
                      <a:pt x="4754" y="989"/>
                    </a:lnTo>
                    <a:lnTo>
                      <a:pt x="4763" y="1033"/>
                    </a:lnTo>
                    <a:lnTo>
                      <a:pt x="4772" y="1042"/>
                    </a:lnTo>
                    <a:lnTo>
                      <a:pt x="4772" y="1042"/>
                    </a:lnTo>
                    <a:lnTo>
                      <a:pt x="4763" y="1051"/>
                    </a:lnTo>
                    <a:lnTo>
                      <a:pt x="4754" y="1060"/>
                    </a:lnTo>
                    <a:lnTo>
                      <a:pt x="4728" y="1086"/>
                    </a:lnTo>
                    <a:lnTo>
                      <a:pt x="4728" y="1086"/>
                    </a:lnTo>
                    <a:lnTo>
                      <a:pt x="4719" y="1104"/>
                    </a:lnTo>
                    <a:lnTo>
                      <a:pt x="4719" y="1104"/>
                    </a:lnTo>
                    <a:lnTo>
                      <a:pt x="4701" y="1121"/>
                    </a:lnTo>
                    <a:lnTo>
                      <a:pt x="4693" y="1130"/>
                    </a:lnTo>
                    <a:lnTo>
                      <a:pt x="4693" y="1130"/>
                    </a:lnTo>
                    <a:lnTo>
                      <a:pt x="4675" y="1139"/>
                    </a:lnTo>
                    <a:lnTo>
                      <a:pt x="4675" y="1139"/>
                    </a:lnTo>
                    <a:lnTo>
                      <a:pt x="4640" y="1157"/>
                    </a:lnTo>
                    <a:lnTo>
                      <a:pt x="4631" y="1165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22" y="1183"/>
                    </a:lnTo>
                    <a:lnTo>
                      <a:pt x="4622" y="1183"/>
                    </a:lnTo>
                    <a:lnTo>
                      <a:pt x="4604" y="1183"/>
                    </a:lnTo>
                    <a:lnTo>
                      <a:pt x="4587" y="1174"/>
                    </a:lnTo>
                    <a:lnTo>
                      <a:pt x="4587" y="1174"/>
                    </a:lnTo>
                    <a:lnTo>
                      <a:pt x="4569" y="1165"/>
                    </a:lnTo>
                    <a:lnTo>
                      <a:pt x="4569" y="1165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96" y="1157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604" y="1130"/>
                    </a:lnTo>
                    <a:lnTo>
                      <a:pt x="4613" y="1130"/>
                    </a:lnTo>
                    <a:lnTo>
                      <a:pt x="4613" y="1130"/>
                    </a:lnTo>
                    <a:lnTo>
                      <a:pt x="4622" y="1130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66" y="1068"/>
                    </a:lnTo>
                    <a:lnTo>
                      <a:pt x="4666" y="1068"/>
                    </a:lnTo>
                    <a:lnTo>
                      <a:pt x="4666" y="1060"/>
                    </a:lnTo>
                    <a:lnTo>
                      <a:pt x="4666" y="1060"/>
                    </a:lnTo>
                    <a:lnTo>
                      <a:pt x="4684" y="1060"/>
                    </a:lnTo>
                    <a:lnTo>
                      <a:pt x="4693" y="1042"/>
                    </a:lnTo>
                    <a:lnTo>
                      <a:pt x="4693" y="1033"/>
                    </a:lnTo>
                    <a:lnTo>
                      <a:pt x="4693" y="1033"/>
                    </a:lnTo>
                    <a:lnTo>
                      <a:pt x="4684" y="1024"/>
                    </a:lnTo>
                    <a:lnTo>
                      <a:pt x="4684" y="1024"/>
                    </a:lnTo>
                    <a:lnTo>
                      <a:pt x="4684" y="1015"/>
                    </a:lnTo>
                    <a:lnTo>
                      <a:pt x="4684" y="1015"/>
                    </a:lnTo>
                    <a:lnTo>
                      <a:pt x="4693" y="1007"/>
                    </a:lnTo>
                    <a:lnTo>
                      <a:pt x="4693" y="1007"/>
                    </a:lnTo>
                    <a:lnTo>
                      <a:pt x="4710" y="998"/>
                    </a:lnTo>
                    <a:lnTo>
                      <a:pt x="4710" y="989"/>
                    </a:lnTo>
                    <a:lnTo>
                      <a:pt x="4710" y="980"/>
                    </a:lnTo>
                    <a:lnTo>
                      <a:pt x="4710" y="980"/>
                    </a:lnTo>
                    <a:lnTo>
                      <a:pt x="4710" y="971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666" y="936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01"/>
                    </a:lnTo>
                    <a:lnTo>
                      <a:pt x="4657" y="901"/>
                    </a:lnTo>
                    <a:lnTo>
                      <a:pt x="4657" y="892"/>
                    </a:lnTo>
                    <a:lnTo>
                      <a:pt x="4657" y="892"/>
                    </a:lnTo>
                    <a:lnTo>
                      <a:pt x="4657" y="874"/>
                    </a:lnTo>
                    <a:lnTo>
                      <a:pt x="4657" y="874"/>
                    </a:lnTo>
                    <a:lnTo>
                      <a:pt x="4657" y="865"/>
                    </a:lnTo>
                    <a:lnTo>
                      <a:pt x="4657" y="830"/>
                    </a:lnTo>
                    <a:lnTo>
                      <a:pt x="4657" y="830"/>
                    </a:lnTo>
                    <a:lnTo>
                      <a:pt x="4657" y="812"/>
                    </a:lnTo>
                    <a:lnTo>
                      <a:pt x="4657" y="812"/>
                    </a:lnTo>
                    <a:lnTo>
                      <a:pt x="4666" y="795"/>
                    </a:lnTo>
                    <a:lnTo>
                      <a:pt x="4666" y="795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75" y="759"/>
                    </a:lnTo>
                    <a:lnTo>
                      <a:pt x="4675" y="759"/>
                    </a:lnTo>
                    <a:lnTo>
                      <a:pt x="4666" y="742"/>
                    </a:lnTo>
                    <a:lnTo>
                      <a:pt x="4657" y="715"/>
                    </a:lnTo>
                    <a:lnTo>
                      <a:pt x="4640" y="706"/>
                    </a:lnTo>
                    <a:lnTo>
                      <a:pt x="4622" y="698"/>
                    </a:lnTo>
                    <a:lnTo>
                      <a:pt x="4622" y="698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40" y="662"/>
                    </a:lnTo>
                    <a:lnTo>
                      <a:pt x="4640" y="662"/>
                    </a:lnTo>
                    <a:lnTo>
                      <a:pt x="4657" y="636"/>
                    </a:lnTo>
                    <a:lnTo>
                      <a:pt x="4666" y="609"/>
                    </a:lnTo>
                    <a:lnTo>
                      <a:pt x="4675" y="565"/>
                    </a:lnTo>
                    <a:lnTo>
                      <a:pt x="4675" y="565"/>
                    </a:lnTo>
                    <a:lnTo>
                      <a:pt x="4666" y="556"/>
                    </a:lnTo>
                    <a:lnTo>
                      <a:pt x="4666" y="556"/>
                    </a:lnTo>
                    <a:lnTo>
                      <a:pt x="4631" y="539"/>
                    </a:lnTo>
                    <a:lnTo>
                      <a:pt x="4596" y="530"/>
                    </a:lnTo>
                    <a:lnTo>
                      <a:pt x="4596" y="530"/>
                    </a:lnTo>
                    <a:lnTo>
                      <a:pt x="4587" y="539"/>
                    </a:lnTo>
                    <a:lnTo>
                      <a:pt x="4587" y="539"/>
                    </a:lnTo>
                    <a:lnTo>
                      <a:pt x="4534" y="539"/>
                    </a:lnTo>
                    <a:lnTo>
                      <a:pt x="4490" y="530"/>
                    </a:lnTo>
                    <a:lnTo>
                      <a:pt x="4490" y="530"/>
                    </a:lnTo>
                    <a:lnTo>
                      <a:pt x="4481" y="530"/>
                    </a:lnTo>
                    <a:lnTo>
                      <a:pt x="4481" y="530"/>
                    </a:lnTo>
                    <a:lnTo>
                      <a:pt x="4472" y="530"/>
                    </a:lnTo>
                    <a:lnTo>
                      <a:pt x="4463" y="539"/>
                    </a:lnTo>
                    <a:lnTo>
                      <a:pt x="4446" y="556"/>
                    </a:lnTo>
                    <a:lnTo>
                      <a:pt x="4446" y="556"/>
                    </a:lnTo>
                    <a:lnTo>
                      <a:pt x="4446" y="565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37" y="583"/>
                    </a:lnTo>
                    <a:lnTo>
                      <a:pt x="4437" y="583"/>
                    </a:lnTo>
                    <a:lnTo>
                      <a:pt x="4410" y="645"/>
                    </a:lnTo>
                    <a:lnTo>
                      <a:pt x="4410" y="645"/>
                    </a:lnTo>
                    <a:lnTo>
                      <a:pt x="4393" y="662"/>
                    </a:lnTo>
                    <a:lnTo>
                      <a:pt x="4384" y="680"/>
                    </a:lnTo>
                    <a:lnTo>
                      <a:pt x="4349" y="689"/>
                    </a:lnTo>
                    <a:lnTo>
                      <a:pt x="4349" y="689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22" y="706"/>
                    </a:lnTo>
                    <a:lnTo>
                      <a:pt x="4304" y="724"/>
                    </a:lnTo>
                    <a:lnTo>
                      <a:pt x="4304" y="724"/>
                    </a:lnTo>
                    <a:lnTo>
                      <a:pt x="4304" y="733"/>
                    </a:lnTo>
                    <a:lnTo>
                      <a:pt x="4304" y="742"/>
                    </a:lnTo>
                    <a:lnTo>
                      <a:pt x="4304" y="742"/>
                    </a:lnTo>
                    <a:lnTo>
                      <a:pt x="4313" y="759"/>
                    </a:lnTo>
                    <a:lnTo>
                      <a:pt x="4313" y="759"/>
                    </a:lnTo>
                    <a:lnTo>
                      <a:pt x="4322" y="768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68"/>
                    </a:lnTo>
                    <a:lnTo>
                      <a:pt x="4340" y="768"/>
                    </a:lnTo>
                    <a:lnTo>
                      <a:pt x="4349" y="768"/>
                    </a:lnTo>
                    <a:lnTo>
                      <a:pt x="4349" y="768"/>
                    </a:lnTo>
                    <a:lnTo>
                      <a:pt x="4340" y="786"/>
                    </a:lnTo>
                    <a:lnTo>
                      <a:pt x="4340" y="786"/>
                    </a:lnTo>
                    <a:lnTo>
                      <a:pt x="4331" y="795"/>
                    </a:lnTo>
                    <a:lnTo>
                      <a:pt x="4331" y="804"/>
                    </a:lnTo>
                    <a:lnTo>
                      <a:pt x="4331" y="804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13" y="839"/>
                    </a:lnTo>
                    <a:lnTo>
                      <a:pt x="4313" y="857"/>
                    </a:lnTo>
                    <a:lnTo>
                      <a:pt x="4313" y="857"/>
                    </a:lnTo>
                    <a:lnTo>
                      <a:pt x="4313" y="874"/>
                    </a:lnTo>
                    <a:lnTo>
                      <a:pt x="4322" y="874"/>
                    </a:lnTo>
                    <a:lnTo>
                      <a:pt x="4349" y="883"/>
                    </a:lnTo>
                    <a:lnTo>
                      <a:pt x="4349" y="883"/>
                    </a:lnTo>
                    <a:lnTo>
                      <a:pt x="4375" y="892"/>
                    </a:lnTo>
                    <a:lnTo>
                      <a:pt x="4375" y="892"/>
                    </a:lnTo>
                    <a:lnTo>
                      <a:pt x="4384" y="901"/>
                    </a:lnTo>
                    <a:lnTo>
                      <a:pt x="4384" y="901"/>
                    </a:lnTo>
                    <a:lnTo>
                      <a:pt x="4393" y="901"/>
                    </a:lnTo>
                    <a:lnTo>
                      <a:pt x="4393" y="909"/>
                    </a:lnTo>
                    <a:lnTo>
                      <a:pt x="4393" y="909"/>
                    </a:lnTo>
                    <a:lnTo>
                      <a:pt x="4393" y="927"/>
                    </a:lnTo>
                    <a:lnTo>
                      <a:pt x="4393" y="927"/>
                    </a:lnTo>
                    <a:lnTo>
                      <a:pt x="4401" y="927"/>
                    </a:lnTo>
                    <a:lnTo>
                      <a:pt x="4401" y="927"/>
                    </a:lnTo>
                    <a:lnTo>
                      <a:pt x="4401" y="936"/>
                    </a:lnTo>
                    <a:lnTo>
                      <a:pt x="4401" y="936"/>
                    </a:lnTo>
                    <a:lnTo>
                      <a:pt x="4410" y="945"/>
                    </a:lnTo>
                    <a:lnTo>
                      <a:pt x="4410" y="945"/>
                    </a:lnTo>
                    <a:lnTo>
                      <a:pt x="4419" y="954"/>
                    </a:lnTo>
                    <a:lnTo>
                      <a:pt x="4437" y="954"/>
                    </a:lnTo>
                    <a:lnTo>
                      <a:pt x="4437" y="954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10" y="998"/>
                    </a:lnTo>
                    <a:lnTo>
                      <a:pt x="4410" y="998"/>
                    </a:lnTo>
                    <a:lnTo>
                      <a:pt x="4401" y="989"/>
                    </a:lnTo>
                    <a:lnTo>
                      <a:pt x="4366" y="962"/>
                    </a:lnTo>
                    <a:lnTo>
                      <a:pt x="4366" y="962"/>
                    </a:lnTo>
                    <a:lnTo>
                      <a:pt x="4357" y="954"/>
                    </a:lnTo>
                    <a:lnTo>
                      <a:pt x="4357" y="954"/>
                    </a:lnTo>
                    <a:lnTo>
                      <a:pt x="4349" y="945"/>
                    </a:lnTo>
                    <a:lnTo>
                      <a:pt x="4349" y="945"/>
                    </a:lnTo>
                    <a:lnTo>
                      <a:pt x="4322" y="936"/>
                    </a:lnTo>
                    <a:lnTo>
                      <a:pt x="4322" y="936"/>
                    </a:lnTo>
                    <a:lnTo>
                      <a:pt x="4304" y="927"/>
                    </a:lnTo>
                    <a:lnTo>
                      <a:pt x="4304" y="927"/>
                    </a:lnTo>
                    <a:lnTo>
                      <a:pt x="4296" y="918"/>
                    </a:lnTo>
                    <a:lnTo>
                      <a:pt x="4296" y="918"/>
                    </a:lnTo>
                    <a:lnTo>
                      <a:pt x="4251" y="909"/>
                    </a:lnTo>
                    <a:lnTo>
                      <a:pt x="4251" y="909"/>
                    </a:lnTo>
                    <a:lnTo>
                      <a:pt x="4225" y="901"/>
                    </a:lnTo>
                    <a:lnTo>
                      <a:pt x="4225" y="901"/>
                    </a:lnTo>
                    <a:lnTo>
                      <a:pt x="4225" y="892"/>
                    </a:lnTo>
                    <a:lnTo>
                      <a:pt x="4225" y="892"/>
                    </a:lnTo>
                    <a:lnTo>
                      <a:pt x="4216" y="892"/>
                    </a:lnTo>
                    <a:lnTo>
                      <a:pt x="4216" y="892"/>
                    </a:lnTo>
                    <a:lnTo>
                      <a:pt x="4199" y="892"/>
                    </a:lnTo>
                    <a:lnTo>
                      <a:pt x="4181" y="874"/>
                    </a:lnTo>
                    <a:lnTo>
                      <a:pt x="4181" y="874"/>
                    </a:lnTo>
                    <a:lnTo>
                      <a:pt x="4137" y="857"/>
                    </a:lnTo>
                    <a:lnTo>
                      <a:pt x="4075" y="848"/>
                    </a:lnTo>
                    <a:lnTo>
                      <a:pt x="4066" y="848"/>
                    </a:lnTo>
                    <a:lnTo>
                      <a:pt x="4066" y="848"/>
                    </a:lnTo>
                    <a:lnTo>
                      <a:pt x="4022" y="848"/>
                    </a:lnTo>
                    <a:lnTo>
                      <a:pt x="4022" y="848"/>
                    </a:lnTo>
                    <a:lnTo>
                      <a:pt x="4004" y="848"/>
                    </a:lnTo>
                    <a:lnTo>
                      <a:pt x="4004" y="848"/>
                    </a:lnTo>
                    <a:lnTo>
                      <a:pt x="3978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43" y="821"/>
                    </a:lnTo>
                    <a:lnTo>
                      <a:pt x="3934" y="812"/>
                    </a:lnTo>
                    <a:lnTo>
                      <a:pt x="3934" y="812"/>
                    </a:lnTo>
                    <a:lnTo>
                      <a:pt x="3907" y="804"/>
                    </a:lnTo>
                    <a:lnTo>
                      <a:pt x="3907" y="804"/>
                    </a:lnTo>
                    <a:lnTo>
                      <a:pt x="3899" y="795"/>
                    </a:lnTo>
                    <a:lnTo>
                      <a:pt x="3899" y="795"/>
                    </a:lnTo>
                    <a:lnTo>
                      <a:pt x="3863" y="786"/>
                    </a:lnTo>
                    <a:lnTo>
                      <a:pt x="3846" y="795"/>
                    </a:lnTo>
                    <a:lnTo>
                      <a:pt x="3846" y="795"/>
                    </a:lnTo>
                    <a:lnTo>
                      <a:pt x="3837" y="804"/>
                    </a:lnTo>
                    <a:lnTo>
                      <a:pt x="3837" y="821"/>
                    </a:lnTo>
                    <a:lnTo>
                      <a:pt x="3837" y="821"/>
                    </a:lnTo>
                    <a:lnTo>
                      <a:pt x="3846" y="839"/>
                    </a:lnTo>
                    <a:lnTo>
                      <a:pt x="3863" y="848"/>
                    </a:lnTo>
                    <a:lnTo>
                      <a:pt x="3872" y="848"/>
                    </a:lnTo>
                    <a:lnTo>
                      <a:pt x="3872" y="848"/>
                    </a:lnTo>
                    <a:lnTo>
                      <a:pt x="3881" y="848"/>
                    </a:lnTo>
                    <a:lnTo>
                      <a:pt x="3881" y="848"/>
                    </a:lnTo>
                    <a:lnTo>
                      <a:pt x="3890" y="865"/>
                    </a:lnTo>
                    <a:lnTo>
                      <a:pt x="3899" y="865"/>
                    </a:lnTo>
                    <a:lnTo>
                      <a:pt x="3916" y="865"/>
                    </a:lnTo>
                    <a:lnTo>
                      <a:pt x="3916" y="865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83"/>
                    </a:lnTo>
                    <a:lnTo>
                      <a:pt x="3943" y="883"/>
                    </a:lnTo>
                    <a:lnTo>
                      <a:pt x="3943" y="901"/>
                    </a:lnTo>
                    <a:lnTo>
                      <a:pt x="3943" y="901"/>
                    </a:lnTo>
                    <a:lnTo>
                      <a:pt x="3960" y="918"/>
                    </a:lnTo>
                    <a:lnTo>
                      <a:pt x="3969" y="936"/>
                    </a:lnTo>
                    <a:lnTo>
                      <a:pt x="3969" y="936"/>
                    </a:lnTo>
                    <a:lnTo>
                      <a:pt x="3978" y="945"/>
                    </a:lnTo>
                    <a:lnTo>
                      <a:pt x="3978" y="945"/>
                    </a:lnTo>
                    <a:lnTo>
                      <a:pt x="3960" y="954"/>
                    </a:lnTo>
                    <a:lnTo>
                      <a:pt x="3960" y="954"/>
                    </a:lnTo>
                    <a:lnTo>
                      <a:pt x="3934" y="954"/>
                    </a:lnTo>
                    <a:lnTo>
                      <a:pt x="3916" y="962"/>
                    </a:lnTo>
                    <a:lnTo>
                      <a:pt x="3916" y="962"/>
                    </a:lnTo>
                    <a:lnTo>
                      <a:pt x="3907" y="971"/>
                    </a:lnTo>
                    <a:lnTo>
                      <a:pt x="3907" y="971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899" y="980"/>
                    </a:lnTo>
                    <a:lnTo>
                      <a:pt x="3899" y="980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9" y="954"/>
                    </a:lnTo>
                    <a:lnTo>
                      <a:pt x="3899" y="954"/>
                    </a:lnTo>
                    <a:lnTo>
                      <a:pt x="3899" y="945"/>
                    </a:lnTo>
                    <a:lnTo>
                      <a:pt x="3899" y="945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37" y="927"/>
                    </a:lnTo>
                    <a:lnTo>
                      <a:pt x="3793" y="954"/>
                    </a:lnTo>
                    <a:lnTo>
                      <a:pt x="3793" y="954"/>
                    </a:lnTo>
                    <a:lnTo>
                      <a:pt x="3775" y="962"/>
                    </a:lnTo>
                    <a:lnTo>
                      <a:pt x="3775" y="962"/>
                    </a:lnTo>
                    <a:lnTo>
                      <a:pt x="3766" y="962"/>
                    </a:lnTo>
                    <a:lnTo>
                      <a:pt x="3740" y="962"/>
                    </a:lnTo>
                    <a:lnTo>
                      <a:pt x="3740" y="962"/>
                    </a:lnTo>
                    <a:lnTo>
                      <a:pt x="3704" y="962"/>
                    </a:lnTo>
                    <a:lnTo>
                      <a:pt x="3669" y="962"/>
                    </a:lnTo>
                    <a:lnTo>
                      <a:pt x="3669" y="962"/>
                    </a:lnTo>
                    <a:lnTo>
                      <a:pt x="3643" y="980"/>
                    </a:lnTo>
                    <a:lnTo>
                      <a:pt x="3634" y="998"/>
                    </a:lnTo>
                    <a:lnTo>
                      <a:pt x="3634" y="998"/>
                    </a:lnTo>
                    <a:lnTo>
                      <a:pt x="3625" y="998"/>
                    </a:lnTo>
                    <a:lnTo>
                      <a:pt x="3625" y="998"/>
                    </a:lnTo>
                    <a:lnTo>
                      <a:pt x="3625" y="1007"/>
                    </a:lnTo>
                    <a:lnTo>
                      <a:pt x="3625" y="1007"/>
                    </a:lnTo>
                    <a:lnTo>
                      <a:pt x="3599" y="998"/>
                    </a:lnTo>
                    <a:lnTo>
                      <a:pt x="3581" y="1007"/>
                    </a:lnTo>
                    <a:lnTo>
                      <a:pt x="3581" y="1007"/>
                    </a:lnTo>
                    <a:lnTo>
                      <a:pt x="3554" y="998"/>
                    </a:lnTo>
                    <a:lnTo>
                      <a:pt x="3554" y="998"/>
                    </a:lnTo>
                    <a:lnTo>
                      <a:pt x="3546" y="998"/>
                    </a:lnTo>
                    <a:lnTo>
                      <a:pt x="3546" y="998"/>
                    </a:lnTo>
                    <a:lnTo>
                      <a:pt x="3554" y="998"/>
                    </a:lnTo>
                    <a:lnTo>
                      <a:pt x="3563" y="998"/>
                    </a:lnTo>
                    <a:lnTo>
                      <a:pt x="3563" y="998"/>
                    </a:lnTo>
                    <a:lnTo>
                      <a:pt x="3572" y="989"/>
                    </a:lnTo>
                    <a:lnTo>
                      <a:pt x="3581" y="989"/>
                    </a:lnTo>
                    <a:lnTo>
                      <a:pt x="3581" y="989"/>
                    </a:lnTo>
                    <a:lnTo>
                      <a:pt x="3581" y="971"/>
                    </a:lnTo>
                    <a:lnTo>
                      <a:pt x="3581" y="962"/>
                    </a:lnTo>
                    <a:lnTo>
                      <a:pt x="3581" y="962"/>
                    </a:lnTo>
                    <a:lnTo>
                      <a:pt x="3581" y="954"/>
                    </a:lnTo>
                    <a:lnTo>
                      <a:pt x="3581" y="954"/>
                    </a:lnTo>
                    <a:lnTo>
                      <a:pt x="3590" y="945"/>
                    </a:lnTo>
                    <a:lnTo>
                      <a:pt x="3590" y="936"/>
                    </a:lnTo>
                    <a:lnTo>
                      <a:pt x="3590" y="936"/>
                    </a:lnTo>
                    <a:lnTo>
                      <a:pt x="3581" y="927"/>
                    </a:lnTo>
                    <a:lnTo>
                      <a:pt x="3563" y="927"/>
                    </a:lnTo>
                    <a:lnTo>
                      <a:pt x="3563" y="927"/>
                    </a:lnTo>
                    <a:lnTo>
                      <a:pt x="3528" y="945"/>
                    </a:lnTo>
                    <a:lnTo>
                      <a:pt x="3528" y="945"/>
                    </a:lnTo>
                    <a:lnTo>
                      <a:pt x="3519" y="945"/>
                    </a:lnTo>
                    <a:lnTo>
                      <a:pt x="3519" y="945"/>
                    </a:lnTo>
                    <a:lnTo>
                      <a:pt x="3502" y="954"/>
                    </a:lnTo>
                    <a:lnTo>
                      <a:pt x="3502" y="962"/>
                    </a:lnTo>
                    <a:lnTo>
                      <a:pt x="3502" y="971"/>
                    </a:lnTo>
                    <a:lnTo>
                      <a:pt x="3502" y="971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71"/>
                    </a:lnTo>
                    <a:lnTo>
                      <a:pt x="3484" y="971"/>
                    </a:lnTo>
                    <a:lnTo>
                      <a:pt x="3484" y="971"/>
                    </a:lnTo>
                    <a:lnTo>
                      <a:pt x="3475" y="962"/>
                    </a:lnTo>
                    <a:lnTo>
                      <a:pt x="3466" y="962"/>
                    </a:lnTo>
                    <a:lnTo>
                      <a:pt x="3466" y="962"/>
                    </a:lnTo>
                    <a:lnTo>
                      <a:pt x="3396" y="980"/>
                    </a:lnTo>
                    <a:lnTo>
                      <a:pt x="3360" y="989"/>
                    </a:lnTo>
                    <a:lnTo>
                      <a:pt x="3334" y="1007"/>
                    </a:lnTo>
                    <a:lnTo>
                      <a:pt x="3334" y="1007"/>
                    </a:lnTo>
                    <a:lnTo>
                      <a:pt x="3325" y="1015"/>
                    </a:lnTo>
                    <a:lnTo>
                      <a:pt x="3307" y="1024"/>
                    </a:lnTo>
                    <a:lnTo>
                      <a:pt x="3307" y="1024"/>
                    </a:lnTo>
                    <a:lnTo>
                      <a:pt x="3290" y="1033"/>
                    </a:lnTo>
                    <a:lnTo>
                      <a:pt x="3290" y="1033"/>
                    </a:lnTo>
                    <a:lnTo>
                      <a:pt x="3281" y="1042"/>
                    </a:lnTo>
                    <a:lnTo>
                      <a:pt x="3281" y="1042"/>
                    </a:lnTo>
                    <a:lnTo>
                      <a:pt x="3272" y="1042"/>
                    </a:lnTo>
                    <a:lnTo>
                      <a:pt x="3272" y="1042"/>
                    </a:lnTo>
                    <a:lnTo>
                      <a:pt x="3254" y="1051"/>
                    </a:lnTo>
                    <a:lnTo>
                      <a:pt x="3254" y="1051"/>
                    </a:lnTo>
                    <a:lnTo>
                      <a:pt x="3237" y="1051"/>
                    </a:lnTo>
                    <a:lnTo>
                      <a:pt x="3237" y="1051"/>
                    </a:lnTo>
                    <a:lnTo>
                      <a:pt x="3228" y="1051"/>
                    </a:lnTo>
                    <a:lnTo>
                      <a:pt x="3228" y="1051"/>
                    </a:lnTo>
                    <a:lnTo>
                      <a:pt x="3219" y="1060"/>
                    </a:lnTo>
                    <a:lnTo>
                      <a:pt x="3219" y="1060"/>
                    </a:lnTo>
                    <a:lnTo>
                      <a:pt x="3210" y="1077"/>
                    </a:lnTo>
                    <a:lnTo>
                      <a:pt x="3210" y="1095"/>
                    </a:lnTo>
                    <a:lnTo>
                      <a:pt x="3210" y="1121"/>
                    </a:lnTo>
                    <a:lnTo>
                      <a:pt x="3210" y="1121"/>
                    </a:lnTo>
                    <a:lnTo>
                      <a:pt x="3193" y="1121"/>
                    </a:lnTo>
                    <a:lnTo>
                      <a:pt x="3149" y="1121"/>
                    </a:lnTo>
                    <a:lnTo>
                      <a:pt x="3122" y="1121"/>
                    </a:lnTo>
                    <a:lnTo>
                      <a:pt x="3122" y="1121"/>
                    </a:lnTo>
                    <a:lnTo>
                      <a:pt x="3113" y="1121"/>
                    </a:lnTo>
                    <a:lnTo>
                      <a:pt x="3104" y="1113"/>
                    </a:lnTo>
                    <a:lnTo>
                      <a:pt x="3104" y="1113"/>
                    </a:lnTo>
                    <a:lnTo>
                      <a:pt x="3096" y="1104"/>
                    </a:lnTo>
                    <a:lnTo>
                      <a:pt x="3096" y="1104"/>
                    </a:lnTo>
                    <a:lnTo>
                      <a:pt x="3096" y="1095"/>
                    </a:lnTo>
                    <a:lnTo>
                      <a:pt x="3096" y="1095"/>
                    </a:lnTo>
                    <a:lnTo>
                      <a:pt x="3087" y="1086"/>
                    </a:lnTo>
                    <a:lnTo>
                      <a:pt x="3078" y="1086"/>
                    </a:lnTo>
                    <a:lnTo>
                      <a:pt x="3078" y="1086"/>
                    </a:lnTo>
                    <a:lnTo>
                      <a:pt x="3069" y="1077"/>
                    </a:lnTo>
                    <a:lnTo>
                      <a:pt x="3069" y="1077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96" y="1060"/>
                    </a:lnTo>
                    <a:lnTo>
                      <a:pt x="3113" y="1051"/>
                    </a:lnTo>
                    <a:lnTo>
                      <a:pt x="3113" y="1051"/>
                    </a:lnTo>
                    <a:lnTo>
                      <a:pt x="3140" y="1051"/>
                    </a:lnTo>
                    <a:lnTo>
                      <a:pt x="3140" y="1051"/>
                    </a:lnTo>
                    <a:lnTo>
                      <a:pt x="3157" y="1051"/>
                    </a:lnTo>
                    <a:lnTo>
                      <a:pt x="3157" y="1051"/>
                    </a:lnTo>
                    <a:lnTo>
                      <a:pt x="3166" y="1033"/>
                    </a:lnTo>
                    <a:lnTo>
                      <a:pt x="3166" y="1033"/>
                    </a:lnTo>
                    <a:lnTo>
                      <a:pt x="3157" y="1015"/>
                    </a:lnTo>
                    <a:lnTo>
                      <a:pt x="3149" y="1007"/>
                    </a:lnTo>
                    <a:lnTo>
                      <a:pt x="3149" y="1007"/>
                    </a:lnTo>
                    <a:lnTo>
                      <a:pt x="3131" y="980"/>
                    </a:lnTo>
                    <a:lnTo>
                      <a:pt x="3131" y="980"/>
                    </a:lnTo>
                    <a:lnTo>
                      <a:pt x="3122" y="971"/>
                    </a:lnTo>
                    <a:lnTo>
                      <a:pt x="3113" y="962"/>
                    </a:lnTo>
                    <a:lnTo>
                      <a:pt x="3078" y="954"/>
                    </a:lnTo>
                    <a:lnTo>
                      <a:pt x="3078" y="954"/>
                    </a:lnTo>
                    <a:lnTo>
                      <a:pt x="3052" y="962"/>
                    </a:lnTo>
                    <a:lnTo>
                      <a:pt x="3052" y="962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16" y="962"/>
                    </a:lnTo>
                    <a:lnTo>
                      <a:pt x="3016" y="962"/>
                    </a:lnTo>
                    <a:lnTo>
                      <a:pt x="2999" y="962"/>
                    </a:lnTo>
                    <a:lnTo>
                      <a:pt x="2990" y="971"/>
                    </a:lnTo>
                    <a:lnTo>
                      <a:pt x="2990" y="971"/>
                    </a:lnTo>
                    <a:lnTo>
                      <a:pt x="2990" y="980"/>
                    </a:lnTo>
                    <a:lnTo>
                      <a:pt x="2999" y="989"/>
                    </a:lnTo>
                    <a:lnTo>
                      <a:pt x="2999" y="989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2999" y="1007"/>
                    </a:lnTo>
                    <a:lnTo>
                      <a:pt x="2999" y="1015"/>
                    </a:lnTo>
                    <a:lnTo>
                      <a:pt x="2999" y="1015"/>
                    </a:lnTo>
                    <a:lnTo>
                      <a:pt x="3007" y="1024"/>
                    </a:lnTo>
                    <a:lnTo>
                      <a:pt x="3007" y="1024"/>
                    </a:lnTo>
                    <a:lnTo>
                      <a:pt x="2999" y="1042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81" y="1077"/>
                    </a:lnTo>
                    <a:lnTo>
                      <a:pt x="2981" y="1086"/>
                    </a:lnTo>
                    <a:lnTo>
                      <a:pt x="2981" y="1086"/>
                    </a:lnTo>
                    <a:lnTo>
                      <a:pt x="2981" y="1104"/>
                    </a:lnTo>
                    <a:lnTo>
                      <a:pt x="2999" y="1104"/>
                    </a:lnTo>
                    <a:lnTo>
                      <a:pt x="3007" y="1104"/>
                    </a:lnTo>
                    <a:lnTo>
                      <a:pt x="3007" y="1104"/>
                    </a:lnTo>
                    <a:lnTo>
                      <a:pt x="3016" y="1104"/>
                    </a:lnTo>
                    <a:lnTo>
                      <a:pt x="3016" y="1104"/>
                    </a:lnTo>
                    <a:lnTo>
                      <a:pt x="3025" y="1121"/>
                    </a:lnTo>
                    <a:lnTo>
                      <a:pt x="3025" y="1139"/>
                    </a:lnTo>
                    <a:lnTo>
                      <a:pt x="3025" y="1148"/>
                    </a:lnTo>
                    <a:lnTo>
                      <a:pt x="3025" y="1148"/>
                    </a:lnTo>
                    <a:lnTo>
                      <a:pt x="3016" y="1165"/>
                    </a:lnTo>
                    <a:lnTo>
                      <a:pt x="3016" y="1165"/>
                    </a:lnTo>
                    <a:lnTo>
                      <a:pt x="3007" y="1183"/>
                    </a:lnTo>
                    <a:lnTo>
                      <a:pt x="3007" y="1183"/>
                    </a:lnTo>
                    <a:lnTo>
                      <a:pt x="2990" y="1183"/>
                    </a:lnTo>
                    <a:lnTo>
                      <a:pt x="2981" y="1183"/>
                    </a:lnTo>
                    <a:lnTo>
                      <a:pt x="2981" y="1183"/>
                    </a:lnTo>
                    <a:lnTo>
                      <a:pt x="2981" y="1174"/>
                    </a:lnTo>
                    <a:lnTo>
                      <a:pt x="2981" y="1174"/>
                    </a:lnTo>
                    <a:lnTo>
                      <a:pt x="2972" y="1165"/>
                    </a:lnTo>
                    <a:lnTo>
                      <a:pt x="2963" y="1157"/>
                    </a:lnTo>
                    <a:lnTo>
                      <a:pt x="2937" y="1157"/>
                    </a:lnTo>
                    <a:lnTo>
                      <a:pt x="2910" y="1157"/>
                    </a:lnTo>
                    <a:lnTo>
                      <a:pt x="2910" y="1157"/>
                    </a:lnTo>
                    <a:lnTo>
                      <a:pt x="2902" y="1148"/>
                    </a:lnTo>
                    <a:lnTo>
                      <a:pt x="2884" y="1157"/>
                    </a:lnTo>
                    <a:lnTo>
                      <a:pt x="2866" y="1174"/>
                    </a:lnTo>
                    <a:lnTo>
                      <a:pt x="2866" y="1174"/>
                    </a:lnTo>
                    <a:lnTo>
                      <a:pt x="2857" y="1183"/>
                    </a:lnTo>
                    <a:lnTo>
                      <a:pt x="2831" y="1192"/>
                    </a:lnTo>
                    <a:lnTo>
                      <a:pt x="2831" y="1192"/>
                    </a:lnTo>
                    <a:lnTo>
                      <a:pt x="2822" y="1192"/>
                    </a:lnTo>
                    <a:lnTo>
                      <a:pt x="2822" y="1192"/>
                    </a:lnTo>
                    <a:lnTo>
                      <a:pt x="2804" y="1201"/>
                    </a:lnTo>
                    <a:lnTo>
                      <a:pt x="2787" y="1218"/>
                    </a:lnTo>
                    <a:lnTo>
                      <a:pt x="2787" y="1218"/>
                    </a:lnTo>
                    <a:lnTo>
                      <a:pt x="2769" y="1236"/>
                    </a:lnTo>
                    <a:lnTo>
                      <a:pt x="2769" y="1236"/>
                    </a:lnTo>
                    <a:lnTo>
                      <a:pt x="2760" y="1254"/>
                    </a:lnTo>
                    <a:lnTo>
                      <a:pt x="2760" y="1254"/>
                    </a:lnTo>
                    <a:lnTo>
                      <a:pt x="2752" y="1263"/>
                    </a:lnTo>
                    <a:lnTo>
                      <a:pt x="2760" y="1271"/>
                    </a:lnTo>
                    <a:lnTo>
                      <a:pt x="2769" y="1289"/>
                    </a:lnTo>
                    <a:lnTo>
                      <a:pt x="2769" y="1289"/>
                    </a:lnTo>
                    <a:lnTo>
                      <a:pt x="2787" y="1316"/>
                    </a:lnTo>
                    <a:lnTo>
                      <a:pt x="2796" y="1324"/>
                    </a:lnTo>
                    <a:lnTo>
                      <a:pt x="2796" y="1324"/>
                    </a:lnTo>
                    <a:lnTo>
                      <a:pt x="2778" y="1333"/>
                    </a:lnTo>
                    <a:lnTo>
                      <a:pt x="2778" y="1333"/>
                    </a:lnTo>
                    <a:lnTo>
                      <a:pt x="2752" y="1324"/>
                    </a:lnTo>
                    <a:lnTo>
                      <a:pt x="2743" y="1324"/>
                    </a:lnTo>
                    <a:lnTo>
                      <a:pt x="2743" y="1324"/>
                    </a:lnTo>
                    <a:lnTo>
                      <a:pt x="2734" y="1316"/>
                    </a:lnTo>
                    <a:lnTo>
                      <a:pt x="2734" y="1316"/>
                    </a:lnTo>
                    <a:lnTo>
                      <a:pt x="2707" y="1307"/>
                    </a:lnTo>
                    <a:lnTo>
                      <a:pt x="2681" y="1307"/>
                    </a:lnTo>
                    <a:lnTo>
                      <a:pt x="2672" y="1307"/>
                    </a:lnTo>
                    <a:lnTo>
                      <a:pt x="2672" y="1307"/>
                    </a:lnTo>
                    <a:lnTo>
                      <a:pt x="2663" y="1298"/>
                    </a:lnTo>
                    <a:lnTo>
                      <a:pt x="2663" y="1298"/>
                    </a:lnTo>
                    <a:lnTo>
                      <a:pt x="2654" y="1289"/>
                    </a:lnTo>
                    <a:lnTo>
                      <a:pt x="2654" y="1289"/>
                    </a:lnTo>
                    <a:lnTo>
                      <a:pt x="2637" y="1280"/>
                    </a:lnTo>
                    <a:lnTo>
                      <a:pt x="2610" y="1263"/>
                    </a:lnTo>
                    <a:lnTo>
                      <a:pt x="2610" y="1263"/>
                    </a:lnTo>
                    <a:lnTo>
                      <a:pt x="2593" y="1271"/>
                    </a:lnTo>
                    <a:lnTo>
                      <a:pt x="2575" y="1289"/>
                    </a:lnTo>
                    <a:lnTo>
                      <a:pt x="2575" y="1289"/>
                    </a:lnTo>
                    <a:lnTo>
                      <a:pt x="2557" y="1298"/>
                    </a:lnTo>
                    <a:lnTo>
                      <a:pt x="2557" y="1307"/>
                    </a:lnTo>
                    <a:lnTo>
                      <a:pt x="2557" y="1307"/>
                    </a:lnTo>
                    <a:lnTo>
                      <a:pt x="2557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84" y="1333"/>
                    </a:lnTo>
                    <a:lnTo>
                      <a:pt x="2584" y="1333"/>
                    </a:lnTo>
                    <a:lnTo>
                      <a:pt x="2593" y="1351"/>
                    </a:lnTo>
                    <a:lnTo>
                      <a:pt x="2610" y="1360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54" y="1369"/>
                    </a:lnTo>
                    <a:lnTo>
                      <a:pt x="2654" y="1369"/>
                    </a:lnTo>
                    <a:lnTo>
                      <a:pt x="2646" y="1377"/>
                    </a:lnTo>
                    <a:lnTo>
                      <a:pt x="2646" y="1377"/>
                    </a:lnTo>
                    <a:lnTo>
                      <a:pt x="2646" y="1386"/>
                    </a:lnTo>
                    <a:lnTo>
                      <a:pt x="2646" y="1386"/>
                    </a:lnTo>
                    <a:lnTo>
                      <a:pt x="2637" y="1386"/>
                    </a:lnTo>
                    <a:lnTo>
                      <a:pt x="2628" y="1395"/>
                    </a:lnTo>
                    <a:lnTo>
                      <a:pt x="2628" y="1395"/>
                    </a:lnTo>
                    <a:lnTo>
                      <a:pt x="2619" y="1386"/>
                    </a:lnTo>
                    <a:lnTo>
                      <a:pt x="2619" y="1386"/>
                    </a:lnTo>
                    <a:lnTo>
                      <a:pt x="2602" y="1386"/>
                    </a:lnTo>
                    <a:lnTo>
                      <a:pt x="2593" y="1386"/>
                    </a:lnTo>
                    <a:lnTo>
                      <a:pt x="2593" y="1386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66" y="1369"/>
                    </a:lnTo>
                    <a:lnTo>
                      <a:pt x="2549" y="1351"/>
                    </a:lnTo>
                    <a:lnTo>
                      <a:pt x="2531" y="1342"/>
                    </a:lnTo>
                    <a:lnTo>
                      <a:pt x="2513" y="1342"/>
                    </a:lnTo>
                    <a:lnTo>
                      <a:pt x="2513" y="1342"/>
                    </a:lnTo>
                    <a:lnTo>
                      <a:pt x="2504" y="1342"/>
                    </a:lnTo>
                    <a:lnTo>
                      <a:pt x="2504" y="1342"/>
                    </a:lnTo>
                    <a:lnTo>
                      <a:pt x="2496" y="1342"/>
                    </a:lnTo>
                    <a:lnTo>
                      <a:pt x="2496" y="1342"/>
                    </a:lnTo>
                    <a:lnTo>
                      <a:pt x="2496" y="1324"/>
                    </a:lnTo>
                    <a:lnTo>
                      <a:pt x="2496" y="1324"/>
                    </a:lnTo>
                    <a:lnTo>
                      <a:pt x="2487" y="1307"/>
                    </a:lnTo>
                    <a:lnTo>
                      <a:pt x="2487" y="1289"/>
                    </a:lnTo>
                    <a:lnTo>
                      <a:pt x="2487" y="1289"/>
                    </a:lnTo>
                    <a:lnTo>
                      <a:pt x="2478" y="1289"/>
                    </a:lnTo>
                    <a:lnTo>
                      <a:pt x="2478" y="1289"/>
                    </a:lnTo>
                    <a:lnTo>
                      <a:pt x="2478" y="1280"/>
                    </a:lnTo>
                    <a:lnTo>
                      <a:pt x="2478" y="1280"/>
                    </a:lnTo>
                    <a:lnTo>
                      <a:pt x="2478" y="1271"/>
                    </a:lnTo>
                    <a:lnTo>
                      <a:pt x="2478" y="1271"/>
                    </a:lnTo>
                    <a:lnTo>
                      <a:pt x="2478" y="1263"/>
                    </a:lnTo>
                    <a:lnTo>
                      <a:pt x="2478" y="1263"/>
                    </a:lnTo>
                    <a:lnTo>
                      <a:pt x="2478" y="1254"/>
                    </a:lnTo>
                    <a:lnTo>
                      <a:pt x="2478" y="1254"/>
                    </a:lnTo>
                    <a:lnTo>
                      <a:pt x="2487" y="1236"/>
                    </a:lnTo>
                    <a:lnTo>
                      <a:pt x="2487" y="1210"/>
                    </a:lnTo>
                    <a:lnTo>
                      <a:pt x="2487" y="1210"/>
                    </a:lnTo>
                    <a:lnTo>
                      <a:pt x="2487" y="1201"/>
                    </a:lnTo>
                    <a:lnTo>
                      <a:pt x="2469" y="1192"/>
                    </a:lnTo>
                    <a:lnTo>
                      <a:pt x="2469" y="1192"/>
                    </a:lnTo>
                    <a:lnTo>
                      <a:pt x="2452" y="1174"/>
                    </a:lnTo>
                    <a:lnTo>
                      <a:pt x="2434" y="1174"/>
                    </a:lnTo>
                    <a:lnTo>
                      <a:pt x="2434" y="1174"/>
                    </a:lnTo>
                    <a:lnTo>
                      <a:pt x="2425" y="1174"/>
                    </a:lnTo>
                    <a:lnTo>
                      <a:pt x="2425" y="1174"/>
                    </a:lnTo>
                    <a:lnTo>
                      <a:pt x="2416" y="1165"/>
                    </a:lnTo>
                    <a:lnTo>
                      <a:pt x="2416" y="1165"/>
                    </a:lnTo>
                    <a:lnTo>
                      <a:pt x="2416" y="1157"/>
                    </a:lnTo>
                    <a:lnTo>
                      <a:pt x="2399" y="1148"/>
                    </a:lnTo>
                    <a:lnTo>
                      <a:pt x="2399" y="1148"/>
                    </a:lnTo>
                    <a:lnTo>
                      <a:pt x="2372" y="1130"/>
                    </a:lnTo>
                    <a:lnTo>
                      <a:pt x="2354" y="1113"/>
                    </a:lnTo>
                    <a:lnTo>
                      <a:pt x="2354" y="1113"/>
                    </a:lnTo>
                    <a:lnTo>
                      <a:pt x="2354" y="1104"/>
                    </a:lnTo>
                    <a:lnTo>
                      <a:pt x="2354" y="1104"/>
                    </a:lnTo>
                    <a:lnTo>
                      <a:pt x="2363" y="1113"/>
                    </a:lnTo>
                    <a:lnTo>
                      <a:pt x="2363" y="1113"/>
                    </a:lnTo>
                    <a:lnTo>
                      <a:pt x="2399" y="1139"/>
                    </a:lnTo>
                    <a:lnTo>
                      <a:pt x="2443" y="1148"/>
                    </a:lnTo>
                    <a:lnTo>
                      <a:pt x="2443" y="1148"/>
                    </a:lnTo>
                    <a:lnTo>
                      <a:pt x="2496" y="1165"/>
                    </a:lnTo>
                    <a:lnTo>
                      <a:pt x="2496" y="1165"/>
                    </a:lnTo>
                    <a:lnTo>
                      <a:pt x="2504" y="1165"/>
                    </a:lnTo>
                    <a:lnTo>
                      <a:pt x="2504" y="1165"/>
                    </a:lnTo>
                    <a:lnTo>
                      <a:pt x="2522" y="1174"/>
                    </a:lnTo>
                    <a:lnTo>
                      <a:pt x="2549" y="1183"/>
                    </a:lnTo>
                    <a:lnTo>
                      <a:pt x="2575" y="1183"/>
                    </a:lnTo>
                    <a:lnTo>
                      <a:pt x="2575" y="1183"/>
                    </a:lnTo>
                    <a:lnTo>
                      <a:pt x="2681" y="1201"/>
                    </a:lnTo>
                    <a:lnTo>
                      <a:pt x="2681" y="1201"/>
                    </a:lnTo>
                    <a:lnTo>
                      <a:pt x="2707" y="1201"/>
                    </a:lnTo>
                    <a:lnTo>
                      <a:pt x="2734" y="1201"/>
                    </a:lnTo>
                    <a:lnTo>
                      <a:pt x="2787" y="1174"/>
                    </a:lnTo>
                    <a:lnTo>
                      <a:pt x="2822" y="1148"/>
                    </a:lnTo>
                    <a:lnTo>
                      <a:pt x="2849" y="1130"/>
                    </a:lnTo>
                    <a:lnTo>
                      <a:pt x="2849" y="1130"/>
                    </a:lnTo>
                    <a:lnTo>
                      <a:pt x="2857" y="1121"/>
                    </a:lnTo>
                    <a:lnTo>
                      <a:pt x="2857" y="1104"/>
                    </a:lnTo>
                    <a:lnTo>
                      <a:pt x="2849" y="1068"/>
                    </a:lnTo>
                    <a:lnTo>
                      <a:pt x="2849" y="1068"/>
                    </a:lnTo>
                    <a:lnTo>
                      <a:pt x="2849" y="1060"/>
                    </a:lnTo>
                    <a:lnTo>
                      <a:pt x="2849" y="1060"/>
                    </a:lnTo>
                    <a:lnTo>
                      <a:pt x="2840" y="1051"/>
                    </a:lnTo>
                    <a:lnTo>
                      <a:pt x="2831" y="1042"/>
                    </a:lnTo>
                    <a:lnTo>
                      <a:pt x="2831" y="1042"/>
                    </a:lnTo>
                    <a:lnTo>
                      <a:pt x="2822" y="1042"/>
                    </a:lnTo>
                    <a:lnTo>
                      <a:pt x="2822" y="1042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796" y="1007"/>
                    </a:lnTo>
                    <a:lnTo>
                      <a:pt x="2778" y="998"/>
                    </a:lnTo>
                    <a:lnTo>
                      <a:pt x="2760" y="998"/>
                    </a:lnTo>
                    <a:lnTo>
                      <a:pt x="2760" y="998"/>
                    </a:lnTo>
                    <a:lnTo>
                      <a:pt x="2743" y="998"/>
                    </a:lnTo>
                    <a:lnTo>
                      <a:pt x="2734" y="989"/>
                    </a:lnTo>
                    <a:lnTo>
                      <a:pt x="2725" y="980"/>
                    </a:lnTo>
                    <a:lnTo>
                      <a:pt x="2725" y="980"/>
                    </a:lnTo>
                    <a:lnTo>
                      <a:pt x="2716" y="971"/>
                    </a:lnTo>
                    <a:lnTo>
                      <a:pt x="2707" y="971"/>
                    </a:lnTo>
                    <a:lnTo>
                      <a:pt x="2707" y="971"/>
                    </a:lnTo>
                    <a:lnTo>
                      <a:pt x="2690" y="971"/>
                    </a:lnTo>
                    <a:lnTo>
                      <a:pt x="2646" y="945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566" y="901"/>
                    </a:lnTo>
                    <a:lnTo>
                      <a:pt x="2504" y="883"/>
                    </a:lnTo>
                    <a:lnTo>
                      <a:pt x="2504" y="883"/>
                    </a:lnTo>
                    <a:lnTo>
                      <a:pt x="2496" y="883"/>
                    </a:lnTo>
                    <a:lnTo>
                      <a:pt x="2496" y="883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69" y="883"/>
                    </a:lnTo>
                    <a:lnTo>
                      <a:pt x="2469" y="883"/>
                    </a:lnTo>
                    <a:lnTo>
                      <a:pt x="2452" y="874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07" y="883"/>
                    </a:lnTo>
                    <a:lnTo>
                      <a:pt x="2407" y="883"/>
                    </a:lnTo>
                    <a:lnTo>
                      <a:pt x="2399" y="874"/>
                    </a:lnTo>
                    <a:lnTo>
                      <a:pt x="2399" y="874"/>
                    </a:lnTo>
                    <a:lnTo>
                      <a:pt x="2381" y="874"/>
                    </a:lnTo>
                    <a:lnTo>
                      <a:pt x="2372" y="883"/>
                    </a:lnTo>
                    <a:lnTo>
                      <a:pt x="2372" y="883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63" y="874"/>
                    </a:lnTo>
                    <a:lnTo>
                      <a:pt x="2372" y="865"/>
                    </a:lnTo>
                    <a:lnTo>
                      <a:pt x="2372" y="865"/>
                    </a:lnTo>
                    <a:lnTo>
                      <a:pt x="2372" y="857"/>
                    </a:lnTo>
                    <a:lnTo>
                      <a:pt x="2363" y="848"/>
                    </a:lnTo>
                    <a:lnTo>
                      <a:pt x="2363" y="848"/>
                    </a:lnTo>
                    <a:lnTo>
                      <a:pt x="2363" y="839"/>
                    </a:lnTo>
                    <a:lnTo>
                      <a:pt x="2363" y="839"/>
                    </a:lnTo>
                    <a:lnTo>
                      <a:pt x="2346" y="830"/>
                    </a:lnTo>
                    <a:lnTo>
                      <a:pt x="2346" y="830"/>
                    </a:lnTo>
                    <a:lnTo>
                      <a:pt x="2328" y="830"/>
                    </a:lnTo>
                    <a:lnTo>
                      <a:pt x="2310" y="830"/>
                    </a:lnTo>
                    <a:lnTo>
                      <a:pt x="2310" y="830"/>
                    </a:lnTo>
                    <a:lnTo>
                      <a:pt x="2302" y="848"/>
                    </a:lnTo>
                    <a:lnTo>
                      <a:pt x="2302" y="848"/>
                    </a:lnTo>
                    <a:lnTo>
                      <a:pt x="2293" y="848"/>
                    </a:lnTo>
                    <a:lnTo>
                      <a:pt x="2284" y="839"/>
                    </a:lnTo>
                    <a:lnTo>
                      <a:pt x="2284" y="839"/>
                    </a:lnTo>
                    <a:lnTo>
                      <a:pt x="2266" y="839"/>
                    </a:lnTo>
                    <a:lnTo>
                      <a:pt x="2266" y="839"/>
                    </a:lnTo>
                    <a:lnTo>
                      <a:pt x="2257" y="848"/>
                    </a:lnTo>
                    <a:lnTo>
                      <a:pt x="2257" y="848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49" y="857"/>
                    </a:lnTo>
                    <a:lnTo>
                      <a:pt x="2249" y="857"/>
                    </a:lnTo>
                    <a:lnTo>
                      <a:pt x="2240" y="839"/>
                    </a:lnTo>
                    <a:lnTo>
                      <a:pt x="2231" y="839"/>
                    </a:lnTo>
                    <a:lnTo>
                      <a:pt x="2231" y="839"/>
                    </a:lnTo>
                    <a:lnTo>
                      <a:pt x="2222" y="821"/>
                    </a:lnTo>
                    <a:lnTo>
                      <a:pt x="2222" y="821"/>
                    </a:lnTo>
                    <a:lnTo>
                      <a:pt x="2240" y="821"/>
                    </a:lnTo>
                    <a:lnTo>
                      <a:pt x="2257" y="804"/>
                    </a:lnTo>
                    <a:lnTo>
                      <a:pt x="2257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84" y="804"/>
                    </a:lnTo>
                    <a:lnTo>
                      <a:pt x="2293" y="795"/>
                    </a:lnTo>
                    <a:lnTo>
                      <a:pt x="2293" y="795"/>
                    </a:lnTo>
                    <a:lnTo>
                      <a:pt x="2293" y="777"/>
                    </a:lnTo>
                    <a:lnTo>
                      <a:pt x="2293" y="768"/>
                    </a:lnTo>
                    <a:lnTo>
                      <a:pt x="2293" y="768"/>
                    </a:lnTo>
                    <a:lnTo>
                      <a:pt x="2284" y="768"/>
                    </a:lnTo>
                    <a:lnTo>
                      <a:pt x="2284" y="768"/>
                    </a:lnTo>
                    <a:lnTo>
                      <a:pt x="2266" y="759"/>
                    </a:lnTo>
                    <a:lnTo>
                      <a:pt x="2266" y="759"/>
                    </a:lnTo>
                    <a:lnTo>
                      <a:pt x="2266" y="751"/>
                    </a:lnTo>
                    <a:lnTo>
                      <a:pt x="2266" y="751"/>
                    </a:lnTo>
                    <a:lnTo>
                      <a:pt x="2240" y="742"/>
                    </a:lnTo>
                    <a:lnTo>
                      <a:pt x="2231" y="733"/>
                    </a:lnTo>
                    <a:lnTo>
                      <a:pt x="2213" y="742"/>
                    </a:lnTo>
                    <a:lnTo>
                      <a:pt x="2205" y="742"/>
                    </a:lnTo>
                    <a:lnTo>
                      <a:pt x="2205" y="742"/>
                    </a:lnTo>
                    <a:lnTo>
                      <a:pt x="2196" y="733"/>
                    </a:lnTo>
                    <a:lnTo>
                      <a:pt x="2196" y="724"/>
                    </a:lnTo>
                    <a:lnTo>
                      <a:pt x="2196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60" y="724"/>
                    </a:lnTo>
                    <a:lnTo>
                      <a:pt x="2143" y="733"/>
                    </a:lnTo>
                    <a:lnTo>
                      <a:pt x="2143" y="733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43" y="706"/>
                    </a:lnTo>
                    <a:lnTo>
                      <a:pt x="2143" y="706"/>
                    </a:lnTo>
                    <a:lnTo>
                      <a:pt x="2125" y="698"/>
                    </a:lnTo>
                    <a:lnTo>
                      <a:pt x="2116" y="698"/>
                    </a:lnTo>
                    <a:lnTo>
                      <a:pt x="2116" y="698"/>
                    </a:lnTo>
                    <a:lnTo>
                      <a:pt x="2090" y="698"/>
                    </a:lnTo>
                    <a:lnTo>
                      <a:pt x="2081" y="706"/>
                    </a:lnTo>
                    <a:lnTo>
                      <a:pt x="2081" y="706"/>
                    </a:lnTo>
                    <a:lnTo>
                      <a:pt x="2072" y="706"/>
                    </a:lnTo>
                    <a:lnTo>
                      <a:pt x="2063" y="724"/>
                    </a:lnTo>
                    <a:lnTo>
                      <a:pt x="2063" y="733"/>
                    </a:lnTo>
                    <a:lnTo>
                      <a:pt x="2063" y="733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55" y="759"/>
                    </a:lnTo>
                    <a:lnTo>
                      <a:pt x="2046" y="768"/>
                    </a:lnTo>
                    <a:lnTo>
                      <a:pt x="2046" y="768"/>
                    </a:lnTo>
                    <a:lnTo>
                      <a:pt x="2046" y="759"/>
                    </a:lnTo>
                    <a:lnTo>
                      <a:pt x="2046" y="759"/>
                    </a:lnTo>
                    <a:lnTo>
                      <a:pt x="2046" y="751"/>
                    </a:lnTo>
                    <a:lnTo>
                      <a:pt x="2046" y="751"/>
                    </a:lnTo>
                    <a:lnTo>
                      <a:pt x="2055" y="742"/>
                    </a:lnTo>
                    <a:lnTo>
                      <a:pt x="2055" y="742"/>
                    </a:lnTo>
                    <a:lnTo>
                      <a:pt x="2046" y="724"/>
                    </a:lnTo>
                    <a:lnTo>
                      <a:pt x="2037" y="724"/>
                    </a:lnTo>
                    <a:lnTo>
                      <a:pt x="2037" y="724"/>
                    </a:lnTo>
                    <a:lnTo>
                      <a:pt x="2019" y="733"/>
                    </a:lnTo>
                    <a:lnTo>
                      <a:pt x="2002" y="742"/>
                    </a:lnTo>
                    <a:lnTo>
                      <a:pt x="2002" y="742"/>
                    </a:lnTo>
                    <a:lnTo>
                      <a:pt x="2002" y="751"/>
                    </a:lnTo>
                    <a:lnTo>
                      <a:pt x="2002" y="751"/>
                    </a:lnTo>
                    <a:lnTo>
                      <a:pt x="1984" y="759"/>
                    </a:lnTo>
                    <a:lnTo>
                      <a:pt x="1984" y="759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57" y="786"/>
                    </a:lnTo>
                    <a:lnTo>
                      <a:pt x="1966" y="777"/>
                    </a:lnTo>
                    <a:lnTo>
                      <a:pt x="1966" y="777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93" y="742"/>
                    </a:lnTo>
                    <a:lnTo>
                      <a:pt x="1993" y="742"/>
                    </a:lnTo>
                    <a:lnTo>
                      <a:pt x="1993" y="733"/>
                    </a:lnTo>
                    <a:lnTo>
                      <a:pt x="1993" y="733"/>
                    </a:lnTo>
                    <a:lnTo>
                      <a:pt x="2010" y="733"/>
                    </a:lnTo>
                    <a:lnTo>
                      <a:pt x="2010" y="715"/>
                    </a:lnTo>
                    <a:lnTo>
                      <a:pt x="2010" y="715"/>
                    </a:lnTo>
                    <a:lnTo>
                      <a:pt x="2010" y="706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84" y="698"/>
                    </a:lnTo>
                    <a:lnTo>
                      <a:pt x="1984" y="698"/>
                    </a:lnTo>
                    <a:lnTo>
                      <a:pt x="1966" y="706"/>
                    </a:lnTo>
                    <a:lnTo>
                      <a:pt x="1957" y="715"/>
                    </a:lnTo>
                    <a:lnTo>
                      <a:pt x="1957" y="715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40" y="724"/>
                    </a:lnTo>
                    <a:lnTo>
                      <a:pt x="1940" y="724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13" y="724"/>
                    </a:lnTo>
                    <a:lnTo>
                      <a:pt x="1913" y="724"/>
                    </a:lnTo>
                    <a:lnTo>
                      <a:pt x="1905" y="733"/>
                    </a:lnTo>
                    <a:lnTo>
                      <a:pt x="1905" y="733"/>
                    </a:lnTo>
                    <a:lnTo>
                      <a:pt x="1905" y="742"/>
                    </a:lnTo>
                    <a:lnTo>
                      <a:pt x="1905" y="742"/>
                    </a:lnTo>
                    <a:lnTo>
                      <a:pt x="1887" y="742"/>
                    </a:lnTo>
                    <a:lnTo>
                      <a:pt x="1878" y="742"/>
                    </a:lnTo>
                    <a:lnTo>
                      <a:pt x="1869" y="751"/>
                    </a:lnTo>
                    <a:lnTo>
                      <a:pt x="1852" y="759"/>
                    </a:lnTo>
                    <a:lnTo>
                      <a:pt x="1852" y="759"/>
                    </a:lnTo>
                    <a:lnTo>
                      <a:pt x="1843" y="768"/>
                    </a:lnTo>
                    <a:lnTo>
                      <a:pt x="1843" y="786"/>
                    </a:lnTo>
                    <a:lnTo>
                      <a:pt x="1843" y="786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34" y="804"/>
                    </a:lnTo>
                    <a:lnTo>
                      <a:pt x="1834" y="795"/>
                    </a:lnTo>
                    <a:lnTo>
                      <a:pt x="1834" y="795"/>
                    </a:lnTo>
                    <a:lnTo>
                      <a:pt x="1834" y="786"/>
                    </a:lnTo>
                    <a:lnTo>
                      <a:pt x="1816" y="777"/>
                    </a:lnTo>
                    <a:lnTo>
                      <a:pt x="1816" y="777"/>
                    </a:lnTo>
                    <a:lnTo>
                      <a:pt x="1807" y="777"/>
                    </a:lnTo>
                    <a:lnTo>
                      <a:pt x="1799" y="795"/>
                    </a:lnTo>
                    <a:lnTo>
                      <a:pt x="1799" y="795"/>
                    </a:lnTo>
                    <a:lnTo>
                      <a:pt x="1790" y="795"/>
                    </a:lnTo>
                    <a:lnTo>
                      <a:pt x="1790" y="795"/>
                    </a:lnTo>
                    <a:lnTo>
                      <a:pt x="1772" y="786"/>
                    </a:lnTo>
                    <a:lnTo>
                      <a:pt x="1755" y="786"/>
                    </a:lnTo>
                    <a:lnTo>
                      <a:pt x="1755" y="786"/>
                    </a:lnTo>
                    <a:lnTo>
                      <a:pt x="1746" y="786"/>
                    </a:lnTo>
                    <a:lnTo>
                      <a:pt x="1737" y="795"/>
                    </a:lnTo>
                    <a:lnTo>
                      <a:pt x="1737" y="795"/>
                    </a:lnTo>
                    <a:lnTo>
                      <a:pt x="1737" y="804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37" y="812"/>
                    </a:lnTo>
                    <a:lnTo>
                      <a:pt x="1737" y="812"/>
                    </a:lnTo>
                    <a:lnTo>
                      <a:pt x="1728" y="812"/>
                    </a:lnTo>
                    <a:lnTo>
                      <a:pt x="1728" y="812"/>
                    </a:lnTo>
                    <a:lnTo>
                      <a:pt x="1719" y="804"/>
                    </a:lnTo>
                    <a:lnTo>
                      <a:pt x="1702" y="812"/>
                    </a:lnTo>
                    <a:lnTo>
                      <a:pt x="1702" y="812"/>
                    </a:lnTo>
                    <a:lnTo>
                      <a:pt x="1702" y="830"/>
                    </a:lnTo>
                    <a:lnTo>
                      <a:pt x="1702" y="830"/>
                    </a:lnTo>
                    <a:lnTo>
                      <a:pt x="1702" y="839"/>
                    </a:lnTo>
                    <a:lnTo>
                      <a:pt x="1702" y="848"/>
                    </a:lnTo>
                    <a:lnTo>
                      <a:pt x="1702" y="848"/>
                    </a:lnTo>
                    <a:lnTo>
                      <a:pt x="1693" y="848"/>
                    </a:lnTo>
                    <a:lnTo>
                      <a:pt x="1693" y="848"/>
                    </a:lnTo>
                    <a:lnTo>
                      <a:pt x="1693" y="839"/>
                    </a:lnTo>
                    <a:lnTo>
                      <a:pt x="1693" y="839"/>
                    </a:lnTo>
                    <a:lnTo>
                      <a:pt x="1693" y="830"/>
                    </a:lnTo>
                    <a:lnTo>
                      <a:pt x="1675" y="821"/>
                    </a:lnTo>
                    <a:lnTo>
                      <a:pt x="1675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66" y="812"/>
                    </a:lnTo>
                    <a:lnTo>
                      <a:pt x="1657" y="795"/>
                    </a:lnTo>
                    <a:lnTo>
                      <a:pt x="1657" y="795"/>
                    </a:lnTo>
                    <a:lnTo>
                      <a:pt x="1640" y="795"/>
                    </a:lnTo>
                    <a:lnTo>
                      <a:pt x="1631" y="795"/>
                    </a:lnTo>
                    <a:lnTo>
                      <a:pt x="1631" y="795"/>
                    </a:lnTo>
                    <a:lnTo>
                      <a:pt x="1622" y="795"/>
                    </a:lnTo>
                    <a:lnTo>
                      <a:pt x="1622" y="795"/>
                    </a:lnTo>
                    <a:lnTo>
                      <a:pt x="1613" y="804"/>
                    </a:lnTo>
                    <a:lnTo>
                      <a:pt x="1605" y="804"/>
                    </a:lnTo>
                    <a:lnTo>
                      <a:pt x="1605" y="804"/>
                    </a:lnTo>
                    <a:lnTo>
                      <a:pt x="1596" y="804"/>
                    </a:lnTo>
                    <a:lnTo>
                      <a:pt x="1596" y="812"/>
                    </a:lnTo>
                    <a:lnTo>
                      <a:pt x="1596" y="812"/>
                    </a:lnTo>
                    <a:lnTo>
                      <a:pt x="1587" y="821"/>
                    </a:lnTo>
                    <a:lnTo>
                      <a:pt x="1596" y="830"/>
                    </a:lnTo>
                    <a:lnTo>
                      <a:pt x="1596" y="830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87" y="839"/>
                    </a:lnTo>
                    <a:lnTo>
                      <a:pt x="1587" y="839"/>
                    </a:lnTo>
                    <a:lnTo>
                      <a:pt x="1578" y="848"/>
                    </a:lnTo>
                    <a:lnTo>
                      <a:pt x="1569" y="857"/>
                    </a:lnTo>
                    <a:lnTo>
                      <a:pt x="1569" y="857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0" y="857"/>
                    </a:lnTo>
                    <a:lnTo>
                      <a:pt x="1552" y="848"/>
                    </a:lnTo>
                    <a:lnTo>
                      <a:pt x="1543" y="848"/>
                    </a:lnTo>
                    <a:lnTo>
                      <a:pt x="1543" y="848"/>
                    </a:lnTo>
                    <a:lnTo>
                      <a:pt x="1525" y="857"/>
                    </a:lnTo>
                    <a:lnTo>
                      <a:pt x="1516" y="865"/>
                    </a:lnTo>
                    <a:lnTo>
                      <a:pt x="1499" y="874"/>
                    </a:lnTo>
                    <a:lnTo>
                      <a:pt x="1499" y="874"/>
                    </a:lnTo>
                    <a:lnTo>
                      <a:pt x="1490" y="883"/>
                    </a:lnTo>
                    <a:lnTo>
                      <a:pt x="1481" y="901"/>
                    </a:lnTo>
                    <a:lnTo>
                      <a:pt x="1481" y="901"/>
                    </a:lnTo>
                    <a:lnTo>
                      <a:pt x="1490" y="909"/>
                    </a:lnTo>
                    <a:lnTo>
                      <a:pt x="1499" y="909"/>
                    </a:lnTo>
                    <a:lnTo>
                      <a:pt x="1499" y="909"/>
                    </a:lnTo>
                    <a:lnTo>
                      <a:pt x="1507" y="918"/>
                    </a:lnTo>
                    <a:lnTo>
                      <a:pt x="1516" y="909"/>
                    </a:lnTo>
                    <a:lnTo>
                      <a:pt x="1516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16" y="918"/>
                    </a:lnTo>
                    <a:lnTo>
                      <a:pt x="1516" y="918"/>
                    </a:lnTo>
                    <a:lnTo>
                      <a:pt x="1507" y="918"/>
                    </a:lnTo>
                    <a:lnTo>
                      <a:pt x="1507" y="918"/>
                    </a:lnTo>
                    <a:lnTo>
                      <a:pt x="1499" y="927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81" y="927"/>
                    </a:lnTo>
                    <a:lnTo>
                      <a:pt x="1481" y="927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46" y="927"/>
                    </a:lnTo>
                    <a:lnTo>
                      <a:pt x="1446" y="927"/>
                    </a:lnTo>
                    <a:lnTo>
                      <a:pt x="1446" y="918"/>
                    </a:lnTo>
                    <a:lnTo>
                      <a:pt x="1446" y="918"/>
                    </a:lnTo>
                    <a:lnTo>
                      <a:pt x="1446" y="909"/>
                    </a:lnTo>
                    <a:lnTo>
                      <a:pt x="1437" y="901"/>
                    </a:lnTo>
                    <a:lnTo>
                      <a:pt x="1437" y="901"/>
                    </a:lnTo>
                    <a:lnTo>
                      <a:pt x="1428" y="901"/>
                    </a:lnTo>
                    <a:lnTo>
                      <a:pt x="1419" y="909"/>
                    </a:lnTo>
                    <a:lnTo>
                      <a:pt x="1419" y="909"/>
                    </a:lnTo>
                    <a:lnTo>
                      <a:pt x="1410" y="909"/>
                    </a:lnTo>
                    <a:lnTo>
                      <a:pt x="1410" y="909"/>
                    </a:lnTo>
                    <a:lnTo>
                      <a:pt x="1393" y="927"/>
                    </a:lnTo>
                    <a:lnTo>
                      <a:pt x="1393" y="927"/>
                    </a:lnTo>
                    <a:lnTo>
                      <a:pt x="1384" y="936"/>
                    </a:lnTo>
                    <a:lnTo>
                      <a:pt x="1375" y="945"/>
                    </a:lnTo>
                    <a:lnTo>
                      <a:pt x="1384" y="945"/>
                    </a:lnTo>
                    <a:lnTo>
                      <a:pt x="1384" y="945"/>
                    </a:lnTo>
                    <a:lnTo>
                      <a:pt x="1375" y="954"/>
                    </a:lnTo>
                    <a:lnTo>
                      <a:pt x="1375" y="954"/>
                    </a:lnTo>
                    <a:lnTo>
                      <a:pt x="1366" y="954"/>
                    </a:lnTo>
                    <a:lnTo>
                      <a:pt x="1366" y="954"/>
                    </a:lnTo>
                    <a:lnTo>
                      <a:pt x="1366" y="971"/>
                    </a:lnTo>
                    <a:lnTo>
                      <a:pt x="1366" y="980"/>
                    </a:lnTo>
                    <a:lnTo>
                      <a:pt x="1366" y="980"/>
                    </a:lnTo>
                    <a:lnTo>
                      <a:pt x="1375" y="989"/>
                    </a:lnTo>
                    <a:lnTo>
                      <a:pt x="1384" y="989"/>
                    </a:lnTo>
                    <a:lnTo>
                      <a:pt x="1384" y="989"/>
                    </a:lnTo>
                    <a:lnTo>
                      <a:pt x="1402" y="980"/>
                    </a:lnTo>
                    <a:lnTo>
                      <a:pt x="1402" y="980"/>
                    </a:lnTo>
                    <a:lnTo>
                      <a:pt x="1410" y="989"/>
                    </a:lnTo>
                    <a:lnTo>
                      <a:pt x="1419" y="989"/>
                    </a:lnTo>
                    <a:lnTo>
                      <a:pt x="1419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19" y="1007"/>
                    </a:lnTo>
                    <a:lnTo>
                      <a:pt x="1410" y="1007"/>
                    </a:lnTo>
                    <a:lnTo>
                      <a:pt x="1410" y="1007"/>
                    </a:lnTo>
                    <a:lnTo>
                      <a:pt x="1393" y="1015"/>
                    </a:lnTo>
                    <a:lnTo>
                      <a:pt x="1384" y="1024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57" y="1060"/>
                    </a:lnTo>
                    <a:lnTo>
                      <a:pt x="1357" y="1077"/>
                    </a:lnTo>
                    <a:lnTo>
                      <a:pt x="1357" y="1077"/>
                    </a:lnTo>
                    <a:lnTo>
                      <a:pt x="1340" y="1104"/>
                    </a:lnTo>
                    <a:lnTo>
                      <a:pt x="1305" y="1139"/>
                    </a:lnTo>
                    <a:lnTo>
                      <a:pt x="1305" y="1139"/>
                    </a:lnTo>
                    <a:lnTo>
                      <a:pt x="1296" y="1148"/>
                    </a:lnTo>
                    <a:lnTo>
                      <a:pt x="1287" y="1165"/>
                    </a:lnTo>
                    <a:lnTo>
                      <a:pt x="1287" y="1165"/>
                    </a:lnTo>
                    <a:lnTo>
                      <a:pt x="1296" y="1174"/>
                    </a:lnTo>
                    <a:lnTo>
                      <a:pt x="1296" y="1174"/>
                    </a:lnTo>
                    <a:lnTo>
                      <a:pt x="1296" y="1183"/>
                    </a:lnTo>
                    <a:lnTo>
                      <a:pt x="1296" y="1183"/>
                    </a:lnTo>
                    <a:lnTo>
                      <a:pt x="1287" y="1183"/>
                    </a:lnTo>
                    <a:lnTo>
                      <a:pt x="1278" y="1183"/>
                    </a:lnTo>
                    <a:lnTo>
                      <a:pt x="1278" y="1183"/>
                    </a:lnTo>
                    <a:lnTo>
                      <a:pt x="1260" y="1183"/>
                    </a:lnTo>
                    <a:lnTo>
                      <a:pt x="1260" y="1183"/>
                    </a:lnTo>
                    <a:lnTo>
                      <a:pt x="1252" y="1183"/>
                    </a:lnTo>
                    <a:lnTo>
                      <a:pt x="1243" y="1201"/>
                    </a:lnTo>
                    <a:lnTo>
                      <a:pt x="1243" y="1201"/>
                    </a:lnTo>
                    <a:lnTo>
                      <a:pt x="1252" y="1218"/>
                    </a:lnTo>
                    <a:lnTo>
                      <a:pt x="1252" y="1218"/>
                    </a:lnTo>
                    <a:lnTo>
                      <a:pt x="1243" y="1236"/>
                    </a:lnTo>
                    <a:lnTo>
                      <a:pt x="1243" y="1236"/>
                    </a:lnTo>
                    <a:lnTo>
                      <a:pt x="1234" y="1245"/>
                    </a:lnTo>
                    <a:lnTo>
                      <a:pt x="1234" y="1245"/>
                    </a:lnTo>
                    <a:lnTo>
                      <a:pt x="1234" y="1263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34" y="1271"/>
                    </a:lnTo>
                    <a:lnTo>
                      <a:pt x="1225" y="1271"/>
                    </a:lnTo>
                    <a:lnTo>
                      <a:pt x="1225" y="1271"/>
                    </a:lnTo>
                    <a:lnTo>
                      <a:pt x="1207" y="1280"/>
                    </a:lnTo>
                    <a:lnTo>
                      <a:pt x="1207" y="1280"/>
                    </a:lnTo>
                    <a:lnTo>
                      <a:pt x="1190" y="1289"/>
                    </a:lnTo>
                    <a:lnTo>
                      <a:pt x="1190" y="1289"/>
                    </a:lnTo>
                    <a:lnTo>
                      <a:pt x="1181" y="1289"/>
                    </a:lnTo>
                    <a:lnTo>
                      <a:pt x="1172" y="1298"/>
                    </a:lnTo>
                    <a:lnTo>
                      <a:pt x="1172" y="1298"/>
                    </a:lnTo>
                    <a:lnTo>
                      <a:pt x="1172" y="1307"/>
                    </a:lnTo>
                    <a:lnTo>
                      <a:pt x="1181" y="1316"/>
                    </a:lnTo>
                    <a:lnTo>
                      <a:pt x="1190" y="1333"/>
                    </a:lnTo>
                    <a:lnTo>
                      <a:pt x="1190" y="1333"/>
                    </a:lnTo>
                    <a:lnTo>
                      <a:pt x="1181" y="1324"/>
                    </a:lnTo>
                    <a:lnTo>
                      <a:pt x="1163" y="1333"/>
                    </a:lnTo>
                    <a:lnTo>
                      <a:pt x="1163" y="1333"/>
                    </a:lnTo>
                    <a:lnTo>
                      <a:pt x="1155" y="1342"/>
                    </a:lnTo>
                    <a:lnTo>
                      <a:pt x="1137" y="1351"/>
                    </a:lnTo>
                    <a:lnTo>
                      <a:pt x="1137" y="1351"/>
                    </a:lnTo>
                    <a:lnTo>
                      <a:pt x="1120" y="1360"/>
                    </a:lnTo>
                    <a:lnTo>
                      <a:pt x="1111" y="1369"/>
                    </a:lnTo>
                    <a:lnTo>
                      <a:pt x="1111" y="1369"/>
                    </a:lnTo>
                    <a:lnTo>
                      <a:pt x="1111" y="1386"/>
                    </a:lnTo>
                    <a:lnTo>
                      <a:pt x="1111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085" y="1395"/>
                    </a:lnTo>
                    <a:lnTo>
                      <a:pt x="1076" y="1413"/>
                    </a:lnTo>
                    <a:lnTo>
                      <a:pt x="1076" y="1413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30"/>
                    </a:lnTo>
                    <a:lnTo>
                      <a:pt x="1076" y="1430"/>
                    </a:lnTo>
                    <a:lnTo>
                      <a:pt x="1067" y="1421"/>
                    </a:lnTo>
                    <a:lnTo>
                      <a:pt x="1067" y="1421"/>
                    </a:lnTo>
                    <a:lnTo>
                      <a:pt x="1059" y="1413"/>
                    </a:lnTo>
                    <a:lnTo>
                      <a:pt x="1050" y="1404"/>
                    </a:lnTo>
                    <a:lnTo>
                      <a:pt x="1041" y="1404"/>
                    </a:lnTo>
                    <a:lnTo>
                      <a:pt x="1041" y="1404"/>
                    </a:lnTo>
                    <a:lnTo>
                      <a:pt x="1032" y="1413"/>
                    </a:lnTo>
                    <a:lnTo>
                      <a:pt x="1023" y="1421"/>
                    </a:lnTo>
                    <a:lnTo>
                      <a:pt x="1023" y="1421"/>
                    </a:lnTo>
                    <a:lnTo>
                      <a:pt x="1032" y="1448"/>
                    </a:lnTo>
                    <a:lnTo>
                      <a:pt x="1032" y="1448"/>
                    </a:lnTo>
                    <a:lnTo>
                      <a:pt x="1014" y="1448"/>
                    </a:lnTo>
                    <a:lnTo>
                      <a:pt x="1006" y="1457"/>
                    </a:lnTo>
                    <a:lnTo>
                      <a:pt x="1006" y="1457"/>
                    </a:lnTo>
                    <a:lnTo>
                      <a:pt x="979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53" y="1466"/>
                    </a:lnTo>
                    <a:lnTo>
                      <a:pt x="944" y="1483"/>
                    </a:lnTo>
                    <a:lnTo>
                      <a:pt x="944" y="1483"/>
                    </a:lnTo>
                    <a:lnTo>
                      <a:pt x="953" y="1492"/>
                    </a:lnTo>
                    <a:lnTo>
                      <a:pt x="953" y="1492"/>
                    </a:lnTo>
                    <a:lnTo>
                      <a:pt x="953" y="1501"/>
                    </a:lnTo>
                    <a:lnTo>
                      <a:pt x="953" y="1501"/>
                    </a:lnTo>
                    <a:lnTo>
                      <a:pt x="935" y="1492"/>
                    </a:lnTo>
                    <a:lnTo>
                      <a:pt x="935" y="1492"/>
                    </a:lnTo>
                    <a:lnTo>
                      <a:pt x="917" y="1492"/>
                    </a:lnTo>
                    <a:lnTo>
                      <a:pt x="917" y="1492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891" y="1519"/>
                    </a:lnTo>
                    <a:lnTo>
                      <a:pt x="891" y="1519"/>
                    </a:lnTo>
                    <a:lnTo>
                      <a:pt x="882" y="1519"/>
                    </a:lnTo>
                    <a:lnTo>
                      <a:pt x="882" y="1519"/>
                    </a:lnTo>
                    <a:lnTo>
                      <a:pt x="873" y="1519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73" y="1554"/>
                    </a:lnTo>
                    <a:lnTo>
                      <a:pt x="873" y="1554"/>
                    </a:lnTo>
                    <a:lnTo>
                      <a:pt x="864" y="1545"/>
                    </a:lnTo>
                    <a:lnTo>
                      <a:pt x="864" y="1545"/>
                    </a:lnTo>
                    <a:lnTo>
                      <a:pt x="856" y="1545"/>
                    </a:lnTo>
                    <a:lnTo>
                      <a:pt x="856" y="1545"/>
                    </a:lnTo>
                    <a:lnTo>
                      <a:pt x="838" y="1545"/>
                    </a:lnTo>
                    <a:lnTo>
                      <a:pt x="838" y="1545"/>
                    </a:lnTo>
                    <a:lnTo>
                      <a:pt x="829" y="1554"/>
                    </a:lnTo>
                    <a:lnTo>
                      <a:pt x="829" y="1554"/>
                    </a:lnTo>
                    <a:lnTo>
                      <a:pt x="829" y="1563"/>
                    </a:lnTo>
                    <a:lnTo>
                      <a:pt x="829" y="1563"/>
                    </a:lnTo>
                    <a:lnTo>
                      <a:pt x="820" y="1572"/>
                    </a:lnTo>
                    <a:lnTo>
                      <a:pt x="820" y="1572"/>
                    </a:lnTo>
                    <a:lnTo>
                      <a:pt x="820" y="1580"/>
                    </a:lnTo>
                    <a:lnTo>
                      <a:pt x="820" y="1580"/>
                    </a:lnTo>
                    <a:lnTo>
                      <a:pt x="829" y="1598"/>
                    </a:lnTo>
                    <a:lnTo>
                      <a:pt x="838" y="1607"/>
                    </a:lnTo>
                    <a:lnTo>
                      <a:pt x="838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38" y="1625"/>
                    </a:lnTo>
                    <a:lnTo>
                      <a:pt x="838" y="1625"/>
                    </a:lnTo>
                    <a:lnTo>
                      <a:pt x="847" y="1633"/>
                    </a:lnTo>
                    <a:lnTo>
                      <a:pt x="847" y="1633"/>
                    </a:lnTo>
                    <a:lnTo>
                      <a:pt x="838" y="1642"/>
                    </a:lnTo>
                    <a:lnTo>
                      <a:pt x="838" y="1642"/>
                    </a:lnTo>
                    <a:lnTo>
                      <a:pt x="829" y="1642"/>
                    </a:lnTo>
                    <a:lnTo>
                      <a:pt x="829" y="1660"/>
                    </a:lnTo>
                    <a:lnTo>
                      <a:pt x="829" y="1660"/>
                    </a:lnTo>
                    <a:lnTo>
                      <a:pt x="838" y="1677"/>
                    </a:lnTo>
                    <a:lnTo>
                      <a:pt x="838" y="1677"/>
                    </a:lnTo>
                    <a:lnTo>
                      <a:pt x="829" y="1677"/>
                    </a:lnTo>
                    <a:lnTo>
                      <a:pt x="829" y="1677"/>
                    </a:lnTo>
                    <a:lnTo>
                      <a:pt x="829" y="1686"/>
                    </a:lnTo>
                    <a:lnTo>
                      <a:pt x="820" y="1695"/>
                    </a:lnTo>
                    <a:lnTo>
                      <a:pt x="820" y="1695"/>
                    </a:lnTo>
                    <a:lnTo>
                      <a:pt x="829" y="1704"/>
                    </a:lnTo>
                    <a:lnTo>
                      <a:pt x="829" y="1713"/>
                    </a:lnTo>
                    <a:lnTo>
                      <a:pt x="829" y="1713"/>
                    </a:lnTo>
                    <a:lnTo>
                      <a:pt x="847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64" y="1722"/>
                    </a:lnTo>
                    <a:lnTo>
                      <a:pt x="882" y="1730"/>
                    </a:lnTo>
                    <a:lnTo>
                      <a:pt x="882" y="1730"/>
                    </a:lnTo>
                    <a:lnTo>
                      <a:pt x="882" y="1739"/>
                    </a:lnTo>
                    <a:lnTo>
                      <a:pt x="882" y="1739"/>
                    </a:lnTo>
                    <a:lnTo>
                      <a:pt x="873" y="1739"/>
                    </a:lnTo>
                    <a:lnTo>
                      <a:pt x="873" y="1739"/>
                    </a:lnTo>
                    <a:lnTo>
                      <a:pt x="864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47" y="1730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38" y="1766"/>
                    </a:lnTo>
                    <a:lnTo>
                      <a:pt x="838" y="1766"/>
                    </a:lnTo>
                    <a:lnTo>
                      <a:pt x="829" y="1775"/>
                    </a:lnTo>
                    <a:lnTo>
                      <a:pt x="829" y="1775"/>
                    </a:lnTo>
                    <a:lnTo>
                      <a:pt x="838" y="1792"/>
                    </a:lnTo>
                    <a:lnTo>
                      <a:pt x="847" y="1792"/>
                    </a:lnTo>
                    <a:lnTo>
                      <a:pt x="847" y="1792"/>
                    </a:lnTo>
                    <a:lnTo>
                      <a:pt x="864" y="1792"/>
                    </a:lnTo>
                    <a:lnTo>
                      <a:pt x="873" y="1783"/>
                    </a:lnTo>
                    <a:lnTo>
                      <a:pt x="873" y="1783"/>
                    </a:lnTo>
                    <a:lnTo>
                      <a:pt x="882" y="1783"/>
                    </a:lnTo>
                    <a:lnTo>
                      <a:pt x="882" y="1783"/>
                    </a:lnTo>
                    <a:lnTo>
                      <a:pt x="882" y="1775"/>
                    </a:lnTo>
                    <a:lnTo>
                      <a:pt x="882" y="1775"/>
                    </a:lnTo>
                    <a:lnTo>
                      <a:pt x="891" y="1783"/>
                    </a:lnTo>
                    <a:lnTo>
                      <a:pt x="891" y="1783"/>
                    </a:lnTo>
                    <a:lnTo>
                      <a:pt x="882" y="1783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64" y="1810"/>
                    </a:lnTo>
                    <a:lnTo>
                      <a:pt x="856" y="1828"/>
                    </a:lnTo>
                    <a:lnTo>
                      <a:pt x="856" y="1828"/>
                    </a:lnTo>
                    <a:lnTo>
                      <a:pt x="864" y="1845"/>
                    </a:lnTo>
                    <a:lnTo>
                      <a:pt x="891" y="1854"/>
                    </a:lnTo>
                    <a:lnTo>
                      <a:pt x="917" y="1872"/>
                    </a:lnTo>
                    <a:lnTo>
                      <a:pt x="917" y="1872"/>
                    </a:lnTo>
                    <a:lnTo>
                      <a:pt x="926" y="1872"/>
                    </a:lnTo>
                    <a:lnTo>
                      <a:pt x="926" y="1872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70" y="1889"/>
                    </a:lnTo>
                    <a:lnTo>
                      <a:pt x="970" y="1889"/>
                    </a:lnTo>
                    <a:lnTo>
                      <a:pt x="997" y="1889"/>
                    </a:lnTo>
                    <a:lnTo>
                      <a:pt x="997" y="1889"/>
                    </a:lnTo>
                    <a:lnTo>
                      <a:pt x="1023" y="1881"/>
                    </a:lnTo>
                    <a:lnTo>
                      <a:pt x="1050" y="1854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29" y="1810"/>
                    </a:lnTo>
                    <a:lnTo>
                      <a:pt x="1129" y="1810"/>
                    </a:lnTo>
                    <a:lnTo>
                      <a:pt x="1146" y="1801"/>
                    </a:lnTo>
                    <a:lnTo>
                      <a:pt x="1146" y="1792"/>
                    </a:lnTo>
                    <a:lnTo>
                      <a:pt x="1146" y="1792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63" y="1792"/>
                    </a:lnTo>
                    <a:lnTo>
                      <a:pt x="1172" y="1801"/>
                    </a:lnTo>
                    <a:lnTo>
                      <a:pt x="1172" y="1801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9"/>
                    </a:lnTo>
                    <a:lnTo>
                      <a:pt x="1181" y="1819"/>
                    </a:lnTo>
                    <a:lnTo>
                      <a:pt x="1181" y="1854"/>
                    </a:lnTo>
                    <a:lnTo>
                      <a:pt x="1207" y="1881"/>
                    </a:lnTo>
                    <a:lnTo>
                      <a:pt x="1207" y="1881"/>
                    </a:lnTo>
                    <a:lnTo>
                      <a:pt x="1216" y="1889"/>
                    </a:lnTo>
                    <a:lnTo>
                      <a:pt x="1216" y="1898"/>
                    </a:lnTo>
                    <a:lnTo>
                      <a:pt x="1216" y="1898"/>
                    </a:lnTo>
                    <a:lnTo>
                      <a:pt x="1216" y="1916"/>
                    </a:lnTo>
                    <a:lnTo>
                      <a:pt x="1225" y="1933"/>
                    </a:lnTo>
                    <a:lnTo>
                      <a:pt x="1225" y="1933"/>
                    </a:lnTo>
                    <a:lnTo>
                      <a:pt x="1234" y="1951"/>
                    </a:lnTo>
                    <a:lnTo>
                      <a:pt x="1234" y="1951"/>
                    </a:lnTo>
                    <a:lnTo>
                      <a:pt x="1234" y="1960"/>
                    </a:lnTo>
                    <a:lnTo>
                      <a:pt x="1234" y="1969"/>
                    </a:lnTo>
                    <a:lnTo>
                      <a:pt x="1234" y="1969"/>
                    </a:lnTo>
                    <a:lnTo>
                      <a:pt x="1243" y="1978"/>
                    </a:lnTo>
                    <a:lnTo>
                      <a:pt x="1252" y="1986"/>
                    </a:lnTo>
                    <a:lnTo>
                      <a:pt x="1252" y="1986"/>
                    </a:lnTo>
                    <a:lnTo>
                      <a:pt x="1269" y="2004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31"/>
                    </a:lnTo>
                    <a:lnTo>
                      <a:pt x="1260" y="2031"/>
                    </a:lnTo>
                    <a:lnTo>
                      <a:pt x="1269" y="2039"/>
                    </a:lnTo>
                    <a:lnTo>
                      <a:pt x="1278" y="2048"/>
                    </a:lnTo>
                    <a:lnTo>
                      <a:pt x="1278" y="2092"/>
                    </a:lnTo>
                    <a:lnTo>
                      <a:pt x="1278" y="2092"/>
                    </a:lnTo>
                    <a:lnTo>
                      <a:pt x="1287" y="2101"/>
                    </a:lnTo>
                    <a:lnTo>
                      <a:pt x="1296" y="2110"/>
                    </a:lnTo>
                    <a:lnTo>
                      <a:pt x="1296" y="2110"/>
                    </a:lnTo>
                    <a:lnTo>
                      <a:pt x="1313" y="2101"/>
                    </a:lnTo>
                    <a:lnTo>
                      <a:pt x="1331" y="2101"/>
                    </a:lnTo>
                    <a:lnTo>
                      <a:pt x="1331" y="2101"/>
                    </a:lnTo>
                    <a:lnTo>
                      <a:pt x="1349" y="2101"/>
                    </a:lnTo>
                    <a:lnTo>
                      <a:pt x="1357" y="2092"/>
                    </a:lnTo>
                    <a:lnTo>
                      <a:pt x="1357" y="2092"/>
                    </a:lnTo>
                    <a:lnTo>
                      <a:pt x="1357" y="2075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75" y="2057"/>
                    </a:lnTo>
                    <a:lnTo>
                      <a:pt x="1375" y="2039"/>
                    </a:lnTo>
                    <a:lnTo>
                      <a:pt x="1375" y="2039"/>
                    </a:lnTo>
                    <a:lnTo>
                      <a:pt x="1393" y="2039"/>
                    </a:lnTo>
                    <a:lnTo>
                      <a:pt x="1393" y="2039"/>
                    </a:lnTo>
                    <a:lnTo>
                      <a:pt x="1410" y="2048"/>
                    </a:lnTo>
                    <a:lnTo>
                      <a:pt x="1410" y="2048"/>
                    </a:lnTo>
                    <a:lnTo>
                      <a:pt x="1419" y="2048"/>
                    </a:lnTo>
                    <a:lnTo>
                      <a:pt x="1428" y="2048"/>
                    </a:lnTo>
                    <a:lnTo>
                      <a:pt x="1428" y="2048"/>
                    </a:lnTo>
                    <a:lnTo>
                      <a:pt x="1437" y="2048"/>
                    </a:lnTo>
                    <a:lnTo>
                      <a:pt x="1446" y="2039"/>
                    </a:lnTo>
                    <a:lnTo>
                      <a:pt x="1455" y="2022"/>
                    </a:lnTo>
                    <a:lnTo>
                      <a:pt x="1455" y="2022"/>
                    </a:lnTo>
                    <a:lnTo>
                      <a:pt x="1455" y="2013"/>
                    </a:lnTo>
                    <a:lnTo>
                      <a:pt x="1455" y="2013"/>
                    </a:lnTo>
                    <a:lnTo>
                      <a:pt x="1463" y="2022"/>
                    </a:lnTo>
                    <a:lnTo>
                      <a:pt x="1463" y="2022"/>
                    </a:lnTo>
                    <a:lnTo>
                      <a:pt x="1472" y="2022"/>
                    </a:lnTo>
                    <a:lnTo>
                      <a:pt x="1481" y="2022"/>
                    </a:lnTo>
                    <a:lnTo>
                      <a:pt x="1481" y="2022"/>
                    </a:lnTo>
                    <a:lnTo>
                      <a:pt x="1499" y="1986"/>
                    </a:lnTo>
                    <a:lnTo>
                      <a:pt x="1499" y="1986"/>
                    </a:lnTo>
                    <a:lnTo>
                      <a:pt x="1507" y="1978"/>
                    </a:lnTo>
                    <a:lnTo>
                      <a:pt x="1499" y="1969"/>
                    </a:lnTo>
                    <a:lnTo>
                      <a:pt x="1499" y="1969"/>
                    </a:lnTo>
                    <a:lnTo>
                      <a:pt x="1490" y="1960"/>
                    </a:lnTo>
                    <a:lnTo>
                      <a:pt x="1481" y="1969"/>
                    </a:lnTo>
                    <a:lnTo>
                      <a:pt x="1481" y="1969"/>
                    </a:lnTo>
                    <a:lnTo>
                      <a:pt x="1490" y="1933"/>
                    </a:lnTo>
                    <a:lnTo>
                      <a:pt x="1490" y="1933"/>
                    </a:lnTo>
                    <a:lnTo>
                      <a:pt x="1490" y="1907"/>
                    </a:lnTo>
                    <a:lnTo>
                      <a:pt x="1490" y="1881"/>
                    </a:lnTo>
                    <a:lnTo>
                      <a:pt x="1490" y="1881"/>
                    </a:lnTo>
                    <a:lnTo>
                      <a:pt x="1490" y="1872"/>
                    </a:lnTo>
                    <a:lnTo>
                      <a:pt x="1490" y="1872"/>
                    </a:lnTo>
                    <a:lnTo>
                      <a:pt x="1499" y="1854"/>
                    </a:lnTo>
                    <a:lnTo>
                      <a:pt x="1499" y="1854"/>
                    </a:lnTo>
                    <a:lnTo>
                      <a:pt x="1499" y="1845"/>
                    </a:lnTo>
                    <a:lnTo>
                      <a:pt x="1507" y="1836"/>
                    </a:lnTo>
                    <a:lnTo>
                      <a:pt x="1525" y="1828"/>
                    </a:lnTo>
                    <a:lnTo>
                      <a:pt x="1525" y="1828"/>
                    </a:lnTo>
                    <a:lnTo>
                      <a:pt x="1560" y="1810"/>
                    </a:lnTo>
                    <a:lnTo>
                      <a:pt x="1569" y="1792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87" y="1766"/>
                    </a:lnTo>
                    <a:lnTo>
                      <a:pt x="1587" y="1766"/>
                    </a:lnTo>
                    <a:lnTo>
                      <a:pt x="1596" y="1757"/>
                    </a:lnTo>
                    <a:lnTo>
                      <a:pt x="1596" y="1757"/>
                    </a:lnTo>
                    <a:lnTo>
                      <a:pt x="1596" y="1748"/>
                    </a:lnTo>
                    <a:lnTo>
                      <a:pt x="1596" y="1748"/>
                    </a:lnTo>
                    <a:lnTo>
                      <a:pt x="1605" y="1739"/>
                    </a:lnTo>
                    <a:lnTo>
                      <a:pt x="1613" y="1730"/>
                    </a:lnTo>
                    <a:lnTo>
                      <a:pt x="1613" y="1730"/>
                    </a:lnTo>
                    <a:lnTo>
                      <a:pt x="1613" y="1713"/>
                    </a:lnTo>
                    <a:lnTo>
                      <a:pt x="1613" y="1713"/>
                    </a:lnTo>
                    <a:lnTo>
                      <a:pt x="1605" y="1713"/>
                    </a:lnTo>
                    <a:lnTo>
                      <a:pt x="1605" y="1713"/>
                    </a:lnTo>
                    <a:lnTo>
                      <a:pt x="1560" y="1669"/>
                    </a:lnTo>
                    <a:lnTo>
                      <a:pt x="1560" y="1669"/>
                    </a:lnTo>
                    <a:lnTo>
                      <a:pt x="1543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16" y="1660"/>
                    </a:lnTo>
                    <a:lnTo>
                      <a:pt x="1516" y="1660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80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27"/>
                    </a:lnTo>
                    <a:lnTo>
                      <a:pt x="1543" y="1510"/>
                    </a:lnTo>
                    <a:lnTo>
                      <a:pt x="1543" y="1510"/>
                    </a:lnTo>
                    <a:lnTo>
                      <a:pt x="1552" y="1510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9" y="1483"/>
                    </a:lnTo>
                    <a:lnTo>
                      <a:pt x="1569" y="1483"/>
                    </a:lnTo>
                    <a:lnTo>
                      <a:pt x="1587" y="1483"/>
                    </a:lnTo>
                    <a:lnTo>
                      <a:pt x="1587" y="1466"/>
                    </a:lnTo>
                    <a:lnTo>
                      <a:pt x="1587" y="1466"/>
                    </a:lnTo>
                    <a:lnTo>
                      <a:pt x="1596" y="1466"/>
                    </a:lnTo>
                    <a:lnTo>
                      <a:pt x="1596" y="1466"/>
                    </a:lnTo>
                    <a:lnTo>
                      <a:pt x="1605" y="1448"/>
                    </a:lnTo>
                    <a:lnTo>
                      <a:pt x="1605" y="1448"/>
                    </a:lnTo>
                    <a:lnTo>
                      <a:pt x="1631" y="1439"/>
                    </a:lnTo>
                    <a:lnTo>
                      <a:pt x="1631" y="1439"/>
                    </a:lnTo>
                    <a:lnTo>
                      <a:pt x="1631" y="1430"/>
                    </a:lnTo>
                    <a:lnTo>
                      <a:pt x="1631" y="1430"/>
                    </a:lnTo>
                    <a:lnTo>
                      <a:pt x="1640" y="1430"/>
                    </a:lnTo>
                    <a:lnTo>
                      <a:pt x="1640" y="1430"/>
                    </a:lnTo>
                    <a:lnTo>
                      <a:pt x="1649" y="1421"/>
                    </a:lnTo>
                    <a:lnTo>
                      <a:pt x="1649" y="1421"/>
                    </a:lnTo>
                    <a:lnTo>
                      <a:pt x="1666" y="1413"/>
                    </a:lnTo>
                    <a:lnTo>
                      <a:pt x="1666" y="1413"/>
                    </a:lnTo>
                    <a:lnTo>
                      <a:pt x="1702" y="1386"/>
                    </a:lnTo>
                    <a:lnTo>
                      <a:pt x="1737" y="1369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33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37" y="1307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63" y="1280"/>
                    </a:lnTo>
                    <a:lnTo>
                      <a:pt x="1763" y="1263"/>
                    </a:lnTo>
                    <a:lnTo>
                      <a:pt x="1763" y="1263"/>
                    </a:lnTo>
                    <a:lnTo>
                      <a:pt x="1772" y="1254"/>
                    </a:lnTo>
                    <a:lnTo>
                      <a:pt x="1772" y="1254"/>
                    </a:lnTo>
                    <a:lnTo>
                      <a:pt x="1799" y="1227"/>
                    </a:lnTo>
                    <a:lnTo>
                      <a:pt x="1807" y="1227"/>
                    </a:lnTo>
                    <a:lnTo>
                      <a:pt x="1807" y="1227"/>
                    </a:lnTo>
                    <a:lnTo>
                      <a:pt x="1816" y="1218"/>
                    </a:lnTo>
                    <a:lnTo>
                      <a:pt x="1825" y="1218"/>
                    </a:lnTo>
                    <a:lnTo>
                      <a:pt x="1825" y="1218"/>
                    </a:lnTo>
                    <a:lnTo>
                      <a:pt x="1834" y="1218"/>
                    </a:lnTo>
                    <a:lnTo>
                      <a:pt x="1834" y="1218"/>
                    </a:lnTo>
                    <a:lnTo>
                      <a:pt x="1860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96" y="1227"/>
                    </a:lnTo>
                    <a:lnTo>
                      <a:pt x="1896" y="1227"/>
                    </a:lnTo>
                    <a:lnTo>
                      <a:pt x="1913" y="1236"/>
                    </a:lnTo>
                    <a:lnTo>
                      <a:pt x="1913" y="1236"/>
                    </a:lnTo>
                    <a:lnTo>
                      <a:pt x="1931" y="1245"/>
                    </a:lnTo>
                    <a:lnTo>
                      <a:pt x="1931" y="1245"/>
                    </a:lnTo>
                    <a:lnTo>
                      <a:pt x="1940" y="1254"/>
                    </a:lnTo>
                    <a:lnTo>
                      <a:pt x="1949" y="1263"/>
                    </a:lnTo>
                    <a:lnTo>
                      <a:pt x="1949" y="1263"/>
                    </a:lnTo>
                    <a:lnTo>
                      <a:pt x="1949" y="1271"/>
                    </a:lnTo>
                    <a:lnTo>
                      <a:pt x="1949" y="1280"/>
                    </a:lnTo>
                    <a:lnTo>
                      <a:pt x="1949" y="1280"/>
                    </a:lnTo>
                    <a:lnTo>
                      <a:pt x="1949" y="1289"/>
                    </a:lnTo>
                    <a:lnTo>
                      <a:pt x="1949" y="1289"/>
                    </a:lnTo>
                    <a:lnTo>
                      <a:pt x="1940" y="1280"/>
                    </a:lnTo>
                    <a:lnTo>
                      <a:pt x="1940" y="1280"/>
                    </a:lnTo>
                    <a:lnTo>
                      <a:pt x="1922" y="1289"/>
                    </a:lnTo>
                    <a:lnTo>
                      <a:pt x="1913" y="1298"/>
                    </a:lnTo>
                    <a:lnTo>
                      <a:pt x="1905" y="1316"/>
                    </a:lnTo>
                    <a:lnTo>
                      <a:pt x="1905" y="1316"/>
                    </a:lnTo>
                    <a:lnTo>
                      <a:pt x="1896" y="1333"/>
                    </a:lnTo>
                    <a:lnTo>
                      <a:pt x="1887" y="1351"/>
                    </a:lnTo>
                    <a:lnTo>
                      <a:pt x="1869" y="1360"/>
                    </a:lnTo>
                    <a:lnTo>
                      <a:pt x="1852" y="1369"/>
                    </a:lnTo>
                    <a:lnTo>
                      <a:pt x="1852" y="1369"/>
                    </a:lnTo>
                    <a:lnTo>
                      <a:pt x="1843" y="1369"/>
                    </a:lnTo>
                    <a:lnTo>
                      <a:pt x="1834" y="1386"/>
                    </a:lnTo>
                    <a:lnTo>
                      <a:pt x="1834" y="1386"/>
                    </a:lnTo>
                    <a:lnTo>
                      <a:pt x="1825" y="1386"/>
                    </a:lnTo>
                    <a:lnTo>
                      <a:pt x="1825" y="1386"/>
                    </a:lnTo>
                    <a:lnTo>
                      <a:pt x="1825" y="1395"/>
                    </a:lnTo>
                    <a:lnTo>
                      <a:pt x="1825" y="1395"/>
                    </a:lnTo>
                    <a:lnTo>
                      <a:pt x="1816" y="1395"/>
                    </a:lnTo>
                    <a:lnTo>
                      <a:pt x="1816" y="1395"/>
                    </a:lnTo>
                    <a:lnTo>
                      <a:pt x="1799" y="1404"/>
                    </a:lnTo>
                    <a:lnTo>
                      <a:pt x="1790" y="1413"/>
                    </a:lnTo>
                    <a:lnTo>
                      <a:pt x="1781" y="1430"/>
                    </a:lnTo>
                    <a:lnTo>
                      <a:pt x="1781" y="1430"/>
                    </a:lnTo>
                    <a:lnTo>
                      <a:pt x="1781" y="1439"/>
                    </a:lnTo>
                    <a:lnTo>
                      <a:pt x="1781" y="1439"/>
                    </a:lnTo>
                    <a:lnTo>
                      <a:pt x="1772" y="1439"/>
                    </a:lnTo>
                    <a:lnTo>
                      <a:pt x="1755" y="1439"/>
                    </a:lnTo>
                    <a:lnTo>
                      <a:pt x="1755" y="1439"/>
                    </a:lnTo>
                    <a:lnTo>
                      <a:pt x="1737" y="1448"/>
                    </a:lnTo>
                    <a:lnTo>
                      <a:pt x="1737" y="1457"/>
                    </a:lnTo>
                    <a:lnTo>
                      <a:pt x="1737" y="1457"/>
                    </a:lnTo>
                    <a:lnTo>
                      <a:pt x="1728" y="1466"/>
                    </a:lnTo>
                    <a:lnTo>
                      <a:pt x="1728" y="1466"/>
                    </a:lnTo>
                    <a:lnTo>
                      <a:pt x="1719" y="1474"/>
                    </a:lnTo>
                    <a:lnTo>
                      <a:pt x="1719" y="1474"/>
                    </a:lnTo>
                    <a:lnTo>
                      <a:pt x="1719" y="1483"/>
                    </a:lnTo>
                    <a:lnTo>
                      <a:pt x="1710" y="1492"/>
                    </a:lnTo>
                    <a:lnTo>
                      <a:pt x="1710" y="1501"/>
                    </a:lnTo>
                    <a:lnTo>
                      <a:pt x="1710" y="1501"/>
                    </a:lnTo>
                    <a:lnTo>
                      <a:pt x="1719" y="1519"/>
                    </a:lnTo>
                    <a:lnTo>
                      <a:pt x="1719" y="1519"/>
                    </a:lnTo>
                    <a:lnTo>
                      <a:pt x="1719" y="1527"/>
                    </a:lnTo>
                    <a:lnTo>
                      <a:pt x="1719" y="1527"/>
                    </a:lnTo>
                    <a:lnTo>
                      <a:pt x="1728" y="1545"/>
                    </a:lnTo>
                    <a:lnTo>
                      <a:pt x="1728" y="1554"/>
                    </a:lnTo>
                    <a:lnTo>
                      <a:pt x="1728" y="1554"/>
                    </a:lnTo>
                    <a:lnTo>
                      <a:pt x="1728" y="1563"/>
                    </a:lnTo>
                    <a:lnTo>
                      <a:pt x="1728" y="1563"/>
                    </a:lnTo>
                    <a:lnTo>
                      <a:pt x="1737" y="1589"/>
                    </a:lnTo>
                    <a:lnTo>
                      <a:pt x="1746" y="1598"/>
                    </a:lnTo>
                    <a:lnTo>
                      <a:pt x="1737" y="1616"/>
                    </a:lnTo>
                    <a:lnTo>
                      <a:pt x="1737" y="1625"/>
                    </a:lnTo>
                    <a:lnTo>
                      <a:pt x="1737" y="1625"/>
                    </a:lnTo>
                    <a:lnTo>
                      <a:pt x="1719" y="1651"/>
                    </a:lnTo>
                    <a:lnTo>
                      <a:pt x="1719" y="1651"/>
                    </a:lnTo>
                    <a:lnTo>
                      <a:pt x="1719" y="1660"/>
                    </a:lnTo>
                    <a:lnTo>
                      <a:pt x="1719" y="1669"/>
                    </a:lnTo>
                    <a:lnTo>
                      <a:pt x="1719" y="1669"/>
                    </a:lnTo>
                    <a:lnTo>
                      <a:pt x="1728" y="1677"/>
                    </a:lnTo>
                    <a:lnTo>
                      <a:pt x="1737" y="1677"/>
                    </a:lnTo>
                    <a:lnTo>
                      <a:pt x="1737" y="1677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90" y="1704"/>
                    </a:lnTo>
                    <a:lnTo>
                      <a:pt x="1790" y="1704"/>
                    </a:lnTo>
                    <a:lnTo>
                      <a:pt x="1790" y="1713"/>
                    </a:lnTo>
                    <a:lnTo>
                      <a:pt x="1790" y="1713"/>
                    </a:lnTo>
                    <a:lnTo>
                      <a:pt x="1799" y="1713"/>
                    </a:lnTo>
                    <a:lnTo>
                      <a:pt x="1799" y="1713"/>
                    </a:lnTo>
                    <a:lnTo>
                      <a:pt x="1807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34" y="1722"/>
                    </a:lnTo>
                    <a:lnTo>
                      <a:pt x="1834" y="1722"/>
                    </a:lnTo>
                    <a:lnTo>
                      <a:pt x="1852" y="1730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87" y="1730"/>
                    </a:lnTo>
                    <a:lnTo>
                      <a:pt x="1887" y="1730"/>
                    </a:lnTo>
                    <a:lnTo>
                      <a:pt x="1975" y="1713"/>
                    </a:lnTo>
                    <a:lnTo>
                      <a:pt x="1975" y="1713"/>
                    </a:lnTo>
                    <a:lnTo>
                      <a:pt x="2019" y="1695"/>
                    </a:lnTo>
                    <a:lnTo>
                      <a:pt x="2055" y="1695"/>
                    </a:lnTo>
                    <a:lnTo>
                      <a:pt x="2055" y="1695"/>
                    </a:lnTo>
                    <a:lnTo>
                      <a:pt x="2081" y="1695"/>
                    </a:lnTo>
                    <a:lnTo>
                      <a:pt x="2081" y="1695"/>
                    </a:lnTo>
                    <a:lnTo>
                      <a:pt x="2099" y="1695"/>
                    </a:lnTo>
                    <a:lnTo>
                      <a:pt x="2107" y="1686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25" y="1686"/>
                    </a:lnTo>
                    <a:lnTo>
                      <a:pt x="2125" y="1686"/>
                    </a:lnTo>
                    <a:lnTo>
                      <a:pt x="2143" y="1713"/>
                    </a:lnTo>
                    <a:lnTo>
                      <a:pt x="2143" y="1713"/>
                    </a:lnTo>
                    <a:lnTo>
                      <a:pt x="2152" y="1722"/>
                    </a:lnTo>
                    <a:lnTo>
                      <a:pt x="2152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34" y="1722"/>
                    </a:lnTo>
                    <a:lnTo>
                      <a:pt x="2134" y="1722"/>
                    </a:lnTo>
                    <a:lnTo>
                      <a:pt x="2134" y="1730"/>
                    </a:lnTo>
                    <a:lnTo>
                      <a:pt x="2134" y="1730"/>
                    </a:lnTo>
                    <a:lnTo>
                      <a:pt x="2116" y="1730"/>
                    </a:lnTo>
                    <a:lnTo>
                      <a:pt x="2116" y="1730"/>
                    </a:lnTo>
                    <a:lnTo>
                      <a:pt x="2099" y="1739"/>
                    </a:lnTo>
                    <a:lnTo>
                      <a:pt x="2090" y="1748"/>
                    </a:lnTo>
                    <a:lnTo>
                      <a:pt x="2090" y="1748"/>
                    </a:lnTo>
                    <a:lnTo>
                      <a:pt x="2090" y="1757"/>
                    </a:lnTo>
                    <a:lnTo>
                      <a:pt x="2090" y="1757"/>
                    </a:lnTo>
                    <a:lnTo>
                      <a:pt x="2063" y="1757"/>
                    </a:lnTo>
                    <a:lnTo>
                      <a:pt x="2063" y="1757"/>
                    </a:lnTo>
                    <a:lnTo>
                      <a:pt x="2037" y="1748"/>
                    </a:lnTo>
                    <a:lnTo>
                      <a:pt x="2002" y="1748"/>
                    </a:lnTo>
                    <a:lnTo>
                      <a:pt x="2002" y="1748"/>
                    </a:lnTo>
                    <a:lnTo>
                      <a:pt x="1966" y="1757"/>
                    </a:lnTo>
                    <a:lnTo>
                      <a:pt x="1966" y="1757"/>
                    </a:lnTo>
                    <a:lnTo>
                      <a:pt x="1931" y="1757"/>
                    </a:lnTo>
                    <a:lnTo>
                      <a:pt x="1896" y="1766"/>
                    </a:lnTo>
                    <a:lnTo>
                      <a:pt x="1896" y="1766"/>
                    </a:lnTo>
                    <a:lnTo>
                      <a:pt x="1887" y="1775"/>
                    </a:lnTo>
                    <a:lnTo>
                      <a:pt x="1887" y="1775"/>
                    </a:lnTo>
                    <a:lnTo>
                      <a:pt x="1878" y="1783"/>
                    </a:lnTo>
                    <a:lnTo>
                      <a:pt x="1878" y="1783"/>
                    </a:lnTo>
                    <a:lnTo>
                      <a:pt x="1869" y="1783"/>
                    </a:lnTo>
                    <a:lnTo>
                      <a:pt x="1869" y="1783"/>
                    </a:lnTo>
                    <a:lnTo>
                      <a:pt x="1860" y="1792"/>
                    </a:lnTo>
                    <a:lnTo>
                      <a:pt x="1860" y="1792"/>
                    </a:lnTo>
                    <a:lnTo>
                      <a:pt x="1860" y="1810"/>
                    </a:lnTo>
                    <a:lnTo>
                      <a:pt x="1860" y="1819"/>
                    </a:lnTo>
                    <a:lnTo>
                      <a:pt x="1860" y="1819"/>
                    </a:lnTo>
                    <a:lnTo>
                      <a:pt x="1869" y="1819"/>
                    </a:lnTo>
                    <a:lnTo>
                      <a:pt x="1869" y="1819"/>
                    </a:lnTo>
                    <a:lnTo>
                      <a:pt x="1869" y="1845"/>
                    </a:lnTo>
                    <a:lnTo>
                      <a:pt x="1869" y="1845"/>
                    </a:lnTo>
                    <a:lnTo>
                      <a:pt x="1878" y="1854"/>
                    </a:lnTo>
                    <a:lnTo>
                      <a:pt x="1878" y="1854"/>
                    </a:lnTo>
                    <a:lnTo>
                      <a:pt x="1896" y="1872"/>
                    </a:lnTo>
                    <a:lnTo>
                      <a:pt x="1905" y="1872"/>
                    </a:lnTo>
                    <a:lnTo>
                      <a:pt x="1913" y="1872"/>
                    </a:lnTo>
                    <a:lnTo>
                      <a:pt x="1913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81"/>
                    </a:lnTo>
                    <a:lnTo>
                      <a:pt x="1905" y="1881"/>
                    </a:lnTo>
                    <a:lnTo>
                      <a:pt x="1905" y="1881"/>
                    </a:lnTo>
                    <a:lnTo>
                      <a:pt x="1896" y="1881"/>
                    </a:lnTo>
                    <a:lnTo>
                      <a:pt x="1896" y="1881"/>
                    </a:lnTo>
                    <a:lnTo>
                      <a:pt x="1887" y="1898"/>
                    </a:lnTo>
                    <a:lnTo>
                      <a:pt x="1887" y="1907"/>
                    </a:lnTo>
                    <a:lnTo>
                      <a:pt x="1887" y="1907"/>
                    </a:lnTo>
                    <a:lnTo>
                      <a:pt x="1887" y="1916"/>
                    </a:lnTo>
                    <a:lnTo>
                      <a:pt x="1887" y="1942"/>
                    </a:lnTo>
                    <a:lnTo>
                      <a:pt x="1887" y="1942"/>
                    </a:lnTo>
                    <a:lnTo>
                      <a:pt x="1887" y="1951"/>
                    </a:lnTo>
                    <a:lnTo>
                      <a:pt x="1869" y="1960"/>
                    </a:lnTo>
                    <a:lnTo>
                      <a:pt x="1852" y="1960"/>
                    </a:lnTo>
                    <a:lnTo>
                      <a:pt x="1852" y="1960"/>
                    </a:lnTo>
                    <a:lnTo>
                      <a:pt x="1834" y="1942"/>
                    </a:lnTo>
                    <a:lnTo>
                      <a:pt x="1825" y="1916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799" y="1889"/>
                    </a:lnTo>
                    <a:lnTo>
                      <a:pt x="1799" y="1889"/>
                    </a:lnTo>
                    <a:lnTo>
                      <a:pt x="1790" y="1889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55" y="1916"/>
                    </a:lnTo>
                    <a:lnTo>
                      <a:pt x="1755" y="1916"/>
                    </a:lnTo>
                    <a:lnTo>
                      <a:pt x="1746" y="1925"/>
                    </a:lnTo>
                    <a:lnTo>
                      <a:pt x="1746" y="1925"/>
                    </a:lnTo>
                    <a:lnTo>
                      <a:pt x="1728" y="1933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19" y="1951"/>
                    </a:lnTo>
                    <a:lnTo>
                      <a:pt x="1719" y="1951"/>
                    </a:lnTo>
                    <a:lnTo>
                      <a:pt x="1719" y="1960"/>
                    </a:lnTo>
                    <a:lnTo>
                      <a:pt x="1719" y="1960"/>
                    </a:lnTo>
                    <a:lnTo>
                      <a:pt x="1719" y="1969"/>
                    </a:lnTo>
                    <a:lnTo>
                      <a:pt x="1719" y="1969"/>
                    </a:lnTo>
                    <a:lnTo>
                      <a:pt x="1702" y="1986"/>
                    </a:lnTo>
                    <a:lnTo>
                      <a:pt x="1702" y="2004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9"/>
                    </a:lnTo>
                    <a:lnTo>
                      <a:pt x="1710" y="2039"/>
                    </a:lnTo>
                    <a:lnTo>
                      <a:pt x="1719" y="2066"/>
                    </a:lnTo>
                    <a:lnTo>
                      <a:pt x="1710" y="2075"/>
                    </a:lnTo>
                    <a:lnTo>
                      <a:pt x="1710" y="2075"/>
                    </a:lnTo>
                    <a:lnTo>
                      <a:pt x="1702" y="2084"/>
                    </a:lnTo>
                    <a:lnTo>
                      <a:pt x="1702" y="2092"/>
                    </a:lnTo>
                    <a:lnTo>
                      <a:pt x="1702" y="2092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0" y="2119"/>
                    </a:lnTo>
                    <a:lnTo>
                      <a:pt x="1710" y="2119"/>
                    </a:lnTo>
                    <a:lnTo>
                      <a:pt x="1702" y="2128"/>
                    </a:lnTo>
                    <a:lnTo>
                      <a:pt x="1702" y="2128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693" y="2154"/>
                    </a:lnTo>
                    <a:lnTo>
                      <a:pt x="1693" y="2154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75" y="2163"/>
                    </a:lnTo>
                    <a:lnTo>
                      <a:pt x="1675" y="2163"/>
                    </a:lnTo>
                    <a:lnTo>
                      <a:pt x="1657" y="2154"/>
                    </a:lnTo>
                    <a:lnTo>
                      <a:pt x="1657" y="2154"/>
                    </a:lnTo>
                    <a:lnTo>
                      <a:pt x="1640" y="2154"/>
                    </a:lnTo>
                    <a:lnTo>
                      <a:pt x="1640" y="2154"/>
                    </a:lnTo>
                    <a:lnTo>
                      <a:pt x="1631" y="2154"/>
                    </a:lnTo>
                    <a:lnTo>
                      <a:pt x="1631" y="2154"/>
                    </a:lnTo>
                    <a:lnTo>
                      <a:pt x="1613" y="2163"/>
                    </a:lnTo>
                    <a:lnTo>
                      <a:pt x="1605" y="2163"/>
                    </a:lnTo>
                    <a:lnTo>
                      <a:pt x="1605" y="2163"/>
                    </a:lnTo>
                    <a:lnTo>
                      <a:pt x="1596" y="2163"/>
                    </a:lnTo>
                    <a:lnTo>
                      <a:pt x="1587" y="2145"/>
                    </a:lnTo>
                    <a:lnTo>
                      <a:pt x="1587" y="2145"/>
                    </a:lnTo>
                    <a:lnTo>
                      <a:pt x="1578" y="2128"/>
                    </a:lnTo>
                    <a:lnTo>
                      <a:pt x="1569" y="2128"/>
                    </a:lnTo>
                    <a:lnTo>
                      <a:pt x="1569" y="2128"/>
                    </a:lnTo>
                    <a:lnTo>
                      <a:pt x="1507" y="2137"/>
                    </a:lnTo>
                    <a:lnTo>
                      <a:pt x="1472" y="2145"/>
                    </a:lnTo>
                    <a:lnTo>
                      <a:pt x="1446" y="2172"/>
                    </a:lnTo>
                    <a:lnTo>
                      <a:pt x="1446" y="2172"/>
                    </a:lnTo>
                    <a:lnTo>
                      <a:pt x="1428" y="2181"/>
                    </a:lnTo>
                    <a:lnTo>
                      <a:pt x="1402" y="2181"/>
                    </a:lnTo>
                    <a:lnTo>
                      <a:pt x="1402" y="2181"/>
                    </a:lnTo>
                    <a:lnTo>
                      <a:pt x="1393" y="2189"/>
                    </a:lnTo>
                    <a:lnTo>
                      <a:pt x="1375" y="2189"/>
                    </a:lnTo>
                    <a:lnTo>
                      <a:pt x="1375" y="2189"/>
                    </a:lnTo>
                    <a:lnTo>
                      <a:pt x="1357" y="2189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49" y="2198"/>
                    </a:lnTo>
                    <a:lnTo>
                      <a:pt x="1349" y="2198"/>
                    </a:lnTo>
                    <a:lnTo>
                      <a:pt x="1349" y="2189"/>
                    </a:lnTo>
                    <a:lnTo>
                      <a:pt x="1340" y="2181"/>
                    </a:lnTo>
                    <a:lnTo>
                      <a:pt x="1313" y="2181"/>
                    </a:lnTo>
                    <a:lnTo>
                      <a:pt x="1322" y="2181"/>
                    </a:lnTo>
                    <a:lnTo>
                      <a:pt x="1322" y="2181"/>
                    </a:lnTo>
                    <a:lnTo>
                      <a:pt x="1322" y="2163"/>
                    </a:lnTo>
                    <a:lnTo>
                      <a:pt x="1313" y="2154"/>
                    </a:lnTo>
                    <a:lnTo>
                      <a:pt x="1313" y="2154"/>
                    </a:lnTo>
                    <a:lnTo>
                      <a:pt x="1305" y="2154"/>
                    </a:lnTo>
                    <a:lnTo>
                      <a:pt x="1296" y="2154"/>
                    </a:lnTo>
                    <a:lnTo>
                      <a:pt x="1296" y="2154"/>
                    </a:lnTo>
                    <a:lnTo>
                      <a:pt x="1278" y="2163"/>
                    </a:lnTo>
                    <a:lnTo>
                      <a:pt x="1269" y="2163"/>
                    </a:lnTo>
                    <a:lnTo>
                      <a:pt x="1269" y="2163"/>
                    </a:lnTo>
                    <a:lnTo>
                      <a:pt x="1252" y="2163"/>
                    </a:lnTo>
                    <a:lnTo>
                      <a:pt x="1225" y="2181"/>
                    </a:lnTo>
                    <a:lnTo>
                      <a:pt x="1225" y="2181"/>
                    </a:lnTo>
                    <a:lnTo>
                      <a:pt x="1207" y="2189"/>
                    </a:lnTo>
                    <a:lnTo>
                      <a:pt x="1207" y="2189"/>
                    </a:lnTo>
                    <a:lnTo>
                      <a:pt x="1207" y="2198"/>
                    </a:lnTo>
                    <a:lnTo>
                      <a:pt x="1207" y="2198"/>
                    </a:lnTo>
                    <a:lnTo>
                      <a:pt x="1199" y="2198"/>
                    </a:lnTo>
                    <a:lnTo>
                      <a:pt x="1199" y="2198"/>
                    </a:lnTo>
                    <a:lnTo>
                      <a:pt x="1190" y="2207"/>
                    </a:lnTo>
                    <a:lnTo>
                      <a:pt x="1190" y="2207"/>
                    </a:lnTo>
                    <a:lnTo>
                      <a:pt x="1181" y="2198"/>
                    </a:lnTo>
                    <a:lnTo>
                      <a:pt x="1181" y="2198"/>
                    </a:lnTo>
                    <a:lnTo>
                      <a:pt x="1172" y="2198"/>
                    </a:lnTo>
                    <a:lnTo>
                      <a:pt x="1172" y="2198"/>
                    </a:lnTo>
                    <a:lnTo>
                      <a:pt x="1181" y="2189"/>
                    </a:lnTo>
                    <a:lnTo>
                      <a:pt x="1181" y="2181"/>
                    </a:lnTo>
                    <a:lnTo>
                      <a:pt x="1181" y="2181"/>
                    </a:lnTo>
                    <a:lnTo>
                      <a:pt x="1172" y="2172"/>
                    </a:lnTo>
                    <a:lnTo>
                      <a:pt x="1163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37" y="2172"/>
                    </a:lnTo>
                    <a:lnTo>
                      <a:pt x="1120" y="2163"/>
                    </a:lnTo>
                    <a:lnTo>
                      <a:pt x="1120" y="2163"/>
                    </a:lnTo>
                    <a:lnTo>
                      <a:pt x="1120" y="2154"/>
                    </a:lnTo>
                    <a:lnTo>
                      <a:pt x="1120" y="2154"/>
                    </a:lnTo>
                    <a:lnTo>
                      <a:pt x="1120" y="2145"/>
                    </a:lnTo>
                    <a:lnTo>
                      <a:pt x="1103" y="2137"/>
                    </a:lnTo>
                    <a:lnTo>
                      <a:pt x="1103" y="2137"/>
                    </a:lnTo>
                    <a:lnTo>
                      <a:pt x="1103" y="2128"/>
                    </a:lnTo>
                    <a:lnTo>
                      <a:pt x="1103" y="2128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11" y="2128"/>
                    </a:lnTo>
                    <a:lnTo>
                      <a:pt x="1111" y="2128"/>
                    </a:lnTo>
                    <a:lnTo>
                      <a:pt x="1129" y="2137"/>
                    </a:lnTo>
                    <a:lnTo>
                      <a:pt x="1137" y="2137"/>
                    </a:lnTo>
                    <a:lnTo>
                      <a:pt x="1137" y="2137"/>
                    </a:lnTo>
                    <a:lnTo>
                      <a:pt x="1155" y="2137"/>
                    </a:lnTo>
                    <a:lnTo>
                      <a:pt x="1163" y="2128"/>
                    </a:lnTo>
                    <a:lnTo>
                      <a:pt x="1163" y="2128"/>
                    </a:lnTo>
                    <a:lnTo>
                      <a:pt x="1163" y="2119"/>
                    </a:lnTo>
                    <a:lnTo>
                      <a:pt x="1163" y="2119"/>
                    </a:lnTo>
                    <a:lnTo>
                      <a:pt x="1163" y="2092"/>
                    </a:lnTo>
                    <a:lnTo>
                      <a:pt x="1155" y="2075"/>
                    </a:lnTo>
                    <a:lnTo>
                      <a:pt x="1155" y="2075"/>
                    </a:lnTo>
                    <a:lnTo>
                      <a:pt x="1137" y="2075"/>
                    </a:lnTo>
                    <a:lnTo>
                      <a:pt x="1129" y="2075"/>
                    </a:lnTo>
                    <a:lnTo>
                      <a:pt x="1129" y="2075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66"/>
                    </a:lnTo>
                    <a:lnTo>
                      <a:pt x="1120" y="2066"/>
                    </a:lnTo>
                    <a:lnTo>
                      <a:pt x="1129" y="2057"/>
                    </a:lnTo>
                    <a:lnTo>
                      <a:pt x="1129" y="2057"/>
                    </a:lnTo>
                    <a:lnTo>
                      <a:pt x="1137" y="2048"/>
                    </a:lnTo>
                    <a:lnTo>
                      <a:pt x="1137" y="2048"/>
                    </a:lnTo>
                    <a:lnTo>
                      <a:pt x="1146" y="2048"/>
                    </a:lnTo>
                    <a:lnTo>
                      <a:pt x="1155" y="2048"/>
                    </a:lnTo>
                    <a:lnTo>
                      <a:pt x="1155" y="2048"/>
                    </a:lnTo>
                    <a:lnTo>
                      <a:pt x="1163" y="2039"/>
                    </a:lnTo>
                    <a:lnTo>
                      <a:pt x="1172" y="2031"/>
                    </a:lnTo>
                    <a:lnTo>
                      <a:pt x="1172" y="2031"/>
                    </a:lnTo>
                    <a:lnTo>
                      <a:pt x="1172" y="2022"/>
                    </a:lnTo>
                    <a:lnTo>
                      <a:pt x="1163" y="2013"/>
                    </a:lnTo>
                    <a:lnTo>
                      <a:pt x="1163" y="2013"/>
                    </a:lnTo>
                    <a:lnTo>
                      <a:pt x="1137" y="1995"/>
                    </a:lnTo>
                    <a:lnTo>
                      <a:pt x="1137" y="1995"/>
                    </a:lnTo>
                    <a:lnTo>
                      <a:pt x="1137" y="1986"/>
                    </a:lnTo>
                    <a:lnTo>
                      <a:pt x="1137" y="1986"/>
                    </a:lnTo>
                    <a:lnTo>
                      <a:pt x="1137" y="1978"/>
                    </a:lnTo>
                    <a:lnTo>
                      <a:pt x="1137" y="1978"/>
                    </a:lnTo>
                    <a:lnTo>
                      <a:pt x="1137" y="1969"/>
                    </a:lnTo>
                    <a:lnTo>
                      <a:pt x="1137" y="1969"/>
                    </a:lnTo>
                    <a:lnTo>
                      <a:pt x="1155" y="1951"/>
                    </a:lnTo>
                    <a:lnTo>
                      <a:pt x="1155" y="1933"/>
                    </a:lnTo>
                    <a:lnTo>
                      <a:pt x="1155" y="1933"/>
                    </a:lnTo>
                    <a:lnTo>
                      <a:pt x="1146" y="1916"/>
                    </a:lnTo>
                    <a:lnTo>
                      <a:pt x="1146" y="1916"/>
                    </a:lnTo>
                    <a:lnTo>
                      <a:pt x="1137" y="1907"/>
                    </a:lnTo>
                    <a:lnTo>
                      <a:pt x="1129" y="1907"/>
                    </a:lnTo>
                    <a:lnTo>
                      <a:pt x="1129" y="1907"/>
                    </a:lnTo>
                    <a:lnTo>
                      <a:pt x="1103" y="1916"/>
                    </a:lnTo>
                    <a:lnTo>
                      <a:pt x="1094" y="1925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76" y="1951"/>
                    </a:lnTo>
                    <a:lnTo>
                      <a:pt x="1076" y="1951"/>
                    </a:lnTo>
                    <a:lnTo>
                      <a:pt x="1067" y="1951"/>
                    </a:lnTo>
                    <a:lnTo>
                      <a:pt x="1059" y="1960"/>
                    </a:lnTo>
                    <a:lnTo>
                      <a:pt x="1059" y="1960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59" y="1969"/>
                    </a:lnTo>
                    <a:lnTo>
                      <a:pt x="1059" y="1969"/>
                    </a:lnTo>
                    <a:lnTo>
                      <a:pt x="1050" y="1960"/>
                    </a:lnTo>
                    <a:lnTo>
                      <a:pt x="1032" y="1960"/>
                    </a:lnTo>
                    <a:lnTo>
                      <a:pt x="1032" y="1960"/>
                    </a:lnTo>
                    <a:lnTo>
                      <a:pt x="1014" y="1969"/>
                    </a:lnTo>
                    <a:lnTo>
                      <a:pt x="1014" y="1978"/>
                    </a:lnTo>
                    <a:lnTo>
                      <a:pt x="1014" y="1978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997" y="1995"/>
                    </a:lnTo>
                    <a:lnTo>
                      <a:pt x="997" y="1995"/>
                    </a:lnTo>
                    <a:lnTo>
                      <a:pt x="997" y="2004"/>
                    </a:lnTo>
                    <a:lnTo>
                      <a:pt x="997" y="2004"/>
                    </a:lnTo>
                    <a:lnTo>
                      <a:pt x="997" y="2013"/>
                    </a:lnTo>
                    <a:lnTo>
                      <a:pt x="997" y="2031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1006" y="2084"/>
                    </a:lnTo>
                    <a:lnTo>
                      <a:pt x="1006" y="2084"/>
                    </a:lnTo>
                    <a:lnTo>
                      <a:pt x="1014" y="2092"/>
                    </a:lnTo>
                    <a:lnTo>
                      <a:pt x="1014" y="2092"/>
                    </a:lnTo>
                    <a:lnTo>
                      <a:pt x="1014" y="2101"/>
                    </a:lnTo>
                    <a:lnTo>
                      <a:pt x="1014" y="2101"/>
                    </a:lnTo>
                    <a:lnTo>
                      <a:pt x="1023" y="2110"/>
                    </a:lnTo>
                    <a:lnTo>
                      <a:pt x="1023" y="2110"/>
                    </a:lnTo>
                    <a:lnTo>
                      <a:pt x="1023" y="2119"/>
                    </a:lnTo>
                    <a:lnTo>
                      <a:pt x="1023" y="2119"/>
                    </a:lnTo>
                    <a:lnTo>
                      <a:pt x="1023" y="2128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81"/>
                    </a:lnTo>
                    <a:lnTo>
                      <a:pt x="1050" y="2207"/>
                    </a:lnTo>
                    <a:lnTo>
                      <a:pt x="1050" y="2207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41" y="2225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06" y="2225"/>
                    </a:lnTo>
                    <a:lnTo>
                      <a:pt x="1006" y="2225"/>
                    </a:lnTo>
                    <a:lnTo>
                      <a:pt x="997" y="2225"/>
                    </a:lnTo>
                    <a:lnTo>
                      <a:pt x="997" y="2225"/>
                    </a:lnTo>
                    <a:lnTo>
                      <a:pt x="997" y="2216"/>
                    </a:lnTo>
                    <a:lnTo>
                      <a:pt x="961" y="2216"/>
                    </a:lnTo>
                    <a:lnTo>
                      <a:pt x="961" y="2216"/>
                    </a:lnTo>
                    <a:lnTo>
                      <a:pt x="953" y="2225"/>
                    </a:lnTo>
                    <a:lnTo>
                      <a:pt x="944" y="2234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35" y="2242"/>
                    </a:lnTo>
                    <a:lnTo>
                      <a:pt x="935" y="2242"/>
                    </a:lnTo>
                    <a:lnTo>
                      <a:pt x="917" y="2242"/>
                    </a:lnTo>
                    <a:lnTo>
                      <a:pt x="882" y="2242"/>
                    </a:lnTo>
                    <a:lnTo>
                      <a:pt x="882" y="2242"/>
                    </a:lnTo>
                    <a:lnTo>
                      <a:pt x="856" y="2260"/>
                    </a:lnTo>
                    <a:lnTo>
                      <a:pt x="847" y="2269"/>
                    </a:lnTo>
                    <a:lnTo>
                      <a:pt x="847" y="2269"/>
                    </a:lnTo>
                    <a:lnTo>
                      <a:pt x="847" y="2278"/>
                    </a:lnTo>
                    <a:lnTo>
                      <a:pt x="847" y="2287"/>
                    </a:lnTo>
                    <a:lnTo>
                      <a:pt x="847" y="2287"/>
                    </a:lnTo>
                    <a:lnTo>
                      <a:pt x="847" y="2295"/>
                    </a:lnTo>
                    <a:lnTo>
                      <a:pt x="847" y="2295"/>
                    </a:lnTo>
                    <a:lnTo>
                      <a:pt x="838" y="2295"/>
                    </a:lnTo>
                    <a:lnTo>
                      <a:pt x="838" y="2295"/>
                    </a:lnTo>
                    <a:lnTo>
                      <a:pt x="838" y="2278"/>
                    </a:lnTo>
                    <a:lnTo>
                      <a:pt x="820" y="2278"/>
                    </a:lnTo>
                    <a:lnTo>
                      <a:pt x="820" y="2278"/>
                    </a:lnTo>
                    <a:lnTo>
                      <a:pt x="803" y="2287"/>
                    </a:lnTo>
                    <a:lnTo>
                      <a:pt x="803" y="2287"/>
                    </a:lnTo>
                    <a:lnTo>
                      <a:pt x="794" y="2295"/>
                    </a:lnTo>
                    <a:lnTo>
                      <a:pt x="794" y="2304"/>
                    </a:lnTo>
                    <a:lnTo>
                      <a:pt x="794" y="2304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85" y="2322"/>
                    </a:lnTo>
                    <a:lnTo>
                      <a:pt x="785" y="2322"/>
                    </a:lnTo>
                    <a:lnTo>
                      <a:pt x="776" y="2331"/>
                    </a:lnTo>
                    <a:lnTo>
                      <a:pt x="767" y="2348"/>
                    </a:lnTo>
                    <a:lnTo>
                      <a:pt x="767" y="2348"/>
                    </a:lnTo>
                    <a:lnTo>
                      <a:pt x="767" y="2357"/>
                    </a:lnTo>
                    <a:lnTo>
                      <a:pt x="767" y="2357"/>
                    </a:lnTo>
                    <a:lnTo>
                      <a:pt x="759" y="2375"/>
                    </a:lnTo>
                    <a:lnTo>
                      <a:pt x="741" y="2384"/>
                    </a:lnTo>
                    <a:lnTo>
                      <a:pt x="741" y="2384"/>
                    </a:lnTo>
                    <a:lnTo>
                      <a:pt x="732" y="2401"/>
                    </a:lnTo>
                    <a:lnTo>
                      <a:pt x="732" y="2401"/>
                    </a:lnTo>
                    <a:lnTo>
                      <a:pt x="723" y="2401"/>
                    </a:lnTo>
                    <a:lnTo>
                      <a:pt x="723" y="2401"/>
                    </a:lnTo>
                    <a:lnTo>
                      <a:pt x="714" y="2410"/>
                    </a:lnTo>
                    <a:lnTo>
                      <a:pt x="714" y="2410"/>
                    </a:lnTo>
                    <a:lnTo>
                      <a:pt x="706" y="2410"/>
                    </a:lnTo>
                    <a:lnTo>
                      <a:pt x="706" y="2410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70" y="2419"/>
                    </a:lnTo>
                    <a:lnTo>
                      <a:pt x="670" y="2419"/>
                    </a:lnTo>
                    <a:lnTo>
                      <a:pt x="653" y="2419"/>
                    </a:lnTo>
                    <a:lnTo>
                      <a:pt x="644" y="2428"/>
                    </a:lnTo>
                    <a:lnTo>
                      <a:pt x="644" y="2428"/>
                    </a:lnTo>
                    <a:lnTo>
                      <a:pt x="635" y="2454"/>
                    </a:lnTo>
                    <a:lnTo>
                      <a:pt x="635" y="2472"/>
                    </a:lnTo>
                    <a:lnTo>
                      <a:pt x="635" y="2472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09" y="2498"/>
                    </a:lnTo>
                    <a:lnTo>
                      <a:pt x="582" y="2507"/>
                    </a:lnTo>
                    <a:lnTo>
                      <a:pt x="582" y="2507"/>
                    </a:lnTo>
                    <a:lnTo>
                      <a:pt x="556" y="2507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34"/>
                    </a:lnTo>
                    <a:lnTo>
                      <a:pt x="547" y="2534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29" y="2551"/>
                    </a:lnTo>
                    <a:lnTo>
                      <a:pt x="529" y="2551"/>
                    </a:lnTo>
                    <a:lnTo>
                      <a:pt x="503" y="2543"/>
                    </a:lnTo>
                    <a:lnTo>
                      <a:pt x="485" y="2525"/>
                    </a:lnTo>
                    <a:lnTo>
                      <a:pt x="485" y="2525"/>
                    </a:lnTo>
                    <a:lnTo>
                      <a:pt x="476" y="2516"/>
                    </a:lnTo>
                    <a:lnTo>
                      <a:pt x="467" y="2516"/>
                    </a:lnTo>
                    <a:lnTo>
                      <a:pt x="459" y="2516"/>
                    </a:lnTo>
                    <a:lnTo>
                      <a:pt x="459" y="2516"/>
                    </a:lnTo>
                    <a:lnTo>
                      <a:pt x="441" y="2516"/>
                    </a:lnTo>
                    <a:lnTo>
                      <a:pt x="432" y="2525"/>
                    </a:lnTo>
                    <a:lnTo>
                      <a:pt x="423" y="2534"/>
                    </a:lnTo>
                    <a:lnTo>
                      <a:pt x="423" y="2543"/>
                    </a:lnTo>
                    <a:lnTo>
                      <a:pt x="423" y="2543"/>
                    </a:lnTo>
                    <a:lnTo>
                      <a:pt x="432" y="2551"/>
                    </a:lnTo>
                    <a:lnTo>
                      <a:pt x="432" y="2551"/>
                    </a:lnTo>
                    <a:lnTo>
                      <a:pt x="441" y="2578"/>
                    </a:lnTo>
                    <a:lnTo>
                      <a:pt x="450" y="2587"/>
                    </a:lnTo>
                    <a:lnTo>
                      <a:pt x="450" y="2587"/>
                    </a:lnTo>
                    <a:lnTo>
                      <a:pt x="441" y="2596"/>
                    </a:lnTo>
                    <a:lnTo>
                      <a:pt x="441" y="2596"/>
                    </a:lnTo>
                    <a:lnTo>
                      <a:pt x="432" y="2596"/>
                    </a:lnTo>
                    <a:lnTo>
                      <a:pt x="432" y="2596"/>
                    </a:lnTo>
                    <a:lnTo>
                      <a:pt x="414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88" y="2604"/>
                    </a:lnTo>
                    <a:lnTo>
                      <a:pt x="388" y="2604"/>
                    </a:lnTo>
                    <a:lnTo>
                      <a:pt x="388" y="2596"/>
                    </a:lnTo>
                    <a:lnTo>
                      <a:pt x="388" y="2596"/>
                    </a:lnTo>
                    <a:lnTo>
                      <a:pt x="379" y="2596"/>
                    </a:lnTo>
                    <a:lnTo>
                      <a:pt x="370" y="2578"/>
                    </a:lnTo>
                    <a:lnTo>
                      <a:pt x="370" y="2578"/>
                    </a:lnTo>
                    <a:lnTo>
                      <a:pt x="361" y="2578"/>
                    </a:lnTo>
                    <a:lnTo>
                      <a:pt x="361" y="2578"/>
                    </a:lnTo>
                    <a:lnTo>
                      <a:pt x="335" y="2578"/>
                    </a:lnTo>
                    <a:lnTo>
                      <a:pt x="335" y="2578"/>
                    </a:lnTo>
                    <a:lnTo>
                      <a:pt x="326" y="2587"/>
                    </a:lnTo>
                    <a:lnTo>
                      <a:pt x="326" y="2587"/>
                    </a:lnTo>
                    <a:lnTo>
                      <a:pt x="309" y="2587"/>
                    </a:lnTo>
                    <a:lnTo>
                      <a:pt x="309" y="2587"/>
                    </a:lnTo>
                    <a:lnTo>
                      <a:pt x="282" y="2587"/>
                    </a:lnTo>
                    <a:lnTo>
                      <a:pt x="273" y="2596"/>
                    </a:lnTo>
                    <a:lnTo>
                      <a:pt x="273" y="2596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31"/>
                    </a:lnTo>
                    <a:lnTo>
                      <a:pt x="264" y="2631"/>
                    </a:lnTo>
                    <a:lnTo>
                      <a:pt x="273" y="2631"/>
                    </a:lnTo>
                    <a:lnTo>
                      <a:pt x="273" y="2631"/>
                    </a:lnTo>
                    <a:lnTo>
                      <a:pt x="264" y="2649"/>
                    </a:lnTo>
                    <a:lnTo>
                      <a:pt x="264" y="2649"/>
                    </a:lnTo>
                    <a:lnTo>
                      <a:pt x="273" y="2657"/>
                    </a:lnTo>
                    <a:lnTo>
                      <a:pt x="282" y="2666"/>
                    </a:lnTo>
                    <a:lnTo>
                      <a:pt x="282" y="2666"/>
                    </a:lnTo>
                    <a:lnTo>
                      <a:pt x="309" y="2666"/>
                    </a:lnTo>
                    <a:lnTo>
                      <a:pt x="309" y="2666"/>
                    </a:lnTo>
                    <a:lnTo>
                      <a:pt x="326" y="2675"/>
                    </a:lnTo>
                    <a:lnTo>
                      <a:pt x="326" y="2675"/>
                    </a:lnTo>
                    <a:lnTo>
                      <a:pt x="353" y="2684"/>
                    </a:lnTo>
                    <a:lnTo>
                      <a:pt x="353" y="2684"/>
                    </a:lnTo>
                    <a:lnTo>
                      <a:pt x="370" y="2693"/>
                    </a:lnTo>
                    <a:lnTo>
                      <a:pt x="388" y="2693"/>
                    </a:lnTo>
                    <a:lnTo>
                      <a:pt x="388" y="2693"/>
                    </a:lnTo>
                    <a:lnTo>
                      <a:pt x="397" y="2693"/>
                    </a:lnTo>
                    <a:lnTo>
                      <a:pt x="397" y="2693"/>
                    </a:lnTo>
                    <a:lnTo>
                      <a:pt x="414" y="2701"/>
                    </a:lnTo>
                    <a:lnTo>
                      <a:pt x="414" y="2701"/>
                    </a:lnTo>
                    <a:lnTo>
                      <a:pt x="414" y="2710"/>
                    </a:lnTo>
                    <a:lnTo>
                      <a:pt x="414" y="2719"/>
                    </a:lnTo>
                    <a:lnTo>
                      <a:pt x="414" y="2719"/>
                    </a:lnTo>
                    <a:lnTo>
                      <a:pt x="423" y="2737"/>
                    </a:lnTo>
                    <a:lnTo>
                      <a:pt x="432" y="2746"/>
                    </a:lnTo>
                    <a:lnTo>
                      <a:pt x="450" y="2763"/>
                    </a:lnTo>
                    <a:lnTo>
                      <a:pt x="467" y="2763"/>
                    </a:lnTo>
                    <a:lnTo>
                      <a:pt x="467" y="2763"/>
                    </a:lnTo>
                    <a:lnTo>
                      <a:pt x="467" y="2772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99"/>
                    </a:lnTo>
                    <a:lnTo>
                      <a:pt x="476" y="2799"/>
                    </a:lnTo>
                    <a:lnTo>
                      <a:pt x="476" y="2807"/>
                    </a:lnTo>
                    <a:lnTo>
                      <a:pt x="476" y="2807"/>
                    </a:lnTo>
                    <a:lnTo>
                      <a:pt x="476" y="2834"/>
                    </a:lnTo>
                    <a:lnTo>
                      <a:pt x="476" y="2834"/>
                    </a:lnTo>
                    <a:lnTo>
                      <a:pt x="467" y="2852"/>
                    </a:lnTo>
                    <a:lnTo>
                      <a:pt x="467" y="2869"/>
                    </a:lnTo>
                    <a:lnTo>
                      <a:pt x="467" y="2869"/>
                    </a:lnTo>
                    <a:lnTo>
                      <a:pt x="459" y="2913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14" y="2957"/>
                    </a:lnTo>
                    <a:lnTo>
                      <a:pt x="414" y="2957"/>
                    </a:lnTo>
                    <a:lnTo>
                      <a:pt x="344" y="2949"/>
                    </a:lnTo>
                    <a:lnTo>
                      <a:pt x="256" y="2949"/>
                    </a:lnTo>
                    <a:lnTo>
                      <a:pt x="256" y="2949"/>
                    </a:lnTo>
                    <a:lnTo>
                      <a:pt x="220" y="2949"/>
                    </a:lnTo>
                    <a:lnTo>
                      <a:pt x="220" y="2949"/>
                    </a:lnTo>
                    <a:lnTo>
                      <a:pt x="159" y="2949"/>
                    </a:lnTo>
                    <a:lnTo>
                      <a:pt x="159" y="2949"/>
                    </a:lnTo>
                    <a:lnTo>
                      <a:pt x="132" y="2949"/>
                    </a:lnTo>
                    <a:lnTo>
                      <a:pt x="123" y="2940"/>
                    </a:lnTo>
                    <a:lnTo>
                      <a:pt x="114" y="2940"/>
                    </a:lnTo>
                    <a:lnTo>
                      <a:pt x="114" y="2940"/>
                    </a:lnTo>
                    <a:lnTo>
                      <a:pt x="106" y="2931"/>
                    </a:lnTo>
                    <a:lnTo>
                      <a:pt x="106" y="2931"/>
                    </a:lnTo>
                    <a:lnTo>
                      <a:pt x="88" y="2931"/>
                    </a:lnTo>
                    <a:lnTo>
                      <a:pt x="88" y="2931"/>
                    </a:lnTo>
                    <a:lnTo>
                      <a:pt x="70" y="2931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53" y="2957"/>
                    </a:lnTo>
                    <a:lnTo>
                      <a:pt x="44" y="2957"/>
                    </a:lnTo>
                    <a:lnTo>
                      <a:pt x="44" y="2957"/>
                    </a:lnTo>
                    <a:lnTo>
                      <a:pt x="17" y="2966"/>
                    </a:lnTo>
                    <a:lnTo>
                      <a:pt x="17" y="2966"/>
                    </a:lnTo>
                    <a:lnTo>
                      <a:pt x="9" y="2966"/>
                    </a:lnTo>
                    <a:lnTo>
                      <a:pt x="0" y="2984"/>
                    </a:lnTo>
                    <a:lnTo>
                      <a:pt x="0" y="2984"/>
                    </a:lnTo>
                    <a:lnTo>
                      <a:pt x="9" y="2993"/>
                    </a:lnTo>
                    <a:lnTo>
                      <a:pt x="26" y="3010"/>
                    </a:lnTo>
                    <a:lnTo>
                      <a:pt x="26" y="3010"/>
                    </a:lnTo>
                    <a:lnTo>
                      <a:pt x="26" y="3019"/>
                    </a:lnTo>
                    <a:lnTo>
                      <a:pt x="26" y="3019"/>
                    </a:lnTo>
                    <a:lnTo>
                      <a:pt x="35" y="3028"/>
                    </a:lnTo>
                    <a:lnTo>
                      <a:pt x="35" y="3046"/>
                    </a:lnTo>
                    <a:lnTo>
                      <a:pt x="35" y="3046"/>
                    </a:lnTo>
                    <a:lnTo>
                      <a:pt x="35" y="3055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53" y="3081"/>
                    </a:lnTo>
                    <a:lnTo>
                      <a:pt x="53" y="3099"/>
                    </a:lnTo>
                    <a:lnTo>
                      <a:pt x="53" y="3099"/>
                    </a:lnTo>
                    <a:lnTo>
                      <a:pt x="44" y="3152"/>
                    </a:lnTo>
                    <a:lnTo>
                      <a:pt x="35" y="3196"/>
                    </a:lnTo>
                    <a:lnTo>
                      <a:pt x="17" y="3213"/>
                    </a:lnTo>
                    <a:lnTo>
                      <a:pt x="17" y="3213"/>
                    </a:lnTo>
                    <a:lnTo>
                      <a:pt x="17" y="3221"/>
                    </a:lnTo>
                    <a:lnTo>
                      <a:pt x="9" y="3230"/>
                    </a:lnTo>
                    <a:lnTo>
                      <a:pt x="9" y="3230"/>
                    </a:lnTo>
                    <a:lnTo>
                      <a:pt x="9" y="3239"/>
                    </a:lnTo>
                    <a:lnTo>
                      <a:pt x="9" y="3239"/>
                    </a:lnTo>
                    <a:lnTo>
                      <a:pt x="17" y="3248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35" y="3274"/>
                    </a:lnTo>
                    <a:lnTo>
                      <a:pt x="35" y="3274"/>
                    </a:lnTo>
                    <a:lnTo>
                      <a:pt x="44" y="3274"/>
                    </a:lnTo>
                    <a:lnTo>
                      <a:pt x="44" y="3274"/>
                    </a:lnTo>
                    <a:lnTo>
                      <a:pt x="53" y="3292"/>
                    </a:lnTo>
                    <a:lnTo>
                      <a:pt x="44" y="3354"/>
                    </a:lnTo>
                    <a:lnTo>
                      <a:pt x="44" y="3363"/>
                    </a:lnTo>
                    <a:lnTo>
                      <a:pt x="44" y="3363"/>
                    </a:lnTo>
                    <a:lnTo>
                      <a:pt x="53" y="3380"/>
                    </a:lnTo>
                    <a:lnTo>
                      <a:pt x="61" y="3380"/>
                    </a:lnTo>
                    <a:lnTo>
                      <a:pt x="97" y="3380"/>
                    </a:lnTo>
                    <a:lnTo>
                      <a:pt x="97" y="3380"/>
                    </a:lnTo>
                    <a:lnTo>
                      <a:pt x="114" y="3380"/>
                    </a:lnTo>
                    <a:lnTo>
                      <a:pt x="114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32" y="3380"/>
                    </a:lnTo>
                    <a:lnTo>
                      <a:pt x="132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67" y="3398"/>
                    </a:lnTo>
                    <a:lnTo>
                      <a:pt x="167" y="3398"/>
                    </a:lnTo>
                    <a:lnTo>
                      <a:pt x="176" y="3407"/>
                    </a:lnTo>
                    <a:lnTo>
                      <a:pt x="176" y="3407"/>
                    </a:lnTo>
                    <a:lnTo>
                      <a:pt x="194" y="3433"/>
                    </a:lnTo>
                    <a:lnTo>
                      <a:pt x="203" y="3442"/>
                    </a:lnTo>
                    <a:lnTo>
                      <a:pt x="220" y="3442"/>
                    </a:lnTo>
                    <a:lnTo>
                      <a:pt x="220" y="3442"/>
                    </a:lnTo>
                    <a:lnTo>
                      <a:pt x="238" y="3442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56" y="3424"/>
                    </a:lnTo>
                    <a:lnTo>
                      <a:pt x="256" y="3424"/>
                    </a:lnTo>
                    <a:lnTo>
                      <a:pt x="273" y="3424"/>
                    </a:lnTo>
                    <a:lnTo>
                      <a:pt x="273" y="3424"/>
                    </a:lnTo>
                    <a:lnTo>
                      <a:pt x="282" y="3424"/>
                    </a:lnTo>
                    <a:lnTo>
                      <a:pt x="282" y="3424"/>
                    </a:lnTo>
                    <a:lnTo>
                      <a:pt x="291" y="3416"/>
                    </a:lnTo>
                    <a:lnTo>
                      <a:pt x="291" y="3416"/>
                    </a:lnTo>
                    <a:lnTo>
                      <a:pt x="300" y="3407"/>
                    </a:lnTo>
                    <a:lnTo>
                      <a:pt x="326" y="3407"/>
                    </a:lnTo>
                    <a:lnTo>
                      <a:pt x="326" y="3407"/>
                    </a:lnTo>
                    <a:lnTo>
                      <a:pt x="344" y="3407"/>
                    </a:lnTo>
                    <a:lnTo>
                      <a:pt x="344" y="3407"/>
                    </a:lnTo>
                    <a:lnTo>
                      <a:pt x="353" y="3398"/>
                    </a:lnTo>
                    <a:lnTo>
                      <a:pt x="397" y="3398"/>
                    </a:lnTo>
                    <a:lnTo>
                      <a:pt x="397" y="3398"/>
                    </a:lnTo>
                    <a:lnTo>
                      <a:pt x="423" y="3398"/>
                    </a:lnTo>
                    <a:lnTo>
                      <a:pt x="432" y="3389"/>
                    </a:lnTo>
                    <a:lnTo>
                      <a:pt x="441" y="3371"/>
                    </a:lnTo>
                    <a:lnTo>
                      <a:pt x="441" y="3371"/>
                    </a:lnTo>
                    <a:lnTo>
                      <a:pt x="459" y="3363"/>
                    </a:lnTo>
                    <a:lnTo>
                      <a:pt x="485" y="3354"/>
                    </a:lnTo>
                    <a:lnTo>
                      <a:pt x="485" y="3354"/>
                    </a:lnTo>
                    <a:lnTo>
                      <a:pt x="503" y="3345"/>
                    </a:lnTo>
                    <a:lnTo>
                      <a:pt x="503" y="3336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20" y="3301"/>
                    </a:lnTo>
                    <a:lnTo>
                      <a:pt x="520" y="3301"/>
                    </a:lnTo>
                    <a:lnTo>
                      <a:pt x="529" y="3292"/>
                    </a:lnTo>
                    <a:lnTo>
                      <a:pt x="529" y="3292"/>
                    </a:lnTo>
                    <a:lnTo>
                      <a:pt x="547" y="3283"/>
                    </a:lnTo>
                    <a:lnTo>
                      <a:pt x="547" y="3283"/>
                    </a:lnTo>
                    <a:lnTo>
                      <a:pt x="556" y="3274"/>
                    </a:lnTo>
                    <a:lnTo>
                      <a:pt x="556" y="3265"/>
                    </a:lnTo>
                    <a:lnTo>
                      <a:pt x="556" y="3265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13"/>
                    </a:lnTo>
                    <a:lnTo>
                      <a:pt x="547" y="3196"/>
                    </a:lnTo>
                    <a:lnTo>
                      <a:pt x="547" y="3196"/>
                    </a:lnTo>
                    <a:lnTo>
                      <a:pt x="556" y="3187"/>
                    </a:lnTo>
                    <a:lnTo>
                      <a:pt x="556" y="3187"/>
                    </a:lnTo>
                    <a:lnTo>
                      <a:pt x="573" y="3161"/>
                    </a:lnTo>
                    <a:lnTo>
                      <a:pt x="573" y="3161"/>
                    </a:lnTo>
                    <a:lnTo>
                      <a:pt x="582" y="3161"/>
                    </a:lnTo>
                    <a:lnTo>
                      <a:pt x="582" y="3161"/>
                    </a:lnTo>
                    <a:lnTo>
                      <a:pt x="591" y="3152"/>
                    </a:lnTo>
                    <a:lnTo>
                      <a:pt x="591" y="3152"/>
                    </a:lnTo>
                    <a:lnTo>
                      <a:pt x="600" y="3143"/>
                    </a:lnTo>
                    <a:lnTo>
                      <a:pt x="600" y="3134"/>
                    </a:lnTo>
                    <a:lnTo>
                      <a:pt x="600" y="3134"/>
                    </a:lnTo>
                    <a:lnTo>
                      <a:pt x="600" y="3125"/>
                    </a:lnTo>
                    <a:lnTo>
                      <a:pt x="609" y="3116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70" y="3108"/>
                    </a:lnTo>
                    <a:lnTo>
                      <a:pt x="688" y="3090"/>
                    </a:lnTo>
                    <a:lnTo>
                      <a:pt x="688" y="3090"/>
                    </a:lnTo>
                    <a:lnTo>
                      <a:pt x="714" y="3081"/>
                    </a:lnTo>
                    <a:lnTo>
                      <a:pt x="714" y="3081"/>
                    </a:lnTo>
                    <a:lnTo>
                      <a:pt x="732" y="3063"/>
                    </a:lnTo>
                    <a:lnTo>
                      <a:pt x="741" y="3055"/>
                    </a:lnTo>
                    <a:lnTo>
                      <a:pt x="741" y="3028"/>
                    </a:lnTo>
                    <a:lnTo>
                      <a:pt x="741" y="3028"/>
                    </a:lnTo>
                    <a:lnTo>
                      <a:pt x="732" y="3019"/>
                    </a:lnTo>
                    <a:lnTo>
                      <a:pt x="732" y="3019"/>
                    </a:lnTo>
                    <a:lnTo>
                      <a:pt x="732" y="3010"/>
                    </a:lnTo>
                    <a:lnTo>
                      <a:pt x="732" y="3010"/>
                    </a:lnTo>
                    <a:lnTo>
                      <a:pt x="732" y="3002"/>
                    </a:lnTo>
                    <a:lnTo>
                      <a:pt x="732" y="2993"/>
                    </a:lnTo>
                    <a:lnTo>
                      <a:pt x="732" y="2993"/>
                    </a:lnTo>
                    <a:lnTo>
                      <a:pt x="741" y="2984"/>
                    </a:lnTo>
                    <a:lnTo>
                      <a:pt x="741" y="2984"/>
                    </a:lnTo>
                    <a:lnTo>
                      <a:pt x="750" y="2975"/>
                    </a:lnTo>
                    <a:lnTo>
                      <a:pt x="767" y="2966"/>
                    </a:lnTo>
                    <a:lnTo>
                      <a:pt x="785" y="2966"/>
                    </a:lnTo>
                    <a:lnTo>
                      <a:pt x="785" y="2966"/>
                    </a:lnTo>
                    <a:lnTo>
                      <a:pt x="829" y="2975"/>
                    </a:lnTo>
                    <a:lnTo>
                      <a:pt x="873" y="2993"/>
                    </a:lnTo>
                    <a:lnTo>
                      <a:pt x="873" y="2993"/>
                    </a:lnTo>
                    <a:lnTo>
                      <a:pt x="900" y="2993"/>
                    </a:lnTo>
                    <a:lnTo>
                      <a:pt x="900" y="2993"/>
                    </a:lnTo>
                    <a:lnTo>
                      <a:pt x="917" y="2984"/>
                    </a:lnTo>
                    <a:lnTo>
                      <a:pt x="944" y="2966"/>
                    </a:lnTo>
                    <a:lnTo>
                      <a:pt x="944" y="2966"/>
                    </a:lnTo>
                    <a:lnTo>
                      <a:pt x="979" y="2949"/>
                    </a:lnTo>
                    <a:lnTo>
                      <a:pt x="979" y="2949"/>
                    </a:lnTo>
                    <a:lnTo>
                      <a:pt x="979" y="2940"/>
                    </a:lnTo>
                    <a:lnTo>
                      <a:pt x="979" y="2940"/>
                    </a:lnTo>
                    <a:lnTo>
                      <a:pt x="988" y="2922"/>
                    </a:lnTo>
                    <a:lnTo>
                      <a:pt x="988" y="2922"/>
                    </a:lnTo>
                    <a:lnTo>
                      <a:pt x="988" y="2913"/>
                    </a:lnTo>
                    <a:lnTo>
                      <a:pt x="988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32" y="2931"/>
                    </a:lnTo>
                    <a:lnTo>
                      <a:pt x="1041" y="2922"/>
                    </a:lnTo>
                    <a:lnTo>
                      <a:pt x="1041" y="2922"/>
                    </a:lnTo>
                    <a:lnTo>
                      <a:pt x="1041" y="2913"/>
                    </a:lnTo>
                    <a:lnTo>
                      <a:pt x="1041" y="2913"/>
                    </a:lnTo>
                    <a:lnTo>
                      <a:pt x="1050" y="2905"/>
                    </a:lnTo>
                    <a:lnTo>
                      <a:pt x="1059" y="2896"/>
                    </a:lnTo>
                    <a:lnTo>
                      <a:pt x="1059" y="2896"/>
                    </a:lnTo>
                    <a:lnTo>
                      <a:pt x="1067" y="2896"/>
                    </a:lnTo>
                    <a:lnTo>
                      <a:pt x="1067" y="2896"/>
                    </a:lnTo>
                    <a:lnTo>
                      <a:pt x="1094" y="2896"/>
                    </a:lnTo>
                    <a:lnTo>
                      <a:pt x="1111" y="2905"/>
                    </a:lnTo>
                    <a:lnTo>
                      <a:pt x="1129" y="2922"/>
                    </a:lnTo>
                    <a:lnTo>
                      <a:pt x="1129" y="2922"/>
                    </a:lnTo>
                    <a:lnTo>
                      <a:pt x="1137" y="2931"/>
                    </a:lnTo>
                    <a:lnTo>
                      <a:pt x="1137" y="2931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57"/>
                    </a:lnTo>
                    <a:lnTo>
                      <a:pt x="1146" y="2957"/>
                    </a:lnTo>
                    <a:lnTo>
                      <a:pt x="1146" y="2966"/>
                    </a:lnTo>
                    <a:lnTo>
                      <a:pt x="1155" y="2966"/>
                    </a:lnTo>
                    <a:lnTo>
                      <a:pt x="1155" y="2966"/>
                    </a:lnTo>
                    <a:lnTo>
                      <a:pt x="1163" y="2993"/>
                    </a:lnTo>
                    <a:lnTo>
                      <a:pt x="1181" y="3010"/>
                    </a:lnTo>
                    <a:lnTo>
                      <a:pt x="1207" y="3028"/>
                    </a:lnTo>
                    <a:lnTo>
                      <a:pt x="1207" y="3028"/>
                    </a:lnTo>
                    <a:lnTo>
                      <a:pt x="1234" y="3046"/>
                    </a:lnTo>
                    <a:lnTo>
                      <a:pt x="1252" y="3072"/>
                    </a:lnTo>
                    <a:lnTo>
                      <a:pt x="1252" y="3072"/>
                    </a:lnTo>
                    <a:lnTo>
                      <a:pt x="1269" y="3081"/>
                    </a:lnTo>
                    <a:lnTo>
                      <a:pt x="1269" y="3081"/>
                    </a:lnTo>
                    <a:lnTo>
                      <a:pt x="1278" y="3090"/>
                    </a:lnTo>
                    <a:lnTo>
                      <a:pt x="1278" y="3090"/>
                    </a:lnTo>
                    <a:lnTo>
                      <a:pt x="1287" y="3090"/>
                    </a:lnTo>
                    <a:lnTo>
                      <a:pt x="1287" y="3090"/>
                    </a:lnTo>
                    <a:lnTo>
                      <a:pt x="1296" y="3099"/>
                    </a:lnTo>
                    <a:lnTo>
                      <a:pt x="1296" y="3099"/>
                    </a:lnTo>
                    <a:lnTo>
                      <a:pt x="1305" y="3099"/>
                    </a:lnTo>
                    <a:lnTo>
                      <a:pt x="1305" y="3099"/>
                    </a:lnTo>
                    <a:lnTo>
                      <a:pt x="1313" y="3108"/>
                    </a:lnTo>
                    <a:lnTo>
                      <a:pt x="1313" y="3108"/>
                    </a:lnTo>
                    <a:lnTo>
                      <a:pt x="1340" y="3108"/>
                    </a:lnTo>
                    <a:lnTo>
                      <a:pt x="1340" y="3108"/>
                    </a:lnTo>
                    <a:lnTo>
                      <a:pt x="1357" y="3134"/>
                    </a:lnTo>
                    <a:lnTo>
                      <a:pt x="1393" y="3143"/>
                    </a:lnTo>
                    <a:lnTo>
                      <a:pt x="1393" y="3143"/>
                    </a:lnTo>
                    <a:lnTo>
                      <a:pt x="1402" y="3152"/>
                    </a:lnTo>
                    <a:lnTo>
                      <a:pt x="1402" y="3152"/>
                    </a:lnTo>
                    <a:lnTo>
                      <a:pt x="1402" y="3161"/>
                    </a:lnTo>
                    <a:lnTo>
                      <a:pt x="1402" y="3161"/>
                    </a:lnTo>
                    <a:lnTo>
                      <a:pt x="1419" y="3178"/>
                    </a:lnTo>
                    <a:lnTo>
                      <a:pt x="1437" y="3178"/>
                    </a:lnTo>
                    <a:lnTo>
                      <a:pt x="1437" y="3178"/>
                    </a:lnTo>
                    <a:lnTo>
                      <a:pt x="1437" y="3187"/>
                    </a:lnTo>
                    <a:lnTo>
                      <a:pt x="1437" y="3187"/>
                    </a:lnTo>
                    <a:lnTo>
                      <a:pt x="1437" y="3205"/>
                    </a:lnTo>
                    <a:lnTo>
                      <a:pt x="1437" y="3205"/>
                    </a:lnTo>
                    <a:lnTo>
                      <a:pt x="1446" y="3205"/>
                    </a:lnTo>
                    <a:lnTo>
                      <a:pt x="1446" y="3205"/>
                    </a:lnTo>
                    <a:lnTo>
                      <a:pt x="1455" y="3230"/>
                    </a:lnTo>
                    <a:lnTo>
                      <a:pt x="1455" y="3257"/>
                    </a:lnTo>
                    <a:lnTo>
                      <a:pt x="1455" y="3257"/>
                    </a:lnTo>
                    <a:lnTo>
                      <a:pt x="1446" y="3274"/>
                    </a:lnTo>
                    <a:lnTo>
                      <a:pt x="1437" y="3292"/>
                    </a:lnTo>
                    <a:lnTo>
                      <a:pt x="1437" y="3292"/>
                    </a:lnTo>
                    <a:lnTo>
                      <a:pt x="1446" y="3301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72" y="3301"/>
                    </a:lnTo>
                    <a:lnTo>
                      <a:pt x="1481" y="3292"/>
                    </a:lnTo>
                    <a:lnTo>
                      <a:pt x="1481" y="3292"/>
                    </a:lnTo>
                    <a:lnTo>
                      <a:pt x="1490" y="3265"/>
                    </a:lnTo>
                    <a:lnTo>
                      <a:pt x="1490" y="3265"/>
                    </a:lnTo>
                    <a:lnTo>
                      <a:pt x="1499" y="3248"/>
                    </a:lnTo>
                    <a:lnTo>
                      <a:pt x="1499" y="3248"/>
                    </a:lnTo>
                    <a:lnTo>
                      <a:pt x="1507" y="3248"/>
                    </a:lnTo>
                    <a:lnTo>
                      <a:pt x="1507" y="3248"/>
                    </a:lnTo>
                    <a:lnTo>
                      <a:pt x="1525" y="3230"/>
                    </a:lnTo>
                    <a:lnTo>
                      <a:pt x="1525" y="3230"/>
                    </a:lnTo>
                    <a:lnTo>
                      <a:pt x="1525" y="3221"/>
                    </a:lnTo>
                    <a:lnTo>
                      <a:pt x="1516" y="3213"/>
                    </a:lnTo>
                    <a:lnTo>
                      <a:pt x="1516" y="3205"/>
                    </a:lnTo>
                    <a:lnTo>
                      <a:pt x="1516" y="3205"/>
                    </a:lnTo>
                    <a:lnTo>
                      <a:pt x="1507" y="3205"/>
                    </a:lnTo>
                    <a:lnTo>
                      <a:pt x="1507" y="3205"/>
                    </a:lnTo>
                    <a:lnTo>
                      <a:pt x="1507" y="3196"/>
                    </a:lnTo>
                    <a:lnTo>
                      <a:pt x="1499" y="3187"/>
                    </a:lnTo>
                    <a:lnTo>
                      <a:pt x="1499" y="3187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507" y="3169"/>
                    </a:lnTo>
                    <a:lnTo>
                      <a:pt x="1507" y="3169"/>
                    </a:lnTo>
                    <a:lnTo>
                      <a:pt x="1516" y="3161"/>
                    </a:lnTo>
                    <a:lnTo>
                      <a:pt x="1516" y="3161"/>
                    </a:lnTo>
                    <a:lnTo>
                      <a:pt x="1534" y="3169"/>
                    </a:lnTo>
                    <a:lnTo>
                      <a:pt x="1534" y="3169"/>
                    </a:lnTo>
                    <a:lnTo>
                      <a:pt x="1552" y="3178"/>
                    </a:lnTo>
                    <a:lnTo>
                      <a:pt x="1552" y="3178"/>
                    </a:lnTo>
                    <a:lnTo>
                      <a:pt x="1560" y="3178"/>
                    </a:lnTo>
                    <a:lnTo>
                      <a:pt x="1560" y="3178"/>
                    </a:lnTo>
                    <a:lnTo>
                      <a:pt x="1569" y="3187"/>
                    </a:lnTo>
                    <a:lnTo>
                      <a:pt x="1569" y="3187"/>
                    </a:lnTo>
                    <a:lnTo>
                      <a:pt x="1578" y="3187"/>
                    </a:lnTo>
                    <a:lnTo>
                      <a:pt x="1587" y="3187"/>
                    </a:lnTo>
                    <a:lnTo>
                      <a:pt x="1587" y="3187"/>
                    </a:lnTo>
                    <a:lnTo>
                      <a:pt x="1596" y="3187"/>
                    </a:lnTo>
                    <a:lnTo>
                      <a:pt x="1596" y="3169"/>
                    </a:lnTo>
                    <a:lnTo>
                      <a:pt x="1596" y="3161"/>
                    </a:lnTo>
                    <a:lnTo>
                      <a:pt x="1596" y="3161"/>
                    </a:lnTo>
                    <a:lnTo>
                      <a:pt x="1596" y="3152"/>
                    </a:lnTo>
                    <a:lnTo>
                      <a:pt x="1587" y="3143"/>
                    </a:lnTo>
                    <a:lnTo>
                      <a:pt x="1560" y="3116"/>
                    </a:lnTo>
                    <a:lnTo>
                      <a:pt x="1499" y="3090"/>
                    </a:lnTo>
                    <a:lnTo>
                      <a:pt x="1499" y="3090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55" y="3055"/>
                    </a:lnTo>
                    <a:lnTo>
                      <a:pt x="1437" y="3046"/>
                    </a:lnTo>
                    <a:lnTo>
                      <a:pt x="1428" y="3046"/>
                    </a:lnTo>
                    <a:lnTo>
                      <a:pt x="1428" y="3046"/>
                    </a:lnTo>
                    <a:lnTo>
                      <a:pt x="1410" y="3046"/>
                    </a:lnTo>
                    <a:lnTo>
                      <a:pt x="1384" y="3028"/>
                    </a:lnTo>
                    <a:lnTo>
                      <a:pt x="1366" y="3002"/>
                    </a:lnTo>
                    <a:lnTo>
                      <a:pt x="1357" y="2966"/>
                    </a:lnTo>
                    <a:lnTo>
                      <a:pt x="1357" y="2966"/>
                    </a:lnTo>
                    <a:lnTo>
                      <a:pt x="1349" y="2949"/>
                    </a:lnTo>
                    <a:lnTo>
                      <a:pt x="1331" y="2931"/>
                    </a:lnTo>
                    <a:lnTo>
                      <a:pt x="1305" y="2913"/>
                    </a:lnTo>
                    <a:lnTo>
                      <a:pt x="1305" y="2913"/>
                    </a:lnTo>
                    <a:lnTo>
                      <a:pt x="1287" y="2905"/>
                    </a:lnTo>
                    <a:lnTo>
                      <a:pt x="1287" y="2905"/>
                    </a:lnTo>
                    <a:lnTo>
                      <a:pt x="1269" y="2887"/>
                    </a:lnTo>
                    <a:lnTo>
                      <a:pt x="1269" y="2887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78" y="2852"/>
                    </a:lnTo>
                    <a:lnTo>
                      <a:pt x="1278" y="2834"/>
                    </a:lnTo>
                    <a:lnTo>
                      <a:pt x="1278" y="2825"/>
                    </a:lnTo>
                    <a:lnTo>
                      <a:pt x="1278" y="2825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34"/>
                    </a:lnTo>
                    <a:lnTo>
                      <a:pt x="1313" y="2834"/>
                    </a:lnTo>
                    <a:lnTo>
                      <a:pt x="1313" y="2852"/>
                    </a:lnTo>
                    <a:lnTo>
                      <a:pt x="1331" y="2852"/>
                    </a:lnTo>
                    <a:lnTo>
                      <a:pt x="1340" y="2852"/>
                    </a:lnTo>
                    <a:lnTo>
                      <a:pt x="1340" y="2852"/>
                    </a:lnTo>
                    <a:lnTo>
                      <a:pt x="1357" y="2860"/>
                    </a:lnTo>
                    <a:lnTo>
                      <a:pt x="1366" y="2869"/>
                    </a:lnTo>
                    <a:lnTo>
                      <a:pt x="1366" y="2869"/>
                    </a:lnTo>
                    <a:lnTo>
                      <a:pt x="1375" y="2887"/>
                    </a:lnTo>
                    <a:lnTo>
                      <a:pt x="1419" y="2949"/>
                    </a:lnTo>
                    <a:lnTo>
                      <a:pt x="1419" y="2949"/>
                    </a:lnTo>
                    <a:lnTo>
                      <a:pt x="1428" y="2957"/>
                    </a:lnTo>
                    <a:lnTo>
                      <a:pt x="1446" y="2957"/>
                    </a:lnTo>
                    <a:lnTo>
                      <a:pt x="1455" y="2966"/>
                    </a:lnTo>
                    <a:lnTo>
                      <a:pt x="1455" y="2966"/>
                    </a:lnTo>
                    <a:lnTo>
                      <a:pt x="1463" y="2966"/>
                    </a:lnTo>
                    <a:lnTo>
                      <a:pt x="1463" y="2966"/>
                    </a:lnTo>
                    <a:lnTo>
                      <a:pt x="1472" y="2984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16" y="2993"/>
                    </a:lnTo>
                    <a:lnTo>
                      <a:pt x="1516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34" y="3002"/>
                    </a:lnTo>
                    <a:lnTo>
                      <a:pt x="1543" y="3010"/>
                    </a:lnTo>
                    <a:lnTo>
                      <a:pt x="1543" y="3010"/>
                    </a:lnTo>
                    <a:lnTo>
                      <a:pt x="1552" y="3019"/>
                    </a:lnTo>
                    <a:lnTo>
                      <a:pt x="1569" y="3019"/>
                    </a:lnTo>
                    <a:lnTo>
                      <a:pt x="1569" y="3019"/>
                    </a:lnTo>
                    <a:lnTo>
                      <a:pt x="1578" y="3019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96" y="2975"/>
                    </a:lnTo>
                    <a:lnTo>
                      <a:pt x="1596" y="2975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22" y="3002"/>
                    </a:lnTo>
                    <a:lnTo>
                      <a:pt x="1622" y="3002"/>
                    </a:lnTo>
                    <a:lnTo>
                      <a:pt x="1622" y="3010"/>
                    </a:lnTo>
                    <a:lnTo>
                      <a:pt x="1622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22" y="3019"/>
                    </a:lnTo>
                    <a:lnTo>
                      <a:pt x="1622" y="3019"/>
                    </a:lnTo>
                    <a:lnTo>
                      <a:pt x="1613" y="3028"/>
                    </a:lnTo>
                    <a:lnTo>
                      <a:pt x="1613" y="3028"/>
                    </a:lnTo>
                    <a:lnTo>
                      <a:pt x="1605" y="3046"/>
                    </a:lnTo>
                    <a:lnTo>
                      <a:pt x="1605" y="3046"/>
                    </a:lnTo>
                    <a:lnTo>
                      <a:pt x="1613" y="3055"/>
                    </a:lnTo>
                    <a:lnTo>
                      <a:pt x="1622" y="3063"/>
                    </a:lnTo>
                    <a:lnTo>
                      <a:pt x="1622" y="3063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22" y="3081"/>
                    </a:lnTo>
                    <a:lnTo>
                      <a:pt x="1622" y="3081"/>
                    </a:lnTo>
                    <a:lnTo>
                      <a:pt x="1613" y="3099"/>
                    </a:lnTo>
                    <a:lnTo>
                      <a:pt x="1605" y="3134"/>
                    </a:lnTo>
                    <a:lnTo>
                      <a:pt x="1605" y="3134"/>
                    </a:lnTo>
                    <a:lnTo>
                      <a:pt x="1613" y="3161"/>
                    </a:lnTo>
                    <a:lnTo>
                      <a:pt x="1622" y="3169"/>
                    </a:lnTo>
                    <a:lnTo>
                      <a:pt x="1622" y="3169"/>
                    </a:lnTo>
                    <a:lnTo>
                      <a:pt x="1640" y="3196"/>
                    </a:lnTo>
                    <a:lnTo>
                      <a:pt x="1640" y="3196"/>
                    </a:lnTo>
                    <a:lnTo>
                      <a:pt x="1640" y="3205"/>
                    </a:lnTo>
                    <a:lnTo>
                      <a:pt x="1640" y="3205"/>
                    </a:lnTo>
                    <a:lnTo>
                      <a:pt x="1649" y="3213"/>
                    </a:lnTo>
                    <a:lnTo>
                      <a:pt x="1657" y="3213"/>
                    </a:lnTo>
                    <a:lnTo>
                      <a:pt x="1657" y="3213"/>
                    </a:lnTo>
                    <a:lnTo>
                      <a:pt x="1666" y="3213"/>
                    </a:lnTo>
                    <a:lnTo>
                      <a:pt x="1666" y="3213"/>
                    </a:lnTo>
                    <a:lnTo>
                      <a:pt x="1666" y="3221"/>
                    </a:lnTo>
                    <a:lnTo>
                      <a:pt x="1666" y="3221"/>
                    </a:lnTo>
                    <a:lnTo>
                      <a:pt x="1684" y="3239"/>
                    </a:lnTo>
                    <a:lnTo>
                      <a:pt x="1693" y="3257"/>
                    </a:lnTo>
                    <a:lnTo>
                      <a:pt x="1693" y="3257"/>
                    </a:lnTo>
                    <a:lnTo>
                      <a:pt x="1693" y="3265"/>
                    </a:lnTo>
                    <a:lnTo>
                      <a:pt x="1693" y="3265"/>
                    </a:lnTo>
                    <a:lnTo>
                      <a:pt x="1693" y="3274"/>
                    </a:lnTo>
                    <a:lnTo>
                      <a:pt x="1710" y="3283"/>
                    </a:lnTo>
                    <a:lnTo>
                      <a:pt x="1710" y="3283"/>
                    </a:lnTo>
                    <a:lnTo>
                      <a:pt x="1728" y="3292"/>
                    </a:lnTo>
                    <a:lnTo>
                      <a:pt x="1719" y="3292"/>
                    </a:lnTo>
                    <a:lnTo>
                      <a:pt x="1719" y="3292"/>
                    </a:lnTo>
                    <a:lnTo>
                      <a:pt x="1719" y="3310"/>
                    </a:lnTo>
                    <a:lnTo>
                      <a:pt x="1719" y="3310"/>
                    </a:lnTo>
                    <a:lnTo>
                      <a:pt x="1719" y="3318"/>
                    </a:lnTo>
                    <a:lnTo>
                      <a:pt x="1728" y="3327"/>
                    </a:lnTo>
                    <a:lnTo>
                      <a:pt x="1728" y="3327"/>
                    </a:lnTo>
                    <a:lnTo>
                      <a:pt x="1737" y="3336"/>
                    </a:lnTo>
                    <a:lnTo>
                      <a:pt x="1737" y="3336"/>
                    </a:lnTo>
                    <a:lnTo>
                      <a:pt x="1737" y="3345"/>
                    </a:lnTo>
                    <a:lnTo>
                      <a:pt x="1737" y="3345"/>
                    </a:lnTo>
                    <a:lnTo>
                      <a:pt x="1737" y="3354"/>
                    </a:lnTo>
                    <a:lnTo>
                      <a:pt x="1746" y="3371"/>
                    </a:lnTo>
                    <a:lnTo>
                      <a:pt x="1746" y="3371"/>
                    </a:lnTo>
                    <a:lnTo>
                      <a:pt x="1755" y="3380"/>
                    </a:lnTo>
                    <a:lnTo>
                      <a:pt x="1772" y="3389"/>
                    </a:lnTo>
                    <a:lnTo>
                      <a:pt x="1772" y="3389"/>
                    </a:lnTo>
                    <a:lnTo>
                      <a:pt x="1790" y="3398"/>
                    </a:lnTo>
                    <a:lnTo>
                      <a:pt x="1790" y="3398"/>
                    </a:lnTo>
                    <a:lnTo>
                      <a:pt x="1799" y="3398"/>
                    </a:lnTo>
                    <a:lnTo>
                      <a:pt x="1799" y="3398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16" y="3407"/>
                    </a:lnTo>
                    <a:lnTo>
                      <a:pt x="1816" y="3407"/>
                    </a:lnTo>
                    <a:lnTo>
                      <a:pt x="1834" y="3407"/>
                    </a:lnTo>
                    <a:lnTo>
                      <a:pt x="1834" y="3407"/>
                    </a:lnTo>
                    <a:lnTo>
                      <a:pt x="1834" y="3398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25" y="3363"/>
                    </a:lnTo>
                    <a:lnTo>
                      <a:pt x="1825" y="3363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52" y="3354"/>
                    </a:lnTo>
                    <a:lnTo>
                      <a:pt x="1852" y="3354"/>
                    </a:lnTo>
                    <a:lnTo>
                      <a:pt x="1860" y="3354"/>
                    </a:lnTo>
                    <a:lnTo>
                      <a:pt x="1869" y="3345"/>
                    </a:lnTo>
                    <a:lnTo>
                      <a:pt x="1869" y="3345"/>
                    </a:lnTo>
                    <a:lnTo>
                      <a:pt x="1860" y="3327"/>
                    </a:lnTo>
                    <a:lnTo>
                      <a:pt x="1860" y="3327"/>
                    </a:lnTo>
                    <a:lnTo>
                      <a:pt x="1869" y="3327"/>
                    </a:lnTo>
                    <a:lnTo>
                      <a:pt x="1887" y="3318"/>
                    </a:lnTo>
                    <a:lnTo>
                      <a:pt x="1887" y="3318"/>
                    </a:lnTo>
                    <a:lnTo>
                      <a:pt x="1896" y="3310"/>
                    </a:lnTo>
                    <a:lnTo>
                      <a:pt x="1905" y="3301"/>
                    </a:lnTo>
                    <a:lnTo>
                      <a:pt x="1905" y="3301"/>
                    </a:lnTo>
                    <a:lnTo>
                      <a:pt x="1905" y="3292"/>
                    </a:lnTo>
                    <a:lnTo>
                      <a:pt x="1905" y="3274"/>
                    </a:lnTo>
                    <a:lnTo>
                      <a:pt x="1905" y="3274"/>
                    </a:lnTo>
                    <a:lnTo>
                      <a:pt x="1887" y="3265"/>
                    </a:lnTo>
                    <a:lnTo>
                      <a:pt x="1869" y="3257"/>
                    </a:lnTo>
                    <a:lnTo>
                      <a:pt x="1869" y="3257"/>
                    </a:lnTo>
                    <a:lnTo>
                      <a:pt x="1860" y="3257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43" y="3248"/>
                    </a:lnTo>
                    <a:lnTo>
                      <a:pt x="1852" y="3239"/>
                    </a:lnTo>
                    <a:lnTo>
                      <a:pt x="1852" y="3239"/>
                    </a:lnTo>
                    <a:lnTo>
                      <a:pt x="1843" y="3213"/>
                    </a:lnTo>
                    <a:lnTo>
                      <a:pt x="1825" y="3196"/>
                    </a:lnTo>
                    <a:lnTo>
                      <a:pt x="1825" y="3196"/>
                    </a:lnTo>
                    <a:lnTo>
                      <a:pt x="1807" y="3169"/>
                    </a:lnTo>
                    <a:lnTo>
                      <a:pt x="1807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816" y="3161"/>
                    </a:lnTo>
                    <a:lnTo>
                      <a:pt x="1816" y="3161"/>
                    </a:lnTo>
                    <a:lnTo>
                      <a:pt x="1825" y="3169"/>
                    </a:lnTo>
                    <a:lnTo>
                      <a:pt x="1825" y="3169"/>
                    </a:lnTo>
                    <a:lnTo>
                      <a:pt x="1843" y="3178"/>
                    </a:lnTo>
                    <a:lnTo>
                      <a:pt x="1869" y="3178"/>
                    </a:lnTo>
                    <a:lnTo>
                      <a:pt x="1869" y="3178"/>
                    </a:lnTo>
                    <a:lnTo>
                      <a:pt x="1878" y="3169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52"/>
                    </a:lnTo>
                    <a:lnTo>
                      <a:pt x="1878" y="3152"/>
                    </a:lnTo>
                    <a:lnTo>
                      <a:pt x="1878" y="3143"/>
                    </a:lnTo>
                    <a:lnTo>
                      <a:pt x="1878" y="3143"/>
                    </a:lnTo>
                    <a:lnTo>
                      <a:pt x="1887" y="3134"/>
                    </a:lnTo>
                    <a:lnTo>
                      <a:pt x="1887" y="3134"/>
                    </a:lnTo>
                    <a:lnTo>
                      <a:pt x="1896" y="3134"/>
                    </a:lnTo>
                    <a:lnTo>
                      <a:pt x="1896" y="3134"/>
                    </a:lnTo>
                    <a:lnTo>
                      <a:pt x="1905" y="3134"/>
                    </a:lnTo>
                    <a:lnTo>
                      <a:pt x="1905" y="3134"/>
                    </a:lnTo>
                    <a:lnTo>
                      <a:pt x="1905" y="3143"/>
                    </a:lnTo>
                    <a:lnTo>
                      <a:pt x="1905" y="3143"/>
                    </a:lnTo>
                    <a:lnTo>
                      <a:pt x="1913" y="3143"/>
                    </a:lnTo>
                    <a:lnTo>
                      <a:pt x="1922" y="3143"/>
                    </a:lnTo>
                    <a:lnTo>
                      <a:pt x="1922" y="3143"/>
                    </a:lnTo>
                    <a:lnTo>
                      <a:pt x="1940" y="3134"/>
                    </a:lnTo>
                    <a:lnTo>
                      <a:pt x="1940" y="3134"/>
                    </a:lnTo>
                    <a:lnTo>
                      <a:pt x="1957" y="3125"/>
                    </a:lnTo>
                    <a:lnTo>
                      <a:pt x="1957" y="3125"/>
                    </a:lnTo>
                    <a:lnTo>
                      <a:pt x="1975" y="3125"/>
                    </a:lnTo>
                    <a:lnTo>
                      <a:pt x="1984" y="3134"/>
                    </a:lnTo>
                    <a:lnTo>
                      <a:pt x="1984" y="3134"/>
                    </a:lnTo>
                    <a:lnTo>
                      <a:pt x="2002" y="3143"/>
                    </a:lnTo>
                    <a:lnTo>
                      <a:pt x="2010" y="3125"/>
                    </a:lnTo>
                    <a:lnTo>
                      <a:pt x="2010" y="3090"/>
                    </a:lnTo>
                    <a:lnTo>
                      <a:pt x="2028" y="3063"/>
                    </a:lnTo>
                    <a:lnTo>
                      <a:pt x="2081" y="3063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37"/>
                    </a:lnTo>
                    <a:lnTo>
                      <a:pt x="2099" y="3028"/>
                    </a:lnTo>
                    <a:lnTo>
                      <a:pt x="2099" y="3028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9" y="2984"/>
                    </a:lnTo>
                    <a:lnTo>
                      <a:pt x="2099" y="2984"/>
                    </a:lnTo>
                    <a:lnTo>
                      <a:pt x="2107" y="2984"/>
                    </a:lnTo>
                    <a:lnTo>
                      <a:pt x="2107" y="2984"/>
                    </a:lnTo>
                    <a:lnTo>
                      <a:pt x="2107" y="2975"/>
                    </a:lnTo>
                    <a:lnTo>
                      <a:pt x="2107" y="2975"/>
                    </a:lnTo>
                    <a:lnTo>
                      <a:pt x="2116" y="2966"/>
                    </a:lnTo>
                    <a:lnTo>
                      <a:pt x="2125" y="2957"/>
                    </a:lnTo>
                    <a:lnTo>
                      <a:pt x="2125" y="2957"/>
                    </a:lnTo>
                    <a:lnTo>
                      <a:pt x="2134" y="2949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43" y="2922"/>
                    </a:lnTo>
                    <a:lnTo>
                      <a:pt x="2143" y="2905"/>
                    </a:lnTo>
                    <a:lnTo>
                      <a:pt x="2143" y="2905"/>
                    </a:lnTo>
                    <a:lnTo>
                      <a:pt x="2152" y="2887"/>
                    </a:lnTo>
                    <a:lnTo>
                      <a:pt x="2160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78" y="2869"/>
                    </a:lnTo>
                    <a:lnTo>
                      <a:pt x="2178" y="2869"/>
                    </a:lnTo>
                    <a:lnTo>
                      <a:pt x="2187" y="2860"/>
                    </a:lnTo>
                    <a:lnTo>
                      <a:pt x="2196" y="2852"/>
                    </a:lnTo>
                    <a:lnTo>
                      <a:pt x="2196" y="2852"/>
                    </a:lnTo>
                    <a:lnTo>
                      <a:pt x="2205" y="2843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205" y="2807"/>
                    </a:lnTo>
                    <a:lnTo>
                      <a:pt x="2205" y="2807"/>
                    </a:lnTo>
                    <a:lnTo>
                      <a:pt x="2213" y="2807"/>
                    </a:lnTo>
                    <a:lnTo>
                      <a:pt x="2213" y="2807"/>
                    </a:lnTo>
                    <a:lnTo>
                      <a:pt x="2231" y="2799"/>
                    </a:lnTo>
                    <a:lnTo>
                      <a:pt x="2231" y="2799"/>
                    </a:lnTo>
                    <a:lnTo>
                      <a:pt x="2257" y="2763"/>
                    </a:lnTo>
                    <a:lnTo>
                      <a:pt x="2257" y="2763"/>
                    </a:lnTo>
                    <a:lnTo>
                      <a:pt x="2275" y="2746"/>
                    </a:lnTo>
                    <a:lnTo>
                      <a:pt x="2275" y="2746"/>
                    </a:lnTo>
                    <a:lnTo>
                      <a:pt x="2293" y="2737"/>
                    </a:lnTo>
                    <a:lnTo>
                      <a:pt x="2293" y="2737"/>
                    </a:lnTo>
                    <a:lnTo>
                      <a:pt x="2310" y="2737"/>
                    </a:lnTo>
                    <a:lnTo>
                      <a:pt x="2310" y="2737"/>
                    </a:lnTo>
                    <a:lnTo>
                      <a:pt x="2328" y="2728"/>
                    </a:lnTo>
                    <a:lnTo>
                      <a:pt x="2328" y="2728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28" y="2737"/>
                    </a:lnTo>
                    <a:lnTo>
                      <a:pt x="2328" y="2737"/>
                    </a:lnTo>
                    <a:lnTo>
                      <a:pt x="2328" y="2754"/>
                    </a:lnTo>
                    <a:lnTo>
                      <a:pt x="2328" y="2754"/>
                    </a:lnTo>
                    <a:lnTo>
                      <a:pt x="2337" y="2772"/>
                    </a:lnTo>
                    <a:lnTo>
                      <a:pt x="2337" y="2772"/>
                    </a:lnTo>
                    <a:lnTo>
                      <a:pt x="2354" y="2772"/>
                    </a:lnTo>
                    <a:lnTo>
                      <a:pt x="2372" y="2772"/>
                    </a:lnTo>
                    <a:lnTo>
                      <a:pt x="2399" y="2772"/>
                    </a:lnTo>
                    <a:lnTo>
                      <a:pt x="2399" y="2772"/>
                    </a:lnTo>
                    <a:lnTo>
                      <a:pt x="2425" y="2781"/>
                    </a:lnTo>
                    <a:lnTo>
                      <a:pt x="2425" y="2781"/>
                    </a:lnTo>
                    <a:lnTo>
                      <a:pt x="2390" y="2799"/>
                    </a:lnTo>
                    <a:lnTo>
                      <a:pt x="2390" y="2799"/>
                    </a:lnTo>
                    <a:lnTo>
                      <a:pt x="2372" y="2799"/>
                    </a:lnTo>
                    <a:lnTo>
                      <a:pt x="2363" y="2807"/>
                    </a:lnTo>
                    <a:lnTo>
                      <a:pt x="2363" y="2807"/>
                    </a:lnTo>
                    <a:lnTo>
                      <a:pt x="2354" y="2816"/>
                    </a:lnTo>
                    <a:lnTo>
                      <a:pt x="2363" y="2825"/>
                    </a:lnTo>
                    <a:lnTo>
                      <a:pt x="2363" y="2825"/>
                    </a:lnTo>
                    <a:lnTo>
                      <a:pt x="2363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99" y="2843"/>
                    </a:lnTo>
                    <a:lnTo>
                      <a:pt x="2399" y="2843"/>
                    </a:lnTo>
                    <a:lnTo>
                      <a:pt x="2407" y="2843"/>
                    </a:lnTo>
                    <a:lnTo>
                      <a:pt x="2407" y="2843"/>
                    </a:lnTo>
                    <a:lnTo>
                      <a:pt x="2416" y="2852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78"/>
                    </a:lnTo>
                    <a:lnTo>
                      <a:pt x="2407" y="2878"/>
                    </a:lnTo>
                    <a:lnTo>
                      <a:pt x="2416" y="2887"/>
                    </a:lnTo>
                    <a:lnTo>
                      <a:pt x="2425" y="2896"/>
                    </a:lnTo>
                    <a:lnTo>
                      <a:pt x="2425" y="2896"/>
                    </a:lnTo>
                    <a:lnTo>
                      <a:pt x="2443" y="2887"/>
                    </a:lnTo>
                    <a:lnTo>
                      <a:pt x="2460" y="2878"/>
                    </a:lnTo>
                    <a:lnTo>
                      <a:pt x="2460" y="2878"/>
                    </a:lnTo>
                    <a:lnTo>
                      <a:pt x="2469" y="2878"/>
                    </a:lnTo>
                    <a:lnTo>
                      <a:pt x="2469" y="2878"/>
                    </a:lnTo>
                    <a:lnTo>
                      <a:pt x="2478" y="2869"/>
                    </a:lnTo>
                    <a:lnTo>
                      <a:pt x="2478" y="2869"/>
                    </a:lnTo>
                    <a:lnTo>
                      <a:pt x="2487" y="2869"/>
                    </a:lnTo>
                    <a:lnTo>
                      <a:pt x="2487" y="2869"/>
                    </a:lnTo>
                    <a:lnTo>
                      <a:pt x="2513" y="2860"/>
                    </a:lnTo>
                    <a:lnTo>
                      <a:pt x="2513" y="2860"/>
                    </a:lnTo>
                    <a:lnTo>
                      <a:pt x="2522" y="2852"/>
                    </a:lnTo>
                    <a:lnTo>
                      <a:pt x="2522" y="2852"/>
                    </a:lnTo>
                    <a:lnTo>
                      <a:pt x="2531" y="2852"/>
                    </a:lnTo>
                    <a:lnTo>
                      <a:pt x="2531" y="2852"/>
                    </a:lnTo>
                    <a:lnTo>
                      <a:pt x="2540" y="2852"/>
                    </a:lnTo>
                    <a:lnTo>
                      <a:pt x="2549" y="2834"/>
                    </a:lnTo>
                    <a:lnTo>
                      <a:pt x="2549" y="2834"/>
                    </a:lnTo>
                    <a:lnTo>
                      <a:pt x="2540" y="2825"/>
                    </a:lnTo>
                    <a:lnTo>
                      <a:pt x="2531" y="2816"/>
                    </a:lnTo>
                    <a:lnTo>
                      <a:pt x="2531" y="2816"/>
                    </a:lnTo>
                    <a:lnTo>
                      <a:pt x="2504" y="2816"/>
                    </a:lnTo>
                    <a:lnTo>
                      <a:pt x="2504" y="2799"/>
                    </a:lnTo>
                    <a:lnTo>
                      <a:pt x="2496" y="2781"/>
                    </a:lnTo>
                    <a:lnTo>
                      <a:pt x="2496" y="2781"/>
                    </a:lnTo>
                    <a:lnTo>
                      <a:pt x="2522" y="2754"/>
                    </a:lnTo>
                    <a:lnTo>
                      <a:pt x="2557" y="2746"/>
                    </a:lnTo>
                    <a:lnTo>
                      <a:pt x="2557" y="2746"/>
                    </a:lnTo>
                    <a:lnTo>
                      <a:pt x="2602" y="2737"/>
                    </a:lnTo>
                    <a:lnTo>
                      <a:pt x="2637" y="2719"/>
                    </a:lnTo>
                    <a:lnTo>
                      <a:pt x="2637" y="2719"/>
                    </a:lnTo>
                    <a:lnTo>
                      <a:pt x="2646" y="2719"/>
                    </a:lnTo>
                    <a:lnTo>
                      <a:pt x="2646" y="2719"/>
                    </a:lnTo>
                    <a:lnTo>
                      <a:pt x="2672" y="2710"/>
                    </a:lnTo>
                    <a:lnTo>
                      <a:pt x="2672" y="2710"/>
                    </a:lnTo>
                    <a:lnTo>
                      <a:pt x="2681" y="2701"/>
                    </a:lnTo>
                    <a:lnTo>
                      <a:pt x="2699" y="2701"/>
                    </a:lnTo>
                    <a:lnTo>
                      <a:pt x="2699" y="2701"/>
                    </a:lnTo>
                    <a:lnTo>
                      <a:pt x="2663" y="2719"/>
                    </a:lnTo>
                    <a:lnTo>
                      <a:pt x="2654" y="2728"/>
                    </a:lnTo>
                    <a:lnTo>
                      <a:pt x="2654" y="2728"/>
                    </a:lnTo>
                    <a:lnTo>
                      <a:pt x="2646" y="2737"/>
                    </a:lnTo>
                    <a:lnTo>
                      <a:pt x="2646" y="2746"/>
                    </a:lnTo>
                    <a:lnTo>
                      <a:pt x="2646" y="2746"/>
                    </a:lnTo>
                    <a:lnTo>
                      <a:pt x="2646" y="2754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54" y="2772"/>
                    </a:lnTo>
                    <a:lnTo>
                      <a:pt x="2646" y="2772"/>
                    </a:lnTo>
                    <a:lnTo>
                      <a:pt x="2646" y="2772"/>
                    </a:lnTo>
                    <a:lnTo>
                      <a:pt x="2637" y="2781"/>
                    </a:lnTo>
                    <a:lnTo>
                      <a:pt x="2628" y="2790"/>
                    </a:lnTo>
                    <a:lnTo>
                      <a:pt x="2628" y="2790"/>
                    </a:lnTo>
                    <a:lnTo>
                      <a:pt x="2628" y="2799"/>
                    </a:lnTo>
                    <a:lnTo>
                      <a:pt x="2628" y="2799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02" y="2816"/>
                    </a:lnTo>
                    <a:lnTo>
                      <a:pt x="2602" y="2816"/>
                    </a:lnTo>
                    <a:lnTo>
                      <a:pt x="2593" y="2816"/>
                    </a:lnTo>
                    <a:lnTo>
                      <a:pt x="2584" y="2834"/>
                    </a:lnTo>
                    <a:lnTo>
                      <a:pt x="2584" y="2834"/>
                    </a:lnTo>
                    <a:lnTo>
                      <a:pt x="2593" y="2843"/>
                    </a:lnTo>
                    <a:lnTo>
                      <a:pt x="2602" y="2852"/>
                    </a:lnTo>
                    <a:lnTo>
                      <a:pt x="2602" y="2852"/>
                    </a:lnTo>
                    <a:lnTo>
                      <a:pt x="2610" y="2869"/>
                    </a:lnTo>
                    <a:lnTo>
                      <a:pt x="2637" y="2878"/>
                    </a:lnTo>
                    <a:lnTo>
                      <a:pt x="2637" y="2878"/>
                    </a:lnTo>
                    <a:lnTo>
                      <a:pt x="2681" y="2905"/>
                    </a:lnTo>
                    <a:lnTo>
                      <a:pt x="2734" y="2949"/>
                    </a:lnTo>
                    <a:lnTo>
                      <a:pt x="2743" y="2957"/>
                    </a:lnTo>
                    <a:lnTo>
                      <a:pt x="2743" y="2957"/>
                    </a:lnTo>
                    <a:lnTo>
                      <a:pt x="2752" y="2957"/>
                    </a:lnTo>
                    <a:lnTo>
                      <a:pt x="2760" y="2957"/>
                    </a:lnTo>
                    <a:lnTo>
                      <a:pt x="2760" y="2957"/>
                    </a:lnTo>
                    <a:lnTo>
                      <a:pt x="2769" y="2957"/>
                    </a:lnTo>
                    <a:lnTo>
                      <a:pt x="2769" y="2957"/>
                    </a:lnTo>
                    <a:lnTo>
                      <a:pt x="2769" y="2949"/>
                    </a:lnTo>
                    <a:lnTo>
                      <a:pt x="2769" y="2949"/>
                    </a:lnTo>
                    <a:lnTo>
                      <a:pt x="2769" y="2940"/>
                    </a:lnTo>
                    <a:lnTo>
                      <a:pt x="2778" y="2931"/>
                    </a:lnTo>
                    <a:lnTo>
                      <a:pt x="2787" y="2931"/>
                    </a:lnTo>
                    <a:lnTo>
                      <a:pt x="2787" y="2931"/>
                    </a:lnTo>
                    <a:lnTo>
                      <a:pt x="2822" y="2940"/>
                    </a:lnTo>
                    <a:lnTo>
                      <a:pt x="2849" y="2957"/>
                    </a:lnTo>
                    <a:lnTo>
                      <a:pt x="2849" y="2957"/>
                    </a:lnTo>
                    <a:lnTo>
                      <a:pt x="2875" y="2957"/>
                    </a:lnTo>
                    <a:lnTo>
                      <a:pt x="2928" y="2957"/>
                    </a:lnTo>
                    <a:lnTo>
                      <a:pt x="2928" y="2957"/>
                    </a:lnTo>
                    <a:lnTo>
                      <a:pt x="2937" y="2966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63" y="2984"/>
                    </a:lnTo>
                    <a:lnTo>
                      <a:pt x="2963" y="2984"/>
                    </a:lnTo>
                    <a:lnTo>
                      <a:pt x="2981" y="2993"/>
                    </a:lnTo>
                    <a:lnTo>
                      <a:pt x="2981" y="2993"/>
                    </a:lnTo>
                    <a:lnTo>
                      <a:pt x="2990" y="3002"/>
                    </a:lnTo>
                    <a:lnTo>
                      <a:pt x="2990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3025" y="2993"/>
                    </a:lnTo>
                    <a:lnTo>
                      <a:pt x="3060" y="2993"/>
                    </a:lnTo>
                    <a:lnTo>
                      <a:pt x="3060" y="2993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96" y="3010"/>
                    </a:lnTo>
                    <a:lnTo>
                      <a:pt x="3104" y="3028"/>
                    </a:lnTo>
                    <a:lnTo>
                      <a:pt x="3104" y="3028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13" y="3037"/>
                    </a:lnTo>
                    <a:lnTo>
                      <a:pt x="3113" y="3037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40" y="3055"/>
                    </a:lnTo>
                    <a:lnTo>
                      <a:pt x="3149" y="3055"/>
                    </a:lnTo>
                    <a:lnTo>
                      <a:pt x="3149" y="3055"/>
                    </a:lnTo>
                    <a:lnTo>
                      <a:pt x="3157" y="3055"/>
                    </a:lnTo>
                    <a:lnTo>
                      <a:pt x="3157" y="3055"/>
                    </a:lnTo>
                    <a:lnTo>
                      <a:pt x="3157" y="3063"/>
                    </a:lnTo>
                    <a:lnTo>
                      <a:pt x="3157" y="3063"/>
                    </a:lnTo>
                    <a:lnTo>
                      <a:pt x="3175" y="3063"/>
                    </a:lnTo>
                    <a:lnTo>
                      <a:pt x="3184" y="3081"/>
                    </a:lnTo>
                    <a:lnTo>
                      <a:pt x="3184" y="3081"/>
                    </a:lnTo>
                    <a:lnTo>
                      <a:pt x="3193" y="3090"/>
                    </a:lnTo>
                    <a:lnTo>
                      <a:pt x="3202" y="3090"/>
                    </a:lnTo>
                    <a:lnTo>
                      <a:pt x="3202" y="3090"/>
                    </a:lnTo>
                    <a:lnTo>
                      <a:pt x="3210" y="3090"/>
                    </a:lnTo>
                    <a:lnTo>
                      <a:pt x="3210" y="3090"/>
                    </a:lnTo>
                    <a:lnTo>
                      <a:pt x="3219" y="3081"/>
                    </a:lnTo>
                    <a:lnTo>
                      <a:pt x="3228" y="3081"/>
                    </a:lnTo>
                    <a:lnTo>
                      <a:pt x="3228" y="3081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54" y="3072"/>
                    </a:lnTo>
                    <a:lnTo>
                      <a:pt x="3254" y="3072"/>
                    </a:lnTo>
                    <a:lnTo>
                      <a:pt x="3254" y="3063"/>
                    </a:lnTo>
                    <a:lnTo>
                      <a:pt x="3254" y="3063"/>
                    </a:lnTo>
                    <a:lnTo>
                      <a:pt x="3202" y="2993"/>
                    </a:lnTo>
                    <a:lnTo>
                      <a:pt x="3202" y="2975"/>
                    </a:lnTo>
                    <a:lnTo>
                      <a:pt x="3202" y="2966"/>
                    </a:lnTo>
                    <a:lnTo>
                      <a:pt x="3202" y="2966"/>
                    </a:lnTo>
                    <a:lnTo>
                      <a:pt x="3202" y="2949"/>
                    </a:lnTo>
                    <a:lnTo>
                      <a:pt x="3202" y="2931"/>
                    </a:lnTo>
                    <a:lnTo>
                      <a:pt x="3193" y="2913"/>
                    </a:lnTo>
                    <a:lnTo>
                      <a:pt x="3175" y="2896"/>
                    </a:lnTo>
                    <a:lnTo>
                      <a:pt x="3175" y="2896"/>
                    </a:lnTo>
                    <a:lnTo>
                      <a:pt x="3166" y="2878"/>
                    </a:lnTo>
                    <a:lnTo>
                      <a:pt x="3166" y="2878"/>
                    </a:lnTo>
                    <a:lnTo>
                      <a:pt x="3166" y="2869"/>
                    </a:lnTo>
                    <a:lnTo>
                      <a:pt x="3166" y="2869"/>
                    </a:lnTo>
                    <a:lnTo>
                      <a:pt x="3184" y="2852"/>
                    </a:lnTo>
                    <a:lnTo>
                      <a:pt x="3184" y="2852"/>
                    </a:lnTo>
                    <a:lnTo>
                      <a:pt x="3193" y="2843"/>
                    </a:lnTo>
                    <a:lnTo>
                      <a:pt x="3193" y="2843"/>
                    </a:lnTo>
                    <a:lnTo>
                      <a:pt x="3202" y="2834"/>
                    </a:lnTo>
                    <a:lnTo>
                      <a:pt x="3202" y="2834"/>
                    </a:lnTo>
                    <a:lnTo>
                      <a:pt x="3202" y="2825"/>
                    </a:lnTo>
                    <a:lnTo>
                      <a:pt x="3202" y="2825"/>
                    </a:lnTo>
                    <a:lnTo>
                      <a:pt x="3219" y="2807"/>
                    </a:lnTo>
                    <a:lnTo>
                      <a:pt x="3246" y="2799"/>
                    </a:lnTo>
                    <a:lnTo>
                      <a:pt x="3246" y="2799"/>
                    </a:lnTo>
                    <a:lnTo>
                      <a:pt x="3263" y="2790"/>
                    </a:lnTo>
                    <a:lnTo>
                      <a:pt x="3263" y="2790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63"/>
                    </a:lnTo>
                    <a:lnTo>
                      <a:pt x="3290" y="2763"/>
                    </a:lnTo>
                    <a:lnTo>
                      <a:pt x="3281" y="2763"/>
                    </a:lnTo>
                    <a:lnTo>
                      <a:pt x="3281" y="2763"/>
                    </a:lnTo>
                    <a:lnTo>
                      <a:pt x="3263" y="2754"/>
                    </a:lnTo>
                    <a:lnTo>
                      <a:pt x="3263" y="2754"/>
                    </a:lnTo>
                    <a:lnTo>
                      <a:pt x="3254" y="2746"/>
                    </a:lnTo>
                    <a:lnTo>
                      <a:pt x="3254" y="2746"/>
                    </a:lnTo>
                    <a:lnTo>
                      <a:pt x="3263" y="2728"/>
                    </a:lnTo>
                    <a:lnTo>
                      <a:pt x="3263" y="2728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46" y="2693"/>
                    </a:lnTo>
                    <a:lnTo>
                      <a:pt x="3246" y="2693"/>
                    </a:lnTo>
                    <a:lnTo>
                      <a:pt x="3237" y="2684"/>
                    </a:lnTo>
                    <a:lnTo>
                      <a:pt x="3237" y="2684"/>
                    </a:lnTo>
                    <a:lnTo>
                      <a:pt x="3237" y="2675"/>
                    </a:lnTo>
                    <a:lnTo>
                      <a:pt x="3237" y="2675"/>
                    </a:lnTo>
                    <a:lnTo>
                      <a:pt x="3228" y="2666"/>
                    </a:lnTo>
                    <a:lnTo>
                      <a:pt x="3184" y="2666"/>
                    </a:lnTo>
                    <a:lnTo>
                      <a:pt x="3184" y="2666"/>
                    </a:lnTo>
                    <a:lnTo>
                      <a:pt x="3175" y="2666"/>
                    </a:lnTo>
                    <a:lnTo>
                      <a:pt x="3166" y="2649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40" y="2622"/>
                    </a:lnTo>
                    <a:lnTo>
                      <a:pt x="3140" y="2604"/>
                    </a:lnTo>
                    <a:lnTo>
                      <a:pt x="3140" y="2604"/>
                    </a:lnTo>
                    <a:lnTo>
                      <a:pt x="3140" y="2578"/>
                    </a:lnTo>
                    <a:lnTo>
                      <a:pt x="3140" y="2578"/>
                    </a:lnTo>
                    <a:lnTo>
                      <a:pt x="3149" y="2569"/>
                    </a:lnTo>
                    <a:lnTo>
                      <a:pt x="3157" y="2569"/>
                    </a:lnTo>
                    <a:lnTo>
                      <a:pt x="3157" y="2569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49" y="2551"/>
                    </a:lnTo>
                    <a:lnTo>
                      <a:pt x="3149" y="2551"/>
                    </a:lnTo>
                    <a:lnTo>
                      <a:pt x="3149" y="2543"/>
                    </a:lnTo>
                    <a:lnTo>
                      <a:pt x="3149" y="2534"/>
                    </a:lnTo>
                    <a:lnTo>
                      <a:pt x="3149" y="2534"/>
                    </a:lnTo>
                    <a:lnTo>
                      <a:pt x="3157" y="2525"/>
                    </a:lnTo>
                    <a:lnTo>
                      <a:pt x="3157" y="2525"/>
                    </a:lnTo>
                    <a:lnTo>
                      <a:pt x="3166" y="2507"/>
                    </a:lnTo>
                    <a:lnTo>
                      <a:pt x="3166" y="2507"/>
                    </a:lnTo>
                    <a:lnTo>
                      <a:pt x="3175" y="2507"/>
                    </a:lnTo>
                    <a:lnTo>
                      <a:pt x="3175" y="2507"/>
                    </a:lnTo>
                    <a:lnTo>
                      <a:pt x="3184" y="2498"/>
                    </a:lnTo>
                    <a:lnTo>
                      <a:pt x="3184" y="2498"/>
                    </a:lnTo>
                    <a:lnTo>
                      <a:pt x="3184" y="2481"/>
                    </a:lnTo>
                    <a:lnTo>
                      <a:pt x="3202" y="2472"/>
                    </a:lnTo>
                    <a:lnTo>
                      <a:pt x="3219" y="2472"/>
                    </a:lnTo>
                    <a:lnTo>
                      <a:pt x="3228" y="2472"/>
                    </a:lnTo>
                    <a:lnTo>
                      <a:pt x="3228" y="2472"/>
                    </a:lnTo>
                    <a:lnTo>
                      <a:pt x="3237" y="2490"/>
                    </a:lnTo>
                    <a:lnTo>
                      <a:pt x="3237" y="2490"/>
                    </a:lnTo>
                    <a:lnTo>
                      <a:pt x="3246" y="2490"/>
                    </a:lnTo>
                    <a:lnTo>
                      <a:pt x="3246" y="2490"/>
                    </a:lnTo>
                    <a:lnTo>
                      <a:pt x="3254" y="2498"/>
                    </a:lnTo>
                    <a:lnTo>
                      <a:pt x="3254" y="2498"/>
                    </a:lnTo>
                    <a:lnTo>
                      <a:pt x="3254" y="2507"/>
                    </a:lnTo>
                    <a:lnTo>
                      <a:pt x="3254" y="2507"/>
                    </a:lnTo>
                    <a:lnTo>
                      <a:pt x="3272" y="2507"/>
                    </a:lnTo>
                    <a:lnTo>
                      <a:pt x="3272" y="2507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0"/>
                    </a:lnTo>
                    <a:lnTo>
                      <a:pt x="3263" y="2490"/>
                    </a:lnTo>
                    <a:lnTo>
                      <a:pt x="3263" y="2490"/>
                    </a:lnTo>
                    <a:lnTo>
                      <a:pt x="3263" y="2481"/>
                    </a:lnTo>
                    <a:lnTo>
                      <a:pt x="3263" y="2463"/>
                    </a:lnTo>
                    <a:lnTo>
                      <a:pt x="3263" y="2463"/>
                    </a:lnTo>
                    <a:lnTo>
                      <a:pt x="3263" y="2454"/>
                    </a:lnTo>
                    <a:lnTo>
                      <a:pt x="3281" y="2445"/>
                    </a:lnTo>
                    <a:lnTo>
                      <a:pt x="3281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37"/>
                    </a:lnTo>
                    <a:lnTo>
                      <a:pt x="3290" y="2437"/>
                    </a:lnTo>
                    <a:lnTo>
                      <a:pt x="3299" y="2437"/>
                    </a:lnTo>
                    <a:lnTo>
                      <a:pt x="3299" y="2437"/>
                    </a:lnTo>
                    <a:lnTo>
                      <a:pt x="3299" y="2419"/>
                    </a:lnTo>
                    <a:lnTo>
                      <a:pt x="3316" y="2419"/>
                    </a:lnTo>
                    <a:lnTo>
                      <a:pt x="3316" y="2419"/>
                    </a:lnTo>
                    <a:lnTo>
                      <a:pt x="3334" y="2410"/>
                    </a:lnTo>
                    <a:lnTo>
                      <a:pt x="3360" y="2401"/>
                    </a:lnTo>
                    <a:lnTo>
                      <a:pt x="3360" y="2401"/>
                    </a:lnTo>
                    <a:lnTo>
                      <a:pt x="3369" y="2393"/>
                    </a:lnTo>
                    <a:lnTo>
                      <a:pt x="3369" y="2393"/>
                    </a:lnTo>
                    <a:lnTo>
                      <a:pt x="3378" y="2393"/>
                    </a:lnTo>
                    <a:lnTo>
                      <a:pt x="3378" y="2393"/>
                    </a:lnTo>
                    <a:lnTo>
                      <a:pt x="3413" y="2375"/>
                    </a:lnTo>
                    <a:lnTo>
                      <a:pt x="3422" y="2375"/>
                    </a:lnTo>
                    <a:lnTo>
                      <a:pt x="3422" y="2375"/>
                    </a:lnTo>
                    <a:lnTo>
                      <a:pt x="3431" y="2384"/>
                    </a:lnTo>
                    <a:lnTo>
                      <a:pt x="3431" y="2384"/>
                    </a:lnTo>
                    <a:lnTo>
                      <a:pt x="3440" y="2393"/>
                    </a:lnTo>
                    <a:lnTo>
                      <a:pt x="3440" y="2393"/>
                    </a:lnTo>
                    <a:lnTo>
                      <a:pt x="3440" y="2384"/>
                    </a:lnTo>
                    <a:lnTo>
                      <a:pt x="3440" y="2384"/>
                    </a:lnTo>
                    <a:lnTo>
                      <a:pt x="3449" y="2375"/>
                    </a:lnTo>
                    <a:lnTo>
                      <a:pt x="3466" y="2366"/>
                    </a:lnTo>
                    <a:lnTo>
                      <a:pt x="3484" y="2366"/>
                    </a:lnTo>
                    <a:lnTo>
                      <a:pt x="3484" y="2366"/>
                    </a:lnTo>
                    <a:lnTo>
                      <a:pt x="3493" y="2375"/>
                    </a:lnTo>
                    <a:lnTo>
                      <a:pt x="3493" y="2384"/>
                    </a:lnTo>
                    <a:lnTo>
                      <a:pt x="3493" y="2384"/>
                    </a:lnTo>
                    <a:lnTo>
                      <a:pt x="3510" y="2384"/>
                    </a:lnTo>
                    <a:lnTo>
                      <a:pt x="3510" y="2384"/>
                    </a:lnTo>
                    <a:lnTo>
                      <a:pt x="3519" y="2393"/>
                    </a:lnTo>
                    <a:lnTo>
                      <a:pt x="3519" y="2393"/>
                    </a:lnTo>
                    <a:lnTo>
                      <a:pt x="3554" y="2401"/>
                    </a:lnTo>
                    <a:lnTo>
                      <a:pt x="3554" y="2401"/>
                    </a:lnTo>
                    <a:lnTo>
                      <a:pt x="3563" y="2401"/>
                    </a:lnTo>
                    <a:lnTo>
                      <a:pt x="3563" y="2401"/>
                    </a:lnTo>
                    <a:lnTo>
                      <a:pt x="3581" y="2410"/>
                    </a:lnTo>
                    <a:lnTo>
                      <a:pt x="3581" y="2410"/>
                    </a:lnTo>
                    <a:lnTo>
                      <a:pt x="3590" y="2419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25" y="2437"/>
                    </a:lnTo>
                    <a:lnTo>
                      <a:pt x="3625" y="2437"/>
                    </a:lnTo>
                    <a:lnTo>
                      <a:pt x="3643" y="2437"/>
                    </a:lnTo>
                    <a:lnTo>
                      <a:pt x="3643" y="2437"/>
                    </a:lnTo>
                    <a:lnTo>
                      <a:pt x="3651" y="2445"/>
                    </a:lnTo>
                    <a:lnTo>
                      <a:pt x="3651" y="2445"/>
                    </a:lnTo>
                    <a:lnTo>
                      <a:pt x="3678" y="2454"/>
                    </a:lnTo>
                    <a:lnTo>
                      <a:pt x="3678" y="2454"/>
                    </a:lnTo>
                    <a:lnTo>
                      <a:pt x="3687" y="2445"/>
                    </a:lnTo>
                    <a:lnTo>
                      <a:pt x="3696" y="2445"/>
                    </a:lnTo>
                    <a:lnTo>
                      <a:pt x="3696" y="2445"/>
                    </a:lnTo>
                    <a:lnTo>
                      <a:pt x="3696" y="2437"/>
                    </a:lnTo>
                    <a:lnTo>
                      <a:pt x="3696" y="2437"/>
                    </a:lnTo>
                    <a:lnTo>
                      <a:pt x="3713" y="2428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66" y="2419"/>
                    </a:lnTo>
                    <a:lnTo>
                      <a:pt x="3766" y="2428"/>
                    </a:lnTo>
                    <a:lnTo>
                      <a:pt x="3766" y="2428"/>
                    </a:lnTo>
                    <a:lnTo>
                      <a:pt x="3775" y="2437"/>
                    </a:lnTo>
                    <a:lnTo>
                      <a:pt x="3775" y="2437"/>
                    </a:lnTo>
                    <a:lnTo>
                      <a:pt x="3784" y="2428"/>
                    </a:lnTo>
                    <a:lnTo>
                      <a:pt x="3784" y="2428"/>
                    </a:lnTo>
                    <a:lnTo>
                      <a:pt x="3801" y="2419"/>
                    </a:lnTo>
                    <a:lnTo>
                      <a:pt x="3819" y="2410"/>
                    </a:lnTo>
                    <a:lnTo>
                      <a:pt x="3819" y="2410"/>
                    </a:lnTo>
                    <a:lnTo>
                      <a:pt x="3846" y="2419"/>
                    </a:lnTo>
                    <a:lnTo>
                      <a:pt x="3854" y="2437"/>
                    </a:lnTo>
                    <a:lnTo>
                      <a:pt x="3854" y="2437"/>
                    </a:lnTo>
                    <a:lnTo>
                      <a:pt x="3863" y="2437"/>
                    </a:lnTo>
                    <a:lnTo>
                      <a:pt x="3881" y="2445"/>
                    </a:lnTo>
                    <a:lnTo>
                      <a:pt x="3881" y="2445"/>
                    </a:lnTo>
                    <a:lnTo>
                      <a:pt x="3899" y="2445"/>
                    </a:lnTo>
                    <a:lnTo>
                      <a:pt x="3899" y="2454"/>
                    </a:lnTo>
                    <a:lnTo>
                      <a:pt x="3907" y="2463"/>
                    </a:lnTo>
                    <a:lnTo>
                      <a:pt x="3907" y="2463"/>
                    </a:lnTo>
                    <a:lnTo>
                      <a:pt x="3907" y="2454"/>
                    </a:lnTo>
                    <a:lnTo>
                      <a:pt x="3907" y="2454"/>
                    </a:lnTo>
                    <a:lnTo>
                      <a:pt x="3916" y="2445"/>
                    </a:lnTo>
                    <a:lnTo>
                      <a:pt x="3916" y="2445"/>
                    </a:lnTo>
                    <a:lnTo>
                      <a:pt x="3916" y="2437"/>
                    </a:lnTo>
                    <a:lnTo>
                      <a:pt x="3934" y="2437"/>
                    </a:lnTo>
                    <a:lnTo>
                      <a:pt x="3934" y="2437"/>
                    </a:lnTo>
                    <a:lnTo>
                      <a:pt x="3943" y="2445"/>
                    </a:lnTo>
                    <a:lnTo>
                      <a:pt x="3943" y="2445"/>
                    </a:lnTo>
                    <a:lnTo>
                      <a:pt x="3951" y="2445"/>
                    </a:lnTo>
                    <a:lnTo>
                      <a:pt x="3951" y="2445"/>
                    </a:lnTo>
                    <a:lnTo>
                      <a:pt x="3969" y="2454"/>
                    </a:lnTo>
                    <a:lnTo>
                      <a:pt x="3969" y="2454"/>
                    </a:lnTo>
                    <a:lnTo>
                      <a:pt x="3987" y="2454"/>
                    </a:lnTo>
                    <a:lnTo>
                      <a:pt x="3996" y="2445"/>
                    </a:lnTo>
                    <a:lnTo>
                      <a:pt x="3996" y="2437"/>
                    </a:lnTo>
                    <a:lnTo>
                      <a:pt x="3996" y="2437"/>
                    </a:lnTo>
                    <a:lnTo>
                      <a:pt x="3996" y="2410"/>
                    </a:lnTo>
                    <a:lnTo>
                      <a:pt x="3996" y="2410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51" y="2393"/>
                    </a:lnTo>
                    <a:lnTo>
                      <a:pt x="3951" y="2393"/>
                    </a:lnTo>
                    <a:lnTo>
                      <a:pt x="3934" y="2384"/>
                    </a:lnTo>
                    <a:lnTo>
                      <a:pt x="3934" y="2384"/>
                    </a:lnTo>
                    <a:lnTo>
                      <a:pt x="3925" y="2366"/>
                    </a:lnTo>
                    <a:lnTo>
                      <a:pt x="3925" y="2366"/>
                    </a:lnTo>
                    <a:lnTo>
                      <a:pt x="3925" y="2357"/>
                    </a:lnTo>
                    <a:lnTo>
                      <a:pt x="3943" y="2348"/>
                    </a:lnTo>
                    <a:lnTo>
                      <a:pt x="3943" y="2348"/>
                    </a:lnTo>
                    <a:lnTo>
                      <a:pt x="3960" y="2340"/>
                    </a:lnTo>
                    <a:lnTo>
                      <a:pt x="3960" y="2340"/>
                    </a:lnTo>
                    <a:lnTo>
                      <a:pt x="3969" y="2340"/>
                    </a:lnTo>
                    <a:lnTo>
                      <a:pt x="3969" y="2340"/>
                    </a:lnTo>
                    <a:lnTo>
                      <a:pt x="3960" y="2313"/>
                    </a:lnTo>
                    <a:lnTo>
                      <a:pt x="3969" y="2295"/>
                    </a:lnTo>
                    <a:lnTo>
                      <a:pt x="3969" y="2295"/>
                    </a:lnTo>
                    <a:lnTo>
                      <a:pt x="3969" y="2287"/>
                    </a:lnTo>
                    <a:lnTo>
                      <a:pt x="3987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4022" y="2278"/>
                    </a:lnTo>
                    <a:lnTo>
                      <a:pt x="4022" y="2278"/>
                    </a:lnTo>
                    <a:lnTo>
                      <a:pt x="4013" y="2278"/>
                    </a:lnTo>
                    <a:lnTo>
                      <a:pt x="4013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3987" y="2260"/>
                    </a:lnTo>
                    <a:lnTo>
                      <a:pt x="3987" y="2260"/>
                    </a:lnTo>
                    <a:lnTo>
                      <a:pt x="3978" y="2251"/>
                    </a:lnTo>
                    <a:lnTo>
                      <a:pt x="3978" y="2225"/>
                    </a:lnTo>
                    <a:lnTo>
                      <a:pt x="3978" y="2225"/>
                    </a:lnTo>
                    <a:lnTo>
                      <a:pt x="3987" y="2207"/>
                    </a:lnTo>
                    <a:lnTo>
                      <a:pt x="3996" y="2207"/>
                    </a:lnTo>
                    <a:lnTo>
                      <a:pt x="4022" y="2207"/>
                    </a:lnTo>
                    <a:lnTo>
                      <a:pt x="4022" y="2207"/>
                    </a:lnTo>
                    <a:lnTo>
                      <a:pt x="4031" y="2207"/>
                    </a:lnTo>
                    <a:lnTo>
                      <a:pt x="4031" y="2207"/>
                    </a:lnTo>
                    <a:lnTo>
                      <a:pt x="4040" y="2198"/>
                    </a:lnTo>
                    <a:lnTo>
                      <a:pt x="4093" y="2198"/>
                    </a:lnTo>
                    <a:lnTo>
                      <a:pt x="4093" y="2198"/>
                    </a:lnTo>
                    <a:lnTo>
                      <a:pt x="4101" y="2198"/>
                    </a:lnTo>
                    <a:lnTo>
                      <a:pt x="4101" y="2198"/>
                    </a:lnTo>
                    <a:lnTo>
                      <a:pt x="4137" y="2181"/>
                    </a:lnTo>
                    <a:lnTo>
                      <a:pt x="4190" y="2172"/>
                    </a:lnTo>
                    <a:lnTo>
                      <a:pt x="4190" y="2172"/>
                    </a:lnTo>
                    <a:lnTo>
                      <a:pt x="4216" y="2172"/>
                    </a:lnTo>
                    <a:lnTo>
                      <a:pt x="4225" y="2163"/>
                    </a:lnTo>
                    <a:lnTo>
                      <a:pt x="4225" y="2163"/>
                    </a:lnTo>
                    <a:lnTo>
                      <a:pt x="4234" y="2163"/>
                    </a:lnTo>
                    <a:lnTo>
                      <a:pt x="4234" y="2163"/>
                    </a:lnTo>
                    <a:lnTo>
                      <a:pt x="4251" y="2163"/>
                    </a:lnTo>
                    <a:lnTo>
                      <a:pt x="4251" y="2163"/>
                    </a:lnTo>
                    <a:lnTo>
                      <a:pt x="4287" y="2154"/>
                    </a:lnTo>
                    <a:lnTo>
                      <a:pt x="4287" y="2154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40" y="2145"/>
                    </a:lnTo>
                    <a:lnTo>
                      <a:pt x="4340" y="2145"/>
                    </a:lnTo>
                    <a:lnTo>
                      <a:pt x="4349" y="2145"/>
                    </a:lnTo>
                    <a:lnTo>
                      <a:pt x="4349" y="2145"/>
                    </a:lnTo>
                    <a:lnTo>
                      <a:pt x="4384" y="2137"/>
                    </a:lnTo>
                    <a:lnTo>
                      <a:pt x="4401" y="2128"/>
                    </a:lnTo>
                    <a:lnTo>
                      <a:pt x="4401" y="2128"/>
                    </a:lnTo>
                    <a:lnTo>
                      <a:pt x="4410" y="2110"/>
                    </a:lnTo>
                    <a:lnTo>
                      <a:pt x="4428" y="2110"/>
                    </a:lnTo>
                    <a:lnTo>
                      <a:pt x="4472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507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34" y="2110"/>
                    </a:lnTo>
                    <a:lnTo>
                      <a:pt x="4534" y="2110"/>
                    </a:lnTo>
                    <a:lnTo>
                      <a:pt x="4551" y="2110"/>
                    </a:lnTo>
                    <a:lnTo>
                      <a:pt x="4569" y="2119"/>
                    </a:lnTo>
                    <a:lnTo>
                      <a:pt x="4569" y="2119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54"/>
                    </a:lnTo>
                    <a:lnTo>
                      <a:pt x="4569" y="2154"/>
                    </a:lnTo>
                    <a:lnTo>
                      <a:pt x="4578" y="2163"/>
                    </a:lnTo>
                    <a:lnTo>
                      <a:pt x="4578" y="2163"/>
                    </a:lnTo>
                    <a:lnTo>
                      <a:pt x="4578" y="2181"/>
                    </a:lnTo>
                    <a:lnTo>
                      <a:pt x="4578" y="2181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69" y="2198"/>
                    </a:lnTo>
                    <a:lnTo>
                      <a:pt x="4569" y="2198"/>
                    </a:lnTo>
                    <a:lnTo>
                      <a:pt x="4604" y="2189"/>
                    </a:lnTo>
                    <a:lnTo>
                      <a:pt x="4604" y="2189"/>
                    </a:lnTo>
                    <a:lnTo>
                      <a:pt x="4613" y="2181"/>
                    </a:lnTo>
                    <a:lnTo>
                      <a:pt x="4622" y="2181"/>
                    </a:lnTo>
                    <a:lnTo>
                      <a:pt x="4622" y="2181"/>
                    </a:lnTo>
                    <a:lnTo>
                      <a:pt x="4640" y="2181"/>
                    </a:lnTo>
                    <a:lnTo>
                      <a:pt x="4640" y="2189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57" y="2198"/>
                    </a:lnTo>
                    <a:lnTo>
                      <a:pt x="4657" y="2198"/>
                    </a:lnTo>
                    <a:lnTo>
                      <a:pt x="4666" y="2198"/>
                    </a:lnTo>
                    <a:lnTo>
                      <a:pt x="4675" y="2198"/>
                    </a:lnTo>
                    <a:lnTo>
                      <a:pt x="4675" y="2198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701" y="2207"/>
                    </a:lnTo>
                    <a:lnTo>
                      <a:pt x="4710" y="2216"/>
                    </a:lnTo>
                    <a:lnTo>
                      <a:pt x="4710" y="2216"/>
                    </a:lnTo>
                    <a:lnTo>
                      <a:pt x="4710" y="2225"/>
                    </a:lnTo>
                    <a:lnTo>
                      <a:pt x="4701" y="2234"/>
                    </a:lnTo>
                    <a:lnTo>
                      <a:pt x="4701" y="2234"/>
                    </a:lnTo>
                    <a:lnTo>
                      <a:pt x="4693" y="2242"/>
                    </a:lnTo>
                    <a:lnTo>
                      <a:pt x="4693" y="2242"/>
                    </a:lnTo>
                    <a:lnTo>
                      <a:pt x="4701" y="2251"/>
                    </a:lnTo>
                    <a:lnTo>
                      <a:pt x="4701" y="2251"/>
                    </a:lnTo>
                    <a:lnTo>
                      <a:pt x="4710" y="2242"/>
                    </a:lnTo>
                    <a:lnTo>
                      <a:pt x="4710" y="2242"/>
                    </a:lnTo>
                    <a:lnTo>
                      <a:pt x="4719" y="2234"/>
                    </a:lnTo>
                    <a:lnTo>
                      <a:pt x="4737" y="2234"/>
                    </a:lnTo>
                    <a:lnTo>
                      <a:pt x="4737" y="2234"/>
                    </a:lnTo>
                    <a:lnTo>
                      <a:pt x="4746" y="2234"/>
                    </a:lnTo>
                    <a:lnTo>
                      <a:pt x="4746" y="2234"/>
                    </a:lnTo>
                    <a:lnTo>
                      <a:pt x="4772" y="2225"/>
                    </a:lnTo>
                    <a:lnTo>
                      <a:pt x="4772" y="2225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90" y="2207"/>
                    </a:lnTo>
                    <a:lnTo>
                      <a:pt x="4798" y="2207"/>
                    </a:lnTo>
                    <a:lnTo>
                      <a:pt x="4798" y="2207"/>
                    </a:lnTo>
                    <a:lnTo>
                      <a:pt x="4816" y="2198"/>
                    </a:lnTo>
                    <a:lnTo>
                      <a:pt x="4816" y="2198"/>
                    </a:lnTo>
                    <a:lnTo>
                      <a:pt x="4825" y="2189"/>
                    </a:lnTo>
                    <a:lnTo>
                      <a:pt x="4825" y="2189"/>
                    </a:lnTo>
                    <a:lnTo>
                      <a:pt x="4843" y="2189"/>
                    </a:lnTo>
                    <a:lnTo>
                      <a:pt x="4843" y="2189"/>
                    </a:lnTo>
                    <a:lnTo>
                      <a:pt x="4843" y="2181"/>
                    </a:lnTo>
                    <a:lnTo>
                      <a:pt x="4843" y="2181"/>
                    </a:lnTo>
                    <a:lnTo>
                      <a:pt x="4869" y="2181"/>
                    </a:lnTo>
                    <a:lnTo>
                      <a:pt x="4878" y="2181"/>
                    </a:lnTo>
                    <a:lnTo>
                      <a:pt x="4887" y="2181"/>
                    </a:lnTo>
                    <a:lnTo>
                      <a:pt x="4887" y="2181"/>
                    </a:lnTo>
                    <a:lnTo>
                      <a:pt x="4887" y="2198"/>
                    </a:lnTo>
                    <a:lnTo>
                      <a:pt x="4887" y="2198"/>
                    </a:lnTo>
                    <a:lnTo>
                      <a:pt x="4878" y="2216"/>
                    </a:lnTo>
                    <a:lnTo>
                      <a:pt x="4878" y="2216"/>
                    </a:lnTo>
                    <a:lnTo>
                      <a:pt x="4904" y="2234"/>
                    </a:lnTo>
                    <a:lnTo>
                      <a:pt x="4904" y="2234"/>
                    </a:lnTo>
                    <a:lnTo>
                      <a:pt x="4931" y="2242"/>
                    </a:lnTo>
                    <a:lnTo>
                      <a:pt x="4948" y="2260"/>
                    </a:lnTo>
                    <a:lnTo>
                      <a:pt x="4993" y="2322"/>
                    </a:lnTo>
                    <a:lnTo>
                      <a:pt x="5001" y="2331"/>
                    </a:lnTo>
                    <a:lnTo>
                      <a:pt x="5001" y="2331"/>
                    </a:lnTo>
                    <a:lnTo>
                      <a:pt x="5010" y="2340"/>
                    </a:lnTo>
                    <a:lnTo>
                      <a:pt x="5010" y="2348"/>
                    </a:lnTo>
                    <a:lnTo>
                      <a:pt x="5010" y="2348"/>
                    </a:lnTo>
                    <a:lnTo>
                      <a:pt x="5037" y="2401"/>
                    </a:lnTo>
                    <a:lnTo>
                      <a:pt x="5046" y="2419"/>
                    </a:lnTo>
                    <a:lnTo>
                      <a:pt x="5046" y="2419"/>
                    </a:lnTo>
                    <a:lnTo>
                      <a:pt x="5063" y="2445"/>
                    </a:lnTo>
                    <a:lnTo>
                      <a:pt x="5063" y="2445"/>
                    </a:lnTo>
                    <a:lnTo>
                      <a:pt x="5072" y="2437"/>
                    </a:lnTo>
                    <a:lnTo>
                      <a:pt x="5072" y="2437"/>
                    </a:lnTo>
                    <a:lnTo>
                      <a:pt x="5081" y="2419"/>
                    </a:lnTo>
                    <a:lnTo>
                      <a:pt x="5098" y="2410"/>
                    </a:lnTo>
                    <a:lnTo>
                      <a:pt x="5098" y="2410"/>
                    </a:lnTo>
                    <a:lnTo>
                      <a:pt x="5116" y="2410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43" y="2437"/>
                    </a:lnTo>
                    <a:lnTo>
                      <a:pt x="5143" y="2437"/>
                    </a:lnTo>
                    <a:lnTo>
                      <a:pt x="5151" y="2445"/>
                    </a:lnTo>
                    <a:lnTo>
                      <a:pt x="5151" y="2445"/>
                    </a:lnTo>
                    <a:lnTo>
                      <a:pt x="5160" y="2445"/>
                    </a:lnTo>
                    <a:lnTo>
                      <a:pt x="5160" y="2445"/>
                    </a:lnTo>
                    <a:lnTo>
                      <a:pt x="5178" y="2445"/>
                    </a:lnTo>
                    <a:lnTo>
                      <a:pt x="5196" y="2445"/>
                    </a:lnTo>
                    <a:lnTo>
                      <a:pt x="5196" y="2445"/>
                    </a:lnTo>
                    <a:lnTo>
                      <a:pt x="5204" y="2445"/>
                    </a:lnTo>
                    <a:lnTo>
                      <a:pt x="5204" y="2445"/>
                    </a:lnTo>
                    <a:lnTo>
                      <a:pt x="5248" y="2437"/>
                    </a:lnTo>
                    <a:lnTo>
                      <a:pt x="5248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28"/>
                    </a:lnTo>
                    <a:lnTo>
                      <a:pt x="5266" y="2428"/>
                    </a:lnTo>
                    <a:lnTo>
                      <a:pt x="5275" y="2419"/>
                    </a:lnTo>
                    <a:lnTo>
                      <a:pt x="5284" y="2419"/>
                    </a:lnTo>
                    <a:lnTo>
                      <a:pt x="5284" y="2419"/>
                    </a:lnTo>
                    <a:lnTo>
                      <a:pt x="5398" y="2410"/>
                    </a:lnTo>
                    <a:lnTo>
                      <a:pt x="5398" y="2410"/>
                    </a:lnTo>
                    <a:lnTo>
                      <a:pt x="5637" y="2401"/>
                    </a:lnTo>
                    <a:lnTo>
                      <a:pt x="5637" y="2401"/>
                    </a:lnTo>
                    <a:lnTo>
                      <a:pt x="5716" y="2375"/>
                    </a:lnTo>
                    <a:lnTo>
                      <a:pt x="5716" y="2375"/>
                    </a:lnTo>
                    <a:lnTo>
                      <a:pt x="5734" y="2357"/>
                    </a:lnTo>
                    <a:lnTo>
                      <a:pt x="5734" y="2357"/>
                    </a:lnTo>
                    <a:lnTo>
                      <a:pt x="5751" y="2348"/>
                    </a:lnTo>
                    <a:lnTo>
                      <a:pt x="5751" y="2348"/>
                    </a:lnTo>
                    <a:lnTo>
                      <a:pt x="5778" y="2331"/>
                    </a:lnTo>
                    <a:lnTo>
                      <a:pt x="5778" y="2331"/>
                    </a:lnTo>
                    <a:lnTo>
                      <a:pt x="5796" y="2331"/>
                    </a:lnTo>
                    <a:lnTo>
                      <a:pt x="5796" y="2331"/>
                    </a:lnTo>
                    <a:lnTo>
                      <a:pt x="5804" y="2313"/>
                    </a:lnTo>
                    <a:lnTo>
                      <a:pt x="5804" y="2313"/>
                    </a:lnTo>
                    <a:lnTo>
                      <a:pt x="5831" y="2295"/>
                    </a:lnTo>
                    <a:lnTo>
                      <a:pt x="5831" y="2295"/>
                    </a:lnTo>
                    <a:lnTo>
                      <a:pt x="5884" y="2269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45" y="2242"/>
                    </a:lnTo>
                    <a:lnTo>
                      <a:pt x="5945" y="2242"/>
                    </a:lnTo>
                    <a:lnTo>
                      <a:pt x="5954" y="2234"/>
                    </a:lnTo>
                    <a:lnTo>
                      <a:pt x="5954" y="2234"/>
                    </a:lnTo>
                    <a:lnTo>
                      <a:pt x="6016" y="2242"/>
                    </a:lnTo>
                    <a:lnTo>
                      <a:pt x="6016" y="2242"/>
                    </a:lnTo>
                    <a:lnTo>
                      <a:pt x="6131" y="2251"/>
                    </a:lnTo>
                    <a:lnTo>
                      <a:pt x="6131" y="2251"/>
                    </a:lnTo>
                    <a:lnTo>
                      <a:pt x="6157" y="2260"/>
                    </a:lnTo>
                    <a:lnTo>
                      <a:pt x="6184" y="2269"/>
                    </a:lnTo>
                    <a:lnTo>
                      <a:pt x="6184" y="2269"/>
                    </a:lnTo>
                    <a:lnTo>
                      <a:pt x="6193" y="2287"/>
                    </a:lnTo>
                    <a:lnTo>
                      <a:pt x="6193" y="2304"/>
                    </a:lnTo>
                    <a:lnTo>
                      <a:pt x="6193" y="2304"/>
                    </a:lnTo>
                    <a:lnTo>
                      <a:pt x="6193" y="2313"/>
                    </a:lnTo>
                    <a:lnTo>
                      <a:pt x="6193" y="2313"/>
                    </a:lnTo>
                    <a:lnTo>
                      <a:pt x="6228" y="2331"/>
                    </a:lnTo>
                    <a:lnTo>
                      <a:pt x="6263" y="2340"/>
                    </a:lnTo>
                    <a:lnTo>
                      <a:pt x="6263" y="2340"/>
                    </a:lnTo>
                    <a:lnTo>
                      <a:pt x="6272" y="2348"/>
                    </a:lnTo>
                    <a:lnTo>
                      <a:pt x="6272" y="2348"/>
                    </a:lnTo>
                    <a:lnTo>
                      <a:pt x="6281" y="2366"/>
                    </a:lnTo>
                    <a:lnTo>
                      <a:pt x="6281" y="2366"/>
                    </a:lnTo>
                    <a:lnTo>
                      <a:pt x="6298" y="2393"/>
                    </a:lnTo>
                    <a:lnTo>
                      <a:pt x="6298" y="2393"/>
                    </a:lnTo>
                    <a:lnTo>
                      <a:pt x="6325" y="2419"/>
                    </a:lnTo>
                    <a:lnTo>
                      <a:pt x="6360" y="2428"/>
                    </a:lnTo>
                    <a:lnTo>
                      <a:pt x="6395" y="2437"/>
                    </a:lnTo>
                    <a:lnTo>
                      <a:pt x="6440" y="2428"/>
                    </a:lnTo>
                    <a:lnTo>
                      <a:pt x="6440" y="2428"/>
                    </a:lnTo>
                    <a:lnTo>
                      <a:pt x="6501" y="2428"/>
                    </a:lnTo>
                    <a:lnTo>
                      <a:pt x="6519" y="2437"/>
                    </a:lnTo>
                    <a:lnTo>
                      <a:pt x="6519" y="2437"/>
                    </a:lnTo>
                    <a:lnTo>
                      <a:pt x="6563" y="2445"/>
                    </a:lnTo>
                    <a:lnTo>
                      <a:pt x="6607" y="2463"/>
                    </a:lnTo>
                    <a:lnTo>
                      <a:pt x="6607" y="2463"/>
                    </a:lnTo>
                    <a:lnTo>
                      <a:pt x="6634" y="2490"/>
                    </a:lnTo>
                    <a:lnTo>
                      <a:pt x="6634" y="2490"/>
                    </a:lnTo>
                    <a:lnTo>
                      <a:pt x="6643" y="2490"/>
                    </a:lnTo>
                    <a:lnTo>
                      <a:pt x="6643" y="2490"/>
                    </a:lnTo>
                    <a:lnTo>
                      <a:pt x="6731" y="2490"/>
                    </a:lnTo>
                    <a:lnTo>
                      <a:pt x="6731" y="2490"/>
                    </a:lnTo>
                    <a:lnTo>
                      <a:pt x="6819" y="2490"/>
                    </a:lnTo>
                    <a:lnTo>
                      <a:pt x="6907" y="2481"/>
                    </a:lnTo>
                    <a:lnTo>
                      <a:pt x="6907" y="2481"/>
                    </a:lnTo>
                    <a:lnTo>
                      <a:pt x="6925" y="2463"/>
                    </a:lnTo>
                    <a:lnTo>
                      <a:pt x="6925" y="2463"/>
                    </a:lnTo>
                    <a:lnTo>
                      <a:pt x="6943" y="2445"/>
                    </a:lnTo>
                    <a:lnTo>
                      <a:pt x="6943" y="2445"/>
                    </a:lnTo>
                    <a:lnTo>
                      <a:pt x="6969" y="2437"/>
                    </a:lnTo>
                    <a:lnTo>
                      <a:pt x="6995" y="2428"/>
                    </a:lnTo>
                    <a:lnTo>
                      <a:pt x="6995" y="2428"/>
                    </a:lnTo>
                    <a:lnTo>
                      <a:pt x="7013" y="2401"/>
                    </a:lnTo>
                    <a:lnTo>
                      <a:pt x="7013" y="2401"/>
                    </a:lnTo>
                    <a:lnTo>
                      <a:pt x="7031" y="2401"/>
                    </a:lnTo>
                    <a:lnTo>
                      <a:pt x="7031" y="2401"/>
                    </a:lnTo>
                    <a:lnTo>
                      <a:pt x="7048" y="2401"/>
                    </a:lnTo>
                    <a:lnTo>
                      <a:pt x="7048" y="2401"/>
                    </a:lnTo>
                    <a:lnTo>
                      <a:pt x="7075" y="2410"/>
                    </a:lnTo>
                    <a:lnTo>
                      <a:pt x="7101" y="2419"/>
                    </a:lnTo>
                    <a:lnTo>
                      <a:pt x="7101" y="2419"/>
                    </a:lnTo>
                    <a:lnTo>
                      <a:pt x="7119" y="2437"/>
                    </a:lnTo>
                    <a:lnTo>
                      <a:pt x="7128" y="2463"/>
                    </a:lnTo>
                    <a:lnTo>
                      <a:pt x="7137" y="2507"/>
                    </a:lnTo>
                    <a:lnTo>
                      <a:pt x="7137" y="2507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45" y="2525"/>
                    </a:lnTo>
                    <a:lnTo>
                      <a:pt x="7145" y="2525"/>
                    </a:lnTo>
                    <a:lnTo>
                      <a:pt x="7154" y="2525"/>
                    </a:lnTo>
                    <a:lnTo>
                      <a:pt x="7154" y="2525"/>
                    </a:lnTo>
                    <a:lnTo>
                      <a:pt x="7163" y="2516"/>
                    </a:lnTo>
                    <a:lnTo>
                      <a:pt x="7163" y="2516"/>
                    </a:lnTo>
                    <a:lnTo>
                      <a:pt x="7190" y="2507"/>
                    </a:lnTo>
                    <a:lnTo>
                      <a:pt x="7190" y="2507"/>
                    </a:lnTo>
                    <a:lnTo>
                      <a:pt x="7198" y="2498"/>
                    </a:lnTo>
                    <a:lnTo>
                      <a:pt x="7198" y="2498"/>
                    </a:lnTo>
                    <a:lnTo>
                      <a:pt x="7207" y="2490"/>
                    </a:lnTo>
                    <a:lnTo>
                      <a:pt x="7207" y="2490"/>
                    </a:lnTo>
                    <a:lnTo>
                      <a:pt x="7216" y="2454"/>
                    </a:lnTo>
                    <a:lnTo>
                      <a:pt x="7216" y="2454"/>
                    </a:lnTo>
                    <a:lnTo>
                      <a:pt x="7225" y="2445"/>
                    </a:lnTo>
                    <a:lnTo>
                      <a:pt x="7225" y="2445"/>
                    </a:lnTo>
                    <a:lnTo>
                      <a:pt x="7234" y="2437"/>
                    </a:lnTo>
                    <a:lnTo>
                      <a:pt x="7234" y="2437"/>
                    </a:lnTo>
                    <a:lnTo>
                      <a:pt x="7234" y="2428"/>
                    </a:lnTo>
                    <a:lnTo>
                      <a:pt x="7234" y="2428"/>
                    </a:lnTo>
                    <a:lnTo>
                      <a:pt x="7260" y="2393"/>
                    </a:lnTo>
                    <a:lnTo>
                      <a:pt x="7269" y="2375"/>
                    </a:lnTo>
                    <a:lnTo>
                      <a:pt x="7269" y="2375"/>
                    </a:lnTo>
                    <a:lnTo>
                      <a:pt x="7295" y="2357"/>
                    </a:lnTo>
                    <a:lnTo>
                      <a:pt x="7287" y="2348"/>
                    </a:lnTo>
                    <a:lnTo>
                      <a:pt x="7287" y="2348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69" y="2322"/>
                    </a:lnTo>
                    <a:lnTo>
                      <a:pt x="7260" y="2304"/>
                    </a:lnTo>
                    <a:lnTo>
                      <a:pt x="7260" y="2304"/>
                    </a:lnTo>
                    <a:lnTo>
                      <a:pt x="7269" y="2287"/>
                    </a:lnTo>
                    <a:lnTo>
                      <a:pt x="7269" y="2287"/>
                    </a:lnTo>
                    <a:lnTo>
                      <a:pt x="7269" y="2278"/>
                    </a:lnTo>
                    <a:lnTo>
                      <a:pt x="7269" y="2278"/>
                    </a:lnTo>
                    <a:lnTo>
                      <a:pt x="7295" y="2260"/>
                    </a:lnTo>
                    <a:lnTo>
                      <a:pt x="7331" y="2251"/>
                    </a:lnTo>
                    <a:lnTo>
                      <a:pt x="7331" y="2251"/>
                    </a:lnTo>
                    <a:lnTo>
                      <a:pt x="7348" y="2260"/>
                    </a:lnTo>
                    <a:lnTo>
                      <a:pt x="7348" y="2260"/>
                    </a:lnTo>
                    <a:lnTo>
                      <a:pt x="7366" y="2251"/>
                    </a:lnTo>
                    <a:lnTo>
                      <a:pt x="7375" y="2251"/>
                    </a:lnTo>
                    <a:lnTo>
                      <a:pt x="7375" y="2251"/>
                    </a:lnTo>
                    <a:lnTo>
                      <a:pt x="7428" y="2251"/>
                    </a:lnTo>
                    <a:lnTo>
                      <a:pt x="7428" y="2251"/>
                    </a:lnTo>
                    <a:lnTo>
                      <a:pt x="7437" y="2251"/>
                    </a:lnTo>
                    <a:lnTo>
                      <a:pt x="7437" y="2251"/>
                    </a:lnTo>
                    <a:lnTo>
                      <a:pt x="7454" y="2251"/>
                    </a:lnTo>
                    <a:lnTo>
                      <a:pt x="7463" y="2251"/>
                    </a:lnTo>
                    <a:lnTo>
                      <a:pt x="7463" y="2251"/>
                    </a:lnTo>
                    <a:lnTo>
                      <a:pt x="7481" y="2251"/>
                    </a:lnTo>
                    <a:lnTo>
                      <a:pt x="7498" y="2260"/>
                    </a:lnTo>
                    <a:lnTo>
                      <a:pt x="7498" y="2260"/>
                    </a:lnTo>
                    <a:lnTo>
                      <a:pt x="7534" y="2269"/>
                    </a:lnTo>
                    <a:lnTo>
                      <a:pt x="7534" y="2269"/>
                    </a:lnTo>
                    <a:lnTo>
                      <a:pt x="7542" y="2269"/>
                    </a:lnTo>
                    <a:lnTo>
                      <a:pt x="7542" y="2269"/>
                    </a:lnTo>
                    <a:lnTo>
                      <a:pt x="7551" y="2278"/>
                    </a:lnTo>
                    <a:lnTo>
                      <a:pt x="7551" y="2278"/>
                    </a:lnTo>
                    <a:lnTo>
                      <a:pt x="7569" y="2287"/>
                    </a:lnTo>
                    <a:lnTo>
                      <a:pt x="7569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87" y="2295"/>
                    </a:lnTo>
                    <a:lnTo>
                      <a:pt x="7587" y="2295"/>
                    </a:lnTo>
                    <a:lnTo>
                      <a:pt x="7595" y="2295"/>
                    </a:lnTo>
                    <a:lnTo>
                      <a:pt x="7595" y="2295"/>
                    </a:lnTo>
                    <a:lnTo>
                      <a:pt x="7604" y="2304"/>
                    </a:lnTo>
                    <a:lnTo>
                      <a:pt x="7604" y="2322"/>
                    </a:lnTo>
                    <a:lnTo>
                      <a:pt x="7604" y="2322"/>
                    </a:lnTo>
                    <a:lnTo>
                      <a:pt x="7604" y="2331"/>
                    </a:lnTo>
                    <a:lnTo>
                      <a:pt x="7604" y="2331"/>
                    </a:lnTo>
                    <a:lnTo>
                      <a:pt x="7613" y="2331"/>
                    </a:lnTo>
                    <a:lnTo>
                      <a:pt x="7613" y="2331"/>
                    </a:lnTo>
                    <a:lnTo>
                      <a:pt x="7622" y="2348"/>
                    </a:lnTo>
                    <a:lnTo>
                      <a:pt x="7640" y="2375"/>
                    </a:lnTo>
                    <a:lnTo>
                      <a:pt x="7640" y="2375"/>
                    </a:lnTo>
                    <a:lnTo>
                      <a:pt x="7648" y="2401"/>
                    </a:lnTo>
                    <a:lnTo>
                      <a:pt x="7657" y="2419"/>
                    </a:lnTo>
                    <a:lnTo>
                      <a:pt x="7657" y="2419"/>
                    </a:lnTo>
                    <a:lnTo>
                      <a:pt x="7666" y="2428"/>
                    </a:lnTo>
                    <a:lnTo>
                      <a:pt x="7666" y="2445"/>
                    </a:lnTo>
                    <a:lnTo>
                      <a:pt x="7666" y="2445"/>
                    </a:lnTo>
                    <a:lnTo>
                      <a:pt x="7684" y="2472"/>
                    </a:lnTo>
                    <a:lnTo>
                      <a:pt x="7684" y="2472"/>
                    </a:lnTo>
                    <a:lnTo>
                      <a:pt x="7692" y="2498"/>
                    </a:lnTo>
                    <a:lnTo>
                      <a:pt x="7692" y="2498"/>
                    </a:lnTo>
                    <a:lnTo>
                      <a:pt x="7692" y="2507"/>
                    </a:lnTo>
                    <a:lnTo>
                      <a:pt x="7692" y="2507"/>
                    </a:lnTo>
                    <a:lnTo>
                      <a:pt x="7692" y="2516"/>
                    </a:lnTo>
                    <a:lnTo>
                      <a:pt x="7692" y="2516"/>
                    </a:lnTo>
                    <a:lnTo>
                      <a:pt x="7692" y="2525"/>
                    </a:lnTo>
                    <a:lnTo>
                      <a:pt x="7692" y="2525"/>
                    </a:lnTo>
                    <a:lnTo>
                      <a:pt x="7710" y="2534"/>
                    </a:lnTo>
                    <a:lnTo>
                      <a:pt x="7710" y="2534"/>
                    </a:lnTo>
                    <a:lnTo>
                      <a:pt x="7737" y="2534"/>
                    </a:lnTo>
                    <a:lnTo>
                      <a:pt x="7754" y="2551"/>
                    </a:lnTo>
                    <a:lnTo>
                      <a:pt x="7754" y="2551"/>
                    </a:lnTo>
                    <a:lnTo>
                      <a:pt x="7763" y="2551"/>
                    </a:lnTo>
                    <a:lnTo>
                      <a:pt x="7772" y="2551"/>
                    </a:lnTo>
                    <a:lnTo>
                      <a:pt x="7772" y="2551"/>
                    </a:lnTo>
                    <a:lnTo>
                      <a:pt x="7807" y="2569"/>
                    </a:lnTo>
                    <a:lnTo>
                      <a:pt x="7807" y="2569"/>
                    </a:lnTo>
                    <a:lnTo>
                      <a:pt x="7825" y="2569"/>
                    </a:lnTo>
                    <a:lnTo>
                      <a:pt x="7834" y="2578"/>
                    </a:lnTo>
                    <a:lnTo>
                      <a:pt x="7834" y="2578"/>
                    </a:lnTo>
                    <a:lnTo>
                      <a:pt x="7842" y="2587"/>
                    </a:lnTo>
                    <a:lnTo>
                      <a:pt x="7842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69" y="2596"/>
                    </a:lnTo>
                    <a:lnTo>
                      <a:pt x="7869" y="2604"/>
                    </a:lnTo>
                    <a:lnTo>
                      <a:pt x="7869" y="2604"/>
                    </a:lnTo>
                    <a:lnTo>
                      <a:pt x="7869" y="2622"/>
                    </a:lnTo>
                    <a:lnTo>
                      <a:pt x="7869" y="2622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57"/>
                    </a:lnTo>
                    <a:lnTo>
                      <a:pt x="7878" y="2657"/>
                    </a:lnTo>
                    <a:lnTo>
                      <a:pt x="7887" y="2657"/>
                    </a:lnTo>
                    <a:lnTo>
                      <a:pt x="7887" y="2657"/>
                    </a:lnTo>
                    <a:lnTo>
                      <a:pt x="7895" y="2666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40" y="2666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66" y="2666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92" y="2649"/>
                    </a:lnTo>
                    <a:lnTo>
                      <a:pt x="8019" y="2640"/>
                    </a:lnTo>
                    <a:lnTo>
                      <a:pt x="8019" y="2640"/>
                    </a:lnTo>
                    <a:lnTo>
                      <a:pt x="8028" y="2640"/>
                    </a:lnTo>
                    <a:lnTo>
                      <a:pt x="8028" y="2640"/>
                    </a:lnTo>
                    <a:lnTo>
                      <a:pt x="8045" y="2631"/>
                    </a:lnTo>
                    <a:lnTo>
                      <a:pt x="8063" y="2631"/>
                    </a:lnTo>
                    <a:lnTo>
                      <a:pt x="8072" y="2631"/>
                    </a:lnTo>
                    <a:lnTo>
                      <a:pt x="8072" y="2631"/>
                    </a:lnTo>
                    <a:lnTo>
                      <a:pt x="8081" y="2640"/>
                    </a:lnTo>
                    <a:lnTo>
                      <a:pt x="8090" y="2649"/>
                    </a:lnTo>
                    <a:lnTo>
                      <a:pt x="8090" y="2657"/>
                    </a:lnTo>
                    <a:lnTo>
                      <a:pt x="8090" y="2657"/>
                    </a:lnTo>
                    <a:lnTo>
                      <a:pt x="8090" y="2675"/>
                    </a:lnTo>
                    <a:lnTo>
                      <a:pt x="8090" y="2675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8" y="2693"/>
                    </a:lnTo>
                    <a:lnTo>
                      <a:pt x="8098" y="2701"/>
                    </a:lnTo>
                    <a:lnTo>
                      <a:pt x="8098" y="2701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72" y="2737"/>
                    </a:lnTo>
                    <a:lnTo>
                      <a:pt x="8063" y="2763"/>
                    </a:lnTo>
                    <a:lnTo>
                      <a:pt x="8063" y="2763"/>
                    </a:lnTo>
                    <a:lnTo>
                      <a:pt x="8054" y="2781"/>
                    </a:lnTo>
                    <a:lnTo>
                      <a:pt x="8054" y="2781"/>
                    </a:lnTo>
                    <a:lnTo>
                      <a:pt x="8045" y="2799"/>
                    </a:lnTo>
                    <a:lnTo>
                      <a:pt x="8045" y="2799"/>
                    </a:lnTo>
                    <a:lnTo>
                      <a:pt x="8037" y="2799"/>
                    </a:lnTo>
                    <a:lnTo>
                      <a:pt x="8037" y="2799"/>
                    </a:lnTo>
                    <a:lnTo>
                      <a:pt x="8028" y="2807"/>
                    </a:lnTo>
                    <a:lnTo>
                      <a:pt x="8028" y="2816"/>
                    </a:lnTo>
                    <a:lnTo>
                      <a:pt x="8028" y="2816"/>
                    </a:lnTo>
                    <a:lnTo>
                      <a:pt x="8019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60"/>
                    </a:lnTo>
                    <a:lnTo>
                      <a:pt x="8001" y="2860"/>
                    </a:lnTo>
                    <a:lnTo>
                      <a:pt x="7984" y="2869"/>
                    </a:lnTo>
                    <a:lnTo>
                      <a:pt x="7975" y="2869"/>
                    </a:lnTo>
                    <a:lnTo>
                      <a:pt x="7975" y="2869"/>
                    </a:lnTo>
                    <a:lnTo>
                      <a:pt x="7957" y="2869"/>
                    </a:lnTo>
                    <a:lnTo>
                      <a:pt x="7940" y="2860"/>
                    </a:lnTo>
                    <a:lnTo>
                      <a:pt x="7940" y="2860"/>
                    </a:lnTo>
                    <a:lnTo>
                      <a:pt x="7913" y="2869"/>
                    </a:lnTo>
                    <a:lnTo>
                      <a:pt x="7904" y="2878"/>
                    </a:lnTo>
                    <a:lnTo>
                      <a:pt x="7904" y="2878"/>
                    </a:lnTo>
                    <a:lnTo>
                      <a:pt x="7895" y="2878"/>
                    </a:lnTo>
                    <a:lnTo>
                      <a:pt x="7895" y="2878"/>
                    </a:lnTo>
                    <a:lnTo>
                      <a:pt x="7887" y="2896"/>
                    </a:lnTo>
                    <a:lnTo>
                      <a:pt x="7895" y="2905"/>
                    </a:lnTo>
                    <a:lnTo>
                      <a:pt x="7895" y="2905"/>
                    </a:lnTo>
                    <a:lnTo>
                      <a:pt x="7895" y="2922"/>
                    </a:lnTo>
                    <a:lnTo>
                      <a:pt x="7895" y="2922"/>
                    </a:lnTo>
                    <a:lnTo>
                      <a:pt x="7895" y="2931"/>
                    </a:lnTo>
                    <a:lnTo>
                      <a:pt x="7895" y="2931"/>
                    </a:lnTo>
                    <a:lnTo>
                      <a:pt x="7895" y="2949"/>
                    </a:lnTo>
                    <a:lnTo>
                      <a:pt x="7895" y="2949"/>
                    </a:lnTo>
                    <a:lnTo>
                      <a:pt x="7904" y="2966"/>
                    </a:lnTo>
                    <a:lnTo>
                      <a:pt x="7904" y="2984"/>
                    </a:lnTo>
                    <a:lnTo>
                      <a:pt x="7904" y="3002"/>
                    </a:lnTo>
                    <a:lnTo>
                      <a:pt x="7904" y="3002"/>
                    </a:lnTo>
                    <a:lnTo>
                      <a:pt x="7913" y="3002"/>
                    </a:lnTo>
                    <a:lnTo>
                      <a:pt x="7913" y="3002"/>
                    </a:lnTo>
                    <a:lnTo>
                      <a:pt x="7940" y="2984"/>
                    </a:lnTo>
                    <a:lnTo>
                      <a:pt x="7940" y="2984"/>
                    </a:lnTo>
                    <a:lnTo>
                      <a:pt x="7957" y="3002"/>
                    </a:lnTo>
                    <a:lnTo>
                      <a:pt x="7957" y="3002"/>
                    </a:lnTo>
                    <a:lnTo>
                      <a:pt x="7966" y="3002"/>
                    </a:lnTo>
                    <a:lnTo>
                      <a:pt x="7966" y="3002"/>
                    </a:lnTo>
                    <a:lnTo>
                      <a:pt x="7975" y="3010"/>
                    </a:lnTo>
                    <a:lnTo>
                      <a:pt x="7975" y="3010"/>
                    </a:lnTo>
                    <a:lnTo>
                      <a:pt x="8001" y="3019"/>
                    </a:lnTo>
                    <a:lnTo>
                      <a:pt x="8001" y="3019"/>
                    </a:lnTo>
                    <a:lnTo>
                      <a:pt x="8037" y="3010"/>
                    </a:lnTo>
                    <a:lnTo>
                      <a:pt x="8072" y="2984"/>
                    </a:lnTo>
                    <a:lnTo>
                      <a:pt x="8134" y="2940"/>
                    </a:lnTo>
                    <a:lnTo>
                      <a:pt x="8134" y="2940"/>
                    </a:lnTo>
                    <a:lnTo>
                      <a:pt x="8151" y="2922"/>
                    </a:lnTo>
                    <a:lnTo>
                      <a:pt x="8204" y="2869"/>
                    </a:lnTo>
                    <a:lnTo>
                      <a:pt x="8231" y="2843"/>
                    </a:lnTo>
                    <a:lnTo>
                      <a:pt x="8231" y="2843"/>
                    </a:lnTo>
                    <a:lnTo>
                      <a:pt x="8275" y="2790"/>
                    </a:lnTo>
                    <a:lnTo>
                      <a:pt x="8292" y="2763"/>
                    </a:lnTo>
                    <a:lnTo>
                      <a:pt x="8310" y="2728"/>
                    </a:lnTo>
                    <a:lnTo>
                      <a:pt x="8310" y="2728"/>
                    </a:lnTo>
                    <a:lnTo>
                      <a:pt x="8328" y="2710"/>
                    </a:lnTo>
                    <a:lnTo>
                      <a:pt x="8345" y="2684"/>
                    </a:lnTo>
                    <a:lnTo>
                      <a:pt x="8345" y="2684"/>
                    </a:lnTo>
                    <a:lnTo>
                      <a:pt x="8354" y="2684"/>
                    </a:lnTo>
                    <a:lnTo>
                      <a:pt x="8354" y="2684"/>
                    </a:lnTo>
                    <a:lnTo>
                      <a:pt x="8363" y="2675"/>
                    </a:lnTo>
                    <a:lnTo>
                      <a:pt x="8363" y="2675"/>
                    </a:lnTo>
                    <a:lnTo>
                      <a:pt x="8372" y="2657"/>
                    </a:lnTo>
                    <a:lnTo>
                      <a:pt x="8372" y="2657"/>
                    </a:lnTo>
                    <a:lnTo>
                      <a:pt x="8381" y="2640"/>
                    </a:lnTo>
                    <a:lnTo>
                      <a:pt x="8381" y="2640"/>
                    </a:lnTo>
                    <a:lnTo>
                      <a:pt x="8398" y="2622"/>
                    </a:lnTo>
                    <a:lnTo>
                      <a:pt x="8407" y="2596"/>
                    </a:lnTo>
                    <a:lnTo>
                      <a:pt x="8407" y="2596"/>
                    </a:lnTo>
                    <a:lnTo>
                      <a:pt x="8416" y="2560"/>
                    </a:lnTo>
                    <a:lnTo>
                      <a:pt x="8425" y="2516"/>
                    </a:lnTo>
                    <a:lnTo>
                      <a:pt x="8425" y="2516"/>
                    </a:lnTo>
                    <a:lnTo>
                      <a:pt x="8434" y="2490"/>
                    </a:lnTo>
                    <a:lnTo>
                      <a:pt x="8434" y="2490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42" y="2437"/>
                    </a:lnTo>
                    <a:lnTo>
                      <a:pt x="8442" y="2437"/>
                    </a:lnTo>
                    <a:lnTo>
                      <a:pt x="8442" y="2428"/>
                    </a:lnTo>
                    <a:lnTo>
                      <a:pt x="8442" y="2428"/>
                    </a:lnTo>
                    <a:lnTo>
                      <a:pt x="8451" y="2410"/>
                    </a:lnTo>
                    <a:lnTo>
                      <a:pt x="8451" y="2410"/>
                    </a:lnTo>
                    <a:lnTo>
                      <a:pt x="8451" y="2401"/>
                    </a:lnTo>
                    <a:lnTo>
                      <a:pt x="8451" y="2401"/>
                    </a:lnTo>
                    <a:lnTo>
                      <a:pt x="8469" y="2384"/>
                    </a:lnTo>
                    <a:lnTo>
                      <a:pt x="8469" y="2384"/>
                    </a:lnTo>
                    <a:lnTo>
                      <a:pt x="8478" y="2366"/>
                    </a:lnTo>
                    <a:lnTo>
                      <a:pt x="8478" y="2340"/>
                    </a:lnTo>
                    <a:lnTo>
                      <a:pt x="8478" y="2304"/>
                    </a:lnTo>
                    <a:lnTo>
                      <a:pt x="8478" y="2304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78" y="2287"/>
                    </a:lnTo>
                    <a:lnTo>
                      <a:pt x="8478" y="2278"/>
                    </a:lnTo>
                    <a:lnTo>
                      <a:pt x="8478" y="2278"/>
                    </a:lnTo>
                    <a:lnTo>
                      <a:pt x="8478" y="2260"/>
                    </a:lnTo>
                    <a:lnTo>
                      <a:pt x="8469" y="2260"/>
                    </a:lnTo>
                    <a:lnTo>
                      <a:pt x="8469" y="2260"/>
                    </a:lnTo>
                    <a:lnTo>
                      <a:pt x="8460" y="2251"/>
                    </a:lnTo>
                    <a:lnTo>
                      <a:pt x="8451" y="2251"/>
                    </a:lnTo>
                    <a:lnTo>
                      <a:pt x="8451" y="2251"/>
                    </a:lnTo>
                    <a:lnTo>
                      <a:pt x="8442" y="2242"/>
                    </a:lnTo>
                    <a:lnTo>
                      <a:pt x="8442" y="2242"/>
                    </a:lnTo>
                    <a:lnTo>
                      <a:pt x="8425" y="2234"/>
                    </a:lnTo>
                    <a:lnTo>
                      <a:pt x="8425" y="2234"/>
                    </a:lnTo>
                    <a:lnTo>
                      <a:pt x="8416" y="2216"/>
                    </a:lnTo>
                    <a:lnTo>
                      <a:pt x="8407" y="2207"/>
                    </a:lnTo>
                    <a:lnTo>
                      <a:pt x="8389" y="2198"/>
                    </a:lnTo>
                    <a:lnTo>
                      <a:pt x="8372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45" y="2189"/>
                    </a:lnTo>
                    <a:lnTo>
                      <a:pt x="8328" y="2189"/>
                    </a:lnTo>
                    <a:lnTo>
                      <a:pt x="8328" y="2189"/>
                    </a:lnTo>
                    <a:lnTo>
                      <a:pt x="8319" y="2189"/>
                    </a:lnTo>
                    <a:lnTo>
                      <a:pt x="8319" y="2198"/>
                    </a:lnTo>
                    <a:lnTo>
                      <a:pt x="8319" y="2198"/>
                    </a:lnTo>
                    <a:lnTo>
                      <a:pt x="8319" y="2207"/>
                    </a:lnTo>
                    <a:lnTo>
                      <a:pt x="8319" y="2207"/>
                    </a:lnTo>
                    <a:lnTo>
                      <a:pt x="8310" y="2207"/>
                    </a:lnTo>
                    <a:lnTo>
                      <a:pt x="8310" y="2207"/>
                    </a:lnTo>
                    <a:lnTo>
                      <a:pt x="8292" y="2216"/>
                    </a:lnTo>
                    <a:lnTo>
                      <a:pt x="8284" y="2234"/>
                    </a:lnTo>
                    <a:lnTo>
                      <a:pt x="8284" y="2234"/>
                    </a:lnTo>
                    <a:lnTo>
                      <a:pt x="8266" y="2242"/>
                    </a:lnTo>
                    <a:lnTo>
                      <a:pt x="8266" y="2242"/>
                    </a:lnTo>
                    <a:lnTo>
                      <a:pt x="8266" y="2234"/>
                    </a:lnTo>
                    <a:lnTo>
                      <a:pt x="8266" y="2225"/>
                    </a:lnTo>
                    <a:lnTo>
                      <a:pt x="8266" y="2225"/>
                    </a:lnTo>
                    <a:lnTo>
                      <a:pt x="8266" y="2216"/>
                    </a:lnTo>
                    <a:lnTo>
                      <a:pt x="8257" y="2216"/>
                    </a:lnTo>
                    <a:lnTo>
                      <a:pt x="8257" y="2216"/>
                    </a:lnTo>
                    <a:lnTo>
                      <a:pt x="8257" y="2207"/>
                    </a:lnTo>
                    <a:lnTo>
                      <a:pt x="8248" y="2198"/>
                    </a:lnTo>
                    <a:lnTo>
                      <a:pt x="8248" y="2198"/>
                    </a:lnTo>
                    <a:lnTo>
                      <a:pt x="8231" y="2198"/>
                    </a:lnTo>
                    <a:lnTo>
                      <a:pt x="8222" y="2207"/>
                    </a:lnTo>
                    <a:lnTo>
                      <a:pt x="8222" y="2207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189"/>
                    </a:lnTo>
                    <a:lnTo>
                      <a:pt x="8213" y="2189"/>
                    </a:lnTo>
                    <a:lnTo>
                      <a:pt x="8213" y="2172"/>
                    </a:lnTo>
                    <a:lnTo>
                      <a:pt x="8213" y="2172"/>
                    </a:lnTo>
                    <a:lnTo>
                      <a:pt x="8213" y="2163"/>
                    </a:lnTo>
                    <a:lnTo>
                      <a:pt x="8195" y="2154"/>
                    </a:lnTo>
                    <a:lnTo>
                      <a:pt x="8187" y="2154"/>
                    </a:lnTo>
                    <a:lnTo>
                      <a:pt x="8187" y="2154"/>
                    </a:lnTo>
                    <a:lnTo>
                      <a:pt x="8178" y="2163"/>
                    </a:lnTo>
                    <a:lnTo>
                      <a:pt x="8178" y="2163"/>
                    </a:lnTo>
                    <a:lnTo>
                      <a:pt x="8151" y="2163"/>
                    </a:lnTo>
                    <a:lnTo>
                      <a:pt x="8151" y="2163"/>
                    </a:lnTo>
                    <a:lnTo>
                      <a:pt x="8134" y="2154"/>
                    </a:lnTo>
                    <a:lnTo>
                      <a:pt x="8134" y="2154"/>
                    </a:lnTo>
                    <a:lnTo>
                      <a:pt x="8151" y="2137"/>
                    </a:lnTo>
                    <a:lnTo>
                      <a:pt x="8151" y="2137"/>
                    </a:lnTo>
                    <a:lnTo>
                      <a:pt x="8178" y="2119"/>
                    </a:lnTo>
                    <a:lnTo>
                      <a:pt x="8178" y="2119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213" y="2092"/>
                    </a:lnTo>
                    <a:lnTo>
                      <a:pt x="8240" y="2075"/>
                    </a:lnTo>
                    <a:lnTo>
                      <a:pt x="8240" y="2075"/>
                    </a:lnTo>
                    <a:lnTo>
                      <a:pt x="8266" y="2057"/>
                    </a:lnTo>
                    <a:lnTo>
                      <a:pt x="8266" y="2057"/>
                    </a:lnTo>
                    <a:lnTo>
                      <a:pt x="8284" y="2039"/>
                    </a:lnTo>
                    <a:lnTo>
                      <a:pt x="8301" y="2013"/>
                    </a:lnTo>
                    <a:lnTo>
                      <a:pt x="8301" y="2013"/>
                    </a:lnTo>
                    <a:lnTo>
                      <a:pt x="8328" y="1995"/>
                    </a:lnTo>
                    <a:lnTo>
                      <a:pt x="8328" y="1995"/>
                    </a:lnTo>
                    <a:lnTo>
                      <a:pt x="8337" y="1986"/>
                    </a:lnTo>
                    <a:lnTo>
                      <a:pt x="8337" y="1986"/>
                    </a:lnTo>
                    <a:lnTo>
                      <a:pt x="8354" y="1978"/>
                    </a:lnTo>
                    <a:lnTo>
                      <a:pt x="8354" y="1978"/>
                    </a:lnTo>
                    <a:lnTo>
                      <a:pt x="8372" y="1960"/>
                    </a:lnTo>
                    <a:lnTo>
                      <a:pt x="8372" y="1960"/>
                    </a:lnTo>
                    <a:lnTo>
                      <a:pt x="8416" y="1925"/>
                    </a:lnTo>
                    <a:lnTo>
                      <a:pt x="8434" y="1898"/>
                    </a:lnTo>
                    <a:lnTo>
                      <a:pt x="8434" y="1898"/>
                    </a:lnTo>
                    <a:lnTo>
                      <a:pt x="8442" y="1889"/>
                    </a:lnTo>
                    <a:lnTo>
                      <a:pt x="8469" y="1881"/>
                    </a:lnTo>
                    <a:lnTo>
                      <a:pt x="8469" y="1881"/>
                    </a:lnTo>
                    <a:lnTo>
                      <a:pt x="8495" y="1854"/>
                    </a:lnTo>
                    <a:lnTo>
                      <a:pt x="8495" y="1854"/>
                    </a:lnTo>
                    <a:lnTo>
                      <a:pt x="8504" y="1845"/>
                    </a:lnTo>
                    <a:lnTo>
                      <a:pt x="8504" y="1845"/>
                    </a:lnTo>
                    <a:lnTo>
                      <a:pt x="8539" y="1819"/>
                    </a:lnTo>
                    <a:lnTo>
                      <a:pt x="8601" y="1792"/>
                    </a:lnTo>
                    <a:lnTo>
                      <a:pt x="8637" y="1792"/>
                    </a:lnTo>
                    <a:lnTo>
                      <a:pt x="8637" y="1792"/>
                    </a:lnTo>
                    <a:lnTo>
                      <a:pt x="8689" y="1801"/>
                    </a:lnTo>
                    <a:lnTo>
                      <a:pt x="8725" y="1810"/>
                    </a:lnTo>
                    <a:lnTo>
                      <a:pt x="8725" y="1810"/>
                    </a:lnTo>
                    <a:lnTo>
                      <a:pt x="8742" y="1819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87" y="1810"/>
                    </a:lnTo>
                    <a:lnTo>
                      <a:pt x="8787" y="1810"/>
                    </a:lnTo>
                    <a:lnTo>
                      <a:pt x="8795" y="1810"/>
                    </a:lnTo>
                    <a:lnTo>
                      <a:pt x="8804" y="1810"/>
                    </a:lnTo>
                    <a:lnTo>
                      <a:pt x="8804" y="1810"/>
                    </a:lnTo>
                    <a:lnTo>
                      <a:pt x="8822" y="1810"/>
                    </a:lnTo>
                    <a:lnTo>
                      <a:pt x="8839" y="1801"/>
                    </a:lnTo>
                    <a:lnTo>
                      <a:pt x="8839" y="1801"/>
                    </a:lnTo>
                    <a:lnTo>
                      <a:pt x="8848" y="1801"/>
                    </a:lnTo>
                    <a:lnTo>
                      <a:pt x="8848" y="1801"/>
                    </a:lnTo>
                    <a:lnTo>
                      <a:pt x="8857" y="1801"/>
                    </a:lnTo>
                    <a:lnTo>
                      <a:pt x="8857" y="1801"/>
                    </a:lnTo>
                    <a:lnTo>
                      <a:pt x="8866" y="1801"/>
                    </a:lnTo>
                    <a:lnTo>
                      <a:pt x="8884" y="1801"/>
                    </a:lnTo>
                    <a:lnTo>
                      <a:pt x="8884" y="1801"/>
                    </a:lnTo>
                    <a:lnTo>
                      <a:pt x="8901" y="1801"/>
                    </a:lnTo>
                    <a:lnTo>
                      <a:pt x="8910" y="1783"/>
                    </a:lnTo>
                    <a:lnTo>
                      <a:pt x="8910" y="1783"/>
                    </a:lnTo>
                    <a:lnTo>
                      <a:pt x="8928" y="1775"/>
                    </a:lnTo>
                    <a:lnTo>
                      <a:pt x="8945" y="1775"/>
                    </a:lnTo>
                    <a:lnTo>
                      <a:pt x="8945" y="1775"/>
                    </a:lnTo>
                    <a:lnTo>
                      <a:pt x="8981" y="1775"/>
                    </a:lnTo>
                    <a:lnTo>
                      <a:pt x="8981" y="1775"/>
                    </a:lnTo>
                    <a:lnTo>
                      <a:pt x="8989" y="1783"/>
                    </a:lnTo>
                    <a:lnTo>
                      <a:pt x="8989" y="1783"/>
                    </a:lnTo>
                    <a:lnTo>
                      <a:pt x="9007" y="1792"/>
                    </a:lnTo>
                    <a:lnTo>
                      <a:pt x="9034" y="1792"/>
                    </a:lnTo>
                    <a:lnTo>
                      <a:pt x="9034" y="1792"/>
                    </a:lnTo>
                    <a:lnTo>
                      <a:pt x="9034" y="1783"/>
                    </a:lnTo>
                    <a:lnTo>
                      <a:pt x="9034" y="1783"/>
                    </a:lnTo>
                    <a:lnTo>
                      <a:pt x="9042" y="1792"/>
                    </a:lnTo>
                    <a:lnTo>
                      <a:pt x="9042" y="1792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69" y="1810"/>
                    </a:lnTo>
                    <a:lnTo>
                      <a:pt x="9069" y="1810"/>
                    </a:lnTo>
                    <a:lnTo>
                      <a:pt x="9060" y="1828"/>
                    </a:lnTo>
                    <a:lnTo>
                      <a:pt x="9060" y="1828"/>
                    </a:lnTo>
                    <a:lnTo>
                      <a:pt x="9069" y="1836"/>
                    </a:lnTo>
                    <a:lnTo>
                      <a:pt x="9078" y="1836"/>
                    </a:lnTo>
                    <a:lnTo>
                      <a:pt x="9095" y="1836"/>
                    </a:lnTo>
                    <a:lnTo>
                      <a:pt x="9095" y="1836"/>
                    </a:lnTo>
                    <a:lnTo>
                      <a:pt x="9113" y="1836"/>
                    </a:lnTo>
                    <a:lnTo>
                      <a:pt x="9113" y="1836"/>
                    </a:lnTo>
                    <a:lnTo>
                      <a:pt x="9139" y="1836"/>
                    </a:lnTo>
                    <a:lnTo>
                      <a:pt x="9157" y="1828"/>
                    </a:lnTo>
                    <a:lnTo>
                      <a:pt x="9157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84" y="1828"/>
                    </a:lnTo>
                    <a:lnTo>
                      <a:pt x="9192" y="1828"/>
                    </a:lnTo>
                    <a:lnTo>
                      <a:pt x="9192" y="1828"/>
                    </a:lnTo>
                    <a:lnTo>
                      <a:pt x="9201" y="1828"/>
                    </a:lnTo>
                    <a:lnTo>
                      <a:pt x="9201" y="1828"/>
                    </a:lnTo>
                    <a:lnTo>
                      <a:pt x="9228" y="1819"/>
                    </a:lnTo>
                    <a:lnTo>
                      <a:pt x="9228" y="1819"/>
                    </a:lnTo>
                    <a:lnTo>
                      <a:pt x="9237" y="1810"/>
                    </a:lnTo>
                    <a:lnTo>
                      <a:pt x="9245" y="1801"/>
                    </a:lnTo>
                    <a:lnTo>
                      <a:pt x="9245" y="1801"/>
                    </a:lnTo>
                    <a:lnTo>
                      <a:pt x="9237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19" y="1775"/>
                    </a:lnTo>
                    <a:lnTo>
                      <a:pt x="9219" y="1775"/>
                    </a:lnTo>
                    <a:lnTo>
                      <a:pt x="9237" y="1748"/>
                    </a:lnTo>
                    <a:lnTo>
                      <a:pt x="9237" y="1748"/>
                    </a:lnTo>
                    <a:lnTo>
                      <a:pt x="9254" y="1722"/>
                    </a:lnTo>
                    <a:lnTo>
                      <a:pt x="9281" y="1704"/>
                    </a:lnTo>
                    <a:lnTo>
                      <a:pt x="9289" y="1695"/>
                    </a:lnTo>
                    <a:lnTo>
                      <a:pt x="9289" y="1695"/>
                    </a:lnTo>
                    <a:lnTo>
                      <a:pt x="9316" y="1677"/>
                    </a:lnTo>
                    <a:lnTo>
                      <a:pt x="9316" y="1677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60" y="1660"/>
                    </a:lnTo>
                    <a:lnTo>
                      <a:pt x="9360" y="1651"/>
                    </a:lnTo>
                    <a:lnTo>
                      <a:pt x="9360" y="1651"/>
                    </a:lnTo>
                    <a:lnTo>
                      <a:pt x="9369" y="1625"/>
                    </a:lnTo>
                    <a:lnTo>
                      <a:pt x="9378" y="1607"/>
                    </a:lnTo>
                    <a:lnTo>
                      <a:pt x="9422" y="1607"/>
                    </a:lnTo>
                    <a:lnTo>
                      <a:pt x="9422" y="1607"/>
                    </a:lnTo>
                    <a:lnTo>
                      <a:pt x="9448" y="1607"/>
                    </a:lnTo>
                    <a:lnTo>
                      <a:pt x="9475" y="1598"/>
                    </a:lnTo>
                    <a:lnTo>
                      <a:pt x="9475" y="1598"/>
                    </a:lnTo>
                    <a:lnTo>
                      <a:pt x="9492" y="1589"/>
                    </a:lnTo>
                    <a:lnTo>
                      <a:pt x="9492" y="1589"/>
                    </a:lnTo>
                    <a:lnTo>
                      <a:pt x="9501" y="1598"/>
                    </a:lnTo>
                    <a:lnTo>
                      <a:pt x="9501" y="1598"/>
                    </a:lnTo>
                    <a:lnTo>
                      <a:pt x="9510" y="1607"/>
                    </a:lnTo>
                    <a:lnTo>
                      <a:pt x="9510" y="1607"/>
                    </a:lnTo>
                    <a:lnTo>
                      <a:pt x="9519" y="1607"/>
                    </a:lnTo>
                    <a:lnTo>
                      <a:pt x="9528" y="1607"/>
                    </a:lnTo>
                    <a:lnTo>
                      <a:pt x="9528" y="1607"/>
                    </a:lnTo>
                    <a:lnTo>
                      <a:pt x="9536" y="1598"/>
                    </a:lnTo>
                    <a:lnTo>
                      <a:pt x="9536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607"/>
                    </a:lnTo>
                    <a:lnTo>
                      <a:pt x="9545" y="1607"/>
                    </a:lnTo>
                    <a:lnTo>
                      <a:pt x="9528" y="1616"/>
                    </a:lnTo>
                    <a:lnTo>
                      <a:pt x="9519" y="1633"/>
                    </a:lnTo>
                    <a:lnTo>
                      <a:pt x="9519" y="1633"/>
                    </a:lnTo>
                    <a:lnTo>
                      <a:pt x="9519" y="1642"/>
                    </a:lnTo>
                    <a:lnTo>
                      <a:pt x="9519" y="1651"/>
                    </a:lnTo>
                    <a:lnTo>
                      <a:pt x="9519" y="1651"/>
                    </a:lnTo>
                    <a:lnTo>
                      <a:pt x="9519" y="1660"/>
                    </a:lnTo>
                    <a:lnTo>
                      <a:pt x="9536" y="1669"/>
                    </a:lnTo>
                    <a:lnTo>
                      <a:pt x="9545" y="1669"/>
                    </a:lnTo>
                    <a:lnTo>
                      <a:pt x="9545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63" y="1686"/>
                    </a:lnTo>
                    <a:lnTo>
                      <a:pt x="9563" y="1686"/>
                    </a:lnTo>
                    <a:lnTo>
                      <a:pt x="9581" y="1686"/>
                    </a:lnTo>
                    <a:lnTo>
                      <a:pt x="9581" y="1686"/>
                    </a:lnTo>
                    <a:lnTo>
                      <a:pt x="9598" y="1677"/>
                    </a:lnTo>
                    <a:lnTo>
                      <a:pt x="9616" y="1660"/>
                    </a:lnTo>
                    <a:lnTo>
                      <a:pt x="9616" y="1660"/>
                    </a:lnTo>
                    <a:lnTo>
                      <a:pt x="9642" y="1642"/>
                    </a:lnTo>
                    <a:lnTo>
                      <a:pt x="9669" y="1625"/>
                    </a:lnTo>
                    <a:lnTo>
                      <a:pt x="9704" y="1625"/>
                    </a:lnTo>
                    <a:lnTo>
                      <a:pt x="9713" y="1625"/>
                    </a:lnTo>
                    <a:lnTo>
                      <a:pt x="9713" y="1625"/>
                    </a:lnTo>
                    <a:lnTo>
                      <a:pt x="9722" y="1616"/>
                    </a:lnTo>
                    <a:lnTo>
                      <a:pt x="9731" y="1607"/>
                    </a:lnTo>
                    <a:lnTo>
                      <a:pt x="9731" y="1589"/>
                    </a:lnTo>
                    <a:lnTo>
                      <a:pt x="9731" y="1589"/>
                    </a:lnTo>
                    <a:lnTo>
                      <a:pt x="9722" y="1580"/>
                    </a:lnTo>
                    <a:lnTo>
                      <a:pt x="9722" y="1580"/>
                    </a:lnTo>
                    <a:lnTo>
                      <a:pt x="9722" y="1554"/>
                    </a:lnTo>
                    <a:lnTo>
                      <a:pt x="9722" y="1554"/>
                    </a:lnTo>
                    <a:lnTo>
                      <a:pt x="9731" y="1545"/>
                    </a:lnTo>
                    <a:lnTo>
                      <a:pt x="9748" y="1536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84" y="1536"/>
                    </a:lnTo>
                    <a:lnTo>
                      <a:pt x="9775" y="1545"/>
                    </a:lnTo>
                    <a:lnTo>
                      <a:pt x="9775" y="1545"/>
                    </a:lnTo>
                    <a:lnTo>
                      <a:pt x="9766" y="1563"/>
                    </a:lnTo>
                    <a:lnTo>
                      <a:pt x="9766" y="1580"/>
                    </a:lnTo>
                    <a:lnTo>
                      <a:pt x="9766" y="1580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48" y="1625"/>
                    </a:lnTo>
                    <a:lnTo>
                      <a:pt x="9748" y="1625"/>
                    </a:lnTo>
                    <a:lnTo>
                      <a:pt x="9757" y="1633"/>
                    </a:lnTo>
                    <a:lnTo>
                      <a:pt x="9739" y="1642"/>
                    </a:lnTo>
                    <a:lnTo>
                      <a:pt x="9739" y="1642"/>
                    </a:lnTo>
                    <a:lnTo>
                      <a:pt x="9739" y="1651"/>
                    </a:lnTo>
                    <a:lnTo>
                      <a:pt x="9739" y="1651"/>
                    </a:lnTo>
                    <a:lnTo>
                      <a:pt x="9739" y="1660"/>
                    </a:lnTo>
                    <a:lnTo>
                      <a:pt x="9722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695" y="1669"/>
                    </a:lnTo>
                    <a:lnTo>
                      <a:pt x="9695" y="1669"/>
                    </a:lnTo>
                    <a:lnTo>
                      <a:pt x="9660" y="1686"/>
                    </a:lnTo>
                    <a:lnTo>
                      <a:pt x="9651" y="1686"/>
                    </a:lnTo>
                    <a:lnTo>
                      <a:pt x="9651" y="1704"/>
                    </a:lnTo>
                    <a:lnTo>
                      <a:pt x="9651" y="1704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16" y="1730"/>
                    </a:lnTo>
                    <a:lnTo>
                      <a:pt x="9598" y="1757"/>
                    </a:lnTo>
                    <a:lnTo>
                      <a:pt x="9598" y="1757"/>
                    </a:lnTo>
                    <a:lnTo>
                      <a:pt x="9589" y="1766"/>
                    </a:lnTo>
                    <a:lnTo>
                      <a:pt x="9572" y="1783"/>
                    </a:lnTo>
                    <a:lnTo>
                      <a:pt x="9554" y="1792"/>
                    </a:lnTo>
                    <a:lnTo>
                      <a:pt x="9554" y="1792"/>
                    </a:lnTo>
                    <a:lnTo>
                      <a:pt x="9528" y="1810"/>
                    </a:lnTo>
                    <a:lnTo>
                      <a:pt x="9492" y="1845"/>
                    </a:lnTo>
                    <a:lnTo>
                      <a:pt x="9492" y="1845"/>
                    </a:lnTo>
                    <a:lnTo>
                      <a:pt x="9475" y="1863"/>
                    </a:lnTo>
                    <a:lnTo>
                      <a:pt x="9457" y="1881"/>
                    </a:lnTo>
                    <a:lnTo>
                      <a:pt x="9422" y="1889"/>
                    </a:lnTo>
                    <a:lnTo>
                      <a:pt x="9422" y="1889"/>
                    </a:lnTo>
                    <a:lnTo>
                      <a:pt x="9422" y="1898"/>
                    </a:lnTo>
                    <a:lnTo>
                      <a:pt x="9422" y="1898"/>
                    </a:lnTo>
                    <a:lnTo>
                      <a:pt x="9413" y="1898"/>
                    </a:lnTo>
                    <a:lnTo>
                      <a:pt x="9404" y="1907"/>
                    </a:lnTo>
                    <a:lnTo>
                      <a:pt x="9404" y="1907"/>
                    </a:lnTo>
                    <a:lnTo>
                      <a:pt x="9369" y="1907"/>
                    </a:lnTo>
                    <a:lnTo>
                      <a:pt x="9360" y="1907"/>
                    </a:lnTo>
                    <a:lnTo>
                      <a:pt x="9360" y="1907"/>
                    </a:lnTo>
                    <a:lnTo>
                      <a:pt x="9351" y="1916"/>
                    </a:lnTo>
                    <a:lnTo>
                      <a:pt x="9342" y="1925"/>
                    </a:lnTo>
                    <a:lnTo>
                      <a:pt x="9351" y="1942"/>
                    </a:lnTo>
                    <a:lnTo>
                      <a:pt x="9351" y="1942"/>
                    </a:lnTo>
                    <a:lnTo>
                      <a:pt x="9342" y="1960"/>
                    </a:lnTo>
                    <a:lnTo>
                      <a:pt x="9334" y="1978"/>
                    </a:lnTo>
                    <a:lnTo>
                      <a:pt x="9334" y="1978"/>
                    </a:lnTo>
                    <a:lnTo>
                      <a:pt x="9307" y="2013"/>
                    </a:lnTo>
                    <a:lnTo>
                      <a:pt x="9289" y="2048"/>
                    </a:lnTo>
                    <a:lnTo>
                      <a:pt x="9281" y="2075"/>
                    </a:lnTo>
                    <a:lnTo>
                      <a:pt x="9281" y="2110"/>
                    </a:lnTo>
                    <a:lnTo>
                      <a:pt x="9281" y="2110"/>
                    </a:lnTo>
                    <a:lnTo>
                      <a:pt x="9289" y="2207"/>
                    </a:lnTo>
                    <a:lnTo>
                      <a:pt x="9298" y="2269"/>
                    </a:lnTo>
                    <a:lnTo>
                      <a:pt x="9307" y="2322"/>
                    </a:lnTo>
                    <a:lnTo>
                      <a:pt x="9307" y="2322"/>
                    </a:lnTo>
                    <a:lnTo>
                      <a:pt x="9316" y="2322"/>
                    </a:lnTo>
                    <a:lnTo>
                      <a:pt x="9316" y="2322"/>
                    </a:lnTo>
                    <a:lnTo>
                      <a:pt x="9316" y="2348"/>
                    </a:lnTo>
                    <a:lnTo>
                      <a:pt x="9316" y="2348"/>
                    </a:lnTo>
                    <a:lnTo>
                      <a:pt x="9325" y="2366"/>
                    </a:lnTo>
                    <a:lnTo>
                      <a:pt x="9325" y="2366"/>
                    </a:lnTo>
                    <a:lnTo>
                      <a:pt x="9325" y="2393"/>
                    </a:lnTo>
                    <a:lnTo>
                      <a:pt x="9334" y="2410"/>
                    </a:lnTo>
                    <a:lnTo>
                      <a:pt x="9334" y="2410"/>
                    </a:lnTo>
                    <a:lnTo>
                      <a:pt x="9334" y="2428"/>
                    </a:lnTo>
                    <a:lnTo>
                      <a:pt x="9334" y="2437"/>
                    </a:lnTo>
                    <a:lnTo>
                      <a:pt x="9334" y="2437"/>
                    </a:lnTo>
                    <a:lnTo>
                      <a:pt x="9342" y="2445"/>
                    </a:lnTo>
                    <a:lnTo>
                      <a:pt x="9351" y="2454"/>
                    </a:lnTo>
                    <a:lnTo>
                      <a:pt x="9351" y="2454"/>
                    </a:lnTo>
                    <a:lnTo>
                      <a:pt x="9360" y="2454"/>
                    </a:lnTo>
                    <a:lnTo>
                      <a:pt x="9369" y="2454"/>
                    </a:lnTo>
                    <a:lnTo>
                      <a:pt x="9395" y="2428"/>
                    </a:lnTo>
                    <a:lnTo>
                      <a:pt x="9395" y="2428"/>
                    </a:lnTo>
                    <a:lnTo>
                      <a:pt x="9395" y="2419"/>
                    </a:lnTo>
                    <a:lnTo>
                      <a:pt x="9395" y="2419"/>
                    </a:lnTo>
                    <a:lnTo>
                      <a:pt x="9404" y="2410"/>
                    </a:lnTo>
                    <a:lnTo>
                      <a:pt x="9404" y="2410"/>
                    </a:lnTo>
                    <a:lnTo>
                      <a:pt x="9413" y="2401"/>
                    </a:lnTo>
                    <a:lnTo>
                      <a:pt x="9413" y="2401"/>
                    </a:lnTo>
                    <a:lnTo>
                      <a:pt x="9431" y="2384"/>
                    </a:lnTo>
                    <a:lnTo>
                      <a:pt x="9431" y="2384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57" y="2348"/>
                    </a:lnTo>
                    <a:lnTo>
                      <a:pt x="9457" y="2322"/>
                    </a:lnTo>
                    <a:lnTo>
                      <a:pt x="9457" y="2313"/>
                    </a:lnTo>
                    <a:lnTo>
                      <a:pt x="9457" y="2313"/>
                    </a:lnTo>
                    <a:lnTo>
                      <a:pt x="9466" y="2304"/>
                    </a:lnTo>
                    <a:lnTo>
                      <a:pt x="9466" y="2304"/>
                    </a:lnTo>
                    <a:lnTo>
                      <a:pt x="9484" y="2295"/>
                    </a:lnTo>
                    <a:lnTo>
                      <a:pt x="9492" y="2287"/>
                    </a:lnTo>
                    <a:lnTo>
                      <a:pt x="9492" y="2287"/>
                    </a:lnTo>
                    <a:lnTo>
                      <a:pt x="9519" y="2287"/>
                    </a:lnTo>
                    <a:lnTo>
                      <a:pt x="9528" y="2287"/>
                    </a:lnTo>
                    <a:lnTo>
                      <a:pt x="9528" y="2287"/>
                    </a:lnTo>
                    <a:lnTo>
                      <a:pt x="9536" y="2278"/>
                    </a:lnTo>
                    <a:lnTo>
                      <a:pt x="9545" y="2269"/>
                    </a:lnTo>
                    <a:lnTo>
                      <a:pt x="9545" y="2269"/>
                    </a:lnTo>
                    <a:lnTo>
                      <a:pt x="9536" y="2251"/>
                    </a:lnTo>
                    <a:lnTo>
                      <a:pt x="9536" y="2251"/>
                    </a:lnTo>
                    <a:lnTo>
                      <a:pt x="9536" y="2242"/>
                    </a:lnTo>
                    <a:lnTo>
                      <a:pt x="9536" y="2242"/>
                    </a:lnTo>
                    <a:lnTo>
                      <a:pt x="9528" y="2225"/>
                    </a:lnTo>
                    <a:lnTo>
                      <a:pt x="9528" y="2225"/>
                    </a:lnTo>
                    <a:lnTo>
                      <a:pt x="9536" y="2216"/>
                    </a:lnTo>
                    <a:lnTo>
                      <a:pt x="9572" y="2198"/>
                    </a:lnTo>
                    <a:lnTo>
                      <a:pt x="9572" y="2198"/>
                    </a:lnTo>
                    <a:lnTo>
                      <a:pt x="9572" y="2189"/>
                    </a:lnTo>
                    <a:lnTo>
                      <a:pt x="9572" y="2189"/>
                    </a:lnTo>
                    <a:lnTo>
                      <a:pt x="9581" y="2189"/>
                    </a:lnTo>
                    <a:lnTo>
                      <a:pt x="9581" y="2189"/>
                    </a:lnTo>
                    <a:lnTo>
                      <a:pt x="9607" y="2181"/>
                    </a:lnTo>
                    <a:lnTo>
                      <a:pt x="9607" y="2181"/>
                    </a:lnTo>
                    <a:lnTo>
                      <a:pt x="9625" y="2189"/>
                    </a:lnTo>
                    <a:lnTo>
                      <a:pt x="9625" y="2189"/>
                    </a:lnTo>
                    <a:lnTo>
                      <a:pt x="9642" y="2181"/>
                    </a:lnTo>
                    <a:lnTo>
                      <a:pt x="9651" y="2172"/>
                    </a:lnTo>
                    <a:lnTo>
                      <a:pt x="9651" y="2172"/>
                    </a:lnTo>
                    <a:lnTo>
                      <a:pt x="9660" y="2163"/>
                    </a:lnTo>
                    <a:lnTo>
                      <a:pt x="9660" y="2154"/>
                    </a:lnTo>
                    <a:lnTo>
                      <a:pt x="9660" y="2154"/>
                    </a:lnTo>
                    <a:lnTo>
                      <a:pt x="9660" y="2137"/>
                    </a:lnTo>
                    <a:lnTo>
                      <a:pt x="9651" y="2119"/>
                    </a:lnTo>
                    <a:lnTo>
                      <a:pt x="9651" y="2119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51" y="2101"/>
                    </a:lnTo>
                    <a:lnTo>
                      <a:pt x="9651" y="2101"/>
                    </a:lnTo>
                    <a:lnTo>
                      <a:pt x="9660" y="2075"/>
                    </a:lnTo>
                    <a:lnTo>
                      <a:pt x="9678" y="2057"/>
                    </a:lnTo>
                    <a:lnTo>
                      <a:pt x="9678" y="2057"/>
                    </a:lnTo>
                    <a:lnTo>
                      <a:pt x="9686" y="2057"/>
                    </a:lnTo>
                    <a:lnTo>
                      <a:pt x="9686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704" y="2066"/>
                    </a:lnTo>
                    <a:lnTo>
                      <a:pt x="9704" y="2066"/>
                    </a:lnTo>
                    <a:lnTo>
                      <a:pt x="9713" y="2057"/>
                    </a:lnTo>
                    <a:lnTo>
                      <a:pt x="9731" y="2048"/>
                    </a:lnTo>
                    <a:lnTo>
                      <a:pt x="9731" y="2048"/>
                    </a:lnTo>
                    <a:lnTo>
                      <a:pt x="9731" y="2039"/>
                    </a:lnTo>
                    <a:lnTo>
                      <a:pt x="9731" y="2031"/>
                    </a:lnTo>
                    <a:lnTo>
                      <a:pt x="9731" y="2031"/>
                    </a:lnTo>
                    <a:lnTo>
                      <a:pt x="9731" y="2022"/>
                    </a:lnTo>
                    <a:lnTo>
                      <a:pt x="9731" y="2022"/>
                    </a:lnTo>
                    <a:lnTo>
                      <a:pt x="9713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1978"/>
                    </a:lnTo>
                    <a:lnTo>
                      <a:pt x="9695" y="1969"/>
                    </a:lnTo>
                    <a:lnTo>
                      <a:pt x="9713" y="1960"/>
                    </a:lnTo>
                    <a:lnTo>
                      <a:pt x="9713" y="1960"/>
                    </a:lnTo>
                    <a:lnTo>
                      <a:pt x="9713" y="1951"/>
                    </a:lnTo>
                    <a:lnTo>
                      <a:pt x="9722" y="1942"/>
                    </a:lnTo>
                    <a:lnTo>
                      <a:pt x="9722" y="1942"/>
                    </a:lnTo>
                    <a:lnTo>
                      <a:pt x="9731" y="1933"/>
                    </a:lnTo>
                    <a:lnTo>
                      <a:pt x="9731" y="1925"/>
                    </a:lnTo>
                    <a:lnTo>
                      <a:pt x="9731" y="1925"/>
                    </a:lnTo>
                    <a:lnTo>
                      <a:pt x="9713" y="1916"/>
                    </a:lnTo>
                    <a:lnTo>
                      <a:pt x="9713" y="1916"/>
                    </a:lnTo>
                    <a:lnTo>
                      <a:pt x="9704" y="1907"/>
                    </a:lnTo>
                    <a:lnTo>
                      <a:pt x="9686" y="1907"/>
                    </a:lnTo>
                    <a:lnTo>
                      <a:pt x="9686" y="1907"/>
                    </a:lnTo>
                    <a:lnTo>
                      <a:pt x="9669" y="1916"/>
                    </a:lnTo>
                    <a:lnTo>
                      <a:pt x="9669" y="1916"/>
                    </a:lnTo>
                    <a:lnTo>
                      <a:pt x="9660" y="1916"/>
                    </a:lnTo>
                    <a:lnTo>
                      <a:pt x="9660" y="1916"/>
                    </a:lnTo>
                    <a:lnTo>
                      <a:pt x="9660" y="1889"/>
                    </a:lnTo>
                    <a:lnTo>
                      <a:pt x="9669" y="1872"/>
                    </a:lnTo>
                    <a:lnTo>
                      <a:pt x="9669" y="1872"/>
                    </a:lnTo>
                    <a:lnTo>
                      <a:pt x="9686" y="1854"/>
                    </a:lnTo>
                    <a:lnTo>
                      <a:pt x="9686" y="1854"/>
                    </a:lnTo>
                    <a:lnTo>
                      <a:pt x="9695" y="1845"/>
                    </a:lnTo>
                    <a:lnTo>
                      <a:pt x="9695" y="1845"/>
                    </a:lnTo>
                    <a:lnTo>
                      <a:pt x="9713" y="1828"/>
                    </a:lnTo>
                    <a:lnTo>
                      <a:pt x="9713" y="1828"/>
                    </a:lnTo>
                    <a:lnTo>
                      <a:pt x="9713" y="1819"/>
                    </a:lnTo>
                    <a:lnTo>
                      <a:pt x="9713" y="1819"/>
                    </a:lnTo>
                    <a:lnTo>
                      <a:pt x="9731" y="1792"/>
                    </a:lnTo>
                    <a:lnTo>
                      <a:pt x="9748" y="1775"/>
                    </a:lnTo>
                    <a:lnTo>
                      <a:pt x="9748" y="1775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48"/>
                    </a:lnTo>
                    <a:lnTo>
                      <a:pt x="9757" y="1748"/>
                    </a:lnTo>
                    <a:lnTo>
                      <a:pt x="9766" y="1748"/>
                    </a:lnTo>
                    <a:lnTo>
                      <a:pt x="9801" y="1748"/>
                    </a:lnTo>
                    <a:lnTo>
                      <a:pt x="9801" y="1748"/>
                    </a:lnTo>
                    <a:lnTo>
                      <a:pt x="9810" y="1766"/>
                    </a:lnTo>
                    <a:lnTo>
                      <a:pt x="9810" y="1766"/>
                    </a:lnTo>
                    <a:lnTo>
                      <a:pt x="9819" y="1766"/>
                    </a:lnTo>
                    <a:lnTo>
                      <a:pt x="9828" y="1766"/>
                    </a:lnTo>
                    <a:lnTo>
                      <a:pt x="9828" y="1766"/>
                    </a:lnTo>
                    <a:lnTo>
                      <a:pt x="9845" y="1739"/>
                    </a:lnTo>
                    <a:lnTo>
                      <a:pt x="9854" y="1730"/>
                    </a:lnTo>
                    <a:lnTo>
                      <a:pt x="9854" y="1730"/>
                    </a:lnTo>
                    <a:lnTo>
                      <a:pt x="9863" y="1722"/>
                    </a:lnTo>
                    <a:lnTo>
                      <a:pt x="9881" y="1713"/>
                    </a:lnTo>
                    <a:lnTo>
                      <a:pt x="9881" y="1713"/>
                    </a:lnTo>
                    <a:lnTo>
                      <a:pt x="9881" y="1730"/>
                    </a:lnTo>
                    <a:lnTo>
                      <a:pt x="9881" y="1748"/>
                    </a:lnTo>
                    <a:lnTo>
                      <a:pt x="9881" y="1748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907" y="1766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42" y="1730"/>
                    </a:lnTo>
                    <a:lnTo>
                      <a:pt x="9942" y="1730"/>
                    </a:lnTo>
                    <a:lnTo>
                      <a:pt x="9969" y="1722"/>
                    </a:lnTo>
                    <a:lnTo>
                      <a:pt x="9995" y="1713"/>
                    </a:lnTo>
                    <a:lnTo>
                      <a:pt x="10031" y="1713"/>
                    </a:lnTo>
                    <a:lnTo>
                      <a:pt x="10031" y="1713"/>
                    </a:lnTo>
                    <a:lnTo>
                      <a:pt x="10084" y="1713"/>
                    </a:lnTo>
                    <a:lnTo>
                      <a:pt x="10084" y="1713"/>
                    </a:lnTo>
                    <a:lnTo>
                      <a:pt x="10101" y="1739"/>
                    </a:lnTo>
                    <a:lnTo>
                      <a:pt x="10101" y="1739"/>
                    </a:lnTo>
                    <a:lnTo>
                      <a:pt x="10110" y="1748"/>
                    </a:lnTo>
                    <a:lnTo>
                      <a:pt x="10110" y="1748"/>
                    </a:lnTo>
                    <a:lnTo>
                      <a:pt x="10128" y="1748"/>
                    </a:lnTo>
                    <a:lnTo>
                      <a:pt x="10128" y="1748"/>
                    </a:lnTo>
                    <a:lnTo>
                      <a:pt x="10136" y="1748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54" y="1722"/>
                    </a:lnTo>
                    <a:lnTo>
                      <a:pt x="10154" y="1722"/>
                    </a:lnTo>
                    <a:lnTo>
                      <a:pt x="10189" y="1704"/>
                    </a:lnTo>
                    <a:lnTo>
                      <a:pt x="10234" y="1677"/>
                    </a:lnTo>
                    <a:lnTo>
                      <a:pt x="10234" y="1677"/>
                    </a:lnTo>
                    <a:lnTo>
                      <a:pt x="10242" y="1677"/>
                    </a:lnTo>
                    <a:lnTo>
                      <a:pt x="10242" y="1677"/>
                    </a:lnTo>
                    <a:lnTo>
                      <a:pt x="10251" y="1669"/>
                    </a:lnTo>
                    <a:lnTo>
                      <a:pt x="10251" y="1669"/>
                    </a:lnTo>
                    <a:lnTo>
                      <a:pt x="10260" y="1660"/>
                    </a:lnTo>
                    <a:lnTo>
                      <a:pt x="10269" y="1651"/>
                    </a:lnTo>
                    <a:lnTo>
                      <a:pt x="10269" y="1651"/>
                    </a:lnTo>
                    <a:lnTo>
                      <a:pt x="10278" y="1642"/>
                    </a:lnTo>
                    <a:lnTo>
                      <a:pt x="10278" y="1642"/>
                    </a:lnTo>
                    <a:lnTo>
                      <a:pt x="10295" y="1642"/>
                    </a:lnTo>
                    <a:lnTo>
                      <a:pt x="10295" y="1633"/>
                    </a:lnTo>
                    <a:lnTo>
                      <a:pt x="10295" y="1633"/>
                    </a:lnTo>
                    <a:lnTo>
                      <a:pt x="10304" y="1633"/>
                    </a:lnTo>
                    <a:lnTo>
                      <a:pt x="10304" y="1633"/>
                    </a:lnTo>
                    <a:lnTo>
                      <a:pt x="10331" y="1616"/>
                    </a:lnTo>
                    <a:lnTo>
                      <a:pt x="10392" y="1589"/>
                    </a:lnTo>
                    <a:lnTo>
                      <a:pt x="10392" y="1589"/>
                    </a:lnTo>
                    <a:lnTo>
                      <a:pt x="10463" y="1572"/>
                    </a:lnTo>
                    <a:lnTo>
                      <a:pt x="10516" y="1545"/>
                    </a:lnTo>
                    <a:lnTo>
                      <a:pt x="10516" y="1545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25" y="1527"/>
                    </a:lnTo>
                    <a:lnTo>
                      <a:pt x="10525" y="1527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60" y="1545"/>
                    </a:lnTo>
                    <a:lnTo>
                      <a:pt x="10578" y="1545"/>
                    </a:lnTo>
                    <a:lnTo>
                      <a:pt x="10578" y="1545"/>
                    </a:lnTo>
                    <a:lnTo>
                      <a:pt x="10595" y="1545"/>
                    </a:lnTo>
                    <a:lnTo>
                      <a:pt x="10595" y="1545"/>
                    </a:lnTo>
                    <a:lnTo>
                      <a:pt x="10613" y="1554"/>
                    </a:lnTo>
                    <a:lnTo>
                      <a:pt x="10613" y="1554"/>
                    </a:lnTo>
                    <a:lnTo>
                      <a:pt x="10631" y="1554"/>
                    </a:lnTo>
                    <a:lnTo>
                      <a:pt x="10648" y="1536"/>
                    </a:lnTo>
                    <a:lnTo>
                      <a:pt x="10648" y="1536"/>
                    </a:lnTo>
                    <a:lnTo>
                      <a:pt x="10666" y="1519"/>
                    </a:lnTo>
                    <a:lnTo>
                      <a:pt x="10657" y="1501"/>
                    </a:lnTo>
                    <a:lnTo>
                      <a:pt x="10657" y="1501"/>
                    </a:lnTo>
                    <a:lnTo>
                      <a:pt x="10657" y="1492"/>
                    </a:lnTo>
                    <a:lnTo>
                      <a:pt x="10657" y="1492"/>
                    </a:lnTo>
                    <a:lnTo>
                      <a:pt x="10648" y="1483"/>
                    </a:lnTo>
                    <a:lnTo>
                      <a:pt x="10648" y="1483"/>
                    </a:lnTo>
                    <a:lnTo>
                      <a:pt x="10648" y="1474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22" y="1448"/>
                    </a:lnTo>
                    <a:lnTo>
                      <a:pt x="10622" y="1439"/>
                    </a:lnTo>
                    <a:lnTo>
                      <a:pt x="10622" y="1439"/>
                    </a:lnTo>
                    <a:lnTo>
                      <a:pt x="10622" y="1430"/>
                    </a:lnTo>
                    <a:lnTo>
                      <a:pt x="10622" y="1430"/>
                    </a:lnTo>
                    <a:lnTo>
                      <a:pt x="10604" y="1404"/>
                    </a:lnTo>
                    <a:lnTo>
                      <a:pt x="10586" y="1377"/>
                    </a:lnTo>
                    <a:lnTo>
                      <a:pt x="10586" y="1377"/>
                    </a:lnTo>
                    <a:lnTo>
                      <a:pt x="10569" y="1377"/>
                    </a:lnTo>
                    <a:lnTo>
                      <a:pt x="10569" y="1377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42" y="1369"/>
                    </a:lnTo>
                    <a:lnTo>
                      <a:pt x="10542" y="1351"/>
                    </a:lnTo>
                    <a:lnTo>
                      <a:pt x="10542" y="1351"/>
                    </a:lnTo>
                    <a:lnTo>
                      <a:pt x="10542" y="1342"/>
                    </a:lnTo>
                    <a:lnTo>
                      <a:pt x="10534" y="1333"/>
                    </a:lnTo>
                    <a:lnTo>
                      <a:pt x="10534" y="1333"/>
                    </a:lnTo>
                    <a:lnTo>
                      <a:pt x="10525" y="1333"/>
                    </a:lnTo>
                    <a:lnTo>
                      <a:pt x="10516" y="1342"/>
                    </a:lnTo>
                    <a:lnTo>
                      <a:pt x="10516" y="1342"/>
                    </a:lnTo>
                    <a:lnTo>
                      <a:pt x="10498" y="1342"/>
                    </a:lnTo>
                    <a:lnTo>
                      <a:pt x="10498" y="1342"/>
                    </a:lnTo>
                    <a:lnTo>
                      <a:pt x="10489" y="1342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507" y="1324"/>
                    </a:lnTo>
                    <a:lnTo>
                      <a:pt x="10507" y="1324"/>
                    </a:lnTo>
                    <a:lnTo>
                      <a:pt x="10516" y="1324"/>
                    </a:lnTo>
                    <a:lnTo>
                      <a:pt x="10516" y="1324"/>
                    </a:lnTo>
                    <a:lnTo>
                      <a:pt x="10525" y="1333"/>
                    </a:lnTo>
                    <a:lnTo>
                      <a:pt x="10525" y="1333"/>
                    </a:lnTo>
                    <a:lnTo>
                      <a:pt x="10542" y="1342"/>
                    </a:lnTo>
                    <a:lnTo>
                      <a:pt x="10542" y="1342"/>
                    </a:lnTo>
                    <a:lnTo>
                      <a:pt x="10560" y="1351"/>
                    </a:lnTo>
                    <a:lnTo>
                      <a:pt x="10560" y="1351"/>
                    </a:lnTo>
                    <a:lnTo>
                      <a:pt x="10569" y="1360"/>
                    </a:lnTo>
                    <a:lnTo>
                      <a:pt x="10586" y="1360"/>
                    </a:lnTo>
                    <a:lnTo>
                      <a:pt x="10586" y="1360"/>
                    </a:lnTo>
                    <a:lnTo>
                      <a:pt x="10613" y="1351"/>
                    </a:lnTo>
                    <a:lnTo>
                      <a:pt x="10631" y="1351"/>
                    </a:lnTo>
                    <a:lnTo>
                      <a:pt x="10631" y="1351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75" y="1333"/>
                    </a:lnTo>
                    <a:lnTo>
                      <a:pt x="10701" y="1316"/>
                    </a:lnTo>
                    <a:lnTo>
                      <a:pt x="10701" y="1316"/>
                    </a:lnTo>
                    <a:lnTo>
                      <a:pt x="10710" y="1307"/>
                    </a:lnTo>
                    <a:lnTo>
                      <a:pt x="10710" y="1298"/>
                    </a:lnTo>
                    <a:lnTo>
                      <a:pt x="10710" y="1298"/>
                    </a:lnTo>
                    <a:lnTo>
                      <a:pt x="10710" y="1289"/>
                    </a:lnTo>
                    <a:lnTo>
                      <a:pt x="10710" y="1289"/>
                    </a:lnTo>
                    <a:lnTo>
                      <a:pt x="10719" y="1289"/>
                    </a:lnTo>
                    <a:lnTo>
                      <a:pt x="10719" y="1289"/>
                    </a:lnTo>
                    <a:lnTo>
                      <a:pt x="10728" y="1280"/>
                    </a:lnTo>
                    <a:lnTo>
                      <a:pt x="10728" y="1271"/>
                    </a:lnTo>
                    <a:lnTo>
                      <a:pt x="10728" y="1271"/>
                    </a:lnTo>
                    <a:lnTo>
                      <a:pt x="10728" y="1254"/>
                    </a:lnTo>
                    <a:lnTo>
                      <a:pt x="10719" y="1245"/>
                    </a:lnTo>
                    <a:lnTo>
                      <a:pt x="10719" y="1245"/>
                    </a:lnTo>
                    <a:lnTo>
                      <a:pt x="10710" y="1236"/>
                    </a:lnTo>
                    <a:lnTo>
                      <a:pt x="10710" y="1236"/>
                    </a:lnTo>
                    <a:lnTo>
                      <a:pt x="10701" y="1236"/>
                    </a:lnTo>
                    <a:lnTo>
                      <a:pt x="10701" y="1236"/>
                    </a:lnTo>
                    <a:lnTo>
                      <a:pt x="10701" y="1227"/>
                    </a:lnTo>
                    <a:lnTo>
                      <a:pt x="10701" y="1227"/>
                    </a:lnTo>
                    <a:lnTo>
                      <a:pt x="10710" y="1227"/>
                    </a:lnTo>
                    <a:lnTo>
                      <a:pt x="10710" y="1227"/>
                    </a:lnTo>
                    <a:lnTo>
                      <a:pt x="10728" y="1227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54" y="1210"/>
                    </a:lnTo>
                    <a:lnTo>
                      <a:pt x="10754" y="1210"/>
                    </a:lnTo>
                    <a:lnTo>
                      <a:pt x="10745" y="1218"/>
                    </a:lnTo>
                    <a:lnTo>
                      <a:pt x="10745" y="1218"/>
                    </a:lnTo>
                    <a:lnTo>
                      <a:pt x="10745" y="1236"/>
                    </a:lnTo>
                    <a:lnTo>
                      <a:pt x="10745" y="1236"/>
                    </a:lnTo>
                    <a:lnTo>
                      <a:pt x="10745" y="1245"/>
                    </a:lnTo>
                    <a:lnTo>
                      <a:pt x="10763" y="1263"/>
                    </a:lnTo>
                    <a:lnTo>
                      <a:pt x="10763" y="1271"/>
                    </a:lnTo>
                    <a:lnTo>
                      <a:pt x="10763" y="1271"/>
                    </a:lnTo>
                    <a:lnTo>
                      <a:pt x="10781" y="1280"/>
                    </a:lnTo>
                    <a:lnTo>
                      <a:pt x="10798" y="1280"/>
                    </a:lnTo>
                    <a:lnTo>
                      <a:pt x="10798" y="1280"/>
                    </a:lnTo>
                    <a:lnTo>
                      <a:pt x="10816" y="1280"/>
                    </a:lnTo>
                    <a:lnTo>
                      <a:pt x="10833" y="1271"/>
                    </a:lnTo>
                    <a:lnTo>
                      <a:pt x="10833" y="1271"/>
                    </a:lnTo>
                    <a:lnTo>
                      <a:pt x="10842" y="1271"/>
                    </a:lnTo>
                    <a:lnTo>
                      <a:pt x="10842" y="1271"/>
                    </a:lnTo>
                    <a:lnTo>
                      <a:pt x="10851" y="1271"/>
                    </a:lnTo>
                    <a:lnTo>
                      <a:pt x="10851" y="1271"/>
                    </a:lnTo>
                    <a:lnTo>
                      <a:pt x="10886" y="1280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307"/>
                    </a:lnTo>
                    <a:lnTo>
                      <a:pt x="10913" y="1307"/>
                    </a:lnTo>
                    <a:lnTo>
                      <a:pt x="10931" y="1324"/>
                    </a:lnTo>
                    <a:lnTo>
                      <a:pt x="10939" y="1342"/>
                    </a:lnTo>
                    <a:lnTo>
                      <a:pt x="10957" y="1351"/>
                    </a:lnTo>
                    <a:lnTo>
                      <a:pt x="10966" y="1351"/>
                    </a:lnTo>
                    <a:lnTo>
                      <a:pt x="10966" y="1351"/>
                    </a:lnTo>
                    <a:lnTo>
                      <a:pt x="10992" y="1360"/>
                    </a:lnTo>
                    <a:lnTo>
                      <a:pt x="10992" y="1360"/>
                    </a:lnTo>
                    <a:lnTo>
                      <a:pt x="11001" y="1360"/>
                    </a:lnTo>
                    <a:lnTo>
                      <a:pt x="11001" y="1360"/>
                    </a:lnTo>
                    <a:lnTo>
                      <a:pt x="11010" y="1369"/>
                    </a:lnTo>
                    <a:lnTo>
                      <a:pt x="11010" y="1369"/>
                    </a:lnTo>
                    <a:lnTo>
                      <a:pt x="11028" y="1377"/>
                    </a:lnTo>
                    <a:lnTo>
                      <a:pt x="11036" y="1386"/>
                    </a:lnTo>
                    <a:lnTo>
                      <a:pt x="11045" y="1386"/>
                    </a:lnTo>
                    <a:lnTo>
                      <a:pt x="11045" y="1386"/>
                    </a:lnTo>
                    <a:lnTo>
                      <a:pt x="11054" y="1386"/>
                    </a:lnTo>
                    <a:lnTo>
                      <a:pt x="11054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72" y="1395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98" y="1386"/>
                    </a:lnTo>
                    <a:lnTo>
                      <a:pt x="11107" y="1386"/>
                    </a:lnTo>
                    <a:lnTo>
                      <a:pt x="11107" y="1386"/>
                    </a:lnTo>
                    <a:lnTo>
                      <a:pt x="11116" y="1386"/>
                    </a:lnTo>
                    <a:lnTo>
                      <a:pt x="11116" y="1377"/>
                    </a:lnTo>
                    <a:lnTo>
                      <a:pt x="11116" y="1377"/>
                    </a:lnTo>
                    <a:lnTo>
                      <a:pt x="11125" y="1369"/>
                    </a:lnTo>
                    <a:lnTo>
                      <a:pt x="11116" y="1360"/>
                    </a:lnTo>
                    <a:lnTo>
                      <a:pt x="11116" y="1360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25" y="1351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33" y="1316"/>
                    </a:lnTo>
                    <a:lnTo>
                      <a:pt x="11133" y="1316"/>
                    </a:lnTo>
                    <a:lnTo>
                      <a:pt x="11133" y="1289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42" y="1280"/>
                    </a:lnTo>
                    <a:lnTo>
                      <a:pt x="11169" y="1280"/>
                    </a:lnTo>
                    <a:lnTo>
                      <a:pt x="11169" y="1280"/>
                    </a:lnTo>
                    <a:lnTo>
                      <a:pt x="11178" y="1280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204" y="1271"/>
                    </a:lnTo>
                    <a:lnTo>
                      <a:pt x="11213" y="1271"/>
                    </a:lnTo>
                    <a:lnTo>
                      <a:pt x="11213" y="1271"/>
                    </a:lnTo>
                    <a:lnTo>
                      <a:pt x="11222" y="1271"/>
                    </a:lnTo>
                    <a:lnTo>
                      <a:pt x="11231" y="1254"/>
                    </a:lnTo>
                    <a:lnTo>
                      <a:pt x="11231" y="1254"/>
                    </a:lnTo>
                    <a:lnTo>
                      <a:pt x="11239" y="1236"/>
                    </a:lnTo>
                    <a:lnTo>
                      <a:pt x="11239" y="1236"/>
                    </a:lnTo>
                    <a:lnTo>
                      <a:pt x="11257" y="1236"/>
                    </a:lnTo>
                    <a:lnTo>
                      <a:pt x="11257" y="1227"/>
                    </a:lnTo>
                    <a:lnTo>
                      <a:pt x="11257" y="1227"/>
                    </a:lnTo>
                    <a:lnTo>
                      <a:pt x="11257" y="1218"/>
                    </a:lnTo>
                    <a:lnTo>
                      <a:pt x="11257" y="1210"/>
                    </a:lnTo>
                    <a:close/>
                    <a:moveTo>
                      <a:pt x="1472" y="971"/>
                    </a:moveTo>
                    <a:lnTo>
                      <a:pt x="1472" y="971"/>
                    </a:lnTo>
                    <a:lnTo>
                      <a:pt x="1463" y="980"/>
                    </a:lnTo>
                    <a:lnTo>
                      <a:pt x="1463" y="980"/>
                    </a:lnTo>
                    <a:lnTo>
                      <a:pt x="1463" y="989"/>
                    </a:lnTo>
                    <a:lnTo>
                      <a:pt x="1463" y="998"/>
                    </a:lnTo>
                    <a:lnTo>
                      <a:pt x="1463" y="998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55" y="989"/>
                    </a:lnTo>
                    <a:lnTo>
                      <a:pt x="1455" y="989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37" y="980"/>
                    </a:lnTo>
                    <a:lnTo>
                      <a:pt x="1437" y="980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55" y="971"/>
                    </a:lnTo>
                    <a:lnTo>
                      <a:pt x="1455" y="971"/>
                    </a:lnTo>
                    <a:lnTo>
                      <a:pt x="1463" y="971"/>
                    </a:lnTo>
                    <a:lnTo>
                      <a:pt x="1463" y="971"/>
                    </a:lnTo>
                    <a:lnTo>
                      <a:pt x="1472" y="971"/>
                    </a:lnTo>
                    <a:close/>
                    <a:moveTo>
                      <a:pt x="1772" y="3283"/>
                    </a:moveTo>
                    <a:lnTo>
                      <a:pt x="1772" y="3283"/>
                    </a:lnTo>
                    <a:lnTo>
                      <a:pt x="1763" y="3283"/>
                    </a:lnTo>
                    <a:lnTo>
                      <a:pt x="1763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55" y="3274"/>
                    </a:lnTo>
                    <a:lnTo>
                      <a:pt x="1755" y="3274"/>
                    </a:lnTo>
                    <a:lnTo>
                      <a:pt x="1772" y="3283"/>
                    </a:lnTo>
                    <a:close/>
                    <a:moveTo>
                      <a:pt x="4472" y="1165"/>
                    </a:moveTo>
                    <a:lnTo>
                      <a:pt x="4472" y="1165"/>
                    </a:lnTo>
                    <a:lnTo>
                      <a:pt x="4463" y="1165"/>
                    </a:lnTo>
                    <a:lnTo>
                      <a:pt x="4463" y="1165"/>
                    </a:lnTo>
                    <a:lnTo>
                      <a:pt x="4454" y="1157"/>
                    </a:lnTo>
                    <a:lnTo>
                      <a:pt x="4454" y="1157"/>
                    </a:lnTo>
                    <a:lnTo>
                      <a:pt x="4454" y="1148"/>
                    </a:lnTo>
                    <a:lnTo>
                      <a:pt x="4454" y="1148"/>
                    </a:lnTo>
                    <a:lnTo>
                      <a:pt x="4472" y="1157"/>
                    </a:lnTo>
                    <a:lnTo>
                      <a:pt x="4472" y="1157"/>
                    </a:lnTo>
                    <a:lnTo>
                      <a:pt x="4472" y="1165"/>
                    </a:lnTo>
                    <a:close/>
                    <a:moveTo>
                      <a:pt x="4534" y="1174"/>
                    </a:moveTo>
                    <a:lnTo>
                      <a:pt x="4534" y="1174"/>
                    </a:lnTo>
                    <a:lnTo>
                      <a:pt x="4525" y="1174"/>
                    </a:lnTo>
                    <a:lnTo>
                      <a:pt x="4516" y="1174"/>
                    </a:lnTo>
                    <a:lnTo>
                      <a:pt x="4516" y="1174"/>
                    </a:lnTo>
                    <a:lnTo>
                      <a:pt x="4507" y="1174"/>
                    </a:lnTo>
                    <a:lnTo>
                      <a:pt x="4507" y="1174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507" y="1157"/>
                    </a:lnTo>
                    <a:lnTo>
                      <a:pt x="4507" y="1157"/>
                    </a:lnTo>
                    <a:lnTo>
                      <a:pt x="4516" y="1157"/>
                    </a:lnTo>
                    <a:lnTo>
                      <a:pt x="4516" y="1157"/>
                    </a:lnTo>
                    <a:lnTo>
                      <a:pt x="4534" y="1174"/>
                    </a:lnTo>
                    <a:lnTo>
                      <a:pt x="4534" y="1174"/>
                    </a:lnTo>
                    <a:lnTo>
                      <a:pt x="4543" y="1174"/>
                    </a:lnTo>
                    <a:lnTo>
                      <a:pt x="4543" y="1174"/>
                    </a:lnTo>
                    <a:lnTo>
                      <a:pt x="4534" y="1174"/>
                    </a:lnTo>
                    <a:close/>
                    <a:moveTo>
                      <a:pt x="4931" y="1060"/>
                    </a:moveTo>
                    <a:lnTo>
                      <a:pt x="4931" y="1060"/>
                    </a:lnTo>
                    <a:lnTo>
                      <a:pt x="4922" y="1042"/>
                    </a:lnTo>
                    <a:lnTo>
                      <a:pt x="4913" y="1042"/>
                    </a:lnTo>
                    <a:lnTo>
                      <a:pt x="4913" y="1042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24"/>
                    </a:lnTo>
                    <a:lnTo>
                      <a:pt x="4913" y="1024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31" y="989"/>
                    </a:lnTo>
                    <a:lnTo>
                      <a:pt x="4931" y="989"/>
                    </a:lnTo>
                    <a:lnTo>
                      <a:pt x="4922" y="980"/>
                    </a:lnTo>
                    <a:lnTo>
                      <a:pt x="4913" y="971"/>
                    </a:lnTo>
                    <a:lnTo>
                      <a:pt x="4913" y="971"/>
                    </a:lnTo>
                    <a:lnTo>
                      <a:pt x="4904" y="962"/>
                    </a:lnTo>
                    <a:lnTo>
                      <a:pt x="4896" y="954"/>
                    </a:lnTo>
                    <a:lnTo>
                      <a:pt x="4896" y="954"/>
                    </a:lnTo>
                    <a:lnTo>
                      <a:pt x="4869" y="927"/>
                    </a:lnTo>
                    <a:lnTo>
                      <a:pt x="4869" y="927"/>
                    </a:lnTo>
                    <a:lnTo>
                      <a:pt x="4913" y="945"/>
                    </a:lnTo>
                    <a:lnTo>
                      <a:pt x="4913" y="945"/>
                    </a:lnTo>
                    <a:lnTo>
                      <a:pt x="4931" y="954"/>
                    </a:lnTo>
                    <a:lnTo>
                      <a:pt x="4931" y="954"/>
                    </a:lnTo>
                    <a:lnTo>
                      <a:pt x="4940" y="971"/>
                    </a:lnTo>
                    <a:lnTo>
                      <a:pt x="4940" y="971"/>
                    </a:lnTo>
                    <a:lnTo>
                      <a:pt x="4940" y="980"/>
                    </a:lnTo>
                    <a:lnTo>
                      <a:pt x="4940" y="989"/>
                    </a:lnTo>
                    <a:lnTo>
                      <a:pt x="4940" y="989"/>
                    </a:lnTo>
                    <a:lnTo>
                      <a:pt x="4948" y="998"/>
                    </a:lnTo>
                    <a:lnTo>
                      <a:pt x="4948" y="998"/>
                    </a:lnTo>
                    <a:lnTo>
                      <a:pt x="4940" y="998"/>
                    </a:lnTo>
                    <a:lnTo>
                      <a:pt x="4940" y="998"/>
                    </a:lnTo>
                    <a:lnTo>
                      <a:pt x="4940" y="1007"/>
                    </a:lnTo>
                    <a:lnTo>
                      <a:pt x="4940" y="1007"/>
                    </a:lnTo>
                    <a:lnTo>
                      <a:pt x="4931" y="1015"/>
                    </a:lnTo>
                    <a:lnTo>
                      <a:pt x="4922" y="1033"/>
                    </a:lnTo>
                    <a:lnTo>
                      <a:pt x="4922" y="1033"/>
                    </a:lnTo>
                    <a:lnTo>
                      <a:pt x="4931" y="1051"/>
                    </a:lnTo>
                    <a:lnTo>
                      <a:pt x="4957" y="1068"/>
                    </a:lnTo>
                    <a:lnTo>
                      <a:pt x="4957" y="1068"/>
                    </a:lnTo>
                    <a:lnTo>
                      <a:pt x="4931" y="1060"/>
                    </a:lnTo>
                    <a:close/>
                    <a:moveTo>
                      <a:pt x="4975" y="742"/>
                    </a:moveTo>
                    <a:lnTo>
                      <a:pt x="4975" y="742"/>
                    </a:lnTo>
                    <a:lnTo>
                      <a:pt x="4940" y="724"/>
                    </a:lnTo>
                    <a:lnTo>
                      <a:pt x="4940" y="724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13" y="715"/>
                    </a:lnTo>
                    <a:lnTo>
                      <a:pt x="4913" y="715"/>
                    </a:lnTo>
                    <a:lnTo>
                      <a:pt x="4913" y="706"/>
                    </a:lnTo>
                    <a:lnTo>
                      <a:pt x="4913" y="706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66" y="724"/>
                    </a:lnTo>
                    <a:lnTo>
                      <a:pt x="4966" y="724"/>
                    </a:lnTo>
                    <a:lnTo>
                      <a:pt x="4966" y="733"/>
                    </a:lnTo>
                    <a:lnTo>
                      <a:pt x="4975" y="742"/>
                    </a:lnTo>
                    <a:lnTo>
                      <a:pt x="4975" y="742"/>
                    </a:lnTo>
                    <a:lnTo>
                      <a:pt x="4984" y="742"/>
                    </a:lnTo>
                    <a:lnTo>
                      <a:pt x="4984" y="742"/>
                    </a:lnTo>
                    <a:lnTo>
                      <a:pt x="4975" y="742"/>
                    </a:lnTo>
                    <a:close/>
                    <a:moveTo>
                      <a:pt x="6598" y="2269"/>
                    </a:moveTo>
                    <a:lnTo>
                      <a:pt x="6598" y="2269"/>
                    </a:lnTo>
                    <a:lnTo>
                      <a:pt x="6563" y="2295"/>
                    </a:lnTo>
                    <a:lnTo>
                      <a:pt x="6519" y="2313"/>
                    </a:lnTo>
                    <a:lnTo>
                      <a:pt x="6510" y="2313"/>
                    </a:lnTo>
                    <a:lnTo>
                      <a:pt x="6510" y="2313"/>
                    </a:lnTo>
                    <a:lnTo>
                      <a:pt x="6466" y="2331"/>
                    </a:lnTo>
                    <a:lnTo>
                      <a:pt x="6457" y="2340"/>
                    </a:lnTo>
                    <a:lnTo>
                      <a:pt x="6448" y="2357"/>
                    </a:lnTo>
                    <a:lnTo>
                      <a:pt x="6448" y="2357"/>
                    </a:lnTo>
                    <a:lnTo>
                      <a:pt x="6440" y="2366"/>
                    </a:lnTo>
                    <a:lnTo>
                      <a:pt x="6422" y="2375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413" y="2366"/>
                    </a:lnTo>
                    <a:lnTo>
                      <a:pt x="6431" y="2357"/>
                    </a:lnTo>
                    <a:lnTo>
                      <a:pt x="6448" y="2331"/>
                    </a:lnTo>
                    <a:lnTo>
                      <a:pt x="6448" y="2331"/>
                    </a:lnTo>
                    <a:lnTo>
                      <a:pt x="6466" y="2313"/>
                    </a:lnTo>
                    <a:lnTo>
                      <a:pt x="6493" y="2287"/>
                    </a:lnTo>
                    <a:lnTo>
                      <a:pt x="6510" y="2278"/>
                    </a:lnTo>
                    <a:lnTo>
                      <a:pt x="6510" y="2278"/>
                    </a:lnTo>
                    <a:lnTo>
                      <a:pt x="6528" y="2260"/>
                    </a:lnTo>
                    <a:lnTo>
                      <a:pt x="6528" y="2260"/>
                    </a:lnTo>
                    <a:lnTo>
                      <a:pt x="6572" y="2234"/>
                    </a:lnTo>
                    <a:lnTo>
                      <a:pt x="6598" y="2198"/>
                    </a:lnTo>
                    <a:lnTo>
                      <a:pt x="6598" y="2198"/>
                    </a:lnTo>
                    <a:lnTo>
                      <a:pt x="6625" y="2137"/>
                    </a:lnTo>
                    <a:lnTo>
                      <a:pt x="6634" y="2128"/>
                    </a:lnTo>
                    <a:lnTo>
                      <a:pt x="6634" y="2128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128"/>
                    </a:lnTo>
                    <a:lnTo>
                      <a:pt x="6643" y="2181"/>
                    </a:lnTo>
                    <a:lnTo>
                      <a:pt x="6625" y="2234"/>
                    </a:lnTo>
                    <a:lnTo>
                      <a:pt x="6598" y="226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Freeform 75">
                <a:extLst>
                  <a:ext uri="{FF2B5EF4-FFF2-40B4-BE49-F238E27FC236}">
                    <a16:creationId xmlns:a16="http://schemas.microsoft.com/office/drawing/2014/main" id="{19D5587E-E54B-7F4E-BE03-F28AAFDBFF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3821113"/>
                <a:ext cx="63500" cy="76200"/>
              </a:xfrm>
              <a:custGeom>
                <a:avLst/>
                <a:gdLst>
                  <a:gd name="T0" fmla="*/ 35 w 177"/>
                  <a:gd name="T1" fmla="*/ 211 h 212"/>
                  <a:gd name="T2" fmla="*/ 17 w 177"/>
                  <a:gd name="T3" fmla="*/ 203 h 212"/>
                  <a:gd name="T4" fmla="*/ 17 w 177"/>
                  <a:gd name="T5" fmla="*/ 203 h 212"/>
                  <a:gd name="T6" fmla="*/ 0 w 177"/>
                  <a:gd name="T7" fmla="*/ 194 h 212"/>
                  <a:gd name="T8" fmla="*/ 9 w 177"/>
                  <a:gd name="T9" fmla="*/ 176 h 212"/>
                  <a:gd name="T10" fmla="*/ 9 w 177"/>
                  <a:gd name="T11" fmla="*/ 176 h 212"/>
                  <a:gd name="T12" fmla="*/ 9 w 177"/>
                  <a:gd name="T13" fmla="*/ 176 h 212"/>
                  <a:gd name="T14" fmla="*/ 17 w 177"/>
                  <a:gd name="T15" fmla="*/ 167 h 212"/>
                  <a:gd name="T16" fmla="*/ 9 w 177"/>
                  <a:gd name="T17" fmla="*/ 97 h 212"/>
                  <a:gd name="T18" fmla="*/ 9 w 177"/>
                  <a:gd name="T19" fmla="*/ 79 h 212"/>
                  <a:gd name="T20" fmla="*/ 17 w 177"/>
                  <a:gd name="T21" fmla="*/ 26 h 212"/>
                  <a:gd name="T22" fmla="*/ 26 w 177"/>
                  <a:gd name="T23" fmla="*/ 26 h 212"/>
                  <a:gd name="T24" fmla="*/ 26 w 177"/>
                  <a:gd name="T25" fmla="*/ 17 h 212"/>
                  <a:gd name="T26" fmla="*/ 26 w 177"/>
                  <a:gd name="T27" fmla="*/ 17 h 212"/>
                  <a:gd name="T28" fmla="*/ 35 w 177"/>
                  <a:gd name="T29" fmla="*/ 0 h 212"/>
                  <a:gd name="T30" fmla="*/ 44 w 177"/>
                  <a:gd name="T31" fmla="*/ 0 h 212"/>
                  <a:gd name="T32" fmla="*/ 88 w 177"/>
                  <a:gd name="T33" fmla="*/ 17 h 212"/>
                  <a:gd name="T34" fmla="*/ 132 w 177"/>
                  <a:gd name="T35" fmla="*/ 44 h 212"/>
                  <a:gd name="T36" fmla="*/ 150 w 177"/>
                  <a:gd name="T37" fmla="*/ 53 h 212"/>
                  <a:gd name="T38" fmla="*/ 150 w 177"/>
                  <a:gd name="T39" fmla="*/ 61 h 212"/>
                  <a:gd name="T40" fmla="*/ 167 w 177"/>
                  <a:gd name="T41" fmla="*/ 79 h 212"/>
                  <a:gd name="T42" fmla="*/ 176 w 177"/>
                  <a:gd name="T43" fmla="*/ 88 h 212"/>
                  <a:gd name="T44" fmla="*/ 176 w 177"/>
                  <a:gd name="T45" fmla="*/ 105 h 212"/>
                  <a:gd name="T46" fmla="*/ 167 w 177"/>
                  <a:gd name="T47" fmla="*/ 114 h 212"/>
                  <a:gd name="T48" fmla="*/ 150 w 177"/>
                  <a:gd name="T49" fmla="*/ 123 h 212"/>
                  <a:gd name="T50" fmla="*/ 150 w 177"/>
                  <a:gd name="T51" fmla="*/ 132 h 212"/>
                  <a:gd name="T52" fmla="*/ 141 w 177"/>
                  <a:gd name="T53" fmla="*/ 132 h 212"/>
                  <a:gd name="T54" fmla="*/ 132 w 177"/>
                  <a:gd name="T55" fmla="*/ 150 h 212"/>
                  <a:gd name="T56" fmla="*/ 132 w 177"/>
                  <a:gd name="T57" fmla="*/ 150 h 212"/>
                  <a:gd name="T58" fmla="*/ 123 w 177"/>
                  <a:gd name="T59" fmla="*/ 158 h 212"/>
                  <a:gd name="T60" fmla="*/ 123 w 177"/>
                  <a:gd name="T61" fmla="*/ 158 h 212"/>
                  <a:gd name="T62" fmla="*/ 123 w 177"/>
                  <a:gd name="T63" fmla="*/ 167 h 212"/>
                  <a:gd name="T64" fmla="*/ 114 w 177"/>
                  <a:gd name="T65" fmla="*/ 176 h 212"/>
                  <a:gd name="T66" fmla="*/ 106 w 177"/>
                  <a:gd name="T67" fmla="*/ 194 h 212"/>
                  <a:gd name="T68" fmla="*/ 79 w 177"/>
                  <a:gd name="T69" fmla="*/ 203 h 212"/>
                  <a:gd name="T70" fmla="*/ 53 w 177"/>
                  <a:gd name="T71" fmla="*/ 203 h 212"/>
                  <a:gd name="T72" fmla="*/ 44 w 177"/>
                  <a:gd name="T73" fmla="*/ 211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7" h="212">
                    <a:moveTo>
                      <a:pt x="44" y="211"/>
                    </a:moveTo>
                    <a:lnTo>
                      <a:pt x="35" y="211"/>
                    </a:lnTo>
                    <a:lnTo>
                      <a:pt x="35" y="211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17" y="132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9" y="79"/>
                    </a:lnTo>
                    <a:lnTo>
                      <a:pt x="9" y="53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88" y="17"/>
                    </a:lnTo>
                    <a:lnTo>
                      <a:pt x="88" y="17"/>
                    </a:lnTo>
                    <a:lnTo>
                      <a:pt x="106" y="26"/>
                    </a:lnTo>
                    <a:lnTo>
                      <a:pt x="132" y="44"/>
                    </a:lnTo>
                    <a:lnTo>
                      <a:pt x="132" y="44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50" y="61"/>
                    </a:lnTo>
                    <a:lnTo>
                      <a:pt x="150" y="61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76" y="88"/>
                    </a:lnTo>
                    <a:lnTo>
                      <a:pt x="176" y="88"/>
                    </a:lnTo>
                    <a:lnTo>
                      <a:pt x="176" y="105"/>
                    </a:lnTo>
                    <a:lnTo>
                      <a:pt x="176" y="105"/>
                    </a:lnTo>
                    <a:lnTo>
                      <a:pt x="167" y="114"/>
                    </a:lnTo>
                    <a:lnTo>
                      <a:pt x="167" y="114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0" y="132"/>
                    </a:lnTo>
                    <a:lnTo>
                      <a:pt x="141" y="132"/>
                    </a:lnTo>
                    <a:lnTo>
                      <a:pt x="141" y="132"/>
                    </a:lnTo>
                    <a:lnTo>
                      <a:pt x="141" y="141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67"/>
                    </a:lnTo>
                    <a:lnTo>
                      <a:pt x="123" y="167"/>
                    </a:lnTo>
                    <a:lnTo>
                      <a:pt x="114" y="176"/>
                    </a:lnTo>
                    <a:lnTo>
                      <a:pt x="114" y="176"/>
                    </a:lnTo>
                    <a:lnTo>
                      <a:pt x="106" y="194"/>
                    </a:lnTo>
                    <a:lnTo>
                      <a:pt x="88" y="203"/>
                    </a:lnTo>
                    <a:lnTo>
                      <a:pt x="79" y="203"/>
                    </a:lnTo>
                    <a:lnTo>
                      <a:pt x="79" y="203"/>
                    </a:lnTo>
                    <a:lnTo>
                      <a:pt x="53" y="203"/>
                    </a:lnTo>
                    <a:lnTo>
                      <a:pt x="53" y="203"/>
                    </a:lnTo>
                    <a:lnTo>
                      <a:pt x="44" y="21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D1076E0-CCBF-684D-A234-2549AFFB4FA4}"/>
              </a:ext>
            </a:extLst>
          </p:cNvPr>
          <p:cNvSpPr/>
          <p:nvPr/>
        </p:nvSpPr>
        <p:spPr>
          <a:xfrm>
            <a:off x="1413" y="116363"/>
            <a:ext cx="12192000" cy="6224155"/>
          </a:xfrm>
          <a:prstGeom prst="rect">
            <a:avLst/>
          </a:prstGeom>
          <a:solidFill>
            <a:schemeClr val="bg1">
              <a:alpha val="5972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4A210E13-0888-0F43-B92F-D4A0E92E9BD9}"/>
              </a:ext>
            </a:extLst>
          </p:cNvPr>
          <p:cNvSpPr/>
          <p:nvPr/>
        </p:nvSpPr>
        <p:spPr>
          <a:xfrm>
            <a:off x="8303764" y="1798400"/>
            <a:ext cx="2376264" cy="390709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lv-LV" sz="2800" b="1" dirty="0"/>
          </a:p>
          <a:p>
            <a:pPr algn="ctr"/>
            <a:r>
              <a:rPr lang="lv-LV" sz="2800" b="1" dirty="0" err="1"/>
              <a:t>Legal</a:t>
            </a:r>
            <a:r>
              <a:rPr lang="lv-LV" sz="2800" b="1" dirty="0"/>
              <a:t> </a:t>
            </a:r>
            <a:r>
              <a:rPr lang="lv-LV" sz="2800" b="1" dirty="0" err="1"/>
              <a:t>structure</a:t>
            </a:r>
            <a:endParaRPr lang="lv-LV" sz="2800" dirty="0"/>
          </a:p>
          <a:p>
            <a:pPr algn="ctr"/>
            <a:endParaRPr lang="lv-LV" sz="1000" dirty="0"/>
          </a:p>
          <a:p>
            <a:pPr algn="ctr"/>
            <a:r>
              <a:rPr lang="lv-LV" sz="2000" dirty="0" err="1"/>
              <a:t>Not-for-profit</a:t>
            </a:r>
            <a:r>
              <a:rPr lang="lv-LV" sz="2000" dirty="0"/>
              <a:t>, </a:t>
            </a:r>
          </a:p>
          <a:p>
            <a:pPr algn="ctr"/>
            <a:r>
              <a:rPr lang="lv-LV" sz="2000" dirty="0" err="1"/>
              <a:t>for-profit</a:t>
            </a:r>
            <a:r>
              <a:rPr lang="lv-LV" sz="2000" dirty="0"/>
              <a:t>,</a:t>
            </a:r>
          </a:p>
          <a:p>
            <a:pPr algn="ctr"/>
            <a:r>
              <a:rPr lang="lv-LV" sz="2000" dirty="0" err="1"/>
              <a:t>governmental</a:t>
            </a:r>
            <a:r>
              <a:rPr lang="lv-LV" sz="2000" dirty="0"/>
              <a:t>,</a:t>
            </a:r>
          </a:p>
          <a:p>
            <a:pPr algn="ctr"/>
            <a:r>
              <a:rPr lang="lv-LV" sz="2000" dirty="0" err="1"/>
              <a:t>academic</a:t>
            </a:r>
            <a:endParaRPr lang="lv-LV" sz="2000" dirty="0"/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15564C00-DF29-364C-A6B9-DE605490E807}"/>
              </a:ext>
            </a:extLst>
          </p:cNvPr>
          <p:cNvSpPr/>
          <p:nvPr/>
        </p:nvSpPr>
        <p:spPr>
          <a:xfrm>
            <a:off x="1689369" y="1799326"/>
            <a:ext cx="2436271" cy="387032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lv-LV" sz="2800" b="1" dirty="0"/>
          </a:p>
          <a:p>
            <a:pPr algn="ctr"/>
            <a:r>
              <a:rPr lang="lv-LV" sz="2800" b="1" dirty="0"/>
              <a:t>Registration </a:t>
            </a:r>
            <a:r>
              <a:rPr lang="lv-LV" sz="2800" b="1" dirty="0" err="1"/>
              <a:t>model</a:t>
            </a:r>
            <a:endParaRPr lang="lv-LV" sz="2800" b="1" dirty="0"/>
          </a:p>
          <a:p>
            <a:pPr algn="ctr"/>
            <a:endParaRPr lang="lv-LV" sz="1000" dirty="0"/>
          </a:p>
          <a:p>
            <a:pPr algn="ctr"/>
            <a:r>
              <a:rPr lang="lv-LV" sz="2000" dirty="0" err="1"/>
              <a:t>Registrars</a:t>
            </a:r>
            <a:r>
              <a:rPr lang="lv-LV" sz="2000" dirty="0"/>
              <a:t>, </a:t>
            </a:r>
            <a:r>
              <a:rPr lang="lv-LV" sz="2000" dirty="0" err="1"/>
              <a:t>Direct</a:t>
            </a:r>
            <a:r>
              <a:rPr lang="lv-LV" sz="2000" dirty="0"/>
              <a:t> </a:t>
            </a:r>
            <a:r>
              <a:rPr lang="lv-LV" sz="2000" dirty="0" err="1"/>
              <a:t>registrations</a:t>
            </a:r>
            <a:r>
              <a:rPr lang="lv-LV" sz="2000" dirty="0"/>
              <a:t>, </a:t>
            </a:r>
            <a:r>
              <a:rPr lang="lv-LV" sz="2000" dirty="0" err="1"/>
              <a:t>Mixed</a:t>
            </a:r>
            <a:endParaRPr lang="lv-LV" sz="2000" dirty="0"/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C182B779-969E-EC4B-BB18-AAF8CC560E81}"/>
              </a:ext>
            </a:extLst>
          </p:cNvPr>
          <p:cNvSpPr/>
          <p:nvPr/>
        </p:nvSpPr>
        <p:spPr>
          <a:xfrm>
            <a:off x="5001690" y="1799327"/>
            <a:ext cx="2400266" cy="388843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lv-LV" sz="2800" b="1" dirty="0"/>
          </a:p>
          <a:p>
            <a:pPr algn="ctr"/>
            <a:r>
              <a:rPr lang="lv-LV" sz="2800" b="1" dirty="0" err="1"/>
              <a:t>Management</a:t>
            </a:r>
            <a:r>
              <a:rPr lang="lv-LV" sz="2800" b="1" dirty="0"/>
              <a:t> </a:t>
            </a:r>
            <a:r>
              <a:rPr lang="lv-LV" sz="2800" b="1" dirty="0" err="1"/>
              <a:t>model</a:t>
            </a:r>
            <a:endParaRPr lang="lv-LV" sz="2800" b="1" dirty="0"/>
          </a:p>
          <a:p>
            <a:pPr algn="ctr"/>
            <a:endParaRPr lang="lv-LV" sz="1000" dirty="0"/>
          </a:p>
          <a:p>
            <a:pPr algn="ctr"/>
            <a:r>
              <a:rPr lang="lv-LV" sz="2000" dirty="0" err="1"/>
              <a:t>Combined</a:t>
            </a:r>
            <a:r>
              <a:rPr lang="lv-LV" sz="2000" dirty="0"/>
              <a:t> </a:t>
            </a:r>
            <a:r>
              <a:rPr lang="lv-LV" sz="2000" dirty="0" err="1"/>
              <a:t>policy</a:t>
            </a:r>
            <a:r>
              <a:rPr lang="lv-LV" sz="2000" dirty="0"/>
              <a:t> </a:t>
            </a:r>
            <a:r>
              <a:rPr lang="lv-LV" sz="2000" dirty="0" err="1"/>
              <a:t>and</a:t>
            </a:r>
            <a:r>
              <a:rPr lang="lv-LV" sz="2000" dirty="0"/>
              <a:t> </a:t>
            </a:r>
            <a:r>
              <a:rPr lang="lv-LV" sz="2000" dirty="0" err="1"/>
              <a:t>registration</a:t>
            </a:r>
            <a:r>
              <a:rPr lang="lv-LV" sz="2000" dirty="0"/>
              <a:t>, </a:t>
            </a:r>
            <a:r>
              <a:rPr lang="lv-LV" sz="2000" dirty="0" err="1"/>
              <a:t>separated</a:t>
            </a:r>
            <a:r>
              <a:rPr lang="lv-LV" sz="2000" dirty="0"/>
              <a:t> </a:t>
            </a:r>
            <a:r>
              <a:rPr lang="lv-LV" sz="2000" dirty="0" err="1"/>
              <a:t>policy</a:t>
            </a:r>
            <a:r>
              <a:rPr lang="lv-LV" sz="2000" dirty="0"/>
              <a:t> </a:t>
            </a:r>
            <a:r>
              <a:rPr lang="lv-LV" sz="2000" dirty="0" err="1"/>
              <a:t>and</a:t>
            </a:r>
            <a:r>
              <a:rPr lang="lv-LV" sz="2000" dirty="0"/>
              <a:t> </a:t>
            </a:r>
            <a:r>
              <a:rPr lang="lv-LV" sz="2000" dirty="0" err="1"/>
              <a:t>registration</a:t>
            </a:r>
            <a:r>
              <a:rPr lang="lv-LV" sz="2000" dirty="0"/>
              <a:t>, </a:t>
            </a:r>
            <a:r>
              <a:rPr lang="lv-LV" sz="2000" dirty="0" err="1"/>
              <a:t>outsources</a:t>
            </a:r>
            <a:r>
              <a:rPr lang="lv-LV" sz="2000" dirty="0"/>
              <a:t> </a:t>
            </a:r>
            <a:r>
              <a:rPr lang="lv-LV" sz="2000" dirty="0" err="1"/>
              <a:t>registration</a:t>
            </a:r>
            <a:r>
              <a:rPr lang="lv-LV" sz="2000" dirty="0"/>
              <a:t> </a:t>
            </a:r>
            <a:r>
              <a:rPr lang="lv-LV" sz="2000" dirty="0" err="1"/>
              <a:t>function</a:t>
            </a:r>
            <a:endParaRPr lang="lv-LV" sz="2000" dirty="0"/>
          </a:p>
        </p:txBody>
      </p:sp>
    </p:spTree>
    <p:extLst>
      <p:ext uri="{BB962C8B-B14F-4D97-AF65-F5344CB8AC3E}">
        <p14:creationId xmlns:p14="http://schemas.microsoft.com/office/powerpoint/2010/main" val="412439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>
            <a:extLst>
              <a:ext uri="{FF2B5EF4-FFF2-40B4-BE49-F238E27FC236}">
                <a16:creationId xmlns:a16="http://schemas.microsoft.com/office/drawing/2014/main" id="{C564EE76-6C7D-E242-A165-36F4CC5A7485}"/>
              </a:ext>
            </a:extLst>
          </p:cNvPr>
          <p:cNvGrpSpPr/>
          <p:nvPr/>
        </p:nvGrpSpPr>
        <p:grpSpPr>
          <a:xfrm>
            <a:off x="375865" y="594188"/>
            <a:ext cx="11535324" cy="5119737"/>
            <a:chOff x="290299" y="1235010"/>
            <a:chExt cx="8539244" cy="3856449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A3DD828A-ACAA-3B4A-829F-C77AB84C48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67230" y="2796990"/>
              <a:ext cx="3098800" cy="2171700"/>
            </a:xfrm>
            <a:prstGeom prst="rect">
              <a:avLst/>
            </a:prstGeom>
          </p:spPr>
        </p:pic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4F8E02A6-DBA2-794A-ACF8-5BA40D8E9DF9}"/>
                </a:ext>
              </a:extLst>
            </p:cNvPr>
            <p:cNvSpPr/>
            <p:nvPr/>
          </p:nvSpPr>
          <p:spPr bwMode="auto">
            <a:xfrm>
              <a:off x="3538912" y="4876851"/>
              <a:ext cx="171450" cy="166688"/>
            </a:xfrm>
            <a:prstGeom prst="ellipse">
              <a:avLst/>
            </a:prstGeom>
            <a:solidFill>
              <a:srgbClr val="EB91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788" dirty="0">
                  <a:solidFill>
                    <a:schemeClr val="bg1"/>
                  </a:solidFill>
                  <a:ea typeface="Segoe UI" panose="020B0502040204020203" pitchFamily="34" charset="0"/>
                  <a:cs typeface="Arial"/>
                </a:rPr>
                <a:t>2</a:t>
              </a:r>
              <a:endParaRPr lang="id-ID" sz="788" dirty="0">
                <a:solidFill>
                  <a:schemeClr val="bg1"/>
                </a:solidFill>
                <a:ea typeface="Segoe UI" panose="020B0502040204020203" pitchFamily="34" charset="0"/>
                <a:cs typeface="Arial"/>
              </a:endParaRP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E674EEEF-7BD6-C048-A962-C6DE10AF1FAB}"/>
                </a:ext>
              </a:extLst>
            </p:cNvPr>
            <p:cNvCxnSpPr/>
            <p:nvPr/>
          </p:nvCxnSpPr>
          <p:spPr bwMode="auto">
            <a:xfrm flipV="1">
              <a:off x="3621462" y="4111350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96" name="Text Placeholder 33">
              <a:extLst>
                <a:ext uri="{FF2B5EF4-FFF2-40B4-BE49-F238E27FC236}">
                  <a16:creationId xmlns:a16="http://schemas.microsoft.com/office/drawing/2014/main" id="{FF1487E5-AA05-704A-A17D-2FC05DD9000C}"/>
                </a:ext>
              </a:extLst>
            </p:cNvPr>
            <p:cNvSpPr txBox="1">
              <a:spLocks/>
            </p:cNvSpPr>
            <p:nvPr/>
          </p:nvSpPr>
          <p:spPr>
            <a:xfrm>
              <a:off x="3792517" y="4902586"/>
              <a:ext cx="874713" cy="1809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4"/>
                  </a:solidFill>
                  <a:latin typeface="+mn-lt"/>
                  <a:ea typeface="Segoe UI" panose="020B0502040204020203" pitchFamily="34" charset="0"/>
                  <a:cs typeface="Arial"/>
                </a:rPr>
                <a:t>Africa</a:t>
              </a:r>
            </a:p>
          </p:txBody>
        </p:sp>
        <p:sp>
          <p:nvSpPr>
            <p:cNvPr id="97" name="Text Placeholder 33">
              <a:extLst>
                <a:ext uri="{FF2B5EF4-FFF2-40B4-BE49-F238E27FC236}">
                  <a16:creationId xmlns:a16="http://schemas.microsoft.com/office/drawing/2014/main" id="{3D7114B7-BDC0-6341-BD74-810A7A16BB50}"/>
                </a:ext>
              </a:extLst>
            </p:cNvPr>
            <p:cNvSpPr txBox="1">
              <a:spLocks/>
            </p:cNvSpPr>
            <p:nvPr/>
          </p:nvSpPr>
          <p:spPr>
            <a:xfrm>
              <a:off x="6852529" y="1261741"/>
              <a:ext cx="873125" cy="179388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2"/>
                  </a:solidFill>
                  <a:latin typeface="+mn-lt"/>
                  <a:ea typeface="Segoe UI" panose="020B0502040204020203" pitchFamily="34" charset="0"/>
                  <a:cs typeface="Arial"/>
                </a:rPr>
                <a:t>Europe</a:t>
              </a: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E27FA1EF-BE17-FC4D-A5DD-DC8A4EA645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01731" y="1241079"/>
              <a:ext cx="171450" cy="1039812"/>
              <a:chOff x="6870890" y="1839159"/>
              <a:chExt cx="228582" cy="1386383"/>
            </a:xfrm>
            <a:solidFill>
              <a:srgbClr val="154A78"/>
            </a:solidFill>
          </p:grpSpPr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045FB467-B4BC-C84A-B49A-F697C99FDCDA}"/>
                  </a:ext>
                </a:extLst>
              </p:cNvPr>
              <p:cNvSpPr/>
              <p:nvPr/>
            </p:nvSpPr>
            <p:spPr>
              <a:xfrm>
                <a:off x="6870890" y="1839159"/>
                <a:ext cx="228582" cy="222244"/>
              </a:xfrm>
              <a:prstGeom prst="ellipse">
                <a:avLst/>
              </a:prstGeom>
              <a:grpFill/>
              <a:ln>
                <a:solidFill>
                  <a:srgbClr val="154A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750" dirty="0">
                    <a:solidFill>
                      <a:srgbClr val="154A78"/>
                    </a:solidFill>
                    <a:cs typeface="Arial"/>
                  </a:rPr>
                  <a:t>4</a:t>
                </a:r>
                <a:endParaRPr lang="id-ID" sz="750" dirty="0">
                  <a:solidFill>
                    <a:srgbClr val="154A78"/>
                  </a:solidFill>
                  <a:cs typeface="Arial"/>
                </a:endParaRPr>
              </a:p>
            </p:txBody>
          </p: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BF3DB0A1-5BA6-2047-A4E1-4E0B54C5F5B1}"/>
                  </a:ext>
                </a:extLst>
              </p:cNvPr>
              <p:cNvCxnSpPr/>
              <p:nvPr/>
            </p:nvCxnSpPr>
            <p:spPr>
              <a:xfrm flipV="1">
                <a:off x="6980948" y="1938639"/>
                <a:ext cx="0" cy="1286903"/>
              </a:xfrm>
              <a:prstGeom prst="line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99" name="Text Placeholder 33">
              <a:extLst>
                <a:ext uri="{FF2B5EF4-FFF2-40B4-BE49-F238E27FC236}">
                  <a16:creationId xmlns:a16="http://schemas.microsoft.com/office/drawing/2014/main" id="{821B10F4-D167-864C-A71C-111F1F15FADC}"/>
                </a:ext>
              </a:extLst>
            </p:cNvPr>
            <p:cNvSpPr txBox="1">
              <a:spLocks/>
            </p:cNvSpPr>
            <p:nvPr/>
          </p:nvSpPr>
          <p:spPr>
            <a:xfrm>
              <a:off x="532514" y="3169037"/>
              <a:ext cx="1236149" cy="1810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rgbClr val="C00000"/>
                  </a:solidFill>
                  <a:latin typeface="+mn-lt"/>
                  <a:ea typeface="Segoe UI" panose="020B0502040204020203" pitchFamily="34" charset="0"/>
                  <a:cs typeface="Arial"/>
                </a:rPr>
                <a:t>North America</a:t>
              </a:r>
            </a:p>
          </p:txBody>
        </p: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49EB015C-FC7E-8848-894E-FE40C002158C}"/>
                </a:ext>
              </a:extLst>
            </p:cNvPr>
            <p:cNvCxnSpPr/>
            <p:nvPr/>
          </p:nvCxnSpPr>
          <p:spPr>
            <a:xfrm flipV="1">
              <a:off x="376798" y="2833919"/>
              <a:ext cx="0" cy="323082"/>
            </a:xfrm>
            <a:prstGeom prst="line">
              <a:avLst/>
            </a:prstGeom>
            <a:ln w="9525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128CDDF4-0A5E-8E4E-B2D5-6A8998A200AC}"/>
                </a:ext>
              </a:extLst>
            </p:cNvPr>
            <p:cNvCxnSpPr/>
            <p:nvPr/>
          </p:nvCxnSpPr>
          <p:spPr>
            <a:xfrm>
              <a:off x="372174" y="2835425"/>
              <a:ext cx="1520802" cy="0"/>
            </a:xfrm>
            <a:prstGeom prst="line">
              <a:avLst/>
            </a:prstGeom>
            <a:ln w="9525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5C59789C-8295-7749-A61B-FA6B9638373D}"/>
                </a:ext>
              </a:extLst>
            </p:cNvPr>
            <p:cNvCxnSpPr/>
            <p:nvPr/>
          </p:nvCxnSpPr>
          <p:spPr>
            <a:xfrm flipV="1">
              <a:off x="776335" y="4312361"/>
              <a:ext cx="8902" cy="425532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4396B3D7-E16C-4C44-95DF-A22A3E9CF2EC}"/>
                </a:ext>
              </a:extLst>
            </p:cNvPr>
            <p:cNvCxnSpPr/>
            <p:nvPr/>
          </p:nvCxnSpPr>
          <p:spPr>
            <a:xfrm>
              <a:off x="771711" y="4319133"/>
              <a:ext cx="1864801" cy="7333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04" name="Text Placeholder 33">
              <a:extLst>
                <a:ext uri="{FF2B5EF4-FFF2-40B4-BE49-F238E27FC236}">
                  <a16:creationId xmlns:a16="http://schemas.microsoft.com/office/drawing/2014/main" id="{897940AA-06D0-AA48-A5B4-94C692D18C6A}"/>
                </a:ext>
              </a:extLst>
            </p:cNvPr>
            <p:cNvSpPr txBox="1">
              <a:spLocks/>
            </p:cNvSpPr>
            <p:nvPr/>
          </p:nvSpPr>
          <p:spPr>
            <a:xfrm>
              <a:off x="938679" y="4701614"/>
              <a:ext cx="1408228" cy="38984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6"/>
                  </a:solidFill>
                  <a:latin typeface="+mn-lt"/>
                  <a:ea typeface="Segoe UI" panose="020B0502040204020203" pitchFamily="34" charset="0"/>
                  <a:cs typeface="Arial"/>
                </a:rPr>
                <a:t>Latin America/</a:t>
              </a:r>
            </a:p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6"/>
                  </a:solidFill>
                  <a:latin typeface="+mn-lt"/>
                  <a:ea typeface="Segoe UI" panose="020B0502040204020203" pitchFamily="34" charset="0"/>
                  <a:cs typeface="Arial"/>
                </a:rPr>
                <a:t>Caribbean islands</a:t>
              </a: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5AFBA3B8-DB4E-D440-A931-DFED5F43A2D0}"/>
                </a:ext>
              </a:extLst>
            </p:cNvPr>
            <p:cNvSpPr/>
            <p:nvPr/>
          </p:nvSpPr>
          <p:spPr>
            <a:xfrm>
              <a:off x="3541473" y="4877861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13AC2ED-1C60-8042-84CE-56DC22FB2FE1}"/>
                </a:ext>
              </a:extLst>
            </p:cNvPr>
            <p:cNvSpPr/>
            <p:nvPr/>
          </p:nvSpPr>
          <p:spPr>
            <a:xfrm>
              <a:off x="6591305" y="1235010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54A78"/>
                </a:solidFill>
                <a:cs typeface="Arial"/>
              </a:endParaRP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0DC4B47C-840B-7D46-AC8B-349F895EDE6D}"/>
                </a:ext>
              </a:extLst>
            </p:cNvPr>
            <p:cNvSpPr/>
            <p:nvPr/>
          </p:nvSpPr>
          <p:spPr>
            <a:xfrm>
              <a:off x="7289092" y="3329007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08" name="Text Placeholder 33">
              <a:extLst>
                <a:ext uri="{FF2B5EF4-FFF2-40B4-BE49-F238E27FC236}">
                  <a16:creationId xmlns:a16="http://schemas.microsoft.com/office/drawing/2014/main" id="{1D2AFC23-5303-4D48-A893-AC85C8319B80}"/>
                </a:ext>
              </a:extLst>
            </p:cNvPr>
            <p:cNvSpPr txBox="1">
              <a:spLocks/>
            </p:cNvSpPr>
            <p:nvPr/>
          </p:nvSpPr>
          <p:spPr>
            <a:xfrm>
              <a:off x="7517401" y="3306111"/>
              <a:ext cx="1312142" cy="40553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1"/>
                  </a:solidFill>
                  <a:latin typeface="+mn-lt"/>
                  <a:ea typeface="Segoe UI" panose="020B0502040204020203" pitchFamily="34" charset="0"/>
                  <a:cs typeface="Arial"/>
                </a:rPr>
                <a:t>Asia/Australia/ </a:t>
              </a:r>
            </a:p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1"/>
                  </a:solidFill>
                  <a:latin typeface="+mn-lt"/>
                  <a:ea typeface="Segoe UI" panose="020B0502040204020203" pitchFamily="34" charset="0"/>
                  <a:cs typeface="Arial"/>
                </a:rPr>
                <a:t>Pacific</a:t>
              </a: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8E8D7FE1-7ECA-A648-9F21-512EC0A28DB5}"/>
                </a:ext>
              </a:extLst>
            </p:cNvPr>
            <p:cNvCxnSpPr/>
            <p:nvPr/>
          </p:nvCxnSpPr>
          <p:spPr bwMode="auto">
            <a:xfrm rot="5400000" flipV="1">
              <a:off x="4034550" y="3701941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F1788A8D-A5B8-E147-872F-72F5082A7ADF}"/>
                </a:ext>
              </a:extLst>
            </p:cNvPr>
            <p:cNvCxnSpPr/>
            <p:nvPr/>
          </p:nvCxnSpPr>
          <p:spPr bwMode="auto">
            <a:xfrm rot="5400000" flipV="1">
              <a:off x="6963944" y="2997116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11" name="Freeform 48">
              <a:extLst>
                <a:ext uri="{FF2B5EF4-FFF2-40B4-BE49-F238E27FC236}">
                  <a16:creationId xmlns:a16="http://schemas.microsoft.com/office/drawing/2014/main" id="{91BC4855-ED62-4547-8DB7-F7E3EDF5D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8412" y="2943805"/>
              <a:ext cx="3175" cy="3175"/>
            </a:xfrm>
            <a:custGeom>
              <a:avLst/>
              <a:gdLst>
                <a:gd name="T0" fmla="*/ 0 w 9"/>
                <a:gd name="T1" fmla="*/ 0 h 10"/>
                <a:gd name="T2" fmla="*/ 0 w 9"/>
                <a:gd name="T3" fmla="*/ 0 h 10"/>
                <a:gd name="T4" fmla="*/ 0 w 9"/>
                <a:gd name="T5" fmla="*/ 0 h 10"/>
                <a:gd name="T6" fmla="*/ 8 w 9"/>
                <a:gd name="T7" fmla="*/ 9 h 10"/>
                <a:gd name="T8" fmla="*/ 8 w 9"/>
                <a:gd name="T9" fmla="*/ 9 h 10"/>
                <a:gd name="T10" fmla="*/ 0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" y="9"/>
                  </a:lnTo>
                  <a:lnTo>
                    <a:pt x="8" y="9"/>
                  </a:lnTo>
                  <a:lnTo>
                    <a:pt x="0" y="0"/>
                  </a:lnTo>
                </a:path>
              </a:pathLst>
            </a:custGeom>
            <a:solidFill>
              <a:srgbClr val="0D43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Freeform 49">
              <a:extLst>
                <a:ext uri="{FF2B5EF4-FFF2-40B4-BE49-F238E27FC236}">
                  <a16:creationId xmlns:a16="http://schemas.microsoft.com/office/drawing/2014/main" id="{5C8E50B4-86D8-4844-A282-00959D2D6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2537" y="2927930"/>
              <a:ext cx="6350" cy="6350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9 w 19"/>
                <a:gd name="T5" fmla="*/ 18 h 19"/>
                <a:gd name="T6" fmla="*/ 18 w 19"/>
                <a:gd name="T7" fmla="*/ 18 h 19"/>
                <a:gd name="T8" fmla="*/ 18 w 19"/>
                <a:gd name="T9" fmla="*/ 18 h 19"/>
                <a:gd name="T10" fmla="*/ 0 w 1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9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0" y="0"/>
                  </a:lnTo>
                </a:path>
              </a:pathLst>
            </a:custGeom>
            <a:solidFill>
              <a:srgbClr val="0D43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8963660-AA4D-5243-B2B4-26641B59BB4D}"/>
                </a:ext>
              </a:extLst>
            </p:cNvPr>
            <p:cNvSpPr/>
            <p:nvPr/>
          </p:nvSpPr>
          <p:spPr>
            <a:xfrm>
              <a:off x="290299" y="3146027"/>
              <a:ext cx="180684" cy="180684"/>
            </a:xfrm>
            <a:prstGeom prst="ellipse">
              <a:avLst/>
            </a:prstGeom>
            <a:solidFill>
              <a:srgbClr val="C00000"/>
            </a:solidFill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65F9BD0D-9BF6-C244-88EF-C1F8FBCAC0C5}"/>
                </a:ext>
              </a:extLst>
            </p:cNvPr>
            <p:cNvSpPr/>
            <p:nvPr/>
          </p:nvSpPr>
          <p:spPr>
            <a:xfrm>
              <a:off x="685993" y="4731475"/>
              <a:ext cx="180684" cy="180684"/>
            </a:xfrm>
            <a:prstGeom prst="ellipse">
              <a:avLst/>
            </a:prstGeom>
            <a:solidFill>
              <a:schemeClr val="accent6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BD8DBD7E-60FE-2642-BEEB-EC89B0FEBDCE}"/>
                </a:ext>
              </a:extLst>
            </p:cNvPr>
            <p:cNvGrpSpPr/>
            <p:nvPr/>
          </p:nvGrpSpPr>
          <p:grpSpPr>
            <a:xfrm>
              <a:off x="716523" y="1436502"/>
              <a:ext cx="2338388" cy="1862138"/>
              <a:chOff x="1006475" y="1711325"/>
              <a:chExt cx="2338388" cy="1862138"/>
            </a:xfrm>
            <a:solidFill>
              <a:schemeClr val="accent5"/>
            </a:solidFill>
          </p:grpSpPr>
          <p:sp>
            <p:nvSpPr>
              <p:cNvPr id="147" name="Freeform 1">
                <a:extLst>
                  <a:ext uri="{FF2B5EF4-FFF2-40B4-BE49-F238E27FC236}">
                    <a16:creationId xmlns:a16="http://schemas.microsoft.com/office/drawing/2014/main" id="{0E20A255-9DCE-1D40-A11F-E35239DA1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5300" y="2827338"/>
                <a:ext cx="117475" cy="69850"/>
              </a:xfrm>
              <a:custGeom>
                <a:avLst/>
                <a:gdLst>
                  <a:gd name="T0" fmla="*/ 326 w 327"/>
                  <a:gd name="T1" fmla="*/ 168 h 196"/>
                  <a:gd name="T2" fmla="*/ 326 w 327"/>
                  <a:gd name="T3" fmla="*/ 151 h 196"/>
                  <a:gd name="T4" fmla="*/ 317 w 327"/>
                  <a:gd name="T5" fmla="*/ 142 h 196"/>
                  <a:gd name="T6" fmla="*/ 309 w 327"/>
                  <a:gd name="T7" fmla="*/ 142 h 196"/>
                  <a:gd name="T8" fmla="*/ 282 w 327"/>
                  <a:gd name="T9" fmla="*/ 133 h 196"/>
                  <a:gd name="T10" fmla="*/ 238 w 327"/>
                  <a:gd name="T11" fmla="*/ 115 h 196"/>
                  <a:gd name="T12" fmla="*/ 220 w 327"/>
                  <a:gd name="T13" fmla="*/ 106 h 196"/>
                  <a:gd name="T14" fmla="*/ 194 w 327"/>
                  <a:gd name="T15" fmla="*/ 62 h 196"/>
                  <a:gd name="T16" fmla="*/ 150 w 327"/>
                  <a:gd name="T17" fmla="*/ 36 h 196"/>
                  <a:gd name="T18" fmla="*/ 114 w 327"/>
                  <a:gd name="T19" fmla="*/ 27 h 196"/>
                  <a:gd name="T20" fmla="*/ 79 w 327"/>
                  <a:gd name="T21" fmla="*/ 18 h 196"/>
                  <a:gd name="T22" fmla="*/ 26 w 327"/>
                  <a:gd name="T23" fmla="*/ 0 h 196"/>
                  <a:gd name="T24" fmla="*/ 9 w 327"/>
                  <a:gd name="T25" fmla="*/ 9 h 196"/>
                  <a:gd name="T26" fmla="*/ 0 w 327"/>
                  <a:gd name="T27" fmla="*/ 27 h 196"/>
                  <a:gd name="T28" fmla="*/ 9 w 327"/>
                  <a:gd name="T29" fmla="*/ 36 h 196"/>
                  <a:gd name="T30" fmla="*/ 17 w 327"/>
                  <a:gd name="T31" fmla="*/ 45 h 196"/>
                  <a:gd name="T32" fmla="*/ 17 w 327"/>
                  <a:gd name="T33" fmla="*/ 53 h 196"/>
                  <a:gd name="T34" fmla="*/ 44 w 327"/>
                  <a:gd name="T35" fmla="*/ 71 h 196"/>
                  <a:gd name="T36" fmla="*/ 61 w 327"/>
                  <a:gd name="T37" fmla="*/ 80 h 196"/>
                  <a:gd name="T38" fmla="*/ 70 w 327"/>
                  <a:gd name="T39" fmla="*/ 89 h 196"/>
                  <a:gd name="T40" fmla="*/ 97 w 327"/>
                  <a:gd name="T41" fmla="*/ 106 h 196"/>
                  <a:gd name="T42" fmla="*/ 97 w 327"/>
                  <a:gd name="T43" fmla="*/ 106 h 196"/>
                  <a:gd name="T44" fmla="*/ 106 w 327"/>
                  <a:gd name="T45" fmla="*/ 115 h 196"/>
                  <a:gd name="T46" fmla="*/ 114 w 327"/>
                  <a:gd name="T47" fmla="*/ 124 h 196"/>
                  <a:gd name="T48" fmla="*/ 141 w 327"/>
                  <a:gd name="T49" fmla="*/ 133 h 196"/>
                  <a:gd name="T50" fmla="*/ 150 w 327"/>
                  <a:gd name="T51" fmla="*/ 142 h 196"/>
                  <a:gd name="T52" fmla="*/ 159 w 327"/>
                  <a:gd name="T53" fmla="*/ 151 h 196"/>
                  <a:gd name="T54" fmla="*/ 176 w 327"/>
                  <a:gd name="T55" fmla="*/ 159 h 196"/>
                  <a:gd name="T56" fmla="*/ 194 w 327"/>
                  <a:gd name="T57" fmla="*/ 177 h 196"/>
                  <a:gd name="T58" fmla="*/ 203 w 327"/>
                  <a:gd name="T59" fmla="*/ 186 h 196"/>
                  <a:gd name="T60" fmla="*/ 211 w 327"/>
                  <a:gd name="T61" fmla="*/ 195 h 196"/>
                  <a:gd name="T62" fmla="*/ 220 w 327"/>
                  <a:gd name="T63" fmla="*/ 195 h 196"/>
                  <a:gd name="T64" fmla="*/ 273 w 327"/>
                  <a:gd name="T65" fmla="*/ 195 h 196"/>
                  <a:gd name="T66" fmla="*/ 309 w 327"/>
                  <a:gd name="T67" fmla="*/ 195 h 196"/>
                  <a:gd name="T68" fmla="*/ 317 w 327"/>
                  <a:gd name="T69" fmla="*/ 18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7" h="196">
                    <a:moveTo>
                      <a:pt x="326" y="177"/>
                    </a:moveTo>
                    <a:lnTo>
                      <a:pt x="326" y="168"/>
                    </a:lnTo>
                    <a:lnTo>
                      <a:pt x="326" y="168"/>
                    </a:lnTo>
                    <a:lnTo>
                      <a:pt x="326" y="151"/>
                    </a:lnTo>
                    <a:lnTo>
                      <a:pt x="326" y="151"/>
                    </a:lnTo>
                    <a:lnTo>
                      <a:pt x="317" y="142"/>
                    </a:lnTo>
                    <a:lnTo>
                      <a:pt x="309" y="142"/>
                    </a:lnTo>
                    <a:lnTo>
                      <a:pt x="309" y="142"/>
                    </a:lnTo>
                    <a:lnTo>
                      <a:pt x="282" y="133"/>
                    </a:lnTo>
                    <a:lnTo>
                      <a:pt x="282" y="133"/>
                    </a:lnTo>
                    <a:lnTo>
                      <a:pt x="264" y="124"/>
                    </a:lnTo>
                    <a:lnTo>
                      <a:pt x="238" y="115"/>
                    </a:lnTo>
                    <a:lnTo>
                      <a:pt x="238" y="115"/>
                    </a:lnTo>
                    <a:lnTo>
                      <a:pt x="220" y="106"/>
                    </a:lnTo>
                    <a:lnTo>
                      <a:pt x="220" y="106"/>
                    </a:lnTo>
                    <a:lnTo>
                      <a:pt x="194" y="62"/>
                    </a:lnTo>
                    <a:lnTo>
                      <a:pt x="167" y="45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14" y="27"/>
                    </a:lnTo>
                    <a:lnTo>
                      <a:pt x="79" y="18"/>
                    </a:lnTo>
                    <a:lnTo>
                      <a:pt x="79" y="18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36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26" y="71"/>
                    </a:lnTo>
                    <a:lnTo>
                      <a:pt x="44" y="71"/>
                    </a:lnTo>
                    <a:lnTo>
                      <a:pt x="61" y="80"/>
                    </a:lnTo>
                    <a:lnTo>
                      <a:pt x="61" y="80"/>
                    </a:lnTo>
                    <a:lnTo>
                      <a:pt x="70" y="89"/>
                    </a:lnTo>
                    <a:lnTo>
                      <a:pt x="70" y="89"/>
                    </a:lnTo>
                    <a:lnTo>
                      <a:pt x="79" y="98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106" y="115"/>
                    </a:lnTo>
                    <a:lnTo>
                      <a:pt x="106" y="115"/>
                    </a:lnTo>
                    <a:lnTo>
                      <a:pt x="114" y="124"/>
                    </a:lnTo>
                    <a:lnTo>
                      <a:pt x="141" y="133"/>
                    </a:lnTo>
                    <a:lnTo>
                      <a:pt x="141" y="133"/>
                    </a:lnTo>
                    <a:lnTo>
                      <a:pt x="150" y="142"/>
                    </a:lnTo>
                    <a:lnTo>
                      <a:pt x="150" y="142"/>
                    </a:lnTo>
                    <a:lnTo>
                      <a:pt x="159" y="151"/>
                    </a:lnTo>
                    <a:lnTo>
                      <a:pt x="159" y="151"/>
                    </a:lnTo>
                    <a:lnTo>
                      <a:pt x="167" y="159"/>
                    </a:lnTo>
                    <a:lnTo>
                      <a:pt x="176" y="159"/>
                    </a:lnTo>
                    <a:lnTo>
                      <a:pt x="176" y="159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11" y="195"/>
                    </a:lnTo>
                    <a:lnTo>
                      <a:pt x="220" y="195"/>
                    </a:lnTo>
                    <a:lnTo>
                      <a:pt x="220" y="195"/>
                    </a:lnTo>
                    <a:lnTo>
                      <a:pt x="273" y="195"/>
                    </a:lnTo>
                    <a:lnTo>
                      <a:pt x="273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17" y="186"/>
                    </a:lnTo>
                    <a:lnTo>
                      <a:pt x="326" y="177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" name="Freeform 2">
                <a:extLst>
                  <a:ext uri="{FF2B5EF4-FFF2-40B4-BE49-F238E27FC236}">
                    <a16:creationId xmlns:a16="http://schemas.microsoft.com/office/drawing/2014/main" id="{BACF0071-2A53-524E-B6A0-C820CB5ABB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6000" y="1997075"/>
                <a:ext cx="152400" cy="85725"/>
              </a:xfrm>
              <a:custGeom>
                <a:avLst/>
                <a:gdLst>
                  <a:gd name="T0" fmla="*/ 114 w 424"/>
                  <a:gd name="T1" fmla="*/ 159 h 240"/>
                  <a:gd name="T2" fmla="*/ 167 w 424"/>
                  <a:gd name="T3" fmla="*/ 168 h 240"/>
                  <a:gd name="T4" fmla="*/ 211 w 424"/>
                  <a:gd name="T5" fmla="*/ 159 h 240"/>
                  <a:gd name="T6" fmla="*/ 247 w 424"/>
                  <a:gd name="T7" fmla="*/ 159 h 240"/>
                  <a:gd name="T8" fmla="*/ 247 w 424"/>
                  <a:gd name="T9" fmla="*/ 159 h 240"/>
                  <a:gd name="T10" fmla="*/ 229 w 424"/>
                  <a:gd name="T11" fmla="*/ 203 h 240"/>
                  <a:gd name="T12" fmla="*/ 229 w 424"/>
                  <a:gd name="T13" fmla="*/ 221 h 240"/>
                  <a:gd name="T14" fmla="*/ 282 w 424"/>
                  <a:gd name="T15" fmla="*/ 239 h 240"/>
                  <a:gd name="T16" fmla="*/ 317 w 424"/>
                  <a:gd name="T17" fmla="*/ 230 h 240"/>
                  <a:gd name="T18" fmla="*/ 361 w 424"/>
                  <a:gd name="T19" fmla="*/ 230 h 240"/>
                  <a:gd name="T20" fmla="*/ 379 w 424"/>
                  <a:gd name="T21" fmla="*/ 221 h 240"/>
                  <a:gd name="T22" fmla="*/ 406 w 424"/>
                  <a:gd name="T23" fmla="*/ 195 h 240"/>
                  <a:gd name="T24" fmla="*/ 414 w 424"/>
                  <a:gd name="T25" fmla="*/ 186 h 240"/>
                  <a:gd name="T26" fmla="*/ 423 w 424"/>
                  <a:gd name="T27" fmla="*/ 177 h 240"/>
                  <a:gd name="T28" fmla="*/ 423 w 424"/>
                  <a:gd name="T29" fmla="*/ 168 h 240"/>
                  <a:gd name="T30" fmla="*/ 414 w 424"/>
                  <a:gd name="T31" fmla="*/ 142 h 240"/>
                  <a:gd name="T32" fmla="*/ 414 w 424"/>
                  <a:gd name="T33" fmla="*/ 133 h 240"/>
                  <a:gd name="T34" fmla="*/ 414 w 424"/>
                  <a:gd name="T35" fmla="*/ 124 h 240"/>
                  <a:gd name="T36" fmla="*/ 414 w 424"/>
                  <a:gd name="T37" fmla="*/ 89 h 240"/>
                  <a:gd name="T38" fmla="*/ 397 w 424"/>
                  <a:gd name="T39" fmla="*/ 53 h 240"/>
                  <a:gd name="T40" fmla="*/ 353 w 424"/>
                  <a:gd name="T41" fmla="*/ 18 h 240"/>
                  <a:gd name="T42" fmla="*/ 335 w 424"/>
                  <a:gd name="T43" fmla="*/ 18 h 240"/>
                  <a:gd name="T44" fmla="*/ 326 w 424"/>
                  <a:gd name="T45" fmla="*/ 27 h 240"/>
                  <a:gd name="T46" fmla="*/ 273 w 424"/>
                  <a:gd name="T47" fmla="*/ 9 h 240"/>
                  <a:gd name="T48" fmla="*/ 238 w 424"/>
                  <a:gd name="T49" fmla="*/ 0 h 240"/>
                  <a:gd name="T50" fmla="*/ 211 w 424"/>
                  <a:gd name="T51" fmla="*/ 0 h 240"/>
                  <a:gd name="T52" fmla="*/ 203 w 424"/>
                  <a:gd name="T53" fmla="*/ 9 h 240"/>
                  <a:gd name="T54" fmla="*/ 203 w 424"/>
                  <a:gd name="T55" fmla="*/ 36 h 240"/>
                  <a:gd name="T56" fmla="*/ 220 w 424"/>
                  <a:gd name="T57" fmla="*/ 62 h 240"/>
                  <a:gd name="T58" fmla="*/ 194 w 424"/>
                  <a:gd name="T59" fmla="*/ 45 h 240"/>
                  <a:gd name="T60" fmla="*/ 150 w 424"/>
                  <a:gd name="T61" fmla="*/ 36 h 240"/>
                  <a:gd name="T62" fmla="*/ 141 w 424"/>
                  <a:gd name="T63" fmla="*/ 53 h 240"/>
                  <a:gd name="T64" fmla="*/ 141 w 424"/>
                  <a:gd name="T65" fmla="*/ 62 h 240"/>
                  <a:gd name="T66" fmla="*/ 159 w 424"/>
                  <a:gd name="T67" fmla="*/ 106 h 240"/>
                  <a:gd name="T68" fmla="*/ 159 w 424"/>
                  <a:gd name="T69" fmla="*/ 106 h 240"/>
                  <a:gd name="T70" fmla="*/ 141 w 424"/>
                  <a:gd name="T71" fmla="*/ 89 h 240"/>
                  <a:gd name="T72" fmla="*/ 123 w 424"/>
                  <a:gd name="T73" fmla="*/ 71 h 240"/>
                  <a:gd name="T74" fmla="*/ 97 w 424"/>
                  <a:gd name="T75" fmla="*/ 27 h 240"/>
                  <a:gd name="T76" fmla="*/ 44 w 424"/>
                  <a:gd name="T77" fmla="*/ 9 h 240"/>
                  <a:gd name="T78" fmla="*/ 44 w 424"/>
                  <a:gd name="T79" fmla="*/ 9 h 240"/>
                  <a:gd name="T80" fmla="*/ 17 w 424"/>
                  <a:gd name="T81" fmla="*/ 9 h 240"/>
                  <a:gd name="T82" fmla="*/ 9 w 424"/>
                  <a:gd name="T83" fmla="*/ 18 h 240"/>
                  <a:gd name="T84" fmla="*/ 9 w 424"/>
                  <a:gd name="T85" fmla="*/ 62 h 240"/>
                  <a:gd name="T86" fmla="*/ 26 w 424"/>
                  <a:gd name="T87" fmla="*/ 98 h 240"/>
                  <a:gd name="T88" fmla="*/ 106 w 424"/>
                  <a:gd name="T89" fmla="*/ 15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4" h="240">
                    <a:moveTo>
                      <a:pt x="114" y="159"/>
                    </a:moveTo>
                    <a:lnTo>
                      <a:pt x="114" y="159"/>
                    </a:lnTo>
                    <a:lnTo>
                      <a:pt x="141" y="168"/>
                    </a:lnTo>
                    <a:lnTo>
                      <a:pt x="167" y="168"/>
                    </a:lnTo>
                    <a:lnTo>
                      <a:pt x="211" y="159"/>
                    </a:lnTo>
                    <a:lnTo>
                      <a:pt x="211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29" y="186"/>
                    </a:lnTo>
                    <a:lnTo>
                      <a:pt x="229" y="203"/>
                    </a:lnTo>
                    <a:lnTo>
                      <a:pt x="229" y="221"/>
                    </a:lnTo>
                    <a:lnTo>
                      <a:pt x="229" y="221"/>
                    </a:lnTo>
                    <a:lnTo>
                      <a:pt x="256" y="230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17" y="230"/>
                    </a:lnTo>
                    <a:lnTo>
                      <a:pt x="317" y="230"/>
                    </a:lnTo>
                    <a:lnTo>
                      <a:pt x="361" y="230"/>
                    </a:lnTo>
                    <a:lnTo>
                      <a:pt x="361" y="230"/>
                    </a:lnTo>
                    <a:lnTo>
                      <a:pt x="379" y="221"/>
                    </a:lnTo>
                    <a:lnTo>
                      <a:pt x="397" y="221"/>
                    </a:lnTo>
                    <a:lnTo>
                      <a:pt x="406" y="195"/>
                    </a:lnTo>
                    <a:lnTo>
                      <a:pt x="406" y="195"/>
                    </a:lnTo>
                    <a:lnTo>
                      <a:pt x="414" y="186"/>
                    </a:lnTo>
                    <a:lnTo>
                      <a:pt x="414" y="186"/>
                    </a:lnTo>
                    <a:lnTo>
                      <a:pt x="423" y="177"/>
                    </a:lnTo>
                    <a:lnTo>
                      <a:pt x="423" y="168"/>
                    </a:lnTo>
                    <a:lnTo>
                      <a:pt x="423" y="168"/>
                    </a:lnTo>
                    <a:lnTo>
                      <a:pt x="423" y="151"/>
                    </a:lnTo>
                    <a:lnTo>
                      <a:pt x="414" y="142"/>
                    </a:lnTo>
                    <a:lnTo>
                      <a:pt x="414" y="142"/>
                    </a:lnTo>
                    <a:lnTo>
                      <a:pt x="414" y="133"/>
                    </a:lnTo>
                    <a:lnTo>
                      <a:pt x="414" y="124"/>
                    </a:lnTo>
                    <a:lnTo>
                      <a:pt x="414" y="124"/>
                    </a:lnTo>
                    <a:lnTo>
                      <a:pt x="414" y="106"/>
                    </a:lnTo>
                    <a:lnTo>
                      <a:pt x="414" y="89"/>
                    </a:lnTo>
                    <a:lnTo>
                      <a:pt x="397" y="53"/>
                    </a:lnTo>
                    <a:lnTo>
                      <a:pt x="397" y="53"/>
                    </a:lnTo>
                    <a:lnTo>
                      <a:pt x="370" y="27"/>
                    </a:lnTo>
                    <a:lnTo>
                      <a:pt x="353" y="18"/>
                    </a:lnTo>
                    <a:lnTo>
                      <a:pt x="335" y="18"/>
                    </a:lnTo>
                    <a:lnTo>
                      <a:pt x="335" y="18"/>
                    </a:lnTo>
                    <a:lnTo>
                      <a:pt x="326" y="1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273" y="9"/>
                    </a:lnTo>
                    <a:lnTo>
                      <a:pt x="273" y="9"/>
                    </a:lnTo>
                    <a:lnTo>
                      <a:pt x="238" y="0"/>
                    </a:lnTo>
                    <a:lnTo>
                      <a:pt x="238" y="0"/>
                    </a:lnTo>
                    <a:lnTo>
                      <a:pt x="211" y="0"/>
                    </a:lnTo>
                    <a:lnTo>
                      <a:pt x="203" y="9"/>
                    </a:lnTo>
                    <a:lnTo>
                      <a:pt x="203" y="9"/>
                    </a:lnTo>
                    <a:lnTo>
                      <a:pt x="203" y="18"/>
                    </a:lnTo>
                    <a:lnTo>
                      <a:pt x="203" y="36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194" y="45"/>
                    </a:lnTo>
                    <a:lnTo>
                      <a:pt x="194" y="45"/>
                    </a:lnTo>
                    <a:lnTo>
                      <a:pt x="167" y="36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41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89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23" y="71"/>
                    </a:lnTo>
                    <a:lnTo>
                      <a:pt x="123" y="71"/>
                    </a:lnTo>
                    <a:lnTo>
                      <a:pt x="97" y="27"/>
                    </a:lnTo>
                    <a:lnTo>
                      <a:pt x="70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6"/>
                    </a:lnTo>
                    <a:lnTo>
                      <a:pt x="9" y="62"/>
                    </a:lnTo>
                    <a:lnTo>
                      <a:pt x="26" y="98"/>
                    </a:lnTo>
                    <a:lnTo>
                      <a:pt x="26" y="98"/>
                    </a:lnTo>
                    <a:lnTo>
                      <a:pt x="61" y="124"/>
                    </a:lnTo>
                    <a:lnTo>
                      <a:pt x="106" y="151"/>
                    </a:lnTo>
                    <a:lnTo>
                      <a:pt x="114" y="15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" name="Freeform 3">
                <a:extLst>
                  <a:ext uri="{FF2B5EF4-FFF2-40B4-BE49-F238E27FC236}">
                    <a16:creationId xmlns:a16="http://schemas.microsoft.com/office/drawing/2014/main" id="{212DE8BE-1412-1F4A-A7FD-CAEFD2CAF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4900" y="1857375"/>
                <a:ext cx="38100" cy="25400"/>
              </a:xfrm>
              <a:custGeom>
                <a:avLst/>
                <a:gdLst>
                  <a:gd name="T0" fmla="*/ 9 w 107"/>
                  <a:gd name="T1" fmla="*/ 27 h 72"/>
                  <a:gd name="T2" fmla="*/ 9 w 107"/>
                  <a:gd name="T3" fmla="*/ 27 h 72"/>
                  <a:gd name="T4" fmla="*/ 17 w 107"/>
                  <a:gd name="T5" fmla="*/ 44 h 72"/>
                  <a:gd name="T6" fmla="*/ 17 w 107"/>
                  <a:gd name="T7" fmla="*/ 44 h 72"/>
                  <a:gd name="T8" fmla="*/ 44 w 107"/>
                  <a:gd name="T9" fmla="*/ 62 h 72"/>
                  <a:gd name="T10" fmla="*/ 70 w 107"/>
                  <a:gd name="T11" fmla="*/ 71 h 72"/>
                  <a:gd name="T12" fmla="*/ 70 w 107"/>
                  <a:gd name="T13" fmla="*/ 71 h 72"/>
                  <a:gd name="T14" fmla="*/ 79 w 107"/>
                  <a:gd name="T15" fmla="*/ 71 h 72"/>
                  <a:gd name="T16" fmla="*/ 79 w 107"/>
                  <a:gd name="T17" fmla="*/ 71 h 72"/>
                  <a:gd name="T18" fmla="*/ 88 w 107"/>
                  <a:gd name="T19" fmla="*/ 62 h 72"/>
                  <a:gd name="T20" fmla="*/ 97 w 107"/>
                  <a:gd name="T21" fmla="*/ 53 h 72"/>
                  <a:gd name="T22" fmla="*/ 97 w 107"/>
                  <a:gd name="T23" fmla="*/ 53 h 72"/>
                  <a:gd name="T24" fmla="*/ 106 w 107"/>
                  <a:gd name="T25" fmla="*/ 35 h 72"/>
                  <a:gd name="T26" fmla="*/ 88 w 107"/>
                  <a:gd name="T27" fmla="*/ 18 h 72"/>
                  <a:gd name="T28" fmla="*/ 88 w 107"/>
                  <a:gd name="T29" fmla="*/ 18 h 72"/>
                  <a:gd name="T30" fmla="*/ 44 w 107"/>
                  <a:gd name="T31" fmla="*/ 0 h 72"/>
                  <a:gd name="T32" fmla="*/ 17 w 107"/>
                  <a:gd name="T33" fmla="*/ 0 h 72"/>
                  <a:gd name="T34" fmla="*/ 0 w 107"/>
                  <a:gd name="T35" fmla="*/ 0 h 72"/>
                  <a:gd name="T36" fmla="*/ 0 w 107"/>
                  <a:gd name="T37" fmla="*/ 0 h 72"/>
                  <a:gd name="T38" fmla="*/ 0 w 107"/>
                  <a:gd name="T39" fmla="*/ 9 h 72"/>
                  <a:gd name="T40" fmla="*/ 0 w 107"/>
                  <a:gd name="T41" fmla="*/ 18 h 72"/>
                  <a:gd name="T42" fmla="*/ 9 w 107"/>
                  <a:gd name="T43" fmla="*/ 27 h 72"/>
                  <a:gd name="T44" fmla="*/ 88 w 107"/>
                  <a:gd name="T45" fmla="*/ 44 h 72"/>
                  <a:gd name="T46" fmla="*/ 88 w 107"/>
                  <a:gd name="T47" fmla="*/ 4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7" h="72">
                    <a:moveTo>
                      <a:pt x="9" y="27"/>
                    </a:moveTo>
                    <a:lnTo>
                      <a:pt x="9" y="27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44" y="62"/>
                    </a:lnTo>
                    <a:lnTo>
                      <a:pt x="70" y="71"/>
                    </a:lnTo>
                    <a:lnTo>
                      <a:pt x="70" y="71"/>
                    </a:lnTo>
                    <a:lnTo>
                      <a:pt x="79" y="71"/>
                    </a:lnTo>
                    <a:lnTo>
                      <a:pt x="79" y="71"/>
                    </a:lnTo>
                    <a:lnTo>
                      <a:pt x="88" y="62"/>
                    </a:lnTo>
                    <a:lnTo>
                      <a:pt x="97" y="53"/>
                    </a:lnTo>
                    <a:lnTo>
                      <a:pt x="97" y="53"/>
                    </a:lnTo>
                    <a:lnTo>
                      <a:pt x="106" y="35"/>
                    </a:lnTo>
                    <a:lnTo>
                      <a:pt x="88" y="18"/>
                    </a:lnTo>
                    <a:lnTo>
                      <a:pt x="88" y="18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  <a:close/>
                    <a:moveTo>
                      <a:pt x="88" y="44"/>
                    </a:moveTo>
                    <a:lnTo>
                      <a:pt x="88" y="4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" name="Freeform 4">
                <a:extLst>
                  <a:ext uri="{FF2B5EF4-FFF2-40B4-BE49-F238E27FC236}">
                    <a16:creationId xmlns:a16="http://schemas.microsoft.com/office/drawing/2014/main" id="{D77F7844-34AF-8B41-88C4-EC0919F0E6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513" y="2487613"/>
                <a:ext cx="47625" cy="34925"/>
              </a:xfrm>
              <a:custGeom>
                <a:avLst/>
                <a:gdLst>
                  <a:gd name="T0" fmla="*/ 105 w 133"/>
                  <a:gd name="T1" fmla="*/ 0 h 98"/>
                  <a:gd name="T2" fmla="*/ 105 w 133"/>
                  <a:gd name="T3" fmla="*/ 0 h 98"/>
                  <a:gd name="T4" fmla="*/ 105 w 133"/>
                  <a:gd name="T5" fmla="*/ 0 h 98"/>
                  <a:gd name="T6" fmla="*/ 105 w 133"/>
                  <a:gd name="T7" fmla="*/ 0 h 98"/>
                  <a:gd name="T8" fmla="*/ 79 w 133"/>
                  <a:gd name="T9" fmla="*/ 9 h 98"/>
                  <a:gd name="T10" fmla="*/ 44 w 133"/>
                  <a:gd name="T11" fmla="*/ 18 h 98"/>
                  <a:gd name="T12" fmla="*/ 17 w 133"/>
                  <a:gd name="T13" fmla="*/ 35 h 98"/>
                  <a:gd name="T14" fmla="*/ 0 w 133"/>
                  <a:gd name="T15" fmla="*/ 62 h 98"/>
                  <a:gd name="T16" fmla="*/ 0 w 133"/>
                  <a:gd name="T17" fmla="*/ 62 h 98"/>
                  <a:gd name="T18" fmla="*/ 0 w 133"/>
                  <a:gd name="T19" fmla="*/ 71 h 98"/>
                  <a:gd name="T20" fmla="*/ 17 w 133"/>
                  <a:gd name="T21" fmla="*/ 88 h 98"/>
                  <a:gd name="T22" fmla="*/ 17 w 133"/>
                  <a:gd name="T23" fmla="*/ 88 h 98"/>
                  <a:gd name="T24" fmla="*/ 44 w 133"/>
                  <a:gd name="T25" fmla="*/ 97 h 98"/>
                  <a:gd name="T26" fmla="*/ 44 w 133"/>
                  <a:gd name="T27" fmla="*/ 97 h 98"/>
                  <a:gd name="T28" fmla="*/ 70 w 133"/>
                  <a:gd name="T29" fmla="*/ 88 h 98"/>
                  <a:gd name="T30" fmla="*/ 97 w 133"/>
                  <a:gd name="T31" fmla="*/ 79 h 98"/>
                  <a:gd name="T32" fmla="*/ 97 w 133"/>
                  <a:gd name="T33" fmla="*/ 79 h 98"/>
                  <a:gd name="T34" fmla="*/ 123 w 133"/>
                  <a:gd name="T35" fmla="*/ 53 h 98"/>
                  <a:gd name="T36" fmla="*/ 132 w 133"/>
                  <a:gd name="T37" fmla="*/ 35 h 98"/>
                  <a:gd name="T38" fmla="*/ 132 w 133"/>
                  <a:gd name="T39" fmla="*/ 18 h 98"/>
                  <a:gd name="T40" fmla="*/ 132 w 133"/>
                  <a:gd name="T41" fmla="*/ 18 h 98"/>
                  <a:gd name="T42" fmla="*/ 123 w 133"/>
                  <a:gd name="T43" fmla="*/ 9 h 98"/>
                  <a:gd name="T44" fmla="*/ 105 w 133"/>
                  <a:gd name="T4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3" h="98">
                    <a:moveTo>
                      <a:pt x="105" y="0"/>
                    </a:moveTo>
                    <a:lnTo>
                      <a:pt x="105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79" y="9"/>
                    </a:lnTo>
                    <a:lnTo>
                      <a:pt x="44" y="18"/>
                    </a:lnTo>
                    <a:lnTo>
                      <a:pt x="17" y="35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44" y="97"/>
                    </a:lnTo>
                    <a:lnTo>
                      <a:pt x="44" y="97"/>
                    </a:lnTo>
                    <a:lnTo>
                      <a:pt x="70" y="88"/>
                    </a:lnTo>
                    <a:lnTo>
                      <a:pt x="97" y="79"/>
                    </a:lnTo>
                    <a:lnTo>
                      <a:pt x="97" y="79"/>
                    </a:lnTo>
                    <a:lnTo>
                      <a:pt x="123" y="53"/>
                    </a:lnTo>
                    <a:lnTo>
                      <a:pt x="132" y="35"/>
                    </a:lnTo>
                    <a:lnTo>
                      <a:pt x="132" y="18"/>
                    </a:lnTo>
                    <a:lnTo>
                      <a:pt x="132" y="18"/>
                    </a:lnTo>
                    <a:lnTo>
                      <a:pt x="123" y="9"/>
                    </a:lnTo>
                    <a:lnTo>
                      <a:pt x="10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1" name="Freeform 5">
                <a:extLst>
                  <a:ext uri="{FF2B5EF4-FFF2-40B4-BE49-F238E27FC236}">
                    <a16:creationId xmlns:a16="http://schemas.microsoft.com/office/drawing/2014/main" id="{7C06B936-339D-034D-A922-5BC05FE21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575" y="2049463"/>
                <a:ext cx="79375" cy="47625"/>
              </a:xfrm>
              <a:custGeom>
                <a:avLst/>
                <a:gdLst>
                  <a:gd name="T0" fmla="*/ 185 w 222"/>
                  <a:gd name="T1" fmla="*/ 123 h 133"/>
                  <a:gd name="T2" fmla="*/ 185 w 222"/>
                  <a:gd name="T3" fmla="*/ 123 h 133"/>
                  <a:gd name="T4" fmla="*/ 212 w 222"/>
                  <a:gd name="T5" fmla="*/ 123 h 133"/>
                  <a:gd name="T6" fmla="*/ 221 w 222"/>
                  <a:gd name="T7" fmla="*/ 106 h 133"/>
                  <a:gd name="T8" fmla="*/ 221 w 222"/>
                  <a:gd name="T9" fmla="*/ 106 h 133"/>
                  <a:gd name="T10" fmla="*/ 221 w 222"/>
                  <a:gd name="T11" fmla="*/ 79 h 133"/>
                  <a:gd name="T12" fmla="*/ 212 w 222"/>
                  <a:gd name="T13" fmla="*/ 61 h 133"/>
                  <a:gd name="T14" fmla="*/ 194 w 222"/>
                  <a:gd name="T15" fmla="*/ 35 h 133"/>
                  <a:gd name="T16" fmla="*/ 168 w 222"/>
                  <a:gd name="T17" fmla="*/ 9 h 133"/>
                  <a:gd name="T18" fmla="*/ 168 w 222"/>
                  <a:gd name="T19" fmla="*/ 9 h 133"/>
                  <a:gd name="T20" fmla="*/ 150 w 222"/>
                  <a:gd name="T21" fmla="*/ 0 h 133"/>
                  <a:gd name="T22" fmla="*/ 124 w 222"/>
                  <a:gd name="T23" fmla="*/ 0 h 133"/>
                  <a:gd name="T24" fmla="*/ 71 w 222"/>
                  <a:gd name="T25" fmla="*/ 9 h 133"/>
                  <a:gd name="T26" fmla="*/ 35 w 222"/>
                  <a:gd name="T27" fmla="*/ 35 h 133"/>
                  <a:gd name="T28" fmla="*/ 9 w 222"/>
                  <a:gd name="T29" fmla="*/ 53 h 133"/>
                  <a:gd name="T30" fmla="*/ 9 w 222"/>
                  <a:gd name="T31" fmla="*/ 53 h 133"/>
                  <a:gd name="T32" fmla="*/ 0 w 222"/>
                  <a:gd name="T33" fmla="*/ 70 h 133"/>
                  <a:gd name="T34" fmla="*/ 9 w 222"/>
                  <a:gd name="T35" fmla="*/ 88 h 133"/>
                  <a:gd name="T36" fmla="*/ 9 w 222"/>
                  <a:gd name="T37" fmla="*/ 88 h 133"/>
                  <a:gd name="T38" fmla="*/ 35 w 222"/>
                  <a:gd name="T39" fmla="*/ 106 h 133"/>
                  <a:gd name="T40" fmla="*/ 79 w 222"/>
                  <a:gd name="T41" fmla="*/ 114 h 133"/>
                  <a:gd name="T42" fmla="*/ 124 w 222"/>
                  <a:gd name="T43" fmla="*/ 123 h 133"/>
                  <a:gd name="T44" fmla="*/ 168 w 222"/>
                  <a:gd name="T45" fmla="*/ 132 h 133"/>
                  <a:gd name="T46" fmla="*/ 168 w 222"/>
                  <a:gd name="T47" fmla="*/ 132 h 133"/>
                  <a:gd name="T48" fmla="*/ 185 w 222"/>
                  <a:gd name="T49" fmla="*/ 12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2" h="133">
                    <a:moveTo>
                      <a:pt x="185" y="123"/>
                    </a:moveTo>
                    <a:lnTo>
                      <a:pt x="185" y="123"/>
                    </a:lnTo>
                    <a:lnTo>
                      <a:pt x="212" y="123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79"/>
                    </a:lnTo>
                    <a:lnTo>
                      <a:pt x="212" y="61"/>
                    </a:lnTo>
                    <a:lnTo>
                      <a:pt x="194" y="35"/>
                    </a:lnTo>
                    <a:lnTo>
                      <a:pt x="168" y="9"/>
                    </a:lnTo>
                    <a:lnTo>
                      <a:pt x="168" y="9"/>
                    </a:lnTo>
                    <a:lnTo>
                      <a:pt x="150" y="0"/>
                    </a:lnTo>
                    <a:lnTo>
                      <a:pt x="124" y="0"/>
                    </a:lnTo>
                    <a:lnTo>
                      <a:pt x="71" y="9"/>
                    </a:lnTo>
                    <a:lnTo>
                      <a:pt x="35" y="35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70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35" y="106"/>
                    </a:lnTo>
                    <a:lnTo>
                      <a:pt x="79" y="114"/>
                    </a:lnTo>
                    <a:lnTo>
                      <a:pt x="124" y="123"/>
                    </a:lnTo>
                    <a:lnTo>
                      <a:pt x="168" y="132"/>
                    </a:lnTo>
                    <a:lnTo>
                      <a:pt x="168" y="132"/>
                    </a:lnTo>
                    <a:lnTo>
                      <a:pt x="185" y="12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2" name="Freeform 6">
                <a:extLst>
                  <a:ext uri="{FF2B5EF4-FFF2-40B4-BE49-F238E27FC236}">
                    <a16:creationId xmlns:a16="http://schemas.microsoft.com/office/drawing/2014/main" id="{CB934FF4-EDAA-B44C-960B-F4F36471B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4100" y="2103438"/>
                <a:ext cx="136525" cy="117475"/>
              </a:xfrm>
              <a:custGeom>
                <a:avLst/>
                <a:gdLst>
                  <a:gd name="T0" fmla="*/ 70 w 380"/>
                  <a:gd name="T1" fmla="*/ 220 h 327"/>
                  <a:gd name="T2" fmla="*/ 132 w 380"/>
                  <a:gd name="T3" fmla="*/ 265 h 327"/>
                  <a:gd name="T4" fmla="*/ 158 w 380"/>
                  <a:gd name="T5" fmla="*/ 282 h 327"/>
                  <a:gd name="T6" fmla="*/ 185 w 380"/>
                  <a:gd name="T7" fmla="*/ 309 h 327"/>
                  <a:gd name="T8" fmla="*/ 220 w 380"/>
                  <a:gd name="T9" fmla="*/ 326 h 327"/>
                  <a:gd name="T10" fmla="*/ 238 w 380"/>
                  <a:gd name="T11" fmla="*/ 318 h 327"/>
                  <a:gd name="T12" fmla="*/ 247 w 380"/>
                  <a:gd name="T13" fmla="*/ 309 h 327"/>
                  <a:gd name="T14" fmla="*/ 291 w 380"/>
                  <a:gd name="T15" fmla="*/ 291 h 327"/>
                  <a:gd name="T16" fmla="*/ 308 w 380"/>
                  <a:gd name="T17" fmla="*/ 282 h 327"/>
                  <a:gd name="T18" fmla="*/ 353 w 380"/>
                  <a:gd name="T19" fmla="*/ 247 h 327"/>
                  <a:gd name="T20" fmla="*/ 370 w 380"/>
                  <a:gd name="T21" fmla="*/ 167 h 327"/>
                  <a:gd name="T22" fmla="*/ 379 w 380"/>
                  <a:gd name="T23" fmla="*/ 150 h 327"/>
                  <a:gd name="T24" fmla="*/ 379 w 380"/>
                  <a:gd name="T25" fmla="*/ 123 h 327"/>
                  <a:gd name="T26" fmla="*/ 361 w 380"/>
                  <a:gd name="T27" fmla="*/ 106 h 327"/>
                  <a:gd name="T28" fmla="*/ 317 w 380"/>
                  <a:gd name="T29" fmla="*/ 115 h 327"/>
                  <a:gd name="T30" fmla="*/ 317 w 380"/>
                  <a:gd name="T31" fmla="*/ 132 h 327"/>
                  <a:gd name="T32" fmla="*/ 291 w 380"/>
                  <a:gd name="T33" fmla="*/ 132 h 327"/>
                  <a:gd name="T34" fmla="*/ 273 w 380"/>
                  <a:gd name="T35" fmla="*/ 132 h 327"/>
                  <a:gd name="T36" fmla="*/ 264 w 380"/>
                  <a:gd name="T37" fmla="*/ 123 h 327"/>
                  <a:gd name="T38" fmla="*/ 282 w 380"/>
                  <a:gd name="T39" fmla="*/ 115 h 327"/>
                  <a:gd name="T40" fmla="*/ 335 w 380"/>
                  <a:gd name="T41" fmla="*/ 79 h 327"/>
                  <a:gd name="T42" fmla="*/ 344 w 380"/>
                  <a:gd name="T43" fmla="*/ 70 h 327"/>
                  <a:gd name="T44" fmla="*/ 335 w 380"/>
                  <a:gd name="T45" fmla="*/ 53 h 327"/>
                  <a:gd name="T46" fmla="*/ 308 w 380"/>
                  <a:gd name="T47" fmla="*/ 35 h 327"/>
                  <a:gd name="T48" fmla="*/ 300 w 380"/>
                  <a:gd name="T49" fmla="*/ 26 h 327"/>
                  <a:gd name="T50" fmla="*/ 300 w 380"/>
                  <a:gd name="T51" fmla="*/ 17 h 327"/>
                  <a:gd name="T52" fmla="*/ 300 w 380"/>
                  <a:gd name="T53" fmla="*/ 9 h 327"/>
                  <a:gd name="T54" fmla="*/ 273 w 380"/>
                  <a:gd name="T55" fmla="*/ 0 h 327"/>
                  <a:gd name="T56" fmla="*/ 238 w 380"/>
                  <a:gd name="T57" fmla="*/ 9 h 327"/>
                  <a:gd name="T58" fmla="*/ 194 w 380"/>
                  <a:gd name="T59" fmla="*/ 35 h 327"/>
                  <a:gd name="T60" fmla="*/ 194 w 380"/>
                  <a:gd name="T61" fmla="*/ 44 h 327"/>
                  <a:gd name="T62" fmla="*/ 185 w 380"/>
                  <a:gd name="T63" fmla="*/ 44 h 327"/>
                  <a:gd name="T64" fmla="*/ 158 w 380"/>
                  <a:gd name="T65" fmla="*/ 35 h 327"/>
                  <a:gd name="T66" fmla="*/ 97 w 380"/>
                  <a:gd name="T67" fmla="*/ 44 h 327"/>
                  <a:gd name="T68" fmla="*/ 70 w 380"/>
                  <a:gd name="T69" fmla="*/ 62 h 327"/>
                  <a:gd name="T70" fmla="*/ 79 w 380"/>
                  <a:gd name="T71" fmla="*/ 106 h 327"/>
                  <a:gd name="T72" fmla="*/ 105 w 380"/>
                  <a:gd name="T73" fmla="*/ 115 h 327"/>
                  <a:gd name="T74" fmla="*/ 123 w 380"/>
                  <a:gd name="T75" fmla="*/ 115 h 327"/>
                  <a:gd name="T76" fmla="*/ 150 w 380"/>
                  <a:gd name="T77" fmla="*/ 115 h 327"/>
                  <a:gd name="T78" fmla="*/ 132 w 380"/>
                  <a:gd name="T79" fmla="*/ 132 h 327"/>
                  <a:gd name="T80" fmla="*/ 114 w 380"/>
                  <a:gd name="T81" fmla="*/ 150 h 327"/>
                  <a:gd name="T82" fmla="*/ 88 w 380"/>
                  <a:gd name="T83" fmla="*/ 141 h 327"/>
                  <a:gd name="T84" fmla="*/ 70 w 380"/>
                  <a:gd name="T85" fmla="*/ 123 h 327"/>
                  <a:gd name="T86" fmla="*/ 35 w 380"/>
                  <a:gd name="T87" fmla="*/ 123 h 327"/>
                  <a:gd name="T88" fmla="*/ 8 w 380"/>
                  <a:gd name="T89" fmla="*/ 132 h 327"/>
                  <a:gd name="T90" fmla="*/ 0 w 380"/>
                  <a:gd name="T91" fmla="*/ 150 h 327"/>
                  <a:gd name="T92" fmla="*/ 17 w 380"/>
                  <a:gd name="T93" fmla="*/ 194 h 327"/>
                  <a:gd name="T94" fmla="*/ 70 w 380"/>
                  <a:gd name="T95" fmla="*/ 22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80" h="327">
                    <a:moveTo>
                      <a:pt x="70" y="220"/>
                    </a:moveTo>
                    <a:lnTo>
                      <a:pt x="70" y="220"/>
                    </a:lnTo>
                    <a:lnTo>
                      <a:pt x="114" y="238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58" y="282"/>
                    </a:lnTo>
                    <a:lnTo>
                      <a:pt x="185" y="309"/>
                    </a:lnTo>
                    <a:lnTo>
                      <a:pt x="185" y="309"/>
                    </a:lnTo>
                    <a:lnTo>
                      <a:pt x="203" y="318"/>
                    </a:lnTo>
                    <a:lnTo>
                      <a:pt x="220" y="326"/>
                    </a:lnTo>
                    <a:lnTo>
                      <a:pt x="220" y="326"/>
                    </a:lnTo>
                    <a:lnTo>
                      <a:pt x="238" y="318"/>
                    </a:lnTo>
                    <a:lnTo>
                      <a:pt x="247" y="309"/>
                    </a:lnTo>
                    <a:lnTo>
                      <a:pt x="247" y="309"/>
                    </a:lnTo>
                    <a:lnTo>
                      <a:pt x="264" y="291"/>
                    </a:lnTo>
                    <a:lnTo>
                      <a:pt x="291" y="291"/>
                    </a:lnTo>
                    <a:lnTo>
                      <a:pt x="291" y="291"/>
                    </a:lnTo>
                    <a:lnTo>
                      <a:pt x="308" y="282"/>
                    </a:lnTo>
                    <a:lnTo>
                      <a:pt x="326" y="273"/>
                    </a:lnTo>
                    <a:lnTo>
                      <a:pt x="353" y="247"/>
                    </a:lnTo>
                    <a:lnTo>
                      <a:pt x="361" y="212"/>
                    </a:lnTo>
                    <a:lnTo>
                      <a:pt x="370" y="167"/>
                    </a:lnTo>
                    <a:lnTo>
                      <a:pt x="370" y="167"/>
                    </a:lnTo>
                    <a:lnTo>
                      <a:pt x="379" y="150"/>
                    </a:lnTo>
                    <a:lnTo>
                      <a:pt x="379" y="150"/>
                    </a:lnTo>
                    <a:lnTo>
                      <a:pt x="379" y="123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44" y="106"/>
                    </a:lnTo>
                    <a:lnTo>
                      <a:pt x="317" y="115"/>
                    </a:lnTo>
                    <a:lnTo>
                      <a:pt x="317" y="115"/>
                    </a:lnTo>
                    <a:lnTo>
                      <a:pt x="317" y="132"/>
                    </a:lnTo>
                    <a:lnTo>
                      <a:pt x="317" y="132"/>
                    </a:lnTo>
                    <a:lnTo>
                      <a:pt x="291" y="132"/>
                    </a:lnTo>
                    <a:lnTo>
                      <a:pt x="291" y="132"/>
                    </a:lnTo>
                    <a:lnTo>
                      <a:pt x="273" y="132"/>
                    </a:lnTo>
                    <a:lnTo>
                      <a:pt x="264" y="123"/>
                    </a:lnTo>
                    <a:lnTo>
                      <a:pt x="264" y="123"/>
                    </a:lnTo>
                    <a:lnTo>
                      <a:pt x="282" y="115"/>
                    </a:lnTo>
                    <a:lnTo>
                      <a:pt x="282" y="115"/>
                    </a:lnTo>
                    <a:lnTo>
                      <a:pt x="317" y="106"/>
                    </a:lnTo>
                    <a:lnTo>
                      <a:pt x="335" y="79"/>
                    </a:lnTo>
                    <a:lnTo>
                      <a:pt x="335" y="79"/>
                    </a:lnTo>
                    <a:lnTo>
                      <a:pt x="344" y="70"/>
                    </a:lnTo>
                    <a:lnTo>
                      <a:pt x="335" y="53"/>
                    </a:lnTo>
                    <a:lnTo>
                      <a:pt x="335" y="53"/>
                    </a:lnTo>
                    <a:lnTo>
                      <a:pt x="326" y="44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0" y="26"/>
                    </a:lnTo>
                    <a:lnTo>
                      <a:pt x="300" y="26"/>
                    </a:lnTo>
                    <a:lnTo>
                      <a:pt x="300" y="17"/>
                    </a:lnTo>
                    <a:lnTo>
                      <a:pt x="300" y="9"/>
                    </a:lnTo>
                    <a:lnTo>
                      <a:pt x="300" y="9"/>
                    </a:lnTo>
                    <a:lnTo>
                      <a:pt x="291" y="0"/>
                    </a:lnTo>
                    <a:lnTo>
                      <a:pt x="273" y="0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03" y="17"/>
                    </a:lnTo>
                    <a:lnTo>
                      <a:pt x="194" y="35"/>
                    </a:lnTo>
                    <a:lnTo>
                      <a:pt x="194" y="35"/>
                    </a:lnTo>
                    <a:lnTo>
                      <a:pt x="194" y="44"/>
                    </a:lnTo>
                    <a:lnTo>
                      <a:pt x="194" y="44"/>
                    </a:lnTo>
                    <a:lnTo>
                      <a:pt x="185" y="44"/>
                    </a:lnTo>
                    <a:lnTo>
                      <a:pt x="185" y="44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97" y="44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0" y="88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105" y="115"/>
                    </a:lnTo>
                    <a:lnTo>
                      <a:pt x="123" y="115"/>
                    </a:lnTo>
                    <a:lnTo>
                      <a:pt x="123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32" y="132"/>
                    </a:lnTo>
                    <a:lnTo>
                      <a:pt x="132" y="132"/>
                    </a:lnTo>
                    <a:lnTo>
                      <a:pt x="114" y="150"/>
                    </a:lnTo>
                    <a:lnTo>
                      <a:pt x="114" y="150"/>
                    </a:lnTo>
                    <a:lnTo>
                      <a:pt x="105" y="150"/>
                    </a:lnTo>
                    <a:lnTo>
                      <a:pt x="88" y="141"/>
                    </a:lnTo>
                    <a:lnTo>
                      <a:pt x="88" y="141"/>
                    </a:lnTo>
                    <a:lnTo>
                      <a:pt x="70" y="123"/>
                    </a:lnTo>
                    <a:lnTo>
                      <a:pt x="53" y="115"/>
                    </a:lnTo>
                    <a:lnTo>
                      <a:pt x="35" y="123"/>
                    </a:lnTo>
                    <a:lnTo>
                      <a:pt x="35" y="123"/>
                    </a:lnTo>
                    <a:lnTo>
                      <a:pt x="8" y="132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8" y="167"/>
                    </a:lnTo>
                    <a:lnTo>
                      <a:pt x="17" y="194"/>
                    </a:lnTo>
                    <a:lnTo>
                      <a:pt x="44" y="212"/>
                    </a:lnTo>
                    <a:lnTo>
                      <a:pt x="70" y="22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" name="Freeform 7">
                <a:extLst>
                  <a:ext uri="{FF2B5EF4-FFF2-40B4-BE49-F238E27FC236}">
                    <a16:creationId xmlns:a16="http://schemas.microsoft.com/office/drawing/2014/main" id="{244C21A7-6729-F44D-9CD2-425948810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2825" y="2052638"/>
                <a:ext cx="31750" cy="25400"/>
              </a:xfrm>
              <a:custGeom>
                <a:avLst/>
                <a:gdLst>
                  <a:gd name="T0" fmla="*/ 35 w 89"/>
                  <a:gd name="T1" fmla="*/ 0 h 71"/>
                  <a:gd name="T2" fmla="*/ 35 w 89"/>
                  <a:gd name="T3" fmla="*/ 0 h 71"/>
                  <a:gd name="T4" fmla="*/ 18 w 89"/>
                  <a:gd name="T5" fmla="*/ 8 h 71"/>
                  <a:gd name="T6" fmla="*/ 0 w 89"/>
                  <a:gd name="T7" fmla="*/ 26 h 71"/>
                  <a:gd name="T8" fmla="*/ 0 w 89"/>
                  <a:gd name="T9" fmla="*/ 26 h 71"/>
                  <a:gd name="T10" fmla="*/ 0 w 89"/>
                  <a:gd name="T11" fmla="*/ 44 h 71"/>
                  <a:gd name="T12" fmla="*/ 9 w 89"/>
                  <a:gd name="T13" fmla="*/ 61 h 71"/>
                  <a:gd name="T14" fmla="*/ 9 w 89"/>
                  <a:gd name="T15" fmla="*/ 61 h 71"/>
                  <a:gd name="T16" fmla="*/ 44 w 89"/>
                  <a:gd name="T17" fmla="*/ 70 h 71"/>
                  <a:gd name="T18" fmla="*/ 44 w 89"/>
                  <a:gd name="T19" fmla="*/ 70 h 71"/>
                  <a:gd name="T20" fmla="*/ 62 w 89"/>
                  <a:gd name="T21" fmla="*/ 70 h 71"/>
                  <a:gd name="T22" fmla="*/ 79 w 89"/>
                  <a:gd name="T23" fmla="*/ 61 h 71"/>
                  <a:gd name="T24" fmla="*/ 79 w 89"/>
                  <a:gd name="T25" fmla="*/ 61 h 71"/>
                  <a:gd name="T26" fmla="*/ 79 w 89"/>
                  <a:gd name="T27" fmla="*/ 61 h 71"/>
                  <a:gd name="T28" fmla="*/ 79 w 89"/>
                  <a:gd name="T29" fmla="*/ 61 h 71"/>
                  <a:gd name="T30" fmla="*/ 88 w 89"/>
                  <a:gd name="T31" fmla="*/ 44 h 71"/>
                  <a:gd name="T32" fmla="*/ 79 w 89"/>
                  <a:gd name="T33" fmla="*/ 26 h 71"/>
                  <a:gd name="T34" fmla="*/ 79 w 89"/>
                  <a:gd name="T35" fmla="*/ 26 h 71"/>
                  <a:gd name="T36" fmla="*/ 62 w 89"/>
                  <a:gd name="T37" fmla="*/ 8 h 71"/>
                  <a:gd name="T38" fmla="*/ 35 w 89"/>
                  <a:gd name="T3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9" h="71">
                    <a:moveTo>
                      <a:pt x="35" y="0"/>
                    </a:moveTo>
                    <a:lnTo>
                      <a:pt x="35" y="0"/>
                    </a:lnTo>
                    <a:lnTo>
                      <a:pt x="18" y="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62" y="70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88" y="44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62" y="8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" name="Freeform 8">
                <a:extLst>
                  <a:ext uri="{FF2B5EF4-FFF2-40B4-BE49-F238E27FC236}">
                    <a16:creationId xmlns:a16="http://schemas.microsoft.com/office/drawing/2014/main" id="{53B90462-4B73-A046-ABE8-0BF46CA55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575" y="1711325"/>
                <a:ext cx="733425" cy="387350"/>
              </a:xfrm>
              <a:custGeom>
                <a:avLst/>
                <a:gdLst>
                  <a:gd name="T0" fmla="*/ 185 w 2039"/>
                  <a:gd name="T1" fmla="*/ 521 h 1078"/>
                  <a:gd name="T2" fmla="*/ 150 w 2039"/>
                  <a:gd name="T3" fmla="*/ 574 h 1078"/>
                  <a:gd name="T4" fmla="*/ 344 w 2039"/>
                  <a:gd name="T5" fmla="*/ 671 h 1078"/>
                  <a:gd name="T6" fmla="*/ 503 w 2039"/>
                  <a:gd name="T7" fmla="*/ 600 h 1078"/>
                  <a:gd name="T8" fmla="*/ 529 w 2039"/>
                  <a:gd name="T9" fmla="*/ 671 h 1078"/>
                  <a:gd name="T10" fmla="*/ 529 w 2039"/>
                  <a:gd name="T11" fmla="*/ 750 h 1078"/>
                  <a:gd name="T12" fmla="*/ 397 w 2039"/>
                  <a:gd name="T13" fmla="*/ 839 h 1078"/>
                  <a:gd name="T14" fmla="*/ 194 w 2039"/>
                  <a:gd name="T15" fmla="*/ 803 h 1078"/>
                  <a:gd name="T16" fmla="*/ 35 w 2039"/>
                  <a:gd name="T17" fmla="*/ 847 h 1078"/>
                  <a:gd name="T18" fmla="*/ 256 w 2039"/>
                  <a:gd name="T19" fmla="*/ 936 h 1078"/>
                  <a:gd name="T20" fmla="*/ 309 w 2039"/>
                  <a:gd name="T21" fmla="*/ 1042 h 1078"/>
                  <a:gd name="T22" fmla="*/ 459 w 2039"/>
                  <a:gd name="T23" fmla="*/ 1042 h 1078"/>
                  <a:gd name="T24" fmla="*/ 759 w 2039"/>
                  <a:gd name="T25" fmla="*/ 1050 h 1078"/>
                  <a:gd name="T26" fmla="*/ 988 w 2039"/>
                  <a:gd name="T27" fmla="*/ 989 h 1078"/>
                  <a:gd name="T28" fmla="*/ 653 w 2039"/>
                  <a:gd name="T29" fmla="*/ 927 h 1078"/>
                  <a:gd name="T30" fmla="*/ 450 w 2039"/>
                  <a:gd name="T31" fmla="*/ 918 h 1078"/>
                  <a:gd name="T32" fmla="*/ 441 w 2039"/>
                  <a:gd name="T33" fmla="*/ 865 h 1078"/>
                  <a:gd name="T34" fmla="*/ 679 w 2039"/>
                  <a:gd name="T35" fmla="*/ 874 h 1078"/>
                  <a:gd name="T36" fmla="*/ 882 w 2039"/>
                  <a:gd name="T37" fmla="*/ 874 h 1078"/>
                  <a:gd name="T38" fmla="*/ 1085 w 2039"/>
                  <a:gd name="T39" fmla="*/ 830 h 1078"/>
                  <a:gd name="T40" fmla="*/ 997 w 2039"/>
                  <a:gd name="T41" fmla="*/ 768 h 1078"/>
                  <a:gd name="T42" fmla="*/ 1059 w 2039"/>
                  <a:gd name="T43" fmla="*/ 680 h 1078"/>
                  <a:gd name="T44" fmla="*/ 1271 w 2039"/>
                  <a:gd name="T45" fmla="*/ 565 h 1078"/>
                  <a:gd name="T46" fmla="*/ 1306 w 2039"/>
                  <a:gd name="T47" fmla="*/ 503 h 1078"/>
                  <a:gd name="T48" fmla="*/ 1421 w 2039"/>
                  <a:gd name="T49" fmla="*/ 468 h 1078"/>
                  <a:gd name="T50" fmla="*/ 1641 w 2039"/>
                  <a:gd name="T51" fmla="*/ 335 h 1078"/>
                  <a:gd name="T52" fmla="*/ 1818 w 2039"/>
                  <a:gd name="T53" fmla="*/ 221 h 1078"/>
                  <a:gd name="T54" fmla="*/ 1976 w 2039"/>
                  <a:gd name="T55" fmla="*/ 88 h 1078"/>
                  <a:gd name="T56" fmla="*/ 1835 w 2039"/>
                  <a:gd name="T57" fmla="*/ 44 h 1078"/>
                  <a:gd name="T58" fmla="*/ 1729 w 2039"/>
                  <a:gd name="T59" fmla="*/ 26 h 1078"/>
                  <a:gd name="T60" fmla="*/ 1447 w 2039"/>
                  <a:gd name="T61" fmla="*/ 18 h 1078"/>
                  <a:gd name="T62" fmla="*/ 1297 w 2039"/>
                  <a:gd name="T63" fmla="*/ 26 h 1078"/>
                  <a:gd name="T64" fmla="*/ 1094 w 2039"/>
                  <a:gd name="T65" fmla="*/ 35 h 1078"/>
                  <a:gd name="T66" fmla="*/ 944 w 2039"/>
                  <a:gd name="T67" fmla="*/ 53 h 1078"/>
                  <a:gd name="T68" fmla="*/ 812 w 2039"/>
                  <a:gd name="T69" fmla="*/ 79 h 1078"/>
                  <a:gd name="T70" fmla="*/ 715 w 2039"/>
                  <a:gd name="T71" fmla="*/ 97 h 1078"/>
                  <a:gd name="T72" fmla="*/ 565 w 2039"/>
                  <a:gd name="T73" fmla="*/ 124 h 1078"/>
                  <a:gd name="T74" fmla="*/ 538 w 2039"/>
                  <a:gd name="T75" fmla="*/ 150 h 1078"/>
                  <a:gd name="T76" fmla="*/ 291 w 2039"/>
                  <a:gd name="T77" fmla="*/ 185 h 1078"/>
                  <a:gd name="T78" fmla="*/ 335 w 2039"/>
                  <a:gd name="T79" fmla="*/ 238 h 1078"/>
                  <a:gd name="T80" fmla="*/ 415 w 2039"/>
                  <a:gd name="T81" fmla="*/ 309 h 1078"/>
                  <a:gd name="T82" fmla="*/ 574 w 2039"/>
                  <a:gd name="T83" fmla="*/ 327 h 1078"/>
                  <a:gd name="T84" fmla="*/ 591 w 2039"/>
                  <a:gd name="T85" fmla="*/ 371 h 1078"/>
                  <a:gd name="T86" fmla="*/ 538 w 2039"/>
                  <a:gd name="T87" fmla="*/ 406 h 1078"/>
                  <a:gd name="T88" fmla="*/ 468 w 2039"/>
                  <a:gd name="T89" fmla="*/ 388 h 1078"/>
                  <a:gd name="T90" fmla="*/ 265 w 2039"/>
                  <a:gd name="T91" fmla="*/ 265 h 1078"/>
                  <a:gd name="T92" fmla="*/ 150 w 2039"/>
                  <a:gd name="T93" fmla="*/ 274 h 1078"/>
                  <a:gd name="T94" fmla="*/ 53 w 2039"/>
                  <a:gd name="T95" fmla="*/ 335 h 1078"/>
                  <a:gd name="T96" fmla="*/ 62 w 2039"/>
                  <a:gd name="T97" fmla="*/ 406 h 1078"/>
                  <a:gd name="T98" fmla="*/ 988 w 2039"/>
                  <a:gd name="T99" fmla="*/ 318 h 1078"/>
                  <a:gd name="T100" fmla="*/ 856 w 2039"/>
                  <a:gd name="T101" fmla="*/ 759 h 1078"/>
                  <a:gd name="T102" fmla="*/ 882 w 2039"/>
                  <a:gd name="T103" fmla="*/ 759 h 1078"/>
                  <a:gd name="T104" fmla="*/ 794 w 2039"/>
                  <a:gd name="T105" fmla="*/ 362 h 1078"/>
                  <a:gd name="T106" fmla="*/ 812 w 2039"/>
                  <a:gd name="T107" fmla="*/ 433 h 1078"/>
                  <a:gd name="T108" fmla="*/ 609 w 2039"/>
                  <a:gd name="T109" fmla="*/ 547 h 1078"/>
                  <a:gd name="T110" fmla="*/ 662 w 2039"/>
                  <a:gd name="T111" fmla="*/ 556 h 1078"/>
                  <a:gd name="T112" fmla="*/ 635 w 2039"/>
                  <a:gd name="T113" fmla="*/ 662 h 1078"/>
                  <a:gd name="T114" fmla="*/ 688 w 2039"/>
                  <a:gd name="T115" fmla="*/ 741 h 1078"/>
                  <a:gd name="T116" fmla="*/ 635 w 2039"/>
                  <a:gd name="T117" fmla="*/ 653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39" h="1078">
                    <a:moveTo>
                      <a:pt x="35" y="459"/>
                    </a:moveTo>
                    <a:lnTo>
                      <a:pt x="35" y="459"/>
                    </a:lnTo>
                    <a:lnTo>
                      <a:pt x="44" y="468"/>
                    </a:lnTo>
                    <a:lnTo>
                      <a:pt x="53" y="485"/>
                    </a:lnTo>
                    <a:lnTo>
                      <a:pt x="53" y="485"/>
                    </a:lnTo>
                    <a:lnTo>
                      <a:pt x="62" y="503"/>
                    </a:lnTo>
                    <a:lnTo>
                      <a:pt x="88" y="521"/>
                    </a:lnTo>
                    <a:lnTo>
                      <a:pt x="88" y="521"/>
                    </a:lnTo>
                    <a:lnTo>
                      <a:pt x="106" y="521"/>
                    </a:lnTo>
                    <a:lnTo>
                      <a:pt x="132" y="521"/>
                    </a:lnTo>
                    <a:lnTo>
                      <a:pt x="185" y="521"/>
                    </a:lnTo>
                    <a:lnTo>
                      <a:pt x="185" y="521"/>
                    </a:lnTo>
                    <a:lnTo>
                      <a:pt x="238" y="512"/>
                    </a:lnTo>
                    <a:lnTo>
                      <a:pt x="238" y="512"/>
                    </a:lnTo>
                    <a:lnTo>
                      <a:pt x="194" y="530"/>
                    </a:lnTo>
                    <a:lnTo>
                      <a:pt x="194" y="530"/>
                    </a:lnTo>
                    <a:lnTo>
                      <a:pt x="159" y="538"/>
                    </a:lnTo>
                    <a:lnTo>
                      <a:pt x="141" y="547"/>
                    </a:lnTo>
                    <a:lnTo>
                      <a:pt x="141" y="547"/>
                    </a:lnTo>
                    <a:lnTo>
                      <a:pt x="150" y="565"/>
                    </a:lnTo>
                    <a:lnTo>
                      <a:pt x="150" y="565"/>
                    </a:lnTo>
                    <a:lnTo>
                      <a:pt x="150" y="574"/>
                    </a:lnTo>
                    <a:lnTo>
                      <a:pt x="150" y="574"/>
                    </a:lnTo>
                    <a:lnTo>
                      <a:pt x="177" y="583"/>
                    </a:lnTo>
                    <a:lnTo>
                      <a:pt x="177" y="583"/>
                    </a:lnTo>
                    <a:lnTo>
                      <a:pt x="221" y="618"/>
                    </a:lnTo>
                    <a:lnTo>
                      <a:pt x="221" y="618"/>
                    </a:lnTo>
                    <a:lnTo>
                      <a:pt x="229" y="627"/>
                    </a:lnTo>
                    <a:lnTo>
                      <a:pt x="238" y="636"/>
                    </a:lnTo>
                    <a:lnTo>
                      <a:pt x="238" y="636"/>
                    </a:lnTo>
                    <a:lnTo>
                      <a:pt x="282" y="653"/>
                    </a:lnTo>
                    <a:lnTo>
                      <a:pt x="344" y="671"/>
                    </a:lnTo>
                    <a:lnTo>
                      <a:pt x="344" y="671"/>
                    </a:lnTo>
                    <a:lnTo>
                      <a:pt x="371" y="662"/>
                    </a:lnTo>
                    <a:lnTo>
                      <a:pt x="379" y="653"/>
                    </a:lnTo>
                    <a:lnTo>
                      <a:pt x="379" y="653"/>
                    </a:lnTo>
                    <a:lnTo>
                      <a:pt x="406" y="653"/>
                    </a:lnTo>
                    <a:lnTo>
                      <a:pt x="450" y="662"/>
                    </a:lnTo>
                    <a:lnTo>
                      <a:pt x="450" y="662"/>
                    </a:lnTo>
                    <a:lnTo>
                      <a:pt x="468" y="662"/>
                    </a:lnTo>
                    <a:lnTo>
                      <a:pt x="476" y="653"/>
                    </a:lnTo>
                    <a:lnTo>
                      <a:pt x="494" y="618"/>
                    </a:lnTo>
                    <a:lnTo>
                      <a:pt x="494" y="618"/>
                    </a:lnTo>
                    <a:lnTo>
                      <a:pt x="503" y="600"/>
                    </a:lnTo>
                    <a:lnTo>
                      <a:pt x="503" y="600"/>
                    </a:lnTo>
                    <a:lnTo>
                      <a:pt x="521" y="600"/>
                    </a:lnTo>
                    <a:lnTo>
                      <a:pt x="521" y="600"/>
                    </a:lnTo>
                    <a:lnTo>
                      <a:pt x="503" y="627"/>
                    </a:lnTo>
                    <a:lnTo>
                      <a:pt x="503" y="627"/>
                    </a:lnTo>
                    <a:lnTo>
                      <a:pt x="512" y="653"/>
                    </a:lnTo>
                    <a:lnTo>
                      <a:pt x="521" y="662"/>
                    </a:lnTo>
                    <a:lnTo>
                      <a:pt x="521" y="662"/>
                    </a:lnTo>
                    <a:lnTo>
                      <a:pt x="538" y="671"/>
                    </a:lnTo>
                    <a:lnTo>
                      <a:pt x="538" y="671"/>
                    </a:lnTo>
                    <a:lnTo>
                      <a:pt x="529" y="671"/>
                    </a:lnTo>
                    <a:lnTo>
                      <a:pt x="529" y="671"/>
                    </a:lnTo>
                    <a:lnTo>
                      <a:pt x="503" y="680"/>
                    </a:lnTo>
                    <a:lnTo>
                      <a:pt x="485" y="689"/>
                    </a:lnTo>
                    <a:lnTo>
                      <a:pt x="476" y="697"/>
                    </a:lnTo>
                    <a:lnTo>
                      <a:pt x="476" y="706"/>
                    </a:lnTo>
                    <a:lnTo>
                      <a:pt x="476" y="706"/>
                    </a:lnTo>
                    <a:lnTo>
                      <a:pt x="476" y="724"/>
                    </a:lnTo>
                    <a:lnTo>
                      <a:pt x="494" y="733"/>
                    </a:lnTo>
                    <a:lnTo>
                      <a:pt x="503" y="741"/>
                    </a:lnTo>
                    <a:lnTo>
                      <a:pt x="529" y="750"/>
                    </a:lnTo>
                    <a:lnTo>
                      <a:pt x="529" y="750"/>
                    </a:lnTo>
                    <a:lnTo>
                      <a:pt x="538" y="750"/>
                    </a:lnTo>
                    <a:lnTo>
                      <a:pt x="538" y="750"/>
                    </a:lnTo>
                    <a:lnTo>
                      <a:pt x="521" y="759"/>
                    </a:lnTo>
                    <a:lnTo>
                      <a:pt x="521" y="759"/>
                    </a:lnTo>
                    <a:lnTo>
                      <a:pt x="494" y="759"/>
                    </a:lnTo>
                    <a:lnTo>
                      <a:pt x="450" y="768"/>
                    </a:lnTo>
                    <a:lnTo>
                      <a:pt x="415" y="786"/>
                    </a:lnTo>
                    <a:lnTo>
                      <a:pt x="388" y="803"/>
                    </a:lnTo>
                    <a:lnTo>
                      <a:pt x="388" y="803"/>
                    </a:lnTo>
                    <a:lnTo>
                      <a:pt x="388" y="821"/>
                    </a:lnTo>
                    <a:lnTo>
                      <a:pt x="397" y="839"/>
                    </a:lnTo>
                    <a:lnTo>
                      <a:pt x="397" y="839"/>
                    </a:lnTo>
                    <a:lnTo>
                      <a:pt x="406" y="839"/>
                    </a:lnTo>
                    <a:lnTo>
                      <a:pt x="406" y="839"/>
                    </a:lnTo>
                    <a:lnTo>
                      <a:pt x="335" y="821"/>
                    </a:lnTo>
                    <a:lnTo>
                      <a:pt x="300" y="821"/>
                    </a:lnTo>
                    <a:lnTo>
                      <a:pt x="274" y="821"/>
                    </a:lnTo>
                    <a:lnTo>
                      <a:pt x="274" y="821"/>
                    </a:lnTo>
                    <a:lnTo>
                      <a:pt x="256" y="821"/>
                    </a:lnTo>
                    <a:lnTo>
                      <a:pt x="229" y="821"/>
                    </a:lnTo>
                    <a:lnTo>
                      <a:pt x="194" y="803"/>
                    </a:lnTo>
                    <a:lnTo>
                      <a:pt x="194" y="803"/>
                    </a:lnTo>
                    <a:lnTo>
                      <a:pt x="168" y="786"/>
                    </a:lnTo>
                    <a:lnTo>
                      <a:pt x="168" y="786"/>
                    </a:lnTo>
                    <a:lnTo>
                      <a:pt x="124" y="777"/>
                    </a:lnTo>
                    <a:lnTo>
                      <a:pt x="79" y="777"/>
                    </a:lnTo>
                    <a:lnTo>
                      <a:pt x="35" y="777"/>
                    </a:lnTo>
                    <a:lnTo>
                      <a:pt x="9" y="794"/>
                    </a:lnTo>
                    <a:lnTo>
                      <a:pt x="9" y="794"/>
                    </a:lnTo>
                    <a:lnTo>
                      <a:pt x="0" y="812"/>
                    </a:lnTo>
                    <a:lnTo>
                      <a:pt x="9" y="821"/>
                    </a:lnTo>
                    <a:lnTo>
                      <a:pt x="9" y="821"/>
                    </a:lnTo>
                    <a:lnTo>
                      <a:pt x="35" y="847"/>
                    </a:lnTo>
                    <a:lnTo>
                      <a:pt x="79" y="865"/>
                    </a:lnTo>
                    <a:lnTo>
                      <a:pt x="132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85" y="883"/>
                    </a:lnTo>
                    <a:lnTo>
                      <a:pt x="203" y="874"/>
                    </a:lnTo>
                    <a:lnTo>
                      <a:pt x="203" y="874"/>
                    </a:lnTo>
                    <a:lnTo>
                      <a:pt x="212" y="883"/>
                    </a:lnTo>
                    <a:lnTo>
                      <a:pt x="256" y="936"/>
                    </a:lnTo>
                    <a:lnTo>
                      <a:pt x="256" y="936"/>
                    </a:lnTo>
                    <a:lnTo>
                      <a:pt x="265" y="936"/>
                    </a:lnTo>
                    <a:lnTo>
                      <a:pt x="256" y="945"/>
                    </a:lnTo>
                    <a:lnTo>
                      <a:pt x="256" y="945"/>
                    </a:lnTo>
                    <a:lnTo>
                      <a:pt x="256" y="971"/>
                    </a:lnTo>
                    <a:lnTo>
                      <a:pt x="256" y="1006"/>
                    </a:lnTo>
                    <a:lnTo>
                      <a:pt x="256" y="1006"/>
                    </a:lnTo>
                    <a:lnTo>
                      <a:pt x="274" y="1033"/>
                    </a:lnTo>
                    <a:lnTo>
                      <a:pt x="282" y="1042"/>
                    </a:lnTo>
                    <a:lnTo>
                      <a:pt x="309" y="1042"/>
                    </a:lnTo>
                    <a:lnTo>
                      <a:pt x="309" y="1042"/>
                    </a:lnTo>
                    <a:lnTo>
                      <a:pt x="326" y="1050"/>
                    </a:lnTo>
                    <a:lnTo>
                      <a:pt x="326" y="1050"/>
                    </a:lnTo>
                    <a:lnTo>
                      <a:pt x="353" y="1059"/>
                    </a:lnTo>
                    <a:lnTo>
                      <a:pt x="379" y="1068"/>
                    </a:lnTo>
                    <a:lnTo>
                      <a:pt x="415" y="1077"/>
                    </a:lnTo>
                    <a:lnTo>
                      <a:pt x="432" y="1059"/>
                    </a:lnTo>
                    <a:lnTo>
                      <a:pt x="432" y="1059"/>
                    </a:lnTo>
                    <a:lnTo>
                      <a:pt x="450" y="1050"/>
                    </a:lnTo>
                    <a:lnTo>
                      <a:pt x="450" y="1050"/>
                    </a:lnTo>
                    <a:lnTo>
                      <a:pt x="459" y="1042"/>
                    </a:lnTo>
                    <a:lnTo>
                      <a:pt x="459" y="1042"/>
                    </a:lnTo>
                    <a:lnTo>
                      <a:pt x="476" y="1059"/>
                    </a:lnTo>
                    <a:lnTo>
                      <a:pt x="521" y="1077"/>
                    </a:lnTo>
                    <a:lnTo>
                      <a:pt x="574" y="1077"/>
                    </a:lnTo>
                    <a:lnTo>
                      <a:pt x="653" y="1077"/>
                    </a:lnTo>
                    <a:lnTo>
                      <a:pt x="653" y="1077"/>
                    </a:lnTo>
                    <a:lnTo>
                      <a:pt x="671" y="1077"/>
                    </a:lnTo>
                    <a:lnTo>
                      <a:pt x="671" y="1077"/>
                    </a:lnTo>
                    <a:lnTo>
                      <a:pt x="706" y="1077"/>
                    </a:lnTo>
                    <a:lnTo>
                      <a:pt x="732" y="1068"/>
                    </a:lnTo>
                    <a:lnTo>
                      <a:pt x="759" y="1050"/>
                    </a:lnTo>
                    <a:lnTo>
                      <a:pt x="759" y="1050"/>
                    </a:lnTo>
                    <a:lnTo>
                      <a:pt x="768" y="1042"/>
                    </a:lnTo>
                    <a:lnTo>
                      <a:pt x="768" y="1042"/>
                    </a:lnTo>
                    <a:lnTo>
                      <a:pt x="768" y="1050"/>
                    </a:lnTo>
                    <a:lnTo>
                      <a:pt x="768" y="1050"/>
                    </a:lnTo>
                    <a:lnTo>
                      <a:pt x="803" y="1059"/>
                    </a:lnTo>
                    <a:lnTo>
                      <a:pt x="847" y="1068"/>
                    </a:lnTo>
                    <a:lnTo>
                      <a:pt x="926" y="1068"/>
                    </a:lnTo>
                    <a:lnTo>
                      <a:pt x="926" y="1068"/>
                    </a:lnTo>
                    <a:lnTo>
                      <a:pt x="953" y="1050"/>
                    </a:lnTo>
                    <a:lnTo>
                      <a:pt x="979" y="1024"/>
                    </a:lnTo>
                    <a:lnTo>
                      <a:pt x="988" y="989"/>
                    </a:lnTo>
                    <a:lnTo>
                      <a:pt x="988" y="962"/>
                    </a:lnTo>
                    <a:lnTo>
                      <a:pt x="988" y="962"/>
                    </a:lnTo>
                    <a:lnTo>
                      <a:pt x="979" y="953"/>
                    </a:lnTo>
                    <a:lnTo>
                      <a:pt x="971" y="945"/>
                    </a:lnTo>
                    <a:lnTo>
                      <a:pt x="971" y="945"/>
                    </a:lnTo>
                    <a:lnTo>
                      <a:pt x="909" y="927"/>
                    </a:lnTo>
                    <a:lnTo>
                      <a:pt x="812" y="918"/>
                    </a:lnTo>
                    <a:lnTo>
                      <a:pt x="715" y="918"/>
                    </a:lnTo>
                    <a:lnTo>
                      <a:pt x="679" y="927"/>
                    </a:lnTo>
                    <a:lnTo>
                      <a:pt x="653" y="927"/>
                    </a:lnTo>
                    <a:lnTo>
                      <a:pt x="653" y="927"/>
                    </a:lnTo>
                    <a:lnTo>
                      <a:pt x="635" y="936"/>
                    </a:lnTo>
                    <a:lnTo>
                      <a:pt x="618" y="936"/>
                    </a:lnTo>
                    <a:lnTo>
                      <a:pt x="574" y="936"/>
                    </a:lnTo>
                    <a:lnTo>
                      <a:pt x="574" y="936"/>
                    </a:lnTo>
                    <a:lnTo>
                      <a:pt x="529" y="936"/>
                    </a:lnTo>
                    <a:lnTo>
                      <a:pt x="494" y="936"/>
                    </a:lnTo>
                    <a:lnTo>
                      <a:pt x="494" y="936"/>
                    </a:lnTo>
                    <a:lnTo>
                      <a:pt x="485" y="945"/>
                    </a:lnTo>
                    <a:lnTo>
                      <a:pt x="476" y="936"/>
                    </a:lnTo>
                    <a:lnTo>
                      <a:pt x="476" y="936"/>
                    </a:lnTo>
                    <a:lnTo>
                      <a:pt x="450" y="918"/>
                    </a:lnTo>
                    <a:lnTo>
                      <a:pt x="415" y="909"/>
                    </a:lnTo>
                    <a:lnTo>
                      <a:pt x="415" y="909"/>
                    </a:lnTo>
                    <a:lnTo>
                      <a:pt x="406" y="909"/>
                    </a:lnTo>
                    <a:lnTo>
                      <a:pt x="406" y="909"/>
                    </a:lnTo>
                    <a:lnTo>
                      <a:pt x="415" y="900"/>
                    </a:lnTo>
                    <a:lnTo>
                      <a:pt x="415" y="900"/>
                    </a:lnTo>
                    <a:lnTo>
                      <a:pt x="432" y="883"/>
                    </a:lnTo>
                    <a:lnTo>
                      <a:pt x="432" y="883"/>
                    </a:lnTo>
                    <a:lnTo>
                      <a:pt x="441" y="874"/>
                    </a:lnTo>
                    <a:lnTo>
                      <a:pt x="441" y="865"/>
                    </a:lnTo>
                    <a:lnTo>
                      <a:pt x="441" y="865"/>
                    </a:lnTo>
                    <a:lnTo>
                      <a:pt x="415" y="847"/>
                    </a:lnTo>
                    <a:lnTo>
                      <a:pt x="415" y="847"/>
                    </a:lnTo>
                    <a:lnTo>
                      <a:pt x="468" y="856"/>
                    </a:lnTo>
                    <a:lnTo>
                      <a:pt x="521" y="856"/>
                    </a:lnTo>
                    <a:lnTo>
                      <a:pt x="521" y="856"/>
                    </a:lnTo>
                    <a:lnTo>
                      <a:pt x="556" y="856"/>
                    </a:lnTo>
                    <a:lnTo>
                      <a:pt x="582" y="856"/>
                    </a:lnTo>
                    <a:lnTo>
                      <a:pt x="582" y="856"/>
                    </a:lnTo>
                    <a:lnTo>
                      <a:pt x="609" y="874"/>
                    </a:lnTo>
                    <a:lnTo>
                      <a:pt x="644" y="874"/>
                    </a:lnTo>
                    <a:lnTo>
                      <a:pt x="679" y="874"/>
                    </a:lnTo>
                    <a:lnTo>
                      <a:pt x="706" y="856"/>
                    </a:lnTo>
                    <a:lnTo>
                      <a:pt x="706" y="856"/>
                    </a:lnTo>
                    <a:lnTo>
                      <a:pt x="715" y="847"/>
                    </a:lnTo>
                    <a:lnTo>
                      <a:pt x="724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803" y="847"/>
                    </a:lnTo>
                    <a:lnTo>
                      <a:pt x="803" y="847"/>
                    </a:lnTo>
                    <a:lnTo>
                      <a:pt x="856" y="856"/>
                    </a:lnTo>
                    <a:lnTo>
                      <a:pt x="882" y="874"/>
                    </a:lnTo>
                    <a:lnTo>
                      <a:pt x="882" y="874"/>
                    </a:lnTo>
                    <a:lnTo>
                      <a:pt x="900" y="883"/>
                    </a:lnTo>
                    <a:lnTo>
                      <a:pt x="926" y="892"/>
                    </a:lnTo>
                    <a:lnTo>
                      <a:pt x="926" y="892"/>
                    </a:lnTo>
                    <a:lnTo>
                      <a:pt x="953" y="883"/>
                    </a:lnTo>
                    <a:lnTo>
                      <a:pt x="988" y="865"/>
                    </a:lnTo>
                    <a:lnTo>
                      <a:pt x="988" y="865"/>
                    </a:lnTo>
                    <a:lnTo>
                      <a:pt x="1015" y="856"/>
                    </a:lnTo>
                    <a:lnTo>
                      <a:pt x="1041" y="847"/>
                    </a:lnTo>
                    <a:lnTo>
                      <a:pt x="1041" y="847"/>
                    </a:lnTo>
                    <a:lnTo>
                      <a:pt x="1068" y="847"/>
                    </a:lnTo>
                    <a:lnTo>
                      <a:pt x="1085" y="830"/>
                    </a:lnTo>
                    <a:lnTo>
                      <a:pt x="1085" y="830"/>
                    </a:lnTo>
                    <a:lnTo>
                      <a:pt x="1085" y="812"/>
                    </a:lnTo>
                    <a:lnTo>
                      <a:pt x="1076" y="777"/>
                    </a:lnTo>
                    <a:lnTo>
                      <a:pt x="1076" y="777"/>
                    </a:lnTo>
                    <a:lnTo>
                      <a:pt x="1068" y="768"/>
                    </a:lnTo>
                    <a:lnTo>
                      <a:pt x="1050" y="768"/>
                    </a:lnTo>
                    <a:lnTo>
                      <a:pt x="1015" y="777"/>
                    </a:lnTo>
                    <a:lnTo>
                      <a:pt x="1015" y="777"/>
                    </a:lnTo>
                    <a:lnTo>
                      <a:pt x="1006" y="777"/>
                    </a:lnTo>
                    <a:lnTo>
                      <a:pt x="1006" y="777"/>
                    </a:lnTo>
                    <a:lnTo>
                      <a:pt x="997" y="768"/>
                    </a:lnTo>
                    <a:lnTo>
                      <a:pt x="979" y="759"/>
                    </a:lnTo>
                    <a:lnTo>
                      <a:pt x="979" y="759"/>
                    </a:lnTo>
                    <a:lnTo>
                      <a:pt x="1032" y="741"/>
                    </a:lnTo>
                    <a:lnTo>
                      <a:pt x="1032" y="741"/>
                    </a:lnTo>
                    <a:lnTo>
                      <a:pt x="1050" y="741"/>
                    </a:lnTo>
                    <a:lnTo>
                      <a:pt x="1068" y="724"/>
                    </a:lnTo>
                    <a:lnTo>
                      <a:pt x="1068" y="724"/>
                    </a:lnTo>
                    <a:lnTo>
                      <a:pt x="1068" y="706"/>
                    </a:lnTo>
                    <a:lnTo>
                      <a:pt x="1059" y="689"/>
                    </a:lnTo>
                    <a:lnTo>
                      <a:pt x="1059" y="689"/>
                    </a:lnTo>
                    <a:lnTo>
                      <a:pt x="1059" y="680"/>
                    </a:lnTo>
                    <a:lnTo>
                      <a:pt x="1059" y="680"/>
                    </a:lnTo>
                    <a:lnTo>
                      <a:pt x="1103" y="689"/>
                    </a:lnTo>
                    <a:lnTo>
                      <a:pt x="1103" y="689"/>
                    </a:lnTo>
                    <a:lnTo>
                      <a:pt x="1147" y="689"/>
                    </a:lnTo>
                    <a:lnTo>
                      <a:pt x="1147" y="689"/>
                    </a:lnTo>
                    <a:lnTo>
                      <a:pt x="1165" y="680"/>
                    </a:lnTo>
                    <a:lnTo>
                      <a:pt x="1191" y="671"/>
                    </a:lnTo>
                    <a:lnTo>
                      <a:pt x="1226" y="644"/>
                    </a:lnTo>
                    <a:lnTo>
                      <a:pt x="1262" y="600"/>
                    </a:lnTo>
                    <a:lnTo>
                      <a:pt x="1271" y="565"/>
                    </a:lnTo>
                    <a:lnTo>
                      <a:pt x="1271" y="565"/>
                    </a:lnTo>
                    <a:lnTo>
                      <a:pt x="1271" y="547"/>
                    </a:lnTo>
                    <a:lnTo>
                      <a:pt x="1262" y="538"/>
                    </a:lnTo>
                    <a:lnTo>
                      <a:pt x="1262" y="538"/>
                    </a:lnTo>
                    <a:lnTo>
                      <a:pt x="1244" y="530"/>
                    </a:lnTo>
                    <a:lnTo>
                      <a:pt x="1226" y="521"/>
                    </a:lnTo>
                    <a:lnTo>
                      <a:pt x="1182" y="521"/>
                    </a:lnTo>
                    <a:lnTo>
                      <a:pt x="1182" y="521"/>
                    </a:lnTo>
                    <a:lnTo>
                      <a:pt x="1235" y="512"/>
                    </a:lnTo>
                    <a:lnTo>
                      <a:pt x="1235" y="512"/>
                    </a:lnTo>
                    <a:lnTo>
                      <a:pt x="1279" y="512"/>
                    </a:lnTo>
                    <a:lnTo>
                      <a:pt x="1306" y="503"/>
                    </a:lnTo>
                    <a:lnTo>
                      <a:pt x="1306" y="503"/>
                    </a:lnTo>
                    <a:lnTo>
                      <a:pt x="1315" y="485"/>
                    </a:lnTo>
                    <a:lnTo>
                      <a:pt x="1315" y="468"/>
                    </a:lnTo>
                    <a:lnTo>
                      <a:pt x="1315" y="468"/>
                    </a:lnTo>
                    <a:lnTo>
                      <a:pt x="1315" y="459"/>
                    </a:lnTo>
                    <a:lnTo>
                      <a:pt x="1315" y="459"/>
                    </a:lnTo>
                    <a:lnTo>
                      <a:pt x="1341" y="468"/>
                    </a:lnTo>
                    <a:lnTo>
                      <a:pt x="1341" y="468"/>
                    </a:lnTo>
                    <a:lnTo>
                      <a:pt x="1376" y="468"/>
                    </a:lnTo>
                    <a:lnTo>
                      <a:pt x="1421" y="468"/>
                    </a:lnTo>
                    <a:lnTo>
                      <a:pt x="1421" y="468"/>
                    </a:lnTo>
                    <a:lnTo>
                      <a:pt x="1438" y="468"/>
                    </a:lnTo>
                    <a:lnTo>
                      <a:pt x="1447" y="450"/>
                    </a:lnTo>
                    <a:lnTo>
                      <a:pt x="1456" y="433"/>
                    </a:lnTo>
                    <a:lnTo>
                      <a:pt x="1456" y="433"/>
                    </a:lnTo>
                    <a:lnTo>
                      <a:pt x="1456" y="424"/>
                    </a:lnTo>
                    <a:lnTo>
                      <a:pt x="1456" y="424"/>
                    </a:lnTo>
                    <a:lnTo>
                      <a:pt x="1500" y="415"/>
                    </a:lnTo>
                    <a:lnTo>
                      <a:pt x="1571" y="371"/>
                    </a:lnTo>
                    <a:lnTo>
                      <a:pt x="1571" y="371"/>
                    </a:lnTo>
                    <a:lnTo>
                      <a:pt x="1641" y="335"/>
                    </a:lnTo>
                    <a:lnTo>
                      <a:pt x="1641" y="335"/>
                    </a:lnTo>
                    <a:lnTo>
                      <a:pt x="1712" y="300"/>
                    </a:lnTo>
                    <a:lnTo>
                      <a:pt x="1765" y="291"/>
                    </a:lnTo>
                    <a:lnTo>
                      <a:pt x="1765" y="291"/>
                    </a:lnTo>
                    <a:lnTo>
                      <a:pt x="1818" y="274"/>
                    </a:lnTo>
                    <a:lnTo>
                      <a:pt x="1826" y="265"/>
                    </a:lnTo>
                    <a:lnTo>
                      <a:pt x="1835" y="247"/>
                    </a:lnTo>
                    <a:lnTo>
                      <a:pt x="1835" y="247"/>
                    </a:lnTo>
                    <a:lnTo>
                      <a:pt x="1826" y="229"/>
                    </a:lnTo>
                    <a:lnTo>
                      <a:pt x="1826" y="229"/>
                    </a:lnTo>
                    <a:lnTo>
                      <a:pt x="1818" y="221"/>
                    </a:lnTo>
                    <a:lnTo>
                      <a:pt x="1818" y="221"/>
                    </a:lnTo>
                    <a:lnTo>
                      <a:pt x="1879" y="203"/>
                    </a:lnTo>
                    <a:lnTo>
                      <a:pt x="1968" y="168"/>
                    </a:lnTo>
                    <a:lnTo>
                      <a:pt x="1968" y="168"/>
                    </a:lnTo>
                    <a:lnTo>
                      <a:pt x="2021" y="132"/>
                    </a:lnTo>
                    <a:lnTo>
                      <a:pt x="2029" y="124"/>
                    </a:lnTo>
                    <a:lnTo>
                      <a:pt x="2038" y="106"/>
                    </a:lnTo>
                    <a:lnTo>
                      <a:pt x="2038" y="106"/>
                    </a:lnTo>
                    <a:lnTo>
                      <a:pt x="2029" y="97"/>
                    </a:lnTo>
                    <a:lnTo>
                      <a:pt x="2012" y="88"/>
                    </a:lnTo>
                    <a:lnTo>
                      <a:pt x="1976" y="88"/>
                    </a:lnTo>
                    <a:lnTo>
                      <a:pt x="1976" y="88"/>
                    </a:lnTo>
                    <a:lnTo>
                      <a:pt x="1932" y="97"/>
                    </a:lnTo>
                    <a:lnTo>
                      <a:pt x="1906" y="79"/>
                    </a:lnTo>
                    <a:lnTo>
                      <a:pt x="1906" y="79"/>
                    </a:lnTo>
                    <a:lnTo>
                      <a:pt x="1897" y="71"/>
                    </a:lnTo>
                    <a:lnTo>
                      <a:pt x="1897" y="71"/>
                    </a:lnTo>
                    <a:lnTo>
                      <a:pt x="1897" y="53"/>
                    </a:lnTo>
                    <a:lnTo>
                      <a:pt x="1897" y="53"/>
                    </a:lnTo>
                    <a:lnTo>
                      <a:pt x="1879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26" y="44"/>
                    </a:lnTo>
                    <a:lnTo>
                      <a:pt x="1826" y="44"/>
                    </a:lnTo>
                    <a:lnTo>
                      <a:pt x="1809" y="35"/>
                    </a:lnTo>
                    <a:lnTo>
                      <a:pt x="1791" y="35"/>
                    </a:lnTo>
                    <a:lnTo>
                      <a:pt x="1729" y="44"/>
                    </a:lnTo>
                    <a:lnTo>
                      <a:pt x="1729" y="44"/>
                    </a:lnTo>
                    <a:lnTo>
                      <a:pt x="1738" y="44"/>
                    </a:lnTo>
                    <a:lnTo>
                      <a:pt x="1738" y="35"/>
                    </a:lnTo>
                    <a:lnTo>
                      <a:pt x="1738" y="35"/>
                    </a:lnTo>
                    <a:lnTo>
                      <a:pt x="1729" y="26"/>
                    </a:lnTo>
                    <a:lnTo>
                      <a:pt x="1721" y="18"/>
                    </a:lnTo>
                    <a:lnTo>
                      <a:pt x="1668" y="18"/>
                    </a:lnTo>
                    <a:lnTo>
                      <a:pt x="1668" y="18"/>
                    </a:lnTo>
                    <a:lnTo>
                      <a:pt x="1588" y="18"/>
                    </a:lnTo>
                    <a:lnTo>
                      <a:pt x="1535" y="9"/>
                    </a:lnTo>
                    <a:lnTo>
                      <a:pt x="1535" y="9"/>
                    </a:lnTo>
                    <a:lnTo>
                      <a:pt x="1518" y="0"/>
                    </a:lnTo>
                    <a:lnTo>
                      <a:pt x="1500" y="0"/>
                    </a:lnTo>
                    <a:lnTo>
                      <a:pt x="1465" y="9"/>
                    </a:lnTo>
                    <a:lnTo>
                      <a:pt x="1465" y="9"/>
                    </a:lnTo>
                    <a:lnTo>
                      <a:pt x="1447" y="18"/>
                    </a:lnTo>
                    <a:lnTo>
                      <a:pt x="1438" y="18"/>
                    </a:lnTo>
                    <a:lnTo>
                      <a:pt x="1438" y="18"/>
                    </a:lnTo>
                    <a:lnTo>
                      <a:pt x="1412" y="0"/>
                    </a:lnTo>
                    <a:lnTo>
                      <a:pt x="1376" y="0"/>
                    </a:lnTo>
                    <a:lnTo>
                      <a:pt x="1350" y="0"/>
                    </a:lnTo>
                    <a:lnTo>
                      <a:pt x="1332" y="9"/>
                    </a:lnTo>
                    <a:lnTo>
                      <a:pt x="1332" y="9"/>
                    </a:lnTo>
                    <a:lnTo>
                      <a:pt x="1315" y="26"/>
                    </a:lnTo>
                    <a:lnTo>
                      <a:pt x="1315" y="35"/>
                    </a:lnTo>
                    <a:lnTo>
                      <a:pt x="1315" y="35"/>
                    </a:lnTo>
                    <a:lnTo>
                      <a:pt x="1297" y="26"/>
                    </a:lnTo>
                    <a:lnTo>
                      <a:pt x="1297" y="26"/>
                    </a:lnTo>
                    <a:lnTo>
                      <a:pt x="1279" y="18"/>
                    </a:lnTo>
                    <a:lnTo>
                      <a:pt x="1253" y="18"/>
                    </a:lnTo>
                    <a:lnTo>
                      <a:pt x="1209" y="18"/>
                    </a:lnTo>
                    <a:lnTo>
                      <a:pt x="1209" y="18"/>
                    </a:lnTo>
                    <a:lnTo>
                      <a:pt x="1182" y="18"/>
                    </a:lnTo>
                    <a:lnTo>
                      <a:pt x="1147" y="18"/>
                    </a:lnTo>
                    <a:lnTo>
                      <a:pt x="1147" y="18"/>
                    </a:lnTo>
                    <a:lnTo>
                      <a:pt x="1129" y="18"/>
                    </a:lnTo>
                    <a:lnTo>
                      <a:pt x="1112" y="26"/>
                    </a:lnTo>
                    <a:lnTo>
                      <a:pt x="1094" y="35"/>
                    </a:lnTo>
                    <a:lnTo>
                      <a:pt x="1094" y="35"/>
                    </a:lnTo>
                    <a:lnTo>
                      <a:pt x="1085" y="44"/>
                    </a:lnTo>
                    <a:lnTo>
                      <a:pt x="1068" y="44"/>
                    </a:lnTo>
                    <a:lnTo>
                      <a:pt x="1068" y="44"/>
                    </a:lnTo>
                    <a:lnTo>
                      <a:pt x="1032" y="26"/>
                    </a:lnTo>
                    <a:lnTo>
                      <a:pt x="988" y="26"/>
                    </a:lnTo>
                    <a:lnTo>
                      <a:pt x="962" y="26"/>
                    </a:lnTo>
                    <a:lnTo>
                      <a:pt x="944" y="35"/>
                    </a:lnTo>
                    <a:lnTo>
                      <a:pt x="944" y="35"/>
                    </a:lnTo>
                    <a:lnTo>
                      <a:pt x="944" y="53"/>
                    </a:lnTo>
                    <a:lnTo>
                      <a:pt x="944" y="53"/>
                    </a:lnTo>
                    <a:lnTo>
                      <a:pt x="935" y="53"/>
                    </a:lnTo>
                    <a:lnTo>
                      <a:pt x="935" y="53"/>
                    </a:lnTo>
                    <a:lnTo>
                      <a:pt x="900" y="44"/>
                    </a:lnTo>
                    <a:lnTo>
                      <a:pt x="882" y="53"/>
                    </a:lnTo>
                    <a:lnTo>
                      <a:pt x="882" y="53"/>
                    </a:lnTo>
                    <a:lnTo>
                      <a:pt x="874" y="62"/>
                    </a:lnTo>
                    <a:lnTo>
                      <a:pt x="882" y="79"/>
                    </a:lnTo>
                    <a:lnTo>
                      <a:pt x="882" y="79"/>
                    </a:lnTo>
                    <a:lnTo>
                      <a:pt x="856" y="79"/>
                    </a:lnTo>
                    <a:lnTo>
                      <a:pt x="856" y="79"/>
                    </a:lnTo>
                    <a:lnTo>
                      <a:pt x="812" y="79"/>
                    </a:lnTo>
                    <a:lnTo>
                      <a:pt x="794" y="88"/>
                    </a:lnTo>
                    <a:lnTo>
                      <a:pt x="794" y="88"/>
                    </a:lnTo>
                    <a:lnTo>
                      <a:pt x="785" y="106"/>
                    </a:lnTo>
                    <a:lnTo>
                      <a:pt x="785" y="106"/>
                    </a:lnTo>
                    <a:lnTo>
                      <a:pt x="785" y="115"/>
                    </a:lnTo>
                    <a:lnTo>
                      <a:pt x="776" y="124"/>
                    </a:lnTo>
                    <a:lnTo>
                      <a:pt x="776" y="124"/>
                    </a:lnTo>
                    <a:lnTo>
                      <a:pt x="759" y="124"/>
                    </a:lnTo>
                    <a:lnTo>
                      <a:pt x="741" y="115"/>
                    </a:lnTo>
                    <a:lnTo>
                      <a:pt x="741" y="115"/>
                    </a:lnTo>
                    <a:lnTo>
                      <a:pt x="715" y="97"/>
                    </a:lnTo>
                    <a:lnTo>
                      <a:pt x="679" y="88"/>
                    </a:lnTo>
                    <a:lnTo>
                      <a:pt x="644" y="88"/>
                    </a:lnTo>
                    <a:lnTo>
                      <a:pt x="626" y="97"/>
                    </a:lnTo>
                    <a:lnTo>
                      <a:pt x="626" y="97"/>
                    </a:lnTo>
                    <a:lnTo>
                      <a:pt x="618" y="106"/>
                    </a:lnTo>
                    <a:lnTo>
                      <a:pt x="618" y="115"/>
                    </a:lnTo>
                    <a:lnTo>
                      <a:pt x="618" y="115"/>
                    </a:lnTo>
                    <a:lnTo>
                      <a:pt x="609" y="115"/>
                    </a:lnTo>
                    <a:lnTo>
                      <a:pt x="609" y="115"/>
                    </a:lnTo>
                    <a:lnTo>
                      <a:pt x="574" y="124"/>
                    </a:lnTo>
                    <a:lnTo>
                      <a:pt x="565" y="124"/>
                    </a:lnTo>
                    <a:lnTo>
                      <a:pt x="565" y="132"/>
                    </a:lnTo>
                    <a:lnTo>
                      <a:pt x="565" y="132"/>
                    </a:lnTo>
                    <a:lnTo>
                      <a:pt x="565" y="141"/>
                    </a:lnTo>
                    <a:lnTo>
                      <a:pt x="574" y="150"/>
                    </a:lnTo>
                    <a:lnTo>
                      <a:pt x="574" y="150"/>
                    </a:lnTo>
                    <a:lnTo>
                      <a:pt x="574" y="159"/>
                    </a:lnTo>
                    <a:lnTo>
                      <a:pt x="574" y="159"/>
                    </a:lnTo>
                    <a:lnTo>
                      <a:pt x="556" y="159"/>
                    </a:lnTo>
                    <a:lnTo>
                      <a:pt x="556" y="159"/>
                    </a:lnTo>
                    <a:lnTo>
                      <a:pt x="538" y="150"/>
                    </a:lnTo>
                    <a:lnTo>
                      <a:pt x="538" y="150"/>
                    </a:lnTo>
                    <a:lnTo>
                      <a:pt x="494" y="132"/>
                    </a:lnTo>
                    <a:lnTo>
                      <a:pt x="468" y="141"/>
                    </a:lnTo>
                    <a:lnTo>
                      <a:pt x="450" y="150"/>
                    </a:lnTo>
                    <a:lnTo>
                      <a:pt x="450" y="150"/>
                    </a:lnTo>
                    <a:lnTo>
                      <a:pt x="424" y="168"/>
                    </a:lnTo>
                    <a:lnTo>
                      <a:pt x="424" y="168"/>
                    </a:lnTo>
                    <a:lnTo>
                      <a:pt x="424" y="177"/>
                    </a:lnTo>
                    <a:lnTo>
                      <a:pt x="424" y="177"/>
                    </a:lnTo>
                    <a:lnTo>
                      <a:pt x="397" y="168"/>
                    </a:lnTo>
                    <a:lnTo>
                      <a:pt x="362" y="168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74" y="194"/>
                    </a:lnTo>
                    <a:lnTo>
                      <a:pt x="265" y="212"/>
                    </a:lnTo>
                    <a:lnTo>
                      <a:pt x="265" y="212"/>
                    </a:lnTo>
                    <a:lnTo>
                      <a:pt x="265" y="221"/>
                    </a:lnTo>
                    <a:lnTo>
                      <a:pt x="274" y="229"/>
                    </a:lnTo>
                    <a:lnTo>
                      <a:pt x="274" y="229"/>
                    </a:lnTo>
                    <a:lnTo>
                      <a:pt x="300" y="238"/>
                    </a:lnTo>
                    <a:lnTo>
                      <a:pt x="335" y="229"/>
                    </a:lnTo>
                    <a:lnTo>
                      <a:pt x="335" y="229"/>
                    </a:lnTo>
                    <a:lnTo>
                      <a:pt x="335" y="238"/>
                    </a:lnTo>
                    <a:lnTo>
                      <a:pt x="335" y="238"/>
                    </a:lnTo>
                    <a:lnTo>
                      <a:pt x="344" y="247"/>
                    </a:lnTo>
                    <a:lnTo>
                      <a:pt x="371" y="256"/>
                    </a:lnTo>
                    <a:lnTo>
                      <a:pt x="371" y="256"/>
                    </a:lnTo>
                    <a:lnTo>
                      <a:pt x="362" y="274"/>
                    </a:lnTo>
                    <a:lnTo>
                      <a:pt x="362" y="274"/>
                    </a:lnTo>
                    <a:lnTo>
                      <a:pt x="362" y="291"/>
                    </a:lnTo>
                    <a:lnTo>
                      <a:pt x="371" y="300"/>
                    </a:lnTo>
                    <a:lnTo>
                      <a:pt x="397" y="309"/>
                    </a:lnTo>
                    <a:lnTo>
                      <a:pt x="397" y="309"/>
                    </a:lnTo>
                    <a:lnTo>
                      <a:pt x="415" y="309"/>
                    </a:lnTo>
                    <a:lnTo>
                      <a:pt x="415" y="309"/>
                    </a:lnTo>
                    <a:lnTo>
                      <a:pt x="415" y="327"/>
                    </a:lnTo>
                    <a:lnTo>
                      <a:pt x="432" y="335"/>
                    </a:lnTo>
                    <a:lnTo>
                      <a:pt x="432" y="335"/>
                    </a:lnTo>
                    <a:lnTo>
                      <a:pt x="468" y="344"/>
                    </a:lnTo>
                    <a:lnTo>
                      <a:pt x="512" y="344"/>
                    </a:lnTo>
                    <a:lnTo>
                      <a:pt x="547" y="344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44"/>
                    </a:lnTo>
                    <a:lnTo>
                      <a:pt x="574" y="344"/>
                    </a:lnTo>
                    <a:lnTo>
                      <a:pt x="574" y="353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591" y="371"/>
                    </a:lnTo>
                    <a:lnTo>
                      <a:pt x="591" y="371"/>
                    </a:lnTo>
                    <a:lnTo>
                      <a:pt x="582" y="371"/>
                    </a:lnTo>
                    <a:lnTo>
                      <a:pt x="565" y="388"/>
                    </a:lnTo>
                    <a:lnTo>
                      <a:pt x="556" y="406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47" y="415"/>
                    </a:lnTo>
                    <a:lnTo>
                      <a:pt x="547" y="415"/>
                    </a:lnTo>
                    <a:lnTo>
                      <a:pt x="538" y="406"/>
                    </a:lnTo>
                    <a:lnTo>
                      <a:pt x="538" y="406"/>
                    </a:lnTo>
                    <a:lnTo>
                      <a:pt x="547" y="397"/>
                    </a:lnTo>
                    <a:lnTo>
                      <a:pt x="538" y="380"/>
                    </a:lnTo>
                    <a:lnTo>
                      <a:pt x="538" y="380"/>
                    </a:lnTo>
                    <a:lnTo>
                      <a:pt x="529" y="371"/>
                    </a:lnTo>
                    <a:lnTo>
                      <a:pt x="512" y="371"/>
                    </a:lnTo>
                    <a:lnTo>
                      <a:pt x="503" y="362"/>
                    </a:lnTo>
                    <a:lnTo>
                      <a:pt x="485" y="371"/>
                    </a:lnTo>
                    <a:lnTo>
                      <a:pt x="485" y="371"/>
                    </a:lnTo>
                    <a:lnTo>
                      <a:pt x="476" y="380"/>
                    </a:lnTo>
                    <a:lnTo>
                      <a:pt x="468" y="388"/>
                    </a:lnTo>
                    <a:lnTo>
                      <a:pt x="468" y="388"/>
                    </a:lnTo>
                    <a:lnTo>
                      <a:pt x="459" y="380"/>
                    </a:lnTo>
                    <a:lnTo>
                      <a:pt x="441" y="362"/>
                    </a:lnTo>
                    <a:lnTo>
                      <a:pt x="441" y="362"/>
                    </a:lnTo>
                    <a:lnTo>
                      <a:pt x="441" y="353"/>
                    </a:lnTo>
                    <a:lnTo>
                      <a:pt x="424" y="344"/>
                    </a:lnTo>
                    <a:lnTo>
                      <a:pt x="379" y="327"/>
                    </a:lnTo>
                    <a:lnTo>
                      <a:pt x="379" y="327"/>
                    </a:lnTo>
                    <a:lnTo>
                      <a:pt x="326" y="300"/>
                    </a:lnTo>
                    <a:lnTo>
                      <a:pt x="291" y="291"/>
                    </a:lnTo>
                    <a:lnTo>
                      <a:pt x="265" y="265"/>
                    </a:lnTo>
                    <a:lnTo>
                      <a:pt x="265" y="265"/>
                    </a:lnTo>
                    <a:lnTo>
                      <a:pt x="229" y="247"/>
                    </a:lnTo>
                    <a:lnTo>
                      <a:pt x="194" y="238"/>
                    </a:lnTo>
                    <a:lnTo>
                      <a:pt x="159" y="238"/>
                    </a:lnTo>
                    <a:lnTo>
                      <a:pt x="141" y="238"/>
                    </a:lnTo>
                    <a:lnTo>
                      <a:pt x="141" y="238"/>
                    </a:lnTo>
                    <a:lnTo>
                      <a:pt x="132" y="256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41" y="265"/>
                    </a:lnTo>
                    <a:lnTo>
                      <a:pt x="150" y="274"/>
                    </a:lnTo>
                    <a:lnTo>
                      <a:pt x="150" y="274"/>
                    </a:lnTo>
                    <a:lnTo>
                      <a:pt x="115" y="274"/>
                    </a:lnTo>
                    <a:lnTo>
                      <a:pt x="106" y="282"/>
                    </a:lnTo>
                    <a:lnTo>
                      <a:pt x="97" y="291"/>
                    </a:lnTo>
                    <a:lnTo>
                      <a:pt x="97" y="291"/>
                    </a:lnTo>
                    <a:lnTo>
                      <a:pt x="97" y="309"/>
                    </a:lnTo>
                    <a:lnTo>
                      <a:pt x="115" y="318"/>
                    </a:lnTo>
                    <a:lnTo>
                      <a:pt x="115" y="318"/>
                    </a:lnTo>
                    <a:lnTo>
                      <a:pt x="79" y="318"/>
                    </a:lnTo>
                    <a:lnTo>
                      <a:pt x="79" y="318"/>
                    </a:lnTo>
                    <a:lnTo>
                      <a:pt x="62" y="327"/>
                    </a:lnTo>
                    <a:lnTo>
                      <a:pt x="53" y="335"/>
                    </a:lnTo>
                    <a:lnTo>
                      <a:pt x="44" y="344"/>
                    </a:lnTo>
                    <a:lnTo>
                      <a:pt x="35" y="362"/>
                    </a:lnTo>
                    <a:lnTo>
                      <a:pt x="35" y="362"/>
                    </a:lnTo>
                    <a:lnTo>
                      <a:pt x="35" y="371"/>
                    </a:lnTo>
                    <a:lnTo>
                      <a:pt x="44" y="388"/>
                    </a:lnTo>
                    <a:lnTo>
                      <a:pt x="62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62" y="406"/>
                    </a:lnTo>
                    <a:lnTo>
                      <a:pt x="62" y="406"/>
                    </a:lnTo>
                    <a:lnTo>
                      <a:pt x="27" y="406"/>
                    </a:lnTo>
                    <a:lnTo>
                      <a:pt x="9" y="415"/>
                    </a:lnTo>
                    <a:lnTo>
                      <a:pt x="9" y="424"/>
                    </a:lnTo>
                    <a:lnTo>
                      <a:pt x="9" y="424"/>
                    </a:lnTo>
                    <a:lnTo>
                      <a:pt x="9" y="441"/>
                    </a:lnTo>
                    <a:lnTo>
                      <a:pt x="18" y="450"/>
                    </a:lnTo>
                    <a:lnTo>
                      <a:pt x="35" y="459"/>
                    </a:lnTo>
                    <a:close/>
                    <a:moveTo>
                      <a:pt x="988" y="309"/>
                    </a:moveTo>
                    <a:lnTo>
                      <a:pt x="988" y="309"/>
                    </a:lnTo>
                    <a:lnTo>
                      <a:pt x="988" y="318"/>
                    </a:lnTo>
                    <a:lnTo>
                      <a:pt x="979" y="327"/>
                    </a:lnTo>
                    <a:lnTo>
                      <a:pt x="979" y="327"/>
                    </a:lnTo>
                    <a:lnTo>
                      <a:pt x="935" y="344"/>
                    </a:lnTo>
                    <a:lnTo>
                      <a:pt x="891" y="353"/>
                    </a:lnTo>
                    <a:lnTo>
                      <a:pt x="891" y="353"/>
                    </a:lnTo>
                    <a:lnTo>
                      <a:pt x="953" y="335"/>
                    </a:lnTo>
                    <a:lnTo>
                      <a:pt x="971" y="318"/>
                    </a:lnTo>
                    <a:lnTo>
                      <a:pt x="988" y="309"/>
                    </a:lnTo>
                    <a:close/>
                    <a:moveTo>
                      <a:pt x="882" y="759"/>
                    </a:moveTo>
                    <a:lnTo>
                      <a:pt x="882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82" y="750"/>
                    </a:lnTo>
                    <a:lnTo>
                      <a:pt x="882" y="750"/>
                    </a:lnTo>
                    <a:lnTo>
                      <a:pt x="900" y="750"/>
                    </a:lnTo>
                    <a:lnTo>
                      <a:pt x="900" y="750"/>
                    </a:lnTo>
                    <a:lnTo>
                      <a:pt x="882" y="759"/>
                    </a:lnTo>
                    <a:close/>
                    <a:moveTo>
                      <a:pt x="759" y="353"/>
                    </a:moveTo>
                    <a:lnTo>
                      <a:pt x="759" y="353"/>
                    </a:lnTo>
                    <a:lnTo>
                      <a:pt x="759" y="353"/>
                    </a:lnTo>
                    <a:lnTo>
                      <a:pt x="759" y="353"/>
                    </a:lnTo>
                    <a:lnTo>
                      <a:pt x="776" y="353"/>
                    </a:lnTo>
                    <a:lnTo>
                      <a:pt x="794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794" y="362"/>
                    </a:lnTo>
                    <a:lnTo>
                      <a:pt x="794" y="362"/>
                    </a:lnTo>
                    <a:lnTo>
                      <a:pt x="785" y="371"/>
                    </a:lnTo>
                    <a:lnTo>
                      <a:pt x="776" y="380"/>
                    </a:lnTo>
                    <a:lnTo>
                      <a:pt x="776" y="380"/>
                    </a:lnTo>
                    <a:lnTo>
                      <a:pt x="776" y="397"/>
                    </a:lnTo>
                    <a:lnTo>
                      <a:pt x="785" y="406"/>
                    </a:lnTo>
                    <a:lnTo>
                      <a:pt x="821" y="433"/>
                    </a:lnTo>
                    <a:lnTo>
                      <a:pt x="821" y="433"/>
                    </a:lnTo>
                    <a:lnTo>
                      <a:pt x="838" y="441"/>
                    </a:lnTo>
                    <a:lnTo>
                      <a:pt x="838" y="441"/>
                    </a:lnTo>
                    <a:lnTo>
                      <a:pt x="812" y="433"/>
                    </a:lnTo>
                    <a:lnTo>
                      <a:pt x="785" y="415"/>
                    </a:lnTo>
                    <a:lnTo>
                      <a:pt x="785" y="415"/>
                    </a:lnTo>
                    <a:lnTo>
                      <a:pt x="750" y="388"/>
                    </a:lnTo>
                    <a:lnTo>
                      <a:pt x="715" y="380"/>
                    </a:lnTo>
                    <a:lnTo>
                      <a:pt x="715" y="380"/>
                    </a:lnTo>
                    <a:lnTo>
                      <a:pt x="741" y="371"/>
                    </a:lnTo>
                    <a:lnTo>
                      <a:pt x="759" y="353"/>
                    </a:lnTo>
                    <a:close/>
                    <a:moveTo>
                      <a:pt x="574" y="556"/>
                    </a:moveTo>
                    <a:lnTo>
                      <a:pt x="574" y="556"/>
                    </a:lnTo>
                    <a:lnTo>
                      <a:pt x="609" y="547"/>
                    </a:lnTo>
                    <a:lnTo>
                      <a:pt x="609" y="547"/>
                    </a:lnTo>
                    <a:lnTo>
                      <a:pt x="653" y="538"/>
                    </a:lnTo>
                    <a:lnTo>
                      <a:pt x="662" y="530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97" y="538"/>
                    </a:lnTo>
                    <a:lnTo>
                      <a:pt x="697" y="538"/>
                    </a:lnTo>
                    <a:lnTo>
                      <a:pt x="724" y="574"/>
                    </a:lnTo>
                    <a:lnTo>
                      <a:pt x="724" y="574"/>
                    </a:lnTo>
                    <a:lnTo>
                      <a:pt x="662" y="556"/>
                    </a:lnTo>
                    <a:lnTo>
                      <a:pt x="662" y="556"/>
                    </a:lnTo>
                    <a:lnTo>
                      <a:pt x="635" y="556"/>
                    </a:lnTo>
                    <a:lnTo>
                      <a:pt x="600" y="556"/>
                    </a:lnTo>
                    <a:lnTo>
                      <a:pt x="574" y="565"/>
                    </a:lnTo>
                    <a:lnTo>
                      <a:pt x="538" y="583"/>
                    </a:lnTo>
                    <a:lnTo>
                      <a:pt x="538" y="583"/>
                    </a:lnTo>
                    <a:lnTo>
                      <a:pt x="556" y="565"/>
                    </a:lnTo>
                    <a:lnTo>
                      <a:pt x="574" y="556"/>
                    </a:lnTo>
                    <a:close/>
                    <a:moveTo>
                      <a:pt x="635" y="653"/>
                    </a:moveTo>
                    <a:lnTo>
                      <a:pt x="635" y="653"/>
                    </a:lnTo>
                    <a:lnTo>
                      <a:pt x="635" y="662"/>
                    </a:lnTo>
                    <a:lnTo>
                      <a:pt x="635" y="662"/>
                    </a:lnTo>
                    <a:lnTo>
                      <a:pt x="626" y="671"/>
                    </a:lnTo>
                    <a:lnTo>
                      <a:pt x="626" y="680"/>
                    </a:lnTo>
                    <a:lnTo>
                      <a:pt x="626" y="680"/>
                    </a:lnTo>
                    <a:lnTo>
                      <a:pt x="626" y="689"/>
                    </a:lnTo>
                    <a:lnTo>
                      <a:pt x="635" y="697"/>
                    </a:lnTo>
                    <a:lnTo>
                      <a:pt x="662" y="715"/>
                    </a:lnTo>
                    <a:lnTo>
                      <a:pt x="662" y="715"/>
                    </a:lnTo>
                    <a:lnTo>
                      <a:pt x="679" y="733"/>
                    </a:lnTo>
                    <a:lnTo>
                      <a:pt x="688" y="741"/>
                    </a:lnTo>
                    <a:lnTo>
                      <a:pt x="688" y="741"/>
                    </a:lnTo>
                    <a:lnTo>
                      <a:pt x="679" y="741"/>
                    </a:lnTo>
                    <a:lnTo>
                      <a:pt x="679" y="741"/>
                    </a:lnTo>
                    <a:lnTo>
                      <a:pt x="653" y="741"/>
                    </a:lnTo>
                    <a:lnTo>
                      <a:pt x="644" y="724"/>
                    </a:lnTo>
                    <a:lnTo>
                      <a:pt x="644" y="724"/>
                    </a:lnTo>
                    <a:lnTo>
                      <a:pt x="635" y="706"/>
                    </a:lnTo>
                    <a:lnTo>
                      <a:pt x="618" y="697"/>
                    </a:lnTo>
                    <a:lnTo>
                      <a:pt x="600" y="680"/>
                    </a:lnTo>
                    <a:lnTo>
                      <a:pt x="574" y="671"/>
                    </a:lnTo>
                    <a:lnTo>
                      <a:pt x="574" y="671"/>
                    </a:lnTo>
                    <a:lnTo>
                      <a:pt x="635" y="653"/>
                    </a:lnTo>
                    <a:close/>
                    <a:moveTo>
                      <a:pt x="565" y="459"/>
                    </a:moveTo>
                    <a:lnTo>
                      <a:pt x="565" y="459"/>
                    </a:lnTo>
                    <a:lnTo>
                      <a:pt x="565" y="459"/>
                    </a:lnTo>
                    <a:lnTo>
                      <a:pt x="565" y="459"/>
                    </a:lnTo>
                    <a:lnTo>
                      <a:pt x="582" y="477"/>
                    </a:lnTo>
                    <a:lnTo>
                      <a:pt x="582" y="477"/>
                    </a:lnTo>
                    <a:lnTo>
                      <a:pt x="556" y="468"/>
                    </a:lnTo>
                    <a:lnTo>
                      <a:pt x="556" y="468"/>
                    </a:lnTo>
                    <a:lnTo>
                      <a:pt x="565" y="459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5" name="Freeform 9">
                <a:extLst>
                  <a:ext uri="{FF2B5EF4-FFF2-40B4-BE49-F238E27FC236}">
                    <a16:creationId xmlns:a16="http://schemas.microsoft.com/office/drawing/2014/main" id="{A22D15A9-4DB9-D54A-8EB9-FDD5917B6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4275" y="1957388"/>
                <a:ext cx="69850" cy="28575"/>
              </a:xfrm>
              <a:custGeom>
                <a:avLst/>
                <a:gdLst>
                  <a:gd name="T0" fmla="*/ 62 w 195"/>
                  <a:gd name="T1" fmla="*/ 79 h 80"/>
                  <a:gd name="T2" fmla="*/ 62 w 195"/>
                  <a:gd name="T3" fmla="*/ 79 h 80"/>
                  <a:gd name="T4" fmla="*/ 97 w 195"/>
                  <a:gd name="T5" fmla="*/ 70 h 80"/>
                  <a:gd name="T6" fmla="*/ 124 w 195"/>
                  <a:gd name="T7" fmla="*/ 61 h 80"/>
                  <a:gd name="T8" fmla="*/ 177 w 195"/>
                  <a:gd name="T9" fmla="*/ 44 h 80"/>
                  <a:gd name="T10" fmla="*/ 177 w 195"/>
                  <a:gd name="T11" fmla="*/ 44 h 80"/>
                  <a:gd name="T12" fmla="*/ 186 w 195"/>
                  <a:gd name="T13" fmla="*/ 35 h 80"/>
                  <a:gd name="T14" fmla="*/ 194 w 195"/>
                  <a:gd name="T15" fmla="*/ 26 h 80"/>
                  <a:gd name="T16" fmla="*/ 194 w 195"/>
                  <a:gd name="T17" fmla="*/ 17 h 80"/>
                  <a:gd name="T18" fmla="*/ 194 w 195"/>
                  <a:gd name="T19" fmla="*/ 17 h 80"/>
                  <a:gd name="T20" fmla="*/ 177 w 195"/>
                  <a:gd name="T21" fmla="*/ 0 h 80"/>
                  <a:gd name="T22" fmla="*/ 150 w 195"/>
                  <a:gd name="T23" fmla="*/ 0 h 80"/>
                  <a:gd name="T24" fmla="*/ 150 w 195"/>
                  <a:gd name="T25" fmla="*/ 0 h 80"/>
                  <a:gd name="T26" fmla="*/ 80 w 195"/>
                  <a:gd name="T27" fmla="*/ 9 h 80"/>
                  <a:gd name="T28" fmla="*/ 27 w 195"/>
                  <a:gd name="T29" fmla="*/ 17 h 80"/>
                  <a:gd name="T30" fmla="*/ 9 w 195"/>
                  <a:gd name="T31" fmla="*/ 26 h 80"/>
                  <a:gd name="T32" fmla="*/ 0 w 195"/>
                  <a:gd name="T33" fmla="*/ 35 h 80"/>
                  <a:gd name="T34" fmla="*/ 0 w 195"/>
                  <a:gd name="T35" fmla="*/ 35 h 80"/>
                  <a:gd name="T36" fmla="*/ 0 w 195"/>
                  <a:gd name="T37" fmla="*/ 44 h 80"/>
                  <a:gd name="T38" fmla="*/ 9 w 195"/>
                  <a:gd name="T39" fmla="*/ 61 h 80"/>
                  <a:gd name="T40" fmla="*/ 9 w 195"/>
                  <a:gd name="T41" fmla="*/ 61 h 80"/>
                  <a:gd name="T42" fmla="*/ 36 w 195"/>
                  <a:gd name="T43" fmla="*/ 70 h 80"/>
                  <a:gd name="T44" fmla="*/ 62 w 195"/>
                  <a:gd name="T4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5" h="80">
                    <a:moveTo>
                      <a:pt x="62" y="79"/>
                    </a:moveTo>
                    <a:lnTo>
                      <a:pt x="62" y="79"/>
                    </a:lnTo>
                    <a:lnTo>
                      <a:pt x="97" y="70"/>
                    </a:lnTo>
                    <a:lnTo>
                      <a:pt x="124" y="61"/>
                    </a:lnTo>
                    <a:lnTo>
                      <a:pt x="177" y="44"/>
                    </a:lnTo>
                    <a:lnTo>
                      <a:pt x="177" y="44"/>
                    </a:lnTo>
                    <a:lnTo>
                      <a:pt x="186" y="35"/>
                    </a:lnTo>
                    <a:lnTo>
                      <a:pt x="194" y="26"/>
                    </a:lnTo>
                    <a:lnTo>
                      <a:pt x="194" y="17"/>
                    </a:lnTo>
                    <a:lnTo>
                      <a:pt x="194" y="17"/>
                    </a:lnTo>
                    <a:lnTo>
                      <a:pt x="177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80" y="9"/>
                    </a:lnTo>
                    <a:lnTo>
                      <a:pt x="27" y="17"/>
                    </a:lnTo>
                    <a:lnTo>
                      <a:pt x="9" y="26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36" y="70"/>
                    </a:lnTo>
                    <a:lnTo>
                      <a:pt x="62" y="7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" name="Freeform 10">
                <a:extLst>
                  <a:ext uri="{FF2B5EF4-FFF2-40B4-BE49-F238E27FC236}">
                    <a16:creationId xmlns:a16="http://schemas.microsoft.com/office/drawing/2014/main" id="{941FFA84-D68D-3D49-975E-974C464963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250" y="1957388"/>
                <a:ext cx="41275" cy="38100"/>
              </a:xfrm>
              <a:custGeom>
                <a:avLst/>
                <a:gdLst>
                  <a:gd name="T0" fmla="*/ 62 w 116"/>
                  <a:gd name="T1" fmla="*/ 106 h 107"/>
                  <a:gd name="T2" fmla="*/ 62 w 116"/>
                  <a:gd name="T3" fmla="*/ 106 h 107"/>
                  <a:gd name="T4" fmla="*/ 89 w 116"/>
                  <a:gd name="T5" fmla="*/ 106 h 107"/>
                  <a:gd name="T6" fmla="*/ 89 w 116"/>
                  <a:gd name="T7" fmla="*/ 106 h 107"/>
                  <a:gd name="T8" fmla="*/ 106 w 116"/>
                  <a:gd name="T9" fmla="*/ 106 h 107"/>
                  <a:gd name="T10" fmla="*/ 115 w 116"/>
                  <a:gd name="T11" fmla="*/ 97 h 107"/>
                  <a:gd name="T12" fmla="*/ 115 w 116"/>
                  <a:gd name="T13" fmla="*/ 97 h 107"/>
                  <a:gd name="T14" fmla="*/ 115 w 116"/>
                  <a:gd name="T15" fmla="*/ 79 h 107"/>
                  <a:gd name="T16" fmla="*/ 115 w 116"/>
                  <a:gd name="T17" fmla="*/ 61 h 107"/>
                  <a:gd name="T18" fmla="*/ 115 w 116"/>
                  <a:gd name="T19" fmla="*/ 61 h 107"/>
                  <a:gd name="T20" fmla="*/ 98 w 116"/>
                  <a:gd name="T21" fmla="*/ 35 h 107"/>
                  <a:gd name="T22" fmla="*/ 71 w 116"/>
                  <a:gd name="T23" fmla="*/ 17 h 107"/>
                  <a:gd name="T24" fmla="*/ 45 w 116"/>
                  <a:gd name="T25" fmla="*/ 9 h 107"/>
                  <a:gd name="T26" fmla="*/ 27 w 116"/>
                  <a:gd name="T27" fmla="*/ 0 h 107"/>
                  <a:gd name="T28" fmla="*/ 27 w 116"/>
                  <a:gd name="T29" fmla="*/ 0 h 107"/>
                  <a:gd name="T30" fmla="*/ 9 w 116"/>
                  <a:gd name="T31" fmla="*/ 9 h 107"/>
                  <a:gd name="T32" fmla="*/ 0 w 116"/>
                  <a:gd name="T33" fmla="*/ 26 h 107"/>
                  <a:gd name="T34" fmla="*/ 0 w 116"/>
                  <a:gd name="T35" fmla="*/ 26 h 107"/>
                  <a:gd name="T36" fmla="*/ 9 w 116"/>
                  <a:gd name="T37" fmla="*/ 44 h 107"/>
                  <a:gd name="T38" fmla="*/ 18 w 116"/>
                  <a:gd name="T39" fmla="*/ 70 h 107"/>
                  <a:gd name="T40" fmla="*/ 45 w 116"/>
                  <a:gd name="T41" fmla="*/ 88 h 107"/>
                  <a:gd name="T42" fmla="*/ 62 w 116"/>
                  <a:gd name="T43" fmla="*/ 10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107">
                    <a:moveTo>
                      <a:pt x="62" y="106"/>
                    </a:moveTo>
                    <a:lnTo>
                      <a:pt x="62" y="106"/>
                    </a:lnTo>
                    <a:lnTo>
                      <a:pt x="89" y="106"/>
                    </a:lnTo>
                    <a:lnTo>
                      <a:pt x="89" y="106"/>
                    </a:lnTo>
                    <a:lnTo>
                      <a:pt x="106" y="106"/>
                    </a:lnTo>
                    <a:lnTo>
                      <a:pt x="115" y="97"/>
                    </a:lnTo>
                    <a:lnTo>
                      <a:pt x="115" y="97"/>
                    </a:lnTo>
                    <a:lnTo>
                      <a:pt x="115" y="79"/>
                    </a:lnTo>
                    <a:lnTo>
                      <a:pt x="115" y="61"/>
                    </a:lnTo>
                    <a:lnTo>
                      <a:pt x="115" y="61"/>
                    </a:lnTo>
                    <a:lnTo>
                      <a:pt x="98" y="35"/>
                    </a:lnTo>
                    <a:lnTo>
                      <a:pt x="71" y="17"/>
                    </a:lnTo>
                    <a:lnTo>
                      <a:pt x="45" y="9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18" y="70"/>
                    </a:lnTo>
                    <a:lnTo>
                      <a:pt x="45" y="88"/>
                    </a:lnTo>
                    <a:lnTo>
                      <a:pt x="62" y="106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7" name="Freeform 11">
                <a:extLst>
                  <a:ext uri="{FF2B5EF4-FFF2-40B4-BE49-F238E27FC236}">
                    <a16:creationId xmlns:a16="http://schemas.microsoft.com/office/drawing/2014/main" id="{2AC2864F-6C84-4149-86AF-579EB19F04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4588" y="1911350"/>
                <a:ext cx="76200" cy="50800"/>
              </a:xfrm>
              <a:custGeom>
                <a:avLst/>
                <a:gdLst>
                  <a:gd name="T0" fmla="*/ 88 w 212"/>
                  <a:gd name="T1" fmla="*/ 141 h 142"/>
                  <a:gd name="T2" fmla="*/ 88 w 212"/>
                  <a:gd name="T3" fmla="*/ 141 h 142"/>
                  <a:gd name="T4" fmla="*/ 141 w 212"/>
                  <a:gd name="T5" fmla="*/ 141 h 142"/>
                  <a:gd name="T6" fmla="*/ 185 w 212"/>
                  <a:gd name="T7" fmla="*/ 124 h 142"/>
                  <a:gd name="T8" fmla="*/ 185 w 212"/>
                  <a:gd name="T9" fmla="*/ 124 h 142"/>
                  <a:gd name="T10" fmla="*/ 203 w 212"/>
                  <a:gd name="T11" fmla="*/ 124 h 142"/>
                  <a:gd name="T12" fmla="*/ 211 w 212"/>
                  <a:gd name="T13" fmla="*/ 106 h 142"/>
                  <a:gd name="T14" fmla="*/ 211 w 212"/>
                  <a:gd name="T15" fmla="*/ 106 h 142"/>
                  <a:gd name="T16" fmla="*/ 211 w 212"/>
                  <a:gd name="T17" fmla="*/ 97 h 142"/>
                  <a:gd name="T18" fmla="*/ 203 w 212"/>
                  <a:gd name="T19" fmla="*/ 88 h 142"/>
                  <a:gd name="T20" fmla="*/ 203 w 212"/>
                  <a:gd name="T21" fmla="*/ 88 h 142"/>
                  <a:gd name="T22" fmla="*/ 194 w 212"/>
                  <a:gd name="T23" fmla="*/ 88 h 142"/>
                  <a:gd name="T24" fmla="*/ 194 w 212"/>
                  <a:gd name="T25" fmla="*/ 88 h 142"/>
                  <a:gd name="T26" fmla="*/ 203 w 212"/>
                  <a:gd name="T27" fmla="*/ 88 h 142"/>
                  <a:gd name="T28" fmla="*/ 203 w 212"/>
                  <a:gd name="T29" fmla="*/ 88 h 142"/>
                  <a:gd name="T30" fmla="*/ 211 w 212"/>
                  <a:gd name="T31" fmla="*/ 71 h 142"/>
                  <a:gd name="T32" fmla="*/ 203 w 212"/>
                  <a:gd name="T33" fmla="*/ 53 h 142"/>
                  <a:gd name="T34" fmla="*/ 203 w 212"/>
                  <a:gd name="T35" fmla="*/ 53 h 142"/>
                  <a:gd name="T36" fmla="*/ 194 w 212"/>
                  <a:gd name="T37" fmla="*/ 44 h 142"/>
                  <a:gd name="T38" fmla="*/ 185 w 212"/>
                  <a:gd name="T39" fmla="*/ 35 h 142"/>
                  <a:gd name="T40" fmla="*/ 158 w 212"/>
                  <a:gd name="T41" fmla="*/ 35 h 142"/>
                  <a:gd name="T42" fmla="*/ 158 w 212"/>
                  <a:gd name="T43" fmla="*/ 35 h 142"/>
                  <a:gd name="T44" fmla="*/ 123 w 212"/>
                  <a:gd name="T45" fmla="*/ 35 h 142"/>
                  <a:gd name="T46" fmla="*/ 123 w 212"/>
                  <a:gd name="T47" fmla="*/ 35 h 142"/>
                  <a:gd name="T48" fmla="*/ 97 w 212"/>
                  <a:gd name="T49" fmla="*/ 27 h 142"/>
                  <a:gd name="T50" fmla="*/ 97 w 212"/>
                  <a:gd name="T51" fmla="*/ 27 h 142"/>
                  <a:gd name="T52" fmla="*/ 44 w 212"/>
                  <a:gd name="T53" fmla="*/ 0 h 142"/>
                  <a:gd name="T54" fmla="*/ 17 w 212"/>
                  <a:gd name="T55" fmla="*/ 0 h 142"/>
                  <a:gd name="T56" fmla="*/ 8 w 212"/>
                  <a:gd name="T57" fmla="*/ 9 h 142"/>
                  <a:gd name="T58" fmla="*/ 8 w 212"/>
                  <a:gd name="T59" fmla="*/ 9 h 142"/>
                  <a:gd name="T60" fmla="*/ 0 w 212"/>
                  <a:gd name="T61" fmla="*/ 27 h 142"/>
                  <a:gd name="T62" fmla="*/ 0 w 212"/>
                  <a:gd name="T63" fmla="*/ 44 h 142"/>
                  <a:gd name="T64" fmla="*/ 17 w 212"/>
                  <a:gd name="T65" fmla="*/ 80 h 142"/>
                  <a:gd name="T66" fmla="*/ 17 w 212"/>
                  <a:gd name="T67" fmla="*/ 80 h 142"/>
                  <a:gd name="T68" fmla="*/ 44 w 212"/>
                  <a:gd name="T69" fmla="*/ 124 h 142"/>
                  <a:gd name="T70" fmla="*/ 61 w 212"/>
                  <a:gd name="T71" fmla="*/ 141 h 142"/>
                  <a:gd name="T72" fmla="*/ 88 w 212"/>
                  <a:gd name="T73" fmla="*/ 14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2" h="142">
                    <a:moveTo>
                      <a:pt x="88" y="141"/>
                    </a:moveTo>
                    <a:lnTo>
                      <a:pt x="88" y="141"/>
                    </a:lnTo>
                    <a:lnTo>
                      <a:pt x="141" y="141"/>
                    </a:lnTo>
                    <a:lnTo>
                      <a:pt x="185" y="124"/>
                    </a:lnTo>
                    <a:lnTo>
                      <a:pt x="185" y="124"/>
                    </a:lnTo>
                    <a:lnTo>
                      <a:pt x="203" y="124"/>
                    </a:lnTo>
                    <a:lnTo>
                      <a:pt x="211" y="106"/>
                    </a:lnTo>
                    <a:lnTo>
                      <a:pt x="211" y="106"/>
                    </a:lnTo>
                    <a:lnTo>
                      <a:pt x="211" y="97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194" y="88"/>
                    </a:lnTo>
                    <a:lnTo>
                      <a:pt x="194" y="88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211" y="71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94" y="44"/>
                    </a:lnTo>
                    <a:lnTo>
                      <a:pt x="185" y="35"/>
                    </a:lnTo>
                    <a:lnTo>
                      <a:pt x="158" y="35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123" y="35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27"/>
                    </a:lnTo>
                    <a:lnTo>
                      <a:pt x="0" y="44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44" y="124"/>
                    </a:lnTo>
                    <a:lnTo>
                      <a:pt x="61" y="141"/>
                    </a:lnTo>
                    <a:lnTo>
                      <a:pt x="88" y="14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8" name="Freeform 12">
                <a:extLst>
                  <a:ext uri="{FF2B5EF4-FFF2-40B4-BE49-F238E27FC236}">
                    <a16:creationId xmlns:a16="http://schemas.microsoft.com/office/drawing/2014/main" id="{7DA0527C-F284-F947-B608-223EAE5183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2700" y="1962150"/>
                <a:ext cx="41275" cy="28575"/>
              </a:xfrm>
              <a:custGeom>
                <a:avLst/>
                <a:gdLst>
                  <a:gd name="T0" fmla="*/ 53 w 116"/>
                  <a:gd name="T1" fmla="*/ 80 h 81"/>
                  <a:gd name="T2" fmla="*/ 53 w 116"/>
                  <a:gd name="T3" fmla="*/ 80 h 81"/>
                  <a:gd name="T4" fmla="*/ 88 w 116"/>
                  <a:gd name="T5" fmla="*/ 71 h 81"/>
                  <a:gd name="T6" fmla="*/ 106 w 116"/>
                  <a:gd name="T7" fmla="*/ 62 h 81"/>
                  <a:gd name="T8" fmla="*/ 115 w 116"/>
                  <a:gd name="T9" fmla="*/ 53 h 81"/>
                  <a:gd name="T10" fmla="*/ 115 w 116"/>
                  <a:gd name="T11" fmla="*/ 53 h 81"/>
                  <a:gd name="T12" fmla="*/ 115 w 116"/>
                  <a:gd name="T13" fmla="*/ 36 h 81"/>
                  <a:gd name="T14" fmla="*/ 106 w 116"/>
                  <a:gd name="T15" fmla="*/ 27 h 81"/>
                  <a:gd name="T16" fmla="*/ 97 w 116"/>
                  <a:gd name="T17" fmla="*/ 9 h 81"/>
                  <a:gd name="T18" fmla="*/ 97 w 116"/>
                  <a:gd name="T19" fmla="*/ 9 h 81"/>
                  <a:gd name="T20" fmla="*/ 97 w 116"/>
                  <a:gd name="T21" fmla="*/ 9 h 81"/>
                  <a:gd name="T22" fmla="*/ 97 w 116"/>
                  <a:gd name="T23" fmla="*/ 9 h 81"/>
                  <a:gd name="T24" fmla="*/ 62 w 116"/>
                  <a:gd name="T25" fmla="*/ 0 h 81"/>
                  <a:gd name="T26" fmla="*/ 35 w 116"/>
                  <a:gd name="T27" fmla="*/ 9 h 81"/>
                  <a:gd name="T28" fmla="*/ 17 w 116"/>
                  <a:gd name="T29" fmla="*/ 18 h 81"/>
                  <a:gd name="T30" fmla="*/ 9 w 116"/>
                  <a:gd name="T31" fmla="*/ 36 h 81"/>
                  <a:gd name="T32" fmla="*/ 9 w 116"/>
                  <a:gd name="T33" fmla="*/ 36 h 81"/>
                  <a:gd name="T34" fmla="*/ 0 w 116"/>
                  <a:gd name="T35" fmla="*/ 53 h 81"/>
                  <a:gd name="T36" fmla="*/ 9 w 116"/>
                  <a:gd name="T37" fmla="*/ 71 h 81"/>
                  <a:gd name="T38" fmla="*/ 26 w 116"/>
                  <a:gd name="T39" fmla="*/ 80 h 81"/>
                  <a:gd name="T40" fmla="*/ 26 w 116"/>
                  <a:gd name="T41" fmla="*/ 80 h 81"/>
                  <a:gd name="T42" fmla="*/ 53 w 116"/>
                  <a:gd name="T43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81">
                    <a:moveTo>
                      <a:pt x="53" y="80"/>
                    </a:moveTo>
                    <a:lnTo>
                      <a:pt x="53" y="80"/>
                    </a:lnTo>
                    <a:lnTo>
                      <a:pt x="88" y="71"/>
                    </a:lnTo>
                    <a:lnTo>
                      <a:pt x="106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15" y="36"/>
                    </a:lnTo>
                    <a:lnTo>
                      <a:pt x="106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62" y="0"/>
                    </a:lnTo>
                    <a:lnTo>
                      <a:pt x="35" y="9"/>
                    </a:lnTo>
                    <a:lnTo>
                      <a:pt x="17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53"/>
                    </a:lnTo>
                    <a:lnTo>
                      <a:pt x="9" y="71"/>
                    </a:lnTo>
                    <a:lnTo>
                      <a:pt x="26" y="80"/>
                    </a:lnTo>
                    <a:lnTo>
                      <a:pt x="26" y="80"/>
                    </a:lnTo>
                    <a:lnTo>
                      <a:pt x="53" y="8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" name="Freeform 13">
                <a:extLst>
                  <a:ext uri="{FF2B5EF4-FFF2-40B4-BE49-F238E27FC236}">
                    <a16:creationId xmlns:a16="http://schemas.microsoft.com/office/drawing/2014/main" id="{CEB9D547-BAB5-7B4B-81D8-FA3501E66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3775" y="1885950"/>
                <a:ext cx="139700" cy="79375"/>
              </a:xfrm>
              <a:custGeom>
                <a:avLst/>
                <a:gdLst>
                  <a:gd name="T0" fmla="*/ 26 w 389"/>
                  <a:gd name="T1" fmla="*/ 89 h 222"/>
                  <a:gd name="T2" fmla="*/ 71 w 389"/>
                  <a:gd name="T3" fmla="*/ 89 h 222"/>
                  <a:gd name="T4" fmla="*/ 88 w 389"/>
                  <a:gd name="T5" fmla="*/ 89 h 222"/>
                  <a:gd name="T6" fmla="*/ 106 w 389"/>
                  <a:gd name="T7" fmla="*/ 89 h 222"/>
                  <a:gd name="T8" fmla="*/ 123 w 389"/>
                  <a:gd name="T9" fmla="*/ 106 h 222"/>
                  <a:gd name="T10" fmla="*/ 79 w 389"/>
                  <a:gd name="T11" fmla="*/ 106 h 222"/>
                  <a:gd name="T12" fmla="*/ 53 w 389"/>
                  <a:gd name="T13" fmla="*/ 106 h 222"/>
                  <a:gd name="T14" fmla="*/ 35 w 389"/>
                  <a:gd name="T15" fmla="*/ 115 h 222"/>
                  <a:gd name="T16" fmla="*/ 35 w 389"/>
                  <a:gd name="T17" fmla="*/ 124 h 222"/>
                  <a:gd name="T18" fmla="*/ 35 w 389"/>
                  <a:gd name="T19" fmla="*/ 142 h 222"/>
                  <a:gd name="T20" fmla="*/ 44 w 389"/>
                  <a:gd name="T21" fmla="*/ 159 h 222"/>
                  <a:gd name="T22" fmla="*/ 115 w 389"/>
                  <a:gd name="T23" fmla="*/ 159 h 222"/>
                  <a:gd name="T24" fmla="*/ 159 w 389"/>
                  <a:gd name="T25" fmla="*/ 151 h 222"/>
                  <a:gd name="T26" fmla="*/ 229 w 389"/>
                  <a:gd name="T27" fmla="*/ 168 h 222"/>
                  <a:gd name="T28" fmla="*/ 256 w 389"/>
                  <a:gd name="T29" fmla="*/ 186 h 222"/>
                  <a:gd name="T30" fmla="*/ 335 w 389"/>
                  <a:gd name="T31" fmla="*/ 221 h 222"/>
                  <a:gd name="T32" fmla="*/ 362 w 389"/>
                  <a:gd name="T33" fmla="*/ 212 h 222"/>
                  <a:gd name="T34" fmla="*/ 379 w 389"/>
                  <a:gd name="T35" fmla="*/ 195 h 222"/>
                  <a:gd name="T36" fmla="*/ 388 w 389"/>
                  <a:gd name="T37" fmla="*/ 168 h 222"/>
                  <a:gd name="T38" fmla="*/ 388 w 389"/>
                  <a:gd name="T39" fmla="*/ 151 h 222"/>
                  <a:gd name="T40" fmla="*/ 371 w 389"/>
                  <a:gd name="T41" fmla="*/ 142 h 222"/>
                  <a:gd name="T42" fmla="*/ 362 w 389"/>
                  <a:gd name="T43" fmla="*/ 133 h 222"/>
                  <a:gd name="T44" fmla="*/ 362 w 389"/>
                  <a:gd name="T45" fmla="*/ 106 h 222"/>
                  <a:gd name="T46" fmla="*/ 344 w 389"/>
                  <a:gd name="T47" fmla="*/ 89 h 222"/>
                  <a:gd name="T48" fmla="*/ 282 w 389"/>
                  <a:gd name="T49" fmla="*/ 80 h 222"/>
                  <a:gd name="T50" fmla="*/ 265 w 389"/>
                  <a:gd name="T51" fmla="*/ 62 h 222"/>
                  <a:gd name="T52" fmla="*/ 247 w 389"/>
                  <a:gd name="T53" fmla="*/ 45 h 222"/>
                  <a:gd name="T54" fmla="*/ 212 w 389"/>
                  <a:gd name="T55" fmla="*/ 36 h 222"/>
                  <a:gd name="T56" fmla="*/ 203 w 389"/>
                  <a:gd name="T57" fmla="*/ 45 h 222"/>
                  <a:gd name="T58" fmla="*/ 203 w 389"/>
                  <a:gd name="T59" fmla="*/ 45 h 222"/>
                  <a:gd name="T60" fmla="*/ 203 w 389"/>
                  <a:gd name="T61" fmla="*/ 45 h 222"/>
                  <a:gd name="T62" fmla="*/ 194 w 389"/>
                  <a:gd name="T63" fmla="*/ 36 h 222"/>
                  <a:gd name="T64" fmla="*/ 185 w 389"/>
                  <a:gd name="T65" fmla="*/ 27 h 222"/>
                  <a:gd name="T66" fmla="*/ 97 w 389"/>
                  <a:gd name="T67" fmla="*/ 0 h 222"/>
                  <a:gd name="T68" fmla="*/ 18 w 389"/>
                  <a:gd name="T69" fmla="*/ 9 h 222"/>
                  <a:gd name="T70" fmla="*/ 0 w 389"/>
                  <a:gd name="T71" fmla="*/ 18 h 222"/>
                  <a:gd name="T72" fmla="*/ 0 w 389"/>
                  <a:gd name="T73" fmla="*/ 36 h 222"/>
                  <a:gd name="T74" fmla="*/ 26 w 389"/>
                  <a:gd name="T75" fmla="*/ 8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9" h="222">
                    <a:moveTo>
                      <a:pt x="26" y="89"/>
                    </a:moveTo>
                    <a:lnTo>
                      <a:pt x="26" y="89"/>
                    </a:lnTo>
                    <a:lnTo>
                      <a:pt x="44" y="98"/>
                    </a:lnTo>
                    <a:lnTo>
                      <a:pt x="71" y="89"/>
                    </a:lnTo>
                    <a:lnTo>
                      <a:pt x="71" y="89"/>
                    </a:lnTo>
                    <a:lnTo>
                      <a:pt x="88" y="89"/>
                    </a:lnTo>
                    <a:lnTo>
                      <a:pt x="106" y="89"/>
                    </a:lnTo>
                    <a:lnTo>
                      <a:pt x="106" y="89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06" y="115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53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42"/>
                    </a:lnTo>
                    <a:lnTo>
                      <a:pt x="44" y="159"/>
                    </a:lnTo>
                    <a:lnTo>
                      <a:pt x="44" y="159"/>
                    </a:lnTo>
                    <a:lnTo>
                      <a:pt x="79" y="168"/>
                    </a:lnTo>
                    <a:lnTo>
                      <a:pt x="115" y="159"/>
                    </a:lnTo>
                    <a:lnTo>
                      <a:pt x="115" y="159"/>
                    </a:lnTo>
                    <a:lnTo>
                      <a:pt x="159" y="151"/>
                    </a:lnTo>
                    <a:lnTo>
                      <a:pt x="194" y="159"/>
                    </a:lnTo>
                    <a:lnTo>
                      <a:pt x="229" y="168"/>
                    </a:lnTo>
                    <a:lnTo>
                      <a:pt x="256" y="186"/>
                    </a:lnTo>
                    <a:lnTo>
                      <a:pt x="256" y="186"/>
                    </a:lnTo>
                    <a:lnTo>
                      <a:pt x="300" y="212"/>
                    </a:lnTo>
                    <a:lnTo>
                      <a:pt x="335" y="221"/>
                    </a:lnTo>
                    <a:lnTo>
                      <a:pt x="335" y="221"/>
                    </a:lnTo>
                    <a:lnTo>
                      <a:pt x="362" y="212"/>
                    </a:lnTo>
                    <a:lnTo>
                      <a:pt x="379" y="195"/>
                    </a:lnTo>
                    <a:lnTo>
                      <a:pt x="379" y="195"/>
                    </a:lnTo>
                    <a:lnTo>
                      <a:pt x="388" y="186"/>
                    </a:lnTo>
                    <a:lnTo>
                      <a:pt x="388" y="168"/>
                    </a:lnTo>
                    <a:lnTo>
                      <a:pt x="388" y="168"/>
                    </a:lnTo>
                    <a:lnTo>
                      <a:pt x="388" y="151"/>
                    </a:lnTo>
                    <a:lnTo>
                      <a:pt x="371" y="142"/>
                    </a:lnTo>
                    <a:lnTo>
                      <a:pt x="371" y="142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62" y="115"/>
                    </a:lnTo>
                    <a:lnTo>
                      <a:pt x="362" y="106"/>
                    </a:lnTo>
                    <a:lnTo>
                      <a:pt x="362" y="106"/>
                    </a:lnTo>
                    <a:lnTo>
                      <a:pt x="344" y="89"/>
                    </a:lnTo>
                    <a:lnTo>
                      <a:pt x="326" y="80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65" y="62"/>
                    </a:lnTo>
                    <a:lnTo>
                      <a:pt x="265" y="62"/>
                    </a:lnTo>
                    <a:lnTo>
                      <a:pt x="247" y="45"/>
                    </a:lnTo>
                    <a:lnTo>
                      <a:pt x="229" y="36"/>
                    </a:lnTo>
                    <a:lnTo>
                      <a:pt x="212" y="36"/>
                    </a:lnTo>
                    <a:lnTo>
                      <a:pt x="212" y="36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194" y="36"/>
                    </a:lnTo>
                    <a:lnTo>
                      <a:pt x="185" y="27"/>
                    </a:lnTo>
                    <a:lnTo>
                      <a:pt x="185" y="27"/>
                    </a:lnTo>
                    <a:lnTo>
                      <a:pt x="150" y="9"/>
                    </a:lnTo>
                    <a:lnTo>
                      <a:pt x="97" y="0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8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9" y="71"/>
                    </a:lnTo>
                    <a:lnTo>
                      <a:pt x="26" y="8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0" name="Freeform 14">
                <a:extLst>
                  <a:ext uri="{FF2B5EF4-FFF2-40B4-BE49-F238E27FC236}">
                    <a16:creationId xmlns:a16="http://schemas.microsoft.com/office/drawing/2014/main" id="{D8B561CA-63D8-DE42-816D-DDCEB39FE5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4950" y="2509838"/>
                <a:ext cx="28575" cy="28575"/>
              </a:xfrm>
              <a:custGeom>
                <a:avLst/>
                <a:gdLst>
                  <a:gd name="T0" fmla="*/ 45 w 81"/>
                  <a:gd name="T1" fmla="*/ 0 h 80"/>
                  <a:gd name="T2" fmla="*/ 45 w 81"/>
                  <a:gd name="T3" fmla="*/ 0 h 80"/>
                  <a:gd name="T4" fmla="*/ 18 w 81"/>
                  <a:gd name="T5" fmla="*/ 0 h 80"/>
                  <a:gd name="T6" fmla="*/ 0 w 81"/>
                  <a:gd name="T7" fmla="*/ 17 h 80"/>
                  <a:gd name="T8" fmla="*/ 0 w 81"/>
                  <a:gd name="T9" fmla="*/ 17 h 80"/>
                  <a:gd name="T10" fmla="*/ 0 w 81"/>
                  <a:gd name="T11" fmla="*/ 44 h 80"/>
                  <a:gd name="T12" fmla="*/ 9 w 81"/>
                  <a:gd name="T13" fmla="*/ 62 h 80"/>
                  <a:gd name="T14" fmla="*/ 9 w 81"/>
                  <a:gd name="T15" fmla="*/ 62 h 80"/>
                  <a:gd name="T16" fmla="*/ 18 w 81"/>
                  <a:gd name="T17" fmla="*/ 79 h 80"/>
                  <a:gd name="T18" fmla="*/ 36 w 81"/>
                  <a:gd name="T19" fmla="*/ 79 h 80"/>
                  <a:gd name="T20" fmla="*/ 36 w 81"/>
                  <a:gd name="T21" fmla="*/ 79 h 80"/>
                  <a:gd name="T22" fmla="*/ 36 w 81"/>
                  <a:gd name="T23" fmla="*/ 79 h 80"/>
                  <a:gd name="T24" fmla="*/ 36 w 81"/>
                  <a:gd name="T25" fmla="*/ 79 h 80"/>
                  <a:gd name="T26" fmla="*/ 62 w 81"/>
                  <a:gd name="T27" fmla="*/ 70 h 80"/>
                  <a:gd name="T28" fmla="*/ 71 w 81"/>
                  <a:gd name="T29" fmla="*/ 53 h 80"/>
                  <a:gd name="T30" fmla="*/ 71 w 81"/>
                  <a:gd name="T31" fmla="*/ 53 h 80"/>
                  <a:gd name="T32" fmla="*/ 80 w 81"/>
                  <a:gd name="T33" fmla="*/ 26 h 80"/>
                  <a:gd name="T34" fmla="*/ 71 w 81"/>
                  <a:gd name="T35" fmla="*/ 9 h 80"/>
                  <a:gd name="T36" fmla="*/ 71 w 81"/>
                  <a:gd name="T37" fmla="*/ 9 h 80"/>
                  <a:gd name="T38" fmla="*/ 62 w 81"/>
                  <a:gd name="T39" fmla="*/ 0 h 80"/>
                  <a:gd name="T40" fmla="*/ 45 w 81"/>
                  <a:gd name="T4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1" h="80">
                    <a:moveTo>
                      <a:pt x="45" y="0"/>
                    </a:moveTo>
                    <a:lnTo>
                      <a:pt x="45" y="0"/>
                    </a:lnTo>
                    <a:lnTo>
                      <a:pt x="18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62" y="70"/>
                    </a:lnTo>
                    <a:lnTo>
                      <a:pt x="71" y="53"/>
                    </a:lnTo>
                    <a:lnTo>
                      <a:pt x="71" y="53"/>
                    </a:lnTo>
                    <a:lnTo>
                      <a:pt x="80" y="26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62" y="0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" name="Freeform 15">
                <a:extLst>
                  <a:ext uri="{FF2B5EF4-FFF2-40B4-BE49-F238E27FC236}">
                    <a16:creationId xmlns:a16="http://schemas.microsoft.com/office/drawing/2014/main" id="{21461906-30DC-BA48-AA4E-8CAC946F1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3275" y="1949450"/>
                <a:ext cx="38100" cy="22225"/>
              </a:xfrm>
              <a:custGeom>
                <a:avLst/>
                <a:gdLst>
                  <a:gd name="T0" fmla="*/ 8 w 106"/>
                  <a:gd name="T1" fmla="*/ 27 h 63"/>
                  <a:gd name="T2" fmla="*/ 8 w 106"/>
                  <a:gd name="T3" fmla="*/ 27 h 63"/>
                  <a:gd name="T4" fmla="*/ 35 w 106"/>
                  <a:gd name="T5" fmla="*/ 53 h 63"/>
                  <a:gd name="T6" fmla="*/ 70 w 106"/>
                  <a:gd name="T7" fmla="*/ 62 h 63"/>
                  <a:gd name="T8" fmla="*/ 70 w 106"/>
                  <a:gd name="T9" fmla="*/ 62 h 63"/>
                  <a:gd name="T10" fmla="*/ 79 w 106"/>
                  <a:gd name="T11" fmla="*/ 62 h 63"/>
                  <a:gd name="T12" fmla="*/ 79 w 106"/>
                  <a:gd name="T13" fmla="*/ 62 h 63"/>
                  <a:gd name="T14" fmla="*/ 97 w 106"/>
                  <a:gd name="T15" fmla="*/ 53 h 63"/>
                  <a:gd name="T16" fmla="*/ 105 w 106"/>
                  <a:gd name="T17" fmla="*/ 44 h 63"/>
                  <a:gd name="T18" fmla="*/ 105 w 106"/>
                  <a:gd name="T19" fmla="*/ 44 h 63"/>
                  <a:gd name="T20" fmla="*/ 105 w 106"/>
                  <a:gd name="T21" fmla="*/ 27 h 63"/>
                  <a:gd name="T22" fmla="*/ 97 w 106"/>
                  <a:gd name="T23" fmla="*/ 9 h 63"/>
                  <a:gd name="T24" fmla="*/ 97 w 106"/>
                  <a:gd name="T25" fmla="*/ 9 h 63"/>
                  <a:gd name="T26" fmla="*/ 79 w 106"/>
                  <a:gd name="T27" fmla="*/ 0 h 63"/>
                  <a:gd name="T28" fmla="*/ 52 w 106"/>
                  <a:gd name="T29" fmla="*/ 0 h 63"/>
                  <a:gd name="T30" fmla="*/ 26 w 106"/>
                  <a:gd name="T31" fmla="*/ 0 h 63"/>
                  <a:gd name="T32" fmla="*/ 8 w 106"/>
                  <a:gd name="T33" fmla="*/ 9 h 63"/>
                  <a:gd name="T34" fmla="*/ 8 w 106"/>
                  <a:gd name="T35" fmla="*/ 9 h 63"/>
                  <a:gd name="T36" fmla="*/ 0 w 106"/>
                  <a:gd name="T37" fmla="*/ 18 h 63"/>
                  <a:gd name="T38" fmla="*/ 0 w 106"/>
                  <a:gd name="T39" fmla="*/ 27 h 63"/>
                  <a:gd name="T40" fmla="*/ 0 w 106"/>
                  <a:gd name="T41" fmla="*/ 27 h 63"/>
                  <a:gd name="T42" fmla="*/ 8 w 106"/>
                  <a:gd name="T43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6" h="63">
                    <a:moveTo>
                      <a:pt x="8" y="27"/>
                    </a:moveTo>
                    <a:lnTo>
                      <a:pt x="8" y="27"/>
                    </a:lnTo>
                    <a:lnTo>
                      <a:pt x="35" y="53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9" y="62"/>
                    </a:lnTo>
                    <a:lnTo>
                      <a:pt x="79" y="62"/>
                    </a:lnTo>
                    <a:lnTo>
                      <a:pt x="97" y="53"/>
                    </a:lnTo>
                    <a:lnTo>
                      <a:pt x="105" y="44"/>
                    </a:lnTo>
                    <a:lnTo>
                      <a:pt x="105" y="44"/>
                    </a:lnTo>
                    <a:lnTo>
                      <a:pt x="105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52" y="0"/>
                    </a:lnTo>
                    <a:lnTo>
                      <a:pt x="26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8" y="27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2" name="Freeform 16">
                <a:extLst>
                  <a:ext uri="{FF2B5EF4-FFF2-40B4-BE49-F238E27FC236}">
                    <a16:creationId xmlns:a16="http://schemas.microsoft.com/office/drawing/2014/main" id="{534EA8E2-5448-5E41-8A73-FDDD244C84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4525" y="1965325"/>
                <a:ext cx="158750" cy="92075"/>
              </a:xfrm>
              <a:custGeom>
                <a:avLst/>
                <a:gdLst>
                  <a:gd name="T0" fmla="*/ 9 w 443"/>
                  <a:gd name="T1" fmla="*/ 186 h 257"/>
                  <a:gd name="T2" fmla="*/ 9 w 443"/>
                  <a:gd name="T3" fmla="*/ 203 h 257"/>
                  <a:gd name="T4" fmla="*/ 18 w 443"/>
                  <a:gd name="T5" fmla="*/ 221 h 257"/>
                  <a:gd name="T6" fmla="*/ 27 w 443"/>
                  <a:gd name="T7" fmla="*/ 221 h 257"/>
                  <a:gd name="T8" fmla="*/ 53 w 443"/>
                  <a:gd name="T9" fmla="*/ 221 h 257"/>
                  <a:gd name="T10" fmla="*/ 62 w 443"/>
                  <a:gd name="T11" fmla="*/ 212 h 257"/>
                  <a:gd name="T12" fmla="*/ 71 w 443"/>
                  <a:gd name="T13" fmla="*/ 212 h 257"/>
                  <a:gd name="T14" fmla="*/ 106 w 443"/>
                  <a:gd name="T15" fmla="*/ 212 h 257"/>
                  <a:gd name="T16" fmla="*/ 124 w 443"/>
                  <a:gd name="T17" fmla="*/ 194 h 257"/>
                  <a:gd name="T18" fmla="*/ 142 w 443"/>
                  <a:gd name="T19" fmla="*/ 230 h 257"/>
                  <a:gd name="T20" fmla="*/ 159 w 443"/>
                  <a:gd name="T21" fmla="*/ 230 h 257"/>
                  <a:gd name="T22" fmla="*/ 186 w 443"/>
                  <a:gd name="T23" fmla="*/ 221 h 257"/>
                  <a:gd name="T24" fmla="*/ 195 w 443"/>
                  <a:gd name="T25" fmla="*/ 194 h 257"/>
                  <a:gd name="T26" fmla="*/ 203 w 443"/>
                  <a:gd name="T27" fmla="*/ 186 h 257"/>
                  <a:gd name="T28" fmla="*/ 230 w 443"/>
                  <a:gd name="T29" fmla="*/ 194 h 257"/>
                  <a:gd name="T30" fmla="*/ 247 w 443"/>
                  <a:gd name="T31" fmla="*/ 177 h 257"/>
                  <a:gd name="T32" fmla="*/ 256 w 443"/>
                  <a:gd name="T33" fmla="*/ 159 h 257"/>
                  <a:gd name="T34" fmla="*/ 256 w 443"/>
                  <a:gd name="T35" fmla="*/ 141 h 257"/>
                  <a:gd name="T36" fmla="*/ 283 w 443"/>
                  <a:gd name="T37" fmla="*/ 115 h 257"/>
                  <a:gd name="T38" fmla="*/ 274 w 443"/>
                  <a:gd name="T39" fmla="*/ 124 h 257"/>
                  <a:gd name="T40" fmla="*/ 274 w 443"/>
                  <a:gd name="T41" fmla="*/ 141 h 257"/>
                  <a:gd name="T42" fmla="*/ 283 w 443"/>
                  <a:gd name="T43" fmla="*/ 159 h 257"/>
                  <a:gd name="T44" fmla="*/ 300 w 443"/>
                  <a:gd name="T45" fmla="*/ 177 h 257"/>
                  <a:gd name="T46" fmla="*/ 247 w 443"/>
                  <a:gd name="T47" fmla="*/ 203 h 257"/>
                  <a:gd name="T48" fmla="*/ 203 w 443"/>
                  <a:gd name="T49" fmla="*/ 239 h 257"/>
                  <a:gd name="T50" fmla="*/ 212 w 443"/>
                  <a:gd name="T51" fmla="*/ 256 h 257"/>
                  <a:gd name="T52" fmla="*/ 221 w 443"/>
                  <a:gd name="T53" fmla="*/ 256 h 257"/>
                  <a:gd name="T54" fmla="*/ 230 w 443"/>
                  <a:gd name="T55" fmla="*/ 256 h 257"/>
                  <a:gd name="T56" fmla="*/ 274 w 443"/>
                  <a:gd name="T57" fmla="*/ 247 h 257"/>
                  <a:gd name="T58" fmla="*/ 309 w 443"/>
                  <a:gd name="T59" fmla="*/ 221 h 257"/>
                  <a:gd name="T60" fmla="*/ 318 w 443"/>
                  <a:gd name="T61" fmla="*/ 194 h 257"/>
                  <a:gd name="T62" fmla="*/ 318 w 443"/>
                  <a:gd name="T63" fmla="*/ 177 h 257"/>
                  <a:gd name="T64" fmla="*/ 309 w 443"/>
                  <a:gd name="T65" fmla="*/ 177 h 257"/>
                  <a:gd name="T66" fmla="*/ 318 w 443"/>
                  <a:gd name="T67" fmla="*/ 177 h 257"/>
                  <a:gd name="T68" fmla="*/ 345 w 443"/>
                  <a:gd name="T69" fmla="*/ 159 h 257"/>
                  <a:gd name="T70" fmla="*/ 362 w 443"/>
                  <a:gd name="T71" fmla="*/ 141 h 257"/>
                  <a:gd name="T72" fmla="*/ 371 w 443"/>
                  <a:gd name="T73" fmla="*/ 141 h 257"/>
                  <a:gd name="T74" fmla="*/ 406 w 443"/>
                  <a:gd name="T75" fmla="*/ 133 h 257"/>
                  <a:gd name="T76" fmla="*/ 406 w 443"/>
                  <a:gd name="T77" fmla="*/ 115 h 257"/>
                  <a:gd name="T78" fmla="*/ 406 w 443"/>
                  <a:gd name="T79" fmla="*/ 115 h 257"/>
                  <a:gd name="T80" fmla="*/ 406 w 443"/>
                  <a:gd name="T81" fmla="*/ 106 h 257"/>
                  <a:gd name="T82" fmla="*/ 406 w 443"/>
                  <a:gd name="T83" fmla="*/ 71 h 257"/>
                  <a:gd name="T84" fmla="*/ 406 w 443"/>
                  <a:gd name="T85" fmla="*/ 71 h 257"/>
                  <a:gd name="T86" fmla="*/ 433 w 443"/>
                  <a:gd name="T87" fmla="*/ 53 h 257"/>
                  <a:gd name="T88" fmla="*/ 442 w 443"/>
                  <a:gd name="T89" fmla="*/ 44 h 257"/>
                  <a:gd name="T90" fmla="*/ 442 w 443"/>
                  <a:gd name="T91" fmla="*/ 35 h 257"/>
                  <a:gd name="T92" fmla="*/ 424 w 443"/>
                  <a:gd name="T93" fmla="*/ 27 h 257"/>
                  <a:gd name="T94" fmla="*/ 406 w 443"/>
                  <a:gd name="T95" fmla="*/ 18 h 257"/>
                  <a:gd name="T96" fmla="*/ 389 w 443"/>
                  <a:gd name="T97" fmla="*/ 9 h 257"/>
                  <a:gd name="T98" fmla="*/ 353 w 443"/>
                  <a:gd name="T99" fmla="*/ 9 h 257"/>
                  <a:gd name="T100" fmla="*/ 345 w 443"/>
                  <a:gd name="T101" fmla="*/ 18 h 257"/>
                  <a:gd name="T102" fmla="*/ 336 w 443"/>
                  <a:gd name="T103" fmla="*/ 35 h 257"/>
                  <a:gd name="T104" fmla="*/ 274 w 443"/>
                  <a:gd name="T105" fmla="*/ 27 h 257"/>
                  <a:gd name="T106" fmla="*/ 239 w 443"/>
                  <a:gd name="T107" fmla="*/ 27 h 257"/>
                  <a:gd name="T108" fmla="*/ 203 w 443"/>
                  <a:gd name="T109" fmla="*/ 53 h 257"/>
                  <a:gd name="T110" fmla="*/ 168 w 443"/>
                  <a:gd name="T111" fmla="*/ 80 h 257"/>
                  <a:gd name="T112" fmla="*/ 124 w 443"/>
                  <a:gd name="T113" fmla="*/ 106 h 257"/>
                  <a:gd name="T114" fmla="*/ 106 w 443"/>
                  <a:gd name="T115" fmla="*/ 124 h 257"/>
                  <a:gd name="T116" fmla="*/ 89 w 443"/>
                  <a:gd name="T117" fmla="*/ 124 h 257"/>
                  <a:gd name="T118" fmla="*/ 36 w 443"/>
                  <a:gd name="T119" fmla="*/ 141 h 257"/>
                  <a:gd name="T120" fmla="*/ 0 w 443"/>
                  <a:gd name="T121" fmla="*/ 168 h 257"/>
                  <a:gd name="T122" fmla="*/ 0 w 443"/>
                  <a:gd name="T123" fmla="*/ 17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43" h="257">
                    <a:moveTo>
                      <a:pt x="9" y="186"/>
                    </a:moveTo>
                    <a:lnTo>
                      <a:pt x="9" y="186"/>
                    </a:lnTo>
                    <a:lnTo>
                      <a:pt x="9" y="203"/>
                    </a:lnTo>
                    <a:lnTo>
                      <a:pt x="9" y="203"/>
                    </a:lnTo>
                    <a:lnTo>
                      <a:pt x="18" y="212"/>
                    </a:lnTo>
                    <a:lnTo>
                      <a:pt x="18" y="221"/>
                    </a:lnTo>
                    <a:lnTo>
                      <a:pt x="18" y="221"/>
                    </a:lnTo>
                    <a:lnTo>
                      <a:pt x="27" y="221"/>
                    </a:lnTo>
                    <a:lnTo>
                      <a:pt x="45" y="221"/>
                    </a:lnTo>
                    <a:lnTo>
                      <a:pt x="53" y="221"/>
                    </a:lnTo>
                    <a:lnTo>
                      <a:pt x="53" y="221"/>
                    </a:lnTo>
                    <a:lnTo>
                      <a:pt x="62" y="212"/>
                    </a:lnTo>
                    <a:lnTo>
                      <a:pt x="71" y="212"/>
                    </a:lnTo>
                    <a:lnTo>
                      <a:pt x="71" y="212"/>
                    </a:lnTo>
                    <a:lnTo>
                      <a:pt x="89" y="212"/>
                    </a:lnTo>
                    <a:lnTo>
                      <a:pt x="106" y="212"/>
                    </a:lnTo>
                    <a:lnTo>
                      <a:pt x="124" y="194"/>
                    </a:lnTo>
                    <a:lnTo>
                      <a:pt x="124" y="194"/>
                    </a:lnTo>
                    <a:lnTo>
                      <a:pt x="133" y="221"/>
                    </a:lnTo>
                    <a:lnTo>
                      <a:pt x="142" y="230"/>
                    </a:lnTo>
                    <a:lnTo>
                      <a:pt x="159" y="230"/>
                    </a:lnTo>
                    <a:lnTo>
                      <a:pt x="159" y="230"/>
                    </a:lnTo>
                    <a:lnTo>
                      <a:pt x="177" y="230"/>
                    </a:lnTo>
                    <a:lnTo>
                      <a:pt x="186" y="221"/>
                    </a:lnTo>
                    <a:lnTo>
                      <a:pt x="195" y="194"/>
                    </a:lnTo>
                    <a:lnTo>
                      <a:pt x="195" y="194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21" y="194"/>
                    </a:lnTo>
                    <a:lnTo>
                      <a:pt x="230" y="194"/>
                    </a:lnTo>
                    <a:lnTo>
                      <a:pt x="230" y="194"/>
                    </a:lnTo>
                    <a:lnTo>
                      <a:pt x="247" y="177"/>
                    </a:lnTo>
                    <a:lnTo>
                      <a:pt x="256" y="159"/>
                    </a:lnTo>
                    <a:lnTo>
                      <a:pt x="256" y="159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65" y="124"/>
                    </a:lnTo>
                    <a:lnTo>
                      <a:pt x="283" y="115"/>
                    </a:lnTo>
                    <a:lnTo>
                      <a:pt x="283" y="115"/>
                    </a:lnTo>
                    <a:lnTo>
                      <a:pt x="274" y="124"/>
                    </a:lnTo>
                    <a:lnTo>
                      <a:pt x="274" y="124"/>
                    </a:lnTo>
                    <a:lnTo>
                      <a:pt x="274" y="141"/>
                    </a:lnTo>
                    <a:lnTo>
                      <a:pt x="283" y="159"/>
                    </a:lnTo>
                    <a:lnTo>
                      <a:pt x="283" y="159"/>
                    </a:lnTo>
                    <a:lnTo>
                      <a:pt x="300" y="177"/>
                    </a:lnTo>
                    <a:lnTo>
                      <a:pt x="300" y="177"/>
                    </a:lnTo>
                    <a:lnTo>
                      <a:pt x="274" y="186"/>
                    </a:lnTo>
                    <a:lnTo>
                      <a:pt x="247" y="203"/>
                    </a:lnTo>
                    <a:lnTo>
                      <a:pt x="221" y="221"/>
                    </a:lnTo>
                    <a:lnTo>
                      <a:pt x="203" y="239"/>
                    </a:lnTo>
                    <a:lnTo>
                      <a:pt x="203" y="239"/>
                    </a:lnTo>
                    <a:lnTo>
                      <a:pt x="212" y="256"/>
                    </a:lnTo>
                    <a:lnTo>
                      <a:pt x="221" y="256"/>
                    </a:lnTo>
                    <a:lnTo>
                      <a:pt x="221" y="256"/>
                    </a:lnTo>
                    <a:lnTo>
                      <a:pt x="230" y="256"/>
                    </a:lnTo>
                    <a:lnTo>
                      <a:pt x="230" y="256"/>
                    </a:lnTo>
                    <a:lnTo>
                      <a:pt x="256" y="256"/>
                    </a:lnTo>
                    <a:lnTo>
                      <a:pt x="274" y="247"/>
                    </a:lnTo>
                    <a:lnTo>
                      <a:pt x="309" y="221"/>
                    </a:lnTo>
                    <a:lnTo>
                      <a:pt x="309" y="221"/>
                    </a:lnTo>
                    <a:lnTo>
                      <a:pt x="318" y="203"/>
                    </a:lnTo>
                    <a:lnTo>
                      <a:pt x="318" y="194"/>
                    </a:lnTo>
                    <a:lnTo>
                      <a:pt x="318" y="194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45" y="159"/>
                    </a:lnTo>
                    <a:lnTo>
                      <a:pt x="362" y="141"/>
                    </a:lnTo>
                    <a:lnTo>
                      <a:pt x="362" y="141"/>
                    </a:lnTo>
                    <a:lnTo>
                      <a:pt x="371" y="141"/>
                    </a:lnTo>
                    <a:lnTo>
                      <a:pt x="371" y="141"/>
                    </a:lnTo>
                    <a:lnTo>
                      <a:pt x="397" y="133"/>
                    </a:lnTo>
                    <a:lnTo>
                      <a:pt x="406" y="133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06"/>
                    </a:lnTo>
                    <a:lnTo>
                      <a:pt x="406" y="106"/>
                    </a:lnTo>
                    <a:lnTo>
                      <a:pt x="406" y="88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33" y="53"/>
                    </a:lnTo>
                    <a:lnTo>
                      <a:pt x="433" y="53"/>
                    </a:lnTo>
                    <a:lnTo>
                      <a:pt x="442" y="44"/>
                    </a:lnTo>
                    <a:lnTo>
                      <a:pt x="442" y="35"/>
                    </a:lnTo>
                    <a:lnTo>
                      <a:pt x="442" y="35"/>
                    </a:lnTo>
                    <a:lnTo>
                      <a:pt x="433" y="27"/>
                    </a:lnTo>
                    <a:lnTo>
                      <a:pt x="424" y="27"/>
                    </a:lnTo>
                    <a:lnTo>
                      <a:pt x="424" y="27"/>
                    </a:lnTo>
                    <a:lnTo>
                      <a:pt x="406" y="18"/>
                    </a:lnTo>
                    <a:lnTo>
                      <a:pt x="389" y="9"/>
                    </a:lnTo>
                    <a:lnTo>
                      <a:pt x="389" y="9"/>
                    </a:lnTo>
                    <a:lnTo>
                      <a:pt x="371" y="0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5" y="18"/>
                    </a:lnTo>
                    <a:lnTo>
                      <a:pt x="336" y="35"/>
                    </a:lnTo>
                    <a:lnTo>
                      <a:pt x="336" y="35"/>
                    </a:lnTo>
                    <a:lnTo>
                      <a:pt x="274" y="27"/>
                    </a:lnTo>
                    <a:lnTo>
                      <a:pt x="274" y="27"/>
                    </a:lnTo>
                    <a:lnTo>
                      <a:pt x="256" y="18"/>
                    </a:lnTo>
                    <a:lnTo>
                      <a:pt x="239" y="27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68" y="80"/>
                    </a:lnTo>
                    <a:lnTo>
                      <a:pt x="168" y="80"/>
                    </a:lnTo>
                    <a:lnTo>
                      <a:pt x="142" y="88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06" y="124"/>
                    </a:lnTo>
                    <a:lnTo>
                      <a:pt x="89" y="124"/>
                    </a:lnTo>
                    <a:lnTo>
                      <a:pt x="89" y="124"/>
                    </a:lnTo>
                    <a:lnTo>
                      <a:pt x="62" y="124"/>
                    </a:lnTo>
                    <a:lnTo>
                      <a:pt x="36" y="141"/>
                    </a:lnTo>
                    <a:lnTo>
                      <a:pt x="9" y="150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7"/>
                    </a:lnTo>
                    <a:lnTo>
                      <a:pt x="9" y="186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" name="Freeform 17">
                <a:extLst>
                  <a:ext uri="{FF2B5EF4-FFF2-40B4-BE49-F238E27FC236}">
                    <a16:creationId xmlns:a16="http://schemas.microsoft.com/office/drawing/2014/main" id="{658A18B7-AD58-ED49-93F5-777BEF5199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5650" y="1997075"/>
                <a:ext cx="247650" cy="107950"/>
              </a:xfrm>
              <a:custGeom>
                <a:avLst/>
                <a:gdLst>
                  <a:gd name="T0" fmla="*/ 406 w 689"/>
                  <a:gd name="T1" fmla="*/ 80 h 302"/>
                  <a:gd name="T2" fmla="*/ 424 w 689"/>
                  <a:gd name="T3" fmla="*/ 89 h 302"/>
                  <a:gd name="T4" fmla="*/ 424 w 689"/>
                  <a:gd name="T5" fmla="*/ 98 h 302"/>
                  <a:gd name="T6" fmla="*/ 415 w 689"/>
                  <a:gd name="T7" fmla="*/ 115 h 302"/>
                  <a:gd name="T8" fmla="*/ 441 w 689"/>
                  <a:gd name="T9" fmla="*/ 142 h 302"/>
                  <a:gd name="T10" fmla="*/ 450 w 689"/>
                  <a:gd name="T11" fmla="*/ 151 h 302"/>
                  <a:gd name="T12" fmla="*/ 362 w 689"/>
                  <a:gd name="T13" fmla="*/ 133 h 302"/>
                  <a:gd name="T14" fmla="*/ 327 w 689"/>
                  <a:gd name="T15" fmla="*/ 89 h 302"/>
                  <a:gd name="T16" fmla="*/ 238 w 689"/>
                  <a:gd name="T17" fmla="*/ 62 h 302"/>
                  <a:gd name="T18" fmla="*/ 203 w 689"/>
                  <a:gd name="T19" fmla="*/ 62 h 302"/>
                  <a:gd name="T20" fmla="*/ 185 w 689"/>
                  <a:gd name="T21" fmla="*/ 36 h 302"/>
                  <a:gd name="T22" fmla="*/ 150 w 689"/>
                  <a:gd name="T23" fmla="*/ 27 h 302"/>
                  <a:gd name="T24" fmla="*/ 115 w 689"/>
                  <a:gd name="T25" fmla="*/ 53 h 302"/>
                  <a:gd name="T26" fmla="*/ 88 w 689"/>
                  <a:gd name="T27" fmla="*/ 62 h 302"/>
                  <a:gd name="T28" fmla="*/ 71 w 689"/>
                  <a:gd name="T29" fmla="*/ 71 h 302"/>
                  <a:gd name="T30" fmla="*/ 53 w 689"/>
                  <a:gd name="T31" fmla="*/ 89 h 302"/>
                  <a:gd name="T32" fmla="*/ 36 w 689"/>
                  <a:gd name="T33" fmla="*/ 124 h 302"/>
                  <a:gd name="T34" fmla="*/ 18 w 689"/>
                  <a:gd name="T35" fmla="*/ 159 h 302"/>
                  <a:gd name="T36" fmla="*/ 9 w 689"/>
                  <a:gd name="T37" fmla="*/ 168 h 302"/>
                  <a:gd name="T38" fmla="*/ 0 w 689"/>
                  <a:gd name="T39" fmla="*/ 195 h 302"/>
                  <a:gd name="T40" fmla="*/ 44 w 689"/>
                  <a:gd name="T41" fmla="*/ 212 h 302"/>
                  <a:gd name="T42" fmla="*/ 80 w 689"/>
                  <a:gd name="T43" fmla="*/ 221 h 302"/>
                  <a:gd name="T44" fmla="*/ 150 w 689"/>
                  <a:gd name="T45" fmla="*/ 230 h 302"/>
                  <a:gd name="T46" fmla="*/ 194 w 689"/>
                  <a:gd name="T47" fmla="*/ 195 h 302"/>
                  <a:gd name="T48" fmla="*/ 194 w 689"/>
                  <a:gd name="T49" fmla="*/ 212 h 302"/>
                  <a:gd name="T50" fmla="*/ 247 w 689"/>
                  <a:gd name="T51" fmla="*/ 212 h 302"/>
                  <a:gd name="T52" fmla="*/ 300 w 689"/>
                  <a:gd name="T53" fmla="*/ 212 h 302"/>
                  <a:gd name="T54" fmla="*/ 230 w 689"/>
                  <a:gd name="T55" fmla="*/ 221 h 302"/>
                  <a:gd name="T56" fmla="*/ 168 w 689"/>
                  <a:gd name="T57" fmla="*/ 248 h 302"/>
                  <a:gd name="T58" fmla="*/ 177 w 689"/>
                  <a:gd name="T59" fmla="*/ 274 h 302"/>
                  <a:gd name="T60" fmla="*/ 221 w 689"/>
                  <a:gd name="T61" fmla="*/ 301 h 302"/>
                  <a:gd name="T62" fmla="*/ 300 w 689"/>
                  <a:gd name="T63" fmla="*/ 292 h 302"/>
                  <a:gd name="T64" fmla="*/ 433 w 689"/>
                  <a:gd name="T65" fmla="*/ 239 h 302"/>
                  <a:gd name="T66" fmla="*/ 468 w 689"/>
                  <a:gd name="T67" fmla="*/ 239 h 302"/>
                  <a:gd name="T68" fmla="*/ 503 w 689"/>
                  <a:gd name="T69" fmla="*/ 239 h 302"/>
                  <a:gd name="T70" fmla="*/ 538 w 689"/>
                  <a:gd name="T71" fmla="*/ 230 h 302"/>
                  <a:gd name="T72" fmla="*/ 600 w 689"/>
                  <a:gd name="T73" fmla="*/ 230 h 302"/>
                  <a:gd name="T74" fmla="*/ 662 w 689"/>
                  <a:gd name="T75" fmla="*/ 221 h 302"/>
                  <a:gd name="T76" fmla="*/ 688 w 689"/>
                  <a:gd name="T77" fmla="*/ 159 h 302"/>
                  <a:gd name="T78" fmla="*/ 680 w 689"/>
                  <a:gd name="T79" fmla="*/ 115 h 302"/>
                  <a:gd name="T80" fmla="*/ 662 w 689"/>
                  <a:gd name="T81" fmla="*/ 89 h 302"/>
                  <a:gd name="T82" fmla="*/ 609 w 689"/>
                  <a:gd name="T83" fmla="*/ 98 h 302"/>
                  <a:gd name="T84" fmla="*/ 583 w 689"/>
                  <a:gd name="T85" fmla="*/ 115 h 302"/>
                  <a:gd name="T86" fmla="*/ 556 w 689"/>
                  <a:gd name="T87" fmla="*/ 89 h 302"/>
                  <a:gd name="T88" fmla="*/ 530 w 689"/>
                  <a:gd name="T89" fmla="*/ 36 h 302"/>
                  <a:gd name="T90" fmla="*/ 503 w 689"/>
                  <a:gd name="T91" fmla="*/ 0 h 302"/>
                  <a:gd name="T92" fmla="*/ 459 w 689"/>
                  <a:gd name="T93" fmla="*/ 9 h 302"/>
                  <a:gd name="T94" fmla="*/ 397 w 689"/>
                  <a:gd name="T95" fmla="*/ 71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89" h="302">
                    <a:moveTo>
                      <a:pt x="397" y="71"/>
                    </a:moveTo>
                    <a:lnTo>
                      <a:pt x="397" y="71"/>
                    </a:lnTo>
                    <a:lnTo>
                      <a:pt x="406" y="80"/>
                    </a:lnTo>
                    <a:lnTo>
                      <a:pt x="415" y="89"/>
                    </a:lnTo>
                    <a:lnTo>
                      <a:pt x="424" y="89"/>
                    </a:lnTo>
                    <a:lnTo>
                      <a:pt x="424" y="89"/>
                    </a:lnTo>
                    <a:lnTo>
                      <a:pt x="441" y="98"/>
                    </a:lnTo>
                    <a:lnTo>
                      <a:pt x="441" y="98"/>
                    </a:lnTo>
                    <a:lnTo>
                      <a:pt x="424" y="98"/>
                    </a:lnTo>
                    <a:lnTo>
                      <a:pt x="424" y="98"/>
                    </a:lnTo>
                    <a:lnTo>
                      <a:pt x="415" y="106"/>
                    </a:lnTo>
                    <a:lnTo>
                      <a:pt x="415" y="115"/>
                    </a:lnTo>
                    <a:lnTo>
                      <a:pt x="415" y="115"/>
                    </a:lnTo>
                    <a:lnTo>
                      <a:pt x="424" y="133"/>
                    </a:lnTo>
                    <a:lnTo>
                      <a:pt x="441" y="142"/>
                    </a:lnTo>
                    <a:lnTo>
                      <a:pt x="441" y="142"/>
                    </a:lnTo>
                    <a:lnTo>
                      <a:pt x="450" y="151"/>
                    </a:lnTo>
                    <a:lnTo>
                      <a:pt x="450" y="151"/>
                    </a:lnTo>
                    <a:lnTo>
                      <a:pt x="397" y="142"/>
                    </a:lnTo>
                    <a:lnTo>
                      <a:pt x="371" y="133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53" y="115"/>
                    </a:lnTo>
                    <a:lnTo>
                      <a:pt x="327" y="89"/>
                    </a:lnTo>
                    <a:lnTo>
                      <a:pt x="327" y="89"/>
                    </a:lnTo>
                    <a:lnTo>
                      <a:pt x="265" y="62"/>
                    </a:lnTo>
                    <a:lnTo>
                      <a:pt x="238" y="62"/>
                    </a:lnTo>
                    <a:lnTo>
                      <a:pt x="212" y="62"/>
                    </a:lnTo>
                    <a:lnTo>
                      <a:pt x="212" y="62"/>
                    </a:lnTo>
                    <a:lnTo>
                      <a:pt x="203" y="62"/>
                    </a:lnTo>
                    <a:lnTo>
                      <a:pt x="194" y="53"/>
                    </a:lnTo>
                    <a:lnTo>
                      <a:pt x="194" y="53"/>
                    </a:lnTo>
                    <a:lnTo>
                      <a:pt x="185" y="36"/>
                    </a:lnTo>
                    <a:lnTo>
                      <a:pt x="168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27"/>
                    </a:lnTo>
                    <a:lnTo>
                      <a:pt x="124" y="36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06" y="62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62" y="80"/>
                    </a:lnTo>
                    <a:lnTo>
                      <a:pt x="53" y="89"/>
                    </a:lnTo>
                    <a:lnTo>
                      <a:pt x="53" y="89"/>
                    </a:lnTo>
                    <a:lnTo>
                      <a:pt x="62" y="115"/>
                    </a:lnTo>
                    <a:lnTo>
                      <a:pt x="62" y="115"/>
                    </a:lnTo>
                    <a:lnTo>
                      <a:pt x="36" y="124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18" y="159"/>
                    </a:lnTo>
                    <a:lnTo>
                      <a:pt x="27" y="168"/>
                    </a:lnTo>
                    <a:lnTo>
                      <a:pt x="27" y="168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8" y="203"/>
                    </a:lnTo>
                    <a:lnTo>
                      <a:pt x="44" y="212"/>
                    </a:lnTo>
                    <a:lnTo>
                      <a:pt x="44" y="212"/>
                    </a:lnTo>
                    <a:lnTo>
                      <a:pt x="80" y="221"/>
                    </a:lnTo>
                    <a:lnTo>
                      <a:pt x="80" y="221"/>
                    </a:lnTo>
                    <a:lnTo>
                      <a:pt x="106" y="230"/>
                    </a:lnTo>
                    <a:lnTo>
                      <a:pt x="124" y="239"/>
                    </a:lnTo>
                    <a:lnTo>
                      <a:pt x="150" y="230"/>
                    </a:lnTo>
                    <a:lnTo>
                      <a:pt x="177" y="212"/>
                    </a:lnTo>
                    <a:lnTo>
                      <a:pt x="177" y="212"/>
                    </a:lnTo>
                    <a:lnTo>
                      <a:pt x="194" y="195"/>
                    </a:lnTo>
                    <a:lnTo>
                      <a:pt x="194" y="195"/>
                    </a:lnTo>
                    <a:lnTo>
                      <a:pt x="194" y="212"/>
                    </a:lnTo>
                    <a:lnTo>
                      <a:pt x="194" y="212"/>
                    </a:lnTo>
                    <a:lnTo>
                      <a:pt x="203" y="212"/>
                    </a:lnTo>
                    <a:lnTo>
                      <a:pt x="221" y="221"/>
                    </a:lnTo>
                    <a:lnTo>
                      <a:pt x="247" y="212"/>
                    </a:lnTo>
                    <a:lnTo>
                      <a:pt x="247" y="212"/>
                    </a:lnTo>
                    <a:lnTo>
                      <a:pt x="300" y="212"/>
                    </a:lnTo>
                    <a:lnTo>
                      <a:pt x="300" y="212"/>
                    </a:lnTo>
                    <a:lnTo>
                      <a:pt x="274" y="221"/>
                    </a:lnTo>
                    <a:lnTo>
                      <a:pt x="230" y="221"/>
                    </a:lnTo>
                    <a:lnTo>
                      <a:pt x="230" y="221"/>
                    </a:lnTo>
                    <a:lnTo>
                      <a:pt x="203" y="230"/>
                    </a:lnTo>
                    <a:lnTo>
                      <a:pt x="185" y="239"/>
                    </a:lnTo>
                    <a:lnTo>
                      <a:pt x="168" y="248"/>
                    </a:lnTo>
                    <a:lnTo>
                      <a:pt x="168" y="256"/>
                    </a:lnTo>
                    <a:lnTo>
                      <a:pt x="168" y="256"/>
                    </a:lnTo>
                    <a:lnTo>
                      <a:pt x="177" y="274"/>
                    </a:lnTo>
                    <a:lnTo>
                      <a:pt x="185" y="283"/>
                    </a:lnTo>
                    <a:lnTo>
                      <a:pt x="221" y="301"/>
                    </a:lnTo>
                    <a:lnTo>
                      <a:pt x="221" y="301"/>
                    </a:lnTo>
                    <a:lnTo>
                      <a:pt x="247" y="301"/>
                    </a:lnTo>
                    <a:lnTo>
                      <a:pt x="247" y="301"/>
                    </a:lnTo>
                    <a:lnTo>
                      <a:pt x="300" y="292"/>
                    </a:lnTo>
                    <a:lnTo>
                      <a:pt x="362" y="283"/>
                    </a:lnTo>
                    <a:lnTo>
                      <a:pt x="406" y="256"/>
                    </a:lnTo>
                    <a:lnTo>
                      <a:pt x="433" y="239"/>
                    </a:lnTo>
                    <a:lnTo>
                      <a:pt x="433" y="239"/>
                    </a:lnTo>
                    <a:lnTo>
                      <a:pt x="450" y="230"/>
                    </a:lnTo>
                    <a:lnTo>
                      <a:pt x="468" y="239"/>
                    </a:lnTo>
                    <a:lnTo>
                      <a:pt x="468" y="239"/>
                    </a:lnTo>
                    <a:lnTo>
                      <a:pt x="485" y="239"/>
                    </a:lnTo>
                    <a:lnTo>
                      <a:pt x="503" y="239"/>
                    </a:lnTo>
                    <a:lnTo>
                      <a:pt x="512" y="239"/>
                    </a:lnTo>
                    <a:lnTo>
                      <a:pt x="512" y="239"/>
                    </a:lnTo>
                    <a:lnTo>
                      <a:pt x="538" y="230"/>
                    </a:lnTo>
                    <a:lnTo>
                      <a:pt x="574" y="230"/>
                    </a:lnTo>
                    <a:lnTo>
                      <a:pt x="574" y="230"/>
                    </a:lnTo>
                    <a:lnTo>
                      <a:pt x="600" y="230"/>
                    </a:lnTo>
                    <a:lnTo>
                      <a:pt x="635" y="230"/>
                    </a:lnTo>
                    <a:lnTo>
                      <a:pt x="635" y="230"/>
                    </a:lnTo>
                    <a:lnTo>
                      <a:pt x="662" y="221"/>
                    </a:lnTo>
                    <a:lnTo>
                      <a:pt x="671" y="203"/>
                    </a:lnTo>
                    <a:lnTo>
                      <a:pt x="680" y="177"/>
                    </a:lnTo>
                    <a:lnTo>
                      <a:pt x="688" y="159"/>
                    </a:lnTo>
                    <a:lnTo>
                      <a:pt x="688" y="159"/>
                    </a:lnTo>
                    <a:lnTo>
                      <a:pt x="688" y="133"/>
                    </a:lnTo>
                    <a:lnTo>
                      <a:pt x="680" y="115"/>
                    </a:lnTo>
                    <a:lnTo>
                      <a:pt x="671" y="98"/>
                    </a:lnTo>
                    <a:lnTo>
                      <a:pt x="662" y="89"/>
                    </a:lnTo>
                    <a:lnTo>
                      <a:pt x="662" y="89"/>
                    </a:lnTo>
                    <a:lnTo>
                      <a:pt x="644" y="89"/>
                    </a:lnTo>
                    <a:lnTo>
                      <a:pt x="627" y="89"/>
                    </a:lnTo>
                    <a:lnTo>
                      <a:pt x="609" y="98"/>
                    </a:lnTo>
                    <a:lnTo>
                      <a:pt x="609" y="98"/>
                    </a:lnTo>
                    <a:lnTo>
                      <a:pt x="583" y="115"/>
                    </a:lnTo>
                    <a:lnTo>
                      <a:pt x="583" y="115"/>
                    </a:lnTo>
                    <a:lnTo>
                      <a:pt x="574" y="106"/>
                    </a:lnTo>
                    <a:lnTo>
                      <a:pt x="556" y="89"/>
                    </a:lnTo>
                    <a:lnTo>
                      <a:pt x="556" y="89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0" y="36"/>
                    </a:lnTo>
                    <a:lnTo>
                      <a:pt x="530" y="36"/>
                    </a:lnTo>
                    <a:lnTo>
                      <a:pt x="512" y="9"/>
                    </a:lnTo>
                    <a:lnTo>
                      <a:pt x="503" y="0"/>
                    </a:lnTo>
                    <a:lnTo>
                      <a:pt x="485" y="0"/>
                    </a:lnTo>
                    <a:lnTo>
                      <a:pt x="485" y="0"/>
                    </a:lnTo>
                    <a:lnTo>
                      <a:pt x="459" y="9"/>
                    </a:lnTo>
                    <a:lnTo>
                      <a:pt x="433" y="27"/>
                    </a:lnTo>
                    <a:lnTo>
                      <a:pt x="406" y="45"/>
                    </a:lnTo>
                    <a:lnTo>
                      <a:pt x="397" y="7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" name="Freeform 18">
                <a:extLst>
                  <a:ext uri="{FF2B5EF4-FFF2-40B4-BE49-F238E27FC236}">
                    <a16:creationId xmlns:a16="http://schemas.microsoft.com/office/drawing/2014/main" id="{ED4883D5-8E0D-0642-BA36-C0BFC0500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150" y="2747963"/>
                <a:ext cx="41275" cy="53975"/>
              </a:xfrm>
              <a:custGeom>
                <a:avLst/>
                <a:gdLst>
                  <a:gd name="T0" fmla="*/ 88 w 116"/>
                  <a:gd name="T1" fmla="*/ 53 h 151"/>
                  <a:gd name="T2" fmla="*/ 88 w 116"/>
                  <a:gd name="T3" fmla="*/ 53 h 151"/>
                  <a:gd name="T4" fmla="*/ 88 w 116"/>
                  <a:gd name="T5" fmla="*/ 26 h 151"/>
                  <a:gd name="T6" fmla="*/ 70 w 116"/>
                  <a:gd name="T7" fmla="*/ 0 h 151"/>
                  <a:gd name="T8" fmla="*/ 70 w 116"/>
                  <a:gd name="T9" fmla="*/ 0 h 151"/>
                  <a:gd name="T10" fmla="*/ 44 w 116"/>
                  <a:gd name="T11" fmla="*/ 0 h 151"/>
                  <a:gd name="T12" fmla="*/ 18 w 116"/>
                  <a:gd name="T13" fmla="*/ 0 h 151"/>
                  <a:gd name="T14" fmla="*/ 18 w 116"/>
                  <a:gd name="T15" fmla="*/ 0 h 151"/>
                  <a:gd name="T16" fmla="*/ 18 w 116"/>
                  <a:gd name="T17" fmla="*/ 9 h 151"/>
                  <a:gd name="T18" fmla="*/ 18 w 116"/>
                  <a:gd name="T19" fmla="*/ 9 h 151"/>
                  <a:gd name="T20" fmla="*/ 0 w 116"/>
                  <a:gd name="T21" fmla="*/ 17 h 151"/>
                  <a:gd name="T22" fmla="*/ 0 w 116"/>
                  <a:gd name="T23" fmla="*/ 35 h 151"/>
                  <a:gd name="T24" fmla="*/ 0 w 116"/>
                  <a:gd name="T25" fmla="*/ 35 h 151"/>
                  <a:gd name="T26" fmla="*/ 9 w 116"/>
                  <a:gd name="T27" fmla="*/ 70 h 151"/>
                  <a:gd name="T28" fmla="*/ 26 w 116"/>
                  <a:gd name="T29" fmla="*/ 97 h 151"/>
                  <a:gd name="T30" fmla="*/ 53 w 116"/>
                  <a:gd name="T31" fmla="*/ 132 h 151"/>
                  <a:gd name="T32" fmla="*/ 79 w 116"/>
                  <a:gd name="T33" fmla="*/ 150 h 151"/>
                  <a:gd name="T34" fmla="*/ 79 w 116"/>
                  <a:gd name="T35" fmla="*/ 150 h 151"/>
                  <a:gd name="T36" fmla="*/ 97 w 116"/>
                  <a:gd name="T37" fmla="*/ 150 h 151"/>
                  <a:gd name="T38" fmla="*/ 97 w 116"/>
                  <a:gd name="T39" fmla="*/ 150 h 151"/>
                  <a:gd name="T40" fmla="*/ 106 w 116"/>
                  <a:gd name="T41" fmla="*/ 150 h 151"/>
                  <a:gd name="T42" fmla="*/ 106 w 116"/>
                  <a:gd name="T43" fmla="*/ 150 h 151"/>
                  <a:gd name="T44" fmla="*/ 115 w 116"/>
                  <a:gd name="T45" fmla="*/ 141 h 151"/>
                  <a:gd name="T46" fmla="*/ 115 w 116"/>
                  <a:gd name="T47" fmla="*/ 123 h 151"/>
                  <a:gd name="T48" fmla="*/ 106 w 116"/>
                  <a:gd name="T49" fmla="*/ 97 h 151"/>
                  <a:gd name="T50" fmla="*/ 106 w 116"/>
                  <a:gd name="T51" fmla="*/ 97 h 151"/>
                  <a:gd name="T52" fmla="*/ 97 w 116"/>
                  <a:gd name="T53" fmla="*/ 70 h 151"/>
                  <a:gd name="T54" fmla="*/ 88 w 116"/>
                  <a:gd name="T55" fmla="*/ 5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6" h="151">
                    <a:moveTo>
                      <a:pt x="88" y="53"/>
                    </a:moveTo>
                    <a:lnTo>
                      <a:pt x="88" y="53"/>
                    </a:lnTo>
                    <a:lnTo>
                      <a:pt x="88" y="26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70"/>
                    </a:lnTo>
                    <a:lnTo>
                      <a:pt x="26" y="97"/>
                    </a:lnTo>
                    <a:lnTo>
                      <a:pt x="53" y="132"/>
                    </a:lnTo>
                    <a:lnTo>
                      <a:pt x="79" y="150"/>
                    </a:lnTo>
                    <a:lnTo>
                      <a:pt x="79" y="150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15" y="141"/>
                    </a:lnTo>
                    <a:lnTo>
                      <a:pt x="115" y="123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97" y="70"/>
                    </a:lnTo>
                    <a:lnTo>
                      <a:pt x="88" y="5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" name="Freeform 19">
                <a:extLst>
                  <a:ext uri="{FF2B5EF4-FFF2-40B4-BE49-F238E27FC236}">
                    <a16:creationId xmlns:a16="http://schemas.microsoft.com/office/drawing/2014/main" id="{E6E1A2E3-0C82-AF49-BE47-B4A8E527B8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475" y="2087563"/>
                <a:ext cx="2338388" cy="1347787"/>
              </a:xfrm>
              <a:custGeom>
                <a:avLst/>
                <a:gdLst>
                  <a:gd name="T0" fmla="*/ 6326 w 6495"/>
                  <a:gd name="T1" fmla="*/ 1968 h 3744"/>
                  <a:gd name="T2" fmla="*/ 5938 w 6495"/>
                  <a:gd name="T3" fmla="*/ 1518 h 3744"/>
                  <a:gd name="T4" fmla="*/ 5594 w 6495"/>
                  <a:gd name="T5" fmla="*/ 1456 h 3744"/>
                  <a:gd name="T6" fmla="*/ 5100 w 6495"/>
                  <a:gd name="T7" fmla="*/ 1147 h 3744"/>
                  <a:gd name="T8" fmla="*/ 4967 w 6495"/>
                  <a:gd name="T9" fmla="*/ 1765 h 3744"/>
                  <a:gd name="T10" fmla="*/ 4773 w 6495"/>
                  <a:gd name="T11" fmla="*/ 1739 h 3744"/>
                  <a:gd name="T12" fmla="*/ 4253 w 6495"/>
                  <a:gd name="T13" fmla="*/ 1183 h 3744"/>
                  <a:gd name="T14" fmla="*/ 4570 w 6495"/>
                  <a:gd name="T15" fmla="*/ 1085 h 3744"/>
                  <a:gd name="T16" fmla="*/ 4632 w 6495"/>
                  <a:gd name="T17" fmla="*/ 847 h 3744"/>
                  <a:gd name="T18" fmla="*/ 5012 w 6495"/>
                  <a:gd name="T19" fmla="*/ 503 h 3744"/>
                  <a:gd name="T20" fmla="*/ 5267 w 6495"/>
                  <a:gd name="T21" fmla="*/ 882 h 3744"/>
                  <a:gd name="T22" fmla="*/ 5709 w 6495"/>
                  <a:gd name="T23" fmla="*/ 1236 h 3744"/>
                  <a:gd name="T24" fmla="*/ 5876 w 6495"/>
                  <a:gd name="T25" fmla="*/ 909 h 3744"/>
                  <a:gd name="T26" fmla="*/ 5611 w 6495"/>
                  <a:gd name="T27" fmla="*/ 450 h 3744"/>
                  <a:gd name="T28" fmla="*/ 5003 w 6495"/>
                  <a:gd name="T29" fmla="*/ 97 h 3744"/>
                  <a:gd name="T30" fmla="*/ 4667 w 6495"/>
                  <a:gd name="T31" fmla="*/ 123 h 3744"/>
                  <a:gd name="T32" fmla="*/ 4570 w 6495"/>
                  <a:gd name="T33" fmla="*/ 635 h 3744"/>
                  <a:gd name="T34" fmla="*/ 4270 w 6495"/>
                  <a:gd name="T35" fmla="*/ 503 h 3744"/>
                  <a:gd name="T36" fmla="*/ 4050 w 6495"/>
                  <a:gd name="T37" fmla="*/ 88 h 3744"/>
                  <a:gd name="T38" fmla="*/ 3847 w 6495"/>
                  <a:gd name="T39" fmla="*/ 600 h 3744"/>
                  <a:gd name="T40" fmla="*/ 3697 w 6495"/>
                  <a:gd name="T41" fmla="*/ 503 h 3744"/>
                  <a:gd name="T42" fmla="*/ 3362 w 6495"/>
                  <a:gd name="T43" fmla="*/ 238 h 3744"/>
                  <a:gd name="T44" fmla="*/ 2762 w 6495"/>
                  <a:gd name="T45" fmla="*/ 53 h 3744"/>
                  <a:gd name="T46" fmla="*/ 2691 w 6495"/>
                  <a:gd name="T47" fmla="*/ 309 h 3744"/>
                  <a:gd name="T48" fmla="*/ 3009 w 6495"/>
                  <a:gd name="T49" fmla="*/ 565 h 3744"/>
                  <a:gd name="T50" fmla="*/ 2991 w 6495"/>
                  <a:gd name="T51" fmla="*/ 582 h 3744"/>
                  <a:gd name="T52" fmla="*/ 2188 w 6495"/>
                  <a:gd name="T53" fmla="*/ 503 h 3744"/>
                  <a:gd name="T54" fmla="*/ 1482 w 6495"/>
                  <a:gd name="T55" fmla="*/ 512 h 3744"/>
                  <a:gd name="T56" fmla="*/ 741 w 6495"/>
                  <a:gd name="T57" fmla="*/ 406 h 3744"/>
                  <a:gd name="T58" fmla="*/ 415 w 6495"/>
                  <a:gd name="T59" fmla="*/ 450 h 3744"/>
                  <a:gd name="T60" fmla="*/ 406 w 6495"/>
                  <a:gd name="T61" fmla="*/ 838 h 3744"/>
                  <a:gd name="T62" fmla="*/ 79 w 6495"/>
                  <a:gd name="T63" fmla="*/ 935 h 3744"/>
                  <a:gd name="T64" fmla="*/ 388 w 6495"/>
                  <a:gd name="T65" fmla="*/ 1059 h 3744"/>
                  <a:gd name="T66" fmla="*/ 221 w 6495"/>
                  <a:gd name="T67" fmla="*/ 1403 h 3744"/>
                  <a:gd name="T68" fmla="*/ 591 w 6495"/>
                  <a:gd name="T69" fmla="*/ 1474 h 3744"/>
                  <a:gd name="T70" fmla="*/ 450 w 6495"/>
                  <a:gd name="T71" fmla="*/ 1730 h 3744"/>
                  <a:gd name="T72" fmla="*/ 838 w 6495"/>
                  <a:gd name="T73" fmla="*/ 1403 h 3744"/>
                  <a:gd name="T74" fmla="*/ 926 w 6495"/>
                  <a:gd name="T75" fmla="*/ 1447 h 3744"/>
                  <a:gd name="T76" fmla="*/ 1279 w 6495"/>
                  <a:gd name="T77" fmla="*/ 1350 h 3744"/>
                  <a:gd name="T78" fmla="*/ 1747 w 6495"/>
                  <a:gd name="T79" fmla="*/ 1518 h 3744"/>
                  <a:gd name="T80" fmla="*/ 1862 w 6495"/>
                  <a:gd name="T81" fmla="*/ 1659 h 3744"/>
                  <a:gd name="T82" fmla="*/ 1915 w 6495"/>
                  <a:gd name="T83" fmla="*/ 1668 h 3744"/>
                  <a:gd name="T84" fmla="*/ 1985 w 6495"/>
                  <a:gd name="T85" fmla="*/ 1774 h 3744"/>
                  <a:gd name="T86" fmla="*/ 2223 w 6495"/>
                  <a:gd name="T87" fmla="*/ 1968 h 3744"/>
                  <a:gd name="T88" fmla="*/ 2426 w 6495"/>
                  <a:gd name="T89" fmla="*/ 2242 h 3744"/>
                  <a:gd name="T90" fmla="*/ 2576 w 6495"/>
                  <a:gd name="T91" fmla="*/ 3036 h 3744"/>
                  <a:gd name="T92" fmla="*/ 3662 w 6495"/>
                  <a:gd name="T93" fmla="*/ 3504 h 3744"/>
                  <a:gd name="T94" fmla="*/ 4023 w 6495"/>
                  <a:gd name="T95" fmla="*/ 3531 h 3744"/>
                  <a:gd name="T96" fmla="*/ 4614 w 6495"/>
                  <a:gd name="T97" fmla="*/ 3442 h 3744"/>
                  <a:gd name="T98" fmla="*/ 4897 w 6495"/>
                  <a:gd name="T99" fmla="*/ 3478 h 3744"/>
                  <a:gd name="T100" fmla="*/ 5197 w 6495"/>
                  <a:gd name="T101" fmla="*/ 2975 h 3744"/>
                  <a:gd name="T102" fmla="*/ 5559 w 6495"/>
                  <a:gd name="T103" fmla="*/ 2542 h 3744"/>
                  <a:gd name="T104" fmla="*/ 6061 w 6495"/>
                  <a:gd name="T105" fmla="*/ 2383 h 3744"/>
                  <a:gd name="T106" fmla="*/ 5806 w 6495"/>
                  <a:gd name="T107" fmla="*/ 2154 h 3744"/>
                  <a:gd name="T108" fmla="*/ 6220 w 6495"/>
                  <a:gd name="T109" fmla="*/ 2312 h 3744"/>
                  <a:gd name="T110" fmla="*/ 2691 w 6495"/>
                  <a:gd name="T111" fmla="*/ 847 h 3744"/>
                  <a:gd name="T112" fmla="*/ 3070 w 6495"/>
                  <a:gd name="T113" fmla="*/ 1244 h 3744"/>
                  <a:gd name="T114" fmla="*/ 4085 w 6495"/>
                  <a:gd name="T115" fmla="*/ 635 h 3744"/>
                  <a:gd name="T116" fmla="*/ 4632 w 6495"/>
                  <a:gd name="T117" fmla="*/ 2454 h 3744"/>
                  <a:gd name="T118" fmla="*/ 4420 w 6495"/>
                  <a:gd name="T119" fmla="*/ 2330 h 3744"/>
                  <a:gd name="T120" fmla="*/ 4764 w 6495"/>
                  <a:gd name="T121" fmla="*/ 2683 h 3744"/>
                  <a:gd name="T122" fmla="*/ 5144 w 6495"/>
                  <a:gd name="T123" fmla="*/ 2930 h 3744"/>
                  <a:gd name="T124" fmla="*/ 4976 w 6495"/>
                  <a:gd name="T125" fmla="*/ 229 h 3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495" h="3744">
                    <a:moveTo>
                      <a:pt x="6467" y="2277"/>
                    </a:moveTo>
                    <a:lnTo>
                      <a:pt x="6467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9" y="2268"/>
                    </a:lnTo>
                    <a:lnTo>
                      <a:pt x="6467" y="2260"/>
                    </a:lnTo>
                    <a:lnTo>
                      <a:pt x="6467" y="2251"/>
                    </a:lnTo>
                    <a:lnTo>
                      <a:pt x="6467" y="2251"/>
                    </a:lnTo>
                    <a:lnTo>
                      <a:pt x="6459" y="2242"/>
                    </a:lnTo>
                    <a:lnTo>
                      <a:pt x="6450" y="2233"/>
                    </a:lnTo>
                    <a:lnTo>
                      <a:pt x="6423" y="2242"/>
                    </a:lnTo>
                    <a:lnTo>
                      <a:pt x="6423" y="2242"/>
                    </a:lnTo>
                    <a:lnTo>
                      <a:pt x="6423" y="2224"/>
                    </a:lnTo>
                    <a:lnTo>
                      <a:pt x="6432" y="2215"/>
                    </a:lnTo>
                    <a:lnTo>
                      <a:pt x="6432" y="2215"/>
                    </a:lnTo>
                    <a:lnTo>
                      <a:pt x="6441" y="2207"/>
                    </a:lnTo>
                    <a:lnTo>
                      <a:pt x="6441" y="2189"/>
                    </a:lnTo>
                    <a:lnTo>
                      <a:pt x="6441" y="2189"/>
                    </a:lnTo>
                    <a:lnTo>
                      <a:pt x="6432" y="2180"/>
                    </a:lnTo>
                    <a:lnTo>
                      <a:pt x="6414" y="2171"/>
                    </a:lnTo>
                    <a:lnTo>
                      <a:pt x="6388" y="2171"/>
                    </a:lnTo>
                    <a:lnTo>
                      <a:pt x="6388" y="2171"/>
                    </a:lnTo>
                    <a:lnTo>
                      <a:pt x="6370" y="2171"/>
                    </a:lnTo>
                    <a:lnTo>
                      <a:pt x="6370" y="2189"/>
                    </a:lnTo>
                    <a:lnTo>
                      <a:pt x="6370" y="2189"/>
                    </a:lnTo>
                    <a:lnTo>
                      <a:pt x="6353" y="2180"/>
                    </a:lnTo>
                    <a:lnTo>
                      <a:pt x="6353" y="2180"/>
                    </a:lnTo>
                    <a:lnTo>
                      <a:pt x="6344" y="2171"/>
                    </a:lnTo>
                    <a:lnTo>
                      <a:pt x="6344" y="2171"/>
                    </a:lnTo>
                    <a:lnTo>
                      <a:pt x="6335" y="2162"/>
                    </a:lnTo>
                    <a:lnTo>
                      <a:pt x="6326" y="2154"/>
                    </a:lnTo>
                    <a:lnTo>
                      <a:pt x="6326" y="2154"/>
                    </a:lnTo>
                    <a:lnTo>
                      <a:pt x="6317" y="2154"/>
                    </a:lnTo>
                    <a:lnTo>
                      <a:pt x="6317" y="2154"/>
                    </a:lnTo>
                    <a:lnTo>
                      <a:pt x="6317" y="2136"/>
                    </a:lnTo>
                    <a:lnTo>
                      <a:pt x="6317" y="2136"/>
                    </a:lnTo>
                    <a:lnTo>
                      <a:pt x="6300" y="2127"/>
                    </a:lnTo>
                    <a:lnTo>
                      <a:pt x="6282" y="2127"/>
                    </a:lnTo>
                    <a:lnTo>
                      <a:pt x="6282" y="2127"/>
                    </a:lnTo>
                    <a:lnTo>
                      <a:pt x="6273" y="2127"/>
                    </a:lnTo>
                    <a:lnTo>
                      <a:pt x="6273" y="2127"/>
                    </a:lnTo>
                    <a:lnTo>
                      <a:pt x="6273" y="2118"/>
                    </a:lnTo>
                    <a:lnTo>
                      <a:pt x="6273" y="2118"/>
                    </a:lnTo>
                    <a:lnTo>
                      <a:pt x="6291" y="2101"/>
                    </a:lnTo>
                    <a:lnTo>
                      <a:pt x="6300" y="2083"/>
                    </a:lnTo>
                    <a:lnTo>
                      <a:pt x="6300" y="2083"/>
                    </a:lnTo>
                    <a:lnTo>
                      <a:pt x="6317" y="2056"/>
                    </a:lnTo>
                    <a:lnTo>
                      <a:pt x="6317" y="2056"/>
                    </a:lnTo>
                    <a:lnTo>
                      <a:pt x="6326" y="2048"/>
                    </a:lnTo>
                    <a:lnTo>
                      <a:pt x="6335" y="2039"/>
                    </a:lnTo>
                    <a:lnTo>
                      <a:pt x="6335" y="2039"/>
                    </a:lnTo>
                    <a:lnTo>
                      <a:pt x="6326" y="2021"/>
                    </a:lnTo>
                    <a:lnTo>
                      <a:pt x="6326" y="2021"/>
                    </a:lnTo>
                    <a:lnTo>
                      <a:pt x="6309" y="2021"/>
                    </a:lnTo>
                    <a:lnTo>
                      <a:pt x="6291" y="2021"/>
                    </a:lnTo>
                    <a:lnTo>
                      <a:pt x="6291" y="2021"/>
                    </a:lnTo>
                    <a:lnTo>
                      <a:pt x="6291" y="2012"/>
                    </a:lnTo>
                    <a:lnTo>
                      <a:pt x="6291" y="2012"/>
                    </a:lnTo>
                    <a:lnTo>
                      <a:pt x="6309" y="2004"/>
                    </a:lnTo>
                    <a:lnTo>
                      <a:pt x="6309" y="2004"/>
                    </a:lnTo>
                    <a:lnTo>
                      <a:pt x="6317" y="1995"/>
                    </a:lnTo>
                    <a:lnTo>
                      <a:pt x="6326" y="1986"/>
                    </a:lnTo>
                    <a:lnTo>
                      <a:pt x="6326" y="1968"/>
                    </a:lnTo>
                    <a:lnTo>
                      <a:pt x="6326" y="1968"/>
                    </a:lnTo>
                    <a:lnTo>
                      <a:pt x="6317" y="1959"/>
                    </a:lnTo>
                    <a:lnTo>
                      <a:pt x="6309" y="1951"/>
                    </a:lnTo>
                    <a:lnTo>
                      <a:pt x="6309" y="1951"/>
                    </a:lnTo>
                    <a:lnTo>
                      <a:pt x="6326" y="1924"/>
                    </a:lnTo>
                    <a:lnTo>
                      <a:pt x="6326" y="1924"/>
                    </a:lnTo>
                    <a:lnTo>
                      <a:pt x="6326" y="1906"/>
                    </a:lnTo>
                    <a:lnTo>
                      <a:pt x="6326" y="1898"/>
                    </a:lnTo>
                    <a:lnTo>
                      <a:pt x="6309" y="1880"/>
                    </a:lnTo>
                    <a:lnTo>
                      <a:pt x="6309" y="1880"/>
                    </a:lnTo>
                    <a:lnTo>
                      <a:pt x="6291" y="1862"/>
                    </a:lnTo>
                    <a:lnTo>
                      <a:pt x="6291" y="1862"/>
                    </a:lnTo>
                    <a:lnTo>
                      <a:pt x="6273" y="1853"/>
                    </a:lnTo>
                    <a:lnTo>
                      <a:pt x="6264" y="1845"/>
                    </a:lnTo>
                    <a:lnTo>
                      <a:pt x="6238" y="1853"/>
                    </a:lnTo>
                    <a:lnTo>
                      <a:pt x="6238" y="1853"/>
                    </a:lnTo>
                    <a:lnTo>
                      <a:pt x="6238" y="1836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9" y="1818"/>
                    </a:lnTo>
                    <a:lnTo>
                      <a:pt x="6229" y="1818"/>
                    </a:lnTo>
                    <a:lnTo>
                      <a:pt x="6229" y="1800"/>
                    </a:lnTo>
                    <a:lnTo>
                      <a:pt x="6220" y="1783"/>
                    </a:lnTo>
                    <a:lnTo>
                      <a:pt x="6220" y="1783"/>
                    </a:lnTo>
                    <a:lnTo>
                      <a:pt x="6194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41" y="1756"/>
                    </a:lnTo>
                    <a:lnTo>
                      <a:pt x="6141" y="1756"/>
                    </a:lnTo>
                    <a:lnTo>
                      <a:pt x="6123" y="1739"/>
                    </a:lnTo>
                    <a:lnTo>
                      <a:pt x="6114" y="1739"/>
                    </a:lnTo>
                    <a:lnTo>
                      <a:pt x="6097" y="1739"/>
                    </a:lnTo>
                    <a:lnTo>
                      <a:pt x="6097" y="1739"/>
                    </a:lnTo>
                    <a:lnTo>
                      <a:pt x="6088" y="1730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44" y="1721"/>
                    </a:lnTo>
                    <a:lnTo>
                      <a:pt x="6044" y="1721"/>
                    </a:lnTo>
                    <a:lnTo>
                      <a:pt x="6017" y="1686"/>
                    </a:lnTo>
                    <a:lnTo>
                      <a:pt x="5982" y="1659"/>
                    </a:lnTo>
                    <a:lnTo>
                      <a:pt x="5982" y="1659"/>
                    </a:lnTo>
                    <a:lnTo>
                      <a:pt x="5991" y="1642"/>
                    </a:lnTo>
                    <a:lnTo>
                      <a:pt x="6000" y="1624"/>
                    </a:lnTo>
                    <a:lnTo>
                      <a:pt x="6000" y="1624"/>
                    </a:lnTo>
                    <a:lnTo>
                      <a:pt x="6009" y="1615"/>
                    </a:lnTo>
                    <a:lnTo>
                      <a:pt x="6009" y="1597"/>
                    </a:lnTo>
                    <a:lnTo>
                      <a:pt x="6009" y="1597"/>
                    </a:lnTo>
                    <a:lnTo>
                      <a:pt x="5991" y="1589"/>
                    </a:lnTo>
                    <a:lnTo>
                      <a:pt x="5973" y="1580"/>
                    </a:lnTo>
                    <a:lnTo>
                      <a:pt x="5973" y="1580"/>
                    </a:lnTo>
                    <a:lnTo>
                      <a:pt x="5973" y="1571"/>
                    </a:lnTo>
                    <a:lnTo>
                      <a:pt x="5973" y="1571"/>
                    </a:lnTo>
                    <a:lnTo>
                      <a:pt x="5973" y="1553"/>
                    </a:lnTo>
                    <a:lnTo>
                      <a:pt x="5964" y="1544"/>
                    </a:lnTo>
                    <a:lnTo>
                      <a:pt x="5947" y="1527"/>
                    </a:lnTo>
                    <a:lnTo>
                      <a:pt x="5947" y="1527"/>
                    </a:lnTo>
                    <a:lnTo>
                      <a:pt x="5938" y="1518"/>
                    </a:lnTo>
                    <a:lnTo>
                      <a:pt x="5938" y="1518"/>
                    </a:lnTo>
                    <a:lnTo>
                      <a:pt x="5929" y="1509"/>
                    </a:lnTo>
                    <a:lnTo>
                      <a:pt x="5920" y="1500"/>
                    </a:lnTo>
                    <a:lnTo>
                      <a:pt x="5920" y="1500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11" y="1474"/>
                    </a:lnTo>
                    <a:lnTo>
                      <a:pt x="5903" y="1465"/>
                    </a:lnTo>
                    <a:lnTo>
                      <a:pt x="5903" y="1465"/>
                    </a:lnTo>
                    <a:lnTo>
                      <a:pt x="5894" y="1456"/>
                    </a:lnTo>
                    <a:lnTo>
                      <a:pt x="5894" y="1456"/>
                    </a:lnTo>
                    <a:lnTo>
                      <a:pt x="5894" y="1439"/>
                    </a:lnTo>
                    <a:lnTo>
                      <a:pt x="5876" y="1412"/>
                    </a:lnTo>
                    <a:lnTo>
                      <a:pt x="5876" y="1412"/>
                    </a:lnTo>
                    <a:lnTo>
                      <a:pt x="5859" y="1394"/>
                    </a:lnTo>
                    <a:lnTo>
                      <a:pt x="5859" y="1394"/>
                    </a:lnTo>
                    <a:lnTo>
                      <a:pt x="5859" y="1386"/>
                    </a:lnTo>
                    <a:lnTo>
                      <a:pt x="5859" y="1386"/>
                    </a:lnTo>
                    <a:lnTo>
                      <a:pt x="5841" y="1359"/>
                    </a:lnTo>
                    <a:lnTo>
                      <a:pt x="5841" y="1359"/>
                    </a:lnTo>
                    <a:lnTo>
                      <a:pt x="5832" y="1341"/>
                    </a:lnTo>
                    <a:lnTo>
                      <a:pt x="5832" y="1341"/>
                    </a:lnTo>
                    <a:lnTo>
                      <a:pt x="5832" y="1333"/>
                    </a:lnTo>
                    <a:lnTo>
                      <a:pt x="5832" y="1333"/>
                    </a:lnTo>
                    <a:lnTo>
                      <a:pt x="5814" y="1315"/>
                    </a:lnTo>
                    <a:lnTo>
                      <a:pt x="5797" y="1315"/>
                    </a:lnTo>
                    <a:lnTo>
                      <a:pt x="5797" y="1315"/>
                    </a:lnTo>
                    <a:lnTo>
                      <a:pt x="5788" y="1324"/>
                    </a:lnTo>
                    <a:lnTo>
                      <a:pt x="5779" y="1333"/>
                    </a:lnTo>
                    <a:lnTo>
                      <a:pt x="5770" y="1359"/>
                    </a:lnTo>
                    <a:lnTo>
                      <a:pt x="5770" y="1359"/>
                    </a:lnTo>
                    <a:lnTo>
                      <a:pt x="5753" y="1377"/>
                    </a:lnTo>
                    <a:lnTo>
                      <a:pt x="5753" y="1377"/>
                    </a:lnTo>
                    <a:lnTo>
                      <a:pt x="5753" y="1386"/>
                    </a:lnTo>
                    <a:lnTo>
                      <a:pt x="5744" y="1394"/>
                    </a:lnTo>
                    <a:lnTo>
                      <a:pt x="5744" y="1394"/>
                    </a:lnTo>
                    <a:lnTo>
                      <a:pt x="5753" y="1412"/>
                    </a:lnTo>
                    <a:lnTo>
                      <a:pt x="5753" y="1412"/>
                    </a:lnTo>
                    <a:lnTo>
                      <a:pt x="5735" y="1421"/>
                    </a:lnTo>
                    <a:lnTo>
                      <a:pt x="5735" y="1421"/>
                    </a:lnTo>
                    <a:lnTo>
                      <a:pt x="5735" y="1439"/>
                    </a:lnTo>
                    <a:lnTo>
                      <a:pt x="5735" y="1447"/>
                    </a:lnTo>
                    <a:lnTo>
                      <a:pt x="5735" y="1447"/>
                    </a:lnTo>
                    <a:lnTo>
                      <a:pt x="5717" y="1456"/>
                    </a:lnTo>
                    <a:lnTo>
                      <a:pt x="5717" y="1456"/>
                    </a:lnTo>
                    <a:lnTo>
                      <a:pt x="5700" y="1456"/>
                    </a:lnTo>
                    <a:lnTo>
                      <a:pt x="5700" y="1456"/>
                    </a:lnTo>
                    <a:lnTo>
                      <a:pt x="5682" y="1465"/>
                    </a:lnTo>
                    <a:lnTo>
                      <a:pt x="5673" y="1483"/>
                    </a:lnTo>
                    <a:lnTo>
                      <a:pt x="5673" y="1483"/>
                    </a:lnTo>
                    <a:lnTo>
                      <a:pt x="5656" y="1492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492"/>
                    </a:lnTo>
                    <a:lnTo>
                      <a:pt x="5638" y="1492"/>
                    </a:lnTo>
                    <a:lnTo>
                      <a:pt x="5629" y="1483"/>
                    </a:lnTo>
                    <a:lnTo>
                      <a:pt x="5620" y="1474"/>
                    </a:lnTo>
                    <a:lnTo>
                      <a:pt x="5620" y="1474"/>
                    </a:lnTo>
                    <a:lnTo>
                      <a:pt x="5603" y="1474"/>
                    </a:lnTo>
                    <a:lnTo>
                      <a:pt x="5603" y="1474"/>
                    </a:lnTo>
                    <a:lnTo>
                      <a:pt x="5594" y="1456"/>
                    </a:lnTo>
                    <a:lnTo>
                      <a:pt x="5567" y="1447"/>
                    </a:lnTo>
                    <a:lnTo>
                      <a:pt x="5567" y="1447"/>
                    </a:lnTo>
                    <a:lnTo>
                      <a:pt x="5559" y="1447"/>
                    </a:lnTo>
                    <a:lnTo>
                      <a:pt x="5559" y="1447"/>
                    </a:lnTo>
                    <a:lnTo>
                      <a:pt x="5559" y="1439"/>
                    </a:lnTo>
                    <a:lnTo>
                      <a:pt x="5559" y="1430"/>
                    </a:lnTo>
                    <a:lnTo>
                      <a:pt x="5541" y="1412"/>
                    </a:lnTo>
                    <a:lnTo>
                      <a:pt x="5541" y="1412"/>
                    </a:lnTo>
                    <a:lnTo>
                      <a:pt x="5541" y="1394"/>
                    </a:lnTo>
                    <a:lnTo>
                      <a:pt x="5541" y="1377"/>
                    </a:lnTo>
                    <a:lnTo>
                      <a:pt x="5541" y="1377"/>
                    </a:lnTo>
                    <a:lnTo>
                      <a:pt x="5532" y="1341"/>
                    </a:lnTo>
                    <a:lnTo>
                      <a:pt x="5532" y="1341"/>
                    </a:lnTo>
                    <a:lnTo>
                      <a:pt x="5532" y="1333"/>
                    </a:lnTo>
                    <a:lnTo>
                      <a:pt x="5541" y="1324"/>
                    </a:lnTo>
                    <a:lnTo>
                      <a:pt x="5541" y="1324"/>
                    </a:lnTo>
                    <a:lnTo>
                      <a:pt x="5541" y="1315"/>
                    </a:lnTo>
                    <a:lnTo>
                      <a:pt x="5550" y="1306"/>
                    </a:lnTo>
                    <a:lnTo>
                      <a:pt x="5550" y="1306"/>
                    </a:lnTo>
                    <a:lnTo>
                      <a:pt x="5541" y="1288"/>
                    </a:lnTo>
                    <a:lnTo>
                      <a:pt x="5532" y="1280"/>
                    </a:lnTo>
                    <a:lnTo>
                      <a:pt x="5532" y="1280"/>
                    </a:lnTo>
                    <a:lnTo>
                      <a:pt x="5514" y="1280"/>
                    </a:lnTo>
                    <a:lnTo>
                      <a:pt x="5497" y="1280"/>
                    </a:lnTo>
                    <a:lnTo>
                      <a:pt x="5497" y="1280"/>
                    </a:lnTo>
                    <a:lnTo>
                      <a:pt x="5488" y="1280"/>
                    </a:lnTo>
                    <a:lnTo>
                      <a:pt x="5470" y="1271"/>
                    </a:lnTo>
                    <a:lnTo>
                      <a:pt x="5470" y="1271"/>
                    </a:lnTo>
                    <a:lnTo>
                      <a:pt x="5435" y="1271"/>
                    </a:lnTo>
                    <a:lnTo>
                      <a:pt x="5426" y="1271"/>
                    </a:lnTo>
                    <a:lnTo>
                      <a:pt x="5426" y="1271"/>
                    </a:lnTo>
                    <a:lnTo>
                      <a:pt x="5426" y="1262"/>
                    </a:lnTo>
                    <a:lnTo>
                      <a:pt x="5426" y="1262"/>
                    </a:lnTo>
                    <a:lnTo>
                      <a:pt x="5409" y="1244"/>
                    </a:lnTo>
                    <a:lnTo>
                      <a:pt x="5400" y="1236"/>
                    </a:lnTo>
                    <a:lnTo>
                      <a:pt x="5400" y="1236"/>
                    </a:lnTo>
                    <a:lnTo>
                      <a:pt x="5391" y="1236"/>
                    </a:lnTo>
                    <a:lnTo>
                      <a:pt x="5391" y="1236"/>
                    </a:lnTo>
                    <a:lnTo>
                      <a:pt x="5382" y="1218"/>
                    </a:lnTo>
                    <a:lnTo>
                      <a:pt x="5364" y="1209"/>
                    </a:lnTo>
                    <a:lnTo>
                      <a:pt x="5364" y="1209"/>
                    </a:lnTo>
                    <a:lnTo>
                      <a:pt x="5356" y="1183"/>
                    </a:lnTo>
                    <a:lnTo>
                      <a:pt x="5329" y="1174"/>
                    </a:lnTo>
                    <a:lnTo>
                      <a:pt x="5329" y="1174"/>
                    </a:lnTo>
                    <a:lnTo>
                      <a:pt x="5320" y="1174"/>
                    </a:lnTo>
                    <a:lnTo>
                      <a:pt x="5320" y="1174"/>
                    </a:lnTo>
                    <a:lnTo>
                      <a:pt x="5294" y="1156"/>
                    </a:lnTo>
                    <a:lnTo>
                      <a:pt x="5294" y="1156"/>
                    </a:lnTo>
                    <a:lnTo>
                      <a:pt x="5285" y="1156"/>
                    </a:lnTo>
                    <a:lnTo>
                      <a:pt x="5285" y="1156"/>
                    </a:lnTo>
                    <a:lnTo>
                      <a:pt x="5259" y="1165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23" y="1174"/>
                    </a:lnTo>
                    <a:lnTo>
                      <a:pt x="5223" y="1174"/>
                    </a:lnTo>
                    <a:lnTo>
                      <a:pt x="5197" y="1165"/>
                    </a:lnTo>
                    <a:lnTo>
                      <a:pt x="5188" y="1165"/>
                    </a:lnTo>
                    <a:lnTo>
                      <a:pt x="5179" y="1174"/>
                    </a:lnTo>
                    <a:lnTo>
                      <a:pt x="5179" y="1174"/>
                    </a:lnTo>
                    <a:lnTo>
                      <a:pt x="5170" y="1165"/>
                    </a:lnTo>
                    <a:lnTo>
                      <a:pt x="5170" y="1165"/>
                    </a:lnTo>
                    <a:lnTo>
                      <a:pt x="5144" y="1156"/>
                    </a:lnTo>
                    <a:lnTo>
                      <a:pt x="5144" y="1156"/>
                    </a:lnTo>
                    <a:lnTo>
                      <a:pt x="5100" y="1147"/>
                    </a:lnTo>
                    <a:lnTo>
                      <a:pt x="5073" y="1147"/>
                    </a:lnTo>
                    <a:lnTo>
                      <a:pt x="5056" y="1156"/>
                    </a:lnTo>
                    <a:lnTo>
                      <a:pt x="5056" y="1156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29" y="1183"/>
                    </a:lnTo>
                    <a:lnTo>
                      <a:pt x="5020" y="1191"/>
                    </a:lnTo>
                    <a:lnTo>
                      <a:pt x="5020" y="1209"/>
                    </a:lnTo>
                    <a:lnTo>
                      <a:pt x="5020" y="1209"/>
                    </a:lnTo>
                    <a:lnTo>
                      <a:pt x="5029" y="1227"/>
                    </a:lnTo>
                    <a:lnTo>
                      <a:pt x="5038" y="1236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47" y="1271"/>
                    </a:lnTo>
                    <a:lnTo>
                      <a:pt x="5047" y="1271"/>
                    </a:lnTo>
                    <a:lnTo>
                      <a:pt x="5038" y="1280"/>
                    </a:lnTo>
                    <a:lnTo>
                      <a:pt x="5038" y="1280"/>
                    </a:lnTo>
                    <a:lnTo>
                      <a:pt x="5029" y="1288"/>
                    </a:lnTo>
                    <a:lnTo>
                      <a:pt x="5029" y="1297"/>
                    </a:lnTo>
                    <a:lnTo>
                      <a:pt x="5029" y="1297"/>
                    </a:lnTo>
                    <a:lnTo>
                      <a:pt x="5029" y="1315"/>
                    </a:lnTo>
                    <a:lnTo>
                      <a:pt x="5038" y="1324"/>
                    </a:lnTo>
                    <a:lnTo>
                      <a:pt x="5038" y="1324"/>
                    </a:lnTo>
                    <a:lnTo>
                      <a:pt x="5047" y="1333"/>
                    </a:lnTo>
                    <a:lnTo>
                      <a:pt x="5047" y="1333"/>
                    </a:lnTo>
                    <a:lnTo>
                      <a:pt x="5056" y="1359"/>
                    </a:lnTo>
                    <a:lnTo>
                      <a:pt x="5056" y="1359"/>
                    </a:lnTo>
                    <a:lnTo>
                      <a:pt x="5064" y="1377"/>
                    </a:lnTo>
                    <a:lnTo>
                      <a:pt x="5064" y="1377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56" y="1386"/>
                    </a:lnTo>
                    <a:lnTo>
                      <a:pt x="5056" y="1386"/>
                    </a:lnTo>
                    <a:lnTo>
                      <a:pt x="5038" y="1403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29" y="1430"/>
                    </a:lnTo>
                    <a:lnTo>
                      <a:pt x="5029" y="1430"/>
                    </a:lnTo>
                    <a:lnTo>
                      <a:pt x="5012" y="1474"/>
                    </a:lnTo>
                    <a:lnTo>
                      <a:pt x="5003" y="1492"/>
                    </a:lnTo>
                    <a:lnTo>
                      <a:pt x="5012" y="1509"/>
                    </a:lnTo>
                    <a:lnTo>
                      <a:pt x="5012" y="1509"/>
                    </a:lnTo>
                    <a:lnTo>
                      <a:pt x="5038" y="1527"/>
                    </a:lnTo>
                    <a:lnTo>
                      <a:pt x="5038" y="1527"/>
                    </a:lnTo>
                    <a:lnTo>
                      <a:pt x="5073" y="1544"/>
                    </a:lnTo>
                    <a:lnTo>
                      <a:pt x="5091" y="1571"/>
                    </a:lnTo>
                    <a:lnTo>
                      <a:pt x="5091" y="1571"/>
                    </a:lnTo>
                    <a:lnTo>
                      <a:pt x="5109" y="1615"/>
                    </a:lnTo>
                    <a:lnTo>
                      <a:pt x="5109" y="1677"/>
                    </a:lnTo>
                    <a:lnTo>
                      <a:pt x="5109" y="1677"/>
                    </a:lnTo>
                    <a:lnTo>
                      <a:pt x="5100" y="1695"/>
                    </a:lnTo>
                    <a:lnTo>
                      <a:pt x="5073" y="1712"/>
                    </a:lnTo>
                    <a:lnTo>
                      <a:pt x="5073" y="1712"/>
                    </a:lnTo>
                    <a:lnTo>
                      <a:pt x="5029" y="1739"/>
                    </a:lnTo>
                    <a:lnTo>
                      <a:pt x="5029" y="1739"/>
                    </a:lnTo>
                    <a:lnTo>
                      <a:pt x="5012" y="1756"/>
                    </a:lnTo>
                    <a:lnTo>
                      <a:pt x="5003" y="1756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50" y="1765"/>
                    </a:lnTo>
                    <a:lnTo>
                      <a:pt x="4941" y="1774"/>
                    </a:lnTo>
                    <a:lnTo>
                      <a:pt x="4941" y="1774"/>
                    </a:lnTo>
                    <a:lnTo>
                      <a:pt x="4941" y="1792"/>
                    </a:lnTo>
                    <a:lnTo>
                      <a:pt x="4950" y="1818"/>
                    </a:lnTo>
                    <a:lnTo>
                      <a:pt x="4967" y="1845"/>
                    </a:lnTo>
                    <a:lnTo>
                      <a:pt x="4967" y="1845"/>
                    </a:lnTo>
                    <a:lnTo>
                      <a:pt x="4976" y="1853"/>
                    </a:lnTo>
                    <a:lnTo>
                      <a:pt x="4976" y="1862"/>
                    </a:lnTo>
                    <a:lnTo>
                      <a:pt x="4976" y="1862"/>
                    </a:lnTo>
                    <a:lnTo>
                      <a:pt x="4976" y="1889"/>
                    </a:lnTo>
                    <a:lnTo>
                      <a:pt x="4976" y="1889"/>
                    </a:lnTo>
                    <a:lnTo>
                      <a:pt x="4985" y="1915"/>
                    </a:lnTo>
                    <a:lnTo>
                      <a:pt x="4985" y="1915"/>
                    </a:lnTo>
                    <a:lnTo>
                      <a:pt x="4985" y="1933"/>
                    </a:lnTo>
                    <a:lnTo>
                      <a:pt x="4994" y="1959"/>
                    </a:lnTo>
                    <a:lnTo>
                      <a:pt x="4994" y="1959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4985" y="1986"/>
                    </a:lnTo>
                    <a:lnTo>
                      <a:pt x="4985" y="1986"/>
                    </a:lnTo>
                    <a:lnTo>
                      <a:pt x="4985" y="1995"/>
                    </a:lnTo>
                    <a:lnTo>
                      <a:pt x="4976" y="2004"/>
                    </a:lnTo>
                    <a:lnTo>
                      <a:pt x="4976" y="2004"/>
                    </a:lnTo>
                    <a:lnTo>
                      <a:pt x="4959" y="2004"/>
                    </a:lnTo>
                    <a:lnTo>
                      <a:pt x="4959" y="2004"/>
                    </a:lnTo>
                    <a:lnTo>
                      <a:pt x="4950" y="2021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14" y="2021"/>
                    </a:lnTo>
                    <a:lnTo>
                      <a:pt x="4914" y="2021"/>
                    </a:lnTo>
                    <a:lnTo>
                      <a:pt x="4914" y="2004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79" y="1977"/>
                    </a:lnTo>
                    <a:lnTo>
                      <a:pt x="4879" y="1977"/>
                    </a:lnTo>
                    <a:lnTo>
                      <a:pt x="4862" y="1968"/>
                    </a:lnTo>
                    <a:lnTo>
                      <a:pt x="4862" y="1968"/>
                    </a:lnTo>
                    <a:lnTo>
                      <a:pt x="4853" y="1942"/>
                    </a:lnTo>
                    <a:lnTo>
                      <a:pt x="4835" y="1933"/>
                    </a:lnTo>
                    <a:lnTo>
                      <a:pt x="4835" y="1933"/>
                    </a:lnTo>
                    <a:lnTo>
                      <a:pt x="4826" y="1915"/>
                    </a:lnTo>
                    <a:lnTo>
                      <a:pt x="4826" y="1915"/>
                    </a:lnTo>
                    <a:lnTo>
                      <a:pt x="4826" y="1906"/>
                    </a:lnTo>
                    <a:lnTo>
                      <a:pt x="4826" y="1906"/>
                    </a:lnTo>
                    <a:lnTo>
                      <a:pt x="4826" y="1853"/>
                    </a:lnTo>
                    <a:lnTo>
                      <a:pt x="4817" y="1827"/>
                    </a:lnTo>
                    <a:lnTo>
                      <a:pt x="4817" y="1827"/>
                    </a:lnTo>
                    <a:lnTo>
                      <a:pt x="4817" y="1818"/>
                    </a:lnTo>
                    <a:lnTo>
                      <a:pt x="4826" y="1800"/>
                    </a:lnTo>
                    <a:lnTo>
                      <a:pt x="4826" y="1800"/>
                    </a:lnTo>
                    <a:lnTo>
                      <a:pt x="4835" y="1783"/>
                    </a:lnTo>
                    <a:lnTo>
                      <a:pt x="4826" y="1765"/>
                    </a:lnTo>
                    <a:lnTo>
                      <a:pt x="4826" y="1765"/>
                    </a:lnTo>
                    <a:lnTo>
                      <a:pt x="4809" y="1748"/>
                    </a:lnTo>
                    <a:lnTo>
                      <a:pt x="4773" y="1739"/>
                    </a:lnTo>
                    <a:lnTo>
                      <a:pt x="4773" y="1739"/>
                    </a:lnTo>
                    <a:lnTo>
                      <a:pt x="4747" y="1739"/>
                    </a:lnTo>
                    <a:lnTo>
                      <a:pt x="4747" y="1739"/>
                    </a:lnTo>
                    <a:lnTo>
                      <a:pt x="4694" y="1730"/>
                    </a:lnTo>
                    <a:lnTo>
                      <a:pt x="4694" y="1730"/>
                    </a:lnTo>
                    <a:lnTo>
                      <a:pt x="4659" y="1730"/>
                    </a:lnTo>
                    <a:lnTo>
                      <a:pt x="4650" y="1730"/>
                    </a:lnTo>
                    <a:lnTo>
                      <a:pt x="4650" y="1730"/>
                    </a:lnTo>
                    <a:lnTo>
                      <a:pt x="4614" y="1712"/>
                    </a:lnTo>
                    <a:lnTo>
                      <a:pt x="4562" y="1695"/>
                    </a:lnTo>
                    <a:lnTo>
                      <a:pt x="4562" y="1695"/>
                    </a:lnTo>
                    <a:lnTo>
                      <a:pt x="4526" y="1677"/>
                    </a:lnTo>
                    <a:lnTo>
                      <a:pt x="4517" y="1659"/>
                    </a:lnTo>
                    <a:lnTo>
                      <a:pt x="4517" y="1659"/>
                    </a:lnTo>
                    <a:lnTo>
                      <a:pt x="4500" y="1642"/>
                    </a:lnTo>
                    <a:lnTo>
                      <a:pt x="4482" y="1633"/>
                    </a:lnTo>
                    <a:lnTo>
                      <a:pt x="4482" y="1633"/>
                    </a:lnTo>
                    <a:lnTo>
                      <a:pt x="4464" y="1624"/>
                    </a:lnTo>
                    <a:lnTo>
                      <a:pt x="4464" y="1624"/>
                    </a:lnTo>
                    <a:lnTo>
                      <a:pt x="4447" y="1615"/>
                    </a:lnTo>
                    <a:lnTo>
                      <a:pt x="4420" y="1606"/>
                    </a:lnTo>
                    <a:lnTo>
                      <a:pt x="4385" y="1606"/>
                    </a:lnTo>
                    <a:lnTo>
                      <a:pt x="4385" y="1606"/>
                    </a:lnTo>
                    <a:lnTo>
                      <a:pt x="4359" y="1589"/>
                    </a:lnTo>
                    <a:lnTo>
                      <a:pt x="4359" y="1589"/>
                    </a:lnTo>
                    <a:lnTo>
                      <a:pt x="4341" y="1580"/>
                    </a:lnTo>
                    <a:lnTo>
                      <a:pt x="4314" y="1571"/>
                    </a:lnTo>
                    <a:lnTo>
                      <a:pt x="4314" y="1571"/>
                    </a:lnTo>
                    <a:lnTo>
                      <a:pt x="4288" y="1580"/>
                    </a:lnTo>
                    <a:lnTo>
                      <a:pt x="4262" y="1589"/>
                    </a:lnTo>
                    <a:lnTo>
                      <a:pt x="4262" y="1589"/>
                    </a:lnTo>
                    <a:lnTo>
                      <a:pt x="4253" y="1562"/>
                    </a:lnTo>
                    <a:lnTo>
                      <a:pt x="4235" y="1536"/>
                    </a:lnTo>
                    <a:lnTo>
                      <a:pt x="4235" y="1536"/>
                    </a:lnTo>
                    <a:lnTo>
                      <a:pt x="4226" y="1518"/>
                    </a:lnTo>
                    <a:lnTo>
                      <a:pt x="4226" y="1518"/>
                    </a:lnTo>
                    <a:lnTo>
                      <a:pt x="4217" y="1483"/>
                    </a:lnTo>
                    <a:lnTo>
                      <a:pt x="4200" y="1465"/>
                    </a:lnTo>
                    <a:lnTo>
                      <a:pt x="4182" y="1456"/>
                    </a:lnTo>
                    <a:lnTo>
                      <a:pt x="4173" y="1456"/>
                    </a:lnTo>
                    <a:lnTo>
                      <a:pt x="4173" y="1456"/>
                    </a:lnTo>
                    <a:lnTo>
                      <a:pt x="4147" y="1456"/>
                    </a:lnTo>
                    <a:lnTo>
                      <a:pt x="4129" y="1447"/>
                    </a:lnTo>
                    <a:lnTo>
                      <a:pt x="4129" y="1447"/>
                    </a:lnTo>
                    <a:lnTo>
                      <a:pt x="4120" y="1412"/>
                    </a:lnTo>
                    <a:lnTo>
                      <a:pt x="4129" y="1359"/>
                    </a:lnTo>
                    <a:lnTo>
                      <a:pt x="4129" y="1359"/>
                    </a:lnTo>
                    <a:lnTo>
                      <a:pt x="4147" y="1315"/>
                    </a:lnTo>
                    <a:lnTo>
                      <a:pt x="4147" y="1315"/>
                    </a:lnTo>
                    <a:lnTo>
                      <a:pt x="4165" y="1288"/>
                    </a:lnTo>
                    <a:lnTo>
                      <a:pt x="4165" y="1271"/>
                    </a:lnTo>
                    <a:lnTo>
                      <a:pt x="4165" y="1271"/>
                    </a:lnTo>
                    <a:lnTo>
                      <a:pt x="4173" y="1262"/>
                    </a:lnTo>
                    <a:lnTo>
                      <a:pt x="4191" y="1253"/>
                    </a:lnTo>
                    <a:lnTo>
                      <a:pt x="4191" y="1253"/>
                    </a:lnTo>
                    <a:lnTo>
                      <a:pt x="4209" y="1244"/>
                    </a:lnTo>
                    <a:lnTo>
                      <a:pt x="4217" y="1236"/>
                    </a:lnTo>
                    <a:lnTo>
                      <a:pt x="4217" y="1218"/>
                    </a:lnTo>
                    <a:lnTo>
                      <a:pt x="4217" y="1218"/>
                    </a:lnTo>
                    <a:lnTo>
                      <a:pt x="4217" y="1209"/>
                    </a:lnTo>
                    <a:lnTo>
                      <a:pt x="4217" y="1209"/>
                    </a:lnTo>
                    <a:lnTo>
                      <a:pt x="4235" y="1209"/>
                    </a:lnTo>
                    <a:lnTo>
                      <a:pt x="4244" y="1200"/>
                    </a:lnTo>
                    <a:lnTo>
                      <a:pt x="4244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62" y="1174"/>
                    </a:lnTo>
                    <a:lnTo>
                      <a:pt x="4270" y="1165"/>
                    </a:lnTo>
                    <a:lnTo>
                      <a:pt x="4270" y="1165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306" y="1156"/>
                    </a:lnTo>
                    <a:lnTo>
                      <a:pt x="4323" y="1147"/>
                    </a:lnTo>
                    <a:lnTo>
                      <a:pt x="4341" y="1138"/>
                    </a:lnTo>
                    <a:lnTo>
                      <a:pt x="4341" y="1138"/>
                    </a:lnTo>
                    <a:lnTo>
                      <a:pt x="4350" y="1121"/>
                    </a:lnTo>
                    <a:lnTo>
                      <a:pt x="4350" y="1103"/>
                    </a:lnTo>
                    <a:lnTo>
                      <a:pt x="4350" y="1103"/>
                    </a:lnTo>
                    <a:lnTo>
                      <a:pt x="4350" y="1085"/>
                    </a:lnTo>
                    <a:lnTo>
                      <a:pt x="4350" y="1085"/>
                    </a:lnTo>
                    <a:lnTo>
                      <a:pt x="4359" y="1085"/>
                    </a:lnTo>
                    <a:lnTo>
                      <a:pt x="4359" y="1085"/>
                    </a:lnTo>
                    <a:lnTo>
                      <a:pt x="4376" y="1077"/>
                    </a:lnTo>
                    <a:lnTo>
                      <a:pt x="4385" y="1077"/>
                    </a:lnTo>
                    <a:lnTo>
                      <a:pt x="4385" y="1077"/>
                    </a:lnTo>
                    <a:lnTo>
                      <a:pt x="4394" y="1059"/>
                    </a:lnTo>
                    <a:lnTo>
                      <a:pt x="4394" y="1041"/>
                    </a:lnTo>
                    <a:lnTo>
                      <a:pt x="4394" y="1041"/>
                    </a:lnTo>
                    <a:lnTo>
                      <a:pt x="4403" y="1041"/>
                    </a:lnTo>
                    <a:lnTo>
                      <a:pt x="4403" y="1041"/>
                    </a:lnTo>
                    <a:lnTo>
                      <a:pt x="4429" y="1050"/>
                    </a:lnTo>
                    <a:lnTo>
                      <a:pt x="4464" y="1050"/>
                    </a:lnTo>
                    <a:lnTo>
                      <a:pt x="4464" y="1050"/>
                    </a:lnTo>
                    <a:lnTo>
                      <a:pt x="4491" y="1032"/>
                    </a:lnTo>
                    <a:lnTo>
                      <a:pt x="4517" y="1006"/>
                    </a:lnTo>
                    <a:lnTo>
                      <a:pt x="4517" y="1006"/>
                    </a:lnTo>
                    <a:lnTo>
                      <a:pt x="4553" y="971"/>
                    </a:lnTo>
                    <a:lnTo>
                      <a:pt x="4553" y="971"/>
                    </a:lnTo>
                    <a:lnTo>
                      <a:pt x="4562" y="953"/>
                    </a:lnTo>
                    <a:lnTo>
                      <a:pt x="4562" y="935"/>
                    </a:lnTo>
                    <a:lnTo>
                      <a:pt x="4562" y="935"/>
                    </a:lnTo>
                    <a:lnTo>
                      <a:pt x="4553" y="918"/>
                    </a:lnTo>
                    <a:lnTo>
                      <a:pt x="4553" y="918"/>
                    </a:lnTo>
                    <a:lnTo>
                      <a:pt x="4588" y="891"/>
                    </a:lnTo>
                    <a:lnTo>
                      <a:pt x="4588" y="891"/>
                    </a:lnTo>
                    <a:lnTo>
                      <a:pt x="4597" y="891"/>
                    </a:lnTo>
                    <a:lnTo>
                      <a:pt x="4597" y="891"/>
                    </a:lnTo>
                    <a:lnTo>
                      <a:pt x="4588" y="900"/>
                    </a:lnTo>
                    <a:lnTo>
                      <a:pt x="4588" y="918"/>
                    </a:lnTo>
                    <a:lnTo>
                      <a:pt x="4588" y="918"/>
                    </a:lnTo>
                    <a:lnTo>
                      <a:pt x="4570" y="944"/>
                    </a:lnTo>
                    <a:lnTo>
                      <a:pt x="4570" y="944"/>
                    </a:lnTo>
                    <a:lnTo>
                      <a:pt x="4562" y="971"/>
                    </a:lnTo>
                    <a:lnTo>
                      <a:pt x="4570" y="997"/>
                    </a:lnTo>
                    <a:lnTo>
                      <a:pt x="4570" y="997"/>
                    </a:lnTo>
                    <a:lnTo>
                      <a:pt x="4562" y="1015"/>
                    </a:lnTo>
                    <a:lnTo>
                      <a:pt x="4544" y="1032"/>
                    </a:lnTo>
                    <a:lnTo>
                      <a:pt x="4544" y="1032"/>
                    </a:lnTo>
                    <a:lnTo>
                      <a:pt x="4526" y="1050"/>
                    </a:lnTo>
                    <a:lnTo>
                      <a:pt x="4517" y="1059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35" y="1085"/>
                    </a:lnTo>
                    <a:lnTo>
                      <a:pt x="4544" y="1094"/>
                    </a:lnTo>
                    <a:lnTo>
                      <a:pt x="4570" y="1085"/>
                    </a:lnTo>
                    <a:lnTo>
                      <a:pt x="4570" y="1085"/>
                    </a:lnTo>
                    <a:lnTo>
                      <a:pt x="4606" y="1077"/>
                    </a:lnTo>
                    <a:lnTo>
                      <a:pt x="4606" y="1077"/>
                    </a:lnTo>
                    <a:lnTo>
                      <a:pt x="4606" y="1085"/>
                    </a:lnTo>
                    <a:lnTo>
                      <a:pt x="4606" y="1085"/>
                    </a:lnTo>
                    <a:lnTo>
                      <a:pt x="4606" y="1103"/>
                    </a:lnTo>
                    <a:lnTo>
                      <a:pt x="4606" y="1112"/>
                    </a:lnTo>
                    <a:lnTo>
                      <a:pt x="4606" y="1112"/>
                    </a:lnTo>
                    <a:lnTo>
                      <a:pt x="4632" y="1121"/>
                    </a:lnTo>
                    <a:lnTo>
                      <a:pt x="4632" y="1121"/>
                    </a:lnTo>
                    <a:lnTo>
                      <a:pt x="4641" y="1121"/>
                    </a:lnTo>
                    <a:lnTo>
                      <a:pt x="4641" y="1121"/>
                    </a:lnTo>
                    <a:lnTo>
                      <a:pt x="4667" y="1121"/>
                    </a:lnTo>
                    <a:lnTo>
                      <a:pt x="4694" y="1103"/>
                    </a:lnTo>
                    <a:lnTo>
                      <a:pt x="4720" y="1085"/>
                    </a:lnTo>
                    <a:lnTo>
                      <a:pt x="4738" y="1068"/>
                    </a:lnTo>
                    <a:lnTo>
                      <a:pt x="4738" y="1068"/>
                    </a:lnTo>
                    <a:lnTo>
                      <a:pt x="4747" y="1059"/>
                    </a:lnTo>
                    <a:lnTo>
                      <a:pt x="4756" y="1059"/>
                    </a:lnTo>
                    <a:lnTo>
                      <a:pt x="4773" y="1059"/>
                    </a:lnTo>
                    <a:lnTo>
                      <a:pt x="4791" y="1068"/>
                    </a:lnTo>
                    <a:lnTo>
                      <a:pt x="4791" y="1068"/>
                    </a:lnTo>
                    <a:lnTo>
                      <a:pt x="4817" y="1077"/>
                    </a:lnTo>
                    <a:lnTo>
                      <a:pt x="4853" y="1085"/>
                    </a:lnTo>
                    <a:lnTo>
                      <a:pt x="4879" y="1094"/>
                    </a:lnTo>
                    <a:lnTo>
                      <a:pt x="4906" y="1085"/>
                    </a:lnTo>
                    <a:lnTo>
                      <a:pt x="4906" y="1085"/>
                    </a:lnTo>
                    <a:lnTo>
                      <a:pt x="4923" y="1077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50"/>
                    </a:lnTo>
                    <a:lnTo>
                      <a:pt x="4914" y="1041"/>
                    </a:lnTo>
                    <a:lnTo>
                      <a:pt x="4879" y="1024"/>
                    </a:lnTo>
                    <a:lnTo>
                      <a:pt x="4879" y="1024"/>
                    </a:lnTo>
                    <a:lnTo>
                      <a:pt x="4862" y="1015"/>
                    </a:lnTo>
                    <a:lnTo>
                      <a:pt x="4844" y="997"/>
                    </a:lnTo>
                    <a:lnTo>
                      <a:pt x="4844" y="997"/>
                    </a:lnTo>
                    <a:lnTo>
                      <a:pt x="4844" y="980"/>
                    </a:lnTo>
                    <a:lnTo>
                      <a:pt x="4826" y="962"/>
                    </a:lnTo>
                    <a:lnTo>
                      <a:pt x="4756" y="935"/>
                    </a:lnTo>
                    <a:lnTo>
                      <a:pt x="4756" y="935"/>
                    </a:lnTo>
                    <a:lnTo>
                      <a:pt x="4729" y="927"/>
                    </a:lnTo>
                    <a:lnTo>
                      <a:pt x="4729" y="927"/>
                    </a:lnTo>
                    <a:lnTo>
                      <a:pt x="4703" y="909"/>
                    </a:lnTo>
                    <a:lnTo>
                      <a:pt x="4703" y="909"/>
                    </a:lnTo>
                    <a:lnTo>
                      <a:pt x="4676" y="900"/>
                    </a:lnTo>
                    <a:lnTo>
                      <a:pt x="4667" y="882"/>
                    </a:lnTo>
                    <a:lnTo>
                      <a:pt x="4667" y="882"/>
                    </a:lnTo>
                    <a:lnTo>
                      <a:pt x="4659" y="865"/>
                    </a:lnTo>
                    <a:lnTo>
                      <a:pt x="4659" y="865"/>
                    </a:lnTo>
                    <a:lnTo>
                      <a:pt x="4641" y="856"/>
                    </a:lnTo>
                    <a:lnTo>
                      <a:pt x="4614" y="865"/>
                    </a:lnTo>
                    <a:lnTo>
                      <a:pt x="4614" y="865"/>
                    </a:lnTo>
                    <a:lnTo>
                      <a:pt x="4623" y="847"/>
                    </a:lnTo>
                    <a:lnTo>
                      <a:pt x="4623" y="847"/>
                    </a:lnTo>
                    <a:lnTo>
                      <a:pt x="4614" y="838"/>
                    </a:lnTo>
                    <a:lnTo>
                      <a:pt x="4606" y="829"/>
                    </a:lnTo>
                    <a:lnTo>
                      <a:pt x="4606" y="829"/>
                    </a:lnTo>
                    <a:lnTo>
                      <a:pt x="4614" y="829"/>
                    </a:lnTo>
                    <a:lnTo>
                      <a:pt x="4623" y="838"/>
                    </a:lnTo>
                    <a:lnTo>
                      <a:pt x="4623" y="838"/>
                    </a:lnTo>
                    <a:lnTo>
                      <a:pt x="4632" y="847"/>
                    </a:lnTo>
                    <a:lnTo>
                      <a:pt x="4632" y="847"/>
                    </a:lnTo>
                    <a:lnTo>
                      <a:pt x="4641" y="856"/>
                    </a:lnTo>
                    <a:lnTo>
                      <a:pt x="4659" y="856"/>
                    </a:lnTo>
                    <a:lnTo>
                      <a:pt x="4685" y="847"/>
                    </a:lnTo>
                    <a:lnTo>
                      <a:pt x="4685" y="847"/>
                    </a:lnTo>
                    <a:lnTo>
                      <a:pt x="4703" y="847"/>
                    </a:lnTo>
                    <a:lnTo>
                      <a:pt x="4703" y="847"/>
                    </a:lnTo>
                    <a:lnTo>
                      <a:pt x="4712" y="847"/>
                    </a:lnTo>
                    <a:lnTo>
                      <a:pt x="4720" y="838"/>
                    </a:lnTo>
                    <a:lnTo>
                      <a:pt x="4720" y="838"/>
                    </a:lnTo>
                    <a:lnTo>
                      <a:pt x="4729" y="847"/>
                    </a:lnTo>
                    <a:lnTo>
                      <a:pt x="4729" y="847"/>
                    </a:lnTo>
                    <a:lnTo>
                      <a:pt x="4747" y="838"/>
                    </a:lnTo>
                    <a:lnTo>
                      <a:pt x="4756" y="838"/>
                    </a:lnTo>
                    <a:lnTo>
                      <a:pt x="4756" y="838"/>
                    </a:lnTo>
                    <a:lnTo>
                      <a:pt x="4773" y="829"/>
                    </a:lnTo>
                    <a:lnTo>
                      <a:pt x="4773" y="829"/>
                    </a:lnTo>
                    <a:lnTo>
                      <a:pt x="4809" y="812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53" y="776"/>
                    </a:lnTo>
                    <a:lnTo>
                      <a:pt x="4870" y="759"/>
                    </a:lnTo>
                    <a:lnTo>
                      <a:pt x="4870" y="759"/>
                    </a:lnTo>
                    <a:lnTo>
                      <a:pt x="4870" y="741"/>
                    </a:lnTo>
                    <a:lnTo>
                      <a:pt x="4870" y="724"/>
                    </a:lnTo>
                    <a:lnTo>
                      <a:pt x="4862" y="706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62"/>
                    </a:lnTo>
                    <a:lnTo>
                      <a:pt x="4826" y="653"/>
                    </a:lnTo>
                    <a:lnTo>
                      <a:pt x="4826" y="653"/>
                    </a:lnTo>
                    <a:lnTo>
                      <a:pt x="4862" y="644"/>
                    </a:lnTo>
                    <a:lnTo>
                      <a:pt x="4879" y="626"/>
                    </a:lnTo>
                    <a:lnTo>
                      <a:pt x="4879" y="626"/>
                    </a:lnTo>
                    <a:lnTo>
                      <a:pt x="4879" y="618"/>
                    </a:lnTo>
                    <a:lnTo>
                      <a:pt x="4879" y="609"/>
                    </a:lnTo>
                    <a:lnTo>
                      <a:pt x="4879" y="609"/>
                    </a:lnTo>
                    <a:lnTo>
                      <a:pt x="4879" y="591"/>
                    </a:lnTo>
                    <a:lnTo>
                      <a:pt x="4870" y="591"/>
                    </a:lnTo>
                    <a:lnTo>
                      <a:pt x="4870" y="591"/>
                    </a:lnTo>
                    <a:lnTo>
                      <a:pt x="4879" y="573"/>
                    </a:lnTo>
                    <a:lnTo>
                      <a:pt x="4879" y="565"/>
                    </a:lnTo>
                    <a:lnTo>
                      <a:pt x="4879" y="565"/>
                    </a:lnTo>
                    <a:lnTo>
                      <a:pt x="4870" y="556"/>
                    </a:lnTo>
                    <a:lnTo>
                      <a:pt x="4862" y="547"/>
                    </a:lnTo>
                    <a:lnTo>
                      <a:pt x="4835" y="538"/>
                    </a:lnTo>
                    <a:lnTo>
                      <a:pt x="4835" y="538"/>
                    </a:lnTo>
                    <a:lnTo>
                      <a:pt x="4817" y="538"/>
                    </a:lnTo>
                    <a:lnTo>
                      <a:pt x="4809" y="529"/>
                    </a:lnTo>
                    <a:lnTo>
                      <a:pt x="4809" y="529"/>
                    </a:lnTo>
                    <a:lnTo>
                      <a:pt x="4800" y="512"/>
                    </a:lnTo>
                    <a:lnTo>
                      <a:pt x="4809" y="512"/>
                    </a:lnTo>
                    <a:lnTo>
                      <a:pt x="4809" y="512"/>
                    </a:lnTo>
                    <a:lnTo>
                      <a:pt x="4853" y="503"/>
                    </a:lnTo>
                    <a:lnTo>
                      <a:pt x="4879" y="485"/>
                    </a:lnTo>
                    <a:lnTo>
                      <a:pt x="4879" y="485"/>
                    </a:lnTo>
                    <a:lnTo>
                      <a:pt x="4923" y="494"/>
                    </a:lnTo>
                    <a:lnTo>
                      <a:pt x="4923" y="494"/>
                    </a:lnTo>
                    <a:lnTo>
                      <a:pt x="4967" y="503"/>
                    </a:lnTo>
                    <a:lnTo>
                      <a:pt x="4994" y="503"/>
                    </a:lnTo>
                    <a:lnTo>
                      <a:pt x="4994" y="503"/>
                    </a:lnTo>
                    <a:lnTo>
                      <a:pt x="5012" y="503"/>
                    </a:lnTo>
                    <a:lnTo>
                      <a:pt x="5020" y="485"/>
                    </a:lnTo>
                    <a:lnTo>
                      <a:pt x="5020" y="485"/>
                    </a:lnTo>
                    <a:lnTo>
                      <a:pt x="5020" y="476"/>
                    </a:lnTo>
                    <a:lnTo>
                      <a:pt x="5012" y="467"/>
                    </a:lnTo>
                    <a:lnTo>
                      <a:pt x="4994" y="450"/>
                    </a:lnTo>
                    <a:lnTo>
                      <a:pt x="5003" y="450"/>
                    </a:lnTo>
                    <a:lnTo>
                      <a:pt x="5003" y="450"/>
                    </a:lnTo>
                    <a:lnTo>
                      <a:pt x="5038" y="459"/>
                    </a:lnTo>
                    <a:lnTo>
                      <a:pt x="5056" y="476"/>
                    </a:lnTo>
                    <a:lnTo>
                      <a:pt x="5056" y="476"/>
                    </a:lnTo>
                    <a:lnTo>
                      <a:pt x="5064" y="494"/>
                    </a:lnTo>
                    <a:lnTo>
                      <a:pt x="5073" y="503"/>
                    </a:lnTo>
                    <a:lnTo>
                      <a:pt x="5073" y="503"/>
                    </a:lnTo>
                    <a:lnTo>
                      <a:pt x="5082" y="503"/>
                    </a:lnTo>
                    <a:lnTo>
                      <a:pt x="5082" y="503"/>
                    </a:lnTo>
                    <a:lnTo>
                      <a:pt x="5091" y="512"/>
                    </a:lnTo>
                    <a:lnTo>
                      <a:pt x="5100" y="520"/>
                    </a:lnTo>
                    <a:lnTo>
                      <a:pt x="5126" y="538"/>
                    </a:lnTo>
                    <a:lnTo>
                      <a:pt x="5126" y="538"/>
                    </a:lnTo>
                    <a:lnTo>
                      <a:pt x="5162" y="556"/>
                    </a:lnTo>
                    <a:lnTo>
                      <a:pt x="5162" y="556"/>
                    </a:lnTo>
                    <a:lnTo>
                      <a:pt x="5144" y="565"/>
                    </a:lnTo>
                    <a:lnTo>
                      <a:pt x="5144" y="565"/>
                    </a:lnTo>
                    <a:lnTo>
                      <a:pt x="5117" y="573"/>
                    </a:lnTo>
                    <a:lnTo>
                      <a:pt x="5109" y="591"/>
                    </a:lnTo>
                    <a:lnTo>
                      <a:pt x="5109" y="591"/>
                    </a:lnTo>
                    <a:lnTo>
                      <a:pt x="5109" y="600"/>
                    </a:lnTo>
                    <a:lnTo>
                      <a:pt x="5117" y="609"/>
                    </a:lnTo>
                    <a:lnTo>
                      <a:pt x="5117" y="609"/>
                    </a:lnTo>
                    <a:lnTo>
                      <a:pt x="5135" y="618"/>
                    </a:lnTo>
                    <a:lnTo>
                      <a:pt x="5144" y="618"/>
                    </a:lnTo>
                    <a:lnTo>
                      <a:pt x="5179" y="600"/>
                    </a:lnTo>
                    <a:lnTo>
                      <a:pt x="5179" y="600"/>
                    </a:lnTo>
                    <a:lnTo>
                      <a:pt x="5197" y="591"/>
                    </a:lnTo>
                    <a:lnTo>
                      <a:pt x="5214" y="591"/>
                    </a:lnTo>
                    <a:lnTo>
                      <a:pt x="5214" y="591"/>
                    </a:lnTo>
                    <a:lnTo>
                      <a:pt x="5223" y="600"/>
                    </a:lnTo>
                    <a:lnTo>
                      <a:pt x="5223" y="609"/>
                    </a:lnTo>
                    <a:lnTo>
                      <a:pt x="5223" y="609"/>
                    </a:lnTo>
                    <a:lnTo>
                      <a:pt x="5241" y="635"/>
                    </a:lnTo>
                    <a:lnTo>
                      <a:pt x="5250" y="644"/>
                    </a:lnTo>
                    <a:lnTo>
                      <a:pt x="5267" y="644"/>
                    </a:lnTo>
                    <a:lnTo>
                      <a:pt x="5267" y="644"/>
                    </a:lnTo>
                    <a:lnTo>
                      <a:pt x="5285" y="644"/>
                    </a:lnTo>
                    <a:lnTo>
                      <a:pt x="5294" y="644"/>
                    </a:lnTo>
                    <a:lnTo>
                      <a:pt x="5312" y="662"/>
                    </a:lnTo>
                    <a:lnTo>
                      <a:pt x="5338" y="688"/>
                    </a:lnTo>
                    <a:lnTo>
                      <a:pt x="5338" y="688"/>
                    </a:lnTo>
                    <a:lnTo>
                      <a:pt x="5347" y="706"/>
                    </a:lnTo>
                    <a:lnTo>
                      <a:pt x="5347" y="724"/>
                    </a:lnTo>
                    <a:lnTo>
                      <a:pt x="5338" y="750"/>
                    </a:lnTo>
                    <a:lnTo>
                      <a:pt x="5338" y="750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03" y="785"/>
                    </a:lnTo>
                    <a:lnTo>
                      <a:pt x="5303" y="785"/>
                    </a:lnTo>
                    <a:lnTo>
                      <a:pt x="5267" y="803"/>
                    </a:lnTo>
                    <a:lnTo>
                      <a:pt x="5250" y="821"/>
                    </a:lnTo>
                    <a:lnTo>
                      <a:pt x="5250" y="821"/>
                    </a:lnTo>
                    <a:lnTo>
                      <a:pt x="5250" y="838"/>
                    </a:lnTo>
                    <a:lnTo>
                      <a:pt x="5250" y="856"/>
                    </a:lnTo>
                    <a:lnTo>
                      <a:pt x="5267" y="882"/>
                    </a:lnTo>
                    <a:lnTo>
                      <a:pt x="5267" y="882"/>
                    </a:lnTo>
                    <a:lnTo>
                      <a:pt x="5276" y="891"/>
                    </a:lnTo>
                    <a:lnTo>
                      <a:pt x="5276" y="891"/>
                    </a:lnTo>
                    <a:lnTo>
                      <a:pt x="5267" y="900"/>
                    </a:lnTo>
                    <a:lnTo>
                      <a:pt x="5267" y="900"/>
                    </a:lnTo>
                    <a:lnTo>
                      <a:pt x="5250" y="909"/>
                    </a:lnTo>
                    <a:lnTo>
                      <a:pt x="5223" y="909"/>
                    </a:lnTo>
                    <a:lnTo>
                      <a:pt x="5188" y="909"/>
                    </a:lnTo>
                    <a:lnTo>
                      <a:pt x="5162" y="900"/>
                    </a:lnTo>
                    <a:lnTo>
                      <a:pt x="5162" y="900"/>
                    </a:lnTo>
                    <a:lnTo>
                      <a:pt x="5117" y="891"/>
                    </a:lnTo>
                    <a:lnTo>
                      <a:pt x="5100" y="900"/>
                    </a:lnTo>
                    <a:lnTo>
                      <a:pt x="5091" y="909"/>
                    </a:lnTo>
                    <a:lnTo>
                      <a:pt x="5091" y="909"/>
                    </a:lnTo>
                    <a:lnTo>
                      <a:pt x="5082" y="918"/>
                    </a:lnTo>
                    <a:lnTo>
                      <a:pt x="5082" y="918"/>
                    </a:lnTo>
                    <a:lnTo>
                      <a:pt x="5064" y="918"/>
                    </a:lnTo>
                    <a:lnTo>
                      <a:pt x="5056" y="927"/>
                    </a:lnTo>
                    <a:lnTo>
                      <a:pt x="5029" y="953"/>
                    </a:lnTo>
                    <a:lnTo>
                      <a:pt x="5029" y="953"/>
                    </a:lnTo>
                    <a:lnTo>
                      <a:pt x="5029" y="980"/>
                    </a:lnTo>
                    <a:lnTo>
                      <a:pt x="5038" y="1006"/>
                    </a:lnTo>
                    <a:lnTo>
                      <a:pt x="5038" y="1006"/>
                    </a:lnTo>
                    <a:lnTo>
                      <a:pt x="5056" y="1015"/>
                    </a:lnTo>
                    <a:lnTo>
                      <a:pt x="5082" y="1024"/>
                    </a:lnTo>
                    <a:lnTo>
                      <a:pt x="5135" y="1015"/>
                    </a:lnTo>
                    <a:lnTo>
                      <a:pt x="5135" y="1015"/>
                    </a:lnTo>
                    <a:lnTo>
                      <a:pt x="5170" y="1015"/>
                    </a:lnTo>
                    <a:lnTo>
                      <a:pt x="5170" y="1015"/>
                    </a:lnTo>
                    <a:lnTo>
                      <a:pt x="5197" y="1015"/>
                    </a:lnTo>
                    <a:lnTo>
                      <a:pt x="5197" y="1015"/>
                    </a:lnTo>
                    <a:lnTo>
                      <a:pt x="5223" y="1015"/>
                    </a:lnTo>
                    <a:lnTo>
                      <a:pt x="5232" y="1006"/>
                    </a:lnTo>
                    <a:lnTo>
                      <a:pt x="5241" y="997"/>
                    </a:lnTo>
                    <a:lnTo>
                      <a:pt x="5241" y="997"/>
                    </a:lnTo>
                    <a:lnTo>
                      <a:pt x="5259" y="988"/>
                    </a:lnTo>
                    <a:lnTo>
                      <a:pt x="5294" y="997"/>
                    </a:lnTo>
                    <a:lnTo>
                      <a:pt x="5294" y="997"/>
                    </a:lnTo>
                    <a:lnTo>
                      <a:pt x="5312" y="997"/>
                    </a:lnTo>
                    <a:lnTo>
                      <a:pt x="5312" y="997"/>
                    </a:lnTo>
                    <a:lnTo>
                      <a:pt x="5320" y="1006"/>
                    </a:lnTo>
                    <a:lnTo>
                      <a:pt x="5329" y="1015"/>
                    </a:lnTo>
                    <a:lnTo>
                      <a:pt x="5329" y="1015"/>
                    </a:lnTo>
                    <a:lnTo>
                      <a:pt x="5347" y="1041"/>
                    </a:lnTo>
                    <a:lnTo>
                      <a:pt x="5356" y="1050"/>
                    </a:lnTo>
                    <a:lnTo>
                      <a:pt x="5373" y="1059"/>
                    </a:lnTo>
                    <a:lnTo>
                      <a:pt x="5373" y="1059"/>
                    </a:lnTo>
                    <a:lnTo>
                      <a:pt x="5382" y="1059"/>
                    </a:lnTo>
                    <a:lnTo>
                      <a:pt x="5382" y="1077"/>
                    </a:lnTo>
                    <a:lnTo>
                      <a:pt x="5382" y="1077"/>
                    </a:lnTo>
                    <a:lnTo>
                      <a:pt x="5382" y="1094"/>
                    </a:lnTo>
                    <a:lnTo>
                      <a:pt x="5400" y="1121"/>
                    </a:lnTo>
                    <a:lnTo>
                      <a:pt x="5400" y="1121"/>
                    </a:lnTo>
                    <a:lnTo>
                      <a:pt x="5409" y="1130"/>
                    </a:lnTo>
                    <a:lnTo>
                      <a:pt x="5426" y="1138"/>
                    </a:lnTo>
                    <a:lnTo>
                      <a:pt x="5470" y="1147"/>
                    </a:lnTo>
                    <a:lnTo>
                      <a:pt x="5470" y="1147"/>
                    </a:lnTo>
                    <a:lnTo>
                      <a:pt x="5506" y="1147"/>
                    </a:lnTo>
                    <a:lnTo>
                      <a:pt x="5532" y="1165"/>
                    </a:lnTo>
                    <a:lnTo>
                      <a:pt x="5532" y="1165"/>
                    </a:lnTo>
                    <a:lnTo>
                      <a:pt x="5567" y="1183"/>
                    </a:lnTo>
                    <a:lnTo>
                      <a:pt x="5611" y="1209"/>
                    </a:lnTo>
                    <a:lnTo>
                      <a:pt x="5656" y="1227"/>
                    </a:lnTo>
                    <a:lnTo>
                      <a:pt x="5700" y="1236"/>
                    </a:lnTo>
                    <a:lnTo>
                      <a:pt x="5700" y="1236"/>
                    </a:lnTo>
                    <a:lnTo>
                      <a:pt x="5709" y="1236"/>
                    </a:lnTo>
                    <a:lnTo>
                      <a:pt x="5709" y="1236"/>
                    </a:lnTo>
                    <a:lnTo>
                      <a:pt x="5717" y="1227"/>
                    </a:lnTo>
                    <a:lnTo>
                      <a:pt x="5726" y="1227"/>
                    </a:lnTo>
                    <a:lnTo>
                      <a:pt x="5726" y="1227"/>
                    </a:lnTo>
                    <a:lnTo>
                      <a:pt x="5726" y="1218"/>
                    </a:lnTo>
                    <a:lnTo>
                      <a:pt x="5726" y="1200"/>
                    </a:lnTo>
                    <a:lnTo>
                      <a:pt x="5726" y="1200"/>
                    </a:lnTo>
                    <a:lnTo>
                      <a:pt x="5717" y="1174"/>
                    </a:lnTo>
                    <a:lnTo>
                      <a:pt x="5682" y="1138"/>
                    </a:lnTo>
                    <a:lnTo>
                      <a:pt x="5620" y="1085"/>
                    </a:lnTo>
                    <a:lnTo>
                      <a:pt x="5620" y="1085"/>
                    </a:lnTo>
                    <a:lnTo>
                      <a:pt x="5647" y="1094"/>
                    </a:lnTo>
                    <a:lnTo>
                      <a:pt x="5647" y="1094"/>
                    </a:lnTo>
                    <a:lnTo>
                      <a:pt x="5673" y="1112"/>
                    </a:lnTo>
                    <a:lnTo>
                      <a:pt x="5700" y="1130"/>
                    </a:lnTo>
                    <a:lnTo>
                      <a:pt x="5726" y="1138"/>
                    </a:lnTo>
                    <a:lnTo>
                      <a:pt x="5753" y="1138"/>
                    </a:lnTo>
                    <a:lnTo>
                      <a:pt x="5753" y="1138"/>
                    </a:lnTo>
                    <a:lnTo>
                      <a:pt x="5788" y="1130"/>
                    </a:lnTo>
                    <a:lnTo>
                      <a:pt x="5814" y="1103"/>
                    </a:lnTo>
                    <a:lnTo>
                      <a:pt x="5814" y="1103"/>
                    </a:lnTo>
                    <a:lnTo>
                      <a:pt x="5823" y="1085"/>
                    </a:lnTo>
                    <a:lnTo>
                      <a:pt x="5823" y="1068"/>
                    </a:lnTo>
                    <a:lnTo>
                      <a:pt x="5823" y="1068"/>
                    </a:lnTo>
                    <a:lnTo>
                      <a:pt x="5814" y="1059"/>
                    </a:lnTo>
                    <a:lnTo>
                      <a:pt x="5806" y="1050"/>
                    </a:lnTo>
                    <a:lnTo>
                      <a:pt x="5806" y="1050"/>
                    </a:lnTo>
                    <a:lnTo>
                      <a:pt x="5788" y="1041"/>
                    </a:lnTo>
                    <a:lnTo>
                      <a:pt x="5788" y="1032"/>
                    </a:lnTo>
                    <a:lnTo>
                      <a:pt x="5788" y="1032"/>
                    </a:lnTo>
                    <a:lnTo>
                      <a:pt x="5788" y="1006"/>
                    </a:lnTo>
                    <a:lnTo>
                      <a:pt x="5770" y="980"/>
                    </a:lnTo>
                    <a:lnTo>
                      <a:pt x="5753" y="953"/>
                    </a:lnTo>
                    <a:lnTo>
                      <a:pt x="5717" y="944"/>
                    </a:lnTo>
                    <a:lnTo>
                      <a:pt x="5717" y="944"/>
                    </a:lnTo>
                    <a:lnTo>
                      <a:pt x="5700" y="944"/>
                    </a:lnTo>
                    <a:lnTo>
                      <a:pt x="5673" y="927"/>
                    </a:lnTo>
                    <a:lnTo>
                      <a:pt x="5638" y="891"/>
                    </a:lnTo>
                    <a:lnTo>
                      <a:pt x="5638" y="891"/>
                    </a:lnTo>
                    <a:lnTo>
                      <a:pt x="5647" y="882"/>
                    </a:lnTo>
                    <a:lnTo>
                      <a:pt x="5656" y="865"/>
                    </a:lnTo>
                    <a:lnTo>
                      <a:pt x="5647" y="847"/>
                    </a:lnTo>
                    <a:lnTo>
                      <a:pt x="5647" y="847"/>
                    </a:lnTo>
                    <a:lnTo>
                      <a:pt x="5647" y="838"/>
                    </a:lnTo>
                    <a:lnTo>
                      <a:pt x="5647" y="829"/>
                    </a:lnTo>
                    <a:lnTo>
                      <a:pt x="5647" y="829"/>
                    </a:lnTo>
                    <a:lnTo>
                      <a:pt x="5656" y="821"/>
                    </a:lnTo>
                    <a:lnTo>
                      <a:pt x="5682" y="838"/>
                    </a:lnTo>
                    <a:lnTo>
                      <a:pt x="5682" y="838"/>
                    </a:lnTo>
                    <a:lnTo>
                      <a:pt x="5700" y="847"/>
                    </a:lnTo>
                    <a:lnTo>
                      <a:pt x="5717" y="856"/>
                    </a:lnTo>
                    <a:lnTo>
                      <a:pt x="5717" y="856"/>
                    </a:lnTo>
                    <a:lnTo>
                      <a:pt x="5735" y="865"/>
                    </a:lnTo>
                    <a:lnTo>
                      <a:pt x="5744" y="882"/>
                    </a:lnTo>
                    <a:lnTo>
                      <a:pt x="5744" y="882"/>
                    </a:lnTo>
                    <a:lnTo>
                      <a:pt x="5770" y="909"/>
                    </a:lnTo>
                    <a:lnTo>
                      <a:pt x="5797" y="935"/>
                    </a:lnTo>
                    <a:lnTo>
                      <a:pt x="5797" y="935"/>
                    </a:lnTo>
                    <a:lnTo>
                      <a:pt x="5823" y="953"/>
                    </a:lnTo>
                    <a:lnTo>
                      <a:pt x="5850" y="953"/>
                    </a:lnTo>
                    <a:lnTo>
                      <a:pt x="5850" y="953"/>
                    </a:lnTo>
                    <a:lnTo>
                      <a:pt x="5867" y="944"/>
                    </a:lnTo>
                    <a:lnTo>
                      <a:pt x="5876" y="918"/>
                    </a:lnTo>
                    <a:lnTo>
                      <a:pt x="5876" y="909"/>
                    </a:lnTo>
                    <a:lnTo>
                      <a:pt x="5876" y="909"/>
                    </a:lnTo>
                    <a:lnTo>
                      <a:pt x="5894" y="909"/>
                    </a:lnTo>
                    <a:lnTo>
                      <a:pt x="5894" y="909"/>
                    </a:lnTo>
                    <a:lnTo>
                      <a:pt x="5911" y="900"/>
                    </a:lnTo>
                    <a:lnTo>
                      <a:pt x="5929" y="891"/>
                    </a:lnTo>
                    <a:lnTo>
                      <a:pt x="5929" y="891"/>
                    </a:lnTo>
                    <a:lnTo>
                      <a:pt x="5929" y="874"/>
                    </a:lnTo>
                    <a:lnTo>
                      <a:pt x="5929" y="874"/>
                    </a:lnTo>
                    <a:lnTo>
                      <a:pt x="5938" y="865"/>
                    </a:lnTo>
                    <a:lnTo>
                      <a:pt x="5956" y="847"/>
                    </a:lnTo>
                    <a:lnTo>
                      <a:pt x="6000" y="821"/>
                    </a:lnTo>
                    <a:lnTo>
                      <a:pt x="6000" y="821"/>
                    </a:lnTo>
                    <a:lnTo>
                      <a:pt x="6017" y="803"/>
                    </a:lnTo>
                    <a:lnTo>
                      <a:pt x="6017" y="794"/>
                    </a:lnTo>
                    <a:lnTo>
                      <a:pt x="6017" y="794"/>
                    </a:lnTo>
                    <a:lnTo>
                      <a:pt x="6000" y="776"/>
                    </a:lnTo>
                    <a:lnTo>
                      <a:pt x="5982" y="768"/>
                    </a:lnTo>
                    <a:lnTo>
                      <a:pt x="5956" y="759"/>
                    </a:lnTo>
                    <a:lnTo>
                      <a:pt x="5929" y="759"/>
                    </a:lnTo>
                    <a:lnTo>
                      <a:pt x="5929" y="759"/>
                    </a:lnTo>
                    <a:lnTo>
                      <a:pt x="5903" y="750"/>
                    </a:lnTo>
                    <a:lnTo>
                      <a:pt x="5894" y="741"/>
                    </a:lnTo>
                    <a:lnTo>
                      <a:pt x="5894" y="724"/>
                    </a:lnTo>
                    <a:lnTo>
                      <a:pt x="5894" y="724"/>
                    </a:lnTo>
                    <a:lnTo>
                      <a:pt x="5885" y="715"/>
                    </a:lnTo>
                    <a:lnTo>
                      <a:pt x="5867" y="697"/>
                    </a:lnTo>
                    <a:lnTo>
                      <a:pt x="5867" y="697"/>
                    </a:lnTo>
                    <a:lnTo>
                      <a:pt x="5823" y="671"/>
                    </a:lnTo>
                    <a:lnTo>
                      <a:pt x="5797" y="662"/>
                    </a:lnTo>
                    <a:lnTo>
                      <a:pt x="5779" y="662"/>
                    </a:lnTo>
                    <a:lnTo>
                      <a:pt x="5779" y="662"/>
                    </a:lnTo>
                    <a:lnTo>
                      <a:pt x="5761" y="662"/>
                    </a:lnTo>
                    <a:lnTo>
                      <a:pt x="5744" y="653"/>
                    </a:lnTo>
                    <a:lnTo>
                      <a:pt x="5744" y="653"/>
                    </a:lnTo>
                    <a:lnTo>
                      <a:pt x="5709" y="635"/>
                    </a:lnTo>
                    <a:lnTo>
                      <a:pt x="5682" y="635"/>
                    </a:lnTo>
                    <a:lnTo>
                      <a:pt x="5682" y="635"/>
                    </a:lnTo>
                    <a:lnTo>
                      <a:pt x="5638" y="618"/>
                    </a:lnTo>
                    <a:lnTo>
                      <a:pt x="5620" y="600"/>
                    </a:lnTo>
                    <a:lnTo>
                      <a:pt x="5620" y="582"/>
                    </a:lnTo>
                    <a:lnTo>
                      <a:pt x="5620" y="582"/>
                    </a:lnTo>
                    <a:lnTo>
                      <a:pt x="5647" y="582"/>
                    </a:lnTo>
                    <a:lnTo>
                      <a:pt x="5647" y="582"/>
                    </a:lnTo>
                    <a:lnTo>
                      <a:pt x="5673" y="591"/>
                    </a:lnTo>
                    <a:lnTo>
                      <a:pt x="5691" y="582"/>
                    </a:lnTo>
                    <a:lnTo>
                      <a:pt x="5700" y="573"/>
                    </a:lnTo>
                    <a:lnTo>
                      <a:pt x="5700" y="573"/>
                    </a:lnTo>
                    <a:lnTo>
                      <a:pt x="5700" y="556"/>
                    </a:lnTo>
                    <a:lnTo>
                      <a:pt x="5700" y="547"/>
                    </a:lnTo>
                    <a:lnTo>
                      <a:pt x="5700" y="547"/>
                    </a:lnTo>
                    <a:lnTo>
                      <a:pt x="5682" y="538"/>
                    </a:lnTo>
                    <a:lnTo>
                      <a:pt x="5656" y="538"/>
                    </a:lnTo>
                    <a:lnTo>
                      <a:pt x="5656" y="538"/>
                    </a:lnTo>
                    <a:lnTo>
                      <a:pt x="5638" y="529"/>
                    </a:lnTo>
                    <a:lnTo>
                      <a:pt x="5638" y="529"/>
                    </a:lnTo>
                    <a:lnTo>
                      <a:pt x="5656" y="520"/>
                    </a:lnTo>
                    <a:lnTo>
                      <a:pt x="5656" y="520"/>
                    </a:lnTo>
                    <a:lnTo>
                      <a:pt x="5664" y="512"/>
                    </a:lnTo>
                    <a:lnTo>
                      <a:pt x="5664" y="503"/>
                    </a:lnTo>
                    <a:lnTo>
                      <a:pt x="5664" y="503"/>
                    </a:lnTo>
                    <a:lnTo>
                      <a:pt x="5664" y="485"/>
                    </a:lnTo>
                    <a:lnTo>
                      <a:pt x="5656" y="476"/>
                    </a:lnTo>
                    <a:lnTo>
                      <a:pt x="5629" y="459"/>
                    </a:lnTo>
                    <a:lnTo>
                      <a:pt x="5629" y="459"/>
                    </a:lnTo>
                    <a:lnTo>
                      <a:pt x="5620" y="450"/>
                    </a:lnTo>
                    <a:lnTo>
                      <a:pt x="5611" y="450"/>
                    </a:lnTo>
                    <a:lnTo>
                      <a:pt x="5594" y="459"/>
                    </a:lnTo>
                    <a:lnTo>
                      <a:pt x="5594" y="459"/>
                    </a:lnTo>
                    <a:lnTo>
                      <a:pt x="5603" y="450"/>
                    </a:lnTo>
                    <a:lnTo>
                      <a:pt x="5603" y="450"/>
                    </a:lnTo>
                    <a:lnTo>
                      <a:pt x="5603" y="441"/>
                    </a:lnTo>
                    <a:lnTo>
                      <a:pt x="5603" y="423"/>
                    </a:lnTo>
                    <a:lnTo>
                      <a:pt x="5603" y="423"/>
                    </a:lnTo>
                    <a:lnTo>
                      <a:pt x="5585" y="415"/>
                    </a:lnTo>
                    <a:lnTo>
                      <a:pt x="5559" y="406"/>
                    </a:lnTo>
                    <a:lnTo>
                      <a:pt x="5532" y="397"/>
                    </a:lnTo>
                    <a:lnTo>
                      <a:pt x="5506" y="406"/>
                    </a:lnTo>
                    <a:lnTo>
                      <a:pt x="5506" y="406"/>
                    </a:lnTo>
                    <a:lnTo>
                      <a:pt x="5488" y="406"/>
                    </a:lnTo>
                    <a:lnTo>
                      <a:pt x="5488" y="406"/>
                    </a:lnTo>
                    <a:lnTo>
                      <a:pt x="5479" y="388"/>
                    </a:lnTo>
                    <a:lnTo>
                      <a:pt x="5479" y="388"/>
                    </a:lnTo>
                    <a:lnTo>
                      <a:pt x="5479" y="379"/>
                    </a:lnTo>
                    <a:lnTo>
                      <a:pt x="5470" y="370"/>
                    </a:lnTo>
                    <a:lnTo>
                      <a:pt x="5470" y="370"/>
                    </a:lnTo>
                    <a:lnTo>
                      <a:pt x="5453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35" y="362"/>
                    </a:lnTo>
                    <a:lnTo>
                      <a:pt x="5435" y="344"/>
                    </a:lnTo>
                    <a:lnTo>
                      <a:pt x="5435" y="344"/>
                    </a:lnTo>
                    <a:lnTo>
                      <a:pt x="5435" y="335"/>
                    </a:lnTo>
                    <a:lnTo>
                      <a:pt x="5435" y="335"/>
                    </a:lnTo>
                    <a:lnTo>
                      <a:pt x="5426" y="326"/>
                    </a:lnTo>
                    <a:lnTo>
                      <a:pt x="5409" y="317"/>
                    </a:lnTo>
                    <a:lnTo>
                      <a:pt x="5373" y="317"/>
                    </a:lnTo>
                    <a:lnTo>
                      <a:pt x="5373" y="317"/>
                    </a:lnTo>
                    <a:lnTo>
                      <a:pt x="5347" y="326"/>
                    </a:lnTo>
                    <a:lnTo>
                      <a:pt x="5329" y="344"/>
                    </a:lnTo>
                    <a:lnTo>
                      <a:pt x="5329" y="344"/>
                    </a:lnTo>
                    <a:lnTo>
                      <a:pt x="5312" y="335"/>
                    </a:lnTo>
                    <a:lnTo>
                      <a:pt x="5312" y="335"/>
                    </a:lnTo>
                    <a:lnTo>
                      <a:pt x="5294" y="309"/>
                    </a:lnTo>
                    <a:lnTo>
                      <a:pt x="5285" y="291"/>
                    </a:lnTo>
                    <a:lnTo>
                      <a:pt x="5285" y="291"/>
                    </a:lnTo>
                    <a:lnTo>
                      <a:pt x="5285" y="282"/>
                    </a:lnTo>
                    <a:lnTo>
                      <a:pt x="5276" y="273"/>
                    </a:lnTo>
                    <a:lnTo>
                      <a:pt x="5250" y="273"/>
                    </a:lnTo>
                    <a:lnTo>
                      <a:pt x="5250" y="273"/>
                    </a:lnTo>
                    <a:lnTo>
                      <a:pt x="5214" y="264"/>
                    </a:lnTo>
                    <a:lnTo>
                      <a:pt x="5214" y="264"/>
                    </a:lnTo>
                    <a:lnTo>
                      <a:pt x="5214" y="256"/>
                    </a:lnTo>
                    <a:lnTo>
                      <a:pt x="5214" y="256"/>
                    </a:lnTo>
                    <a:lnTo>
                      <a:pt x="5214" y="247"/>
                    </a:lnTo>
                    <a:lnTo>
                      <a:pt x="5214" y="238"/>
                    </a:lnTo>
                    <a:lnTo>
                      <a:pt x="5214" y="238"/>
                    </a:lnTo>
                    <a:lnTo>
                      <a:pt x="5197" y="220"/>
                    </a:lnTo>
                    <a:lnTo>
                      <a:pt x="5179" y="211"/>
                    </a:lnTo>
                    <a:lnTo>
                      <a:pt x="5135" y="203"/>
                    </a:lnTo>
                    <a:lnTo>
                      <a:pt x="5135" y="203"/>
                    </a:lnTo>
                    <a:lnTo>
                      <a:pt x="5144" y="194"/>
                    </a:lnTo>
                    <a:lnTo>
                      <a:pt x="5144" y="194"/>
                    </a:lnTo>
                    <a:lnTo>
                      <a:pt x="5153" y="176"/>
                    </a:lnTo>
                    <a:lnTo>
                      <a:pt x="5153" y="176"/>
                    </a:lnTo>
                    <a:lnTo>
                      <a:pt x="5144" y="159"/>
                    </a:lnTo>
                    <a:lnTo>
                      <a:pt x="5126" y="141"/>
                    </a:lnTo>
                    <a:lnTo>
                      <a:pt x="5126" y="141"/>
                    </a:lnTo>
                    <a:lnTo>
                      <a:pt x="5064" y="106"/>
                    </a:lnTo>
                    <a:lnTo>
                      <a:pt x="5029" y="97"/>
                    </a:lnTo>
                    <a:lnTo>
                      <a:pt x="5003" y="97"/>
                    </a:lnTo>
                    <a:lnTo>
                      <a:pt x="5003" y="97"/>
                    </a:lnTo>
                    <a:lnTo>
                      <a:pt x="4976" y="97"/>
                    </a:lnTo>
                    <a:lnTo>
                      <a:pt x="4959" y="88"/>
                    </a:lnTo>
                    <a:lnTo>
                      <a:pt x="4959" y="88"/>
                    </a:lnTo>
                    <a:lnTo>
                      <a:pt x="4914" y="79"/>
                    </a:lnTo>
                    <a:lnTo>
                      <a:pt x="4888" y="88"/>
                    </a:lnTo>
                    <a:lnTo>
                      <a:pt x="4879" y="106"/>
                    </a:lnTo>
                    <a:lnTo>
                      <a:pt x="4879" y="106"/>
                    </a:lnTo>
                    <a:lnTo>
                      <a:pt x="4870" y="114"/>
                    </a:lnTo>
                    <a:lnTo>
                      <a:pt x="4879" y="123"/>
                    </a:lnTo>
                    <a:lnTo>
                      <a:pt x="4879" y="123"/>
                    </a:lnTo>
                    <a:lnTo>
                      <a:pt x="4870" y="114"/>
                    </a:lnTo>
                    <a:lnTo>
                      <a:pt x="4870" y="114"/>
                    </a:lnTo>
                    <a:lnTo>
                      <a:pt x="4862" y="97"/>
                    </a:lnTo>
                    <a:lnTo>
                      <a:pt x="4835" y="88"/>
                    </a:lnTo>
                    <a:lnTo>
                      <a:pt x="4835" y="88"/>
                    </a:lnTo>
                    <a:lnTo>
                      <a:pt x="4809" y="88"/>
                    </a:lnTo>
                    <a:lnTo>
                      <a:pt x="4782" y="88"/>
                    </a:lnTo>
                    <a:lnTo>
                      <a:pt x="4756" y="97"/>
                    </a:lnTo>
                    <a:lnTo>
                      <a:pt x="4738" y="106"/>
                    </a:lnTo>
                    <a:lnTo>
                      <a:pt x="4738" y="106"/>
                    </a:lnTo>
                    <a:lnTo>
                      <a:pt x="4720" y="114"/>
                    </a:lnTo>
                    <a:lnTo>
                      <a:pt x="4694" y="123"/>
                    </a:lnTo>
                    <a:lnTo>
                      <a:pt x="4694" y="123"/>
                    </a:lnTo>
                    <a:lnTo>
                      <a:pt x="4659" y="132"/>
                    </a:lnTo>
                    <a:lnTo>
                      <a:pt x="4623" y="159"/>
                    </a:lnTo>
                    <a:lnTo>
                      <a:pt x="4623" y="159"/>
                    </a:lnTo>
                    <a:lnTo>
                      <a:pt x="4606" y="176"/>
                    </a:lnTo>
                    <a:lnTo>
                      <a:pt x="4606" y="194"/>
                    </a:lnTo>
                    <a:lnTo>
                      <a:pt x="4606" y="194"/>
                    </a:lnTo>
                    <a:lnTo>
                      <a:pt x="4614" y="229"/>
                    </a:lnTo>
                    <a:lnTo>
                      <a:pt x="4632" y="247"/>
                    </a:lnTo>
                    <a:lnTo>
                      <a:pt x="4632" y="247"/>
                    </a:lnTo>
                    <a:lnTo>
                      <a:pt x="4623" y="256"/>
                    </a:lnTo>
                    <a:lnTo>
                      <a:pt x="4623" y="256"/>
                    </a:lnTo>
                    <a:lnTo>
                      <a:pt x="4606" y="264"/>
                    </a:lnTo>
                    <a:lnTo>
                      <a:pt x="4597" y="282"/>
                    </a:lnTo>
                    <a:lnTo>
                      <a:pt x="4597" y="282"/>
                    </a:lnTo>
                    <a:lnTo>
                      <a:pt x="4606" y="291"/>
                    </a:lnTo>
                    <a:lnTo>
                      <a:pt x="4614" y="300"/>
                    </a:lnTo>
                    <a:lnTo>
                      <a:pt x="4614" y="300"/>
                    </a:lnTo>
                    <a:lnTo>
                      <a:pt x="4623" y="317"/>
                    </a:lnTo>
                    <a:lnTo>
                      <a:pt x="4641" y="317"/>
                    </a:lnTo>
                    <a:lnTo>
                      <a:pt x="4641" y="317"/>
                    </a:lnTo>
                    <a:lnTo>
                      <a:pt x="4659" y="326"/>
                    </a:lnTo>
                    <a:lnTo>
                      <a:pt x="4667" y="335"/>
                    </a:lnTo>
                    <a:lnTo>
                      <a:pt x="4667" y="335"/>
                    </a:lnTo>
                    <a:lnTo>
                      <a:pt x="4641" y="326"/>
                    </a:lnTo>
                    <a:lnTo>
                      <a:pt x="4641" y="326"/>
                    </a:lnTo>
                    <a:lnTo>
                      <a:pt x="4614" y="309"/>
                    </a:lnTo>
                    <a:lnTo>
                      <a:pt x="4597" y="291"/>
                    </a:lnTo>
                    <a:lnTo>
                      <a:pt x="4597" y="291"/>
                    </a:lnTo>
                    <a:lnTo>
                      <a:pt x="4588" y="282"/>
                    </a:lnTo>
                    <a:lnTo>
                      <a:pt x="4588" y="264"/>
                    </a:lnTo>
                    <a:lnTo>
                      <a:pt x="4588" y="264"/>
                    </a:lnTo>
                    <a:lnTo>
                      <a:pt x="4588" y="238"/>
                    </a:lnTo>
                    <a:lnTo>
                      <a:pt x="4579" y="220"/>
                    </a:lnTo>
                    <a:lnTo>
                      <a:pt x="4579" y="220"/>
                    </a:lnTo>
                    <a:lnTo>
                      <a:pt x="4579" y="211"/>
                    </a:lnTo>
                    <a:lnTo>
                      <a:pt x="4579" y="203"/>
                    </a:lnTo>
                    <a:lnTo>
                      <a:pt x="4606" y="159"/>
                    </a:lnTo>
                    <a:lnTo>
                      <a:pt x="4606" y="159"/>
                    </a:lnTo>
                    <a:lnTo>
                      <a:pt x="4650" y="132"/>
                    </a:lnTo>
                    <a:lnTo>
                      <a:pt x="4650" y="132"/>
                    </a:lnTo>
                    <a:lnTo>
                      <a:pt x="4667" y="123"/>
                    </a:lnTo>
                    <a:lnTo>
                      <a:pt x="4676" y="106"/>
                    </a:lnTo>
                    <a:lnTo>
                      <a:pt x="4676" y="106"/>
                    </a:lnTo>
                    <a:lnTo>
                      <a:pt x="4667" y="97"/>
                    </a:lnTo>
                    <a:lnTo>
                      <a:pt x="4659" y="88"/>
                    </a:lnTo>
                    <a:lnTo>
                      <a:pt x="4659" y="88"/>
                    </a:lnTo>
                    <a:lnTo>
                      <a:pt x="4623" y="79"/>
                    </a:lnTo>
                    <a:lnTo>
                      <a:pt x="4562" y="88"/>
                    </a:lnTo>
                    <a:lnTo>
                      <a:pt x="4491" y="106"/>
                    </a:lnTo>
                    <a:lnTo>
                      <a:pt x="4456" y="123"/>
                    </a:lnTo>
                    <a:lnTo>
                      <a:pt x="4429" y="150"/>
                    </a:lnTo>
                    <a:lnTo>
                      <a:pt x="4429" y="150"/>
                    </a:lnTo>
                    <a:lnTo>
                      <a:pt x="4394" y="185"/>
                    </a:lnTo>
                    <a:lnTo>
                      <a:pt x="4376" y="238"/>
                    </a:lnTo>
                    <a:lnTo>
                      <a:pt x="4367" y="291"/>
                    </a:lnTo>
                    <a:lnTo>
                      <a:pt x="4376" y="344"/>
                    </a:lnTo>
                    <a:lnTo>
                      <a:pt x="4376" y="344"/>
                    </a:lnTo>
                    <a:lnTo>
                      <a:pt x="4385" y="362"/>
                    </a:lnTo>
                    <a:lnTo>
                      <a:pt x="4394" y="362"/>
                    </a:lnTo>
                    <a:lnTo>
                      <a:pt x="4438" y="370"/>
                    </a:lnTo>
                    <a:lnTo>
                      <a:pt x="4438" y="370"/>
                    </a:lnTo>
                    <a:lnTo>
                      <a:pt x="4500" y="379"/>
                    </a:lnTo>
                    <a:lnTo>
                      <a:pt x="4500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38" y="370"/>
                    </a:lnTo>
                    <a:lnTo>
                      <a:pt x="4412" y="370"/>
                    </a:lnTo>
                    <a:lnTo>
                      <a:pt x="4403" y="379"/>
                    </a:lnTo>
                    <a:lnTo>
                      <a:pt x="4403" y="379"/>
                    </a:lnTo>
                    <a:lnTo>
                      <a:pt x="4394" y="388"/>
                    </a:lnTo>
                    <a:lnTo>
                      <a:pt x="4394" y="397"/>
                    </a:lnTo>
                    <a:lnTo>
                      <a:pt x="4394" y="397"/>
                    </a:lnTo>
                    <a:lnTo>
                      <a:pt x="4412" y="423"/>
                    </a:lnTo>
                    <a:lnTo>
                      <a:pt x="4429" y="441"/>
                    </a:lnTo>
                    <a:lnTo>
                      <a:pt x="4429" y="441"/>
                    </a:lnTo>
                    <a:lnTo>
                      <a:pt x="4473" y="459"/>
                    </a:lnTo>
                    <a:lnTo>
                      <a:pt x="4500" y="459"/>
                    </a:lnTo>
                    <a:lnTo>
                      <a:pt x="4517" y="459"/>
                    </a:lnTo>
                    <a:lnTo>
                      <a:pt x="4517" y="459"/>
                    </a:lnTo>
                    <a:lnTo>
                      <a:pt x="4544" y="459"/>
                    </a:lnTo>
                    <a:lnTo>
                      <a:pt x="4562" y="467"/>
                    </a:lnTo>
                    <a:lnTo>
                      <a:pt x="4562" y="467"/>
                    </a:lnTo>
                    <a:lnTo>
                      <a:pt x="4579" y="476"/>
                    </a:lnTo>
                    <a:lnTo>
                      <a:pt x="4588" y="485"/>
                    </a:lnTo>
                    <a:lnTo>
                      <a:pt x="4632" y="494"/>
                    </a:lnTo>
                    <a:lnTo>
                      <a:pt x="4632" y="494"/>
                    </a:lnTo>
                    <a:lnTo>
                      <a:pt x="4614" y="512"/>
                    </a:lnTo>
                    <a:lnTo>
                      <a:pt x="4614" y="538"/>
                    </a:lnTo>
                    <a:lnTo>
                      <a:pt x="4614" y="538"/>
                    </a:lnTo>
                    <a:lnTo>
                      <a:pt x="4614" y="556"/>
                    </a:lnTo>
                    <a:lnTo>
                      <a:pt x="4623" y="565"/>
                    </a:lnTo>
                    <a:lnTo>
                      <a:pt x="4641" y="573"/>
                    </a:lnTo>
                    <a:lnTo>
                      <a:pt x="4641" y="573"/>
                    </a:lnTo>
                    <a:lnTo>
                      <a:pt x="4632" y="591"/>
                    </a:lnTo>
                    <a:lnTo>
                      <a:pt x="4632" y="591"/>
                    </a:lnTo>
                    <a:lnTo>
                      <a:pt x="4623" y="591"/>
                    </a:lnTo>
                    <a:lnTo>
                      <a:pt x="4623" y="591"/>
                    </a:lnTo>
                    <a:lnTo>
                      <a:pt x="4606" y="609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88" y="662"/>
                    </a:lnTo>
                    <a:lnTo>
                      <a:pt x="4588" y="662"/>
                    </a:lnTo>
                    <a:lnTo>
                      <a:pt x="4579" y="644"/>
                    </a:lnTo>
                    <a:lnTo>
                      <a:pt x="4570" y="635"/>
                    </a:lnTo>
                    <a:lnTo>
                      <a:pt x="4562" y="635"/>
                    </a:lnTo>
                    <a:lnTo>
                      <a:pt x="4562" y="635"/>
                    </a:lnTo>
                    <a:lnTo>
                      <a:pt x="4535" y="644"/>
                    </a:lnTo>
                    <a:lnTo>
                      <a:pt x="4526" y="671"/>
                    </a:lnTo>
                    <a:lnTo>
                      <a:pt x="4526" y="671"/>
                    </a:lnTo>
                    <a:lnTo>
                      <a:pt x="4526" y="697"/>
                    </a:lnTo>
                    <a:lnTo>
                      <a:pt x="4535" y="706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24"/>
                    </a:lnTo>
                    <a:lnTo>
                      <a:pt x="4553" y="724"/>
                    </a:lnTo>
                    <a:lnTo>
                      <a:pt x="4526" y="732"/>
                    </a:lnTo>
                    <a:lnTo>
                      <a:pt x="4526" y="732"/>
                    </a:lnTo>
                    <a:lnTo>
                      <a:pt x="4517" y="715"/>
                    </a:lnTo>
                    <a:lnTo>
                      <a:pt x="4517" y="715"/>
                    </a:lnTo>
                    <a:lnTo>
                      <a:pt x="4491" y="697"/>
                    </a:lnTo>
                    <a:lnTo>
                      <a:pt x="4482" y="671"/>
                    </a:lnTo>
                    <a:lnTo>
                      <a:pt x="4482" y="671"/>
                    </a:lnTo>
                    <a:lnTo>
                      <a:pt x="4491" y="662"/>
                    </a:lnTo>
                    <a:lnTo>
                      <a:pt x="4491" y="662"/>
                    </a:lnTo>
                    <a:lnTo>
                      <a:pt x="4509" y="662"/>
                    </a:lnTo>
                    <a:lnTo>
                      <a:pt x="4509" y="653"/>
                    </a:lnTo>
                    <a:lnTo>
                      <a:pt x="4509" y="653"/>
                    </a:lnTo>
                    <a:lnTo>
                      <a:pt x="4517" y="644"/>
                    </a:lnTo>
                    <a:lnTo>
                      <a:pt x="4509" y="626"/>
                    </a:lnTo>
                    <a:lnTo>
                      <a:pt x="4509" y="626"/>
                    </a:lnTo>
                    <a:lnTo>
                      <a:pt x="4509" y="618"/>
                    </a:lnTo>
                    <a:lnTo>
                      <a:pt x="4509" y="618"/>
                    </a:lnTo>
                    <a:lnTo>
                      <a:pt x="4509" y="600"/>
                    </a:lnTo>
                    <a:lnTo>
                      <a:pt x="4500" y="591"/>
                    </a:lnTo>
                    <a:lnTo>
                      <a:pt x="4482" y="582"/>
                    </a:lnTo>
                    <a:lnTo>
                      <a:pt x="4482" y="582"/>
                    </a:lnTo>
                    <a:lnTo>
                      <a:pt x="4464" y="565"/>
                    </a:lnTo>
                    <a:lnTo>
                      <a:pt x="4464" y="565"/>
                    </a:lnTo>
                    <a:lnTo>
                      <a:pt x="4438" y="547"/>
                    </a:lnTo>
                    <a:lnTo>
                      <a:pt x="4420" y="538"/>
                    </a:lnTo>
                    <a:lnTo>
                      <a:pt x="4420" y="538"/>
                    </a:lnTo>
                    <a:lnTo>
                      <a:pt x="4403" y="547"/>
                    </a:lnTo>
                    <a:lnTo>
                      <a:pt x="4385" y="556"/>
                    </a:lnTo>
                    <a:lnTo>
                      <a:pt x="4385" y="556"/>
                    </a:lnTo>
                    <a:lnTo>
                      <a:pt x="4376" y="565"/>
                    </a:lnTo>
                    <a:lnTo>
                      <a:pt x="4376" y="582"/>
                    </a:lnTo>
                    <a:lnTo>
                      <a:pt x="4376" y="582"/>
                    </a:lnTo>
                    <a:lnTo>
                      <a:pt x="4376" y="591"/>
                    </a:lnTo>
                    <a:lnTo>
                      <a:pt x="4376" y="591"/>
                    </a:lnTo>
                    <a:lnTo>
                      <a:pt x="4359" y="600"/>
                    </a:lnTo>
                    <a:lnTo>
                      <a:pt x="4359" y="600"/>
                    </a:lnTo>
                    <a:lnTo>
                      <a:pt x="4350" y="573"/>
                    </a:lnTo>
                    <a:lnTo>
                      <a:pt x="4350" y="573"/>
                    </a:lnTo>
                    <a:lnTo>
                      <a:pt x="4376" y="565"/>
                    </a:lnTo>
                    <a:lnTo>
                      <a:pt x="4385" y="547"/>
                    </a:lnTo>
                    <a:lnTo>
                      <a:pt x="4385" y="547"/>
                    </a:lnTo>
                    <a:lnTo>
                      <a:pt x="4376" y="529"/>
                    </a:lnTo>
                    <a:lnTo>
                      <a:pt x="4376" y="529"/>
                    </a:lnTo>
                    <a:lnTo>
                      <a:pt x="4359" y="520"/>
                    </a:lnTo>
                    <a:lnTo>
                      <a:pt x="4359" y="520"/>
                    </a:lnTo>
                    <a:lnTo>
                      <a:pt x="4323" y="503"/>
                    </a:lnTo>
                    <a:lnTo>
                      <a:pt x="4323" y="503"/>
                    </a:lnTo>
                    <a:lnTo>
                      <a:pt x="4306" y="494"/>
                    </a:lnTo>
                    <a:lnTo>
                      <a:pt x="4306" y="494"/>
                    </a:lnTo>
                    <a:lnTo>
                      <a:pt x="4288" y="494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9" y="503"/>
                    </a:lnTo>
                    <a:lnTo>
                      <a:pt x="4279" y="503"/>
                    </a:lnTo>
                    <a:lnTo>
                      <a:pt x="4279" y="494"/>
                    </a:lnTo>
                    <a:lnTo>
                      <a:pt x="4279" y="494"/>
                    </a:lnTo>
                    <a:lnTo>
                      <a:pt x="4288" y="494"/>
                    </a:lnTo>
                    <a:lnTo>
                      <a:pt x="4306" y="485"/>
                    </a:lnTo>
                    <a:lnTo>
                      <a:pt x="4306" y="485"/>
                    </a:lnTo>
                    <a:lnTo>
                      <a:pt x="4314" y="467"/>
                    </a:lnTo>
                    <a:lnTo>
                      <a:pt x="4314" y="459"/>
                    </a:lnTo>
                    <a:lnTo>
                      <a:pt x="4314" y="459"/>
                    </a:lnTo>
                    <a:lnTo>
                      <a:pt x="4297" y="441"/>
                    </a:lnTo>
                    <a:lnTo>
                      <a:pt x="4288" y="432"/>
                    </a:lnTo>
                    <a:lnTo>
                      <a:pt x="4288" y="432"/>
                    </a:lnTo>
                    <a:lnTo>
                      <a:pt x="4279" y="432"/>
                    </a:lnTo>
                    <a:lnTo>
                      <a:pt x="4279" y="432"/>
                    </a:lnTo>
                    <a:lnTo>
                      <a:pt x="4270" y="415"/>
                    </a:lnTo>
                    <a:lnTo>
                      <a:pt x="4262" y="406"/>
                    </a:lnTo>
                    <a:lnTo>
                      <a:pt x="4235" y="397"/>
                    </a:lnTo>
                    <a:lnTo>
                      <a:pt x="4235" y="397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70"/>
                    </a:lnTo>
                    <a:lnTo>
                      <a:pt x="4226" y="344"/>
                    </a:lnTo>
                    <a:lnTo>
                      <a:pt x="4226" y="344"/>
                    </a:lnTo>
                    <a:lnTo>
                      <a:pt x="4200" y="317"/>
                    </a:lnTo>
                    <a:lnTo>
                      <a:pt x="4156" y="291"/>
                    </a:lnTo>
                    <a:lnTo>
                      <a:pt x="4156" y="291"/>
                    </a:lnTo>
                    <a:lnTo>
                      <a:pt x="4182" y="264"/>
                    </a:lnTo>
                    <a:lnTo>
                      <a:pt x="4182" y="264"/>
                    </a:lnTo>
                    <a:lnTo>
                      <a:pt x="4200" y="247"/>
                    </a:lnTo>
                    <a:lnTo>
                      <a:pt x="4200" y="229"/>
                    </a:lnTo>
                    <a:lnTo>
                      <a:pt x="4200" y="229"/>
                    </a:lnTo>
                    <a:lnTo>
                      <a:pt x="4244" y="229"/>
                    </a:lnTo>
                    <a:lnTo>
                      <a:pt x="4262" y="229"/>
                    </a:lnTo>
                    <a:lnTo>
                      <a:pt x="4279" y="229"/>
                    </a:lnTo>
                    <a:lnTo>
                      <a:pt x="4279" y="229"/>
                    </a:lnTo>
                    <a:lnTo>
                      <a:pt x="4297" y="203"/>
                    </a:lnTo>
                    <a:lnTo>
                      <a:pt x="4332" y="159"/>
                    </a:lnTo>
                    <a:lnTo>
                      <a:pt x="4332" y="159"/>
                    </a:lnTo>
                    <a:lnTo>
                      <a:pt x="4359" y="114"/>
                    </a:lnTo>
                    <a:lnTo>
                      <a:pt x="4359" y="114"/>
                    </a:lnTo>
                    <a:lnTo>
                      <a:pt x="4367" y="97"/>
                    </a:lnTo>
                    <a:lnTo>
                      <a:pt x="4367" y="79"/>
                    </a:lnTo>
                    <a:lnTo>
                      <a:pt x="4367" y="79"/>
                    </a:lnTo>
                    <a:lnTo>
                      <a:pt x="4359" y="70"/>
                    </a:lnTo>
                    <a:lnTo>
                      <a:pt x="4341" y="61"/>
                    </a:lnTo>
                    <a:lnTo>
                      <a:pt x="4288" y="61"/>
                    </a:lnTo>
                    <a:lnTo>
                      <a:pt x="4288" y="61"/>
                    </a:lnTo>
                    <a:lnTo>
                      <a:pt x="4262" y="61"/>
                    </a:lnTo>
                    <a:lnTo>
                      <a:pt x="4244" y="53"/>
                    </a:lnTo>
                    <a:lnTo>
                      <a:pt x="4244" y="53"/>
                    </a:lnTo>
                    <a:lnTo>
                      <a:pt x="4226" y="53"/>
                    </a:lnTo>
                    <a:lnTo>
                      <a:pt x="4200" y="44"/>
                    </a:lnTo>
                    <a:lnTo>
                      <a:pt x="4200" y="44"/>
                    </a:lnTo>
                    <a:lnTo>
                      <a:pt x="4129" y="44"/>
                    </a:lnTo>
                    <a:lnTo>
                      <a:pt x="4085" y="53"/>
                    </a:lnTo>
                    <a:lnTo>
                      <a:pt x="4067" y="70"/>
                    </a:lnTo>
                    <a:lnTo>
                      <a:pt x="4067" y="70"/>
                    </a:lnTo>
                    <a:lnTo>
                      <a:pt x="4059" y="88"/>
                    </a:lnTo>
                    <a:lnTo>
                      <a:pt x="4059" y="88"/>
                    </a:lnTo>
                    <a:lnTo>
                      <a:pt x="4050" y="88"/>
                    </a:lnTo>
                    <a:lnTo>
                      <a:pt x="4050" y="88"/>
                    </a:lnTo>
                    <a:lnTo>
                      <a:pt x="4041" y="97"/>
                    </a:lnTo>
                    <a:lnTo>
                      <a:pt x="4041" y="106"/>
                    </a:lnTo>
                    <a:lnTo>
                      <a:pt x="4041" y="123"/>
                    </a:lnTo>
                    <a:lnTo>
                      <a:pt x="4041" y="123"/>
                    </a:lnTo>
                    <a:lnTo>
                      <a:pt x="4041" y="167"/>
                    </a:lnTo>
                    <a:lnTo>
                      <a:pt x="4041" y="167"/>
                    </a:lnTo>
                    <a:lnTo>
                      <a:pt x="4041" y="211"/>
                    </a:lnTo>
                    <a:lnTo>
                      <a:pt x="4059" y="238"/>
                    </a:lnTo>
                    <a:lnTo>
                      <a:pt x="4059" y="238"/>
                    </a:lnTo>
                    <a:lnTo>
                      <a:pt x="4067" y="247"/>
                    </a:lnTo>
                    <a:lnTo>
                      <a:pt x="4067" y="247"/>
                    </a:lnTo>
                    <a:lnTo>
                      <a:pt x="4067" y="256"/>
                    </a:lnTo>
                    <a:lnTo>
                      <a:pt x="4067" y="273"/>
                    </a:lnTo>
                    <a:lnTo>
                      <a:pt x="4067" y="273"/>
                    </a:lnTo>
                    <a:lnTo>
                      <a:pt x="4067" y="291"/>
                    </a:lnTo>
                    <a:lnTo>
                      <a:pt x="4067" y="291"/>
                    </a:lnTo>
                    <a:lnTo>
                      <a:pt x="4067" y="300"/>
                    </a:lnTo>
                    <a:lnTo>
                      <a:pt x="4059" y="300"/>
                    </a:lnTo>
                    <a:lnTo>
                      <a:pt x="4059" y="300"/>
                    </a:lnTo>
                    <a:lnTo>
                      <a:pt x="4050" y="309"/>
                    </a:lnTo>
                    <a:lnTo>
                      <a:pt x="4050" y="309"/>
                    </a:lnTo>
                    <a:lnTo>
                      <a:pt x="4041" y="317"/>
                    </a:lnTo>
                    <a:lnTo>
                      <a:pt x="4041" y="317"/>
                    </a:lnTo>
                    <a:lnTo>
                      <a:pt x="4041" y="335"/>
                    </a:lnTo>
                    <a:lnTo>
                      <a:pt x="4041" y="335"/>
                    </a:lnTo>
                    <a:lnTo>
                      <a:pt x="4023" y="335"/>
                    </a:lnTo>
                    <a:lnTo>
                      <a:pt x="4023" y="335"/>
                    </a:lnTo>
                    <a:lnTo>
                      <a:pt x="4015" y="344"/>
                    </a:lnTo>
                    <a:lnTo>
                      <a:pt x="3997" y="353"/>
                    </a:lnTo>
                    <a:lnTo>
                      <a:pt x="3988" y="388"/>
                    </a:lnTo>
                    <a:lnTo>
                      <a:pt x="3988" y="388"/>
                    </a:lnTo>
                    <a:lnTo>
                      <a:pt x="3997" y="415"/>
                    </a:lnTo>
                    <a:lnTo>
                      <a:pt x="4006" y="423"/>
                    </a:lnTo>
                    <a:lnTo>
                      <a:pt x="4015" y="423"/>
                    </a:lnTo>
                    <a:lnTo>
                      <a:pt x="4015" y="423"/>
                    </a:lnTo>
                    <a:lnTo>
                      <a:pt x="4006" y="423"/>
                    </a:lnTo>
                    <a:lnTo>
                      <a:pt x="4006" y="423"/>
                    </a:lnTo>
                    <a:lnTo>
                      <a:pt x="3997" y="450"/>
                    </a:lnTo>
                    <a:lnTo>
                      <a:pt x="3997" y="476"/>
                    </a:lnTo>
                    <a:lnTo>
                      <a:pt x="4006" y="494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06" y="520"/>
                    </a:lnTo>
                    <a:lnTo>
                      <a:pt x="3988" y="512"/>
                    </a:lnTo>
                    <a:lnTo>
                      <a:pt x="3988" y="512"/>
                    </a:lnTo>
                    <a:lnTo>
                      <a:pt x="3962" y="485"/>
                    </a:lnTo>
                    <a:lnTo>
                      <a:pt x="3926" y="485"/>
                    </a:lnTo>
                    <a:lnTo>
                      <a:pt x="3926" y="485"/>
                    </a:lnTo>
                    <a:lnTo>
                      <a:pt x="3909" y="494"/>
                    </a:lnTo>
                    <a:lnTo>
                      <a:pt x="3900" y="512"/>
                    </a:lnTo>
                    <a:lnTo>
                      <a:pt x="3891" y="529"/>
                    </a:lnTo>
                    <a:lnTo>
                      <a:pt x="3891" y="529"/>
                    </a:lnTo>
                    <a:lnTo>
                      <a:pt x="3891" y="538"/>
                    </a:lnTo>
                    <a:lnTo>
                      <a:pt x="3873" y="547"/>
                    </a:lnTo>
                    <a:lnTo>
                      <a:pt x="3873" y="547"/>
                    </a:lnTo>
                    <a:lnTo>
                      <a:pt x="3865" y="547"/>
                    </a:lnTo>
                    <a:lnTo>
                      <a:pt x="3838" y="556"/>
                    </a:lnTo>
                    <a:lnTo>
                      <a:pt x="3838" y="556"/>
                    </a:lnTo>
                    <a:lnTo>
                      <a:pt x="3838" y="573"/>
                    </a:lnTo>
                    <a:lnTo>
                      <a:pt x="3838" y="591"/>
                    </a:lnTo>
                    <a:lnTo>
                      <a:pt x="3838" y="591"/>
                    </a:lnTo>
                    <a:lnTo>
                      <a:pt x="3847" y="600"/>
                    </a:lnTo>
                    <a:lnTo>
                      <a:pt x="3865" y="609"/>
                    </a:lnTo>
                    <a:lnTo>
                      <a:pt x="3909" y="618"/>
                    </a:lnTo>
                    <a:lnTo>
                      <a:pt x="3909" y="618"/>
                    </a:lnTo>
                    <a:lnTo>
                      <a:pt x="3926" y="618"/>
                    </a:lnTo>
                    <a:lnTo>
                      <a:pt x="3926" y="618"/>
                    </a:lnTo>
                    <a:lnTo>
                      <a:pt x="3917" y="626"/>
                    </a:lnTo>
                    <a:lnTo>
                      <a:pt x="3917" y="626"/>
                    </a:lnTo>
                    <a:lnTo>
                      <a:pt x="3900" y="626"/>
                    </a:lnTo>
                    <a:lnTo>
                      <a:pt x="3882" y="635"/>
                    </a:lnTo>
                    <a:lnTo>
                      <a:pt x="3882" y="635"/>
                    </a:lnTo>
                    <a:lnTo>
                      <a:pt x="3873" y="653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9"/>
                    </a:lnTo>
                    <a:lnTo>
                      <a:pt x="3882" y="679"/>
                    </a:lnTo>
                    <a:lnTo>
                      <a:pt x="3873" y="679"/>
                    </a:lnTo>
                    <a:lnTo>
                      <a:pt x="3873" y="679"/>
                    </a:lnTo>
                    <a:lnTo>
                      <a:pt x="3847" y="671"/>
                    </a:lnTo>
                    <a:lnTo>
                      <a:pt x="3847" y="671"/>
                    </a:lnTo>
                    <a:lnTo>
                      <a:pt x="3803" y="671"/>
                    </a:lnTo>
                    <a:lnTo>
                      <a:pt x="3750" y="679"/>
                    </a:lnTo>
                    <a:lnTo>
                      <a:pt x="3723" y="688"/>
                    </a:lnTo>
                    <a:lnTo>
                      <a:pt x="3723" y="688"/>
                    </a:lnTo>
                    <a:lnTo>
                      <a:pt x="3706" y="688"/>
                    </a:lnTo>
                    <a:lnTo>
                      <a:pt x="3688" y="679"/>
                    </a:lnTo>
                    <a:lnTo>
                      <a:pt x="3662" y="671"/>
                    </a:lnTo>
                    <a:lnTo>
                      <a:pt x="3662" y="671"/>
                    </a:lnTo>
                    <a:lnTo>
                      <a:pt x="3644" y="662"/>
                    </a:lnTo>
                    <a:lnTo>
                      <a:pt x="3626" y="653"/>
                    </a:lnTo>
                    <a:lnTo>
                      <a:pt x="3591" y="653"/>
                    </a:lnTo>
                    <a:lnTo>
                      <a:pt x="3591" y="653"/>
                    </a:lnTo>
                    <a:lnTo>
                      <a:pt x="3573" y="644"/>
                    </a:lnTo>
                    <a:lnTo>
                      <a:pt x="3573" y="644"/>
                    </a:lnTo>
                    <a:lnTo>
                      <a:pt x="3565" y="635"/>
                    </a:lnTo>
                    <a:lnTo>
                      <a:pt x="3538" y="626"/>
                    </a:lnTo>
                    <a:lnTo>
                      <a:pt x="3538" y="626"/>
                    </a:lnTo>
                    <a:lnTo>
                      <a:pt x="3529" y="626"/>
                    </a:lnTo>
                    <a:lnTo>
                      <a:pt x="3529" y="626"/>
                    </a:lnTo>
                    <a:lnTo>
                      <a:pt x="3529" y="618"/>
                    </a:lnTo>
                    <a:lnTo>
                      <a:pt x="3529" y="618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0" y="591"/>
                    </a:lnTo>
                    <a:lnTo>
                      <a:pt x="3520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47" y="600"/>
                    </a:lnTo>
                    <a:lnTo>
                      <a:pt x="3573" y="609"/>
                    </a:lnTo>
                    <a:lnTo>
                      <a:pt x="3626" y="618"/>
                    </a:lnTo>
                    <a:lnTo>
                      <a:pt x="3679" y="609"/>
                    </a:lnTo>
                    <a:lnTo>
                      <a:pt x="3723" y="591"/>
                    </a:lnTo>
                    <a:lnTo>
                      <a:pt x="3723" y="591"/>
                    </a:lnTo>
                    <a:lnTo>
                      <a:pt x="3741" y="582"/>
                    </a:lnTo>
                    <a:lnTo>
                      <a:pt x="3741" y="565"/>
                    </a:lnTo>
                    <a:lnTo>
                      <a:pt x="3741" y="565"/>
                    </a:lnTo>
                    <a:lnTo>
                      <a:pt x="3741" y="547"/>
                    </a:lnTo>
                    <a:lnTo>
                      <a:pt x="3732" y="538"/>
                    </a:lnTo>
                    <a:lnTo>
                      <a:pt x="3706" y="520"/>
                    </a:lnTo>
                    <a:lnTo>
                      <a:pt x="3706" y="520"/>
                    </a:lnTo>
                    <a:lnTo>
                      <a:pt x="3688" y="512"/>
                    </a:lnTo>
                    <a:lnTo>
                      <a:pt x="3688" y="512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723" y="512"/>
                    </a:lnTo>
                    <a:lnTo>
                      <a:pt x="3723" y="512"/>
                    </a:lnTo>
                    <a:lnTo>
                      <a:pt x="3750" y="520"/>
                    </a:lnTo>
                    <a:lnTo>
                      <a:pt x="3767" y="520"/>
                    </a:lnTo>
                    <a:lnTo>
                      <a:pt x="3767" y="520"/>
                    </a:lnTo>
                    <a:lnTo>
                      <a:pt x="3776" y="512"/>
                    </a:lnTo>
                    <a:lnTo>
                      <a:pt x="3785" y="494"/>
                    </a:lnTo>
                    <a:lnTo>
                      <a:pt x="3785" y="494"/>
                    </a:lnTo>
                    <a:lnTo>
                      <a:pt x="3776" y="476"/>
                    </a:lnTo>
                    <a:lnTo>
                      <a:pt x="3759" y="459"/>
                    </a:lnTo>
                    <a:lnTo>
                      <a:pt x="3706" y="432"/>
                    </a:lnTo>
                    <a:lnTo>
                      <a:pt x="3706" y="432"/>
                    </a:lnTo>
                    <a:lnTo>
                      <a:pt x="3679" y="415"/>
                    </a:lnTo>
                    <a:lnTo>
                      <a:pt x="3679" y="415"/>
                    </a:lnTo>
                    <a:lnTo>
                      <a:pt x="3644" y="397"/>
                    </a:lnTo>
                    <a:lnTo>
                      <a:pt x="3644" y="397"/>
                    </a:lnTo>
                    <a:lnTo>
                      <a:pt x="3617" y="388"/>
                    </a:lnTo>
                    <a:lnTo>
                      <a:pt x="3591" y="370"/>
                    </a:lnTo>
                    <a:lnTo>
                      <a:pt x="3591" y="370"/>
                    </a:lnTo>
                    <a:lnTo>
                      <a:pt x="3573" y="353"/>
                    </a:lnTo>
                    <a:lnTo>
                      <a:pt x="3573" y="344"/>
                    </a:lnTo>
                    <a:lnTo>
                      <a:pt x="3573" y="344"/>
                    </a:lnTo>
                    <a:lnTo>
                      <a:pt x="3582" y="317"/>
                    </a:lnTo>
                    <a:lnTo>
                      <a:pt x="3573" y="309"/>
                    </a:lnTo>
                    <a:lnTo>
                      <a:pt x="3565" y="291"/>
                    </a:lnTo>
                    <a:lnTo>
                      <a:pt x="3565" y="291"/>
                    </a:lnTo>
                    <a:lnTo>
                      <a:pt x="3547" y="264"/>
                    </a:lnTo>
                    <a:lnTo>
                      <a:pt x="3538" y="229"/>
                    </a:lnTo>
                    <a:lnTo>
                      <a:pt x="3538" y="229"/>
                    </a:lnTo>
                    <a:lnTo>
                      <a:pt x="3538" y="203"/>
                    </a:lnTo>
                    <a:lnTo>
                      <a:pt x="3547" y="185"/>
                    </a:lnTo>
                    <a:lnTo>
                      <a:pt x="3547" y="185"/>
                    </a:lnTo>
                    <a:lnTo>
                      <a:pt x="3573" y="159"/>
                    </a:lnTo>
                    <a:lnTo>
                      <a:pt x="3582" y="141"/>
                    </a:lnTo>
                    <a:lnTo>
                      <a:pt x="3582" y="123"/>
                    </a:lnTo>
                    <a:lnTo>
                      <a:pt x="3582" y="123"/>
                    </a:lnTo>
                    <a:lnTo>
                      <a:pt x="3565" y="106"/>
                    </a:lnTo>
                    <a:lnTo>
                      <a:pt x="3547" y="88"/>
                    </a:lnTo>
                    <a:lnTo>
                      <a:pt x="3547" y="88"/>
                    </a:lnTo>
                    <a:lnTo>
                      <a:pt x="3512" y="88"/>
                    </a:lnTo>
                    <a:lnTo>
                      <a:pt x="3476" y="88"/>
                    </a:lnTo>
                    <a:lnTo>
                      <a:pt x="3441" y="106"/>
                    </a:lnTo>
                    <a:lnTo>
                      <a:pt x="3423" y="114"/>
                    </a:lnTo>
                    <a:lnTo>
                      <a:pt x="3423" y="114"/>
                    </a:lnTo>
                    <a:lnTo>
                      <a:pt x="3415" y="123"/>
                    </a:lnTo>
                    <a:lnTo>
                      <a:pt x="3423" y="132"/>
                    </a:lnTo>
                    <a:lnTo>
                      <a:pt x="3423" y="132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32" y="141"/>
                    </a:lnTo>
                    <a:lnTo>
                      <a:pt x="3432" y="141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06" y="141"/>
                    </a:lnTo>
                    <a:lnTo>
                      <a:pt x="3406" y="141"/>
                    </a:lnTo>
                    <a:lnTo>
                      <a:pt x="3379" y="132"/>
                    </a:lnTo>
                    <a:lnTo>
                      <a:pt x="3370" y="141"/>
                    </a:lnTo>
                    <a:lnTo>
                      <a:pt x="3362" y="150"/>
                    </a:lnTo>
                    <a:lnTo>
                      <a:pt x="3362" y="150"/>
                    </a:lnTo>
                    <a:lnTo>
                      <a:pt x="3353" y="167"/>
                    </a:lnTo>
                    <a:lnTo>
                      <a:pt x="3353" y="185"/>
                    </a:lnTo>
                    <a:lnTo>
                      <a:pt x="3362" y="238"/>
                    </a:lnTo>
                    <a:lnTo>
                      <a:pt x="3388" y="300"/>
                    </a:lnTo>
                    <a:lnTo>
                      <a:pt x="3388" y="300"/>
                    </a:lnTo>
                    <a:lnTo>
                      <a:pt x="3397" y="300"/>
                    </a:lnTo>
                    <a:lnTo>
                      <a:pt x="3397" y="300"/>
                    </a:lnTo>
                    <a:lnTo>
                      <a:pt x="3379" y="300"/>
                    </a:lnTo>
                    <a:lnTo>
                      <a:pt x="3379" y="300"/>
                    </a:lnTo>
                    <a:lnTo>
                      <a:pt x="3370" y="309"/>
                    </a:lnTo>
                    <a:lnTo>
                      <a:pt x="3370" y="309"/>
                    </a:lnTo>
                    <a:lnTo>
                      <a:pt x="3362" y="273"/>
                    </a:lnTo>
                    <a:lnTo>
                      <a:pt x="3362" y="273"/>
                    </a:lnTo>
                    <a:lnTo>
                      <a:pt x="3353" y="238"/>
                    </a:lnTo>
                    <a:lnTo>
                      <a:pt x="3335" y="211"/>
                    </a:lnTo>
                    <a:lnTo>
                      <a:pt x="3335" y="211"/>
                    </a:lnTo>
                    <a:lnTo>
                      <a:pt x="3317" y="194"/>
                    </a:lnTo>
                    <a:lnTo>
                      <a:pt x="3282" y="176"/>
                    </a:lnTo>
                    <a:lnTo>
                      <a:pt x="3256" y="167"/>
                    </a:lnTo>
                    <a:lnTo>
                      <a:pt x="3229" y="167"/>
                    </a:lnTo>
                    <a:lnTo>
                      <a:pt x="3229" y="167"/>
                    </a:lnTo>
                    <a:lnTo>
                      <a:pt x="3220" y="176"/>
                    </a:lnTo>
                    <a:lnTo>
                      <a:pt x="3212" y="185"/>
                    </a:lnTo>
                    <a:lnTo>
                      <a:pt x="3212" y="185"/>
                    </a:lnTo>
                    <a:lnTo>
                      <a:pt x="3212" y="194"/>
                    </a:lnTo>
                    <a:lnTo>
                      <a:pt x="3220" y="203"/>
                    </a:lnTo>
                    <a:lnTo>
                      <a:pt x="3238" y="211"/>
                    </a:lnTo>
                    <a:lnTo>
                      <a:pt x="3238" y="211"/>
                    </a:lnTo>
                    <a:lnTo>
                      <a:pt x="3247" y="229"/>
                    </a:lnTo>
                    <a:lnTo>
                      <a:pt x="3247" y="229"/>
                    </a:lnTo>
                    <a:lnTo>
                      <a:pt x="3247" y="220"/>
                    </a:lnTo>
                    <a:lnTo>
                      <a:pt x="3247" y="220"/>
                    </a:lnTo>
                    <a:lnTo>
                      <a:pt x="3229" y="220"/>
                    </a:lnTo>
                    <a:lnTo>
                      <a:pt x="3212" y="220"/>
                    </a:lnTo>
                    <a:lnTo>
                      <a:pt x="3194" y="220"/>
                    </a:lnTo>
                    <a:lnTo>
                      <a:pt x="3194" y="220"/>
                    </a:lnTo>
                    <a:lnTo>
                      <a:pt x="3194" y="211"/>
                    </a:lnTo>
                    <a:lnTo>
                      <a:pt x="3185" y="194"/>
                    </a:lnTo>
                    <a:lnTo>
                      <a:pt x="3185" y="194"/>
                    </a:lnTo>
                    <a:lnTo>
                      <a:pt x="3167" y="185"/>
                    </a:lnTo>
                    <a:lnTo>
                      <a:pt x="3150" y="176"/>
                    </a:lnTo>
                    <a:lnTo>
                      <a:pt x="3097" y="167"/>
                    </a:lnTo>
                    <a:lnTo>
                      <a:pt x="3097" y="167"/>
                    </a:lnTo>
                    <a:lnTo>
                      <a:pt x="3070" y="176"/>
                    </a:lnTo>
                    <a:lnTo>
                      <a:pt x="3053" y="185"/>
                    </a:lnTo>
                    <a:lnTo>
                      <a:pt x="3053" y="185"/>
                    </a:lnTo>
                    <a:lnTo>
                      <a:pt x="3044" y="159"/>
                    </a:lnTo>
                    <a:lnTo>
                      <a:pt x="3035" y="141"/>
                    </a:lnTo>
                    <a:lnTo>
                      <a:pt x="3035" y="141"/>
                    </a:lnTo>
                    <a:lnTo>
                      <a:pt x="3017" y="132"/>
                    </a:lnTo>
                    <a:lnTo>
                      <a:pt x="3009" y="132"/>
                    </a:lnTo>
                    <a:lnTo>
                      <a:pt x="2965" y="141"/>
                    </a:lnTo>
                    <a:lnTo>
                      <a:pt x="2965" y="141"/>
                    </a:lnTo>
                    <a:lnTo>
                      <a:pt x="2965" y="123"/>
                    </a:lnTo>
                    <a:lnTo>
                      <a:pt x="2965" y="123"/>
                    </a:lnTo>
                    <a:lnTo>
                      <a:pt x="2965" y="114"/>
                    </a:lnTo>
                    <a:lnTo>
                      <a:pt x="2956" y="97"/>
                    </a:lnTo>
                    <a:lnTo>
                      <a:pt x="2920" y="79"/>
                    </a:lnTo>
                    <a:lnTo>
                      <a:pt x="2920" y="79"/>
                    </a:lnTo>
                    <a:lnTo>
                      <a:pt x="2885" y="61"/>
                    </a:lnTo>
                    <a:lnTo>
                      <a:pt x="2885" y="61"/>
                    </a:lnTo>
                    <a:lnTo>
                      <a:pt x="2850" y="44"/>
                    </a:lnTo>
                    <a:lnTo>
                      <a:pt x="2823" y="35"/>
                    </a:lnTo>
                    <a:lnTo>
                      <a:pt x="2788" y="35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53" y="44"/>
                    </a:lnTo>
                    <a:lnTo>
                      <a:pt x="2753" y="35"/>
                    </a:lnTo>
                    <a:lnTo>
                      <a:pt x="2753" y="35"/>
                    </a:lnTo>
                    <a:lnTo>
                      <a:pt x="2726" y="35"/>
                    </a:lnTo>
                    <a:lnTo>
                      <a:pt x="2726" y="35"/>
                    </a:lnTo>
                    <a:lnTo>
                      <a:pt x="2700" y="35"/>
                    </a:lnTo>
                    <a:lnTo>
                      <a:pt x="2673" y="26"/>
                    </a:lnTo>
                    <a:lnTo>
                      <a:pt x="2629" y="8"/>
                    </a:lnTo>
                    <a:lnTo>
                      <a:pt x="2629" y="8"/>
                    </a:lnTo>
                    <a:lnTo>
                      <a:pt x="2620" y="0"/>
                    </a:lnTo>
                    <a:lnTo>
                      <a:pt x="2603" y="0"/>
                    </a:lnTo>
                    <a:lnTo>
                      <a:pt x="2515" y="17"/>
                    </a:lnTo>
                    <a:lnTo>
                      <a:pt x="2515" y="17"/>
                    </a:lnTo>
                    <a:lnTo>
                      <a:pt x="2444" y="26"/>
                    </a:lnTo>
                    <a:lnTo>
                      <a:pt x="2444" y="26"/>
                    </a:lnTo>
                    <a:lnTo>
                      <a:pt x="2426" y="35"/>
                    </a:lnTo>
                    <a:lnTo>
                      <a:pt x="2418" y="44"/>
                    </a:lnTo>
                    <a:lnTo>
                      <a:pt x="2418" y="44"/>
                    </a:lnTo>
                    <a:lnTo>
                      <a:pt x="2418" y="61"/>
                    </a:lnTo>
                    <a:lnTo>
                      <a:pt x="2435" y="79"/>
                    </a:lnTo>
                    <a:lnTo>
                      <a:pt x="2462" y="106"/>
                    </a:lnTo>
                    <a:lnTo>
                      <a:pt x="2462" y="106"/>
                    </a:lnTo>
                    <a:lnTo>
                      <a:pt x="2444" y="132"/>
                    </a:lnTo>
                    <a:lnTo>
                      <a:pt x="2444" y="132"/>
                    </a:lnTo>
                    <a:lnTo>
                      <a:pt x="2418" y="159"/>
                    </a:lnTo>
                    <a:lnTo>
                      <a:pt x="2418" y="167"/>
                    </a:lnTo>
                    <a:lnTo>
                      <a:pt x="2426" y="185"/>
                    </a:lnTo>
                    <a:lnTo>
                      <a:pt x="2426" y="185"/>
                    </a:lnTo>
                    <a:lnTo>
                      <a:pt x="2400" y="211"/>
                    </a:lnTo>
                    <a:lnTo>
                      <a:pt x="2373" y="247"/>
                    </a:lnTo>
                    <a:lnTo>
                      <a:pt x="2373" y="247"/>
                    </a:lnTo>
                    <a:lnTo>
                      <a:pt x="2365" y="264"/>
                    </a:lnTo>
                    <a:lnTo>
                      <a:pt x="2356" y="273"/>
                    </a:lnTo>
                    <a:lnTo>
                      <a:pt x="2356" y="282"/>
                    </a:lnTo>
                    <a:lnTo>
                      <a:pt x="2356" y="282"/>
                    </a:lnTo>
                    <a:lnTo>
                      <a:pt x="2365" y="291"/>
                    </a:lnTo>
                    <a:lnTo>
                      <a:pt x="2382" y="300"/>
                    </a:lnTo>
                    <a:lnTo>
                      <a:pt x="2418" y="309"/>
                    </a:lnTo>
                    <a:lnTo>
                      <a:pt x="2418" y="309"/>
                    </a:lnTo>
                    <a:lnTo>
                      <a:pt x="2453" y="309"/>
                    </a:lnTo>
                    <a:lnTo>
                      <a:pt x="2453" y="309"/>
                    </a:lnTo>
                    <a:lnTo>
                      <a:pt x="2462" y="317"/>
                    </a:lnTo>
                    <a:lnTo>
                      <a:pt x="2470" y="326"/>
                    </a:lnTo>
                    <a:lnTo>
                      <a:pt x="2488" y="353"/>
                    </a:lnTo>
                    <a:lnTo>
                      <a:pt x="2488" y="353"/>
                    </a:lnTo>
                    <a:lnTo>
                      <a:pt x="2506" y="388"/>
                    </a:lnTo>
                    <a:lnTo>
                      <a:pt x="2515" y="397"/>
                    </a:lnTo>
                    <a:lnTo>
                      <a:pt x="2532" y="397"/>
                    </a:lnTo>
                    <a:lnTo>
                      <a:pt x="2532" y="397"/>
                    </a:lnTo>
                    <a:lnTo>
                      <a:pt x="2550" y="388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68" y="370"/>
                    </a:lnTo>
                    <a:lnTo>
                      <a:pt x="2568" y="370"/>
                    </a:lnTo>
                    <a:lnTo>
                      <a:pt x="2585" y="370"/>
                    </a:lnTo>
                    <a:lnTo>
                      <a:pt x="2603" y="362"/>
                    </a:lnTo>
                    <a:lnTo>
                      <a:pt x="2603" y="362"/>
                    </a:lnTo>
                    <a:lnTo>
                      <a:pt x="2620" y="362"/>
                    </a:lnTo>
                    <a:lnTo>
                      <a:pt x="2620" y="362"/>
                    </a:lnTo>
                    <a:lnTo>
                      <a:pt x="2647" y="362"/>
                    </a:lnTo>
                    <a:lnTo>
                      <a:pt x="2673" y="353"/>
                    </a:lnTo>
                    <a:lnTo>
                      <a:pt x="2673" y="353"/>
                    </a:lnTo>
                    <a:lnTo>
                      <a:pt x="2682" y="335"/>
                    </a:lnTo>
                    <a:lnTo>
                      <a:pt x="2691" y="309"/>
                    </a:lnTo>
                    <a:lnTo>
                      <a:pt x="2691" y="309"/>
                    </a:lnTo>
                    <a:lnTo>
                      <a:pt x="2691" y="300"/>
                    </a:lnTo>
                    <a:lnTo>
                      <a:pt x="2691" y="282"/>
                    </a:lnTo>
                    <a:lnTo>
                      <a:pt x="2709" y="273"/>
                    </a:lnTo>
                    <a:lnTo>
                      <a:pt x="2735" y="264"/>
                    </a:lnTo>
                    <a:lnTo>
                      <a:pt x="2735" y="264"/>
                    </a:lnTo>
                    <a:lnTo>
                      <a:pt x="2744" y="264"/>
                    </a:lnTo>
                    <a:lnTo>
                      <a:pt x="2753" y="256"/>
                    </a:lnTo>
                    <a:lnTo>
                      <a:pt x="2762" y="238"/>
                    </a:lnTo>
                    <a:lnTo>
                      <a:pt x="2762" y="238"/>
                    </a:lnTo>
                    <a:lnTo>
                      <a:pt x="2762" y="220"/>
                    </a:lnTo>
                    <a:lnTo>
                      <a:pt x="2779" y="220"/>
                    </a:lnTo>
                    <a:lnTo>
                      <a:pt x="2779" y="220"/>
                    </a:lnTo>
                    <a:lnTo>
                      <a:pt x="2788" y="211"/>
                    </a:lnTo>
                    <a:lnTo>
                      <a:pt x="2788" y="211"/>
                    </a:lnTo>
                    <a:lnTo>
                      <a:pt x="2770" y="229"/>
                    </a:lnTo>
                    <a:lnTo>
                      <a:pt x="2770" y="238"/>
                    </a:lnTo>
                    <a:lnTo>
                      <a:pt x="2770" y="238"/>
                    </a:lnTo>
                    <a:lnTo>
                      <a:pt x="2770" y="256"/>
                    </a:lnTo>
                    <a:lnTo>
                      <a:pt x="2770" y="256"/>
                    </a:lnTo>
                    <a:lnTo>
                      <a:pt x="2753" y="273"/>
                    </a:lnTo>
                    <a:lnTo>
                      <a:pt x="2753" y="273"/>
                    </a:lnTo>
                    <a:lnTo>
                      <a:pt x="2735" y="291"/>
                    </a:lnTo>
                    <a:lnTo>
                      <a:pt x="2735" y="309"/>
                    </a:lnTo>
                    <a:lnTo>
                      <a:pt x="2735" y="309"/>
                    </a:lnTo>
                    <a:lnTo>
                      <a:pt x="2744" y="317"/>
                    </a:lnTo>
                    <a:lnTo>
                      <a:pt x="2762" y="326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97" y="353"/>
                    </a:lnTo>
                    <a:lnTo>
                      <a:pt x="2806" y="362"/>
                    </a:lnTo>
                    <a:lnTo>
                      <a:pt x="2806" y="362"/>
                    </a:lnTo>
                    <a:lnTo>
                      <a:pt x="2788" y="379"/>
                    </a:lnTo>
                    <a:lnTo>
                      <a:pt x="2779" y="388"/>
                    </a:lnTo>
                    <a:lnTo>
                      <a:pt x="2779" y="388"/>
                    </a:lnTo>
                    <a:lnTo>
                      <a:pt x="2788" y="406"/>
                    </a:lnTo>
                    <a:lnTo>
                      <a:pt x="2797" y="415"/>
                    </a:lnTo>
                    <a:lnTo>
                      <a:pt x="2797" y="415"/>
                    </a:lnTo>
                    <a:lnTo>
                      <a:pt x="2823" y="432"/>
                    </a:lnTo>
                    <a:lnTo>
                      <a:pt x="2868" y="441"/>
                    </a:lnTo>
                    <a:lnTo>
                      <a:pt x="2912" y="441"/>
                    </a:lnTo>
                    <a:lnTo>
                      <a:pt x="2965" y="441"/>
                    </a:lnTo>
                    <a:lnTo>
                      <a:pt x="2965" y="441"/>
                    </a:lnTo>
                    <a:lnTo>
                      <a:pt x="3009" y="432"/>
                    </a:lnTo>
                    <a:lnTo>
                      <a:pt x="3053" y="432"/>
                    </a:lnTo>
                    <a:lnTo>
                      <a:pt x="3123" y="450"/>
                    </a:lnTo>
                    <a:lnTo>
                      <a:pt x="3123" y="450"/>
                    </a:lnTo>
                    <a:lnTo>
                      <a:pt x="3009" y="441"/>
                    </a:lnTo>
                    <a:lnTo>
                      <a:pt x="3009" y="441"/>
                    </a:lnTo>
                    <a:lnTo>
                      <a:pt x="2912" y="459"/>
                    </a:lnTo>
                    <a:lnTo>
                      <a:pt x="2868" y="467"/>
                    </a:lnTo>
                    <a:lnTo>
                      <a:pt x="2841" y="485"/>
                    </a:lnTo>
                    <a:lnTo>
                      <a:pt x="2841" y="485"/>
                    </a:lnTo>
                    <a:lnTo>
                      <a:pt x="2832" y="503"/>
                    </a:lnTo>
                    <a:lnTo>
                      <a:pt x="2832" y="503"/>
                    </a:lnTo>
                    <a:lnTo>
                      <a:pt x="2841" y="512"/>
                    </a:lnTo>
                    <a:lnTo>
                      <a:pt x="2850" y="529"/>
                    </a:lnTo>
                    <a:lnTo>
                      <a:pt x="2894" y="547"/>
                    </a:lnTo>
                    <a:lnTo>
                      <a:pt x="2912" y="556"/>
                    </a:lnTo>
                    <a:lnTo>
                      <a:pt x="2912" y="556"/>
                    </a:lnTo>
                    <a:lnTo>
                      <a:pt x="2965" y="565"/>
                    </a:lnTo>
                    <a:lnTo>
                      <a:pt x="3009" y="565"/>
                    </a:lnTo>
                    <a:lnTo>
                      <a:pt x="3009" y="565"/>
                    </a:lnTo>
                    <a:lnTo>
                      <a:pt x="3035" y="565"/>
                    </a:lnTo>
                    <a:lnTo>
                      <a:pt x="3035" y="565"/>
                    </a:lnTo>
                    <a:lnTo>
                      <a:pt x="3035" y="573"/>
                    </a:lnTo>
                    <a:lnTo>
                      <a:pt x="3035" y="573"/>
                    </a:lnTo>
                    <a:lnTo>
                      <a:pt x="3035" y="591"/>
                    </a:lnTo>
                    <a:lnTo>
                      <a:pt x="3044" y="609"/>
                    </a:lnTo>
                    <a:lnTo>
                      <a:pt x="3070" y="626"/>
                    </a:lnTo>
                    <a:lnTo>
                      <a:pt x="3115" y="635"/>
                    </a:lnTo>
                    <a:lnTo>
                      <a:pt x="3176" y="644"/>
                    </a:lnTo>
                    <a:lnTo>
                      <a:pt x="3176" y="644"/>
                    </a:lnTo>
                    <a:lnTo>
                      <a:pt x="3238" y="635"/>
                    </a:lnTo>
                    <a:lnTo>
                      <a:pt x="3291" y="618"/>
                    </a:lnTo>
                    <a:lnTo>
                      <a:pt x="3291" y="618"/>
                    </a:lnTo>
                    <a:lnTo>
                      <a:pt x="3317" y="609"/>
                    </a:lnTo>
                    <a:lnTo>
                      <a:pt x="3344" y="600"/>
                    </a:lnTo>
                    <a:lnTo>
                      <a:pt x="3344" y="600"/>
                    </a:lnTo>
                    <a:lnTo>
                      <a:pt x="3362" y="600"/>
                    </a:lnTo>
                    <a:lnTo>
                      <a:pt x="3362" y="600"/>
                    </a:lnTo>
                    <a:lnTo>
                      <a:pt x="3335" y="609"/>
                    </a:lnTo>
                    <a:lnTo>
                      <a:pt x="3317" y="626"/>
                    </a:lnTo>
                    <a:lnTo>
                      <a:pt x="3317" y="626"/>
                    </a:lnTo>
                    <a:lnTo>
                      <a:pt x="3317" y="644"/>
                    </a:lnTo>
                    <a:lnTo>
                      <a:pt x="3317" y="671"/>
                    </a:lnTo>
                    <a:lnTo>
                      <a:pt x="3317" y="671"/>
                    </a:lnTo>
                    <a:lnTo>
                      <a:pt x="3335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97"/>
                    </a:lnTo>
                    <a:lnTo>
                      <a:pt x="3362" y="724"/>
                    </a:lnTo>
                    <a:lnTo>
                      <a:pt x="3362" y="724"/>
                    </a:lnTo>
                    <a:lnTo>
                      <a:pt x="3353" y="715"/>
                    </a:lnTo>
                    <a:lnTo>
                      <a:pt x="3353" y="715"/>
                    </a:lnTo>
                    <a:lnTo>
                      <a:pt x="3335" y="706"/>
                    </a:lnTo>
                    <a:lnTo>
                      <a:pt x="3335" y="706"/>
                    </a:lnTo>
                    <a:lnTo>
                      <a:pt x="3326" y="697"/>
                    </a:lnTo>
                    <a:lnTo>
                      <a:pt x="3326" y="697"/>
                    </a:lnTo>
                    <a:lnTo>
                      <a:pt x="3317" y="688"/>
                    </a:lnTo>
                    <a:lnTo>
                      <a:pt x="3300" y="688"/>
                    </a:lnTo>
                    <a:lnTo>
                      <a:pt x="3300" y="688"/>
                    </a:lnTo>
                    <a:lnTo>
                      <a:pt x="3291" y="688"/>
                    </a:lnTo>
                    <a:lnTo>
                      <a:pt x="3282" y="679"/>
                    </a:lnTo>
                    <a:lnTo>
                      <a:pt x="3282" y="679"/>
                    </a:lnTo>
                    <a:lnTo>
                      <a:pt x="3256" y="671"/>
                    </a:lnTo>
                    <a:lnTo>
                      <a:pt x="3247" y="671"/>
                    </a:lnTo>
                    <a:lnTo>
                      <a:pt x="3229" y="671"/>
                    </a:lnTo>
                    <a:lnTo>
                      <a:pt x="3229" y="671"/>
                    </a:lnTo>
                    <a:lnTo>
                      <a:pt x="3185" y="679"/>
                    </a:lnTo>
                    <a:lnTo>
                      <a:pt x="3185" y="679"/>
                    </a:lnTo>
                    <a:lnTo>
                      <a:pt x="3123" y="688"/>
                    </a:lnTo>
                    <a:lnTo>
                      <a:pt x="3123" y="688"/>
                    </a:lnTo>
                    <a:lnTo>
                      <a:pt x="3044" y="697"/>
                    </a:lnTo>
                    <a:lnTo>
                      <a:pt x="2982" y="688"/>
                    </a:lnTo>
                    <a:lnTo>
                      <a:pt x="2982" y="688"/>
                    </a:lnTo>
                    <a:lnTo>
                      <a:pt x="3000" y="671"/>
                    </a:lnTo>
                    <a:lnTo>
                      <a:pt x="3026" y="671"/>
                    </a:lnTo>
                    <a:lnTo>
                      <a:pt x="3026" y="671"/>
                    </a:lnTo>
                    <a:lnTo>
                      <a:pt x="3044" y="671"/>
                    </a:lnTo>
                    <a:lnTo>
                      <a:pt x="3053" y="662"/>
                    </a:lnTo>
                    <a:lnTo>
                      <a:pt x="3053" y="662"/>
                    </a:lnTo>
                    <a:lnTo>
                      <a:pt x="3053" y="644"/>
                    </a:lnTo>
                    <a:lnTo>
                      <a:pt x="3044" y="626"/>
                    </a:lnTo>
                    <a:lnTo>
                      <a:pt x="3017" y="600"/>
                    </a:lnTo>
                    <a:lnTo>
                      <a:pt x="3017" y="600"/>
                    </a:lnTo>
                    <a:lnTo>
                      <a:pt x="2991" y="582"/>
                    </a:lnTo>
                    <a:lnTo>
                      <a:pt x="2965" y="573"/>
                    </a:lnTo>
                    <a:lnTo>
                      <a:pt x="2929" y="565"/>
                    </a:lnTo>
                    <a:lnTo>
                      <a:pt x="2912" y="573"/>
                    </a:lnTo>
                    <a:lnTo>
                      <a:pt x="2912" y="573"/>
                    </a:lnTo>
                    <a:lnTo>
                      <a:pt x="2903" y="582"/>
                    </a:lnTo>
                    <a:lnTo>
                      <a:pt x="2903" y="582"/>
                    </a:lnTo>
                    <a:lnTo>
                      <a:pt x="2876" y="573"/>
                    </a:lnTo>
                    <a:lnTo>
                      <a:pt x="2876" y="573"/>
                    </a:lnTo>
                    <a:lnTo>
                      <a:pt x="2841" y="565"/>
                    </a:lnTo>
                    <a:lnTo>
                      <a:pt x="2841" y="565"/>
                    </a:lnTo>
                    <a:lnTo>
                      <a:pt x="2788" y="556"/>
                    </a:lnTo>
                    <a:lnTo>
                      <a:pt x="2788" y="556"/>
                    </a:lnTo>
                    <a:lnTo>
                      <a:pt x="2753" y="538"/>
                    </a:lnTo>
                    <a:lnTo>
                      <a:pt x="2753" y="538"/>
                    </a:lnTo>
                    <a:lnTo>
                      <a:pt x="2700" y="529"/>
                    </a:lnTo>
                    <a:lnTo>
                      <a:pt x="2656" y="512"/>
                    </a:lnTo>
                    <a:lnTo>
                      <a:pt x="2656" y="512"/>
                    </a:lnTo>
                    <a:lnTo>
                      <a:pt x="2629" y="494"/>
                    </a:lnTo>
                    <a:lnTo>
                      <a:pt x="2603" y="485"/>
                    </a:lnTo>
                    <a:lnTo>
                      <a:pt x="2568" y="485"/>
                    </a:lnTo>
                    <a:lnTo>
                      <a:pt x="2541" y="494"/>
                    </a:lnTo>
                    <a:lnTo>
                      <a:pt x="2541" y="494"/>
                    </a:lnTo>
                    <a:lnTo>
                      <a:pt x="2523" y="503"/>
                    </a:lnTo>
                    <a:lnTo>
                      <a:pt x="2506" y="520"/>
                    </a:lnTo>
                    <a:lnTo>
                      <a:pt x="2506" y="520"/>
                    </a:lnTo>
                    <a:lnTo>
                      <a:pt x="2488" y="529"/>
                    </a:lnTo>
                    <a:lnTo>
                      <a:pt x="2470" y="538"/>
                    </a:lnTo>
                    <a:lnTo>
                      <a:pt x="2470" y="538"/>
                    </a:lnTo>
                    <a:lnTo>
                      <a:pt x="2470" y="520"/>
                    </a:lnTo>
                    <a:lnTo>
                      <a:pt x="2470" y="512"/>
                    </a:lnTo>
                    <a:lnTo>
                      <a:pt x="2470" y="512"/>
                    </a:lnTo>
                    <a:lnTo>
                      <a:pt x="2470" y="503"/>
                    </a:lnTo>
                    <a:lnTo>
                      <a:pt x="2470" y="503"/>
                    </a:lnTo>
                    <a:lnTo>
                      <a:pt x="2462" y="494"/>
                    </a:lnTo>
                    <a:lnTo>
                      <a:pt x="2462" y="494"/>
                    </a:lnTo>
                    <a:lnTo>
                      <a:pt x="2462" y="476"/>
                    </a:lnTo>
                    <a:lnTo>
                      <a:pt x="2453" y="467"/>
                    </a:lnTo>
                    <a:lnTo>
                      <a:pt x="2435" y="459"/>
                    </a:lnTo>
                    <a:lnTo>
                      <a:pt x="2435" y="459"/>
                    </a:lnTo>
                    <a:lnTo>
                      <a:pt x="2426" y="459"/>
                    </a:lnTo>
                    <a:lnTo>
                      <a:pt x="2409" y="467"/>
                    </a:lnTo>
                    <a:lnTo>
                      <a:pt x="2391" y="494"/>
                    </a:lnTo>
                    <a:lnTo>
                      <a:pt x="2391" y="494"/>
                    </a:lnTo>
                    <a:lnTo>
                      <a:pt x="2373" y="520"/>
                    </a:lnTo>
                    <a:lnTo>
                      <a:pt x="2365" y="538"/>
                    </a:lnTo>
                    <a:lnTo>
                      <a:pt x="2365" y="538"/>
                    </a:lnTo>
                    <a:lnTo>
                      <a:pt x="2347" y="520"/>
                    </a:lnTo>
                    <a:lnTo>
                      <a:pt x="2329" y="485"/>
                    </a:lnTo>
                    <a:lnTo>
                      <a:pt x="2329" y="485"/>
                    </a:lnTo>
                    <a:lnTo>
                      <a:pt x="2303" y="450"/>
                    </a:lnTo>
                    <a:lnTo>
                      <a:pt x="2285" y="423"/>
                    </a:lnTo>
                    <a:lnTo>
                      <a:pt x="2285" y="423"/>
                    </a:lnTo>
                    <a:lnTo>
                      <a:pt x="2250" y="415"/>
                    </a:lnTo>
                    <a:lnTo>
                      <a:pt x="2232" y="406"/>
                    </a:lnTo>
                    <a:lnTo>
                      <a:pt x="2223" y="415"/>
                    </a:lnTo>
                    <a:lnTo>
                      <a:pt x="2223" y="415"/>
                    </a:lnTo>
                    <a:lnTo>
                      <a:pt x="2215" y="423"/>
                    </a:lnTo>
                    <a:lnTo>
                      <a:pt x="2215" y="441"/>
                    </a:lnTo>
                    <a:lnTo>
                      <a:pt x="2223" y="459"/>
                    </a:lnTo>
                    <a:lnTo>
                      <a:pt x="2223" y="459"/>
                    </a:lnTo>
                    <a:lnTo>
                      <a:pt x="2206" y="467"/>
                    </a:lnTo>
                    <a:lnTo>
                      <a:pt x="2206" y="485"/>
                    </a:lnTo>
                    <a:lnTo>
                      <a:pt x="2206" y="485"/>
                    </a:lnTo>
                    <a:lnTo>
                      <a:pt x="2188" y="503"/>
                    </a:lnTo>
                    <a:lnTo>
                      <a:pt x="2188" y="503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85"/>
                    </a:lnTo>
                    <a:lnTo>
                      <a:pt x="2179" y="485"/>
                    </a:lnTo>
                    <a:lnTo>
                      <a:pt x="2179" y="476"/>
                    </a:lnTo>
                    <a:lnTo>
                      <a:pt x="2179" y="476"/>
                    </a:lnTo>
                    <a:lnTo>
                      <a:pt x="2170" y="467"/>
                    </a:lnTo>
                    <a:lnTo>
                      <a:pt x="2170" y="467"/>
                    </a:lnTo>
                    <a:lnTo>
                      <a:pt x="2162" y="459"/>
                    </a:lnTo>
                    <a:lnTo>
                      <a:pt x="2135" y="459"/>
                    </a:lnTo>
                    <a:lnTo>
                      <a:pt x="2135" y="459"/>
                    </a:lnTo>
                    <a:lnTo>
                      <a:pt x="2118" y="459"/>
                    </a:lnTo>
                    <a:lnTo>
                      <a:pt x="2118" y="459"/>
                    </a:lnTo>
                    <a:lnTo>
                      <a:pt x="2082" y="459"/>
                    </a:lnTo>
                    <a:lnTo>
                      <a:pt x="2047" y="476"/>
                    </a:lnTo>
                    <a:lnTo>
                      <a:pt x="2047" y="476"/>
                    </a:lnTo>
                    <a:lnTo>
                      <a:pt x="2012" y="494"/>
                    </a:lnTo>
                    <a:lnTo>
                      <a:pt x="2012" y="494"/>
                    </a:lnTo>
                    <a:lnTo>
                      <a:pt x="1985" y="503"/>
                    </a:lnTo>
                    <a:lnTo>
                      <a:pt x="1985" y="503"/>
                    </a:lnTo>
                    <a:lnTo>
                      <a:pt x="1959" y="512"/>
                    </a:lnTo>
                    <a:lnTo>
                      <a:pt x="1950" y="520"/>
                    </a:lnTo>
                    <a:lnTo>
                      <a:pt x="1950" y="520"/>
                    </a:lnTo>
                    <a:lnTo>
                      <a:pt x="1941" y="529"/>
                    </a:lnTo>
                    <a:lnTo>
                      <a:pt x="1941" y="529"/>
                    </a:lnTo>
                    <a:lnTo>
                      <a:pt x="1923" y="529"/>
                    </a:lnTo>
                    <a:lnTo>
                      <a:pt x="1923" y="529"/>
                    </a:lnTo>
                    <a:lnTo>
                      <a:pt x="1915" y="520"/>
                    </a:lnTo>
                    <a:lnTo>
                      <a:pt x="1906" y="512"/>
                    </a:lnTo>
                    <a:lnTo>
                      <a:pt x="1879" y="512"/>
                    </a:lnTo>
                    <a:lnTo>
                      <a:pt x="1879" y="512"/>
                    </a:lnTo>
                    <a:lnTo>
                      <a:pt x="1870" y="512"/>
                    </a:lnTo>
                    <a:lnTo>
                      <a:pt x="1862" y="529"/>
                    </a:lnTo>
                    <a:lnTo>
                      <a:pt x="1862" y="529"/>
                    </a:lnTo>
                    <a:lnTo>
                      <a:pt x="1844" y="529"/>
                    </a:lnTo>
                    <a:lnTo>
                      <a:pt x="1844" y="529"/>
                    </a:lnTo>
                    <a:lnTo>
                      <a:pt x="1809" y="538"/>
                    </a:lnTo>
                    <a:lnTo>
                      <a:pt x="1791" y="547"/>
                    </a:lnTo>
                    <a:lnTo>
                      <a:pt x="1782" y="565"/>
                    </a:lnTo>
                    <a:lnTo>
                      <a:pt x="1782" y="565"/>
                    </a:lnTo>
                    <a:lnTo>
                      <a:pt x="1782" y="582"/>
                    </a:lnTo>
                    <a:lnTo>
                      <a:pt x="1782" y="582"/>
                    </a:lnTo>
                    <a:lnTo>
                      <a:pt x="1765" y="573"/>
                    </a:lnTo>
                    <a:lnTo>
                      <a:pt x="1738" y="573"/>
                    </a:lnTo>
                    <a:lnTo>
                      <a:pt x="1738" y="573"/>
                    </a:lnTo>
                    <a:lnTo>
                      <a:pt x="1712" y="573"/>
                    </a:lnTo>
                    <a:lnTo>
                      <a:pt x="1676" y="556"/>
                    </a:lnTo>
                    <a:lnTo>
                      <a:pt x="1632" y="529"/>
                    </a:lnTo>
                    <a:lnTo>
                      <a:pt x="1632" y="529"/>
                    </a:lnTo>
                    <a:lnTo>
                      <a:pt x="1623" y="520"/>
                    </a:lnTo>
                    <a:lnTo>
                      <a:pt x="1606" y="512"/>
                    </a:lnTo>
                    <a:lnTo>
                      <a:pt x="1571" y="512"/>
                    </a:lnTo>
                    <a:lnTo>
                      <a:pt x="1571" y="512"/>
                    </a:lnTo>
                    <a:lnTo>
                      <a:pt x="1518" y="503"/>
                    </a:lnTo>
                    <a:lnTo>
                      <a:pt x="1518" y="503"/>
                    </a:lnTo>
                    <a:lnTo>
                      <a:pt x="1509" y="512"/>
                    </a:lnTo>
                    <a:lnTo>
                      <a:pt x="1509" y="512"/>
                    </a:lnTo>
                    <a:lnTo>
                      <a:pt x="1500" y="520"/>
                    </a:lnTo>
                    <a:lnTo>
                      <a:pt x="1500" y="520"/>
                    </a:lnTo>
                    <a:lnTo>
                      <a:pt x="1491" y="520"/>
                    </a:lnTo>
                    <a:lnTo>
                      <a:pt x="1491" y="520"/>
                    </a:lnTo>
                    <a:lnTo>
                      <a:pt x="1482" y="512"/>
                    </a:lnTo>
                    <a:lnTo>
                      <a:pt x="1482" y="512"/>
                    </a:lnTo>
                    <a:lnTo>
                      <a:pt x="1473" y="512"/>
                    </a:lnTo>
                    <a:lnTo>
                      <a:pt x="1473" y="512"/>
                    </a:lnTo>
                    <a:lnTo>
                      <a:pt x="1465" y="503"/>
                    </a:lnTo>
                    <a:lnTo>
                      <a:pt x="1456" y="503"/>
                    </a:lnTo>
                    <a:lnTo>
                      <a:pt x="1456" y="503"/>
                    </a:lnTo>
                    <a:lnTo>
                      <a:pt x="1421" y="485"/>
                    </a:lnTo>
                    <a:lnTo>
                      <a:pt x="1376" y="485"/>
                    </a:lnTo>
                    <a:lnTo>
                      <a:pt x="1376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41" y="485"/>
                    </a:lnTo>
                    <a:lnTo>
                      <a:pt x="1341" y="485"/>
                    </a:lnTo>
                    <a:lnTo>
                      <a:pt x="1288" y="494"/>
                    </a:lnTo>
                    <a:lnTo>
                      <a:pt x="1288" y="494"/>
                    </a:lnTo>
                    <a:lnTo>
                      <a:pt x="1262" y="485"/>
                    </a:lnTo>
                    <a:lnTo>
                      <a:pt x="1262" y="485"/>
                    </a:lnTo>
                    <a:lnTo>
                      <a:pt x="1235" y="476"/>
                    </a:lnTo>
                    <a:lnTo>
                      <a:pt x="1200" y="467"/>
                    </a:lnTo>
                    <a:lnTo>
                      <a:pt x="1200" y="467"/>
                    </a:lnTo>
                    <a:lnTo>
                      <a:pt x="1182" y="476"/>
                    </a:lnTo>
                    <a:lnTo>
                      <a:pt x="1182" y="476"/>
                    </a:lnTo>
                    <a:lnTo>
                      <a:pt x="1173" y="476"/>
                    </a:lnTo>
                    <a:lnTo>
                      <a:pt x="1173" y="476"/>
                    </a:lnTo>
                    <a:lnTo>
                      <a:pt x="1147" y="476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085" y="450"/>
                    </a:lnTo>
                    <a:lnTo>
                      <a:pt x="1059" y="441"/>
                    </a:lnTo>
                    <a:lnTo>
                      <a:pt x="1059" y="441"/>
                    </a:lnTo>
                    <a:lnTo>
                      <a:pt x="1032" y="441"/>
                    </a:lnTo>
                    <a:lnTo>
                      <a:pt x="1006" y="441"/>
                    </a:lnTo>
                    <a:lnTo>
                      <a:pt x="1006" y="441"/>
                    </a:lnTo>
                    <a:lnTo>
                      <a:pt x="953" y="441"/>
                    </a:lnTo>
                    <a:lnTo>
                      <a:pt x="909" y="450"/>
                    </a:lnTo>
                    <a:lnTo>
                      <a:pt x="909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891" y="441"/>
                    </a:lnTo>
                    <a:lnTo>
                      <a:pt x="882" y="441"/>
                    </a:lnTo>
                    <a:lnTo>
                      <a:pt x="873" y="441"/>
                    </a:lnTo>
                    <a:lnTo>
                      <a:pt x="873" y="441"/>
                    </a:lnTo>
                    <a:lnTo>
                      <a:pt x="865" y="441"/>
                    </a:lnTo>
                    <a:lnTo>
                      <a:pt x="865" y="432"/>
                    </a:lnTo>
                    <a:lnTo>
                      <a:pt x="865" y="432"/>
                    </a:lnTo>
                    <a:lnTo>
                      <a:pt x="865" y="423"/>
                    </a:lnTo>
                    <a:lnTo>
                      <a:pt x="856" y="406"/>
                    </a:lnTo>
                    <a:lnTo>
                      <a:pt x="856" y="406"/>
                    </a:lnTo>
                    <a:lnTo>
                      <a:pt x="847" y="406"/>
                    </a:lnTo>
                    <a:lnTo>
                      <a:pt x="829" y="397"/>
                    </a:lnTo>
                    <a:lnTo>
                      <a:pt x="829" y="397"/>
                    </a:lnTo>
                    <a:lnTo>
                      <a:pt x="803" y="406"/>
                    </a:lnTo>
                    <a:lnTo>
                      <a:pt x="803" y="406"/>
                    </a:lnTo>
                    <a:lnTo>
                      <a:pt x="776" y="406"/>
                    </a:lnTo>
                    <a:lnTo>
                      <a:pt x="776" y="406"/>
                    </a:lnTo>
                    <a:lnTo>
                      <a:pt x="768" y="406"/>
                    </a:lnTo>
                    <a:lnTo>
                      <a:pt x="768" y="406"/>
                    </a:lnTo>
                    <a:lnTo>
                      <a:pt x="759" y="406"/>
                    </a:lnTo>
                    <a:lnTo>
                      <a:pt x="759" y="406"/>
                    </a:lnTo>
                    <a:lnTo>
                      <a:pt x="759" y="415"/>
                    </a:lnTo>
                    <a:lnTo>
                      <a:pt x="759" y="415"/>
                    </a:lnTo>
                    <a:lnTo>
                      <a:pt x="750" y="406"/>
                    </a:lnTo>
                    <a:lnTo>
                      <a:pt x="741" y="406"/>
                    </a:lnTo>
                    <a:lnTo>
                      <a:pt x="741" y="406"/>
                    </a:lnTo>
                    <a:lnTo>
                      <a:pt x="741" y="397"/>
                    </a:lnTo>
                    <a:lnTo>
                      <a:pt x="741" y="397"/>
                    </a:lnTo>
                    <a:lnTo>
                      <a:pt x="732" y="388"/>
                    </a:lnTo>
                    <a:lnTo>
                      <a:pt x="723" y="388"/>
                    </a:lnTo>
                    <a:lnTo>
                      <a:pt x="723" y="388"/>
                    </a:lnTo>
                    <a:lnTo>
                      <a:pt x="715" y="388"/>
                    </a:lnTo>
                    <a:lnTo>
                      <a:pt x="706" y="397"/>
                    </a:lnTo>
                    <a:lnTo>
                      <a:pt x="706" y="397"/>
                    </a:lnTo>
                    <a:lnTo>
                      <a:pt x="688" y="406"/>
                    </a:lnTo>
                    <a:lnTo>
                      <a:pt x="679" y="406"/>
                    </a:lnTo>
                    <a:lnTo>
                      <a:pt x="679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9" y="388"/>
                    </a:lnTo>
                    <a:lnTo>
                      <a:pt x="679" y="388"/>
                    </a:lnTo>
                    <a:lnTo>
                      <a:pt x="679" y="379"/>
                    </a:lnTo>
                    <a:lnTo>
                      <a:pt x="679" y="379"/>
                    </a:lnTo>
                    <a:lnTo>
                      <a:pt x="653" y="362"/>
                    </a:lnTo>
                    <a:lnTo>
                      <a:pt x="653" y="362"/>
                    </a:lnTo>
                    <a:lnTo>
                      <a:pt x="635" y="353"/>
                    </a:lnTo>
                    <a:lnTo>
                      <a:pt x="635" y="353"/>
                    </a:lnTo>
                    <a:lnTo>
                      <a:pt x="618" y="362"/>
                    </a:lnTo>
                    <a:lnTo>
                      <a:pt x="600" y="379"/>
                    </a:lnTo>
                    <a:lnTo>
                      <a:pt x="600" y="379"/>
                    </a:lnTo>
                    <a:lnTo>
                      <a:pt x="582" y="397"/>
                    </a:lnTo>
                    <a:lnTo>
                      <a:pt x="582" y="397"/>
                    </a:lnTo>
                    <a:lnTo>
                      <a:pt x="556" y="406"/>
                    </a:lnTo>
                    <a:lnTo>
                      <a:pt x="521" y="415"/>
                    </a:lnTo>
                    <a:lnTo>
                      <a:pt x="521" y="415"/>
                    </a:lnTo>
                    <a:lnTo>
                      <a:pt x="503" y="415"/>
                    </a:lnTo>
                    <a:lnTo>
                      <a:pt x="503" y="415"/>
                    </a:lnTo>
                    <a:lnTo>
                      <a:pt x="494" y="406"/>
                    </a:lnTo>
                    <a:lnTo>
                      <a:pt x="485" y="406"/>
                    </a:lnTo>
                    <a:lnTo>
                      <a:pt x="485" y="406"/>
                    </a:lnTo>
                    <a:lnTo>
                      <a:pt x="459" y="415"/>
                    </a:lnTo>
                    <a:lnTo>
                      <a:pt x="450" y="415"/>
                    </a:lnTo>
                    <a:lnTo>
                      <a:pt x="441" y="432"/>
                    </a:lnTo>
                    <a:lnTo>
                      <a:pt x="441" y="432"/>
                    </a:lnTo>
                    <a:lnTo>
                      <a:pt x="441" y="441"/>
                    </a:lnTo>
                    <a:lnTo>
                      <a:pt x="450" y="450"/>
                    </a:lnTo>
                    <a:lnTo>
                      <a:pt x="450" y="450"/>
                    </a:lnTo>
                    <a:lnTo>
                      <a:pt x="459" y="450"/>
                    </a:lnTo>
                    <a:lnTo>
                      <a:pt x="459" y="450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41" y="459"/>
                    </a:lnTo>
                    <a:lnTo>
                      <a:pt x="441" y="459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24" y="450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79" y="459"/>
                    </a:lnTo>
                    <a:lnTo>
                      <a:pt x="353" y="467"/>
                    </a:lnTo>
                    <a:lnTo>
                      <a:pt x="326" y="467"/>
                    </a:lnTo>
                    <a:lnTo>
                      <a:pt x="326" y="467"/>
                    </a:lnTo>
                    <a:lnTo>
                      <a:pt x="309" y="476"/>
                    </a:lnTo>
                    <a:lnTo>
                      <a:pt x="274" y="512"/>
                    </a:lnTo>
                    <a:lnTo>
                      <a:pt x="265" y="512"/>
                    </a:lnTo>
                    <a:lnTo>
                      <a:pt x="265" y="512"/>
                    </a:lnTo>
                    <a:lnTo>
                      <a:pt x="256" y="529"/>
                    </a:lnTo>
                    <a:lnTo>
                      <a:pt x="256" y="538"/>
                    </a:lnTo>
                    <a:lnTo>
                      <a:pt x="256" y="538"/>
                    </a:lnTo>
                    <a:lnTo>
                      <a:pt x="256" y="556"/>
                    </a:lnTo>
                    <a:lnTo>
                      <a:pt x="238" y="573"/>
                    </a:lnTo>
                    <a:lnTo>
                      <a:pt x="238" y="573"/>
                    </a:lnTo>
                    <a:lnTo>
                      <a:pt x="221" y="591"/>
                    </a:lnTo>
                    <a:lnTo>
                      <a:pt x="194" y="600"/>
                    </a:lnTo>
                    <a:lnTo>
                      <a:pt x="132" y="609"/>
                    </a:lnTo>
                    <a:lnTo>
                      <a:pt x="132" y="609"/>
                    </a:lnTo>
                    <a:lnTo>
                      <a:pt x="124" y="600"/>
                    </a:lnTo>
                    <a:lnTo>
                      <a:pt x="124" y="600"/>
                    </a:lnTo>
                    <a:lnTo>
                      <a:pt x="115" y="600"/>
                    </a:lnTo>
                    <a:lnTo>
                      <a:pt x="97" y="600"/>
                    </a:lnTo>
                    <a:lnTo>
                      <a:pt x="97" y="600"/>
                    </a:lnTo>
                    <a:lnTo>
                      <a:pt x="88" y="609"/>
                    </a:lnTo>
                    <a:lnTo>
                      <a:pt x="88" y="618"/>
                    </a:lnTo>
                    <a:lnTo>
                      <a:pt x="88" y="626"/>
                    </a:lnTo>
                    <a:lnTo>
                      <a:pt x="88" y="626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79" y="644"/>
                    </a:lnTo>
                    <a:lnTo>
                      <a:pt x="79" y="644"/>
                    </a:lnTo>
                    <a:lnTo>
                      <a:pt x="79" y="653"/>
                    </a:lnTo>
                    <a:lnTo>
                      <a:pt x="88" y="662"/>
                    </a:lnTo>
                    <a:lnTo>
                      <a:pt x="150" y="679"/>
                    </a:lnTo>
                    <a:lnTo>
                      <a:pt x="150" y="679"/>
                    </a:lnTo>
                    <a:lnTo>
                      <a:pt x="176" y="697"/>
                    </a:lnTo>
                    <a:lnTo>
                      <a:pt x="203" y="724"/>
                    </a:lnTo>
                    <a:lnTo>
                      <a:pt x="229" y="768"/>
                    </a:lnTo>
                    <a:lnTo>
                      <a:pt x="229" y="768"/>
                    </a:lnTo>
                    <a:lnTo>
                      <a:pt x="238" y="776"/>
                    </a:lnTo>
                    <a:lnTo>
                      <a:pt x="238" y="776"/>
                    </a:lnTo>
                    <a:lnTo>
                      <a:pt x="247" y="776"/>
                    </a:lnTo>
                    <a:lnTo>
                      <a:pt x="291" y="776"/>
                    </a:lnTo>
                    <a:lnTo>
                      <a:pt x="291" y="776"/>
                    </a:lnTo>
                    <a:lnTo>
                      <a:pt x="300" y="776"/>
                    </a:lnTo>
                    <a:lnTo>
                      <a:pt x="300" y="776"/>
                    </a:lnTo>
                    <a:lnTo>
                      <a:pt x="335" y="776"/>
                    </a:lnTo>
                    <a:lnTo>
                      <a:pt x="335" y="776"/>
                    </a:lnTo>
                    <a:lnTo>
                      <a:pt x="344" y="776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812"/>
                    </a:lnTo>
                    <a:lnTo>
                      <a:pt x="344" y="821"/>
                    </a:lnTo>
                    <a:lnTo>
                      <a:pt x="353" y="821"/>
                    </a:lnTo>
                    <a:lnTo>
                      <a:pt x="353" y="821"/>
                    </a:lnTo>
                    <a:lnTo>
                      <a:pt x="371" y="829"/>
                    </a:lnTo>
                    <a:lnTo>
                      <a:pt x="379" y="829"/>
                    </a:lnTo>
                    <a:lnTo>
                      <a:pt x="397" y="829"/>
                    </a:lnTo>
                    <a:lnTo>
                      <a:pt x="397" y="829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388" y="838"/>
                    </a:lnTo>
                    <a:lnTo>
                      <a:pt x="388" y="838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18" y="865"/>
                    </a:lnTo>
                    <a:lnTo>
                      <a:pt x="309" y="874"/>
                    </a:lnTo>
                    <a:lnTo>
                      <a:pt x="309" y="874"/>
                    </a:lnTo>
                    <a:lnTo>
                      <a:pt x="300" y="865"/>
                    </a:lnTo>
                    <a:lnTo>
                      <a:pt x="300" y="865"/>
                    </a:lnTo>
                    <a:lnTo>
                      <a:pt x="291" y="856"/>
                    </a:lnTo>
                    <a:lnTo>
                      <a:pt x="238" y="856"/>
                    </a:lnTo>
                    <a:lnTo>
                      <a:pt x="238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47"/>
                    </a:lnTo>
                    <a:lnTo>
                      <a:pt x="221" y="847"/>
                    </a:lnTo>
                    <a:lnTo>
                      <a:pt x="221" y="838"/>
                    </a:lnTo>
                    <a:lnTo>
                      <a:pt x="221" y="838"/>
                    </a:lnTo>
                    <a:lnTo>
                      <a:pt x="229" y="829"/>
                    </a:lnTo>
                    <a:lnTo>
                      <a:pt x="229" y="829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03" y="803"/>
                    </a:lnTo>
                    <a:lnTo>
                      <a:pt x="203" y="803"/>
                    </a:lnTo>
                    <a:lnTo>
                      <a:pt x="185" y="812"/>
                    </a:lnTo>
                    <a:lnTo>
                      <a:pt x="159" y="821"/>
                    </a:lnTo>
                    <a:lnTo>
                      <a:pt x="159" y="821"/>
                    </a:lnTo>
                    <a:lnTo>
                      <a:pt x="150" y="829"/>
                    </a:lnTo>
                    <a:lnTo>
                      <a:pt x="150" y="829"/>
                    </a:lnTo>
                    <a:lnTo>
                      <a:pt x="132" y="838"/>
                    </a:lnTo>
                    <a:lnTo>
                      <a:pt x="132" y="838"/>
                    </a:lnTo>
                    <a:lnTo>
                      <a:pt x="124" y="838"/>
                    </a:lnTo>
                    <a:lnTo>
                      <a:pt x="124" y="847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06" y="856"/>
                    </a:lnTo>
                    <a:lnTo>
                      <a:pt x="106" y="856"/>
                    </a:lnTo>
                    <a:lnTo>
                      <a:pt x="97" y="856"/>
                    </a:lnTo>
                    <a:lnTo>
                      <a:pt x="79" y="865"/>
                    </a:lnTo>
                    <a:lnTo>
                      <a:pt x="79" y="865"/>
                    </a:lnTo>
                    <a:lnTo>
                      <a:pt x="44" y="874"/>
                    </a:lnTo>
                    <a:lnTo>
                      <a:pt x="44" y="874"/>
                    </a:lnTo>
                    <a:lnTo>
                      <a:pt x="35" y="874"/>
                    </a:lnTo>
                    <a:lnTo>
                      <a:pt x="35" y="874"/>
                    </a:lnTo>
                    <a:lnTo>
                      <a:pt x="18" y="882"/>
                    </a:lnTo>
                    <a:lnTo>
                      <a:pt x="18" y="882"/>
                    </a:lnTo>
                    <a:lnTo>
                      <a:pt x="0" y="900"/>
                    </a:lnTo>
                    <a:lnTo>
                      <a:pt x="0" y="900"/>
                    </a:lnTo>
                    <a:lnTo>
                      <a:pt x="0" y="909"/>
                    </a:lnTo>
                    <a:lnTo>
                      <a:pt x="0" y="909"/>
                    </a:lnTo>
                    <a:lnTo>
                      <a:pt x="0" y="918"/>
                    </a:lnTo>
                    <a:lnTo>
                      <a:pt x="0" y="918"/>
                    </a:lnTo>
                    <a:lnTo>
                      <a:pt x="26" y="927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53"/>
                    </a:lnTo>
                    <a:lnTo>
                      <a:pt x="79" y="953"/>
                    </a:lnTo>
                    <a:lnTo>
                      <a:pt x="71" y="962"/>
                    </a:lnTo>
                    <a:lnTo>
                      <a:pt x="71" y="962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88" y="980"/>
                    </a:lnTo>
                    <a:lnTo>
                      <a:pt x="88" y="980"/>
                    </a:lnTo>
                    <a:lnTo>
                      <a:pt x="88" y="988"/>
                    </a:lnTo>
                    <a:lnTo>
                      <a:pt x="88" y="988"/>
                    </a:lnTo>
                    <a:lnTo>
                      <a:pt x="97" y="997"/>
                    </a:lnTo>
                    <a:lnTo>
                      <a:pt x="115" y="1006"/>
                    </a:lnTo>
                    <a:lnTo>
                      <a:pt x="115" y="1006"/>
                    </a:lnTo>
                    <a:lnTo>
                      <a:pt x="132" y="1015"/>
                    </a:lnTo>
                    <a:lnTo>
                      <a:pt x="159" y="1015"/>
                    </a:lnTo>
                    <a:lnTo>
                      <a:pt x="159" y="1015"/>
                    </a:lnTo>
                    <a:lnTo>
                      <a:pt x="185" y="1015"/>
                    </a:lnTo>
                    <a:lnTo>
                      <a:pt x="185" y="1015"/>
                    </a:lnTo>
                    <a:lnTo>
                      <a:pt x="212" y="1015"/>
                    </a:lnTo>
                    <a:lnTo>
                      <a:pt x="212" y="1015"/>
                    </a:lnTo>
                    <a:lnTo>
                      <a:pt x="212" y="1006"/>
                    </a:lnTo>
                    <a:lnTo>
                      <a:pt x="212" y="1006"/>
                    </a:lnTo>
                    <a:lnTo>
                      <a:pt x="238" y="1006"/>
                    </a:lnTo>
                    <a:lnTo>
                      <a:pt x="238" y="1006"/>
                    </a:lnTo>
                    <a:lnTo>
                      <a:pt x="247" y="1006"/>
                    </a:lnTo>
                    <a:lnTo>
                      <a:pt x="247" y="1006"/>
                    </a:lnTo>
                    <a:lnTo>
                      <a:pt x="256" y="1015"/>
                    </a:lnTo>
                    <a:lnTo>
                      <a:pt x="256" y="1015"/>
                    </a:lnTo>
                    <a:lnTo>
                      <a:pt x="265" y="1015"/>
                    </a:lnTo>
                    <a:lnTo>
                      <a:pt x="265" y="1015"/>
                    </a:lnTo>
                    <a:lnTo>
                      <a:pt x="274" y="1024"/>
                    </a:lnTo>
                    <a:lnTo>
                      <a:pt x="274" y="1024"/>
                    </a:lnTo>
                    <a:lnTo>
                      <a:pt x="282" y="1015"/>
                    </a:lnTo>
                    <a:lnTo>
                      <a:pt x="291" y="1006"/>
                    </a:lnTo>
                    <a:lnTo>
                      <a:pt x="291" y="1006"/>
                    </a:lnTo>
                    <a:lnTo>
                      <a:pt x="318" y="988"/>
                    </a:lnTo>
                    <a:lnTo>
                      <a:pt x="344" y="980"/>
                    </a:lnTo>
                    <a:lnTo>
                      <a:pt x="362" y="971"/>
                    </a:lnTo>
                    <a:lnTo>
                      <a:pt x="362" y="971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88" y="980"/>
                    </a:lnTo>
                    <a:lnTo>
                      <a:pt x="388" y="980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79" y="997"/>
                    </a:lnTo>
                    <a:lnTo>
                      <a:pt x="379" y="997"/>
                    </a:lnTo>
                    <a:lnTo>
                      <a:pt x="371" y="997"/>
                    </a:lnTo>
                    <a:lnTo>
                      <a:pt x="371" y="997"/>
                    </a:lnTo>
                    <a:lnTo>
                      <a:pt x="371" y="1015"/>
                    </a:lnTo>
                    <a:lnTo>
                      <a:pt x="371" y="1015"/>
                    </a:lnTo>
                    <a:lnTo>
                      <a:pt x="379" y="1041"/>
                    </a:lnTo>
                    <a:lnTo>
                      <a:pt x="388" y="1059"/>
                    </a:lnTo>
                    <a:lnTo>
                      <a:pt x="388" y="1059"/>
                    </a:lnTo>
                    <a:lnTo>
                      <a:pt x="371" y="1085"/>
                    </a:lnTo>
                    <a:lnTo>
                      <a:pt x="371" y="1085"/>
                    </a:lnTo>
                    <a:lnTo>
                      <a:pt x="335" y="1085"/>
                    </a:lnTo>
                    <a:lnTo>
                      <a:pt x="318" y="1085"/>
                    </a:lnTo>
                    <a:lnTo>
                      <a:pt x="318" y="1085"/>
                    </a:lnTo>
                    <a:lnTo>
                      <a:pt x="300" y="1085"/>
                    </a:lnTo>
                    <a:lnTo>
                      <a:pt x="300" y="1085"/>
                    </a:lnTo>
                    <a:lnTo>
                      <a:pt x="291" y="1085"/>
                    </a:lnTo>
                    <a:lnTo>
                      <a:pt x="291" y="1094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82" y="1121"/>
                    </a:lnTo>
                    <a:lnTo>
                      <a:pt x="274" y="1130"/>
                    </a:lnTo>
                    <a:lnTo>
                      <a:pt x="274" y="1130"/>
                    </a:lnTo>
                    <a:lnTo>
                      <a:pt x="256" y="1130"/>
                    </a:lnTo>
                    <a:lnTo>
                      <a:pt x="256" y="1130"/>
                    </a:lnTo>
                    <a:lnTo>
                      <a:pt x="238" y="1130"/>
                    </a:lnTo>
                    <a:lnTo>
                      <a:pt x="238" y="1130"/>
                    </a:lnTo>
                    <a:lnTo>
                      <a:pt x="221" y="1112"/>
                    </a:lnTo>
                    <a:lnTo>
                      <a:pt x="203" y="1112"/>
                    </a:lnTo>
                    <a:lnTo>
                      <a:pt x="203" y="1112"/>
                    </a:lnTo>
                    <a:lnTo>
                      <a:pt x="194" y="1112"/>
                    </a:lnTo>
                    <a:lnTo>
                      <a:pt x="185" y="1121"/>
                    </a:lnTo>
                    <a:lnTo>
                      <a:pt x="185" y="1121"/>
                    </a:lnTo>
                    <a:lnTo>
                      <a:pt x="176" y="1138"/>
                    </a:lnTo>
                    <a:lnTo>
                      <a:pt x="176" y="1165"/>
                    </a:lnTo>
                    <a:lnTo>
                      <a:pt x="176" y="1174"/>
                    </a:lnTo>
                    <a:lnTo>
                      <a:pt x="176" y="1174"/>
                    </a:lnTo>
                    <a:lnTo>
                      <a:pt x="168" y="1174"/>
                    </a:lnTo>
                    <a:lnTo>
                      <a:pt x="168" y="1174"/>
                    </a:lnTo>
                    <a:lnTo>
                      <a:pt x="150" y="1183"/>
                    </a:lnTo>
                    <a:lnTo>
                      <a:pt x="132" y="1191"/>
                    </a:lnTo>
                    <a:lnTo>
                      <a:pt x="124" y="1209"/>
                    </a:lnTo>
                    <a:lnTo>
                      <a:pt x="124" y="1209"/>
                    </a:lnTo>
                    <a:lnTo>
                      <a:pt x="115" y="1227"/>
                    </a:lnTo>
                    <a:lnTo>
                      <a:pt x="97" y="1227"/>
                    </a:lnTo>
                    <a:lnTo>
                      <a:pt x="97" y="1227"/>
                    </a:lnTo>
                    <a:lnTo>
                      <a:pt x="88" y="1236"/>
                    </a:lnTo>
                    <a:lnTo>
                      <a:pt x="88" y="1244"/>
                    </a:lnTo>
                    <a:lnTo>
                      <a:pt x="88" y="1244"/>
                    </a:lnTo>
                    <a:lnTo>
                      <a:pt x="97" y="1253"/>
                    </a:lnTo>
                    <a:lnTo>
                      <a:pt x="97" y="1253"/>
                    </a:lnTo>
                    <a:lnTo>
                      <a:pt x="97" y="1262"/>
                    </a:lnTo>
                    <a:lnTo>
                      <a:pt x="97" y="1262"/>
                    </a:lnTo>
                    <a:lnTo>
                      <a:pt x="115" y="1280"/>
                    </a:lnTo>
                    <a:lnTo>
                      <a:pt x="132" y="1288"/>
                    </a:lnTo>
                    <a:lnTo>
                      <a:pt x="132" y="1288"/>
                    </a:lnTo>
                    <a:lnTo>
                      <a:pt x="150" y="1288"/>
                    </a:lnTo>
                    <a:lnTo>
                      <a:pt x="150" y="1288"/>
                    </a:lnTo>
                    <a:lnTo>
                      <a:pt x="150" y="1297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33"/>
                    </a:lnTo>
                    <a:lnTo>
                      <a:pt x="141" y="1333"/>
                    </a:lnTo>
                    <a:lnTo>
                      <a:pt x="150" y="1341"/>
                    </a:lnTo>
                    <a:lnTo>
                      <a:pt x="150" y="1341"/>
                    </a:lnTo>
                    <a:lnTo>
                      <a:pt x="168" y="1359"/>
                    </a:lnTo>
                    <a:lnTo>
                      <a:pt x="194" y="1386"/>
                    </a:lnTo>
                    <a:lnTo>
                      <a:pt x="194" y="1386"/>
                    </a:lnTo>
                    <a:lnTo>
                      <a:pt x="203" y="1394"/>
                    </a:lnTo>
                    <a:lnTo>
                      <a:pt x="203" y="1394"/>
                    </a:lnTo>
                    <a:lnTo>
                      <a:pt x="221" y="1403"/>
                    </a:lnTo>
                    <a:lnTo>
                      <a:pt x="221" y="1403"/>
                    </a:lnTo>
                    <a:lnTo>
                      <a:pt x="229" y="1412"/>
                    </a:lnTo>
                    <a:lnTo>
                      <a:pt x="238" y="1412"/>
                    </a:lnTo>
                    <a:lnTo>
                      <a:pt x="256" y="1403"/>
                    </a:lnTo>
                    <a:lnTo>
                      <a:pt x="256" y="1403"/>
                    </a:lnTo>
                    <a:lnTo>
                      <a:pt x="282" y="1394"/>
                    </a:lnTo>
                    <a:lnTo>
                      <a:pt x="282" y="1394"/>
                    </a:lnTo>
                    <a:lnTo>
                      <a:pt x="300" y="1394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26" y="1394"/>
                    </a:lnTo>
                    <a:lnTo>
                      <a:pt x="335" y="1421"/>
                    </a:lnTo>
                    <a:lnTo>
                      <a:pt x="335" y="1421"/>
                    </a:lnTo>
                    <a:lnTo>
                      <a:pt x="335" y="1430"/>
                    </a:lnTo>
                    <a:lnTo>
                      <a:pt x="335" y="1430"/>
                    </a:lnTo>
                    <a:lnTo>
                      <a:pt x="326" y="1439"/>
                    </a:lnTo>
                    <a:lnTo>
                      <a:pt x="326" y="1439"/>
                    </a:lnTo>
                    <a:lnTo>
                      <a:pt x="326" y="1447"/>
                    </a:lnTo>
                    <a:lnTo>
                      <a:pt x="326" y="1456"/>
                    </a:lnTo>
                    <a:lnTo>
                      <a:pt x="326" y="1456"/>
                    </a:lnTo>
                    <a:lnTo>
                      <a:pt x="326" y="1465"/>
                    </a:lnTo>
                    <a:lnTo>
                      <a:pt x="326" y="1483"/>
                    </a:lnTo>
                    <a:lnTo>
                      <a:pt x="326" y="1483"/>
                    </a:lnTo>
                    <a:lnTo>
                      <a:pt x="326" y="1492"/>
                    </a:lnTo>
                    <a:lnTo>
                      <a:pt x="335" y="1500"/>
                    </a:lnTo>
                    <a:lnTo>
                      <a:pt x="353" y="1500"/>
                    </a:lnTo>
                    <a:lnTo>
                      <a:pt x="353" y="1500"/>
                    </a:lnTo>
                    <a:lnTo>
                      <a:pt x="371" y="1492"/>
                    </a:lnTo>
                    <a:lnTo>
                      <a:pt x="388" y="1492"/>
                    </a:lnTo>
                    <a:lnTo>
                      <a:pt x="388" y="1483"/>
                    </a:lnTo>
                    <a:lnTo>
                      <a:pt x="388" y="1483"/>
                    </a:lnTo>
                    <a:lnTo>
                      <a:pt x="397" y="1474"/>
                    </a:lnTo>
                    <a:lnTo>
                      <a:pt x="415" y="1474"/>
                    </a:lnTo>
                    <a:lnTo>
                      <a:pt x="415" y="1474"/>
                    </a:lnTo>
                    <a:lnTo>
                      <a:pt x="441" y="1474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76" y="1500"/>
                    </a:lnTo>
                    <a:lnTo>
                      <a:pt x="476" y="1500"/>
                    </a:lnTo>
                    <a:lnTo>
                      <a:pt x="485" y="1509"/>
                    </a:lnTo>
                    <a:lnTo>
                      <a:pt x="494" y="1509"/>
                    </a:lnTo>
                    <a:lnTo>
                      <a:pt x="494" y="1509"/>
                    </a:lnTo>
                    <a:lnTo>
                      <a:pt x="503" y="1509"/>
                    </a:lnTo>
                    <a:lnTo>
                      <a:pt x="503" y="1492"/>
                    </a:lnTo>
                    <a:lnTo>
                      <a:pt x="503" y="1492"/>
                    </a:lnTo>
                    <a:lnTo>
                      <a:pt x="512" y="1483"/>
                    </a:lnTo>
                    <a:lnTo>
                      <a:pt x="521" y="1465"/>
                    </a:lnTo>
                    <a:lnTo>
                      <a:pt x="521" y="1465"/>
                    </a:lnTo>
                    <a:lnTo>
                      <a:pt x="529" y="1483"/>
                    </a:lnTo>
                    <a:lnTo>
                      <a:pt x="547" y="1492"/>
                    </a:lnTo>
                    <a:lnTo>
                      <a:pt x="547" y="1492"/>
                    </a:lnTo>
                    <a:lnTo>
                      <a:pt x="565" y="1483"/>
                    </a:lnTo>
                    <a:lnTo>
                      <a:pt x="565" y="1483"/>
                    </a:lnTo>
                    <a:lnTo>
                      <a:pt x="582" y="1483"/>
                    </a:lnTo>
                    <a:lnTo>
                      <a:pt x="582" y="1483"/>
                    </a:lnTo>
                    <a:lnTo>
                      <a:pt x="591" y="1474"/>
                    </a:lnTo>
                    <a:lnTo>
                      <a:pt x="591" y="1474"/>
                    </a:lnTo>
                    <a:lnTo>
                      <a:pt x="600" y="1474"/>
                    </a:lnTo>
                    <a:lnTo>
                      <a:pt x="600" y="1474"/>
                    </a:lnTo>
                    <a:lnTo>
                      <a:pt x="609" y="1474"/>
                    </a:lnTo>
                    <a:lnTo>
                      <a:pt x="609" y="1474"/>
                    </a:lnTo>
                    <a:lnTo>
                      <a:pt x="591" y="1492"/>
                    </a:lnTo>
                    <a:lnTo>
                      <a:pt x="582" y="1500"/>
                    </a:lnTo>
                    <a:lnTo>
                      <a:pt x="582" y="1500"/>
                    </a:lnTo>
                    <a:lnTo>
                      <a:pt x="574" y="1527"/>
                    </a:lnTo>
                    <a:lnTo>
                      <a:pt x="565" y="1553"/>
                    </a:lnTo>
                    <a:lnTo>
                      <a:pt x="565" y="1553"/>
                    </a:lnTo>
                    <a:lnTo>
                      <a:pt x="574" y="1562"/>
                    </a:lnTo>
                    <a:lnTo>
                      <a:pt x="574" y="1562"/>
                    </a:lnTo>
                    <a:lnTo>
                      <a:pt x="574" y="1580"/>
                    </a:lnTo>
                    <a:lnTo>
                      <a:pt x="574" y="1580"/>
                    </a:lnTo>
                    <a:lnTo>
                      <a:pt x="565" y="1580"/>
                    </a:lnTo>
                    <a:lnTo>
                      <a:pt x="565" y="1580"/>
                    </a:lnTo>
                    <a:lnTo>
                      <a:pt x="556" y="1589"/>
                    </a:lnTo>
                    <a:lnTo>
                      <a:pt x="538" y="1606"/>
                    </a:lnTo>
                    <a:lnTo>
                      <a:pt x="538" y="1615"/>
                    </a:lnTo>
                    <a:lnTo>
                      <a:pt x="538" y="1615"/>
                    </a:lnTo>
                    <a:lnTo>
                      <a:pt x="521" y="1633"/>
                    </a:lnTo>
                    <a:lnTo>
                      <a:pt x="494" y="1642"/>
                    </a:lnTo>
                    <a:lnTo>
                      <a:pt x="494" y="1642"/>
                    </a:lnTo>
                    <a:lnTo>
                      <a:pt x="468" y="1650"/>
                    </a:lnTo>
                    <a:lnTo>
                      <a:pt x="432" y="1677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397" y="1712"/>
                    </a:lnTo>
                    <a:lnTo>
                      <a:pt x="371" y="1712"/>
                    </a:lnTo>
                    <a:lnTo>
                      <a:pt x="371" y="1712"/>
                    </a:lnTo>
                    <a:lnTo>
                      <a:pt x="344" y="1712"/>
                    </a:lnTo>
                    <a:lnTo>
                      <a:pt x="344" y="1712"/>
                    </a:lnTo>
                    <a:lnTo>
                      <a:pt x="318" y="1712"/>
                    </a:lnTo>
                    <a:lnTo>
                      <a:pt x="318" y="1721"/>
                    </a:lnTo>
                    <a:lnTo>
                      <a:pt x="318" y="1721"/>
                    </a:lnTo>
                    <a:lnTo>
                      <a:pt x="291" y="1756"/>
                    </a:lnTo>
                    <a:lnTo>
                      <a:pt x="274" y="1765"/>
                    </a:lnTo>
                    <a:lnTo>
                      <a:pt x="274" y="1765"/>
                    </a:lnTo>
                    <a:lnTo>
                      <a:pt x="274" y="1774"/>
                    </a:lnTo>
                    <a:lnTo>
                      <a:pt x="274" y="1783"/>
                    </a:lnTo>
                    <a:lnTo>
                      <a:pt x="274" y="1783"/>
                    </a:lnTo>
                    <a:lnTo>
                      <a:pt x="282" y="1792"/>
                    </a:lnTo>
                    <a:lnTo>
                      <a:pt x="282" y="1792"/>
                    </a:lnTo>
                    <a:lnTo>
                      <a:pt x="291" y="1792"/>
                    </a:lnTo>
                    <a:lnTo>
                      <a:pt x="291" y="1792"/>
                    </a:lnTo>
                    <a:lnTo>
                      <a:pt x="318" y="1774"/>
                    </a:lnTo>
                    <a:lnTo>
                      <a:pt x="344" y="1756"/>
                    </a:lnTo>
                    <a:lnTo>
                      <a:pt x="344" y="1756"/>
                    </a:lnTo>
                    <a:lnTo>
                      <a:pt x="344" y="1748"/>
                    </a:lnTo>
                    <a:lnTo>
                      <a:pt x="344" y="1748"/>
                    </a:lnTo>
                    <a:lnTo>
                      <a:pt x="353" y="1748"/>
                    </a:lnTo>
                    <a:lnTo>
                      <a:pt x="353" y="1748"/>
                    </a:lnTo>
                    <a:lnTo>
                      <a:pt x="362" y="1756"/>
                    </a:lnTo>
                    <a:lnTo>
                      <a:pt x="362" y="1756"/>
                    </a:lnTo>
                    <a:lnTo>
                      <a:pt x="388" y="1748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24" y="1730"/>
                    </a:lnTo>
                    <a:lnTo>
                      <a:pt x="424" y="1730"/>
                    </a:lnTo>
                    <a:lnTo>
                      <a:pt x="450" y="1730"/>
                    </a:lnTo>
                    <a:lnTo>
                      <a:pt x="459" y="1730"/>
                    </a:lnTo>
                    <a:lnTo>
                      <a:pt x="459" y="1730"/>
                    </a:lnTo>
                    <a:lnTo>
                      <a:pt x="468" y="1730"/>
                    </a:lnTo>
                    <a:lnTo>
                      <a:pt x="468" y="1730"/>
                    </a:lnTo>
                    <a:lnTo>
                      <a:pt x="476" y="1721"/>
                    </a:lnTo>
                    <a:lnTo>
                      <a:pt x="476" y="1721"/>
                    </a:lnTo>
                    <a:lnTo>
                      <a:pt x="494" y="1712"/>
                    </a:lnTo>
                    <a:lnTo>
                      <a:pt x="494" y="1712"/>
                    </a:lnTo>
                    <a:lnTo>
                      <a:pt x="521" y="1703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77"/>
                    </a:lnTo>
                    <a:lnTo>
                      <a:pt x="538" y="1677"/>
                    </a:lnTo>
                    <a:lnTo>
                      <a:pt x="556" y="1659"/>
                    </a:lnTo>
                    <a:lnTo>
                      <a:pt x="582" y="1650"/>
                    </a:lnTo>
                    <a:lnTo>
                      <a:pt x="635" y="1624"/>
                    </a:lnTo>
                    <a:lnTo>
                      <a:pt x="635" y="1624"/>
                    </a:lnTo>
                    <a:lnTo>
                      <a:pt x="644" y="1624"/>
                    </a:lnTo>
                    <a:lnTo>
                      <a:pt x="644" y="1624"/>
                    </a:lnTo>
                    <a:lnTo>
                      <a:pt x="644" y="1615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79" y="1589"/>
                    </a:lnTo>
                    <a:lnTo>
                      <a:pt x="706" y="1571"/>
                    </a:lnTo>
                    <a:lnTo>
                      <a:pt x="706" y="1571"/>
                    </a:lnTo>
                    <a:lnTo>
                      <a:pt x="715" y="1562"/>
                    </a:lnTo>
                    <a:lnTo>
                      <a:pt x="715" y="1562"/>
                    </a:lnTo>
                    <a:lnTo>
                      <a:pt x="732" y="1544"/>
                    </a:lnTo>
                    <a:lnTo>
                      <a:pt x="750" y="1544"/>
                    </a:lnTo>
                    <a:lnTo>
                      <a:pt x="750" y="1544"/>
                    </a:lnTo>
                    <a:lnTo>
                      <a:pt x="759" y="1544"/>
                    </a:lnTo>
                    <a:lnTo>
                      <a:pt x="759" y="1544"/>
                    </a:lnTo>
                    <a:lnTo>
                      <a:pt x="768" y="1536"/>
                    </a:lnTo>
                    <a:lnTo>
                      <a:pt x="776" y="1518"/>
                    </a:lnTo>
                    <a:lnTo>
                      <a:pt x="776" y="1518"/>
                    </a:lnTo>
                    <a:lnTo>
                      <a:pt x="776" y="1509"/>
                    </a:lnTo>
                    <a:lnTo>
                      <a:pt x="776" y="1500"/>
                    </a:lnTo>
                    <a:lnTo>
                      <a:pt x="776" y="1500"/>
                    </a:lnTo>
                    <a:lnTo>
                      <a:pt x="785" y="1500"/>
                    </a:lnTo>
                    <a:lnTo>
                      <a:pt x="785" y="1500"/>
                    </a:lnTo>
                    <a:lnTo>
                      <a:pt x="803" y="1492"/>
                    </a:lnTo>
                    <a:lnTo>
                      <a:pt x="812" y="1483"/>
                    </a:lnTo>
                    <a:lnTo>
                      <a:pt x="812" y="1474"/>
                    </a:lnTo>
                    <a:lnTo>
                      <a:pt x="812" y="1474"/>
                    </a:lnTo>
                    <a:lnTo>
                      <a:pt x="812" y="1465"/>
                    </a:lnTo>
                    <a:lnTo>
                      <a:pt x="803" y="1456"/>
                    </a:lnTo>
                    <a:lnTo>
                      <a:pt x="803" y="1456"/>
                    </a:lnTo>
                    <a:lnTo>
                      <a:pt x="794" y="1456"/>
                    </a:lnTo>
                    <a:lnTo>
                      <a:pt x="794" y="1456"/>
                    </a:lnTo>
                    <a:lnTo>
                      <a:pt x="785" y="1456"/>
                    </a:lnTo>
                    <a:lnTo>
                      <a:pt x="785" y="1456"/>
                    </a:lnTo>
                    <a:lnTo>
                      <a:pt x="776" y="1447"/>
                    </a:lnTo>
                    <a:lnTo>
                      <a:pt x="776" y="1447"/>
                    </a:lnTo>
                    <a:lnTo>
                      <a:pt x="768" y="1447"/>
                    </a:lnTo>
                    <a:lnTo>
                      <a:pt x="768" y="1447"/>
                    </a:lnTo>
                    <a:lnTo>
                      <a:pt x="776" y="1439"/>
                    </a:lnTo>
                    <a:lnTo>
                      <a:pt x="776" y="1439"/>
                    </a:lnTo>
                    <a:lnTo>
                      <a:pt x="794" y="1421"/>
                    </a:lnTo>
                    <a:lnTo>
                      <a:pt x="812" y="1412"/>
                    </a:lnTo>
                    <a:lnTo>
                      <a:pt x="812" y="1412"/>
                    </a:lnTo>
                    <a:lnTo>
                      <a:pt x="838" y="1403"/>
                    </a:lnTo>
                    <a:lnTo>
                      <a:pt x="856" y="1386"/>
                    </a:lnTo>
                    <a:lnTo>
                      <a:pt x="856" y="1386"/>
                    </a:lnTo>
                    <a:lnTo>
                      <a:pt x="856" y="1377"/>
                    </a:lnTo>
                    <a:lnTo>
                      <a:pt x="856" y="1377"/>
                    </a:lnTo>
                    <a:lnTo>
                      <a:pt x="856" y="1368"/>
                    </a:lnTo>
                    <a:lnTo>
                      <a:pt x="865" y="1359"/>
                    </a:lnTo>
                    <a:lnTo>
                      <a:pt x="865" y="1359"/>
                    </a:lnTo>
                    <a:lnTo>
                      <a:pt x="891" y="1341"/>
                    </a:lnTo>
                    <a:lnTo>
                      <a:pt x="891" y="1341"/>
                    </a:lnTo>
                    <a:lnTo>
                      <a:pt x="900" y="1333"/>
                    </a:lnTo>
                    <a:lnTo>
                      <a:pt x="900" y="1333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9" y="1315"/>
                    </a:lnTo>
                    <a:lnTo>
                      <a:pt x="918" y="1315"/>
                    </a:lnTo>
                    <a:lnTo>
                      <a:pt x="918" y="1315"/>
                    </a:lnTo>
                    <a:lnTo>
                      <a:pt x="926" y="1306"/>
                    </a:lnTo>
                    <a:lnTo>
                      <a:pt x="944" y="1297"/>
                    </a:lnTo>
                    <a:lnTo>
                      <a:pt x="944" y="1297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9" y="1288"/>
                    </a:lnTo>
                    <a:lnTo>
                      <a:pt x="997" y="1297"/>
                    </a:lnTo>
                    <a:lnTo>
                      <a:pt x="997" y="1297"/>
                    </a:lnTo>
                    <a:lnTo>
                      <a:pt x="1015" y="1297"/>
                    </a:lnTo>
                    <a:lnTo>
                      <a:pt x="1015" y="1306"/>
                    </a:lnTo>
                    <a:lnTo>
                      <a:pt x="1015" y="1306"/>
                    </a:lnTo>
                    <a:lnTo>
                      <a:pt x="997" y="1306"/>
                    </a:lnTo>
                    <a:lnTo>
                      <a:pt x="997" y="1306"/>
                    </a:lnTo>
                    <a:lnTo>
                      <a:pt x="971" y="1297"/>
                    </a:lnTo>
                    <a:lnTo>
                      <a:pt x="971" y="1297"/>
                    </a:lnTo>
                    <a:lnTo>
                      <a:pt x="953" y="1306"/>
                    </a:lnTo>
                    <a:lnTo>
                      <a:pt x="935" y="1315"/>
                    </a:lnTo>
                    <a:lnTo>
                      <a:pt x="935" y="1315"/>
                    </a:lnTo>
                    <a:lnTo>
                      <a:pt x="926" y="1333"/>
                    </a:lnTo>
                    <a:lnTo>
                      <a:pt x="918" y="1350"/>
                    </a:lnTo>
                    <a:lnTo>
                      <a:pt x="918" y="1350"/>
                    </a:lnTo>
                    <a:lnTo>
                      <a:pt x="918" y="1368"/>
                    </a:lnTo>
                    <a:lnTo>
                      <a:pt x="918" y="1368"/>
                    </a:lnTo>
                    <a:lnTo>
                      <a:pt x="900" y="1377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9" y="1412"/>
                    </a:lnTo>
                    <a:lnTo>
                      <a:pt x="918" y="1412"/>
                    </a:lnTo>
                    <a:lnTo>
                      <a:pt x="918" y="1412"/>
                    </a:lnTo>
                    <a:lnTo>
                      <a:pt x="926" y="1412"/>
                    </a:lnTo>
                    <a:lnTo>
                      <a:pt x="926" y="1412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9"/>
                    </a:lnTo>
                    <a:lnTo>
                      <a:pt x="900" y="1439"/>
                    </a:lnTo>
                    <a:lnTo>
                      <a:pt x="900" y="1447"/>
                    </a:lnTo>
                    <a:lnTo>
                      <a:pt x="909" y="1447"/>
                    </a:lnTo>
                    <a:lnTo>
                      <a:pt x="926" y="1447"/>
                    </a:lnTo>
                    <a:lnTo>
                      <a:pt x="926" y="1447"/>
                    </a:lnTo>
                    <a:lnTo>
                      <a:pt x="944" y="1447"/>
                    </a:lnTo>
                    <a:lnTo>
                      <a:pt x="979" y="1430"/>
                    </a:lnTo>
                    <a:lnTo>
                      <a:pt x="1032" y="1394"/>
                    </a:lnTo>
                    <a:lnTo>
                      <a:pt x="1041" y="1394"/>
                    </a:lnTo>
                    <a:lnTo>
                      <a:pt x="1041" y="1394"/>
                    </a:lnTo>
                    <a:lnTo>
                      <a:pt x="1068" y="1386"/>
                    </a:lnTo>
                    <a:lnTo>
                      <a:pt x="1068" y="1386"/>
                    </a:lnTo>
                    <a:lnTo>
                      <a:pt x="1085" y="1386"/>
                    </a:lnTo>
                    <a:lnTo>
                      <a:pt x="1085" y="1386"/>
                    </a:lnTo>
                    <a:lnTo>
                      <a:pt x="1094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112" y="1386"/>
                    </a:lnTo>
                    <a:lnTo>
                      <a:pt x="1121" y="1377"/>
                    </a:lnTo>
                    <a:lnTo>
                      <a:pt x="1121" y="1377"/>
                    </a:lnTo>
                    <a:lnTo>
                      <a:pt x="1112" y="1368"/>
                    </a:lnTo>
                    <a:lnTo>
                      <a:pt x="1112" y="1368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12" y="1350"/>
                    </a:lnTo>
                    <a:lnTo>
                      <a:pt x="1112" y="1350"/>
                    </a:lnTo>
                    <a:lnTo>
                      <a:pt x="1094" y="1324"/>
                    </a:lnTo>
                    <a:lnTo>
                      <a:pt x="1094" y="1324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103" y="1315"/>
                    </a:lnTo>
                    <a:lnTo>
                      <a:pt x="1112" y="1306"/>
                    </a:lnTo>
                    <a:lnTo>
                      <a:pt x="1112" y="1306"/>
                    </a:lnTo>
                    <a:lnTo>
                      <a:pt x="1121" y="1297"/>
                    </a:lnTo>
                    <a:lnTo>
                      <a:pt x="1121" y="1297"/>
                    </a:lnTo>
                    <a:lnTo>
                      <a:pt x="1138" y="1297"/>
                    </a:lnTo>
                    <a:lnTo>
                      <a:pt x="1138" y="1297"/>
                    </a:lnTo>
                    <a:lnTo>
                      <a:pt x="1147" y="1306"/>
                    </a:lnTo>
                    <a:lnTo>
                      <a:pt x="1165" y="1306"/>
                    </a:lnTo>
                    <a:lnTo>
                      <a:pt x="1165" y="1306"/>
                    </a:lnTo>
                    <a:lnTo>
                      <a:pt x="1173" y="1315"/>
                    </a:lnTo>
                    <a:lnTo>
                      <a:pt x="1173" y="1315"/>
                    </a:lnTo>
                    <a:lnTo>
                      <a:pt x="1182" y="1315"/>
                    </a:lnTo>
                    <a:lnTo>
                      <a:pt x="1182" y="1324"/>
                    </a:lnTo>
                    <a:lnTo>
                      <a:pt x="1182" y="1324"/>
                    </a:lnTo>
                    <a:lnTo>
                      <a:pt x="1191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26" y="1324"/>
                    </a:lnTo>
                    <a:lnTo>
                      <a:pt x="1226" y="1324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41"/>
                    </a:lnTo>
                    <a:lnTo>
                      <a:pt x="1226" y="1341"/>
                    </a:lnTo>
                    <a:lnTo>
                      <a:pt x="1235" y="1350"/>
                    </a:lnTo>
                    <a:lnTo>
                      <a:pt x="1244" y="1350"/>
                    </a:lnTo>
                    <a:lnTo>
                      <a:pt x="1244" y="1350"/>
                    </a:lnTo>
                    <a:lnTo>
                      <a:pt x="1253" y="1359"/>
                    </a:lnTo>
                    <a:lnTo>
                      <a:pt x="1253" y="1359"/>
                    </a:lnTo>
                    <a:lnTo>
                      <a:pt x="1271" y="1359"/>
                    </a:lnTo>
                    <a:lnTo>
                      <a:pt x="1271" y="1359"/>
                    </a:lnTo>
                    <a:lnTo>
                      <a:pt x="1279" y="1359"/>
                    </a:lnTo>
                    <a:lnTo>
                      <a:pt x="1279" y="1350"/>
                    </a:lnTo>
                    <a:lnTo>
                      <a:pt x="1279" y="1350"/>
                    </a:lnTo>
                    <a:lnTo>
                      <a:pt x="1288" y="1341"/>
                    </a:lnTo>
                    <a:lnTo>
                      <a:pt x="1288" y="1341"/>
                    </a:lnTo>
                    <a:lnTo>
                      <a:pt x="1297" y="1350"/>
                    </a:lnTo>
                    <a:lnTo>
                      <a:pt x="1297" y="1359"/>
                    </a:lnTo>
                    <a:lnTo>
                      <a:pt x="1297" y="1359"/>
                    </a:lnTo>
                    <a:lnTo>
                      <a:pt x="1297" y="1368"/>
                    </a:lnTo>
                    <a:lnTo>
                      <a:pt x="1297" y="1368"/>
                    </a:lnTo>
                    <a:lnTo>
                      <a:pt x="1306" y="1368"/>
                    </a:lnTo>
                    <a:lnTo>
                      <a:pt x="1332" y="1377"/>
                    </a:lnTo>
                    <a:lnTo>
                      <a:pt x="1332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438" y="1377"/>
                    </a:lnTo>
                    <a:lnTo>
                      <a:pt x="1438" y="1377"/>
                    </a:lnTo>
                    <a:lnTo>
                      <a:pt x="1465" y="1377"/>
                    </a:lnTo>
                    <a:lnTo>
                      <a:pt x="1482" y="1377"/>
                    </a:lnTo>
                    <a:lnTo>
                      <a:pt x="1482" y="1377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509" y="1394"/>
                    </a:lnTo>
                    <a:lnTo>
                      <a:pt x="1526" y="1403"/>
                    </a:lnTo>
                    <a:lnTo>
                      <a:pt x="1526" y="1403"/>
                    </a:lnTo>
                    <a:lnTo>
                      <a:pt x="1553" y="1403"/>
                    </a:lnTo>
                    <a:lnTo>
                      <a:pt x="1571" y="1394"/>
                    </a:lnTo>
                    <a:lnTo>
                      <a:pt x="1571" y="1394"/>
                    </a:lnTo>
                    <a:lnTo>
                      <a:pt x="1579" y="1386"/>
                    </a:lnTo>
                    <a:lnTo>
                      <a:pt x="1579" y="1386"/>
                    </a:lnTo>
                    <a:lnTo>
                      <a:pt x="1588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606" y="1394"/>
                    </a:lnTo>
                    <a:lnTo>
                      <a:pt x="1606" y="1394"/>
                    </a:lnTo>
                    <a:lnTo>
                      <a:pt x="1606" y="1403"/>
                    </a:lnTo>
                    <a:lnTo>
                      <a:pt x="1606" y="1403"/>
                    </a:lnTo>
                    <a:lnTo>
                      <a:pt x="1597" y="1403"/>
                    </a:lnTo>
                    <a:lnTo>
                      <a:pt x="1597" y="1403"/>
                    </a:lnTo>
                    <a:lnTo>
                      <a:pt x="1588" y="1412"/>
                    </a:lnTo>
                    <a:lnTo>
                      <a:pt x="1588" y="1421"/>
                    </a:lnTo>
                    <a:lnTo>
                      <a:pt x="1588" y="1421"/>
                    </a:lnTo>
                    <a:lnTo>
                      <a:pt x="1588" y="1430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15" y="1439"/>
                    </a:lnTo>
                    <a:lnTo>
                      <a:pt x="1615" y="1439"/>
                    </a:lnTo>
                    <a:lnTo>
                      <a:pt x="1623" y="1439"/>
                    </a:lnTo>
                    <a:lnTo>
                      <a:pt x="1623" y="1439"/>
                    </a:lnTo>
                    <a:lnTo>
                      <a:pt x="1623" y="1447"/>
                    </a:lnTo>
                    <a:lnTo>
                      <a:pt x="1623" y="1447"/>
                    </a:lnTo>
                    <a:lnTo>
                      <a:pt x="1659" y="1456"/>
                    </a:lnTo>
                    <a:lnTo>
                      <a:pt x="1676" y="1474"/>
                    </a:lnTo>
                    <a:lnTo>
                      <a:pt x="1676" y="1474"/>
                    </a:lnTo>
                    <a:lnTo>
                      <a:pt x="1685" y="1474"/>
                    </a:lnTo>
                    <a:lnTo>
                      <a:pt x="1685" y="1474"/>
                    </a:lnTo>
                    <a:lnTo>
                      <a:pt x="1685" y="1483"/>
                    </a:lnTo>
                    <a:lnTo>
                      <a:pt x="1685" y="1483"/>
                    </a:lnTo>
                    <a:lnTo>
                      <a:pt x="1712" y="1500"/>
                    </a:lnTo>
                    <a:lnTo>
                      <a:pt x="1747" y="1518"/>
                    </a:lnTo>
                    <a:lnTo>
                      <a:pt x="1747" y="1527"/>
                    </a:lnTo>
                    <a:lnTo>
                      <a:pt x="1747" y="1527"/>
                    </a:lnTo>
                    <a:lnTo>
                      <a:pt x="1765" y="1527"/>
                    </a:lnTo>
                    <a:lnTo>
                      <a:pt x="1765" y="1527"/>
                    </a:lnTo>
                    <a:lnTo>
                      <a:pt x="1773" y="1518"/>
                    </a:lnTo>
                    <a:lnTo>
                      <a:pt x="1773" y="1509"/>
                    </a:lnTo>
                    <a:lnTo>
                      <a:pt x="1773" y="1509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765" y="1492"/>
                    </a:lnTo>
                    <a:lnTo>
                      <a:pt x="1765" y="1492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800" y="1509"/>
                    </a:lnTo>
                    <a:lnTo>
                      <a:pt x="1800" y="1509"/>
                    </a:lnTo>
                    <a:lnTo>
                      <a:pt x="1818" y="1518"/>
                    </a:lnTo>
                    <a:lnTo>
                      <a:pt x="1818" y="1518"/>
                    </a:lnTo>
                    <a:lnTo>
                      <a:pt x="1835" y="1518"/>
                    </a:lnTo>
                    <a:lnTo>
                      <a:pt x="1835" y="1518"/>
                    </a:lnTo>
                    <a:lnTo>
                      <a:pt x="1844" y="1509"/>
                    </a:lnTo>
                    <a:lnTo>
                      <a:pt x="1844" y="1509"/>
                    </a:lnTo>
                    <a:lnTo>
                      <a:pt x="1826" y="1465"/>
                    </a:lnTo>
                    <a:lnTo>
                      <a:pt x="1826" y="1465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35" y="1465"/>
                    </a:lnTo>
                    <a:lnTo>
                      <a:pt x="1844" y="1474"/>
                    </a:lnTo>
                    <a:lnTo>
                      <a:pt x="1844" y="1474"/>
                    </a:lnTo>
                    <a:lnTo>
                      <a:pt x="1844" y="1483"/>
                    </a:lnTo>
                    <a:lnTo>
                      <a:pt x="1844" y="1483"/>
                    </a:lnTo>
                    <a:lnTo>
                      <a:pt x="1853" y="1509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35" y="1553"/>
                    </a:lnTo>
                    <a:lnTo>
                      <a:pt x="1835" y="1553"/>
                    </a:lnTo>
                    <a:lnTo>
                      <a:pt x="1818" y="1544"/>
                    </a:lnTo>
                    <a:lnTo>
                      <a:pt x="1818" y="1544"/>
                    </a:lnTo>
                    <a:lnTo>
                      <a:pt x="1818" y="1536"/>
                    </a:lnTo>
                    <a:lnTo>
                      <a:pt x="1818" y="1536"/>
                    </a:lnTo>
                    <a:lnTo>
                      <a:pt x="1809" y="1527"/>
                    </a:lnTo>
                    <a:lnTo>
                      <a:pt x="1800" y="1527"/>
                    </a:lnTo>
                    <a:lnTo>
                      <a:pt x="1800" y="1527"/>
                    </a:lnTo>
                    <a:lnTo>
                      <a:pt x="1782" y="1536"/>
                    </a:lnTo>
                    <a:lnTo>
                      <a:pt x="1773" y="1536"/>
                    </a:lnTo>
                    <a:lnTo>
                      <a:pt x="1773" y="1544"/>
                    </a:lnTo>
                    <a:lnTo>
                      <a:pt x="1773" y="1544"/>
                    </a:lnTo>
                    <a:lnTo>
                      <a:pt x="1773" y="1562"/>
                    </a:lnTo>
                    <a:lnTo>
                      <a:pt x="1791" y="1580"/>
                    </a:lnTo>
                    <a:lnTo>
                      <a:pt x="1818" y="1606"/>
                    </a:lnTo>
                    <a:lnTo>
                      <a:pt x="1818" y="1606"/>
                    </a:lnTo>
                    <a:lnTo>
                      <a:pt x="1826" y="1606"/>
                    </a:lnTo>
                    <a:lnTo>
                      <a:pt x="1826" y="1624"/>
                    </a:lnTo>
                    <a:lnTo>
                      <a:pt x="1826" y="1633"/>
                    </a:lnTo>
                    <a:lnTo>
                      <a:pt x="1826" y="1633"/>
                    </a:lnTo>
                    <a:lnTo>
                      <a:pt x="1835" y="1642"/>
                    </a:lnTo>
                    <a:lnTo>
                      <a:pt x="1844" y="1642"/>
                    </a:lnTo>
                    <a:lnTo>
                      <a:pt x="1844" y="1642"/>
                    </a:lnTo>
                    <a:lnTo>
                      <a:pt x="1844" y="1650"/>
                    </a:lnTo>
                    <a:lnTo>
                      <a:pt x="1844" y="1650"/>
                    </a:lnTo>
                    <a:lnTo>
                      <a:pt x="1853" y="1650"/>
                    </a:lnTo>
                    <a:lnTo>
                      <a:pt x="1853" y="1650"/>
                    </a:lnTo>
                    <a:lnTo>
                      <a:pt x="1862" y="1659"/>
                    </a:lnTo>
                    <a:lnTo>
                      <a:pt x="1870" y="1650"/>
                    </a:lnTo>
                    <a:lnTo>
                      <a:pt x="1870" y="1650"/>
                    </a:lnTo>
                    <a:lnTo>
                      <a:pt x="1879" y="1650"/>
                    </a:lnTo>
                    <a:lnTo>
                      <a:pt x="1870" y="1642"/>
                    </a:lnTo>
                    <a:lnTo>
                      <a:pt x="1870" y="1642"/>
                    </a:lnTo>
                    <a:lnTo>
                      <a:pt x="1870" y="1624"/>
                    </a:lnTo>
                    <a:lnTo>
                      <a:pt x="1870" y="1624"/>
                    </a:lnTo>
                    <a:lnTo>
                      <a:pt x="1862" y="1606"/>
                    </a:lnTo>
                    <a:lnTo>
                      <a:pt x="1862" y="1606"/>
                    </a:lnTo>
                    <a:lnTo>
                      <a:pt x="1862" y="1597"/>
                    </a:lnTo>
                    <a:lnTo>
                      <a:pt x="1862" y="1580"/>
                    </a:lnTo>
                    <a:lnTo>
                      <a:pt x="1862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9"/>
                    </a:lnTo>
                    <a:lnTo>
                      <a:pt x="1870" y="1589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606"/>
                    </a:lnTo>
                    <a:lnTo>
                      <a:pt x="1879" y="1615"/>
                    </a:lnTo>
                    <a:lnTo>
                      <a:pt x="1888" y="1615"/>
                    </a:lnTo>
                    <a:lnTo>
                      <a:pt x="1888" y="1615"/>
                    </a:lnTo>
                    <a:lnTo>
                      <a:pt x="1897" y="1606"/>
                    </a:lnTo>
                    <a:lnTo>
                      <a:pt x="1915" y="1597"/>
                    </a:lnTo>
                    <a:lnTo>
                      <a:pt x="1915" y="1597"/>
                    </a:lnTo>
                    <a:lnTo>
                      <a:pt x="1915" y="1589"/>
                    </a:lnTo>
                    <a:lnTo>
                      <a:pt x="1915" y="1580"/>
                    </a:lnTo>
                    <a:lnTo>
                      <a:pt x="1915" y="1562"/>
                    </a:lnTo>
                    <a:lnTo>
                      <a:pt x="1915" y="1562"/>
                    </a:lnTo>
                    <a:lnTo>
                      <a:pt x="1906" y="1544"/>
                    </a:lnTo>
                    <a:lnTo>
                      <a:pt x="1906" y="1544"/>
                    </a:lnTo>
                    <a:lnTo>
                      <a:pt x="1915" y="1544"/>
                    </a:lnTo>
                    <a:lnTo>
                      <a:pt x="1915" y="1544"/>
                    </a:lnTo>
                    <a:lnTo>
                      <a:pt x="1923" y="1553"/>
                    </a:lnTo>
                    <a:lnTo>
                      <a:pt x="1941" y="1580"/>
                    </a:lnTo>
                    <a:lnTo>
                      <a:pt x="1941" y="1580"/>
                    </a:lnTo>
                    <a:lnTo>
                      <a:pt x="1941" y="1589"/>
                    </a:lnTo>
                    <a:lnTo>
                      <a:pt x="1932" y="1597"/>
                    </a:lnTo>
                    <a:lnTo>
                      <a:pt x="1932" y="1597"/>
                    </a:lnTo>
                    <a:lnTo>
                      <a:pt x="1923" y="1597"/>
                    </a:lnTo>
                    <a:lnTo>
                      <a:pt x="1923" y="1597"/>
                    </a:lnTo>
                    <a:lnTo>
                      <a:pt x="1923" y="1606"/>
                    </a:lnTo>
                    <a:lnTo>
                      <a:pt x="1923" y="1606"/>
                    </a:lnTo>
                    <a:lnTo>
                      <a:pt x="1915" y="1615"/>
                    </a:lnTo>
                    <a:lnTo>
                      <a:pt x="1915" y="1615"/>
                    </a:lnTo>
                    <a:lnTo>
                      <a:pt x="1915" y="1624"/>
                    </a:lnTo>
                    <a:lnTo>
                      <a:pt x="1906" y="1624"/>
                    </a:lnTo>
                    <a:lnTo>
                      <a:pt x="1906" y="1624"/>
                    </a:lnTo>
                    <a:lnTo>
                      <a:pt x="1897" y="1624"/>
                    </a:lnTo>
                    <a:lnTo>
                      <a:pt x="1888" y="1633"/>
                    </a:lnTo>
                    <a:lnTo>
                      <a:pt x="1888" y="1633"/>
                    </a:lnTo>
                    <a:lnTo>
                      <a:pt x="1879" y="1642"/>
                    </a:lnTo>
                    <a:lnTo>
                      <a:pt x="1879" y="1668"/>
                    </a:lnTo>
                    <a:lnTo>
                      <a:pt x="1879" y="1668"/>
                    </a:lnTo>
                    <a:lnTo>
                      <a:pt x="1888" y="1677"/>
                    </a:lnTo>
                    <a:lnTo>
                      <a:pt x="1897" y="1677"/>
                    </a:lnTo>
                    <a:lnTo>
                      <a:pt x="1906" y="1677"/>
                    </a:lnTo>
                    <a:lnTo>
                      <a:pt x="1906" y="1677"/>
                    </a:lnTo>
                    <a:lnTo>
                      <a:pt x="1915" y="1677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23" y="1668"/>
                    </a:lnTo>
                    <a:lnTo>
                      <a:pt x="1932" y="1668"/>
                    </a:lnTo>
                    <a:lnTo>
                      <a:pt x="1932" y="1668"/>
                    </a:lnTo>
                    <a:lnTo>
                      <a:pt x="1941" y="1668"/>
                    </a:lnTo>
                    <a:lnTo>
                      <a:pt x="1941" y="1668"/>
                    </a:lnTo>
                    <a:lnTo>
                      <a:pt x="1941" y="1659"/>
                    </a:lnTo>
                    <a:lnTo>
                      <a:pt x="1941" y="1659"/>
                    </a:lnTo>
                    <a:lnTo>
                      <a:pt x="1950" y="1659"/>
                    </a:lnTo>
                    <a:lnTo>
                      <a:pt x="1950" y="1659"/>
                    </a:lnTo>
                    <a:lnTo>
                      <a:pt x="1959" y="1659"/>
                    </a:lnTo>
                    <a:lnTo>
                      <a:pt x="1959" y="1659"/>
                    </a:lnTo>
                    <a:lnTo>
                      <a:pt x="1968" y="1659"/>
                    </a:lnTo>
                    <a:lnTo>
                      <a:pt x="1976" y="1650"/>
                    </a:lnTo>
                    <a:lnTo>
                      <a:pt x="1976" y="1650"/>
                    </a:lnTo>
                    <a:lnTo>
                      <a:pt x="1985" y="1642"/>
                    </a:lnTo>
                    <a:lnTo>
                      <a:pt x="1985" y="1642"/>
                    </a:lnTo>
                    <a:lnTo>
                      <a:pt x="2003" y="1650"/>
                    </a:lnTo>
                    <a:lnTo>
                      <a:pt x="2003" y="1650"/>
                    </a:lnTo>
                    <a:lnTo>
                      <a:pt x="2020" y="1677"/>
                    </a:lnTo>
                    <a:lnTo>
                      <a:pt x="2020" y="1695"/>
                    </a:lnTo>
                    <a:lnTo>
                      <a:pt x="2020" y="1695"/>
                    </a:lnTo>
                    <a:lnTo>
                      <a:pt x="2012" y="1703"/>
                    </a:lnTo>
                    <a:lnTo>
                      <a:pt x="2012" y="1703"/>
                    </a:lnTo>
                    <a:lnTo>
                      <a:pt x="2003" y="1703"/>
                    </a:lnTo>
                    <a:lnTo>
                      <a:pt x="2003" y="1703"/>
                    </a:lnTo>
                    <a:lnTo>
                      <a:pt x="2003" y="1721"/>
                    </a:lnTo>
                    <a:lnTo>
                      <a:pt x="2003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68" y="1703"/>
                    </a:lnTo>
                    <a:lnTo>
                      <a:pt x="1950" y="1695"/>
                    </a:lnTo>
                    <a:lnTo>
                      <a:pt x="1950" y="1695"/>
                    </a:lnTo>
                    <a:lnTo>
                      <a:pt x="1941" y="1703"/>
                    </a:lnTo>
                    <a:lnTo>
                      <a:pt x="1941" y="1703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50" y="1730"/>
                    </a:lnTo>
                    <a:lnTo>
                      <a:pt x="1950" y="1730"/>
                    </a:lnTo>
                    <a:lnTo>
                      <a:pt x="1959" y="1748"/>
                    </a:lnTo>
                    <a:lnTo>
                      <a:pt x="1959" y="1748"/>
                    </a:lnTo>
                    <a:lnTo>
                      <a:pt x="1950" y="1765"/>
                    </a:lnTo>
                    <a:lnTo>
                      <a:pt x="1950" y="1765"/>
                    </a:lnTo>
                    <a:lnTo>
                      <a:pt x="1941" y="1774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9" y="1800"/>
                    </a:lnTo>
                    <a:lnTo>
                      <a:pt x="1968" y="1800"/>
                    </a:lnTo>
                    <a:lnTo>
                      <a:pt x="1968" y="1800"/>
                    </a:lnTo>
                    <a:lnTo>
                      <a:pt x="1976" y="1800"/>
                    </a:lnTo>
                    <a:lnTo>
                      <a:pt x="1976" y="1792"/>
                    </a:lnTo>
                    <a:lnTo>
                      <a:pt x="1976" y="1774"/>
                    </a:lnTo>
                    <a:lnTo>
                      <a:pt x="1976" y="1774"/>
                    </a:lnTo>
                    <a:lnTo>
                      <a:pt x="1985" y="1774"/>
                    </a:lnTo>
                    <a:lnTo>
                      <a:pt x="1985" y="1774"/>
                    </a:lnTo>
                    <a:lnTo>
                      <a:pt x="1994" y="1783"/>
                    </a:lnTo>
                    <a:lnTo>
                      <a:pt x="1994" y="1783"/>
                    </a:lnTo>
                    <a:lnTo>
                      <a:pt x="2003" y="1783"/>
                    </a:lnTo>
                    <a:lnTo>
                      <a:pt x="2003" y="1783"/>
                    </a:lnTo>
                    <a:lnTo>
                      <a:pt x="2012" y="1783"/>
                    </a:lnTo>
                    <a:lnTo>
                      <a:pt x="2012" y="1783"/>
                    </a:lnTo>
                    <a:lnTo>
                      <a:pt x="2020" y="1765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38" y="1756"/>
                    </a:lnTo>
                    <a:lnTo>
                      <a:pt x="2038" y="1756"/>
                    </a:lnTo>
                    <a:lnTo>
                      <a:pt x="2047" y="1765"/>
                    </a:lnTo>
                    <a:lnTo>
                      <a:pt x="2047" y="1765"/>
                    </a:lnTo>
                    <a:lnTo>
                      <a:pt x="2056" y="1765"/>
                    </a:lnTo>
                    <a:lnTo>
                      <a:pt x="2056" y="1765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82" y="1756"/>
                    </a:lnTo>
                    <a:lnTo>
                      <a:pt x="2082" y="1756"/>
                    </a:lnTo>
                    <a:lnTo>
                      <a:pt x="2082" y="1765"/>
                    </a:lnTo>
                    <a:lnTo>
                      <a:pt x="2082" y="1765"/>
                    </a:lnTo>
                    <a:lnTo>
                      <a:pt x="2073" y="1774"/>
                    </a:lnTo>
                    <a:lnTo>
                      <a:pt x="2073" y="1783"/>
                    </a:lnTo>
                    <a:lnTo>
                      <a:pt x="2073" y="1783"/>
                    </a:lnTo>
                    <a:lnTo>
                      <a:pt x="2082" y="1792"/>
                    </a:lnTo>
                    <a:lnTo>
                      <a:pt x="2082" y="1792"/>
                    </a:lnTo>
                    <a:lnTo>
                      <a:pt x="2100" y="1792"/>
                    </a:lnTo>
                    <a:lnTo>
                      <a:pt x="2100" y="1792"/>
                    </a:lnTo>
                    <a:lnTo>
                      <a:pt x="2091" y="1792"/>
                    </a:lnTo>
                    <a:lnTo>
                      <a:pt x="2091" y="1800"/>
                    </a:lnTo>
                    <a:lnTo>
                      <a:pt x="2091" y="1800"/>
                    </a:lnTo>
                    <a:lnTo>
                      <a:pt x="2082" y="1809"/>
                    </a:lnTo>
                    <a:lnTo>
                      <a:pt x="2082" y="1809"/>
                    </a:lnTo>
                    <a:lnTo>
                      <a:pt x="2091" y="1827"/>
                    </a:lnTo>
                    <a:lnTo>
                      <a:pt x="2091" y="1827"/>
                    </a:lnTo>
                    <a:lnTo>
                      <a:pt x="2100" y="1836"/>
                    </a:lnTo>
                    <a:lnTo>
                      <a:pt x="2100" y="1836"/>
                    </a:lnTo>
                    <a:lnTo>
                      <a:pt x="2091" y="1845"/>
                    </a:lnTo>
                    <a:lnTo>
                      <a:pt x="2091" y="1845"/>
                    </a:lnTo>
                    <a:lnTo>
                      <a:pt x="2091" y="1853"/>
                    </a:lnTo>
                    <a:lnTo>
                      <a:pt x="2100" y="1862"/>
                    </a:lnTo>
                    <a:lnTo>
                      <a:pt x="2100" y="1862"/>
                    </a:lnTo>
                    <a:lnTo>
                      <a:pt x="2100" y="1871"/>
                    </a:lnTo>
                    <a:lnTo>
                      <a:pt x="2100" y="1871"/>
                    </a:lnTo>
                    <a:lnTo>
                      <a:pt x="2100" y="1889"/>
                    </a:lnTo>
                    <a:lnTo>
                      <a:pt x="2100" y="1906"/>
                    </a:lnTo>
                    <a:lnTo>
                      <a:pt x="2100" y="1906"/>
                    </a:lnTo>
                    <a:lnTo>
                      <a:pt x="2109" y="1906"/>
                    </a:lnTo>
                    <a:lnTo>
                      <a:pt x="2109" y="1906"/>
                    </a:lnTo>
                    <a:lnTo>
                      <a:pt x="2135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53" y="1924"/>
                    </a:lnTo>
                    <a:lnTo>
                      <a:pt x="2153" y="1942"/>
                    </a:lnTo>
                    <a:lnTo>
                      <a:pt x="2153" y="1942"/>
                    </a:lnTo>
                    <a:lnTo>
                      <a:pt x="2170" y="1959"/>
                    </a:lnTo>
                    <a:lnTo>
                      <a:pt x="2170" y="1959"/>
                    </a:lnTo>
                    <a:lnTo>
                      <a:pt x="2188" y="1959"/>
                    </a:lnTo>
                    <a:lnTo>
                      <a:pt x="2206" y="1959"/>
                    </a:lnTo>
                    <a:lnTo>
                      <a:pt x="2206" y="1959"/>
                    </a:lnTo>
                    <a:lnTo>
                      <a:pt x="2223" y="1968"/>
                    </a:lnTo>
                    <a:lnTo>
                      <a:pt x="2223" y="1968"/>
                    </a:lnTo>
                    <a:lnTo>
                      <a:pt x="2232" y="1977"/>
                    </a:lnTo>
                    <a:lnTo>
                      <a:pt x="2232" y="1977"/>
                    </a:lnTo>
                    <a:lnTo>
                      <a:pt x="2223" y="1995"/>
                    </a:lnTo>
                    <a:lnTo>
                      <a:pt x="2223" y="2004"/>
                    </a:lnTo>
                    <a:lnTo>
                      <a:pt x="2223" y="2004"/>
                    </a:lnTo>
                    <a:lnTo>
                      <a:pt x="2223" y="2030"/>
                    </a:lnTo>
                    <a:lnTo>
                      <a:pt x="2241" y="2039"/>
                    </a:lnTo>
                    <a:lnTo>
                      <a:pt x="2241" y="2039"/>
                    </a:lnTo>
                    <a:lnTo>
                      <a:pt x="2241" y="2056"/>
                    </a:lnTo>
                    <a:lnTo>
                      <a:pt x="2241" y="2056"/>
                    </a:lnTo>
                    <a:lnTo>
                      <a:pt x="2241" y="2065"/>
                    </a:lnTo>
                    <a:lnTo>
                      <a:pt x="2259" y="2074"/>
                    </a:lnTo>
                    <a:lnTo>
                      <a:pt x="2259" y="2074"/>
                    </a:lnTo>
                    <a:lnTo>
                      <a:pt x="2285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47" y="2101"/>
                    </a:lnTo>
                    <a:lnTo>
                      <a:pt x="2347" y="2101"/>
                    </a:lnTo>
                    <a:lnTo>
                      <a:pt x="2356" y="2118"/>
                    </a:lnTo>
                    <a:lnTo>
                      <a:pt x="2373" y="2127"/>
                    </a:lnTo>
                    <a:lnTo>
                      <a:pt x="2373" y="2127"/>
                    </a:lnTo>
                    <a:lnTo>
                      <a:pt x="2391" y="2136"/>
                    </a:lnTo>
                    <a:lnTo>
                      <a:pt x="2409" y="2127"/>
                    </a:lnTo>
                    <a:lnTo>
                      <a:pt x="2409" y="2127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18" y="2162"/>
                    </a:lnTo>
                    <a:lnTo>
                      <a:pt x="2418" y="2162"/>
                    </a:lnTo>
                    <a:lnTo>
                      <a:pt x="2435" y="2171"/>
                    </a:lnTo>
                    <a:lnTo>
                      <a:pt x="2453" y="2171"/>
                    </a:lnTo>
                    <a:lnTo>
                      <a:pt x="2453" y="2171"/>
                    </a:lnTo>
                    <a:lnTo>
                      <a:pt x="2470" y="2162"/>
                    </a:lnTo>
                    <a:lnTo>
                      <a:pt x="2470" y="2162"/>
                    </a:lnTo>
                    <a:lnTo>
                      <a:pt x="2479" y="2171"/>
                    </a:lnTo>
                    <a:lnTo>
                      <a:pt x="2479" y="2171"/>
                    </a:lnTo>
                    <a:lnTo>
                      <a:pt x="2488" y="2180"/>
                    </a:lnTo>
                    <a:lnTo>
                      <a:pt x="2506" y="2180"/>
                    </a:lnTo>
                    <a:lnTo>
                      <a:pt x="2506" y="2180"/>
                    </a:lnTo>
                    <a:lnTo>
                      <a:pt x="2515" y="2198"/>
                    </a:lnTo>
                    <a:lnTo>
                      <a:pt x="2515" y="2198"/>
                    </a:lnTo>
                    <a:lnTo>
                      <a:pt x="2532" y="2215"/>
                    </a:lnTo>
                    <a:lnTo>
                      <a:pt x="2532" y="2215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50" y="2242"/>
                    </a:lnTo>
                    <a:lnTo>
                      <a:pt x="2550" y="2242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41" y="2260"/>
                    </a:lnTo>
                    <a:lnTo>
                      <a:pt x="2541" y="2260"/>
                    </a:lnTo>
                    <a:lnTo>
                      <a:pt x="2532" y="2251"/>
                    </a:lnTo>
                    <a:lnTo>
                      <a:pt x="2532" y="2251"/>
                    </a:lnTo>
                    <a:lnTo>
                      <a:pt x="2515" y="2242"/>
                    </a:lnTo>
                    <a:lnTo>
                      <a:pt x="2506" y="2242"/>
                    </a:lnTo>
                    <a:lnTo>
                      <a:pt x="2506" y="2242"/>
                    </a:lnTo>
                    <a:lnTo>
                      <a:pt x="2479" y="2242"/>
                    </a:lnTo>
                    <a:lnTo>
                      <a:pt x="2453" y="2242"/>
                    </a:lnTo>
                    <a:lnTo>
                      <a:pt x="2453" y="2242"/>
                    </a:lnTo>
                    <a:lnTo>
                      <a:pt x="2426" y="2242"/>
                    </a:lnTo>
                    <a:lnTo>
                      <a:pt x="2426" y="2242"/>
                    </a:lnTo>
                    <a:lnTo>
                      <a:pt x="2418" y="2268"/>
                    </a:lnTo>
                    <a:lnTo>
                      <a:pt x="2418" y="2268"/>
                    </a:lnTo>
                    <a:lnTo>
                      <a:pt x="2426" y="2304"/>
                    </a:lnTo>
                    <a:lnTo>
                      <a:pt x="2453" y="2339"/>
                    </a:lnTo>
                    <a:lnTo>
                      <a:pt x="2453" y="2339"/>
                    </a:lnTo>
                    <a:lnTo>
                      <a:pt x="2462" y="2365"/>
                    </a:lnTo>
                    <a:lnTo>
                      <a:pt x="2462" y="2365"/>
                    </a:lnTo>
                    <a:lnTo>
                      <a:pt x="2462" y="2383"/>
                    </a:lnTo>
                    <a:lnTo>
                      <a:pt x="2470" y="2392"/>
                    </a:lnTo>
                    <a:lnTo>
                      <a:pt x="2470" y="2392"/>
                    </a:lnTo>
                    <a:lnTo>
                      <a:pt x="2462" y="2401"/>
                    </a:lnTo>
                    <a:lnTo>
                      <a:pt x="2462" y="2410"/>
                    </a:lnTo>
                    <a:lnTo>
                      <a:pt x="2462" y="2418"/>
                    </a:lnTo>
                    <a:lnTo>
                      <a:pt x="2462" y="2418"/>
                    </a:lnTo>
                    <a:lnTo>
                      <a:pt x="2462" y="2427"/>
                    </a:lnTo>
                    <a:lnTo>
                      <a:pt x="2462" y="2427"/>
                    </a:lnTo>
                    <a:lnTo>
                      <a:pt x="2462" y="2445"/>
                    </a:lnTo>
                    <a:lnTo>
                      <a:pt x="2462" y="2445"/>
                    </a:lnTo>
                    <a:lnTo>
                      <a:pt x="2453" y="2489"/>
                    </a:lnTo>
                    <a:lnTo>
                      <a:pt x="2453" y="2533"/>
                    </a:lnTo>
                    <a:lnTo>
                      <a:pt x="2453" y="2533"/>
                    </a:lnTo>
                    <a:lnTo>
                      <a:pt x="2453" y="2568"/>
                    </a:lnTo>
                    <a:lnTo>
                      <a:pt x="2453" y="2568"/>
                    </a:lnTo>
                    <a:lnTo>
                      <a:pt x="2453" y="2586"/>
                    </a:lnTo>
                    <a:lnTo>
                      <a:pt x="2453" y="2586"/>
                    </a:lnTo>
                    <a:lnTo>
                      <a:pt x="2444" y="2586"/>
                    </a:lnTo>
                    <a:lnTo>
                      <a:pt x="2444" y="2586"/>
                    </a:lnTo>
                    <a:lnTo>
                      <a:pt x="2444" y="2604"/>
                    </a:lnTo>
                    <a:lnTo>
                      <a:pt x="2444" y="2604"/>
                    </a:lnTo>
                    <a:lnTo>
                      <a:pt x="2435" y="2639"/>
                    </a:lnTo>
                    <a:lnTo>
                      <a:pt x="2435" y="2657"/>
                    </a:lnTo>
                    <a:lnTo>
                      <a:pt x="2444" y="2674"/>
                    </a:lnTo>
                    <a:lnTo>
                      <a:pt x="2444" y="2674"/>
                    </a:lnTo>
                    <a:lnTo>
                      <a:pt x="2453" y="2710"/>
                    </a:lnTo>
                    <a:lnTo>
                      <a:pt x="2462" y="2727"/>
                    </a:lnTo>
                    <a:lnTo>
                      <a:pt x="2453" y="2745"/>
                    </a:lnTo>
                    <a:lnTo>
                      <a:pt x="2453" y="2745"/>
                    </a:lnTo>
                    <a:lnTo>
                      <a:pt x="2453" y="2772"/>
                    </a:lnTo>
                    <a:lnTo>
                      <a:pt x="2453" y="2798"/>
                    </a:lnTo>
                    <a:lnTo>
                      <a:pt x="2462" y="2833"/>
                    </a:lnTo>
                    <a:lnTo>
                      <a:pt x="2462" y="2833"/>
                    </a:lnTo>
                    <a:lnTo>
                      <a:pt x="2470" y="2851"/>
                    </a:lnTo>
                    <a:lnTo>
                      <a:pt x="2470" y="2860"/>
                    </a:lnTo>
                    <a:lnTo>
                      <a:pt x="2470" y="2860"/>
                    </a:lnTo>
                    <a:lnTo>
                      <a:pt x="2470" y="2886"/>
                    </a:lnTo>
                    <a:lnTo>
                      <a:pt x="2479" y="2904"/>
                    </a:lnTo>
                    <a:lnTo>
                      <a:pt x="2488" y="2913"/>
                    </a:lnTo>
                    <a:lnTo>
                      <a:pt x="2488" y="2913"/>
                    </a:lnTo>
                    <a:lnTo>
                      <a:pt x="2523" y="2948"/>
                    </a:lnTo>
                    <a:lnTo>
                      <a:pt x="2523" y="2948"/>
                    </a:lnTo>
                    <a:lnTo>
                      <a:pt x="2523" y="2957"/>
                    </a:lnTo>
                    <a:lnTo>
                      <a:pt x="2523" y="2957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9" y="3001"/>
                    </a:lnTo>
                    <a:lnTo>
                      <a:pt x="2576" y="3019"/>
                    </a:lnTo>
                    <a:lnTo>
                      <a:pt x="2576" y="3019"/>
                    </a:lnTo>
                    <a:lnTo>
                      <a:pt x="2585" y="3019"/>
                    </a:lnTo>
                    <a:lnTo>
                      <a:pt x="2585" y="3019"/>
                    </a:lnTo>
                    <a:lnTo>
                      <a:pt x="2585" y="3028"/>
                    </a:lnTo>
                    <a:lnTo>
                      <a:pt x="2585" y="3028"/>
                    </a:lnTo>
                    <a:lnTo>
                      <a:pt x="2576" y="3036"/>
                    </a:lnTo>
                    <a:lnTo>
                      <a:pt x="2576" y="3045"/>
                    </a:lnTo>
                    <a:lnTo>
                      <a:pt x="2576" y="3045"/>
                    </a:lnTo>
                    <a:lnTo>
                      <a:pt x="2585" y="3063"/>
                    </a:lnTo>
                    <a:lnTo>
                      <a:pt x="2612" y="3098"/>
                    </a:lnTo>
                    <a:lnTo>
                      <a:pt x="2612" y="3098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47" y="3133"/>
                    </a:lnTo>
                    <a:lnTo>
                      <a:pt x="2656" y="3142"/>
                    </a:lnTo>
                    <a:lnTo>
                      <a:pt x="2656" y="3151"/>
                    </a:lnTo>
                    <a:lnTo>
                      <a:pt x="2656" y="3151"/>
                    </a:lnTo>
                    <a:lnTo>
                      <a:pt x="2665" y="3169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709" y="3178"/>
                    </a:lnTo>
                    <a:lnTo>
                      <a:pt x="2744" y="3195"/>
                    </a:lnTo>
                    <a:lnTo>
                      <a:pt x="2744" y="3195"/>
                    </a:lnTo>
                    <a:lnTo>
                      <a:pt x="2762" y="3213"/>
                    </a:lnTo>
                    <a:lnTo>
                      <a:pt x="2779" y="3213"/>
                    </a:lnTo>
                    <a:lnTo>
                      <a:pt x="2797" y="3213"/>
                    </a:lnTo>
                    <a:lnTo>
                      <a:pt x="2797" y="3213"/>
                    </a:lnTo>
                    <a:lnTo>
                      <a:pt x="2815" y="3231"/>
                    </a:lnTo>
                    <a:lnTo>
                      <a:pt x="2832" y="3257"/>
                    </a:lnTo>
                    <a:lnTo>
                      <a:pt x="2832" y="3257"/>
                    </a:lnTo>
                    <a:lnTo>
                      <a:pt x="2841" y="3275"/>
                    </a:lnTo>
                    <a:lnTo>
                      <a:pt x="2841" y="3275"/>
                    </a:lnTo>
                    <a:lnTo>
                      <a:pt x="2850" y="3301"/>
                    </a:lnTo>
                    <a:lnTo>
                      <a:pt x="2850" y="3301"/>
                    </a:lnTo>
                    <a:lnTo>
                      <a:pt x="2868" y="3301"/>
                    </a:lnTo>
                    <a:lnTo>
                      <a:pt x="2991" y="3292"/>
                    </a:lnTo>
                    <a:lnTo>
                      <a:pt x="2991" y="3292"/>
                    </a:lnTo>
                    <a:lnTo>
                      <a:pt x="3053" y="3319"/>
                    </a:lnTo>
                    <a:lnTo>
                      <a:pt x="3053" y="3319"/>
                    </a:lnTo>
                    <a:lnTo>
                      <a:pt x="3159" y="3354"/>
                    </a:lnTo>
                    <a:lnTo>
                      <a:pt x="3159" y="3354"/>
                    </a:lnTo>
                    <a:lnTo>
                      <a:pt x="3194" y="3372"/>
                    </a:lnTo>
                    <a:lnTo>
                      <a:pt x="3194" y="3372"/>
                    </a:lnTo>
                    <a:lnTo>
                      <a:pt x="3203" y="3372"/>
                    </a:lnTo>
                    <a:lnTo>
                      <a:pt x="3353" y="3372"/>
                    </a:lnTo>
                    <a:lnTo>
                      <a:pt x="3353" y="3372"/>
                    </a:lnTo>
                    <a:lnTo>
                      <a:pt x="3370" y="3363"/>
                    </a:lnTo>
                    <a:lnTo>
                      <a:pt x="3388" y="3345"/>
                    </a:lnTo>
                    <a:lnTo>
                      <a:pt x="3459" y="3345"/>
                    </a:lnTo>
                    <a:lnTo>
                      <a:pt x="3512" y="3398"/>
                    </a:lnTo>
                    <a:lnTo>
                      <a:pt x="3512" y="3398"/>
                    </a:lnTo>
                    <a:lnTo>
                      <a:pt x="3529" y="3407"/>
                    </a:lnTo>
                    <a:lnTo>
                      <a:pt x="3529" y="3407"/>
                    </a:lnTo>
                    <a:lnTo>
                      <a:pt x="3547" y="3425"/>
                    </a:lnTo>
                    <a:lnTo>
                      <a:pt x="3547" y="3425"/>
                    </a:lnTo>
                    <a:lnTo>
                      <a:pt x="3547" y="3451"/>
                    </a:lnTo>
                    <a:lnTo>
                      <a:pt x="3565" y="3469"/>
                    </a:lnTo>
                    <a:lnTo>
                      <a:pt x="3565" y="3469"/>
                    </a:lnTo>
                    <a:lnTo>
                      <a:pt x="3582" y="3478"/>
                    </a:lnTo>
                    <a:lnTo>
                      <a:pt x="3582" y="3478"/>
                    </a:lnTo>
                    <a:lnTo>
                      <a:pt x="3591" y="3487"/>
                    </a:lnTo>
                    <a:lnTo>
                      <a:pt x="3591" y="3487"/>
                    </a:lnTo>
                    <a:lnTo>
                      <a:pt x="3617" y="3495"/>
                    </a:lnTo>
                    <a:lnTo>
                      <a:pt x="3617" y="3495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35" y="3513"/>
                    </a:lnTo>
                    <a:lnTo>
                      <a:pt x="3662" y="3504"/>
                    </a:lnTo>
                    <a:lnTo>
                      <a:pt x="3662" y="3504"/>
                    </a:lnTo>
                    <a:lnTo>
                      <a:pt x="3670" y="3487"/>
                    </a:lnTo>
                    <a:lnTo>
                      <a:pt x="3670" y="3487"/>
                    </a:lnTo>
                    <a:lnTo>
                      <a:pt x="3688" y="3460"/>
                    </a:lnTo>
                    <a:lnTo>
                      <a:pt x="3688" y="3460"/>
                    </a:lnTo>
                    <a:lnTo>
                      <a:pt x="3732" y="3478"/>
                    </a:lnTo>
                    <a:lnTo>
                      <a:pt x="3759" y="3487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531"/>
                    </a:lnTo>
                    <a:lnTo>
                      <a:pt x="3794" y="3548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92"/>
                    </a:lnTo>
                    <a:lnTo>
                      <a:pt x="3829" y="3592"/>
                    </a:lnTo>
                    <a:lnTo>
                      <a:pt x="3838" y="3610"/>
                    </a:lnTo>
                    <a:lnTo>
                      <a:pt x="3838" y="3610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56" y="3654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82" y="3672"/>
                    </a:lnTo>
                    <a:lnTo>
                      <a:pt x="3882" y="3672"/>
                    </a:lnTo>
                    <a:lnTo>
                      <a:pt x="3891" y="3672"/>
                    </a:lnTo>
                    <a:lnTo>
                      <a:pt x="3900" y="3672"/>
                    </a:lnTo>
                    <a:lnTo>
                      <a:pt x="3900" y="3672"/>
                    </a:lnTo>
                    <a:lnTo>
                      <a:pt x="3944" y="3690"/>
                    </a:lnTo>
                    <a:lnTo>
                      <a:pt x="3944" y="3690"/>
                    </a:lnTo>
                    <a:lnTo>
                      <a:pt x="3962" y="3690"/>
                    </a:lnTo>
                    <a:lnTo>
                      <a:pt x="3979" y="3690"/>
                    </a:lnTo>
                    <a:lnTo>
                      <a:pt x="3988" y="3681"/>
                    </a:lnTo>
                    <a:lnTo>
                      <a:pt x="3988" y="3681"/>
                    </a:lnTo>
                    <a:lnTo>
                      <a:pt x="3988" y="3663"/>
                    </a:lnTo>
                    <a:lnTo>
                      <a:pt x="3988" y="3654"/>
                    </a:lnTo>
                    <a:lnTo>
                      <a:pt x="3988" y="3654"/>
                    </a:lnTo>
                    <a:lnTo>
                      <a:pt x="3970" y="3628"/>
                    </a:lnTo>
                    <a:lnTo>
                      <a:pt x="3970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70" y="3619"/>
                    </a:lnTo>
                    <a:lnTo>
                      <a:pt x="3970" y="3619"/>
                    </a:lnTo>
                    <a:lnTo>
                      <a:pt x="3988" y="3601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88" y="3566"/>
                    </a:lnTo>
                    <a:lnTo>
                      <a:pt x="3988" y="3566"/>
                    </a:lnTo>
                    <a:lnTo>
                      <a:pt x="4023" y="3548"/>
                    </a:lnTo>
                    <a:lnTo>
                      <a:pt x="4023" y="3531"/>
                    </a:lnTo>
                    <a:lnTo>
                      <a:pt x="4023" y="3531"/>
                    </a:lnTo>
                    <a:lnTo>
                      <a:pt x="4032" y="3531"/>
                    </a:lnTo>
                    <a:lnTo>
                      <a:pt x="4050" y="3531"/>
                    </a:lnTo>
                    <a:lnTo>
                      <a:pt x="4050" y="3531"/>
                    </a:lnTo>
                    <a:lnTo>
                      <a:pt x="4067" y="3522"/>
                    </a:lnTo>
                    <a:lnTo>
                      <a:pt x="4085" y="3513"/>
                    </a:lnTo>
                    <a:lnTo>
                      <a:pt x="4103" y="3495"/>
                    </a:lnTo>
                    <a:lnTo>
                      <a:pt x="4112" y="3478"/>
                    </a:lnTo>
                    <a:lnTo>
                      <a:pt x="4112" y="3478"/>
                    </a:lnTo>
                    <a:lnTo>
                      <a:pt x="4129" y="3478"/>
                    </a:lnTo>
                    <a:lnTo>
                      <a:pt x="4129" y="3478"/>
                    </a:lnTo>
                    <a:lnTo>
                      <a:pt x="4147" y="3469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82" y="3460"/>
                    </a:lnTo>
                    <a:lnTo>
                      <a:pt x="4182" y="3460"/>
                    </a:lnTo>
                    <a:lnTo>
                      <a:pt x="4200" y="3451"/>
                    </a:lnTo>
                    <a:lnTo>
                      <a:pt x="4200" y="3451"/>
                    </a:lnTo>
                    <a:lnTo>
                      <a:pt x="4209" y="3460"/>
                    </a:lnTo>
                    <a:lnTo>
                      <a:pt x="4209" y="3460"/>
                    </a:lnTo>
                    <a:lnTo>
                      <a:pt x="4226" y="3469"/>
                    </a:lnTo>
                    <a:lnTo>
                      <a:pt x="4244" y="3478"/>
                    </a:lnTo>
                    <a:lnTo>
                      <a:pt x="4244" y="3478"/>
                    </a:lnTo>
                    <a:lnTo>
                      <a:pt x="4262" y="3469"/>
                    </a:lnTo>
                    <a:lnTo>
                      <a:pt x="4270" y="3460"/>
                    </a:lnTo>
                    <a:lnTo>
                      <a:pt x="4270" y="3460"/>
                    </a:lnTo>
                    <a:lnTo>
                      <a:pt x="4288" y="3478"/>
                    </a:lnTo>
                    <a:lnTo>
                      <a:pt x="4288" y="3478"/>
                    </a:lnTo>
                    <a:lnTo>
                      <a:pt x="4306" y="3495"/>
                    </a:lnTo>
                    <a:lnTo>
                      <a:pt x="4323" y="3495"/>
                    </a:lnTo>
                    <a:lnTo>
                      <a:pt x="4350" y="3495"/>
                    </a:lnTo>
                    <a:lnTo>
                      <a:pt x="4350" y="3495"/>
                    </a:lnTo>
                    <a:lnTo>
                      <a:pt x="4367" y="3495"/>
                    </a:lnTo>
                    <a:lnTo>
                      <a:pt x="4376" y="3478"/>
                    </a:lnTo>
                    <a:lnTo>
                      <a:pt x="4376" y="3478"/>
                    </a:lnTo>
                    <a:lnTo>
                      <a:pt x="4394" y="3487"/>
                    </a:lnTo>
                    <a:lnTo>
                      <a:pt x="4412" y="3478"/>
                    </a:lnTo>
                    <a:lnTo>
                      <a:pt x="4412" y="3478"/>
                    </a:lnTo>
                    <a:lnTo>
                      <a:pt x="4420" y="3469"/>
                    </a:lnTo>
                    <a:lnTo>
                      <a:pt x="4420" y="3451"/>
                    </a:lnTo>
                    <a:lnTo>
                      <a:pt x="4420" y="3451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34"/>
                    </a:lnTo>
                    <a:lnTo>
                      <a:pt x="4420" y="3434"/>
                    </a:lnTo>
                    <a:lnTo>
                      <a:pt x="4438" y="3425"/>
                    </a:lnTo>
                    <a:lnTo>
                      <a:pt x="4473" y="3425"/>
                    </a:lnTo>
                    <a:lnTo>
                      <a:pt x="4473" y="3425"/>
                    </a:lnTo>
                    <a:lnTo>
                      <a:pt x="4491" y="3425"/>
                    </a:lnTo>
                    <a:lnTo>
                      <a:pt x="4491" y="3416"/>
                    </a:lnTo>
                    <a:lnTo>
                      <a:pt x="4491" y="3416"/>
                    </a:lnTo>
                    <a:lnTo>
                      <a:pt x="4500" y="3434"/>
                    </a:lnTo>
                    <a:lnTo>
                      <a:pt x="4517" y="3434"/>
                    </a:lnTo>
                    <a:lnTo>
                      <a:pt x="4517" y="3434"/>
                    </a:lnTo>
                    <a:lnTo>
                      <a:pt x="4535" y="3434"/>
                    </a:lnTo>
                    <a:lnTo>
                      <a:pt x="4535" y="3434"/>
                    </a:lnTo>
                    <a:lnTo>
                      <a:pt x="4553" y="3434"/>
                    </a:lnTo>
                    <a:lnTo>
                      <a:pt x="4553" y="3434"/>
                    </a:lnTo>
                    <a:lnTo>
                      <a:pt x="4579" y="3425"/>
                    </a:lnTo>
                    <a:lnTo>
                      <a:pt x="4579" y="3425"/>
                    </a:lnTo>
                    <a:lnTo>
                      <a:pt x="4606" y="3434"/>
                    </a:lnTo>
                    <a:lnTo>
                      <a:pt x="4614" y="3442"/>
                    </a:lnTo>
                    <a:lnTo>
                      <a:pt x="4614" y="3442"/>
                    </a:lnTo>
                    <a:lnTo>
                      <a:pt x="4623" y="3460"/>
                    </a:lnTo>
                    <a:lnTo>
                      <a:pt x="4641" y="3469"/>
                    </a:lnTo>
                    <a:lnTo>
                      <a:pt x="4641" y="3469"/>
                    </a:lnTo>
                    <a:lnTo>
                      <a:pt x="4659" y="3469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94" y="3451"/>
                    </a:lnTo>
                    <a:lnTo>
                      <a:pt x="4694" y="3451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38" y="3469"/>
                    </a:lnTo>
                    <a:lnTo>
                      <a:pt x="4738" y="3469"/>
                    </a:lnTo>
                    <a:lnTo>
                      <a:pt x="4773" y="3504"/>
                    </a:lnTo>
                    <a:lnTo>
                      <a:pt x="4773" y="3504"/>
                    </a:lnTo>
                    <a:lnTo>
                      <a:pt x="4773" y="3513"/>
                    </a:lnTo>
                    <a:lnTo>
                      <a:pt x="4773" y="3522"/>
                    </a:lnTo>
                    <a:lnTo>
                      <a:pt x="4773" y="3522"/>
                    </a:lnTo>
                    <a:lnTo>
                      <a:pt x="4764" y="3540"/>
                    </a:lnTo>
                    <a:lnTo>
                      <a:pt x="4764" y="3548"/>
                    </a:lnTo>
                    <a:lnTo>
                      <a:pt x="4764" y="3548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73" y="3584"/>
                    </a:lnTo>
                    <a:lnTo>
                      <a:pt x="4773" y="3584"/>
                    </a:lnTo>
                    <a:lnTo>
                      <a:pt x="4773" y="3601"/>
                    </a:lnTo>
                    <a:lnTo>
                      <a:pt x="4791" y="3619"/>
                    </a:lnTo>
                    <a:lnTo>
                      <a:pt x="4791" y="3619"/>
                    </a:lnTo>
                    <a:lnTo>
                      <a:pt x="4800" y="3628"/>
                    </a:lnTo>
                    <a:lnTo>
                      <a:pt x="4800" y="3637"/>
                    </a:lnTo>
                    <a:lnTo>
                      <a:pt x="4800" y="3654"/>
                    </a:lnTo>
                    <a:lnTo>
                      <a:pt x="4800" y="3654"/>
                    </a:lnTo>
                    <a:lnTo>
                      <a:pt x="4809" y="3672"/>
                    </a:lnTo>
                    <a:lnTo>
                      <a:pt x="4826" y="3681"/>
                    </a:lnTo>
                    <a:lnTo>
                      <a:pt x="4826" y="3681"/>
                    </a:lnTo>
                    <a:lnTo>
                      <a:pt x="4835" y="3690"/>
                    </a:lnTo>
                    <a:lnTo>
                      <a:pt x="4844" y="3707"/>
                    </a:lnTo>
                    <a:lnTo>
                      <a:pt x="4844" y="3707"/>
                    </a:lnTo>
                    <a:lnTo>
                      <a:pt x="4853" y="3725"/>
                    </a:lnTo>
                    <a:lnTo>
                      <a:pt x="4853" y="3725"/>
                    </a:lnTo>
                    <a:lnTo>
                      <a:pt x="4870" y="3743"/>
                    </a:lnTo>
                    <a:lnTo>
                      <a:pt x="4888" y="3743"/>
                    </a:lnTo>
                    <a:lnTo>
                      <a:pt x="4897" y="3743"/>
                    </a:lnTo>
                    <a:lnTo>
                      <a:pt x="4897" y="3743"/>
                    </a:lnTo>
                    <a:lnTo>
                      <a:pt x="4914" y="3734"/>
                    </a:lnTo>
                    <a:lnTo>
                      <a:pt x="4914" y="3734"/>
                    </a:lnTo>
                    <a:lnTo>
                      <a:pt x="4923" y="3716"/>
                    </a:lnTo>
                    <a:lnTo>
                      <a:pt x="4923" y="3716"/>
                    </a:lnTo>
                    <a:lnTo>
                      <a:pt x="4932" y="3690"/>
                    </a:lnTo>
                    <a:lnTo>
                      <a:pt x="4932" y="3690"/>
                    </a:lnTo>
                    <a:lnTo>
                      <a:pt x="4941" y="3672"/>
                    </a:lnTo>
                    <a:lnTo>
                      <a:pt x="4950" y="3654"/>
                    </a:lnTo>
                    <a:lnTo>
                      <a:pt x="4950" y="3654"/>
                    </a:lnTo>
                    <a:lnTo>
                      <a:pt x="4941" y="3592"/>
                    </a:lnTo>
                    <a:lnTo>
                      <a:pt x="4923" y="3557"/>
                    </a:lnTo>
                    <a:lnTo>
                      <a:pt x="4914" y="3531"/>
                    </a:lnTo>
                    <a:lnTo>
                      <a:pt x="4914" y="3531"/>
                    </a:lnTo>
                    <a:lnTo>
                      <a:pt x="4906" y="3522"/>
                    </a:lnTo>
                    <a:lnTo>
                      <a:pt x="4906" y="3522"/>
                    </a:lnTo>
                    <a:lnTo>
                      <a:pt x="4906" y="3487"/>
                    </a:lnTo>
                    <a:lnTo>
                      <a:pt x="4906" y="3487"/>
                    </a:lnTo>
                    <a:lnTo>
                      <a:pt x="4897" y="3478"/>
                    </a:lnTo>
                    <a:lnTo>
                      <a:pt x="4897" y="3478"/>
                    </a:lnTo>
                    <a:lnTo>
                      <a:pt x="4879" y="3442"/>
                    </a:lnTo>
                    <a:lnTo>
                      <a:pt x="4870" y="3389"/>
                    </a:lnTo>
                    <a:lnTo>
                      <a:pt x="4870" y="3389"/>
                    </a:lnTo>
                    <a:lnTo>
                      <a:pt x="4879" y="3363"/>
                    </a:lnTo>
                    <a:lnTo>
                      <a:pt x="4888" y="3336"/>
                    </a:lnTo>
                    <a:lnTo>
                      <a:pt x="4932" y="3284"/>
                    </a:lnTo>
                    <a:lnTo>
                      <a:pt x="4932" y="3284"/>
                    </a:lnTo>
                    <a:lnTo>
                      <a:pt x="4941" y="3284"/>
                    </a:lnTo>
                    <a:lnTo>
                      <a:pt x="4941" y="3284"/>
                    </a:lnTo>
                    <a:lnTo>
                      <a:pt x="4950" y="3284"/>
                    </a:lnTo>
                    <a:lnTo>
                      <a:pt x="4950" y="3284"/>
                    </a:lnTo>
                    <a:lnTo>
                      <a:pt x="4967" y="3275"/>
                    </a:lnTo>
                    <a:lnTo>
                      <a:pt x="4985" y="3248"/>
                    </a:lnTo>
                    <a:lnTo>
                      <a:pt x="4985" y="3248"/>
                    </a:lnTo>
                    <a:lnTo>
                      <a:pt x="5003" y="3231"/>
                    </a:lnTo>
                    <a:lnTo>
                      <a:pt x="5012" y="3222"/>
                    </a:lnTo>
                    <a:lnTo>
                      <a:pt x="5029" y="3222"/>
                    </a:lnTo>
                    <a:lnTo>
                      <a:pt x="5029" y="3222"/>
                    </a:lnTo>
                    <a:lnTo>
                      <a:pt x="5038" y="3222"/>
                    </a:lnTo>
                    <a:lnTo>
                      <a:pt x="5056" y="3213"/>
                    </a:lnTo>
                    <a:lnTo>
                      <a:pt x="5064" y="3195"/>
                    </a:lnTo>
                    <a:lnTo>
                      <a:pt x="5064" y="3195"/>
                    </a:lnTo>
                    <a:lnTo>
                      <a:pt x="5073" y="3178"/>
                    </a:lnTo>
                    <a:lnTo>
                      <a:pt x="5109" y="3169"/>
                    </a:lnTo>
                    <a:lnTo>
                      <a:pt x="5117" y="3169"/>
                    </a:lnTo>
                    <a:lnTo>
                      <a:pt x="5117" y="3169"/>
                    </a:lnTo>
                    <a:lnTo>
                      <a:pt x="5135" y="3160"/>
                    </a:lnTo>
                    <a:lnTo>
                      <a:pt x="5144" y="3142"/>
                    </a:lnTo>
                    <a:lnTo>
                      <a:pt x="5144" y="3142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53" y="3125"/>
                    </a:lnTo>
                    <a:lnTo>
                      <a:pt x="5170" y="3116"/>
                    </a:lnTo>
                    <a:lnTo>
                      <a:pt x="5170" y="3116"/>
                    </a:lnTo>
                    <a:lnTo>
                      <a:pt x="5179" y="3107"/>
                    </a:lnTo>
                    <a:lnTo>
                      <a:pt x="5179" y="3107"/>
                    </a:lnTo>
                    <a:lnTo>
                      <a:pt x="5188" y="3107"/>
                    </a:lnTo>
                    <a:lnTo>
                      <a:pt x="5188" y="3107"/>
                    </a:lnTo>
                    <a:lnTo>
                      <a:pt x="5197" y="3089"/>
                    </a:lnTo>
                    <a:lnTo>
                      <a:pt x="5197" y="3072"/>
                    </a:lnTo>
                    <a:lnTo>
                      <a:pt x="5197" y="3072"/>
                    </a:lnTo>
                    <a:lnTo>
                      <a:pt x="5197" y="3063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88" y="3036"/>
                    </a:lnTo>
                    <a:lnTo>
                      <a:pt x="5179" y="3019"/>
                    </a:lnTo>
                    <a:lnTo>
                      <a:pt x="5179" y="3019"/>
                    </a:lnTo>
                    <a:lnTo>
                      <a:pt x="5170" y="3010"/>
                    </a:lnTo>
                    <a:lnTo>
                      <a:pt x="5153" y="3001"/>
                    </a:lnTo>
                    <a:lnTo>
                      <a:pt x="5153" y="3001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62" y="2975"/>
                    </a:lnTo>
                    <a:lnTo>
                      <a:pt x="5162" y="2975"/>
                    </a:lnTo>
                    <a:lnTo>
                      <a:pt x="5162" y="2983"/>
                    </a:lnTo>
                    <a:lnTo>
                      <a:pt x="5162" y="2983"/>
                    </a:lnTo>
                    <a:lnTo>
                      <a:pt x="5179" y="2983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206" y="2966"/>
                    </a:lnTo>
                    <a:lnTo>
                      <a:pt x="5206" y="2966"/>
                    </a:lnTo>
                    <a:lnTo>
                      <a:pt x="5214" y="2922"/>
                    </a:lnTo>
                    <a:lnTo>
                      <a:pt x="5223" y="2895"/>
                    </a:lnTo>
                    <a:lnTo>
                      <a:pt x="5223" y="2895"/>
                    </a:lnTo>
                    <a:lnTo>
                      <a:pt x="5232" y="2886"/>
                    </a:lnTo>
                    <a:lnTo>
                      <a:pt x="5241" y="2877"/>
                    </a:lnTo>
                    <a:lnTo>
                      <a:pt x="5241" y="2877"/>
                    </a:lnTo>
                    <a:lnTo>
                      <a:pt x="5241" y="2869"/>
                    </a:lnTo>
                    <a:lnTo>
                      <a:pt x="5241" y="2869"/>
                    </a:lnTo>
                    <a:lnTo>
                      <a:pt x="5267" y="2851"/>
                    </a:lnTo>
                    <a:lnTo>
                      <a:pt x="5276" y="2833"/>
                    </a:lnTo>
                    <a:lnTo>
                      <a:pt x="5294" y="2798"/>
                    </a:lnTo>
                    <a:lnTo>
                      <a:pt x="5294" y="2798"/>
                    </a:lnTo>
                    <a:lnTo>
                      <a:pt x="5285" y="2789"/>
                    </a:lnTo>
                    <a:lnTo>
                      <a:pt x="5285" y="2789"/>
                    </a:lnTo>
                    <a:lnTo>
                      <a:pt x="5294" y="2789"/>
                    </a:lnTo>
                    <a:lnTo>
                      <a:pt x="5303" y="2789"/>
                    </a:lnTo>
                    <a:lnTo>
                      <a:pt x="5303" y="2789"/>
                    </a:lnTo>
                    <a:lnTo>
                      <a:pt x="5312" y="2789"/>
                    </a:lnTo>
                    <a:lnTo>
                      <a:pt x="5312" y="2789"/>
                    </a:lnTo>
                    <a:lnTo>
                      <a:pt x="5338" y="2789"/>
                    </a:lnTo>
                    <a:lnTo>
                      <a:pt x="5338" y="2789"/>
                    </a:lnTo>
                    <a:lnTo>
                      <a:pt x="5356" y="2780"/>
                    </a:lnTo>
                    <a:lnTo>
                      <a:pt x="5364" y="2772"/>
                    </a:lnTo>
                    <a:lnTo>
                      <a:pt x="5364" y="2772"/>
                    </a:lnTo>
                    <a:lnTo>
                      <a:pt x="5373" y="2763"/>
                    </a:lnTo>
                    <a:lnTo>
                      <a:pt x="5373" y="2745"/>
                    </a:lnTo>
                    <a:lnTo>
                      <a:pt x="5373" y="2745"/>
                    </a:lnTo>
                    <a:lnTo>
                      <a:pt x="5373" y="2736"/>
                    </a:lnTo>
                    <a:lnTo>
                      <a:pt x="5373" y="2736"/>
                    </a:lnTo>
                    <a:lnTo>
                      <a:pt x="5391" y="2736"/>
                    </a:lnTo>
                    <a:lnTo>
                      <a:pt x="5391" y="2736"/>
                    </a:lnTo>
                    <a:lnTo>
                      <a:pt x="5409" y="2736"/>
                    </a:lnTo>
                    <a:lnTo>
                      <a:pt x="5417" y="2727"/>
                    </a:lnTo>
                    <a:lnTo>
                      <a:pt x="5417" y="2727"/>
                    </a:lnTo>
                    <a:lnTo>
                      <a:pt x="5444" y="2727"/>
                    </a:lnTo>
                    <a:lnTo>
                      <a:pt x="5461" y="2719"/>
                    </a:lnTo>
                    <a:lnTo>
                      <a:pt x="5461" y="2719"/>
                    </a:lnTo>
                    <a:lnTo>
                      <a:pt x="5479" y="2710"/>
                    </a:lnTo>
                    <a:lnTo>
                      <a:pt x="5479" y="2701"/>
                    </a:lnTo>
                    <a:lnTo>
                      <a:pt x="5479" y="2692"/>
                    </a:lnTo>
                    <a:lnTo>
                      <a:pt x="5479" y="2692"/>
                    </a:lnTo>
                    <a:lnTo>
                      <a:pt x="5479" y="2666"/>
                    </a:lnTo>
                    <a:lnTo>
                      <a:pt x="5461" y="2657"/>
                    </a:lnTo>
                    <a:lnTo>
                      <a:pt x="5461" y="2657"/>
                    </a:lnTo>
                    <a:lnTo>
                      <a:pt x="5470" y="2630"/>
                    </a:lnTo>
                    <a:lnTo>
                      <a:pt x="5470" y="2630"/>
                    </a:lnTo>
                    <a:lnTo>
                      <a:pt x="5470" y="2621"/>
                    </a:lnTo>
                    <a:lnTo>
                      <a:pt x="5470" y="2621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506" y="2586"/>
                    </a:lnTo>
                    <a:lnTo>
                      <a:pt x="5514" y="2577"/>
                    </a:lnTo>
                    <a:lnTo>
                      <a:pt x="5514" y="2577"/>
                    </a:lnTo>
                    <a:lnTo>
                      <a:pt x="5523" y="2577"/>
                    </a:lnTo>
                    <a:lnTo>
                      <a:pt x="5523" y="2577"/>
                    </a:lnTo>
                    <a:lnTo>
                      <a:pt x="5541" y="2568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85" y="2533"/>
                    </a:lnTo>
                    <a:lnTo>
                      <a:pt x="5585" y="2533"/>
                    </a:lnTo>
                    <a:lnTo>
                      <a:pt x="5594" y="2542"/>
                    </a:lnTo>
                    <a:lnTo>
                      <a:pt x="5611" y="2542"/>
                    </a:lnTo>
                    <a:lnTo>
                      <a:pt x="5611" y="2542"/>
                    </a:lnTo>
                    <a:lnTo>
                      <a:pt x="5620" y="2542"/>
                    </a:lnTo>
                    <a:lnTo>
                      <a:pt x="5638" y="2533"/>
                    </a:lnTo>
                    <a:lnTo>
                      <a:pt x="5638" y="2533"/>
                    </a:lnTo>
                    <a:lnTo>
                      <a:pt x="5656" y="2524"/>
                    </a:lnTo>
                    <a:lnTo>
                      <a:pt x="5656" y="2524"/>
                    </a:lnTo>
                    <a:lnTo>
                      <a:pt x="5673" y="2507"/>
                    </a:lnTo>
                    <a:lnTo>
                      <a:pt x="5673" y="2507"/>
                    </a:lnTo>
                    <a:lnTo>
                      <a:pt x="5682" y="2507"/>
                    </a:lnTo>
                    <a:lnTo>
                      <a:pt x="5682" y="2507"/>
                    </a:lnTo>
                    <a:lnTo>
                      <a:pt x="5691" y="2498"/>
                    </a:lnTo>
                    <a:lnTo>
                      <a:pt x="5691" y="2498"/>
                    </a:lnTo>
                    <a:lnTo>
                      <a:pt x="5717" y="2489"/>
                    </a:lnTo>
                    <a:lnTo>
                      <a:pt x="5726" y="2480"/>
                    </a:lnTo>
                    <a:lnTo>
                      <a:pt x="5726" y="2480"/>
                    </a:lnTo>
                    <a:lnTo>
                      <a:pt x="5744" y="2480"/>
                    </a:lnTo>
                    <a:lnTo>
                      <a:pt x="5744" y="2480"/>
                    </a:lnTo>
                    <a:lnTo>
                      <a:pt x="5726" y="2498"/>
                    </a:lnTo>
                    <a:lnTo>
                      <a:pt x="5726" y="2498"/>
                    </a:lnTo>
                    <a:lnTo>
                      <a:pt x="5700" y="2524"/>
                    </a:lnTo>
                    <a:lnTo>
                      <a:pt x="5700" y="2551"/>
                    </a:lnTo>
                    <a:lnTo>
                      <a:pt x="5700" y="2551"/>
                    </a:lnTo>
                    <a:lnTo>
                      <a:pt x="5709" y="2568"/>
                    </a:lnTo>
                    <a:lnTo>
                      <a:pt x="5717" y="2577"/>
                    </a:lnTo>
                    <a:lnTo>
                      <a:pt x="5717" y="2577"/>
                    </a:lnTo>
                    <a:lnTo>
                      <a:pt x="5735" y="2595"/>
                    </a:lnTo>
                    <a:lnTo>
                      <a:pt x="5761" y="2595"/>
                    </a:lnTo>
                    <a:lnTo>
                      <a:pt x="5788" y="2586"/>
                    </a:lnTo>
                    <a:lnTo>
                      <a:pt x="5814" y="2568"/>
                    </a:lnTo>
                    <a:lnTo>
                      <a:pt x="5814" y="2568"/>
                    </a:lnTo>
                    <a:lnTo>
                      <a:pt x="5832" y="2551"/>
                    </a:lnTo>
                    <a:lnTo>
                      <a:pt x="5841" y="2533"/>
                    </a:lnTo>
                    <a:lnTo>
                      <a:pt x="5841" y="2533"/>
                    </a:lnTo>
                    <a:lnTo>
                      <a:pt x="5850" y="2524"/>
                    </a:lnTo>
                    <a:lnTo>
                      <a:pt x="5859" y="2524"/>
                    </a:lnTo>
                    <a:lnTo>
                      <a:pt x="5859" y="2524"/>
                    </a:lnTo>
                    <a:lnTo>
                      <a:pt x="5911" y="2516"/>
                    </a:lnTo>
                    <a:lnTo>
                      <a:pt x="5991" y="2489"/>
                    </a:lnTo>
                    <a:lnTo>
                      <a:pt x="5991" y="2489"/>
                    </a:lnTo>
                    <a:lnTo>
                      <a:pt x="6009" y="2489"/>
                    </a:lnTo>
                    <a:lnTo>
                      <a:pt x="6017" y="2471"/>
                    </a:lnTo>
                    <a:lnTo>
                      <a:pt x="6017" y="2471"/>
                    </a:lnTo>
                    <a:lnTo>
                      <a:pt x="6017" y="2454"/>
                    </a:lnTo>
                    <a:lnTo>
                      <a:pt x="6017" y="2454"/>
                    </a:lnTo>
                    <a:lnTo>
                      <a:pt x="6026" y="2454"/>
                    </a:lnTo>
                    <a:lnTo>
                      <a:pt x="6026" y="2454"/>
                    </a:lnTo>
                    <a:lnTo>
                      <a:pt x="6053" y="2445"/>
                    </a:lnTo>
                    <a:lnTo>
                      <a:pt x="6079" y="2436"/>
                    </a:lnTo>
                    <a:lnTo>
                      <a:pt x="6079" y="2436"/>
                    </a:lnTo>
                    <a:lnTo>
                      <a:pt x="6097" y="2418"/>
                    </a:lnTo>
                    <a:lnTo>
                      <a:pt x="6097" y="2401"/>
                    </a:lnTo>
                    <a:lnTo>
                      <a:pt x="6097" y="2401"/>
                    </a:lnTo>
                    <a:lnTo>
                      <a:pt x="6079" y="2392"/>
                    </a:lnTo>
                    <a:lnTo>
                      <a:pt x="6061" y="2383"/>
                    </a:lnTo>
                    <a:lnTo>
                      <a:pt x="6061" y="2383"/>
                    </a:lnTo>
                    <a:lnTo>
                      <a:pt x="6070" y="2374"/>
                    </a:lnTo>
                    <a:lnTo>
                      <a:pt x="6070" y="2374"/>
                    </a:lnTo>
                    <a:lnTo>
                      <a:pt x="6070" y="2365"/>
                    </a:lnTo>
                    <a:lnTo>
                      <a:pt x="6070" y="2365"/>
                    </a:lnTo>
                    <a:lnTo>
                      <a:pt x="6061" y="2348"/>
                    </a:lnTo>
                    <a:lnTo>
                      <a:pt x="6061" y="2348"/>
                    </a:lnTo>
                    <a:lnTo>
                      <a:pt x="6044" y="2339"/>
                    </a:lnTo>
                    <a:lnTo>
                      <a:pt x="6044" y="2339"/>
                    </a:lnTo>
                    <a:lnTo>
                      <a:pt x="6017" y="2357"/>
                    </a:lnTo>
                    <a:lnTo>
                      <a:pt x="6000" y="2365"/>
                    </a:lnTo>
                    <a:lnTo>
                      <a:pt x="5991" y="2383"/>
                    </a:lnTo>
                    <a:lnTo>
                      <a:pt x="5991" y="2383"/>
                    </a:lnTo>
                    <a:lnTo>
                      <a:pt x="5982" y="2392"/>
                    </a:lnTo>
                    <a:lnTo>
                      <a:pt x="5982" y="2392"/>
                    </a:lnTo>
                    <a:lnTo>
                      <a:pt x="5973" y="2401"/>
                    </a:lnTo>
                    <a:lnTo>
                      <a:pt x="5964" y="2418"/>
                    </a:lnTo>
                    <a:lnTo>
                      <a:pt x="5964" y="2418"/>
                    </a:lnTo>
                    <a:lnTo>
                      <a:pt x="5947" y="2418"/>
                    </a:lnTo>
                    <a:lnTo>
                      <a:pt x="5947" y="2418"/>
                    </a:lnTo>
                    <a:lnTo>
                      <a:pt x="5911" y="2418"/>
                    </a:lnTo>
                    <a:lnTo>
                      <a:pt x="5876" y="2410"/>
                    </a:lnTo>
                    <a:lnTo>
                      <a:pt x="5876" y="2410"/>
                    </a:lnTo>
                    <a:lnTo>
                      <a:pt x="5859" y="2392"/>
                    </a:lnTo>
                    <a:lnTo>
                      <a:pt x="5841" y="2383"/>
                    </a:lnTo>
                    <a:lnTo>
                      <a:pt x="5841" y="2383"/>
                    </a:lnTo>
                    <a:lnTo>
                      <a:pt x="5814" y="2374"/>
                    </a:lnTo>
                    <a:lnTo>
                      <a:pt x="5814" y="2374"/>
                    </a:lnTo>
                    <a:lnTo>
                      <a:pt x="5814" y="2357"/>
                    </a:lnTo>
                    <a:lnTo>
                      <a:pt x="5806" y="2348"/>
                    </a:lnTo>
                    <a:lnTo>
                      <a:pt x="5806" y="2348"/>
                    </a:lnTo>
                    <a:lnTo>
                      <a:pt x="5806" y="2339"/>
                    </a:lnTo>
                    <a:lnTo>
                      <a:pt x="5806" y="2339"/>
                    </a:lnTo>
                    <a:lnTo>
                      <a:pt x="5806" y="2330"/>
                    </a:lnTo>
                    <a:lnTo>
                      <a:pt x="5806" y="2330"/>
                    </a:lnTo>
                    <a:lnTo>
                      <a:pt x="5814" y="2312"/>
                    </a:lnTo>
                    <a:lnTo>
                      <a:pt x="5814" y="2304"/>
                    </a:lnTo>
                    <a:lnTo>
                      <a:pt x="5814" y="2286"/>
                    </a:lnTo>
                    <a:lnTo>
                      <a:pt x="5814" y="2286"/>
                    </a:lnTo>
                    <a:lnTo>
                      <a:pt x="5806" y="2277"/>
                    </a:lnTo>
                    <a:lnTo>
                      <a:pt x="5806" y="2277"/>
                    </a:lnTo>
                    <a:lnTo>
                      <a:pt x="5823" y="2268"/>
                    </a:lnTo>
                    <a:lnTo>
                      <a:pt x="5841" y="2251"/>
                    </a:lnTo>
                    <a:lnTo>
                      <a:pt x="5841" y="2251"/>
                    </a:lnTo>
                    <a:lnTo>
                      <a:pt x="5841" y="2224"/>
                    </a:lnTo>
                    <a:lnTo>
                      <a:pt x="5832" y="2198"/>
                    </a:lnTo>
                    <a:lnTo>
                      <a:pt x="5832" y="2198"/>
                    </a:lnTo>
                    <a:lnTo>
                      <a:pt x="5823" y="2189"/>
                    </a:lnTo>
                    <a:lnTo>
                      <a:pt x="5806" y="2180"/>
                    </a:lnTo>
                    <a:lnTo>
                      <a:pt x="5761" y="2180"/>
                    </a:lnTo>
                    <a:lnTo>
                      <a:pt x="5709" y="2180"/>
                    </a:lnTo>
                    <a:lnTo>
                      <a:pt x="5664" y="2198"/>
                    </a:lnTo>
                    <a:lnTo>
                      <a:pt x="5664" y="2198"/>
                    </a:lnTo>
                    <a:lnTo>
                      <a:pt x="5664" y="2180"/>
                    </a:lnTo>
                    <a:lnTo>
                      <a:pt x="5664" y="2180"/>
                    </a:lnTo>
                    <a:lnTo>
                      <a:pt x="5691" y="2162"/>
                    </a:lnTo>
                    <a:lnTo>
                      <a:pt x="5691" y="2162"/>
                    </a:lnTo>
                    <a:lnTo>
                      <a:pt x="5709" y="2145"/>
                    </a:lnTo>
                    <a:lnTo>
                      <a:pt x="5709" y="2145"/>
                    </a:lnTo>
                    <a:lnTo>
                      <a:pt x="5735" y="2136"/>
                    </a:lnTo>
                    <a:lnTo>
                      <a:pt x="5823" y="2136"/>
                    </a:lnTo>
                    <a:lnTo>
                      <a:pt x="5823" y="2136"/>
                    </a:lnTo>
                    <a:lnTo>
                      <a:pt x="5814" y="2136"/>
                    </a:lnTo>
                    <a:lnTo>
                      <a:pt x="5814" y="2136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32" y="2171"/>
                    </a:lnTo>
                    <a:lnTo>
                      <a:pt x="5876" y="2198"/>
                    </a:lnTo>
                    <a:lnTo>
                      <a:pt x="5920" y="2215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82" y="2215"/>
                    </a:lnTo>
                    <a:lnTo>
                      <a:pt x="5982" y="2207"/>
                    </a:lnTo>
                    <a:lnTo>
                      <a:pt x="5982" y="2207"/>
                    </a:lnTo>
                    <a:lnTo>
                      <a:pt x="5982" y="2189"/>
                    </a:lnTo>
                    <a:lnTo>
                      <a:pt x="5973" y="2180"/>
                    </a:lnTo>
                    <a:lnTo>
                      <a:pt x="5964" y="2171"/>
                    </a:lnTo>
                    <a:lnTo>
                      <a:pt x="5964" y="2171"/>
                    </a:lnTo>
                    <a:lnTo>
                      <a:pt x="5903" y="2145"/>
                    </a:lnTo>
                    <a:lnTo>
                      <a:pt x="5841" y="2136"/>
                    </a:lnTo>
                    <a:lnTo>
                      <a:pt x="5841" y="2136"/>
                    </a:lnTo>
                    <a:lnTo>
                      <a:pt x="6026" y="2136"/>
                    </a:lnTo>
                    <a:lnTo>
                      <a:pt x="6044" y="2136"/>
                    </a:lnTo>
                    <a:lnTo>
                      <a:pt x="6044" y="2136"/>
                    </a:lnTo>
                    <a:lnTo>
                      <a:pt x="6070" y="2127"/>
                    </a:lnTo>
                    <a:lnTo>
                      <a:pt x="6106" y="2109"/>
                    </a:lnTo>
                    <a:lnTo>
                      <a:pt x="6132" y="2083"/>
                    </a:lnTo>
                    <a:lnTo>
                      <a:pt x="6150" y="2065"/>
                    </a:lnTo>
                    <a:lnTo>
                      <a:pt x="6150" y="2065"/>
                    </a:lnTo>
                    <a:lnTo>
                      <a:pt x="6167" y="2056"/>
                    </a:lnTo>
                    <a:lnTo>
                      <a:pt x="6176" y="2048"/>
                    </a:lnTo>
                    <a:lnTo>
                      <a:pt x="6220" y="2048"/>
                    </a:lnTo>
                    <a:lnTo>
                      <a:pt x="6220" y="2048"/>
                    </a:lnTo>
                    <a:lnTo>
                      <a:pt x="6247" y="2048"/>
                    </a:lnTo>
                    <a:lnTo>
                      <a:pt x="6247" y="2048"/>
                    </a:lnTo>
                    <a:lnTo>
                      <a:pt x="6203" y="2101"/>
                    </a:lnTo>
                    <a:lnTo>
                      <a:pt x="6185" y="2136"/>
                    </a:lnTo>
                    <a:lnTo>
                      <a:pt x="6185" y="2154"/>
                    </a:lnTo>
                    <a:lnTo>
                      <a:pt x="6185" y="2154"/>
                    </a:lnTo>
                    <a:lnTo>
                      <a:pt x="6176" y="2180"/>
                    </a:lnTo>
                    <a:lnTo>
                      <a:pt x="6176" y="2198"/>
                    </a:lnTo>
                    <a:lnTo>
                      <a:pt x="6176" y="2198"/>
                    </a:lnTo>
                    <a:lnTo>
                      <a:pt x="6159" y="2198"/>
                    </a:lnTo>
                    <a:lnTo>
                      <a:pt x="6141" y="2198"/>
                    </a:lnTo>
                    <a:lnTo>
                      <a:pt x="6123" y="2215"/>
                    </a:lnTo>
                    <a:lnTo>
                      <a:pt x="6123" y="2215"/>
                    </a:lnTo>
                    <a:lnTo>
                      <a:pt x="6114" y="2233"/>
                    </a:lnTo>
                    <a:lnTo>
                      <a:pt x="6123" y="2242"/>
                    </a:lnTo>
                    <a:lnTo>
                      <a:pt x="6123" y="2242"/>
                    </a:lnTo>
                    <a:lnTo>
                      <a:pt x="6114" y="2260"/>
                    </a:lnTo>
                    <a:lnTo>
                      <a:pt x="6114" y="2260"/>
                    </a:lnTo>
                    <a:lnTo>
                      <a:pt x="6106" y="2277"/>
                    </a:lnTo>
                    <a:lnTo>
                      <a:pt x="6097" y="2295"/>
                    </a:lnTo>
                    <a:lnTo>
                      <a:pt x="6097" y="2295"/>
                    </a:lnTo>
                    <a:lnTo>
                      <a:pt x="6106" y="2304"/>
                    </a:lnTo>
                    <a:lnTo>
                      <a:pt x="6114" y="2312"/>
                    </a:lnTo>
                    <a:lnTo>
                      <a:pt x="6114" y="2312"/>
                    </a:lnTo>
                    <a:lnTo>
                      <a:pt x="6141" y="2321"/>
                    </a:lnTo>
                    <a:lnTo>
                      <a:pt x="6167" y="2321"/>
                    </a:lnTo>
                    <a:lnTo>
                      <a:pt x="6167" y="2321"/>
                    </a:lnTo>
                    <a:lnTo>
                      <a:pt x="6203" y="2312"/>
                    </a:lnTo>
                    <a:lnTo>
                      <a:pt x="6203" y="2312"/>
                    </a:lnTo>
                    <a:lnTo>
                      <a:pt x="6220" y="2312"/>
                    </a:lnTo>
                    <a:lnTo>
                      <a:pt x="6220" y="2312"/>
                    </a:lnTo>
                    <a:lnTo>
                      <a:pt x="6256" y="2312"/>
                    </a:lnTo>
                    <a:lnTo>
                      <a:pt x="6273" y="2312"/>
                    </a:lnTo>
                    <a:lnTo>
                      <a:pt x="6291" y="2295"/>
                    </a:lnTo>
                    <a:lnTo>
                      <a:pt x="6291" y="2295"/>
                    </a:lnTo>
                    <a:lnTo>
                      <a:pt x="6300" y="2295"/>
                    </a:lnTo>
                    <a:lnTo>
                      <a:pt x="6300" y="2295"/>
                    </a:lnTo>
                    <a:lnTo>
                      <a:pt x="6300" y="2304"/>
                    </a:lnTo>
                    <a:lnTo>
                      <a:pt x="6300" y="2304"/>
                    </a:lnTo>
                    <a:lnTo>
                      <a:pt x="6317" y="2312"/>
                    </a:lnTo>
                    <a:lnTo>
                      <a:pt x="6317" y="2312"/>
                    </a:lnTo>
                    <a:lnTo>
                      <a:pt x="6309" y="2330"/>
                    </a:lnTo>
                    <a:lnTo>
                      <a:pt x="6309" y="2339"/>
                    </a:lnTo>
                    <a:lnTo>
                      <a:pt x="6309" y="2339"/>
                    </a:lnTo>
                    <a:lnTo>
                      <a:pt x="6317" y="2357"/>
                    </a:lnTo>
                    <a:lnTo>
                      <a:pt x="6317" y="2357"/>
                    </a:lnTo>
                    <a:lnTo>
                      <a:pt x="6335" y="2357"/>
                    </a:lnTo>
                    <a:lnTo>
                      <a:pt x="6361" y="2348"/>
                    </a:lnTo>
                    <a:lnTo>
                      <a:pt x="6361" y="2348"/>
                    </a:lnTo>
                    <a:lnTo>
                      <a:pt x="6379" y="2330"/>
                    </a:lnTo>
                    <a:lnTo>
                      <a:pt x="6379" y="2330"/>
                    </a:lnTo>
                    <a:lnTo>
                      <a:pt x="6397" y="2330"/>
                    </a:lnTo>
                    <a:lnTo>
                      <a:pt x="6397" y="2330"/>
                    </a:lnTo>
                    <a:lnTo>
                      <a:pt x="6397" y="2348"/>
                    </a:lnTo>
                    <a:lnTo>
                      <a:pt x="6397" y="2348"/>
                    </a:lnTo>
                    <a:lnTo>
                      <a:pt x="6414" y="2365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67" y="2365"/>
                    </a:lnTo>
                    <a:lnTo>
                      <a:pt x="6485" y="2348"/>
                    </a:lnTo>
                    <a:lnTo>
                      <a:pt x="6485" y="2348"/>
                    </a:lnTo>
                    <a:lnTo>
                      <a:pt x="6494" y="2330"/>
                    </a:lnTo>
                    <a:lnTo>
                      <a:pt x="6494" y="2312"/>
                    </a:lnTo>
                    <a:lnTo>
                      <a:pt x="6485" y="2295"/>
                    </a:lnTo>
                    <a:lnTo>
                      <a:pt x="6467" y="2277"/>
                    </a:lnTo>
                    <a:close/>
                    <a:moveTo>
                      <a:pt x="2550" y="927"/>
                    </a:moveTo>
                    <a:lnTo>
                      <a:pt x="2550" y="927"/>
                    </a:lnTo>
                    <a:lnTo>
                      <a:pt x="2559" y="927"/>
                    </a:lnTo>
                    <a:lnTo>
                      <a:pt x="2568" y="918"/>
                    </a:lnTo>
                    <a:lnTo>
                      <a:pt x="2568" y="918"/>
                    </a:lnTo>
                    <a:lnTo>
                      <a:pt x="2576" y="909"/>
                    </a:lnTo>
                    <a:lnTo>
                      <a:pt x="2585" y="900"/>
                    </a:lnTo>
                    <a:lnTo>
                      <a:pt x="2585" y="900"/>
                    </a:lnTo>
                    <a:lnTo>
                      <a:pt x="2585" y="882"/>
                    </a:lnTo>
                    <a:lnTo>
                      <a:pt x="2585" y="882"/>
                    </a:lnTo>
                    <a:lnTo>
                      <a:pt x="2612" y="882"/>
                    </a:lnTo>
                    <a:lnTo>
                      <a:pt x="2629" y="882"/>
                    </a:lnTo>
                    <a:lnTo>
                      <a:pt x="2629" y="882"/>
                    </a:lnTo>
                    <a:lnTo>
                      <a:pt x="2638" y="865"/>
                    </a:lnTo>
                    <a:lnTo>
                      <a:pt x="2638" y="865"/>
                    </a:lnTo>
                    <a:lnTo>
                      <a:pt x="2629" y="847"/>
                    </a:lnTo>
                    <a:lnTo>
                      <a:pt x="2620" y="829"/>
                    </a:lnTo>
                    <a:lnTo>
                      <a:pt x="2620" y="829"/>
                    </a:lnTo>
                    <a:lnTo>
                      <a:pt x="2603" y="821"/>
                    </a:lnTo>
                    <a:lnTo>
                      <a:pt x="2603" y="821"/>
                    </a:lnTo>
                    <a:lnTo>
                      <a:pt x="2647" y="803"/>
                    </a:lnTo>
                    <a:lnTo>
                      <a:pt x="2691" y="794"/>
                    </a:lnTo>
                    <a:lnTo>
                      <a:pt x="2691" y="794"/>
                    </a:lnTo>
                    <a:lnTo>
                      <a:pt x="2682" y="812"/>
                    </a:lnTo>
                    <a:lnTo>
                      <a:pt x="2673" y="829"/>
                    </a:lnTo>
                    <a:lnTo>
                      <a:pt x="2673" y="829"/>
                    </a:lnTo>
                    <a:lnTo>
                      <a:pt x="2682" y="838"/>
                    </a:lnTo>
                    <a:lnTo>
                      <a:pt x="2691" y="847"/>
                    </a:lnTo>
                    <a:lnTo>
                      <a:pt x="2691" y="847"/>
                    </a:lnTo>
                    <a:lnTo>
                      <a:pt x="2726" y="865"/>
                    </a:lnTo>
                    <a:lnTo>
                      <a:pt x="2770" y="856"/>
                    </a:lnTo>
                    <a:lnTo>
                      <a:pt x="2770" y="856"/>
                    </a:lnTo>
                    <a:lnTo>
                      <a:pt x="2788" y="847"/>
                    </a:lnTo>
                    <a:lnTo>
                      <a:pt x="2806" y="829"/>
                    </a:lnTo>
                    <a:lnTo>
                      <a:pt x="2806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38"/>
                    </a:lnTo>
                    <a:lnTo>
                      <a:pt x="2815" y="838"/>
                    </a:lnTo>
                    <a:lnTo>
                      <a:pt x="2779" y="865"/>
                    </a:lnTo>
                    <a:lnTo>
                      <a:pt x="2770" y="874"/>
                    </a:lnTo>
                    <a:lnTo>
                      <a:pt x="2753" y="874"/>
                    </a:lnTo>
                    <a:lnTo>
                      <a:pt x="2753" y="874"/>
                    </a:lnTo>
                    <a:lnTo>
                      <a:pt x="2735" y="865"/>
                    </a:lnTo>
                    <a:lnTo>
                      <a:pt x="2718" y="874"/>
                    </a:lnTo>
                    <a:lnTo>
                      <a:pt x="2700" y="882"/>
                    </a:lnTo>
                    <a:lnTo>
                      <a:pt x="2691" y="891"/>
                    </a:lnTo>
                    <a:lnTo>
                      <a:pt x="2691" y="891"/>
                    </a:lnTo>
                    <a:lnTo>
                      <a:pt x="2691" y="900"/>
                    </a:lnTo>
                    <a:lnTo>
                      <a:pt x="2700" y="918"/>
                    </a:lnTo>
                    <a:lnTo>
                      <a:pt x="2700" y="918"/>
                    </a:lnTo>
                    <a:lnTo>
                      <a:pt x="2691" y="918"/>
                    </a:lnTo>
                    <a:lnTo>
                      <a:pt x="2691" y="918"/>
                    </a:lnTo>
                    <a:lnTo>
                      <a:pt x="2682" y="927"/>
                    </a:lnTo>
                    <a:lnTo>
                      <a:pt x="2682" y="927"/>
                    </a:lnTo>
                    <a:lnTo>
                      <a:pt x="2682" y="900"/>
                    </a:lnTo>
                    <a:lnTo>
                      <a:pt x="2682" y="900"/>
                    </a:lnTo>
                    <a:lnTo>
                      <a:pt x="2673" y="891"/>
                    </a:lnTo>
                    <a:lnTo>
                      <a:pt x="2673" y="891"/>
                    </a:lnTo>
                    <a:lnTo>
                      <a:pt x="2656" y="882"/>
                    </a:lnTo>
                    <a:lnTo>
                      <a:pt x="2620" y="891"/>
                    </a:lnTo>
                    <a:lnTo>
                      <a:pt x="2620" y="891"/>
                    </a:lnTo>
                    <a:lnTo>
                      <a:pt x="2594" y="909"/>
                    </a:lnTo>
                    <a:lnTo>
                      <a:pt x="2585" y="918"/>
                    </a:lnTo>
                    <a:lnTo>
                      <a:pt x="2576" y="935"/>
                    </a:lnTo>
                    <a:lnTo>
                      <a:pt x="2576" y="935"/>
                    </a:lnTo>
                    <a:lnTo>
                      <a:pt x="2550" y="935"/>
                    </a:lnTo>
                    <a:lnTo>
                      <a:pt x="2550" y="935"/>
                    </a:lnTo>
                    <a:lnTo>
                      <a:pt x="2550" y="927"/>
                    </a:lnTo>
                    <a:close/>
                    <a:moveTo>
                      <a:pt x="2973" y="1244"/>
                    </a:moveTo>
                    <a:lnTo>
                      <a:pt x="2973" y="1244"/>
                    </a:lnTo>
                    <a:lnTo>
                      <a:pt x="2991" y="1236"/>
                    </a:lnTo>
                    <a:lnTo>
                      <a:pt x="3009" y="1227"/>
                    </a:lnTo>
                    <a:lnTo>
                      <a:pt x="3009" y="1227"/>
                    </a:lnTo>
                    <a:lnTo>
                      <a:pt x="3000" y="1200"/>
                    </a:lnTo>
                    <a:lnTo>
                      <a:pt x="2982" y="1174"/>
                    </a:lnTo>
                    <a:lnTo>
                      <a:pt x="2982" y="1174"/>
                    </a:lnTo>
                    <a:lnTo>
                      <a:pt x="3009" y="1183"/>
                    </a:lnTo>
                    <a:lnTo>
                      <a:pt x="3026" y="1183"/>
                    </a:lnTo>
                    <a:lnTo>
                      <a:pt x="3026" y="1183"/>
                    </a:lnTo>
                    <a:lnTo>
                      <a:pt x="3053" y="1218"/>
                    </a:lnTo>
                    <a:lnTo>
                      <a:pt x="3070" y="1227"/>
                    </a:lnTo>
                    <a:lnTo>
                      <a:pt x="3097" y="1236"/>
                    </a:lnTo>
                    <a:lnTo>
                      <a:pt x="3097" y="1236"/>
                    </a:lnTo>
                    <a:lnTo>
                      <a:pt x="3115" y="1227"/>
                    </a:lnTo>
                    <a:lnTo>
                      <a:pt x="3115" y="1227"/>
                    </a:lnTo>
                    <a:lnTo>
                      <a:pt x="3097" y="1236"/>
                    </a:lnTo>
                    <a:lnTo>
                      <a:pt x="3079" y="1244"/>
                    </a:lnTo>
                    <a:lnTo>
                      <a:pt x="3079" y="1244"/>
                    </a:lnTo>
                    <a:lnTo>
                      <a:pt x="3070" y="1244"/>
                    </a:lnTo>
                    <a:lnTo>
                      <a:pt x="3070" y="1244"/>
                    </a:lnTo>
                    <a:lnTo>
                      <a:pt x="3053" y="1253"/>
                    </a:lnTo>
                    <a:lnTo>
                      <a:pt x="3044" y="1262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17" y="1280"/>
                    </a:lnTo>
                    <a:lnTo>
                      <a:pt x="3017" y="1280"/>
                    </a:lnTo>
                    <a:lnTo>
                      <a:pt x="2938" y="1288"/>
                    </a:lnTo>
                    <a:lnTo>
                      <a:pt x="2938" y="1288"/>
                    </a:lnTo>
                    <a:lnTo>
                      <a:pt x="2947" y="1271"/>
                    </a:lnTo>
                    <a:lnTo>
                      <a:pt x="2947" y="1271"/>
                    </a:lnTo>
                    <a:lnTo>
                      <a:pt x="2956" y="1253"/>
                    </a:lnTo>
                    <a:lnTo>
                      <a:pt x="2973" y="1244"/>
                    </a:lnTo>
                    <a:close/>
                    <a:moveTo>
                      <a:pt x="3432" y="565"/>
                    </a:moveTo>
                    <a:lnTo>
                      <a:pt x="3432" y="565"/>
                    </a:lnTo>
                    <a:lnTo>
                      <a:pt x="3441" y="556"/>
                    </a:lnTo>
                    <a:lnTo>
                      <a:pt x="3441" y="556"/>
                    </a:lnTo>
                    <a:lnTo>
                      <a:pt x="3459" y="565"/>
                    </a:lnTo>
                    <a:lnTo>
                      <a:pt x="3459" y="565"/>
                    </a:lnTo>
                    <a:lnTo>
                      <a:pt x="3467" y="573"/>
                    </a:lnTo>
                    <a:lnTo>
                      <a:pt x="3467" y="573"/>
                    </a:lnTo>
                    <a:lnTo>
                      <a:pt x="3432" y="582"/>
                    </a:lnTo>
                    <a:lnTo>
                      <a:pt x="3406" y="591"/>
                    </a:lnTo>
                    <a:lnTo>
                      <a:pt x="3406" y="591"/>
                    </a:lnTo>
                    <a:lnTo>
                      <a:pt x="3432" y="565"/>
                    </a:lnTo>
                    <a:close/>
                    <a:moveTo>
                      <a:pt x="4129" y="573"/>
                    </a:moveTo>
                    <a:lnTo>
                      <a:pt x="4129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12" y="565"/>
                    </a:lnTo>
                    <a:lnTo>
                      <a:pt x="4094" y="547"/>
                    </a:lnTo>
                    <a:lnTo>
                      <a:pt x="4094" y="547"/>
                    </a:lnTo>
                    <a:lnTo>
                      <a:pt x="4094" y="538"/>
                    </a:lnTo>
                    <a:lnTo>
                      <a:pt x="4094" y="538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56"/>
                    </a:lnTo>
                    <a:lnTo>
                      <a:pt x="4129" y="573"/>
                    </a:lnTo>
                    <a:close/>
                    <a:moveTo>
                      <a:pt x="4129" y="635"/>
                    </a:moveTo>
                    <a:lnTo>
                      <a:pt x="4129" y="635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12" y="653"/>
                    </a:lnTo>
                    <a:lnTo>
                      <a:pt x="4085" y="653"/>
                    </a:lnTo>
                    <a:lnTo>
                      <a:pt x="4085" y="653"/>
                    </a:lnTo>
                    <a:lnTo>
                      <a:pt x="4067" y="653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53"/>
                    </a:lnTo>
                    <a:lnTo>
                      <a:pt x="4059" y="653"/>
                    </a:lnTo>
                    <a:lnTo>
                      <a:pt x="4050" y="644"/>
                    </a:lnTo>
                    <a:lnTo>
                      <a:pt x="4041" y="644"/>
                    </a:lnTo>
                    <a:lnTo>
                      <a:pt x="4041" y="644"/>
                    </a:lnTo>
                    <a:lnTo>
                      <a:pt x="4041" y="635"/>
                    </a:lnTo>
                    <a:lnTo>
                      <a:pt x="4041" y="635"/>
                    </a:lnTo>
                    <a:lnTo>
                      <a:pt x="4059" y="635"/>
                    </a:lnTo>
                    <a:lnTo>
                      <a:pt x="4059" y="635"/>
                    </a:lnTo>
                    <a:lnTo>
                      <a:pt x="4085" y="635"/>
                    </a:lnTo>
                    <a:lnTo>
                      <a:pt x="4112" y="626"/>
                    </a:lnTo>
                    <a:lnTo>
                      <a:pt x="4112" y="626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29" y="635"/>
                    </a:lnTo>
                    <a:close/>
                    <a:moveTo>
                      <a:pt x="4067" y="732"/>
                    </a:moveTo>
                    <a:lnTo>
                      <a:pt x="4067" y="732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41" y="724"/>
                    </a:lnTo>
                    <a:lnTo>
                      <a:pt x="4032" y="715"/>
                    </a:lnTo>
                    <a:lnTo>
                      <a:pt x="4032" y="715"/>
                    </a:lnTo>
                    <a:lnTo>
                      <a:pt x="4041" y="715"/>
                    </a:lnTo>
                    <a:lnTo>
                      <a:pt x="4041" y="715"/>
                    </a:lnTo>
                    <a:lnTo>
                      <a:pt x="4050" y="688"/>
                    </a:lnTo>
                    <a:lnTo>
                      <a:pt x="4050" y="688"/>
                    </a:lnTo>
                    <a:lnTo>
                      <a:pt x="4067" y="732"/>
                    </a:lnTo>
                    <a:close/>
                    <a:moveTo>
                      <a:pt x="3891" y="1889"/>
                    </a:moveTo>
                    <a:lnTo>
                      <a:pt x="3891" y="1889"/>
                    </a:lnTo>
                    <a:lnTo>
                      <a:pt x="3891" y="1880"/>
                    </a:lnTo>
                    <a:lnTo>
                      <a:pt x="3900" y="1871"/>
                    </a:lnTo>
                    <a:lnTo>
                      <a:pt x="3900" y="1871"/>
                    </a:lnTo>
                    <a:lnTo>
                      <a:pt x="3909" y="1871"/>
                    </a:lnTo>
                    <a:lnTo>
                      <a:pt x="3909" y="1871"/>
                    </a:lnTo>
                    <a:lnTo>
                      <a:pt x="3926" y="1880"/>
                    </a:lnTo>
                    <a:lnTo>
                      <a:pt x="3926" y="1880"/>
                    </a:lnTo>
                    <a:lnTo>
                      <a:pt x="3944" y="1915"/>
                    </a:lnTo>
                    <a:lnTo>
                      <a:pt x="3970" y="1977"/>
                    </a:lnTo>
                    <a:lnTo>
                      <a:pt x="3970" y="1977"/>
                    </a:lnTo>
                    <a:lnTo>
                      <a:pt x="3979" y="2004"/>
                    </a:lnTo>
                    <a:lnTo>
                      <a:pt x="3979" y="2004"/>
                    </a:lnTo>
                    <a:lnTo>
                      <a:pt x="3962" y="1986"/>
                    </a:lnTo>
                    <a:lnTo>
                      <a:pt x="3962" y="1986"/>
                    </a:lnTo>
                    <a:lnTo>
                      <a:pt x="3926" y="1968"/>
                    </a:lnTo>
                    <a:lnTo>
                      <a:pt x="3909" y="1942"/>
                    </a:lnTo>
                    <a:lnTo>
                      <a:pt x="3891" y="1906"/>
                    </a:lnTo>
                    <a:lnTo>
                      <a:pt x="3891" y="1889"/>
                    </a:lnTo>
                    <a:close/>
                    <a:moveTo>
                      <a:pt x="4562" y="2613"/>
                    </a:moveTo>
                    <a:lnTo>
                      <a:pt x="4562" y="2613"/>
                    </a:lnTo>
                    <a:lnTo>
                      <a:pt x="4570" y="2639"/>
                    </a:lnTo>
                    <a:lnTo>
                      <a:pt x="4562" y="2657"/>
                    </a:lnTo>
                    <a:lnTo>
                      <a:pt x="4553" y="2666"/>
                    </a:lnTo>
                    <a:lnTo>
                      <a:pt x="4535" y="2674"/>
                    </a:lnTo>
                    <a:lnTo>
                      <a:pt x="4535" y="2674"/>
                    </a:lnTo>
                    <a:lnTo>
                      <a:pt x="4526" y="2683"/>
                    </a:lnTo>
                    <a:lnTo>
                      <a:pt x="4526" y="2683"/>
                    </a:lnTo>
                    <a:lnTo>
                      <a:pt x="4517" y="2674"/>
                    </a:lnTo>
                    <a:lnTo>
                      <a:pt x="4517" y="2674"/>
                    </a:lnTo>
                    <a:lnTo>
                      <a:pt x="4509" y="2657"/>
                    </a:lnTo>
                    <a:lnTo>
                      <a:pt x="4509" y="2595"/>
                    </a:lnTo>
                    <a:lnTo>
                      <a:pt x="4509" y="2595"/>
                    </a:lnTo>
                    <a:lnTo>
                      <a:pt x="4526" y="2551"/>
                    </a:lnTo>
                    <a:lnTo>
                      <a:pt x="4526" y="2551"/>
                    </a:lnTo>
                    <a:lnTo>
                      <a:pt x="4535" y="2507"/>
                    </a:lnTo>
                    <a:lnTo>
                      <a:pt x="4535" y="2507"/>
                    </a:lnTo>
                    <a:lnTo>
                      <a:pt x="4526" y="2489"/>
                    </a:lnTo>
                    <a:lnTo>
                      <a:pt x="4526" y="2489"/>
                    </a:lnTo>
                    <a:lnTo>
                      <a:pt x="4562" y="2463"/>
                    </a:lnTo>
                    <a:lnTo>
                      <a:pt x="4597" y="2445"/>
                    </a:lnTo>
                    <a:lnTo>
                      <a:pt x="4597" y="2445"/>
                    </a:lnTo>
                    <a:lnTo>
                      <a:pt x="4650" y="2436"/>
                    </a:lnTo>
                    <a:lnTo>
                      <a:pt x="4650" y="2436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63"/>
                    </a:lnTo>
                    <a:lnTo>
                      <a:pt x="4623" y="2463"/>
                    </a:lnTo>
                    <a:lnTo>
                      <a:pt x="4623" y="2463"/>
                    </a:lnTo>
                    <a:lnTo>
                      <a:pt x="4614" y="2471"/>
                    </a:lnTo>
                    <a:lnTo>
                      <a:pt x="4614" y="2471"/>
                    </a:lnTo>
                    <a:lnTo>
                      <a:pt x="4606" y="2471"/>
                    </a:lnTo>
                    <a:lnTo>
                      <a:pt x="4606" y="2471"/>
                    </a:lnTo>
                    <a:lnTo>
                      <a:pt x="4597" y="2480"/>
                    </a:lnTo>
                    <a:lnTo>
                      <a:pt x="4579" y="2498"/>
                    </a:lnTo>
                    <a:lnTo>
                      <a:pt x="4579" y="2498"/>
                    </a:lnTo>
                    <a:lnTo>
                      <a:pt x="4562" y="2551"/>
                    </a:lnTo>
                    <a:lnTo>
                      <a:pt x="4562" y="2586"/>
                    </a:lnTo>
                    <a:lnTo>
                      <a:pt x="4562" y="2613"/>
                    </a:lnTo>
                    <a:close/>
                    <a:moveTo>
                      <a:pt x="4376" y="2304"/>
                    </a:moveTo>
                    <a:lnTo>
                      <a:pt x="4376" y="2304"/>
                    </a:lnTo>
                    <a:lnTo>
                      <a:pt x="4394" y="2304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12" y="2295"/>
                    </a:lnTo>
                    <a:lnTo>
                      <a:pt x="4420" y="2286"/>
                    </a:lnTo>
                    <a:lnTo>
                      <a:pt x="4420" y="2286"/>
                    </a:lnTo>
                    <a:lnTo>
                      <a:pt x="4447" y="2260"/>
                    </a:lnTo>
                    <a:lnTo>
                      <a:pt x="4447" y="2260"/>
                    </a:lnTo>
                    <a:lnTo>
                      <a:pt x="4473" y="2233"/>
                    </a:lnTo>
                    <a:lnTo>
                      <a:pt x="4473" y="2233"/>
                    </a:lnTo>
                    <a:lnTo>
                      <a:pt x="4544" y="2242"/>
                    </a:lnTo>
                    <a:lnTo>
                      <a:pt x="4570" y="2251"/>
                    </a:lnTo>
                    <a:lnTo>
                      <a:pt x="4579" y="2260"/>
                    </a:lnTo>
                    <a:lnTo>
                      <a:pt x="4579" y="2260"/>
                    </a:lnTo>
                    <a:lnTo>
                      <a:pt x="4588" y="2286"/>
                    </a:lnTo>
                    <a:lnTo>
                      <a:pt x="4597" y="2295"/>
                    </a:lnTo>
                    <a:lnTo>
                      <a:pt x="4623" y="2304"/>
                    </a:lnTo>
                    <a:lnTo>
                      <a:pt x="4623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50" y="2330"/>
                    </a:lnTo>
                    <a:lnTo>
                      <a:pt x="4659" y="2357"/>
                    </a:lnTo>
                    <a:lnTo>
                      <a:pt x="4659" y="2357"/>
                    </a:lnTo>
                    <a:lnTo>
                      <a:pt x="4667" y="2365"/>
                    </a:lnTo>
                    <a:lnTo>
                      <a:pt x="4667" y="2365"/>
                    </a:lnTo>
                    <a:lnTo>
                      <a:pt x="4650" y="2357"/>
                    </a:lnTo>
                    <a:lnTo>
                      <a:pt x="4632" y="2348"/>
                    </a:lnTo>
                    <a:lnTo>
                      <a:pt x="4579" y="2365"/>
                    </a:lnTo>
                    <a:lnTo>
                      <a:pt x="4579" y="2365"/>
                    </a:lnTo>
                    <a:lnTo>
                      <a:pt x="4553" y="2365"/>
                    </a:lnTo>
                    <a:lnTo>
                      <a:pt x="4535" y="2374"/>
                    </a:lnTo>
                    <a:lnTo>
                      <a:pt x="4535" y="2374"/>
                    </a:lnTo>
                    <a:lnTo>
                      <a:pt x="4517" y="2357"/>
                    </a:lnTo>
                    <a:lnTo>
                      <a:pt x="4517" y="2357"/>
                    </a:lnTo>
                    <a:lnTo>
                      <a:pt x="4509" y="2348"/>
                    </a:lnTo>
                    <a:lnTo>
                      <a:pt x="4491" y="2339"/>
                    </a:lnTo>
                    <a:lnTo>
                      <a:pt x="4491" y="2339"/>
                    </a:lnTo>
                    <a:lnTo>
                      <a:pt x="4491" y="2321"/>
                    </a:lnTo>
                    <a:lnTo>
                      <a:pt x="4491" y="2321"/>
                    </a:lnTo>
                    <a:lnTo>
                      <a:pt x="4473" y="2304"/>
                    </a:lnTo>
                    <a:lnTo>
                      <a:pt x="4456" y="2312"/>
                    </a:lnTo>
                    <a:lnTo>
                      <a:pt x="4456" y="2312"/>
                    </a:lnTo>
                    <a:lnTo>
                      <a:pt x="4420" y="2330"/>
                    </a:lnTo>
                    <a:lnTo>
                      <a:pt x="4420" y="2330"/>
                    </a:lnTo>
                    <a:lnTo>
                      <a:pt x="4385" y="2357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23" y="2348"/>
                    </a:lnTo>
                    <a:lnTo>
                      <a:pt x="4297" y="2348"/>
                    </a:lnTo>
                    <a:lnTo>
                      <a:pt x="4279" y="2348"/>
                    </a:lnTo>
                    <a:lnTo>
                      <a:pt x="4279" y="2348"/>
                    </a:lnTo>
                    <a:lnTo>
                      <a:pt x="4323" y="2321"/>
                    </a:lnTo>
                    <a:lnTo>
                      <a:pt x="4350" y="2312"/>
                    </a:lnTo>
                    <a:lnTo>
                      <a:pt x="4376" y="2304"/>
                    </a:lnTo>
                    <a:close/>
                    <a:moveTo>
                      <a:pt x="4888" y="2480"/>
                    </a:moveTo>
                    <a:lnTo>
                      <a:pt x="4888" y="2480"/>
                    </a:lnTo>
                    <a:lnTo>
                      <a:pt x="4862" y="2471"/>
                    </a:lnTo>
                    <a:lnTo>
                      <a:pt x="4844" y="2471"/>
                    </a:lnTo>
                    <a:lnTo>
                      <a:pt x="4844" y="2471"/>
                    </a:lnTo>
                    <a:lnTo>
                      <a:pt x="4835" y="2480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26" y="2516"/>
                    </a:lnTo>
                    <a:lnTo>
                      <a:pt x="4817" y="2542"/>
                    </a:lnTo>
                    <a:lnTo>
                      <a:pt x="4817" y="2542"/>
                    </a:lnTo>
                    <a:lnTo>
                      <a:pt x="4809" y="2586"/>
                    </a:lnTo>
                    <a:lnTo>
                      <a:pt x="4809" y="2586"/>
                    </a:lnTo>
                    <a:lnTo>
                      <a:pt x="4800" y="2560"/>
                    </a:lnTo>
                    <a:lnTo>
                      <a:pt x="4791" y="2551"/>
                    </a:lnTo>
                    <a:lnTo>
                      <a:pt x="4782" y="2542"/>
                    </a:lnTo>
                    <a:lnTo>
                      <a:pt x="4782" y="2542"/>
                    </a:lnTo>
                    <a:lnTo>
                      <a:pt x="4764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33"/>
                    </a:lnTo>
                    <a:lnTo>
                      <a:pt x="4747" y="2533"/>
                    </a:lnTo>
                    <a:lnTo>
                      <a:pt x="4764" y="2507"/>
                    </a:lnTo>
                    <a:lnTo>
                      <a:pt x="4764" y="2480"/>
                    </a:lnTo>
                    <a:lnTo>
                      <a:pt x="4747" y="2463"/>
                    </a:lnTo>
                    <a:lnTo>
                      <a:pt x="4747" y="2463"/>
                    </a:lnTo>
                    <a:lnTo>
                      <a:pt x="4738" y="2445"/>
                    </a:lnTo>
                    <a:lnTo>
                      <a:pt x="4712" y="2427"/>
                    </a:lnTo>
                    <a:lnTo>
                      <a:pt x="4712" y="2427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800" y="2427"/>
                    </a:lnTo>
                    <a:lnTo>
                      <a:pt x="4800" y="2427"/>
                    </a:lnTo>
                    <a:lnTo>
                      <a:pt x="4817" y="2427"/>
                    </a:lnTo>
                    <a:lnTo>
                      <a:pt x="4844" y="2427"/>
                    </a:lnTo>
                    <a:lnTo>
                      <a:pt x="4844" y="2427"/>
                    </a:lnTo>
                    <a:lnTo>
                      <a:pt x="4879" y="2427"/>
                    </a:lnTo>
                    <a:lnTo>
                      <a:pt x="4888" y="2445"/>
                    </a:lnTo>
                    <a:lnTo>
                      <a:pt x="4888" y="2445"/>
                    </a:lnTo>
                    <a:lnTo>
                      <a:pt x="4914" y="2480"/>
                    </a:lnTo>
                    <a:lnTo>
                      <a:pt x="4914" y="2480"/>
                    </a:lnTo>
                    <a:lnTo>
                      <a:pt x="4914" y="2489"/>
                    </a:lnTo>
                    <a:lnTo>
                      <a:pt x="4914" y="2489"/>
                    </a:lnTo>
                    <a:lnTo>
                      <a:pt x="4888" y="2480"/>
                    </a:lnTo>
                    <a:close/>
                    <a:moveTo>
                      <a:pt x="4756" y="2683"/>
                    </a:moveTo>
                    <a:lnTo>
                      <a:pt x="4756" y="2683"/>
                    </a:lnTo>
                    <a:lnTo>
                      <a:pt x="4764" y="2683"/>
                    </a:lnTo>
                    <a:lnTo>
                      <a:pt x="4764" y="2683"/>
                    </a:lnTo>
                    <a:lnTo>
                      <a:pt x="4773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809" y="2692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26" y="2674"/>
                    </a:lnTo>
                    <a:lnTo>
                      <a:pt x="4826" y="2674"/>
                    </a:lnTo>
                    <a:lnTo>
                      <a:pt x="4853" y="2657"/>
                    </a:lnTo>
                    <a:lnTo>
                      <a:pt x="4870" y="2648"/>
                    </a:lnTo>
                    <a:lnTo>
                      <a:pt x="4870" y="2648"/>
                    </a:lnTo>
                    <a:lnTo>
                      <a:pt x="4906" y="2657"/>
                    </a:lnTo>
                    <a:lnTo>
                      <a:pt x="4906" y="2657"/>
                    </a:lnTo>
                    <a:lnTo>
                      <a:pt x="4914" y="2666"/>
                    </a:lnTo>
                    <a:lnTo>
                      <a:pt x="4914" y="2666"/>
                    </a:lnTo>
                    <a:lnTo>
                      <a:pt x="4862" y="2692"/>
                    </a:lnTo>
                    <a:lnTo>
                      <a:pt x="4844" y="2701"/>
                    </a:lnTo>
                    <a:lnTo>
                      <a:pt x="4844" y="2701"/>
                    </a:lnTo>
                    <a:lnTo>
                      <a:pt x="4800" y="2710"/>
                    </a:lnTo>
                    <a:lnTo>
                      <a:pt x="4764" y="2701"/>
                    </a:lnTo>
                    <a:lnTo>
                      <a:pt x="4764" y="2701"/>
                    </a:lnTo>
                    <a:lnTo>
                      <a:pt x="4764" y="2692"/>
                    </a:lnTo>
                    <a:lnTo>
                      <a:pt x="4764" y="2692"/>
                    </a:lnTo>
                    <a:lnTo>
                      <a:pt x="4756" y="2692"/>
                    </a:lnTo>
                    <a:lnTo>
                      <a:pt x="4756" y="2692"/>
                    </a:lnTo>
                    <a:lnTo>
                      <a:pt x="4756" y="2683"/>
                    </a:lnTo>
                    <a:close/>
                    <a:moveTo>
                      <a:pt x="4985" y="2586"/>
                    </a:moveTo>
                    <a:lnTo>
                      <a:pt x="4985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67" y="2577"/>
                    </a:lnTo>
                    <a:lnTo>
                      <a:pt x="4967" y="2577"/>
                    </a:lnTo>
                    <a:lnTo>
                      <a:pt x="5012" y="2568"/>
                    </a:lnTo>
                    <a:lnTo>
                      <a:pt x="5064" y="2560"/>
                    </a:lnTo>
                    <a:lnTo>
                      <a:pt x="5064" y="2560"/>
                    </a:lnTo>
                    <a:lnTo>
                      <a:pt x="5100" y="2560"/>
                    </a:lnTo>
                    <a:lnTo>
                      <a:pt x="5117" y="2551"/>
                    </a:lnTo>
                    <a:lnTo>
                      <a:pt x="5117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00" y="2568"/>
                    </a:lnTo>
                    <a:lnTo>
                      <a:pt x="5038" y="2577"/>
                    </a:lnTo>
                    <a:lnTo>
                      <a:pt x="5003" y="2577"/>
                    </a:lnTo>
                    <a:lnTo>
                      <a:pt x="5003" y="2577"/>
                    </a:lnTo>
                    <a:lnTo>
                      <a:pt x="4994" y="2586"/>
                    </a:lnTo>
                    <a:lnTo>
                      <a:pt x="4994" y="2586"/>
                    </a:lnTo>
                    <a:lnTo>
                      <a:pt x="4985" y="2586"/>
                    </a:lnTo>
                    <a:close/>
                    <a:moveTo>
                      <a:pt x="5135" y="2939"/>
                    </a:moveTo>
                    <a:lnTo>
                      <a:pt x="5135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35" y="2930"/>
                    </a:lnTo>
                    <a:lnTo>
                      <a:pt x="5135" y="2930"/>
                    </a:lnTo>
                    <a:lnTo>
                      <a:pt x="5144" y="2930"/>
                    </a:lnTo>
                    <a:lnTo>
                      <a:pt x="5144" y="2930"/>
                    </a:lnTo>
                    <a:lnTo>
                      <a:pt x="5153" y="2939"/>
                    </a:lnTo>
                    <a:lnTo>
                      <a:pt x="5153" y="2948"/>
                    </a:lnTo>
                    <a:lnTo>
                      <a:pt x="5153" y="2948"/>
                    </a:lnTo>
                    <a:lnTo>
                      <a:pt x="5144" y="2957"/>
                    </a:lnTo>
                    <a:lnTo>
                      <a:pt x="5144" y="2957"/>
                    </a:lnTo>
                    <a:lnTo>
                      <a:pt x="5135" y="2939"/>
                    </a:lnTo>
                    <a:close/>
                    <a:moveTo>
                      <a:pt x="5638" y="2207"/>
                    </a:moveTo>
                    <a:lnTo>
                      <a:pt x="5638" y="2207"/>
                    </a:lnTo>
                    <a:lnTo>
                      <a:pt x="5594" y="2224"/>
                    </a:lnTo>
                    <a:lnTo>
                      <a:pt x="5594" y="2224"/>
                    </a:lnTo>
                    <a:lnTo>
                      <a:pt x="5603" y="2215"/>
                    </a:lnTo>
                    <a:lnTo>
                      <a:pt x="5603" y="2215"/>
                    </a:lnTo>
                    <a:lnTo>
                      <a:pt x="5620" y="2207"/>
                    </a:lnTo>
                    <a:lnTo>
                      <a:pt x="5629" y="2207"/>
                    </a:lnTo>
                    <a:lnTo>
                      <a:pt x="5629" y="2207"/>
                    </a:lnTo>
                    <a:lnTo>
                      <a:pt x="5638" y="2207"/>
                    </a:lnTo>
                    <a:close/>
                    <a:moveTo>
                      <a:pt x="4729" y="494"/>
                    </a:moveTo>
                    <a:lnTo>
                      <a:pt x="4729" y="494"/>
                    </a:lnTo>
                    <a:lnTo>
                      <a:pt x="4747" y="503"/>
                    </a:lnTo>
                    <a:lnTo>
                      <a:pt x="4747" y="503"/>
                    </a:lnTo>
                    <a:lnTo>
                      <a:pt x="4729" y="494"/>
                    </a:lnTo>
                    <a:close/>
                    <a:moveTo>
                      <a:pt x="5444" y="785"/>
                    </a:moveTo>
                    <a:lnTo>
                      <a:pt x="5444" y="785"/>
                    </a:lnTo>
                    <a:lnTo>
                      <a:pt x="5461" y="776"/>
                    </a:lnTo>
                    <a:lnTo>
                      <a:pt x="5470" y="785"/>
                    </a:lnTo>
                    <a:lnTo>
                      <a:pt x="5506" y="803"/>
                    </a:lnTo>
                    <a:lnTo>
                      <a:pt x="5506" y="803"/>
                    </a:lnTo>
                    <a:lnTo>
                      <a:pt x="5514" y="812"/>
                    </a:lnTo>
                    <a:lnTo>
                      <a:pt x="5514" y="812"/>
                    </a:lnTo>
                    <a:lnTo>
                      <a:pt x="5488" y="829"/>
                    </a:lnTo>
                    <a:lnTo>
                      <a:pt x="5453" y="838"/>
                    </a:lnTo>
                    <a:lnTo>
                      <a:pt x="5453" y="838"/>
                    </a:lnTo>
                    <a:lnTo>
                      <a:pt x="5444" y="821"/>
                    </a:lnTo>
                    <a:lnTo>
                      <a:pt x="5444" y="821"/>
                    </a:lnTo>
                    <a:lnTo>
                      <a:pt x="5409" y="794"/>
                    </a:lnTo>
                    <a:lnTo>
                      <a:pt x="5409" y="794"/>
                    </a:lnTo>
                    <a:lnTo>
                      <a:pt x="5444" y="785"/>
                    </a:lnTo>
                    <a:close/>
                    <a:moveTo>
                      <a:pt x="4897" y="150"/>
                    </a:moveTo>
                    <a:lnTo>
                      <a:pt x="4897" y="150"/>
                    </a:lnTo>
                    <a:lnTo>
                      <a:pt x="4906" y="159"/>
                    </a:lnTo>
                    <a:lnTo>
                      <a:pt x="4914" y="176"/>
                    </a:lnTo>
                    <a:lnTo>
                      <a:pt x="4914" y="176"/>
                    </a:lnTo>
                    <a:lnTo>
                      <a:pt x="4923" y="203"/>
                    </a:lnTo>
                    <a:lnTo>
                      <a:pt x="4941" y="220"/>
                    </a:lnTo>
                    <a:lnTo>
                      <a:pt x="4941" y="220"/>
                    </a:lnTo>
                    <a:lnTo>
                      <a:pt x="4967" y="229"/>
                    </a:lnTo>
                    <a:lnTo>
                      <a:pt x="4967" y="229"/>
                    </a:lnTo>
                    <a:lnTo>
                      <a:pt x="4994" y="220"/>
                    </a:lnTo>
                    <a:lnTo>
                      <a:pt x="5012" y="211"/>
                    </a:lnTo>
                    <a:lnTo>
                      <a:pt x="5012" y="211"/>
                    </a:lnTo>
                    <a:lnTo>
                      <a:pt x="5056" y="203"/>
                    </a:lnTo>
                    <a:lnTo>
                      <a:pt x="5056" y="203"/>
                    </a:lnTo>
                    <a:lnTo>
                      <a:pt x="5029" y="211"/>
                    </a:lnTo>
                    <a:lnTo>
                      <a:pt x="5020" y="229"/>
                    </a:lnTo>
                    <a:lnTo>
                      <a:pt x="5020" y="229"/>
                    </a:lnTo>
                    <a:lnTo>
                      <a:pt x="5012" y="238"/>
                    </a:lnTo>
                    <a:lnTo>
                      <a:pt x="5012" y="256"/>
                    </a:lnTo>
                    <a:lnTo>
                      <a:pt x="5012" y="256"/>
                    </a:lnTo>
                    <a:lnTo>
                      <a:pt x="5003" y="247"/>
                    </a:lnTo>
                    <a:lnTo>
                      <a:pt x="5003" y="247"/>
                    </a:lnTo>
                    <a:lnTo>
                      <a:pt x="4994" y="229"/>
                    </a:lnTo>
                    <a:lnTo>
                      <a:pt x="4985" y="229"/>
                    </a:lnTo>
                    <a:lnTo>
                      <a:pt x="4985" y="229"/>
                    </a:lnTo>
                    <a:lnTo>
                      <a:pt x="4976" y="229"/>
                    </a:lnTo>
                    <a:lnTo>
                      <a:pt x="4959" y="229"/>
                    </a:lnTo>
                    <a:lnTo>
                      <a:pt x="4923" y="247"/>
                    </a:lnTo>
                    <a:lnTo>
                      <a:pt x="4923" y="247"/>
                    </a:lnTo>
                    <a:lnTo>
                      <a:pt x="4906" y="256"/>
                    </a:lnTo>
                    <a:lnTo>
                      <a:pt x="4906" y="256"/>
                    </a:lnTo>
                    <a:lnTo>
                      <a:pt x="4906" y="238"/>
                    </a:lnTo>
                    <a:lnTo>
                      <a:pt x="4906" y="238"/>
                    </a:lnTo>
                    <a:lnTo>
                      <a:pt x="4914" y="203"/>
                    </a:lnTo>
                    <a:lnTo>
                      <a:pt x="4906" y="176"/>
                    </a:lnTo>
                    <a:lnTo>
                      <a:pt x="4906" y="176"/>
                    </a:lnTo>
                    <a:lnTo>
                      <a:pt x="4888" y="150"/>
                    </a:lnTo>
                    <a:lnTo>
                      <a:pt x="4888" y="150"/>
                    </a:lnTo>
                    <a:lnTo>
                      <a:pt x="4879" y="141"/>
                    </a:lnTo>
                    <a:lnTo>
                      <a:pt x="4879" y="141"/>
                    </a:lnTo>
                    <a:lnTo>
                      <a:pt x="4897" y="150"/>
                    </a:lnTo>
                    <a:close/>
                    <a:moveTo>
                      <a:pt x="3044" y="220"/>
                    </a:moveTo>
                    <a:lnTo>
                      <a:pt x="3044" y="220"/>
                    </a:lnTo>
                    <a:lnTo>
                      <a:pt x="3035" y="220"/>
                    </a:lnTo>
                    <a:lnTo>
                      <a:pt x="3035" y="220"/>
                    </a:lnTo>
                    <a:lnTo>
                      <a:pt x="3044" y="211"/>
                    </a:lnTo>
                    <a:lnTo>
                      <a:pt x="3044" y="211"/>
                    </a:lnTo>
                    <a:lnTo>
                      <a:pt x="3044" y="22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" name="Freeform 20">
                <a:extLst>
                  <a:ext uri="{FF2B5EF4-FFF2-40B4-BE49-F238E27FC236}">
                    <a16:creationId xmlns:a16="http://schemas.microsoft.com/office/drawing/2014/main" id="{DACD85E2-0557-DC4D-9FD0-0668D6ECB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8925" y="2312988"/>
                <a:ext cx="60325" cy="47625"/>
              </a:xfrm>
              <a:custGeom>
                <a:avLst/>
                <a:gdLst>
                  <a:gd name="T0" fmla="*/ 62 w 169"/>
                  <a:gd name="T1" fmla="*/ 133 h 134"/>
                  <a:gd name="T2" fmla="*/ 62 w 169"/>
                  <a:gd name="T3" fmla="*/ 133 h 134"/>
                  <a:gd name="T4" fmla="*/ 115 w 169"/>
                  <a:gd name="T5" fmla="*/ 124 h 134"/>
                  <a:gd name="T6" fmla="*/ 115 w 169"/>
                  <a:gd name="T7" fmla="*/ 124 h 134"/>
                  <a:gd name="T8" fmla="*/ 142 w 169"/>
                  <a:gd name="T9" fmla="*/ 124 h 134"/>
                  <a:gd name="T10" fmla="*/ 142 w 169"/>
                  <a:gd name="T11" fmla="*/ 124 h 134"/>
                  <a:gd name="T12" fmla="*/ 159 w 169"/>
                  <a:gd name="T13" fmla="*/ 115 h 134"/>
                  <a:gd name="T14" fmla="*/ 168 w 169"/>
                  <a:gd name="T15" fmla="*/ 98 h 134"/>
                  <a:gd name="T16" fmla="*/ 168 w 169"/>
                  <a:gd name="T17" fmla="*/ 98 h 134"/>
                  <a:gd name="T18" fmla="*/ 168 w 169"/>
                  <a:gd name="T19" fmla="*/ 62 h 134"/>
                  <a:gd name="T20" fmla="*/ 150 w 169"/>
                  <a:gd name="T21" fmla="*/ 27 h 134"/>
                  <a:gd name="T22" fmla="*/ 150 w 169"/>
                  <a:gd name="T23" fmla="*/ 27 h 134"/>
                  <a:gd name="T24" fmla="*/ 142 w 169"/>
                  <a:gd name="T25" fmla="*/ 9 h 134"/>
                  <a:gd name="T26" fmla="*/ 115 w 169"/>
                  <a:gd name="T27" fmla="*/ 9 h 134"/>
                  <a:gd name="T28" fmla="*/ 71 w 169"/>
                  <a:gd name="T29" fmla="*/ 0 h 134"/>
                  <a:gd name="T30" fmla="*/ 71 w 169"/>
                  <a:gd name="T31" fmla="*/ 0 h 134"/>
                  <a:gd name="T32" fmla="*/ 36 w 169"/>
                  <a:gd name="T33" fmla="*/ 18 h 134"/>
                  <a:gd name="T34" fmla="*/ 18 w 169"/>
                  <a:gd name="T35" fmla="*/ 27 h 134"/>
                  <a:gd name="T36" fmla="*/ 9 w 169"/>
                  <a:gd name="T37" fmla="*/ 53 h 134"/>
                  <a:gd name="T38" fmla="*/ 9 w 169"/>
                  <a:gd name="T39" fmla="*/ 53 h 134"/>
                  <a:gd name="T40" fmla="*/ 0 w 169"/>
                  <a:gd name="T41" fmla="*/ 80 h 134"/>
                  <a:gd name="T42" fmla="*/ 9 w 169"/>
                  <a:gd name="T43" fmla="*/ 106 h 134"/>
                  <a:gd name="T44" fmla="*/ 9 w 169"/>
                  <a:gd name="T45" fmla="*/ 106 h 134"/>
                  <a:gd name="T46" fmla="*/ 36 w 169"/>
                  <a:gd name="T47" fmla="*/ 133 h 134"/>
                  <a:gd name="T48" fmla="*/ 62 w 169"/>
                  <a:gd name="T49" fmla="*/ 13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" h="134">
                    <a:moveTo>
                      <a:pt x="62" y="133"/>
                    </a:moveTo>
                    <a:lnTo>
                      <a:pt x="62" y="133"/>
                    </a:lnTo>
                    <a:lnTo>
                      <a:pt x="115" y="124"/>
                    </a:lnTo>
                    <a:lnTo>
                      <a:pt x="115" y="124"/>
                    </a:lnTo>
                    <a:lnTo>
                      <a:pt x="142" y="124"/>
                    </a:lnTo>
                    <a:lnTo>
                      <a:pt x="142" y="124"/>
                    </a:lnTo>
                    <a:lnTo>
                      <a:pt x="159" y="115"/>
                    </a:lnTo>
                    <a:lnTo>
                      <a:pt x="168" y="98"/>
                    </a:lnTo>
                    <a:lnTo>
                      <a:pt x="168" y="98"/>
                    </a:lnTo>
                    <a:lnTo>
                      <a:pt x="168" y="62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2" y="9"/>
                    </a:lnTo>
                    <a:lnTo>
                      <a:pt x="115" y="9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36" y="18"/>
                    </a:lnTo>
                    <a:lnTo>
                      <a:pt x="18" y="27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80"/>
                    </a:lnTo>
                    <a:lnTo>
                      <a:pt x="9" y="106"/>
                    </a:lnTo>
                    <a:lnTo>
                      <a:pt x="9" y="106"/>
                    </a:lnTo>
                    <a:lnTo>
                      <a:pt x="36" y="133"/>
                    </a:lnTo>
                    <a:lnTo>
                      <a:pt x="62" y="13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7" name="Freeform 21">
                <a:extLst>
                  <a:ext uri="{FF2B5EF4-FFF2-40B4-BE49-F238E27FC236}">
                    <a16:creationId xmlns:a16="http://schemas.microsoft.com/office/drawing/2014/main" id="{CE77CA9F-F442-3F4B-BF2D-282CE0F7A9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5025" y="1917700"/>
                <a:ext cx="95250" cy="73025"/>
              </a:xfrm>
              <a:custGeom>
                <a:avLst/>
                <a:gdLst>
                  <a:gd name="T0" fmla="*/ 9 w 265"/>
                  <a:gd name="T1" fmla="*/ 70 h 204"/>
                  <a:gd name="T2" fmla="*/ 53 w 265"/>
                  <a:gd name="T3" fmla="*/ 79 h 204"/>
                  <a:gd name="T4" fmla="*/ 79 w 265"/>
                  <a:gd name="T5" fmla="*/ 79 h 204"/>
                  <a:gd name="T6" fmla="*/ 106 w 265"/>
                  <a:gd name="T7" fmla="*/ 79 h 204"/>
                  <a:gd name="T8" fmla="*/ 123 w 265"/>
                  <a:gd name="T9" fmla="*/ 70 h 204"/>
                  <a:gd name="T10" fmla="*/ 150 w 265"/>
                  <a:gd name="T11" fmla="*/ 70 h 204"/>
                  <a:gd name="T12" fmla="*/ 167 w 265"/>
                  <a:gd name="T13" fmla="*/ 79 h 204"/>
                  <a:gd name="T14" fmla="*/ 150 w 265"/>
                  <a:gd name="T15" fmla="*/ 79 h 204"/>
                  <a:gd name="T16" fmla="*/ 62 w 265"/>
                  <a:gd name="T17" fmla="*/ 97 h 204"/>
                  <a:gd name="T18" fmla="*/ 17 w 265"/>
                  <a:gd name="T19" fmla="*/ 123 h 204"/>
                  <a:gd name="T20" fmla="*/ 17 w 265"/>
                  <a:gd name="T21" fmla="*/ 141 h 204"/>
                  <a:gd name="T22" fmla="*/ 44 w 265"/>
                  <a:gd name="T23" fmla="*/ 185 h 204"/>
                  <a:gd name="T24" fmla="*/ 106 w 265"/>
                  <a:gd name="T25" fmla="*/ 194 h 204"/>
                  <a:gd name="T26" fmla="*/ 114 w 265"/>
                  <a:gd name="T27" fmla="*/ 203 h 204"/>
                  <a:gd name="T28" fmla="*/ 141 w 265"/>
                  <a:gd name="T29" fmla="*/ 194 h 204"/>
                  <a:gd name="T30" fmla="*/ 185 w 265"/>
                  <a:gd name="T31" fmla="*/ 167 h 204"/>
                  <a:gd name="T32" fmla="*/ 203 w 265"/>
                  <a:gd name="T33" fmla="*/ 159 h 204"/>
                  <a:gd name="T34" fmla="*/ 203 w 265"/>
                  <a:gd name="T35" fmla="*/ 132 h 204"/>
                  <a:gd name="T36" fmla="*/ 203 w 265"/>
                  <a:gd name="T37" fmla="*/ 132 h 204"/>
                  <a:gd name="T38" fmla="*/ 212 w 265"/>
                  <a:gd name="T39" fmla="*/ 123 h 204"/>
                  <a:gd name="T40" fmla="*/ 212 w 265"/>
                  <a:gd name="T41" fmla="*/ 123 h 204"/>
                  <a:gd name="T42" fmla="*/ 229 w 265"/>
                  <a:gd name="T43" fmla="*/ 123 h 204"/>
                  <a:gd name="T44" fmla="*/ 238 w 265"/>
                  <a:gd name="T45" fmla="*/ 106 h 204"/>
                  <a:gd name="T46" fmla="*/ 229 w 265"/>
                  <a:gd name="T47" fmla="*/ 88 h 204"/>
                  <a:gd name="T48" fmla="*/ 229 w 265"/>
                  <a:gd name="T49" fmla="*/ 88 h 204"/>
                  <a:gd name="T50" fmla="*/ 238 w 265"/>
                  <a:gd name="T51" fmla="*/ 79 h 204"/>
                  <a:gd name="T52" fmla="*/ 256 w 265"/>
                  <a:gd name="T53" fmla="*/ 70 h 204"/>
                  <a:gd name="T54" fmla="*/ 264 w 265"/>
                  <a:gd name="T55" fmla="*/ 53 h 204"/>
                  <a:gd name="T56" fmla="*/ 238 w 265"/>
                  <a:gd name="T57" fmla="*/ 9 h 204"/>
                  <a:gd name="T58" fmla="*/ 212 w 265"/>
                  <a:gd name="T59" fmla="*/ 0 h 204"/>
                  <a:gd name="T60" fmla="*/ 141 w 265"/>
                  <a:gd name="T61" fmla="*/ 0 h 204"/>
                  <a:gd name="T62" fmla="*/ 114 w 265"/>
                  <a:gd name="T63" fmla="*/ 9 h 204"/>
                  <a:gd name="T64" fmla="*/ 70 w 265"/>
                  <a:gd name="T65" fmla="*/ 17 h 204"/>
                  <a:gd name="T66" fmla="*/ 9 w 265"/>
                  <a:gd name="T67" fmla="*/ 44 h 204"/>
                  <a:gd name="T68" fmla="*/ 0 w 265"/>
                  <a:gd name="T69" fmla="*/ 53 h 204"/>
                  <a:gd name="T70" fmla="*/ 9 w 265"/>
                  <a:gd name="T71" fmla="*/ 7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5" h="204">
                    <a:moveTo>
                      <a:pt x="9" y="70"/>
                    </a:moveTo>
                    <a:lnTo>
                      <a:pt x="9" y="70"/>
                    </a:lnTo>
                    <a:lnTo>
                      <a:pt x="35" y="79"/>
                    </a:lnTo>
                    <a:lnTo>
                      <a:pt x="53" y="79"/>
                    </a:lnTo>
                    <a:lnTo>
                      <a:pt x="53" y="79"/>
                    </a:lnTo>
                    <a:lnTo>
                      <a:pt x="79" y="79"/>
                    </a:lnTo>
                    <a:lnTo>
                      <a:pt x="79" y="79"/>
                    </a:lnTo>
                    <a:lnTo>
                      <a:pt x="106" y="79"/>
                    </a:lnTo>
                    <a:lnTo>
                      <a:pt x="123" y="70"/>
                    </a:lnTo>
                    <a:lnTo>
                      <a:pt x="123" y="70"/>
                    </a:lnTo>
                    <a:lnTo>
                      <a:pt x="150" y="70"/>
                    </a:lnTo>
                    <a:lnTo>
                      <a:pt x="150" y="70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06" y="88"/>
                    </a:lnTo>
                    <a:lnTo>
                      <a:pt x="62" y="97"/>
                    </a:lnTo>
                    <a:lnTo>
                      <a:pt x="26" y="106"/>
                    </a:lnTo>
                    <a:lnTo>
                      <a:pt x="17" y="123"/>
                    </a:lnTo>
                    <a:lnTo>
                      <a:pt x="17" y="141"/>
                    </a:lnTo>
                    <a:lnTo>
                      <a:pt x="17" y="141"/>
                    </a:lnTo>
                    <a:lnTo>
                      <a:pt x="26" y="167"/>
                    </a:lnTo>
                    <a:lnTo>
                      <a:pt x="44" y="185"/>
                    </a:lnTo>
                    <a:lnTo>
                      <a:pt x="70" y="194"/>
                    </a:lnTo>
                    <a:lnTo>
                      <a:pt x="106" y="194"/>
                    </a:lnTo>
                    <a:lnTo>
                      <a:pt x="106" y="194"/>
                    </a:lnTo>
                    <a:lnTo>
                      <a:pt x="114" y="203"/>
                    </a:lnTo>
                    <a:lnTo>
                      <a:pt x="114" y="203"/>
                    </a:lnTo>
                    <a:lnTo>
                      <a:pt x="141" y="194"/>
                    </a:lnTo>
                    <a:lnTo>
                      <a:pt x="167" y="185"/>
                    </a:lnTo>
                    <a:lnTo>
                      <a:pt x="185" y="167"/>
                    </a:lnTo>
                    <a:lnTo>
                      <a:pt x="203" y="159"/>
                    </a:lnTo>
                    <a:lnTo>
                      <a:pt x="203" y="159"/>
                    </a:lnTo>
                    <a:lnTo>
                      <a:pt x="203" y="141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29" y="123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97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38" y="79"/>
                    </a:lnTo>
                    <a:lnTo>
                      <a:pt x="238" y="79"/>
                    </a:lnTo>
                    <a:lnTo>
                      <a:pt x="256" y="70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56" y="35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12" y="0"/>
                    </a:lnTo>
                    <a:lnTo>
                      <a:pt x="176" y="0"/>
                    </a:lnTo>
                    <a:lnTo>
                      <a:pt x="141" y="0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70" y="17"/>
                    </a:lnTo>
                    <a:lnTo>
                      <a:pt x="70" y="17"/>
                    </a:lnTo>
                    <a:lnTo>
                      <a:pt x="17" y="35"/>
                    </a:lnTo>
                    <a:lnTo>
                      <a:pt x="9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9" y="7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8" name="Freeform 22">
                <a:extLst>
                  <a:ext uri="{FF2B5EF4-FFF2-40B4-BE49-F238E27FC236}">
                    <a16:creationId xmlns:a16="http://schemas.microsoft.com/office/drawing/2014/main" id="{190DD736-66DD-5D4B-9651-78ABB68CD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000" y="2627313"/>
                <a:ext cx="53975" cy="50800"/>
              </a:xfrm>
              <a:custGeom>
                <a:avLst/>
                <a:gdLst>
                  <a:gd name="T0" fmla="*/ 141 w 151"/>
                  <a:gd name="T1" fmla="*/ 9 h 143"/>
                  <a:gd name="T2" fmla="*/ 141 w 151"/>
                  <a:gd name="T3" fmla="*/ 9 h 143"/>
                  <a:gd name="T4" fmla="*/ 141 w 151"/>
                  <a:gd name="T5" fmla="*/ 9 h 143"/>
                  <a:gd name="T6" fmla="*/ 141 w 151"/>
                  <a:gd name="T7" fmla="*/ 9 h 143"/>
                  <a:gd name="T8" fmla="*/ 141 w 151"/>
                  <a:gd name="T9" fmla="*/ 0 h 143"/>
                  <a:gd name="T10" fmla="*/ 133 w 151"/>
                  <a:gd name="T11" fmla="*/ 0 h 143"/>
                  <a:gd name="T12" fmla="*/ 133 w 151"/>
                  <a:gd name="T13" fmla="*/ 0 h 143"/>
                  <a:gd name="T14" fmla="*/ 115 w 151"/>
                  <a:gd name="T15" fmla="*/ 0 h 143"/>
                  <a:gd name="T16" fmla="*/ 97 w 151"/>
                  <a:gd name="T17" fmla="*/ 18 h 143"/>
                  <a:gd name="T18" fmla="*/ 71 w 151"/>
                  <a:gd name="T19" fmla="*/ 44 h 143"/>
                  <a:gd name="T20" fmla="*/ 71 w 151"/>
                  <a:gd name="T21" fmla="*/ 44 h 143"/>
                  <a:gd name="T22" fmla="*/ 53 w 151"/>
                  <a:gd name="T23" fmla="*/ 62 h 143"/>
                  <a:gd name="T24" fmla="*/ 53 w 151"/>
                  <a:gd name="T25" fmla="*/ 62 h 143"/>
                  <a:gd name="T26" fmla="*/ 44 w 151"/>
                  <a:gd name="T27" fmla="*/ 71 h 143"/>
                  <a:gd name="T28" fmla="*/ 44 w 151"/>
                  <a:gd name="T29" fmla="*/ 71 h 143"/>
                  <a:gd name="T30" fmla="*/ 44 w 151"/>
                  <a:gd name="T31" fmla="*/ 80 h 143"/>
                  <a:gd name="T32" fmla="*/ 44 w 151"/>
                  <a:gd name="T33" fmla="*/ 80 h 143"/>
                  <a:gd name="T34" fmla="*/ 36 w 151"/>
                  <a:gd name="T35" fmla="*/ 80 h 143"/>
                  <a:gd name="T36" fmla="*/ 27 w 151"/>
                  <a:gd name="T37" fmla="*/ 80 h 143"/>
                  <a:gd name="T38" fmla="*/ 27 w 151"/>
                  <a:gd name="T39" fmla="*/ 80 h 143"/>
                  <a:gd name="T40" fmla="*/ 9 w 151"/>
                  <a:gd name="T41" fmla="*/ 80 h 143"/>
                  <a:gd name="T42" fmla="*/ 0 w 151"/>
                  <a:gd name="T43" fmla="*/ 89 h 143"/>
                  <a:gd name="T44" fmla="*/ 0 w 151"/>
                  <a:gd name="T45" fmla="*/ 89 h 143"/>
                  <a:gd name="T46" fmla="*/ 0 w 151"/>
                  <a:gd name="T47" fmla="*/ 115 h 143"/>
                  <a:gd name="T48" fmla="*/ 0 w 151"/>
                  <a:gd name="T49" fmla="*/ 115 h 143"/>
                  <a:gd name="T50" fmla="*/ 0 w 151"/>
                  <a:gd name="T51" fmla="*/ 124 h 143"/>
                  <a:gd name="T52" fmla="*/ 0 w 151"/>
                  <a:gd name="T53" fmla="*/ 124 h 143"/>
                  <a:gd name="T54" fmla="*/ 9 w 151"/>
                  <a:gd name="T55" fmla="*/ 133 h 143"/>
                  <a:gd name="T56" fmla="*/ 9 w 151"/>
                  <a:gd name="T57" fmla="*/ 133 h 143"/>
                  <a:gd name="T58" fmla="*/ 18 w 151"/>
                  <a:gd name="T59" fmla="*/ 142 h 143"/>
                  <a:gd name="T60" fmla="*/ 27 w 151"/>
                  <a:gd name="T61" fmla="*/ 142 h 143"/>
                  <a:gd name="T62" fmla="*/ 27 w 151"/>
                  <a:gd name="T63" fmla="*/ 142 h 143"/>
                  <a:gd name="T64" fmla="*/ 36 w 151"/>
                  <a:gd name="T65" fmla="*/ 142 h 143"/>
                  <a:gd name="T66" fmla="*/ 36 w 151"/>
                  <a:gd name="T67" fmla="*/ 142 h 143"/>
                  <a:gd name="T68" fmla="*/ 44 w 151"/>
                  <a:gd name="T69" fmla="*/ 133 h 143"/>
                  <a:gd name="T70" fmla="*/ 44 w 151"/>
                  <a:gd name="T71" fmla="*/ 133 h 143"/>
                  <a:gd name="T72" fmla="*/ 62 w 151"/>
                  <a:gd name="T73" fmla="*/ 142 h 143"/>
                  <a:gd name="T74" fmla="*/ 62 w 151"/>
                  <a:gd name="T75" fmla="*/ 142 h 143"/>
                  <a:gd name="T76" fmla="*/ 71 w 151"/>
                  <a:gd name="T77" fmla="*/ 142 h 143"/>
                  <a:gd name="T78" fmla="*/ 71 w 151"/>
                  <a:gd name="T79" fmla="*/ 142 h 143"/>
                  <a:gd name="T80" fmla="*/ 97 w 151"/>
                  <a:gd name="T81" fmla="*/ 115 h 143"/>
                  <a:gd name="T82" fmla="*/ 141 w 151"/>
                  <a:gd name="T83" fmla="*/ 89 h 143"/>
                  <a:gd name="T84" fmla="*/ 141 w 151"/>
                  <a:gd name="T85" fmla="*/ 89 h 143"/>
                  <a:gd name="T86" fmla="*/ 141 w 151"/>
                  <a:gd name="T87" fmla="*/ 80 h 143"/>
                  <a:gd name="T88" fmla="*/ 141 w 151"/>
                  <a:gd name="T89" fmla="*/ 80 h 143"/>
                  <a:gd name="T90" fmla="*/ 133 w 151"/>
                  <a:gd name="T91" fmla="*/ 71 h 143"/>
                  <a:gd name="T92" fmla="*/ 133 w 151"/>
                  <a:gd name="T93" fmla="*/ 62 h 143"/>
                  <a:gd name="T94" fmla="*/ 133 w 151"/>
                  <a:gd name="T95" fmla="*/ 62 h 143"/>
                  <a:gd name="T96" fmla="*/ 124 w 151"/>
                  <a:gd name="T97" fmla="*/ 62 h 143"/>
                  <a:gd name="T98" fmla="*/ 115 w 151"/>
                  <a:gd name="T99" fmla="*/ 53 h 143"/>
                  <a:gd name="T100" fmla="*/ 115 w 151"/>
                  <a:gd name="T101" fmla="*/ 53 h 143"/>
                  <a:gd name="T102" fmla="*/ 124 w 151"/>
                  <a:gd name="T103" fmla="*/ 44 h 143"/>
                  <a:gd name="T104" fmla="*/ 124 w 151"/>
                  <a:gd name="T105" fmla="*/ 44 h 143"/>
                  <a:gd name="T106" fmla="*/ 133 w 151"/>
                  <a:gd name="T107" fmla="*/ 44 h 143"/>
                  <a:gd name="T108" fmla="*/ 133 w 151"/>
                  <a:gd name="T109" fmla="*/ 44 h 143"/>
                  <a:gd name="T110" fmla="*/ 150 w 151"/>
                  <a:gd name="T111" fmla="*/ 36 h 143"/>
                  <a:gd name="T112" fmla="*/ 150 w 151"/>
                  <a:gd name="T113" fmla="*/ 27 h 143"/>
                  <a:gd name="T114" fmla="*/ 150 w 151"/>
                  <a:gd name="T115" fmla="*/ 27 h 143"/>
                  <a:gd name="T116" fmla="*/ 141 w 151"/>
                  <a:gd name="T117" fmla="*/ 9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43">
                    <a:moveTo>
                      <a:pt x="141" y="9"/>
                    </a:moveTo>
                    <a:lnTo>
                      <a:pt x="141" y="9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41" y="0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15" y="0"/>
                    </a:lnTo>
                    <a:lnTo>
                      <a:pt x="97" y="18"/>
                    </a:lnTo>
                    <a:lnTo>
                      <a:pt x="71" y="44"/>
                    </a:lnTo>
                    <a:lnTo>
                      <a:pt x="71" y="44"/>
                    </a:lnTo>
                    <a:lnTo>
                      <a:pt x="53" y="62"/>
                    </a:lnTo>
                    <a:lnTo>
                      <a:pt x="53" y="62"/>
                    </a:lnTo>
                    <a:lnTo>
                      <a:pt x="44" y="71"/>
                    </a:lnTo>
                    <a:lnTo>
                      <a:pt x="44" y="71"/>
                    </a:lnTo>
                    <a:lnTo>
                      <a:pt x="44" y="80"/>
                    </a:lnTo>
                    <a:lnTo>
                      <a:pt x="44" y="80"/>
                    </a:lnTo>
                    <a:lnTo>
                      <a:pt x="36" y="80"/>
                    </a:lnTo>
                    <a:lnTo>
                      <a:pt x="27" y="80"/>
                    </a:lnTo>
                    <a:lnTo>
                      <a:pt x="27" y="80"/>
                    </a:lnTo>
                    <a:lnTo>
                      <a:pt x="9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9" y="133"/>
                    </a:lnTo>
                    <a:lnTo>
                      <a:pt x="9" y="133"/>
                    </a:lnTo>
                    <a:lnTo>
                      <a:pt x="18" y="142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36" y="142"/>
                    </a:lnTo>
                    <a:lnTo>
                      <a:pt x="36" y="142"/>
                    </a:lnTo>
                    <a:lnTo>
                      <a:pt x="44" y="133"/>
                    </a:lnTo>
                    <a:lnTo>
                      <a:pt x="44" y="133"/>
                    </a:lnTo>
                    <a:lnTo>
                      <a:pt x="62" y="142"/>
                    </a:lnTo>
                    <a:lnTo>
                      <a:pt x="62" y="142"/>
                    </a:lnTo>
                    <a:lnTo>
                      <a:pt x="71" y="142"/>
                    </a:lnTo>
                    <a:lnTo>
                      <a:pt x="71" y="142"/>
                    </a:lnTo>
                    <a:lnTo>
                      <a:pt x="97" y="115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41" y="80"/>
                    </a:lnTo>
                    <a:lnTo>
                      <a:pt x="141" y="80"/>
                    </a:lnTo>
                    <a:lnTo>
                      <a:pt x="133" y="71"/>
                    </a:lnTo>
                    <a:lnTo>
                      <a:pt x="133" y="62"/>
                    </a:lnTo>
                    <a:lnTo>
                      <a:pt x="133" y="62"/>
                    </a:lnTo>
                    <a:lnTo>
                      <a:pt x="124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24" y="44"/>
                    </a:lnTo>
                    <a:lnTo>
                      <a:pt x="124" y="44"/>
                    </a:lnTo>
                    <a:lnTo>
                      <a:pt x="133" y="44"/>
                    </a:lnTo>
                    <a:lnTo>
                      <a:pt x="133" y="44"/>
                    </a:lnTo>
                    <a:lnTo>
                      <a:pt x="150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9" name="Freeform 23">
                <a:extLst>
                  <a:ext uri="{FF2B5EF4-FFF2-40B4-BE49-F238E27FC236}">
                    <a16:creationId xmlns:a16="http://schemas.microsoft.com/office/drawing/2014/main" id="{87A4031B-2891-A64A-BC0D-04A649E7E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2825" y="2751138"/>
                <a:ext cx="22225" cy="25400"/>
              </a:xfrm>
              <a:custGeom>
                <a:avLst/>
                <a:gdLst>
                  <a:gd name="T0" fmla="*/ 44 w 62"/>
                  <a:gd name="T1" fmla="*/ 0 h 71"/>
                  <a:gd name="T2" fmla="*/ 44 w 62"/>
                  <a:gd name="T3" fmla="*/ 0 h 71"/>
                  <a:gd name="T4" fmla="*/ 44 w 62"/>
                  <a:gd name="T5" fmla="*/ 0 h 71"/>
                  <a:gd name="T6" fmla="*/ 35 w 62"/>
                  <a:gd name="T7" fmla="*/ 0 h 71"/>
                  <a:gd name="T8" fmla="*/ 26 w 62"/>
                  <a:gd name="T9" fmla="*/ 8 h 71"/>
                  <a:gd name="T10" fmla="*/ 26 w 62"/>
                  <a:gd name="T11" fmla="*/ 8 h 71"/>
                  <a:gd name="T12" fmla="*/ 17 w 62"/>
                  <a:gd name="T13" fmla="*/ 26 h 71"/>
                  <a:gd name="T14" fmla="*/ 17 w 62"/>
                  <a:gd name="T15" fmla="*/ 26 h 71"/>
                  <a:gd name="T16" fmla="*/ 17 w 62"/>
                  <a:gd name="T17" fmla="*/ 26 h 71"/>
                  <a:gd name="T18" fmla="*/ 17 w 62"/>
                  <a:gd name="T19" fmla="*/ 26 h 71"/>
                  <a:gd name="T20" fmla="*/ 8 w 62"/>
                  <a:gd name="T21" fmla="*/ 35 h 71"/>
                  <a:gd name="T22" fmla="*/ 0 w 62"/>
                  <a:gd name="T23" fmla="*/ 44 h 71"/>
                  <a:gd name="T24" fmla="*/ 0 w 62"/>
                  <a:gd name="T25" fmla="*/ 44 h 71"/>
                  <a:gd name="T26" fmla="*/ 0 w 62"/>
                  <a:gd name="T27" fmla="*/ 44 h 71"/>
                  <a:gd name="T28" fmla="*/ 0 w 62"/>
                  <a:gd name="T29" fmla="*/ 53 h 71"/>
                  <a:gd name="T30" fmla="*/ 0 w 62"/>
                  <a:gd name="T31" fmla="*/ 53 h 71"/>
                  <a:gd name="T32" fmla="*/ 0 w 62"/>
                  <a:gd name="T33" fmla="*/ 53 h 71"/>
                  <a:gd name="T34" fmla="*/ 0 w 62"/>
                  <a:gd name="T35" fmla="*/ 53 h 71"/>
                  <a:gd name="T36" fmla="*/ 0 w 62"/>
                  <a:gd name="T37" fmla="*/ 53 h 71"/>
                  <a:gd name="T38" fmla="*/ 8 w 62"/>
                  <a:gd name="T39" fmla="*/ 61 h 71"/>
                  <a:gd name="T40" fmla="*/ 17 w 62"/>
                  <a:gd name="T41" fmla="*/ 70 h 71"/>
                  <a:gd name="T42" fmla="*/ 17 w 62"/>
                  <a:gd name="T43" fmla="*/ 70 h 71"/>
                  <a:gd name="T44" fmla="*/ 26 w 62"/>
                  <a:gd name="T45" fmla="*/ 61 h 71"/>
                  <a:gd name="T46" fmla="*/ 26 w 62"/>
                  <a:gd name="T47" fmla="*/ 61 h 71"/>
                  <a:gd name="T48" fmla="*/ 26 w 62"/>
                  <a:gd name="T49" fmla="*/ 61 h 71"/>
                  <a:gd name="T50" fmla="*/ 26 w 62"/>
                  <a:gd name="T51" fmla="*/ 61 h 71"/>
                  <a:gd name="T52" fmla="*/ 35 w 62"/>
                  <a:gd name="T53" fmla="*/ 53 h 71"/>
                  <a:gd name="T54" fmla="*/ 35 w 62"/>
                  <a:gd name="T55" fmla="*/ 53 h 71"/>
                  <a:gd name="T56" fmla="*/ 53 w 62"/>
                  <a:gd name="T57" fmla="*/ 44 h 71"/>
                  <a:gd name="T58" fmla="*/ 61 w 62"/>
                  <a:gd name="T59" fmla="*/ 35 h 71"/>
                  <a:gd name="T60" fmla="*/ 61 w 62"/>
                  <a:gd name="T61" fmla="*/ 35 h 71"/>
                  <a:gd name="T62" fmla="*/ 61 w 62"/>
                  <a:gd name="T63" fmla="*/ 17 h 71"/>
                  <a:gd name="T64" fmla="*/ 61 w 62"/>
                  <a:gd name="T65" fmla="*/ 8 h 71"/>
                  <a:gd name="T66" fmla="*/ 61 w 62"/>
                  <a:gd name="T67" fmla="*/ 8 h 71"/>
                  <a:gd name="T68" fmla="*/ 44 w 62"/>
                  <a:gd name="T6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71">
                    <a:moveTo>
                      <a:pt x="44" y="0"/>
                    </a:move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8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17" y="70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35" y="53"/>
                    </a:lnTo>
                    <a:lnTo>
                      <a:pt x="35" y="53"/>
                    </a:lnTo>
                    <a:lnTo>
                      <a:pt x="53" y="44"/>
                    </a:lnTo>
                    <a:lnTo>
                      <a:pt x="61" y="35"/>
                    </a:lnTo>
                    <a:lnTo>
                      <a:pt x="61" y="35"/>
                    </a:lnTo>
                    <a:lnTo>
                      <a:pt x="61" y="17"/>
                    </a:lnTo>
                    <a:lnTo>
                      <a:pt x="61" y="8"/>
                    </a:lnTo>
                    <a:lnTo>
                      <a:pt x="61" y="8"/>
                    </a:lnTo>
                    <a:lnTo>
                      <a:pt x="44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0" name="Freeform 24">
                <a:extLst>
                  <a:ext uri="{FF2B5EF4-FFF2-40B4-BE49-F238E27FC236}">
                    <a16:creationId xmlns:a16="http://schemas.microsoft.com/office/drawing/2014/main" id="{ED8126B3-9C9B-7744-B4D4-1A2A3DE293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500" y="2728913"/>
                <a:ext cx="19050" cy="9525"/>
              </a:xfrm>
              <a:custGeom>
                <a:avLst/>
                <a:gdLst>
                  <a:gd name="T0" fmla="*/ 35 w 54"/>
                  <a:gd name="T1" fmla="*/ 0 h 27"/>
                  <a:gd name="T2" fmla="*/ 9 w 54"/>
                  <a:gd name="T3" fmla="*/ 0 h 27"/>
                  <a:gd name="T4" fmla="*/ 9 w 54"/>
                  <a:gd name="T5" fmla="*/ 0 h 27"/>
                  <a:gd name="T6" fmla="*/ 0 w 54"/>
                  <a:gd name="T7" fmla="*/ 9 h 27"/>
                  <a:gd name="T8" fmla="*/ 0 w 54"/>
                  <a:gd name="T9" fmla="*/ 17 h 27"/>
                  <a:gd name="T10" fmla="*/ 0 w 54"/>
                  <a:gd name="T11" fmla="*/ 17 h 27"/>
                  <a:gd name="T12" fmla="*/ 0 w 54"/>
                  <a:gd name="T13" fmla="*/ 26 h 27"/>
                  <a:gd name="T14" fmla="*/ 9 w 54"/>
                  <a:gd name="T15" fmla="*/ 26 h 27"/>
                  <a:gd name="T16" fmla="*/ 35 w 54"/>
                  <a:gd name="T17" fmla="*/ 26 h 27"/>
                  <a:gd name="T18" fmla="*/ 35 w 54"/>
                  <a:gd name="T19" fmla="*/ 26 h 27"/>
                  <a:gd name="T20" fmla="*/ 44 w 54"/>
                  <a:gd name="T21" fmla="*/ 26 h 27"/>
                  <a:gd name="T22" fmla="*/ 53 w 54"/>
                  <a:gd name="T23" fmla="*/ 17 h 27"/>
                  <a:gd name="T24" fmla="*/ 53 w 54"/>
                  <a:gd name="T25" fmla="*/ 17 h 27"/>
                  <a:gd name="T26" fmla="*/ 44 w 54"/>
                  <a:gd name="T27" fmla="*/ 9 h 27"/>
                  <a:gd name="T28" fmla="*/ 35 w 54"/>
                  <a:gd name="T2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27">
                    <a:moveTo>
                      <a:pt x="35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9" y="26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44" y="26"/>
                    </a:lnTo>
                    <a:lnTo>
                      <a:pt x="53" y="17"/>
                    </a:lnTo>
                    <a:lnTo>
                      <a:pt x="53" y="17"/>
                    </a:lnTo>
                    <a:lnTo>
                      <a:pt x="44" y="9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1" name="Freeform 25">
                <a:extLst>
                  <a:ext uri="{FF2B5EF4-FFF2-40B4-BE49-F238E27FC236}">
                    <a16:creationId xmlns:a16="http://schemas.microsoft.com/office/drawing/2014/main" id="{3CA774D0-5973-0B41-89AB-CA6138575C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9175" y="2573338"/>
                <a:ext cx="34925" cy="22225"/>
              </a:xfrm>
              <a:custGeom>
                <a:avLst/>
                <a:gdLst>
                  <a:gd name="T0" fmla="*/ 89 w 98"/>
                  <a:gd name="T1" fmla="*/ 9 h 63"/>
                  <a:gd name="T2" fmla="*/ 71 w 98"/>
                  <a:gd name="T3" fmla="*/ 9 h 63"/>
                  <a:gd name="T4" fmla="*/ 71 w 98"/>
                  <a:gd name="T5" fmla="*/ 9 h 63"/>
                  <a:gd name="T6" fmla="*/ 62 w 98"/>
                  <a:gd name="T7" fmla="*/ 18 h 63"/>
                  <a:gd name="T8" fmla="*/ 62 w 98"/>
                  <a:gd name="T9" fmla="*/ 18 h 63"/>
                  <a:gd name="T10" fmla="*/ 53 w 98"/>
                  <a:gd name="T11" fmla="*/ 18 h 63"/>
                  <a:gd name="T12" fmla="*/ 53 w 98"/>
                  <a:gd name="T13" fmla="*/ 18 h 63"/>
                  <a:gd name="T14" fmla="*/ 53 w 98"/>
                  <a:gd name="T15" fmla="*/ 9 h 63"/>
                  <a:gd name="T16" fmla="*/ 44 w 98"/>
                  <a:gd name="T17" fmla="*/ 0 h 63"/>
                  <a:gd name="T18" fmla="*/ 36 w 98"/>
                  <a:gd name="T19" fmla="*/ 0 h 63"/>
                  <a:gd name="T20" fmla="*/ 36 w 98"/>
                  <a:gd name="T21" fmla="*/ 0 h 63"/>
                  <a:gd name="T22" fmla="*/ 9 w 98"/>
                  <a:gd name="T23" fmla="*/ 9 h 63"/>
                  <a:gd name="T24" fmla="*/ 0 w 98"/>
                  <a:gd name="T25" fmla="*/ 18 h 63"/>
                  <a:gd name="T26" fmla="*/ 0 w 98"/>
                  <a:gd name="T27" fmla="*/ 27 h 63"/>
                  <a:gd name="T28" fmla="*/ 0 w 98"/>
                  <a:gd name="T29" fmla="*/ 27 h 63"/>
                  <a:gd name="T30" fmla="*/ 9 w 98"/>
                  <a:gd name="T31" fmla="*/ 44 h 63"/>
                  <a:gd name="T32" fmla="*/ 27 w 98"/>
                  <a:gd name="T33" fmla="*/ 53 h 63"/>
                  <a:gd name="T34" fmla="*/ 62 w 98"/>
                  <a:gd name="T35" fmla="*/ 62 h 63"/>
                  <a:gd name="T36" fmla="*/ 80 w 98"/>
                  <a:gd name="T37" fmla="*/ 62 h 63"/>
                  <a:gd name="T38" fmla="*/ 80 w 98"/>
                  <a:gd name="T39" fmla="*/ 62 h 63"/>
                  <a:gd name="T40" fmla="*/ 89 w 98"/>
                  <a:gd name="T41" fmla="*/ 53 h 63"/>
                  <a:gd name="T42" fmla="*/ 97 w 98"/>
                  <a:gd name="T43" fmla="*/ 44 h 63"/>
                  <a:gd name="T44" fmla="*/ 97 w 98"/>
                  <a:gd name="T45" fmla="*/ 44 h 63"/>
                  <a:gd name="T46" fmla="*/ 97 w 98"/>
                  <a:gd name="T47" fmla="*/ 27 h 63"/>
                  <a:gd name="T48" fmla="*/ 97 w 98"/>
                  <a:gd name="T49" fmla="*/ 18 h 63"/>
                  <a:gd name="T50" fmla="*/ 97 w 98"/>
                  <a:gd name="T51" fmla="*/ 18 h 63"/>
                  <a:gd name="T52" fmla="*/ 89 w 98"/>
                  <a:gd name="T53" fmla="*/ 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63">
                    <a:moveTo>
                      <a:pt x="89" y="9"/>
                    </a:moveTo>
                    <a:lnTo>
                      <a:pt x="71" y="9"/>
                    </a:lnTo>
                    <a:lnTo>
                      <a:pt x="71" y="9"/>
                    </a:lnTo>
                    <a:lnTo>
                      <a:pt x="62" y="18"/>
                    </a:lnTo>
                    <a:lnTo>
                      <a:pt x="62" y="18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44"/>
                    </a:lnTo>
                    <a:lnTo>
                      <a:pt x="27" y="53"/>
                    </a:lnTo>
                    <a:lnTo>
                      <a:pt x="62" y="62"/>
                    </a:lnTo>
                    <a:lnTo>
                      <a:pt x="80" y="62"/>
                    </a:lnTo>
                    <a:lnTo>
                      <a:pt x="80" y="62"/>
                    </a:lnTo>
                    <a:lnTo>
                      <a:pt x="89" y="53"/>
                    </a:lnTo>
                    <a:lnTo>
                      <a:pt x="97" y="44"/>
                    </a:lnTo>
                    <a:lnTo>
                      <a:pt x="97" y="44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9" y="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2" name="Freeform 34">
                <a:extLst>
                  <a:ext uri="{FF2B5EF4-FFF2-40B4-BE49-F238E27FC236}">
                    <a16:creationId xmlns:a16="http://schemas.microsoft.com/office/drawing/2014/main" id="{B95214E1-B7BF-8C47-837C-25B63C91A9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888" y="3554413"/>
                <a:ext cx="34925" cy="19050"/>
              </a:xfrm>
              <a:custGeom>
                <a:avLst/>
                <a:gdLst>
                  <a:gd name="T0" fmla="*/ 44 w 98"/>
                  <a:gd name="T1" fmla="*/ 53 h 54"/>
                  <a:gd name="T2" fmla="*/ 44 w 98"/>
                  <a:gd name="T3" fmla="*/ 53 h 54"/>
                  <a:gd name="T4" fmla="*/ 79 w 98"/>
                  <a:gd name="T5" fmla="*/ 44 h 54"/>
                  <a:gd name="T6" fmla="*/ 97 w 98"/>
                  <a:gd name="T7" fmla="*/ 27 h 54"/>
                  <a:gd name="T8" fmla="*/ 97 w 98"/>
                  <a:gd name="T9" fmla="*/ 27 h 54"/>
                  <a:gd name="T10" fmla="*/ 97 w 98"/>
                  <a:gd name="T11" fmla="*/ 18 h 54"/>
                  <a:gd name="T12" fmla="*/ 97 w 98"/>
                  <a:gd name="T13" fmla="*/ 18 h 54"/>
                  <a:gd name="T14" fmla="*/ 88 w 98"/>
                  <a:gd name="T15" fmla="*/ 9 h 54"/>
                  <a:gd name="T16" fmla="*/ 88 w 98"/>
                  <a:gd name="T17" fmla="*/ 9 h 54"/>
                  <a:gd name="T18" fmla="*/ 79 w 98"/>
                  <a:gd name="T19" fmla="*/ 9 h 54"/>
                  <a:gd name="T20" fmla="*/ 79 w 98"/>
                  <a:gd name="T21" fmla="*/ 9 h 54"/>
                  <a:gd name="T22" fmla="*/ 35 w 98"/>
                  <a:gd name="T23" fmla="*/ 0 h 54"/>
                  <a:gd name="T24" fmla="*/ 35 w 98"/>
                  <a:gd name="T25" fmla="*/ 0 h 54"/>
                  <a:gd name="T26" fmla="*/ 18 w 98"/>
                  <a:gd name="T27" fmla="*/ 0 h 54"/>
                  <a:gd name="T28" fmla="*/ 0 w 98"/>
                  <a:gd name="T29" fmla="*/ 0 h 54"/>
                  <a:gd name="T30" fmla="*/ 0 w 98"/>
                  <a:gd name="T31" fmla="*/ 0 h 54"/>
                  <a:gd name="T32" fmla="*/ 0 w 98"/>
                  <a:gd name="T33" fmla="*/ 18 h 54"/>
                  <a:gd name="T34" fmla="*/ 0 w 98"/>
                  <a:gd name="T35" fmla="*/ 18 h 54"/>
                  <a:gd name="T36" fmla="*/ 0 w 98"/>
                  <a:gd name="T37" fmla="*/ 18 h 54"/>
                  <a:gd name="T38" fmla="*/ 0 w 98"/>
                  <a:gd name="T39" fmla="*/ 27 h 54"/>
                  <a:gd name="T40" fmla="*/ 0 w 98"/>
                  <a:gd name="T41" fmla="*/ 27 h 54"/>
                  <a:gd name="T42" fmla="*/ 26 w 98"/>
                  <a:gd name="T43" fmla="*/ 44 h 54"/>
                  <a:gd name="T44" fmla="*/ 44 w 98"/>
                  <a:gd name="T45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8" h="54">
                    <a:moveTo>
                      <a:pt x="44" y="53"/>
                    </a:moveTo>
                    <a:lnTo>
                      <a:pt x="44" y="53"/>
                    </a:lnTo>
                    <a:lnTo>
                      <a:pt x="79" y="44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8" y="9"/>
                    </a:lnTo>
                    <a:lnTo>
                      <a:pt x="88" y="9"/>
                    </a:lnTo>
                    <a:lnTo>
                      <a:pt x="79" y="9"/>
                    </a:lnTo>
                    <a:lnTo>
                      <a:pt x="79" y="9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26" y="44"/>
                    </a:lnTo>
                    <a:lnTo>
                      <a:pt x="44" y="5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8034A875-B9D5-3B42-BDCE-9A9F00141AF9}"/>
                </a:ext>
              </a:extLst>
            </p:cNvPr>
            <p:cNvGrpSpPr/>
            <p:nvPr/>
          </p:nvGrpSpPr>
          <p:grpSpPr>
            <a:xfrm>
              <a:off x="3788336" y="3251015"/>
              <a:ext cx="1384300" cy="1509712"/>
              <a:chOff x="4078288" y="3525838"/>
              <a:chExt cx="1384300" cy="1509712"/>
            </a:xfrm>
            <a:solidFill>
              <a:schemeClr val="accent4"/>
            </a:solidFill>
          </p:grpSpPr>
          <p:sp>
            <p:nvSpPr>
              <p:cNvPr id="145" name="Freeform 35">
                <a:extLst>
                  <a:ext uri="{FF2B5EF4-FFF2-40B4-BE49-F238E27FC236}">
                    <a16:creationId xmlns:a16="http://schemas.microsoft.com/office/drawing/2014/main" id="{497287BF-0C58-7B40-A1BF-E8BEB8082D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288" y="3525838"/>
                <a:ext cx="1384300" cy="1509712"/>
              </a:xfrm>
              <a:custGeom>
                <a:avLst/>
                <a:gdLst>
                  <a:gd name="T0" fmla="*/ 3555 w 3847"/>
                  <a:gd name="T1" fmla="*/ 1571 h 4194"/>
                  <a:gd name="T2" fmla="*/ 3387 w 3847"/>
                  <a:gd name="T3" fmla="*/ 1518 h 4194"/>
                  <a:gd name="T4" fmla="*/ 3219 w 3847"/>
                  <a:gd name="T5" fmla="*/ 1333 h 4194"/>
                  <a:gd name="T6" fmla="*/ 3113 w 3847"/>
                  <a:gd name="T7" fmla="*/ 1138 h 4194"/>
                  <a:gd name="T8" fmla="*/ 2981 w 3847"/>
                  <a:gd name="T9" fmla="*/ 882 h 4194"/>
                  <a:gd name="T10" fmla="*/ 2875 w 3847"/>
                  <a:gd name="T11" fmla="*/ 653 h 4194"/>
                  <a:gd name="T12" fmla="*/ 2796 w 3847"/>
                  <a:gd name="T13" fmla="*/ 503 h 4194"/>
                  <a:gd name="T14" fmla="*/ 2919 w 3847"/>
                  <a:gd name="T15" fmla="*/ 467 h 4194"/>
                  <a:gd name="T16" fmla="*/ 2611 w 3847"/>
                  <a:gd name="T17" fmla="*/ 379 h 4194"/>
                  <a:gd name="T18" fmla="*/ 2372 w 3847"/>
                  <a:gd name="T19" fmla="*/ 335 h 4194"/>
                  <a:gd name="T20" fmla="*/ 2072 w 3847"/>
                  <a:gd name="T21" fmla="*/ 344 h 4194"/>
                  <a:gd name="T22" fmla="*/ 1852 w 3847"/>
                  <a:gd name="T23" fmla="*/ 353 h 4194"/>
                  <a:gd name="T24" fmla="*/ 1649 w 3847"/>
                  <a:gd name="T25" fmla="*/ 273 h 4194"/>
                  <a:gd name="T26" fmla="*/ 1544 w 3847"/>
                  <a:gd name="T27" fmla="*/ 211 h 4194"/>
                  <a:gd name="T28" fmla="*/ 1605 w 3847"/>
                  <a:gd name="T29" fmla="*/ 61 h 4194"/>
                  <a:gd name="T30" fmla="*/ 1456 w 3847"/>
                  <a:gd name="T31" fmla="*/ 26 h 4194"/>
                  <a:gd name="T32" fmla="*/ 1288 w 3847"/>
                  <a:gd name="T33" fmla="*/ 35 h 4194"/>
                  <a:gd name="T34" fmla="*/ 873 w 3847"/>
                  <a:gd name="T35" fmla="*/ 132 h 4194"/>
                  <a:gd name="T36" fmla="*/ 697 w 3847"/>
                  <a:gd name="T37" fmla="*/ 114 h 4194"/>
                  <a:gd name="T38" fmla="*/ 450 w 3847"/>
                  <a:gd name="T39" fmla="*/ 291 h 4194"/>
                  <a:gd name="T40" fmla="*/ 300 w 3847"/>
                  <a:gd name="T41" fmla="*/ 565 h 4194"/>
                  <a:gd name="T42" fmla="*/ 115 w 3847"/>
                  <a:gd name="T43" fmla="*/ 750 h 4194"/>
                  <a:gd name="T44" fmla="*/ 35 w 3847"/>
                  <a:gd name="T45" fmla="*/ 1068 h 4194"/>
                  <a:gd name="T46" fmla="*/ 18 w 3847"/>
                  <a:gd name="T47" fmla="*/ 1280 h 4194"/>
                  <a:gd name="T48" fmla="*/ 26 w 3847"/>
                  <a:gd name="T49" fmla="*/ 1438 h 4194"/>
                  <a:gd name="T50" fmla="*/ 97 w 3847"/>
                  <a:gd name="T51" fmla="*/ 1527 h 4194"/>
                  <a:gd name="T52" fmla="*/ 212 w 3847"/>
                  <a:gd name="T53" fmla="*/ 1668 h 4194"/>
                  <a:gd name="T54" fmla="*/ 450 w 3847"/>
                  <a:gd name="T55" fmla="*/ 1889 h 4194"/>
                  <a:gd name="T56" fmla="*/ 803 w 3847"/>
                  <a:gd name="T57" fmla="*/ 1889 h 4194"/>
                  <a:gd name="T58" fmla="*/ 1041 w 3847"/>
                  <a:gd name="T59" fmla="*/ 1836 h 4194"/>
                  <a:gd name="T60" fmla="*/ 1147 w 3847"/>
                  <a:gd name="T61" fmla="*/ 1809 h 4194"/>
                  <a:gd name="T62" fmla="*/ 1332 w 3847"/>
                  <a:gd name="T63" fmla="*/ 1933 h 4194"/>
                  <a:gd name="T64" fmla="*/ 1500 w 3847"/>
                  <a:gd name="T65" fmla="*/ 1959 h 4194"/>
                  <a:gd name="T66" fmla="*/ 1535 w 3847"/>
                  <a:gd name="T67" fmla="*/ 2056 h 4194"/>
                  <a:gd name="T68" fmla="*/ 1518 w 3847"/>
                  <a:gd name="T69" fmla="*/ 2162 h 4194"/>
                  <a:gd name="T70" fmla="*/ 1500 w 3847"/>
                  <a:gd name="T71" fmla="*/ 2277 h 4194"/>
                  <a:gd name="T72" fmla="*/ 1649 w 3847"/>
                  <a:gd name="T73" fmla="*/ 2454 h 4194"/>
                  <a:gd name="T74" fmla="*/ 1711 w 3847"/>
                  <a:gd name="T75" fmla="*/ 2666 h 4194"/>
                  <a:gd name="T76" fmla="*/ 1658 w 3847"/>
                  <a:gd name="T77" fmla="*/ 3010 h 4194"/>
                  <a:gd name="T78" fmla="*/ 1737 w 3847"/>
                  <a:gd name="T79" fmla="*/ 3381 h 4194"/>
                  <a:gd name="T80" fmla="*/ 1834 w 3847"/>
                  <a:gd name="T81" fmla="*/ 3760 h 4194"/>
                  <a:gd name="T82" fmla="*/ 1966 w 3847"/>
                  <a:gd name="T83" fmla="*/ 4007 h 4194"/>
                  <a:gd name="T84" fmla="*/ 2002 w 3847"/>
                  <a:gd name="T85" fmla="*/ 4157 h 4194"/>
                  <a:gd name="T86" fmla="*/ 2205 w 3847"/>
                  <a:gd name="T87" fmla="*/ 4140 h 4194"/>
                  <a:gd name="T88" fmla="*/ 2452 w 3847"/>
                  <a:gd name="T89" fmla="*/ 4104 h 4194"/>
                  <a:gd name="T90" fmla="*/ 2796 w 3847"/>
                  <a:gd name="T91" fmla="*/ 3663 h 4194"/>
                  <a:gd name="T92" fmla="*/ 2937 w 3847"/>
                  <a:gd name="T93" fmla="*/ 3451 h 4194"/>
                  <a:gd name="T94" fmla="*/ 2902 w 3847"/>
                  <a:gd name="T95" fmla="*/ 3283 h 4194"/>
                  <a:gd name="T96" fmla="*/ 3149 w 3847"/>
                  <a:gd name="T97" fmla="*/ 3116 h 4194"/>
                  <a:gd name="T98" fmla="*/ 3219 w 3847"/>
                  <a:gd name="T99" fmla="*/ 2754 h 4194"/>
                  <a:gd name="T100" fmla="*/ 3149 w 3847"/>
                  <a:gd name="T101" fmla="*/ 2595 h 4194"/>
                  <a:gd name="T102" fmla="*/ 3228 w 3847"/>
                  <a:gd name="T103" fmla="*/ 2304 h 4194"/>
                  <a:gd name="T104" fmla="*/ 3502 w 3847"/>
                  <a:gd name="T105" fmla="*/ 2065 h 4194"/>
                  <a:gd name="T106" fmla="*/ 3846 w 3847"/>
                  <a:gd name="T107" fmla="*/ 1536 h 4194"/>
                  <a:gd name="T108" fmla="*/ 2858 w 3847"/>
                  <a:gd name="T109" fmla="*/ 2710 h 4194"/>
                  <a:gd name="T110" fmla="*/ 2911 w 3847"/>
                  <a:gd name="T111" fmla="*/ 2957 h 4194"/>
                  <a:gd name="T112" fmla="*/ 2840 w 3847"/>
                  <a:gd name="T113" fmla="*/ 2215 h 4194"/>
                  <a:gd name="T114" fmla="*/ 2725 w 3847"/>
                  <a:gd name="T115" fmla="*/ 2295 h 4194"/>
                  <a:gd name="T116" fmla="*/ 2849 w 3847"/>
                  <a:gd name="T117" fmla="*/ 2171 h 4194"/>
                  <a:gd name="T118" fmla="*/ 2584 w 3847"/>
                  <a:gd name="T119" fmla="*/ 2392 h 4194"/>
                  <a:gd name="T120" fmla="*/ 2664 w 3847"/>
                  <a:gd name="T121" fmla="*/ 2621 h 4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47" h="4194">
                    <a:moveTo>
                      <a:pt x="3837" y="1518"/>
                    </a:moveTo>
                    <a:lnTo>
                      <a:pt x="3837" y="1518"/>
                    </a:lnTo>
                    <a:lnTo>
                      <a:pt x="3828" y="1500"/>
                    </a:lnTo>
                    <a:lnTo>
                      <a:pt x="3819" y="1500"/>
                    </a:lnTo>
                    <a:lnTo>
                      <a:pt x="3819" y="1500"/>
                    </a:lnTo>
                    <a:lnTo>
                      <a:pt x="3811" y="1500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75" y="1527"/>
                    </a:lnTo>
                    <a:lnTo>
                      <a:pt x="3740" y="1536"/>
                    </a:lnTo>
                    <a:lnTo>
                      <a:pt x="3669" y="1544"/>
                    </a:lnTo>
                    <a:lnTo>
                      <a:pt x="3669" y="1544"/>
                    </a:lnTo>
                    <a:lnTo>
                      <a:pt x="3608" y="1544"/>
                    </a:lnTo>
                    <a:lnTo>
                      <a:pt x="3590" y="1553"/>
                    </a:lnTo>
                    <a:lnTo>
                      <a:pt x="3572" y="1562"/>
                    </a:lnTo>
                    <a:lnTo>
                      <a:pt x="3572" y="1562"/>
                    </a:lnTo>
                    <a:lnTo>
                      <a:pt x="3572" y="1571"/>
                    </a:lnTo>
                    <a:lnTo>
                      <a:pt x="3572" y="1571"/>
                    </a:lnTo>
                    <a:lnTo>
                      <a:pt x="3555" y="1571"/>
                    </a:lnTo>
                    <a:lnTo>
                      <a:pt x="3511" y="1571"/>
                    </a:lnTo>
                    <a:lnTo>
                      <a:pt x="3511" y="1571"/>
                    </a:lnTo>
                    <a:lnTo>
                      <a:pt x="3502" y="1580"/>
                    </a:lnTo>
                    <a:lnTo>
                      <a:pt x="3502" y="1580"/>
                    </a:lnTo>
                    <a:lnTo>
                      <a:pt x="3484" y="1589"/>
                    </a:lnTo>
                    <a:lnTo>
                      <a:pt x="3458" y="1597"/>
                    </a:lnTo>
                    <a:lnTo>
                      <a:pt x="3458" y="1597"/>
                    </a:lnTo>
                    <a:lnTo>
                      <a:pt x="3431" y="1589"/>
                    </a:lnTo>
                    <a:lnTo>
                      <a:pt x="3422" y="1571"/>
                    </a:lnTo>
                    <a:lnTo>
                      <a:pt x="3422" y="1571"/>
                    </a:lnTo>
                    <a:lnTo>
                      <a:pt x="3405" y="1553"/>
                    </a:lnTo>
                    <a:lnTo>
                      <a:pt x="3387" y="1544"/>
                    </a:lnTo>
                    <a:lnTo>
                      <a:pt x="3387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69" y="1536"/>
                    </a:lnTo>
                    <a:lnTo>
                      <a:pt x="3369" y="1536"/>
                    </a:lnTo>
                    <a:lnTo>
                      <a:pt x="3361" y="1536"/>
                    </a:lnTo>
                    <a:lnTo>
                      <a:pt x="3361" y="1536"/>
                    </a:lnTo>
                    <a:lnTo>
                      <a:pt x="3387" y="1518"/>
                    </a:lnTo>
                    <a:lnTo>
                      <a:pt x="3387" y="1518"/>
                    </a:lnTo>
                    <a:lnTo>
                      <a:pt x="3396" y="1509"/>
                    </a:lnTo>
                    <a:lnTo>
                      <a:pt x="3405" y="1500"/>
                    </a:lnTo>
                    <a:lnTo>
                      <a:pt x="3405" y="1500"/>
                    </a:lnTo>
                    <a:lnTo>
                      <a:pt x="3396" y="1491"/>
                    </a:lnTo>
                    <a:lnTo>
                      <a:pt x="3387" y="1474"/>
                    </a:lnTo>
                    <a:lnTo>
                      <a:pt x="3387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56"/>
                    </a:lnTo>
                    <a:lnTo>
                      <a:pt x="3369" y="1447"/>
                    </a:lnTo>
                    <a:lnTo>
                      <a:pt x="3369" y="1447"/>
                    </a:lnTo>
                    <a:lnTo>
                      <a:pt x="3325" y="1403"/>
                    </a:lnTo>
                    <a:lnTo>
                      <a:pt x="3316" y="1394"/>
                    </a:lnTo>
                    <a:lnTo>
                      <a:pt x="3316" y="1394"/>
                    </a:lnTo>
                    <a:lnTo>
                      <a:pt x="3290" y="1368"/>
                    </a:lnTo>
                    <a:lnTo>
                      <a:pt x="3263" y="1350"/>
                    </a:lnTo>
                    <a:lnTo>
                      <a:pt x="3246" y="1341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1" y="1324"/>
                    </a:lnTo>
                    <a:lnTo>
                      <a:pt x="3211" y="1324"/>
                    </a:lnTo>
                    <a:lnTo>
                      <a:pt x="3202" y="1306"/>
                    </a:lnTo>
                    <a:lnTo>
                      <a:pt x="3202" y="1306"/>
                    </a:lnTo>
                    <a:lnTo>
                      <a:pt x="3193" y="1306"/>
                    </a:lnTo>
                    <a:lnTo>
                      <a:pt x="3193" y="1306"/>
                    </a:lnTo>
                    <a:lnTo>
                      <a:pt x="3184" y="1297"/>
                    </a:lnTo>
                    <a:lnTo>
                      <a:pt x="3184" y="1297"/>
                    </a:lnTo>
                    <a:lnTo>
                      <a:pt x="3166" y="1271"/>
                    </a:lnTo>
                    <a:lnTo>
                      <a:pt x="3149" y="1227"/>
                    </a:lnTo>
                    <a:lnTo>
                      <a:pt x="3149" y="1227"/>
                    </a:lnTo>
                    <a:lnTo>
                      <a:pt x="3140" y="1200"/>
                    </a:lnTo>
                    <a:lnTo>
                      <a:pt x="3122" y="1174"/>
                    </a:lnTo>
                    <a:lnTo>
                      <a:pt x="3122" y="1174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22" y="1156"/>
                    </a:lnTo>
                    <a:lnTo>
                      <a:pt x="3122" y="1156"/>
                    </a:lnTo>
                    <a:lnTo>
                      <a:pt x="3113" y="1138"/>
                    </a:lnTo>
                    <a:lnTo>
                      <a:pt x="3113" y="1138"/>
                    </a:lnTo>
                    <a:lnTo>
                      <a:pt x="3096" y="1130"/>
                    </a:lnTo>
                    <a:lnTo>
                      <a:pt x="3096" y="1130"/>
                    </a:lnTo>
                    <a:lnTo>
                      <a:pt x="3078" y="1121"/>
                    </a:lnTo>
                    <a:lnTo>
                      <a:pt x="3078" y="1121"/>
                    </a:lnTo>
                    <a:lnTo>
                      <a:pt x="3069" y="1112"/>
                    </a:lnTo>
                    <a:lnTo>
                      <a:pt x="3061" y="1094"/>
                    </a:lnTo>
                    <a:lnTo>
                      <a:pt x="3052" y="1068"/>
                    </a:lnTo>
                    <a:lnTo>
                      <a:pt x="3052" y="1041"/>
                    </a:lnTo>
                    <a:lnTo>
                      <a:pt x="3052" y="1041"/>
                    </a:lnTo>
                    <a:lnTo>
                      <a:pt x="3043" y="988"/>
                    </a:lnTo>
                    <a:lnTo>
                      <a:pt x="3043" y="988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43" y="953"/>
                    </a:lnTo>
                    <a:lnTo>
                      <a:pt x="3043" y="953"/>
                    </a:lnTo>
                    <a:lnTo>
                      <a:pt x="3034" y="935"/>
                    </a:lnTo>
                    <a:lnTo>
                      <a:pt x="3025" y="918"/>
                    </a:lnTo>
                    <a:lnTo>
                      <a:pt x="3008" y="900"/>
                    </a:lnTo>
                    <a:lnTo>
                      <a:pt x="2981" y="882"/>
                    </a:lnTo>
                    <a:lnTo>
                      <a:pt x="2981" y="882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47"/>
                    </a:lnTo>
                    <a:lnTo>
                      <a:pt x="2963" y="829"/>
                    </a:lnTo>
                    <a:lnTo>
                      <a:pt x="2963" y="829"/>
                    </a:lnTo>
                    <a:lnTo>
                      <a:pt x="2963" y="812"/>
                    </a:lnTo>
                    <a:lnTo>
                      <a:pt x="2946" y="794"/>
                    </a:lnTo>
                    <a:lnTo>
                      <a:pt x="2946" y="794"/>
                    </a:lnTo>
                    <a:lnTo>
                      <a:pt x="2937" y="768"/>
                    </a:lnTo>
                    <a:lnTo>
                      <a:pt x="2937" y="768"/>
                    </a:lnTo>
                    <a:lnTo>
                      <a:pt x="2919" y="732"/>
                    </a:lnTo>
                    <a:lnTo>
                      <a:pt x="2902" y="706"/>
                    </a:lnTo>
                    <a:lnTo>
                      <a:pt x="2902" y="706"/>
                    </a:lnTo>
                    <a:lnTo>
                      <a:pt x="2893" y="688"/>
                    </a:lnTo>
                    <a:lnTo>
                      <a:pt x="2893" y="688"/>
                    </a:lnTo>
                    <a:lnTo>
                      <a:pt x="2875" y="662"/>
                    </a:lnTo>
                    <a:lnTo>
                      <a:pt x="2875" y="662"/>
                    </a:lnTo>
                    <a:lnTo>
                      <a:pt x="2875" y="653"/>
                    </a:lnTo>
                    <a:lnTo>
                      <a:pt x="2875" y="653"/>
                    </a:lnTo>
                    <a:lnTo>
                      <a:pt x="2866" y="635"/>
                    </a:lnTo>
                    <a:lnTo>
                      <a:pt x="2866" y="635"/>
                    </a:lnTo>
                    <a:lnTo>
                      <a:pt x="2858" y="626"/>
                    </a:lnTo>
                    <a:lnTo>
                      <a:pt x="2858" y="626"/>
                    </a:lnTo>
                    <a:lnTo>
                      <a:pt x="2858" y="618"/>
                    </a:lnTo>
                    <a:lnTo>
                      <a:pt x="2858" y="618"/>
                    </a:lnTo>
                    <a:lnTo>
                      <a:pt x="2849" y="600"/>
                    </a:lnTo>
                    <a:lnTo>
                      <a:pt x="2849" y="600"/>
                    </a:lnTo>
                    <a:lnTo>
                      <a:pt x="2849" y="582"/>
                    </a:lnTo>
                    <a:lnTo>
                      <a:pt x="2831" y="565"/>
                    </a:lnTo>
                    <a:lnTo>
                      <a:pt x="2831" y="565"/>
                    </a:lnTo>
                    <a:lnTo>
                      <a:pt x="2831" y="556"/>
                    </a:lnTo>
                    <a:lnTo>
                      <a:pt x="2831" y="556"/>
                    </a:lnTo>
                    <a:lnTo>
                      <a:pt x="2813" y="547"/>
                    </a:lnTo>
                    <a:lnTo>
                      <a:pt x="2813" y="547"/>
                    </a:lnTo>
                    <a:lnTo>
                      <a:pt x="2805" y="538"/>
                    </a:lnTo>
                    <a:lnTo>
                      <a:pt x="2805" y="538"/>
                    </a:lnTo>
                    <a:lnTo>
                      <a:pt x="2787" y="494"/>
                    </a:lnTo>
                    <a:lnTo>
                      <a:pt x="2778" y="459"/>
                    </a:lnTo>
                    <a:lnTo>
                      <a:pt x="2778" y="459"/>
                    </a:lnTo>
                    <a:lnTo>
                      <a:pt x="2796" y="503"/>
                    </a:lnTo>
                    <a:lnTo>
                      <a:pt x="2796" y="503"/>
                    </a:lnTo>
                    <a:lnTo>
                      <a:pt x="2805" y="503"/>
                    </a:lnTo>
                    <a:lnTo>
                      <a:pt x="2805" y="503"/>
                    </a:lnTo>
                    <a:lnTo>
                      <a:pt x="2813" y="520"/>
                    </a:lnTo>
                    <a:lnTo>
                      <a:pt x="2813" y="520"/>
                    </a:lnTo>
                    <a:lnTo>
                      <a:pt x="2840" y="565"/>
                    </a:lnTo>
                    <a:lnTo>
                      <a:pt x="2849" y="582"/>
                    </a:lnTo>
                    <a:lnTo>
                      <a:pt x="2866" y="591"/>
                    </a:lnTo>
                    <a:lnTo>
                      <a:pt x="2866" y="591"/>
                    </a:lnTo>
                    <a:lnTo>
                      <a:pt x="2884" y="582"/>
                    </a:lnTo>
                    <a:lnTo>
                      <a:pt x="2884" y="582"/>
                    </a:lnTo>
                    <a:lnTo>
                      <a:pt x="2893" y="556"/>
                    </a:lnTo>
                    <a:lnTo>
                      <a:pt x="2902" y="529"/>
                    </a:lnTo>
                    <a:lnTo>
                      <a:pt x="2902" y="529"/>
                    </a:lnTo>
                    <a:lnTo>
                      <a:pt x="2911" y="512"/>
                    </a:lnTo>
                    <a:lnTo>
                      <a:pt x="2911" y="512"/>
                    </a:lnTo>
                    <a:lnTo>
                      <a:pt x="2919" y="494"/>
                    </a:lnTo>
                    <a:lnTo>
                      <a:pt x="2919" y="485"/>
                    </a:lnTo>
                    <a:lnTo>
                      <a:pt x="2919" y="476"/>
                    </a:lnTo>
                    <a:lnTo>
                      <a:pt x="2919" y="476"/>
                    </a:lnTo>
                    <a:lnTo>
                      <a:pt x="2919" y="467"/>
                    </a:lnTo>
                    <a:lnTo>
                      <a:pt x="2893" y="388"/>
                    </a:lnTo>
                    <a:lnTo>
                      <a:pt x="2893" y="388"/>
                    </a:lnTo>
                    <a:lnTo>
                      <a:pt x="2884" y="379"/>
                    </a:lnTo>
                    <a:lnTo>
                      <a:pt x="2875" y="379"/>
                    </a:lnTo>
                    <a:lnTo>
                      <a:pt x="2858" y="379"/>
                    </a:lnTo>
                    <a:lnTo>
                      <a:pt x="2858" y="379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778" y="370"/>
                    </a:lnTo>
                    <a:lnTo>
                      <a:pt x="2743" y="362"/>
                    </a:lnTo>
                    <a:lnTo>
                      <a:pt x="2743" y="362"/>
                    </a:lnTo>
                    <a:lnTo>
                      <a:pt x="2734" y="353"/>
                    </a:lnTo>
                    <a:lnTo>
                      <a:pt x="2734" y="353"/>
                    </a:lnTo>
                    <a:lnTo>
                      <a:pt x="2708" y="353"/>
                    </a:lnTo>
                    <a:lnTo>
                      <a:pt x="2708" y="353"/>
                    </a:lnTo>
                    <a:lnTo>
                      <a:pt x="2655" y="362"/>
                    </a:lnTo>
                    <a:lnTo>
                      <a:pt x="2619" y="379"/>
                    </a:lnTo>
                    <a:lnTo>
                      <a:pt x="2619" y="379"/>
                    </a:lnTo>
                    <a:lnTo>
                      <a:pt x="2611" y="379"/>
                    </a:lnTo>
                    <a:lnTo>
                      <a:pt x="2611" y="379"/>
                    </a:lnTo>
                    <a:lnTo>
                      <a:pt x="2593" y="388"/>
                    </a:lnTo>
                    <a:lnTo>
                      <a:pt x="2558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22" y="370"/>
                    </a:lnTo>
                    <a:lnTo>
                      <a:pt x="2522" y="370"/>
                    </a:lnTo>
                    <a:lnTo>
                      <a:pt x="2496" y="362"/>
                    </a:lnTo>
                    <a:lnTo>
                      <a:pt x="2452" y="353"/>
                    </a:lnTo>
                    <a:lnTo>
                      <a:pt x="2452" y="353"/>
                    </a:lnTo>
                    <a:lnTo>
                      <a:pt x="2390" y="344"/>
                    </a:lnTo>
                    <a:lnTo>
                      <a:pt x="2390" y="344"/>
                    </a:lnTo>
                    <a:lnTo>
                      <a:pt x="2381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64" y="326"/>
                    </a:lnTo>
                    <a:lnTo>
                      <a:pt x="2346" y="326"/>
                    </a:lnTo>
                    <a:lnTo>
                      <a:pt x="2319" y="317"/>
                    </a:lnTo>
                    <a:lnTo>
                      <a:pt x="2319" y="317"/>
                    </a:lnTo>
                    <a:lnTo>
                      <a:pt x="2293" y="317"/>
                    </a:lnTo>
                    <a:lnTo>
                      <a:pt x="2293" y="317"/>
                    </a:lnTo>
                    <a:lnTo>
                      <a:pt x="2266" y="309"/>
                    </a:lnTo>
                    <a:lnTo>
                      <a:pt x="2258" y="300"/>
                    </a:lnTo>
                    <a:lnTo>
                      <a:pt x="2258" y="300"/>
                    </a:lnTo>
                    <a:lnTo>
                      <a:pt x="2231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169" y="273"/>
                    </a:lnTo>
                    <a:lnTo>
                      <a:pt x="2134" y="282"/>
                    </a:lnTo>
                    <a:lnTo>
                      <a:pt x="2081" y="317"/>
                    </a:lnTo>
                    <a:lnTo>
                      <a:pt x="2081" y="317"/>
                    </a:lnTo>
                    <a:lnTo>
                      <a:pt x="2072" y="326"/>
                    </a:lnTo>
                    <a:lnTo>
                      <a:pt x="2072" y="344"/>
                    </a:lnTo>
                    <a:lnTo>
                      <a:pt x="2072" y="344"/>
                    </a:lnTo>
                    <a:lnTo>
                      <a:pt x="2072" y="353"/>
                    </a:lnTo>
                    <a:lnTo>
                      <a:pt x="2072" y="353"/>
                    </a:lnTo>
                    <a:lnTo>
                      <a:pt x="2072" y="362"/>
                    </a:lnTo>
                    <a:lnTo>
                      <a:pt x="2072" y="362"/>
                    </a:lnTo>
                    <a:lnTo>
                      <a:pt x="2072" y="379"/>
                    </a:lnTo>
                    <a:lnTo>
                      <a:pt x="2072" y="379"/>
                    </a:lnTo>
                    <a:lnTo>
                      <a:pt x="2081" y="397"/>
                    </a:lnTo>
                    <a:lnTo>
                      <a:pt x="2072" y="406"/>
                    </a:lnTo>
                    <a:lnTo>
                      <a:pt x="2072" y="406"/>
                    </a:lnTo>
                    <a:lnTo>
                      <a:pt x="2064" y="414"/>
                    </a:lnTo>
                    <a:lnTo>
                      <a:pt x="2046" y="423"/>
                    </a:lnTo>
                    <a:lnTo>
                      <a:pt x="2046" y="423"/>
                    </a:lnTo>
                    <a:lnTo>
                      <a:pt x="2019" y="414"/>
                    </a:lnTo>
                    <a:lnTo>
                      <a:pt x="2002" y="406"/>
                    </a:lnTo>
                    <a:lnTo>
                      <a:pt x="2002" y="406"/>
                    </a:lnTo>
                    <a:lnTo>
                      <a:pt x="1975" y="388"/>
                    </a:lnTo>
                    <a:lnTo>
                      <a:pt x="1949" y="379"/>
                    </a:lnTo>
                    <a:lnTo>
                      <a:pt x="1896" y="370"/>
                    </a:lnTo>
                    <a:lnTo>
                      <a:pt x="1896" y="370"/>
                    </a:lnTo>
                    <a:lnTo>
                      <a:pt x="1869" y="362"/>
                    </a:lnTo>
                    <a:lnTo>
                      <a:pt x="1852" y="353"/>
                    </a:lnTo>
                    <a:lnTo>
                      <a:pt x="1852" y="353"/>
                    </a:lnTo>
                    <a:lnTo>
                      <a:pt x="1843" y="344"/>
                    </a:lnTo>
                    <a:lnTo>
                      <a:pt x="1843" y="344"/>
                    </a:lnTo>
                    <a:lnTo>
                      <a:pt x="1843" y="326"/>
                    </a:lnTo>
                    <a:lnTo>
                      <a:pt x="1843" y="326"/>
                    </a:lnTo>
                    <a:lnTo>
                      <a:pt x="1834" y="317"/>
                    </a:lnTo>
                    <a:lnTo>
                      <a:pt x="1825" y="309"/>
                    </a:lnTo>
                    <a:lnTo>
                      <a:pt x="1808" y="300"/>
                    </a:lnTo>
                    <a:lnTo>
                      <a:pt x="1808" y="300"/>
                    </a:lnTo>
                    <a:lnTo>
                      <a:pt x="1790" y="291"/>
                    </a:lnTo>
                    <a:lnTo>
                      <a:pt x="1790" y="291"/>
                    </a:lnTo>
                    <a:lnTo>
                      <a:pt x="1772" y="291"/>
                    </a:lnTo>
                    <a:lnTo>
                      <a:pt x="1772" y="291"/>
                    </a:lnTo>
                    <a:lnTo>
                      <a:pt x="1764" y="282"/>
                    </a:lnTo>
                    <a:lnTo>
                      <a:pt x="1764" y="282"/>
                    </a:lnTo>
                    <a:lnTo>
                      <a:pt x="1746" y="282"/>
                    </a:lnTo>
                    <a:lnTo>
                      <a:pt x="1719" y="273"/>
                    </a:lnTo>
                    <a:lnTo>
                      <a:pt x="1719" y="273"/>
                    </a:lnTo>
                    <a:lnTo>
                      <a:pt x="1693" y="282"/>
                    </a:lnTo>
                    <a:lnTo>
                      <a:pt x="1693" y="282"/>
                    </a:lnTo>
                    <a:lnTo>
                      <a:pt x="1649" y="273"/>
                    </a:lnTo>
                    <a:lnTo>
                      <a:pt x="1649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22" y="273"/>
                    </a:lnTo>
                    <a:lnTo>
                      <a:pt x="1622" y="273"/>
                    </a:lnTo>
                    <a:lnTo>
                      <a:pt x="1614" y="256"/>
                    </a:lnTo>
                    <a:lnTo>
                      <a:pt x="1614" y="256"/>
                    </a:lnTo>
                    <a:lnTo>
                      <a:pt x="1605" y="238"/>
                    </a:lnTo>
                    <a:lnTo>
                      <a:pt x="1605" y="229"/>
                    </a:lnTo>
                    <a:lnTo>
                      <a:pt x="1605" y="229"/>
                    </a:lnTo>
                    <a:lnTo>
                      <a:pt x="1588" y="229"/>
                    </a:lnTo>
                    <a:lnTo>
                      <a:pt x="1579" y="229"/>
                    </a:lnTo>
                    <a:lnTo>
                      <a:pt x="1579" y="229"/>
                    </a:lnTo>
                    <a:lnTo>
                      <a:pt x="1562" y="229"/>
                    </a:lnTo>
                    <a:lnTo>
                      <a:pt x="1562" y="229"/>
                    </a:lnTo>
                    <a:lnTo>
                      <a:pt x="1553" y="220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62" y="203"/>
                    </a:lnTo>
                    <a:lnTo>
                      <a:pt x="1562" y="203"/>
                    </a:lnTo>
                    <a:lnTo>
                      <a:pt x="1570" y="203"/>
                    </a:lnTo>
                    <a:lnTo>
                      <a:pt x="1570" y="203"/>
                    </a:lnTo>
                    <a:lnTo>
                      <a:pt x="1570" y="194"/>
                    </a:lnTo>
                    <a:lnTo>
                      <a:pt x="1570" y="194"/>
                    </a:lnTo>
                    <a:lnTo>
                      <a:pt x="1588" y="185"/>
                    </a:lnTo>
                    <a:lnTo>
                      <a:pt x="1588" y="185"/>
                    </a:lnTo>
                    <a:lnTo>
                      <a:pt x="1605" y="167"/>
                    </a:lnTo>
                    <a:lnTo>
                      <a:pt x="1605" y="141"/>
                    </a:lnTo>
                    <a:lnTo>
                      <a:pt x="1605" y="141"/>
                    </a:lnTo>
                    <a:lnTo>
                      <a:pt x="1605" y="114"/>
                    </a:lnTo>
                    <a:lnTo>
                      <a:pt x="1588" y="97"/>
                    </a:lnTo>
                    <a:lnTo>
                      <a:pt x="1588" y="97"/>
                    </a:lnTo>
                    <a:lnTo>
                      <a:pt x="1579" y="88"/>
                    </a:lnTo>
                    <a:lnTo>
                      <a:pt x="1579" y="88"/>
                    </a:lnTo>
                    <a:lnTo>
                      <a:pt x="1588" y="70"/>
                    </a:lnTo>
                    <a:lnTo>
                      <a:pt x="1588" y="70"/>
                    </a:lnTo>
                    <a:lnTo>
                      <a:pt x="1596" y="70"/>
                    </a:lnTo>
                    <a:lnTo>
                      <a:pt x="1596" y="70"/>
                    </a:lnTo>
                    <a:lnTo>
                      <a:pt x="1605" y="61"/>
                    </a:lnTo>
                    <a:lnTo>
                      <a:pt x="1605" y="53"/>
                    </a:lnTo>
                    <a:lnTo>
                      <a:pt x="1605" y="53"/>
                    </a:lnTo>
                    <a:lnTo>
                      <a:pt x="1605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70" y="35"/>
                    </a:lnTo>
                    <a:lnTo>
                      <a:pt x="1570" y="35"/>
                    </a:lnTo>
                    <a:lnTo>
                      <a:pt x="1570" y="26"/>
                    </a:lnTo>
                    <a:lnTo>
                      <a:pt x="1570" y="26"/>
                    </a:lnTo>
                    <a:lnTo>
                      <a:pt x="1553" y="8"/>
                    </a:lnTo>
                    <a:lnTo>
                      <a:pt x="1526" y="0"/>
                    </a:lnTo>
                    <a:lnTo>
                      <a:pt x="1526" y="0"/>
                    </a:lnTo>
                    <a:lnTo>
                      <a:pt x="1500" y="8"/>
                    </a:lnTo>
                    <a:lnTo>
                      <a:pt x="1473" y="17"/>
                    </a:lnTo>
                    <a:lnTo>
                      <a:pt x="1473" y="17"/>
                    </a:lnTo>
                    <a:lnTo>
                      <a:pt x="1473" y="26"/>
                    </a:lnTo>
                    <a:lnTo>
                      <a:pt x="1473" y="26"/>
                    </a:lnTo>
                    <a:lnTo>
                      <a:pt x="1465" y="26"/>
                    </a:lnTo>
                    <a:lnTo>
                      <a:pt x="1465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29" y="17"/>
                    </a:lnTo>
                    <a:lnTo>
                      <a:pt x="1429" y="17"/>
                    </a:lnTo>
                    <a:lnTo>
                      <a:pt x="1403" y="8"/>
                    </a:lnTo>
                    <a:lnTo>
                      <a:pt x="1403" y="8"/>
                    </a:lnTo>
                    <a:lnTo>
                      <a:pt x="1394" y="8"/>
                    </a:lnTo>
                    <a:lnTo>
                      <a:pt x="1385" y="8"/>
                    </a:lnTo>
                    <a:lnTo>
                      <a:pt x="1385" y="8"/>
                    </a:lnTo>
                    <a:lnTo>
                      <a:pt x="1376" y="8"/>
                    </a:lnTo>
                    <a:lnTo>
                      <a:pt x="1376" y="8"/>
                    </a:lnTo>
                    <a:lnTo>
                      <a:pt x="1359" y="17"/>
                    </a:lnTo>
                    <a:lnTo>
                      <a:pt x="1359" y="17"/>
                    </a:lnTo>
                    <a:lnTo>
                      <a:pt x="1332" y="17"/>
                    </a:lnTo>
                    <a:lnTo>
                      <a:pt x="1332" y="17"/>
                    </a:lnTo>
                    <a:lnTo>
                      <a:pt x="1323" y="17"/>
                    </a:lnTo>
                    <a:lnTo>
                      <a:pt x="1323" y="17"/>
                    </a:lnTo>
                    <a:lnTo>
                      <a:pt x="1315" y="26"/>
                    </a:lnTo>
                    <a:lnTo>
                      <a:pt x="1315" y="26"/>
                    </a:lnTo>
                    <a:lnTo>
                      <a:pt x="1288" y="35"/>
                    </a:lnTo>
                    <a:lnTo>
                      <a:pt x="1270" y="35"/>
                    </a:lnTo>
                    <a:lnTo>
                      <a:pt x="1270" y="35"/>
                    </a:lnTo>
                    <a:lnTo>
                      <a:pt x="1262" y="26"/>
                    </a:lnTo>
                    <a:lnTo>
                      <a:pt x="1235" y="26"/>
                    </a:lnTo>
                    <a:lnTo>
                      <a:pt x="1235" y="26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23" y="53"/>
                    </a:lnTo>
                    <a:lnTo>
                      <a:pt x="997" y="70"/>
                    </a:lnTo>
                    <a:lnTo>
                      <a:pt x="997" y="70"/>
                    </a:lnTo>
                    <a:lnTo>
                      <a:pt x="988" y="79"/>
                    </a:lnTo>
                    <a:lnTo>
                      <a:pt x="988" y="79"/>
                    </a:lnTo>
                    <a:lnTo>
                      <a:pt x="970" y="88"/>
                    </a:lnTo>
                    <a:lnTo>
                      <a:pt x="970" y="88"/>
                    </a:lnTo>
                    <a:lnTo>
                      <a:pt x="944" y="97"/>
                    </a:lnTo>
                    <a:lnTo>
                      <a:pt x="918" y="106"/>
                    </a:lnTo>
                    <a:lnTo>
                      <a:pt x="873" y="132"/>
                    </a:lnTo>
                    <a:lnTo>
                      <a:pt x="873" y="132"/>
                    </a:lnTo>
                    <a:lnTo>
                      <a:pt x="873" y="141"/>
                    </a:lnTo>
                    <a:lnTo>
                      <a:pt x="873" y="141"/>
                    </a:lnTo>
                    <a:lnTo>
                      <a:pt x="856" y="141"/>
                    </a:lnTo>
                    <a:lnTo>
                      <a:pt x="856" y="141"/>
                    </a:lnTo>
                    <a:lnTo>
                      <a:pt x="847" y="141"/>
                    </a:lnTo>
                    <a:lnTo>
                      <a:pt x="847" y="141"/>
                    </a:lnTo>
                    <a:lnTo>
                      <a:pt x="829" y="132"/>
                    </a:lnTo>
                    <a:lnTo>
                      <a:pt x="829" y="132"/>
                    </a:lnTo>
                    <a:lnTo>
                      <a:pt x="812" y="132"/>
                    </a:lnTo>
                    <a:lnTo>
                      <a:pt x="812" y="132"/>
                    </a:lnTo>
                    <a:lnTo>
                      <a:pt x="794" y="123"/>
                    </a:lnTo>
                    <a:lnTo>
                      <a:pt x="768" y="123"/>
                    </a:lnTo>
                    <a:lnTo>
                      <a:pt x="768" y="123"/>
                    </a:lnTo>
                    <a:lnTo>
                      <a:pt x="750" y="132"/>
                    </a:lnTo>
                    <a:lnTo>
                      <a:pt x="750" y="132"/>
                    </a:lnTo>
                    <a:lnTo>
                      <a:pt x="732" y="132"/>
                    </a:lnTo>
                    <a:lnTo>
                      <a:pt x="732" y="132"/>
                    </a:lnTo>
                    <a:lnTo>
                      <a:pt x="723" y="132"/>
                    </a:lnTo>
                    <a:lnTo>
                      <a:pt x="697" y="114"/>
                    </a:lnTo>
                    <a:lnTo>
                      <a:pt x="697" y="114"/>
                    </a:lnTo>
                    <a:lnTo>
                      <a:pt x="670" y="97"/>
                    </a:lnTo>
                    <a:lnTo>
                      <a:pt x="653" y="88"/>
                    </a:lnTo>
                    <a:lnTo>
                      <a:pt x="653" y="88"/>
                    </a:lnTo>
                    <a:lnTo>
                      <a:pt x="644" y="88"/>
                    </a:lnTo>
                    <a:lnTo>
                      <a:pt x="635" y="97"/>
                    </a:lnTo>
                    <a:lnTo>
                      <a:pt x="635" y="97"/>
                    </a:lnTo>
                    <a:lnTo>
                      <a:pt x="609" y="141"/>
                    </a:lnTo>
                    <a:lnTo>
                      <a:pt x="609" y="141"/>
                    </a:lnTo>
                    <a:lnTo>
                      <a:pt x="600" y="158"/>
                    </a:lnTo>
                    <a:lnTo>
                      <a:pt x="573" y="211"/>
                    </a:lnTo>
                    <a:lnTo>
                      <a:pt x="573" y="211"/>
                    </a:lnTo>
                    <a:lnTo>
                      <a:pt x="556" y="220"/>
                    </a:lnTo>
                    <a:lnTo>
                      <a:pt x="538" y="229"/>
                    </a:lnTo>
                    <a:lnTo>
                      <a:pt x="494" y="247"/>
                    </a:lnTo>
                    <a:lnTo>
                      <a:pt x="494" y="247"/>
                    </a:lnTo>
                    <a:lnTo>
                      <a:pt x="476" y="247"/>
                    </a:lnTo>
                    <a:lnTo>
                      <a:pt x="468" y="264"/>
                    </a:lnTo>
                    <a:lnTo>
                      <a:pt x="468" y="264"/>
                    </a:lnTo>
                    <a:lnTo>
                      <a:pt x="459" y="273"/>
                    </a:lnTo>
                    <a:lnTo>
                      <a:pt x="459" y="273"/>
                    </a:lnTo>
                    <a:lnTo>
                      <a:pt x="450" y="291"/>
                    </a:lnTo>
                    <a:lnTo>
                      <a:pt x="450" y="291"/>
                    </a:lnTo>
                    <a:lnTo>
                      <a:pt x="441" y="300"/>
                    </a:lnTo>
                    <a:lnTo>
                      <a:pt x="432" y="309"/>
                    </a:lnTo>
                    <a:lnTo>
                      <a:pt x="432" y="309"/>
                    </a:lnTo>
                    <a:lnTo>
                      <a:pt x="423" y="326"/>
                    </a:lnTo>
                    <a:lnTo>
                      <a:pt x="423" y="326"/>
                    </a:lnTo>
                    <a:lnTo>
                      <a:pt x="423" y="335"/>
                    </a:lnTo>
                    <a:lnTo>
                      <a:pt x="415" y="344"/>
                    </a:lnTo>
                    <a:lnTo>
                      <a:pt x="415" y="344"/>
                    </a:lnTo>
                    <a:lnTo>
                      <a:pt x="406" y="362"/>
                    </a:lnTo>
                    <a:lnTo>
                      <a:pt x="397" y="388"/>
                    </a:lnTo>
                    <a:lnTo>
                      <a:pt x="415" y="432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388" y="485"/>
                    </a:lnTo>
                    <a:lnTo>
                      <a:pt x="353" y="520"/>
                    </a:lnTo>
                    <a:lnTo>
                      <a:pt x="353" y="520"/>
                    </a:lnTo>
                    <a:lnTo>
                      <a:pt x="335" y="529"/>
                    </a:lnTo>
                    <a:lnTo>
                      <a:pt x="318" y="547"/>
                    </a:lnTo>
                    <a:lnTo>
                      <a:pt x="318" y="547"/>
                    </a:lnTo>
                    <a:lnTo>
                      <a:pt x="300" y="565"/>
                    </a:lnTo>
                    <a:lnTo>
                      <a:pt x="265" y="573"/>
                    </a:lnTo>
                    <a:lnTo>
                      <a:pt x="265" y="573"/>
                    </a:lnTo>
                    <a:lnTo>
                      <a:pt x="256" y="573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38" y="591"/>
                    </a:lnTo>
                    <a:lnTo>
                      <a:pt x="238" y="591"/>
                    </a:lnTo>
                    <a:lnTo>
                      <a:pt x="221" y="591"/>
                    </a:lnTo>
                    <a:lnTo>
                      <a:pt x="221" y="591"/>
                    </a:lnTo>
                    <a:lnTo>
                      <a:pt x="203" y="618"/>
                    </a:lnTo>
                    <a:lnTo>
                      <a:pt x="194" y="644"/>
                    </a:lnTo>
                    <a:lnTo>
                      <a:pt x="194" y="644"/>
                    </a:lnTo>
                    <a:lnTo>
                      <a:pt x="176" y="662"/>
                    </a:lnTo>
                    <a:lnTo>
                      <a:pt x="176" y="662"/>
                    </a:lnTo>
                    <a:lnTo>
                      <a:pt x="159" y="679"/>
                    </a:lnTo>
                    <a:lnTo>
                      <a:pt x="159" y="679"/>
                    </a:lnTo>
                    <a:lnTo>
                      <a:pt x="132" y="715"/>
                    </a:lnTo>
                    <a:lnTo>
                      <a:pt x="123" y="732"/>
                    </a:lnTo>
                    <a:lnTo>
                      <a:pt x="115" y="750"/>
                    </a:lnTo>
                    <a:lnTo>
                      <a:pt x="115" y="750"/>
                    </a:lnTo>
                    <a:lnTo>
                      <a:pt x="106" y="785"/>
                    </a:lnTo>
                    <a:lnTo>
                      <a:pt x="71" y="821"/>
                    </a:lnTo>
                    <a:lnTo>
                      <a:pt x="71" y="821"/>
                    </a:lnTo>
                    <a:lnTo>
                      <a:pt x="44" y="865"/>
                    </a:lnTo>
                    <a:lnTo>
                      <a:pt x="18" y="918"/>
                    </a:lnTo>
                    <a:lnTo>
                      <a:pt x="18" y="918"/>
                    </a:lnTo>
                    <a:lnTo>
                      <a:pt x="9" y="944"/>
                    </a:lnTo>
                    <a:lnTo>
                      <a:pt x="0" y="962"/>
                    </a:lnTo>
                    <a:lnTo>
                      <a:pt x="0" y="962"/>
                    </a:lnTo>
                    <a:lnTo>
                      <a:pt x="0" y="971"/>
                    </a:lnTo>
                    <a:lnTo>
                      <a:pt x="0" y="971"/>
                    </a:lnTo>
                    <a:lnTo>
                      <a:pt x="0" y="979"/>
                    </a:lnTo>
                    <a:lnTo>
                      <a:pt x="0" y="979"/>
                    </a:lnTo>
                    <a:lnTo>
                      <a:pt x="9" y="1015"/>
                    </a:lnTo>
                    <a:lnTo>
                      <a:pt x="26" y="1032"/>
                    </a:lnTo>
                    <a:lnTo>
                      <a:pt x="35" y="1032"/>
                    </a:lnTo>
                    <a:lnTo>
                      <a:pt x="35" y="1032"/>
                    </a:lnTo>
                    <a:lnTo>
                      <a:pt x="35" y="1041"/>
                    </a:lnTo>
                    <a:lnTo>
                      <a:pt x="35" y="1059"/>
                    </a:lnTo>
                    <a:lnTo>
                      <a:pt x="35" y="1059"/>
                    </a:lnTo>
                    <a:lnTo>
                      <a:pt x="35" y="1068"/>
                    </a:lnTo>
                    <a:lnTo>
                      <a:pt x="35" y="1068"/>
                    </a:lnTo>
                    <a:lnTo>
                      <a:pt x="35" y="1094"/>
                    </a:lnTo>
                    <a:lnTo>
                      <a:pt x="44" y="1121"/>
                    </a:lnTo>
                    <a:lnTo>
                      <a:pt x="44" y="1121"/>
                    </a:lnTo>
                    <a:lnTo>
                      <a:pt x="44" y="1130"/>
                    </a:lnTo>
                    <a:lnTo>
                      <a:pt x="44" y="1130"/>
                    </a:lnTo>
                    <a:lnTo>
                      <a:pt x="53" y="1147"/>
                    </a:lnTo>
                    <a:lnTo>
                      <a:pt x="53" y="1165"/>
                    </a:lnTo>
                    <a:lnTo>
                      <a:pt x="44" y="1191"/>
                    </a:lnTo>
                    <a:lnTo>
                      <a:pt x="26" y="1218"/>
                    </a:lnTo>
                    <a:lnTo>
                      <a:pt x="26" y="1218"/>
                    </a:lnTo>
                    <a:lnTo>
                      <a:pt x="18" y="1235"/>
                    </a:lnTo>
                    <a:lnTo>
                      <a:pt x="18" y="1244"/>
                    </a:lnTo>
                    <a:lnTo>
                      <a:pt x="18" y="1244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71"/>
                    </a:lnTo>
                    <a:lnTo>
                      <a:pt x="26" y="1271"/>
                    </a:lnTo>
                    <a:lnTo>
                      <a:pt x="18" y="1280"/>
                    </a:lnTo>
                    <a:lnTo>
                      <a:pt x="18" y="1280"/>
                    </a:lnTo>
                    <a:lnTo>
                      <a:pt x="9" y="1297"/>
                    </a:lnTo>
                    <a:lnTo>
                      <a:pt x="9" y="1297"/>
                    </a:lnTo>
                    <a:lnTo>
                      <a:pt x="0" y="1315"/>
                    </a:lnTo>
                    <a:lnTo>
                      <a:pt x="0" y="1315"/>
                    </a:lnTo>
                    <a:lnTo>
                      <a:pt x="0" y="1333"/>
                    </a:lnTo>
                    <a:lnTo>
                      <a:pt x="0" y="1350"/>
                    </a:lnTo>
                    <a:lnTo>
                      <a:pt x="0" y="1350"/>
                    </a:lnTo>
                    <a:lnTo>
                      <a:pt x="9" y="1377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30"/>
                    </a:lnTo>
                    <a:lnTo>
                      <a:pt x="26" y="1430"/>
                    </a:lnTo>
                    <a:lnTo>
                      <a:pt x="26" y="1438"/>
                    </a:lnTo>
                    <a:lnTo>
                      <a:pt x="26" y="1438"/>
                    </a:lnTo>
                    <a:lnTo>
                      <a:pt x="18" y="1447"/>
                    </a:lnTo>
                    <a:lnTo>
                      <a:pt x="18" y="1465"/>
                    </a:lnTo>
                    <a:lnTo>
                      <a:pt x="18" y="1465"/>
                    </a:lnTo>
                    <a:lnTo>
                      <a:pt x="26" y="1474"/>
                    </a:lnTo>
                    <a:lnTo>
                      <a:pt x="35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91"/>
                    </a:lnTo>
                    <a:lnTo>
                      <a:pt x="62" y="1500"/>
                    </a:lnTo>
                    <a:lnTo>
                      <a:pt x="62" y="1500"/>
                    </a:lnTo>
                    <a:lnTo>
                      <a:pt x="71" y="1509"/>
                    </a:lnTo>
                    <a:lnTo>
                      <a:pt x="88" y="1509"/>
                    </a:lnTo>
                    <a:lnTo>
                      <a:pt x="88" y="1509"/>
                    </a:lnTo>
                    <a:lnTo>
                      <a:pt x="97" y="1518"/>
                    </a:lnTo>
                    <a:lnTo>
                      <a:pt x="97" y="1527"/>
                    </a:lnTo>
                    <a:lnTo>
                      <a:pt x="97" y="1527"/>
                    </a:lnTo>
                    <a:lnTo>
                      <a:pt x="97" y="1544"/>
                    </a:lnTo>
                    <a:lnTo>
                      <a:pt x="106" y="1553"/>
                    </a:lnTo>
                    <a:lnTo>
                      <a:pt x="106" y="1553"/>
                    </a:lnTo>
                    <a:lnTo>
                      <a:pt x="115" y="1553"/>
                    </a:lnTo>
                    <a:lnTo>
                      <a:pt x="115" y="1553"/>
                    </a:lnTo>
                    <a:lnTo>
                      <a:pt x="115" y="1562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41" y="1597"/>
                    </a:lnTo>
                    <a:lnTo>
                      <a:pt x="150" y="1606"/>
                    </a:lnTo>
                    <a:lnTo>
                      <a:pt x="150" y="1606"/>
                    </a:lnTo>
                    <a:lnTo>
                      <a:pt x="185" y="1633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68"/>
                    </a:lnTo>
                    <a:lnTo>
                      <a:pt x="212" y="1668"/>
                    </a:lnTo>
                    <a:lnTo>
                      <a:pt x="212" y="1677"/>
                    </a:lnTo>
                    <a:lnTo>
                      <a:pt x="221" y="1686"/>
                    </a:lnTo>
                    <a:lnTo>
                      <a:pt x="221" y="1686"/>
                    </a:lnTo>
                    <a:lnTo>
                      <a:pt x="221" y="1694"/>
                    </a:lnTo>
                    <a:lnTo>
                      <a:pt x="221" y="1694"/>
                    </a:lnTo>
                    <a:lnTo>
                      <a:pt x="238" y="1739"/>
                    </a:lnTo>
                    <a:lnTo>
                      <a:pt x="265" y="1756"/>
                    </a:lnTo>
                    <a:lnTo>
                      <a:pt x="265" y="1756"/>
                    </a:lnTo>
                    <a:lnTo>
                      <a:pt x="273" y="1765"/>
                    </a:lnTo>
                    <a:lnTo>
                      <a:pt x="273" y="1765"/>
                    </a:lnTo>
                    <a:lnTo>
                      <a:pt x="291" y="1783"/>
                    </a:lnTo>
                    <a:lnTo>
                      <a:pt x="291" y="1783"/>
                    </a:lnTo>
                    <a:lnTo>
                      <a:pt x="309" y="1783"/>
                    </a:lnTo>
                    <a:lnTo>
                      <a:pt x="309" y="1783"/>
                    </a:lnTo>
                    <a:lnTo>
                      <a:pt x="309" y="1792"/>
                    </a:lnTo>
                    <a:lnTo>
                      <a:pt x="309" y="1792"/>
                    </a:lnTo>
                    <a:lnTo>
                      <a:pt x="318" y="1800"/>
                    </a:lnTo>
                    <a:lnTo>
                      <a:pt x="318" y="1800"/>
                    </a:lnTo>
                    <a:lnTo>
                      <a:pt x="379" y="1845"/>
                    </a:lnTo>
                    <a:lnTo>
                      <a:pt x="379" y="1845"/>
                    </a:lnTo>
                    <a:lnTo>
                      <a:pt x="450" y="1889"/>
                    </a:lnTo>
                    <a:lnTo>
                      <a:pt x="512" y="1915"/>
                    </a:lnTo>
                    <a:lnTo>
                      <a:pt x="512" y="1915"/>
                    </a:lnTo>
                    <a:lnTo>
                      <a:pt x="529" y="1924"/>
                    </a:lnTo>
                    <a:lnTo>
                      <a:pt x="529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618" y="1906"/>
                    </a:lnTo>
                    <a:lnTo>
                      <a:pt x="618" y="1906"/>
                    </a:lnTo>
                    <a:lnTo>
                      <a:pt x="662" y="1898"/>
                    </a:lnTo>
                    <a:lnTo>
                      <a:pt x="662" y="1898"/>
                    </a:lnTo>
                    <a:lnTo>
                      <a:pt x="706" y="1889"/>
                    </a:lnTo>
                    <a:lnTo>
                      <a:pt x="706" y="1889"/>
                    </a:lnTo>
                    <a:lnTo>
                      <a:pt x="750" y="1889"/>
                    </a:lnTo>
                    <a:lnTo>
                      <a:pt x="803" y="1889"/>
                    </a:lnTo>
                    <a:lnTo>
                      <a:pt x="803" y="1889"/>
                    </a:lnTo>
                    <a:lnTo>
                      <a:pt x="812" y="1889"/>
                    </a:lnTo>
                    <a:lnTo>
                      <a:pt x="812" y="1889"/>
                    </a:lnTo>
                    <a:lnTo>
                      <a:pt x="820" y="1898"/>
                    </a:lnTo>
                    <a:lnTo>
                      <a:pt x="820" y="1898"/>
                    </a:lnTo>
                    <a:lnTo>
                      <a:pt x="838" y="1906"/>
                    </a:lnTo>
                    <a:lnTo>
                      <a:pt x="838" y="1906"/>
                    </a:lnTo>
                    <a:lnTo>
                      <a:pt x="856" y="1915"/>
                    </a:lnTo>
                    <a:lnTo>
                      <a:pt x="856" y="1915"/>
                    </a:lnTo>
                    <a:lnTo>
                      <a:pt x="909" y="1889"/>
                    </a:lnTo>
                    <a:lnTo>
                      <a:pt x="970" y="1862"/>
                    </a:lnTo>
                    <a:lnTo>
                      <a:pt x="970" y="1862"/>
                    </a:lnTo>
                    <a:lnTo>
                      <a:pt x="988" y="1862"/>
                    </a:lnTo>
                    <a:lnTo>
                      <a:pt x="988" y="1862"/>
                    </a:lnTo>
                    <a:lnTo>
                      <a:pt x="997" y="1853"/>
                    </a:lnTo>
                    <a:lnTo>
                      <a:pt x="997" y="1853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41" y="1836"/>
                    </a:lnTo>
                    <a:lnTo>
                      <a:pt x="1041" y="1836"/>
                    </a:lnTo>
                    <a:lnTo>
                      <a:pt x="1050" y="1827"/>
                    </a:lnTo>
                    <a:lnTo>
                      <a:pt x="1050" y="1827"/>
                    </a:lnTo>
                    <a:lnTo>
                      <a:pt x="1059" y="1827"/>
                    </a:lnTo>
                    <a:lnTo>
                      <a:pt x="1059" y="1827"/>
                    </a:lnTo>
                    <a:lnTo>
                      <a:pt x="1076" y="1818"/>
                    </a:lnTo>
                    <a:lnTo>
                      <a:pt x="1076" y="1818"/>
                    </a:lnTo>
                    <a:lnTo>
                      <a:pt x="1085" y="1818"/>
                    </a:lnTo>
                    <a:lnTo>
                      <a:pt x="1112" y="1818"/>
                    </a:lnTo>
                    <a:lnTo>
                      <a:pt x="1112" y="1818"/>
                    </a:lnTo>
                    <a:lnTo>
                      <a:pt x="1129" y="1818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47" y="1800"/>
                    </a:lnTo>
                    <a:lnTo>
                      <a:pt x="1147" y="1800"/>
                    </a:lnTo>
                    <a:lnTo>
                      <a:pt x="1147" y="1809"/>
                    </a:lnTo>
                    <a:lnTo>
                      <a:pt x="1147" y="1809"/>
                    </a:lnTo>
                    <a:lnTo>
                      <a:pt x="1156" y="1809"/>
                    </a:lnTo>
                    <a:lnTo>
                      <a:pt x="1191" y="1818"/>
                    </a:lnTo>
                    <a:lnTo>
                      <a:pt x="1191" y="1818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26" y="1827"/>
                    </a:lnTo>
                    <a:lnTo>
                      <a:pt x="1226" y="1827"/>
                    </a:lnTo>
                    <a:lnTo>
                      <a:pt x="1235" y="1827"/>
                    </a:lnTo>
                    <a:lnTo>
                      <a:pt x="1235" y="1827"/>
                    </a:lnTo>
                    <a:lnTo>
                      <a:pt x="1253" y="1836"/>
                    </a:lnTo>
                    <a:lnTo>
                      <a:pt x="1262" y="1853"/>
                    </a:lnTo>
                    <a:lnTo>
                      <a:pt x="1279" y="1871"/>
                    </a:lnTo>
                    <a:lnTo>
                      <a:pt x="1279" y="1871"/>
                    </a:lnTo>
                    <a:lnTo>
                      <a:pt x="1288" y="1906"/>
                    </a:lnTo>
                    <a:lnTo>
                      <a:pt x="1315" y="1933"/>
                    </a:lnTo>
                    <a:lnTo>
                      <a:pt x="1315" y="1933"/>
                    </a:lnTo>
                    <a:lnTo>
                      <a:pt x="1323" y="1933"/>
                    </a:lnTo>
                    <a:lnTo>
                      <a:pt x="1332" y="1933"/>
                    </a:lnTo>
                    <a:lnTo>
                      <a:pt x="1332" y="1933"/>
                    </a:lnTo>
                    <a:lnTo>
                      <a:pt x="1341" y="1924"/>
                    </a:lnTo>
                    <a:lnTo>
                      <a:pt x="1341" y="1924"/>
                    </a:lnTo>
                    <a:lnTo>
                      <a:pt x="1350" y="1924"/>
                    </a:lnTo>
                    <a:lnTo>
                      <a:pt x="1350" y="1924"/>
                    </a:lnTo>
                    <a:lnTo>
                      <a:pt x="1359" y="1924"/>
                    </a:lnTo>
                    <a:lnTo>
                      <a:pt x="1359" y="1924"/>
                    </a:lnTo>
                    <a:lnTo>
                      <a:pt x="1376" y="1915"/>
                    </a:lnTo>
                    <a:lnTo>
                      <a:pt x="1385" y="1915"/>
                    </a:lnTo>
                    <a:lnTo>
                      <a:pt x="1385" y="1915"/>
                    </a:lnTo>
                    <a:lnTo>
                      <a:pt x="1447" y="1915"/>
                    </a:lnTo>
                    <a:lnTo>
                      <a:pt x="1447" y="1915"/>
                    </a:lnTo>
                    <a:lnTo>
                      <a:pt x="1456" y="1906"/>
                    </a:lnTo>
                    <a:lnTo>
                      <a:pt x="1456" y="1906"/>
                    </a:lnTo>
                    <a:lnTo>
                      <a:pt x="1456" y="1924"/>
                    </a:lnTo>
                    <a:lnTo>
                      <a:pt x="1456" y="1924"/>
                    </a:lnTo>
                    <a:lnTo>
                      <a:pt x="1465" y="1933"/>
                    </a:lnTo>
                    <a:lnTo>
                      <a:pt x="1465" y="1933"/>
                    </a:lnTo>
                    <a:lnTo>
                      <a:pt x="1482" y="1950"/>
                    </a:lnTo>
                    <a:lnTo>
                      <a:pt x="1482" y="1950"/>
                    </a:lnTo>
                    <a:lnTo>
                      <a:pt x="1482" y="1959"/>
                    </a:lnTo>
                    <a:lnTo>
                      <a:pt x="1500" y="1959"/>
                    </a:lnTo>
                    <a:lnTo>
                      <a:pt x="1509" y="1959"/>
                    </a:lnTo>
                    <a:lnTo>
                      <a:pt x="1509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35" y="1977"/>
                    </a:lnTo>
                    <a:lnTo>
                      <a:pt x="1535" y="1995"/>
                    </a:lnTo>
                    <a:lnTo>
                      <a:pt x="1535" y="1995"/>
                    </a:lnTo>
                    <a:lnTo>
                      <a:pt x="1535" y="2003"/>
                    </a:lnTo>
                    <a:lnTo>
                      <a:pt x="1535" y="2003"/>
                    </a:lnTo>
                    <a:lnTo>
                      <a:pt x="1526" y="2012"/>
                    </a:lnTo>
                    <a:lnTo>
                      <a:pt x="1526" y="2012"/>
                    </a:lnTo>
                    <a:lnTo>
                      <a:pt x="1526" y="2030"/>
                    </a:lnTo>
                    <a:lnTo>
                      <a:pt x="1526" y="2030"/>
                    </a:lnTo>
                    <a:lnTo>
                      <a:pt x="1526" y="2048"/>
                    </a:lnTo>
                    <a:lnTo>
                      <a:pt x="1526" y="2048"/>
                    </a:lnTo>
                    <a:lnTo>
                      <a:pt x="1535" y="2056"/>
                    </a:lnTo>
                    <a:lnTo>
                      <a:pt x="1535" y="2056"/>
                    </a:lnTo>
                    <a:lnTo>
                      <a:pt x="1526" y="2065"/>
                    </a:lnTo>
                    <a:lnTo>
                      <a:pt x="1526" y="2074"/>
                    </a:lnTo>
                    <a:lnTo>
                      <a:pt x="1526" y="2074"/>
                    </a:lnTo>
                    <a:lnTo>
                      <a:pt x="1526" y="2083"/>
                    </a:lnTo>
                    <a:lnTo>
                      <a:pt x="1526" y="2083"/>
                    </a:lnTo>
                    <a:lnTo>
                      <a:pt x="1509" y="2083"/>
                    </a:lnTo>
                    <a:lnTo>
                      <a:pt x="1509" y="2092"/>
                    </a:lnTo>
                    <a:lnTo>
                      <a:pt x="1509" y="2092"/>
                    </a:lnTo>
                    <a:lnTo>
                      <a:pt x="1500" y="2101"/>
                    </a:lnTo>
                    <a:lnTo>
                      <a:pt x="1500" y="2109"/>
                    </a:lnTo>
                    <a:lnTo>
                      <a:pt x="1500" y="2109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09" y="2127"/>
                    </a:lnTo>
                    <a:lnTo>
                      <a:pt x="1500" y="2136"/>
                    </a:lnTo>
                    <a:lnTo>
                      <a:pt x="1500" y="2145"/>
                    </a:lnTo>
                    <a:lnTo>
                      <a:pt x="1500" y="2145"/>
                    </a:lnTo>
                    <a:lnTo>
                      <a:pt x="1509" y="2154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71"/>
                    </a:lnTo>
                    <a:lnTo>
                      <a:pt x="1518" y="2171"/>
                    </a:lnTo>
                    <a:lnTo>
                      <a:pt x="1500" y="2171"/>
                    </a:lnTo>
                    <a:lnTo>
                      <a:pt x="1500" y="2180"/>
                    </a:lnTo>
                    <a:lnTo>
                      <a:pt x="1491" y="2189"/>
                    </a:lnTo>
                    <a:lnTo>
                      <a:pt x="1491" y="2189"/>
                    </a:lnTo>
                    <a:lnTo>
                      <a:pt x="1473" y="2215"/>
                    </a:lnTo>
                    <a:lnTo>
                      <a:pt x="1473" y="2215"/>
                    </a:lnTo>
                    <a:lnTo>
                      <a:pt x="1465" y="2233"/>
                    </a:lnTo>
                    <a:lnTo>
                      <a:pt x="1465" y="2233"/>
                    </a:lnTo>
                    <a:lnTo>
                      <a:pt x="1473" y="2242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91" y="2268"/>
                    </a:lnTo>
                    <a:lnTo>
                      <a:pt x="1491" y="2268"/>
                    </a:lnTo>
                    <a:lnTo>
                      <a:pt x="1500" y="2277"/>
                    </a:lnTo>
                    <a:lnTo>
                      <a:pt x="1500" y="2277"/>
                    </a:lnTo>
                    <a:lnTo>
                      <a:pt x="1509" y="2295"/>
                    </a:lnTo>
                    <a:lnTo>
                      <a:pt x="1544" y="2330"/>
                    </a:lnTo>
                    <a:lnTo>
                      <a:pt x="1544" y="2330"/>
                    </a:lnTo>
                    <a:lnTo>
                      <a:pt x="1553" y="2339"/>
                    </a:lnTo>
                    <a:lnTo>
                      <a:pt x="1562" y="2357"/>
                    </a:lnTo>
                    <a:lnTo>
                      <a:pt x="1562" y="2357"/>
                    </a:lnTo>
                    <a:lnTo>
                      <a:pt x="1570" y="2374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392"/>
                    </a:lnTo>
                    <a:lnTo>
                      <a:pt x="1605" y="2392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410"/>
                    </a:lnTo>
                    <a:lnTo>
                      <a:pt x="1605" y="2410"/>
                    </a:lnTo>
                    <a:lnTo>
                      <a:pt x="1622" y="2427"/>
                    </a:lnTo>
                    <a:lnTo>
                      <a:pt x="1640" y="2454"/>
                    </a:lnTo>
                    <a:lnTo>
                      <a:pt x="1640" y="2454"/>
                    </a:lnTo>
                    <a:lnTo>
                      <a:pt x="1649" y="2454"/>
                    </a:lnTo>
                    <a:lnTo>
                      <a:pt x="1649" y="2454"/>
                    </a:lnTo>
                    <a:lnTo>
                      <a:pt x="1658" y="2462"/>
                    </a:lnTo>
                    <a:lnTo>
                      <a:pt x="1658" y="2462"/>
                    </a:lnTo>
                    <a:lnTo>
                      <a:pt x="1666" y="2480"/>
                    </a:lnTo>
                    <a:lnTo>
                      <a:pt x="1666" y="2498"/>
                    </a:lnTo>
                    <a:lnTo>
                      <a:pt x="1666" y="2498"/>
                    </a:lnTo>
                    <a:lnTo>
                      <a:pt x="1675" y="2515"/>
                    </a:lnTo>
                    <a:lnTo>
                      <a:pt x="1675" y="2515"/>
                    </a:lnTo>
                    <a:lnTo>
                      <a:pt x="1666" y="2524"/>
                    </a:lnTo>
                    <a:lnTo>
                      <a:pt x="1666" y="2524"/>
                    </a:lnTo>
                    <a:lnTo>
                      <a:pt x="1693" y="2586"/>
                    </a:lnTo>
                    <a:lnTo>
                      <a:pt x="1719" y="2630"/>
                    </a:lnTo>
                    <a:lnTo>
                      <a:pt x="1719" y="2630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1" y="2666"/>
                    </a:lnTo>
                    <a:lnTo>
                      <a:pt x="1711" y="2666"/>
                    </a:lnTo>
                    <a:lnTo>
                      <a:pt x="1711" y="2692"/>
                    </a:lnTo>
                    <a:lnTo>
                      <a:pt x="1711" y="2692"/>
                    </a:lnTo>
                    <a:lnTo>
                      <a:pt x="1719" y="2727"/>
                    </a:lnTo>
                    <a:lnTo>
                      <a:pt x="1719" y="2727"/>
                    </a:lnTo>
                    <a:lnTo>
                      <a:pt x="1728" y="2745"/>
                    </a:lnTo>
                    <a:lnTo>
                      <a:pt x="1728" y="2745"/>
                    </a:lnTo>
                    <a:lnTo>
                      <a:pt x="1728" y="2754"/>
                    </a:lnTo>
                    <a:lnTo>
                      <a:pt x="1728" y="2754"/>
                    </a:lnTo>
                    <a:lnTo>
                      <a:pt x="1737" y="2780"/>
                    </a:lnTo>
                    <a:lnTo>
                      <a:pt x="1746" y="2807"/>
                    </a:lnTo>
                    <a:lnTo>
                      <a:pt x="1746" y="2807"/>
                    </a:lnTo>
                    <a:lnTo>
                      <a:pt x="1737" y="2833"/>
                    </a:lnTo>
                    <a:lnTo>
                      <a:pt x="1728" y="2860"/>
                    </a:lnTo>
                    <a:lnTo>
                      <a:pt x="1728" y="2860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675" y="2930"/>
                    </a:lnTo>
                    <a:lnTo>
                      <a:pt x="1666" y="2983"/>
                    </a:lnTo>
                    <a:lnTo>
                      <a:pt x="1666" y="2983"/>
                    </a:lnTo>
                    <a:lnTo>
                      <a:pt x="1658" y="3010"/>
                    </a:lnTo>
                    <a:lnTo>
                      <a:pt x="1649" y="3036"/>
                    </a:lnTo>
                    <a:lnTo>
                      <a:pt x="1649" y="3036"/>
                    </a:lnTo>
                    <a:lnTo>
                      <a:pt x="1640" y="3045"/>
                    </a:lnTo>
                    <a:lnTo>
                      <a:pt x="1631" y="3063"/>
                    </a:lnTo>
                    <a:lnTo>
                      <a:pt x="1631" y="3063"/>
                    </a:lnTo>
                    <a:lnTo>
                      <a:pt x="1631" y="3116"/>
                    </a:lnTo>
                    <a:lnTo>
                      <a:pt x="1631" y="3116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40" y="3142"/>
                    </a:lnTo>
                    <a:lnTo>
                      <a:pt x="1640" y="3142"/>
                    </a:lnTo>
                    <a:lnTo>
                      <a:pt x="1631" y="3151"/>
                    </a:lnTo>
                    <a:lnTo>
                      <a:pt x="1631" y="3151"/>
                    </a:lnTo>
                    <a:lnTo>
                      <a:pt x="1640" y="3186"/>
                    </a:lnTo>
                    <a:lnTo>
                      <a:pt x="1666" y="3222"/>
                    </a:lnTo>
                    <a:lnTo>
                      <a:pt x="1666" y="3222"/>
                    </a:lnTo>
                    <a:lnTo>
                      <a:pt x="1693" y="3275"/>
                    </a:lnTo>
                    <a:lnTo>
                      <a:pt x="1719" y="3328"/>
                    </a:lnTo>
                    <a:lnTo>
                      <a:pt x="1719" y="3328"/>
                    </a:lnTo>
                    <a:lnTo>
                      <a:pt x="1737" y="3381"/>
                    </a:lnTo>
                    <a:lnTo>
                      <a:pt x="1737" y="3381"/>
                    </a:lnTo>
                    <a:lnTo>
                      <a:pt x="1746" y="3398"/>
                    </a:lnTo>
                    <a:lnTo>
                      <a:pt x="1746" y="3398"/>
                    </a:lnTo>
                    <a:lnTo>
                      <a:pt x="1755" y="3416"/>
                    </a:lnTo>
                    <a:lnTo>
                      <a:pt x="1755" y="3416"/>
                    </a:lnTo>
                    <a:lnTo>
                      <a:pt x="1772" y="3451"/>
                    </a:lnTo>
                    <a:lnTo>
                      <a:pt x="1772" y="3451"/>
                    </a:lnTo>
                    <a:lnTo>
                      <a:pt x="1772" y="3495"/>
                    </a:lnTo>
                    <a:lnTo>
                      <a:pt x="1772" y="3495"/>
                    </a:lnTo>
                    <a:lnTo>
                      <a:pt x="1772" y="3522"/>
                    </a:lnTo>
                    <a:lnTo>
                      <a:pt x="1781" y="3539"/>
                    </a:lnTo>
                    <a:lnTo>
                      <a:pt x="1781" y="3539"/>
                    </a:lnTo>
                    <a:lnTo>
                      <a:pt x="1790" y="3575"/>
                    </a:lnTo>
                    <a:lnTo>
                      <a:pt x="1799" y="3619"/>
                    </a:lnTo>
                    <a:lnTo>
                      <a:pt x="1799" y="3645"/>
                    </a:lnTo>
                    <a:lnTo>
                      <a:pt x="1799" y="3654"/>
                    </a:lnTo>
                    <a:lnTo>
                      <a:pt x="1799" y="3654"/>
                    </a:lnTo>
                    <a:lnTo>
                      <a:pt x="1808" y="3716"/>
                    </a:lnTo>
                    <a:lnTo>
                      <a:pt x="1816" y="3743"/>
                    </a:lnTo>
                    <a:lnTo>
                      <a:pt x="1834" y="3760"/>
                    </a:lnTo>
                    <a:lnTo>
                      <a:pt x="1834" y="3760"/>
                    </a:lnTo>
                    <a:lnTo>
                      <a:pt x="1852" y="3778"/>
                    </a:lnTo>
                    <a:lnTo>
                      <a:pt x="1852" y="3778"/>
                    </a:lnTo>
                    <a:lnTo>
                      <a:pt x="1869" y="3804"/>
                    </a:lnTo>
                    <a:lnTo>
                      <a:pt x="1869" y="3804"/>
                    </a:lnTo>
                    <a:lnTo>
                      <a:pt x="1878" y="3804"/>
                    </a:lnTo>
                    <a:lnTo>
                      <a:pt x="1878" y="3804"/>
                    </a:lnTo>
                    <a:lnTo>
                      <a:pt x="1878" y="3822"/>
                    </a:lnTo>
                    <a:lnTo>
                      <a:pt x="1878" y="3822"/>
                    </a:lnTo>
                    <a:lnTo>
                      <a:pt x="1905" y="3857"/>
                    </a:lnTo>
                    <a:lnTo>
                      <a:pt x="1914" y="3893"/>
                    </a:lnTo>
                    <a:lnTo>
                      <a:pt x="1914" y="3893"/>
                    </a:lnTo>
                    <a:lnTo>
                      <a:pt x="1931" y="3928"/>
                    </a:lnTo>
                    <a:lnTo>
                      <a:pt x="1949" y="3963"/>
                    </a:lnTo>
                    <a:lnTo>
                      <a:pt x="1949" y="3963"/>
                    </a:lnTo>
                    <a:lnTo>
                      <a:pt x="1966" y="3990"/>
                    </a:lnTo>
                    <a:lnTo>
                      <a:pt x="1966" y="3990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4007"/>
                    </a:lnTo>
                    <a:lnTo>
                      <a:pt x="1966" y="4007"/>
                    </a:lnTo>
                    <a:lnTo>
                      <a:pt x="1975" y="4025"/>
                    </a:lnTo>
                    <a:lnTo>
                      <a:pt x="1975" y="4034"/>
                    </a:lnTo>
                    <a:lnTo>
                      <a:pt x="1975" y="4034"/>
                    </a:lnTo>
                    <a:lnTo>
                      <a:pt x="1975" y="4043"/>
                    </a:lnTo>
                    <a:lnTo>
                      <a:pt x="1966" y="4043"/>
                    </a:lnTo>
                    <a:lnTo>
                      <a:pt x="1966" y="4043"/>
                    </a:lnTo>
                    <a:lnTo>
                      <a:pt x="1958" y="4043"/>
                    </a:lnTo>
                    <a:lnTo>
                      <a:pt x="1949" y="4060"/>
                    </a:lnTo>
                    <a:lnTo>
                      <a:pt x="1949" y="4060"/>
                    </a:lnTo>
                    <a:lnTo>
                      <a:pt x="1958" y="4069"/>
                    </a:lnTo>
                    <a:lnTo>
                      <a:pt x="1975" y="4096"/>
                    </a:lnTo>
                    <a:lnTo>
                      <a:pt x="1975" y="4096"/>
                    </a:lnTo>
                    <a:lnTo>
                      <a:pt x="1975" y="4113"/>
                    </a:lnTo>
                    <a:lnTo>
                      <a:pt x="1975" y="4122"/>
                    </a:lnTo>
                    <a:lnTo>
                      <a:pt x="1975" y="4131"/>
                    </a:lnTo>
                    <a:lnTo>
                      <a:pt x="1975" y="4131"/>
                    </a:lnTo>
                    <a:lnTo>
                      <a:pt x="1984" y="4140"/>
                    </a:lnTo>
                    <a:lnTo>
                      <a:pt x="1984" y="4140"/>
                    </a:lnTo>
                    <a:lnTo>
                      <a:pt x="2002" y="4149"/>
                    </a:lnTo>
                    <a:lnTo>
                      <a:pt x="2002" y="4149"/>
                    </a:lnTo>
                    <a:lnTo>
                      <a:pt x="2002" y="4157"/>
                    </a:lnTo>
                    <a:lnTo>
                      <a:pt x="2019" y="4166"/>
                    </a:lnTo>
                    <a:lnTo>
                      <a:pt x="2019" y="4166"/>
                    </a:lnTo>
                    <a:lnTo>
                      <a:pt x="2028" y="4166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46" y="4184"/>
                    </a:lnTo>
                    <a:lnTo>
                      <a:pt x="2064" y="4193"/>
                    </a:lnTo>
                    <a:lnTo>
                      <a:pt x="2064" y="4193"/>
                    </a:lnTo>
                    <a:lnTo>
                      <a:pt x="2072" y="4193"/>
                    </a:lnTo>
                    <a:lnTo>
                      <a:pt x="2090" y="4175"/>
                    </a:lnTo>
                    <a:lnTo>
                      <a:pt x="2090" y="4175"/>
                    </a:lnTo>
                    <a:lnTo>
                      <a:pt x="2108" y="4166"/>
                    </a:lnTo>
                    <a:lnTo>
                      <a:pt x="2152" y="4166"/>
                    </a:lnTo>
                    <a:lnTo>
                      <a:pt x="2152" y="4166"/>
                    </a:lnTo>
                    <a:lnTo>
                      <a:pt x="2169" y="4166"/>
                    </a:lnTo>
                    <a:lnTo>
                      <a:pt x="2187" y="4157"/>
                    </a:lnTo>
                    <a:lnTo>
                      <a:pt x="2187" y="4157"/>
                    </a:lnTo>
                    <a:lnTo>
                      <a:pt x="2187" y="4149"/>
                    </a:lnTo>
                    <a:lnTo>
                      <a:pt x="2187" y="4149"/>
                    </a:lnTo>
                    <a:lnTo>
                      <a:pt x="2205" y="4140"/>
                    </a:lnTo>
                    <a:lnTo>
                      <a:pt x="2205" y="4140"/>
                    </a:lnTo>
                    <a:lnTo>
                      <a:pt x="2249" y="4140"/>
                    </a:lnTo>
                    <a:lnTo>
                      <a:pt x="2284" y="4140"/>
                    </a:lnTo>
                    <a:lnTo>
                      <a:pt x="2284" y="4140"/>
                    </a:lnTo>
                    <a:lnTo>
                      <a:pt x="2319" y="4149"/>
                    </a:lnTo>
                    <a:lnTo>
                      <a:pt x="2328" y="4140"/>
                    </a:lnTo>
                    <a:lnTo>
                      <a:pt x="2346" y="4140"/>
                    </a:lnTo>
                    <a:lnTo>
                      <a:pt x="2346" y="4140"/>
                    </a:lnTo>
                    <a:lnTo>
                      <a:pt x="2355" y="4140"/>
                    </a:lnTo>
                    <a:lnTo>
                      <a:pt x="2355" y="4140"/>
                    </a:lnTo>
                    <a:lnTo>
                      <a:pt x="2364" y="4140"/>
                    </a:lnTo>
                    <a:lnTo>
                      <a:pt x="2372" y="4140"/>
                    </a:lnTo>
                    <a:lnTo>
                      <a:pt x="2372" y="4140"/>
                    </a:lnTo>
                    <a:lnTo>
                      <a:pt x="2381" y="4131"/>
                    </a:lnTo>
                    <a:lnTo>
                      <a:pt x="2390" y="4122"/>
                    </a:lnTo>
                    <a:lnTo>
                      <a:pt x="2390" y="4122"/>
                    </a:lnTo>
                    <a:lnTo>
                      <a:pt x="2399" y="4113"/>
                    </a:lnTo>
                    <a:lnTo>
                      <a:pt x="2408" y="4113"/>
                    </a:lnTo>
                    <a:lnTo>
                      <a:pt x="2425" y="4113"/>
                    </a:lnTo>
                    <a:lnTo>
                      <a:pt x="2425" y="4113"/>
                    </a:lnTo>
                    <a:lnTo>
                      <a:pt x="2452" y="4104"/>
                    </a:lnTo>
                    <a:lnTo>
                      <a:pt x="2478" y="4096"/>
                    </a:lnTo>
                    <a:lnTo>
                      <a:pt x="2549" y="4043"/>
                    </a:lnTo>
                    <a:lnTo>
                      <a:pt x="2549" y="4043"/>
                    </a:lnTo>
                    <a:lnTo>
                      <a:pt x="2619" y="3963"/>
                    </a:lnTo>
                    <a:lnTo>
                      <a:pt x="2681" y="3884"/>
                    </a:lnTo>
                    <a:lnTo>
                      <a:pt x="2681" y="3884"/>
                    </a:lnTo>
                    <a:lnTo>
                      <a:pt x="2716" y="3840"/>
                    </a:lnTo>
                    <a:lnTo>
                      <a:pt x="2743" y="3813"/>
                    </a:lnTo>
                    <a:lnTo>
                      <a:pt x="2761" y="3795"/>
                    </a:lnTo>
                    <a:lnTo>
                      <a:pt x="2761" y="3795"/>
                    </a:lnTo>
                    <a:lnTo>
                      <a:pt x="2778" y="3760"/>
                    </a:lnTo>
                    <a:lnTo>
                      <a:pt x="2787" y="3707"/>
                    </a:lnTo>
                    <a:lnTo>
                      <a:pt x="2787" y="3707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0"/>
                    </a:lnTo>
                    <a:lnTo>
                      <a:pt x="2796" y="3681"/>
                    </a:lnTo>
                    <a:lnTo>
                      <a:pt x="2796" y="3663"/>
                    </a:lnTo>
                    <a:lnTo>
                      <a:pt x="2796" y="3663"/>
                    </a:lnTo>
                    <a:lnTo>
                      <a:pt x="2787" y="3645"/>
                    </a:lnTo>
                    <a:lnTo>
                      <a:pt x="2778" y="3645"/>
                    </a:lnTo>
                    <a:lnTo>
                      <a:pt x="2778" y="3645"/>
                    </a:lnTo>
                    <a:lnTo>
                      <a:pt x="2769" y="3645"/>
                    </a:lnTo>
                    <a:lnTo>
                      <a:pt x="2769" y="3645"/>
                    </a:lnTo>
                    <a:lnTo>
                      <a:pt x="2769" y="3637"/>
                    </a:lnTo>
                    <a:lnTo>
                      <a:pt x="2769" y="3637"/>
                    </a:lnTo>
                    <a:lnTo>
                      <a:pt x="2778" y="3628"/>
                    </a:lnTo>
                    <a:lnTo>
                      <a:pt x="2796" y="3610"/>
                    </a:lnTo>
                    <a:lnTo>
                      <a:pt x="2858" y="3584"/>
                    </a:lnTo>
                    <a:lnTo>
                      <a:pt x="2858" y="3584"/>
                    </a:lnTo>
                    <a:lnTo>
                      <a:pt x="2911" y="3566"/>
                    </a:lnTo>
                    <a:lnTo>
                      <a:pt x="2919" y="3548"/>
                    </a:lnTo>
                    <a:lnTo>
                      <a:pt x="2928" y="3539"/>
                    </a:lnTo>
                    <a:lnTo>
                      <a:pt x="2928" y="3539"/>
                    </a:lnTo>
                    <a:lnTo>
                      <a:pt x="2928" y="3522"/>
                    </a:lnTo>
                    <a:lnTo>
                      <a:pt x="2937" y="3504"/>
                    </a:lnTo>
                    <a:lnTo>
                      <a:pt x="2937" y="3504"/>
                    </a:lnTo>
                    <a:lnTo>
                      <a:pt x="2937" y="3460"/>
                    </a:lnTo>
                    <a:lnTo>
                      <a:pt x="2937" y="3460"/>
                    </a:lnTo>
                    <a:lnTo>
                      <a:pt x="2937" y="3451"/>
                    </a:lnTo>
                    <a:lnTo>
                      <a:pt x="2937" y="3451"/>
                    </a:lnTo>
                    <a:lnTo>
                      <a:pt x="2937" y="3425"/>
                    </a:lnTo>
                    <a:lnTo>
                      <a:pt x="2937" y="3425"/>
                    </a:lnTo>
                    <a:lnTo>
                      <a:pt x="2928" y="3407"/>
                    </a:lnTo>
                    <a:lnTo>
                      <a:pt x="2928" y="3407"/>
                    </a:lnTo>
                    <a:lnTo>
                      <a:pt x="2928" y="3389"/>
                    </a:lnTo>
                    <a:lnTo>
                      <a:pt x="2928" y="3389"/>
                    </a:lnTo>
                    <a:lnTo>
                      <a:pt x="2928" y="3381"/>
                    </a:lnTo>
                    <a:lnTo>
                      <a:pt x="2928" y="3381"/>
                    </a:lnTo>
                    <a:lnTo>
                      <a:pt x="2919" y="3354"/>
                    </a:lnTo>
                    <a:lnTo>
                      <a:pt x="2911" y="3336"/>
                    </a:lnTo>
                    <a:lnTo>
                      <a:pt x="2911" y="3336"/>
                    </a:lnTo>
                    <a:lnTo>
                      <a:pt x="2902" y="3319"/>
                    </a:lnTo>
                    <a:lnTo>
                      <a:pt x="2902" y="3319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283"/>
                    </a:lnTo>
                    <a:lnTo>
                      <a:pt x="2893" y="3283"/>
                    </a:lnTo>
                    <a:lnTo>
                      <a:pt x="2902" y="3283"/>
                    </a:lnTo>
                    <a:lnTo>
                      <a:pt x="2902" y="3283"/>
                    </a:lnTo>
                    <a:lnTo>
                      <a:pt x="2919" y="3275"/>
                    </a:lnTo>
                    <a:lnTo>
                      <a:pt x="2928" y="3257"/>
                    </a:lnTo>
                    <a:lnTo>
                      <a:pt x="2928" y="3257"/>
                    </a:lnTo>
                    <a:lnTo>
                      <a:pt x="2928" y="3248"/>
                    </a:lnTo>
                    <a:lnTo>
                      <a:pt x="2928" y="3248"/>
                    </a:lnTo>
                    <a:lnTo>
                      <a:pt x="2955" y="3239"/>
                    </a:lnTo>
                    <a:lnTo>
                      <a:pt x="2955" y="3239"/>
                    </a:lnTo>
                    <a:lnTo>
                      <a:pt x="2972" y="3222"/>
                    </a:lnTo>
                    <a:lnTo>
                      <a:pt x="2972" y="3222"/>
                    </a:lnTo>
                    <a:lnTo>
                      <a:pt x="2990" y="3213"/>
                    </a:lnTo>
                    <a:lnTo>
                      <a:pt x="2999" y="3195"/>
                    </a:lnTo>
                    <a:lnTo>
                      <a:pt x="2999" y="3195"/>
                    </a:lnTo>
                    <a:lnTo>
                      <a:pt x="3034" y="3160"/>
                    </a:lnTo>
                    <a:lnTo>
                      <a:pt x="3034" y="3160"/>
                    </a:lnTo>
                    <a:lnTo>
                      <a:pt x="3069" y="3142"/>
                    </a:lnTo>
                    <a:lnTo>
                      <a:pt x="3069" y="3142"/>
                    </a:lnTo>
                    <a:lnTo>
                      <a:pt x="3096" y="3133"/>
                    </a:lnTo>
                    <a:lnTo>
                      <a:pt x="3096" y="3133"/>
                    </a:lnTo>
                    <a:lnTo>
                      <a:pt x="3113" y="3125"/>
                    </a:lnTo>
                    <a:lnTo>
                      <a:pt x="3113" y="3125"/>
                    </a:lnTo>
                    <a:lnTo>
                      <a:pt x="3149" y="3116"/>
                    </a:lnTo>
                    <a:lnTo>
                      <a:pt x="3149" y="3116"/>
                    </a:lnTo>
                    <a:lnTo>
                      <a:pt x="3175" y="3089"/>
                    </a:lnTo>
                    <a:lnTo>
                      <a:pt x="3211" y="3054"/>
                    </a:lnTo>
                    <a:lnTo>
                      <a:pt x="3228" y="3019"/>
                    </a:lnTo>
                    <a:lnTo>
                      <a:pt x="3237" y="2992"/>
                    </a:lnTo>
                    <a:lnTo>
                      <a:pt x="3237" y="2992"/>
                    </a:lnTo>
                    <a:lnTo>
                      <a:pt x="3237" y="2983"/>
                    </a:lnTo>
                    <a:lnTo>
                      <a:pt x="3237" y="2983"/>
                    </a:lnTo>
                    <a:lnTo>
                      <a:pt x="3228" y="2948"/>
                    </a:lnTo>
                    <a:lnTo>
                      <a:pt x="3228" y="2886"/>
                    </a:lnTo>
                    <a:lnTo>
                      <a:pt x="3228" y="2886"/>
                    </a:lnTo>
                    <a:lnTo>
                      <a:pt x="3228" y="2842"/>
                    </a:lnTo>
                    <a:lnTo>
                      <a:pt x="3228" y="2842"/>
                    </a:lnTo>
                    <a:lnTo>
                      <a:pt x="3228" y="2807"/>
                    </a:lnTo>
                    <a:lnTo>
                      <a:pt x="3228" y="2807"/>
                    </a:lnTo>
                    <a:lnTo>
                      <a:pt x="3219" y="2789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54"/>
                    </a:lnTo>
                    <a:lnTo>
                      <a:pt x="3219" y="2745"/>
                    </a:lnTo>
                    <a:lnTo>
                      <a:pt x="3219" y="2745"/>
                    </a:lnTo>
                    <a:lnTo>
                      <a:pt x="3211" y="2736"/>
                    </a:lnTo>
                    <a:lnTo>
                      <a:pt x="3202" y="2727"/>
                    </a:lnTo>
                    <a:lnTo>
                      <a:pt x="3202" y="2727"/>
                    </a:lnTo>
                    <a:lnTo>
                      <a:pt x="3193" y="2718"/>
                    </a:lnTo>
                    <a:lnTo>
                      <a:pt x="3193" y="2718"/>
                    </a:lnTo>
                    <a:lnTo>
                      <a:pt x="3184" y="2718"/>
                    </a:lnTo>
                    <a:lnTo>
                      <a:pt x="3175" y="2701"/>
                    </a:lnTo>
                    <a:lnTo>
                      <a:pt x="3175" y="2701"/>
                    </a:lnTo>
                    <a:lnTo>
                      <a:pt x="3175" y="2683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58" y="2648"/>
                    </a:lnTo>
                    <a:lnTo>
                      <a:pt x="3158" y="2613"/>
                    </a:lnTo>
                    <a:lnTo>
                      <a:pt x="3158" y="2613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58" y="2568"/>
                    </a:lnTo>
                    <a:lnTo>
                      <a:pt x="3166" y="2568"/>
                    </a:lnTo>
                    <a:lnTo>
                      <a:pt x="3166" y="2568"/>
                    </a:lnTo>
                    <a:lnTo>
                      <a:pt x="3166" y="2551"/>
                    </a:lnTo>
                    <a:lnTo>
                      <a:pt x="3166" y="2551"/>
                    </a:lnTo>
                    <a:lnTo>
                      <a:pt x="3158" y="2533"/>
                    </a:lnTo>
                    <a:lnTo>
                      <a:pt x="3149" y="2533"/>
                    </a:lnTo>
                    <a:lnTo>
                      <a:pt x="3149" y="2533"/>
                    </a:lnTo>
                    <a:lnTo>
                      <a:pt x="3140" y="2524"/>
                    </a:lnTo>
                    <a:lnTo>
                      <a:pt x="3131" y="2515"/>
                    </a:lnTo>
                    <a:lnTo>
                      <a:pt x="3131" y="2515"/>
                    </a:lnTo>
                    <a:lnTo>
                      <a:pt x="3140" y="2489"/>
                    </a:lnTo>
                    <a:lnTo>
                      <a:pt x="3158" y="2445"/>
                    </a:lnTo>
                    <a:lnTo>
                      <a:pt x="3158" y="2445"/>
                    </a:lnTo>
                    <a:lnTo>
                      <a:pt x="3158" y="2436"/>
                    </a:lnTo>
                    <a:lnTo>
                      <a:pt x="3158" y="2436"/>
                    </a:lnTo>
                    <a:lnTo>
                      <a:pt x="3166" y="2427"/>
                    </a:lnTo>
                    <a:lnTo>
                      <a:pt x="3166" y="2427"/>
                    </a:lnTo>
                    <a:lnTo>
                      <a:pt x="3211" y="2321"/>
                    </a:lnTo>
                    <a:lnTo>
                      <a:pt x="3211" y="2321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37" y="2304"/>
                    </a:lnTo>
                    <a:lnTo>
                      <a:pt x="3237" y="2304"/>
                    </a:lnTo>
                    <a:lnTo>
                      <a:pt x="3255" y="2295"/>
                    </a:lnTo>
                    <a:lnTo>
                      <a:pt x="3263" y="2295"/>
                    </a:lnTo>
                    <a:lnTo>
                      <a:pt x="3263" y="2295"/>
                    </a:lnTo>
                    <a:lnTo>
                      <a:pt x="3272" y="2286"/>
                    </a:lnTo>
                    <a:lnTo>
                      <a:pt x="3281" y="2277"/>
                    </a:lnTo>
                    <a:lnTo>
                      <a:pt x="3281" y="2277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9" y="2251"/>
                    </a:lnTo>
                    <a:lnTo>
                      <a:pt x="3299" y="2251"/>
                    </a:lnTo>
                    <a:lnTo>
                      <a:pt x="3369" y="2180"/>
                    </a:lnTo>
                    <a:lnTo>
                      <a:pt x="3413" y="2136"/>
                    </a:lnTo>
                    <a:lnTo>
                      <a:pt x="3413" y="2136"/>
                    </a:lnTo>
                    <a:lnTo>
                      <a:pt x="3466" y="2092"/>
                    </a:lnTo>
                    <a:lnTo>
                      <a:pt x="3502" y="2065"/>
                    </a:lnTo>
                    <a:lnTo>
                      <a:pt x="3502" y="2065"/>
                    </a:lnTo>
                    <a:lnTo>
                      <a:pt x="3537" y="2048"/>
                    </a:lnTo>
                    <a:lnTo>
                      <a:pt x="3572" y="2012"/>
                    </a:lnTo>
                    <a:lnTo>
                      <a:pt x="3652" y="1933"/>
                    </a:lnTo>
                    <a:lnTo>
                      <a:pt x="3652" y="1933"/>
                    </a:lnTo>
                    <a:lnTo>
                      <a:pt x="3687" y="1880"/>
                    </a:lnTo>
                    <a:lnTo>
                      <a:pt x="3705" y="1853"/>
                    </a:lnTo>
                    <a:lnTo>
                      <a:pt x="3713" y="1827"/>
                    </a:lnTo>
                    <a:lnTo>
                      <a:pt x="3713" y="1827"/>
                    </a:lnTo>
                    <a:lnTo>
                      <a:pt x="3731" y="1800"/>
                    </a:lnTo>
                    <a:lnTo>
                      <a:pt x="3766" y="1747"/>
                    </a:lnTo>
                    <a:lnTo>
                      <a:pt x="3766" y="1747"/>
                    </a:lnTo>
                    <a:lnTo>
                      <a:pt x="3802" y="1686"/>
                    </a:lnTo>
                    <a:lnTo>
                      <a:pt x="3819" y="1633"/>
                    </a:lnTo>
                    <a:lnTo>
                      <a:pt x="3819" y="1633"/>
                    </a:lnTo>
                    <a:lnTo>
                      <a:pt x="3828" y="1597"/>
                    </a:lnTo>
                    <a:lnTo>
                      <a:pt x="3828" y="1597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37" y="1518"/>
                    </a:lnTo>
                    <a:close/>
                    <a:moveTo>
                      <a:pt x="2866" y="2771"/>
                    </a:move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63"/>
                    </a:lnTo>
                    <a:lnTo>
                      <a:pt x="2866" y="2763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36"/>
                    </a:lnTo>
                    <a:lnTo>
                      <a:pt x="2858" y="2736"/>
                    </a:lnTo>
                    <a:lnTo>
                      <a:pt x="2858" y="2727"/>
                    </a:lnTo>
                    <a:lnTo>
                      <a:pt x="2858" y="2727"/>
                    </a:lnTo>
                    <a:lnTo>
                      <a:pt x="2849" y="2718"/>
                    </a:lnTo>
                    <a:lnTo>
                      <a:pt x="2849" y="2718"/>
                    </a:lnTo>
                    <a:lnTo>
                      <a:pt x="2849" y="2710"/>
                    </a:lnTo>
                    <a:lnTo>
                      <a:pt x="2849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75" y="2754"/>
                    </a:lnTo>
                    <a:lnTo>
                      <a:pt x="2884" y="2798"/>
                    </a:lnTo>
                    <a:lnTo>
                      <a:pt x="2884" y="2807"/>
                    </a:lnTo>
                    <a:lnTo>
                      <a:pt x="2884" y="2807"/>
                    </a:lnTo>
                    <a:lnTo>
                      <a:pt x="2893" y="2816"/>
                    </a:lnTo>
                    <a:lnTo>
                      <a:pt x="2893" y="2816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60"/>
                    </a:lnTo>
                    <a:lnTo>
                      <a:pt x="2902" y="2904"/>
                    </a:lnTo>
                    <a:lnTo>
                      <a:pt x="2902" y="2904"/>
                    </a:lnTo>
                    <a:lnTo>
                      <a:pt x="2911" y="2939"/>
                    </a:lnTo>
                    <a:lnTo>
                      <a:pt x="2911" y="2939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02" y="2948"/>
                    </a:lnTo>
                    <a:lnTo>
                      <a:pt x="2884" y="2930"/>
                    </a:lnTo>
                    <a:lnTo>
                      <a:pt x="2875" y="2904"/>
                    </a:lnTo>
                    <a:lnTo>
                      <a:pt x="2866" y="2869"/>
                    </a:lnTo>
                    <a:lnTo>
                      <a:pt x="2866" y="2869"/>
                    </a:lnTo>
                    <a:lnTo>
                      <a:pt x="2866" y="2851"/>
                    </a:lnTo>
                    <a:lnTo>
                      <a:pt x="2866" y="2833"/>
                    </a:lnTo>
                    <a:lnTo>
                      <a:pt x="2866" y="2833"/>
                    </a:lnTo>
                    <a:lnTo>
                      <a:pt x="2875" y="2807"/>
                    </a:lnTo>
                    <a:lnTo>
                      <a:pt x="2875" y="2789"/>
                    </a:lnTo>
                    <a:lnTo>
                      <a:pt x="2866" y="2771"/>
                    </a:lnTo>
                    <a:close/>
                    <a:moveTo>
                      <a:pt x="2875" y="2189"/>
                    </a:moveTo>
                    <a:lnTo>
                      <a:pt x="2875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49" y="2198"/>
                    </a:lnTo>
                    <a:lnTo>
                      <a:pt x="2840" y="2206"/>
                    </a:lnTo>
                    <a:lnTo>
                      <a:pt x="2840" y="2215"/>
                    </a:lnTo>
                    <a:lnTo>
                      <a:pt x="2840" y="2215"/>
                    </a:lnTo>
                    <a:lnTo>
                      <a:pt x="2840" y="2224"/>
                    </a:lnTo>
                    <a:lnTo>
                      <a:pt x="2840" y="2224"/>
                    </a:lnTo>
                    <a:lnTo>
                      <a:pt x="2840" y="2233"/>
                    </a:lnTo>
                    <a:lnTo>
                      <a:pt x="2840" y="2233"/>
                    </a:lnTo>
                    <a:lnTo>
                      <a:pt x="2831" y="2251"/>
                    </a:lnTo>
                    <a:lnTo>
                      <a:pt x="2822" y="2268"/>
                    </a:lnTo>
                    <a:lnTo>
                      <a:pt x="2822" y="2268"/>
                    </a:lnTo>
                    <a:lnTo>
                      <a:pt x="2813" y="2268"/>
                    </a:lnTo>
                    <a:lnTo>
                      <a:pt x="2805" y="2277"/>
                    </a:lnTo>
                    <a:lnTo>
                      <a:pt x="2805" y="2277"/>
                    </a:lnTo>
                    <a:lnTo>
                      <a:pt x="2813" y="2295"/>
                    </a:lnTo>
                    <a:lnTo>
                      <a:pt x="2813" y="2295"/>
                    </a:lnTo>
                    <a:lnTo>
                      <a:pt x="2813" y="2304"/>
                    </a:lnTo>
                    <a:lnTo>
                      <a:pt x="2813" y="2304"/>
                    </a:lnTo>
                    <a:lnTo>
                      <a:pt x="2796" y="2295"/>
                    </a:lnTo>
                    <a:lnTo>
                      <a:pt x="2796" y="2295"/>
                    </a:lnTo>
                    <a:lnTo>
                      <a:pt x="2761" y="2295"/>
                    </a:lnTo>
                    <a:lnTo>
                      <a:pt x="2734" y="2295"/>
                    </a:lnTo>
                    <a:lnTo>
                      <a:pt x="2734" y="2295"/>
                    </a:lnTo>
                    <a:lnTo>
                      <a:pt x="2725" y="2295"/>
                    </a:lnTo>
                    <a:lnTo>
                      <a:pt x="2725" y="2295"/>
                    </a:lnTo>
                    <a:lnTo>
                      <a:pt x="2725" y="2277"/>
                    </a:lnTo>
                    <a:lnTo>
                      <a:pt x="2725" y="2251"/>
                    </a:lnTo>
                    <a:lnTo>
                      <a:pt x="2725" y="2251"/>
                    </a:lnTo>
                    <a:lnTo>
                      <a:pt x="2734" y="2251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34" y="2224"/>
                    </a:lnTo>
                    <a:lnTo>
                      <a:pt x="2734" y="2224"/>
                    </a:lnTo>
                    <a:lnTo>
                      <a:pt x="2743" y="2215"/>
                    </a:lnTo>
                    <a:lnTo>
                      <a:pt x="2743" y="2215"/>
                    </a:lnTo>
                    <a:lnTo>
                      <a:pt x="2752" y="2189"/>
                    </a:lnTo>
                    <a:lnTo>
                      <a:pt x="2778" y="2171"/>
                    </a:lnTo>
                    <a:lnTo>
                      <a:pt x="2778" y="2171"/>
                    </a:lnTo>
                    <a:lnTo>
                      <a:pt x="2805" y="2162"/>
                    </a:lnTo>
                    <a:lnTo>
                      <a:pt x="2840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75" y="2189"/>
                    </a:lnTo>
                    <a:close/>
                    <a:moveTo>
                      <a:pt x="2655" y="2621"/>
                    </a:move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46" y="2604"/>
                    </a:lnTo>
                    <a:lnTo>
                      <a:pt x="2646" y="2604"/>
                    </a:lnTo>
                    <a:lnTo>
                      <a:pt x="2646" y="2595"/>
                    </a:lnTo>
                    <a:lnTo>
                      <a:pt x="2646" y="2595"/>
                    </a:lnTo>
                    <a:lnTo>
                      <a:pt x="2637" y="2586"/>
                    </a:lnTo>
                    <a:lnTo>
                      <a:pt x="2637" y="2586"/>
                    </a:lnTo>
                    <a:lnTo>
                      <a:pt x="2628" y="2568"/>
                    </a:lnTo>
                    <a:lnTo>
                      <a:pt x="2611" y="2551"/>
                    </a:lnTo>
                    <a:lnTo>
                      <a:pt x="2611" y="2551"/>
                    </a:lnTo>
                    <a:lnTo>
                      <a:pt x="2593" y="2524"/>
                    </a:lnTo>
                    <a:lnTo>
                      <a:pt x="2584" y="2480"/>
                    </a:lnTo>
                    <a:lnTo>
                      <a:pt x="2584" y="2427"/>
                    </a:lnTo>
                    <a:lnTo>
                      <a:pt x="2584" y="2374"/>
                    </a:lnTo>
                    <a:lnTo>
                      <a:pt x="2584" y="2374"/>
                    </a:lnTo>
                    <a:lnTo>
                      <a:pt x="2584" y="2392"/>
                    </a:lnTo>
                    <a:lnTo>
                      <a:pt x="2584" y="2392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27"/>
                    </a:lnTo>
                    <a:lnTo>
                      <a:pt x="2593" y="2427"/>
                    </a:lnTo>
                    <a:lnTo>
                      <a:pt x="2602" y="2480"/>
                    </a:lnTo>
                    <a:lnTo>
                      <a:pt x="2611" y="2507"/>
                    </a:lnTo>
                    <a:lnTo>
                      <a:pt x="2628" y="2524"/>
                    </a:lnTo>
                    <a:lnTo>
                      <a:pt x="2628" y="2524"/>
                    </a:lnTo>
                    <a:lnTo>
                      <a:pt x="2646" y="2551"/>
                    </a:lnTo>
                    <a:lnTo>
                      <a:pt x="2646" y="2568"/>
                    </a:lnTo>
                    <a:lnTo>
                      <a:pt x="2646" y="2568"/>
                    </a:lnTo>
                    <a:lnTo>
                      <a:pt x="2655" y="2577"/>
                    </a:lnTo>
                    <a:lnTo>
                      <a:pt x="2655" y="2577"/>
                    </a:lnTo>
                    <a:lnTo>
                      <a:pt x="2655" y="2604"/>
                    </a:lnTo>
                    <a:lnTo>
                      <a:pt x="2655" y="2604"/>
                    </a:lnTo>
                    <a:lnTo>
                      <a:pt x="2664" y="2604"/>
                    </a:lnTo>
                    <a:lnTo>
                      <a:pt x="2664" y="2604"/>
                    </a:lnTo>
                    <a:lnTo>
                      <a:pt x="2664" y="2621"/>
                    </a:lnTo>
                    <a:lnTo>
                      <a:pt x="2664" y="2621"/>
                    </a:lnTo>
                    <a:lnTo>
                      <a:pt x="2672" y="2630"/>
                    </a:lnTo>
                    <a:lnTo>
                      <a:pt x="2672" y="2630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64" y="2630"/>
                    </a:lnTo>
                    <a:lnTo>
                      <a:pt x="2664" y="2630"/>
                    </a:lnTo>
                    <a:lnTo>
                      <a:pt x="2655" y="2630"/>
                    </a:lnTo>
                    <a:lnTo>
                      <a:pt x="2655" y="2630"/>
                    </a:lnTo>
                    <a:lnTo>
                      <a:pt x="2655" y="262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6" name="Freeform 36">
                <a:extLst>
                  <a:ext uri="{FF2B5EF4-FFF2-40B4-BE49-F238E27FC236}">
                    <a16:creationId xmlns:a16="http://schemas.microsoft.com/office/drawing/2014/main" id="{D2155F8C-2323-5947-B619-69B2A5564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4549775"/>
                <a:ext cx="149225" cy="282575"/>
              </a:xfrm>
              <a:custGeom>
                <a:avLst/>
                <a:gdLst>
                  <a:gd name="T0" fmla="*/ 397 w 416"/>
                  <a:gd name="T1" fmla="*/ 97 h 787"/>
                  <a:gd name="T2" fmla="*/ 371 w 416"/>
                  <a:gd name="T3" fmla="*/ 35 h 787"/>
                  <a:gd name="T4" fmla="*/ 362 w 416"/>
                  <a:gd name="T5" fmla="*/ 27 h 787"/>
                  <a:gd name="T6" fmla="*/ 362 w 416"/>
                  <a:gd name="T7" fmla="*/ 9 h 787"/>
                  <a:gd name="T8" fmla="*/ 344 w 416"/>
                  <a:gd name="T9" fmla="*/ 0 h 787"/>
                  <a:gd name="T10" fmla="*/ 327 w 416"/>
                  <a:gd name="T11" fmla="*/ 18 h 787"/>
                  <a:gd name="T12" fmla="*/ 318 w 416"/>
                  <a:gd name="T13" fmla="*/ 27 h 787"/>
                  <a:gd name="T14" fmla="*/ 318 w 416"/>
                  <a:gd name="T15" fmla="*/ 35 h 787"/>
                  <a:gd name="T16" fmla="*/ 309 w 416"/>
                  <a:gd name="T17" fmla="*/ 71 h 787"/>
                  <a:gd name="T18" fmla="*/ 309 w 416"/>
                  <a:gd name="T19" fmla="*/ 71 h 787"/>
                  <a:gd name="T20" fmla="*/ 283 w 416"/>
                  <a:gd name="T21" fmla="*/ 80 h 787"/>
                  <a:gd name="T22" fmla="*/ 256 w 416"/>
                  <a:gd name="T23" fmla="*/ 88 h 787"/>
                  <a:gd name="T24" fmla="*/ 256 w 416"/>
                  <a:gd name="T25" fmla="*/ 106 h 787"/>
                  <a:gd name="T26" fmla="*/ 256 w 416"/>
                  <a:gd name="T27" fmla="*/ 115 h 787"/>
                  <a:gd name="T28" fmla="*/ 247 w 416"/>
                  <a:gd name="T29" fmla="*/ 141 h 787"/>
                  <a:gd name="T30" fmla="*/ 256 w 416"/>
                  <a:gd name="T31" fmla="*/ 141 h 787"/>
                  <a:gd name="T32" fmla="*/ 239 w 416"/>
                  <a:gd name="T33" fmla="*/ 159 h 787"/>
                  <a:gd name="T34" fmla="*/ 203 w 416"/>
                  <a:gd name="T35" fmla="*/ 177 h 787"/>
                  <a:gd name="T36" fmla="*/ 177 w 416"/>
                  <a:gd name="T37" fmla="*/ 185 h 787"/>
                  <a:gd name="T38" fmla="*/ 133 w 416"/>
                  <a:gd name="T39" fmla="*/ 212 h 787"/>
                  <a:gd name="T40" fmla="*/ 97 w 416"/>
                  <a:gd name="T41" fmla="*/ 212 h 787"/>
                  <a:gd name="T42" fmla="*/ 62 w 416"/>
                  <a:gd name="T43" fmla="*/ 221 h 787"/>
                  <a:gd name="T44" fmla="*/ 53 w 416"/>
                  <a:gd name="T45" fmla="*/ 230 h 787"/>
                  <a:gd name="T46" fmla="*/ 44 w 416"/>
                  <a:gd name="T47" fmla="*/ 256 h 787"/>
                  <a:gd name="T48" fmla="*/ 36 w 416"/>
                  <a:gd name="T49" fmla="*/ 300 h 787"/>
                  <a:gd name="T50" fmla="*/ 27 w 416"/>
                  <a:gd name="T51" fmla="*/ 336 h 787"/>
                  <a:gd name="T52" fmla="*/ 44 w 416"/>
                  <a:gd name="T53" fmla="*/ 406 h 787"/>
                  <a:gd name="T54" fmla="*/ 53 w 416"/>
                  <a:gd name="T55" fmla="*/ 477 h 787"/>
                  <a:gd name="T56" fmla="*/ 9 w 416"/>
                  <a:gd name="T57" fmla="*/ 547 h 787"/>
                  <a:gd name="T58" fmla="*/ 9 w 416"/>
                  <a:gd name="T59" fmla="*/ 645 h 787"/>
                  <a:gd name="T60" fmla="*/ 27 w 416"/>
                  <a:gd name="T61" fmla="*/ 689 h 787"/>
                  <a:gd name="T62" fmla="*/ 44 w 416"/>
                  <a:gd name="T63" fmla="*/ 750 h 787"/>
                  <a:gd name="T64" fmla="*/ 133 w 416"/>
                  <a:gd name="T65" fmla="*/ 786 h 787"/>
                  <a:gd name="T66" fmla="*/ 159 w 416"/>
                  <a:gd name="T67" fmla="*/ 777 h 787"/>
                  <a:gd name="T68" fmla="*/ 177 w 416"/>
                  <a:gd name="T69" fmla="*/ 768 h 787"/>
                  <a:gd name="T70" fmla="*/ 203 w 416"/>
                  <a:gd name="T71" fmla="*/ 759 h 787"/>
                  <a:gd name="T72" fmla="*/ 221 w 416"/>
                  <a:gd name="T73" fmla="*/ 750 h 787"/>
                  <a:gd name="T74" fmla="*/ 265 w 416"/>
                  <a:gd name="T75" fmla="*/ 636 h 787"/>
                  <a:gd name="T76" fmla="*/ 300 w 416"/>
                  <a:gd name="T77" fmla="*/ 521 h 787"/>
                  <a:gd name="T78" fmla="*/ 362 w 416"/>
                  <a:gd name="T79" fmla="*/ 309 h 787"/>
                  <a:gd name="T80" fmla="*/ 362 w 416"/>
                  <a:gd name="T81" fmla="*/ 300 h 787"/>
                  <a:gd name="T82" fmla="*/ 371 w 416"/>
                  <a:gd name="T83" fmla="*/ 274 h 787"/>
                  <a:gd name="T84" fmla="*/ 371 w 416"/>
                  <a:gd name="T85" fmla="*/ 238 h 787"/>
                  <a:gd name="T86" fmla="*/ 371 w 416"/>
                  <a:gd name="T87" fmla="*/ 212 h 787"/>
                  <a:gd name="T88" fmla="*/ 371 w 416"/>
                  <a:gd name="T89" fmla="*/ 212 h 787"/>
                  <a:gd name="T90" fmla="*/ 380 w 416"/>
                  <a:gd name="T91" fmla="*/ 230 h 787"/>
                  <a:gd name="T92" fmla="*/ 406 w 416"/>
                  <a:gd name="T93" fmla="*/ 230 h 787"/>
                  <a:gd name="T94" fmla="*/ 415 w 416"/>
                  <a:gd name="T95" fmla="*/ 203 h 787"/>
                  <a:gd name="T96" fmla="*/ 415 w 416"/>
                  <a:gd name="T97" fmla="*/ 150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6" h="787">
                    <a:moveTo>
                      <a:pt x="406" y="132"/>
                    </a:moveTo>
                    <a:lnTo>
                      <a:pt x="406" y="132"/>
                    </a:lnTo>
                    <a:lnTo>
                      <a:pt x="397" y="97"/>
                    </a:lnTo>
                    <a:lnTo>
                      <a:pt x="397" y="97"/>
                    </a:lnTo>
                    <a:lnTo>
                      <a:pt x="389" y="71"/>
                    </a:lnTo>
                    <a:lnTo>
                      <a:pt x="371" y="35"/>
                    </a:lnTo>
                    <a:lnTo>
                      <a:pt x="371" y="35"/>
                    </a:lnTo>
                    <a:lnTo>
                      <a:pt x="362" y="27"/>
                    </a:lnTo>
                    <a:lnTo>
                      <a:pt x="362" y="27"/>
                    </a:lnTo>
                    <a:lnTo>
                      <a:pt x="362" y="18"/>
                    </a:lnTo>
                    <a:lnTo>
                      <a:pt x="362" y="18"/>
                    </a:lnTo>
                    <a:lnTo>
                      <a:pt x="362" y="9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4" y="0"/>
                    </a:lnTo>
                    <a:lnTo>
                      <a:pt x="336" y="9"/>
                    </a:lnTo>
                    <a:lnTo>
                      <a:pt x="336" y="9"/>
                    </a:lnTo>
                    <a:lnTo>
                      <a:pt x="327" y="18"/>
                    </a:lnTo>
                    <a:lnTo>
                      <a:pt x="327" y="18"/>
                    </a:lnTo>
                    <a:lnTo>
                      <a:pt x="318" y="18"/>
                    </a:lnTo>
                    <a:lnTo>
                      <a:pt x="318" y="27"/>
                    </a:lnTo>
                    <a:lnTo>
                      <a:pt x="318" y="27"/>
                    </a:lnTo>
                    <a:lnTo>
                      <a:pt x="318" y="35"/>
                    </a:lnTo>
                    <a:lnTo>
                      <a:pt x="318" y="35"/>
                    </a:lnTo>
                    <a:lnTo>
                      <a:pt x="309" y="62"/>
                    </a:lnTo>
                    <a:lnTo>
                      <a:pt x="309" y="62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80"/>
                    </a:lnTo>
                    <a:lnTo>
                      <a:pt x="283" y="80"/>
                    </a:lnTo>
                    <a:lnTo>
                      <a:pt x="274" y="80"/>
                    </a:lnTo>
                    <a:lnTo>
                      <a:pt x="256" y="88"/>
                    </a:lnTo>
                    <a:lnTo>
                      <a:pt x="256" y="88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47" y="132"/>
                    </a:lnTo>
                    <a:lnTo>
                      <a:pt x="247" y="141"/>
                    </a:lnTo>
                    <a:lnTo>
                      <a:pt x="247" y="141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39" y="159"/>
                    </a:lnTo>
                    <a:lnTo>
                      <a:pt x="221" y="168"/>
                    </a:lnTo>
                    <a:lnTo>
                      <a:pt x="221" y="168"/>
                    </a:lnTo>
                    <a:lnTo>
                      <a:pt x="203" y="177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177" y="185"/>
                    </a:lnTo>
                    <a:lnTo>
                      <a:pt x="177" y="185"/>
                    </a:lnTo>
                    <a:lnTo>
                      <a:pt x="159" y="203"/>
                    </a:lnTo>
                    <a:lnTo>
                      <a:pt x="133" y="212"/>
                    </a:lnTo>
                    <a:lnTo>
                      <a:pt x="133" y="212"/>
                    </a:lnTo>
                    <a:lnTo>
                      <a:pt x="115" y="212"/>
                    </a:lnTo>
                    <a:lnTo>
                      <a:pt x="97" y="212"/>
                    </a:lnTo>
                    <a:lnTo>
                      <a:pt x="89" y="221"/>
                    </a:lnTo>
                    <a:lnTo>
                      <a:pt x="89" y="221"/>
                    </a:lnTo>
                    <a:lnTo>
                      <a:pt x="62" y="221"/>
                    </a:lnTo>
                    <a:lnTo>
                      <a:pt x="62" y="221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44" y="238"/>
                    </a:lnTo>
                    <a:lnTo>
                      <a:pt x="44" y="256"/>
                    </a:lnTo>
                    <a:lnTo>
                      <a:pt x="44" y="256"/>
                    </a:lnTo>
                    <a:lnTo>
                      <a:pt x="44" y="274"/>
                    </a:lnTo>
                    <a:lnTo>
                      <a:pt x="44" y="274"/>
                    </a:lnTo>
                    <a:lnTo>
                      <a:pt x="36" y="300"/>
                    </a:lnTo>
                    <a:lnTo>
                      <a:pt x="36" y="300"/>
                    </a:lnTo>
                    <a:lnTo>
                      <a:pt x="27" y="318"/>
                    </a:lnTo>
                    <a:lnTo>
                      <a:pt x="27" y="336"/>
                    </a:lnTo>
                    <a:lnTo>
                      <a:pt x="36" y="371"/>
                    </a:lnTo>
                    <a:lnTo>
                      <a:pt x="44" y="406"/>
                    </a:lnTo>
                    <a:lnTo>
                      <a:pt x="44" y="406"/>
                    </a:lnTo>
                    <a:lnTo>
                      <a:pt x="53" y="433"/>
                    </a:lnTo>
                    <a:lnTo>
                      <a:pt x="62" y="450"/>
                    </a:lnTo>
                    <a:lnTo>
                      <a:pt x="53" y="477"/>
                    </a:lnTo>
                    <a:lnTo>
                      <a:pt x="36" y="503"/>
                    </a:lnTo>
                    <a:lnTo>
                      <a:pt x="36" y="503"/>
                    </a:lnTo>
                    <a:lnTo>
                      <a:pt x="9" y="547"/>
                    </a:lnTo>
                    <a:lnTo>
                      <a:pt x="0" y="583"/>
                    </a:lnTo>
                    <a:lnTo>
                      <a:pt x="0" y="618"/>
                    </a:lnTo>
                    <a:lnTo>
                      <a:pt x="9" y="645"/>
                    </a:lnTo>
                    <a:lnTo>
                      <a:pt x="9" y="645"/>
                    </a:lnTo>
                    <a:lnTo>
                      <a:pt x="27" y="689"/>
                    </a:lnTo>
                    <a:lnTo>
                      <a:pt x="27" y="689"/>
                    </a:lnTo>
                    <a:lnTo>
                      <a:pt x="36" y="724"/>
                    </a:lnTo>
                    <a:lnTo>
                      <a:pt x="44" y="750"/>
                    </a:lnTo>
                    <a:lnTo>
                      <a:pt x="44" y="750"/>
                    </a:lnTo>
                    <a:lnTo>
                      <a:pt x="89" y="777"/>
                    </a:lnTo>
                    <a:lnTo>
                      <a:pt x="133" y="786"/>
                    </a:lnTo>
                    <a:lnTo>
                      <a:pt x="133" y="786"/>
                    </a:lnTo>
                    <a:lnTo>
                      <a:pt x="142" y="777"/>
                    </a:lnTo>
                    <a:lnTo>
                      <a:pt x="142" y="777"/>
                    </a:lnTo>
                    <a:lnTo>
                      <a:pt x="159" y="777"/>
                    </a:lnTo>
                    <a:lnTo>
                      <a:pt x="159" y="777"/>
                    </a:lnTo>
                    <a:lnTo>
                      <a:pt x="168" y="768"/>
                    </a:lnTo>
                    <a:lnTo>
                      <a:pt x="177" y="768"/>
                    </a:lnTo>
                    <a:lnTo>
                      <a:pt x="177" y="768"/>
                    </a:lnTo>
                    <a:lnTo>
                      <a:pt x="203" y="759"/>
                    </a:lnTo>
                    <a:lnTo>
                      <a:pt x="203" y="759"/>
                    </a:lnTo>
                    <a:lnTo>
                      <a:pt x="212" y="759"/>
                    </a:lnTo>
                    <a:lnTo>
                      <a:pt x="212" y="759"/>
                    </a:lnTo>
                    <a:lnTo>
                      <a:pt x="221" y="750"/>
                    </a:lnTo>
                    <a:lnTo>
                      <a:pt x="221" y="750"/>
                    </a:lnTo>
                    <a:lnTo>
                      <a:pt x="239" y="715"/>
                    </a:lnTo>
                    <a:lnTo>
                      <a:pt x="265" y="636"/>
                    </a:lnTo>
                    <a:lnTo>
                      <a:pt x="274" y="600"/>
                    </a:lnTo>
                    <a:lnTo>
                      <a:pt x="274" y="600"/>
                    </a:lnTo>
                    <a:lnTo>
                      <a:pt x="300" y="521"/>
                    </a:lnTo>
                    <a:lnTo>
                      <a:pt x="300" y="521"/>
                    </a:lnTo>
                    <a:lnTo>
                      <a:pt x="344" y="380"/>
                    </a:lnTo>
                    <a:lnTo>
                      <a:pt x="362" y="309"/>
                    </a:lnTo>
                    <a:lnTo>
                      <a:pt x="362" y="309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291"/>
                    </a:lnTo>
                    <a:lnTo>
                      <a:pt x="362" y="283"/>
                    </a:lnTo>
                    <a:lnTo>
                      <a:pt x="371" y="274"/>
                    </a:lnTo>
                    <a:lnTo>
                      <a:pt x="371" y="274"/>
                    </a:lnTo>
                    <a:lnTo>
                      <a:pt x="371" y="265"/>
                    </a:lnTo>
                    <a:lnTo>
                      <a:pt x="371" y="238"/>
                    </a:lnTo>
                    <a:lnTo>
                      <a:pt x="371" y="238"/>
                    </a:lnTo>
                    <a:lnTo>
                      <a:pt x="371" y="230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21"/>
                    </a:lnTo>
                    <a:lnTo>
                      <a:pt x="380" y="230"/>
                    </a:lnTo>
                    <a:lnTo>
                      <a:pt x="380" y="230"/>
                    </a:lnTo>
                    <a:lnTo>
                      <a:pt x="397" y="230"/>
                    </a:lnTo>
                    <a:lnTo>
                      <a:pt x="406" y="230"/>
                    </a:lnTo>
                    <a:lnTo>
                      <a:pt x="406" y="230"/>
                    </a:lnTo>
                    <a:lnTo>
                      <a:pt x="415" y="221"/>
                    </a:lnTo>
                    <a:lnTo>
                      <a:pt x="415" y="203"/>
                    </a:lnTo>
                    <a:lnTo>
                      <a:pt x="415" y="203"/>
                    </a:lnTo>
                    <a:lnTo>
                      <a:pt x="415" y="185"/>
                    </a:lnTo>
                    <a:lnTo>
                      <a:pt x="415" y="150"/>
                    </a:lnTo>
                    <a:lnTo>
                      <a:pt x="415" y="150"/>
                    </a:lnTo>
                    <a:lnTo>
                      <a:pt x="406" y="13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9BCF7CE1-D948-4844-A66A-E3A6C435D452}"/>
                </a:ext>
              </a:extLst>
            </p:cNvPr>
            <p:cNvGrpSpPr/>
            <p:nvPr/>
          </p:nvGrpSpPr>
          <p:grpSpPr>
            <a:xfrm>
              <a:off x="1738873" y="2981140"/>
              <a:ext cx="1649413" cy="1909762"/>
              <a:chOff x="2028825" y="3255963"/>
              <a:chExt cx="1649413" cy="1909762"/>
            </a:xfrm>
            <a:solidFill>
              <a:schemeClr val="accent3"/>
            </a:solidFill>
          </p:grpSpPr>
          <p:sp>
            <p:nvSpPr>
              <p:cNvPr id="136" name="Freeform 26">
                <a:extLst>
                  <a:ext uri="{FF2B5EF4-FFF2-40B4-BE49-F238E27FC236}">
                    <a16:creationId xmlns:a16="http://schemas.microsoft.com/office/drawing/2014/main" id="{F9ED83F3-996D-E749-BF7D-746A6003E8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4963" y="5067300"/>
                <a:ext cx="22225" cy="15875"/>
              </a:xfrm>
              <a:custGeom>
                <a:avLst/>
                <a:gdLst>
                  <a:gd name="T0" fmla="*/ 26 w 63"/>
                  <a:gd name="T1" fmla="*/ 44 h 45"/>
                  <a:gd name="T2" fmla="*/ 26 w 63"/>
                  <a:gd name="T3" fmla="*/ 44 h 45"/>
                  <a:gd name="T4" fmla="*/ 35 w 63"/>
                  <a:gd name="T5" fmla="*/ 44 h 45"/>
                  <a:gd name="T6" fmla="*/ 53 w 63"/>
                  <a:gd name="T7" fmla="*/ 26 h 45"/>
                  <a:gd name="T8" fmla="*/ 53 w 63"/>
                  <a:gd name="T9" fmla="*/ 18 h 45"/>
                  <a:gd name="T10" fmla="*/ 53 w 63"/>
                  <a:gd name="T11" fmla="*/ 18 h 45"/>
                  <a:gd name="T12" fmla="*/ 62 w 63"/>
                  <a:gd name="T13" fmla="*/ 9 h 45"/>
                  <a:gd name="T14" fmla="*/ 62 w 63"/>
                  <a:gd name="T15" fmla="*/ 9 h 45"/>
                  <a:gd name="T16" fmla="*/ 44 w 63"/>
                  <a:gd name="T17" fmla="*/ 0 h 45"/>
                  <a:gd name="T18" fmla="*/ 26 w 63"/>
                  <a:gd name="T19" fmla="*/ 0 h 45"/>
                  <a:gd name="T20" fmla="*/ 26 w 63"/>
                  <a:gd name="T21" fmla="*/ 0 h 45"/>
                  <a:gd name="T22" fmla="*/ 18 w 63"/>
                  <a:gd name="T23" fmla="*/ 0 h 45"/>
                  <a:gd name="T24" fmla="*/ 9 w 63"/>
                  <a:gd name="T25" fmla="*/ 9 h 45"/>
                  <a:gd name="T26" fmla="*/ 9 w 63"/>
                  <a:gd name="T27" fmla="*/ 9 h 45"/>
                  <a:gd name="T28" fmla="*/ 0 w 63"/>
                  <a:gd name="T29" fmla="*/ 26 h 45"/>
                  <a:gd name="T30" fmla="*/ 9 w 63"/>
                  <a:gd name="T31" fmla="*/ 44 h 45"/>
                  <a:gd name="T32" fmla="*/ 9 w 63"/>
                  <a:gd name="T33" fmla="*/ 44 h 45"/>
                  <a:gd name="T34" fmla="*/ 18 w 63"/>
                  <a:gd name="T35" fmla="*/ 44 h 45"/>
                  <a:gd name="T36" fmla="*/ 26 w 63"/>
                  <a:gd name="T37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3" h="45">
                    <a:moveTo>
                      <a:pt x="26" y="44"/>
                    </a:moveTo>
                    <a:lnTo>
                      <a:pt x="26" y="44"/>
                    </a:lnTo>
                    <a:lnTo>
                      <a:pt x="35" y="44"/>
                    </a:lnTo>
                    <a:lnTo>
                      <a:pt x="53" y="26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18" y="44"/>
                    </a:lnTo>
                    <a:lnTo>
                      <a:pt x="26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Freeform 27">
                <a:extLst>
                  <a:ext uri="{FF2B5EF4-FFF2-40B4-BE49-F238E27FC236}">
                    <a16:creationId xmlns:a16="http://schemas.microsoft.com/office/drawing/2014/main" id="{1128A849-BD3B-214C-B61B-DE60C4A3A4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7025" y="4879975"/>
                <a:ext cx="15875" cy="15875"/>
              </a:xfrm>
              <a:custGeom>
                <a:avLst/>
                <a:gdLst>
                  <a:gd name="T0" fmla="*/ 9 w 45"/>
                  <a:gd name="T1" fmla="*/ 27 h 45"/>
                  <a:gd name="T2" fmla="*/ 9 w 45"/>
                  <a:gd name="T3" fmla="*/ 27 h 45"/>
                  <a:gd name="T4" fmla="*/ 9 w 45"/>
                  <a:gd name="T5" fmla="*/ 27 h 45"/>
                  <a:gd name="T6" fmla="*/ 9 w 45"/>
                  <a:gd name="T7" fmla="*/ 27 h 45"/>
                  <a:gd name="T8" fmla="*/ 18 w 45"/>
                  <a:gd name="T9" fmla="*/ 35 h 45"/>
                  <a:gd name="T10" fmla="*/ 18 w 45"/>
                  <a:gd name="T11" fmla="*/ 35 h 45"/>
                  <a:gd name="T12" fmla="*/ 27 w 45"/>
                  <a:gd name="T13" fmla="*/ 44 h 45"/>
                  <a:gd name="T14" fmla="*/ 27 w 45"/>
                  <a:gd name="T15" fmla="*/ 44 h 45"/>
                  <a:gd name="T16" fmla="*/ 36 w 45"/>
                  <a:gd name="T17" fmla="*/ 44 h 45"/>
                  <a:gd name="T18" fmla="*/ 36 w 45"/>
                  <a:gd name="T19" fmla="*/ 44 h 45"/>
                  <a:gd name="T20" fmla="*/ 44 w 45"/>
                  <a:gd name="T21" fmla="*/ 27 h 45"/>
                  <a:gd name="T22" fmla="*/ 44 w 45"/>
                  <a:gd name="T23" fmla="*/ 27 h 45"/>
                  <a:gd name="T24" fmla="*/ 36 w 45"/>
                  <a:gd name="T25" fmla="*/ 18 h 45"/>
                  <a:gd name="T26" fmla="*/ 36 w 45"/>
                  <a:gd name="T27" fmla="*/ 18 h 45"/>
                  <a:gd name="T28" fmla="*/ 27 w 45"/>
                  <a:gd name="T29" fmla="*/ 0 h 45"/>
                  <a:gd name="T30" fmla="*/ 9 w 45"/>
                  <a:gd name="T31" fmla="*/ 0 h 45"/>
                  <a:gd name="T32" fmla="*/ 9 w 45"/>
                  <a:gd name="T33" fmla="*/ 0 h 45"/>
                  <a:gd name="T34" fmla="*/ 0 w 45"/>
                  <a:gd name="T35" fmla="*/ 9 h 45"/>
                  <a:gd name="T36" fmla="*/ 0 w 45"/>
                  <a:gd name="T37" fmla="*/ 9 h 45"/>
                  <a:gd name="T38" fmla="*/ 0 w 45"/>
                  <a:gd name="T39" fmla="*/ 18 h 45"/>
                  <a:gd name="T40" fmla="*/ 9 w 45"/>
                  <a:gd name="T41" fmla="*/ 2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45">
                    <a:moveTo>
                      <a:pt x="9" y="27"/>
                    </a:moveTo>
                    <a:lnTo>
                      <a:pt x="9" y="27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44" y="27"/>
                    </a:lnTo>
                    <a:lnTo>
                      <a:pt x="44" y="27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27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Freeform 28">
                <a:extLst>
                  <a:ext uri="{FF2B5EF4-FFF2-40B4-BE49-F238E27FC236}">
                    <a16:creationId xmlns:a16="http://schemas.microsoft.com/office/drawing/2014/main" id="{EE420598-CA04-8740-BB79-4F70455A25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2900" y="5080000"/>
                <a:ext cx="19050" cy="19050"/>
              </a:xfrm>
              <a:custGeom>
                <a:avLst/>
                <a:gdLst>
                  <a:gd name="T0" fmla="*/ 27 w 54"/>
                  <a:gd name="T1" fmla="*/ 44 h 54"/>
                  <a:gd name="T2" fmla="*/ 27 w 54"/>
                  <a:gd name="T3" fmla="*/ 44 h 54"/>
                  <a:gd name="T4" fmla="*/ 45 w 54"/>
                  <a:gd name="T5" fmla="*/ 36 h 54"/>
                  <a:gd name="T6" fmla="*/ 45 w 54"/>
                  <a:gd name="T7" fmla="*/ 36 h 54"/>
                  <a:gd name="T8" fmla="*/ 53 w 54"/>
                  <a:gd name="T9" fmla="*/ 27 h 54"/>
                  <a:gd name="T10" fmla="*/ 53 w 54"/>
                  <a:gd name="T11" fmla="*/ 18 h 54"/>
                  <a:gd name="T12" fmla="*/ 53 w 54"/>
                  <a:gd name="T13" fmla="*/ 18 h 54"/>
                  <a:gd name="T14" fmla="*/ 45 w 54"/>
                  <a:gd name="T15" fmla="*/ 9 h 54"/>
                  <a:gd name="T16" fmla="*/ 45 w 54"/>
                  <a:gd name="T17" fmla="*/ 9 h 54"/>
                  <a:gd name="T18" fmla="*/ 45 w 54"/>
                  <a:gd name="T19" fmla="*/ 9 h 54"/>
                  <a:gd name="T20" fmla="*/ 45 w 54"/>
                  <a:gd name="T21" fmla="*/ 9 h 54"/>
                  <a:gd name="T22" fmla="*/ 36 w 54"/>
                  <a:gd name="T23" fmla="*/ 0 h 54"/>
                  <a:gd name="T24" fmla="*/ 36 w 54"/>
                  <a:gd name="T25" fmla="*/ 0 h 54"/>
                  <a:gd name="T26" fmla="*/ 18 w 54"/>
                  <a:gd name="T27" fmla="*/ 9 h 54"/>
                  <a:gd name="T28" fmla="*/ 18 w 54"/>
                  <a:gd name="T29" fmla="*/ 18 h 54"/>
                  <a:gd name="T30" fmla="*/ 9 w 54"/>
                  <a:gd name="T31" fmla="*/ 36 h 54"/>
                  <a:gd name="T32" fmla="*/ 9 w 54"/>
                  <a:gd name="T33" fmla="*/ 36 h 54"/>
                  <a:gd name="T34" fmla="*/ 0 w 54"/>
                  <a:gd name="T35" fmla="*/ 44 h 54"/>
                  <a:gd name="T36" fmla="*/ 0 w 54"/>
                  <a:gd name="T37" fmla="*/ 44 h 54"/>
                  <a:gd name="T38" fmla="*/ 9 w 54"/>
                  <a:gd name="T39" fmla="*/ 53 h 54"/>
                  <a:gd name="T40" fmla="*/ 9 w 54"/>
                  <a:gd name="T41" fmla="*/ 53 h 54"/>
                  <a:gd name="T42" fmla="*/ 18 w 54"/>
                  <a:gd name="T43" fmla="*/ 53 h 54"/>
                  <a:gd name="T44" fmla="*/ 18 w 54"/>
                  <a:gd name="T45" fmla="*/ 53 h 54"/>
                  <a:gd name="T46" fmla="*/ 27 w 54"/>
                  <a:gd name="T47" fmla="*/ 53 h 54"/>
                  <a:gd name="T48" fmla="*/ 27 w 54"/>
                  <a:gd name="T4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4" h="54">
                    <a:moveTo>
                      <a:pt x="27" y="44"/>
                    </a:moveTo>
                    <a:lnTo>
                      <a:pt x="27" y="44"/>
                    </a:lnTo>
                    <a:lnTo>
                      <a:pt x="45" y="36"/>
                    </a:lnTo>
                    <a:lnTo>
                      <a:pt x="45" y="36"/>
                    </a:lnTo>
                    <a:lnTo>
                      <a:pt x="53" y="27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18" y="9"/>
                    </a:lnTo>
                    <a:lnTo>
                      <a:pt x="18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53"/>
                    </a:lnTo>
                    <a:lnTo>
                      <a:pt x="27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" name="Freeform 29">
                <a:extLst>
                  <a:ext uri="{FF2B5EF4-FFF2-40B4-BE49-F238E27FC236}">
                    <a16:creationId xmlns:a16="http://schemas.microsoft.com/office/drawing/2014/main" id="{F48D18B7-0E46-8941-A5EF-81CBD43D3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5788" y="3722688"/>
                <a:ext cx="22225" cy="15875"/>
              </a:xfrm>
              <a:custGeom>
                <a:avLst/>
                <a:gdLst>
                  <a:gd name="T0" fmla="*/ 18 w 63"/>
                  <a:gd name="T1" fmla="*/ 44 h 45"/>
                  <a:gd name="T2" fmla="*/ 18 w 63"/>
                  <a:gd name="T3" fmla="*/ 44 h 45"/>
                  <a:gd name="T4" fmla="*/ 18 w 63"/>
                  <a:gd name="T5" fmla="*/ 44 h 45"/>
                  <a:gd name="T6" fmla="*/ 18 w 63"/>
                  <a:gd name="T7" fmla="*/ 44 h 45"/>
                  <a:gd name="T8" fmla="*/ 18 w 63"/>
                  <a:gd name="T9" fmla="*/ 44 h 45"/>
                  <a:gd name="T10" fmla="*/ 44 w 63"/>
                  <a:gd name="T11" fmla="*/ 35 h 45"/>
                  <a:gd name="T12" fmla="*/ 44 w 63"/>
                  <a:gd name="T13" fmla="*/ 35 h 45"/>
                  <a:gd name="T14" fmla="*/ 44 w 63"/>
                  <a:gd name="T15" fmla="*/ 35 h 45"/>
                  <a:gd name="T16" fmla="*/ 53 w 63"/>
                  <a:gd name="T17" fmla="*/ 35 h 45"/>
                  <a:gd name="T18" fmla="*/ 62 w 63"/>
                  <a:gd name="T19" fmla="*/ 26 h 45"/>
                  <a:gd name="T20" fmla="*/ 62 w 63"/>
                  <a:gd name="T21" fmla="*/ 26 h 45"/>
                  <a:gd name="T22" fmla="*/ 53 w 63"/>
                  <a:gd name="T23" fmla="*/ 9 h 45"/>
                  <a:gd name="T24" fmla="*/ 44 w 63"/>
                  <a:gd name="T25" fmla="*/ 0 h 45"/>
                  <a:gd name="T26" fmla="*/ 44 w 63"/>
                  <a:gd name="T27" fmla="*/ 0 h 45"/>
                  <a:gd name="T28" fmla="*/ 35 w 63"/>
                  <a:gd name="T29" fmla="*/ 0 h 45"/>
                  <a:gd name="T30" fmla="*/ 18 w 63"/>
                  <a:gd name="T31" fmla="*/ 0 h 45"/>
                  <a:gd name="T32" fmla="*/ 18 w 63"/>
                  <a:gd name="T33" fmla="*/ 0 h 45"/>
                  <a:gd name="T34" fmla="*/ 9 w 63"/>
                  <a:gd name="T35" fmla="*/ 0 h 45"/>
                  <a:gd name="T36" fmla="*/ 9 w 63"/>
                  <a:gd name="T37" fmla="*/ 9 h 45"/>
                  <a:gd name="T38" fmla="*/ 9 w 63"/>
                  <a:gd name="T39" fmla="*/ 18 h 45"/>
                  <a:gd name="T40" fmla="*/ 9 w 63"/>
                  <a:gd name="T41" fmla="*/ 18 h 45"/>
                  <a:gd name="T42" fmla="*/ 0 w 63"/>
                  <a:gd name="T43" fmla="*/ 35 h 45"/>
                  <a:gd name="T44" fmla="*/ 0 w 63"/>
                  <a:gd name="T45" fmla="*/ 35 h 45"/>
                  <a:gd name="T46" fmla="*/ 9 w 63"/>
                  <a:gd name="T47" fmla="*/ 44 h 45"/>
                  <a:gd name="T48" fmla="*/ 18 w 63"/>
                  <a:gd name="T49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3" h="45">
                    <a:moveTo>
                      <a:pt x="18" y="44"/>
                    </a:move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53" y="35"/>
                    </a:lnTo>
                    <a:lnTo>
                      <a:pt x="62" y="26"/>
                    </a:lnTo>
                    <a:lnTo>
                      <a:pt x="62" y="26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9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18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Freeform 30">
                <a:extLst>
                  <a:ext uri="{FF2B5EF4-FFF2-40B4-BE49-F238E27FC236}">
                    <a16:creationId xmlns:a16="http://schemas.microsoft.com/office/drawing/2014/main" id="{5A5A2874-C462-6743-B5ED-CC6D6DDAF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75" y="3522663"/>
                <a:ext cx="123825" cy="50800"/>
              </a:xfrm>
              <a:custGeom>
                <a:avLst/>
                <a:gdLst>
                  <a:gd name="T0" fmla="*/ 18 w 345"/>
                  <a:gd name="T1" fmla="*/ 88 h 142"/>
                  <a:gd name="T2" fmla="*/ 9 w 345"/>
                  <a:gd name="T3" fmla="*/ 97 h 142"/>
                  <a:gd name="T4" fmla="*/ 0 w 345"/>
                  <a:gd name="T5" fmla="*/ 106 h 142"/>
                  <a:gd name="T6" fmla="*/ 18 w 345"/>
                  <a:gd name="T7" fmla="*/ 123 h 142"/>
                  <a:gd name="T8" fmla="*/ 71 w 345"/>
                  <a:gd name="T9" fmla="*/ 123 h 142"/>
                  <a:gd name="T10" fmla="*/ 80 w 345"/>
                  <a:gd name="T11" fmla="*/ 123 h 142"/>
                  <a:gd name="T12" fmla="*/ 97 w 345"/>
                  <a:gd name="T13" fmla="*/ 115 h 142"/>
                  <a:gd name="T14" fmla="*/ 133 w 345"/>
                  <a:gd name="T15" fmla="*/ 123 h 142"/>
                  <a:gd name="T16" fmla="*/ 141 w 345"/>
                  <a:gd name="T17" fmla="*/ 123 h 142"/>
                  <a:gd name="T18" fmla="*/ 141 w 345"/>
                  <a:gd name="T19" fmla="*/ 123 h 142"/>
                  <a:gd name="T20" fmla="*/ 150 w 345"/>
                  <a:gd name="T21" fmla="*/ 123 h 142"/>
                  <a:gd name="T22" fmla="*/ 159 w 345"/>
                  <a:gd name="T23" fmla="*/ 132 h 142"/>
                  <a:gd name="T24" fmla="*/ 168 w 345"/>
                  <a:gd name="T25" fmla="*/ 141 h 142"/>
                  <a:gd name="T26" fmla="*/ 168 w 345"/>
                  <a:gd name="T27" fmla="*/ 141 h 142"/>
                  <a:gd name="T28" fmla="*/ 186 w 345"/>
                  <a:gd name="T29" fmla="*/ 132 h 142"/>
                  <a:gd name="T30" fmla="*/ 194 w 345"/>
                  <a:gd name="T31" fmla="*/ 123 h 142"/>
                  <a:gd name="T32" fmla="*/ 230 w 345"/>
                  <a:gd name="T33" fmla="*/ 115 h 142"/>
                  <a:gd name="T34" fmla="*/ 265 w 345"/>
                  <a:gd name="T35" fmla="*/ 106 h 142"/>
                  <a:gd name="T36" fmla="*/ 309 w 345"/>
                  <a:gd name="T37" fmla="*/ 106 h 142"/>
                  <a:gd name="T38" fmla="*/ 344 w 345"/>
                  <a:gd name="T39" fmla="*/ 97 h 142"/>
                  <a:gd name="T40" fmla="*/ 344 w 345"/>
                  <a:gd name="T41" fmla="*/ 88 h 142"/>
                  <a:gd name="T42" fmla="*/ 327 w 345"/>
                  <a:gd name="T43" fmla="*/ 62 h 142"/>
                  <a:gd name="T44" fmla="*/ 247 w 345"/>
                  <a:gd name="T45" fmla="*/ 26 h 142"/>
                  <a:gd name="T46" fmla="*/ 168 w 345"/>
                  <a:gd name="T47" fmla="*/ 17 h 142"/>
                  <a:gd name="T48" fmla="*/ 159 w 345"/>
                  <a:gd name="T49" fmla="*/ 26 h 142"/>
                  <a:gd name="T50" fmla="*/ 159 w 345"/>
                  <a:gd name="T51" fmla="*/ 17 h 142"/>
                  <a:gd name="T52" fmla="*/ 150 w 345"/>
                  <a:gd name="T53" fmla="*/ 17 h 142"/>
                  <a:gd name="T54" fmla="*/ 141 w 345"/>
                  <a:gd name="T55" fmla="*/ 17 h 142"/>
                  <a:gd name="T56" fmla="*/ 97 w 345"/>
                  <a:gd name="T57" fmla="*/ 0 h 142"/>
                  <a:gd name="T58" fmla="*/ 71 w 345"/>
                  <a:gd name="T59" fmla="*/ 9 h 142"/>
                  <a:gd name="T60" fmla="*/ 71 w 345"/>
                  <a:gd name="T61" fmla="*/ 17 h 142"/>
                  <a:gd name="T62" fmla="*/ 89 w 345"/>
                  <a:gd name="T63" fmla="*/ 53 h 142"/>
                  <a:gd name="T64" fmla="*/ 97 w 345"/>
                  <a:gd name="T65" fmla="*/ 62 h 142"/>
                  <a:gd name="T66" fmla="*/ 106 w 345"/>
                  <a:gd name="T67" fmla="*/ 88 h 142"/>
                  <a:gd name="T68" fmla="*/ 97 w 345"/>
                  <a:gd name="T69" fmla="*/ 8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45" h="142">
                    <a:moveTo>
                      <a:pt x="80" y="88"/>
                    </a:moveTo>
                    <a:lnTo>
                      <a:pt x="18" y="88"/>
                    </a:lnTo>
                    <a:lnTo>
                      <a:pt x="18" y="88"/>
                    </a:lnTo>
                    <a:lnTo>
                      <a:pt x="9" y="97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9" y="115"/>
                    </a:lnTo>
                    <a:lnTo>
                      <a:pt x="18" y="123"/>
                    </a:lnTo>
                    <a:lnTo>
                      <a:pt x="44" y="123"/>
                    </a:lnTo>
                    <a:lnTo>
                      <a:pt x="71" y="123"/>
                    </a:lnTo>
                    <a:lnTo>
                      <a:pt x="71" y="123"/>
                    </a:lnTo>
                    <a:lnTo>
                      <a:pt x="80" y="123"/>
                    </a:lnTo>
                    <a:lnTo>
                      <a:pt x="80" y="123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33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9" y="132"/>
                    </a:lnTo>
                    <a:lnTo>
                      <a:pt x="159" y="132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77" y="132"/>
                    </a:lnTo>
                    <a:lnTo>
                      <a:pt x="186" y="132"/>
                    </a:lnTo>
                    <a:lnTo>
                      <a:pt x="186" y="132"/>
                    </a:lnTo>
                    <a:lnTo>
                      <a:pt x="194" y="123"/>
                    </a:lnTo>
                    <a:lnTo>
                      <a:pt x="194" y="123"/>
                    </a:lnTo>
                    <a:lnTo>
                      <a:pt x="230" y="115"/>
                    </a:lnTo>
                    <a:lnTo>
                      <a:pt x="230" y="115"/>
                    </a:lnTo>
                    <a:lnTo>
                      <a:pt x="265" y="106"/>
                    </a:lnTo>
                    <a:lnTo>
                      <a:pt x="309" y="106"/>
                    </a:lnTo>
                    <a:lnTo>
                      <a:pt x="309" y="106"/>
                    </a:lnTo>
                    <a:lnTo>
                      <a:pt x="327" y="106"/>
                    </a:lnTo>
                    <a:lnTo>
                      <a:pt x="344" y="97"/>
                    </a:lnTo>
                    <a:lnTo>
                      <a:pt x="344" y="88"/>
                    </a:lnTo>
                    <a:lnTo>
                      <a:pt x="344" y="88"/>
                    </a:lnTo>
                    <a:lnTo>
                      <a:pt x="344" y="70"/>
                    </a:lnTo>
                    <a:lnTo>
                      <a:pt x="327" y="62"/>
                    </a:lnTo>
                    <a:lnTo>
                      <a:pt x="291" y="35"/>
                    </a:lnTo>
                    <a:lnTo>
                      <a:pt x="247" y="26"/>
                    </a:lnTo>
                    <a:lnTo>
                      <a:pt x="212" y="17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26"/>
                    </a:lnTo>
                    <a:lnTo>
                      <a:pt x="159" y="26"/>
                    </a:lnTo>
                    <a:lnTo>
                      <a:pt x="159" y="17"/>
                    </a:lnTo>
                    <a:lnTo>
                      <a:pt x="159" y="17"/>
                    </a:lnTo>
                    <a:lnTo>
                      <a:pt x="150" y="17"/>
                    </a:lnTo>
                    <a:lnTo>
                      <a:pt x="150" y="17"/>
                    </a:lnTo>
                    <a:lnTo>
                      <a:pt x="141" y="17"/>
                    </a:lnTo>
                    <a:lnTo>
                      <a:pt x="141" y="17"/>
                    </a:lnTo>
                    <a:lnTo>
                      <a:pt x="97" y="0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35"/>
                    </a:lnTo>
                    <a:lnTo>
                      <a:pt x="89" y="53"/>
                    </a:lnTo>
                    <a:lnTo>
                      <a:pt x="89" y="53"/>
                    </a:lnTo>
                    <a:lnTo>
                      <a:pt x="97" y="62"/>
                    </a:lnTo>
                    <a:lnTo>
                      <a:pt x="97" y="62"/>
                    </a:lnTo>
                    <a:lnTo>
                      <a:pt x="106" y="88"/>
                    </a:lnTo>
                    <a:lnTo>
                      <a:pt x="106" y="88"/>
                    </a:lnTo>
                    <a:lnTo>
                      <a:pt x="97" y="88"/>
                    </a:lnTo>
                    <a:lnTo>
                      <a:pt x="80" y="88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1" name="Freeform 31">
                <a:extLst>
                  <a:ext uri="{FF2B5EF4-FFF2-40B4-BE49-F238E27FC236}">
                    <a16:creationId xmlns:a16="http://schemas.microsoft.com/office/drawing/2014/main" id="{4A80E4A4-9EB1-A24B-8DFB-AE0E34761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0975" y="3459163"/>
                <a:ext cx="168275" cy="69850"/>
              </a:xfrm>
              <a:custGeom>
                <a:avLst/>
                <a:gdLst>
                  <a:gd name="T0" fmla="*/ 18 w 469"/>
                  <a:gd name="T1" fmla="*/ 35 h 194"/>
                  <a:gd name="T2" fmla="*/ 18 w 469"/>
                  <a:gd name="T3" fmla="*/ 35 h 194"/>
                  <a:gd name="T4" fmla="*/ 36 w 469"/>
                  <a:gd name="T5" fmla="*/ 43 h 194"/>
                  <a:gd name="T6" fmla="*/ 45 w 469"/>
                  <a:gd name="T7" fmla="*/ 61 h 194"/>
                  <a:gd name="T8" fmla="*/ 45 w 469"/>
                  <a:gd name="T9" fmla="*/ 61 h 194"/>
                  <a:gd name="T10" fmla="*/ 45 w 469"/>
                  <a:gd name="T11" fmla="*/ 70 h 194"/>
                  <a:gd name="T12" fmla="*/ 45 w 469"/>
                  <a:gd name="T13" fmla="*/ 70 h 194"/>
                  <a:gd name="T14" fmla="*/ 62 w 469"/>
                  <a:gd name="T15" fmla="*/ 70 h 194"/>
                  <a:gd name="T16" fmla="*/ 89 w 469"/>
                  <a:gd name="T17" fmla="*/ 79 h 194"/>
                  <a:gd name="T18" fmla="*/ 142 w 469"/>
                  <a:gd name="T19" fmla="*/ 79 h 194"/>
                  <a:gd name="T20" fmla="*/ 142 w 469"/>
                  <a:gd name="T21" fmla="*/ 79 h 194"/>
                  <a:gd name="T22" fmla="*/ 177 w 469"/>
                  <a:gd name="T23" fmla="*/ 96 h 194"/>
                  <a:gd name="T24" fmla="*/ 203 w 469"/>
                  <a:gd name="T25" fmla="*/ 114 h 194"/>
                  <a:gd name="T26" fmla="*/ 203 w 469"/>
                  <a:gd name="T27" fmla="*/ 114 h 194"/>
                  <a:gd name="T28" fmla="*/ 230 w 469"/>
                  <a:gd name="T29" fmla="*/ 132 h 194"/>
                  <a:gd name="T30" fmla="*/ 265 w 469"/>
                  <a:gd name="T31" fmla="*/ 140 h 194"/>
                  <a:gd name="T32" fmla="*/ 265 w 469"/>
                  <a:gd name="T33" fmla="*/ 140 h 194"/>
                  <a:gd name="T34" fmla="*/ 283 w 469"/>
                  <a:gd name="T35" fmla="*/ 158 h 194"/>
                  <a:gd name="T36" fmla="*/ 283 w 469"/>
                  <a:gd name="T37" fmla="*/ 158 h 194"/>
                  <a:gd name="T38" fmla="*/ 283 w 469"/>
                  <a:gd name="T39" fmla="*/ 158 h 194"/>
                  <a:gd name="T40" fmla="*/ 283 w 469"/>
                  <a:gd name="T41" fmla="*/ 158 h 194"/>
                  <a:gd name="T42" fmla="*/ 283 w 469"/>
                  <a:gd name="T43" fmla="*/ 158 h 194"/>
                  <a:gd name="T44" fmla="*/ 283 w 469"/>
                  <a:gd name="T45" fmla="*/ 158 h 194"/>
                  <a:gd name="T46" fmla="*/ 283 w 469"/>
                  <a:gd name="T47" fmla="*/ 167 h 194"/>
                  <a:gd name="T48" fmla="*/ 283 w 469"/>
                  <a:gd name="T49" fmla="*/ 167 h 194"/>
                  <a:gd name="T50" fmla="*/ 283 w 469"/>
                  <a:gd name="T51" fmla="*/ 167 h 194"/>
                  <a:gd name="T52" fmla="*/ 274 w 469"/>
                  <a:gd name="T53" fmla="*/ 176 h 194"/>
                  <a:gd name="T54" fmla="*/ 274 w 469"/>
                  <a:gd name="T55" fmla="*/ 176 h 194"/>
                  <a:gd name="T56" fmla="*/ 292 w 469"/>
                  <a:gd name="T57" fmla="*/ 185 h 194"/>
                  <a:gd name="T58" fmla="*/ 292 w 469"/>
                  <a:gd name="T59" fmla="*/ 185 h 194"/>
                  <a:gd name="T60" fmla="*/ 292 w 469"/>
                  <a:gd name="T61" fmla="*/ 185 h 194"/>
                  <a:gd name="T62" fmla="*/ 318 w 469"/>
                  <a:gd name="T63" fmla="*/ 193 h 194"/>
                  <a:gd name="T64" fmla="*/ 362 w 469"/>
                  <a:gd name="T65" fmla="*/ 193 h 194"/>
                  <a:gd name="T66" fmla="*/ 362 w 469"/>
                  <a:gd name="T67" fmla="*/ 193 h 194"/>
                  <a:gd name="T68" fmla="*/ 442 w 469"/>
                  <a:gd name="T69" fmla="*/ 193 h 194"/>
                  <a:gd name="T70" fmla="*/ 442 w 469"/>
                  <a:gd name="T71" fmla="*/ 193 h 194"/>
                  <a:gd name="T72" fmla="*/ 459 w 469"/>
                  <a:gd name="T73" fmla="*/ 185 h 194"/>
                  <a:gd name="T74" fmla="*/ 459 w 469"/>
                  <a:gd name="T75" fmla="*/ 185 h 194"/>
                  <a:gd name="T76" fmla="*/ 468 w 469"/>
                  <a:gd name="T77" fmla="*/ 185 h 194"/>
                  <a:gd name="T78" fmla="*/ 468 w 469"/>
                  <a:gd name="T79" fmla="*/ 185 h 194"/>
                  <a:gd name="T80" fmla="*/ 468 w 469"/>
                  <a:gd name="T81" fmla="*/ 167 h 194"/>
                  <a:gd name="T82" fmla="*/ 468 w 469"/>
                  <a:gd name="T83" fmla="*/ 167 h 194"/>
                  <a:gd name="T84" fmla="*/ 424 w 469"/>
                  <a:gd name="T85" fmla="*/ 132 h 194"/>
                  <a:gd name="T86" fmla="*/ 398 w 469"/>
                  <a:gd name="T87" fmla="*/ 123 h 194"/>
                  <a:gd name="T88" fmla="*/ 362 w 469"/>
                  <a:gd name="T89" fmla="*/ 114 h 194"/>
                  <a:gd name="T90" fmla="*/ 362 w 469"/>
                  <a:gd name="T91" fmla="*/ 114 h 194"/>
                  <a:gd name="T92" fmla="*/ 345 w 469"/>
                  <a:gd name="T93" fmla="*/ 105 h 194"/>
                  <a:gd name="T94" fmla="*/ 283 w 469"/>
                  <a:gd name="T95" fmla="*/ 79 h 194"/>
                  <a:gd name="T96" fmla="*/ 283 w 469"/>
                  <a:gd name="T97" fmla="*/ 79 h 194"/>
                  <a:gd name="T98" fmla="*/ 248 w 469"/>
                  <a:gd name="T99" fmla="*/ 61 h 194"/>
                  <a:gd name="T100" fmla="*/ 248 w 469"/>
                  <a:gd name="T101" fmla="*/ 61 h 194"/>
                  <a:gd name="T102" fmla="*/ 168 w 469"/>
                  <a:gd name="T103" fmla="*/ 35 h 194"/>
                  <a:gd name="T104" fmla="*/ 98 w 469"/>
                  <a:gd name="T105" fmla="*/ 9 h 194"/>
                  <a:gd name="T106" fmla="*/ 98 w 469"/>
                  <a:gd name="T107" fmla="*/ 9 h 194"/>
                  <a:gd name="T108" fmla="*/ 53 w 469"/>
                  <a:gd name="T109" fmla="*/ 0 h 194"/>
                  <a:gd name="T110" fmla="*/ 18 w 469"/>
                  <a:gd name="T111" fmla="*/ 9 h 194"/>
                  <a:gd name="T112" fmla="*/ 18 w 469"/>
                  <a:gd name="T113" fmla="*/ 9 h 194"/>
                  <a:gd name="T114" fmla="*/ 9 w 469"/>
                  <a:gd name="T115" fmla="*/ 9 h 194"/>
                  <a:gd name="T116" fmla="*/ 0 w 469"/>
                  <a:gd name="T117" fmla="*/ 18 h 194"/>
                  <a:gd name="T118" fmla="*/ 0 w 469"/>
                  <a:gd name="T119" fmla="*/ 18 h 194"/>
                  <a:gd name="T120" fmla="*/ 9 w 469"/>
                  <a:gd name="T121" fmla="*/ 27 h 194"/>
                  <a:gd name="T122" fmla="*/ 18 w 469"/>
                  <a:gd name="T123" fmla="*/ 3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9" h="194">
                    <a:moveTo>
                      <a:pt x="18" y="35"/>
                    </a:moveTo>
                    <a:lnTo>
                      <a:pt x="18" y="35"/>
                    </a:lnTo>
                    <a:lnTo>
                      <a:pt x="36" y="43"/>
                    </a:lnTo>
                    <a:lnTo>
                      <a:pt x="45" y="61"/>
                    </a:lnTo>
                    <a:lnTo>
                      <a:pt x="45" y="61"/>
                    </a:lnTo>
                    <a:lnTo>
                      <a:pt x="45" y="70"/>
                    </a:lnTo>
                    <a:lnTo>
                      <a:pt x="45" y="70"/>
                    </a:lnTo>
                    <a:lnTo>
                      <a:pt x="62" y="70"/>
                    </a:lnTo>
                    <a:lnTo>
                      <a:pt x="89" y="79"/>
                    </a:lnTo>
                    <a:lnTo>
                      <a:pt x="142" y="79"/>
                    </a:lnTo>
                    <a:lnTo>
                      <a:pt x="142" y="79"/>
                    </a:lnTo>
                    <a:lnTo>
                      <a:pt x="177" y="96"/>
                    </a:lnTo>
                    <a:lnTo>
                      <a:pt x="203" y="114"/>
                    </a:lnTo>
                    <a:lnTo>
                      <a:pt x="203" y="114"/>
                    </a:lnTo>
                    <a:lnTo>
                      <a:pt x="230" y="132"/>
                    </a:lnTo>
                    <a:lnTo>
                      <a:pt x="265" y="140"/>
                    </a:lnTo>
                    <a:lnTo>
                      <a:pt x="265" y="140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74" y="176"/>
                    </a:lnTo>
                    <a:lnTo>
                      <a:pt x="274" y="176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318" y="193"/>
                    </a:lnTo>
                    <a:lnTo>
                      <a:pt x="362" y="193"/>
                    </a:lnTo>
                    <a:lnTo>
                      <a:pt x="362" y="193"/>
                    </a:lnTo>
                    <a:lnTo>
                      <a:pt x="442" y="193"/>
                    </a:lnTo>
                    <a:lnTo>
                      <a:pt x="442" y="193"/>
                    </a:lnTo>
                    <a:lnTo>
                      <a:pt x="459" y="185"/>
                    </a:lnTo>
                    <a:lnTo>
                      <a:pt x="459" y="185"/>
                    </a:lnTo>
                    <a:lnTo>
                      <a:pt x="468" y="185"/>
                    </a:lnTo>
                    <a:lnTo>
                      <a:pt x="468" y="185"/>
                    </a:lnTo>
                    <a:lnTo>
                      <a:pt x="468" y="167"/>
                    </a:lnTo>
                    <a:lnTo>
                      <a:pt x="468" y="167"/>
                    </a:lnTo>
                    <a:lnTo>
                      <a:pt x="424" y="132"/>
                    </a:lnTo>
                    <a:lnTo>
                      <a:pt x="398" y="123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45" y="105"/>
                    </a:lnTo>
                    <a:lnTo>
                      <a:pt x="283" y="79"/>
                    </a:lnTo>
                    <a:lnTo>
                      <a:pt x="283" y="79"/>
                    </a:lnTo>
                    <a:lnTo>
                      <a:pt x="248" y="61"/>
                    </a:lnTo>
                    <a:lnTo>
                      <a:pt x="248" y="61"/>
                    </a:lnTo>
                    <a:lnTo>
                      <a:pt x="168" y="35"/>
                    </a:lnTo>
                    <a:lnTo>
                      <a:pt x="98" y="9"/>
                    </a:lnTo>
                    <a:lnTo>
                      <a:pt x="98" y="9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27"/>
                    </a:lnTo>
                    <a:lnTo>
                      <a:pt x="18" y="35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2" name="Freeform 32">
                <a:extLst>
                  <a:ext uri="{FF2B5EF4-FFF2-40B4-BE49-F238E27FC236}">
                    <a16:creationId xmlns:a16="http://schemas.microsoft.com/office/drawing/2014/main" id="{12E34026-D79D-4644-8D30-D80FE4666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4463" y="3462338"/>
                <a:ext cx="38100" cy="28575"/>
              </a:xfrm>
              <a:custGeom>
                <a:avLst/>
                <a:gdLst>
                  <a:gd name="T0" fmla="*/ 17 w 106"/>
                  <a:gd name="T1" fmla="*/ 78 h 79"/>
                  <a:gd name="T2" fmla="*/ 17 w 106"/>
                  <a:gd name="T3" fmla="*/ 78 h 79"/>
                  <a:gd name="T4" fmla="*/ 35 w 106"/>
                  <a:gd name="T5" fmla="*/ 70 h 79"/>
                  <a:gd name="T6" fmla="*/ 88 w 106"/>
                  <a:gd name="T7" fmla="*/ 34 h 79"/>
                  <a:gd name="T8" fmla="*/ 97 w 106"/>
                  <a:gd name="T9" fmla="*/ 34 h 79"/>
                  <a:gd name="T10" fmla="*/ 97 w 106"/>
                  <a:gd name="T11" fmla="*/ 34 h 79"/>
                  <a:gd name="T12" fmla="*/ 97 w 106"/>
                  <a:gd name="T13" fmla="*/ 26 h 79"/>
                  <a:gd name="T14" fmla="*/ 105 w 106"/>
                  <a:gd name="T15" fmla="*/ 26 h 79"/>
                  <a:gd name="T16" fmla="*/ 105 w 106"/>
                  <a:gd name="T17" fmla="*/ 26 h 79"/>
                  <a:gd name="T18" fmla="*/ 105 w 106"/>
                  <a:gd name="T19" fmla="*/ 18 h 79"/>
                  <a:gd name="T20" fmla="*/ 105 w 106"/>
                  <a:gd name="T21" fmla="*/ 9 h 79"/>
                  <a:gd name="T22" fmla="*/ 105 w 106"/>
                  <a:gd name="T23" fmla="*/ 9 h 79"/>
                  <a:gd name="T24" fmla="*/ 97 w 106"/>
                  <a:gd name="T25" fmla="*/ 0 h 79"/>
                  <a:gd name="T26" fmla="*/ 88 w 106"/>
                  <a:gd name="T27" fmla="*/ 0 h 79"/>
                  <a:gd name="T28" fmla="*/ 88 w 106"/>
                  <a:gd name="T29" fmla="*/ 0 h 79"/>
                  <a:gd name="T30" fmla="*/ 35 w 106"/>
                  <a:gd name="T31" fmla="*/ 34 h 79"/>
                  <a:gd name="T32" fmla="*/ 0 w 106"/>
                  <a:gd name="T33" fmla="*/ 61 h 79"/>
                  <a:gd name="T34" fmla="*/ 0 w 106"/>
                  <a:gd name="T35" fmla="*/ 61 h 79"/>
                  <a:gd name="T36" fmla="*/ 0 w 106"/>
                  <a:gd name="T37" fmla="*/ 70 h 79"/>
                  <a:gd name="T38" fmla="*/ 0 w 106"/>
                  <a:gd name="T39" fmla="*/ 70 h 79"/>
                  <a:gd name="T40" fmla="*/ 17 w 106"/>
                  <a:gd name="T41" fmla="*/ 7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6" h="79">
                    <a:moveTo>
                      <a:pt x="17" y="78"/>
                    </a:moveTo>
                    <a:lnTo>
                      <a:pt x="17" y="78"/>
                    </a:lnTo>
                    <a:lnTo>
                      <a:pt x="35" y="70"/>
                    </a:lnTo>
                    <a:lnTo>
                      <a:pt x="88" y="34"/>
                    </a:lnTo>
                    <a:lnTo>
                      <a:pt x="97" y="34"/>
                    </a:lnTo>
                    <a:lnTo>
                      <a:pt x="97" y="34"/>
                    </a:lnTo>
                    <a:lnTo>
                      <a:pt x="97" y="26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105" y="18"/>
                    </a:lnTo>
                    <a:lnTo>
                      <a:pt x="105" y="9"/>
                    </a:lnTo>
                    <a:lnTo>
                      <a:pt x="105" y="9"/>
                    </a:lnTo>
                    <a:lnTo>
                      <a:pt x="9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35" y="3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17" y="78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" name="Freeform 33">
                <a:extLst>
                  <a:ext uri="{FF2B5EF4-FFF2-40B4-BE49-F238E27FC236}">
                    <a16:creationId xmlns:a16="http://schemas.microsoft.com/office/drawing/2014/main" id="{157C8B8B-EBA5-AF48-AAA2-26D4AAA2B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1463" y="3557588"/>
                <a:ext cx="38100" cy="15875"/>
              </a:xfrm>
              <a:custGeom>
                <a:avLst/>
                <a:gdLst>
                  <a:gd name="T0" fmla="*/ 8 w 106"/>
                  <a:gd name="T1" fmla="*/ 0 h 45"/>
                  <a:gd name="T2" fmla="*/ 8 w 106"/>
                  <a:gd name="T3" fmla="*/ 0 h 45"/>
                  <a:gd name="T4" fmla="*/ 8 w 106"/>
                  <a:gd name="T5" fmla="*/ 0 h 45"/>
                  <a:gd name="T6" fmla="*/ 0 w 106"/>
                  <a:gd name="T7" fmla="*/ 9 h 45"/>
                  <a:gd name="T8" fmla="*/ 0 w 106"/>
                  <a:gd name="T9" fmla="*/ 9 h 45"/>
                  <a:gd name="T10" fmla="*/ 0 w 106"/>
                  <a:gd name="T11" fmla="*/ 26 h 45"/>
                  <a:gd name="T12" fmla="*/ 0 w 106"/>
                  <a:gd name="T13" fmla="*/ 26 h 45"/>
                  <a:gd name="T14" fmla="*/ 35 w 106"/>
                  <a:gd name="T15" fmla="*/ 35 h 45"/>
                  <a:gd name="T16" fmla="*/ 79 w 106"/>
                  <a:gd name="T17" fmla="*/ 44 h 45"/>
                  <a:gd name="T18" fmla="*/ 79 w 106"/>
                  <a:gd name="T19" fmla="*/ 44 h 45"/>
                  <a:gd name="T20" fmla="*/ 97 w 106"/>
                  <a:gd name="T21" fmla="*/ 44 h 45"/>
                  <a:gd name="T22" fmla="*/ 105 w 106"/>
                  <a:gd name="T23" fmla="*/ 35 h 45"/>
                  <a:gd name="T24" fmla="*/ 105 w 106"/>
                  <a:gd name="T25" fmla="*/ 35 h 45"/>
                  <a:gd name="T26" fmla="*/ 105 w 106"/>
                  <a:gd name="T27" fmla="*/ 26 h 45"/>
                  <a:gd name="T28" fmla="*/ 105 w 106"/>
                  <a:gd name="T29" fmla="*/ 26 h 45"/>
                  <a:gd name="T30" fmla="*/ 97 w 106"/>
                  <a:gd name="T31" fmla="*/ 18 h 45"/>
                  <a:gd name="T32" fmla="*/ 97 w 106"/>
                  <a:gd name="T33" fmla="*/ 18 h 45"/>
                  <a:gd name="T34" fmla="*/ 61 w 106"/>
                  <a:gd name="T35" fmla="*/ 9 h 45"/>
                  <a:gd name="T36" fmla="*/ 8 w 106"/>
                  <a:gd name="T3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6" h="45">
                    <a:moveTo>
                      <a:pt x="8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5" y="35"/>
                    </a:lnTo>
                    <a:lnTo>
                      <a:pt x="79" y="44"/>
                    </a:lnTo>
                    <a:lnTo>
                      <a:pt x="79" y="44"/>
                    </a:lnTo>
                    <a:lnTo>
                      <a:pt x="97" y="44"/>
                    </a:lnTo>
                    <a:lnTo>
                      <a:pt x="105" y="35"/>
                    </a:lnTo>
                    <a:lnTo>
                      <a:pt x="105" y="35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61" y="9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" name="Freeform 74">
                <a:extLst>
                  <a:ext uri="{FF2B5EF4-FFF2-40B4-BE49-F238E27FC236}">
                    <a16:creationId xmlns:a16="http://schemas.microsoft.com/office/drawing/2014/main" id="{1AFAFF22-6884-F343-ABE5-2DAC90AD7F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8825" y="3255963"/>
                <a:ext cx="1649413" cy="1909762"/>
              </a:xfrm>
              <a:custGeom>
                <a:avLst/>
                <a:gdLst>
                  <a:gd name="T0" fmla="*/ 4050 w 4580"/>
                  <a:gd name="T1" fmla="*/ 2038 h 5306"/>
                  <a:gd name="T2" fmla="*/ 3812 w 4580"/>
                  <a:gd name="T3" fmla="*/ 1924 h 5306"/>
                  <a:gd name="T4" fmla="*/ 3670 w 4580"/>
                  <a:gd name="T5" fmla="*/ 1738 h 5306"/>
                  <a:gd name="T6" fmla="*/ 3538 w 4580"/>
                  <a:gd name="T7" fmla="*/ 1774 h 5306"/>
                  <a:gd name="T8" fmla="*/ 3432 w 4580"/>
                  <a:gd name="T9" fmla="*/ 1562 h 5306"/>
                  <a:gd name="T10" fmla="*/ 3185 w 4580"/>
                  <a:gd name="T11" fmla="*/ 1438 h 5306"/>
                  <a:gd name="T12" fmla="*/ 3000 w 4580"/>
                  <a:gd name="T13" fmla="*/ 1297 h 5306"/>
                  <a:gd name="T14" fmla="*/ 2576 w 4580"/>
                  <a:gd name="T15" fmla="*/ 1235 h 5306"/>
                  <a:gd name="T16" fmla="*/ 2497 w 4580"/>
                  <a:gd name="T17" fmla="*/ 1297 h 5306"/>
                  <a:gd name="T18" fmla="*/ 2356 w 4580"/>
                  <a:gd name="T19" fmla="*/ 1270 h 5306"/>
                  <a:gd name="T20" fmla="*/ 2038 w 4580"/>
                  <a:gd name="T21" fmla="*/ 1359 h 5306"/>
                  <a:gd name="T22" fmla="*/ 1879 w 4580"/>
                  <a:gd name="T23" fmla="*/ 1120 h 5306"/>
                  <a:gd name="T24" fmla="*/ 1597 w 4580"/>
                  <a:gd name="T25" fmla="*/ 988 h 5306"/>
                  <a:gd name="T26" fmla="*/ 1676 w 4580"/>
                  <a:gd name="T27" fmla="*/ 661 h 5306"/>
                  <a:gd name="T28" fmla="*/ 1297 w 4580"/>
                  <a:gd name="T29" fmla="*/ 838 h 5306"/>
                  <a:gd name="T30" fmla="*/ 1085 w 4580"/>
                  <a:gd name="T31" fmla="*/ 406 h 5306"/>
                  <a:gd name="T32" fmla="*/ 794 w 4580"/>
                  <a:gd name="T33" fmla="*/ 212 h 5306"/>
                  <a:gd name="T34" fmla="*/ 141 w 4580"/>
                  <a:gd name="T35" fmla="*/ 9 h 5306"/>
                  <a:gd name="T36" fmla="*/ 194 w 4580"/>
                  <a:gd name="T37" fmla="*/ 353 h 5306"/>
                  <a:gd name="T38" fmla="*/ 424 w 4580"/>
                  <a:gd name="T39" fmla="*/ 521 h 5306"/>
                  <a:gd name="T40" fmla="*/ 194 w 4580"/>
                  <a:gd name="T41" fmla="*/ 194 h 5306"/>
                  <a:gd name="T42" fmla="*/ 256 w 4580"/>
                  <a:gd name="T43" fmla="*/ 194 h 5306"/>
                  <a:gd name="T44" fmla="*/ 494 w 4580"/>
                  <a:gd name="T45" fmla="*/ 459 h 5306"/>
                  <a:gd name="T46" fmla="*/ 768 w 4580"/>
                  <a:gd name="T47" fmla="*/ 847 h 5306"/>
                  <a:gd name="T48" fmla="*/ 1376 w 4580"/>
                  <a:gd name="T49" fmla="*/ 1067 h 5306"/>
                  <a:gd name="T50" fmla="*/ 1685 w 4580"/>
                  <a:gd name="T51" fmla="*/ 1191 h 5306"/>
                  <a:gd name="T52" fmla="*/ 1871 w 4580"/>
                  <a:gd name="T53" fmla="*/ 1394 h 5306"/>
                  <a:gd name="T54" fmla="*/ 2082 w 4580"/>
                  <a:gd name="T55" fmla="*/ 1394 h 5306"/>
                  <a:gd name="T56" fmla="*/ 2162 w 4580"/>
                  <a:gd name="T57" fmla="*/ 1571 h 5306"/>
                  <a:gd name="T58" fmla="*/ 2073 w 4580"/>
                  <a:gd name="T59" fmla="*/ 1818 h 5306"/>
                  <a:gd name="T60" fmla="*/ 2003 w 4580"/>
                  <a:gd name="T61" fmla="*/ 2047 h 5306"/>
                  <a:gd name="T62" fmla="*/ 2021 w 4580"/>
                  <a:gd name="T63" fmla="*/ 2277 h 5306"/>
                  <a:gd name="T64" fmla="*/ 2471 w 4580"/>
                  <a:gd name="T65" fmla="*/ 2833 h 5306"/>
                  <a:gd name="T66" fmla="*/ 2523 w 4580"/>
                  <a:gd name="T67" fmla="*/ 3407 h 5306"/>
                  <a:gd name="T68" fmla="*/ 2471 w 4580"/>
                  <a:gd name="T69" fmla="*/ 3786 h 5306"/>
                  <a:gd name="T70" fmla="*/ 2373 w 4580"/>
                  <a:gd name="T71" fmla="*/ 4104 h 5306"/>
                  <a:gd name="T72" fmla="*/ 2329 w 4580"/>
                  <a:gd name="T73" fmla="*/ 4422 h 5306"/>
                  <a:gd name="T74" fmla="*/ 2409 w 4580"/>
                  <a:gd name="T75" fmla="*/ 4387 h 5306"/>
                  <a:gd name="T76" fmla="*/ 2365 w 4580"/>
                  <a:gd name="T77" fmla="*/ 4581 h 5306"/>
                  <a:gd name="T78" fmla="*/ 2285 w 4580"/>
                  <a:gd name="T79" fmla="*/ 4643 h 5306"/>
                  <a:gd name="T80" fmla="*/ 2285 w 4580"/>
                  <a:gd name="T81" fmla="*/ 4793 h 5306"/>
                  <a:gd name="T82" fmla="*/ 2329 w 4580"/>
                  <a:gd name="T83" fmla="*/ 4819 h 5306"/>
                  <a:gd name="T84" fmla="*/ 2356 w 4580"/>
                  <a:gd name="T85" fmla="*/ 4978 h 5306"/>
                  <a:gd name="T86" fmla="*/ 2409 w 4580"/>
                  <a:gd name="T87" fmla="*/ 5031 h 5306"/>
                  <a:gd name="T88" fmla="*/ 2479 w 4580"/>
                  <a:gd name="T89" fmla="*/ 5084 h 5306"/>
                  <a:gd name="T90" fmla="*/ 2409 w 4580"/>
                  <a:gd name="T91" fmla="*/ 5172 h 5306"/>
                  <a:gd name="T92" fmla="*/ 2576 w 4580"/>
                  <a:gd name="T93" fmla="*/ 5066 h 5306"/>
                  <a:gd name="T94" fmla="*/ 2576 w 4580"/>
                  <a:gd name="T95" fmla="*/ 5181 h 5306"/>
                  <a:gd name="T96" fmla="*/ 2471 w 4580"/>
                  <a:gd name="T97" fmla="*/ 5199 h 5306"/>
                  <a:gd name="T98" fmla="*/ 2620 w 4580"/>
                  <a:gd name="T99" fmla="*/ 5252 h 5306"/>
                  <a:gd name="T100" fmla="*/ 2762 w 4580"/>
                  <a:gd name="T101" fmla="*/ 5261 h 5306"/>
                  <a:gd name="T102" fmla="*/ 2656 w 4580"/>
                  <a:gd name="T103" fmla="*/ 5066 h 5306"/>
                  <a:gd name="T104" fmla="*/ 2629 w 4580"/>
                  <a:gd name="T105" fmla="*/ 4916 h 5306"/>
                  <a:gd name="T106" fmla="*/ 2718 w 4580"/>
                  <a:gd name="T107" fmla="*/ 4598 h 5306"/>
                  <a:gd name="T108" fmla="*/ 2947 w 4580"/>
                  <a:gd name="T109" fmla="*/ 4369 h 5306"/>
                  <a:gd name="T110" fmla="*/ 2938 w 4580"/>
                  <a:gd name="T111" fmla="*/ 4272 h 5306"/>
                  <a:gd name="T112" fmla="*/ 3318 w 4580"/>
                  <a:gd name="T113" fmla="*/ 4025 h 5306"/>
                  <a:gd name="T114" fmla="*/ 3265 w 4580"/>
                  <a:gd name="T115" fmla="*/ 3857 h 5306"/>
                  <a:gd name="T116" fmla="*/ 3582 w 4580"/>
                  <a:gd name="T117" fmla="*/ 3742 h 5306"/>
                  <a:gd name="T118" fmla="*/ 3776 w 4580"/>
                  <a:gd name="T119" fmla="*/ 3504 h 5306"/>
                  <a:gd name="T120" fmla="*/ 4067 w 4580"/>
                  <a:gd name="T121" fmla="*/ 3168 h 5306"/>
                  <a:gd name="T122" fmla="*/ 4306 w 4580"/>
                  <a:gd name="T123" fmla="*/ 2912 h 5306"/>
                  <a:gd name="T124" fmla="*/ 4367 w 4580"/>
                  <a:gd name="T125" fmla="*/ 2586 h 5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580" h="5306">
                    <a:moveTo>
                      <a:pt x="4570" y="2224"/>
                    </a:moveTo>
                    <a:lnTo>
                      <a:pt x="4553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62" y="2206"/>
                    </a:lnTo>
                    <a:lnTo>
                      <a:pt x="4562" y="2206"/>
                    </a:lnTo>
                    <a:lnTo>
                      <a:pt x="4562" y="2197"/>
                    </a:lnTo>
                    <a:lnTo>
                      <a:pt x="4562" y="2197"/>
                    </a:lnTo>
                    <a:lnTo>
                      <a:pt x="4544" y="2171"/>
                    </a:lnTo>
                    <a:lnTo>
                      <a:pt x="4526" y="2162"/>
                    </a:lnTo>
                    <a:lnTo>
                      <a:pt x="4509" y="2162"/>
                    </a:lnTo>
                    <a:lnTo>
                      <a:pt x="4509" y="2162"/>
                    </a:lnTo>
                    <a:lnTo>
                      <a:pt x="4473" y="2162"/>
                    </a:lnTo>
                    <a:lnTo>
                      <a:pt x="4447" y="2144"/>
                    </a:lnTo>
                    <a:lnTo>
                      <a:pt x="4412" y="2127"/>
                    </a:lnTo>
                    <a:lnTo>
                      <a:pt x="4376" y="2100"/>
                    </a:lnTo>
                    <a:lnTo>
                      <a:pt x="4376" y="2100"/>
                    </a:lnTo>
                    <a:lnTo>
                      <a:pt x="4350" y="2074"/>
                    </a:lnTo>
                    <a:lnTo>
                      <a:pt x="4323" y="2056"/>
                    </a:lnTo>
                    <a:lnTo>
                      <a:pt x="4288" y="2047"/>
                    </a:lnTo>
                    <a:lnTo>
                      <a:pt x="4253" y="2038"/>
                    </a:lnTo>
                    <a:lnTo>
                      <a:pt x="4253" y="2038"/>
                    </a:lnTo>
                    <a:lnTo>
                      <a:pt x="4209" y="2047"/>
                    </a:lnTo>
                    <a:lnTo>
                      <a:pt x="4209" y="2047"/>
                    </a:lnTo>
                    <a:lnTo>
                      <a:pt x="4200" y="2047"/>
                    </a:lnTo>
                    <a:lnTo>
                      <a:pt x="4200" y="2047"/>
                    </a:lnTo>
                    <a:lnTo>
                      <a:pt x="4191" y="2047"/>
                    </a:lnTo>
                    <a:lnTo>
                      <a:pt x="4191" y="2047"/>
                    </a:lnTo>
                    <a:lnTo>
                      <a:pt x="4165" y="2047"/>
                    </a:lnTo>
                    <a:lnTo>
                      <a:pt x="4129" y="2030"/>
                    </a:lnTo>
                    <a:lnTo>
                      <a:pt x="4129" y="2030"/>
                    </a:lnTo>
                    <a:lnTo>
                      <a:pt x="4103" y="2021"/>
                    </a:lnTo>
                    <a:lnTo>
                      <a:pt x="4103" y="2021"/>
                    </a:lnTo>
                    <a:lnTo>
                      <a:pt x="4085" y="2021"/>
                    </a:lnTo>
                    <a:lnTo>
                      <a:pt x="4067" y="2030"/>
                    </a:lnTo>
                    <a:lnTo>
                      <a:pt x="4050" y="2038"/>
                    </a:lnTo>
                    <a:lnTo>
                      <a:pt x="4050" y="2038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32" y="2047"/>
                    </a:lnTo>
                    <a:lnTo>
                      <a:pt x="4032" y="2038"/>
                    </a:lnTo>
                    <a:lnTo>
                      <a:pt x="4032" y="2038"/>
                    </a:lnTo>
                    <a:lnTo>
                      <a:pt x="4041" y="2021"/>
                    </a:lnTo>
                    <a:lnTo>
                      <a:pt x="4041" y="2003"/>
                    </a:lnTo>
                    <a:lnTo>
                      <a:pt x="4041" y="2003"/>
                    </a:lnTo>
                    <a:lnTo>
                      <a:pt x="4041" y="1994"/>
                    </a:lnTo>
                    <a:lnTo>
                      <a:pt x="4023" y="1985"/>
                    </a:lnTo>
                    <a:lnTo>
                      <a:pt x="3988" y="1959"/>
                    </a:lnTo>
                    <a:lnTo>
                      <a:pt x="3909" y="1924"/>
                    </a:lnTo>
                    <a:lnTo>
                      <a:pt x="3891" y="1924"/>
                    </a:lnTo>
                    <a:lnTo>
                      <a:pt x="3891" y="1924"/>
                    </a:lnTo>
                    <a:lnTo>
                      <a:pt x="3856" y="1915"/>
                    </a:lnTo>
                    <a:lnTo>
                      <a:pt x="3856" y="1915"/>
                    </a:lnTo>
                    <a:lnTo>
                      <a:pt x="3847" y="1915"/>
                    </a:lnTo>
                    <a:lnTo>
                      <a:pt x="3829" y="1924"/>
                    </a:lnTo>
                    <a:lnTo>
                      <a:pt x="3820" y="1932"/>
                    </a:lnTo>
                    <a:lnTo>
                      <a:pt x="3820" y="1950"/>
                    </a:lnTo>
                    <a:lnTo>
                      <a:pt x="3820" y="1950"/>
                    </a:lnTo>
                    <a:lnTo>
                      <a:pt x="3820" y="1959"/>
                    </a:lnTo>
                    <a:lnTo>
                      <a:pt x="3803" y="1959"/>
                    </a:lnTo>
                    <a:lnTo>
                      <a:pt x="3803" y="1959"/>
                    </a:lnTo>
                    <a:lnTo>
                      <a:pt x="3794" y="1968"/>
                    </a:lnTo>
                    <a:lnTo>
                      <a:pt x="3785" y="1985"/>
                    </a:lnTo>
                    <a:lnTo>
                      <a:pt x="3785" y="1985"/>
                    </a:lnTo>
                    <a:lnTo>
                      <a:pt x="3767" y="1994"/>
                    </a:lnTo>
                    <a:lnTo>
                      <a:pt x="3759" y="1994"/>
                    </a:lnTo>
                    <a:lnTo>
                      <a:pt x="3759" y="1994"/>
                    </a:lnTo>
                    <a:lnTo>
                      <a:pt x="3750" y="1994"/>
                    </a:lnTo>
                    <a:lnTo>
                      <a:pt x="3750" y="1994"/>
                    </a:lnTo>
                    <a:lnTo>
                      <a:pt x="3759" y="1985"/>
                    </a:lnTo>
                    <a:lnTo>
                      <a:pt x="3759" y="1985"/>
                    </a:lnTo>
                    <a:lnTo>
                      <a:pt x="3785" y="1959"/>
                    </a:lnTo>
                    <a:lnTo>
                      <a:pt x="3812" y="1924"/>
                    </a:lnTo>
                    <a:lnTo>
                      <a:pt x="3812" y="1924"/>
                    </a:lnTo>
                    <a:lnTo>
                      <a:pt x="3812" y="1915"/>
                    </a:lnTo>
                    <a:lnTo>
                      <a:pt x="3812" y="1915"/>
                    </a:lnTo>
                    <a:lnTo>
                      <a:pt x="3803" y="1906"/>
                    </a:lnTo>
                    <a:lnTo>
                      <a:pt x="3776" y="1888"/>
                    </a:lnTo>
                    <a:lnTo>
                      <a:pt x="3723" y="1880"/>
                    </a:lnTo>
                    <a:lnTo>
                      <a:pt x="3723" y="1880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88" y="1888"/>
                    </a:lnTo>
                    <a:lnTo>
                      <a:pt x="3688" y="1888"/>
                    </a:lnTo>
                    <a:lnTo>
                      <a:pt x="3679" y="1897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24"/>
                    </a:lnTo>
                    <a:lnTo>
                      <a:pt x="3670" y="1924"/>
                    </a:lnTo>
                    <a:lnTo>
                      <a:pt x="3662" y="1932"/>
                    </a:lnTo>
                    <a:lnTo>
                      <a:pt x="3653" y="1932"/>
                    </a:lnTo>
                    <a:lnTo>
                      <a:pt x="3653" y="1932"/>
                    </a:lnTo>
                    <a:lnTo>
                      <a:pt x="3653" y="1915"/>
                    </a:lnTo>
                    <a:lnTo>
                      <a:pt x="3653" y="1915"/>
                    </a:lnTo>
                    <a:lnTo>
                      <a:pt x="3662" y="1897"/>
                    </a:lnTo>
                    <a:lnTo>
                      <a:pt x="3670" y="1897"/>
                    </a:lnTo>
                    <a:lnTo>
                      <a:pt x="3670" y="1897"/>
                    </a:lnTo>
                    <a:lnTo>
                      <a:pt x="3679" y="1888"/>
                    </a:lnTo>
                    <a:lnTo>
                      <a:pt x="3697" y="1880"/>
                    </a:lnTo>
                    <a:lnTo>
                      <a:pt x="3732" y="1827"/>
                    </a:lnTo>
                    <a:lnTo>
                      <a:pt x="3732" y="1827"/>
                    </a:lnTo>
                    <a:lnTo>
                      <a:pt x="3732" y="1809"/>
                    </a:lnTo>
                    <a:lnTo>
                      <a:pt x="3732" y="1800"/>
                    </a:lnTo>
                    <a:lnTo>
                      <a:pt x="3706" y="1774"/>
                    </a:lnTo>
                    <a:lnTo>
                      <a:pt x="3706" y="1774"/>
                    </a:lnTo>
                    <a:lnTo>
                      <a:pt x="3688" y="1765"/>
                    </a:lnTo>
                    <a:lnTo>
                      <a:pt x="3688" y="1765"/>
                    </a:lnTo>
                    <a:lnTo>
                      <a:pt x="3688" y="1756"/>
                    </a:lnTo>
                    <a:lnTo>
                      <a:pt x="3688" y="1756"/>
                    </a:lnTo>
                    <a:lnTo>
                      <a:pt x="3670" y="1738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685"/>
                    </a:lnTo>
                    <a:lnTo>
                      <a:pt x="3653" y="1668"/>
                    </a:lnTo>
                    <a:lnTo>
                      <a:pt x="3653" y="1668"/>
                    </a:lnTo>
                    <a:lnTo>
                      <a:pt x="3644" y="1659"/>
                    </a:lnTo>
                    <a:lnTo>
                      <a:pt x="3644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76"/>
                    </a:lnTo>
                    <a:lnTo>
                      <a:pt x="3635" y="1676"/>
                    </a:lnTo>
                    <a:lnTo>
                      <a:pt x="3626" y="1685"/>
                    </a:lnTo>
                    <a:lnTo>
                      <a:pt x="3626" y="1685"/>
                    </a:lnTo>
                    <a:lnTo>
                      <a:pt x="3609" y="1694"/>
                    </a:lnTo>
                    <a:lnTo>
                      <a:pt x="3609" y="1694"/>
                    </a:lnTo>
                    <a:lnTo>
                      <a:pt x="3609" y="1703"/>
                    </a:lnTo>
                    <a:lnTo>
                      <a:pt x="3600" y="1703"/>
                    </a:lnTo>
                    <a:lnTo>
                      <a:pt x="3600" y="1703"/>
                    </a:lnTo>
                    <a:lnTo>
                      <a:pt x="3600" y="1712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38"/>
                    </a:lnTo>
                    <a:lnTo>
                      <a:pt x="3582" y="1738"/>
                    </a:lnTo>
                    <a:lnTo>
                      <a:pt x="3573" y="1747"/>
                    </a:lnTo>
                    <a:lnTo>
                      <a:pt x="3573" y="1747"/>
                    </a:lnTo>
                    <a:lnTo>
                      <a:pt x="3565" y="1765"/>
                    </a:lnTo>
                    <a:lnTo>
                      <a:pt x="3547" y="1774"/>
                    </a:lnTo>
                    <a:lnTo>
                      <a:pt x="3538" y="1774"/>
                    </a:lnTo>
                    <a:lnTo>
                      <a:pt x="3538" y="1774"/>
                    </a:lnTo>
                    <a:lnTo>
                      <a:pt x="3512" y="1774"/>
                    </a:lnTo>
                    <a:lnTo>
                      <a:pt x="3512" y="1774"/>
                    </a:lnTo>
                    <a:lnTo>
                      <a:pt x="3503" y="1782"/>
                    </a:lnTo>
                    <a:lnTo>
                      <a:pt x="3494" y="1782"/>
                    </a:lnTo>
                    <a:lnTo>
                      <a:pt x="3494" y="1782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59" y="1765"/>
                    </a:lnTo>
                    <a:lnTo>
                      <a:pt x="3459" y="1765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76" y="1738"/>
                    </a:lnTo>
                    <a:lnTo>
                      <a:pt x="3476" y="1738"/>
                    </a:lnTo>
                    <a:lnTo>
                      <a:pt x="3476" y="1703"/>
                    </a:lnTo>
                    <a:lnTo>
                      <a:pt x="3468" y="1668"/>
                    </a:lnTo>
                    <a:lnTo>
                      <a:pt x="3468" y="1668"/>
                    </a:lnTo>
                    <a:lnTo>
                      <a:pt x="3468" y="1650"/>
                    </a:lnTo>
                    <a:lnTo>
                      <a:pt x="3468" y="1624"/>
                    </a:lnTo>
                    <a:lnTo>
                      <a:pt x="3476" y="1597"/>
                    </a:lnTo>
                    <a:lnTo>
                      <a:pt x="3476" y="1597"/>
                    </a:lnTo>
                    <a:lnTo>
                      <a:pt x="3485" y="1597"/>
                    </a:lnTo>
                    <a:lnTo>
                      <a:pt x="3485" y="1597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85" y="1571"/>
                    </a:lnTo>
                    <a:lnTo>
                      <a:pt x="3485" y="1571"/>
                    </a:lnTo>
                    <a:lnTo>
                      <a:pt x="3459" y="1562"/>
                    </a:lnTo>
                    <a:lnTo>
                      <a:pt x="3432" y="1562"/>
                    </a:lnTo>
                    <a:lnTo>
                      <a:pt x="3432" y="1562"/>
                    </a:lnTo>
                    <a:lnTo>
                      <a:pt x="3406" y="1562"/>
                    </a:lnTo>
                    <a:lnTo>
                      <a:pt x="3406" y="1562"/>
                    </a:lnTo>
                    <a:lnTo>
                      <a:pt x="3388" y="1562"/>
                    </a:lnTo>
                    <a:lnTo>
                      <a:pt x="3388" y="1562"/>
                    </a:lnTo>
                    <a:lnTo>
                      <a:pt x="3370" y="1562"/>
                    </a:lnTo>
                    <a:lnTo>
                      <a:pt x="3370" y="1562"/>
                    </a:lnTo>
                    <a:lnTo>
                      <a:pt x="3362" y="1553"/>
                    </a:lnTo>
                    <a:lnTo>
                      <a:pt x="3353" y="1544"/>
                    </a:lnTo>
                    <a:lnTo>
                      <a:pt x="3353" y="1544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18" y="1562"/>
                    </a:lnTo>
                    <a:lnTo>
                      <a:pt x="3318" y="1562"/>
                    </a:lnTo>
                    <a:lnTo>
                      <a:pt x="3309" y="1562"/>
                    </a:lnTo>
                    <a:lnTo>
                      <a:pt x="3309" y="1562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26"/>
                    </a:lnTo>
                    <a:lnTo>
                      <a:pt x="3291" y="1526"/>
                    </a:lnTo>
                    <a:lnTo>
                      <a:pt x="3273" y="1518"/>
                    </a:lnTo>
                    <a:lnTo>
                      <a:pt x="3265" y="1509"/>
                    </a:lnTo>
                    <a:lnTo>
                      <a:pt x="3265" y="1509"/>
                    </a:lnTo>
                    <a:lnTo>
                      <a:pt x="3247" y="1500"/>
                    </a:lnTo>
                    <a:lnTo>
                      <a:pt x="3247" y="1500"/>
                    </a:lnTo>
                    <a:lnTo>
                      <a:pt x="3238" y="1491"/>
                    </a:lnTo>
                    <a:lnTo>
                      <a:pt x="3238" y="1491"/>
                    </a:lnTo>
                    <a:lnTo>
                      <a:pt x="3238" y="1482"/>
                    </a:lnTo>
                    <a:lnTo>
                      <a:pt x="3238" y="1482"/>
                    </a:lnTo>
                    <a:lnTo>
                      <a:pt x="3238" y="1473"/>
                    </a:lnTo>
                    <a:lnTo>
                      <a:pt x="3229" y="1465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194" y="1447"/>
                    </a:lnTo>
                    <a:lnTo>
                      <a:pt x="3185" y="1438"/>
                    </a:lnTo>
                    <a:lnTo>
                      <a:pt x="3185" y="1438"/>
                    </a:lnTo>
                    <a:lnTo>
                      <a:pt x="3176" y="1429"/>
                    </a:lnTo>
                    <a:lnTo>
                      <a:pt x="3176" y="1429"/>
                    </a:lnTo>
                    <a:lnTo>
                      <a:pt x="3168" y="1429"/>
                    </a:lnTo>
                    <a:lnTo>
                      <a:pt x="3168" y="1429"/>
                    </a:lnTo>
                    <a:lnTo>
                      <a:pt x="3159" y="1429"/>
                    </a:lnTo>
                    <a:lnTo>
                      <a:pt x="3159" y="1429"/>
                    </a:lnTo>
                    <a:lnTo>
                      <a:pt x="3150" y="1420"/>
                    </a:lnTo>
                    <a:lnTo>
                      <a:pt x="3150" y="1420"/>
                    </a:lnTo>
                    <a:lnTo>
                      <a:pt x="3123" y="1412"/>
                    </a:lnTo>
                    <a:lnTo>
                      <a:pt x="3097" y="1412"/>
                    </a:lnTo>
                    <a:lnTo>
                      <a:pt x="3097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03"/>
                    </a:lnTo>
                    <a:lnTo>
                      <a:pt x="3079" y="1403"/>
                    </a:lnTo>
                    <a:lnTo>
                      <a:pt x="3097" y="1394"/>
                    </a:lnTo>
                    <a:lnTo>
                      <a:pt x="3097" y="1368"/>
                    </a:lnTo>
                    <a:lnTo>
                      <a:pt x="3097" y="1368"/>
                    </a:lnTo>
                    <a:lnTo>
                      <a:pt x="3097" y="1359"/>
                    </a:lnTo>
                    <a:lnTo>
                      <a:pt x="3088" y="1359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18" y="1341"/>
                    </a:lnTo>
                    <a:lnTo>
                      <a:pt x="3018" y="1341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9" y="1323"/>
                    </a:lnTo>
                    <a:lnTo>
                      <a:pt x="3009" y="1323"/>
                    </a:lnTo>
                    <a:lnTo>
                      <a:pt x="3018" y="1315"/>
                    </a:lnTo>
                    <a:lnTo>
                      <a:pt x="3018" y="1306"/>
                    </a:lnTo>
                    <a:lnTo>
                      <a:pt x="3018" y="1306"/>
                    </a:lnTo>
                    <a:lnTo>
                      <a:pt x="3009" y="1297"/>
                    </a:lnTo>
                    <a:lnTo>
                      <a:pt x="3000" y="1297"/>
                    </a:lnTo>
                    <a:lnTo>
                      <a:pt x="2973" y="1297"/>
                    </a:lnTo>
                    <a:lnTo>
                      <a:pt x="2973" y="1297"/>
                    </a:lnTo>
                    <a:lnTo>
                      <a:pt x="2912" y="1315"/>
                    </a:lnTo>
                    <a:lnTo>
                      <a:pt x="2868" y="1332"/>
                    </a:lnTo>
                    <a:lnTo>
                      <a:pt x="2850" y="1332"/>
                    </a:lnTo>
                    <a:lnTo>
                      <a:pt x="2850" y="1332"/>
                    </a:lnTo>
                    <a:lnTo>
                      <a:pt x="2832" y="1332"/>
                    </a:lnTo>
                    <a:lnTo>
                      <a:pt x="2815" y="1323"/>
                    </a:lnTo>
                    <a:lnTo>
                      <a:pt x="2815" y="1323"/>
                    </a:lnTo>
                    <a:lnTo>
                      <a:pt x="2779" y="1306"/>
                    </a:lnTo>
                    <a:lnTo>
                      <a:pt x="2762" y="1306"/>
                    </a:lnTo>
                    <a:lnTo>
                      <a:pt x="2762" y="1306"/>
                    </a:lnTo>
                    <a:lnTo>
                      <a:pt x="2718" y="1315"/>
                    </a:lnTo>
                    <a:lnTo>
                      <a:pt x="2718" y="1315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297"/>
                    </a:lnTo>
                    <a:lnTo>
                      <a:pt x="2691" y="1297"/>
                    </a:lnTo>
                    <a:lnTo>
                      <a:pt x="2691" y="1279"/>
                    </a:lnTo>
                    <a:lnTo>
                      <a:pt x="2682" y="1262"/>
                    </a:lnTo>
                    <a:lnTo>
                      <a:pt x="2682" y="1262"/>
                    </a:lnTo>
                    <a:lnTo>
                      <a:pt x="2665" y="1253"/>
                    </a:lnTo>
                    <a:lnTo>
                      <a:pt x="2638" y="1253"/>
                    </a:lnTo>
                    <a:lnTo>
                      <a:pt x="2638" y="1253"/>
                    </a:lnTo>
                    <a:lnTo>
                      <a:pt x="2620" y="1244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26"/>
                    </a:lnTo>
                    <a:lnTo>
                      <a:pt x="2612" y="1226"/>
                    </a:lnTo>
                    <a:lnTo>
                      <a:pt x="2603" y="1226"/>
                    </a:lnTo>
                    <a:lnTo>
                      <a:pt x="2594" y="1217"/>
                    </a:lnTo>
                    <a:lnTo>
                      <a:pt x="2594" y="1217"/>
                    </a:lnTo>
                    <a:lnTo>
                      <a:pt x="2585" y="1226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85" y="1244"/>
                    </a:lnTo>
                    <a:lnTo>
                      <a:pt x="2585" y="1244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68" y="1262"/>
                    </a:lnTo>
                    <a:lnTo>
                      <a:pt x="2568" y="1262"/>
                    </a:lnTo>
                    <a:lnTo>
                      <a:pt x="2559" y="1262"/>
                    </a:lnTo>
                    <a:lnTo>
                      <a:pt x="2550" y="1262"/>
                    </a:lnTo>
                    <a:lnTo>
                      <a:pt x="2550" y="1262"/>
                    </a:lnTo>
                    <a:lnTo>
                      <a:pt x="2515" y="1279"/>
                    </a:lnTo>
                    <a:lnTo>
                      <a:pt x="2506" y="1288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97" y="1315"/>
                    </a:lnTo>
                    <a:lnTo>
                      <a:pt x="2506" y="1332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23" y="1359"/>
                    </a:lnTo>
                    <a:lnTo>
                      <a:pt x="2515" y="1376"/>
                    </a:lnTo>
                    <a:lnTo>
                      <a:pt x="2515" y="1376"/>
                    </a:lnTo>
                    <a:lnTo>
                      <a:pt x="2515" y="1385"/>
                    </a:lnTo>
                    <a:lnTo>
                      <a:pt x="2506" y="1385"/>
                    </a:lnTo>
                    <a:lnTo>
                      <a:pt x="2506" y="1385"/>
                    </a:lnTo>
                    <a:lnTo>
                      <a:pt x="2479" y="1376"/>
                    </a:lnTo>
                    <a:lnTo>
                      <a:pt x="2471" y="1359"/>
                    </a:lnTo>
                    <a:lnTo>
                      <a:pt x="2471" y="1359"/>
                    </a:lnTo>
                    <a:lnTo>
                      <a:pt x="2462" y="1341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88" y="1306"/>
                    </a:lnTo>
                    <a:lnTo>
                      <a:pt x="2488" y="1306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88" y="1288"/>
                    </a:lnTo>
                    <a:lnTo>
                      <a:pt x="2488" y="1288"/>
                    </a:lnTo>
                    <a:lnTo>
                      <a:pt x="2479" y="1270"/>
                    </a:lnTo>
                    <a:lnTo>
                      <a:pt x="2479" y="1270"/>
                    </a:lnTo>
                    <a:lnTo>
                      <a:pt x="2479" y="1262"/>
                    </a:lnTo>
                    <a:lnTo>
                      <a:pt x="2471" y="1262"/>
                    </a:lnTo>
                    <a:lnTo>
                      <a:pt x="2471" y="1262"/>
                    </a:lnTo>
                    <a:lnTo>
                      <a:pt x="2479" y="1253"/>
                    </a:lnTo>
                    <a:lnTo>
                      <a:pt x="2479" y="1253"/>
                    </a:lnTo>
                    <a:lnTo>
                      <a:pt x="2488" y="1244"/>
                    </a:lnTo>
                    <a:lnTo>
                      <a:pt x="2488" y="1244"/>
                    </a:lnTo>
                    <a:lnTo>
                      <a:pt x="2497" y="1244"/>
                    </a:lnTo>
                    <a:lnTo>
                      <a:pt x="2497" y="1244"/>
                    </a:lnTo>
                    <a:lnTo>
                      <a:pt x="2515" y="1235"/>
                    </a:lnTo>
                    <a:lnTo>
                      <a:pt x="2515" y="1235"/>
                    </a:lnTo>
                    <a:lnTo>
                      <a:pt x="2523" y="1226"/>
                    </a:lnTo>
                    <a:lnTo>
                      <a:pt x="2523" y="1226"/>
                    </a:lnTo>
                    <a:lnTo>
                      <a:pt x="2523" y="1217"/>
                    </a:lnTo>
                    <a:lnTo>
                      <a:pt x="2506" y="1209"/>
                    </a:lnTo>
                    <a:lnTo>
                      <a:pt x="2506" y="1209"/>
                    </a:lnTo>
                    <a:lnTo>
                      <a:pt x="2497" y="1200"/>
                    </a:lnTo>
                    <a:lnTo>
                      <a:pt x="2497" y="1200"/>
                    </a:lnTo>
                    <a:lnTo>
                      <a:pt x="2479" y="1209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44" y="1235"/>
                    </a:lnTo>
                    <a:lnTo>
                      <a:pt x="2444" y="1235"/>
                    </a:lnTo>
                    <a:lnTo>
                      <a:pt x="2418" y="1235"/>
                    </a:lnTo>
                    <a:lnTo>
                      <a:pt x="2409" y="1253"/>
                    </a:lnTo>
                    <a:lnTo>
                      <a:pt x="2409" y="1253"/>
                    </a:lnTo>
                    <a:lnTo>
                      <a:pt x="2400" y="1262"/>
                    </a:lnTo>
                    <a:lnTo>
                      <a:pt x="2400" y="1262"/>
                    </a:lnTo>
                    <a:lnTo>
                      <a:pt x="2391" y="1262"/>
                    </a:lnTo>
                    <a:lnTo>
                      <a:pt x="2391" y="1262"/>
                    </a:lnTo>
                    <a:lnTo>
                      <a:pt x="2373" y="1270"/>
                    </a:lnTo>
                    <a:lnTo>
                      <a:pt x="2356" y="1270"/>
                    </a:lnTo>
                    <a:lnTo>
                      <a:pt x="2356" y="1270"/>
                    </a:lnTo>
                    <a:lnTo>
                      <a:pt x="2347" y="1279"/>
                    </a:lnTo>
                    <a:lnTo>
                      <a:pt x="2347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29" y="1279"/>
                    </a:lnTo>
                    <a:lnTo>
                      <a:pt x="2329" y="1279"/>
                    </a:lnTo>
                    <a:lnTo>
                      <a:pt x="2312" y="1270"/>
                    </a:lnTo>
                    <a:lnTo>
                      <a:pt x="2312" y="1270"/>
                    </a:lnTo>
                    <a:lnTo>
                      <a:pt x="2294" y="1279"/>
                    </a:lnTo>
                    <a:lnTo>
                      <a:pt x="2276" y="1297"/>
                    </a:lnTo>
                    <a:lnTo>
                      <a:pt x="2276" y="1297"/>
                    </a:lnTo>
                    <a:lnTo>
                      <a:pt x="2268" y="1306"/>
                    </a:lnTo>
                    <a:lnTo>
                      <a:pt x="2268" y="1306"/>
                    </a:lnTo>
                    <a:lnTo>
                      <a:pt x="2259" y="1323"/>
                    </a:lnTo>
                    <a:lnTo>
                      <a:pt x="2259" y="1332"/>
                    </a:lnTo>
                    <a:lnTo>
                      <a:pt x="2259" y="1332"/>
                    </a:lnTo>
                    <a:lnTo>
                      <a:pt x="2259" y="1359"/>
                    </a:lnTo>
                    <a:lnTo>
                      <a:pt x="2241" y="1368"/>
                    </a:lnTo>
                    <a:lnTo>
                      <a:pt x="2241" y="1368"/>
                    </a:lnTo>
                    <a:lnTo>
                      <a:pt x="2223" y="1394"/>
                    </a:lnTo>
                    <a:lnTo>
                      <a:pt x="2223" y="1394"/>
                    </a:lnTo>
                    <a:lnTo>
                      <a:pt x="2206" y="1368"/>
                    </a:lnTo>
                    <a:lnTo>
                      <a:pt x="2197" y="1368"/>
                    </a:lnTo>
                    <a:lnTo>
                      <a:pt x="2197" y="1368"/>
                    </a:lnTo>
                    <a:lnTo>
                      <a:pt x="2179" y="1350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35" y="1332"/>
                    </a:lnTo>
                    <a:lnTo>
                      <a:pt x="2135" y="1332"/>
                    </a:lnTo>
                    <a:lnTo>
                      <a:pt x="2126" y="1332"/>
                    </a:lnTo>
                    <a:lnTo>
                      <a:pt x="2126" y="1332"/>
                    </a:lnTo>
                    <a:lnTo>
                      <a:pt x="2109" y="1323"/>
                    </a:lnTo>
                    <a:lnTo>
                      <a:pt x="2082" y="1332"/>
                    </a:lnTo>
                    <a:lnTo>
                      <a:pt x="2065" y="1341"/>
                    </a:lnTo>
                    <a:lnTo>
                      <a:pt x="2038" y="1359"/>
                    </a:lnTo>
                    <a:lnTo>
                      <a:pt x="2038" y="1359"/>
                    </a:lnTo>
                    <a:lnTo>
                      <a:pt x="2021" y="1368"/>
                    </a:lnTo>
                    <a:lnTo>
                      <a:pt x="2003" y="1376"/>
                    </a:lnTo>
                    <a:lnTo>
                      <a:pt x="2003" y="1376"/>
                    </a:lnTo>
                    <a:lnTo>
                      <a:pt x="1976" y="1368"/>
                    </a:lnTo>
                    <a:lnTo>
                      <a:pt x="1950" y="1359"/>
                    </a:lnTo>
                    <a:lnTo>
                      <a:pt x="1950" y="1359"/>
                    </a:lnTo>
                    <a:lnTo>
                      <a:pt x="1950" y="1350"/>
                    </a:lnTo>
                    <a:lnTo>
                      <a:pt x="1950" y="1350"/>
                    </a:lnTo>
                    <a:lnTo>
                      <a:pt x="1941" y="1350"/>
                    </a:lnTo>
                    <a:lnTo>
                      <a:pt x="1941" y="1350"/>
                    </a:lnTo>
                    <a:lnTo>
                      <a:pt x="1932" y="1341"/>
                    </a:lnTo>
                    <a:lnTo>
                      <a:pt x="1932" y="1341"/>
                    </a:lnTo>
                    <a:lnTo>
                      <a:pt x="1923" y="1341"/>
                    </a:lnTo>
                    <a:lnTo>
                      <a:pt x="1923" y="1332"/>
                    </a:lnTo>
                    <a:lnTo>
                      <a:pt x="1923" y="1332"/>
                    </a:lnTo>
                    <a:lnTo>
                      <a:pt x="1915" y="1323"/>
                    </a:lnTo>
                    <a:lnTo>
                      <a:pt x="1915" y="1323"/>
                    </a:lnTo>
                    <a:lnTo>
                      <a:pt x="1897" y="1297"/>
                    </a:lnTo>
                    <a:lnTo>
                      <a:pt x="1879" y="1270"/>
                    </a:lnTo>
                    <a:lnTo>
                      <a:pt x="1879" y="1270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53"/>
                    </a:lnTo>
                    <a:lnTo>
                      <a:pt x="1862" y="1253"/>
                    </a:lnTo>
                    <a:lnTo>
                      <a:pt x="1862" y="1235"/>
                    </a:lnTo>
                    <a:lnTo>
                      <a:pt x="1871" y="1209"/>
                    </a:lnTo>
                    <a:lnTo>
                      <a:pt x="1871" y="1209"/>
                    </a:lnTo>
                    <a:lnTo>
                      <a:pt x="1879" y="1200"/>
                    </a:lnTo>
                    <a:lnTo>
                      <a:pt x="1879" y="1200"/>
                    </a:lnTo>
                    <a:lnTo>
                      <a:pt x="1879" y="1191"/>
                    </a:lnTo>
                    <a:lnTo>
                      <a:pt x="1879" y="1191"/>
                    </a:lnTo>
                    <a:lnTo>
                      <a:pt x="1879" y="1182"/>
                    </a:lnTo>
                    <a:lnTo>
                      <a:pt x="1879" y="1147"/>
                    </a:lnTo>
                    <a:lnTo>
                      <a:pt x="1879" y="1147"/>
                    </a:lnTo>
                    <a:lnTo>
                      <a:pt x="1879" y="1120"/>
                    </a:lnTo>
                    <a:lnTo>
                      <a:pt x="1888" y="1103"/>
                    </a:lnTo>
                    <a:lnTo>
                      <a:pt x="1888" y="1103"/>
                    </a:lnTo>
                    <a:lnTo>
                      <a:pt x="1888" y="1094"/>
                    </a:lnTo>
                    <a:lnTo>
                      <a:pt x="1888" y="1094"/>
                    </a:lnTo>
                    <a:lnTo>
                      <a:pt x="1897" y="1085"/>
                    </a:lnTo>
                    <a:lnTo>
                      <a:pt x="1897" y="1067"/>
                    </a:lnTo>
                    <a:lnTo>
                      <a:pt x="1897" y="1050"/>
                    </a:lnTo>
                    <a:lnTo>
                      <a:pt x="1897" y="1050"/>
                    </a:lnTo>
                    <a:lnTo>
                      <a:pt x="1888" y="1041"/>
                    </a:lnTo>
                    <a:lnTo>
                      <a:pt x="1888" y="1041"/>
                    </a:lnTo>
                    <a:lnTo>
                      <a:pt x="1897" y="1032"/>
                    </a:lnTo>
                    <a:lnTo>
                      <a:pt x="1897" y="1032"/>
                    </a:lnTo>
                    <a:lnTo>
                      <a:pt x="1888" y="1023"/>
                    </a:lnTo>
                    <a:lnTo>
                      <a:pt x="1888" y="1023"/>
                    </a:lnTo>
                    <a:lnTo>
                      <a:pt x="1879" y="1014"/>
                    </a:lnTo>
                    <a:lnTo>
                      <a:pt x="1879" y="1014"/>
                    </a:lnTo>
                    <a:lnTo>
                      <a:pt x="1879" y="1006"/>
                    </a:lnTo>
                    <a:lnTo>
                      <a:pt x="1879" y="1006"/>
                    </a:lnTo>
                    <a:lnTo>
                      <a:pt x="1871" y="1006"/>
                    </a:lnTo>
                    <a:lnTo>
                      <a:pt x="1871" y="1006"/>
                    </a:lnTo>
                    <a:lnTo>
                      <a:pt x="1835" y="988"/>
                    </a:lnTo>
                    <a:lnTo>
                      <a:pt x="1835" y="988"/>
                    </a:lnTo>
                    <a:lnTo>
                      <a:pt x="1818" y="979"/>
                    </a:lnTo>
                    <a:lnTo>
                      <a:pt x="1782" y="970"/>
                    </a:lnTo>
                    <a:lnTo>
                      <a:pt x="1782" y="970"/>
                    </a:lnTo>
                    <a:lnTo>
                      <a:pt x="1747" y="979"/>
                    </a:lnTo>
                    <a:lnTo>
                      <a:pt x="1712" y="988"/>
                    </a:lnTo>
                    <a:lnTo>
                      <a:pt x="1712" y="988"/>
                    </a:lnTo>
                    <a:lnTo>
                      <a:pt x="1676" y="988"/>
                    </a:lnTo>
                    <a:lnTo>
                      <a:pt x="1676" y="988"/>
                    </a:lnTo>
                    <a:lnTo>
                      <a:pt x="1659" y="988"/>
                    </a:lnTo>
                    <a:lnTo>
                      <a:pt x="1659" y="988"/>
                    </a:lnTo>
                    <a:lnTo>
                      <a:pt x="1632" y="988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597" y="988"/>
                    </a:lnTo>
                    <a:lnTo>
                      <a:pt x="1597" y="988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606" y="953"/>
                    </a:lnTo>
                    <a:lnTo>
                      <a:pt x="1606" y="953"/>
                    </a:lnTo>
                    <a:lnTo>
                      <a:pt x="1615" y="935"/>
                    </a:lnTo>
                    <a:lnTo>
                      <a:pt x="1615" y="908"/>
                    </a:lnTo>
                    <a:lnTo>
                      <a:pt x="1615" y="908"/>
                    </a:lnTo>
                    <a:lnTo>
                      <a:pt x="1615" y="900"/>
                    </a:lnTo>
                    <a:lnTo>
                      <a:pt x="1615" y="900"/>
                    </a:lnTo>
                    <a:lnTo>
                      <a:pt x="1615" y="882"/>
                    </a:lnTo>
                    <a:lnTo>
                      <a:pt x="1623" y="864"/>
                    </a:lnTo>
                    <a:lnTo>
                      <a:pt x="1623" y="864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41" y="847"/>
                    </a:lnTo>
                    <a:lnTo>
                      <a:pt x="1641" y="847"/>
                    </a:lnTo>
                    <a:lnTo>
                      <a:pt x="1659" y="820"/>
                    </a:lnTo>
                    <a:lnTo>
                      <a:pt x="1659" y="785"/>
                    </a:lnTo>
                    <a:lnTo>
                      <a:pt x="1659" y="785"/>
                    </a:lnTo>
                    <a:lnTo>
                      <a:pt x="1659" y="767"/>
                    </a:lnTo>
                    <a:lnTo>
                      <a:pt x="1659" y="750"/>
                    </a:lnTo>
                    <a:lnTo>
                      <a:pt x="1659" y="750"/>
                    </a:lnTo>
                    <a:lnTo>
                      <a:pt x="1659" y="741"/>
                    </a:lnTo>
                    <a:lnTo>
                      <a:pt x="1668" y="723"/>
                    </a:lnTo>
                    <a:lnTo>
                      <a:pt x="1685" y="714"/>
                    </a:lnTo>
                    <a:lnTo>
                      <a:pt x="1685" y="714"/>
                    </a:lnTo>
                    <a:lnTo>
                      <a:pt x="1694" y="697"/>
                    </a:lnTo>
                    <a:lnTo>
                      <a:pt x="1703" y="679"/>
                    </a:lnTo>
                    <a:lnTo>
                      <a:pt x="1703" y="679"/>
                    </a:lnTo>
                    <a:lnTo>
                      <a:pt x="1694" y="670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76" y="661"/>
                    </a:lnTo>
                    <a:lnTo>
                      <a:pt x="1676" y="661"/>
                    </a:lnTo>
                    <a:lnTo>
                      <a:pt x="1650" y="661"/>
                    </a:lnTo>
                    <a:lnTo>
                      <a:pt x="1650" y="661"/>
                    </a:lnTo>
                    <a:lnTo>
                      <a:pt x="1632" y="652"/>
                    </a:lnTo>
                    <a:lnTo>
                      <a:pt x="1606" y="661"/>
                    </a:lnTo>
                    <a:lnTo>
                      <a:pt x="1597" y="661"/>
                    </a:lnTo>
                    <a:lnTo>
                      <a:pt x="1597" y="661"/>
                    </a:lnTo>
                    <a:lnTo>
                      <a:pt x="1562" y="670"/>
                    </a:lnTo>
                    <a:lnTo>
                      <a:pt x="1562" y="670"/>
                    </a:lnTo>
                    <a:lnTo>
                      <a:pt x="1518" y="679"/>
                    </a:lnTo>
                    <a:lnTo>
                      <a:pt x="1500" y="697"/>
                    </a:lnTo>
                    <a:lnTo>
                      <a:pt x="1500" y="697"/>
                    </a:lnTo>
                    <a:lnTo>
                      <a:pt x="1491" y="714"/>
                    </a:lnTo>
                    <a:lnTo>
                      <a:pt x="1491" y="732"/>
                    </a:lnTo>
                    <a:lnTo>
                      <a:pt x="1491" y="732"/>
                    </a:lnTo>
                    <a:lnTo>
                      <a:pt x="1491" y="750"/>
                    </a:lnTo>
                    <a:lnTo>
                      <a:pt x="1482" y="758"/>
                    </a:lnTo>
                    <a:lnTo>
                      <a:pt x="1482" y="758"/>
                    </a:lnTo>
                    <a:lnTo>
                      <a:pt x="1473" y="767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65" y="803"/>
                    </a:lnTo>
                    <a:lnTo>
                      <a:pt x="1456" y="811"/>
                    </a:lnTo>
                    <a:lnTo>
                      <a:pt x="1456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38" y="820"/>
                    </a:lnTo>
                    <a:lnTo>
                      <a:pt x="1438" y="829"/>
                    </a:lnTo>
                    <a:lnTo>
                      <a:pt x="1438" y="829"/>
                    </a:lnTo>
                    <a:lnTo>
                      <a:pt x="1429" y="838"/>
                    </a:lnTo>
                    <a:lnTo>
                      <a:pt x="1429" y="838"/>
                    </a:lnTo>
                    <a:lnTo>
                      <a:pt x="1403" y="829"/>
                    </a:lnTo>
                    <a:lnTo>
                      <a:pt x="1403" y="829"/>
                    </a:lnTo>
                    <a:lnTo>
                      <a:pt x="1385" y="820"/>
                    </a:lnTo>
                    <a:lnTo>
                      <a:pt x="1385" y="820"/>
                    </a:lnTo>
                    <a:lnTo>
                      <a:pt x="1297" y="838"/>
                    </a:lnTo>
                    <a:lnTo>
                      <a:pt x="1297" y="838"/>
                    </a:lnTo>
                    <a:lnTo>
                      <a:pt x="1279" y="847"/>
                    </a:lnTo>
                    <a:lnTo>
                      <a:pt x="1279" y="847"/>
                    </a:lnTo>
                    <a:lnTo>
                      <a:pt x="1262" y="847"/>
                    </a:lnTo>
                    <a:lnTo>
                      <a:pt x="1262" y="847"/>
                    </a:lnTo>
                    <a:lnTo>
                      <a:pt x="1253" y="847"/>
                    </a:lnTo>
                    <a:lnTo>
                      <a:pt x="1253" y="847"/>
                    </a:lnTo>
                    <a:lnTo>
                      <a:pt x="1235" y="838"/>
                    </a:lnTo>
                    <a:lnTo>
                      <a:pt x="1235" y="838"/>
                    </a:lnTo>
                    <a:lnTo>
                      <a:pt x="1218" y="820"/>
                    </a:lnTo>
                    <a:lnTo>
                      <a:pt x="1200" y="820"/>
                    </a:lnTo>
                    <a:lnTo>
                      <a:pt x="1200" y="820"/>
                    </a:lnTo>
                    <a:lnTo>
                      <a:pt x="1182" y="811"/>
                    </a:lnTo>
                    <a:lnTo>
                      <a:pt x="1174" y="803"/>
                    </a:lnTo>
                    <a:lnTo>
                      <a:pt x="1174" y="767"/>
                    </a:lnTo>
                    <a:lnTo>
                      <a:pt x="1174" y="767"/>
                    </a:lnTo>
                    <a:lnTo>
                      <a:pt x="1174" y="758"/>
                    </a:lnTo>
                    <a:lnTo>
                      <a:pt x="1174" y="758"/>
                    </a:lnTo>
                    <a:lnTo>
                      <a:pt x="1138" y="714"/>
                    </a:lnTo>
                    <a:lnTo>
                      <a:pt x="1112" y="697"/>
                    </a:lnTo>
                    <a:lnTo>
                      <a:pt x="1112" y="697"/>
                    </a:lnTo>
                    <a:lnTo>
                      <a:pt x="1094" y="661"/>
                    </a:lnTo>
                    <a:lnTo>
                      <a:pt x="1094" y="617"/>
                    </a:lnTo>
                    <a:lnTo>
                      <a:pt x="1094" y="617"/>
                    </a:lnTo>
                    <a:lnTo>
                      <a:pt x="1085" y="592"/>
                    </a:lnTo>
                    <a:lnTo>
                      <a:pt x="1085" y="583"/>
                    </a:lnTo>
                    <a:lnTo>
                      <a:pt x="1085" y="583"/>
                    </a:lnTo>
                    <a:lnTo>
                      <a:pt x="1094" y="530"/>
                    </a:lnTo>
                    <a:lnTo>
                      <a:pt x="1112" y="442"/>
                    </a:lnTo>
                    <a:lnTo>
                      <a:pt x="1112" y="442"/>
                    </a:lnTo>
                    <a:lnTo>
                      <a:pt x="1112" y="433"/>
                    </a:lnTo>
                    <a:lnTo>
                      <a:pt x="1112" y="424"/>
                    </a:lnTo>
                    <a:lnTo>
                      <a:pt x="1112" y="424"/>
                    </a:lnTo>
                    <a:lnTo>
                      <a:pt x="1112" y="415"/>
                    </a:lnTo>
                    <a:lnTo>
                      <a:pt x="1103" y="406"/>
                    </a:lnTo>
                    <a:lnTo>
                      <a:pt x="1103" y="406"/>
                    </a:lnTo>
                    <a:lnTo>
                      <a:pt x="1094" y="406"/>
                    </a:lnTo>
                    <a:lnTo>
                      <a:pt x="1085" y="406"/>
                    </a:lnTo>
                    <a:lnTo>
                      <a:pt x="1085" y="406"/>
                    </a:lnTo>
                    <a:lnTo>
                      <a:pt x="1041" y="389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997" y="353"/>
                    </a:lnTo>
                    <a:lnTo>
                      <a:pt x="997" y="353"/>
                    </a:lnTo>
                    <a:lnTo>
                      <a:pt x="997" y="344"/>
                    </a:lnTo>
                    <a:lnTo>
                      <a:pt x="997" y="344"/>
                    </a:lnTo>
                    <a:lnTo>
                      <a:pt x="997" y="336"/>
                    </a:lnTo>
                    <a:lnTo>
                      <a:pt x="997" y="336"/>
                    </a:lnTo>
                    <a:lnTo>
                      <a:pt x="988" y="327"/>
                    </a:lnTo>
                    <a:lnTo>
                      <a:pt x="988" y="318"/>
                    </a:lnTo>
                    <a:lnTo>
                      <a:pt x="988" y="318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53" y="274"/>
                    </a:lnTo>
                    <a:lnTo>
                      <a:pt x="935" y="256"/>
                    </a:lnTo>
                    <a:lnTo>
                      <a:pt x="926" y="239"/>
                    </a:lnTo>
                    <a:lnTo>
                      <a:pt x="926" y="239"/>
                    </a:lnTo>
                    <a:lnTo>
                      <a:pt x="909" y="203"/>
                    </a:lnTo>
                    <a:lnTo>
                      <a:pt x="882" y="186"/>
                    </a:lnTo>
                    <a:lnTo>
                      <a:pt x="847" y="177"/>
                    </a:lnTo>
                    <a:lnTo>
                      <a:pt x="829" y="177"/>
                    </a:lnTo>
                    <a:lnTo>
                      <a:pt x="829" y="177"/>
                    </a:lnTo>
                    <a:lnTo>
                      <a:pt x="821" y="177"/>
                    </a:lnTo>
                    <a:lnTo>
                      <a:pt x="812" y="186"/>
                    </a:lnTo>
                    <a:lnTo>
                      <a:pt x="812" y="186"/>
                    </a:lnTo>
                    <a:lnTo>
                      <a:pt x="803" y="186"/>
                    </a:lnTo>
                    <a:lnTo>
                      <a:pt x="803" y="186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76" y="221"/>
                    </a:lnTo>
                    <a:lnTo>
                      <a:pt x="776" y="221"/>
                    </a:lnTo>
                    <a:lnTo>
                      <a:pt x="759" y="212"/>
                    </a:lnTo>
                    <a:lnTo>
                      <a:pt x="759" y="212"/>
                    </a:lnTo>
                    <a:lnTo>
                      <a:pt x="741" y="203"/>
                    </a:lnTo>
                    <a:lnTo>
                      <a:pt x="741" y="203"/>
                    </a:lnTo>
                    <a:lnTo>
                      <a:pt x="724" y="194"/>
                    </a:lnTo>
                    <a:lnTo>
                      <a:pt x="724" y="194"/>
                    </a:lnTo>
                    <a:lnTo>
                      <a:pt x="715" y="194"/>
                    </a:lnTo>
                    <a:lnTo>
                      <a:pt x="715" y="194"/>
                    </a:lnTo>
                    <a:lnTo>
                      <a:pt x="706" y="177"/>
                    </a:lnTo>
                    <a:lnTo>
                      <a:pt x="706" y="159"/>
                    </a:lnTo>
                    <a:lnTo>
                      <a:pt x="706" y="159"/>
                    </a:lnTo>
                    <a:lnTo>
                      <a:pt x="697" y="150"/>
                    </a:lnTo>
                    <a:lnTo>
                      <a:pt x="688" y="133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35" y="88"/>
                    </a:lnTo>
                    <a:lnTo>
                      <a:pt x="635" y="88"/>
                    </a:lnTo>
                    <a:lnTo>
                      <a:pt x="600" y="62"/>
                    </a:lnTo>
                    <a:lnTo>
                      <a:pt x="600" y="62"/>
                    </a:lnTo>
                    <a:lnTo>
                      <a:pt x="591" y="62"/>
                    </a:lnTo>
                    <a:lnTo>
                      <a:pt x="521" y="62"/>
                    </a:lnTo>
                    <a:lnTo>
                      <a:pt x="521" y="62"/>
                    </a:lnTo>
                    <a:lnTo>
                      <a:pt x="512" y="62"/>
                    </a:lnTo>
                    <a:lnTo>
                      <a:pt x="494" y="88"/>
                    </a:lnTo>
                    <a:lnTo>
                      <a:pt x="335" y="88"/>
                    </a:lnTo>
                    <a:lnTo>
                      <a:pt x="335" y="88"/>
                    </a:lnTo>
                    <a:lnTo>
                      <a:pt x="194" y="36"/>
                    </a:lnTo>
                    <a:lnTo>
                      <a:pt x="194" y="36"/>
                    </a:lnTo>
                    <a:lnTo>
                      <a:pt x="159" y="27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24" y="0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62" y="124"/>
                    </a:lnTo>
                    <a:lnTo>
                      <a:pt x="79" y="177"/>
                    </a:lnTo>
                    <a:lnTo>
                      <a:pt x="79" y="177"/>
                    </a:lnTo>
                    <a:lnTo>
                      <a:pt x="79" y="194"/>
                    </a:lnTo>
                    <a:lnTo>
                      <a:pt x="97" y="203"/>
                    </a:lnTo>
                    <a:lnTo>
                      <a:pt x="124" y="221"/>
                    </a:lnTo>
                    <a:lnTo>
                      <a:pt x="124" y="221"/>
                    </a:lnTo>
                    <a:lnTo>
                      <a:pt x="132" y="221"/>
                    </a:lnTo>
                    <a:lnTo>
                      <a:pt x="132" y="221"/>
                    </a:lnTo>
                    <a:lnTo>
                      <a:pt x="150" y="230"/>
                    </a:lnTo>
                    <a:lnTo>
                      <a:pt x="150" y="230"/>
                    </a:lnTo>
                    <a:lnTo>
                      <a:pt x="168" y="247"/>
                    </a:lnTo>
                    <a:lnTo>
                      <a:pt x="168" y="274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59" y="300"/>
                    </a:lnTo>
                    <a:lnTo>
                      <a:pt x="159" y="300"/>
                    </a:lnTo>
                    <a:lnTo>
                      <a:pt x="141" y="300"/>
                    </a:lnTo>
                    <a:lnTo>
                      <a:pt x="132" y="300"/>
                    </a:lnTo>
                    <a:lnTo>
                      <a:pt x="132" y="300"/>
                    </a:lnTo>
                    <a:lnTo>
                      <a:pt x="132" y="318"/>
                    </a:lnTo>
                    <a:lnTo>
                      <a:pt x="132" y="318"/>
                    </a:lnTo>
                    <a:lnTo>
                      <a:pt x="159" y="344"/>
                    </a:lnTo>
                    <a:lnTo>
                      <a:pt x="194" y="353"/>
                    </a:lnTo>
                    <a:lnTo>
                      <a:pt x="203" y="353"/>
                    </a:lnTo>
                    <a:lnTo>
                      <a:pt x="203" y="353"/>
                    </a:lnTo>
                    <a:lnTo>
                      <a:pt x="221" y="362"/>
                    </a:lnTo>
                    <a:lnTo>
                      <a:pt x="247" y="380"/>
                    </a:lnTo>
                    <a:lnTo>
                      <a:pt x="256" y="389"/>
                    </a:lnTo>
                    <a:lnTo>
                      <a:pt x="256" y="389"/>
                    </a:lnTo>
                    <a:lnTo>
                      <a:pt x="274" y="415"/>
                    </a:lnTo>
                    <a:lnTo>
                      <a:pt x="282" y="442"/>
                    </a:lnTo>
                    <a:lnTo>
                      <a:pt x="282" y="442"/>
                    </a:lnTo>
                    <a:lnTo>
                      <a:pt x="274" y="450"/>
                    </a:lnTo>
                    <a:lnTo>
                      <a:pt x="274" y="450"/>
                    </a:lnTo>
                    <a:lnTo>
                      <a:pt x="265" y="459"/>
                    </a:lnTo>
                    <a:lnTo>
                      <a:pt x="265" y="459"/>
                    </a:lnTo>
                    <a:lnTo>
                      <a:pt x="274" y="477"/>
                    </a:lnTo>
                    <a:lnTo>
                      <a:pt x="274" y="477"/>
                    </a:lnTo>
                    <a:lnTo>
                      <a:pt x="291" y="486"/>
                    </a:lnTo>
                    <a:lnTo>
                      <a:pt x="291" y="486"/>
                    </a:lnTo>
                    <a:lnTo>
                      <a:pt x="318" y="503"/>
                    </a:lnTo>
                    <a:lnTo>
                      <a:pt x="318" y="503"/>
                    </a:lnTo>
                    <a:lnTo>
                      <a:pt x="318" y="512"/>
                    </a:lnTo>
                    <a:lnTo>
                      <a:pt x="335" y="521"/>
                    </a:lnTo>
                    <a:lnTo>
                      <a:pt x="335" y="521"/>
                    </a:lnTo>
                    <a:lnTo>
                      <a:pt x="362" y="539"/>
                    </a:lnTo>
                    <a:lnTo>
                      <a:pt x="379" y="556"/>
                    </a:lnTo>
                    <a:lnTo>
                      <a:pt x="397" y="583"/>
                    </a:lnTo>
                    <a:lnTo>
                      <a:pt x="397" y="583"/>
                    </a:lnTo>
                    <a:lnTo>
                      <a:pt x="397" y="592"/>
                    </a:lnTo>
                    <a:lnTo>
                      <a:pt x="397" y="592"/>
                    </a:lnTo>
                    <a:lnTo>
                      <a:pt x="415" y="592"/>
                    </a:lnTo>
                    <a:lnTo>
                      <a:pt x="415" y="592"/>
                    </a:lnTo>
                    <a:lnTo>
                      <a:pt x="432" y="574"/>
                    </a:lnTo>
                    <a:lnTo>
                      <a:pt x="432" y="574"/>
                    </a:lnTo>
                    <a:lnTo>
                      <a:pt x="432" y="556"/>
                    </a:lnTo>
                    <a:lnTo>
                      <a:pt x="432" y="548"/>
                    </a:lnTo>
                    <a:lnTo>
                      <a:pt x="432" y="548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21"/>
                    </a:lnTo>
                    <a:lnTo>
                      <a:pt x="424" y="521"/>
                    </a:lnTo>
                    <a:lnTo>
                      <a:pt x="415" y="512"/>
                    </a:lnTo>
                    <a:lnTo>
                      <a:pt x="406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62" y="503"/>
                    </a:lnTo>
                    <a:lnTo>
                      <a:pt x="362" y="503"/>
                    </a:lnTo>
                    <a:lnTo>
                      <a:pt x="362" y="486"/>
                    </a:lnTo>
                    <a:lnTo>
                      <a:pt x="362" y="486"/>
                    </a:lnTo>
                    <a:lnTo>
                      <a:pt x="362" y="468"/>
                    </a:lnTo>
                    <a:lnTo>
                      <a:pt x="353" y="450"/>
                    </a:lnTo>
                    <a:lnTo>
                      <a:pt x="353" y="450"/>
                    </a:lnTo>
                    <a:lnTo>
                      <a:pt x="335" y="415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09" y="353"/>
                    </a:lnTo>
                    <a:lnTo>
                      <a:pt x="282" y="327"/>
                    </a:lnTo>
                    <a:lnTo>
                      <a:pt x="282" y="327"/>
                    </a:lnTo>
                    <a:lnTo>
                      <a:pt x="274" y="318"/>
                    </a:lnTo>
                    <a:lnTo>
                      <a:pt x="256" y="300"/>
                    </a:lnTo>
                    <a:lnTo>
                      <a:pt x="256" y="300"/>
                    </a:lnTo>
                    <a:lnTo>
                      <a:pt x="256" y="292"/>
                    </a:lnTo>
                    <a:lnTo>
                      <a:pt x="256" y="292"/>
                    </a:lnTo>
                    <a:lnTo>
                      <a:pt x="221" y="239"/>
                    </a:lnTo>
                    <a:lnTo>
                      <a:pt x="212" y="230"/>
                    </a:lnTo>
                    <a:lnTo>
                      <a:pt x="212" y="230"/>
                    </a:lnTo>
                    <a:lnTo>
                      <a:pt x="221" y="230"/>
                    </a:lnTo>
                    <a:lnTo>
                      <a:pt x="221" y="230"/>
                    </a:lnTo>
                    <a:lnTo>
                      <a:pt x="221" y="221"/>
                    </a:lnTo>
                    <a:lnTo>
                      <a:pt x="221" y="212"/>
                    </a:lnTo>
                    <a:lnTo>
                      <a:pt x="221" y="212"/>
                    </a:lnTo>
                    <a:lnTo>
                      <a:pt x="221" y="203"/>
                    </a:lnTo>
                    <a:lnTo>
                      <a:pt x="221" y="203"/>
                    </a:lnTo>
                    <a:lnTo>
                      <a:pt x="212" y="203"/>
                    </a:lnTo>
                    <a:lnTo>
                      <a:pt x="194" y="194"/>
                    </a:lnTo>
                    <a:lnTo>
                      <a:pt x="194" y="194"/>
                    </a:lnTo>
                    <a:lnTo>
                      <a:pt x="185" y="194"/>
                    </a:lnTo>
                    <a:lnTo>
                      <a:pt x="185" y="194"/>
                    </a:lnTo>
                    <a:lnTo>
                      <a:pt x="176" y="186"/>
                    </a:lnTo>
                    <a:lnTo>
                      <a:pt x="176" y="186"/>
                    </a:lnTo>
                    <a:lnTo>
                      <a:pt x="150" y="168"/>
                    </a:lnTo>
                    <a:lnTo>
                      <a:pt x="150" y="150"/>
                    </a:lnTo>
                    <a:lnTo>
                      <a:pt x="150" y="150"/>
                    </a:lnTo>
                    <a:lnTo>
                      <a:pt x="141" y="115"/>
                    </a:lnTo>
                    <a:lnTo>
                      <a:pt x="124" y="71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71"/>
                    </a:lnTo>
                    <a:lnTo>
                      <a:pt x="150" y="71"/>
                    </a:lnTo>
                    <a:lnTo>
                      <a:pt x="150" y="71"/>
                    </a:lnTo>
                    <a:lnTo>
                      <a:pt x="159" y="80"/>
                    </a:lnTo>
                    <a:lnTo>
                      <a:pt x="168" y="71"/>
                    </a:lnTo>
                    <a:lnTo>
                      <a:pt x="168" y="71"/>
                    </a:lnTo>
                    <a:lnTo>
                      <a:pt x="176" y="71"/>
                    </a:lnTo>
                    <a:lnTo>
                      <a:pt x="176" y="71"/>
                    </a:lnTo>
                    <a:lnTo>
                      <a:pt x="194" y="80"/>
                    </a:lnTo>
                    <a:lnTo>
                      <a:pt x="194" y="80"/>
                    </a:lnTo>
                    <a:lnTo>
                      <a:pt x="203" y="97"/>
                    </a:lnTo>
                    <a:lnTo>
                      <a:pt x="203" y="97"/>
                    </a:lnTo>
                    <a:lnTo>
                      <a:pt x="221" y="88"/>
                    </a:lnTo>
                    <a:lnTo>
                      <a:pt x="221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97"/>
                    </a:lnTo>
                    <a:lnTo>
                      <a:pt x="229" y="97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124"/>
                    </a:lnTo>
                    <a:lnTo>
                      <a:pt x="238" y="159"/>
                    </a:lnTo>
                    <a:lnTo>
                      <a:pt x="238" y="177"/>
                    </a:lnTo>
                    <a:lnTo>
                      <a:pt x="238" y="177"/>
                    </a:lnTo>
                    <a:lnTo>
                      <a:pt x="256" y="194"/>
                    </a:lnTo>
                    <a:lnTo>
                      <a:pt x="256" y="194"/>
                    </a:lnTo>
                    <a:lnTo>
                      <a:pt x="247" y="203"/>
                    </a:lnTo>
                    <a:lnTo>
                      <a:pt x="247" y="230"/>
                    </a:lnTo>
                    <a:lnTo>
                      <a:pt x="247" y="230"/>
                    </a:lnTo>
                    <a:lnTo>
                      <a:pt x="256" y="239"/>
                    </a:lnTo>
                    <a:lnTo>
                      <a:pt x="256" y="247"/>
                    </a:lnTo>
                    <a:lnTo>
                      <a:pt x="265" y="247"/>
                    </a:lnTo>
                    <a:lnTo>
                      <a:pt x="274" y="239"/>
                    </a:lnTo>
                    <a:lnTo>
                      <a:pt x="274" y="239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09" y="274"/>
                    </a:lnTo>
                    <a:lnTo>
                      <a:pt x="309" y="274"/>
                    </a:lnTo>
                    <a:lnTo>
                      <a:pt x="326" y="283"/>
                    </a:lnTo>
                    <a:lnTo>
                      <a:pt x="344" y="292"/>
                    </a:lnTo>
                    <a:lnTo>
                      <a:pt x="344" y="292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327"/>
                    </a:lnTo>
                    <a:lnTo>
                      <a:pt x="371" y="336"/>
                    </a:lnTo>
                    <a:lnTo>
                      <a:pt x="388" y="336"/>
                    </a:lnTo>
                    <a:lnTo>
                      <a:pt x="388" y="336"/>
                    </a:lnTo>
                    <a:lnTo>
                      <a:pt x="415" y="353"/>
                    </a:lnTo>
                    <a:lnTo>
                      <a:pt x="424" y="362"/>
                    </a:lnTo>
                    <a:lnTo>
                      <a:pt x="424" y="362"/>
                    </a:lnTo>
                    <a:lnTo>
                      <a:pt x="432" y="371"/>
                    </a:lnTo>
                    <a:lnTo>
                      <a:pt x="432" y="371"/>
                    </a:lnTo>
                    <a:lnTo>
                      <a:pt x="441" y="371"/>
                    </a:lnTo>
                    <a:lnTo>
                      <a:pt x="441" y="371"/>
                    </a:lnTo>
                    <a:lnTo>
                      <a:pt x="432" y="389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415"/>
                    </a:lnTo>
                    <a:lnTo>
                      <a:pt x="432" y="415"/>
                    </a:lnTo>
                    <a:lnTo>
                      <a:pt x="441" y="424"/>
                    </a:lnTo>
                    <a:lnTo>
                      <a:pt x="468" y="442"/>
                    </a:lnTo>
                    <a:lnTo>
                      <a:pt x="468" y="442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512" y="486"/>
                    </a:lnTo>
                    <a:lnTo>
                      <a:pt x="512" y="486"/>
                    </a:lnTo>
                    <a:lnTo>
                      <a:pt x="635" y="608"/>
                    </a:lnTo>
                    <a:lnTo>
                      <a:pt x="635" y="608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70"/>
                    </a:lnTo>
                    <a:lnTo>
                      <a:pt x="662" y="670"/>
                    </a:lnTo>
                    <a:lnTo>
                      <a:pt x="662" y="679"/>
                    </a:lnTo>
                    <a:lnTo>
                      <a:pt x="662" y="679"/>
                    </a:lnTo>
                    <a:lnTo>
                      <a:pt x="662" y="688"/>
                    </a:lnTo>
                    <a:lnTo>
                      <a:pt x="662" y="688"/>
                    </a:lnTo>
                    <a:lnTo>
                      <a:pt x="653" y="697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53" y="714"/>
                    </a:lnTo>
                    <a:lnTo>
                      <a:pt x="644" y="732"/>
                    </a:lnTo>
                    <a:lnTo>
                      <a:pt x="644" y="732"/>
                    </a:lnTo>
                    <a:lnTo>
                      <a:pt x="662" y="767"/>
                    </a:lnTo>
                    <a:lnTo>
                      <a:pt x="671" y="785"/>
                    </a:lnTo>
                    <a:lnTo>
                      <a:pt x="697" y="803"/>
                    </a:lnTo>
                    <a:lnTo>
                      <a:pt x="697" y="803"/>
                    </a:lnTo>
                    <a:lnTo>
                      <a:pt x="706" y="803"/>
                    </a:lnTo>
                    <a:lnTo>
                      <a:pt x="724" y="811"/>
                    </a:lnTo>
                    <a:lnTo>
                      <a:pt x="750" y="838"/>
                    </a:lnTo>
                    <a:lnTo>
                      <a:pt x="750" y="838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94" y="864"/>
                    </a:lnTo>
                    <a:lnTo>
                      <a:pt x="821" y="864"/>
                    </a:lnTo>
                    <a:lnTo>
                      <a:pt x="821" y="864"/>
                    </a:lnTo>
                    <a:lnTo>
                      <a:pt x="838" y="873"/>
                    </a:lnTo>
                    <a:lnTo>
                      <a:pt x="838" y="873"/>
                    </a:lnTo>
                    <a:lnTo>
                      <a:pt x="856" y="873"/>
                    </a:lnTo>
                    <a:lnTo>
                      <a:pt x="856" y="873"/>
                    </a:lnTo>
                    <a:lnTo>
                      <a:pt x="900" y="900"/>
                    </a:lnTo>
                    <a:lnTo>
                      <a:pt x="900" y="900"/>
                    </a:lnTo>
                    <a:lnTo>
                      <a:pt x="918" y="908"/>
                    </a:lnTo>
                    <a:lnTo>
                      <a:pt x="918" y="908"/>
                    </a:lnTo>
                    <a:lnTo>
                      <a:pt x="944" y="917"/>
                    </a:lnTo>
                    <a:lnTo>
                      <a:pt x="971" y="926"/>
                    </a:lnTo>
                    <a:lnTo>
                      <a:pt x="971" y="926"/>
                    </a:lnTo>
                    <a:lnTo>
                      <a:pt x="1041" y="953"/>
                    </a:lnTo>
                    <a:lnTo>
                      <a:pt x="1094" y="988"/>
                    </a:lnTo>
                    <a:lnTo>
                      <a:pt x="1094" y="988"/>
                    </a:lnTo>
                    <a:lnTo>
                      <a:pt x="1121" y="997"/>
                    </a:lnTo>
                    <a:lnTo>
                      <a:pt x="1147" y="997"/>
                    </a:lnTo>
                    <a:lnTo>
                      <a:pt x="1209" y="979"/>
                    </a:lnTo>
                    <a:lnTo>
                      <a:pt x="1209" y="979"/>
                    </a:lnTo>
                    <a:lnTo>
                      <a:pt x="1244" y="970"/>
                    </a:lnTo>
                    <a:lnTo>
                      <a:pt x="1244" y="970"/>
                    </a:lnTo>
                    <a:lnTo>
                      <a:pt x="1271" y="979"/>
                    </a:lnTo>
                    <a:lnTo>
                      <a:pt x="1288" y="979"/>
                    </a:lnTo>
                    <a:lnTo>
                      <a:pt x="1288" y="979"/>
                    </a:lnTo>
                    <a:lnTo>
                      <a:pt x="1297" y="988"/>
                    </a:lnTo>
                    <a:lnTo>
                      <a:pt x="1297" y="988"/>
                    </a:lnTo>
                    <a:lnTo>
                      <a:pt x="1315" y="988"/>
                    </a:lnTo>
                    <a:lnTo>
                      <a:pt x="1315" y="988"/>
                    </a:lnTo>
                    <a:lnTo>
                      <a:pt x="1332" y="1006"/>
                    </a:lnTo>
                    <a:lnTo>
                      <a:pt x="1350" y="1023"/>
                    </a:lnTo>
                    <a:lnTo>
                      <a:pt x="1350" y="1023"/>
                    </a:lnTo>
                    <a:lnTo>
                      <a:pt x="1350" y="1041"/>
                    </a:lnTo>
                    <a:lnTo>
                      <a:pt x="1359" y="1050"/>
                    </a:lnTo>
                    <a:lnTo>
                      <a:pt x="1368" y="1059"/>
                    </a:lnTo>
                    <a:lnTo>
                      <a:pt x="1368" y="1059"/>
                    </a:lnTo>
                    <a:lnTo>
                      <a:pt x="1376" y="1067"/>
                    </a:lnTo>
                    <a:lnTo>
                      <a:pt x="1376" y="1067"/>
                    </a:lnTo>
                    <a:lnTo>
                      <a:pt x="1394" y="1076"/>
                    </a:lnTo>
                    <a:lnTo>
                      <a:pt x="1394" y="1076"/>
                    </a:lnTo>
                    <a:lnTo>
                      <a:pt x="1421" y="1103"/>
                    </a:lnTo>
                    <a:lnTo>
                      <a:pt x="1421" y="1103"/>
                    </a:lnTo>
                    <a:lnTo>
                      <a:pt x="1438" y="1112"/>
                    </a:lnTo>
                    <a:lnTo>
                      <a:pt x="1465" y="1112"/>
                    </a:lnTo>
                    <a:lnTo>
                      <a:pt x="1482" y="1112"/>
                    </a:lnTo>
                    <a:lnTo>
                      <a:pt x="1482" y="1112"/>
                    </a:lnTo>
                    <a:lnTo>
                      <a:pt x="1500" y="1112"/>
                    </a:lnTo>
                    <a:lnTo>
                      <a:pt x="1500" y="1112"/>
                    </a:lnTo>
                    <a:lnTo>
                      <a:pt x="1509" y="1120"/>
                    </a:lnTo>
                    <a:lnTo>
                      <a:pt x="1509" y="1120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26" y="1112"/>
                    </a:lnTo>
                    <a:lnTo>
                      <a:pt x="1526" y="1112"/>
                    </a:lnTo>
                    <a:lnTo>
                      <a:pt x="1579" y="1129"/>
                    </a:lnTo>
                    <a:lnTo>
                      <a:pt x="1615" y="1138"/>
                    </a:lnTo>
                    <a:lnTo>
                      <a:pt x="1615" y="1138"/>
                    </a:lnTo>
                    <a:lnTo>
                      <a:pt x="1632" y="1138"/>
                    </a:lnTo>
                    <a:lnTo>
                      <a:pt x="1632" y="1138"/>
                    </a:lnTo>
                    <a:lnTo>
                      <a:pt x="1641" y="1120"/>
                    </a:lnTo>
                    <a:lnTo>
                      <a:pt x="1641" y="1120"/>
                    </a:lnTo>
                    <a:lnTo>
                      <a:pt x="1650" y="1129"/>
                    </a:lnTo>
                    <a:lnTo>
                      <a:pt x="1650" y="1129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47"/>
                    </a:lnTo>
                    <a:lnTo>
                      <a:pt x="1659" y="1147"/>
                    </a:lnTo>
                    <a:lnTo>
                      <a:pt x="1659" y="1156"/>
                    </a:lnTo>
                    <a:lnTo>
                      <a:pt x="1659" y="1156"/>
                    </a:lnTo>
                    <a:lnTo>
                      <a:pt x="1659" y="1164"/>
                    </a:lnTo>
                    <a:lnTo>
                      <a:pt x="1668" y="1173"/>
                    </a:lnTo>
                    <a:lnTo>
                      <a:pt x="1668" y="1173"/>
                    </a:lnTo>
                    <a:lnTo>
                      <a:pt x="1685" y="1191"/>
                    </a:lnTo>
                    <a:lnTo>
                      <a:pt x="1685" y="1191"/>
                    </a:lnTo>
                    <a:lnTo>
                      <a:pt x="1703" y="1209"/>
                    </a:lnTo>
                    <a:lnTo>
                      <a:pt x="1703" y="1209"/>
                    </a:lnTo>
                    <a:lnTo>
                      <a:pt x="1738" y="1235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62"/>
                    </a:lnTo>
                    <a:lnTo>
                      <a:pt x="1756" y="1262"/>
                    </a:lnTo>
                    <a:lnTo>
                      <a:pt x="1747" y="1270"/>
                    </a:lnTo>
                    <a:lnTo>
                      <a:pt x="1747" y="1270"/>
                    </a:lnTo>
                    <a:lnTo>
                      <a:pt x="1747" y="1279"/>
                    </a:lnTo>
                    <a:lnTo>
                      <a:pt x="1738" y="1297"/>
                    </a:lnTo>
                    <a:lnTo>
                      <a:pt x="1738" y="1297"/>
                    </a:lnTo>
                    <a:lnTo>
                      <a:pt x="1747" y="1315"/>
                    </a:lnTo>
                    <a:lnTo>
                      <a:pt x="1765" y="1323"/>
                    </a:lnTo>
                    <a:lnTo>
                      <a:pt x="1765" y="1323"/>
                    </a:lnTo>
                    <a:lnTo>
                      <a:pt x="1765" y="1332"/>
                    </a:lnTo>
                    <a:lnTo>
                      <a:pt x="1782" y="1332"/>
                    </a:lnTo>
                    <a:lnTo>
                      <a:pt x="1782" y="1332"/>
                    </a:lnTo>
                    <a:lnTo>
                      <a:pt x="1791" y="1323"/>
                    </a:lnTo>
                    <a:lnTo>
                      <a:pt x="1791" y="1323"/>
                    </a:lnTo>
                    <a:lnTo>
                      <a:pt x="1800" y="1323"/>
                    </a:lnTo>
                    <a:lnTo>
                      <a:pt x="1800" y="1323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41"/>
                    </a:lnTo>
                    <a:lnTo>
                      <a:pt x="1818" y="1341"/>
                    </a:lnTo>
                    <a:lnTo>
                      <a:pt x="1818" y="1341"/>
                    </a:lnTo>
                    <a:lnTo>
                      <a:pt x="1835" y="1350"/>
                    </a:lnTo>
                    <a:lnTo>
                      <a:pt x="1853" y="1350"/>
                    </a:lnTo>
                    <a:lnTo>
                      <a:pt x="1853" y="1350"/>
                    </a:lnTo>
                    <a:lnTo>
                      <a:pt x="1853" y="1359"/>
                    </a:lnTo>
                    <a:lnTo>
                      <a:pt x="1853" y="1376"/>
                    </a:lnTo>
                    <a:lnTo>
                      <a:pt x="1853" y="1376"/>
                    </a:lnTo>
                    <a:lnTo>
                      <a:pt x="1862" y="1385"/>
                    </a:lnTo>
                    <a:lnTo>
                      <a:pt x="1871" y="1394"/>
                    </a:lnTo>
                    <a:lnTo>
                      <a:pt x="1871" y="1394"/>
                    </a:lnTo>
                    <a:lnTo>
                      <a:pt x="1879" y="1403"/>
                    </a:lnTo>
                    <a:lnTo>
                      <a:pt x="1897" y="1403"/>
                    </a:lnTo>
                    <a:lnTo>
                      <a:pt x="1897" y="1403"/>
                    </a:lnTo>
                    <a:lnTo>
                      <a:pt x="1906" y="1394"/>
                    </a:lnTo>
                    <a:lnTo>
                      <a:pt x="1906" y="1394"/>
                    </a:lnTo>
                    <a:lnTo>
                      <a:pt x="1915" y="1403"/>
                    </a:lnTo>
                    <a:lnTo>
                      <a:pt x="1915" y="1403"/>
                    </a:lnTo>
                    <a:lnTo>
                      <a:pt x="1950" y="1412"/>
                    </a:lnTo>
                    <a:lnTo>
                      <a:pt x="1976" y="1438"/>
                    </a:lnTo>
                    <a:lnTo>
                      <a:pt x="1976" y="1438"/>
                    </a:lnTo>
                    <a:lnTo>
                      <a:pt x="1994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21" y="1465"/>
                    </a:lnTo>
                    <a:lnTo>
                      <a:pt x="2021" y="1465"/>
                    </a:lnTo>
                    <a:lnTo>
                      <a:pt x="2029" y="1465"/>
                    </a:lnTo>
                    <a:lnTo>
                      <a:pt x="2038" y="1465"/>
                    </a:lnTo>
                    <a:lnTo>
                      <a:pt x="2038" y="1465"/>
                    </a:lnTo>
                    <a:lnTo>
                      <a:pt x="2056" y="1465"/>
                    </a:lnTo>
                    <a:lnTo>
                      <a:pt x="2065" y="1456"/>
                    </a:lnTo>
                    <a:lnTo>
                      <a:pt x="2065" y="1447"/>
                    </a:lnTo>
                    <a:lnTo>
                      <a:pt x="2065" y="1447"/>
                    </a:lnTo>
                    <a:lnTo>
                      <a:pt x="2065" y="1429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65" y="1403"/>
                    </a:lnTo>
                    <a:lnTo>
                      <a:pt x="2065" y="1403"/>
                    </a:lnTo>
                    <a:lnTo>
                      <a:pt x="2082" y="1394"/>
                    </a:lnTo>
                    <a:lnTo>
                      <a:pt x="2082" y="1394"/>
                    </a:lnTo>
                    <a:lnTo>
                      <a:pt x="2082" y="1385"/>
                    </a:lnTo>
                    <a:lnTo>
                      <a:pt x="2082" y="1385"/>
                    </a:lnTo>
                    <a:lnTo>
                      <a:pt x="2091" y="1376"/>
                    </a:lnTo>
                    <a:lnTo>
                      <a:pt x="2091" y="1376"/>
                    </a:lnTo>
                    <a:lnTo>
                      <a:pt x="2118" y="1368"/>
                    </a:lnTo>
                    <a:lnTo>
                      <a:pt x="2144" y="1376"/>
                    </a:lnTo>
                    <a:lnTo>
                      <a:pt x="2144" y="1376"/>
                    </a:lnTo>
                    <a:lnTo>
                      <a:pt x="2153" y="1385"/>
                    </a:lnTo>
                    <a:lnTo>
                      <a:pt x="2162" y="1385"/>
                    </a:lnTo>
                    <a:lnTo>
                      <a:pt x="2162" y="1385"/>
                    </a:lnTo>
                    <a:lnTo>
                      <a:pt x="2153" y="1403"/>
                    </a:lnTo>
                    <a:lnTo>
                      <a:pt x="2153" y="1403"/>
                    </a:lnTo>
                    <a:lnTo>
                      <a:pt x="2153" y="1412"/>
                    </a:lnTo>
                    <a:lnTo>
                      <a:pt x="2153" y="1412"/>
                    </a:lnTo>
                    <a:lnTo>
                      <a:pt x="2153" y="1420"/>
                    </a:lnTo>
                    <a:lnTo>
                      <a:pt x="2171" y="1447"/>
                    </a:lnTo>
                    <a:lnTo>
                      <a:pt x="2171" y="1447"/>
                    </a:lnTo>
                    <a:lnTo>
                      <a:pt x="2171" y="1456"/>
                    </a:lnTo>
                    <a:lnTo>
                      <a:pt x="2171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53" y="1465"/>
                    </a:lnTo>
                    <a:lnTo>
                      <a:pt x="2153" y="1465"/>
                    </a:lnTo>
                    <a:lnTo>
                      <a:pt x="2144" y="1473"/>
                    </a:lnTo>
                    <a:lnTo>
                      <a:pt x="2135" y="1482"/>
                    </a:lnTo>
                    <a:lnTo>
                      <a:pt x="2135" y="1482"/>
                    </a:lnTo>
                    <a:lnTo>
                      <a:pt x="2135" y="1491"/>
                    </a:lnTo>
                    <a:lnTo>
                      <a:pt x="2135" y="1491"/>
                    </a:lnTo>
                    <a:lnTo>
                      <a:pt x="2135" y="1500"/>
                    </a:lnTo>
                    <a:lnTo>
                      <a:pt x="2144" y="1509"/>
                    </a:lnTo>
                    <a:lnTo>
                      <a:pt x="2144" y="1509"/>
                    </a:lnTo>
                    <a:lnTo>
                      <a:pt x="2162" y="1526"/>
                    </a:lnTo>
                    <a:lnTo>
                      <a:pt x="2162" y="1544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71"/>
                    </a:lnTo>
                    <a:lnTo>
                      <a:pt x="2162" y="1579"/>
                    </a:lnTo>
                    <a:lnTo>
                      <a:pt x="2162" y="1579"/>
                    </a:lnTo>
                    <a:lnTo>
                      <a:pt x="2153" y="1579"/>
                    </a:lnTo>
                    <a:lnTo>
                      <a:pt x="2153" y="1579"/>
                    </a:lnTo>
                    <a:lnTo>
                      <a:pt x="2153" y="1606"/>
                    </a:lnTo>
                    <a:lnTo>
                      <a:pt x="2153" y="1632"/>
                    </a:lnTo>
                    <a:lnTo>
                      <a:pt x="2162" y="1668"/>
                    </a:lnTo>
                    <a:lnTo>
                      <a:pt x="2162" y="1668"/>
                    </a:lnTo>
                    <a:lnTo>
                      <a:pt x="2171" y="1668"/>
                    </a:lnTo>
                    <a:lnTo>
                      <a:pt x="2171" y="1668"/>
                    </a:lnTo>
                    <a:lnTo>
                      <a:pt x="2171" y="1676"/>
                    </a:lnTo>
                    <a:lnTo>
                      <a:pt x="2171" y="1694"/>
                    </a:lnTo>
                    <a:lnTo>
                      <a:pt x="2171" y="1694"/>
                    </a:lnTo>
                    <a:lnTo>
                      <a:pt x="2162" y="1694"/>
                    </a:lnTo>
                    <a:lnTo>
                      <a:pt x="2162" y="1694"/>
                    </a:lnTo>
                    <a:lnTo>
                      <a:pt x="2162" y="1703"/>
                    </a:lnTo>
                    <a:lnTo>
                      <a:pt x="2162" y="1703"/>
                    </a:lnTo>
                    <a:lnTo>
                      <a:pt x="2162" y="1712"/>
                    </a:lnTo>
                    <a:lnTo>
                      <a:pt x="2162" y="1712"/>
                    </a:lnTo>
                    <a:lnTo>
                      <a:pt x="2153" y="1712"/>
                    </a:lnTo>
                    <a:lnTo>
                      <a:pt x="2153" y="1712"/>
                    </a:lnTo>
                    <a:lnTo>
                      <a:pt x="2135" y="1738"/>
                    </a:lnTo>
                    <a:lnTo>
                      <a:pt x="2109" y="1747"/>
                    </a:lnTo>
                    <a:lnTo>
                      <a:pt x="2109" y="1747"/>
                    </a:lnTo>
                    <a:lnTo>
                      <a:pt x="2100" y="1756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73" y="1791"/>
                    </a:lnTo>
                    <a:lnTo>
                      <a:pt x="2073" y="1800"/>
                    </a:lnTo>
                    <a:lnTo>
                      <a:pt x="2073" y="1800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65" y="1818"/>
                    </a:lnTo>
                    <a:lnTo>
                      <a:pt x="2065" y="1818"/>
                    </a:lnTo>
                    <a:lnTo>
                      <a:pt x="2038" y="1835"/>
                    </a:lnTo>
                    <a:lnTo>
                      <a:pt x="2038" y="1835"/>
                    </a:lnTo>
                    <a:lnTo>
                      <a:pt x="2021" y="1835"/>
                    </a:lnTo>
                    <a:lnTo>
                      <a:pt x="2021" y="1844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88"/>
                    </a:lnTo>
                    <a:lnTo>
                      <a:pt x="2012" y="1888"/>
                    </a:lnTo>
                    <a:lnTo>
                      <a:pt x="2003" y="1888"/>
                    </a:lnTo>
                    <a:lnTo>
                      <a:pt x="1985" y="1906"/>
                    </a:lnTo>
                    <a:lnTo>
                      <a:pt x="1985" y="1906"/>
                    </a:lnTo>
                    <a:lnTo>
                      <a:pt x="1985" y="1915"/>
                    </a:lnTo>
                    <a:lnTo>
                      <a:pt x="1985" y="1924"/>
                    </a:lnTo>
                    <a:lnTo>
                      <a:pt x="1985" y="1924"/>
                    </a:lnTo>
                    <a:lnTo>
                      <a:pt x="1976" y="1932"/>
                    </a:lnTo>
                    <a:lnTo>
                      <a:pt x="1976" y="1932"/>
                    </a:lnTo>
                    <a:lnTo>
                      <a:pt x="1959" y="1941"/>
                    </a:lnTo>
                    <a:lnTo>
                      <a:pt x="1959" y="1959"/>
                    </a:lnTo>
                    <a:lnTo>
                      <a:pt x="1959" y="1959"/>
                    </a:lnTo>
                    <a:lnTo>
                      <a:pt x="1959" y="1968"/>
                    </a:lnTo>
                    <a:lnTo>
                      <a:pt x="1959" y="1977"/>
                    </a:lnTo>
                    <a:lnTo>
                      <a:pt x="1959" y="1977"/>
                    </a:lnTo>
                    <a:lnTo>
                      <a:pt x="1968" y="1994"/>
                    </a:lnTo>
                    <a:lnTo>
                      <a:pt x="1968" y="1994"/>
                    </a:lnTo>
                    <a:lnTo>
                      <a:pt x="1959" y="2003"/>
                    </a:lnTo>
                    <a:lnTo>
                      <a:pt x="1959" y="2003"/>
                    </a:lnTo>
                    <a:lnTo>
                      <a:pt x="1959" y="2021"/>
                    </a:lnTo>
                    <a:lnTo>
                      <a:pt x="1959" y="2021"/>
                    </a:lnTo>
                    <a:lnTo>
                      <a:pt x="1976" y="2030"/>
                    </a:lnTo>
                    <a:lnTo>
                      <a:pt x="1976" y="2030"/>
                    </a:lnTo>
                    <a:lnTo>
                      <a:pt x="1985" y="2030"/>
                    </a:lnTo>
                    <a:lnTo>
                      <a:pt x="1985" y="2030"/>
                    </a:lnTo>
                    <a:lnTo>
                      <a:pt x="1985" y="2038"/>
                    </a:lnTo>
                    <a:lnTo>
                      <a:pt x="1994" y="2038"/>
                    </a:lnTo>
                    <a:lnTo>
                      <a:pt x="1994" y="2038"/>
                    </a:lnTo>
                    <a:lnTo>
                      <a:pt x="2003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21" y="2047"/>
                    </a:lnTo>
                    <a:lnTo>
                      <a:pt x="2021" y="2047"/>
                    </a:lnTo>
                    <a:lnTo>
                      <a:pt x="2012" y="2056"/>
                    </a:lnTo>
                    <a:lnTo>
                      <a:pt x="2012" y="2056"/>
                    </a:lnTo>
                    <a:lnTo>
                      <a:pt x="2003" y="2074"/>
                    </a:lnTo>
                    <a:lnTo>
                      <a:pt x="2003" y="2074"/>
                    </a:lnTo>
                    <a:lnTo>
                      <a:pt x="1994" y="2083"/>
                    </a:lnTo>
                    <a:lnTo>
                      <a:pt x="1994" y="2083"/>
                    </a:lnTo>
                    <a:lnTo>
                      <a:pt x="1985" y="2074"/>
                    </a:lnTo>
                    <a:lnTo>
                      <a:pt x="1985" y="2074"/>
                    </a:lnTo>
                    <a:lnTo>
                      <a:pt x="1959" y="2091"/>
                    </a:lnTo>
                    <a:lnTo>
                      <a:pt x="1950" y="2109"/>
                    </a:lnTo>
                    <a:lnTo>
                      <a:pt x="1941" y="2118"/>
                    </a:lnTo>
                    <a:lnTo>
                      <a:pt x="1941" y="2118"/>
                    </a:lnTo>
                    <a:lnTo>
                      <a:pt x="1941" y="2136"/>
                    </a:lnTo>
                    <a:lnTo>
                      <a:pt x="1941" y="2153"/>
                    </a:lnTo>
                    <a:lnTo>
                      <a:pt x="1959" y="2180"/>
                    </a:lnTo>
                    <a:lnTo>
                      <a:pt x="1959" y="2180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41" y="2206"/>
                    </a:lnTo>
                    <a:lnTo>
                      <a:pt x="1941" y="2206"/>
                    </a:lnTo>
                    <a:lnTo>
                      <a:pt x="1950" y="2224"/>
                    </a:lnTo>
                    <a:lnTo>
                      <a:pt x="1950" y="2224"/>
                    </a:lnTo>
                    <a:lnTo>
                      <a:pt x="1985" y="2250"/>
                    </a:lnTo>
                    <a:lnTo>
                      <a:pt x="1985" y="2250"/>
                    </a:lnTo>
                    <a:lnTo>
                      <a:pt x="1994" y="2259"/>
                    </a:lnTo>
                    <a:lnTo>
                      <a:pt x="1994" y="2259"/>
                    </a:lnTo>
                    <a:lnTo>
                      <a:pt x="2003" y="2268"/>
                    </a:lnTo>
                    <a:lnTo>
                      <a:pt x="2003" y="2268"/>
                    </a:lnTo>
                    <a:lnTo>
                      <a:pt x="2021" y="2277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47" y="2321"/>
                    </a:lnTo>
                    <a:lnTo>
                      <a:pt x="2047" y="2321"/>
                    </a:lnTo>
                    <a:lnTo>
                      <a:pt x="2065" y="2339"/>
                    </a:lnTo>
                    <a:lnTo>
                      <a:pt x="2065" y="2339"/>
                    </a:lnTo>
                    <a:lnTo>
                      <a:pt x="2073" y="2356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100" y="2418"/>
                    </a:lnTo>
                    <a:lnTo>
                      <a:pt x="2100" y="2418"/>
                    </a:lnTo>
                    <a:lnTo>
                      <a:pt x="2144" y="2506"/>
                    </a:lnTo>
                    <a:lnTo>
                      <a:pt x="2188" y="2577"/>
                    </a:lnTo>
                    <a:lnTo>
                      <a:pt x="2188" y="2577"/>
                    </a:lnTo>
                    <a:lnTo>
                      <a:pt x="2215" y="2621"/>
                    </a:lnTo>
                    <a:lnTo>
                      <a:pt x="2223" y="2639"/>
                    </a:lnTo>
                    <a:lnTo>
                      <a:pt x="2223" y="2648"/>
                    </a:lnTo>
                    <a:lnTo>
                      <a:pt x="2223" y="2648"/>
                    </a:lnTo>
                    <a:lnTo>
                      <a:pt x="2215" y="2648"/>
                    </a:lnTo>
                    <a:lnTo>
                      <a:pt x="2215" y="2648"/>
                    </a:lnTo>
                    <a:lnTo>
                      <a:pt x="2223" y="2674"/>
                    </a:lnTo>
                    <a:lnTo>
                      <a:pt x="2241" y="2700"/>
                    </a:lnTo>
                    <a:lnTo>
                      <a:pt x="2241" y="2700"/>
                    </a:lnTo>
                    <a:lnTo>
                      <a:pt x="2250" y="2700"/>
                    </a:lnTo>
                    <a:lnTo>
                      <a:pt x="2250" y="2700"/>
                    </a:lnTo>
                    <a:lnTo>
                      <a:pt x="2259" y="2709"/>
                    </a:lnTo>
                    <a:lnTo>
                      <a:pt x="2259" y="2709"/>
                    </a:lnTo>
                    <a:lnTo>
                      <a:pt x="2268" y="2718"/>
                    </a:lnTo>
                    <a:lnTo>
                      <a:pt x="2268" y="2718"/>
                    </a:lnTo>
                    <a:lnTo>
                      <a:pt x="2276" y="2727"/>
                    </a:lnTo>
                    <a:lnTo>
                      <a:pt x="2276" y="2727"/>
                    </a:lnTo>
                    <a:lnTo>
                      <a:pt x="2338" y="2762"/>
                    </a:lnTo>
                    <a:lnTo>
                      <a:pt x="2338" y="2762"/>
                    </a:lnTo>
                    <a:lnTo>
                      <a:pt x="2418" y="2806"/>
                    </a:lnTo>
                    <a:lnTo>
                      <a:pt x="2471" y="2833"/>
                    </a:lnTo>
                    <a:lnTo>
                      <a:pt x="2488" y="2851"/>
                    </a:lnTo>
                    <a:lnTo>
                      <a:pt x="2497" y="2859"/>
                    </a:lnTo>
                    <a:lnTo>
                      <a:pt x="2497" y="2859"/>
                    </a:lnTo>
                    <a:lnTo>
                      <a:pt x="2515" y="2877"/>
                    </a:lnTo>
                    <a:lnTo>
                      <a:pt x="2550" y="2895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68" y="2912"/>
                    </a:lnTo>
                    <a:lnTo>
                      <a:pt x="2568" y="2912"/>
                    </a:lnTo>
                    <a:lnTo>
                      <a:pt x="2559" y="2912"/>
                    </a:lnTo>
                    <a:lnTo>
                      <a:pt x="2559" y="2956"/>
                    </a:lnTo>
                    <a:lnTo>
                      <a:pt x="2559" y="2956"/>
                    </a:lnTo>
                    <a:lnTo>
                      <a:pt x="2568" y="2956"/>
                    </a:lnTo>
                    <a:lnTo>
                      <a:pt x="2568" y="2956"/>
                    </a:lnTo>
                    <a:lnTo>
                      <a:pt x="2576" y="3027"/>
                    </a:lnTo>
                    <a:lnTo>
                      <a:pt x="2576" y="3062"/>
                    </a:lnTo>
                    <a:lnTo>
                      <a:pt x="2568" y="3098"/>
                    </a:lnTo>
                    <a:lnTo>
                      <a:pt x="2568" y="3098"/>
                    </a:lnTo>
                    <a:lnTo>
                      <a:pt x="2550" y="3160"/>
                    </a:lnTo>
                    <a:lnTo>
                      <a:pt x="2550" y="3160"/>
                    </a:lnTo>
                    <a:lnTo>
                      <a:pt x="2550" y="3177"/>
                    </a:lnTo>
                    <a:lnTo>
                      <a:pt x="2550" y="3177"/>
                    </a:lnTo>
                    <a:lnTo>
                      <a:pt x="2541" y="3186"/>
                    </a:lnTo>
                    <a:lnTo>
                      <a:pt x="2541" y="3186"/>
                    </a:lnTo>
                    <a:lnTo>
                      <a:pt x="2550" y="3204"/>
                    </a:lnTo>
                    <a:lnTo>
                      <a:pt x="2550" y="3204"/>
                    </a:lnTo>
                    <a:lnTo>
                      <a:pt x="2559" y="3212"/>
                    </a:lnTo>
                    <a:lnTo>
                      <a:pt x="2559" y="3212"/>
                    </a:lnTo>
                    <a:lnTo>
                      <a:pt x="2550" y="3230"/>
                    </a:lnTo>
                    <a:lnTo>
                      <a:pt x="2550" y="3257"/>
                    </a:lnTo>
                    <a:lnTo>
                      <a:pt x="2550" y="3283"/>
                    </a:lnTo>
                    <a:lnTo>
                      <a:pt x="2550" y="3283"/>
                    </a:lnTo>
                    <a:lnTo>
                      <a:pt x="2541" y="3336"/>
                    </a:lnTo>
                    <a:lnTo>
                      <a:pt x="2541" y="3336"/>
                    </a:lnTo>
                    <a:lnTo>
                      <a:pt x="2532" y="3371"/>
                    </a:lnTo>
                    <a:lnTo>
                      <a:pt x="2532" y="3371"/>
                    </a:lnTo>
                    <a:lnTo>
                      <a:pt x="2523" y="3407"/>
                    </a:lnTo>
                    <a:lnTo>
                      <a:pt x="2523" y="3407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06" y="3442"/>
                    </a:lnTo>
                    <a:lnTo>
                      <a:pt x="2506" y="3460"/>
                    </a:lnTo>
                    <a:lnTo>
                      <a:pt x="2506" y="3460"/>
                    </a:lnTo>
                    <a:lnTo>
                      <a:pt x="2497" y="3486"/>
                    </a:lnTo>
                    <a:lnTo>
                      <a:pt x="2479" y="3504"/>
                    </a:lnTo>
                    <a:lnTo>
                      <a:pt x="2479" y="3504"/>
                    </a:lnTo>
                    <a:lnTo>
                      <a:pt x="2479" y="3513"/>
                    </a:lnTo>
                    <a:lnTo>
                      <a:pt x="2479" y="3513"/>
                    </a:lnTo>
                    <a:lnTo>
                      <a:pt x="2479" y="3530"/>
                    </a:lnTo>
                    <a:lnTo>
                      <a:pt x="2479" y="3530"/>
                    </a:lnTo>
                    <a:lnTo>
                      <a:pt x="2488" y="3539"/>
                    </a:lnTo>
                    <a:lnTo>
                      <a:pt x="2488" y="3539"/>
                    </a:lnTo>
                    <a:lnTo>
                      <a:pt x="2488" y="3548"/>
                    </a:lnTo>
                    <a:lnTo>
                      <a:pt x="2488" y="3548"/>
                    </a:lnTo>
                    <a:lnTo>
                      <a:pt x="2497" y="3566"/>
                    </a:lnTo>
                    <a:lnTo>
                      <a:pt x="2506" y="3574"/>
                    </a:lnTo>
                    <a:lnTo>
                      <a:pt x="2506" y="3574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79" y="3610"/>
                    </a:lnTo>
                    <a:lnTo>
                      <a:pt x="2479" y="3636"/>
                    </a:lnTo>
                    <a:lnTo>
                      <a:pt x="2479" y="3636"/>
                    </a:lnTo>
                    <a:lnTo>
                      <a:pt x="2479" y="3707"/>
                    </a:lnTo>
                    <a:lnTo>
                      <a:pt x="2479" y="3707"/>
                    </a:lnTo>
                    <a:lnTo>
                      <a:pt x="2479" y="3733"/>
                    </a:lnTo>
                    <a:lnTo>
                      <a:pt x="2479" y="3751"/>
                    </a:lnTo>
                    <a:lnTo>
                      <a:pt x="2479" y="3751"/>
                    </a:lnTo>
                    <a:lnTo>
                      <a:pt x="2479" y="3760"/>
                    </a:lnTo>
                    <a:lnTo>
                      <a:pt x="2479" y="3760"/>
                    </a:lnTo>
                    <a:lnTo>
                      <a:pt x="2471" y="3769"/>
                    </a:lnTo>
                    <a:lnTo>
                      <a:pt x="2471" y="3769"/>
                    </a:lnTo>
                    <a:lnTo>
                      <a:pt x="2471" y="3786"/>
                    </a:lnTo>
                    <a:lnTo>
                      <a:pt x="2471" y="3786"/>
                    </a:lnTo>
                    <a:lnTo>
                      <a:pt x="2471" y="3795"/>
                    </a:lnTo>
                    <a:lnTo>
                      <a:pt x="2471" y="3795"/>
                    </a:lnTo>
                    <a:lnTo>
                      <a:pt x="2471" y="3804"/>
                    </a:lnTo>
                    <a:lnTo>
                      <a:pt x="2462" y="3813"/>
                    </a:lnTo>
                    <a:lnTo>
                      <a:pt x="2462" y="3813"/>
                    </a:lnTo>
                    <a:lnTo>
                      <a:pt x="2444" y="3848"/>
                    </a:lnTo>
                    <a:lnTo>
                      <a:pt x="2444" y="3848"/>
                    </a:lnTo>
                    <a:lnTo>
                      <a:pt x="2444" y="3857"/>
                    </a:lnTo>
                    <a:lnTo>
                      <a:pt x="2444" y="3857"/>
                    </a:lnTo>
                    <a:lnTo>
                      <a:pt x="2444" y="3892"/>
                    </a:lnTo>
                    <a:lnTo>
                      <a:pt x="2426" y="3919"/>
                    </a:lnTo>
                    <a:lnTo>
                      <a:pt x="2426" y="3919"/>
                    </a:lnTo>
                    <a:lnTo>
                      <a:pt x="2418" y="3945"/>
                    </a:lnTo>
                    <a:lnTo>
                      <a:pt x="2418" y="3945"/>
                    </a:lnTo>
                    <a:lnTo>
                      <a:pt x="2418" y="3954"/>
                    </a:lnTo>
                    <a:lnTo>
                      <a:pt x="2418" y="3954"/>
                    </a:lnTo>
                    <a:lnTo>
                      <a:pt x="2409" y="3972"/>
                    </a:lnTo>
                    <a:lnTo>
                      <a:pt x="2409" y="3972"/>
                    </a:lnTo>
                    <a:lnTo>
                      <a:pt x="2400" y="3981"/>
                    </a:lnTo>
                    <a:lnTo>
                      <a:pt x="2400" y="3981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391" y="4007"/>
                    </a:lnTo>
                    <a:lnTo>
                      <a:pt x="2382" y="4016"/>
                    </a:lnTo>
                    <a:lnTo>
                      <a:pt x="2382" y="4016"/>
                    </a:lnTo>
                    <a:lnTo>
                      <a:pt x="2373" y="4016"/>
                    </a:lnTo>
                    <a:lnTo>
                      <a:pt x="2365" y="4025"/>
                    </a:lnTo>
                    <a:lnTo>
                      <a:pt x="2365" y="4025"/>
                    </a:lnTo>
                    <a:lnTo>
                      <a:pt x="2365" y="4042"/>
                    </a:lnTo>
                    <a:lnTo>
                      <a:pt x="2373" y="4060"/>
                    </a:lnTo>
                    <a:lnTo>
                      <a:pt x="2373" y="4060"/>
                    </a:lnTo>
                    <a:lnTo>
                      <a:pt x="2373" y="4078"/>
                    </a:lnTo>
                    <a:lnTo>
                      <a:pt x="2373" y="4078"/>
                    </a:lnTo>
                    <a:lnTo>
                      <a:pt x="2373" y="4086"/>
                    </a:lnTo>
                    <a:lnTo>
                      <a:pt x="2373" y="4086"/>
                    </a:lnTo>
                    <a:lnTo>
                      <a:pt x="2373" y="4104"/>
                    </a:lnTo>
                    <a:lnTo>
                      <a:pt x="2382" y="4131"/>
                    </a:lnTo>
                    <a:lnTo>
                      <a:pt x="2382" y="4131"/>
                    </a:lnTo>
                    <a:lnTo>
                      <a:pt x="2391" y="4148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65" y="4228"/>
                    </a:lnTo>
                    <a:lnTo>
                      <a:pt x="2365" y="4228"/>
                    </a:lnTo>
                    <a:lnTo>
                      <a:pt x="2365" y="4245"/>
                    </a:lnTo>
                    <a:lnTo>
                      <a:pt x="2365" y="4245"/>
                    </a:lnTo>
                    <a:lnTo>
                      <a:pt x="2356" y="4245"/>
                    </a:lnTo>
                    <a:lnTo>
                      <a:pt x="2356" y="4245"/>
                    </a:lnTo>
                    <a:lnTo>
                      <a:pt x="2356" y="4272"/>
                    </a:lnTo>
                    <a:lnTo>
                      <a:pt x="2356" y="4289"/>
                    </a:lnTo>
                    <a:lnTo>
                      <a:pt x="2356" y="4289"/>
                    </a:lnTo>
                    <a:lnTo>
                      <a:pt x="2365" y="4307"/>
                    </a:lnTo>
                    <a:lnTo>
                      <a:pt x="2365" y="4307"/>
                    </a:lnTo>
                    <a:lnTo>
                      <a:pt x="2365" y="4316"/>
                    </a:lnTo>
                    <a:lnTo>
                      <a:pt x="2365" y="4316"/>
                    </a:lnTo>
                    <a:lnTo>
                      <a:pt x="2356" y="4316"/>
                    </a:lnTo>
                    <a:lnTo>
                      <a:pt x="2356" y="4316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47" y="4325"/>
                    </a:lnTo>
                    <a:lnTo>
                      <a:pt x="2338" y="4342"/>
                    </a:lnTo>
                    <a:lnTo>
                      <a:pt x="2329" y="4378"/>
                    </a:lnTo>
                    <a:lnTo>
                      <a:pt x="2329" y="4413"/>
                    </a:lnTo>
                    <a:lnTo>
                      <a:pt x="2329" y="4413"/>
                    </a:lnTo>
                    <a:lnTo>
                      <a:pt x="2329" y="4422"/>
                    </a:lnTo>
                    <a:lnTo>
                      <a:pt x="2338" y="4422"/>
                    </a:lnTo>
                    <a:lnTo>
                      <a:pt x="2338" y="4422"/>
                    </a:lnTo>
                    <a:lnTo>
                      <a:pt x="2365" y="4413"/>
                    </a:lnTo>
                    <a:lnTo>
                      <a:pt x="2365" y="4413"/>
                    </a:lnTo>
                    <a:lnTo>
                      <a:pt x="2373" y="4413"/>
                    </a:lnTo>
                    <a:lnTo>
                      <a:pt x="2382" y="4395"/>
                    </a:lnTo>
                    <a:lnTo>
                      <a:pt x="2382" y="4360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91" y="4316"/>
                    </a:lnTo>
                    <a:lnTo>
                      <a:pt x="2400" y="4307"/>
                    </a:lnTo>
                    <a:lnTo>
                      <a:pt x="2400" y="4307"/>
                    </a:lnTo>
                    <a:lnTo>
                      <a:pt x="2400" y="4298"/>
                    </a:lnTo>
                    <a:lnTo>
                      <a:pt x="2400" y="4298"/>
                    </a:lnTo>
                    <a:lnTo>
                      <a:pt x="2409" y="4298"/>
                    </a:lnTo>
                    <a:lnTo>
                      <a:pt x="2409" y="4298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18" y="4325"/>
                    </a:lnTo>
                    <a:lnTo>
                      <a:pt x="2418" y="4325"/>
                    </a:lnTo>
                    <a:lnTo>
                      <a:pt x="2426" y="4325"/>
                    </a:lnTo>
                    <a:lnTo>
                      <a:pt x="2426" y="4325"/>
                    </a:lnTo>
                    <a:lnTo>
                      <a:pt x="2426" y="4334"/>
                    </a:lnTo>
                    <a:lnTo>
                      <a:pt x="2426" y="4334"/>
                    </a:lnTo>
                    <a:lnTo>
                      <a:pt x="2418" y="4342"/>
                    </a:lnTo>
                    <a:lnTo>
                      <a:pt x="2418" y="4342"/>
                    </a:lnTo>
                    <a:lnTo>
                      <a:pt x="2409" y="4351"/>
                    </a:lnTo>
                    <a:lnTo>
                      <a:pt x="2409" y="4369"/>
                    </a:lnTo>
                    <a:lnTo>
                      <a:pt x="2409" y="4369"/>
                    </a:lnTo>
                    <a:lnTo>
                      <a:pt x="2418" y="4369"/>
                    </a:lnTo>
                    <a:lnTo>
                      <a:pt x="2418" y="4369"/>
                    </a:lnTo>
                    <a:lnTo>
                      <a:pt x="2418" y="4387"/>
                    </a:lnTo>
                    <a:lnTo>
                      <a:pt x="2409" y="4387"/>
                    </a:lnTo>
                    <a:lnTo>
                      <a:pt x="2409" y="4387"/>
                    </a:lnTo>
                    <a:lnTo>
                      <a:pt x="2409" y="4395"/>
                    </a:lnTo>
                    <a:lnTo>
                      <a:pt x="2409" y="4395"/>
                    </a:lnTo>
                    <a:lnTo>
                      <a:pt x="2400" y="4413"/>
                    </a:lnTo>
                    <a:lnTo>
                      <a:pt x="2400" y="4431"/>
                    </a:lnTo>
                    <a:lnTo>
                      <a:pt x="2400" y="4431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391" y="4457"/>
                    </a:lnTo>
                    <a:lnTo>
                      <a:pt x="2391" y="4466"/>
                    </a:lnTo>
                    <a:lnTo>
                      <a:pt x="2391" y="4484"/>
                    </a:lnTo>
                    <a:lnTo>
                      <a:pt x="2391" y="4484"/>
                    </a:lnTo>
                    <a:lnTo>
                      <a:pt x="2400" y="4493"/>
                    </a:lnTo>
                    <a:lnTo>
                      <a:pt x="2400" y="4493"/>
                    </a:lnTo>
                    <a:lnTo>
                      <a:pt x="2391" y="4501"/>
                    </a:lnTo>
                    <a:lnTo>
                      <a:pt x="2391" y="4501"/>
                    </a:lnTo>
                    <a:lnTo>
                      <a:pt x="2400" y="4510"/>
                    </a:lnTo>
                    <a:lnTo>
                      <a:pt x="2400" y="4510"/>
                    </a:lnTo>
                    <a:lnTo>
                      <a:pt x="2391" y="4510"/>
                    </a:lnTo>
                    <a:lnTo>
                      <a:pt x="2391" y="4510"/>
                    </a:lnTo>
                    <a:lnTo>
                      <a:pt x="2391" y="4528"/>
                    </a:lnTo>
                    <a:lnTo>
                      <a:pt x="2391" y="4528"/>
                    </a:lnTo>
                    <a:lnTo>
                      <a:pt x="2391" y="4537"/>
                    </a:lnTo>
                    <a:lnTo>
                      <a:pt x="2391" y="4537"/>
                    </a:lnTo>
                    <a:lnTo>
                      <a:pt x="2391" y="4545"/>
                    </a:lnTo>
                    <a:lnTo>
                      <a:pt x="2391" y="4545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82" y="4554"/>
                    </a:lnTo>
                    <a:lnTo>
                      <a:pt x="2365" y="4563"/>
                    </a:lnTo>
                    <a:lnTo>
                      <a:pt x="2365" y="4563"/>
                    </a:lnTo>
                    <a:lnTo>
                      <a:pt x="2365" y="4572"/>
                    </a:lnTo>
                    <a:lnTo>
                      <a:pt x="2365" y="4572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73" y="4590"/>
                    </a:lnTo>
                    <a:lnTo>
                      <a:pt x="2373" y="4590"/>
                    </a:lnTo>
                    <a:lnTo>
                      <a:pt x="2373" y="4598"/>
                    </a:lnTo>
                    <a:lnTo>
                      <a:pt x="2373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56" y="4598"/>
                    </a:lnTo>
                    <a:lnTo>
                      <a:pt x="2356" y="4598"/>
                    </a:lnTo>
                    <a:lnTo>
                      <a:pt x="2347" y="4590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29" y="4572"/>
                    </a:lnTo>
                    <a:lnTo>
                      <a:pt x="2329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03" y="4581"/>
                    </a:lnTo>
                    <a:lnTo>
                      <a:pt x="2303" y="4581"/>
                    </a:lnTo>
                    <a:lnTo>
                      <a:pt x="2285" y="4590"/>
                    </a:lnTo>
                    <a:lnTo>
                      <a:pt x="2285" y="4590"/>
                    </a:lnTo>
                    <a:lnTo>
                      <a:pt x="2285" y="4598"/>
                    </a:lnTo>
                    <a:lnTo>
                      <a:pt x="2285" y="4598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94" y="4616"/>
                    </a:lnTo>
                    <a:lnTo>
                      <a:pt x="2294" y="4616"/>
                    </a:lnTo>
                    <a:lnTo>
                      <a:pt x="2276" y="4616"/>
                    </a:lnTo>
                    <a:lnTo>
                      <a:pt x="2268" y="4634"/>
                    </a:lnTo>
                    <a:lnTo>
                      <a:pt x="2268" y="4634"/>
                    </a:lnTo>
                    <a:lnTo>
                      <a:pt x="2276" y="4643"/>
                    </a:lnTo>
                    <a:lnTo>
                      <a:pt x="2285" y="4643"/>
                    </a:lnTo>
                    <a:lnTo>
                      <a:pt x="2285" y="4643"/>
                    </a:lnTo>
                    <a:lnTo>
                      <a:pt x="2294" y="4651"/>
                    </a:lnTo>
                    <a:lnTo>
                      <a:pt x="2294" y="4651"/>
                    </a:lnTo>
                    <a:lnTo>
                      <a:pt x="2303" y="4660"/>
                    </a:lnTo>
                    <a:lnTo>
                      <a:pt x="2329" y="4660"/>
                    </a:lnTo>
                    <a:lnTo>
                      <a:pt x="2329" y="4660"/>
                    </a:lnTo>
                    <a:lnTo>
                      <a:pt x="2338" y="4660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29" y="4687"/>
                    </a:lnTo>
                    <a:lnTo>
                      <a:pt x="2321" y="4687"/>
                    </a:lnTo>
                    <a:lnTo>
                      <a:pt x="2312" y="4713"/>
                    </a:lnTo>
                    <a:lnTo>
                      <a:pt x="2312" y="4713"/>
                    </a:lnTo>
                    <a:lnTo>
                      <a:pt x="2312" y="4722"/>
                    </a:lnTo>
                    <a:lnTo>
                      <a:pt x="2321" y="4722"/>
                    </a:lnTo>
                    <a:lnTo>
                      <a:pt x="2329" y="4722"/>
                    </a:lnTo>
                    <a:lnTo>
                      <a:pt x="2329" y="4722"/>
                    </a:lnTo>
                    <a:lnTo>
                      <a:pt x="2329" y="4731"/>
                    </a:lnTo>
                    <a:lnTo>
                      <a:pt x="2329" y="4731"/>
                    </a:lnTo>
                    <a:lnTo>
                      <a:pt x="2321" y="4740"/>
                    </a:lnTo>
                    <a:lnTo>
                      <a:pt x="2321" y="4740"/>
                    </a:lnTo>
                    <a:lnTo>
                      <a:pt x="2303" y="4731"/>
                    </a:lnTo>
                    <a:lnTo>
                      <a:pt x="2303" y="4731"/>
                    </a:lnTo>
                    <a:lnTo>
                      <a:pt x="2285" y="4731"/>
                    </a:lnTo>
                    <a:lnTo>
                      <a:pt x="2276" y="4740"/>
                    </a:lnTo>
                    <a:lnTo>
                      <a:pt x="2259" y="4749"/>
                    </a:lnTo>
                    <a:lnTo>
                      <a:pt x="2259" y="4749"/>
                    </a:lnTo>
                    <a:lnTo>
                      <a:pt x="2259" y="4757"/>
                    </a:lnTo>
                    <a:lnTo>
                      <a:pt x="2259" y="4757"/>
                    </a:lnTo>
                    <a:lnTo>
                      <a:pt x="2259" y="4766"/>
                    </a:lnTo>
                    <a:lnTo>
                      <a:pt x="2259" y="4766"/>
                    </a:lnTo>
                    <a:lnTo>
                      <a:pt x="2268" y="4775"/>
                    </a:lnTo>
                    <a:lnTo>
                      <a:pt x="2268" y="4775"/>
                    </a:lnTo>
                    <a:lnTo>
                      <a:pt x="2268" y="4793"/>
                    </a:lnTo>
                    <a:lnTo>
                      <a:pt x="2276" y="4793"/>
                    </a:lnTo>
                    <a:lnTo>
                      <a:pt x="2285" y="4793"/>
                    </a:lnTo>
                    <a:lnTo>
                      <a:pt x="2285" y="4793"/>
                    </a:lnTo>
                    <a:lnTo>
                      <a:pt x="2303" y="4784"/>
                    </a:lnTo>
                    <a:lnTo>
                      <a:pt x="2312" y="4775"/>
                    </a:lnTo>
                    <a:lnTo>
                      <a:pt x="2312" y="4775"/>
                    </a:lnTo>
                    <a:lnTo>
                      <a:pt x="2321" y="4766"/>
                    </a:lnTo>
                    <a:lnTo>
                      <a:pt x="2321" y="4766"/>
                    </a:lnTo>
                    <a:lnTo>
                      <a:pt x="2329" y="4775"/>
                    </a:lnTo>
                    <a:lnTo>
                      <a:pt x="2329" y="4775"/>
                    </a:lnTo>
                    <a:lnTo>
                      <a:pt x="2329" y="4784"/>
                    </a:lnTo>
                    <a:lnTo>
                      <a:pt x="2321" y="4784"/>
                    </a:lnTo>
                    <a:lnTo>
                      <a:pt x="2321" y="4784"/>
                    </a:lnTo>
                    <a:lnTo>
                      <a:pt x="2312" y="4793"/>
                    </a:lnTo>
                    <a:lnTo>
                      <a:pt x="2303" y="4793"/>
                    </a:lnTo>
                    <a:lnTo>
                      <a:pt x="2303" y="4793"/>
                    </a:lnTo>
                    <a:lnTo>
                      <a:pt x="2303" y="4801"/>
                    </a:lnTo>
                    <a:lnTo>
                      <a:pt x="2303" y="4801"/>
                    </a:lnTo>
                    <a:lnTo>
                      <a:pt x="2294" y="4810"/>
                    </a:lnTo>
                    <a:lnTo>
                      <a:pt x="2276" y="4828"/>
                    </a:lnTo>
                    <a:lnTo>
                      <a:pt x="2276" y="4828"/>
                    </a:lnTo>
                    <a:lnTo>
                      <a:pt x="2268" y="4837"/>
                    </a:lnTo>
                    <a:lnTo>
                      <a:pt x="2268" y="4846"/>
                    </a:lnTo>
                    <a:lnTo>
                      <a:pt x="2268" y="4846"/>
                    </a:lnTo>
                    <a:lnTo>
                      <a:pt x="2276" y="4854"/>
                    </a:lnTo>
                    <a:lnTo>
                      <a:pt x="2276" y="4854"/>
                    </a:lnTo>
                    <a:lnTo>
                      <a:pt x="2285" y="4854"/>
                    </a:lnTo>
                    <a:lnTo>
                      <a:pt x="2285" y="4863"/>
                    </a:lnTo>
                    <a:lnTo>
                      <a:pt x="2285" y="4863"/>
                    </a:lnTo>
                    <a:lnTo>
                      <a:pt x="2294" y="4872"/>
                    </a:lnTo>
                    <a:lnTo>
                      <a:pt x="2303" y="4872"/>
                    </a:lnTo>
                    <a:lnTo>
                      <a:pt x="2312" y="4872"/>
                    </a:lnTo>
                    <a:lnTo>
                      <a:pt x="2312" y="4872"/>
                    </a:lnTo>
                    <a:lnTo>
                      <a:pt x="2321" y="4872"/>
                    </a:lnTo>
                    <a:lnTo>
                      <a:pt x="2321" y="4863"/>
                    </a:lnTo>
                    <a:lnTo>
                      <a:pt x="2321" y="4854"/>
                    </a:lnTo>
                    <a:lnTo>
                      <a:pt x="2321" y="4854"/>
                    </a:lnTo>
                    <a:lnTo>
                      <a:pt x="2321" y="4846"/>
                    </a:lnTo>
                    <a:lnTo>
                      <a:pt x="2321" y="4846"/>
                    </a:lnTo>
                    <a:lnTo>
                      <a:pt x="2329" y="4828"/>
                    </a:lnTo>
                    <a:lnTo>
                      <a:pt x="2329" y="4828"/>
                    </a:lnTo>
                    <a:lnTo>
                      <a:pt x="2329" y="4819"/>
                    </a:lnTo>
                    <a:lnTo>
                      <a:pt x="2329" y="4819"/>
                    </a:lnTo>
                    <a:lnTo>
                      <a:pt x="2338" y="4828"/>
                    </a:lnTo>
                    <a:lnTo>
                      <a:pt x="2338" y="4828"/>
                    </a:lnTo>
                    <a:lnTo>
                      <a:pt x="2347" y="4837"/>
                    </a:lnTo>
                    <a:lnTo>
                      <a:pt x="2347" y="4837"/>
                    </a:lnTo>
                    <a:lnTo>
                      <a:pt x="2338" y="4846"/>
                    </a:lnTo>
                    <a:lnTo>
                      <a:pt x="2338" y="4846"/>
                    </a:lnTo>
                    <a:lnTo>
                      <a:pt x="2329" y="4863"/>
                    </a:lnTo>
                    <a:lnTo>
                      <a:pt x="2329" y="4863"/>
                    </a:lnTo>
                    <a:lnTo>
                      <a:pt x="2329" y="4872"/>
                    </a:lnTo>
                    <a:lnTo>
                      <a:pt x="2329" y="4872"/>
                    </a:lnTo>
                    <a:lnTo>
                      <a:pt x="2329" y="4881"/>
                    </a:lnTo>
                    <a:lnTo>
                      <a:pt x="2329" y="4881"/>
                    </a:lnTo>
                    <a:lnTo>
                      <a:pt x="2329" y="4890"/>
                    </a:lnTo>
                    <a:lnTo>
                      <a:pt x="2329" y="4890"/>
                    </a:lnTo>
                    <a:lnTo>
                      <a:pt x="2321" y="4907"/>
                    </a:lnTo>
                    <a:lnTo>
                      <a:pt x="2321" y="4907"/>
                    </a:lnTo>
                    <a:lnTo>
                      <a:pt x="2312" y="4907"/>
                    </a:lnTo>
                    <a:lnTo>
                      <a:pt x="2303" y="4916"/>
                    </a:lnTo>
                    <a:lnTo>
                      <a:pt x="2303" y="4925"/>
                    </a:lnTo>
                    <a:lnTo>
                      <a:pt x="2303" y="4925"/>
                    </a:lnTo>
                    <a:lnTo>
                      <a:pt x="2294" y="4934"/>
                    </a:lnTo>
                    <a:lnTo>
                      <a:pt x="2294" y="4934"/>
                    </a:lnTo>
                    <a:lnTo>
                      <a:pt x="2294" y="4943"/>
                    </a:lnTo>
                    <a:lnTo>
                      <a:pt x="2294" y="4943"/>
                    </a:lnTo>
                    <a:lnTo>
                      <a:pt x="2294" y="4960"/>
                    </a:lnTo>
                    <a:lnTo>
                      <a:pt x="2294" y="4960"/>
                    </a:lnTo>
                    <a:lnTo>
                      <a:pt x="2303" y="4969"/>
                    </a:lnTo>
                    <a:lnTo>
                      <a:pt x="2321" y="4969"/>
                    </a:lnTo>
                    <a:lnTo>
                      <a:pt x="2321" y="4969"/>
                    </a:lnTo>
                    <a:lnTo>
                      <a:pt x="2338" y="4969"/>
                    </a:lnTo>
                    <a:lnTo>
                      <a:pt x="2338" y="4969"/>
                    </a:lnTo>
                    <a:lnTo>
                      <a:pt x="2347" y="4960"/>
                    </a:lnTo>
                    <a:lnTo>
                      <a:pt x="2347" y="4960"/>
                    </a:lnTo>
                    <a:lnTo>
                      <a:pt x="2365" y="4969"/>
                    </a:lnTo>
                    <a:lnTo>
                      <a:pt x="2365" y="4969"/>
                    </a:lnTo>
                    <a:lnTo>
                      <a:pt x="2365" y="4978"/>
                    </a:lnTo>
                    <a:lnTo>
                      <a:pt x="2356" y="4978"/>
                    </a:lnTo>
                    <a:lnTo>
                      <a:pt x="2356" y="4978"/>
                    </a:lnTo>
                    <a:lnTo>
                      <a:pt x="2347" y="4978"/>
                    </a:lnTo>
                    <a:lnTo>
                      <a:pt x="2338" y="4987"/>
                    </a:lnTo>
                    <a:lnTo>
                      <a:pt x="2338" y="4987"/>
                    </a:lnTo>
                    <a:lnTo>
                      <a:pt x="2347" y="5005"/>
                    </a:lnTo>
                    <a:lnTo>
                      <a:pt x="2356" y="5005"/>
                    </a:lnTo>
                    <a:lnTo>
                      <a:pt x="2356" y="5005"/>
                    </a:lnTo>
                    <a:lnTo>
                      <a:pt x="2365" y="5005"/>
                    </a:lnTo>
                    <a:lnTo>
                      <a:pt x="2365" y="5005"/>
                    </a:lnTo>
                    <a:lnTo>
                      <a:pt x="2365" y="5013"/>
                    </a:lnTo>
                    <a:lnTo>
                      <a:pt x="2373" y="5022"/>
                    </a:lnTo>
                    <a:lnTo>
                      <a:pt x="2373" y="5022"/>
                    </a:lnTo>
                    <a:lnTo>
                      <a:pt x="2382" y="5013"/>
                    </a:lnTo>
                    <a:lnTo>
                      <a:pt x="2391" y="5013"/>
                    </a:lnTo>
                    <a:lnTo>
                      <a:pt x="2391" y="5013"/>
                    </a:lnTo>
                    <a:lnTo>
                      <a:pt x="2391" y="4996"/>
                    </a:lnTo>
                    <a:lnTo>
                      <a:pt x="2391" y="4996"/>
                    </a:lnTo>
                    <a:lnTo>
                      <a:pt x="2409" y="5005"/>
                    </a:lnTo>
                    <a:lnTo>
                      <a:pt x="2426" y="5013"/>
                    </a:lnTo>
                    <a:lnTo>
                      <a:pt x="2426" y="5013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40"/>
                    </a:lnTo>
                    <a:lnTo>
                      <a:pt x="2409" y="5040"/>
                    </a:lnTo>
                    <a:lnTo>
                      <a:pt x="2409" y="5049"/>
                    </a:lnTo>
                    <a:lnTo>
                      <a:pt x="2409" y="5049"/>
                    </a:lnTo>
                    <a:lnTo>
                      <a:pt x="2418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35" y="5049"/>
                    </a:lnTo>
                    <a:lnTo>
                      <a:pt x="2435" y="5049"/>
                    </a:lnTo>
                    <a:lnTo>
                      <a:pt x="2462" y="5049"/>
                    </a:lnTo>
                    <a:lnTo>
                      <a:pt x="2479" y="5057"/>
                    </a:lnTo>
                    <a:lnTo>
                      <a:pt x="2479" y="5066"/>
                    </a:lnTo>
                    <a:lnTo>
                      <a:pt x="2479" y="5066"/>
                    </a:lnTo>
                    <a:lnTo>
                      <a:pt x="2479" y="5075"/>
                    </a:lnTo>
                    <a:lnTo>
                      <a:pt x="2479" y="5075"/>
                    </a:lnTo>
                    <a:lnTo>
                      <a:pt x="2471" y="5066"/>
                    </a:lnTo>
                    <a:lnTo>
                      <a:pt x="2453" y="5066"/>
                    </a:lnTo>
                    <a:lnTo>
                      <a:pt x="2453" y="5066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35" y="5075"/>
                    </a:lnTo>
                    <a:lnTo>
                      <a:pt x="2435" y="5075"/>
                    </a:lnTo>
                    <a:lnTo>
                      <a:pt x="2426" y="5084"/>
                    </a:lnTo>
                    <a:lnTo>
                      <a:pt x="2426" y="5093"/>
                    </a:lnTo>
                    <a:lnTo>
                      <a:pt x="2426" y="5093"/>
                    </a:lnTo>
                    <a:lnTo>
                      <a:pt x="2435" y="5102"/>
                    </a:lnTo>
                    <a:lnTo>
                      <a:pt x="2444" y="5102"/>
                    </a:lnTo>
                    <a:lnTo>
                      <a:pt x="2444" y="5102"/>
                    </a:lnTo>
                    <a:lnTo>
                      <a:pt x="2462" y="5102"/>
                    </a:lnTo>
                    <a:lnTo>
                      <a:pt x="2479" y="5084"/>
                    </a:lnTo>
                    <a:lnTo>
                      <a:pt x="2479" y="5084"/>
                    </a:lnTo>
                    <a:lnTo>
                      <a:pt x="2488" y="5075"/>
                    </a:lnTo>
                    <a:lnTo>
                      <a:pt x="2488" y="5075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93"/>
                    </a:lnTo>
                    <a:lnTo>
                      <a:pt x="2497" y="5093"/>
                    </a:lnTo>
                    <a:lnTo>
                      <a:pt x="2497" y="5102"/>
                    </a:lnTo>
                    <a:lnTo>
                      <a:pt x="2497" y="5102"/>
                    </a:lnTo>
                    <a:lnTo>
                      <a:pt x="2479" y="5110"/>
                    </a:lnTo>
                    <a:lnTo>
                      <a:pt x="2462" y="5110"/>
                    </a:lnTo>
                    <a:lnTo>
                      <a:pt x="2462" y="5110"/>
                    </a:lnTo>
                    <a:lnTo>
                      <a:pt x="2444" y="5102"/>
                    </a:lnTo>
                    <a:lnTo>
                      <a:pt x="2435" y="5110"/>
                    </a:lnTo>
                    <a:lnTo>
                      <a:pt x="2435" y="5110"/>
                    </a:lnTo>
                    <a:lnTo>
                      <a:pt x="2426" y="5119"/>
                    </a:lnTo>
                    <a:lnTo>
                      <a:pt x="2426" y="5137"/>
                    </a:lnTo>
                    <a:lnTo>
                      <a:pt x="2426" y="5137"/>
                    </a:lnTo>
                    <a:lnTo>
                      <a:pt x="2418" y="5137"/>
                    </a:lnTo>
                    <a:lnTo>
                      <a:pt x="2400" y="5128"/>
                    </a:lnTo>
                    <a:lnTo>
                      <a:pt x="2400" y="5128"/>
                    </a:lnTo>
                    <a:lnTo>
                      <a:pt x="2382" y="5128"/>
                    </a:lnTo>
                    <a:lnTo>
                      <a:pt x="2382" y="5128"/>
                    </a:lnTo>
                    <a:lnTo>
                      <a:pt x="2373" y="5119"/>
                    </a:lnTo>
                    <a:lnTo>
                      <a:pt x="2373" y="5119"/>
                    </a:lnTo>
                    <a:lnTo>
                      <a:pt x="2365" y="5128"/>
                    </a:lnTo>
                    <a:lnTo>
                      <a:pt x="2365" y="5137"/>
                    </a:lnTo>
                    <a:lnTo>
                      <a:pt x="2365" y="5137"/>
                    </a:lnTo>
                    <a:lnTo>
                      <a:pt x="2365" y="5155"/>
                    </a:lnTo>
                    <a:lnTo>
                      <a:pt x="2365" y="5155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82" y="5172"/>
                    </a:lnTo>
                    <a:lnTo>
                      <a:pt x="2391" y="5172"/>
                    </a:lnTo>
                    <a:lnTo>
                      <a:pt x="2409" y="5172"/>
                    </a:lnTo>
                    <a:lnTo>
                      <a:pt x="2409" y="5172"/>
                    </a:lnTo>
                    <a:lnTo>
                      <a:pt x="2418" y="5172"/>
                    </a:lnTo>
                    <a:lnTo>
                      <a:pt x="2418" y="5172"/>
                    </a:lnTo>
                    <a:lnTo>
                      <a:pt x="2426" y="5181"/>
                    </a:lnTo>
                    <a:lnTo>
                      <a:pt x="2426" y="5181"/>
                    </a:lnTo>
                    <a:lnTo>
                      <a:pt x="2435" y="5181"/>
                    </a:lnTo>
                    <a:lnTo>
                      <a:pt x="2435" y="5181"/>
                    </a:lnTo>
                    <a:lnTo>
                      <a:pt x="2444" y="5190"/>
                    </a:lnTo>
                    <a:lnTo>
                      <a:pt x="2444" y="5190"/>
                    </a:lnTo>
                    <a:lnTo>
                      <a:pt x="2453" y="5181"/>
                    </a:lnTo>
                    <a:lnTo>
                      <a:pt x="2453" y="5181"/>
                    </a:lnTo>
                    <a:lnTo>
                      <a:pt x="2453" y="5172"/>
                    </a:lnTo>
                    <a:lnTo>
                      <a:pt x="2453" y="5172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62" y="5155"/>
                    </a:lnTo>
                    <a:lnTo>
                      <a:pt x="2462" y="5155"/>
                    </a:lnTo>
                    <a:lnTo>
                      <a:pt x="2471" y="5155"/>
                    </a:lnTo>
                    <a:lnTo>
                      <a:pt x="2471" y="5155"/>
                    </a:lnTo>
                    <a:lnTo>
                      <a:pt x="2488" y="5163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15" y="5137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02"/>
                    </a:lnTo>
                    <a:lnTo>
                      <a:pt x="2515" y="5102"/>
                    </a:lnTo>
                    <a:lnTo>
                      <a:pt x="2523" y="5093"/>
                    </a:lnTo>
                    <a:lnTo>
                      <a:pt x="2523" y="5093"/>
                    </a:lnTo>
                    <a:lnTo>
                      <a:pt x="2541" y="5075"/>
                    </a:lnTo>
                    <a:lnTo>
                      <a:pt x="2568" y="5066"/>
                    </a:lnTo>
                    <a:lnTo>
                      <a:pt x="2568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75"/>
                    </a:lnTo>
                    <a:lnTo>
                      <a:pt x="2559" y="5084"/>
                    </a:lnTo>
                    <a:lnTo>
                      <a:pt x="2559" y="5084"/>
                    </a:lnTo>
                    <a:lnTo>
                      <a:pt x="2541" y="5093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9"/>
                    </a:lnTo>
                    <a:lnTo>
                      <a:pt x="2541" y="5119"/>
                    </a:lnTo>
                    <a:lnTo>
                      <a:pt x="2550" y="5128"/>
                    </a:lnTo>
                    <a:lnTo>
                      <a:pt x="2550" y="5128"/>
                    </a:lnTo>
                    <a:lnTo>
                      <a:pt x="2559" y="5128"/>
                    </a:lnTo>
                    <a:lnTo>
                      <a:pt x="2576" y="5128"/>
                    </a:lnTo>
                    <a:lnTo>
                      <a:pt x="2576" y="5128"/>
                    </a:lnTo>
                    <a:lnTo>
                      <a:pt x="2585" y="5128"/>
                    </a:lnTo>
                    <a:lnTo>
                      <a:pt x="2585" y="5128"/>
                    </a:lnTo>
                    <a:lnTo>
                      <a:pt x="2594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594" y="5128"/>
                    </a:lnTo>
                    <a:lnTo>
                      <a:pt x="2594" y="5128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68" y="5137"/>
                    </a:lnTo>
                    <a:lnTo>
                      <a:pt x="2568" y="5146"/>
                    </a:lnTo>
                    <a:lnTo>
                      <a:pt x="2568" y="5146"/>
                    </a:lnTo>
                    <a:lnTo>
                      <a:pt x="2576" y="5163"/>
                    </a:lnTo>
                    <a:lnTo>
                      <a:pt x="2576" y="5163"/>
                    </a:lnTo>
                    <a:lnTo>
                      <a:pt x="2576" y="5172"/>
                    </a:lnTo>
                    <a:lnTo>
                      <a:pt x="2576" y="5172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68" y="5181"/>
                    </a:lnTo>
                    <a:lnTo>
                      <a:pt x="2568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68" y="5172"/>
                    </a:lnTo>
                    <a:lnTo>
                      <a:pt x="2568" y="5172"/>
                    </a:lnTo>
                    <a:lnTo>
                      <a:pt x="2559" y="5163"/>
                    </a:lnTo>
                    <a:lnTo>
                      <a:pt x="2559" y="5146"/>
                    </a:lnTo>
                    <a:lnTo>
                      <a:pt x="2559" y="5146"/>
                    </a:lnTo>
                    <a:lnTo>
                      <a:pt x="2550" y="5137"/>
                    </a:lnTo>
                    <a:lnTo>
                      <a:pt x="2541" y="5137"/>
                    </a:lnTo>
                    <a:lnTo>
                      <a:pt x="2541" y="5137"/>
                    </a:lnTo>
                    <a:lnTo>
                      <a:pt x="2532" y="5146"/>
                    </a:lnTo>
                    <a:lnTo>
                      <a:pt x="2532" y="5146"/>
                    </a:lnTo>
                    <a:lnTo>
                      <a:pt x="2523" y="5155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23" y="5172"/>
                    </a:lnTo>
                    <a:lnTo>
                      <a:pt x="2523" y="5172"/>
                    </a:lnTo>
                    <a:lnTo>
                      <a:pt x="2506" y="5163"/>
                    </a:lnTo>
                    <a:lnTo>
                      <a:pt x="2506" y="5163"/>
                    </a:lnTo>
                    <a:lnTo>
                      <a:pt x="2497" y="5163"/>
                    </a:lnTo>
                    <a:lnTo>
                      <a:pt x="2497" y="5163"/>
                    </a:lnTo>
                    <a:lnTo>
                      <a:pt x="2488" y="5172"/>
                    </a:lnTo>
                    <a:lnTo>
                      <a:pt x="2488" y="5181"/>
                    </a:lnTo>
                    <a:lnTo>
                      <a:pt x="2488" y="5181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97" y="5190"/>
                    </a:lnTo>
                    <a:lnTo>
                      <a:pt x="2497" y="5190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79" y="5190"/>
                    </a:lnTo>
                    <a:lnTo>
                      <a:pt x="2471" y="5199"/>
                    </a:lnTo>
                    <a:lnTo>
                      <a:pt x="2462" y="5208"/>
                    </a:lnTo>
                    <a:lnTo>
                      <a:pt x="2462" y="5208"/>
                    </a:lnTo>
                    <a:lnTo>
                      <a:pt x="2471" y="5216"/>
                    </a:lnTo>
                    <a:lnTo>
                      <a:pt x="2479" y="5216"/>
                    </a:lnTo>
                    <a:lnTo>
                      <a:pt x="2506" y="5216"/>
                    </a:lnTo>
                    <a:lnTo>
                      <a:pt x="2506" y="5216"/>
                    </a:lnTo>
                    <a:lnTo>
                      <a:pt x="2515" y="5225"/>
                    </a:lnTo>
                    <a:lnTo>
                      <a:pt x="2523" y="5234"/>
                    </a:lnTo>
                    <a:lnTo>
                      <a:pt x="2523" y="5234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52"/>
                    </a:lnTo>
                    <a:lnTo>
                      <a:pt x="2532" y="5261"/>
                    </a:lnTo>
                    <a:lnTo>
                      <a:pt x="2532" y="5261"/>
                    </a:lnTo>
                    <a:lnTo>
                      <a:pt x="2541" y="5252"/>
                    </a:lnTo>
                    <a:lnTo>
                      <a:pt x="2550" y="5243"/>
                    </a:lnTo>
                    <a:lnTo>
                      <a:pt x="2550" y="5243"/>
                    </a:lnTo>
                    <a:lnTo>
                      <a:pt x="2550" y="5234"/>
                    </a:lnTo>
                    <a:lnTo>
                      <a:pt x="2559" y="5225"/>
                    </a:lnTo>
                    <a:lnTo>
                      <a:pt x="2559" y="5225"/>
                    </a:lnTo>
                    <a:lnTo>
                      <a:pt x="2559" y="5234"/>
                    </a:lnTo>
                    <a:lnTo>
                      <a:pt x="2559" y="5234"/>
                    </a:lnTo>
                    <a:lnTo>
                      <a:pt x="2568" y="5243"/>
                    </a:lnTo>
                    <a:lnTo>
                      <a:pt x="2568" y="5243"/>
                    </a:lnTo>
                    <a:lnTo>
                      <a:pt x="2568" y="5252"/>
                    </a:lnTo>
                    <a:lnTo>
                      <a:pt x="2568" y="5252"/>
                    </a:lnTo>
                    <a:lnTo>
                      <a:pt x="2576" y="5261"/>
                    </a:lnTo>
                    <a:lnTo>
                      <a:pt x="2594" y="5278"/>
                    </a:lnTo>
                    <a:lnTo>
                      <a:pt x="2594" y="5278"/>
                    </a:lnTo>
                    <a:lnTo>
                      <a:pt x="2603" y="5278"/>
                    </a:lnTo>
                    <a:lnTo>
                      <a:pt x="2603" y="5278"/>
                    </a:lnTo>
                    <a:lnTo>
                      <a:pt x="2612" y="5278"/>
                    </a:lnTo>
                    <a:lnTo>
                      <a:pt x="2612" y="5278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20" y="5252"/>
                    </a:lnTo>
                    <a:lnTo>
                      <a:pt x="2620" y="5252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38" y="5261"/>
                    </a:lnTo>
                    <a:lnTo>
                      <a:pt x="2638" y="5261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305"/>
                    </a:lnTo>
                    <a:lnTo>
                      <a:pt x="2665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91" y="5305"/>
                    </a:lnTo>
                    <a:lnTo>
                      <a:pt x="2691" y="5296"/>
                    </a:lnTo>
                    <a:lnTo>
                      <a:pt x="2691" y="5287"/>
                    </a:lnTo>
                    <a:lnTo>
                      <a:pt x="2691" y="5287"/>
                    </a:lnTo>
                    <a:lnTo>
                      <a:pt x="2691" y="5278"/>
                    </a:lnTo>
                    <a:lnTo>
                      <a:pt x="2682" y="5269"/>
                    </a:lnTo>
                    <a:lnTo>
                      <a:pt x="2682" y="5269"/>
                    </a:lnTo>
                    <a:lnTo>
                      <a:pt x="2673" y="5252"/>
                    </a:lnTo>
                    <a:lnTo>
                      <a:pt x="2673" y="5252"/>
                    </a:lnTo>
                    <a:lnTo>
                      <a:pt x="2665" y="5252"/>
                    </a:lnTo>
                    <a:lnTo>
                      <a:pt x="2735" y="5252"/>
                    </a:lnTo>
                    <a:lnTo>
                      <a:pt x="2735" y="5252"/>
                    </a:lnTo>
                    <a:lnTo>
                      <a:pt x="2744" y="5261"/>
                    </a:lnTo>
                    <a:lnTo>
                      <a:pt x="2753" y="5261"/>
                    </a:lnTo>
                    <a:lnTo>
                      <a:pt x="2753" y="5261"/>
                    </a:lnTo>
                    <a:lnTo>
                      <a:pt x="2762" y="5261"/>
                    </a:lnTo>
                    <a:lnTo>
                      <a:pt x="2762" y="5261"/>
                    </a:lnTo>
                    <a:lnTo>
                      <a:pt x="2770" y="5261"/>
                    </a:lnTo>
                    <a:lnTo>
                      <a:pt x="2770" y="5261"/>
                    </a:lnTo>
                    <a:lnTo>
                      <a:pt x="2788" y="5252"/>
                    </a:lnTo>
                    <a:lnTo>
                      <a:pt x="2806" y="5252"/>
                    </a:lnTo>
                    <a:lnTo>
                      <a:pt x="2806" y="5252"/>
                    </a:lnTo>
                    <a:lnTo>
                      <a:pt x="2823" y="5243"/>
                    </a:lnTo>
                    <a:lnTo>
                      <a:pt x="2841" y="5243"/>
                    </a:lnTo>
                    <a:lnTo>
                      <a:pt x="2841" y="5243"/>
                    </a:lnTo>
                    <a:lnTo>
                      <a:pt x="2841" y="5225"/>
                    </a:lnTo>
                    <a:lnTo>
                      <a:pt x="2841" y="5225"/>
                    </a:lnTo>
                    <a:lnTo>
                      <a:pt x="2832" y="5216"/>
                    </a:lnTo>
                    <a:lnTo>
                      <a:pt x="2806" y="5216"/>
                    </a:lnTo>
                    <a:lnTo>
                      <a:pt x="2806" y="5216"/>
                    </a:lnTo>
                    <a:lnTo>
                      <a:pt x="2762" y="5199"/>
                    </a:lnTo>
                    <a:lnTo>
                      <a:pt x="2709" y="5155"/>
                    </a:lnTo>
                    <a:lnTo>
                      <a:pt x="2691" y="5146"/>
                    </a:lnTo>
                    <a:lnTo>
                      <a:pt x="2691" y="5146"/>
                    </a:lnTo>
                    <a:lnTo>
                      <a:pt x="2691" y="5137"/>
                    </a:lnTo>
                    <a:lnTo>
                      <a:pt x="2691" y="5137"/>
                    </a:lnTo>
                    <a:lnTo>
                      <a:pt x="2682" y="5137"/>
                    </a:lnTo>
                    <a:lnTo>
                      <a:pt x="2682" y="5137"/>
                    </a:lnTo>
                    <a:lnTo>
                      <a:pt x="2682" y="5128"/>
                    </a:lnTo>
                    <a:lnTo>
                      <a:pt x="2682" y="5128"/>
                    </a:lnTo>
                    <a:lnTo>
                      <a:pt x="2665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02"/>
                    </a:lnTo>
                    <a:lnTo>
                      <a:pt x="2656" y="5102"/>
                    </a:lnTo>
                    <a:lnTo>
                      <a:pt x="2656" y="5110"/>
                    </a:lnTo>
                    <a:lnTo>
                      <a:pt x="2656" y="5110"/>
                    </a:lnTo>
                    <a:lnTo>
                      <a:pt x="2673" y="5102"/>
                    </a:lnTo>
                    <a:lnTo>
                      <a:pt x="2673" y="5084"/>
                    </a:lnTo>
                    <a:lnTo>
                      <a:pt x="2673" y="5084"/>
                    </a:lnTo>
                    <a:lnTo>
                      <a:pt x="2673" y="5075"/>
                    </a:lnTo>
                    <a:lnTo>
                      <a:pt x="2673" y="5075"/>
                    </a:lnTo>
                    <a:lnTo>
                      <a:pt x="2656" y="5066"/>
                    </a:lnTo>
                    <a:lnTo>
                      <a:pt x="2656" y="5066"/>
                    </a:lnTo>
                    <a:lnTo>
                      <a:pt x="2656" y="5075"/>
                    </a:lnTo>
                    <a:lnTo>
                      <a:pt x="2656" y="5075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20" y="5057"/>
                    </a:lnTo>
                    <a:lnTo>
                      <a:pt x="2603" y="5057"/>
                    </a:lnTo>
                    <a:lnTo>
                      <a:pt x="2603" y="5057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12" y="5040"/>
                    </a:lnTo>
                    <a:lnTo>
                      <a:pt x="2612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9" y="5040"/>
                    </a:lnTo>
                    <a:lnTo>
                      <a:pt x="2629" y="5040"/>
                    </a:lnTo>
                    <a:lnTo>
                      <a:pt x="2638" y="5049"/>
                    </a:lnTo>
                    <a:lnTo>
                      <a:pt x="2647" y="5049"/>
                    </a:lnTo>
                    <a:lnTo>
                      <a:pt x="2647" y="5049"/>
                    </a:lnTo>
                    <a:lnTo>
                      <a:pt x="2656" y="5040"/>
                    </a:lnTo>
                    <a:lnTo>
                      <a:pt x="2656" y="5040"/>
                    </a:lnTo>
                    <a:lnTo>
                      <a:pt x="2656" y="5022"/>
                    </a:lnTo>
                    <a:lnTo>
                      <a:pt x="2647" y="5013"/>
                    </a:lnTo>
                    <a:lnTo>
                      <a:pt x="2647" y="5013"/>
                    </a:lnTo>
                    <a:lnTo>
                      <a:pt x="2638" y="4996"/>
                    </a:lnTo>
                    <a:lnTo>
                      <a:pt x="2629" y="4987"/>
                    </a:lnTo>
                    <a:lnTo>
                      <a:pt x="2629" y="4978"/>
                    </a:lnTo>
                    <a:lnTo>
                      <a:pt x="2629" y="4978"/>
                    </a:lnTo>
                    <a:lnTo>
                      <a:pt x="2629" y="4969"/>
                    </a:lnTo>
                    <a:lnTo>
                      <a:pt x="2629" y="4969"/>
                    </a:lnTo>
                    <a:lnTo>
                      <a:pt x="2629" y="4952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16"/>
                    </a:lnTo>
                    <a:lnTo>
                      <a:pt x="2638" y="4907"/>
                    </a:lnTo>
                    <a:lnTo>
                      <a:pt x="2656" y="4890"/>
                    </a:lnTo>
                    <a:lnTo>
                      <a:pt x="2656" y="4890"/>
                    </a:lnTo>
                    <a:lnTo>
                      <a:pt x="2665" y="4881"/>
                    </a:lnTo>
                    <a:lnTo>
                      <a:pt x="2665" y="4881"/>
                    </a:lnTo>
                    <a:lnTo>
                      <a:pt x="2691" y="4872"/>
                    </a:lnTo>
                    <a:lnTo>
                      <a:pt x="2700" y="4854"/>
                    </a:lnTo>
                    <a:lnTo>
                      <a:pt x="2700" y="4837"/>
                    </a:lnTo>
                    <a:lnTo>
                      <a:pt x="2700" y="4837"/>
                    </a:lnTo>
                    <a:lnTo>
                      <a:pt x="2709" y="4819"/>
                    </a:lnTo>
                    <a:lnTo>
                      <a:pt x="2726" y="4793"/>
                    </a:lnTo>
                    <a:lnTo>
                      <a:pt x="2726" y="4793"/>
                    </a:lnTo>
                    <a:lnTo>
                      <a:pt x="2744" y="4784"/>
                    </a:lnTo>
                    <a:lnTo>
                      <a:pt x="2744" y="4784"/>
                    </a:lnTo>
                    <a:lnTo>
                      <a:pt x="2753" y="4775"/>
                    </a:lnTo>
                    <a:lnTo>
                      <a:pt x="2753" y="4775"/>
                    </a:lnTo>
                    <a:lnTo>
                      <a:pt x="2779" y="4757"/>
                    </a:lnTo>
                    <a:lnTo>
                      <a:pt x="2779" y="4757"/>
                    </a:lnTo>
                    <a:lnTo>
                      <a:pt x="2797" y="4749"/>
                    </a:lnTo>
                    <a:lnTo>
                      <a:pt x="2806" y="4731"/>
                    </a:lnTo>
                    <a:lnTo>
                      <a:pt x="2806" y="4731"/>
                    </a:lnTo>
                    <a:lnTo>
                      <a:pt x="2806" y="4713"/>
                    </a:lnTo>
                    <a:lnTo>
                      <a:pt x="2806" y="4713"/>
                    </a:lnTo>
                    <a:lnTo>
                      <a:pt x="2815" y="4696"/>
                    </a:lnTo>
                    <a:lnTo>
                      <a:pt x="2815" y="4696"/>
                    </a:lnTo>
                    <a:lnTo>
                      <a:pt x="2815" y="4678"/>
                    </a:lnTo>
                    <a:lnTo>
                      <a:pt x="2815" y="4678"/>
                    </a:lnTo>
                    <a:lnTo>
                      <a:pt x="2815" y="4669"/>
                    </a:lnTo>
                    <a:lnTo>
                      <a:pt x="2806" y="4660"/>
                    </a:lnTo>
                    <a:lnTo>
                      <a:pt x="2806" y="4660"/>
                    </a:lnTo>
                    <a:lnTo>
                      <a:pt x="2797" y="4660"/>
                    </a:lnTo>
                    <a:lnTo>
                      <a:pt x="2797" y="4660"/>
                    </a:lnTo>
                    <a:lnTo>
                      <a:pt x="2779" y="4660"/>
                    </a:lnTo>
                    <a:lnTo>
                      <a:pt x="2753" y="4660"/>
                    </a:lnTo>
                    <a:lnTo>
                      <a:pt x="2753" y="4660"/>
                    </a:lnTo>
                    <a:lnTo>
                      <a:pt x="2735" y="4643"/>
                    </a:lnTo>
                    <a:lnTo>
                      <a:pt x="2718" y="4625"/>
                    </a:lnTo>
                    <a:lnTo>
                      <a:pt x="2718" y="4625"/>
                    </a:lnTo>
                    <a:lnTo>
                      <a:pt x="2718" y="4598"/>
                    </a:lnTo>
                    <a:lnTo>
                      <a:pt x="2726" y="4581"/>
                    </a:lnTo>
                    <a:lnTo>
                      <a:pt x="2726" y="4581"/>
                    </a:lnTo>
                    <a:lnTo>
                      <a:pt x="2744" y="4554"/>
                    </a:lnTo>
                    <a:lnTo>
                      <a:pt x="2770" y="4545"/>
                    </a:lnTo>
                    <a:lnTo>
                      <a:pt x="2806" y="4537"/>
                    </a:lnTo>
                    <a:lnTo>
                      <a:pt x="2806" y="4537"/>
                    </a:lnTo>
                    <a:lnTo>
                      <a:pt x="2815" y="4528"/>
                    </a:lnTo>
                    <a:lnTo>
                      <a:pt x="2823" y="4519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32" y="4501"/>
                    </a:lnTo>
                    <a:lnTo>
                      <a:pt x="2832" y="4501"/>
                    </a:lnTo>
                    <a:lnTo>
                      <a:pt x="2841" y="4484"/>
                    </a:lnTo>
                    <a:lnTo>
                      <a:pt x="2841" y="4466"/>
                    </a:lnTo>
                    <a:lnTo>
                      <a:pt x="2841" y="4466"/>
                    </a:lnTo>
                    <a:lnTo>
                      <a:pt x="2850" y="4431"/>
                    </a:lnTo>
                    <a:lnTo>
                      <a:pt x="2850" y="4413"/>
                    </a:lnTo>
                    <a:lnTo>
                      <a:pt x="2859" y="4413"/>
                    </a:lnTo>
                    <a:lnTo>
                      <a:pt x="2859" y="4413"/>
                    </a:lnTo>
                    <a:lnTo>
                      <a:pt x="2876" y="4404"/>
                    </a:lnTo>
                    <a:lnTo>
                      <a:pt x="2876" y="4395"/>
                    </a:lnTo>
                    <a:lnTo>
                      <a:pt x="2876" y="4395"/>
                    </a:lnTo>
                    <a:lnTo>
                      <a:pt x="2876" y="4387"/>
                    </a:lnTo>
                    <a:lnTo>
                      <a:pt x="2876" y="4387"/>
                    </a:lnTo>
                    <a:lnTo>
                      <a:pt x="2868" y="4369"/>
                    </a:lnTo>
                    <a:lnTo>
                      <a:pt x="2868" y="4369"/>
                    </a:lnTo>
                    <a:lnTo>
                      <a:pt x="2876" y="4369"/>
                    </a:lnTo>
                    <a:lnTo>
                      <a:pt x="2876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903" y="4387"/>
                    </a:lnTo>
                    <a:lnTo>
                      <a:pt x="2903" y="4387"/>
                    </a:lnTo>
                    <a:lnTo>
                      <a:pt x="2912" y="4387"/>
                    </a:lnTo>
                    <a:lnTo>
                      <a:pt x="2912" y="4387"/>
                    </a:lnTo>
                    <a:lnTo>
                      <a:pt x="2929" y="4387"/>
                    </a:lnTo>
                    <a:lnTo>
                      <a:pt x="2947" y="4369"/>
                    </a:lnTo>
                    <a:lnTo>
                      <a:pt x="2947" y="4369"/>
                    </a:lnTo>
                    <a:lnTo>
                      <a:pt x="2947" y="4360"/>
                    </a:lnTo>
                    <a:lnTo>
                      <a:pt x="2947" y="4360"/>
                    </a:lnTo>
                    <a:lnTo>
                      <a:pt x="2947" y="4351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29" y="4342"/>
                    </a:lnTo>
                    <a:lnTo>
                      <a:pt x="2929" y="4342"/>
                    </a:lnTo>
                    <a:lnTo>
                      <a:pt x="2920" y="4334"/>
                    </a:lnTo>
                    <a:lnTo>
                      <a:pt x="2912" y="4342"/>
                    </a:lnTo>
                    <a:lnTo>
                      <a:pt x="2912" y="4342"/>
                    </a:lnTo>
                    <a:lnTo>
                      <a:pt x="2903" y="4342"/>
                    </a:lnTo>
                    <a:lnTo>
                      <a:pt x="2903" y="4342"/>
                    </a:lnTo>
                    <a:lnTo>
                      <a:pt x="2894" y="4351"/>
                    </a:lnTo>
                    <a:lnTo>
                      <a:pt x="2894" y="4351"/>
                    </a:lnTo>
                    <a:lnTo>
                      <a:pt x="2885" y="4351"/>
                    </a:lnTo>
                    <a:lnTo>
                      <a:pt x="2885" y="4351"/>
                    </a:lnTo>
                    <a:lnTo>
                      <a:pt x="2885" y="4342"/>
                    </a:lnTo>
                    <a:lnTo>
                      <a:pt x="2885" y="4342"/>
                    </a:lnTo>
                    <a:lnTo>
                      <a:pt x="2876" y="4334"/>
                    </a:lnTo>
                    <a:lnTo>
                      <a:pt x="2859" y="4334"/>
                    </a:lnTo>
                    <a:lnTo>
                      <a:pt x="2859" y="4334"/>
                    </a:lnTo>
                    <a:lnTo>
                      <a:pt x="2859" y="4316"/>
                    </a:lnTo>
                    <a:lnTo>
                      <a:pt x="2859" y="4307"/>
                    </a:lnTo>
                    <a:lnTo>
                      <a:pt x="2859" y="4307"/>
                    </a:lnTo>
                    <a:lnTo>
                      <a:pt x="2859" y="4298"/>
                    </a:lnTo>
                    <a:lnTo>
                      <a:pt x="2859" y="4298"/>
                    </a:lnTo>
                    <a:lnTo>
                      <a:pt x="2850" y="4272"/>
                    </a:lnTo>
                    <a:lnTo>
                      <a:pt x="2850" y="4263"/>
                    </a:lnTo>
                    <a:lnTo>
                      <a:pt x="2859" y="4254"/>
                    </a:lnTo>
                    <a:lnTo>
                      <a:pt x="2859" y="4254"/>
                    </a:lnTo>
                    <a:lnTo>
                      <a:pt x="2859" y="4245"/>
                    </a:lnTo>
                    <a:lnTo>
                      <a:pt x="2859" y="4245"/>
                    </a:lnTo>
                    <a:lnTo>
                      <a:pt x="2894" y="4254"/>
                    </a:lnTo>
                    <a:lnTo>
                      <a:pt x="2894" y="4254"/>
                    </a:lnTo>
                    <a:lnTo>
                      <a:pt x="2903" y="4263"/>
                    </a:lnTo>
                    <a:lnTo>
                      <a:pt x="2903" y="4263"/>
                    </a:lnTo>
                    <a:lnTo>
                      <a:pt x="2938" y="4272"/>
                    </a:lnTo>
                    <a:lnTo>
                      <a:pt x="2938" y="4272"/>
                    </a:lnTo>
                    <a:lnTo>
                      <a:pt x="2965" y="4272"/>
                    </a:lnTo>
                    <a:lnTo>
                      <a:pt x="2982" y="4272"/>
                    </a:lnTo>
                    <a:lnTo>
                      <a:pt x="3000" y="4254"/>
                    </a:lnTo>
                    <a:lnTo>
                      <a:pt x="3000" y="4254"/>
                    </a:lnTo>
                    <a:lnTo>
                      <a:pt x="3009" y="4237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01"/>
                    </a:lnTo>
                    <a:lnTo>
                      <a:pt x="3009" y="4192"/>
                    </a:lnTo>
                    <a:lnTo>
                      <a:pt x="3009" y="4192"/>
                    </a:lnTo>
                    <a:lnTo>
                      <a:pt x="3018" y="4184"/>
                    </a:lnTo>
                    <a:lnTo>
                      <a:pt x="3026" y="4175"/>
                    </a:lnTo>
                    <a:lnTo>
                      <a:pt x="3026" y="4166"/>
                    </a:lnTo>
                    <a:lnTo>
                      <a:pt x="3026" y="4166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48"/>
                    </a:lnTo>
                    <a:lnTo>
                      <a:pt x="3018" y="4148"/>
                    </a:lnTo>
                    <a:lnTo>
                      <a:pt x="3009" y="4131"/>
                    </a:lnTo>
                    <a:lnTo>
                      <a:pt x="3009" y="4131"/>
                    </a:lnTo>
                    <a:lnTo>
                      <a:pt x="3018" y="4131"/>
                    </a:lnTo>
                    <a:lnTo>
                      <a:pt x="3018" y="4131"/>
                    </a:lnTo>
                    <a:lnTo>
                      <a:pt x="3026" y="4131"/>
                    </a:lnTo>
                    <a:lnTo>
                      <a:pt x="3026" y="4131"/>
                    </a:lnTo>
                    <a:lnTo>
                      <a:pt x="3035" y="4131"/>
                    </a:lnTo>
                    <a:lnTo>
                      <a:pt x="3062" y="4131"/>
                    </a:lnTo>
                    <a:lnTo>
                      <a:pt x="3062" y="4131"/>
                    </a:lnTo>
                    <a:lnTo>
                      <a:pt x="3176" y="4122"/>
                    </a:lnTo>
                    <a:lnTo>
                      <a:pt x="3176" y="4122"/>
                    </a:lnTo>
                    <a:lnTo>
                      <a:pt x="3238" y="4104"/>
                    </a:lnTo>
                    <a:lnTo>
                      <a:pt x="3265" y="4086"/>
                    </a:lnTo>
                    <a:lnTo>
                      <a:pt x="3282" y="4069"/>
                    </a:lnTo>
                    <a:lnTo>
                      <a:pt x="3282" y="4069"/>
                    </a:lnTo>
                    <a:lnTo>
                      <a:pt x="3318" y="4025"/>
                    </a:lnTo>
                    <a:lnTo>
                      <a:pt x="3318" y="4025"/>
                    </a:lnTo>
                    <a:lnTo>
                      <a:pt x="3326" y="4007"/>
                    </a:lnTo>
                    <a:lnTo>
                      <a:pt x="3326" y="4007"/>
                    </a:lnTo>
                    <a:lnTo>
                      <a:pt x="3335" y="3998"/>
                    </a:lnTo>
                    <a:lnTo>
                      <a:pt x="3335" y="3998"/>
                    </a:lnTo>
                    <a:lnTo>
                      <a:pt x="3335" y="3989"/>
                    </a:lnTo>
                    <a:lnTo>
                      <a:pt x="3335" y="3981"/>
                    </a:lnTo>
                    <a:lnTo>
                      <a:pt x="3335" y="3981"/>
                    </a:lnTo>
                    <a:lnTo>
                      <a:pt x="3335" y="3972"/>
                    </a:lnTo>
                    <a:lnTo>
                      <a:pt x="3335" y="3972"/>
                    </a:lnTo>
                    <a:lnTo>
                      <a:pt x="3326" y="3963"/>
                    </a:lnTo>
                    <a:lnTo>
                      <a:pt x="3309" y="3963"/>
                    </a:lnTo>
                    <a:lnTo>
                      <a:pt x="3309" y="3963"/>
                    </a:lnTo>
                    <a:lnTo>
                      <a:pt x="3291" y="3945"/>
                    </a:lnTo>
                    <a:lnTo>
                      <a:pt x="3291" y="3945"/>
                    </a:lnTo>
                    <a:lnTo>
                      <a:pt x="3291" y="3928"/>
                    </a:lnTo>
                    <a:lnTo>
                      <a:pt x="3300" y="3919"/>
                    </a:lnTo>
                    <a:lnTo>
                      <a:pt x="3300" y="3919"/>
                    </a:lnTo>
                    <a:lnTo>
                      <a:pt x="3309" y="3910"/>
                    </a:lnTo>
                    <a:lnTo>
                      <a:pt x="3309" y="3901"/>
                    </a:lnTo>
                    <a:lnTo>
                      <a:pt x="3309" y="3901"/>
                    </a:lnTo>
                    <a:lnTo>
                      <a:pt x="3300" y="3892"/>
                    </a:lnTo>
                    <a:lnTo>
                      <a:pt x="3300" y="3892"/>
                    </a:lnTo>
                    <a:lnTo>
                      <a:pt x="3273" y="3875"/>
                    </a:lnTo>
                    <a:lnTo>
                      <a:pt x="3273" y="3875"/>
                    </a:lnTo>
                    <a:lnTo>
                      <a:pt x="3265" y="3875"/>
                    </a:lnTo>
                    <a:lnTo>
                      <a:pt x="3265" y="3875"/>
                    </a:lnTo>
                    <a:lnTo>
                      <a:pt x="3247" y="3875"/>
                    </a:lnTo>
                    <a:lnTo>
                      <a:pt x="3220" y="3857"/>
                    </a:lnTo>
                    <a:lnTo>
                      <a:pt x="3220" y="3857"/>
                    </a:lnTo>
                    <a:lnTo>
                      <a:pt x="3229" y="3848"/>
                    </a:lnTo>
                    <a:lnTo>
                      <a:pt x="3229" y="3848"/>
                    </a:lnTo>
                    <a:lnTo>
                      <a:pt x="3238" y="3848"/>
                    </a:lnTo>
                    <a:lnTo>
                      <a:pt x="3238" y="3848"/>
                    </a:lnTo>
                    <a:lnTo>
                      <a:pt x="3238" y="3839"/>
                    </a:lnTo>
                    <a:lnTo>
                      <a:pt x="3238" y="3839"/>
                    </a:lnTo>
                    <a:lnTo>
                      <a:pt x="3247" y="3839"/>
                    </a:lnTo>
                    <a:lnTo>
                      <a:pt x="3247" y="3839"/>
                    </a:lnTo>
                    <a:lnTo>
                      <a:pt x="3256" y="3848"/>
                    </a:lnTo>
                    <a:lnTo>
                      <a:pt x="3265" y="3857"/>
                    </a:lnTo>
                    <a:lnTo>
                      <a:pt x="3273" y="3857"/>
                    </a:lnTo>
                    <a:lnTo>
                      <a:pt x="3273" y="3857"/>
                    </a:lnTo>
                    <a:lnTo>
                      <a:pt x="3309" y="3857"/>
                    </a:lnTo>
                    <a:lnTo>
                      <a:pt x="3344" y="3875"/>
                    </a:lnTo>
                    <a:lnTo>
                      <a:pt x="3344" y="3875"/>
                    </a:lnTo>
                    <a:lnTo>
                      <a:pt x="3362" y="3883"/>
                    </a:lnTo>
                    <a:lnTo>
                      <a:pt x="3362" y="3883"/>
                    </a:lnTo>
                    <a:lnTo>
                      <a:pt x="3370" y="3875"/>
                    </a:lnTo>
                    <a:lnTo>
                      <a:pt x="3370" y="3875"/>
                    </a:lnTo>
                    <a:lnTo>
                      <a:pt x="3379" y="3875"/>
                    </a:lnTo>
                    <a:lnTo>
                      <a:pt x="3379" y="3875"/>
                    </a:lnTo>
                    <a:lnTo>
                      <a:pt x="3388" y="3875"/>
                    </a:lnTo>
                    <a:lnTo>
                      <a:pt x="3423" y="3875"/>
                    </a:lnTo>
                    <a:lnTo>
                      <a:pt x="3423" y="3875"/>
                    </a:lnTo>
                    <a:lnTo>
                      <a:pt x="3450" y="3875"/>
                    </a:lnTo>
                    <a:lnTo>
                      <a:pt x="3476" y="3866"/>
                    </a:lnTo>
                    <a:lnTo>
                      <a:pt x="3476" y="3866"/>
                    </a:lnTo>
                    <a:lnTo>
                      <a:pt x="3494" y="3848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20" y="3813"/>
                    </a:lnTo>
                    <a:lnTo>
                      <a:pt x="3520" y="3813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9" y="3804"/>
                    </a:lnTo>
                    <a:lnTo>
                      <a:pt x="3547" y="3786"/>
                    </a:lnTo>
                    <a:lnTo>
                      <a:pt x="3547" y="3786"/>
                    </a:lnTo>
                    <a:lnTo>
                      <a:pt x="3565" y="3769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91" y="3724"/>
                    </a:lnTo>
                    <a:lnTo>
                      <a:pt x="3591" y="3724"/>
                    </a:lnTo>
                    <a:lnTo>
                      <a:pt x="3600" y="3689"/>
                    </a:lnTo>
                    <a:lnTo>
                      <a:pt x="3600" y="3689"/>
                    </a:lnTo>
                    <a:lnTo>
                      <a:pt x="3600" y="3672"/>
                    </a:lnTo>
                    <a:lnTo>
                      <a:pt x="3618" y="3654"/>
                    </a:lnTo>
                    <a:lnTo>
                      <a:pt x="3618" y="3654"/>
                    </a:lnTo>
                    <a:lnTo>
                      <a:pt x="3626" y="3654"/>
                    </a:lnTo>
                    <a:lnTo>
                      <a:pt x="3626" y="3654"/>
                    </a:lnTo>
                    <a:lnTo>
                      <a:pt x="3626" y="3636"/>
                    </a:lnTo>
                    <a:lnTo>
                      <a:pt x="3626" y="3619"/>
                    </a:lnTo>
                    <a:lnTo>
                      <a:pt x="3626" y="3619"/>
                    </a:lnTo>
                    <a:lnTo>
                      <a:pt x="3635" y="3610"/>
                    </a:lnTo>
                    <a:lnTo>
                      <a:pt x="3644" y="3601"/>
                    </a:lnTo>
                    <a:lnTo>
                      <a:pt x="3644" y="3601"/>
                    </a:lnTo>
                    <a:lnTo>
                      <a:pt x="3662" y="3601"/>
                    </a:lnTo>
                    <a:lnTo>
                      <a:pt x="3662" y="3601"/>
                    </a:lnTo>
                    <a:lnTo>
                      <a:pt x="3662" y="3610"/>
                    </a:lnTo>
                    <a:lnTo>
                      <a:pt x="3653" y="3627"/>
                    </a:lnTo>
                    <a:lnTo>
                      <a:pt x="3653" y="3627"/>
                    </a:lnTo>
                    <a:lnTo>
                      <a:pt x="3653" y="3636"/>
                    </a:lnTo>
                    <a:lnTo>
                      <a:pt x="3662" y="3645"/>
                    </a:lnTo>
                    <a:lnTo>
                      <a:pt x="3662" y="3645"/>
                    </a:lnTo>
                    <a:lnTo>
                      <a:pt x="3670" y="3654"/>
                    </a:lnTo>
                    <a:lnTo>
                      <a:pt x="3679" y="3645"/>
                    </a:lnTo>
                    <a:lnTo>
                      <a:pt x="3679" y="3645"/>
                    </a:lnTo>
                    <a:lnTo>
                      <a:pt x="3697" y="3601"/>
                    </a:lnTo>
                    <a:lnTo>
                      <a:pt x="3697" y="3601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23" y="3566"/>
                    </a:lnTo>
                    <a:lnTo>
                      <a:pt x="3723" y="3566"/>
                    </a:lnTo>
                    <a:lnTo>
                      <a:pt x="3723" y="3557"/>
                    </a:lnTo>
                    <a:lnTo>
                      <a:pt x="3723" y="3557"/>
                    </a:lnTo>
                    <a:lnTo>
                      <a:pt x="3750" y="3521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495"/>
                    </a:lnTo>
                    <a:lnTo>
                      <a:pt x="3785" y="3495"/>
                    </a:lnTo>
                    <a:lnTo>
                      <a:pt x="3794" y="3468"/>
                    </a:lnTo>
                    <a:lnTo>
                      <a:pt x="3794" y="3424"/>
                    </a:lnTo>
                    <a:lnTo>
                      <a:pt x="3794" y="3424"/>
                    </a:lnTo>
                    <a:lnTo>
                      <a:pt x="3794" y="3389"/>
                    </a:lnTo>
                    <a:lnTo>
                      <a:pt x="3794" y="3389"/>
                    </a:lnTo>
                    <a:lnTo>
                      <a:pt x="3794" y="3380"/>
                    </a:lnTo>
                    <a:lnTo>
                      <a:pt x="3794" y="3380"/>
                    </a:lnTo>
                    <a:lnTo>
                      <a:pt x="3794" y="3363"/>
                    </a:lnTo>
                    <a:lnTo>
                      <a:pt x="3794" y="3345"/>
                    </a:lnTo>
                    <a:lnTo>
                      <a:pt x="3794" y="3345"/>
                    </a:lnTo>
                    <a:lnTo>
                      <a:pt x="3812" y="3318"/>
                    </a:lnTo>
                    <a:lnTo>
                      <a:pt x="3812" y="3318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38" y="3292"/>
                    </a:lnTo>
                    <a:lnTo>
                      <a:pt x="3882" y="3248"/>
                    </a:lnTo>
                    <a:lnTo>
                      <a:pt x="3882" y="3248"/>
                    </a:lnTo>
                    <a:lnTo>
                      <a:pt x="3917" y="3230"/>
                    </a:lnTo>
                    <a:lnTo>
                      <a:pt x="3953" y="3221"/>
                    </a:lnTo>
                    <a:lnTo>
                      <a:pt x="3953" y="3221"/>
                    </a:lnTo>
                    <a:lnTo>
                      <a:pt x="3970" y="3221"/>
                    </a:lnTo>
                    <a:lnTo>
                      <a:pt x="3979" y="3212"/>
                    </a:lnTo>
                    <a:lnTo>
                      <a:pt x="3979" y="3212"/>
                    </a:lnTo>
                    <a:lnTo>
                      <a:pt x="3979" y="3204"/>
                    </a:lnTo>
                    <a:lnTo>
                      <a:pt x="3979" y="3204"/>
                    </a:lnTo>
                    <a:lnTo>
                      <a:pt x="3988" y="3204"/>
                    </a:lnTo>
                    <a:lnTo>
                      <a:pt x="3988" y="3204"/>
                    </a:lnTo>
                    <a:lnTo>
                      <a:pt x="4006" y="3195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32" y="3168"/>
                    </a:lnTo>
                    <a:lnTo>
                      <a:pt x="4032" y="3168"/>
                    </a:lnTo>
                    <a:lnTo>
                      <a:pt x="4050" y="3168"/>
                    </a:lnTo>
                    <a:lnTo>
                      <a:pt x="4067" y="3168"/>
                    </a:lnTo>
                    <a:lnTo>
                      <a:pt x="4067" y="3168"/>
                    </a:lnTo>
                    <a:lnTo>
                      <a:pt x="4103" y="3168"/>
                    </a:lnTo>
                    <a:lnTo>
                      <a:pt x="4103" y="3168"/>
                    </a:lnTo>
                    <a:lnTo>
                      <a:pt x="4120" y="3177"/>
                    </a:lnTo>
                    <a:lnTo>
                      <a:pt x="4138" y="3177"/>
                    </a:lnTo>
                    <a:lnTo>
                      <a:pt x="4138" y="3177"/>
                    </a:lnTo>
                    <a:lnTo>
                      <a:pt x="4165" y="3168"/>
                    </a:lnTo>
                    <a:lnTo>
                      <a:pt x="4173" y="3168"/>
                    </a:lnTo>
                    <a:lnTo>
                      <a:pt x="4173" y="3151"/>
                    </a:lnTo>
                    <a:lnTo>
                      <a:pt x="4173" y="3151"/>
                    </a:lnTo>
                    <a:lnTo>
                      <a:pt x="4182" y="3133"/>
                    </a:lnTo>
                    <a:lnTo>
                      <a:pt x="4209" y="3124"/>
                    </a:lnTo>
                    <a:lnTo>
                      <a:pt x="4209" y="3124"/>
                    </a:lnTo>
                    <a:lnTo>
                      <a:pt x="4226" y="3115"/>
                    </a:lnTo>
                    <a:lnTo>
                      <a:pt x="4235" y="3107"/>
                    </a:lnTo>
                    <a:lnTo>
                      <a:pt x="4235" y="3089"/>
                    </a:lnTo>
                    <a:lnTo>
                      <a:pt x="4235" y="3089"/>
                    </a:lnTo>
                    <a:lnTo>
                      <a:pt x="4235" y="3062"/>
                    </a:lnTo>
                    <a:lnTo>
                      <a:pt x="4253" y="3045"/>
                    </a:lnTo>
                    <a:lnTo>
                      <a:pt x="4253" y="3045"/>
                    </a:lnTo>
                    <a:lnTo>
                      <a:pt x="4262" y="3036"/>
                    </a:lnTo>
                    <a:lnTo>
                      <a:pt x="4270" y="3018"/>
                    </a:lnTo>
                    <a:lnTo>
                      <a:pt x="4270" y="3018"/>
                    </a:lnTo>
                    <a:lnTo>
                      <a:pt x="4270" y="3009"/>
                    </a:lnTo>
                    <a:lnTo>
                      <a:pt x="4270" y="3009"/>
                    </a:lnTo>
                    <a:lnTo>
                      <a:pt x="4279" y="3001"/>
                    </a:lnTo>
                    <a:lnTo>
                      <a:pt x="4279" y="3001"/>
                    </a:lnTo>
                    <a:lnTo>
                      <a:pt x="4279" y="2983"/>
                    </a:lnTo>
                    <a:lnTo>
                      <a:pt x="4279" y="2983"/>
                    </a:lnTo>
                    <a:lnTo>
                      <a:pt x="4288" y="2983"/>
                    </a:lnTo>
                    <a:lnTo>
                      <a:pt x="4288" y="2983"/>
                    </a:lnTo>
                    <a:lnTo>
                      <a:pt x="4297" y="2974"/>
                    </a:lnTo>
                    <a:lnTo>
                      <a:pt x="4297" y="2965"/>
                    </a:lnTo>
                    <a:lnTo>
                      <a:pt x="4297" y="2965"/>
                    </a:lnTo>
                    <a:lnTo>
                      <a:pt x="4306" y="2930"/>
                    </a:lnTo>
                    <a:lnTo>
                      <a:pt x="4306" y="2930"/>
                    </a:lnTo>
                    <a:lnTo>
                      <a:pt x="4306" y="2921"/>
                    </a:lnTo>
                    <a:lnTo>
                      <a:pt x="4306" y="2921"/>
                    </a:lnTo>
                    <a:lnTo>
                      <a:pt x="4306" y="2912"/>
                    </a:lnTo>
                    <a:lnTo>
                      <a:pt x="4306" y="2912"/>
                    </a:lnTo>
                    <a:lnTo>
                      <a:pt x="4306" y="2895"/>
                    </a:lnTo>
                    <a:lnTo>
                      <a:pt x="4306" y="2895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23" y="2877"/>
                    </a:lnTo>
                    <a:lnTo>
                      <a:pt x="4332" y="2868"/>
                    </a:lnTo>
                    <a:lnTo>
                      <a:pt x="4332" y="2868"/>
                    </a:lnTo>
                    <a:lnTo>
                      <a:pt x="4341" y="2859"/>
                    </a:lnTo>
                    <a:lnTo>
                      <a:pt x="4341" y="2851"/>
                    </a:lnTo>
                    <a:lnTo>
                      <a:pt x="4341" y="2851"/>
                    </a:lnTo>
                    <a:lnTo>
                      <a:pt x="4341" y="2842"/>
                    </a:lnTo>
                    <a:lnTo>
                      <a:pt x="4341" y="2842"/>
                    </a:lnTo>
                    <a:lnTo>
                      <a:pt x="4332" y="2824"/>
                    </a:lnTo>
                    <a:lnTo>
                      <a:pt x="4341" y="2798"/>
                    </a:lnTo>
                    <a:lnTo>
                      <a:pt x="4341" y="2798"/>
                    </a:lnTo>
                    <a:lnTo>
                      <a:pt x="4350" y="2762"/>
                    </a:lnTo>
                    <a:lnTo>
                      <a:pt x="4341" y="2727"/>
                    </a:lnTo>
                    <a:lnTo>
                      <a:pt x="4341" y="2692"/>
                    </a:lnTo>
                    <a:lnTo>
                      <a:pt x="4341" y="2692"/>
                    </a:lnTo>
                    <a:lnTo>
                      <a:pt x="4350" y="2648"/>
                    </a:lnTo>
                    <a:lnTo>
                      <a:pt x="4350" y="2630"/>
                    </a:lnTo>
                    <a:lnTo>
                      <a:pt x="4359" y="2612"/>
                    </a:lnTo>
                    <a:lnTo>
                      <a:pt x="4359" y="2612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67" y="2586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94" y="2586"/>
                    </a:lnTo>
                    <a:lnTo>
                      <a:pt x="4394" y="2586"/>
                    </a:lnTo>
                    <a:lnTo>
                      <a:pt x="4412" y="2577"/>
                    </a:lnTo>
                    <a:lnTo>
                      <a:pt x="4438" y="2515"/>
                    </a:lnTo>
                    <a:lnTo>
                      <a:pt x="4447" y="2506"/>
                    </a:lnTo>
                    <a:lnTo>
                      <a:pt x="4447" y="2506"/>
                    </a:lnTo>
                    <a:lnTo>
                      <a:pt x="4456" y="2480"/>
                    </a:lnTo>
                    <a:lnTo>
                      <a:pt x="4473" y="2471"/>
                    </a:lnTo>
                    <a:lnTo>
                      <a:pt x="4482" y="2471"/>
                    </a:lnTo>
                    <a:lnTo>
                      <a:pt x="4482" y="2471"/>
                    </a:lnTo>
                    <a:lnTo>
                      <a:pt x="4491" y="2471"/>
                    </a:lnTo>
                    <a:lnTo>
                      <a:pt x="4491" y="2471"/>
                    </a:lnTo>
                    <a:lnTo>
                      <a:pt x="4526" y="2436"/>
                    </a:lnTo>
                    <a:lnTo>
                      <a:pt x="4553" y="2400"/>
                    </a:lnTo>
                    <a:lnTo>
                      <a:pt x="4570" y="2356"/>
                    </a:lnTo>
                    <a:lnTo>
                      <a:pt x="4570" y="2356"/>
                    </a:lnTo>
                    <a:lnTo>
                      <a:pt x="4579" y="2321"/>
                    </a:lnTo>
                    <a:lnTo>
                      <a:pt x="4579" y="2286"/>
                    </a:lnTo>
                    <a:lnTo>
                      <a:pt x="4570" y="2224"/>
                    </a:lnTo>
                    <a:close/>
                    <a:moveTo>
                      <a:pt x="2373" y="4740"/>
                    </a:move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65" y="4740"/>
                    </a:lnTo>
                    <a:lnTo>
                      <a:pt x="2365" y="4740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73" y="4731"/>
                    </a:lnTo>
                    <a:lnTo>
                      <a:pt x="2373" y="474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DF7000E7-94EF-5B46-BCF6-64DDD0CD021C}"/>
                </a:ext>
              </a:extLst>
            </p:cNvPr>
            <p:cNvGrpSpPr/>
            <p:nvPr/>
          </p:nvGrpSpPr>
          <p:grpSpPr>
            <a:xfrm>
              <a:off x="2642161" y="1417452"/>
              <a:ext cx="5364162" cy="2205038"/>
              <a:chOff x="2932113" y="1692275"/>
              <a:chExt cx="5364162" cy="2205038"/>
            </a:xfrm>
            <a:solidFill>
              <a:schemeClr val="accent2"/>
            </a:solidFill>
          </p:grpSpPr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CA5BFE1C-4CDC-944B-AE84-5F6BFDE99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0425" y="2376488"/>
                <a:ext cx="168275" cy="66675"/>
              </a:xfrm>
              <a:custGeom>
                <a:avLst/>
                <a:gdLst>
                  <a:gd name="T0" fmla="*/ 17 w 468"/>
                  <a:gd name="T1" fmla="*/ 141 h 186"/>
                  <a:gd name="T2" fmla="*/ 61 w 468"/>
                  <a:gd name="T3" fmla="*/ 177 h 186"/>
                  <a:gd name="T4" fmla="*/ 70 w 468"/>
                  <a:gd name="T5" fmla="*/ 185 h 186"/>
                  <a:gd name="T6" fmla="*/ 79 w 468"/>
                  <a:gd name="T7" fmla="*/ 185 h 186"/>
                  <a:gd name="T8" fmla="*/ 149 w 468"/>
                  <a:gd name="T9" fmla="*/ 168 h 186"/>
                  <a:gd name="T10" fmla="*/ 158 w 468"/>
                  <a:gd name="T11" fmla="*/ 168 h 186"/>
                  <a:gd name="T12" fmla="*/ 167 w 468"/>
                  <a:gd name="T13" fmla="*/ 177 h 186"/>
                  <a:gd name="T14" fmla="*/ 185 w 468"/>
                  <a:gd name="T15" fmla="*/ 185 h 186"/>
                  <a:gd name="T16" fmla="*/ 202 w 468"/>
                  <a:gd name="T17" fmla="*/ 177 h 186"/>
                  <a:gd name="T18" fmla="*/ 247 w 468"/>
                  <a:gd name="T19" fmla="*/ 168 h 186"/>
                  <a:gd name="T20" fmla="*/ 255 w 468"/>
                  <a:gd name="T21" fmla="*/ 168 h 186"/>
                  <a:gd name="T22" fmla="*/ 273 w 468"/>
                  <a:gd name="T23" fmla="*/ 168 h 186"/>
                  <a:gd name="T24" fmla="*/ 308 w 468"/>
                  <a:gd name="T25" fmla="*/ 168 h 186"/>
                  <a:gd name="T26" fmla="*/ 326 w 468"/>
                  <a:gd name="T27" fmla="*/ 150 h 186"/>
                  <a:gd name="T28" fmla="*/ 308 w 468"/>
                  <a:gd name="T29" fmla="*/ 115 h 186"/>
                  <a:gd name="T30" fmla="*/ 299 w 468"/>
                  <a:gd name="T31" fmla="*/ 97 h 186"/>
                  <a:gd name="T32" fmla="*/ 308 w 468"/>
                  <a:gd name="T33" fmla="*/ 97 h 186"/>
                  <a:gd name="T34" fmla="*/ 326 w 468"/>
                  <a:gd name="T35" fmla="*/ 97 h 186"/>
                  <a:gd name="T36" fmla="*/ 317 w 468"/>
                  <a:gd name="T37" fmla="*/ 115 h 186"/>
                  <a:gd name="T38" fmla="*/ 317 w 468"/>
                  <a:gd name="T39" fmla="*/ 124 h 186"/>
                  <a:gd name="T40" fmla="*/ 317 w 468"/>
                  <a:gd name="T41" fmla="*/ 124 h 186"/>
                  <a:gd name="T42" fmla="*/ 352 w 468"/>
                  <a:gd name="T43" fmla="*/ 159 h 186"/>
                  <a:gd name="T44" fmla="*/ 405 w 468"/>
                  <a:gd name="T45" fmla="*/ 168 h 186"/>
                  <a:gd name="T46" fmla="*/ 432 w 468"/>
                  <a:gd name="T47" fmla="*/ 159 h 186"/>
                  <a:gd name="T48" fmla="*/ 441 w 468"/>
                  <a:gd name="T49" fmla="*/ 132 h 186"/>
                  <a:gd name="T50" fmla="*/ 441 w 468"/>
                  <a:gd name="T51" fmla="*/ 124 h 186"/>
                  <a:gd name="T52" fmla="*/ 441 w 468"/>
                  <a:gd name="T53" fmla="*/ 115 h 186"/>
                  <a:gd name="T54" fmla="*/ 441 w 468"/>
                  <a:gd name="T55" fmla="*/ 115 h 186"/>
                  <a:gd name="T56" fmla="*/ 458 w 468"/>
                  <a:gd name="T57" fmla="*/ 106 h 186"/>
                  <a:gd name="T58" fmla="*/ 467 w 468"/>
                  <a:gd name="T59" fmla="*/ 88 h 186"/>
                  <a:gd name="T60" fmla="*/ 432 w 468"/>
                  <a:gd name="T61" fmla="*/ 62 h 186"/>
                  <a:gd name="T62" fmla="*/ 414 w 468"/>
                  <a:gd name="T63" fmla="*/ 44 h 186"/>
                  <a:gd name="T64" fmla="*/ 361 w 468"/>
                  <a:gd name="T65" fmla="*/ 44 h 186"/>
                  <a:gd name="T66" fmla="*/ 335 w 468"/>
                  <a:gd name="T67" fmla="*/ 35 h 186"/>
                  <a:gd name="T68" fmla="*/ 308 w 468"/>
                  <a:gd name="T69" fmla="*/ 35 h 186"/>
                  <a:gd name="T70" fmla="*/ 308 w 468"/>
                  <a:gd name="T71" fmla="*/ 35 h 186"/>
                  <a:gd name="T72" fmla="*/ 264 w 468"/>
                  <a:gd name="T73" fmla="*/ 18 h 186"/>
                  <a:gd name="T74" fmla="*/ 229 w 468"/>
                  <a:gd name="T75" fmla="*/ 35 h 186"/>
                  <a:gd name="T76" fmla="*/ 220 w 468"/>
                  <a:gd name="T77" fmla="*/ 62 h 186"/>
                  <a:gd name="T78" fmla="*/ 202 w 468"/>
                  <a:gd name="T79" fmla="*/ 53 h 186"/>
                  <a:gd name="T80" fmla="*/ 158 w 468"/>
                  <a:gd name="T81" fmla="*/ 26 h 186"/>
                  <a:gd name="T82" fmla="*/ 114 w 468"/>
                  <a:gd name="T83" fmla="*/ 0 h 186"/>
                  <a:gd name="T84" fmla="*/ 114 w 468"/>
                  <a:gd name="T85" fmla="*/ 0 h 186"/>
                  <a:gd name="T86" fmla="*/ 79 w 468"/>
                  <a:gd name="T87" fmla="*/ 9 h 186"/>
                  <a:gd name="T88" fmla="*/ 17 w 468"/>
                  <a:gd name="T89" fmla="*/ 71 h 186"/>
                  <a:gd name="T90" fmla="*/ 0 w 468"/>
                  <a:gd name="T91" fmla="*/ 97 h 186"/>
                  <a:gd name="T92" fmla="*/ 0 w 468"/>
                  <a:gd name="T93" fmla="*/ 132 h 186"/>
                  <a:gd name="T94" fmla="*/ 8 w 468"/>
                  <a:gd name="T95" fmla="*/ 14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68" h="186">
                    <a:moveTo>
                      <a:pt x="17" y="141"/>
                    </a:moveTo>
                    <a:lnTo>
                      <a:pt x="17" y="141"/>
                    </a:lnTo>
                    <a:lnTo>
                      <a:pt x="52" y="177"/>
                    </a:lnTo>
                    <a:lnTo>
                      <a:pt x="61" y="177"/>
                    </a:lnTo>
                    <a:lnTo>
                      <a:pt x="61" y="177"/>
                    </a:lnTo>
                    <a:lnTo>
                      <a:pt x="70" y="185"/>
                    </a:lnTo>
                    <a:lnTo>
                      <a:pt x="79" y="185"/>
                    </a:lnTo>
                    <a:lnTo>
                      <a:pt x="79" y="185"/>
                    </a:lnTo>
                    <a:lnTo>
                      <a:pt x="141" y="168"/>
                    </a:lnTo>
                    <a:lnTo>
                      <a:pt x="149" y="168"/>
                    </a:lnTo>
                    <a:lnTo>
                      <a:pt x="149" y="168"/>
                    </a:lnTo>
                    <a:lnTo>
                      <a:pt x="158" y="168"/>
                    </a:lnTo>
                    <a:lnTo>
                      <a:pt x="158" y="168"/>
                    </a:lnTo>
                    <a:lnTo>
                      <a:pt x="167" y="177"/>
                    </a:lnTo>
                    <a:lnTo>
                      <a:pt x="167" y="177"/>
                    </a:lnTo>
                    <a:lnTo>
                      <a:pt x="185" y="185"/>
                    </a:lnTo>
                    <a:lnTo>
                      <a:pt x="185" y="185"/>
                    </a:lnTo>
                    <a:lnTo>
                      <a:pt x="202" y="177"/>
                    </a:lnTo>
                    <a:lnTo>
                      <a:pt x="202" y="177"/>
                    </a:lnTo>
                    <a:lnTo>
                      <a:pt x="247" y="168"/>
                    </a:lnTo>
                    <a:lnTo>
                      <a:pt x="247" y="168"/>
                    </a:lnTo>
                    <a:lnTo>
                      <a:pt x="255" y="168"/>
                    </a:lnTo>
                    <a:lnTo>
                      <a:pt x="255" y="168"/>
                    </a:lnTo>
                    <a:lnTo>
                      <a:pt x="273" y="168"/>
                    </a:lnTo>
                    <a:lnTo>
                      <a:pt x="308" y="168"/>
                    </a:lnTo>
                    <a:lnTo>
                      <a:pt x="308" y="168"/>
                    </a:lnTo>
                    <a:lnTo>
                      <a:pt x="317" y="168"/>
                    </a:lnTo>
                    <a:lnTo>
                      <a:pt x="326" y="150"/>
                    </a:lnTo>
                    <a:lnTo>
                      <a:pt x="326" y="150"/>
                    </a:lnTo>
                    <a:lnTo>
                      <a:pt x="308" y="115"/>
                    </a:lnTo>
                    <a:lnTo>
                      <a:pt x="308" y="115"/>
                    </a:lnTo>
                    <a:lnTo>
                      <a:pt x="299" y="97"/>
                    </a:lnTo>
                    <a:lnTo>
                      <a:pt x="299" y="97"/>
                    </a:lnTo>
                    <a:lnTo>
                      <a:pt x="308" y="97"/>
                    </a:lnTo>
                    <a:lnTo>
                      <a:pt x="308" y="97"/>
                    </a:lnTo>
                    <a:lnTo>
                      <a:pt x="326" y="97"/>
                    </a:lnTo>
                    <a:lnTo>
                      <a:pt x="326" y="97"/>
                    </a:lnTo>
                    <a:lnTo>
                      <a:pt x="317" y="115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26" y="141"/>
                    </a:lnTo>
                    <a:lnTo>
                      <a:pt x="352" y="159"/>
                    </a:lnTo>
                    <a:lnTo>
                      <a:pt x="370" y="168"/>
                    </a:lnTo>
                    <a:lnTo>
                      <a:pt x="405" y="168"/>
                    </a:lnTo>
                    <a:lnTo>
                      <a:pt x="405" y="168"/>
                    </a:lnTo>
                    <a:lnTo>
                      <a:pt x="432" y="159"/>
                    </a:lnTo>
                    <a:lnTo>
                      <a:pt x="441" y="150"/>
                    </a:lnTo>
                    <a:lnTo>
                      <a:pt x="441" y="132"/>
                    </a:lnTo>
                    <a:lnTo>
                      <a:pt x="441" y="132"/>
                    </a:lnTo>
                    <a:lnTo>
                      <a:pt x="441" y="124"/>
                    </a:lnTo>
                    <a:lnTo>
                      <a:pt x="441" y="124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58" y="106"/>
                    </a:lnTo>
                    <a:lnTo>
                      <a:pt x="467" y="88"/>
                    </a:lnTo>
                    <a:lnTo>
                      <a:pt x="467" y="88"/>
                    </a:lnTo>
                    <a:lnTo>
                      <a:pt x="458" y="79"/>
                    </a:lnTo>
                    <a:lnTo>
                      <a:pt x="432" y="62"/>
                    </a:lnTo>
                    <a:lnTo>
                      <a:pt x="432" y="62"/>
                    </a:lnTo>
                    <a:lnTo>
                      <a:pt x="414" y="44"/>
                    </a:lnTo>
                    <a:lnTo>
                      <a:pt x="397" y="44"/>
                    </a:lnTo>
                    <a:lnTo>
                      <a:pt x="361" y="44"/>
                    </a:lnTo>
                    <a:lnTo>
                      <a:pt x="361" y="44"/>
                    </a:lnTo>
                    <a:lnTo>
                      <a:pt x="335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264" y="18"/>
                    </a:lnTo>
                    <a:lnTo>
                      <a:pt x="264" y="18"/>
                    </a:lnTo>
                    <a:lnTo>
                      <a:pt x="238" y="26"/>
                    </a:lnTo>
                    <a:lnTo>
                      <a:pt x="229" y="35"/>
                    </a:lnTo>
                    <a:lnTo>
                      <a:pt x="220" y="44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02" y="53"/>
                    </a:lnTo>
                    <a:lnTo>
                      <a:pt x="167" y="35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79" y="9"/>
                    </a:lnTo>
                    <a:lnTo>
                      <a:pt x="44" y="35"/>
                    </a:lnTo>
                    <a:lnTo>
                      <a:pt x="17" y="71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8" y="141"/>
                    </a:lnTo>
                    <a:lnTo>
                      <a:pt x="17" y="14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B6423C0D-DCCE-7141-A24F-5C1B4C92A0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7313" y="2236788"/>
                <a:ext cx="130175" cy="73025"/>
              </a:xfrm>
              <a:custGeom>
                <a:avLst/>
                <a:gdLst>
                  <a:gd name="T0" fmla="*/ 18 w 363"/>
                  <a:gd name="T1" fmla="*/ 158 h 204"/>
                  <a:gd name="T2" fmla="*/ 0 w 363"/>
                  <a:gd name="T3" fmla="*/ 167 h 204"/>
                  <a:gd name="T4" fmla="*/ 0 w 363"/>
                  <a:gd name="T5" fmla="*/ 185 h 204"/>
                  <a:gd name="T6" fmla="*/ 0 w 363"/>
                  <a:gd name="T7" fmla="*/ 194 h 204"/>
                  <a:gd name="T8" fmla="*/ 27 w 363"/>
                  <a:gd name="T9" fmla="*/ 203 h 204"/>
                  <a:gd name="T10" fmla="*/ 53 w 363"/>
                  <a:gd name="T11" fmla="*/ 194 h 204"/>
                  <a:gd name="T12" fmla="*/ 89 w 363"/>
                  <a:gd name="T13" fmla="*/ 194 h 204"/>
                  <a:gd name="T14" fmla="*/ 159 w 363"/>
                  <a:gd name="T15" fmla="*/ 185 h 204"/>
                  <a:gd name="T16" fmla="*/ 159 w 363"/>
                  <a:gd name="T17" fmla="*/ 185 h 204"/>
                  <a:gd name="T18" fmla="*/ 274 w 363"/>
                  <a:gd name="T19" fmla="*/ 167 h 204"/>
                  <a:gd name="T20" fmla="*/ 345 w 363"/>
                  <a:gd name="T21" fmla="*/ 132 h 204"/>
                  <a:gd name="T22" fmla="*/ 362 w 363"/>
                  <a:gd name="T23" fmla="*/ 114 h 204"/>
                  <a:gd name="T24" fmla="*/ 362 w 363"/>
                  <a:gd name="T25" fmla="*/ 105 h 204"/>
                  <a:gd name="T26" fmla="*/ 318 w 363"/>
                  <a:gd name="T27" fmla="*/ 79 h 204"/>
                  <a:gd name="T28" fmla="*/ 318 w 363"/>
                  <a:gd name="T29" fmla="*/ 79 h 204"/>
                  <a:gd name="T30" fmla="*/ 283 w 363"/>
                  <a:gd name="T31" fmla="*/ 61 h 204"/>
                  <a:gd name="T32" fmla="*/ 265 w 363"/>
                  <a:gd name="T33" fmla="*/ 52 h 204"/>
                  <a:gd name="T34" fmla="*/ 248 w 363"/>
                  <a:gd name="T35" fmla="*/ 52 h 204"/>
                  <a:gd name="T36" fmla="*/ 203 w 363"/>
                  <a:gd name="T37" fmla="*/ 61 h 204"/>
                  <a:gd name="T38" fmla="*/ 212 w 363"/>
                  <a:gd name="T39" fmla="*/ 61 h 204"/>
                  <a:gd name="T40" fmla="*/ 221 w 363"/>
                  <a:gd name="T41" fmla="*/ 52 h 204"/>
                  <a:gd name="T42" fmla="*/ 221 w 363"/>
                  <a:gd name="T43" fmla="*/ 26 h 204"/>
                  <a:gd name="T44" fmla="*/ 212 w 363"/>
                  <a:gd name="T45" fmla="*/ 26 h 204"/>
                  <a:gd name="T46" fmla="*/ 203 w 363"/>
                  <a:gd name="T47" fmla="*/ 8 h 204"/>
                  <a:gd name="T48" fmla="*/ 186 w 363"/>
                  <a:gd name="T49" fmla="*/ 0 h 204"/>
                  <a:gd name="T50" fmla="*/ 168 w 363"/>
                  <a:gd name="T51" fmla="*/ 17 h 204"/>
                  <a:gd name="T52" fmla="*/ 159 w 363"/>
                  <a:gd name="T53" fmla="*/ 17 h 204"/>
                  <a:gd name="T54" fmla="*/ 142 w 363"/>
                  <a:gd name="T55" fmla="*/ 26 h 204"/>
                  <a:gd name="T56" fmla="*/ 106 w 363"/>
                  <a:gd name="T57" fmla="*/ 35 h 204"/>
                  <a:gd name="T58" fmla="*/ 106 w 363"/>
                  <a:gd name="T59" fmla="*/ 44 h 204"/>
                  <a:gd name="T60" fmla="*/ 98 w 363"/>
                  <a:gd name="T61" fmla="*/ 52 h 204"/>
                  <a:gd name="T62" fmla="*/ 89 w 363"/>
                  <a:gd name="T63" fmla="*/ 70 h 204"/>
                  <a:gd name="T64" fmla="*/ 80 w 363"/>
                  <a:gd name="T65" fmla="*/ 88 h 204"/>
                  <a:gd name="T66" fmla="*/ 53 w 363"/>
                  <a:gd name="T67" fmla="*/ 88 h 204"/>
                  <a:gd name="T68" fmla="*/ 45 w 363"/>
                  <a:gd name="T69" fmla="*/ 114 h 204"/>
                  <a:gd name="T70" fmla="*/ 36 w 363"/>
                  <a:gd name="T71" fmla="*/ 13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3" h="204">
                    <a:moveTo>
                      <a:pt x="18" y="150"/>
                    </a:moveTo>
                    <a:lnTo>
                      <a:pt x="18" y="158"/>
                    </a:lnTo>
                    <a:lnTo>
                      <a:pt x="18" y="158"/>
                    </a:lnTo>
                    <a:lnTo>
                      <a:pt x="0" y="167"/>
                    </a:lnTo>
                    <a:lnTo>
                      <a:pt x="0" y="185"/>
                    </a:lnTo>
                    <a:lnTo>
                      <a:pt x="0" y="185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8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53" y="194"/>
                    </a:lnTo>
                    <a:lnTo>
                      <a:pt x="53" y="194"/>
                    </a:lnTo>
                    <a:lnTo>
                      <a:pt x="89" y="194"/>
                    </a:lnTo>
                    <a:lnTo>
                      <a:pt x="89" y="194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212" y="176"/>
                    </a:lnTo>
                    <a:lnTo>
                      <a:pt x="274" y="167"/>
                    </a:lnTo>
                    <a:lnTo>
                      <a:pt x="327" y="141"/>
                    </a:lnTo>
                    <a:lnTo>
                      <a:pt x="345" y="132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62" y="105"/>
                    </a:lnTo>
                    <a:lnTo>
                      <a:pt x="362" y="105"/>
                    </a:lnTo>
                    <a:lnTo>
                      <a:pt x="345" y="88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00" y="70"/>
                    </a:lnTo>
                    <a:lnTo>
                      <a:pt x="283" y="61"/>
                    </a:lnTo>
                    <a:lnTo>
                      <a:pt x="283" y="61"/>
                    </a:lnTo>
                    <a:lnTo>
                      <a:pt x="265" y="52"/>
                    </a:lnTo>
                    <a:lnTo>
                      <a:pt x="248" y="52"/>
                    </a:lnTo>
                    <a:lnTo>
                      <a:pt x="248" y="52"/>
                    </a:lnTo>
                    <a:lnTo>
                      <a:pt x="230" y="52"/>
                    </a:lnTo>
                    <a:lnTo>
                      <a:pt x="203" y="61"/>
                    </a:lnTo>
                    <a:lnTo>
                      <a:pt x="203" y="61"/>
                    </a:lnTo>
                    <a:lnTo>
                      <a:pt x="212" y="61"/>
                    </a:lnTo>
                    <a:lnTo>
                      <a:pt x="212" y="61"/>
                    </a:lnTo>
                    <a:lnTo>
                      <a:pt x="221" y="52"/>
                    </a:lnTo>
                    <a:lnTo>
                      <a:pt x="221" y="44"/>
                    </a:lnTo>
                    <a:lnTo>
                      <a:pt x="221" y="26"/>
                    </a:lnTo>
                    <a:lnTo>
                      <a:pt x="221" y="26"/>
                    </a:lnTo>
                    <a:lnTo>
                      <a:pt x="212" y="26"/>
                    </a:lnTo>
                    <a:lnTo>
                      <a:pt x="212" y="26"/>
                    </a:lnTo>
                    <a:lnTo>
                      <a:pt x="203" y="8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68" y="8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17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124" y="26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98" y="52"/>
                    </a:lnTo>
                    <a:lnTo>
                      <a:pt x="98" y="52"/>
                    </a:lnTo>
                    <a:lnTo>
                      <a:pt x="89" y="70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53" y="88"/>
                    </a:lnTo>
                    <a:lnTo>
                      <a:pt x="45" y="97"/>
                    </a:lnTo>
                    <a:lnTo>
                      <a:pt x="45" y="114"/>
                    </a:lnTo>
                    <a:lnTo>
                      <a:pt x="45" y="114"/>
                    </a:lnTo>
                    <a:lnTo>
                      <a:pt x="36" y="132"/>
                    </a:lnTo>
                    <a:lnTo>
                      <a:pt x="18" y="15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F4EBEDE4-9602-0F49-BC8F-A6DB771585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4438" y="2154238"/>
                <a:ext cx="114300" cy="82550"/>
              </a:xfrm>
              <a:custGeom>
                <a:avLst/>
                <a:gdLst>
                  <a:gd name="T0" fmla="*/ 18 w 319"/>
                  <a:gd name="T1" fmla="*/ 212 h 231"/>
                  <a:gd name="T2" fmla="*/ 53 w 319"/>
                  <a:gd name="T3" fmla="*/ 230 h 231"/>
                  <a:gd name="T4" fmla="*/ 71 w 319"/>
                  <a:gd name="T5" fmla="*/ 230 h 231"/>
                  <a:gd name="T6" fmla="*/ 124 w 319"/>
                  <a:gd name="T7" fmla="*/ 212 h 231"/>
                  <a:gd name="T8" fmla="*/ 133 w 319"/>
                  <a:gd name="T9" fmla="*/ 194 h 231"/>
                  <a:gd name="T10" fmla="*/ 133 w 319"/>
                  <a:gd name="T11" fmla="*/ 185 h 231"/>
                  <a:gd name="T12" fmla="*/ 133 w 319"/>
                  <a:gd name="T13" fmla="*/ 185 h 231"/>
                  <a:gd name="T14" fmla="*/ 177 w 319"/>
                  <a:gd name="T15" fmla="*/ 168 h 231"/>
                  <a:gd name="T16" fmla="*/ 247 w 319"/>
                  <a:gd name="T17" fmla="*/ 150 h 231"/>
                  <a:gd name="T18" fmla="*/ 265 w 319"/>
                  <a:gd name="T19" fmla="*/ 150 h 231"/>
                  <a:gd name="T20" fmla="*/ 274 w 319"/>
                  <a:gd name="T21" fmla="*/ 141 h 231"/>
                  <a:gd name="T22" fmla="*/ 292 w 319"/>
                  <a:gd name="T23" fmla="*/ 124 h 231"/>
                  <a:gd name="T24" fmla="*/ 292 w 319"/>
                  <a:gd name="T25" fmla="*/ 115 h 231"/>
                  <a:gd name="T26" fmla="*/ 292 w 319"/>
                  <a:gd name="T27" fmla="*/ 106 h 231"/>
                  <a:gd name="T28" fmla="*/ 292 w 319"/>
                  <a:gd name="T29" fmla="*/ 106 h 231"/>
                  <a:gd name="T30" fmla="*/ 300 w 319"/>
                  <a:gd name="T31" fmla="*/ 106 h 231"/>
                  <a:gd name="T32" fmla="*/ 309 w 319"/>
                  <a:gd name="T33" fmla="*/ 97 h 231"/>
                  <a:gd name="T34" fmla="*/ 318 w 319"/>
                  <a:gd name="T35" fmla="*/ 88 h 231"/>
                  <a:gd name="T36" fmla="*/ 309 w 319"/>
                  <a:gd name="T37" fmla="*/ 71 h 231"/>
                  <a:gd name="T38" fmla="*/ 283 w 319"/>
                  <a:gd name="T39" fmla="*/ 62 h 231"/>
                  <a:gd name="T40" fmla="*/ 274 w 319"/>
                  <a:gd name="T41" fmla="*/ 53 h 231"/>
                  <a:gd name="T42" fmla="*/ 247 w 319"/>
                  <a:gd name="T43" fmla="*/ 53 h 231"/>
                  <a:gd name="T44" fmla="*/ 247 w 319"/>
                  <a:gd name="T45" fmla="*/ 35 h 231"/>
                  <a:gd name="T46" fmla="*/ 239 w 319"/>
                  <a:gd name="T47" fmla="*/ 18 h 231"/>
                  <a:gd name="T48" fmla="*/ 221 w 319"/>
                  <a:gd name="T49" fmla="*/ 0 h 231"/>
                  <a:gd name="T50" fmla="*/ 212 w 319"/>
                  <a:gd name="T51" fmla="*/ 0 h 231"/>
                  <a:gd name="T52" fmla="*/ 195 w 319"/>
                  <a:gd name="T53" fmla="*/ 9 h 231"/>
                  <a:gd name="T54" fmla="*/ 177 w 319"/>
                  <a:gd name="T55" fmla="*/ 18 h 231"/>
                  <a:gd name="T56" fmla="*/ 142 w 319"/>
                  <a:gd name="T57" fmla="*/ 26 h 231"/>
                  <a:gd name="T58" fmla="*/ 80 w 319"/>
                  <a:gd name="T59" fmla="*/ 53 h 231"/>
                  <a:gd name="T60" fmla="*/ 71 w 319"/>
                  <a:gd name="T61" fmla="*/ 71 h 231"/>
                  <a:gd name="T62" fmla="*/ 80 w 319"/>
                  <a:gd name="T63" fmla="*/ 79 h 231"/>
                  <a:gd name="T64" fmla="*/ 89 w 319"/>
                  <a:gd name="T65" fmla="*/ 88 h 231"/>
                  <a:gd name="T66" fmla="*/ 80 w 319"/>
                  <a:gd name="T67" fmla="*/ 97 h 231"/>
                  <a:gd name="T68" fmla="*/ 53 w 319"/>
                  <a:gd name="T69" fmla="*/ 106 h 231"/>
                  <a:gd name="T70" fmla="*/ 36 w 319"/>
                  <a:gd name="T71" fmla="*/ 106 h 231"/>
                  <a:gd name="T72" fmla="*/ 36 w 319"/>
                  <a:gd name="T73" fmla="*/ 124 h 231"/>
                  <a:gd name="T74" fmla="*/ 45 w 319"/>
                  <a:gd name="T75" fmla="*/ 141 h 231"/>
                  <a:gd name="T76" fmla="*/ 53 w 319"/>
                  <a:gd name="T77" fmla="*/ 150 h 231"/>
                  <a:gd name="T78" fmla="*/ 53 w 319"/>
                  <a:gd name="T79" fmla="*/ 150 h 231"/>
                  <a:gd name="T80" fmla="*/ 71 w 319"/>
                  <a:gd name="T81" fmla="*/ 159 h 231"/>
                  <a:gd name="T82" fmla="*/ 18 w 319"/>
                  <a:gd name="T83" fmla="*/ 159 h 231"/>
                  <a:gd name="T84" fmla="*/ 9 w 319"/>
                  <a:gd name="T85" fmla="*/ 168 h 231"/>
                  <a:gd name="T86" fmla="*/ 0 w 319"/>
                  <a:gd name="T87" fmla="*/ 177 h 231"/>
                  <a:gd name="T88" fmla="*/ 9 w 319"/>
                  <a:gd name="T89" fmla="*/ 194 h 231"/>
                  <a:gd name="T90" fmla="*/ 18 w 319"/>
                  <a:gd name="T91" fmla="*/ 2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19" h="231">
                    <a:moveTo>
                      <a:pt x="18" y="212"/>
                    </a:moveTo>
                    <a:lnTo>
                      <a:pt x="18" y="212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71" y="230"/>
                    </a:lnTo>
                    <a:lnTo>
                      <a:pt x="71" y="230"/>
                    </a:lnTo>
                    <a:lnTo>
                      <a:pt x="98" y="221"/>
                    </a:lnTo>
                    <a:lnTo>
                      <a:pt x="124" y="212"/>
                    </a:lnTo>
                    <a:lnTo>
                      <a:pt x="124" y="212"/>
                    </a:lnTo>
                    <a:lnTo>
                      <a:pt x="133" y="194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50" y="177"/>
                    </a:lnTo>
                    <a:lnTo>
                      <a:pt x="177" y="168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65" y="150"/>
                    </a:lnTo>
                    <a:lnTo>
                      <a:pt x="265" y="150"/>
                    </a:lnTo>
                    <a:lnTo>
                      <a:pt x="274" y="141"/>
                    </a:lnTo>
                    <a:lnTo>
                      <a:pt x="274" y="141"/>
                    </a:lnTo>
                    <a:lnTo>
                      <a:pt x="292" y="141"/>
                    </a:lnTo>
                    <a:lnTo>
                      <a:pt x="292" y="124"/>
                    </a:lnTo>
                    <a:lnTo>
                      <a:pt x="292" y="115"/>
                    </a:lnTo>
                    <a:lnTo>
                      <a:pt x="292" y="115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300" y="106"/>
                    </a:lnTo>
                    <a:lnTo>
                      <a:pt x="300" y="106"/>
                    </a:lnTo>
                    <a:lnTo>
                      <a:pt x="309" y="97"/>
                    </a:lnTo>
                    <a:lnTo>
                      <a:pt x="318" y="88"/>
                    </a:lnTo>
                    <a:lnTo>
                      <a:pt x="318" y="88"/>
                    </a:lnTo>
                    <a:lnTo>
                      <a:pt x="309" y="79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62"/>
                    </a:lnTo>
                    <a:lnTo>
                      <a:pt x="283" y="62"/>
                    </a:lnTo>
                    <a:lnTo>
                      <a:pt x="274" y="53"/>
                    </a:lnTo>
                    <a:lnTo>
                      <a:pt x="274" y="53"/>
                    </a:lnTo>
                    <a:lnTo>
                      <a:pt x="247" y="53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9" y="18"/>
                    </a:lnTo>
                    <a:lnTo>
                      <a:pt x="239" y="18"/>
                    </a:lnTo>
                    <a:lnTo>
                      <a:pt x="239" y="0"/>
                    </a:lnTo>
                    <a:lnTo>
                      <a:pt x="221" y="0"/>
                    </a:lnTo>
                    <a:lnTo>
                      <a:pt x="221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195" y="9"/>
                    </a:lnTo>
                    <a:lnTo>
                      <a:pt x="195" y="9"/>
                    </a:lnTo>
                    <a:lnTo>
                      <a:pt x="177" y="18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98" y="44"/>
                    </a:lnTo>
                    <a:lnTo>
                      <a:pt x="80" y="53"/>
                    </a:lnTo>
                    <a:lnTo>
                      <a:pt x="80" y="53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80" y="79"/>
                    </a:lnTo>
                    <a:lnTo>
                      <a:pt x="80" y="79"/>
                    </a:lnTo>
                    <a:lnTo>
                      <a:pt x="89" y="88"/>
                    </a:lnTo>
                    <a:lnTo>
                      <a:pt x="89" y="88"/>
                    </a:lnTo>
                    <a:lnTo>
                      <a:pt x="80" y="97"/>
                    </a:lnTo>
                    <a:lnTo>
                      <a:pt x="62" y="106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36" y="106"/>
                    </a:lnTo>
                    <a:lnTo>
                      <a:pt x="36" y="124"/>
                    </a:lnTo>
                    <a:lnTo>
                      <a:pt x="36" y="124"/>
                    </a:lnTo>
                    <a:lnTo>
                      <a:pt x="36" y="132"/>
                    </a:lnTo>
                    <a:lnTo>
                      <a:pt x="45" y="141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71" y="159"/>
                    </a:lnTo>
                    <a:lnTo>
                      <a:pt x="71" y="159"/>
                    </a:lnTo>
                    <a:lnTo>
                      <a:pt x="53" y="159"/>
                    </a:lnTo>
                    <a:lnTo>
                      <a:pt x="18" y="159"/>
                    </a:lnTo>
                    <a:lnTo>
                      <a:pt x="18" y="159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85"/>
                    </a:lnTo>
                    <a:lnTo>
                      <a:pt x="9" y="194"/>
                    </a:lnTo>
                    <a:lnTo>
                      <a:pt x="9" y="194"/>
                    </a:lnTo>
                    <a:lnTo>
                      <a:pt x="18" y="21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F2C8DA49-F65E-C148-B732-C23B214C89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2538" y="2208213"/>
                <a:ext cx="120650" cy="63500"/>
              </a:xfrm>
              <a:custGeom>
                <a:avLst/>
                <a:gdLst>
                  <a:gd name="T0" fmla="*/ 212 w 337"/>
                  <a:gd name="T1" fmla="*/ 9 h 178"/>
                  <a:gd name="T2" fmla="*/ 177 w 337"/>
                  <a:gd name="T3" fmla="*/ 0 h 178"/>
                  <a:gd name="T4" fmla="*/ 97 w 337"/>
                  <a:gd name="T5" fmla="*/ 9 h 178"/>
                  <a:gd name="T6" fmla="*/ 44 w 337"/>
                  <a:gd name="T7" fmla="*/ 35 h 178"/>
                  <a:gd name="T8" fmla="*/ 36 w 337"/>
                  <a:gd name="T9" fmla="*/ 44 h 178"/>
                  <a:gd name="T10" fmla="*/ 27 w 337"/>
                  <a:gd name="T11" fmla="*/ 53 h 178"/>
                  <a:gd name="T12" fmla="*/ 18 w 337"/>
                  <a:gd name="T13" fmla="*/ 62 h 178"/>
                  <a:gd name="T14" fmla="*/ 18 w 337"/>
                  <a:gd name="T15" fmla="*/ 62 h 178"/>
                  <a:gd name="T16" fmla="*/ 9 w 337"/>
                  <a:gd name="T17" fmla="*/ 71 h 178"/>
                  <a:gd name="T18" fmla="*/ 0 w 337"/>
                  <a:gd name="T19" fmla="*/ 71 h 178"/>
                  <a:gd name="T20" fmla="*/ 0 w 337"/>
                  <a:gd name="T21" fmla="*/ 80 h 178"/>
                  <a:gd name="T22" fmla="*/ 0 w 337"/>
                  <a:gd name="T23" fmla="*/ 97 h 178"/>
                  <a:gd name="T24" fmla="*/ 18 w 337"/>
                  <a:gd name="T25" fmla="*/ 106 h 178"/>
                  <a:gd name="T26" fmla="*/ 27 w 337"/>
                  <a:gd name="T27" fmla="*/ 115 h 178"/>
                  <a:gd name="T28" fmla="*/ 36 w 337"/>
                  <a:gd name="T29" fmla="*/ 115 h 178"/>
                  <a:gd name="T30" fmla="*/ 44 w 337"/>
                  <a:gd name="T31" fmla="*/ 115 h 178"/>
                  <a:gd name="T32" fmla="*/ 62 w 337"/>
                  <a:gd name="T33" fmla="*/ 124 h 178"/>
                  <a:gd name="T34" fmla="*/ 97 w 337"/>
                  <a:gd name="T35" fmla="*/ 150 h 178"/>
                  <a:gd name="T36" fmla="*/ 106 w 337"/>
                  <a:gd name="T37" fmla="*/ 141 h 178"/>
                  <a:gd name="T38" fmla="*/ 141 w 337"/>
                  <a:gd name="T39" fmla="*/ 150 h 178"/>
                  <a:gd name="T40" fmla="*/ 168 w 337"/>
                  <a:gd name="T41" fmla="*/ 159 h 178"/>
                  <a:gd name="T42" fmla="*/ 177 w 337"/>
                  <a:gd name="T43" fmla="*/ 168 h 178"/>
                  <a:gd name="T44" fmla="*/ 203 w 337"/>
                  <a:gd name="T45" fmla="*/ 168 h 178"/>
                  <a:gd name="T46" fmla="*/ 265 w 337"/>
                  <a:gd name="T47" fmla="*/ 177 h 178"/>
                  <a:gd name="T48" fmla="*/ 309 w 337"/>
                  <a:gd name="T49" fmla="*/ 159 h 178"/>
                  <a:gd name="T50" fmla="*/ 318 w 337"/>
                  <a:gd name="T51" fmla="*/ 141 h 178"/>
                  <a:gd name="T52" fmla="*/ 309 w 337"/>
                  <a:gd name="T53" fmla="*/ 132 h 178"/>
                  <a:gd name="T54" fmla="*/ 300 w 337"/>
                  <a:gd name="T55" fmla="*/ 124 h 178"/>
                  <a:gd name="T56" fmla="*/ 336 w 337"/>
                  <a:gd name="T57" fmla="*/ 80 h 178"/>
                  <a:gd name="T58" fmla="*/ 336 w 337"/>
                  <a:gd name="T59" fmla="*/ 53 h 178"/>
                  <a:gd name="T60" fmla="*/ 336 w 337"/>
                  <a:gd name="T61" fmla="*/ 44 h 178"/>
                  <a:gd name="T62" fmla="*/ 318 w 337"/>
                  <a:gd name="T63" fmla="*/ 35 h 178"/>
                  <a:gd name="T64" fmla="*/ 265 w 337"/>
                  <a:gd name="T65" fmla="*/ 18 h 178"/>
                  <a:gd name="T66" fmla="*/ 247 w 337"/>
                  <a:gd name="T67" fmla="*/ 18 h 178"/>
                  <a:gd name="T68" fmla="*/ 239 w 337"/>
                  <a:gd name="T69" fmla="*/ 35 h 178"/>
                  <a:gd name="T70" fmla="*/ 221 w 337"/>
                  <a:gd name="T71" fmla="*/ 2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7" h="178">
                    <a:moveTo>
                      <a:pt x="212" y="9"/>
                    </a:moveTo>
                    <a:lnTo>
                      <a:pt x="212" y="9"/>
                    </a:lnTo>
                    <a:lnTo>
                      <a:pt x="194" y="0"/>
                    </a:lnTo>
                    <a:lnTo>
                      <a:pt x="177" y="0"/>
                    </a:lnTo>
                    <a:lnTo>
                      <a:pt x="177" y="0"/>
                    </a:lnTo>
                    <a:lnTo>
                      <a:pt x="97" y="9"/>
                    </a:lnTo>
                    <a:lnTo>
                      <a:pt x="62" y="27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27" y="53"/>
                    </a:lnTo>
                    <a:lnTo>
                      <a:pt x="27" y="53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9" y="71"/>
                    </a:lnTo>
                    <a:lnTo>
                      <a:pt x="9" y="71"/>
                    </a:lnTo>
                    <a:lnTo>
                      <a:pt x="0" y="71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18" y="106"/>
                    </a:lnTo>
                    <a:lnTo>
                      <a:pt x="18" y="106"/>
                    </a:lnTo>
                    <a:lnTo>
                      <a:pt x="27" y="115"/>
                    </a:lnTo>
                    <a:lnTo>
                      <a:pt x="27" y="115"/>
                    </a:lnTo>
                    <a:lnTo>
                      <a:pt x="36" y="115"/>
                    </a:lnTo>
                    <a:lnTo>
                      <a:pt x="44" y="115"/>
                    </a:lnTo>
                    <a:lnTo>
                      <a:pt x="44" y="115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71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141" y="150"/>
                    </a:lnTo>
                    <a:lnTo>
                      <a:pt x="168" y="159"/>
                    </a:lnTo>
                    <a:lnTo>
                      <a:pt x="168" y="159"/>
                    </a:lnTo>
                    <a:lnTo>
                      <a:pt x="177" y="168"/>
                    </a:lnTo>
                    <a:lnTo>
                      <a:pt x="177" y="168"/>
                    </a:lnTo>
                    <a:lnTo>
                      <a:pt x="203" y="168"/>
                    </a:lnTo>
                    <a:lnTo>
                      <a:pt x="203" y="168"/>
                    </a:lnTo>
                    <a:lnTo>
                      <a:pt x="265" y="177"/>
                    </a:lnTo>
                    <a:lnTo>
                      <a:pt x="265" y="177"/>
                    </a:lnTo>
                    <a:lnTo>
                      <a:pt x="291" y="177"/>
                    </a:lnTo>
                    <a:lnTo>
                      <a:pt x="309" y="159"/>
                    </a:lnTo>
                    <a:lnTo>
                      <a:pt x="309" y="159"/>
                    </a:lnTo>
                    <a:lnTo>
                      <a:pt x="318" y="141"/>
                    </a:lnTo>
                    <a:lnTo>
                      <a:pt x="318" y="141"/>
                    </a:lnTo>
                    <a:lnTo>
                      <a:pt x="309" y="132"/>
                    </a:lnTo>
                    <a:lnTo>
                      <a:pt x="300" y="124"/>
                    </a:lnTo>
                    <a:lnTo>
                      <a:pt x="300" y="124"/>
                    </a:lnTo>
                    <a:lnTo>
                      <a:pt x="336" y="80"/>
                    </a:lnTo>
                    <a:lnTo>
                      <a:pt x="336" y="80"/>
                    </a:lnTo>
                    <a:lnTo>
                      <a:pt x="336" y="71"/>
                    </a:lnTo>
                    <a:lnTo>
                      <a:pt x="336" y="53"/>
                    </a:lnTo>
                    <a:lnTo>
                      <a:pt x="336" y="53"/>
                    </a:lnTo>
                    <a:lnTo>
                      <a:pt x="336" y="44"/>
                    </a:lnTo>
                    <a:lnTo>
                      <a:pt x="336" y="44"/>
                    </a:lnTo>
                    <a:lnTo>
                      <a:pt x="318" y="35"/>
                    </a:lnTo>
                    <a:lnTo>
                      <a:pt x="300" y="27"/>
                    </a:lnTo>
                    <a:lnTo>
                      <a:pt x="265" y="18"/>
                    </a:lnTo>
                    <a:lnTo>
                      <a:pt x="265" y="18"/>
                    </a:lnTo>
                    <a:lnTo>
                      <a:pt x="247" y="18"/>
                    </a:lnTo>
                    <a:lnTo>
                      <a:pt x="239" y="27"/>
                    </a:lnTo>
                    <a:lnTo>
                      <a:pt x="239" y="35"/>
                    </a:lnTo>
                    <a:lnTo>
                      <a:pt x="239" y="35"/>
                    </a:lnTo>
                    <a:lnTo>
                      <a:pt x="221" y="27"/>
                    </a:lnTo>
                    <a:lnTo>
                      <a:pt x="212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6A382393-8B2F-6847-BA2A-9C8220456C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4088" y="3106738"/>
                <a:ext cx="57150" cy="209550"/>
              </a:xfrm>
              <a:custGeom>
                <a:avLst/>
                <a:gdLst>
                  <a:gd name="T0" fmla="*/ 124 w 160"/>
                  <a:gd name="T1" fmla="*/ 292 h 584"/>
                  <a:gd name="T2" fmla="*/ 124 w 160"/>
                  <a:gd name="T3" fmla="*/ 256 h 584"/>
                  <a:gd name="T4" fmla="*/ 97 w 160"/>
                  <a:gd name="T5" fmla="*/ 177 h 584"/>
                  <a:gd name="T6" fmla="*/ 97 w 160"/>
                  <a:gd name="T7" fmla="*/ 124 h 584"/>
                  <a:gd name="T8" fmla="*/ 97 w 160"/>
                  <a:gd name="T9" fmla="*/ 115 h 584"/>
                  <a:gd name="T10" fmla="*/ 97 w 160"/>
                  <a:gd name="T11" fmla="*/ 71 h 584"/>
                  <a:gd name="T12" fmla="*/ 88 w 160"/>
                  <a:gd name="T13" fmla="*/ 62 h 584"/>
                  <a:gd name="T14" fmla="*/ 62 w 160"/>
                  <a:gd name="T15" fmla="*/ 9 h 584"/>
                  <a:gd name="T16" fmla="*/ 53 w 160"/>
                  <a:gd name="T17" fmla="*/ 0 h 584"/>
                  <a:gd name="T18" fmla="*/ 44 w 160"/>
                  <a:gd name="T19" fmla="*/ 0 h 584"/>
                  <a:gd name="T20" fmla="*/ 27 w 160"/>
                  <a:gd name="T21" fmla="*/ 18 h 584"/>
                  <a:gd name="T22" fmla="*/ 27 w 160"/>
                  <a:gd name="T23" fmla="*/ 27 h 584"/>
                  <a:gd name="T24" fmla="*/ 18 w 160"/>
                  <a:gd name="T25" fmla="*/ 44 h 584"/>
                  <a:gd name="T26" fmla="*/ 18 w 160"/>
                  <a:gd name="T27" fmla="*/ 44 h 584"/>
                  <a:gd name="T28" fmla="*/ 0 w 160"/>
                  <a:gd name="T29" fmla="*/ 62 h 584"/>
                  <a:gd name="T30" fmla="*/ 0 w 160"/>
                  <a:gd name="T31" fmla="*/ 80 h 584"/>
                  <a:gd name="T32" fmla="*/ 0 w 160"/>
                  <a:gd name="T33" fmla="*/ 89 h 584"/>
                  <a:gd name="T34" fmla="*/ 0 w 160"/>
                  <a:gd name="T35" fmla="*/ 115 h 584"/>
                  <a:gd name="T36" fmla="*/ 0 w 160"/>
                  <a:gd name="T37" fmla="*/ 142 h 584"/>
                  <a:gd name="T38" fmla="*/ 18 w 160"/>
                  <a:gd name="T39" fmla="*/ 230 h 584"/>
                  <a:gd name="T40" fmla="*/ 18 w 160"/>
                  <a:gd name="T41" fmla="*/ 247 h 584"/>
                  <a:gd name="T42" fmla="*/ 18 w 160"/>
                  <a:gd name="T43" fmla="*/ 327 h 584"/>
                  <a:gd name="T44" fmla="*/ 9 w 160"/>
                  <a:gd name="T45" fmla="*/ 433 h 584"/>
                  <a:gd name="T46" fmla="*/ 18 w 160"/>
                  <a:gd name="T47" fmla="*/ 468 h 584"/>
                  <a:gd name="T48" fmla="*/ 9 w 160"/>
                  <a:gd name="T49" fmla="*/ 521 h 584"/>
                  <a:gd name="T50" fmla="*/ 0 w 160"/>
                  <a:gd name="T51" fmla="*/ 565 h 584"/>
                  <a:gd name="T52" fmla="*/ 9 w 160"/>
                  <a:gd name="T53" fmla="*/ 583 h 584"/>
                  <a:gd name="T54" fmla="*/ 18 w 160"/>
                  <a:gd name="T55" fmla="*/ 583 h 584"/>
                  <a:gd name="T56" fmla="*/ 35 w 160"/>
                  <a:gd name="T57" fmla="*/ 565 h 584"/>
                  <a:gd name="T58" fmla="*/ 35 w 160"/>
                  <a:gd name="T59" fmla="*/ 565 h 584"/>
                  <a:gd name="T60" fmla="*/ 44 w 160"/>
                  <a:gd name="T61" fmla="*/ 565 h 584"/>
                  <a:gd name="T62" fmla="*/ 53 w 160"/>
                  <a:gd name="T63" fmla="*/ 556 h 584"/>
                  <a:gd name="T64" fmla="*/ 71 w 160"/>
                  <a:gd name="T65" fmla="*/ 556 h 584"/>
                  <a:gd name="T66" fmla="*/ 80 w 160"/>
                  <a:gd name="T67" fmla="*/ 548 h 584"/>
                  <a:gd name="T68" fmla="*/ 80 w 160"/>
                  <a:gd name="T69" fmla="*/ 530 h 584"/>
                  <a:gd name="T70" fmla="*/ 71 w 160"/>
                  <a:gd name="T71" fmla="*/ 512 h 584"/>
                  <a:gd name="T72" fmla="*/ 53 w 160"/>
                  <a:gd name="T73" fmla="*/ 477 h 584"/>
                  <a:gd name="T74" fmla="*/ 53 w 160"/>
                  <a:gd name="T75" fmla="*/ 468 h 584"/>
                  <a:gd name="T76" fmla="*/ 62 w 160"/>
                  <a:gd name="T77" fmla="*/ 442 h 584"/>
                  <a:gd name="T78" fmla="*/ 62 w 160"/>
                  <a:gd name="T79" fmla="*/ 433 h 584"/>
                  <a:gd name="T80" fmla="*/ 71 w 160"/>
                  <a:gd name="T81" fmla="*/ 415 h 584"/>
                  <a:gd name="T82" fmla="*/ 71 w 160"/>
                  <a:gd name="T83" fmla="*/ 389 h 584"/>
                  <a:gd name="T84" fmla="*/ 88 w 160"/>
                  <a:gd name="T85" fmla="*/ 371 h 584"/>
                  <a:gd name="T86" fmla="*/ 106 w 160"/>
                  <a:gd name="T87" fmla="*/ 380 h 584"/>
                  <a:gd name="T88" fmla="*/ 133 w 160"/>
                  <a:gd name="T89" fmla="*/ 389 h 584"/>
                  <a:gd name="T90" fmla="*/ 141 w 160"/>
                  <a:gd name="T91" fmla="*/ 398 h 584"/>
                  <a:gd name="T92" fmla="*/ 150 w 160"/>
                  <a:gd name="T93" fmla="*/ 398 h 584"/>
                  <a:gd name="T94" fmla="*/ 159 w 160"/>
                  <a:gd name="T95" fmla="*/ 371 h 584"/>
                  <a:gd name="T96" fmla="*/ 124 w 160"/>
                  <a:gd name="T97" fmla="*/ 292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0" h="584">
                    <a:moveTo>
                      <a:pt x="124" y="292"/>
                    </a:moveTo>
                    <a:lnTo>
                      <a:pt x="124" y="292"/>
                    </a:lnTo>
                    <a:lnTo>
                      <a:pt x="124" y="256"/>
                    </a:lnTo>
                    <a:lnTo>
                      <a:pt x="124" y="256"/>
                    </a:lnTo>
                    <a:lnTo>
                      <a:pt x="97" y="177"/>
                    </a:lnTo>
                    <a:lnTo>
                      <a:pt x="97" y="177"/>
                    </a:lnTo>
                    <a:lnTo>
                      <a:pt x="88" y="150"/>
                    </a:lnTo>
                    <a:lnTo>
                      <a:pt x="97" y="124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06" y="80"/>
                    </a:lnTo>
                    <a:lnTo>
                      <a:pt x="97" y="71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36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7" y="18"/>
                    </a:lnTo>
                    <a:lnTo>
                      <a:pt x="27" y="27"/>
                    </a:lnTo>
                    <a:lnTo>
                      <a:pt x="27" y="27"/>
                    </a:lnTo>
                    <a:lnTo>
                      <a:pt x="27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42"/>
                    </a:lnTo>
                    <a:lnTo>
                      <a:pt x="0" y="168"/>
                    </a:lnTo>
                    <a:lnTo>
                      <a:pt x="18" y="230"/>
                    </a:lnTo>
                    <a:lnTo>
                      <a:pt x="18" y="230"/>
                    </a:lnTo>
                    <a:lnTo>
                      <a:pt x="18" y="247"/>
                    </a:lnTo>
                    <a:lnTo>
                      <a:pt x="18" y="327"/>
                    </a:lnTo>
                    <a:lnTo>
                      <a:pt x="18" y="327"/>
                    </a:lnTo>
                    <a:lnTo>
                      <a:pt x="9" y="406"/>
                    </a:lnTo>
                    <a:lnTo>
                      <a:pt x="9" y="433"/>
                    </a:lnTo>
                    <a:lnTo>
                      <a:pt x="9" y="433"/>
                    </a:lnTo>
                    <a:lnTo>
                      <a:pt x="18" y="468"/>
                    </a:lnTo>
                    <a:lnTo>
                      <a:pt x="9" y="521"/>
                    </a:lnTo>
                    <a:lnTo>
                      <a:pt x="9" y="521"/>
                    </a:lnTo>
                    <a:lnTo>
                      <a:pt x="0" y="548"/>
                    </a:lnTo>
                    <a:lnTo>
                      <a:pt x="0" y="565"/>
                    </a:lnTo>
                    <a:lnTo>
                      <a:pt x="0" y="565"/>
                    </a:lnTo>
                    <a:lnTo>
                      <a:pt x="9" y="583"/>
                    </a:lnTo>
                    <a:lnTo>
                      <a:pt x="18" y="583"/>
                    </a:lnTo>
                    <a:lnTo>
                      <a:pt x="18" y="583"/>
                    </a:lnTo>
                    <a:lnTo>
                      <a:pt x="35" y="583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44" y="565"/>
                    </a:lnTo>
                    <a:lnTo>
                      <a:pt x="44" y="565"/>
                    </a:lnTo>
                    <a:lnTo>
                      <a:pt x="53" y="556"/>
                    </a:lnTo>
                    <a:lnTo>
                      <a:pt x="53" y="556"/>
                    </a:lnTo>
                    <a:lnTo>
                      <a:pt x="71" y="556"/>
                    </a:lnTo>
                    <a:lnTo>
                      <a:pt x="80" y="548"/>
                    </a:lnTo>
                    <a:lnTo>
                      <a:pt x="80" y="548"/>
                    </a:lnTo>
                    <a:lnTo>
                      <a:pt x="80" y="539"/>
                    </a:lnTo>
                    <a:lnTo>
                      <a:pt x="80" y="530"/>
                    </a:lnTo>
                    <a:lnTo>
                      <a:pt x="80" y="530"/>
                    </a:lnTo>
                    <a:lnTo>
                      <a:pt x="71" y="512"/>
                    </a:lnTo>
                    <a:lnTo>
                      <a:pt x="53" y="477"/>
                    </a:lnTo>
                    <a:lnTo>
                      <a:pt x="53" y="477"/>
                    </a:lnTo>
                    <a:lnTo>
                      <a:pt x="53" y="468"/>
                    </a:lnTo>
                    <a:lnTo>
                      <a:pt x="53" y="468"/>
                    </a:lnTo>
                    <a:lnTo>
                      <a:pt x="53" y="459"/>
                    </a:lnTo>
                    <a:lnTo>
                      <a:pt x="62" y="442"/>
                    </a:lnTo>
                    <a:lnTo>
                      <a:pt x="62" y="442"/>
                    </a:lnTo>
                    <a:lnTo>
                      <a:pt x="62" y="433"/>
                    </a:lnTo>
                    <a:lnTo>
                      <a:pt x="62" y="433"/>
                    </a:lnTo>
                    <a:lnTo>
                      <a:pt x="71" y="415"/>
                    </a:lnTo>
                    <a:lnTo>
                      <a:pt x="71" y="389"/>
                    </a:lnTo>
                    <a:lnTo>
                      <a:pt x="71" y="389"/>
                    </a:lnTo>
                    <a:lnTo>
                      <a:pt x="80" y="380"/>
                    </a:lnTo>
                    <a:lnTo>
                      <a:pt x="88" y="371"/>
                    </a:lnTo>
                    <a:lnTo>
                      <a:pt x="88" y="371"/>
                    </a:lnTo>
                    <a:lnTo>
                      <a:pt x="106" y="380"/>
                    </a:lnTo>
                    <a:lnTo>
                      <a:pt x="124" y="389"/>
                    </a:lnTo>
                    <a:lnTo>
                      <a:pt x="133" y="389"/>
                    </a:lnTo>
                    <a:lnTo>
                      <a:pt x="133" y="389"/>
                    </a:lnTo>
                    <a:lnTo>
                      <a:pt x="141" y="398"/>
                    </a:lnTo>
                    <a:lnTo>
                      <a:pt x="150" y="398"/>
                    </a:lnTo>
                    <a:lnTo>
                      <a:pt x="150" y="398"/>
                    </a:lnTo>
                    <a:lnTo>
                      <a:pt x="159" y="380"/>
                    </a:lnTo>
                    <a:lnTo>
                      <a:pt x="159" y="371"/>
                    </a:lnTo>
                    <a:lnTo>
                      <a:pt x="159" y="371"/>
                    </a:lnTo>
                    <a:lnTo>
                      <a:pt x="124" y="29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00688717-0DB5-FA4D-87CA-A2F28DA48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8463" y="2347913"/>
                <a:ext cx="371475" cy="250825"/>
              </a:xfrm>
              <a:custGeom>
                <a:avLst/>
                <a:gdLst>
                  <a:gd name="T0" fmla="*/ 53 w 1033"/>
                  <a:gd name="T1" fmla="*/ 591 h 698"/>
                  <a:gd name="T2" fmla="*/ 62 w 1033"/>
                  <a:gd name="T3" fmla="*/ 591 h 698"/>
                  <a:gd name="T4" fmla="*/ 71 w 1033"/>
                  <a:gd name="T5" fmla="*/ 626 h 698"/>
                  <a:gd name="T6" fmla="*/ 106 w 1033"/>
                  <a:gd name="T7" fmla="*/ 617 h 698"/>
                  <a:gd name="T8" fmla="*/ 123 w 1033"/>
                  <a:gd name="T9" fmla="*/ 609 h 698"/>
                  <a:gd name="T10" fmla="*/ 141 w 1033"/>
                  <a:gd name="T11" fmla="*/ 626 h 698"/>
                  <a:gd name="T12" fmla="*/ 132 w 1033"/>
                  <a:gd name="T13" fmla="*/ 662 h 698"/>
                  <a:gd name="T14" fmla="*/ 247 w 1033"/>
                  <a:gd name="T15" fmla="*/ 688 h 698"/>
                  <a:gd name="T16" fmla="*/ 362 w 1033"/>
                  <a:gd name="T17" fmla="*/ 688 h 698"/>
                  <a:gd name="T18" fmla="*/ 362 w 1033"/>
                  <a:gd name="T19" fmla="*/ 653 h 698"/>
                  <a:gd name="T20" fmla="*/ 265 w 1033"/>
                  <a:gd name="T21" fmla="*/ 564 h 698"/>
                  <a:gd name="T22" fmla="*/ 273 w 1033"/>
                  <a:gd name="T23" fmla="*/ 494 h 698"/>
                  <a:gd name="T24" fmla="*/ 291 w 1033"/>
                  <a:gd name="T25" fmla="*/ 459 h 698"/>
                  <a:gd name="T26" fmla="*/ 344 w 1033"/>
                  <a:gd name="T27" fmla="*/ 388 h 698"/>
                  <a:gd name="T28" fmla="*/ 362 w 1033"/>
                  <a:gd name="T29" fmla="*/ 379 h 698"/>
                  <a:gd name="T30" fmla="*/ 379 w 1033"/>
                  <a:gd name="T31" fmla="*/ 344 h 698"/>
                  <a:gd name="T32" fmla="*/ 423 w 1033"/>
                  <a:gd name="T33" fmla="*/ 317 h 698"/>
                  <a:gd name="T34" fmla="*/ 432 w 1033"/>
                  <a:gd name="T35" fmla="*/ 282 h 698"/>
                  <a:gd name="T36" fmla="*/ 476 w 1033"/>
                  <a:gd name="T37" fmla="*/ 273 h 698"/>
                  <a:gd name="T38" fmla="*/ 520 w 1033"/>
                  <a:gd name="T39" fmla="*/ 256 h 698"/>
                  <a:gd name="T40" fmla="*/ 565 w 1033"/>
                  <a:gd name="T41" fmla="*/ 229 h 698"/>
                  <a:gd name="T42" fmla="*/ 873 w 1033"/>
                  <a:gd name="T43" fmla="*/ 123 h 698"/>
                  <a:gd name="T44" fmla="*/ 1032 w 1033"/>
                  <a:gd name="T45" fmla="*/ 44 h 698"/>
                  <a:gd name="T46" fmla="*/ 1023 w 1033"/>
                  <a:gd name="T47" fmla="*/ 8 h 698"/>
                  <a:gd name="T48" fmla="*/ 970 w 1033"/>
                  <a:gd name="T49" fmla="*/ 0 h 698"/>
                  <a:gd name="T50" fmla="*/ 838 w 1033"/>
                  <a:gd name="T51" fmla="*/ 44 h 698"/>
                  <a:gd name="T52" fmla="*/ 741 w 1033"/>
                  <a:gd name="T53" fmla="*/ 61 h 698"/>
                  <a:gd name="T54" fmla="*/ 644 w 1033"/>
                  <a:gd name="T55" fmla="*/ 70 h 698"/>
                  <a:gd name="T56" fmla="*/ 591 w 1033"/>
                  <a:gd name="T57" fmla="*/ 70 h 698"/>
                  <a:gd name="T58" fmla="*/ 547 w 1033"/>
                  <a:gd name="T59" fmla="*/ 88 h 698"/>
                  <a:gd name="T60" fmla="*/ 485 w 1033"/>
                  <a:gd name="T61" fmla="*/ 114 h 698"/>
                  <a:gd name="T62" fmla="*/ 397 w 1033"/>
                  <a:gd name="T63" fmla="*/ 141 h 698"/>
                  <a:gd name="T64" fmla="*/ 362 w 1033"/>
                  <a:gd name="T65" fmla="*/ 158 h 698"/>
                  <a:gd name="T66" fmla="*/ 326 w 1033"/>
                  <a:gd name="T67" fmla="*/ 185 h 698"/>
                  <a:gd name="T68" fmla="*/ 300 w 1033"/>
                  <a:gd name="T69" fmla="*/ 176 h 698"/>
                  <a:gd name="T70" fmla="*/ 291 w 1033"/>
                  <a:gd name="T71" fmla="*/ 220 h 698"/>
                  <a:gd name="T72" fmla="*/ 291 w 1033"/>
                  <a:gd name="T73" fmla="*/ 238 h 698"/>
                  <a:gd name="T74" fmla="*/ 265 w 1033"/>
                  <a:gd name="T75" fmla="*/ 256 h 698"/>
                  <a:gd name="T76" fmla="*/ 265 w 1033"/>
                  <a:gd name="T77" fmla="*/ 273 h 698"/>
                  <a:gd name="T78" fmla="*/ 247 w 1033"/>
                  <a:gd name="T79" fmla="*/ 282 h 698"/>
                  <a:gd name="T80" fmla="*/ 203 w 1033"/>
                  <a:gd name="T81" fmla="*/ 317 h 698"/>
                  <a:gd name="T82" fmla="*/ 176 w 1033"/>
                  <a:gd name="T83" fmla="*/ 335 h 698"/>
                  <a:gd name="T84" fmla="*/ 194 w 1033"/>
                  <a:gd name="T85" fmla="*/ 370 h 698"/>
                  <a:gd name="T86" fmla="*/ 176 w 1033"/>
                  <a:gd name="T87" fmla="*/ 397 h 698"/>
                  <a:gd name="T88" fmla="*/ 141 w 1033"/>
                  <a:gd name="T89" fmla="*/ 406 h 698"/>
                  <a:gd name="T90" fmla="*/ 123 w 1033"/>
                  <a:gd name="T91" fmla="*/ 423 h 698"/>
                  <a:gd name="T92" fmla="*/ 88 w 1033"/>
                  <a:gd name="T93" fmla="*/ 441 h 698"/>
                  <a:gd name="T94" fmla="*/ 88 w 1033"/>
                  <a:gd name="T95" fmla="*/ 467 h 698"/>
                  <a:gd name="T96" fmla="*/ 106 w 1033"/>
                  <a:gd name="T97" fmla="*/ 485 h 698"/>
                  <a:gd name="T98" fmla="*/ 71 w 1033"/>
                  <a:gd name="T99" fmla="*/ 512 h 698"/>
                  <a:gd name="T100" fmla="*/ 44 w 1033"/>
                  <a:gd name="T101" fmla="*/ 520 h 698"/>
                  <a:gd name="T102" fmla="*/ 0 w 1033"/>
                  <a:gd name="T103" fmla="*/ 556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3" h="698">
                    <a:moveTo>
                      <a:pt x="9" y="582"/>
                    </a:moveTo>
                    <a:lnTo>
                      <a:pt x="9" y="582"/>
                    </a:lnTo>
                    <a:lnTo>
                      <a:pt x="26" y="582"/>
                    </a:lnTo>
                    <a:lnTo>
                      <a:pt x="53" y="591"/>
                    </a:lnTo>
                    <a:lnTo>
                      <a:pt x="53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71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62" y="600"/>
                    </a:lnTo>
                    <a:lnTo>
                      <a:pt x="62" y="617"/>
                    </a:lnTo>
                    <a:lnTo>
                      <a:pt x="62" y="617"/>
                    </a:lnTo>
                    <a:lnTo>
                      <a:pt x="71" y="626"/>
                    </a:lnTo>
                    <a:lnTo>
                      <a:pt x="71" y="626"/>
                    </a:lnTo>
                    <a:lnTo>
                      <a:pt x="79" y="635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106" y="626"/>
                    </a:lnTo>
                    <a:lnTo>
                      <a:pt x="106" y="617"/>
                    </a:lnTo>
                    <a:lnTo>
                      <a:pt x="106" y="609"/>
                    </a:lnTo>
                    <a:lnTo>
                      <a:pt x="106" y="609"/>
                    </a:lnTo>
                    <a:lnTo>
                      <a:pt x="106" y="600"/>
                    </a:lnTo>
                    <a:lnTo>
                      <a:pt x="106" y="600"/>
                    </a:lnTo>
                    <a:lnTo>
                      <a:pt x="123" y="609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32" y="635"/>
                    </a:lnTo>
                    <a:lnTo>
                      <a:pt x="123" y="644"/>
                    </a:lnTo>
                    <a:lnTo>
                      <a:pt x="123" y="644"/>
                    </a:lnTo>
                    <a:lnTo>
                      <a:pt x="132" y="662"/>
                    </a:lnTo>
                    <a:lnTo>
                      <a:pt x="132" y="662"/>
                    </a:lnTo>
                    <a:lnTo>
                      <a:pt x="150" y="670"/>
                    </a:lnTo>
                    <a:lnTo>
                      <a:pt x="176" y="679"/>
                    </a:lnTo>
                    <a:lnTo>
                      <a:pt x="212" y="688"/>
                    </a:lnTo>
                    <a:lnTo>
                      <a:pt x="247" y="688"/>
                    </a:lnTo>
                    <a:lnTo>
                      <a:pt x="247" y="688"/>
                    </a:lnTo>
                    <a:lnTo>
                      <a:pt x="326" y="697"/>
                    </a:lnTo>
                    <a:lnTo>
                      <a:pt x="326" y="697"/>
                    </a:lnTo>
                    <a:lnTo>
                      <a:pt x="353" y="688"/>
                    </a:lnTo>
                    <a:lnTo>
                      <a:pt x="362" y="688"/>
                    </a:lnTo>
                    <a:lnTo>
                      <a:pt x="362" y="688"/>
                    </a:lnTo>
                    <a:lnTo>
                      <a:pt x="370" y="670"/>
                    </a:lnTo>
                    <a:lnTo>
                      <a:pt x="370" y="670"/>
                    </a:lnTo>
                    <a:lnTo>
                      <a:pt x="362" y="653"/>
                    </a:lnTo>
                    <a:lnTo>
                      <a:pt x="362" y="653"/>
                    </a:lnTo>
                    <a:lnTo>
                      <a:pt x="335" y="635"/>
                    </a:lnTo>
                    <a:lnTo>
                      <a:pt x="335" y="635"/>
                    </a:lnTo>
                    <a:lnTo>
                      <a:pt x="291" y="600"/>
                    </a:lnTo>
                    <a:lnTo>
                      <a:pt x="291" y="600"/>
                    </a:lnTo>
                    <a:lnTo>
                      <a:pt x="265" y="564"/>
                    </a:lnTo>
                    <a:lnTo>
                      <a:pt x="256" y="538"/>
                    </a:lnTo>
                    <a:lnTo>
                      <a:pt x="256" y="520"/>
                    </a:lnTo>
                    <a:lnTo>
                      <a:pt x="256" y="520"/>
                    </a:lnTo>
                    <a:lnTo>
                      <a:pt x="256" y="512"/>
                    </a:lnTo>
                    <a:lnTo>
                      <a:pt x="273" y="494"/>
                    </a:lnTo>
                    <a:lnTo>
                      <a:pt x="273" y="494"/>
                    </a:lnTo>
                    <a:lnTo>
                      <a:pt x="291" y="476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300" y="450"/>
                    </a:lnTo>
                    <a:lnTo>
                      <a:pt x="318" y="432"/>
                    </a:lnTo>
                    <a:lnTo>
                      <a:pt x="318" y="432"/>
                    </a:lnTo>
                    <a:lnTo>
                      <a:pt x="335" y="414"/>
                    </a:lnTo>
                    <a:lnTo>
                      <a:pt x="344" y="388"/>
                    </a:lnTo>
                    <a:lnTo>
                      <a:pt x="344" y="388"/>
                    </a:lnTo>
                    <a:lnTo>
                      <a:pt x="353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79" y="370"/>
                    </a:lnTo>
                    <a:lnTo>
                      <a:pt x="379" y="361"/>
                    </a:lnTo>
                    <a:lnTo>
                      <a:pt x="379" y="353"/>
                    </a:lnTo>
                    <a:lnTo>
                      <a:pt x="379" y="353"/>
                    </a:lnTo>
                    <a:lnTo>
                      <a:pt x="379" y="344"/>
                    </a:lnTo>
                    <a:lnTo>
                      <a:pt x="379" y="344"/>
                    </a:lnTo>
                    <a:lnTo>
                      <a:pt x="388" y="344"/>
                    </a:lnTo>
                    <a:lnTo>
                      <a:pt x="388" y="344"/>
                    </a:lnTo>
                    <a:lnTo>
                      <a:pt x="406" y="335"/>
                    </a:lnTo>
                    <a:lnTo>
                      <a:pt x="423" y="317"/>
                    </a:lnTo>
                    <a:lnTo>
                      <a:pt x="423" y="317"/>
                    </a:lnTo>
                    <a:lnTo>
                      <a:pt x="432" y="300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41" y="282"/>
                    </a:lnTo>
                    <a:lnTo>
                      <a:pt x="441" y="282"/>
                    </a:lnTo>
                    <a:lnTo>
                      <a:pt x="468" y="282"/>
                    </a:lnTo>
                    <a:lnTo>
                      <a:pt x="476" y="273"/>
                    </a:lnTo>
                    <a:lnTo>
                      <a:pt x="485" y="264"/>
                    </a:lnTo>
                    <a:lnTo>
                      <a:pt x="485" y="264"/>
                    </a:lnTo>
                    <a:lnTo>
                      <a:pt x="512" y="256"/>
                    </a:lnTo>
                    <a:lnTo>
                      <a:pt x="512" y="256"/>
                    </a:lnTo>
                    <a:lnTo>
                      <a:pt x="520" y="256"/>
                    </a:lnTo>
                    <a:lnTo>
                      <a:pt x="520" y="256"/>
                    </a:lnTo>
                    <a:lnTo>
                      <a:pt x="529" y="256"/>
                    </a:lnTo>
                    <a:lnTo>
                      <a:pt x="529" y="256"/>
                    </a:lnTo>
                    <a:lnTo>
                      <a:pt x="547" y="247"/>
                    </a:lnTo>
                    <a:lnTo>
                      <a:pt x="565" y="229"/>
                    </a:lnTo>
                    <a:lnTo>
                      <a:pt x="565" y="229"/>
                    </a:lnTo>
                    <a:lnTo>
                      <a:pt x="600" y="211"/>
                    </a:lnTo>
                    <a:lnTo>
                      <a:pt x="679" y="176"/>
                    </a:lnTo>
                    <a:lnTo>
                      <a:pt x="776" y="150"/>
                    </a:lnTo>
                    <a:lnTo>
                      <a:pt x="873" y="123"/>
                    </a:lnTo>
                    <a:lnTo>
                      <a:pt x="873" y="123"/>
                    </a:lnTo>
                    <a:lnTo>
                      <a:pt x="926" y="105"/>
                    </a:lnTo>
                    <a:lnTo>
                      <a:pt x="970" y="88"/>
                    </a:lnTo>
                    <a:lnTo>
                      <a:pt x="1015" y="61"/>
                    </a:lnTo>
                    <a:lnTo>
                      <a:pt x="1032" y="44"/>
                    </a:lnTo>
                    <a:lnTo>
                      <a:pt x="1032" y="44"/>
                    </a:lnTo>
                    <a:lnTo>
                      <a:pt x="1032" y="35"/>
                    </a:lnTo>
                    <a:lnTo>
                      <a:pt x="1032" y="35"/>
                    </a:lnTo>
                    <a:lnTo>
                      <a:pt x="1023" y="8"/>
                    </a:lnTo>
                    <a:lnTo>
                      <a:pt x="1023" y="8"/>
                    </a:lnTo>
                    <a:lnTo>
                      <a:pt x="1015" y="8"/>
                    </a:lnTo>
                    <a:lnTo>
                      <a:pt x="1015" y="8"/>
                    </a:lnTo>
                    <a:lnTo>
                      <a:pt x="997" y="0"/>
                    </a:lnTo>
                    <a:lnTo>
                      <a:pt x="970" y="0"/>
                    </a:lnTo>
                    <a:lnTo>
                      <a:pt x="970" y="0"/>
                    </a:lnTo>
                    <a:lnTo>
                      <a:pt x="935" y="0"/>
                    </a:lnTo>
                    <a:lnTo>
                      <a:pt x="891" y="17"/>
                    </a:lnTo>
                    <a:lnTo>
                      <a:pt x="856" y="26"/>
                    </a:lnTo>
                    <a:lnTo>
                      <a:pt x="838" y="44"/>
                    </a:lnTo>
                    <a:lnTo>
                      <a:pt x="838" y="44"/>
                    </a:lnTo>
                    <a:lnTo>
                      <a:pt x="812" y="52"/>
                    </a:lnTo>
                    <a:lnTo>
                      <a:pt x="785" y="52"/>
                    </a:lnTo>
                    <a:lnTo>
                      <a:pt x="785" y="52"/>
                    </a:lnTo>
                    <a:lnTo>
                      <a:pt x="768" y="52"/>
                    </a:lnTo>
                    <a:lnTo>
                      <a:pt x="741" y="61"/>
                    </a:lnTo>
                    <a:lnTo>
                      <a:pt x="741" y="61"/>
                    </a:lnTo>
                    <a:lnTo>
                      <a:pt x="715" y="79"/>
                    </a:lnTo>
                    <a:lnTo>
                      <a:pt x="670" y="79"/>
                    </a:lnTo>
                    <a:lnTo>
                      <a:pt x="670" y="79"/>
                    </a:lnTo>
                    <a:lnTo>
                      <a:pt x="644" y="70"/>
                    </a:lnTo>
                    <a:lnTo>
                      <a:pt x="644" y="70"/>
                    </a:lnTo>
                    <a:lnTo>
                      <a:pt x="626" y="70"/>
                    </a:lnTo>
                    <a:lnTo>
                      <a:pt x="609" y="70"/>
                    </a:lnTo>
                    <a:lnTo>
                      <a:pt x="591" y="70"/>
                    </a:lnTo>
                    <a:lnTo>
                      <a:pt x="591" y="70"/>
                    </a:lnTo>
                    <a:lnTo>
                      <a:pt x="582" y="79"/>
                    </a:lnTo>
                    <a:lnTo>
                      <a:pt x="582" y="79"/>
                    </a:lnTo>
                    <a:lnTo>
                      <a:pt x="573" y="79"/>
                    </a:lnTo>
                    <a:lnTo>
                      <a:pt x="573" y="79"/>
                    </a:lnTo>
                    <a:lnTo>
                      <a:pt x="547" y="88"/>
                    </a:lnTo>
                    <a:lnTo>
                      <a:pt x="547" y="88"/>
                    </a:lnTo>
                    <a:lnTo>
                      <a:pt x="529" y="97"/>
                    </a:lnTo>
                    <a:lnTo>
                      <a:pt x="512" y="105"/>
                    </a:lnTo>
                    <a:lnTo>
                      <a:pt x="512" y="105"/>
                    </a:lnTo>
                    <a:lnTo>
                      <a:pt x="485" y="114"/>
                    </a:lnTo>
                    <a:lnTo>
                      <a:pt x="485" y="114"/>
                    </a:lnTo>
                    <a:lnTo>
                      <a:pt x="432" y="123"/>
                    </a:lnTo>
                    <a:lnTo>
                      <a:pt x="415" y="132"/>
                    </a:lnTo>
                    <a:lnTo>
                      <a:pt x="397" y="141"/>
                    </a:lnTo>
                    <a:lnTo>
                      <a:pt x="397" y="141"/>
                    </a:lnTo>
                    <a:lnTo>
                      <a:pt x="397" y="150"/>
                    </a:lnTo>
                    <a:lnTo>
                      <a:pt x="397" y="150"/>
                    </a:lnTo>
                    <a:lnTo>
                      <a:pt x="379" y="158"/>
                    </a:lnTo>
                    <a:lnTo>
                      <a:pt x="379" y="158"/>
                    </a:lnTo>
                    <a:lnTo>
                      <a:pt x="362" y="158"/>
                    </a:lnTo>
                    <a:lnTo>
                      <a:pt x="362" y="176"/>
                    </a:lnTo>
                    <a:lnTo>
                      <a:pt x="362" y="176"/>
                    </a:lnTo>
                    <a:lnTo>
                      <a:pt x="353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09" y="176"/>
                    </a:lnTo>
                    <a:lnTo>
                      <a:pt x="309" y="176"/>
                    </a:lnTo>
                    <a:lnTo>
                      <a:pt x="300" y="176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82" y="203"/>
                    </a:lnTo>
                    <a:lnTo>
                      <a:pt x="282" y="203"/>
                    </a:lnTo>
                    <a:lnTo>
                      <a:pt x="291" y="220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291" y="238"/>
                    </a:lnTo>
                    <a:lnTo>
                      <a:pt x="282" y="238"/>
                    </a:lnTo>
                    <a:lnTo>
                      <a:pt x="282" y="238"/>
                    </a:lnTo>
                    <a:lnTo>
                      <a:pt x="273" y="247"/>
                    </a:lnTo>
                    <a:lnTo>
                      <a:pt x="273" y="247"/>
                    </a:lnTo>
                    <a:lnTo>
                      <a:pt x="265" y="256"/>
                    </a:lnTo>
                    <a:lnTo>
                      <a:pt x="265" y="264"/>
                    </a:lnTo>
                    <a:lnTo>
                      <a:pt x="265" y="264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247" y="282"/>
                    </a:lnTo>
                    <a:lnTo>
                      <a:pt x="247" y="282"/>
                    </a:lnTo>
                    <a:lnTo>
                      <a:pt x="238" y="291"/>
                    </a:lnTo>
                    <a:lnTo>
                      <a:pt x="247" y="300"/>
                    </a:lnTo>
                    <a:lnTo>
                      <a:pt x="247" y="300"/>
                    </a:lnTo>
                    <a:lnTo>
                      <a:pt x="212" y="317"/>
                    </a:lnTo>
                    <a:lnTo>
                      <a:pt x="203" y="317"/>
                    </a:lnTo>
                    <a:lnTo>
                      <a:pt x="203" y="317"/>
                    </a:lnTo>
                    <a:lnTo>
                      <a:pt x="194" y="317"/>
                    </a:lnTo>
                    <a:lnTo>
                      <a:pt x="194" y="317"/>
                    </a:lnTo>
                    <a:lnTo>
                      <a:pt x="185" y="326"/>
                    </a:lnTo>
                    <a:lnTo>
                      <a:pt x="176" y="335"/>
                    </a:lnTo>
                    <a:lnTo>
                      <a:pt x="176" y="344"/>
                    </a:lnTo>
                    <a:lnTo>
                      <a:pt x="176" y="344"/>
                    </a:lnTo>
                    <a:lnTo>
                      <a:pt x="176" y="353"/>
                    </a:lnTo>
                    <a:lnTo>
                      <a:pt x="194" y="370"/>
                    </a:lnTo>
                    <a:lnTo>
                      <a:pt x="194" y="370"/>
                    </a:lnTo>
                    <a:lnTo>
                      <a:pt x="185" y="379"/>
                    </a:lnTo>
                    <a:lnTo>
                      <a:pt x="176" y="388"/>
                    </a:lnTo>
                    <a:lnTo>
                      <a:pt x="176" y="388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59" y="406"/>
                    </a:lnTo>
                    <a:lnTo>
                      <a:pt x="141" y="406"/>
                    </a:lnTo>
                    <a:lnTo>
                      <a:pt x="141" y="406"/>
                    </a:lnTo>
                    <a:lnTo>
                      <a:pt x="132" y="406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32"/>
                    </a:lnTo>
                    <a:lnTo>
                      <a:pt x="123" y="432"/>
                    </a:lnTo>
                    <a:lnTo>
                      <a:pt x="97" y="432"/>
                    </a:lnTo>
                    <a:lnTo>
                      <a:pt x="97" y="432"/>
                    </a:lnTo>
                    <a:lnTo>
                      <a:pt x="88" y="441"/>
                    </a:lnTo>
                    <a:lnTo>
                      <a:pt x="88" y="450"/>
                    </a:lnTo>
                    <a:lnTo>
                      <a:pt x="88" y="450"/>
                    </a:lnTo>
                    <a:lnTo>
                      <a:pt x="79" y="459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97" y="485"/>
                    </a:lnTo>
                    <a:lnTo>
                      <a:pt x="97" y="485"/>
                    </a:lnTo>
                    <a:lnTo>
                      <a:pt x="79" y="494"/>
                    </a:lnTo>
                    <a:lnTo>
                      <a:pt x="71" y="512"/>
                    </a:lnTo>
                    <a:lnTo>
                      <a:pt x="71" y="512"/>
                    </a:lnTo>
                    <a:lnTo>
                      <a:pt x="53" y="520"/>
                    </a:lnTo>
                    <a:lnTo>
                      <a:pt x="53" y="520"/>
                    </a:lnTo>
                    <a:lnTo>
                      <a:pt x="44" y="520"/>
                    </a:lnTo>
                    <a:lnTo>
                      <a:pt x="44" y="520"/>
                    </a:lnTo>
                    <a:lnTo>
                      <a:pt x="18" y="529"/>
                    </a:lnTo>
                    <a:lnTo>
                      <a:pt x="9" y="52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0" y="556"/>
                    </a:lnTo>
                    <a:lnTo>
                      <a:pt x="0" y="573"/>
                    </a:lnTo>
                    <a:lnTo>
                      <a:pt x="0" y="573"/>
                    </a:lnTo>
                    <a:lnTo>
                      <a:pt x="9" y="58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ECF7146B-FF20-1F40-A687-8106F657D5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338" y="3071813"/>
                <a:ext cx="101600" cy="107950"/>
              </a:xfrm>
              <a:custGeom>
                <a:avLst/>
                <a:gdLst>
                  <a:gd name="T0" fmla="*/ 159 w 283"/>
                  <a:gd name="T1" fmla="*/ 256 h 301"/>
                  <a:gd name="T2" fmla="*/ 194 w 283"/>
                  <a:gd name="T3" fmla="*/ 247 h 301"/>
                  <a:gd name="T4" fmla="*/ 212 w 283"/>
                  <a:gd name="T5" fmla="*/ 247 h 301"/>
                  <a:gd name="T6" fmla="*/ 229 w 283"/>
                  <a:gd name="T7" fmla="*/ 247 h 301"/>
                  <a:gd name="T8" fmla="*/ 238 w 283"/>
                  <a:gd name="T9" fmla="*/ 247 h 301"/>
                  <a:gd name="T10" fmla="*/ 247 w 283"/>
                  <a:gd name="T11" fmla="*/ 212 h 301"/>
                  <a:gd name="T12" fmla="*/ 238 w 283"/>
                  <a:gd name="T13" fmla="*/ 106 h 301"/>
                  <a:gd name="T14" fmla="*/ 238 w 283"/>
                  <a:gd name="T15" fmla="*/ 106 h 301"/>
                  <a:gd name="T16" fmla="*/ 247 w 283"/>
                  <a:gd name="T17" fmla="*/ 97 h 301"/>
                  <a:gd name="T18" fmla="*/ 247 w 283"/>
                  <a:gd name="T19" fmla="*/ 97 h 301"/>
                  <a:gd name="T20" fmla="*/ 264 w 283"/>
                  <a:gd name="T21" fmla="*/ 88 h 301"/>
                  <a:gd name="T22" fmla="*/ 282 w 283"/>
                  <a:gd name="T23" fmla="*/ 80 h 301"/>
                  <a:gd name="T24" fmla="*/ 282 w 283"/>
                  <a:gd name="T25" fmla="*/ 62 h 301"/>
                  <a:gd name="T26" fmla="*/ 273 w 283"/>
                  <a:gd name="T27" fmla="*/ 36 h 301"/>
                  <a:gd name="T28" fmla="*/ 247 w 283"/>
                  <a:gd name="T29" fmla="*/ 9 h 301"/>
                  <a:gd name="T30" fmla="*/ 220 w 283"/>
                  <a:gd name="T31" fmla="*/ 0 h 301"/>
                  <a:gd name="T32" fmla="*/ 194 w 283"/>
                  <a:gd name="T33" fmla="*/ 9 h 301"/>
                  <a:gd name="T34" fmla="*/ 185 w 283"/>
                  <a:gd name="T35" fmla="*/ 9 h 301"/>
                  <a:gd name="T36" fmla="*/ 176 w 283"/>
                  <a:gd name="T37" fmla="*/ 18 h 301"/>
                  <a:gd name="T38" fmla="*/ 159 w 283"/>
                  <a:gd name="T39" fmla="*/ 27 h 301"/>
                  <a:gd name="T40" fmla="*/ 159 w 283"/>
                  <a:gd name="T41" fmla="*/ 44 h 301"/>
                  <a:gd name="T42" fmla="*/ 150 w 283"/>
                  <a:gd name="T43" fmla="*/ 53 h 301"/>
                  <a:gd name="T44" fmla="*/ 141 w 283"/>
                  <a:gd name="T45" fmla="*/ 62 h 301"/>
                  <a:gd name="T46" fmla="*/ 123 w 283"/>
                  <a:gd name="T47" fmla="*/ 62 h 301"/>
                  <a:gd name="T48" fmla="*/ 114 w 283"/>
                  <a:gd name="T49" fmla="*/ 62 h 301"/>
                  <a:gd name="T50" fmla="*/ 88 w 283"/>
                  <a:gd name="T51" fmla="*/ 71 h 301"/>
                  <a:gd name="T52" fmla="*/ 88 w 283"/>
                  <a:gd name="T53" fmla="*/ 80 h 301"/>
                  <a:gd name="T54" fmla="*/ 62 w 283"/>
                  <a:gd name="T55" fmla="*/ 80 h 301"/>
                  <a:gd name="T56" fmla="*/ 35 w 283"/>
                  <a:gd name="T57" fmla="*/ 80 h 301"/>
                  <a:gd name="T58" fmla="*/ 17 w 283"/>
                  <a:gd name="T59" fmla="*/ 80 h 301"/>
                  <a:gd name="T60" fmla="*/ 17 w 283"/>
                  <a:gd name="T61" fmla="*/ 97 h 301"/>
                  <a:gd name="T62" fmla="*/ 26 w 283"/>
                  <a:gd name="T63" fmla="*/ 106 h 301"/>
                  <a:gd name="T64" fmla="*/ 35 w 283"/>
                  <a:gd name="T65" fmla="*/ 115 h 301"/>
                  <a:gd name="T66" fmla="*/ 26 w 283"/>
                  <a:gd name="T67" fmla="*/ 115 h 301"/>
                  <a:gd name="T68" fmla="*/ 26 w 283"/>
                  <a:gd name="T69" fmla="*/ 124 h 301"/>
                  <a:gd name="T70" fmla="*/ 17 w 283"/>
                  <a:gd name="T71" fmla="*/ 133 h 301"/>
                  <a:gd name="T72" fmla="*/ 35 w 283"/>
                  <a:gd name="T73" fmla="*/ 159 h 301"/>
                  <a:gd name="T74" fmla="*/ 44 w 283"/>
                  <a:gd name="T75" fmla="*/ 168 h 301"/>
                  <a:gd name="T76" fmla="*/ 53 w 283"/>
                  <a:gd name="T77" fmla="*/ 168 h 301"/>
                  <a:gd name="T78" fmla="*/ 53 w 283"/>
                  <a:gd name="T79" fmla="*/ 168 h 301"/>
                  <a:gd name="T80" fmla="*/ 62 w 283"/>
                  <a:gd name="T81" fmla="*/ 177 h 301"/>
                  <a:gd name="T82" fmla="*/ 53 w 283"/>
                  <a:gd name="T83" fmla="*/ 186 h 301"/>
                  <a:gd name="T84" fmla="*/ 44 w 283"/>
                  <a:gd name="T85" fmla="*/ 194 h 301"/>
                  <a:gd name="T86" fmla="*/ 35 w 283"/>
                  <a:gd name="T87" fmla="*/ 212 h 301"/>
                  <a:gd name="T88" fmla="*/ 17 w 283"/>
                  <a:gd name="T89" fmla="*/ 230 h 301"/>
                  <a:gd name="T90" fmla="*/ 9 w 283"/>
                  <a:gd name="T91" fmla="*/ 239 h 301"/>
                  <a:gd name="T92" fmla="*/ 0 w 283"/>
                  <a:gd name="T93" fmla="*/ 247 h 301"/>
                  <a:gd name="T94" fmla="*/ 0 w 283"/>
                  <a:gd name="T95" fmla="*/ 256 h 301"/>
                  <a:gd name="T96" fmla="*/ 9 w 283"/>
                  <a:gd name="T97" fmla="*/ 265 h 301"/>
                  <a:gd name="T98" fmla="*/ 62 w 283"/>
                  <a:gd name="T99" fmla="*/ 300 h 301"/>
                  <a:gd name="T100" fmla="*/ 114 w 283"/>
                  <a:gd name="T101" fmla="*/ 292 h 301"/>
                  <a:gd name="T102" fmla="*/ 159 w 283"/>
                  <a:gd name="T103" fmla="*/ 256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3" h="301">
                    <a:moveTo>
                      <a:pt x="159" y="256"/>
                    </a:moveTo>
                    <a:lnTo>
                      <a:pt x="159" y="256"/>
                    </a:lnTo>
                    <a:lnTo>
                      <a:pt x="185" y="247"/>
                    </a:lnTo>
                    <a:lnTo>
                      <a:pt x="194" y="247"/>
                    </a:lnTo>
                    <a:lnTo>
                      <a:pt x="194" y="247"/>
                    </a:lnTo>
                    <a:lnTo>
                      <a:pt x="212" y="247"/>
                    </a:lnTo>
                    <a:lnTo>
                      <a:pt x="229" y="247"/>
                    </a:lnTo>
                    <a:lnTo>
                      <a:pt x="229" y="247"/>
                    </a:lnTo>
                    <a:lnTo>
                      <a:pt x="238" y="247"/>
                    </a:lnTo>
                    <a:lnTo>
                      <a:pt x="238" y="247"/>
                    </a:lnTo>
                    <a:lnTo>
                      <a:pt x="247" y="230"/>
                    </a:lnTo>
                    <a:lnTo>
                      <a:pt x="247" y="212"/>
                    </a:lnTo>
                    <a:lnTo>
                      <a:pt x="256" y="177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64" y="88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82" y="71"/>
                    </a:lnTo>
                    <a:lnTo>
                      <a:pt x="282" y="62"/>
                    </a:lnTo>
                    <a:lnTo>
                      <a:pt x="282" y="62"/>
                    </a:lnTo>
                    <a:lnTo>
                      <a:pt x="273" y="36"/>
                    </a:lnTo>
                    <a:lnTo>
                      <a:pt x="247" y="9"/>
                    </a:lnTo>
                    <a:lnTo>
                      <a:pt x="247" y="9"/>
                    </a:lnTo>
                    <a:lnTo>
                      <a:pt x="238" y="0"/>
                    </a:lnTo>
                    <a:lnTo>
                      <a:pt x="220" y="0"/>
                    </a:lnTo>
                    <a:lnTo>
                      <a:pt x="194" y="9"/>
                    </a:lnTo>
                    <a:lnTo>
                      <a:pt x="194" y="9"/>
                    </a:lnTo>
                    <a:lnTo>
                      <a:pt x="185" y="9"/>
                    </a:lnTo>
                    <a:lnTo>
                      <a:pt x="185" y="9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67" y="18"/>
                    </a:lnTo>
                    <a:lnTo>
                      <a:pt x="159" y="27"/>
                    </a:lnTo>
                    <a:lnTo>
                      <a:pt x="159" y="27"/>
                    </a:lnTo>
                    <a:lnTo>
                      <a:pt x="159" y="44"/>
                    </a:lnTo>
                    <a:lnTo>
                      <a:pt x="159" y="44"/>
                    </a:lnTo>
                    <a:lnTo>
                      <a:pt x="150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23" y="62"/>
                    </a:lnTo>
                    <a:lnTo>
                      <a:pt x="123" y="62"/>
                    </a:lnTo>
                    <a:lnTo>
                      <a:pt x="114" y="62"/>
                    </a:lnTo>
                    <a:lnTo>
                      <a:pt x="114" y="62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62" y="80"/>
                    </a:lnTo>
                    <a:lnTo>
                      <a:pt x="62" y="80"/>
                    </a:lnTo>
                    <a:lnTo>
                      <a:pt x="53" y="80"/>
                    </a:lnTo>
                    <a:lnTo>
                      <a:pt x="35" y="80"/>
                    </a:lnTo>
                    <a:lnTo>
                      <a:pt x="35" y="80"/>
                    </a:lnTo>
                    <a:lnTo>
                      <a:pt x="17" y="80"/>
                    </a:lnTo>
                    <a:lnTo>
                      <a:pt x="17" y="97"/>
                    </a:lnTo>
                    <a:lnTo>
                      <a:pt x="17" y="97"/>
                    </a:lnTo>
                    <a:lnTo>
                      <a:pt x="17" y="106"/>
                    </a:lnTo>
                    <a:lnTo>
                      <a:pt x="26" y="106"/>
                    </a:lnTo>
                    <a:lnTo>
                      <a:pt x="26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26" y="115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26" y="150"/>
                    </a:lnTo>
                    <a:lnTo>
                      <a:pt x="35" y="159"/>
                    </a:lnTo>
                    <a:lnTo>
                      <a:pt x="35" y="159"/>
                    </a:lnTo>
                    <a:lnTo>
                      <a:pt x="44" y="168"/>
                    </a:lnTo>
                    <a:lnTo>
                      <a:pt x="44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62" y="177"/>
                    </a:lnTo>
                    <a:lnTo>
                      <a:pt x="62" y="177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44" y="194"/>
                    </a:lnTo>
                    <a:lnTo>
                      <a:pt x="35" y="212"/>
                    </a:lnTo>
                    <a:lnTo>
                      <a:pt x="35" y="212"/>
                    </a:lnTo>
                    <a:lnTo>
                      <a:pt x="35" y="221"/>
                    </a:lnTo>
                    <a:lnTo>
                      <a:pt x="17" y="230"/>
                    </a:lnTo>
                    <a:lnTo>
                      <a:pt x="17" y="230"/>
                    </a:lnTo>
                    <a:lnTo>
                      <a:pt x="9" y="239"/>
                    </a:lnTo>
                    <a:lnTo>
                      <a:pt x="9" y="239"/>
                    </a:lnTo>
                    <a:lnTo>
                      <a:pt x="0" y="247"/>
                    </a:lnTo>
                    <a:lnTo>
                      <a:pt x="0" y="247"/>
                    </a:lnTo>
                    <a:lnTo>
                      <a:pt x="0" y="256"/>
                    </a:lnTo>
                    <a:lnTo>
                      <a:pt x="9" y="265"/>
                    </a:lnTo>
                    <a:lnTo>
                      <a:pt x="9" y="265"/>
                    </a:lnTo>
                    <a:lnTo>
                      <a:pt x="35" y="292"/>
                    </a:lnTo>
                    <a:lnTo>
                      <a:pt x="62" y="300"/>
                    </a:lnTo>
                    <a:lnTo>
                      <a:pt x="62" y="300"/>
                    </a:lnTo>
                    <a:lnTo>
                      <a:pt x="114" y="292"/>
                    </a:lnTo>
                    <a:lnTo>
                      <a:pt x="141" y="274"/>
                    </a:lnTo>
                    <a:lnTo>
                      <a:pt x="159" y="25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9AC6DBE1-3F05-6E43-8B37-7D2A7122FA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6888" y="2973388"/>
                <a:ext cx="171450" cy="241300"/>
              </a:xfrm>
              <a:custGeom>
                <a:avLst/>
                <a:gdLst>
                  <a:gd name="T0" fmla="*/ 27 w 478"/>
                  <a:gd name="T1" fmla="*/ 203 h 671"/>
                  <a:gd name="T2" fmla="*/ 27 w 478"/>
                  <a:gd name="T3" fmla="*/ 229 h 671"/>
                  <a:gd name="T4" fmla="*/ 53 w 478"/>
                  <a:gd name="T5" fmla="*/ 264 h 671"/>
                  <a:gd name="T6" fmla="*/ 80 w 478"/>
                  <a:gd name="T7" fmla="*/ 282 h 671"/>
                  <a:gd name="T8" fmla="*/ 71 w 478"/>
                  <a:gd name="T9" fmla="*/ 300 h 671"/>
                  <a:gd name="T10" fmla="*/ 106 w 478"/>
                  <a:gd name="T11" fmla="*/ 326 h 671"/>
                  <a:gd name="T12" fmla="*/ 168 w 478"/>
                  <a:gd name="T13" fmla="*/ 300 h 671"/>
                  <a:gd name="T14" fmla="*/ 159 w 478"/>
                  <a:gd name="T15" fmla="*/ 326 h 671"/>
                  <a:gd name="T16" fmla="*/ 177 w 478"/>
                  <a:gd name="T17" fmla="*/ 361 h 671"/>
                  <a:gd name="T18" fmla="*/ 185 w 478"/>
                  <a:gd name="T19" fmla="*/ 370 h 671"/>
                  <a:gd name="T20" fmla="*/ 159 w 478"/>
                  <a:gd name="T21" fmla="*/ 423 h 671"/>
                  <a:gd name="T22" fmla="*/ 115 w 478"/>
                  <a:gd name="T23" fmla="*/ 414 h 671"/>
                  <a:gd name="T24" fmla="*/ 97 w 478"/>
                  <a:gd name="T25" fmla="*/ 441 h 671"/>
                  <a:gd name="T26" fmla="*/ 97 w 478"/>
                  <a:gd name="T27" fmla="*/ 476 h 671"/>
                  <a:gd name="T28" fmla="*/ 115 w 478"/>
                  <a:gd name="T29" fmla="*/ 503 h 671"/>
                  <a:gd name="T30" fmla="*/ 53 w 478"/>
                  <a:gd name="T31" fmla="*/ 529 h 671"/>
                  <a:gd name="T32" fmla="*/ 97 w 478"/>
                  <a:gd name="T33" fmla="*/ 556 h 671"/>
                  <a:gd name="T34" fmla="*/ 106 w 478"/>
                  <a:gd name="T35" fmla="*/ 556 h 671"/>
                  <a:gd name="T36" fmla="*/ 141 w 478"/>
                  <a:gd name="T37" fmla="*/ 565 h 671"/>
                  <a:gd name="T38" fmla="*/ 185 w 478"/>
                  <a:gd name="T39" fmla="*/ 573 h 671"/>
                  <a:gd name="T40" fmla="*/ 97 w 478"/>
                  <a:gd name="T41" fmla="*/ 609 h 671"/>
                  <a:gd name="T42" fmla="*/ 71 w 478"/>
                  <a:gd name="T43" fmla="*/ 670 h 671"/>
                  <a:gd name="T44" fmla="*/ 106 w 478"/>
                  <a:gd name="T45" fmla="*/ 662 h 671"/>
                  <a:gd name="T46" fmla="*/ 141 w 478"/>
                  <a:gd name="T47" fmla="*/ 662 h 671"/>
                  <a:gd name="T48" fmla="*/ 168 w 478"/>
                  <a:gd name="T49" fmla="*/ 653 h 671"/>
                  <a:gd name="T50" fmla="*/ 212 w 478"/>
                  <a:gd name="T51" fmla="*/ 635 h 671"/>
                  <a:gd name="T52" fmla="*/ 274 w 478"/>
                  <a:gd name="T53" fmla="*/ 626 h 671"/>
                  <a:gd name="T54" fmla="*/ 300 w 478"/>
                  <a:gd name="T55" fmla="*/ 635 h 671"/>
                  <a:gd name="T56" fmla="*/ 424 w 478"/>
                  <a:gd name="T57" fmla="*/ 600 h 671"/>
                  <a:gd name="T58" fmla="*/ 441 w 478"/>
                  <a:gd name="T59" fmla="*/ 565 h 671"/>
                  <a:gd name="T60" fmla="*/ 441 w 478"/>
                  <a:gd name="T61" fmla="*/ 538 h 671"/>
                  <a:gd name="T62" fmla="*/ 477 w 478"/>
                  <a:gd name="T63" fmla="*/ 476 h 671"/>
                  <a:gd name="T64" fmla="*/ 441 w 478"/>
                  <a:gd name="T65" fmla="*/ 450 h 671"/>
                  <a:gd name="T66" fmla="*/ 388 w 478"/>
                  <a:gd name="T67" fmla="*/ 450 h 671"/>
                  <a:gd name="T68" fmla="*/ 380 w 478"/>
                  <a:gd name="T69" fmla="*/ 414 h 671"/>
                  <a:gd name="T70" fmla="*/ 371 w 478"/>
                  <a:gd name="T71" fmla="*/ 406 h 671"/>
                  <a:gd name="T72" fmla="*/ 362 w 478"/>
                  <a:gd name="T73" fmla="*/ 353 h 671"/>
                  <a:gd name="T74" fmla="*/ 291 w 478"/>
                  <a:gd name="T75" fmla="*/ 264 h 671"/>
                  <a:gd name="T76" fmla="*/ 265 w 478"/>
                  <a:gd name="T77" fmla="*/ 238 h 671"/>
                  <a:gd name="T78" fmla="*/ 238 w 478"/>
                  <a:gd name="T79" fmla="*/ 211 h 671"/>
                  <a:gd name="T80" fmla="*/ 221 w 478"/>
                  <a:gd name="T81" fmla="*/ 194 h 671"/>
                  <a:gd name="T82" fmla="*/ 265 w 478"/>
                  <a:gd name="T83" fmla="*/ 88 h 671"/>
                  <a:gd name="T84" fmla="*/ 203 w 478"/>
                  <a:gd name="T85" fmla="*/ 70 h 671"/>
                  <a:gd name="T86" fmla="*/ 150 w 478"/>
                  <a:gd name="T87" fmla="*/ 79 h 671"/>
                  <a:gd name="T88" fmla="*/ 141 w 478"/>
                  <a:gd name="T89" fmla="*/ 79 h 671"/>
                  <a:gd name="T90" fmla="*/ 185 w 478"/>
                  <a:gd name="T91" fmla="*/ 26 h 671"/>
                  <a:gd name="T92" fmla="*/ 168 w 478"/>
                  <a:gd name="T93" fmla="*/ 0 h 671"/>
                  <a:gd name="T94" fmla="*/ 88 w 478"/>
                  <a:gd name="T95" fmla="*/ 8 h 671"/>
                  <a:gd name="T96" fmla="*/ 53 w 478"/>
                  <a:gd name="T97" fmla="*/ 61 h 671"/>
                  <a:gd name="T98" fmla="*/ 35 w 478"/>
                  <a:gd name="T99" fmla="*/ 79 h 671"/>
                  <a:gd name="T100" fmla="*/ 35 w 478"/>
                  <a:gd name="T101" fmla="*/ 105 h 671"/>
                  <a:gd name="T102" fmla="*/ 27 w 478"/>
                  <a:gd name="T103" fmla="*/ 141 h 671"/>
                  <a:gd name="T104" fmla="*/ 0 w 478"/>
                  <a:gd name="T105" fmla="*/ 176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8" h="671">
                    <a:moveTo>
                      <a:pt x="27" y="203"/>
                    </a:move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35" y="203"/>
                    </a:lnTo>
                    <a:lnTo>
                      <a:pt x="35" y="203"/>
                    </a:lnTo>
                    <a:lnTo>
                      <a:pt x="27" y="220"/>
                    </a:lnTo>
                    <a:lnTo>
                      <a:pt x="27" y="220"/>
                    </a:lnTo>
                    <a:lnTo>
                      <a:pt x="27" y="229"/>
                    </a:lnTo>
                    <a:lnTo>
                      <a:pt x="27" y="229"/>
                    </a:lnTo>
                    <a:lnTo>
                      <a:pt x="27" y="238"/>
                    </a:lnTo>
                    <a:lnTo>
                      <a:pt x="27" y="238"/>
                    </a:lnTo>
                    <a:lnTo>
                      <a:pt x="35" y="256"/>
                    </a:lnTo>
                    <a:lnTo>
                      <a:pt x="44" y="264"/>
                    </a:lnTo>
                    <a:lnTo>
                      <a:pt x="53" y="264"/>
                    </a:lnTo>
                    <a:lnTo>
                      <a:pt x="53" y="264"/>
                    </a:lnTo>
                    <a:lnTo>
                      <a:pt x="71" y="256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88" y="256"/>
                    </a:lnTo>
                    <a:lnTo>
                      <a:pt x="88" y="256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71" y="291"/>
                    </a:lnTo>
                    <a:lnTo>
                      <a:pt x="71" y="291"/>
                    </a:lnTo>
                    <a:lnTo>
                      <a:pt x="71" y="300"/>
                    </a:lnTo>
                    <a:lnTo>
                      <a:pt x="71" y="309"/>
                    </a:lnTo>
                    <a:lnTo>
                      <a:pt x="71" y="309"/>
                    </a:lnTo>
                    <a:lnTo>
                      <a:pt x="71" y="317"/>
                    </a:lnTo>
                    <a:lnTo>
                      <a:pt x="80" y="326"/>
                    </a:lnTo>
                    <a:lnTo>
                      <a:pt x="106" y="326"/>
                    </a:lnTo>
                    <a:lnTo>
                      <a:pt x="106" y="326"/>
                    </a:lnTo>
                    <a:lnTo>
                      <a:pt x="133" y="317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17"/>
                    </a:lnTo>
                    <a:lnTo>
                      <a:pt x="168" y="317"/>
                    </a:lnTo>
                    <a:lnTo>
                      <a:pt x="159" y="326"/>
                    </a:lnTo>
                    <a:lnTo>
                      <a:pt x="159" y="335"/>
                    </a:lnTo>
                    <a:lnTo>
                      <a:pt x="159" y="335"/>
                    </a:lnTo>
                    <a:lnTo>
                      <a:pt x="159" y="353"/>
                    </a:lnTo>
                    <a:lnTo>
                      <a:pt x="168" y="353"/>
                    </a:lnTo>
                    <a:lnTo>
                      <a:pt x="168" y="353"/>
                    </a:lnTo>
                    <a:lnTo>
                      <a:pt x="177" y="361"/>
                    </a:lnTo>
                    <a:lnTo>
                      <a:pt x="177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70"/>
                    </a:lnTo>
                    <a:lnTo>
                      <a:pt x="185" y="370"/>
                    </a:lnTo>
                    <a:lnTo>
                      <a:pt x="185" y="388"/>
                    </a:lnTo>
                    <a:lnTo>
                      <a:pt x="185" y="406"/>
                    </a:lnTo>
                    <a:lnTo>
                      <a:pt x="185" y="423"/>
                    </a:lnTo>
                    <a:lnTo>
                      <a:pt x="185" y="423"/>
                    </a:lnTo>
                    <a:lnTo>
                      <a:pt x="159" y="423"/>
                    </a:lnTo>
                    <a:lnTo>
                      <a:pt x="159" y="423"/>
                    </a:lnTo>
                    <a:lnTo>
                      <a:pt x="141" y="423"/>
                    </a:lnTo>
                    <a:lnTo>
                      <a:pt x="133" y="423"/>
                    </a:lnTo>
                    <a:lnTo>
                      <a:pt x="133" y="423"/>
                    </a:lnTo>
                    <a:lnTo>
                      <a:pt x="124" y="414"/>
                    </a:lnTo>
                    <a:lnTo>
                      <a:pt x="115" y="414"/>
                    </a:lnTo>
                    <a:lnTo>
                      <a:pt x="115" y="414"/>
                    </a:lnTo>
                    <a:lnTo>
                      <a:pt x="106" y="423"/>
                    </a:lnTo>
                    <a:lnTo>
                      <a:pt x="106" y="441"/>
                    </a:lnTo>
                    <a:lnTo>
                      <a:pt x="106" y="441"/>
                    </a:lnTo>
                    <a:lnTo>
                      <a:pt x="97" y="441"/>
                    </a:lnTo>
                    <a:lnTo>
                      <a:pt x="97" y="441"/>
                    </a:lnTo>
                    <a:lnTo>
                      <a:pt x="97" y="450"/>
                    </a:lnTo>
                    <a:lnTo>
                      <a:pt x="97" y="450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15" y="485"/>
                    </a:lnTo>
                    <a:lnTo>
                      <a:pt x="115" y="485"/>
                    </a:lnTo>
                    <a:lnTo>
                      <a:pt x="124" y="485"/>
                    </a:lnTo>
                    <a:lnTo>
                      <a:pt x="124" y="485"/>
                    </a:lnTo>
                    <a:lnTo>
                      <a:pt x="115" y="503"/>
                    </a:lnTo>
                    <a:lnTo>
                      <a:pt x="80" y="520"/>
                    </a:lnTo>
                    <a:lnTo>
                      <a:pt x="71" y="520"/>
                    </a:lnTo>
                    <a:lnTo>
                      <a:pt x="71" y="520"/>
                    </a:lnTo>
                    <a:lnTo>
                      <a:pt x="62" y="520"/>
                    </a:lnTo>
                    <a:lnTo>
                      <a:pt x="53" y="529"/>
                    </a:lnTo>
                    <a:lnTo>
                      <a:pt x="53" y="529"/>
                    </a:lnTo>
                    <a:lnTo>
                      <a:pt x="53" y="538"/>
                    </a:lnTo>
                    <a:lnTo>
                      <a:pt x="62" y="547"/>
                    </a:lnTo>
                    <a:lnTo>
                      <a:pt x="62" y="547"/>
                    </a:lnTo>
                    <a:lnTo>
                      <a:pt x="80" y="556"/>
                    </a:lnTo>
                    <a:lnTo>
                      <a:pt x="88" y="556"/>
                    </a:lnTo>
                    <a:lnTo>
                      <a:pt x="97" y="556"/>
                    </a:lnTo>
                    <a:lnTo>
                      <a:pt x="97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24" y="565"/>
                    </a:lnTo>
                    <a:lnTo>
                      <a:pt x="133" y="565"/>
                    </a:lnTo>
                    <a:lnTo>
                      <a:pt x="133" y="565"/>
                    </a:lnTo>
                    <a:lnTo>
                      <a:pt x="141" y="565"/>
                    </a:lnTo>
                    <a:lnTo>
                      <a:pt x="141" y="565"/>
                    </a:lnTo>
                    <a:lnTo>
                      <a:pt x="150" y="573"/>
                    </a:lnTo>
                    <a:lnTo>
                      <a:pt x="150" y="573"/>
                    </a:lnTo>
                    <a:lnTo>
                      <a:pt x="168" y="573"/>
                    </a:lnTo>
                    <a:lnTo>
                      <a:pt x="168" y="573"/>
                    </a:lnTo>
                    <a:lnTo>
                      <a:pt x="185" y="573"/>
                    </a:lnTo>
                    <a:lnTo>
                      <a:pt x="185" y="573"/>
                    </a:lnTo>
                    <a:lnTo>
                      <a:pt x="177" y="573"/>
                    </a:lnTo>
                    <a:lnTo>
                      <a:pt x="141" y="573"/>
                    </a:lnTo>
                    <a:lnTo>
                      <a:pt x="141" y="573"/>
                    </a:lnTo>
                    <a:lnTo>
                      <a:pt x="133" y="582"/>
                    </a:lnTo>
                    <a:lnTo>
                      <a:pt x="133" y="582"/>
                    </a:lnTo>
                    <a:lnTo>
                      <a:pt x="97" y="609"/>
                    </a:lnTo>
                    <a:lnTo>
                      <a:pt x="62" y="644"/>
                    </a:lnTo>
                    <a:lnTo>
                      <a:pt x="62" y="644"/>
                    </a:lnTo>
                    <a:lnTo>
                      <a:pt x="53" y="653"/>
                    </a:lnTo>
                    <a:lnTo>
                      <a:pt x="62" y="670"/>
                    </a:lnTo>
                    <a:lnTo>
                      <a:pt x="62" y="670"/>
                    </a:lnTo>
                    <a:lnTo>
                      <a:pt x="71" y="670"/>
                    </a:lnTo>
                    <a:lnTo>
                      <a:pt x="71" y="670"/>
                    </a:lnTo>
                    <a:lnTo>
                      <a:pt x="80" y="670"/>
                    </a:lnTo>
                    <a:lnTo>
                      <a:pt x="80" y="670"/>
                    </a:lnTo>
                    <a:lnTo>
                      <a:pt x="97" y="662"/>
                    </a:lnTo>
                    <a:lnTo>
                      <a:pt x="97" y="662"/>
                    </a:lnTo>
                    <a:lnTo>
                      <a:pt x="106" y="662"/>
                    </a:lnTo>
                    <a:lnTo>
                      <a:pt x="106" y="662"/>
                    </a:lnTo>
                    <a:lnTo>
                      <a:pt x="115" y="653"/>
                    </a:lnTo>
                    <a:lnTo>
                      <a:pt x="124" y="662"/>
                    </a:lnTo>
                    <a:lnTo>
                      <a:pt x="124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59" y="662"/>
                    </a:lnTo>
                    <a:lnTo>
                      <a:pt x="159" y="653"/>
                    </a:lnTo>
                    <a:lnTo>
                      <a:pt x="159" y="653"/>
                    </a:lnTo>
                    <a:lnTo>
                      <a:pt x="168" y="653"/>
                    </a:lnTo>
                    <a:lnTo>
                      <a:pt x="168" y="653"/>
                    </a:lnTo>
                    <a:lnTo>
                      <a:pt x="168" y="644"/>
                    </a:lnTo>
                    <a:lnTo>
                      <a:pt x="185" y="644"/>
                    </a:lnTo>
                    <a:lnTo>
                      <a:pt x="185" y="644"/>
                    </a:lnTo>
                    <a:lnTo>
                      <a:pt x="194" y="635"/>
                    </a:lnTo>
                    <a:lnTo>
                      <a:pt x="194" y="635"/>
                    </a:lnTo>
                    <a:lnTo>
                      <a:pt x="212" y="635"/>
                    </a:lnTo>
                    <a:lnTo>
                      <a:pt x="212" y="635"/>
                    </a:lnTo>
                    <a:lnTo>
                      <a:pt x="230" y="635"/>
                    </a:lnTo>
                    <a:lnTo>
                      <a:pt x="238" y="635"/>
                    </a:lnTo>
                    <a:lnTo>
                      <a:pt x="256" y="617"/>
                    </a:lnTo>
                    <a:lnTo>
                      <a:pt x="256" y="617"/>
                    </a:lnTo>
                    <a:lnTo>
                      <a:pt x="274" y="626"/>
                    </a:lnTo>
                    <a:lnTo>
                      <a:pt x="274" y="626"/>
                    </a:lnTo>
                    <a:lnTo>
                      <a:pt x="283" y="626"/>
                    </a:lnTo>
                    <a:lnTo>
                      <a:pt x="283" y="626"/>
                    </a:lnTo>
                    <a:lnTo>
                      <a:pt x="291" y="635"/>
                    </a:lnTo>
                    <a:lnTo>
                      <a:pt x="300" y="635"/>
                    </a:lnTo>
                    <a:lnTo>
                      <a:pt x="300" y="635"/>
                    </a:lnTo>
                    <a:lnTo>
                      <a:pt x="327" y="626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406" y="609"/>
                    </a:lnTo>
                    <a:lnTo>
                      <a:pt x="424" y="600"/>
                    </a:lnTo>
                    <a:lnTo>
                      <a:pt x="441" y="591"/>
                    </a:lnTo>
                    <a:lnTo>
                      <a:pt x="441" y="591"/>
                    </a:lnTo>
                    <a:lnTo>
                      <a:pt x="450" y="582"/>
                    </a:lnTo>
                    <a:lnTo>
                      <a:pt x="441" y="573"/>
                    </a:lnTo>
                    <a:lnTo>
                      <a:pt x="441" y="573"/>
                    </a:lnTo>
                    <a:lnTo>
                      <a:pt x="441" y="565"/>
                    </a:lnTo>
                    <a:lnTo>
                      <a:pt x="433" y="565"/>
                    </a:lnTo>
                    <a:lnTo>
                      <a:pt x="415" y="565"/>
                    </a:lnTo>
                    <a:lnTo>
                      <a:pt x="415" y="565"/>
                    </a:lnTo>
                    <a:lnTo>
                      <a:pt x="424" y="547"/>
                    </a:lnTo>
                    <a:lnTo>
                      <a:pt x="424" y="547"/>
                    </a:lnTo>
                    <a:lnTo>
                      <a:pt x="441" y="538"/>
                    </a:lnTo>
                    <a:lnTo>
                      <a:pt x="441" y="538"/>
                    </a:lnTo>
                    <a:lnTo>
                      <a:pt x="468" y="512"/>
                    </a:lnTo>
                    <a:lnTo>
                      <a:pt x="477" y="503"/>
                    </a:lnTo>
                    <a:lnTo>
                      <a:pt x="477" y="485"/>
                    </a:lnTo>
                    <a:lnTo>
                      <a:pt x="477" y="485"/>
                    </a:lnTo>
                    <a:lnTo>
                      <a:pt x="477" y="476"/>
                    </a:lnTo>
                    <a:lnTo>
                      <a:pt x="468" y="467"/>
                    </a:lnTo>
                    <a:lnTo>
                      <a:pt x="468" y="467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41" y="450"/>
                    </a:lnTo>
                    <a:lnTo>
                      <a:pt x="415" y="441"/>
                    </a:lnTo>
                    <a:lnTo>
                      <a:pt x="415" y="441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97" y="459"/>
                    </a:lnTo>
                    <a:lnTo>
                      <a:pt x="388" y="450"/>
                    </a:lnTo>
                    <a:lnTo>
                      <a:pt x="388" y="450"/>
                    </a:lnTo>
                    <a:lnTo>
                      <a:pt x="388" y="441"/>
                    </a:lnTo>
                    <a:lnTo>
                      <a:pt x="388" y="441"/>
                    </a:lnTo>
                    <a:lnTo>
                      <a:pt x="388" y="432"/>
                    </a:lnTo>
                    <a:lnTo>
                      <a:pt x="388" y="432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06"/>
                    </a:lnTo>
                    <a:lnTo>
                      <a:pt x="380" y="406"/>
                    </a:lnTo>
                    <a:lnTo>
                      <a:pt x="371" y="406"/>
                    </a:lnTo>
                    <a:lnTo>
                      <a:pt x="371" y="406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62" y="353"/>
                    </a:lnTo>
                    <a:lnTo>
                      <a:pt x="344" y="335"/>
                    </a:lnTo>
                    <a:lnTo>
                      <a:pt x="327" y="317"/>
                    </a:lnTo>
                    <a:lnTo>
                      <a:pt x="327" y="317"/>
                    </a:lnTo>
                    <a:lnTo>
                      <a:pt x="300" y="309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47"/>
                    </a:lnTo>
                    <a:lnTo>
                      <a:pt x="283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56" y="229"/>
                    </a:lnTo>
                    <a:lnTo>
                      <a:pt x="256" y="229"/>
                    </a:lnTo>
                    <a:lnTo>
                      <a:pt x="247" y="220"/>
                    </a:lnTo>
                    <a:lnTo>
                      <a:pt x="247" y="220"/>
                    </a:lnTo>
                    <a:lnTo>
                      <a:pt x="238" y="211"/>
                    </a:lnTo>
                    <a:lnTo>
                      <a:pt x="221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21" y="194"/>
                    </a:lnTo>
                    <a:lnTo>
                      <a:pt x="221" y="194"/>
                    </a:lnTo>
                    <a:lnTo>
                      <a:pt x="238" y="176"/>
                    </a:lnTo>
                    <a:lnTo>
                      <a:pt x="256" y="141"/>
                    </a:lnTo>
                    <a:lnTo>
                      <a:pt x="265" y="97"/>
                    </a:lnTo>
                    <a:lnTo>
                      <a:pt x="265" y="97"/>
                    </a:lnTo>
                    <a:lnTo>
                      <a:pt x="265" y="88"/>
                    </a:lnTo>
                    <a:lnTo>
                      <a:pt x="265" y="88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03" y="70"/>
                    </a:lnTo>
                    <a:lnTo>
                      <a:pt x="203" y="70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59" y="61"/>
                    </a:lnTo>
                    <a:lnTo>
                      <a:pt x="177" y="44"/>
                    </a:lnTo>
                    <a:lnTo>
                      <a:pt x="185" y="35"/>
                    </a:lnTo>
                    <a:lnTo>
                      <a:pt x="185" y="35"/>
                    </a:lnTo>
                    <a:lnTo>
                      <a:pt x="185" y="26"/>
                    </a:lnTo>
                    <a:lnTo>
                      <a:pt x="185" y="17"/>
                    </a:lnTo>
                    <a:lnTo>
                      <a:pt x="185" y="17"/>
                    </a:lnTo>
                    <a:lnTo>
                      <a:pt x="185" y="8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50" y="8"/>
                    </a:lnTo>
                    <a:lnTo>
                      <a:pt x="150" y="8"/>
                    </a:lnTo>
                    <a:lnTo>
                      <a:pt x="141" y="8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88" y="8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62" y="35"/>
                    </a:lnTo>
                    <a:lnTo>
                      <a:pt x="53" y="61"/>
                    </a:lnTo>
                    <a:lnTo>
                      <a:pt x="53" y="61"/>
                    </a:lnTo>
                    <a:lnTo>
                      <a:pt x="53" y="70"/>
                    </a:lnTo>
                    <a:lnTo>
                      <a:pt x="53" y="70"/>
                    </a:lnTo>
                    <a:lnTo>
                      <a:pt x="44" y="79"/>
                    </a:lnTo>
                    <a:lnTo>
                      <a:pt x="44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35" y="97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27" y="114"/>
                    </a:lnTo>
                    <a:lnTo>
                      <a:pt x="27" y="114"/>
                    </a:lnTo>
                    <a:lnTo>
                      <a:pt x="18" y="123"/>
                    </a:lnTo>
                    <a:lnTo>
                      <a:pt x="18" y="123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94"/>
                    </a:lnTo>
                    <a:lnTo>
                      <a:pt x="9" y="194"/>
                    </a:lnTo>
                    <a:lnTo>
                      <a:pt x="27" y="20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6DBC5458-2C7D-7947-AFDF-6686218D0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513" y="3430588"/>
                <a:ext cx="38100" cy="57150"/>
              </a:xfrm>
              <a:custGeom>
                <a:avLst/>
                <a:gdLst>
                  <a:gd name="T0" fmla="*/ 45 w 107"/>
                  <a:gd name="T1" fmla="*/ 9 h 159"/>
                  <a:gd name="T2" fmla="*/ 45 w 107"/>
                  <a:gd name="T3" fmla="*/ 9 h 159"/>
                  <a:gd name="T4" fmla="*/ 36 w 107"/>
                  <a:gd name="T5" fmla="*/ 17 h 159"/>
                  <a:gd name="T6" fmla="*/ 36 w 107"/>
                  <a:gd name="T7" fmla="*/ 17 h 159"/>
                  <a:gd name="T8" fmla="*/ 27 w 107"/>
                  <a:gd name="T9" fmla="*/ 17 h 159"/>
                  <a:gd name="T10" fmla="*/ 18 w 107"/>
                  <a:gd name="T11" fmla="*/ 17 h 159"/>
                  <a:gd name="T12" fmla="*/ 18 w 107"/>
                  <a:gd name="T13" fmla="*/ 17 h 159"/>
                  <a:gd name="T14" fmla="*/ 0 w 107"/>
                  <a:gd name="T15" fmla="*/ 26 h 159"/>
                  <a:gd name="T16" fmla="*/ 0 w 107"/>
                  <a:gd name="T17" fmla="*/ 26 h 159"/>
                  <a:gd name="T18" fmla="*/ 0 w 107"/>
                  <a:gd name="T19" fmla="*/ 44 h 159"/>
                  <a:gd name="T20" fmla="*/ 0 w 107"/>
                  <a:gd name="T21" fmla="*/ 44 h 159"/>
                  <a:gd name="T22" fmla="*/ 9 w 107"/>
                  <a:gd name="T23" fmla="*/ 62 h 159"/>
                  <a:gd name="T24" fmla="*/ 9 w 107"/>
                  <a:gd name="T25" fmla="*/ 62 h 159"/>
                  <a:gd name="T26" fmla="*/ 18 w 107"/>
                  <a:gd name="T27" fmla="*/ 79 h 159"/>
                  <a:gd name="T28" fmla="*/ 18 w 107"/>
                  <a:gd name="T29" fmla="*/ 97 h 159"/>
                  <a:gd name="T30" fmla="*/ 18 w 107"/>
                  <a:gd name="T31" fmla="*/ 97 h 159"/>
                  <a:gd name="T32" fmla="*/ 18 w 107"/>
                  <a:gd name="T33" fmla="*/ 97 h 159"/>
                  <a:gd name="T34" fmla="*/ 18 w 107"/>
                  <a:gd name="T35" fmla="*/ 97 h 159"/>
                  <a:gd name="T36" fmla="*/ 18 w 107"/>
                  <a:gd name="T37" fmla="*/ 131 h 159"/>
                  <a:gd name="T38" fmla="*/ 36 w 107"/>
                  <a:gd name="T39" fmla="*/ 158 h 159"/>
                  <a:gd name="T40" fmla="*/ 36 w 107"/>
                  <a:gd name="T41" fmla="*/ 158 h 159"/>
                  <a:gd name="T42" fmla="*/ 45 w 107"/>
                  <a:gd name="T43" fmla="*/ 158 h 159"/>
                  <a:gd name="T44" fmla="*/ 45 w 107"/>
                  <a:gd name="T45" fmla="*/ 158 h 159"/>
                  <a:gd name="T46" fmla="*/ 53 w 107"/>
                  <a:gd name="T47" fmla="*/ 158 h 159"/>
                  <a:gd name="T48" fmla="*/ 53 w 107"/>
                  <a:gd name="T49" fmla="*/ 158 h 159"/>
                  <a:gd name="T50" fmla="*/ 71 w 107"/>
                  <a:gd name="T51" fmla="*/ 140 h 159"/>
                  <a:gd name="T52" fmla="*/ 80 w 107"/>
                  <a:gd name="T53" fmla="*/ 140 h 159"/>
                  <a:gd name="T54" fmla="*/ 80 w 107"/>
                  <a:gd name="T55" fmla="*/ 140 h 159"/>
                  <a:gd name="T56" fmla="*/ 97 w 107"/>
                  <a:gd name="T57" fmla="*/ 131 h 159"/>
                  <a:gd name="T58" fmla="*/ 97 w 107"/>
                  <a:gd name="T59" fmla="*/ 131 h 159"/>
                  <a:gd name="T60" fmla="*/ 106 w 107"/>
                  <a:gd name="T61" fmla="*/ 114 h 159"/>
                  <a:gd name="T62" fmla="*/ 106 w 107"/>
                  <a:gd name="T63" fmla="*/ 79 h 159"/>
                  <a:gd name="T64" fmla="*/ 106 w 107"/>
                  <a:gd name="T65" fmla="*/ 44 h 159"/>
                  <a:gd name="T66" fmla="*/ 106 w 107"/>
                  <a:gd name="T67" fmla="*/ 44 h 159"/>
                  <a:gd name="T68" fmla="*/ 106 w 107"/>
                  <a:gd name="T69" fmla="*/ 35 h 159"/>
                  <a:gd name="T70" fmla="*/ 106 w 107"/>
                  <a:gd name="T71" fmla="*/ 35 h 159"/>
                  <a:gd name="T72" fmla="*/ 106 w 107"/>
                  <a:gd name="T73" fmla="*/ 17 h 159"/>
                  <a:gd name="T74" fmla="*/ 106 w 107"/>
                  <a:gd name="T75" fmla="*/ 17 h 159"/>
                  <a:gd name="T76" fmla="*/ 89 w 107"/>
                  <a:gd name="T77" fmla="*/ 9 h 159"/>
                  <a:gd name="T78" fmla="*/ 80 w 107"/>
                  <a:gd name="T79" fmla="*/ 0 h 159"/>
                  <a:gd name="T80" fmla="*/ 45 w 107"/>
                  <a:gd name="T81" fmla="*/ 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" h="159">
                    <a:moveTo>
                      <a:pt x="45" y="9"/>
                    </a:moveTo>
                    <a:lnTo>
                      <a:pt x="45" y="9"/>
                    </a:lnTo>
                    <a:lnTo>
                      <a:pt x="36" y="17"/>
                    </a:lnTo>
                    <a:lnTo>
                      <a:pt x="36" y="17"/>
                    </a:lnTo>
                    <a:lnTo>
                      <a:pt x="27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131"/>
                    </a:lnTo>
                    <a:lnTo>
                      <a:pt x="36" y="158"/>
                    </a:lnTo>
                    <a:lnTo>
                      <a:pt x="36" y="158"/>
                    </a:lnTo>
                    <a:lnTo>
                      <a:pt x="45" y="158"/>
                    </a:lnTo>
                    <a:lnTo>
                      <a:pt x="45" y="158"/>
                    </a:lnTo>
                    <a:lnTo>
                      <a:pt x="53" y="158"/>
                    </a:lnTo>
                    <a:lnTo>
                      <a:pt x="53" y="158"/>
                    </a:lnTo>
                    <a:lnTo>
                      <a:pt x="71" y="140"/>
                    </a:lnTo>
                    <a:lnTo>
                      <a:pt x="80" y="140"/>
                    </a:lnTo>
                    <a:lnTo>
                      <a:pt x="80" y="140"/>
                    </a:lnTo>
                    <a:lnTo>
                      <a:pt x="97" y="131"/>
                    </a:lnTo>
                    <a:lnTo>
                      <a:pt x="97" y="131"/>
                    </a:lnTo>
                    <a:lnTo>
                      <a:pt x="106" y="114"/>
                    </a:lnTo>
                    <a:lnTo>
                      <a:pt x="106" y="79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17"/>
                    </a:lnTo>
                    <a:lnTo>
                      <a:pt x="106" y="17"/>
                    </a:lnTo>
                    <a:lnTo>
                      <a:pt x="89" y="9"/>
                    </a:lnTo>
                    <a:lnTo>
                      <a:pt x="80" y="0"/>
                    </a:lnTo>
                    <a:lnTo>
                      <a:pt x="45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E06AB0F8-B944-8945-A85D-983EF77CF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1063" y="3500438"/>
                <a:ext cx="63500" cy="44450"/>
              </a:xfrm>
              <a:custGeom>
                <a:avLst/>
                <a:gdLst>
                  <a:gd name="T0" fmla="*/ 159 w 177"/>
                  <a:gd name="T1" fmla="*/ 0 h 125"/>
                  <a:gd name="T2" fmla="*/ 159 w 177"/>
                  <a:gd name="T3" fmla="*/ 0 h 125"/>
                  <a:gd name="T4" fmla="*/ 123 w 177"/>
                  <a:gd name="T5" fmla="*/ 9 h 125"/>
                  <a:gd name="T6" fmla="*/ 114 w 177"/>
                  <a:gd name="T7" fmla="*/ 9 h 125"/>
                  <a:gd name="T8" fmla="*/ 114 w 177"/>
                  <a:gd name="T9" fmla="*/ 9 h 125"/>
                  <a:gd name="T10" fmla="*/ 88 w 177"/>
                  <a:gd name="T11" fmla="*/ 9 h 125"/>
                  <a:gd name="T12" fmla="*/ 70 w 177"/>
                  <a:gd name="T13" fmla="*/ 9 h 125"/>
                  <a:gd name="T14" fmla="*/ 70 w 177"/>
                  <a:gd name="T15" fmla="*/ 9 h 125"/>
                  <a:gd name="T16" fmla="*/ 44 w 177"/>
                  <a:gd name="T17" fmla="*/ 0 h 125"/>
                  <a:gd name="T18" fmla="*/ 44 w 177"/>
                  <a:gd name="T19" fmla="*/ 0 h 125"/>
                  <a:gd name="T20" fmla="*/ 17 w 177"/>
                  <a:gd name="T21" fmla="*/ 9 h 125"/>
                  <a:gd name="T22" fmla="*/ 9 w 177"/>
                  <a:gd name="T23" fmla="*/ 18 h 125"/>
                  <a:gd name="T24" fmla="*/ 0 w 177"/>
                  <a:gd name="T25" fmla="*/ 35 h 125"/>
                  <a:gd name="T26" fmla="*/ 0 w 177"/>
                  <a:gd name="T27" fmla="*/ 35 h 125"/>
                  <a:gd name="T28" fmla="*/ 9 w 177"/>
                  <a:gd name="T29" fmla="*/ 44 h 125"/>
                  <a:gd name="T30" fmla="*/ 9 w 177"/>
                  <a:gd name="T31" fmla="*/ 44 h 125"/>
                  <a:gd name="T32" fmla="*/ 26 w 177"/>
                  <a:gd name="T33" fmla="*/ 53 h 125"/>
                  <a:gd name="T34" fmla="*/ 70 w 177"/>
                  <a:gd name="T35" fmla="*/ 79 h 125"/>
                  <a:gd name="T36" fmla="*/ 70 w 177"/>
                  <a:gd name="T37" fmla="*/ 79 h 125"/>
                  <a:gd name="T38" fmla="*/ 88 w 177"/>
                  <a:gd name="T39" fmla="*/ 79 h 125"/>
                  <a:gd name="T40" fmla="*/ 106 w 177"/>
                  <a:gd name="T41" fmla="*/ 97 h 125"/>
                  <a:gd name="T42" fmla="*/ 106 w 177"/>
                  <a:gd name="T43" fmla="*/ 97 h 125"/>
                  <a:gd name="T44" fmla="*/ 106 w 177"/>
                  <a:gd name="T45" fmla="*/ 97 h 125"/>
                  <a:gd name="T46" fmla="*/ 123 w 177"/>
                  <a:gd name="T47" fmla="*/ 106 h 125"/>
                  <a:gd name="T48" fmla="*/ 123 w 177"/>
                  <a:gd name="T49" fmla="*/ 106 h 125"/>
                  <a:gd name="T50" fmla="*/ 123 w 177"/>
                  <a:gd name="T51" fmla="*/ 115 h 125"/>
                  <a:gd name="T52" fmla="*/ 141 w 177"/>
                  <a:gd name="T53" fmla="*/ 124 h 125"/>
                  <a:gd name="T54" fmla="*/ 141 w 177"/>
                  <a:gd name="T55" fmla="*/ 124 h 125"/>
                  <a:gd name="T56" fmla="*/ 150 w 177"/>
                  <a:gd name="T57" fmla="*/ 115 h 125"/>
                  <a:gd name="T58" fmla="*/ 159 w 177"/>
                  <a:gd name="T59" fmla="*/ 106 h 125"/>
                  <a:gd name="T60" fmla="*/ 159 w 177"/>
                  <a:gd name="T61" fmla="*/ 106 h 125"/>
                  <a:gd name="T62" fmla="*/ 159 w 177"/>
                  <a:gd name="T63" fmla="*/ 106 h 125"/>
                  <a:gd name="T64" fmla="*/ 159 w 177"/>
                  <a:gd name="T65" fmla="*/ 88 h 125"/>
                  <a:gd name="T66" fmla="*/ 159 w 177"/>
                  <a:gd name="T67" fmla="*/ 71 h 125"/>
                  <a:gd name="T68" fmla="*/ 159 w 177"/>
                  <a:gd name="T69" fmla="*/ 71 h 125"/>
                  <a:gd name="T70" fmla="*/ 159 w 177"/>
                  <a:gd name="T71" fmla="*/ 62 h 125"/>
                  <a:gd name="T72" fmla="*/ 159 w 177"/>
                  <a:gd name="T73" fmla="*/ 62 h 125"/>
                  <a:gd name="T74" fmla="*/ 159 w 177"/>
                  <a:gd name="T75" fmla="*/ 44 h 125"/>
                  <a:gd name="T76" fmla="*/ 167 w 177"/>
                  <a:gd name="T77" fmla="*/ 35 h 125"/>
                  <a:gd name="T78" fmla="*/ 167 w 177"/>
                  <a:gd name="T79" fmla="*/ 35 h 125"/>
                  <a:gd name="T80" fmla="*/ 176 w 177"/>
                  <a:gd name="T81" fmla="*/ 26 h 125"/>
                  <a:gd name="T82" fmla="*/ 176 w 177"/>
                  <a:gd name="T83" fmla="*/ 26 h 125"/>
                  <a:gd name="T84" fmla="*/ 176 w 177"/>
                  <a:gd name="T85" fmla="*/ 9 h 125"/>
                  <a:gd name="T86" fmla="*/ 176 w 177"/>
                  <a:gd name="T87" fmla="*/ 9 h 125"/>
                  <a:gd name="T88" fmla="*/ 159 w 177"/>
                  <a:gd name="T8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7" h="125">
                    <a:moveTo>
                      <a:pt x="159" y="0"/>
                    </a:moveTo>
                    <a:lnTo>
                      <a:pt x="159" y="0"/>
                    </a:lnTo>
                    <a:lnTo>
                      <a:pt x="123" y="9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88" y="9"/>
                    </a:lnTo>
                    <a:lnTo>
                      <a:pt x="70" y="9"/>
                    </a:lnTo>
                    <a:lnTo>
                      <a:pt x="70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26" y="53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88" y="79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23" y="115"/>
                    </a:lnTo>
                    <a:lnTo>
                      <a:pt x="141" y="124"/>
                    </a:lnTo>
                    <a:lnTo>
                      <a:pt x="141" y="124"/>
                    </a:lnTo>
                    <a:lnTo>
                      <a:pt x="150" y="115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88"/>
                    </a:lnTo>
                    <a:lnTo>
                      <a:pt x="159" y="71"/>
                    </a:lnTo>
                    <a:lnTo>
                      <a:pt x="159" y="71"/>
                    </a:lnTo>
                    <a:lnTo>
                      <a:pt x="159" y="62"/>
                    </a:lnTo>
                    <a:lnTo>
                      <a:pt x="159" y="62"/>
                    </a:lnTo>
                    <a:lnTo>
                      <a:pt x="159" y="44"/>
                    </a:lnTo>
                    <a:lnTo>
                      <a:pt x="167" y="35"/>
                    </a:lnTo>
                    <a:lnTo>
                      <a:pt x="167" y="35"/>
                    </a:lnTo>
                    <a:lnTo>
                      <a:pt x="176" y="26"/>
                    </a:lnTo>
                    <a:lnTo>
                      <a:pt x="176" y="26"/>
                    </a:lnTo>
                    <a:lnTo>
                      <a:pt x="176" y="9"/>
                    </a:lnTo>
                    <a:lnTo>
                      <a:pt x="176" y="9"/>
                    </a:lnTo>
                    <a:lnTo>
                      <a:pt x="159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56655837-1EFF-A045-8ECF-3174EFA58B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7438" y="3221038"/>
                <a:ext cx="3175" cy="3175"/>
              </a:xfrm>
              <a:custGeom>
                <a:avLst/>
                <a:gdLst>
                  <a:gd name="T0" fmla="*/ 0 w 9"/>
                  <a:gd name="T1" fmla="*/ 0 h 10"/>
                  <a:gd name="T2" fmla="*/ 0 w 9"/>
                  <a:gd name="T3" fmla="*/ 0 h 10"/>
                  <a:gd name="T4" fmla="*/ 0 w 9"/>
                  <a:gd name="T5" fmla="*/ 0 h 10"/>
                  <a:gd name="T6" fmla="*/ 8 w 9"/>
                  <a:gd name="T7" fmla="*/ 9 h 10"/>
                  <a:gd name="T8" fmla="*/ 8 w 9"/>
                  <a:gd name="T9" fmla="*/ 9 h 10"/>
                  <a:gd name="T10" fmla="*/ 0 w 9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9E12A61A-77D8-4846-9576-19337C9239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1563" y="3205163"/>
                <a:ext cx="6350" cy="6350"/>
              </a:xfrm>
              <a:custGeom>
                <a:avLst/>
                <a:gdLst>
                  <a:gd name="T0" fmla="*/ 0 w 19"/>
                  <a:gd name="T1" fmla="*/ 0 h 19"/>
                  <a:gd name="T2" fmla="*/ 0 w 19"/>
                  <a:gd name="T3" fmla="*/ 0 h 19"/>
                  <a:gd name="T4" fmla="*/ 9 w 19"/>
                  <a:gd name="T5" fmla="*/ 18 h 19"/>
                  <a:gd name="T6" fmla="*/ 18 w 19"/>
                  <a:gd name="T7" fmla="*/ 18 h 19"/>
                  <a:gd name="T8" fmla="*/ 18 w 19"/>
                  <a:gd name="T9" fmla="*/ 18 h 19"/>
                  <a:gd name="T10" fmla="*/ 0 w 19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0" y="0"/>
                    </a:moveTo>
                    <a:lnTo>
                      <a:pt x="0" y="0"/>
                    </a:lnTo>
                    <a:lnTo>
                      <a:pt x="9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4E6C2EAC-E680-8C4B-A514-C69A47109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2113" y="1692275"/>
                <a:ext cx="1236662" cy="893763"/>
              </a:xfrm>
              <a:custGeom>
                <a:avLst/>
                <a:gdLst>
                  <a:gd name="T0" fmla="*/ 3000 w 3433"/>
                  <a:gd name="T1" fmla="*/ 282 h 2482"/>
                  <a:gd name="T2" fmla="*/ 2797 w 3433"/>
                  <a:gd name="T3" fmla="*/ 371 h 2482"/>
                  <a:gd name="T4" fmla="*/ 2735 w 3433"/>
                  <a:gd name="T5" fmla="*/ 247 h 2482"/>
                  <a:gd name="T6" fmla="*/ 2656 w 3433"/>
                  <a:gd name="T7" fmla="*/ 221 h 2482"/>
                  <a:gd name="T8" fmla="*/ 2576 w 3433"/>
                  <a:gd name="T9" fmla="*/ 212 h 2482"/>
                  <a:gd name="T10" fmla="*/ 2735 w 3433"/>
                  <a:gd name="T11" fmla="*/ 106 h 2482"/>
                  <a:gd name="T12" fmla="*/ 2435 w 3433"/>
                  <a:gd name="T13" fmla="*/ 9 h 2482"/>
                  <a:gd name="T14" fmla="*/ 1959 w 3433"/>
                  <a:gd name="T15" fmla="*/ 26 h 2482"/>
                  <a:gd name="T16" fmla="*/ 1897 w 3433"/>
                  <a:gd name="T17" fmla="*/ 53 h 2482"/>
                  <a:gd name="T18" fmla="*/ 1667 w 3433"/>
                  <a:gd name="T19" fmla="*/ 53 h 2482"/>
                  <a:gd name="T20" fmla="*/ 1535 w 3433"/>
                  <a:gd name="T21" fmla="*/ 124 h 2482"/>
                  <a:gd name="T22" fmla="*/ 1588 w 3433"/>
                  <a:gd name="T23" fmla="*/ 256 h 2482"/>
                  <a:gd name="T24" fmla="*/ 1235 w 3433"/>
                  <a:gd name="T25" fmla="*/ 159 h 2482"/>
                  <a:gd name="T26" fmla="*/ 1120 w 3433"/>
                  <a:gd name="T27" fmla="*/ 177 h 2482"/>
                  <a:gd name="T28" fmla="*/ 1076 w 3433"/>
                  <a:gd name="T29" fmla="*/ 282 h 2482"/>
                  <a:gd name="T30" fmla="*/ 803 w 3433"/>
                  <a:gd name="T31" fmla="*/ 230 h 2482"/>
                  <a:gd name="T32" fmla="*/ 644 w 3433"/>
                  <a:gd name="T33" fmla="*/ 265 h 2482"/>
                  <a:gd name="T34" fmla="*/ 335 w 3433"/>
                  <a:gd name="T35" fmla="*/ 415 h 2482"/>
                  <a:gd name="T36" fmla="*/ 370 w 3433"/>
                  <a:gd name="T37" fmla="*/ 583 h 2482"/>
                  <a:gd name="T38" fmla="*/ 35 w 3433"/>
                  <a:gd name="T39" fmla="*/ 733 h 2482"/>
                  <a:gd name="T40" fmla="*/ 335 w 3433"/>
                  <a:gd name="T41" fmla="*/ 803 h 2482"/>
                  <a:gd name="T42" fmla="*/ 141 w 3433"/>
                  <a:gd name="T43" fmla="*/ 856 h 2482"/>
                  <a:gd name="T44" fmla="*/ 326 w 3433"/>
                  <a:gd name="T45" fmla="*/ 962 h 2482"/>
                  <a:gd name="T46" fmla="*/ 432 w 3433"/>
                  <a:gd name="T47" fmla="*/ 936 h 2482"/>
                  <a:gd name="T48" fmla="*/ 759 w 3433"/>
                  <a:gd name="T49" fmla="*/ 980 h 2482"/>
                  <a:gd name="T50" fmla="*/ 970 w 3433"/>
                  <a:gd name="T51" fmla="*/ 1236 h 2482"/>
                  <a:gd name="T52" fmla="*/ 970 w 3433"/>
                  <a:gd name="T53" fmla="*/ 1386 h 2482"/>
                  <a:gd name="T54" fmla="*/ 1085 w 3433"/>
                  <a:gd name="T55" fmla="*/ 1395 h 2482"/>
                  <a:gd name="T56" fmla="*/ 1235 w 3433"/>
                  <a:gd name="T57" fmla="*/ 1527 h 2482"/>
                  <a:gd name="T58" fmla="*/ 1235 w 3433"/>
                  <a:gd name="T59" fmla="*/ 1607 h 2482"/>
                  <a:gd name="T60" fmla="*/ 1103 w 3433"/>
                  <a:gd name="T61" fmla="*/ 1766 h 2482"/>
                  <a:gd name="T62" fmla="*/ 1120 w 3433"/>
                  <a:gd name="T63" fmla="*/ 1889 h 2482"/>
                  <a:gd name="T64" fmla="*/ 1182 w 3433"/>
                  <a:gd name="T65" fmla="*/ 2110 h 2482"/>
                  <a:gd name="T66" fmla="*/ 1270 w 3433"/>
                  <a:gd name="T67" fmla="*/ 2216 h 2482"/>
                  <a:gd name="T68" fmla="*/ 1429 w 3433"/>
                  <a:gd name="T69" fmla="*/ 2401 h 2482"/>
                  <a:gd name="T70" fmla="*/ 1659 w 3433"/>
                  <a:gd name="T71" fmla="*/ 2472 h 2482"/>
                  <a:gd name="T72" fmla="*/ 1703 w 3433"/>
                  <a:gd name="T73" fmla="*/ 2251 h 2482"/>
                  <a:gd name="T74" fmla="*/ 1817 w 3433"/>
                  <a:gd name="T75" fmla="*/ 2145 h 2482"/>
                  <a:gd name="T76" fmla="*/ 1800 w 3433"/>
                  <a:gd name="T77" fmla="*/ 2039 h 2482"/>
                  <a:gd name="T78" fmla="*/ 1853 w 3433"/>
                  <a:gd name="T79" fmla="*/ 2004 h 2482"/>
                  <a:gd name="T80" fmla="*/ 1976 w 3433"/>
                  <a:gd name="T81" fmla="*/ 1933 h 2482"/>
                  <a:gd name="T82" fmla="*/ 2223 w 3433"/>
                  <a:gd name="T83" fmla="*/ 1845 h 2482"/>
                  <a:gd name="T84" fmla="*/ 2373 w 3433"/>
                  <a:gd name="T85" fmla="*/ 1748 h 2482"/>
                  <a:gd name="T86" fmla="*/ 2841 w 3433"/>
                  <a:gd name="T87" fmla="*/ 1598 h 2482"/>
                  <a:gd name="T88" fmla="*/ 2620 w 3433"/>
                  <a:gd name="T89" fmla="*/ 1562 h 2482"/>
                  <a:gd name="T90" fmla="*/ 2664 w 3433"/>
                  <a:gd name="T91" fmla="*/ 1465 h 2482"/>
                  <a:gd name="T92" fmla="*/ 2885 w 3433"/>
                  <a:gd name="T93" fmla="*/ 1527 h 2482"/>
                  <a:gd name="T94" fmla="*/ 2744 w 3433"/>
                  <a:gd name="T95" fmla="*/ 1333 h 2482"/>
                  <a:gd name="T96" fmla="*/ 2717 w 3433"/>
                  <a:gd name="T97" fmla="*/ 1289 h 2482"/>
                  <a:gd name="T98" fmla="*/ 2770 w 3433"/>
                  <a:gd name="T99" fmla="*/ 1227 h 2482"/>
                  <a:gd name="T100" fmla="*/ 2885 w 3433"/>
                  <a:gd name="T101" fmla="*/ 1156 h 2482"/>
                  <a:gd name="T102" fmla="*/ 3017 w 3433"/>
                  <a:gd name="T103" fmla="*/ 1103 h 2482"/>
                  <a:gd name="T104" fmla="*/ 3017 w 3433"/>
                  <a:gd name="T105" fmla="*/ 1033 h 2482"/>
                  <a:gd name="T106" fmla="*/ 2850 w 3433"/>
                  <a:gd name="T107" fmla="*/ 874 h 2482"/>
                  <a:gd name="T108" fmla="*/ 3097 w 3433"/>
                  <a:gd name="T109" fmla="*/ 847 h 2482"/>
                  <a:gd name="T110" fmla="*/ 3000 w 3433"/>
                  <a:gd name="T111" fmla="*/ 768 h 2482"/>
                  <a:gd name="T112" fmla="*/ 2867 w 3433"/>
                  <a:gd name="T113" fmla="*/ 750 h 2482"/>
                  <a:gd name="T114" fmla="*/ 3008 w 3433"/>
                  <a:gd name="T115" fmla="*/ 556 h 2482"/>
                  <a:gd name="T116" fmla="*/ 3008 w 3433"/>
                  <a:gd name="T117" fmla="*/ 486 h 2482"/>
                  <a:gd name="T118" fmla="*/ 3176 w 3433"/>
                  <a:gd name="T119" fmla="*/ 415 h 2482"/>
                  <a:gd name="T120" fmla="*/ 3282 w 3433"/>
                  <a:gd name="T121" fmla="*/ 353 h 2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33" h="2482">
                    <a:moveTo>
                      <a:pt x="3423" y="274"/>
                    </a:moveTo>
                    <a:lnTo>
                      <a:pt x="3423" y="274"/>
                    </a:lnTo>
                    <a:lnTo>
                      <a:pt x="3397" y="265"/>
                    </a:lnTo>
                    <a:lnTo>
                      <a:pt x="3344" y="247"/>
                    </a:lnTo>
                    <a:lnTo>
                      <a:pt x="3291" y="238"/>
                    </a:lnTo>
                    <a:lnTo>
                      <a:pt x="3229" y="230"/>
                    </a:lnTo>
                    <a:lnTo>
                      <a:pt x="3229" y="230"/>
                    </a:lnTo>
                    <a:lnTo>
                      <a:pt x="3185" y="230"/>
                    </a:lnTo>
                    <a:lnTo>
                      <a:pt x="3150" y="238"/>
                    </a:lnTo>
                    <a:lnTo>
                      <a:pt x="3132" y="256"/>
                    </a:lnTo>
                    <a:lnTo>
                      <a:pt x="3114" y="282"/>
                    </a:lnTo>
                    <a:lnTo>
                      <a:pt x="3114" y="282"/>
                    </a:lnTo>
                    <a:lnTo>
                      <a:pt x="3114" y="291"/>
                    </a:lnTo>
                    <a:lnTo>
                      <a:pt x="3097" y="300"/>
                    </a:lnTo>
                    <a:lnTo>
                      <a:pt x="3097" y="300"/>
                    </a:lnTo>
                    <a:lnTo>
                      <a:pt x="3061" y="291"/>
                    </a:lnTo>
                    <a:lnTo>
                      <a:pt x="3061" y="291"/>
                    </a:lnTo>
                    <a:lnTo>
                      <a:pt x="3008" y="282"/>
                    </a:lnTo>
                    <a:lnTo>
                      <a:pt x="3008" y="282"/>
                    </a:lnTo>
                    <a:lnTo>
                      <a:pt x="3000" y="282"/>
                    </a:lnTo>
                    <a:lnTo>
                      <a:pt x="3000" y="282"/>
                    </a:lnTo>
                    <a:lnTo>
                      <a:pt x="3000" y="291"/>
                    </a:lnTo>
                    <a:lnTo>
                      <a:pt x="3000" y="291"/>
                    </a:lnTo>
                    <a:lnTo>
                      <a:pt x="2982" y="282"/>
                    </a:lnTo>
                    <a:lnTo>
                      <a:pt x="2982" y="274"/>
                    </a:lnTo>
                    <a:lnTo>
                      <a:pt x="2982" y="274"/>
                    </a:lnTo>
                    <a:lnTo>
                      <a:pt x="2982" y="265"/>
                    </a:lnTo>
                    <a:lnTo>
                      <a:pt x="2973" y="265"/>
                    </a:lnTo>
                    <a:lnTo>
                      <a:pt x="2973" y="265"/>
                    </a:lnTo>
                    <a:lnTo>
                      <a:pt x="2956" y="274"/>
                    </a:lnTo>
                    <a:lnTo>
                      <a:pt x="2956" y="274"/>
                    </a:lnTo>
                    <a:lnTo>
                      <a:pt x="2929" y="282"/>
                    </a:lnTo>
                    <a:lnTo>
                      <a:pt x="2911" y="300"/>
                    </a:lnTo>
                    <a:lnTo>
                      <a:pt x="2911" y="300"/>
                    </a:lnTo>
                    <a:lnTo>
                      <a:pt x="2876" y="318"/>
                    </a:lnTo>
                    <a:lnTo>
                      <a:pt x="2850" y="335"/>
                    </a:lnTo>
                    <a:lnTo>
                      <a:pt x="2850" y="335"/>
                    </a:lnTo>
                    <a:lnTo>
                      <a:pt x="2814" y="362"/>
                    </a:lnTo>
                    <a:lnTo>
                      <a:pt x="2814" y="362"/>
                    </a:lnTo>
                    <a:lnTo>
                      <a:pt x="2797" y="371"/>
                    </a:lnTo>
                    <a:lnTo>
                      <a:pt x="2797" y="371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70" y="371"/>
                    </a:lnTo>
                    <a:lnTo>
                      <a:pt x="2850" y="291"/>
                    </a:lnTo>
                    <a:lnTo>
                      <a:pt x="2850" y="291"/>
                    </a:lnTo>
                    <a:lnTo>
                      <a:pt x="2867" y="265"/>
                    </a:lnTo>
                    <a:lnTo>
                      <a:pt x="2867" y="247"/>
                    </a:lnTo>
                    <a:lnTo>
                      <a:pt x="2867" y="230"/>
                    </a:lnTo>
                    <a:lnTo>
                      <a:pt x="2867" y="230"/>
                    </a:lnTo>
                    <a:lnTo>
                      <a:pt x="2858" y="221"/>
                    </a:lnTo>
                    <a:lnTo>
                      <a:pt x="2850" y="212"/>
                    </a:lnTo>
                    <a:lnTo>
                      <a:pt x="2806" y="203"/>
                    </a:lnTo>
                    <a:lnTo>
                      <a:pt x="2806" y="203"/>
                    </a:lnTo>
                    <a:lnTo>
                      <a:pt x="2779" y="221"/>
                    </a:lnTo>
                    <a:lnTo>
                      <a:pt x="2761" y="238"/>
                    </a:lnTo>
                    <a:lnTo>
                      <a:pt x="2761" y="238"/>
                    </a:lnTo>
                    <a:lnTo>
                      <a:pt x="2735" y="247"/>
                    </a:lnTo>
                    <a:lnTo>
                      <a:pt x="2735" y="247"/>
                    </a:lnTo>
                    <a:lnTo>
                      <a:pt x="2717" y="256"/>
                    </a:lnTo>
                    <a:lnTo>
                      <a:pt x="2717" y="256"/>
                    </a:lnTo>
                    <a:lnTo>
                      <a:pt x="2682" y="274"/>
                    </a:lnTo>
                    <a:lnTo>
                      <a:pt x="2682" y="274"/>
                    </a:lnTo>
                    <a:lnTo>
                      <a:pt x="2611" y="300"/>
                    </a:lnTo>
                    <a:lnTo>
                      <a:pt x="2567" y="309"/>
                    </a:lnTo>
                    <a:lnTo>
                      <a:pt x="2567" y="309"/>
                    </a:lnTo>
                    <a:lnTo>
                      <a:pt x="2558" y="300"/>
                    </a:lnTo>
                    <a:lnTo>
                      <a:pt x="2558" y="300"/>
                    </a:lnTo>
                    <a:lnTo>
                      <a:pt x="2585" y="291"/>
                    </a:lnTo>
                    <a:lnTo>
                      <a:pt x="2629" y="274"/>
                    </a:lnTo>
                    <a:lnTo>
                      <a:pt x="2629" y="274"/>
                    </a:lnTo>
                    <a:lnTo>
                      <a:pt x="2638" y="265"/>
                    </a:lnTo>
                    <a:lnTo>
                      <a:pt x="2638" y="265"/>
                    </a:lnTo>
                    <a:lnTo>
                      <a:pt x="2664" y="247"/>
                    </a:lnTo>
                    <a:lnTo>
                      <a:pt x="2664" y="247"/>
                    </a:lnTo>
                    <a:lnTo>
                      <a:pt x="2673" y="230"/>
                    </a:lnTo>
                    <a:lnTo>
                      <a:pt x="2673" y="230"/>
                    </a:lnTo>
                    <a:lnTo>
                      <a:pt x="2656" y="221"/>
                    </a:lnTo>
                    <a:lnTo>
                      <a:pt x="2656" y="221"/>
                    </a:lnTo>
                    <a:lnTo>
                      <a:pt x="2638" y="221"/>
                    </a:lnTo>
                    <a:lnTo>
                      <a:pt x="2638" y="221"/>
                    </a:lnTo>
                    <a:lnTo>
                      <a:pt x="2567" y="221"/>
                    </a:lnTo>
                    <a:lnTo>
                      <a:pt x="2567" y="221"/>
                    </a:lnTo>
                    <a:lnTo>
                      <a:pt x="2453" y="230"/>
                    </a:lnTo>
                    <a:lnTo>
                      <a:pt x="2453" y="230"/>
                    </a:lnTo>
                    <a:lnTo>
                      <a:pt x="2391" y="238"/>
                    </a:lnTo>
                    <a:lnTo>
                      <a:pt x="2391" y="238"/>
                    </a:lnTo>
                    <a:lnTo>
                      <a:pt x="2364" y="247"/>
                    </a:lnTo>
                    <a:lnTo>
                      <a:pt x="2347" y="247"/>
                    </a:lnTo>
                    <a:lnTo>
                      <a:pt x="2347" y="247"/>
                    </a:lnTo>
                    <a:lnTo>
                      <a:pt x="2276" y="265"/>
                    </a:lnTo>
                    <a:lnTo>
                      <a:pt x="2276" y="265"/>
                    </a:lnTo>
                    <a:lnTo>
                      <a:pt x="2259" y="265"/>
                    </a:lnTo>
                    <a:lnTo>
                      <a:pt x="2259" y="265"/>
                    </a:lnTo>
                    <a:lnTo>
                      <a:pt x="2285" y="247"/>
                    </a:lnTo>
                    <a:lnTo>
                      <a:pt x="2329" y="238"/>
                    </a:lnTo>
                    <a:lnTo>
                      <a:pt x="2470" y="212"/>
                    </a:lnTo>
                    <a:lnTo>
                      <a:pt x="2576" y="212"/>
                    </a:lnTo>
                    <a:lnTo>
                      <a:pt x="2576" y="212"/>
                    </a:lnTo>
                    <a:lnTo>
                      <a:pt x="2664" y="203"/>
                    </a:lnTo>
                    <a:lnTo>
                      <a:pt x="2708" y="203"/>
                    </a:lnTo>
                    <a:lnTo>
                      <a:pt x="2744" y="194"/>
                    </a:lnTo>
                    <a:lnTo>
                      <a:pt x="2744" y="194"/>
                    </a:lnTo>
                    <a:lnTo>
                      <a:pt x="2779" y="177"/>
                    </a:lnTo>
                    <a:lnTo>
                      <a:pt x="2814" y="168"/>
                    </a:lnTo>
                    <a:lnTo>
                      <a:pt x="2823" y="168"/>
                    </a:lnTo>
                    <a:lnTo>
                      <a:pt x="2823" y="168"/>
                    </a:lnTo>
                    <a:lnTo>
                      <a:pt x="2885" y="150"/>
                    </a:lnTo>
                    <a:lnTo>
                      <a:pt x="2885" y="150"/>
                    </a:lnTo>
                    <a:lnTo>
                      <a:pt x="2894" y="141"/>
                    </a:lnTo>
                    <a:lnTo>
                      <a:pt x="2894" y="141"/>
                    </a:lnTo>
                    <a:lnTo>
                      <a:pt x="2894" y="132"/>
                    </a:lnTo>
                    <a:lnTo>
                      <a:pt x="2894" y="132"/>
                    </a:lnTo>
                    <a:lnTo>
                      <a:pt x="2850" y="115"/>
                    </a:lnTo>
                    <a:lnTo>
                      <a:pt x="2788" y="106"/>
                    </a:lnTo>
                    <a:lnTo>
                      <a:pt x="2770" y="106"/>
                    </a:lnTo>
                    <a:lnTo>
                      <a:pt x="2770" y="106"/>
                    </a:lnTo>
                    <a:lnTo>
                      <a:pt x="2735" y="106"/>
                    </a:lnTo>
                    <a:lnTo>
                      <a:pt x="2717" y="97"/>
                    </a:lnTo>
                    <a:lnTo>
                      <a:pt x="2717" y="97"/>
                    </a:lnTo>
                    <a:lnTo>
                      <a:pt x="2708" y="88"/>
                    </a:lnTo>
                    <a:lnTo>
                      <a:pt x="2708" y="88"/>
                    </a:lnTo>
                    <a:lnTo>
                      <a:pt x="2700" y="71"/>
                    </a:lnTo>
                    <a:lnTo>
                      <a:pt x="2682" y="62"/>
                    </a:lnTo>
                    <a:lnTo>
                      <a:pt x="2682" y="62"/>
                    </a:lnTo>
                    <a:lnTo>
                      <a:pt x="2673" y="62"/>
                    </a:lnTo>
                    <a:lnTo>
                      <a:pt x="2673" y="62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20" y="35"/>
                    </a:lnTo>
                    <a:lnTo>
                      <a:pt x="2576" y="35"/>
                    </a:lnTo>
                    <a:lnTo>
                      <a:pt x="2576" y="35"/>
                    </a:lnTo>
                    <a:lnTo>
                      <a:pt x="2514" y="26"/>
                    </a:lnTo>
                    <a:lnTo>
                      <a:pt x="2488" y="26"/>
                    </a:lnTo>
                    <a:lnTo>
                      <a:pt x="2488" y="26"/>
                    </a:lnTo>
                    <a:lnTo>
                      <a:pt x="2435" y="9"/>
                    </a:lnTo>
                    <a:lnTo>
                      <a:pt x="2356" y="0"/>
                    </a:lnTo>
                    <a:lnTo>
                      <a:pt x="2320" y="0"/>
                    </a:lnTo>
                    <a:lnTo>
                      <a:pt x="2320" y="0"/>
                    </a:lnTo>
                    <a:lnTo>
                      <a:pt x="2259" y="9"/>
                    </a:lnTo>
                    <a:lnTo>
                      <a:pt x="2259" y="9"/>
                    </a:lnTo>
                    <a:lnTo>
                      <a:pt x="2170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64" y="18"/>
                    </a:lnTo>
                    <a:lnTo>
                      <a:pt x="2064" y="18"/>
                    </a:lnTo>
                    <a:lnTo>
                      <a:pt x="2047" y="18"/>
                    </a:lnTo>
                    <a:lnTo>
                      <a:pt x="2047" y="18"/>
                    </a:lnTo>
                    <a:lnTo>
                      <a:pt x="2020" y="18"/>
                    </a:lnTo>
                    <a:lnTo>
                      <a:pt x="2020" y="18"/>
                    </a:lnTo>
                    <a:lnTo>
                      <a:pt x="2003" y="26"/>
                    </a:lnTo>
                    <a:lnTo>
                      <a:pt x="1994" y="26"/>
                    </a:lnTo>
                    <a:lnTo>
                      <a:pt x="1994" y="26"/>
                    </a:lnTo>
                    <a:lnTo>
                      <a:pt x="1959" y="26"/>
                    </a:lnTo>
                    <a:lnTo>
                      <a:pt x="1950" y="35"/>
                    </a:lnTo>
                    <a:lnTo>
                      <a:pt x="1941" y="44"/>
                    </a:lnTo>
                    <a:lnTo>
                      <a:pt x="1941" y="44"/>
                    </a:lnTo>
                    <a:lnTo>
                      <a:pt x="1950" y="53"/>
                    </a:lnTo>
                    <a:lnTo>
                      <a:pt x="1950" y="53"/>
                    </a:lnTo>
                    <a:lnTo>
                      <a:pt x="1950" y="62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41" y="79"/>
                    </a:lnTo>
                    <a:lnTo>
                      <a:pt x="1914" y="79"/>
                    </a:lnTo>
                    <a:lnTo>
                      <a:pt x="1914" y="79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62"/>
                    </a:lnTo>
                    <a:lnTo>
                      <a:pt x="1914" y="62"/>
                    </a:lnTo>
                    <a:lnTo>
                      <a:pt x="1897" y="53"/>
                    </a:lnTo>
                    <a:lnTo>
                      <a:pt x="1888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17" y="53"/>
                    </a:lnTo>
                    <a:lnTo>
                      <a:pt x="1817" y="53"/>
                    </a:lnTo>
                    <a:lnTo>
                      <a:pt x="1809" y="53"/>
                    </a:lnTo>
                    <a:lnTo>
                      <a:pt x="1800" y="53"/>
                    </a:lnTo>
                    <a:lnTo>
                      <a:pt x="1800" y="53"/>
                    </a:lnTo>
                    <a:lnTo>
                      <a:pt x="1773" y="53"/>
                    </a:lnTo>
                    <a:lnTo>
                      <a:pt x="1773" y="53"/>
                    </a:lnTo>
                    <a:lnTo>
                      <a:pt x="1747" y="53"/>
                    </a:lnTo>
                    <a:lnTo>
                      <a:pt x="1747" y="53"/>
                    </a:lnTo>
                    <a:lnTo>
                      <a:pt x="1694" y="44"/>
                    </a:lnTo>
                    <a:lnTo>
                      <a:pt x="1676" y="44"/>
                    </a:lnTo>
                    <a:lnTo>
                      <a:pt x="1676" y="44"/>
                    </a:lnTo>
                    <a:lnTo>
                      <a:pt x="1667" y="53"/>
                    </a:lnTo>
                    <a:lnTo>
                      <a:pt x="1667" y="53"/>
                    </a:lnTo>
                    <a:lnTo>
                      <a:pt x="1650" y="62"/>
                    </a:lnTo>
                    <a:lnTo>
                      <a:pt x="1623" y="62"/>
                    </a:lnTo>
                    <a:lnTo>
                      <a:pt x="1544" y="71"/>
                    </a:lnTo>
                    <a:lnTo>
                      <a:pt x="1544" y="71"/>
                    </a:lnTo>
                    <a:lnTo>
                      <a:pt x="1500" y="71"/>
                    </a:lnTo>
                    <a:lnTo>
                      <a:pt x="1500" y="71"/>
                    </a:lnTo>
                    <a:lnTo>
                      <a:pt x="1491" y="79"/>
                    </a:lnTo>
                    <a:lnTo>
                      <a:pt x="1482" y="88"/>
                    </a:lnTo>
                    <a:lnTo>
                      <a:pt x="1482" y="88"/>
                    </a:lnTo>
                    <a:lnTo>
                      <a:pt x="1491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9" y="106"/>
                    </a:lnTo>
                    <a:lnTo>
                      <a:pt x="1509" y="106"/>
                    </a:lnTo>
                    <a:lnTo>
                      <a:pt x="1535" y="124"/>
                    </a:lnTo>
                    <a:lnTo>
                      <a:pt x="1535" y="124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47" y="132"/>
                    </a:lnTo>
                    <a:lnTo>
                      <a:pt x="1447" y="132"/>
                    </a:lnTo>
                    <a:lnTo>
                      <a:pt x="1438" y="141"/>
                    </a:lnTo>
                    <a:lnTo>
                      <a:pt x="1438" y="141"/>
                    </a:lnTo>
                    <a:lnTo>
                      <a:pt x="1438" y="159"/>
                    </a:lnTo>
                    <a:lnTo>
                      <a:pt x="1438" y="159"/>
                    </a:lnTo>
                    <a:lnTo>
                      <a:pt x="1464" y="177"/>
                    </a:lnTo>
                    <a:lnTo>
                      <a:pt x="1509" y="194"/>
                    </a:lnTo>
                    <a:lnTo>
                      <a:pt x="1509" y="194"/>
                    </a:lnTo>
                    <a:lnTo>
                      <a:pt x="1553" y="221"/>
                    </a:lnTo>
                    <a:lnTo>
                      <a:pt x="1579" y="247"/>
                    </a:lnTo>
                    <a:lnTo>
                      <a:pt x="1579" y="247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61" y="247"/>
                    </a:lnTo>
                    <a:lnTo>
                      <a:pt x="1517" y="230"/>
                    </a:lnTo>
                    <a:lnTo>
                      <a:pt x="1517" y="230"/>
                    </a:lnTo>
                    <a:lnTo>
                      <a:pt x="1482" y="212"/>
                    </a:lnTo>
                    <a:lnTo>
                      <a:pt x="1456" y="203"/>
                    </a:lnTo>
                    <a:lnTo>
                      <a:pt x="1447" y="203"/>
                    </a:lnTo>
                    <a:lnTo>
                      <a:pt x="1447" y="203"/>
                    </a:lnTo>
                    <a:lnTo>
                      <a:pt x="1411" y="194"/>
                    </a:lnTo>
                    <a:lnTo>
                      <a:pt x="1394" y="185"/>
                    </a:lnTo>
                    <a:lnTo>
                      <a:pt x="1394" y="185"/>
                    </a:lnTo>
                    <a:lnTo>
                      <a:pt x="1367" y="168"/>
                    </a:lnTo>
                    <a:lnTo>
                      <a:pt x="1332" y="150"/>
                    </a:lnTo>
                    <a:lnTo>
                      <a:pt x="1261" y="141"/>
                    </a:lnTo>
                    <a:lnTo>
                      <a:pt x="1261" y="141"/>
                    </a:lnTo>
                    <a:lnTo>
                      <a:pt x="1244" y="141"/>
                    </a:lnTo>
                    <a:lnTo>
                      <a:pt x="1235" y="150"/>
                    </a:lnTo>
                    <a:lnTo>
                      <a:pt x="1235" y="159"/>
                    </a:lnTo>
                    <a:lnTo>
                      <a:pt x="1235" y="159"/>
                    </a:lnTo>
                    <a:lnTo>
                      <a:pt x="1235" y="168"/>
                    </a:lnTo>
                    <a:lnTo>
                      <a:pt x="1235" y="168"/>
                    </a:lnTo>
                    <a:lnTo>
                      <a:pt x="1244" y="185"/>
                    </a:lnTo>
                    <a:lnTo>
                      <a:pt x="1270" y="194"/>
                    </a:lnTo>
                    <a:lnTo>
                      <a:pt x="1270" y="194"/>
                    </a:lnTo>
                    <a:lnTo>
                      <a:pt x="1297" y="221"/>
                    </a:lnTo>
                    <a:lnTo>
                      <a:pt x="1306" y="230"/>
                    </a:lnTo>
                    <a:lnTo>
                      <a:pt x="1306" y="230"/>
                    </a:lnTo>
                    <a:lnTo>
                      <a:pt x="1288" y="230"/>
                    </a:lnTo>
                    <a:lnTo>
                      <a:pt x="1261" y="230"/>
                    </a:lnTo>
                    <a:lnTo>
                      <a:pt x="1261" y="230"/>
                    </a:lnTo>
                    <a:lnTo>
                      <a:pt x="1235" y="221"/>
                    </a:lnTo>
                    <a:lnTo>
                      <a:pt x="1226" y="221"/>
                    </a:lnTo>
                    <a:lnTo>
                      <a:pt x="1226" y="221"/>
                    </a:lnTo>
                    <a:lnTo>
                      <a:pt x="1191" y="212"/>
                    </a:lnTo>
                    <a:lnTo>
                      <a:pt x="1191" y="203"/>
                    </a:lnTo>
                    <a:lnTo>
                      <a:pt x="1191" y="203"/>
                    </a:lnTo>
                    <a:lnTo>
                      <a:pt x="1156" y="185"/>
                    </a:lnTo>
                    <a:lnTo>
                      <a:pt x="1129" y="177"/>
                    </a:lnTo>
                    <a:lnTo>
                      <a:pt x="1120" y="177"/>
                    </a:lnTo>
                    <a:lnTo>
                      <a:pt x="1120" y="177"/>
                    </a:lnTo>
                    <a:lnTo>
                      <a:pt x="1103" y="177"/>
                    </a:lnTo>
                    <a:lnTo>
                      <a:pt x="1103" y="177"/>
                    </a:lnTo>
                    <a:lnTo>
                      <a:pt x="1103" y="194"/>
                    </a:lnTo>
                    <a:lnTo>
                      <a:pt x="1103" y="194"/>
                    </a:lnTo>
                    <a:lnTo>
                      <a:pt x="1112" y="203"/>
                    </a:lnTo>
                    <a:lnTo>
                      <a:pt x="1112" y="203"/>
                    </a:lnTo>
                    <a:lnTo>
                      <a:pt x="1112" y="212"/>
                    </a:lnTo>
                    <a:lnTo>
                      <a:pt x="1112" y="212"/>
                    </a:lnTo>
                    <a:lnTo>
                      <a:pt x="1112" y="221"/>
                    </a:lnTo>
                    <a:lnTo>
                      <a:pt x="1120" y="247"/>
                    </a:lnTo>
                    <a:lnTo>
                      <a:pt x="1120" y="247"/>
                    </a:lnTo>
                    <a:lnTo>
                      <a:pt x="1112" y="265"/>
                    </a:lnTo>
                    <a:lnTo>
                      <a:pt x="1103" y="274"/>
                    </a:lnTo>
                    <a:lnTo>
                      <a:pt x="1076" y="291"/>
                    </a:lnTo>
                    <a:lnTo>
                      <a:pt x="1076" y="291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85" y="247"/>
                    </a:lnTo>
                    <a:lnTo>
                      <a:pt x="1076" y="212"/>
                    </a:lnTo>
                    <a:lnTo>
                      <a:pt x="1076" y="212"/>
                    </a:lnTo>
                    <a:lnTo>
                      <a:pt x="1067" y="185"/>
                    </a:lnTo>
                    <a:lnTo>
                      <a:pt x="1050" y="168"/>
                    </a:lnTo>
                    <a:lnTo>
                      <a:pt x="1050" y="168"/>
                    </a:lnTo>
                    <a:lnTo>
                      <a:pt x="1006" y="168"/>
                    </a:lnTo>
                    <a:lnTo>
                      <a:pt x="953" y="177"/>
                    </a:lnTo>
                    <a:lnTo>
                      <a:pt x="953" y="177"/>
                    </a:lnTo>
                    <a:lnTo>
                      <a:pt x="909" y="185"/>
                    </a:lnTo>
                    <a:lnTo>
                      <a:pt x="882" y="194"/>
                    </a:lnTo>
                    <a:lnTo>
                      <a:pt x="873" y="194"/>
                    </a:lnTo>
                    <a:lnTo>
                      <a:pt x="873" y="194"/>
                    </a:lnTo>
                    <a:lnTo>
                      <a:pt x="820" y="194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21"/>
                    </a:lnTo>
                    <a:lnTo>
                      <a:pt x="794" y="221"/>
                    </a:lnTo>
                    <a:lnTo>
                      <a:pt x="794" y="230"/>
                    </a:lnTo>
                    <a:lnTo>
                      <a:pt x="803" y="230"/>
                    </a:lnTo>
                    <a:lnTo>
                      <a:pt x="803" y="230"/>
                    </a:lnTo>
                    <a:lnTo>
                      <a:pt x="803" y="238"/>
                    </a:lnTo>
                    <a:lnTo>
                      <a:pt x="803" y="238"/>
                    </a:lnTo>
                    <a:lnTo>
                      <a:pt x="820" y="247"/>
                    </a:lnTo>
                    <a:lnTo>
                      <a:pt x="820" y="247"/>
                    </a:lnTo>
                    <a:lnTo>
                      <a:pt x="812" y="256"/>
                    </a:lnTo>
                    <a:lnTo>
                      <a:pt x="812" y="256"/>
                    </a:lnTo>
                    <a:lnTo>
                      <a:pt x="785" y="247"/>
                    </a:lnTo>
                    <a:lnTo>
                      <a:pt x="785" y="247"/>
                    </a:lnTo>
                    <a:lnTo>
                      <a:pt x="767" y="238"/>
                    </a:lnTo>
                    <a:lnTo>
                      <a:pt x="767" y="238"/>
                    </a:lnTo>
                    <a:lnTo>
                      <a:pt x="750" y="230"/>
                    </a:lnTo>
                    <a:lnTo>
                      <a:pt x="723" y="230"/>
                    </a:lnTo>
                    <a:lnTo>
                      <a:pt x="723" y="230"/>
                    </a:lnTo>
                    <a:lnTo>
                      <a:pt x="679" y="230"/>
                    </a:lnTo>
                    <a:lnTo>
                      <a:pt x="653" y="238"/>
                    </a:lnTo>
                    <a:lnTo>
                      <a:pt x="653" y="238"/>
                    </a:lnTo>
                    <a:lnTo>
                      <a:pt x="644" y="247"/>
                    </a:lnTo>
                    <a:lnTo>
                      <a:pt x="644" y="247"/>
                    </a:lnTo>
                    <a:lnTo>
                      <a:pt x="644" y="265"/>
                    </a:lnTo>
                    <a:lnTo>
                      <a:pt x="644" y="265"/>
                    </a:lnTo>
                    <a:lnTo>
                      <a:pt x="662" y="282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27"/>
                    </a:lnTo>
                    <a:lnTo>
                      <a:pt x="662" y="335"/>
                    </a:lnTo>
                    <a:lnTo>
                      <a:pt x="662" y="335"/>
                    </a:lnTo>
                    <a:lnTo>
                      <a:pt x="653" y="344"/>
                    </a:lnTo>
                    <a:lnTo>
                      <a:pt x="653" y="344"/>
                    </a:lnTo>
                    <a:lnTo>
                      <a:pt x="626" y="335"/>
                    </a:lnTo>
                    <a:lnTo>
                      <a:pt x="617" y="327"/>
                    </a:lnTo>
                    <a:lnTo>
                      <a:pt x="617" y="327"/>
                    </a:lnTo>
                    <a:lnTo>
                      <a:pt x="582" y="327"/>
                    </a:lnTo>
                    <a:lnTo>
                      <a:pt x="556" y="318"/>
                    </a:lnTo>
                    <a:lnTo>
                      <a:pt x="556" y="318"/>
                    </a:lnTo>
                    <a:lnTo>
                      <a:pt x="494" y="335"/>
                    </a:lnTo>
                    <a:lnTo>
                      <a:pt x="414" y="371"/>
                    </a:lnTo>
                    <a:lnTo>
                      <a:pt x="335" y="415"/>
                    </a:lnTo>
                    <a:lnTo>
                      <a:pt x="309" y="433"/>
                    </a:lnTo>
                    <a:lnTo>
                      <a:pt x="300" y="450"/>
                    </a:lnTo>
                    <a:lnTo>
                      <a:pt x="300" y="450"/>
                    </a:lnTo>
                    <a:lnTo>
                      <a:pt x="300" y="459"/>
                    </a:lnTo>
                    <a:lnTo>
                      <a:pt x="300" y="459"/>
                    </a:lnTo>
                    <a:lnTo>
                      <a:pt x="317" y="477"/>
                    </a:lnTo>
                    <a:lnTo>
                      <a:pt x="362" y="477"/>
                    </a:lnTo>
                    <a:lnTo>
                      <a:pt x="388" y="477"/>
                    </a:lnTo>
                    <a:lnTo>
                      <a:pt x="388" y="477"/>
                    </a:lnTo>
                    <a:lnTo>
                      <a:pt x="441" y="477"/>
                    </a:lnTo>
                    <a:lnTo>
                      <a:pt x="441" y="477"/>
                    </a:lnTo>
                    <a:lnTo>
                      <a:pt x="441" y="486"/>
                    </a:lnTo>
                    <a:lnTo>
                      <a:pt x="441" y="494"/>
                    </a:lnTo>
                    <a:lnTo>
                      <a:pt x="441" y="494"/>
                    </a:lnTo>
                    <a:lnTo>
                      <a:pt x="441" y="512"/>
                    </a:lnTo>
                    <a:lnTo>
                      <a:pt x="423" y="538"/>
                    </a:lnTo>
                    <a:lnTo>
                      <a:pt x="414" y="556"/>
                    </a:lnTo>
                    <a:lnTo>
                      <a:pt x="388" y="574"/>
                    </a:lnTo>
                    <a:lnTo>
                      <a:pt x="388" y="574"/>
                    </a:lnTo>
                    <a:lnTo>
                      <a:pt x="370" y="583"/>
                    </a:lnTo>
                    <a:lnTo>
                      <a:pt x="353" y="583"/>
                    </a:lnTo>
                    <a:lnTo>
                      <a:pt x="300" y="583"/>
                    </a:lnTo>
                    <a:lnTo>
                      <a:pt x="300" y="583"/>
                    </a:lnTo>
                    <a:lnTo>
                      <a:pt x="264" y="591"/>
                    </a:lnTo>
                    <a:lnTo>
                      <a:pt x="238" y="591"/>
                    </a:lnTo>
                    <a:lnTo>
                      <a:pt x="212" y="600"/>
                    </a:lnTo>
                    <a:lnTo>
                      <a:pt x="212" y="600"/>
                    </a:lnTo>
                    <a:lnTo>
                      <a:pt x="212" y="609"/>
                    </a:lnTo>
                    <a:lnTo>
                      <a:pt x="212" y="609"/>
                    </a:lnTo>
                    <a:lnTo>
                      <a:pt x="194" y="618"/>
                    </a:lnTo>
                    <a:lnTo>
                      <a:pt x="123" y="636"/>
                    </a:lnTo>
                    <a:lnTo>
                      <a:pt x="114" y="636"/>
                    </a:lnTo>
                    <a:lnTo>
                      <a:pt x="114" y="636"/>
                    </a:lnTo>
                    <a:lnTo>
                      <a:pt x="26" y="662"/>
                    </a:lnTo>
                    <a:lnTo>
                      <a:pt x="9" y="671"/>
                    </a:lnTo>
                    <a:lnTo>
                      <a:pt x="0" y="689"/>
                    </a:lnTo>
                    <a:lnTo>
                      <a:pt x="0" y="689"/>
                    </a:lnTo>
                    <a:lnTo>
                      <a:pt x="9" y="715"/>
                    </a:lnTo>
                    <a:lnTo>
                      <a:pt x="17" y="724"/>
                    </a:lnTo>
                    <a:lnTo>
                      <a:pt x="35" y="733"/>
                    </a:lnTo>
                    <a:lnTo>
                      <a:pt x="62" y="733"/>
                    </a:lnTo>
                    <a:lnTo>
                      <a:pt x="62" y="733"/>
                    </a:lnTo>
                    <a:lnTo>
                      <a:pt x="79" y="733"/>
                    </a:lnTo>
                    <a:lnTo>
                      <a:pt x="79" y="733"/>
                    </a:lnTo>
                    <a:lnTo>
                      <a:pt x="106" y="742"/>
                    </a:lnTo>
                    <a:lnTo>
                      <a:pt x="123" y="759"/>
                    </a:lnTo>
                    <a:lnTo>
                      <a:pt x="123" y="759"/>
                    </a:lnTo>
                    <a:lnTo>
                      <a:pt x="159" y="777"/>
                    </a:lnTo>
                    <a:lnTo>
                      <a:pt x="212" y="777"/>
                    </a:lnTo>
                    <a:lnTo>
                      <a:pt x="212" y="777"/>
                    </a:lnTo>
                    <a:lnTo>
                      <a:pt x="282" y="768"/>
                    </a:lnTo>
                    <a:lnTo>
                      <a:pt x="282" y="768"/>
                    </a:lnTo>
                    <a:lnTo>
                      <a:pt x="326" y="759"/>
                    </a:lnTo>
                    <a:lnTo>
                      <a:pt x="344" y="768"/>
                    </a:lnTo>
                    <a:lnTo>
                      <a:pt x="362" y="777"/>
                    </a:lnTo>
                    <a:lnTo>
                      <a:pt x="362" y="777"/>
                    </a:lnTo>
                    <a:lnTo>
                      <a:pt x="362" y="794"/>
                    </a:lnTo>
                    <a:lnTo>
                      <a:pt x="362" y="794"/>
                    </a:lnTo>
                    <a:lnTo>
                      <a:pt x="362" y="803"/>
                    </a:lnTo>
                    <a:lnTo>
                      <a:pt x="335" y="803"/>
                    </a:lnTo>
                    <a:lnTo>
                      <a:pt x="335" y="803"/>
                    </a:lnTo>
                    <a:lnTo>
                      <a:pt x="300" y="803"/>
                    </a:lnTo>
                    <a:lnTo>
                      <a:pt x="300" y="803"/>
                    </a:lnTo>
                    <a:lnTo>
                      <a:pt x="247" y="794"/>
                    </a:lnTo>
                    <a:lnTo>
                      <a:pt x="247" y="794"/>
                    </a:lnTo>
                    <a:lnTo>
                      <a:pt x="229" y="794"/>
                    </a:lnTo>
                    <a:lnTo>
                      <a:pt x="220" y="803"/>
                    </a:lnTo>
                    <a:lnTo>
                      <a:pt x="220" y="803"/>
                    </a:lnTo>
                    <a:lnTo>
                      <a:pt x="185" y="812"/>
                    </a:lnTo>
                    <a:lnTo>
                      <a:pt x="141" y="812"/>
                    </a:lnTo>
                    <a:lnTo>
                      <a:pt x="141" y="812"/>
                    </a:lnTo>
                    <a:lnTo>
                      <a:pt x="106" y="812"/>
                    </a:lnTo>
                    <a:lnTo>
                      <a:pt x="88" y="821"/>
                    </a:lnTo>
                    <a:lnTo>
                      <a:pt x="88" y="821"/>
                    </a:lnTo>
                    <a:lnTo>
                      <a:pt x="79" y="830"/>
                    </a:lnTo>
                    <a:lnTo>
                      <a:pt x="79" y="830"/>
                    </a:lnTo>
                    <a:lnTo>
                      <a:pt x="79" y="839"/>
                    </a:lnTo>
                    <a:lnTo>
                      <a:pt x="79" y="839"/>
                    </a:lnTo>
                    <a:lnTo>
                      <a:pt x="106" y="856"/>
                    </a:lnTo>
                    <a:lnTo>
                      <a:pt x="141" y="856"/>
                    </a:lnTo>
                    <a:lnTo>
                      <a:pt x="141" y="856"/>
                    </a:lnTo>
                    <a:lnTo>
                      <a:pt x="185" y="856"/>
                    </a:lnTo>
                    <a:lnTo>
                      <a:pt x="185" y="856"/>
                    </a:lnTo>
                    <a:lnTo>
                      <a:pt x="185" y="865"/>
                    </a:lnTo>
                    <a:lnTo>
                      <a:pt x="185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83"/>
                    </a:lnTo>
                    <a:lnTo>
                      <a:pt x="194" y="883"/>
                    </a:lnTo>
                    <a:lnTo>
                      <a:pt x="185" y="892"/>
                    </a:lnTo>
                    <a:lnTo>
                      <a:pt x="185" y="900"/>
                    </a:lnTo>
                    <a:lnTo>
                      <a:pt x="185" y="900"/>
                    </a:lnTo>
                    <a:lnTo>
                      <a:pt x="185" y="918"/>
                    </a:lnTo>
                    <a:lnTo>
                      <a:pt x="203" y="927"/>
                    </a:lnTo>
                    <a:lnTo>
                      <a:pt x="247" y="936"/>
                    </a:lnTo>
                    <a:lnTo>
                      <a:pt x="247" y="936"/>
                    </a:lnTo>
                    <a:lnTo>
                      <a:pt x="291" y="953"/>
                    </a:lnTo>
                    <a:lnTo>
                      <a:pt x="326" y="962"/>
                    </a:lnTo>
                    <a:lnTo>
                      <a:pt x="326" y="962"/>
                    </a:lnTo>
                    <a:lnTo>
                      <a:pt x="344" y="953"/>
                    </a:lnTo>
                    <a:lnTo>
                      <a:pt x="344" y="953"/>
                    </a:lnTo>
                    <a:lnTo>
                      <a:pt x="344" y="945"/>
                    </a:lnTo>
                    <a:lnTo>
                      <a:pt x="344" y="945"/>
                    </a:lnTo>
                    <a:lnTo>
                      <a:pt x="335" y="936"/>
                    </a:lnTo>
                    <a:lnTo>
                      <a:pt x="335" y="936"/>
                    </a:lnTo>
                    <a:lnTo>
                      <a:pt x="344" y="936"/>
                    </a:lnTo>
                    <a:lnTo>
                      <a:pt x="344" y="936"/>
                    </a:lnTo>
                    <a:lnTo>
                      <a:pt x="362" y="936"/>
                    </a:lnTo>
                    <a:lnTo>
                      <a:pt x="362" y="936"/>
                    </a:lnTo>
                    <a:lnTo>
                      <a:pt x="379" y="936"/>
                    </a:lnTo>
                    <a:lnTo>
                      <a:pt x="388" y="945"/>
                    </a:lnTo>
                    <a:lnTo>
                      <a:pt x="388" y="945"/>
                    </a:lnTo>
                    <a:lnTo>
                      <a:pt x="406" y="945"/>
                    </a:lnTo>
                    <a:lnTo>
                      <a:pt x="423" y="945"/>
                    </a:lnTo>
                    <a:lnTo>
                      <a:pt x="423" y="945"/>
                    </a:lnTo>
                    <a:lnTo>
                      <a:pt x="423" y="936"/>
                    </a:lnTo>
                    <a:lnTo>
                      <a:pt x="423" y="936"/>
                    </a:lnTo>
                    <a:lnTo>
                      <a:pt x="432" y="936"/>
                    </a:lnTo>
                    <a:lnTo>
                      <a:pt x="432" y="936"/>
                    </a:lnTo>
                    <a:lnTo>
                      <a:pt x="467" y="927"/>
                    </a:lnTo>
                    <a:lnTo>
                      <a:pt x="467" y="927"/>
                    </a:lnTo>
                    <a:lnTo>
                      <a:pt x="485" y="927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29" y="918"/>
                    </a:lnTo>
                    <a:lnTo>
                      <a:pt x="529" y="918"/>
                    </a:lnTo>
                    <a:lnTo>
                      <a:pt x="538" y="918"/>
                    </a:lnTo>
                    <a:lnTo>
                      <a:pt x="538" y="918"/>
                    </a:lnTo>
                    <a:lnTo>
                      <a:pt x="573" y="927"/>
                    </a:lnTo>
                    <a:lnTo>
                      <a:pt x="617" y="936"/>
                    </a:lnTo>
                    <a:lnTo>
                      <a:pt x="617" y="936"/>
                    </a:lnTo>
                    <a:lnTo>
                      <a:pt x="670" y="945"/>
                    </a:lnTo>
                    <a:lnTo>
                      <a:pt x="714" y="962"/>
                    </a:lnTo>
                    <a:lnTo>
                      <a:pt x="714" y="962"/>
                    </a:lnTo>
                    <a:lnTo>
                      <a:pt x="750" y="980"/>
                    </a:lnTo>
                    <a:lnTo>
                      <a:pt x="759" y="980"/>
                    </a:lnTo>
                    <a:lnTo>
                      <a:pt x="759" y="980"/>
                    </a:lnTo>
                    <a:lnTo>
                      <a:pt x="794" y="998"/>
                    </a:lnTo>
                    <a:lnTo>
                      <a:pt x="803" y="1006"/>
                    </a:lnTo>
                    <a:lnTo>
                      <a:pt x="803" y="1015"/>
                    </a:lnTo>
                    <a:lnTo>
                      <a:pt x="803" y="1015"/>
                    </a:lnTo>
                    <a:lnTo>
                      <a:pt x="812" y="1033"/>
                    </a:lnTo>
                    <a:lnTo>
                      <a:pt x="820" y="1050"/>
                    </a:lnTo>
                    <a:lnTo>
                      <a:pt x="847" y="1068"/>
                    </a:lnTo>
                    <a:lnTo>
                      <a:pt x="882" y="1095"/>
                    </a:lnTo>
                    <a:lnTo>
                      <a:pt x="882" y="1095"/>
                    </a:lnTo>
                    <a:lnTo>
                      <a:pt x="909" y="1103"/>
                    </a:lnTo>
                    <a:lnTo>
                      <a:pt x="926" y="1121"/>
                    </a:lnTo>
                    <a:lnTo>
                      <a:pt x="935" y="1148"/>
                    </a:lnTo>
                    <a:lnTo>
                      <a:pt x="935" y="1174"/>
                    </a:lnTo>
                    <a:lnTo>
                      <a:pt x="935" y="1174"/>
                    </a:lnTo>
                    <a:lnTo>
                      <a:pt x="944" y="1201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54"/>
                    </a:lnTo>
                    <a:lnTo>
                      <a:pt x="979" y="1262"/>
                    </a:lnTo>
                    <a:lnTo>
                      <a:pt x="1006" y="1298"/>
                    </a:lnTo>
                    <a:lnTo>
                      <a:pt x="1006" y="1298"/>
                    </a:lnTo>
                    <a:lnTo>
                      <a:pt x="1006" y="1306"/>
                    </a:lnTo>
                    <a:lnTo>
                      <a:pt x="1006" y="1306"/>
                    </a:lnTo>
                    <a:lnTo>
                      <a:pt x="997" y="1324"/>
                    </a:lnTo>
                    <a:lnTo>
                      <a:pt x="997" y="1324"/>
                    </a:lnTo>
                    <a:lnTo>
                      <a:pt x="988" y="1324"/>
                    </a:lnTo>
                    <a:lnTo>
                      <a:pt x="988" y="1324"/>
                    </a:lnTo>
                    <a:lnTo>
                      <a:pt x="979" y="1333"/>
                    </a:lnTo>
                    <a:lnTo>
                      <a:pt x="970" y="1351"/>
                    </a:lnTo>
                    <a:lnTo>
                      <a:pt x="970" y="1351"/>
                    </a:lnTo>
                    <a:lnTo>
                      <a:pt x="970" y="1359"/>
                    </a:lnTo>
                    <a:lnTo>
                      <a:pt x="970" y="1359"/>
                    </a:lnTo>
                    <a:lnTo>
                      <a:pt x="979" y="1377"/>
                    </a:lnTo>
                    <a:lnTo>
                      <a:pt x="979" y="1386"/>
                    </a:lnTo>
                    <a:lnTo>
                      <a:pt x="979" y="1386"/>
                    </a:lnTo>
                    <a:lnTo>
                      <a:pt x="970" y="1386"/>
                    </a:lnTo>
                    <a:lnTo>
                      <a:pt x="970" y="1386"/>
                    </a:lnTo>
                    <a:lnTo>
                      <a:pt x="970" y="1395"/>
                    </a:lnTo>
                    <a:lnTo>
                      <a:pt x="970" y="1395"/>
                    </a:lnTo>
                    <a:lnTo>
                      <a:pt x="970" y="1412"/>
                    </a:lnTo>
                    <a:lnTo>
                      <a:pt x="979" y="1421"/>
                    </a:lnTo>
                    <a:lnTo>
                      <a:pt x="979" y="1421"/>
                    </a:lnTo>
                    <a:lnTo>
                      <a:pt x="988" y="1430"/>
                    </a:lnTo>
                    <a:lnTo>
                      <a:pt x="988" y="1430"/>
                    </a:lnTo>
                    <a:lnTo>
                      <a:pt x="997" y="1430"/>
                    </a:lnTo>
                    <a:lnTo>
                      <a:pt x="997" y="1430"/>
                    </a:lnTo>
                    <a:lnTo>
                      <a:pt x="1006" y="1439"/>
                    </a:lnTo>
                    <a:lnTo>
                      <a:pt x="1006" y="1439"/>
                    </a:lnTo>
                    <a:lnTo>
                      <a:pt x="1032" y="1430"/>
                    </a:lnTo>
                    <a:lnTo>
                      <a:pt x="1059" y="1421"/>
                    </a:lnTo>
                    <a:lnTo>
                      <a:pt x="1059" y="1421"/>
                    </a:lnTo>
                    <a:lnTo>
                      <a:pt x="1059" y="1412"/>
                    </a:lnTo>
                    <a:lnTo>
                      <a:pt x="1059" y="1412"/>
                    </a:lnTo>
                    <a:lnTo>
                      <a:pt x="1067" y="1404"/>
                    </a:lnTo>
                    <a:lnTo>
                      <a:pt x="1085" y="1395"/>
                    </a:lnTo>
                    <a:lnTo>
                      <a:pt x="1085" y="1395"/>
                    </a:lnTo>
                    <a:lnTo>
                      <a:pt x="1103" y="1404"/>
                    </a:lnTo>
                    <a:lnTo>
                      <a:pt x="1103" y="1404"/>
                    </a:lnTo>
                    <a:lnTo>
                      <a:pt x="1103" y="1412"/>
                    </a:lnTo>
                    <a:lnTo>
                      <a:pt x="1103" y="1412"/>
                    </a:lnTo>
                    <a:lnTo>
                      <a:pt x="1103" y="1421"/>
                    </a:lnTo>
                    <a:lnTo>
                      <a:pt x="1103" y="1421"/>
                    </a:lnTo>
                    <a:lnTo>
                      <a:pt x="1094" y="1430"/>
                    </a:lnTo>
                    <a:lnTo>
                      <a:pt x="1094" y="1430"/>
                    </a:lnTo>
                    <a:lnTo>
                      <a:pt x="1094" y="1439"/>
                    </a:lnTo>
                    <a:lnTo>
                      <a:pt x="1103" y="1457"/>
                    </a:lnTo>
                    <a:lnTo>
                      <a:pt x="1103" y="1457"/>
                    </a:lnTo>
                    <a:lnTo>
                      <a:pt x="1120" y="1465"/>
                    </a:lnTo>
                    <a:lnTo>
                      <a:pt x="1147" y="1474"/>
                    </a:lnTo>
                    <a:lnTo>
                      <a:pt x="1147" y="1474"/>
                    </a:lnTo>
                    <a:lnTo>
                      <a:pt x="1164" y="1474"/>
                    </a:lnTo>
                    <a:lnTo>
                      <a:pt x="1164" y="1474"/>
                    </a:lnTo>
                    <a:lnTo>
                      <a:pt x="1209" y="1501"/>
                    </a:lnTo>
                    <a:lnTo>
                      <a:pt x="1209" y="1501"/>
                    </a:lnTo>
                    <a:lnTo>
                      <a:pt x="1226" y="1518"/>
                    </a:lnTo>
                    <a:lnTo>
                      <a:pt x="1235" y="1527"/>
                    </a:lnTo>
                    <a:lnTo>
                      <a:pt x="1235" y="1527"/>
                    </a:lnTo>
                    <a:lnTo>
                      <a:pt x="1217" y="1527"/>
                    </a:lnTo>
                    <a:lnTo>
                      <a:pt x="1191" y="1518"/>
                    </a:lnTo>
                    <a:lnTo>
                      <a:pt x="1191" y="1518"/>
                    </a:lnTo>
                    <a:lnTo>
                      <a:pt x="1173" y="1510"/>
                    </a:lnTo>
                    <a:lnTo>
                      <a:pt x="1147" y="1501"/>
                    </a:lnTo>
                    <a:lnTo>
                      <a:pt x="1094" y="1501"/>
                    </a:lnTo>
                    <a:lnTo>
                      <a:pt x="1059" y="1501"/>
                    </a:lnTo>
                    <a:lnTo>
                      <a:pt x="1059" y="1501"/>
                    </a:lnTo>
                    <a:lnTo>
                      <a:pt x="1050" y="1510"/>
                    </a:lnTo>
                    <a:lnTo>
                      <a:pt x="1050" y="1510"/>
                    </a:lnTo>
                    <a:lnTo>
                      <a:pt x="1059" y="1527"/>
                    </a:lnTo>
                    <a:lnTo>
                      <a:pt x="1059" y="1527"/>
                    </a:lnTo>
                    <a:lnTo>
                      <a:pt x="1120" y="1562"/>
                    </a:lnTo>
                    <a:lnTo>
                      <a:pt x="1156" y="1571"/>
                    </a:lnTo>
                    <a:lnTo>
                      <a:pt x="1182" y="1580"/>
                    </a:lnTo>
                    <a:lnTo>
                      <a:pt x="1200" y="1580"/>
                    </a:lnTo>
                    <a:lnTo>
                      <a:pt x="1200" y="1580"/>
                    </a:lnTo>
                    <a:lnTo>
                      <a:pt x="1226" y="1589"/>
                    </a:lnTo>
                    <a:lnTo>
                      <a:pt x="1235" y="1607"/>
                    </a:lnTo>
                    <a:lnTo>
                      <a:pt x="1235" y="1607"/>
                    </a:lnTo>
                    <a:lnTo>
                      <a:pt x="1244" y="1615"/>
                    </a:lnTo>
                    <a:lnTo>
                      <a:pt x="1244" y="1615"/>
                    </a:lnTo>
                    <a:lnTo>
                      <a:pt x="1244" y="1624"/>
                    </a:lnTo>
                    <a:lnTo>
                      <a:pt x="1244" y="1633"/>
                    </a:lnTo>
                    <a:lnTo>
                      <a:pt x="1244" y="1633"/>
                    </a:lnTo>
                    <a:lnTo>
                      <a:pt x="1226" y="1660"/>
                    </a:lnTo>
                    <a:lnTo>
                      <a:pt x="1226" y="1686"/>
                    </a:lnTo>
                    <a:lnTo>
                      <a:pt x="1226" y="1713"/>
                    </a:lnTo>
                    <a:lnTo>
                      <a:pt x="1226" y="1713"/>
                    </a:lnTo>
                    <a:lnTo>
                      <a:pt x="1217" y="1713"/>
                    </a:lnTo>
                    <a:lnTo>
                      <a:pt x="1191" y="1713"/>
                    </a:lnTo>
                    <a:lnTo>
                      <a:pt x="1191" y="1713"/>
                    </a:lnTo>
                    <a:lnTo>
                      <a:pt x="1156" y="1713"/>
                    </a:lnTo>
                    <a:lnTo>
                      <a:pt x="1156" y="1713"/>
                    </a:lnTo>
                    <a:lnTo>
                      <a:pt x="1129" y="1721"/>
                    </a:lnTo>
                    <a:lnTo>
                      <a:pt x="1120" y="1730"/>
                    </a:lnTo>
                    <a:lnTo>
                      <a:pt x="1112" y="1748"/>
                    </a:lnTo>
                    <a:lnTo>
                      <a:pt x="1112" y="1748"/>
                    </a:lnTo>
                    <a:lnTo>
                      <a:pt x="1103" y="1766"/>
                    </a:lnTo>
                    <a:lnTo>
                      <a:pt x="1094" y="1783"/>
                    </a:lnTo>
                    <a:lnTo>
                      <a:pt x="1094" y="1783"/>
                    </a:lnTo>
                    <a:lnTo>
                      <a:pt x="1085" y="1801"/>
                    </a:lnTo>
                    <a:lnTo>
                      <a:pt x="1085" y="1801"/>
                    </a:lnTo>
                    <a:lnTo>
                      <a:pt x="1067" y="1827"/>
                    </a:lnTo>
                    <a:lnTo>
                      <a:pt x="1067" y="1827"/>
                    </a:lnTo>
                    <a:lnTo>
                      <a:pt x="1067" y="1836"/>
                    </a:lnTo>
                    <a:lnTo>
                      <a:pt x="1067" y="1836"/>
                    </a:lnTo>
                    <a:lnTo>
                      <a:pt x="1067" y="1845"/>
                    </a:lnTo>
                    <a:lnTo>
                      <a:pt x="1076" y="1854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9"/>
                    </a:lnTo>
                    <a:lnTo>
                      <a:pt x="1120" y="1889"/>
                    </a:lnTo>
                    <a:lnTo>
                      <a:pt x="1112" y="1898"/>
                    </a:lnTo>
                    <a:lnTo>
                      <a:pt x="1103" y="1898"/>
                    </a:lnTo>
                    <a:lnTo>
                      <a:pt x="1103" y="1898"/>
                    </a:lnTo>
                    <a:lnTo>
                      <a:pt x="1085" y="1907"/>
                    </a:lnTo>
                    <a:lnTo>
                      <a:pt x="1076" y="1924"/>
                    </a:lnTo>
                    <a:lnTo>
                      <a:pt x="1076" y="1924"/>
                    </a:lnTo>
                    <a:lnTo>
                      <a:pt x="1076" y="1942"/>
                    </a:lnTo>
                    <a:lnTo>
                      <a:pt x="1085" y="1951"/>
                    </a:lnTo>
                    <a:lnTo>
                      <a:pt x="1112" y="1977"/>
                    </a:lnTo>
                    <a:lnTo>
                      <a:pt x="1156" y="2004"/>
                    </a:lnTo>
                    <a:lnTo>
                      <a:pt x="1156" y="2004"/>
                    </a:lnTo>
                    <a:lnTo>
                      <a:pt x="1164" y="2013"/>
                    </a:lnTo>
                    <a:lnTo>
                      <a:pt x="1164" y="2030"/>
                    </a:lnTo>
                    <a:lnTo>
                      <a:pt x="1164" y="2057"/>
                    </a:lnTo>
                    <a:lnTo>
                      <a:pt x="1164" y="2092"/>
                    </a:lnTo>
                    <a:lnTo>
                      <a:pt x="1164" y="2092"/>
                    </a:lnTo>
                    <a:lnTo>
                      <a:pt x="1164" y="2101"/>
                    </a:lnTo>
                    <a:lnTo>
                      <a:pt x="1164" y="2101"/>
                    </a:lnTo>
                    <a:lnTo>
                      <a:pt x="1173" y="2110"/>
                    </a:lnTo>
                    <a:lnTo>
                      <a:pt x="1182" y="2110"/>
                    </a:lnTo>
                    <a:lnTo>
                      <a:pt x="1191" y="2110"/>
                    </a:lnTo>
                    <a:lnTo>
                      <a:pt x="1191" y="2110"/>
                    </a:lnTo>
                    <a:lnTo>
                      <a:pt x="1200" y="2119"/>
                    </a:lnTo>
                    <a:lnTo>
                      <a:pt x="1200" y="2119"/>
                    </a:lnTo>
                    <a:lnTo>
                      <a:pt x="1200" y="2127"/>
                    </a:lnTo>
                    <a:lnTo>
                      <a:pt x="1200" y="2127"/>
                    </a:lnTo>
                    <a:lnTo>
                      <a:pt x="1200" y="2145"/>
                    </a:lnTo>
                    <a:lnTo>
                      <a:pt x="1217" y="2163"/>
                    </a:lnTo>
                    <a:lnTo>
                      <a:pt x="1217" y="2163"/>
                    </a:lnTo>
                    <a:lnTo>
                      <a:pt x="1226" y="2180"/>
                    </a:lnTo>
                    <a:lnTo>
                      <a:pt x="1226" y="2180"/>
                    </a:lnTo>
                    <a:lnTo>
                      <a:pt x="1235" y="2189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53" y="2207"/>
                    </a:lnTo>
                    <a:lnTo>
                      <a:pt x="1253" y="2207"/>
                    </a:lnTo>
                    <a:lnTo>
                      <a:pt x="1270" y="2216"/>
                    </a:lnTo>
                    <a:lnTo>
                      <a:pt x="1270" y="2216"/>
                    </a:lnTo>
                    <a:lnTo>
                      <a:pt x="1270" y="2225"/>
                    </a:lnTo>
                    <a:lnTo>
                      <a:pt x="1270" y="2225"/>
                    </a:lnTo>
                    <a:lnTo>
                      <a:pt x="1270" y="2242"/>
                    </a:lnTo>
                    <a:lnTo>
                      <a:pt x="1270" y="2260"/>
                    </a:lnTo>
                    <a:lnTo>
                      <a:pt x="1288" y="2286"/>
                    </a:lnTo>
                    <a:lnTo>
                      <a:pt x="1288" y="2286"/>
                    </a:lnTo>
                    <a:lnTo>
                      <a:pt x="1297" y="2295"/>
                    </a:lnTo>
                    <a:lnTo>
                      <a:pt x="1297" y="2295"/>
                    </a:lnTo>
                    <a:lnTo>
                      <a:pt x="1323" y="2322"/>
                    </a:lnTo>
                    <a:lnTo>
                      <a:pt x="1323" y="2322"/>
                    </a:lnTo>
                    <a:lnTo>
                      <a:pt x="1350" y="2339"/>
                    </a:lnTo>
                    <a:lnTo>
                      <a:pt x="1359" y="2357"/>
                    </a:lnTo>
                    <a:lnTo>
                      <a:pt x="1359" y="2357"/>
                    </a:lnTo>
                    <a:lnTo>
                      <a:pt x="1359" y="2366"/>
                    </a:lnTo>
                    <a:lnTo>
                      <a:pt x="1359" y="2366"/>
                    </a:lnTo>
                    <a:lnTo>
                      <a:pt x="1376" y="2383"/>
                    </a:lnTo>
                    <a:lnTo>
                      <a:pt x="1394" y="2401"/>
                    </a:lnTo>
                    <a:lnTo>
                      <a:pt x="1411" y="2401"/>
                    </a:lnTo>
                    <a:lnTo>
                      <a:pt x="1429" y="2401"/>
                    </a:lnTo>
                    <a:lnTo>
                      <a:pt x="1429" y="2401"/>
                    </a:lnTo>
                    <a:lnTo>
                      <a:pt x="1438" y="2401"/>
                    </a:lnTo>
                    <a:lnTo>
                      <a:pt x="1438" y="2401"/>
                    </a:lnTo>
                    <a:lnTo>
                      <a:pt x="1447" y="2401"/>
                    </a:lnTo>
                    <a:lnTo>
                      <a:pt x="1447" y="2401"/>
                    </a:lnTo>
                    <a:lnTo>
                      <a:pt x="1456" y="2410"/>
                    </a:lnTo>
                    <a:lnTo>
                      <a:pt x="1456" y="2410"/>
                    </a:lnTo>
                    <a:lnTo>
                      <a:pt x="1464" y="2419"/>
                    </a:lnTo>
                    <a:lnTo>
                      <a:pt x="1482" y="2419"/>
                    </a:lnTo>
                    <a:lnTo>
                      <a:pt x="1491" y="2419"/>
                    </a:lnTo>
                    <a:lnTo>
                      <a:pt x="1491" y="2419"/>
                    </a:lnTo>
                    <a:lnTo>
                      <a:pt x="1526" y="2428"/>
                    </a:lnTo>
                    <a:lnTo>
                      <a:pt x="1544" y="2445"/>
                    </a:lnTo>
                    <a:lnTo>
                      <a:pt x="1544" y="2445"/>
                    </a:lnTo>
                    <a:lnTo>
                      <a:pt x="1561" y="2454"/>
                    </a:lnTo>
                    <a:lnTo>
                      <a:pt x="1597" y="2472"/>
                    </a:lnTo>
                    <a:lnTo>
                      <a:pt x="1641" y="2481"/>
                    </a:lnTo>
                    <a:lnTo>
                      <a:pt x="1650" y="2481"/>
                    </a:lnTo>
                    <a:lnTo>
                      <a:pt x="1650" y="2481"/>
                    </a:lnTo>
                    <a:lnTo>
                      <a:pt x="1659" y="2472"/>
                    </a:lnTo>
                    <a:lnTo>
                      <a:pt x="1659" y="2472"/>
                    </a:lnTo>
                    <a:lnTo>
                      <a:pt x="1667" y="2454"/>
                    </a:lnTo>
                    <a:lnTo>
                      <a:pt x="1667" y="2454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94" y="2410"/>
                    </a:lnTo>
                    <a:lnTo>
                      <a:pt x="1703" y="2392"/>
                    </a:lnTo>
                    <a:lnTo>
                      <a:pt x="1703" y="2392"/>
                    </a:lnTo>
                    <a:lnTo>
                      <a:pt x="1711" y="2357"/>
                    </a:lnTo>
                    <a:lnTo>
                      <a:pt x="1711" y="2357"/>
                    </a:lnTo>
                    <a:lnTo>
                      <a:pt x="1720" y="2348"/>
                    </a:lnTo>
                    <a:lnTo>
                      <a:pt x="1720" y="2339"/>
                    </a:lnTo>
                    <a:lnTo>
                      <a:pt x="1729" y="2304"/>
                    </a:lnTo>
                    <a:lnTo>
                      <a:pt x="1729" y="2304"/>
                    </a:lnTo>
                    <a:lnTo>
                      <a:pt x="1720" y="2278"/>
                    </a:lnTo>
                    <a:lnTo>
                      <a:pt x="1720" y="2269"/>
                    </a:lnTo>
                    <a:lnTo>
                      <a:pt x="1703" y="2260"/>
                    </a:lnTo>
                    <a:lnTo>
                      <a:pt x="1703" y="2260"/>
                    </a:lnTo>
                    <a:lnTo>
                      <a:pt x="1703" y="2251"/>
                    </a:lnTo>
                    <a:lnTo>
                      <a:pt x="1703" y="2251"/>
                    </a:lnTo>
                    <a:lnTo>
                      <a:pt x="1711" y="2242"/>
                    </a:lnTo>
                    <a:lnTo>
                      <a:pt x="1738" y="2242"/>
                    </a:lnTo>
                    <a:lnTo>
                      <a:pt x="1738" y="2242"/>
                    </a:lnTo>
                    <a:lnTo>
                      <a:pt x="1756" y="2242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73" y="2216"/>
                    </a:lnTo>
                    <a:lnTo>
                      <a:pt x="1773" y="2216"/>
                    </a:lnTo>
                    <a:lnTo>
                      <a:pt x="1782" y="2207"/>
                    </a:lnTo>
                    <a:lnTo>
                      <a:pt x="1782" y="2207"/>
                    </a:lnTo>
                    <a:lnTo>
                      <a:pt x="1791" y="2198"/>
                    </a:lnTo>
                    <a:lnTo>
                      <a:pt x="1791" y="2180"/>
                    </a:lnTo>
                    <a:lnTo>
                      <a:pt x="1791" y="2180"/>
                    </a:lnTo>
                    <a:lnTo>
                      <a:pt x="1800" y="2172"/>
                    </a:lnTo>
                    <a:lnTo>
                      <a:pt x="1800" y="2172"/>
                    </a:lnTo>
                    <a:lnTo>
                      <a:pt x="1809" y="2163"/>
                    </a:lnTo>
                    <a:lnTo>
                      <a:pt x="1809" y="2163"/>
                    </a:lnTo>
                    <a:lnTo>
                      <a:pt x="1817" y="2145"/>
                    </a:lnTo>
                    <a:lnTo>
                      <a:pt x="1817" y="2145"/>
                    </a:lnTo>
                    <a:lnTo>
                      <a:pt x="1817" y="2136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26" y="2101"/>
                    </a:lnTo>
                    <a:lnTo>
                      <a:pt x="1826" y="2101"/>
                    </a:lnTo>
                    <a:lnTo>
                      <a:pt x="1835" y="2092"/>
                    </a:lnTo>
                    <a:lnTo>
                      <a:pt x="1835" y="2083"/>
                    </a:lnTo>
                    <a:lnTo>
                      <a:pt x="1835" y="2083"/>
                    </a:lnTo>
                    <a:lnTo>
                      <a:pt x="1835" y="2066"/>
                    </a:lnTo>
                    <a:lnTo>
                      <a:pt x="1817" y="2048"/>
                    </a:lnTo>
                    <a:lnTo>
                      <a:pt x="1817" y="2048"/>
                    </a:lnTo>
                    <a:lnTo>
                      <a:pt x="1800" y="2048"/>
                    </a:lnTo>
                    <a:lnTo>
                      <a:pt x="1800" y="2039"/>
                    </a:lnTo>
                    <a:lnTo>
                      <a:pt x="1800" y="2039"/>
                    </a:lnTo>
                    <a:lnTo>
                      <a:pt x="1800" y="2030"/>
                    </a:lnTo>
                    <a:lnTo>
                      <a:pt x="1800" y="2030"/>
                    </a:lnTo>
                    <a:lnTo>
                      <a:pt x="1817" y="2039"/>
                    </a:lnTo>
                    <a:lnTo>
                      <a:pt x="1817" y="2039"/>
                    </a:lnTo>
                    <a:lnTo>
                      <a:pt x="1826" y="2039"/>
                    </a:lnTo>
                    <a:lnTo>
                      <a:pt x="1826" y="2039"/>
                    </a:lnTo>
                    <a:lnTo>
                      <a:pt x="1835" y="2039"/>
                    </a:lnTo>
                    <a:lnTo>
                      <a:pt x="1835" y="2039"/>
                    </a:lnTo>
                    <a:lnTo>
                      <a:pt x="1844" y="2048"/>
                    </a:lnTo>
                    <a:lnTo>
                      <a:pt x="1844" y="2048"/>
                    </a:lnTo>
                    <a:lnTo>
                      <a:pt x="1853" y="2039"/>
                    </a:lnTo>
                    <a:lnTo>
                      <a:pt x="1861" y="2030"/>
                    </a:lnTo>
                    <a:lnTo>
                      <a:pt x="1861" y="2022"/>
                    </a:lnTo>
                    <a:lnTo>
                      <a:pt x="1861" y="2022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04"/>
                    </a:lnTo>
                    <a:lnTo>
                      <a:pt x="1853" y="2004"/>
                    </a:lnTo>
                    <a:lnTo>
                      <a:pt x="1870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50" y="1977"/>
                    </a:lnTo>
                    <a:lnTo>
                      <a:pt x="1950" y="1977"/>
                    </a:lnTo>
                    <a:lnTo>
                      <a:pt x="1950" y="1969"/>
                    </a:lnTo>
                    <a:lnTo>
                      <a:pt x="1950" y="1969"/>
                    </a:lnTo>
                    <a:lnTo>
                      <a:pt x="1959" y="1960"/>
                    </a:lnTo>
                    <a:lnTo>
                      <a:pt x="1950" y="1942"/>
                    </a:lnTo>
                    <a:lnTo>
                      <a:pt x="1950" y="1942"/>
                    </a:lnTo>
                    <a:lnTo>
                      <a:pt x="1959" y="1933"/>
                    </a:lnTo>
                    <a:lnTo>
                      <a:pt x="1959" y="1933"/>
                    </a:lnTo>
                    <a:lnTo>
                      <a:pt x="1959" y="1924"/>
                    </a:lnTo>
                    <a:lnTo>
                      <a:pt x="1959" y="1924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67" y="1960"/>
                    </a:lnTo>
                    <a:lnTo>
                      <a:pt x="1967" y="1960"/>
                    </a:lnTo>
                    <a:lnTo>
                      <a:pt x="1976" y="1977"/>
                    </a:lnTo>
                    <a:lnTo>
                      <a:pt x="1976" y="1977"/>
                    </a:lnTo>
                    <a:lnTo>
                      <a:pt x="1994" y="1969"/>
                    </a:lnTo>
                    <a:lnTo>
                      <a:pt x="1994" y="1969"/>
                    </a:lnTo>
                    <a:lnTo>
                      <a:pt x="2020" y="1960"/>
                    </a:lnTo>
                    <a:lnTo>
                      <a:pt x="2020" y="1960"/>
                    </a:lnTo>
                    <a:lnTo>
                      <a:pt x="2029" y="1960"/>
                    </a:lnTo>
                    <a:lnTo>
                      <a:pt x="2029" y="1960"/>
                    </a:lnTo>
                    <a:lnTo>
                      <a:pt x="2064" y="1960"/>
                    </a:lnTo>
                    <a:lnTo>
                      <a:pt x="2100" y="1951"/>
                    </a:lnTo>
                    <a:lnTo>
                      <a:pt x="2100" y="1951"/>
                    </a:lnTo>
                    <a:lnTo>
                      <a:pt x="2135" y="1933"/>
                    </a:lnTo>
                    <a:lnTo>
                      <a:pt x="2179" y="1907"/>
                    </a:lnTo>
                    <a:lnTo>
                      <a:pt x="2206" y="1880"/>
                    </a:lnTo>
                    <a:lnTo>
                      <a:pt x="2223" y="1845"/>
                    </a:lnTo>
                    <a:lnTo>
                      <a:pt x="2223" y="1845"/>
                    </a:lnTo>
                    <a:lnTo>
                      <a:pt x="2241" y="1819"/>
                    </a:lnTo>
                    <a:lnTo>
                      <a:pt x="2259" y="1810"/>
                    </a:lnTo>
                    <a:lnTo>
                      <a:pt x="2259" y="1810"/>
                    </a:lnTo>
                    <a:lnTo>
                      <a:pt x="2285" y="1801"/>
                    </a:lnTo>
                    <a:lnTo>
                      <a:pt x="2294" y="1783"/>
                    </a:lnTo>
                    <a:lnTo>
                      <a:pt x="2294" y="1783"/>
                    </a:lnTo>
                    <a:lnTo>
                      <a:pt x="2294" y="1774"/>
                    </a:lnTo>
                    <a:lnTo>
                      <a:pt x="2294" y="1774"/>
                    </a:lnTo>
                    <a:lnTo>
                      <a:pt x="2294" y="1757"/>
                    </a:lnTo>
                    <a:lnTo>
                      <a:pt x="2294" y="1757"/>
                    </a:lnTo>
                    <a:lnTo>
                      <a:pt x="2303" y="1748"/>
                    </a:lnTo>
                    <a:lnTo>
                      <a:pt x="2303" y="1748"/>
                    </a:lnTo>
                    <a:lnTo>
                      <a:pt x="2338" y="1757"/>
                    </a:lnTo>
                    <a:lnTo>
                      <a:pt x="2338" y="1757"/>
                    </a:lnTo>
                    <a:lnTo>
                      <a:pt x="2356" y="1766"/>
                    </a:lnTo>
                    <a:lnTo>
                      <a:pt x="2356" y="1766"/>
                    </a:lnTo>
                    <a:lnTo>
                      <a:pt x="2364" y="1757"/>
                    </a:lnTo>
                    <a:lnTo>
                      <a:pt x="2364" y="1757"/>
                    </a:lnTo>
                    <a:lnTo>
                      <a:pt x="2373" y="1748"/>
                    </a:lnTo>
                    <a:lnTo>
                      <a:pt x="2400" y="1748"/>
                    </a:lnTo>
                    <a:lnTo>
                      <a:pt x="2400" y="1748"/>
                    </a:lnTo>
                    <a:lnTo>
                      <a:pt x="2426" y="1748"/>
                    </a:lnTo>
                    <a:lnTo>
                      <a:pt x="2444" y="1739"/>
                    </a:lnTo>
                    <a:lnTo>
                      <a:pt x="2444" y="1739"/>
                    </a:lnTo>
                    <a:lnTo>
                      <a:pt x="2453" y="1730"/>
                    </a:lnTo>
                    <a:lnTo>
                      <a:pt x="2479" y="1730"/>
                    </a:lnTo>
                    <a:lnTo>
                      <a:pt x="2479" y="1730"/>
                    </a:lnTo>
                    <a:lnTo>
                      <a:pt x="2523" y="1730"/>
                    </a:lnTo>
                    <a:lnTo>
                      <a:pt x="2585" y="1713"/>
                    </a:lnTo>
                    <a:lnTo>
                      <a:pt x="2638" y="1695"/>
                    </a:lnTo>
                    <a:lnTo>
                      <a:pt x="2682" y="1677"/>
                    </a:lnTo>
                    <a:lnTo>
                      <a:pt x="2682" y="1677"/>
                    </a:lnTo>
                    <a:lnTo>
                      <a:pt x="2726" y="1651"/>
                    </a:lnTo>
                    <a:lnTo>
                      <a:pt x="2779" y="1624"/>
                    </a:lnTo>
                    <a:lnTo>
                      <a:pt x="2779" y="1624"/>
                    </a:lnTo>
                    <a:lnTo>
                      <a:pt x="2832" y="1598"/>
                    </a:lnTo>
                    <a:lnTo>
                      <a:pt x="2832" y="1598"/>
                    </a:lnTo>
                    <a:lnTo>
                      <a:pt x="2841" y="1598"/>
                    </a:lnTo>
                    <a:lnTo>
                      <a:pt x="2841" y="1598"/>
                    </a:lnTo>
                    <a:lnTo>
                      <a:pt x="2850" y="1580"/>
                    </a:lnTo>
                    <a:lnTo>
                      <a:pt x="2850" y="1580"/>
                    </a:lnTo>
                    <a:lnTo>
                      <a:pt x="2841" y="1571"/>
                    </a:lnTo>
                    <a:lnTo>
                      <a:pt x="2832" y="1571"/>
                    </a:lnTo>
                    <a:lnTo>
                      <a:pt x="2832" y="1571"/>
                    </a:lnTo>
                    <a:lnTo>
                      <a:pt x="2797" y="1571"/>
                    </a:lnTo>
                    <a:lnTo>
                      <a:pt x="2761" y="1571"/>
                    </a:lnTo>
                    <a:lnTo>
                      <a:pt x="2761" y="1571"/>
                    </a:lnTo>
                    <a:lnTo>
                      <a:pt x="2753" y="1562"/>
                    </a:lnTo>
                    <a:lnTo>
                      <a:pt x="2753" y="1562"/>
                    </a:lnTo>
                    <a:lnTo>
                      <a:pt x="2735" y="1562"/>
                    </a:lnTo>
                    <a:lnTo>
                      <a:pt x="2735" y="1562"/>
                    </a:lnTo>
                    <a:lnTo>
                      <a:pt x="2717" y="1554"/>
                    </a:lnTo>
                    <a:lnTo>
                      <a:pt x="2717" y="1554"/>
                    </a:lnTo>
                    <a:lnTo>
                      <a:pt x="2664" y="1545"/>
                    </a:lnTo>
                    <a:lnTo>
                      <a:pt x="2664" y="1545"/>
                    </a:lnTo>
                    <a:lnTo>
                      <a:pt x="2647" y="1545"/>
                    </a:lnTo>
                    <a:lnTo>
                      <a:pt x="2629" y="1554"/>
                    </a:lnTo>
                    <a:lnTo>
                      <a:pt x="2629" y="1554"/>
                    </a:lnTo>
                    <a:lnTo>
                      <a:pt x="2620" y="1562"/>
                    </a:lnTo>
                    <a:lnTo>
                      <a:pt x="2620" y="1562"/>
                    </a:lnTo>
                    <a:lnTo>
                      <a:pt x="2620" y="1554"/>
                    </a:lnTo>
                    <a:lnTo>
                      <a:pt x="2620" y="1554"/>
                    </a:lnTo>
                    <a:lnTo>
                      <a:pt x="2629" y="1536"/>
                    </a:lnTo>
                    <a:lnTo>
                      <a:pt x="2647" y="1527"/>
                    </a:lnTo>
                    <a:lnTo>
                      <a:pt x="2664" y="1527"/>
                    </a:lnTo>
                    <a:lnTo>
                      <a:pt x="2664" y="1527"/>
                    </a:lnTo>
                    <a:lnTo>
                      <a:pt x="2673" y="1518"/>
                    </a:lnTo>
                    <a:lnTo>
                      <a:pt x="2673" y="1510"/>
                    </a:lnTo>
                    <a:lnTo>
                      <a:pt x="2673" y="1510"/>
                    </a:lnTo>
                    <a:lnTo>
                      <a:pt x="2673" y="1501"/>
                    </a:lnTo>
                    <a:lnTo>
                      <a:pt x="2673" y="1501"/>
                    </a:lnTo>
                    <a:lnTo>
                      <a:pt x="2673" y="1492"/>
                    </a:lnTo>
                    <a:lnTo>
                      <a:pt x="2673" y="1492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57"/>
                    </a:lnTo>
                    <a:lnTo>
                      <a:pt x="2664" y="1457"/>
                    </a:lnTo>
                    <a:lnTo>
                      <a:pt x="2673" y="1457"/>
                    </a:lnTo>
                    <a:lnTo>
                      <a:pt x="2673" y="1457"/>
                    </a:lnTo>
                    <a:lnTo>
                      <a:pt x="2700" y="1465"/>
                    </a:lnTo>
                    <a:lnTo>
                      <a:pt x="2735" y="1501"/>
                    </a:lnTo>
                    <a:lnTo>
                      <a:pt x="2735" y="1501"/>
                    </a:lnTo>
                    <a:lnTo>
                      <a:pt x="2753" y="1518"/>
                    </a:lnTo>
                    <a:lnTo>
                      <a:pt x="2779" y="1527"/>
                    </a:lnTo>
                    <a:lnTo>
                      <a:pt x="2806" y="1536"/>
                    </a:lnTo>
                    <a:lnTo>
                      <a:pt x="2832" y="1545"/>
                    </a:lnTo>
                    <a:lnTo>
                      <a:pt x="2832" y="1545"/>
                    </a:lnTo>
                    <a:lnTo>
                      <a:pt x="2850" y="1545"/>
                    </a:lnTo>
                    <a:lnTo>
                      <a:pt x="2867" y="1536"/>
                    </a:lnTo>
                    <a:lnTo>
                      <a:pt x="2867" y="1536"/>
                    </a:lnTo>
                    <a:lnTo>
                      <a:pt x="2876" y="1536"/>
                    </a:lnTo>
                    <a:lnTo>
                      <a:pt x="2885" y="1527"/>
                    </a:lnTo>
                    <a:lnTo>
                      <a:pt x="2885" y="1527"/>
                    </a:lnTo>
                    <a:lnTo>
                      <a:pt x="2885" y="1510"/>
                    </a:lnTo>
                    <a:lnTo>
                      <a:pt x="2885" y="1501"/>
                    </a:lnTo>
                    <a:lnTo>
                      <a:pt x="2885" y="1501"/>
                    </a:lnTo>
                    <a:lnTo>
                      <a:pt x="2885" y="1492"/>
                    </a:lnTo>
                    <a:lnTo>
                      <a:pt x="2885" y="1492"/>
                    </a:lnTo>
                    <a:lnTo>
                      <a:pt x="2885" y="1474"/>
                    </a:lnTo>
                    <a:lnTo>
                      <a:pt x="2885" y="1465"/>
                    </a:lnTo>
                    <a:lnTo>
                      <a:pt x="2885" y="1465"/>
                    </a:lnTo>
                    <a:lnTo>
                      <a:pt x="2894" y="1457"/>
                    </a:lnTo>
                    <a:lnTo>
                      <a:pt x="2894" y="1457"/>
                    </a:lnTo>
                    <a:lnTo>
                      <a:pt x="2876" y="1439"/>
                    </a:lnTo>
                    <a:lnTo>
                      <a:pt x="2850" y="1412"/>
                    </a:lnTo>
                    <a:lnTo>
                      <a:pt x="2806" y="1386"/>
                    </a:lnTo>
                    <a:lnTo>
                      <a:pt x="2806" y="1386"/>
                    </a:lnTo>
                    <a:lnTo>
                      <a:pt x="2779" y="1368"/>
                    </a:lnTo>
                    <a:lnTo>
                      <a:pt x="2779" y="1368"/>
                    </a:lnTo>
                    <a:lnTo>
                      <a:pt x="2744" y="1342"/>
                    </a:lnTo>
                    <a:lnTo>
                      <a:pt x="2744" y="1342"/>
                    </a:lnTo>
                    <a:lnTo>
                      <a:pt x="2744" y="1333"/>
                    </a:lnTo>
                    <a:lnTo>
                      <a:pt x="2744" y="1333"/>
                    </a:lnTo>
                    <a:lnTo>
                      <a:pt x="2770" y="1333"/>
                    </a:lnTo>
                    <a:lnTo>
                      <a:pt x="2814" y="1351"/>
                    </a:lnTo>
                    <a:lnTo>
                      <a:pt x="2814" y="1351"/>
                    </a:lnTo>
                    <a:lnTo>
                      <a:pt x="2823" y="1351"/>
                    </a:lnTo>
                    <a:lnTo>
                      <a:pt x="2841" y="1359"/>
                    </a:lnTo>
                    <a:lnTo>
                      <a:pt x="2841" y="1359"/>
                    </a:lnTo>
                    <a:lnTo>
                      <a:pt x="2858" y="1351"/>
                    </a:lnTo>
                    <a:lnTo>
                      <a:pt x="2867" y="1333"/>
                    </a:lnTo>
                    <a:lnTo>
                      <a:pt x="2876" y="1298"/>
                    </a:lnTo>
                    <a:lnTo>
                      <a:pt x="2876" y="1298"/>
                    </a:lnTo>
                    <a:lnTo>
                      <a:pt x="2867" y="1280"/>
                    </a:lnTo>
                    <a:lnTo>
                      <a:pt x="2858" y="1280"/>
                    </a:lnTo>
                    <a:lnTo>
                      <a:pt x="2814" y="1271"/>
                    </a:lnTo>
                    <a:lnTo>
                      <a:pt x="2814" y="1271"/>
                    </a:lnTo>
                    <a:lnTo>
                      <a:pt x="2779" y="1271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17" y="1289"/>
                    </a:lnTo>
                    <a:lnTo>
                      <a:pt x="2717" y="1289"/>
                    </a:lnTo>
                    <a:lnTo>
                      <a:pt x="2700" y="1289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717" y="1262"/>
                    </a:lnTo>
                    <a:lnTo>
                      <a:pt x="2717" y="1262"/>
                    </a:lnTo>
                    <a:lnTo>
                      <a:pt x="2735" y="1254"/>
                    </a:lnTo>
                    <a:lnTo>
                      <a:pt x="2744" y="1254"/>
                    </a:lnTo>
                    <a:lnTo>
                      <a:pt x="2744" y="1254"/>
                    </a:lnTo>
                    <a:lnTo>
                      <a:pt x="2744" y="1245"/>
                    </a:lnTo>
                    <a:lnTo>
                      <a:pt x="2744" y="1245"/>
                    </a:lnTo>
                    <a:lnTo>
                      <a:pt x="2744" y="1236"/>
                    </a:lnTo>
                    <a:lnTo>
                      <a:pt x="2735" y="1227"/>
                    </a:lnTo>
                    <a:lnTo>
                      <a:pt x="2735" y="1227"/>
                    </a:lnTo>
                    <a:lnTo>
                      <a:pt x="2735" y="1218"/>
                    </a:lnTo>
                    <a:lnTo>
                      <a:pt x="2735" y="1218"/>
                    </a:lnTo>
                    <a:lnTo>
                      <a:pt x="2744" y="1209"/>
                    </a:lnTo>
                    <a:lnTo>
                      <a:pt x="2744" y="1209"/>
                    </a:lnTo>
                    <a:lnTo>
                      <a:pt x="2770" y="1227"/>
                    </a:lnTo>
                    <a:lnTo>
                      <a:pt x="2788" y="1227"/>
                    </a:lnTo>
                    <a:lnTo>
                      <a:pt x="2788" y="1227"/>
                    </a:lnTo>
                    <a:lnTo>
                      <a:pt x="2806" y="1236"/>
                    </a:lnTo>
                    <a:lnTo>
                      <a:pt x="2806" y="1236"/>
                    </a:lnTo>
                    <a:lnTo>
                      <a:pt x="2832" y="1245"/>
                    </a:lnTo>
                    <a:lnTo>
                      <a:pt x="2858" y="1254"/>
                    </a:lnTo>
                    <a:lnTo>
                      <a:pt x="2858" y="1254"/>
                    </a:lnTo>
                    <a:lnTo>
                      <a:pt x="2894" y="1245"/>
                    </a:lnTo>
                    <a:lnTo>
                      <a:pt x="2894" y="1245"/>
                    </a:lnTo>
                    <a:lnTo>
                      <a:pt x="2929" y="1245"/>
                    </a:lnTo>
                    <a:lnTo>
                      <a:pt x="2956" y="1227"/>
                    </a:lnTo>
                    <a:lnTo>
                      <a:pt x="2956" y="1227"/>
                    </a:lnTo>
                    <a:lnTo>
                      <a:pt x="2964" y="1218"/>
                    </a:lnTo>
                    <a:lnTo>
                      <a:pt x="2964" y="1209"/>
                    </a:lnTo>
                    <a:lnTo>
                      <a:pt x="2964" y="1209"/>
                    </a:lnTo>
                    <a:lnTo>
                      <a:pt x="2956" y="1201"/>
                    </a:lnTo>
                    <a:lnTo>
                      <a:pt x="2938" y="1192"/>
                    </a:lnTo>
                    <a:lnTo>
                      <a:pt x="2920" y="1174"/>
                    </a:lnTo>
                    <a:lnTo>
                      <a:pt x="2920" y="1174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48"/>
                    </a:lnTo>
                    <a:lnTo>
                      <a:pt x="2885" y="1148"/>
                    </a:lnTo>
                    <a:lnTo>
                      <a:pt x="2929" y="1148"/>
                    </a:lnTo>
                    <a:lnTo>
                      <a:pt x="2929" y="1148"/>
                    </a:lnTo>
                    <a:lnTo>
                      <a:pt x="2964" y="1148"/>
                    </a:lnTo>
                    <a:lnTo>
                      <a:pt x="2964" y="1148"/>
                    </a:lnTo>
                    <a:lnTo>
                      <a:pt x="3000" y="1148"/>
                    </a:lnTo>
                    <a:lnTo>
                      <a:pt x="3008" y="1148"/>
                    </a:lnTo>
                    <a:lnTo>
                      <a:pt x="3008" y="1148"/>
                    </a:lnTo>
                    <a:lnTo>
                      <a:pt x="3026" y="1148"/>
                    </a:lnTo>
                    <a:lnTo>
                      <a:pt x="3035" y="1130"/>
                    </a:lnTo>
                    <a:lnTo>
                      <a:pt x="3035" y="1130"/>
                    </a:lnTo>
                    <a:lnTo>
                      <a:pt x="3035" y="1112"/>
                    </a:lnTo>
                    <a:lnTo>
                      <a:pt x="3035" y="1112"/>
                    </a:lnTo>
                    <a:lnTo>
                      <a:pt x="3035" y="1103"/>
                    </a:lnTo>
                    <a:lnTo>
                      <a:pt x="3026" y="1103"/>
                    </a:lnTo>
                    <a:lnTo>
                      <a:pt x="3017" y="1103"/>
                    </a:lnTo>
                    <a:lnTo>
                      <a:pt x="3017" y="1103"/>
                    </a:lnTo>
                    <a:lnTo>
                      <a:pt x="3008" y="1112"/>
                    </a:lnTo>
                    <a:lnTo>
                      <a:pt x="3008" y="1112"/>
                    </a:lnTo>
                    <a:lnTo>
                      <a:pt x="2991" y="1103"/>
                    </a:lnTo>
                    <a:lnTo>
                      <a:pt x="2964" y="1095"/>
                    </a:lnTo>
                    <a:lnTo>
                      <a:pt x="2938" y="1077"/>
                    </a:lnTo>
                    <a:lnTo>
                      <a:pt x="2920" y="1059"/>
                    </a:lnTo>
                    <a:lnTo>
                      <a:pt x="2920" y="1059"/>
                    </a:lnTo>
                    <a:lnTo>
                      <a:pt x="2920" y="1050"/>
                    </a:lnTo>
                    <a:lnTo>
                      <a:pt x="2920" y="1050"/>
                    </a:lnTo>
                    <a:lnTo>
                      <a:pt x="2929" y="1042"/>
                    </a:lnTo>
                    <a:lnTo>
                      <a:pt x="2938" y="1042"/>
                    </a:lnTo>
                    <a:lnTo>
                      <a:pt x="2956" y="1042"/>
                    </a:lnTo>
                    <a:lnTo>
                      <a:pt x="2956" y="1042"/>
                    </a:lnTo>
                    <a:lnTo>
                      <a:pt x="2982" y="1042"/>
                    </a:lnTo>
                    <a:lnTo>
                      <a:pt x="2982" y="1042"/>
                    </a:lnTo>
                    <a:lnTo>
                      <a:pt x="3008" y="1033"/>
                    </a:lnTo>
                    <a:lnTo>
                      <a:pt x="3008" y="1033"/>
                    </a:lnTo>
                    <a:lnTo>
                      <a:pt x="3017" y="1033"/>
                    </a:lnTo>
                    <a:lnTo>
                      <a:pt x="3017" y="1033"/>
                    </a:lnTo>
                    <a:lnTo>
                      <a:pt x="3035" y="1015"/>
                    </a:lnTo>
                    <a:lnTo>
                      <a:pt x="3035" y="1015"/>
                    </a:lnTo>
                    <a:lnTo>
                      <a:pt x="3035" y="998"/>
                    </a:lnTo>
                    <a:lnTo>
                      <a:pt x="3035" y="980"/>
                    </a:lnTo>
                    <a:lnTo>
                      <a:pt x="3035" y="980"/>
                    </a:lnTo>
                    <a:lnTo>
                      <a:pt x="3017" y="945"/>
                    </a:lnTo>
                    <a:lnTo>
                      <a:pt x="3008" y="936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29" y="927"/>
                    </a:lnTo>
                    <a:lnTo>
                      <a:pt x="2894" y="909"/>
                    </a:lnTo>
                    <a:lnTo>
                      <a:pt x="2894" y="909"/>
                    </a:lnTo>
                    <a:lnTo>
                      <a:pt x="2894" y="900"/>
                    </a:lnTo>
                    <a:lnTo>
                      <a:pt x="2894" y="900"/>
                    </a:lnTo>
                    <a:lnTo>
                      <a:pt x="2867" y="892"/>
                    </a:lnTo>
                    <a:lnTo>
                      <a:pt x="2867" y="892"/>
                    </a:lnTo>
                    <a:lnTo>
                      <a:pt x="2858" y="883"/>
                    </a:lnTo>
                    <a:lnTo>
                      <a:pt x="2858" y="883"/>
                    </a:lnTo>
                    <a:lnTo>
                      <a:pt x="2850" y="874"/>
                    </a:lnTo>
                    <a:lnTo>
                      <a:pt x="2850" y="874"/>
                    </a:lnTo>
                    <a:lnTo>
                      <a:pt x="2850" y="865"/>
                    </a:lnTo>
                    <a:lnTo>
                      <a:pt x="2850" y="865"/>
                    </a:lnTo>
                    <a:lnTo>
                      <a:pt x="2876" y="874"/>
                    </a:lnTo>
                    <a:lnTo>
                      <a:pt x="2876" y="874"/>
                    </a:lnTo>
                    <a:lnTo>
                      <a:pt x="2885" y="874"/>
                    </a:lnTo>
                    <a:lnTo>
                      <a:pt x="2885" y="874"/>
                    </a:lnTo>
                    <a:lnTo>
                      <a:pt x="2903" y="874"/>
                    </a:lnTo>
                    <a:lnTo>
                      <a:pt x="2929" y="856"/>
                    </a:lnTo>
                    <a:lnTo>
                      <a:pt x="2929" y="856"/>
                    </a:lnTo>
                    <a:lnTo>
                      <a:pt x="2947" y="856"/>
                    </a:lnTo>
                    <a:lnTo>
                      <a:pt x="2964" y="847"/>
                    </a:lnTo>
                    <a:lnTo>
                      <a:pt x="2964" y="847"/>
                    </a:lnTo>
                    <a:lnTo>
                      <a:pt x="3026" y="856"/>
                    </a:lnTo>
                    <a:lnTo>
                      <a:pt x="3026" y="856"/>
                    </a:lnTo>
                    <a:lnTo>
                      <a:pt x="3079" y="865"/>
                    </a:lnTo>
                    <a:lnTo>
                      <a:pt x="3079" y="865"/>
                    </a:lnTo>
                    <a:lnTo>
                      <a:pt x="3088" y="856"/>
                    </a:lnTo>
                    <a:lnTo>
                      <a:pt x="3097" y="847"/>
                    </a:lnTo>
                    <a:lnTo>
                      <a:pt x="3097" y="847"/>
                    </a:lnTo>
                    <a:lnTo>
                      <a:pt x="3088" y="830"/>
                    </a:lnTo>
                    <a:lnTo>
                      <a:pt x="3079" y="812"/>
                    </a:lnTo>
                    <a:lnTo>
                      <a:pt x="3061" y="803"/>
                    </a:lnTo>
                    <a:lnTo>
                      <a:pt x="3044" y="794"/>
                    </a:lnTo>
                    <a:lnTo>
                      <a:pt x="3044" y="794"/>
                    </a:lnTo>
                    <a:lnTo>
                      <a:pt x="3035" y="794"/>
                    </a:lnTo>
                    <a:lnTo>
                      <a:pt x="3035" y="794"/>
                    </a:lnTo>
                    <a:lnTo>
                      <a:pt x="3026" y="803"/>
                    </a:lnTo>
                    <a:lnTo>
                      <a:pt x="3000" y="803"/>
                    </a:lnTo>
                    <a:lnTo>
                      <a:pt x="3000" y="803"/>
                    </a:lnTo>
                    <a:lnTo>
                      <a:pt x="2964" y="803"/>
                    </a:lnTo>
                    <a:lnTo>
                      <a:pt x="2956" y="794"/>
                    </a:lnTo>
                    <a:lnTo>
                      <a:pt x="2956" y="777"/>
                    </a:lnTo>
                    <a:lnTo>
                      <a:pt x="2956" y="777"/>
                    </a:lnTo>
                    <a:lnTo>
                      <a:pt x="2956" y="768"/>
                    </a:lnTo>
                    <a:lnTo>
                      <a:pt x="2956" y="768"/>
                    </a:lnTo>
                    <a:lnTo>
                      <a:pt x="2964" y="768"/>
                    </a:lnTo>
                    <a:lnTo>
                      <a:pt x="2991" y="768"/>
                    </a:lnTo>
                    <a:lnTo>
                      <a:pt x="2991" y="768"/>
                    </a:lnTo>
                    <a:lnTo>
                      <a:pt x="3000" y="768"/>
                    </a:lnTo>
                    <a:lnTo>
                      <a:pt x="3000" y="768"/>
                    </a:lnTo>
                    <a:lnTo>
                      <a:pt x="3017" y="777"/>
                    </a:lnTo>
                    <a:lnTo>
                      <a:pt x="3026" y="768"/>
                    </a:lnTo>
                    <a:lnTo>
                      <a:pt x="3026" y="768"/>
                    </a:lnTo>
                    <a:lnTo>
                      <a:pt x="3026" y="750"/>
                    </a:lnTo>
                    <a:lnTo>
                      <a:pt x="3026" y="750"/>
                    </a:lnTo>
                    <a:lnTo>
                      <a:pt x="2982" y="733"/>
                    </a:lnTo>
                    <a:lnTo>
                      <a:pt x="2938" y="724"/>
                    </a:lnTo>
                    <a:lnTo>
                      <a:pt x="2938" y="724"/>
                    </a:lnTo>
                    <a:lnTo>
                      <a:pt x="2929" y="724"/>
                    </a:lnTo>
                    <a:lnTo>
                      <a:pt x="2911" y="733"/>
                    </a:lnTo>
                    <a:lnTo>
                      <a:pt x="2911" y="733"/>
                    </a:lnTo>
                    <a:lnTo>
                      <a:pt x="2911" y="742"/>
                    </a:lnTo>
                    <a:lnTo>
                      <a:pt x="2911" y="742"/>
                    </a:lnTo>
                    <a:lnTo>
                      <a:pt x="2894" y="750"/>
                    </a:lnTo>
                    <a:lnTo>
                      <a:pt x="2876" y="759"/>
                    </a:lnTo>
                    <a:lnTo>
                      <a:pt x="2876" y="759"/>
                    </a:lnTo>
                    <a:lnTo>
                      <a:pt x="2867" y="759"/>
                    </a:lnTo>
                    <a:lnTo>
                      <a:pt x="2867" y="759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94" y="724"/>
                    </a:lnTo>
                    <a:lnTo>
                      <a:pt x="2903" y="697"/>
                    </a:lnTo>
                    <a:lnTo>
                      <a:pt x="2903" y="662"/>
                    </a:lnTo>
                    <a:lnTo>
                      <a:pt x="2903" y="644"/>
                    </a:lnTo>
                    <a:lnTo>
                      <a:pt x="2903" y="644"/>
                    </a:lnTo>
                    <a:lnTo>
                      <a:pt x="2911" y="636"/>
                    </a:lnTo>
                    <a:lnTo>
                      <a:pt x="2929" y="627"/>
                    </a:lnTo>
                    <a:lnTo>
                      <a:pt x="2929" y="627"/>
                    </a:lnTo>
                    <a:lnTo>
                      <a:pt x="2947" y="618"/>
                    </a:lnTo>
                    <a:lnTo>
                      <a:pt x="2947" y="618"/>
                    </a:lnTo>
                    <a:lnTo>
                      <a:pt x="2982" y="609"/>
                    </a:lnTo>
                    <a:lnTo>
                      <a:pt x="3000" y="591"/>
                    </a:lnTo>
                    <a:lnTo>
                      <a:pt x="3000" y="565"/>
                    </a:lnTo>
                    <a:lnTo>
                      <a:pt x="3000" y="565"/>
                    </a:lnTo>
                    <a:lnTo>
                      <a:pt x="3008" y="556"/>
                    </a:lnTo>
                    <a:lnTo>
                      <a:pt x="3008" y="547"/>
                    </a:lnTo>
                    <a:lnTo>
                      <a:pt x="3008" y="547"/>
                    </a:lnTo>
                    <a:lnTo>
                      <a:pt x="3035" y="530"/>
                    </a:lnTo>
                    <a:lnTo>
                      <a:pt x="3061" y="521"/>
                    </a:lnTo>
                    <a:lnTo>
                      <a:pt x="3097" y="521"/>
                    </a:lnTo>
                    <a:lnTo>
                      <a:pt x="3097" y="521"/>
                    </a:lnTo>
                    <a:lnTo>
                      <a:pt x="3106" y="512"/>
                    </a:lnTo>
                    <a:lnTo>
                      <a:pt x="3114" y="503"/>
                    </a:lnTo>
                    <a:lnTo>
                      <a:pt x="3114" y="503"/>
                    </a:lnTo>
                    <a:lnTo>
                      <a:pt x="3106" y="494"/>
                    </a:lnTo>
                    <a:lnTo>
                      <a:pt x="3106" y="486"/>
                    </a:lnTo>
                    <a:lnTo>
                      <a:pt x="3106" y="486"/>
                    </a:lnTo>
                    <a:lnTo>
                      <a:pt x="3088" y="477"/>
                    </a:lnTo>
                    <a:lnTo>
                      <a:pt x="3070" y="468"/>
                    </a:lnTo>
                    <a:lnTo>
                      <a:pt x="3061" y="468"/>
                    </a:lnTo>
                    <a:lnTo>
                      <a:pt x="3061" y="468"/>
                    </a:lnTo>
                    <a:lnTo>
                      <a:pt x="3026" y="477"/>
                    </a:lnTo>
                    <a:lnTo>
                      <a:pt x="3026" y="477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2973" y="494"/>
                    </a:lnTo>
                    <a:lnTo>
                      <a:pt x="2973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73" y="477"/>
                    </a:lnTo>
                    <a:lnTo>
                      <a:pt x="3000" y="468"/>
                    </a:lnTo>
                    <a:lnTo>
                      <a:pt x="3044" y="459"/>
                    </a:lnTo>
                    <a:lnTo>
                      <a:pt x="3044" y="459"/>
                    </a:lnTo>
                    <a:lnTo>
                      <a:pt x="3114" y="459"/>
                    </a:lnTo>
                    <a:lnTo>
                      <a:pt x="3150" y="450"/>
                    </a:lnTo>
                    <a:lnTo>
                      <a:pt x="3176" y="441"/>
                    </a:lnTo>
                    <a:lnTo>
                      <a:pt x="3176" y="441"/>
                    </a:lnTo>
                    <a:lnTo>
                      <a:pt x="3185" y="433"/>
                    </a:lnTo>
                    <a:lnTo>
                      <a:pt x="3185" y="433"/>
                    </a:lnTo>
                    <a:lnTo>
                      <a:pt x="3176" y="415"/>
                    </a:lnTo>
                    <a:lnTo>
                      <a:pt x="3176" y="415"/>
                    </a:lnTo>
                    <a:lnTo>
                      <a:pt x="3150" y="406"/>
                    </a:lnTo>
                    <a:lnTo>
                      <a:pt x="3106" y="406"/>
                    </a:lnTo>
                    <a:lnTo>
                      <a:pt x="3079" y="406"/>
                    </a:lnTo>
                    <a:lnTo>
                      <a:pt x="3079" y="406"/>
                    </a:lnTo>
                    <a:lnTo>
                      <a:pt x="3061" y="406"/>
                    </a:lnTo>
                    <a:lnTo>
                      <a:pt x="3061" y="406"/>
                    </a:lnTo>
                    <a:lnTo>
                      <a:pt x="3044" y="406"/>
                    </a:lnTo>
                    <a:lnTo>
                      <a:pt x="3044" y="406"/>
                    </a:lnTo>
                    <a:lnTo>
                      <a:pt x="3061" y="406"/>
                    </a:lnTo>
                    <a:lnTo>
                      <a:pt x="3106" y="397"/>
                    </a:lnTo>
                    <a:lnTo>
                      <a:pt x="3106" y="397"/>
                    </a:lnTo>
                    <a:lnTo>
                      <a:pt x="3158" y="388"/>
                    </a:lnTo>
                    <a:lnTo>
                      <a:pt x="3185" y="388"/>
                    </a:lnTo>
                    <a:lnTo>
                      <a:pt x="3185" y="388"/>
                    </a:lnTo>
                    <a:lnTo>
                      <a:pt x="3203" y="380"/>
                    </a:lnTo>
                    <a:lnTo>
                      <a:pt x="3229" y="380"/>
                    </a:lnTo>
                    <a:lnTo>
                      <a:pt x="3229" y="380"/>
                    </a:lnTo>
                    <a:lnTo>
                      <a:pt x="3264" y="371"/>
                    </a:lnTo>
                    <a:lnTo>
                      <a:pt x="3273" y="353"/>
                    </a:lnTo>
                    <a:lnTo>
                      <a:pt x="3282" y="353"/>
                    </a:lnTo>
                    <a:lnTo>
                      <a:pt x="3282" y="353"/>
                    </a:lnTo>
                    <a:lnTo>
                      <a:pt x="3291" y="344"/>
                    </a:lnTo>
                    <a:lnTo>
                      <a:pt x="3300" y="344"/>
                    </a:lnTo>
                    <a:lnTo>
                      <a:pt x="3300" y="344"/>
                    </a:lnTo>
                    <a:lnTo>
                      <a:pt x="3335" y="335"/>
                    </a:lnTo>
                    <a:lnTo>
                      <a:pt x="3370" y="327"/>
                    </a:lnTo>
                    <a:lnTo>
                      <a:pt x="3423" y="300"/>
                    </a:lnTo>
                    <a:lnTo>
                      <a:pt x="3423" y="300"/>
                    </a:lnTo>
                    <a:lnTo>
                      <a:pt x="3432" y="282"/>
                    </a:lnTo>
                    <a:lnTo>
                      <a:pt x="3432" y="282"/>
                    </a:lnTo>
                    <a:lnTo>
                      <a:pt x="3423" y="2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96076698-0B42-A14E-B87F-589ED6539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4063" y="2252663"/>
                <a:ext cx="63500" cy="41275"/>
              </a:xfrm>
              <a:custGeom>
                <a:avLst/>
                <a:gdLst>
                  <a:gd name="T0" fmla="*/ 26 w 177"/>
                  <a:gd name="T1" fmla="*/ 79 h 115"/>
                  <a:gd name="T2" fmla="*/ 26 w 177"/>
                  <a:gd name="T3" fmla="*/ 79 h 115"/>
                  <a:gd name="T4" fmla="*/ 35 w 177"/>
                  <a:gd name="T5" fmla="*/ 79 h 115"/>
                  <a:gd name="T6" fmla="*/ 35 w 177"/>
                  <a:gd name="T7" fmla="*/ 79 h 115"/>
                  <a:gd name="T8" fmla="*/ 70 w 177"/>
                  <a:gd name="T9" fmla="*/ 97 h 115"/>
                  <a:gd name="T10" fmla="*/ 70 w 177"/>
                  <a:gd name="T11" fmla="*/ 97 h 115"/>
                  <a:gd name="T12" fmla="*/ 79 w 177"/>
                  <a:gd name="T13" fmla="*/ 106 h 115"/>
                  <a:gd name="T14" fmla="*/ 106 w 177"/>
                  <a:gd name="T15" fmla="*/ 114 h 115"/>
                  <a:gd name="T16" fmla="*/ 106 w 177"/>
                  <a:gd name="T17" fmla="*/ 114 h 115"/>
                  <a:gd name="T18" fmla="*/ 150 w 177"/>
                  <a:gd name="T19" fmla="*/ 97 h 115"/>
                  <a:gd name="T20" fmla="*/ 167 w 177"/>
                  <a:gd name="T21" fmla="*/ 88 h 115"/>
                  <a:gd name="T22" fmla="*/ 176 w 177"/>
                  <a:gd name="T23" fmla="*/ 70 h 115"/>
                  <a:gd name="T24" fmla="*/ 176 w 177"/>
                  <a:gd name="T25" fmla="*/ 70 h 115"/>
                  <a:gd name="T26" fmla="*/ 167 w 177"/>
                  <a:gd name="T27" fmla="*/ 61 h 115"/>
                  <a:gd name="T28" fmla="*/ 158 w 177"/>
                  <a:gd name="T29" fmla="*/ 53 h 115"/>
                  <a:gd name="T30" fmla="*/ 150 w 177"/>
                  <a:gd name="T31" fmla="*/ 53 h 115"/>
                  <a:gd name="T32" fmla="*/ 150 w 177"/>
                  <a:gd name="T33" fmla="*/ 53 h 115"/>
                  <a:gd name="T34" fmla="*/ 141 w 177"/>
                  <a:gd name="T35" fmla="*/ 44 h 115"/>
                  <a:gd name="T36" fmla="*/ 132 w 177"/>
                  <a:gd name="T37" fmla="*/ 35 h 115"/>
                  <a:gd name="T38" fmla="*/ 132 w 177"/>
                  <a:gd name="T39" fmla="*/ 35 h 115"/>
                  <a:gd name="T40" fmla="*/ 114 w 177"/>
                  <a:gd name="T41" fmla="*/ 17 h 115"/>
                  <a:gd name="T42" fmla="*/ 97 w 177"/>
                  <a:gd name="T43" fmla="*/ 8 h 115"/>
                  <a:gd name="T44" fmla="*/ 44 w 177"/>
                  <a:gd name="T45" fmla="*/ 0 h 115"/>
                  <a:gd name="T46" fmla="*/ 44 w 177"/>
                  <a:gd name="T47" fmla="*/ 0 h 115"/>
                  <a:gd name="T48" fmla="*/ 26 w 177"/>
                  <a:gd name="T49" fmla="*/ 0 h 115"/>
                  <a:gd name="T50" fmla="*/ 17 w 177"/>
                  <a:gd name="T51" fmla="*/ 8 h 115"/>
                  <a:gd name="T52" fmla="*/ 17 w 177"/>
                  <a:gd name="T53" fmla="*/ 8 h 115"/>
                  <a:gd name="T54" fmla="*/ 8 w 177"/>
                  <a:gd name="T55" fmla="*/ 17 h 115"/>
                  <a:gd name="T56" fmla="*/ 8 w 177"/>
                  <a:gd name="T57" fmla="*/ 17 h 115"/>
                  <a:gd name="T58" fmla="*/ 8 w 177"/>
                  <a:gd name="T59" fmla="*/ 17 h 115"/>
                  <a:gd name="T60" fmla="*/ 8 w 177"/>
                  <a:gd name="T61" fmla="*/ 17 h 115"/>
                  <a:gd name="T62" fmla="*/ 0 w 177"/>
                  <a:gd name="T63" fmla="*/ 26 h 115"/>
                  <a:gd name="T64" fmla="*/ 0 w 177"/>
                  <a:gd name="T65" fmla="*/ 44 h 115"/>
                  <a:gd name="T66" fmla="*/ 0 w 177"/>
                  <a:gd name="T67" fmla="*/ 44 h 115"/>
                  <a:gd name="T68" fmla="*/ 0 w 177"/>
                  <a:gd name="T69" fmla="*/ 53 h 115"/>
                  <a:gd name="T70" fmla="*/ 8 w 177"/>
                  <a:gd name="T71" fmla="*/ 61 h 115"/>
                  <a:gd name="T72" fmla="*/ 8 w 177"/>
                  <a:gd name="T73" fmla="*/ 61 h 115"/>
                  <a:gd name="T74" fmla="*/ 17 w 177"/>
                  <a:gd name="T75" fmla="*/ 70 h 115"/>
                  <a:gd name="T76" fmla="*/ 26 w 177"/>
                  <a:gd name="T77" fmla="*/ 7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7" h="115">
                    <a:moveTo>
                      <a:pt x="26" y="79"/>
                    </a:moveTo>
                    <a:lnTo>
                      <a:pt x="26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70" y="97"/>
                    </a:lnTo>
                    <a:lnTo>
                      <a:pt x="70" y="97"/>
                    </a:lnTo>
                    <a:lnTo>
                      <a:pt x="79" y="106"/>
                    </a:lnTo>
                    <a:lnTo>
                      <a:pt x="106" y="114"/>
                    </a:lnTo>
                    <a:lnTo>
                      <a:pt x="106" y="114"/>
                    </a:lnTo>
                    <a:lnTo>
                      <a:pt x="150" y="97"/>
                    </a:lnTo>
                    <a:lnTo>
                      <a:pt x="167" y="88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167" y="61"/>
                    </a:lnTo>
                    <a:lnTo>
                      <a:pt x="158" y="53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41" y="44"/>
                    </a:lnTo>
                    <a:lnTo>
                      <a:pt x="132" y="35"/>
                    </a:lnTo>
                    <a:lnTo>
                      <a:pt x="132" y="35"/>
                    </a:lnTo>
                    <a:lnTo>
                      <a:pt x="114" y="17"/>
                    </a:lnTo>
                    <a:lnTo>
                      <a:pt x="97" y="8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26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DC68C2FB-2FB6-3C4D-B7A4-1B7160E19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9538" y="2379663"/>
                <a:ext cx="215900" cy="101600"/>
              </a:xfrm>
              <a:custGeom>
                <a:avLst/>
                <a:gdLst>
                  <a:gd name="T0" fmla="*/ 538 w 601"/>
                  <a:gd name="T1" fmla="*/ 70 h 283"/>
                  <a:gd name="T2" fmla="*/ 538 w 601"/>
                  <a:gd name="T3" fmla="*/ 53 h 283"/>
                  <a:gd name="T4" fmla="*/ 529 w 601"/>
                  <a:gd name="T5" fmla="*/ 26 h 283"/>
                  <a:gd name="T6" fmla="*/ 520 w 601"/>
                  <a:gd name="T7" fmla="*/ 17 h 283"/>
                  <a:gd name="T8" fmla="*/ 485 w 601"/>
                  <a:gd name="T9" fmla="*/ 17 h 283"/>
                  <a:gd name="T10" fmla="*/ 450 w 601"/>
                  <a:gd name="T11" fmla="*/ 0 h 283"/>
                  <a:gd name="T12" fmla="*/ 423 w 601"/>
                  <a:gd name="T13" fmla="*/ 9 h 283"/>
                  <a:gd name="T14" fmla="*/ 397 w 601"/>
                  <a:gd name="T15" fmla="*/ 35 h 283"/>
                  <a:gd name="T16" fmla="*/ 370 w 601"/>
                  <a:gd name="T17" fmla="*/ 35 h 283"/>
                  <a:gd name="T18" fmla="*/ 353 w 601"/>
                  <a:gd name="T19" fmla="*/ 26 h 283"/>
                  <a:gd name="T20" fmla="*/ 317 w 601"/>
                  <a:gd name="T21" fmla="*/ 35 h 283"/>
                  <a:gd name="T22" fmla="*/ 309 w 601"/>
                  <a:gd name="T23" fmla="*/ 26 h 283"/>
                  <a:gd name="T24" fmla="*/ 264 w 601"/>
                  <a:gd name="T25" fmla="*/ 53 h 283"/>
                  <a:gd name="T26" fmla="*/ 264 w 601"/>
                  <a:gd name="T27" fmla="*/ 62 h 283"/>
                  <a:gd name="T28" fmla="*/ 247 w 601"/>
                  <a:gd name="T29" fmla="*/ 35 h 283"/>
                  <a:gd name="T30" fmla="*/ 220 w 601"/>
                  <a:gd name="T31" fmla="*/ 35 h 283"/>
                  <a:gd name="T32" fmla="*/ 220 w 601"/>
                  <a:gd name="T33" fmla="*/ 62 h 283"/>
                  <a:gd name="T34" fmla="*/ 220 w 601"/>
                  <a:gd name="T35" fmla="*/ 88 h 283"/>
                  <a:gd name="T36" fmla="*/ 185 w 601"/>
                  <a:gd name="T37" fmla="*/ 88 h 283"/>
                  <a:gd name="T38" fmla="*/ 176 w 601"/>
                  <a:gd name="T39" fmla="*/ 106 h 283"/>
                  <a:gd name="T40" fmla="*/ 167 w 601"/>
                  <a:gd name="T41" fmla="*/ 62 h 283"/>
                  <a:gd name="T42" fmla="*/ 167 w 601"/>
                  <a:gd name="T43" fmla="*/ 44 h 283"/>
                  <a:gd name="T44" fmla="*/ 79 w 601"/>
                  <a:gd name="T45" fmla="*/ 0 h 283"/>
                  <a:gd name="T46" fmla="*/ 70 w 601"/>
                  <a:gd name="T47" fmla="*/ 26 h 283"/>
                  <a:gd name="T48" fmla="*/ 79 w 601"/>
                  <a:gd name="T49" fmla="*/ 35 h 283"/>
                  <a:gd name="T50" fmla="*/ 70 w 601"/>
                  <a:gd name="T51" fmla="*/ 26 h 283"/>
                  <a:gd name="T52" fmla="*/ 26 w 601"/>
                  <a:gd name="T53" fmla="*/ 44 h 283"/>
                  <a:gd name="T54" fmla="*/ 17 w 601"/>
                  <a:gd name="T55" fmla="*/ 62 h 283"/>
                  <a:gd name="T56" fmla="*/ 0 w 601"/>
                  <a:gd name="T57" fmla="*/ 88 h 283"/>
                  <a:gd name="T58" fmla="*/ 35 w 601"/>
                  <a:gd name="T59" fmla="*/ 106 h 283"/>
                  <a:gd name="T60" fmla="*/ 97 w 601"/>
                  <a:gd name="T61" fmla="*/ 88 h 283"/>
                  <a:gd name="T62" fmla="*/ 123 w 601"/>
                  <a:gd name="T63" fmla="*/ 106 h 283"/>
                  <a:gd name="T64" fmla="*/ 114 w 601"/>
                  <a:gd name="T65" fmla="*/ 115 h 283"/>
                  <a:gd name="T66" fmla="*/ 114 w 601"/>
                  <a:gd name="T67" fmla="*/ 132 h 283"/>
                  <a:gd name="T68" fmla="*/ 106 w 601"/>
                  <a:gd name="T69" fmla="*/ 141 h 283"/>
                  <a:gd name="T70" fmla="*/ 97 w 601"/>
                  <a:gd name="T71" fmla="*/ 168 h 283"/>
                  <a:gd name="T72" fmla="*/ 114 w 601"/>
                  <a:gd name="T73" fmla="*/ 185 h 283"/>
                  <a:gd name="T74" fmla="*/ 132 w 601"/>
                  <a:gd name="T75" fmla="*/ 176 h 283"/>
                  <a:gd name="T76" fmla="*/ 132 w 601"/>
                  <a:gd name="T77" fmla="*/ 185 h 283"/>
                  <a:gd name="T78" fmla="*/ 141 w 601"/>
                  <a:gd name="T79" fmla="*/ 212 h 283"/>
                  <a:gd name="T80" fmla="*/ 97 w 601"/>
                  <a:gd name="T81" fmla="*/ 220 h 283"/>
                  <a:gd name="T82" fmla="*/ 88 w 601"/>
                  <a:gd name="T83" fmla="*/ 238 h 283"/>
                  <a:gd name="T84" fmla="*/ 150 w 601"/>
                  <a:gd name="T85" fmla="*/ 238 h 283"/>
                  <a:gd name="T86" fmla="*/ 220 w 601"/>
                  <a:gd name="T87" fmla="*/ 265 h 283"/>
                  <a:gd name="T88" fmla="*/ 256 w 601"/>
                  <a:gd name="T89" fmla="*/ 282 h 283"/>
                  <a:gd name="T90" fmla="*/ 291 w 601"/>
                  <a:gd name="T91" fmla="*/ 282 h 283"/>
                  <a:gd name="T92" fmla="*/ 362 w 601"/>
                  <a:gd name="T93" fmla="*/ 256 h 283"/>
                  <a:gd name="T94" fmla="*/ 397 w 601"/>
                  <a:gd name="T95" fmla="*/ 247 h 283"/>
                  <a:gd name="T96" fmla="*/ 414 w 601"/>
                  <a:gd name="T97" fmla="*/ 238 h 283"/>
                  <a:gd name="T98" fmla="*/ 503 w 601"/>
                  <a:gd name="T99" fmla="*/ 212 h 283"/>
                  <a:gd name="T100" fmla="*/ 538 w 601"/>
                  <a:gd name="T101" fmla="*/ 185 h 283"/>
                  <a:gd name="T102" fmla="*/ 547 w 601"/>
                  <a:gd name="T103" fmla="*/ 176 h 283"/>
                  <a:gd name="T104" fmla="*/ 600 w 601"/>
                  <a:gd name="T105" fmla="*/ 132 h 283"/>
                  <a:gd name="T106" fmla="*/ 591 w 601"/>
                  <a:gd name="T107" fmla="*/ 9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1" h="283">
                    <a:moveTo>
                      <a:pt x="564" y="79"/>
                    </a:moveTo>
                    <a:lnTo>
                      <a:pt x="564" y="79"/>
                    </a:lnTo>
                    <a:lnTo>
                      <a:pt x="547" y="79"/>
                    </a:lnTo>
                    <a:lnTo>
                      <a:pt x="538" y="70"/>
                    </a:lnTo>
                    <a:lnTo>
                      <a:pt x="538" y="70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8" y="53"/>
                    </a:lnTo>
                    <a:lnTo>
                      <a:pt x="538" y="53"/>
                    </a:lnTo>
                    <a:lnTo>
                      <a:pt x="529" y="44"/>
                    </a:lnTo>
                    <a:lnTo>
                      <a:pt x="529" y="44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0" y="17"/>
                    </a:lnTo>
                    <a:lnTo>
                      <a:pt x="512" y="17"/>
                    </a:lnTo>
                    <a:lnTo>
                      <a:pt x="512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67" y="9"/>
                    </a:lnTo>
                    <a:lnTo>
                      <a:pt x="467" y="9"/>
                    </a:lnTo>
                    <a:lnTo>
                      <a:pt x="450" y="0"/>
                    </a:lnTo>
                    <a:lnTo>
                      <a:pt x="432" y="0"/>
                    </a:lnTo>
                    <a:lnTo>
                      <a:pt x="432" y="0"/>
                    </a:lnTo>
                    <a:lnTo>
                      <a:pt x="423" y="0"/>
                    </a:lnTo>
                    <a:lnTo>
                      <a:pt x="423" y="9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397" y="35"/>
                    </a:lnTo>
                    <a:lnTo>
                      <a:pt x="397" y="35"/>
                    </a:lnTo>
                    <a:lnTo>
                      <a:pt x="388" y="44"/>
                    </a:lnTo>
                    <a:lnTo>
                      <a:pt x="388" y="44"/>
                    </a:lnTo>
                    <a:lnTo>
                      <a:pt x="370" y="35"/>
                    </a:lnTo>
                    <a:lnTo>
                      <a:pt x="370" y="35"/>
                    </a:lnTo>
                    <a:lnTo>
                      <a:pt x="370" y="26"/>
                    </a:lnTo>
                    <a:lnTo>
                      <a:pt x="353" y="26"/>
                    </a:lnTo>
                    <a:lnTo>
                      <a:pt x="353" y="26"/>
                    </a:lnTo>
                    <a:lnTo>
                      <a:pt x="335" y="35"/>
                    </a:lnTo>
                    <a:lnTo>
                      <a:pt x="335" y="44"/>
                    </a:lnTo>
                    <a:lnTo>
                      <a:pt x="335" y="44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09" y="26"/>
                    </a:lnTo>
                    <a:lnTo>
                      <a:pt x="309" y="26"/>
                    </a:lnTo>
                    <a:lnTo>
                      <a:pt x="291" y="26"/>
                    </a:lnTo>
                    <a:lnTo>
                      <a:pt x="273" y="35"/>
                    </a:lnTo>
                    <a:lnTo>
                      <a:pt x="273" y="35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56" y="44"/>
                    </a:lnTo>
                    <a:lnTo>
                      <a:pt x="256" y="44"/>
                    </a:lnTo>
                    <a:lnTo>
                      <a:pt x="247" y="44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8" y="35"/>
                    </a:lnTo>
                    <a:lnTo>
                      <a:pt x="229" y="35"/>
                    </a:lnTo>
                    <a:lnTo>
                      <a:pt x="220" y="35"/>
                    </a:lnTo>
                    <a:lnTo>
                      <a:pt x="220" y="53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0" y="88"/>
                    </a:lnTo>
                    <a:lnTo>
                      <a:pt x="220" y="88"/>
                    </a:lnTo>
                    <a:lnTo>
                      <a:pt x="203" y="79"/>
                    </a:lnTo>
                    <a:lnTo>
                      <a:pt x="203" y="79"/>
                    </a:lnTo>
                    <a:lnTo>
                      <a:pt x="185" y="88"/>
                    </a:lnTo>
                    <a:lnTo>
                      <a:pt x="176" y="97"/>
                    </a:lnTo>
                    <a:lnTo>
                      <a:pt x="176" y="97"/>
                    </a:lnTo>
                    <a:lnTo>
                      <a:pt x="176" y="106"/>
                    </a:lnTo>
                    <a:lnTo>
                      <a:pt x="176" y="106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44"/>
                    </a:lnTo>
                    <a:lnTo>
                      <a:pt x="167" y="44"/>
                    </a:lnTo>
                    <a:lnTo>
                      <a:pt x="150" y="35"/>
                    </a:lnTo>
                    <a:lnTo>
                      <a:pt x="132" y="17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79" y="35"/>
                    </a:lnTo>
                    <a:lnTo>
                      <a:pt x="79" y="35"/>
                    </a:lnTo>
                    <a:lnTo>
                      <a:pt x="88" y="44"/>
                    </a:lnTo>
                    <a:lnTo>
                      <a:pt x="88" y="44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62" y="26"/>
                    </a:lnTo>
                    <a:lnTo>
                      <a:pt x="44" y="26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9" y="7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35" y="106"/>
                    </a:lnTo>
                    <a:lnTo>
                      <a:pt x="35" y="106"/>
                    </a:lnTo>
                    <a:lnTo>
                      <a:pt x="44" y="106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97" y="88"/>
                    </a:lnTo>
                    <a:lnTo>
                      <a:pt x="123" y="97"/>
                    </a:lnTo>
                    <a:lnTo>
                      <a:pt x="123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14" y="106"/>
                    </a:lnTo>
                    <a:lnTo>
                      <a:pt x="114" y="106"/>
                    </a:lnTo>
                    <a:lnTo>
                      <a:pt x="114" y="115"/>
                    </a:lnTo>
                    <a:lnTo>
                      <a:pt x="114" y="115"/>
                    </a:lnTo>
                    <a:lnTo>
                      <a:pt x="106" y="123"/>
                    </a:lnTo>
                    <a:lnTo>
                      <a:pt x="106" y="123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97" y="159"/>
                    </a:lnTo>
                    <a:lnTo>
                      <a:pt x="97" y="168"/>
                    </a:lnTo>
                    <a:lnTo>
                      <a:pt x="97" y="168"/>
                    </a:lnTo>
                    <a:lnTo>
                      <a:pt x="106" y="176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23" y="185"/>
                    </a:lnTo>
                    <a:lnTo>
                      <a:pt x="123" y="185"/>
                    </a:lnTo>
                    <a:lnTo>
                      <a:pt x="132" y="176"/>
                    </a:lnTo>
                    <a:lnTo>
                      <a:pt x="132" y="176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41" y="203"/>
                    </a:lnTo>
                    <a:lnTo>
                      <a:pt x="141" y="203"/>
                    </a:lnTo>
                    <a:lnTo>
                      <a:pt x="141" y="212"/>
                    </a:lnTo>
                    <a:lnTo>
                      <a:pt x="141" y="212"/>
                    </a:lnTo>
                    <a:lnTo>
                      <a:pt x="132" y="212"/>
                    </a:lnTo>
                    <a:lnTo>
                      <a:pt x="114" y="220"/>
                    </a:lnTo>
                    <a:lnTo>
                      <a:pt x="97" y="220"/>
                    </a:lnTo>
                    <a:lnTo>
                      <a:pt x="97" y="220"/>
                    </a:lnTo>
                    <a:lnTo>
                      <a:pt x="88" y="220"/>
                    </a:lnTo>
                    <a:lnTo>
                      <a:pt x="88" y="229"/>
                    </a:lnTo>
                    <a:lnTo>
                      <a:pt x="88" y="229"/>
                    </a:lnTo>
                    <a:lnTo>
                      <a:pt x="88" y="238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114" y="247"/>
                    </a:lnTo>
                    <a:lnTo>
                      <a:pt x="150" y="238"/>
                    </a:lnTo>
                    <a:lnTo>
                      <a:pt x="167" y="238"/>
                    </a:lnTo>
                    <a:lnTo>
                      <a:pt x="167" y="238"/>
                    </a:lnTo>
                    <a:lnTo>
                      <a:pt x="194" y="247"/>
                    </a:lnTo>
                    <a:lnTo>
                      <a:pt x="220" y="265"/>
                    </a:lnTo>
                    <a:lnTo>
                      <a:pt x="220" y="265"/>
                    </a:lnTo>
                    <a:lnTo>
                      <a:pt x="229" y="265"/>
                    </a:lnTo>
                    <a:lnTo>
                      <a:pt x="229" y="265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73" y="282"/>
                    </a:lnTo>
                    <a:lnTo>
                      <a:pt x="291" y="282"/>
                    </a:lnTo>
                    <a:lnTo>
                      <a:pt x="291" y="282"/>
                    </a:lnTo>
                    <a:lnTo>
                      <a:pt x="335" y="273"/>
                    </a:lnTo>
                    <a:lnTo>
                      <a:pt x="353" y="265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70" y="247"/>
                    </a:lnTo>
                    <a:lnTo>
                      <a:pt x="397" y="247"/>
                    </a:lnTo>
                    <a:lnTo>
                      <a:pt x="397" y="247"/>
                    </a:lnTo>
                    <a:lnTo>
                      <a:pt x="406" y="247"/>
                    </a:lnTo>
                    <a:lnTo>
                      <a:pt x="406" y="247"/>
                    </a:lnTo>
                    <a:lnTo>
                      <a:pt x="414" y="238"/>
                    </a:lnTo>
                    <a:lnTo>
                      <a:pt x="414" y="238"/>
                    </a:lnTo>
                    <a:lnTo>
                      <a:pt x="432" y="238"/>
                    </a:lnTo>
                    <a:lnTo>
                      <a:pt x="432" y="238"/>
                    </a:lnTo>
                    <a:lnTo>
                      <a:pt x="467" y="212"/>
                    </a:lnTo>
                    <a:lnTo>
                      <a:pt x="503" y="212"/>
                    </a:lnTo>
                    <a:lnTo>
                      <a:pt x="503" y="212"/>
                    </a:lnTo>
                    <a:lnTo>
                      <a:pt x="520" y="203"/>
                    </a:lnTo>
                    <a:lnTo>
                      <a:pt x="529" y="203"/>
                    </a:lnTo>
                    <a:lnTo>
                      <a:pt x="538" y="185"/>
                    </a:lnTo>
                    <a:lnTo>
                      <a:pt x="538" y="185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73" y="168"/>
                    </a:lnTo>
                    <a:lnTo>
                      <a:pt x="600" y="132"/>
                    </a:lnTo>
                    <a:lnTo>
                      <a:pt x="600" y="132"/>
                    </a:lnTo>
                    <a:lnTo>
                      <a:pt x="600" y="123"/>
                    </a:lnTo>
                    <a:lnTo>
                      <a:pt x="600" y="123"/>
                    </a:lnTo>
                    <a:lnTo>
                      <a:pt x="600" y="115"/>
                    </a:lnTo>
                    <a:lnTo>
                      <a:pt x="591" y="97"/>
                    </a:lnTo>
                    <a:lnTo>
                      <a:pt x="591" y="97"/>
                    </a:lnTo>
                    <a:lnTo>
                      <a:pt x="582" y="88"/>
                    </a:lnTo>
                    <a:lnTo>
                      <a:pt x="564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66988C1C-23B5-2044-A62F-00B110972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2316163"/>
                <a:ext cx="4052887" cy="1239837"/>
              </a:xfrm>
              <a:custGeom>
                <a:avLst/>
                <a:gdLst>
                  <a:gd name="T0" fmla="*/ 10304 w 11258"/>
                  <a:gd name="T1" fmla="*/ 848 h 3443"/>
                  <a:gd name="T2" fmla="*/ 9589 w 11258"/>
                  <a:gd name="T3" fmla="*/ 865 h 3443"/>
                  <a:gd name="T4" fmla="*/ 8698 w 11258"/>
                  <a:gd name="T5" fmla="*/ 671 h 3443"/>
                  <a:gd name="T6" fmla="*/ 8248 w 11258"/>
                  <a:gd name="T7" fmla="*/ 689 h 3443"/>
                  <a:gd name="T8" fmla="*/ 7675 w 11258"/>
                  <a:gd name="T9" fmla="*/ 468 h 3443"/>
                  <a:gd name="T10" fmla="*/ 7066 w 11258"/>
                  <a:gd name="T11" fmla="*/ 450 h 3443"/>
                  <a:gd name="T12" fmla="*/ 6801 w 11258"/>
                  <a:gd name="T13" fmla="*/ 345 h 3443"/>
                  <a:gd name="T14" fmla="*/ 6510 w 11258"/>
                  <a:gd name="T15" fmla="*/ 124 h 3443"/>
                  <a:gd name="T16" fmla="*/ 5945 w 11258"/>
                  <a:gd name="T17" fmla="*/ 177 h 3443"/>
                  <a:gd name="T18" fmla="*/ 5443 w 11258"/>
                  <a:gd name="T19" fmla="*/ 415 h 3443"/>
                  <a:gd name="T20" fmla="*/ 4904 w 11258"/>
                  <a:gd name="T21" fmla="*/ 609 h 3443"/>
                  <a:gd name="T22" fmla="*/ 4728 w 11258"/>
                  <a:gd name="T23" fmla="*/ 795 h 3443"/>
                  <a:gd name="T24" fmla="*/ 4640 w 11258"/>
                  <a:gd name="T25" fmla="*/ 1086 h 3443"/>
                  <a:gd name="T26" fmla="*/ 4349 w 11258"/>
                  <a:gd name="T27" fmla="*/ 689 h 3443"/>
                  <a:gd name="T28" fmla="*/ 4022 w 11258"/>
                  <a:gd name="T29" fmla="*/ 848 h 3443"/>
                  <a:gd name="T30" fmla="*/ 3554 w 11258"/>
                  <a:gd name="T31" fmla="*/ 998 h 3443"/>
                  <a:gd name="T32" fmla="*/ 3166 w 11258"/>
                  <a:gd name="T33" fmla="*/ 1033 h 3443"/>
                  <a:gd name="T34" fmla="*/ 2743 w 11258"/>
                  <a:gd name="T35" fmla="*/ 1324 h 3443"/>
                  <a:gd name="T36" fmla="*/ 2354 w 11258"/>
                  <a:gd name="T37" fmla="*/ 1113 h 3443"/>
                  <a:gd name="T38" fmla="*/ 2363 w 11258"/>
                  <a:gd name="T39" fmla="*/ 839 h 3443"/>
                  <a:gd name="T40" fmla="*/ 2002 w 11258"/>
                  <a:gd name="T41" fmla="*/ 751 h 3443"/>
                  <a:gd name="T42" fmla="*/ 1702 w 11258"/>
                  <a:gd name="T43" fmla="*/ 839 h 3443"/>
                  <a:gd name="T44" fmla="*/ 1419 w 11258"/>
                  <a:gd name="T45" fmla="*/ 909 h 3443"/>
                  <a:gd name="T46" fmla="*/ 1120 w 11258"/>
                  <a:gd name="T47" fmla="*/ 1360 h 3443"/>
                  <a:gd name="T48" fmla="*/ 829 w 11258"/>
                  <a:gd name="T49" fmla="*/ 1660 h 3443"/>
                  <a:gd name="T50" fmla="*/ 1155 w 11258"/>
                  <a:gd name="T51" fmla="*/ 1775 h 3443"/>
                  <a:gd name="T52" fmla="*/ 1499 w 11258"/>
                  <a:gd name="T53" fmla="*/ 1854 h 3443"/>
                  <a:gd name="T54" fmla="*/ 1772 w 11258"/>
                  <a:gd name="T55" fmla="*/ 1254 h 3443"/>
                  <a:gd name="T56" fmla="*/ 1746 w 11258"/>
                  <a:gd name="T57" fmla="*/ 1686 h 3443"/>
                  <a:gd name="T58" fmla="*/ 1913 w 11258"/>
                  <a:gd name="T59" fmla="*/ 1872 h 3443"/>
                  <a:gd name="T60" fmla="*/ 1596 w 11258"/>
                  <a:gd name="T61" fmla="*/ 2163 h 3443"/>
                  <a:gd name="T62" fmla="*/ 1129 w 11258"/>
                  <a:gd name="T63" fmla="*/ 2075 h 3443"/>
                  <a:gd name="T64" fmla="*/ 1041 w 11258"/>
                  <a:gd name="T65" fmla="*/ 2163 h 3443"/>
                  <a:gd name="T66" fmla="*/ 626 w 11258"/>
                  <a:gd name="T67" fmla="*/ 2490 h 3443"/>
                  <a:gd name="T68" fmla="*/ 432 w 11258"/>
                  <a:gd name="T69" fmla="*/ 2746 h 3443"/>
                  <a:gd name="T70" fmla="*/ 61 w 11258"/>
                  <a:gd name="T71" fmla="*/ 3380 h 3443"/>
                  <a:gd name="T72" fmla="*/ 714 w 11258"/>
                  <a:gd name="T73" fmla="*/ 3081 h 3443"/>
                  <a:gd name="T74" fmla="*/ 1402 w 11258"/>
                  <a:gd name="T75" fmla="*/ 3152 h 3443"/>
                  <a:gd name="T76" fmla="*/ 1305 w 11258"/>
                  <a:gd name="T77" fmla="*/ 2913 h 3443"/>
                  <a:gd name="T78" fmla="*/ 1605 w 11258"/>
                  <a:gd name="T79" fmla="*/ 3134 h 3443"/>
                  <a:gd name="T80" fmla="*/ 1869 w 11258"/>
                  <a:gd name="T81" fmla="*/ 3257 h 3443"/>
                  <a:gd name="T82" fmla="*/ 2152 w 11258"/>
                  <a:gd name="T83" fmla="*/ 2887 h 3443"/>
                  <a:gd name="T84" fmla="*/ 2549 w 11258"/>
                  <a:gd name="T85" fmla="*/ 2834 h 3443"/>
                  <a:gd name="T86" fmla="*/ 3060 w 11258"/>
                  <a:gd name="T87" fmla="*/ 2993 h 3443"/>
                  <a:gd name="T88" fmla="*/ 3254 w 11258"/>
                  <a:gd name="T89" fmla="*/ 2701 h 3443"/>
                  <a:gd name="T90" fmla="*/ 3413 w 11258"/>
                  <a:gd name="T91" fmla="*/ 2375 h 3443"/>
                  <a:gd name="T92" fmla="*/ 3951 w 11258"/>
                  <a:gd name="T93" fmla="*/ 2393 h 3443"/>
                  <a:gd name="T94" fmla="*/ 4578 w 11258"/>
                  <a:gd name="T95" fmla="*/ 2189 h 3443"/>
                  <a:gd name="T96" fmla="*/ 5125 w 11258"/>
                  <a:gd name="T97" fmla="*/ 2428 h 3443"/>
                  <a:gd name="T98" fmla="*/ 6907 w 11258"/>
                  <a:gd name="T99" fmla="*/ 2481 h 3443"/>
                  <a:gd name="T100" fmla="*/ 7578 w 11258"/>
                  <a:gd name="T101" fmla="*/ 2287 h 3443"/>
                  <a:gd name="T102" fmla="*/ 8090 w 11258"/>
                  <a:gd name="T103" fmla="*/ 2684 h 3443"/>
                  <a:gd name="T104" fmla="*/ 8398 w 11258"/>
                  <a:gd name="T105" fmla="*/ 2622 h 3443"/>
                  <a:gd name="T106" fmla="*/ 8178 w 11258"/>
                  <a:gd name="T107" fmla="*/ 2163 h 3443"/>
                  <a:gd name="T108" fmla="*/ 9078 w 11258"/>
                  <a:gd name="T109" fmla="*/ 1836 h 3443"/>
                  <a:gd name="T110" fmla="*/ 9722 w 11258"/>
                  <a:gd name="T111" fmla="*/ 1616 h 3443"/>
                  <a:gd name="T112" fmla="*/ 9334 w 11258"/>
                  <a:gd name="T113" fmla="*/ 2410 h 3443"/>
                  <a:gd name="T114" fmla="*/ 9713 w 11258"/>
                  <a:gd name="T115" fmla="*/ 2004 h 3443"/>
                  <a:gd name="T116" fmla="*/ 10234 w 11258"/>
                  <a:gd name="T117" fmla="*/ 1677 h 3443"/>
                  <a:gd name="T118" fmla="*/ 10560 w 11258"/>
                  <a:gd name="T119" fmla="*/ 1351 h 3443"/>
                  <a:gd name="T120" fmla="*/ 11107 w 11258"/>
                  <a:gd name="T121" fmla="*/ 1386 h 3443"/>
                  <a:gd name="T122" fmla="*/ 4454 w 11258"/>
                  <a:gd name="T123" fmla="*/ 1148 h 3443"/>
                  <a:gd name="T124" fmla="*/ 4975 w 11258"/>
                  <a:gd name="T125" fmla="*/ 742 h 3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258" h="3443">
                    <a:moveTo>
                      <a:pt x="11257" y="1210"/>
                    </a:moveTo>
                    <a:lnTo>
                      <a:pt x="11257" y="1210"/>
                    </a:lnTo>
                    <a:lnTo>
                      <a:pt x="11231" y="1192"/>
                    </a:lnTo>
                    <a:lnTo>
                      <a:pt x="11231" y="1192"/>
                    </a:lnTo>
                    <a:lnTo>
                      <a:pt x="11204" y="1174"/>
                    </a:lnTo>
                    <a:lnTo>
                      <a:pt x="11186" y="1157"/>
                    </a:lnTo>
                    <a:lnTo>
                      <a:pt x="11186" y="1157"/>
                    </a:lnTo>
                    <a:lnTo>
                      <a:pt x="11178" y="1148"/>
                    </a:lnTo>
                    <a:lnTo>
                      <a:pt x="11178" y="1148"/>
                    </a:lnTo>
                    <a:lnTo>
                      <a:pt x="11151" y="1130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089" y="1130"/>
                    </a:lnTo>
                    <a:lnTo>
                      <a:pt x="11089" y="1130"/>
                    </a:lnTo>
                    <a:lnTo>
                      <a:pt x="11081" y="1121"/>
                    </a:lnTo>
                    <a:lnTo>
                      <a:pt x="11081" y="1121"/>
                    </a:lnTo>
                    <a:lnTo>
                      <a:pt x="11072" y="1121"/>
                    </a:lnTo>
                    <a:lnTo>
                      <a:pt x="11072" y="1121"/>
                    </a:lnTo>
                    <a:lnTo>
                      <a:pt x="11054" y="1113"/>
                    </a:lnTo>
                    <a:lnTo>
                      <a:pt x="11028" y="1113"/>
                    </a:lnTo>
                    <a:lnTo>
                      <a:pt x="11010" y="1113"/>
                    </a:lnTo>
                    <a:lnTo>
                      <a:pt x="11010" y="1113"/>
                    </a:lnTo>
                    <a:lnTo>
                      <a:pt x="11001" y="1113"/>
                    </a:lnTo>
                    <a:lnTo>
                      <a:pt x="10992" y="1121"/>
                    </a:lnTo>
                    <a:lnTo>
                      <a:pt x="10992" y="1121"/>
                    </a:lnTo>
                    <a:lnTo>
                      <a:pt x="10992" y="1130"/>
                    </a:lnTo>
                    <a:lnTo>
                      <a:pt x="11001" y="1139"/>
                    </a:lnTo>
                    <a:lnTo>
                      <a:pt x="11001" y="1139"/>
                    </a:lnTo>
                    <a:lnTo>
                      <a:pt x="11010" y="1148"/>
                    </a:lnTo>
                    <a:lnTo>
                      <a:pt x="11010" y="1148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0" y="1183"/>
                    </a:lnTo>
                    <a:lnTo>
                      <a:pt x="11010" y="1183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13"/>
                    </a:lnTo>
                    <a:lnTo>
                      <a:pt x="10983" y="1113"/>
                    </a:lnTo>
                    <a:lnTo>
                      <a:pt x="10983" y="1104"/>
                    </a:lnTo>
                    <a:lnTo>
                      <a:pt x="10975" y="1095"/>
                    </a:lnTo>
                    <a:lnTo>
                      <a:pt x="10975" y="1095"/>
                    </a:lnTo>
                    <a:lnTo>
                      <a:pt x="10966" y="1095"/>
                    </a:lnTo>
                    <a:lnTo>
                      <a:pt x="10966" y="1095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39" y="1060"/>
                    </a:lnTo>
                    <a:lnTo>
                      <a:pt x="10851" y="1015"/>
                    </a:lnTo>
                    <a:lnTo>
                      <a:pt x="10851" y="1015"/>
                    </a:lnTo>
                    <a:lnTo>
                      <a:pt x="10833" y="1007"/>
                    </a:lnTo>
                    <a:lnTo>
                      <a:pt x="10833" y="1007"/>
                    </a:lnTo>
                    <a:lnTo>
                      <a:pt x="10825" y="1007"/>
                    </a:lnTo>
                    <a:lnTo>
                      <a:pt x="10816" y="998"/>
                    </a:lnTo>
                    <a:lnTo>
                      <a:pt x="10816" y="998"/>
                    </a:lnTo>
                    <a:lnTo>
                      <a:pt x="10789" y="989"/>
                    </a:lnTo>
                    <a:lnTo>
                      <a:pt x="10772" y="980"/>
                    </a:lnTo>
                    <a:lnTo>
                      <a:pt x="10772" y="980"/>
                    </a:lnTo>
                    <a:lnTo>
                      <a:pt x="10754" y="971"/>
                    </a:lnTo>
                    <a:lnTo>
                      <a:pt x="10736" y="962"/>
                    </a:lnTo>
                    <a:lnTo>
                      <a:pt x="10736" y="962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19" y="954"/>
                    </a:lnTo>
                    <a:lnTo>
                      <a:pt x="10719" y="954"/>
                    </a:lnTo>
                    <a:lnTo>
                      <a:pt x="10701" y="945"/>
                    </a:lnTo>
                    <a:lnTo>
                      <a:pt x="10683" y="936"/>
                    </a:lnTo>
                    <a:lnTo>
                      <a:pt x="10683" y="936"/>
                    </a:lnTo>
                    <a:lnTo>
                      <a:pt x="10648" y="918"/>
                    </a:lnTo>
                    <a:lnTo>
                      <a:pt x="10604" y="901"/>
                    </a:lnTo>
                    <a:lnTo>
                      <a:pt x="10551" y="883"/>
                    </a:lnTo>
                    <a:lnTo>
                      <a:pt x="10516" y="874"/>
                    </a:lnTo>
                    <a:lnTo>
                      <a:pt x="10516" y="874"/>
                    </a:lnTo>
                    <a:lnTo>
                      <a:pt x="10498" y="865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72" y="848"/>
                    </a:lnTo>
                    <a:lnTo>
                      <a:pt x="10463" y="848"/>
                    </a:lnTo>
                    <a:lnTo>
                      <a:pt x="10463" y="848"/>
                    </a:lnTo>
                    <a:lnTo>
                      <a:pt x="10436" y="857"/>
                    </a:lnTo>
                    <a:lnTo>
                      <a:pt x="10436" y="857"/>
                    </a:lnTo>
                    <a:lnTo>
                      <a:pt x="10331" y="848"/>
                    </a:lnTo>
                    <a:lnTo>
                      <a:pt x="10331" y="848"/>
                    </a:lnTo>
                    <a:lnTo>
                      <a:pt x="10304" y="848"/>
                    </a:lnTo>
                    <a:lnTo>
                      <a:pt x="10304" y="848"/>
                    </a:lnTo>
                    <a:lnTo>
                      <a:pt x="10295" y="848"/>
                    </a:lnTo>
                    <a:lnTo>
                      <a:pt x="10295" y="848"/>
                    </a:lnTo>
                    <a:lnTo>
                      <a:pt x="10286" y="857"/>
                    </a:lnTo>
                    <a:lnTo>
                      <a:pt x="10286" y="857"/>
                    </a:lnTo>
                    <a:lnTo>
                      <a:pt x="10216" y="830"/>
                    </a:lnTo>
                    <a:lnTo>
                      <a:pt x="10163" y="821"/>
                    </a:lnTo>
                    <a:lnTo>
                      <a:pt x="10163" y="821"/>
                    </a:lnTo>
                    <a:lnTo>
                      <a:pt x="10145" y="830"/>
                    </a:lnTo>
                    <a:lnTo>
                      <a:pt x="10145" y="830"/>
                    </a:lnTo>
                    <a:lnTo>
                      <a:pt x="10136" y="839"/>
                    </a:lnTo>
                    <a:lnTo>
                      <a:pt x="10136" y="848"/>
                    </a:lnTo>
                    <a:lnTo>
                      <a:pt x="10136" y="848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19" y="874"/>
                    </a:lnTo>
                    <a:lnTo>
                      <a:pt x="10119" y="874"/>
                    </a:lnTo>
                    <a:lnTo>
                      <a:pt x="10128" y="892"/>
                    </a:lnTo>
                    <a:lnTo>
                      <a:pt x="10154" y="918"/>
                    </a:lnTo>
                    <a:lnTo>
                      <a:pt x="10154" y="918"/>
                    </a:lnTo>
                    <a:lnTo>
                      <a:pt x="10163" y="936"/>
                    </a:lnTo>
                    <a:lnTo>
                      <a:pt x="10163" y="936"/>
                    </a:lnTo>
                    <a:lnTo>
                      <a:pt x="10163" y="945"/>
                    </a:lnTo>
                    <a:lnTo>
                      <a:pt x="10136" y="954"/>
                    </a:lnTo>
                    <a:lnTo>
                      <a:pt x="10136" y="954"/>
                    </a:lnTo>
                    <a:lnTo>
                      <a:pt x="10136" y="962"/>
                    </a:lnTo>
                    <a:lnTo>
                      <a:pt x="10136" y="962"/>
                    </a:lnTo>
                    <a:lnTo>
                      <a:pt x="10128" y="962"/>
                    </a:lnTo>
                    <a:lnTo>
                      <a:pt x="10128" y="962"/>
                    </a:lnTo>
                    <a:lnTo>
                      <a:pt x="10101" y="954"/>
                    </a:lnTo>
                    <a:lnTo>
                      <a:pt x="10066" y="936"/>
                    </a:lnTo>
                    <a:lnTo>
                      <a:pt x="10066" y="936"/>
                    </a:lnTo>
                    <a:lnTo>
                      <a:pt x="10057" y="918"/>
                    </a:lnTo>
                    <a:lnTo>
                      <a:pt x="10048" y="918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1" y="909"/>
                    </a:lnTo>
                    <a:lnTo>
                      <a:pt x="10022" y="901"/>
                    </a:lnTo>
                    <a:lnTo>
                      <a:pt x="10022" y="901"/>
                    </a:lnTo>
                    <a:lnTo>
                      <a:pt x="10013" y="892"/>
                    </a:lnTo>
                    <a:lnTo>
                      <a:pt x="10013" y="892"/>
                    </a:lnTo>
                    <a:lnTo>
                      <a:pt x="10031" y="892"/>
                    </a:lnTo>
                    <a:lnTo>
                      <a:pt x="10031" y="892"/>
                    </a:lnTo>
                    <a:lnTo>
                      <a:pt x="10048" y="901"/>
                    </a:lnTo>
                    <a:lnTo>
                      <a:pt x="10057" y="901"/>
                    </a:lnTo>
                    <a:lnTo>
                      <a:pt x="10057" y="901"/>
                    </a:lnTo>
                    <a:lnTo>
                      <a:pt x="10075" y="892"/>
                    </a:lnTo>
                    <a:lnTo>
                      <a:pt x="10084" y="883"/>
                    </a:lnTo>
                    <a:lnTo>
                      <a:pt x="10084" y="883"/>
                    </a:lnTo>
                    <a:lnTo>
                      <a:pt x="10092" y="865"/>
                    </a:lnTo>
                    <a:lnTo>
                      <a:pt x="10084" y="857"/>
                    </a:lnTo>
                    <a:lnTo>
                      <a:pt x="10075" y="857"/>
                    </a:lnTo>
                    <a:lnTo>
                      <a:pt x="10075" y="857"/>
                    </a:lnTo>
                    <a:lnTo>
                      <a:pt x="10048" y="839"/>
                    </a:lnTo>
                    <a:lnTo>
                      <a:pt x="10013" y="839"/>
                    </a:lnTo>
                    <a:lnTo>
                      <a:pt x="10013" y="839"/>
                    </a:lnTo>
                    <a:lnTo>
                      <a:pt x="9986" y="839"/>
                    </a:lnTo>
                    <a:lnTo>
                      <a:pt x="9969" y="857"/>
                    </a:lnTo>
                    <a:lnTo>
                      <a:pt x="9969" y="857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51" y="874"/>
                    </a:lnTo>
                    <a:lnTo>
                      <a:pt x="9942" y="883"/>
                    </a:lnTo>
                    <a:lnTo>
                      <a:pt x="9942" y="883"/>
                    </a:lnTo>
                    <a:lnTo>
                      <a:pt x="9907" y="892"/>
                    </a:lnTo>
                    <a:lnTo>
                      <a:pt x="9907" y="892"/>
                    </a:lnTo>
                    <a:lnTo>
                      <a:pt x="9845" y="883"/>
                    </a:lnTo>
                    <a:lnTo>
                      <a:pt x="9810" y="874"/>
                    </a:lnTo>
                    <a:lnTo>
                      <a:pt x="9810" y="874"/>
                    </a:lnTo>
                    <a:lnTo>
                      <a:pt x="9792" y="865"/>
                    </a:lnTo>
                    <a:lnTo>
                      <a:pt x="9757" y="865"/>
                    </a:lnTo>
                    <a:lnTo>
                      <a:pt x="9757" y="865"/>
                    </a:lnTo>
                    <a:lnTo>
                      <a:pt x="9686" y="874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16" y="901"/>
                    </a:lnTo>
                    <a:lnTo>
                      <a:pt x="9616" y="901"/>
                    </a:lnTo>
                    <a:lnTo>
                      <a:pt x="9616" y="883"/>
                    </a:lnTo>
                    <a:lnTo>
                      <a:pt x="9616" y="883"/>
                    </a:lnTo>
                    <a:lnTo>
                      <a:pt x="9607" y="874"/>
                    </a:lnTo>
                    <a:lnTo>
                      <a:pt x="9598" y="865"/>
                    </a:lnTo>
                    <a:lnTo>
                      <a:pt x="9598" y="865"/>
                    </a:lnTo>
                    <a:lnTo>
                      <a:pt x="9589" y="865"/>
                    </a:lnTo>
                    <a:lnTo>
                      <a:pt x="9589" y="865"/>
                    </a:lnTo>
                    <a:lnTo>
                      <a:pt x="9563" y="865"/>
                    </a:lnTo>
                    <a:lnTo>
                      <a:pt x="9563" y="865"/>
                    </a:lnTo>
                    <a:lnTo>
                      <a:pt x="9536" y="865"/>
                    </a:lnTo>
                    <a:lnTo>
                      <a:pt x="9536" y="865"/>
                    </a:lnTo>
                    <a:lnTo>
                      <a:pt x="9536" y="857"/>
                    </a:lnTo>
                    <a:lnTo>
                      <a:pt x="9536" y="857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54" y="821"/>
                    </a:lnTo>
                    <a:lnTo>
                      <a:pt x="9554" y="821"/>
                    </a:lnTo>
                    <a:lnTo>
                      <a:pt x="9536" y="795"/>
                    </a:lnTo>
                    <a:lnTo>
                      <a:pt x="9510" y="768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04" y="733"/>
                    </a:lnTo>
                    <a:lnTo>
                      <a:pt x="9351" y="724"/>
                    </a:lnTo>
                    <a:lnTo>
                      <a:pt x="9351" y="724"/>
                    </a:lnTo>
                    <a:lnTo>
                      <a:pt x="9289" y="733"/>
                    </a:lnTo>
                    <a:lnTo>
                      <a:pt x="9228" y="742"/>
                    </a:lnTo>
                    <a:lnTo>
                      <a:pt x="9228" y="742"/>
                    </a:lnTo>
                    <a:lnTo>
                      <a:pt x="9148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42"/>
                    </a:lnTo>
                    <a:lnTo>
                      <a:pt x="9095" y="733"/>
                    </a:lnTo>
                    <a:lnTo>
                      <a:pt x="9095" y="733"/>
                    </a:lnTo>
                    <a:lnTo>
                      <a:pt x="9095" y="724"/>
                    </a:lnTo>
                    <a:lnTo>
                      <a:pt x="9095" y="724"/>
                    </a:lnTo>
                    <a:lnTo>
                      <a:pt x="9078" y="715"/>
                    </a:lnTo>
                    <a:lnTo>
                      <a:pt x="9060" y="706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8998" y="698"/>
                    </a:lnTo>
                    <a:lnTo>
                      <a:pt x="8998" y="698"/>
                    </a:lnTo>
                    <a:lnTo>
                      <a:pt x="8998" y="689"/>
                    </a:lnTo>
                    <a:lnTo>
                      <a:pt x="8998" y="689"/>
                    </a:lnTo>
                    <a:lnTo>
                      <a:pt x="8963" y="680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19" y="671"/>
                    </a:lnTo>
                    <a:lnTo>
                      <a:pt x="8919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9" y="662"/>
                    </a:lnTo>
                    <a:lnTo>
                      <a:pt x="8954" y="662"/>
                    </a:lnTo>
                    <a:lnTo>
                      <a:pt x="8954" y="662"/>
                    </a:lnTo>
                    <a:lnTo>
                      <a:pt x="8972" y="662"/>
                    </a:lnTo>
                    <a:lnTo>
                      <a:pt x="8972" y="653"/>
                    </a:lnTo>
                    <a:lnTo>
                      <a:pt x="8972" y="653"/>
                    </a:lnTo>
                    <a:lnTo>
                      <a:pt x="8972" y="645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54" y="627"/>
                    </a:lnTo>
                    <a:lnTo>
                      <a:pt x="8937" y="618"/>
                    </a:lnTo>
                    <a:lnTo>
                      <a:pt x="8875" y="609"/>
                    </a:lnTo>
                    <a:lnTo>
                      <a:pt x="8795" y="601"/>
                    </a:lnTo>
                    <a:lnTo>
                      <a:pt x="8787" y="601"/>
                    </a:lnTo>
                    <a:lnTo>
                      <a:pt x="8787" y="601"/>
                    </a:lnTo>
                    <a:lnTo>
                      <a:pt x="8769" y="609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0" y="627"/>
                    </a:lnTo>
                    <a:lnTo>
                      <a:pt x="8760" y="627"/>
                    </a:lnTo>
                    <a:lnTo>
                      <a:pt x="8751" y="645"/>
                    </a:lnTo>
                    <a:lnTo>
                      <a:pt x="8742" y="662"/>
                    </a:lnTo>
                    <a:lnTo>
                      <a:pt x="8742" y="662"/>
                    </a:lnTo>
                    <a:lnTo>
                      <a:pt x="8725" y="671"/>
                    </a:lnTo>
                    <a:lnTo>
                      <a:pt x="8716" y="671"/>
                    </a:lnTo>
                    <a:lnTo>
                      <a:pt x="8716" y="671"/>
                    </a:lnTo>
                    <a:lnTo>
                      <a:pt x="8698" y="671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707" y="653"/>
                    </a:lnTo>
                    <a:lnTo>
                      <a:pt x="8716" y="653"/>
                    </a:lnTo>
                    <a:lnTo>
                      <a:pt x="8716" y="653"/>
                    </a:lnTo>
                    <a:lnTo>
                      <a:pt x="8734" y="645"/>
                    </a:lnTo>
                    <a:lnTo>
                      <a:pt x="8734" y="636"/>
                    </a:lnTo>
                    <a:lnTo>
                      <a:pt x="8734" y="636"/>
                    </a:lnTo>
                    <a:lnTo>
                      <a:pt x="8734" y="618"/>
                    </a:lnTo>
                    <a:lnTo>
                      <a:pt x="8716" y="618"/>
                    </a:lnTo>
                    <a:lnTo>
                      <a:pt x="8707" y="618"/>
                    </a:lnTo>
                    <a:lnTo>
                      <a:pt x="8707" y="618"/>
                    </a:lnTo>
                    <a:lnTo>
                      <a:pt x="8698" y="609"/>
                    </a:lnTo>
                    <a:lnTo>
                      <a:pt x="8698" y="609"/>
                    </a:lnTo>
                    <a:lnTo>
                      <a:pt x="8672" y="609"/>
                    </a:lnTo>
                    <a:lnTo>
                      <a:pt x="8672" y="609"/>
                    </a:lnTo>
                    <a:lnTo>
                      <a:pt x="8681" y="609"/>
                    </a:lnTo>
                    <a:lnTo>
                      <a:pt x="8681" y="609"/>
                    </a:lnTo>
                    <a:lnTo>
                      <a:pt x="8689" y="601"/>
                    </a:lnTo>
                    <a:lnTo>
                      <a:pt x="8698" y="592"/>
                    </a:lnTo>
                    <a:lnTo>
                      <a:pt x="8698" y="583"/>
                    </a:lnTo>
                    <a:lnTo>
                      <a:pt x="8698" y="583"/>
                    </a:lnTo>
                    <a:lnTo>
                      <a:pt x="8689" y="574"/>
                    </a:lnTo>
                    <a:lnTo>
                      <a:pt x="8681" y="565"/>
                    </a:lnTo>
                    <a:lnTo>
                      <a:pt x="8681" y="565"/>
                    </a:lnTo>
                    <a:lnTo>
                      <a:pt x="8645" y="565"/>
                    </a:lnTo>
                    <a:lnTo>
                      <a:pt x="8645" y="565"/>
                    </a:lnTo>
                    <a:lnTo>
                      <a:pt x="8548" y="556"/>
                    </a:lnTo>
                    <a:lnTo>
                      <a:pt x="8548" y="556"/>
                    </a:lnTo>
                    <a:lnTo>
                      <a:pt x="8513" y="556"/>
                    </a:lnTo>
                    <a:lnTo>
                      <a:pt x="8495" y="548"/>
                    </a:lnTo>
                    <a:lnTo>
                      <a:pt x="8487" y="548"/>
                    </a:lnTo>
                    <a:lnTo>
                      <a:pt x="8487" y="548"/>
                    </a:lnTo>
                    <a:lnTo>
                      <a:pt x="8469" y="539"/>
                    </a:lnTo>
                    <a:lnTo>
                      <a:pt x="8460" y="539"/>
                    </a:lnTo>
                    <a:lnTo>
                      <a:pt x="8451" y="539"/>
                    </a:lnTo>
                    <a:lnTo>
                      <a:pt x="8451" y="539"/>
                    </a:lnTo>
                    <a:lnTo>
                      <a:pt x="8442" y="548"/>
                    </a:lnTo>
                    <a:lnTo>
                      <a:pt x="8434" y="556"/>
                    </a:lnTo>
                    <a:lnTo>
                      <a:pt x="8434" y="556"/>
                    </a:lnTo>
                    <a:lnTo>
                      <a:pt x="8442" y="574"/>
                    </a:lnTo>
                    <a:lnTo>
                      <a:pt x="8442" y="574"/>
                    </a:lnTo>
                    <a:lnTo>
                      <a:pt x="8407" y="583"/>
                    </a:lnTo>
                    <a:lnTo>
                      <a:pt x="8407" y="583"/>
                    </a:lnTo>
                    <a:lnTo>
                      <a:pt x="8398" y="574"/>
                    </a:lnTo>
                    <a:lnTo>
                      <a:pt x="8398" y="574"/>
                    </a:lnTo>
                    <a:lnTo>
                      <a:pt x="8363" y="583"/>
                    </a:lnTo>
                    <a:lnTo>
                      <a:pt x="8337" y="601"/>
                    </a:lnTo>
                    <a:lnTo>
                      <a:pt x="8337" y="601"/>
                    </a:lnTo>
                    <a:lnTo>
                      <a:pt x="8337" y="609"/>
                    </a:lnTo>
                    <a:lnTo>
                      <a:pt x="8337" y="618"/>
                    </a:lnTo>
                    <a:lnTo>
                      <a:pt x="8337" y="618"/>
                    </a:lnTo>
                    <a:lnTo>
                      <a:pt x="8337" y="627"/>
                    </a:lnTo>
                    <a:lnTo>
                      <a:pt x="8345" y="636"/>
                    </a:lnTo>
                    <a:lnTo>
                      <a:pt x="8345" y="636"/>
                    </a:lnTo>
                    <a:lnTo>
                      <a:pt x="8363" y="636"/>
                    </a:lnTo>
                    <a:lnTo>
                      <a:pt x="8372" y="636"/>
                    </a:lnTo>
                    <a:lnTo>
                      <a:pt x="8372" y="636"/>
                    </a:lnTo>
                    <a:lnTo>
                      <a:pt x="8372" y="645"/>
                    </a:lnTo>
                    <a:lnTo>
                      <a:pt x="8372" y="645"/>
                    </a:lnTo>
                    <a:lnTo>
                      <a:pt x="8372" y="653"/>
                    </a:lnTo>
                    <a:lnTo>
                      <a:pt x="8372" y="653"/>
                    </a:lnTo>
                    <a:lnTo>
                      <a:pt x="8381" y="671"/>
                    </a:lnTo>
                    <a:lnTo>
                      <a:pt x="8381" y="680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72" y="689"/>
                    </a:lnTo>
                    <a:lnTo>
                      <a:pt x="8372" y="689"/>
                    </a:lnTo>
                    <a:lnTo>
                      <a:pt x="8354" y="689"/>
                    </a:lnTo>
                    <a:lnTo>
                      <a:pt x="8354" y="689"/>
                    </a:lnTo>
                    <a:lnTo>
                      <a:pt x="8337" y="671"/>
                    </a:lnTo>
                    <a:lnTo>
                      <a:pt x="8319" y="671"/>
                    </a:lnTo>
                    <a:lnTo>
                      <a:pt x="8319" y="671"/>
                    </a:lnTo>
                    <a:lnTo>
                      <a:pt x="8301" y="680"/>
                    </a:lnTo>
                    <a:lnTo>
                      <a:pt x="8301" y="680"/>
                    </a:lnTo>
                    <a:lnTo>
                      <a:pt x="8292" y="689"/>
                    </a:lnTo>
                    <a:lnTo>
                      <a:pt x="8284" y="698"/>
                    </a:lnTo>
                    <a:lnTo>
                      <a:pt x="8284" y="698"/>
                    </a:lnTo>
                    <a:lnTo>
                      <a:pt x="8292" y="706"/>
                    </a:lnTo>
                    <a:lnTo>
                      <a:pt x="8292" y="706"/>
                    </a:lnTo>
                    <a:lnTo>
                      <a:pt x="8275" y="715"/>
                    </a:lnTo>
                    <a:lnTo>
                      <a:pt x="8275" y="715"/>
                    </a:lnTo>
                    <a:lnTo>
                      <a:pt x="8266" y="706"/>
                    </a:lnTo>
                    <a:lnTo>
                      <a:pt x="8257" y="698"/>
                    </a:lnTo>
                    <a:lnTo>
                      <a:pt x="8257" y="698"/>
                    </a:lnTo>
                    <a:lnTo>
                      <a:pt x="8248" y="689"/>
                    </a:lnTo>
                    <a:lnTo>
                      <a:pt x="8248" y="689"/>
                    </a:lnTo>
                    <a:lnTo>
                      <a:pt x="8240" y="680"/>
                    </a:lnTo>
                    <a:lnTo>
                      <a:pt x="8231" y="680"/>
                    </a:lnTo>
                    <a:lnTo>
                      <a:pt x="8231" y="680"/>
                    </a:lnTo>
                    <a:lnTo>
                      <a:pt x="8195" y="680"/>
                    </a:lnTo>
                    <a:lnTo>
                      <a:pt x="8195" y="680"/>
                    </a:lnTo>
                    <a:lnTo>
                      <a:pt x="8142" y="671"/>
                    </a:lnTo>
                    <a:lnTo>
                      <a:pt x="8142" y="671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081" y="698"/>
                    </a:lnTo>
                    <a:lnTo>
                      <a:pt x="8081" y="698"/>
                    </a:lnTo>
                    <a:lnTo>
                      <a:pt x="8037" y="680"/>
                    </a:lnTo>
                    <a:lnTo>
                      <a:pt x="8001" y="662"/>
                    </a:lnTo>
                    <a:lnTo>
                      <a:pt x="8001" y="653"/>
                    </a:lnTo>
                    <a:lnTo>
                      <a:pt x="8001" y="653"/>
                    </a:lnTo>
                    <a:lnTo>
                      <a:pt x="7984" y="645"/>
                    </a:lnTo>
                    <a:lnTo>
                      <a:pt x="7984" y="645"/>
                    </a:lnTo>
                    <a:lnTo>
                      <a:pt x="7966" y="653"/>
                    </a:lnTo>
                    <a:lnTo>
                      <a:pt x="7957" y="662"/>
                    </a:lnTo>
                    <a:lnTo>
                      <a:pt x="7957" y="662"/>
                    </a:lnTo>
                    <a:lnTo>
                      <a:pt x="7948" y="671"/>
                    </a:lnTo>
                    <a:lnTo>
                      <a:pt x="7940" y="698"/>
                    </a:lnTo>
                    <a:lnTo>
                      <a:pt x="7940" y="698"/>
                    </a:lnTo>
                    <a:lnTo>
                      <a:pt x="7940" y="715"/>
                    </a:lnTo>
                    <a:lnTo>
                      <a:pt x="7940" y="715"/>
                    </a:lnTo>
                    <a:lnTo>
                      <a:pt x="7922" y="715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04" y="742"/>
                    </a:lnTo>
                    <a:lnTo>
                      <a:pt x="7904" y="742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87" y="759"/>
                    </a:lnTo>
                    <a:lnTo>
                      <a:pt x="7887" y="759"/>
                    </a:lnTo>
                    <a:lnTo>
                      <a:pt x="7878" y="751"/>
                    </a:lnTo>
                    <a:lnTo>
                      <a:pt x="7869" y="751"/>
                    </a:lnTo>
                    <a:lnTo>
                      <a:pt x="7860" y="751"/>
                    </a:lnTo>
                    <a:lnTo>
                      <a:pt x="7860" y="751"/>
                    </a:lnTo>
                    <a:lnTo>
                      <a:pt x="7842" y="742"/>
                    </a:lnTo>
                    <a:lnTo>
                      <a:pt x="7816" y="715"/>
                    </a:lnTo>
                    <a:lnTo>
                      <a:pt x="7781" y="680"/>
                    </a:lnTo>
                    <a:lnTo>
                      <a:pt x="7781" y="680"/>
                    </a:lnTo>
                    <a:lnTo>
                      <a:pt x="7772" y="653"/>
                    </a:lnTo>
                    <a:lnTo>
                      <a:pt x="7754" y="636"/>
                    </a:lnTo>
                    <a:lnTo>
                      <a:pt x="7754" y="636"/>
                    </a:lnTo>
                    <a:lnTo>
                      <a:pt x="7772" y="645"/>
                    </a:lnTo>
                    <a:lnTo>
                      <a:pt x="7790" y="636"/>
                    </a:lnTo>
                    <a:lnTo>
                      <a:pt x="7790" y="636"/>
                    </a:lnTo>
                    <a:lnTo>
                      <a:pt x="7798" y="627"/>
                    </a:lnTo>
                    <a:lnTo>
                      <a:pt x="7807" y="618"/>
                    </a:lnTo>
                    <a:lnTo>
                      <a:pt x="7807" y="609"/>
                    </a:lnTo>
                    <a:lnTo>
                      <a:pt x="7807" y="609"/>
                    </a:lnTo>
                    <a:lnTo>
                      <a:pt x="7798" y="592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81" y="583"/>
                    </a:lnTo>
                    <a:lnTo>
                      <a:pt x="7781" y="583"/>
                    </a:lnTo>
                    <a:lnTo>
                      <a:pt x="7781" y="565"/>
                    </a:lnTo>
                    <a:lnTo>
                      <a:pt x="7781" y="565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81" y="530"/>
                    </a:lnTo>
                    <a:lnTo>
                      <a:pt x="7781" y="512"/>
                    </a:lnTo>
                    <a:lnTo>
                      <a:pt x="7781" y="512"/>
                    </a:lnTo>
                    <a:lnTo>
                      <a:pt x="7772" y="512"/>
                    </a:lnTo>
                    <a:lnTo>
                      <a:pt x="7763" y="503"/>
                    </a:lnTo>
                    <a:lnTo>
                      <a:pt x="7754" y="503"/>
                    </a:lnTo>
                    <a:lnTo>
                      <a:pt x="7754" y="503"/>
                    </a:lnTo>
                    <a:lnTo>
                      <a:pt x="7737" y="495"/>
                    </a:lnTo>
                    <a:lnTo>
                      <a:pt x="7719" y="486"/>
                    </a:lnTo>
                    <a:lnTo>
                      <a:pt x="7719" y="486"/>
                    </a:lnTo>
                    <a:lnTo>
                      <a:pt x="7719" y="477"/>
                    </a:lnTo>
                    <a:lnTo>
                      <a:pt x="7710" y="477"/>
                    </a:lnTo>
                    <a:lnTo>
                      <a:pt x="7710" y="477"/>
                    </a:lnTo>
                    <a:lnTo>
                      <a:pt x="7701" y="477"/>
                    </a:lnTo>
                    <a:lnTo>
                      <a:pt x="7701" y="477"/>
                    </a:lnTo>
                    <a:lnTo>
                      <a:pt x="7675" y="468"/>
                    </a:lnTo>
                    <a:lnTo>
                      <a:pt x="7675" y="468"/>
                    </a:lnTo>
                    <a:lnTo>
                      <a:pt x="7657" y="468"/>
                    </a:lnTo>
                    <a:lnTo>
                      <a:pt x="7640" y="477"/>
                    </a:lnTo>
                    <a:lnTo>
                      <a:pt x="7640" y="477"/>
                    </a:lnTo>
                    <a:lnTo>
                      <a:pt x="7640" y="486"/>
                    </a:lnTo>
                    <a:lnTo>
                      <a:pt x="7640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22" y="477"/>
                    </a:lnTo>
                    <a:lnTo>
                      <a:pt x="7613" y="468"/>
                    </a:lnTo>
                    <a:lnTo>
                      <a:pt x="7595" y="468"/>
                    </a:lnTo>
                    <a:lnTo>
                      <a:pt x="7595" y="468"/>
                    </a:lnTo>
                    <a:lnTo>
                      <a:pt x="7578" y="468"/>
                    </a:lnTo>
                    <a:lnTo>
                      <a:pt x="7578" y="468"/>
                    </a:lnTo>
                    <a:lnTo>
                      <a:pt x="7551" y="459"/>
                    </a:lnTo>
                    <a:lnTo>
                      <a:pt x="7551" y="459"/>
                    </a:lnTo>
                    <a:lnTo>
                      <a:pt x="7534" y="450"/>
                    </a:lnTo>
                    <a:lnTo>
                      <a:pt x="7525" y="442"/>
                    </a:lnTo>
                    <a:lnTo>
                      <a:pt x="7525" y="442"/>
                    </a:lnTo>
                    <a:lnTo>
                      <a:pt x="7516" y="433"/>
                    </a:lnTo>
                    <a:lnTo>
                      <a:pt x="7516" y="433"/>
                    </a:lnTo>
                    <a:lnTo>
                      <a:pt x="7507" y="424"/>
                    </a:lnTo>
                    <a:lnTo>
                      <a:pt x="7507" y="424"/>
                    </a:lnTo>
                    <a:lnTo>
                      <a:pt x="7490" y="433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50"/>
                    </a:lnTo>
                    <a:lnTo>
                      <a:pt x="7481" y="450"/>
                    </a:lnTo>
                    <a:lnTo>
                      <a:pt x="7481" y="450"/>
                    </a:lnTo>
                    <a:lnTo>
                      <a:pt x="7454" y="450"/>
                    </a:lnTo>
                    <a:lnTo>
                      <a:pt x="7454" y="450"/>
                    </a:lnTo>
                    <a:lnTo>
                      <a:pt x="7445" y="459"/>
                    </a:lnTo>
                    <a:lnTo>
                      <a:pt x="7445" y="459"/>
                    </a:lnTo>
                    <a:lnTo>
                      <a:pt x="7437" y="468"/>
                    </a:lnTo>
                    <a:lnTo>
                      <a:pt x="7437" y="468"/>
                    </a:lnTo>
                    <a:lnTo>
                      <a:pt x="7437" y="477"/>
                    </a:lnTo>
                    <a:lnTo>
                      <a:pt x="7445" y="495"/>
                    </a:lnTo>
                    <a:lnTo>
                      <a:pt x="7445" y="495"/>
                    </a:lnTo>
                    <a:lnTo>
                      <a:pt x="7445" y="512"/>
                    </a:lnTo>
                    <a:lnTo>
                      <a:pt x="7445" y="512"/>
                    </a:lnTo>
                    <a:lnTo>
                      <a:pt x="7445" y="521"/>
                    </a:lnTo>
                    <a:lnTo>
                      <a:pt x="7445" y="530"/>
                    </a:lnTo>
                    <a:lnTo>
                      <a:pt x="7445" y="530"/>
                    </a:lnTo>
                    <a:lnTo>
                      <a:pt x="7437" y="530"/>
                    </a:lnTo>
                    <a:lnTo>
                      <a:pt x="7437" y="530"/>
                    </a:lnTo>
                    <a:lnTo>
                      <a:pt x="7428" y="530"/>
                    </a:lnTo>
                    <a:lnTo>
                      <a:pt x="7428" y="530"/>
                    </a:lnTo>
                    <a:lnTo>
                      <a:pt x="7419" y="521"/>
                    </a:lnTo>
                    <a:lnTo>
                      <a:pt x="7419" y="521"/>
                    </a:lnTo>
                    <a:lnTo>
                      <a:pt x="7392" y="521"/>
                    </a:lnTo>
                    <a:lnTo>
                      <a:pt x="7392" y="521"/>
                    </a:lnTo>
                    <a:lnTo>
                      <a:pt x="7384" y="530"/>
                    </a:lnTo>
                    <a:lnTo>
                      <a:pt x="7384" y="530"/>
                    </a:lnTo>
                    <a:lnTo>
                      <a:pt x="7366" y="530"/>
                    </a:lnTo>
                    <a:lnTo>
                      <a:pt x="7366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295" y="521"/>
                    </a:lnTo>
                    <a:lnTo>
                      <a:pt x="7295" y="521"/>
                    </a:lnTo>
                    <a:lnTo>
                      <a:pt x="7278" y="521"/>
                    </a:lnTo>
                    <a:lnTo>
                      <a:pt x="7278" y="521"/>
                    </a:lnTo>
                    <a:lnTo>
                      <a:pt x="7269" y="512"/>
                    </a:lnTo>
                    <a:lnTo>
                      <a:pt x="7251" y="503"/>
                    </a:lnTo>
                    <a:lnTo>
                      <a:pt x="7251" y="503"/>
                    </a:lnTo>
                    <a:lnTo>
                      <a:pt x="7242" y="512"/>
                    </a:lnTo>
                    <a:lnTo>
                      <a:pt x="7234" y="521"/>
                    </a:lnTo>
                    <a:lnTo>
                      <a:pt x="7234" y="521"/>
                    </a:lnTo>
                    <a:lnTo>
                      <a:pt x="7225" y="521"/>
                    </a:lnTo>
                    <a:lnTo>
                      <a:pt x="7225" y="521"/>
                    </a:lnTo>
                    <a:lnTo>
                      <a:pt x="7190" y="512"/>
                    </a:lnTo>
                    <a:lnTo>
                      <a:pt x="7172" y="503"/>
                    </a:lnTo>
                    <a:lnTo>
                      <a:pt x="7172" y="503"/>
                    </a:lnTo>
                    <a:lnTo>
                      <a:pt x="7181" y="503"/>
                    </a:lnTo>
                    <a:lnTo>
                      <a:pt x="7181" y="503"/>
                    </a:lnTo>
                    <a:lnTo>
                      <a:pt x="7190" y="495"/>
                    </a:lnTo>
                    <a:lnTo>
                      <a:pt x="7190" y="477"/>
                    </a:lnTo>
                    <a:lnTo>
                      <a:pt x="7190" y="477"/>
                    </a:lnTo>
                    <a:lnTo>
                      <a:pt x="7181" y="468"/>
                    </a:lnTo>
                    <a:lnTo>
                      <a:pt x="7172" y="468"/>
                    </a:lnTo>
                    <a:lnTo>
                      <a:pt x="7137" y="468"/>
                    </a:lnTo>
                    <a:lnTo>
                      <a:pt x="7137" y="468"/>
                    </a:lnTo>
                    <a:lnTo>
                      <a:pt x="7101" y="459"/>
                    </a:lnTo>
                    <a:lnTo>
                      <a:pt x="7092" y="459"/>
                    </a:lnTo>
                    <a:lnTo>
                      <a:pt x="7092" y="459"/>
                    </a:lnTo>
                    <a:lnTo>
                      <a:pt x="7066" y="450"/>
                    </a:lnTo>
                    <a:lnTo>
                      <a:pt x="7031" y="450"/>
                    </a:lnTo>
                    <a:lnTo>
                      <a:pt x="7013" y="450"/>
                    </a:lnTo>
                    <a:lnTo>
                      <a:pt x="7013" y="450"/>
                    </a:lnTo>
                    <a:lnTo>
                      <a:pt x="6969" y="459"/>
                    </a:lnTo>
                    <a:lnTo>
                      <a:pt x="6969" y="459"/>
                    </a:lnTo>
                    <a:lnTo>
                      <a:pt x="6890" y="468"/>
                    </a:lnTo>
                    <a:lnTo>
                      <a:pt x="6890" y="468"/>
                    </a:lnTo>
                    <a:lnTo>
                      <a:pt x="6881" y="477"/>
                    </a:lnTo>
                    <a:lnTo>
                      <a:pt x="6881" y="477"/>
                    </a:lnTo>
                    <a:lnTo>
                      <a:pt x="6890" y="450"/>
                    </a:lnTo>
                    <a:lnTo>
                      <a:pt x="6890" y="450"/>
                    </a:lnTo>
                    <a:lnTo>
                      <a:pt x="6881" y="442"/>
                    </a:lnTo>
                    <a:lnTo>
                      <a:pt x="6872" y="433"/>
                    </a:lnTo>
                    <a:lnTo>
                      <a:pt x="6872" y="433"/>
                    </a:lnTo>
                    <a:lnTo>
                      <a:pt x="6863" y="424"/>
                    </a:lnTo>
                    <a:lnTo>
                      <a:pt x="6854" y="433"/>
                    </a:lnTo>
                    <a:lnTo>
                      <a:pt x="6854" y="433"/>
                    </a:lnTo>
                    <a:lnTo>
                      <a:pt x="6845" y="442"/>
                    </a:lnTo>
                    <a:lnTo>
                      <a:pt x="6845" y="442"/>
                    </a:lnTo>
                    <a:lnTo>
                      <a:pt x="6837" y="442"/>
                    </a:lnTo>
                    <a:lnTo>
                      <a:pt x="6837" y="442"/>
                    </a:lnTo>
                    <a:lnTo>
                      <a:pt x="6828" y="450"/>
                    </a:lnTo>
                    <a:lnTo>
                      <a:pt x="6810" y="450"/>
                    </a:lnTo>
                    <a:lnTo>
                      <a:pt x="6810" y="450"/>
                    </a:lnTo>
                    <a:lnTo>
                      <a:pt x="6801" y="450"/>
                    </a:lnTo>
                    <a:lnTo>
                      <a:pt x="6793" y="442"/>
                    </a:lnTo>
                    <a:lnTo>
                      <a:pt x="6793" y="442"/>
                    </a:lnTo>
                    <a:lnTo>
                      <a:pt x="6766" y="424"/>
                    </a:lnTo>
                    <a:lnTo>
                      <a:pt x="6722" y="415"/>
                    </a:lnTo>
                    <a:lnTo>
                      <a:pt x="6713" y="415"/>
                    </a:lnTo>
                    <a:lnTo>
                      <a:pt x="6713" y="415"/>
                    </a:lnTo>
                    <a:lnTo>
                      <a:pt x="6678" y="424"/>
                    </a:lnTo>
                    <a:lnTo>
                      <a:pt x="6660" y="433"/>
                    </a:lnTo>
                    <a:lnTo>
                      <a:pt x="6660" y="433"/>
                    </a:lnTo>
                    <a:lnTo>
                      <a:pt x="6651" y="450"/>
                    </a:lnTo>
                    <a:lnTo>
                      <a:pt x="6651" y="450"/>
                    </a:lnTo>
                    <a:lnTo>
                      <a:pt x="6660" y="459"/>
                    </a:lnTo>
                    <a:lnTo>
                      <a:pt x="6660" y="459"/>
                    </a:lnTo>
                    <a:lnTo>
                      <a:pt x="6669" y="468"/>
                    </a:lnTo>
                    <a:lnTo>
                      <a:pt x="6669" y="468"/>
                    </a:lnTo>
                    <a:lnTo>
                      <a:pt x="6660" y="468"/>
                    </a:lnTo>
                    <a:lnTo>
                      <a:pt x="6634" y="468"/>
                    </a:lnTo>
                    <a:lnTo>
                      <a:pt x="6634" y="468"/>
                    </a:lnTo>
                    <a:lnTo>
                      <a:pt x="6625" y="477"/>
                    </a:lnTo>
                    <a:lnTo>
                      <a:pt x="6616" y="486"/>
                    </a:lnTo>
                    <a:lnTo>
                      <a:pt x="6616" y="486"/>
                    </a:lnTo>
                    <a:lnTo>
                      <a:pt x="6590" y="495"/>
                    </a:lnTo>
                    <a:lnTo>
                      <a:pt x="6537" y="503"/>
                    </a:lnTo>
                    <a:lnTo>
                      <a:pt x="6528" y="512"/>
                    </a:lnTo>
                    <a:lnTo>
                      <a:pt x="6519" y="512"/>
                    </a:lnTo>
                    <a:lnTo>
                      <a:pt x="6519" y="512"/>
                    </a:lnTo>
                    <a:lnTo>
                      <a:pt x="6484" y="512"/>
                    </a:lnTo>
                    <a:lnTo>
                      <a:pt x="6448" y="530"/>
                    </a:lnTo>
                    <a:lnTo>
                      <a:pt x="6448" y="530"/>
                    </a:lnTo>
                    <a:lnTo>
                      <a:pt x="6466" y="512"/>
                    </a:lnTo>
                    <a:lnTo>
                      <a:pt x="6466" y="512"/>
                    </a:lnTo>
                    <a:lnTo>
                      <a:pt x="6484" y="495"/>
                    </a:lnTo>
                    <a:lnTo>
                      <a:pt x="6484" y="495"/>
                    </a:lnTo>
                    <a:lnTo>
                      <a:pt x="6493" y="495"/>
                    </a:lnTo>
                    <a:lnTo>
                      <a:pt x="6493" y="495"/>
                    </a:lnTo>
                    <a:lnTo>
                      <a:pt x="6510" y="495"/>
                    </a:lnTo>
                    <a:lnTo>
                      <a:pt x="6510" y="495"/>
                    </a:lnTo>
                    <a:lnTo>
                      <a:pt x="6528" y="486"/>
                    </a:lnTo>
                    <a:lnTo>
                      <a:pt x="6528" y="486"/>
                    </a:lnTo>
                    <a:lnTo>
                      <a:pt x="6528" y="477"/>
                    </a:lnTo>
                    <a:lnTo>
                      <a:pt x="6554" y="468"/>
                    </a:lnTo>
                    <a:lnTo>
                      <a:pt x="6572" y="468"/>
                    </a:lnTo>
                    <a:lnTo>
                      <a:pt x="6572" y="468"/>
                    </a:lnTo>
                    <a:lnTo>
                      <a:pt x="6581" y="468"/>
                    </a:lnTo>
                    <a:lnTo>
                      <a:pt x="6581" y="468"/>
                    </a:lnTo>
                    <a:lnTo>
                      <a:pt x="6607" y="459"/>
                    </a:lnTo>
                    <a:lnTo>
                      <a:pt x="6607" y="459"/>
                    </a:lnTo>
                    <a:lnTo>
                      <a:pt x="6607" y="450"/>
                    </a:lnTo>
                    <a:lnTo>
                      <a:pt x="6607" y="450"/>
                    </a:lnTo>
                    <a:lnTo>
                      <a:pt x="6616" y="442"/>
                    </a:lnTo>
                    <a:lnTo>
                      <a:pt x="6616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69" y="415"/>
                    </a:lnTo>
                    <a:lnTo>
                      <a:pt x="6687" y="397"/>
                    </a:lnTo>
                    <a:lnTo>
                      <a:pt x="6687" y="397"/>
                    </a:lnTo>
                    <a:lnTo>
                      <a:pt x="6731" y="380"/>
                    </a:lnTo>
                    <a:lnTo>
                      <a:pt x="6775" y="362"/>
                    </a:lnTo>
                    <a:lnTo>
                      <a:pt x="6775" y="362"/>
                    </a:lnTo>
                    <a:lnTo>
                      <a:pt x="6793" y="362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36"/>
                    </a:lnTo>
                    <a:lnTo>
                      <a:pt x="6801" y="336"/>
                    </a:lnTo>
                    <a:lnTo>
                      <a:pt x="6819" y="336"/>
                    </a:lnTo>
                    <a:lnTo>
                      <a:pt x="6881" y="309"/>
                    </a:lnTo>
                    <a:lnTo>
                      <a:pt x="6881" y="309"/>
                    </a:lnTo>
                    <a:lnTo>
                      <a:pt x="6890" y="300"/>
                    </a:lnTo>
                    <a:lnTo>
                      <a:pt x="6898" y="292"/>
                    </a:lnTo>
                    <a:lnTo>
                      <a:pt x="6898" y="292"/>
                    </a:lnTo>
                    <a:lnTo>
                      <a:pt x="6898" y="283"/>
                    </a:lnTo>
                    <a:lnTo>
                      <a:pt x="6898" y="283"/>
                    </a:lnTo>
                    <a:lnTo>
                      <a:pt x="6907" y="274"/>
                    </a:lnTo>
                    <a:lnTo>
                      <a:pt x="6907" y="265"/>
                    </a:lnTo>
                    <a:lnTo>
                      <a:pt x="6907" y="265"/>
                    </a:lnTo>
                    <a:lnTo>
                      <a:pt x="6890" y="256"/>
                    </a:lnTo>
                    <a:lnTo>
                      <a:pt x="6890" y="256"/>
                    </a:lnTo>
                    <a:lnTo>
                      <a:pt x="6907" y="247"/>
                    </a:lnTo>
                    <a:lnTo>
                      <a:pt x="6907" y="247"/>
                    </a:lnTo>
                    <a:lnTo>
                      <a:pt x="6916" y="239"/>
                    </a:lnTo>
                    <a:lnTo>
                      <a:pt x="6916" y="239"/>
                    </a:lnTo>
                    <a:lnTo>
                      <a:pt x="6907" y="221"/>
                    </a:lnTo>
                    <a:lnTo>
                      <a:pt x="6907" y="212"/>
                    </a:lnTo>
                    <a:lnTo>
                      <a:pt x="6907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03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81" y="177"/>
                    </a:lnTo>
                    <a:lnTo>
                      <a:pt x="6881" y="177"/>
                    </a:lnTo>
                    <a:lnTo>
                      <a:pt x="6863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45" y="150"/>
                    </a:lnTo>
                    <a:lnTo>
                      <a:pt x="6845" y="141"/>
                    </a:lnTo>
                    <a:lnTo>
                      <a:pt x="6837" y="133"/>
                    </a:lnTo>
                    <a:lnTo>
                      <a:pt x="6837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19" y="124"/>
                    </a:lnTo>
                    <a:lnTo>
                      <a:pt x="6810" y="133"/>
                    </a:lnTo>
                    <a:lnTo>
                      <a:pt x="6810" y="133"/>
                    </a:lnTo>
                    <a:lnTo>
                      <a:pt x="6801" y="133"/>
                    </a:lnTo>
                    <a:lnTo>
                      <a:pt x="6801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48" y="115"/>
                    </a:lnTo>
                    <a:lnTo>
                      <a:pt x="6704" y="115"/>
                    </a:lnTo>
                    <a:lnTo>
                      <a:pt x="6704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78" y="106"/>
                    </a:lnTo>
                    <a:lnTo>
                      <a:pt x="6678" y="106"/>
                    </a:lnTo>
                    <a:lnTo>
                      <a:pt x="6669" y="106"/>
                    </a:lnTo>
                    <a:lnTo>
                      <a:pt x="6660" y="115"/>
                    </a:lnTo>
                    <a:lnTo>
                      <a:pt x="6660" y="115"/>
                    </a:lnTo>
                    <a:lnTo>
                      <a:pt x="6651" y="115"/>
                    </a:lnTo>
                    <a:lnTo>
                      <a:pt x="6634" y="115"/>
                    </a:lnTo>
                    <a:lnTo>
                      <a:pt x="6634" y="115"/>
                    </a:lnTo>
                    <a:lnTo>
                      <a:pt x="6616" y="115"/>
                    </a:lnTo>
                    <a:lnTo>
                      <a:pt x="6616" y="115"/>
                    </a:lnTo>
                    <a:lnTo>
                      <a:pt x="6598" y="115"/>
                    </a:lnTo>
                    <a:lnTo>
                      <a:pt x="6598" y="115"/>
                    </a:lnTo>
                    <a:lnTo>
                      <a:pt x="6581" y="115"/>
                    </a:lnTo>
                    <a:lnTo>
                      <a:pt x="6572" y="115"/>
                    </a:lnTo>
                    <a:lnTo>
                      <a:pt x="6572" y="115"/>
                    </a:lnTo>
                    <a:lnTo>
                      <a:pt x="6563" y="124"/>
                    </a:lnTo>
                    <a:lnTo>
                      <a:pt x="6554" y="133"/>
                    </a:lnTo>
                    <a:lnTo>
                      <a:pt x="6554" y="133"/>
                    </a:lnTo>
                    <a:lnTo>
                      <a:pt x="6554" y="141"/>
                    </a:lnTo>
                    <a:lnTo>
                      <a:pt x="6528" y="141"/>
                    </a:lnTo>
                    <a:lnTo>
                      <a:pt x="6528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10" y="124"/>
                    </a:lnTo>
                    <a:lnTo>
                      <a:pt x="6510" y="124"/>
                    </a:lnTo>
                    <a:lnTo>
                      <a:pt x="6528" y="115"/>
                    </a:lnTo>
                    <a:lnTo>
                      <a:pt x="6528" y="115"/>
                    </a:lnTo>
                    <a:lnTo>
                      <a:pt x="6528" y="106"/>
                    </a:lnTo>
                    <a:lnTo>
                      <a:pt x="6528" y="97"/>
                    </a:lnTo>
                    <a:lnTo>
                      <a:pt x="6528" y="97"/>
                    </a:lnTo>
                    <a:lnTo>
                      <a:pt x="6519" y="89"/>
                    </a:lnTo>
                    <a:lnTo>
                      <a:pt x="6510" y="80"/>
                    </a:lnTo>
                    <a:lnTo>
                      <a:pt x="6466" y="80"/>
                    </a:lnTo>
                    <a:lnTo>
                      <a:pt x="6466" y="80"/>
                    </a:lnTo>
                    <a:lnTo>
                      <a:pt x="6440" y="80"/>
                    </a:lnTo>
                    <a:lnTo>
                      <a:pt x="6440" y="80"/>
                    </a:lnTo>
                    <a:lnTo>
                      <a:pt x="6431" y="80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8" y="53"/>
                    </a:lnTo>
                    <a:lnTo>
                      <a:pt x="6457" y="53"/>
                    </a:lnTo>
                    <a:lnTo>
                      <a:pt x="6457" y="53"/>
                    </a:lnTo>
                    <a:lnTo>
                      <a:pt x="6457" y="36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40" y="18"/>
                    </a:lnTo>
                    <a:lnTo>
                      <a:pt x="6422" y="18"/>
                    </a:lnTo>
                    <a:lnTo>
                      <a:pt x="6422" y="18"/>
                    </a:lnTo>
                    <a:lnTo>
                      <a:pt x="6404" y="9"/>
                    </a:lnTo>
                    <a:lnTo>
                      <a:pt x="6404" y="9"/>
                    </a:lnTo>
                    <a:lnTo>
                      <a:pt x="6395" y="9"/>
                    </a:lnTo>
                    <a:lnTo>
                      <a:pt x="6387" y="9"/>
                    </a:lnTo>
                    <a:lnTo>
                      <a:pt x="6378" y="9"/>
                    </a:lnTo>
                    <a:lnTo>
                      <a:pt x="6378" y="9"/>
                    </a:lnTo>
                    <a:lnTo>
                      <a:pt x="6343" y="0"/>
                    </a:lnTo>
                    <a:lnTo>
                      <a:pt x="6343" y="0"/>
                    </a:lnTo>
                    <a:lnTo>
                      <a:pt x="6325" y="0"/>
                    </a:lnTo>
                    <a:lnTo>
                      <a:pt x="6307" y="0"/>
                    </a:lnTo>
                    <a:lnTo>
                      <a:pt x="6307" y="9"/>
                    </a:lnTo>
                    <a:lnTo>
                      <a:pt x="6307" y="9"/>
                    </a:lnTo>
                    <a:lnTo>
                      <a:pt x="6281" y="9"/>
                    </a:lnTo>
                    <a:lnTo>
                      <a:pt x="6281" y="9"/>
                    </a:lnTo>
                    <a:lnTo>
                      <a:pt x="6263" y="18"/>
                    </a:lnTo>
                    <a:lnTo>
                      <a:pt x="6263" y="18"/>
                    </a:lnTo>
                    <a:lnTo>
                      <a:pt x="6237" y="27"/>
                    </a:lnTo>
                    <a:lnTo>
                      <a:pt x="6219" y="44"/>
                    </a:lnTo>
                    <a:lnTo>
                      <a:pt x="6219" y="44"/>
                    </a:lnTo>
                    <a:lnTo>
                      <a:pt x="6210" y="53"/>
                    </a:lnTo>
                    <a:lnTo>
                      <a:pt x="6210" y="53"/>
                    </a:lnTo>
                    <a:lnTo>
                      <a:pt x="6201" y="62"/>
                    </a:lnTo>
                    <a:lnTo>
                      <a:pt x="6201" y="62"/>
                    </a:lnTo>
                    <a:lnTo>
                      <a:pt x="6175" y="80"/>
                    </a:lnTo>
                    <a:lnTo>
                      <a:pt x="6157" y="97"/>
                    </a:lnTo>
                    <a:lnTo>
                      <a:pt x="6157" y="97"/>
                    </a:lnTo>
                    <a:lnTo>
                      <a:pt x="6157" y="115"/>
                    </a:lnTo>
                    <a:lnTo>
                      <a:pt x="6157" y="115"/>
                    </a:lnTo>
                    <a:lnTo>
                      <a:pt x="6166" y="124"/>
                    </a:lnTo>
                    <a:lnTo>
                      <a:pt x="6166" y="124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41"/>
                    </a:lnTo>
                    <a:lnTo>
                      <a:pt x="6166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13" y="133"/>
                    </a:lnTo>
                    <a:lnTo>
                      <a:pt x="6113" y="133"/>
                    </a:lnTo>
                    <a:lnTo>
                      <a:pt x="6078" y="141"/>
                    </a:lnTo>
                    <a:lnTo>
                      <a:pt x="6078" y="141"/>
                    </a:lnTo>
                    <a:lnTo>
                      <a:pt x="6069" y="141"/>
                    </a:lnTo>
                    <a:lnTo>
                      <a:pt x="6069" y="141"/>
                    </a:lnTo>
                    <a:lnTo>
                      <a:pt x="6060" y="150"/>
                    </a:lnTo>
                    <a:lnTo>
                      <a:pt x="6051" y="159"/>
                    </a:lnTo>
                    <a:lnTo>
                      <a:pt x="6051" y="159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34" y="168"/>
                    </a:lnTo>
                    <a:lnTo>
                      <a:pt x="6034" y="168"/>
                    </a:lnTo>
                    <a:lnTo>
                      <a:pt x="6007" y="168"/>
                    </a:lnTo>
                    <a:lnTo>
                      <a:pt x="5998" y="186"/>
                    </a:lnTo>
                    <a:lnTo>
                      <a:pt x="5998" y="186"/>
                    </a:lnTo>
                    <a:lnTo>
                      <a:pt x="5981" y="186"/>
                    </a:lnTo>
                    <a:lnTo>
                      <a:pt x="5954" y="186"/>
                    </a:lnTo>
                    <a:lnTo>
                      <a:pt x="5954" y="186"/>
                    </a:lnTo>
                    <a:lnTo>
                      <a:pt x="5945" y="194"/>
                    </a:lnTo>
                    <a:lnTo>
                      <a:pt x="5945" y="194"/>
                    </a:lnTo>
                    <a:lnTo>
                      <a:pt x="5945" y="177"/>
                    </a:lnTo>
                    <a:lnTo>
                      <a:pt x="5945" y="177"/>
                    </a:lnTo>
                    <a:lnTo>
                      <a:pt x="5945" y="159"/>
                    </a:lnTo>
                    <a:lnTo>
                      <a:pt x="5928" y="159"/>
                    </a:lnTo>
                    <a:lnTo>
                      <a:pt x="5928" y="159"/>
                    </a:lnTo>
                    <a:lnTo>
                      <a:pt x="5901" y="159"/>
                    </a:lnTo>
                    <a:lnTo>
                      <a:pt x="5893" y="168"/>
                    </a:lnTo>
                    <a:lnTo>
                      <a:pt x="5893" y="168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75" y="177"/>
                    </a:lnTo>
                    <a:lnTo>
                      <a:pt x="5875" y="177"/>
                    </a:lnTo>
                    <a:lnTo>
                      <a:pt x="5866" y="168"/>
                    </a:lnTo>
                    <a:lnTo>
                      <a:pt x="5866" y="168"/>
                    </a:lnTo>
                    <a:lnTo>
                      <a:pt x="5857" y="168"/>
                    </a:lnTo>
                    <a:lnTo>
                      <a:pt x="5848" y="168"/>
                    </a:lnTo>
                    <a:lnTo>
                      <a:pt x="5848" y="168"/>
                    </a:lnTo>
                    <a:lnTo>
                      <a:pt x="5840" y="177"/>
                    </a:lnTo>
                    <a:lnTo>
                      <a:pt x="5840" y="177"/>
                    </a:lnTo>
                    <a:lnTo>
                      <a:pt x="5813" y="186"/>
                    </a:lnTo>
                    <a:lnTo>
                      <a:pt x="5813" y="186"/>
                    </a:lnTo>
                    <a:lnTo>
                      <a:pt x="5804" y="186"/>
                    </a:lnTo>
                    <a:lnTo>
                      <a:pt x="5796" y="186"/>
                    </a:lnTo>
                    <a:lnTo>
                      <a:pt x="5796" y="186"/>
                    </a:lnTo>
                    <a:lnTo>
                      <a:pt x="5787" y="186"/>
                    </a:lnTo>
                    <a:lnTo>
                      <a:pt x="5778" y="186"/>
                    </a:lnTo>
                    <a:lnTo>
                      <a:pt x="5778" y="186"/>
                    </a:lnTo>
                    <a:lnTo>
                      <a:pt x="5769" y="186"/>
                    </a:lnTo>
                    <a:lnTo>
                      <a:pt x="5769" y="194"/>
                    </a:lnTo>
                    <a:lnTo>
                      <a:pt x="5769" y="194"/>
                    </a:lnTo>
                    <a:lnTo>
                      <a:pt x="5760" y="203"/>
                    </a:lnTo>
                    <a:lnTo>
                      <a:pt x="5769" y="212"/>
                    </a:lnTo>
                    <a:lnTo>
                      <a:pt x="5769" y="221"/>
                    </a:lnTo>
                    <a:lnTo>
                      <a:pt x="5760" y="221"/>
                    </a:lnTo>
                    <a:lnTo>
                      <a:pt x="5760" y="221"/>
                    </a:lnTo>
                    <a:lnTo>
                      <a:pt x="5734" y="221"/>
                    </a:lnTo>
                    <a:lnTo>
                      <a:pt x="5734" y="221"/>
                    </a:lnTo>
                    <a:lnTo>
                      <a:pt x="5707" y="221"/>
                    </a:lnTo>
                    <a:lnTo>
                      <a:pt x="5698" y="230"/>
                    </a:lnTo>
                    <a:lnTo>
                      <a:pt x="5698" y="230"/>
                    </a:lnTo>
                    <a:lnTo>
                      <a:pt x="5690" y="239"/>
                    </a:lnTo>
                    <a:lnTo>
                      <a:pt x="5646" y="239"/>
                    </a:lnTo>
                    <a:lnTo>
                      <a:pt x="5628" y="239"/>
                    </a:lnTo>
                    <a:lnTo>
                      <a:pt x="5628" y="239"/>
                    </a:lnTo>
                    <a:lnTo>
                      <a:pt x="5610" y="239"/>
                    </a:lnTo>
                    <a:lnTo>
                      <a:pt x="5601" y="247"/>
                    </a:lnTo>
                    <a:lnTo>
                      <a:pt x="5601" y="247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66" y="265"/>
                    </a:lnTo>
                    <a:lnTo>
                      <a:pt x="5557" y="265"/>
                    </a:lnTo>
                    <a:lnTo>
                      <a:pt x="5557" y="265"/>
                    </a:lnTo>
                    <a:lnTo>
                      <a:pt x="5540" y="274"/>
                    </a:lnTo>
                    <a:lnTo>
                      <a:pt x="5522" y="283"/>
                    </a:lnTo>
                    <a:lnTo>
                      <a:pt x="5522" y="283"/>
                    </a:lnTo>
                    <a:lnTo>
                      <a:pt x="5513" y="292"/>
                    </a:lnTo>
                    <a:lnTo>
                      <a:pt x="5504" y="300"/>
                    </a:lnTo>
                    <a:lnTo>
                      <a:pt x="5504" y="300"/>
                    </a:lnTo>
                    <a:lnTo>
                      <a:pt x="5487" y="292"/>
                    </a:lnTo>
                    <a:lnTo>
                      <a:pt x="5487" y="292"/>
                    </a:lnTo>
                    <a:lnTo>
                      <a:pt x="5478" y="283"/>
                    </a:lnTo>
                    <a:lnTo>
                      <a:pt x="5469" y="292"/>
                    </a:lnTo>
                    <a:lnTo>
                      <a:pt x="5469" y="292"/>
                    </a:lnTo>
                    <a:lnTo>
                      <a:pt x="5460" y="292"/>
                    </a:lnTo>
                    <a:lnTo>
                      <a:pt x="5460" y="300"/>
                    </a:lnTo>
                    <a:lnTo>
                      <a:pt x="5460" y="309"/>
                    </a:lnTo>
                    <a:lnTo>
                      <a:pt x="5460" y="309"/>
                    </a:lnTo>
                    <a:lnTo>
                      <a:pt x="5443" y="309"/>
                    </a:lnTo>
                    <a:lnTo>
                      <a:pt x="5434" y="318"/>
                    </a:lnTo>
                    <a:lnTo>
                      <a:pt x="5434" y="318"/>
                    </a:lnTo>
                    <a:lnTo>
                      <a:pt x="5434" y="327"/>
                    </a:lnTo>
                    <a:lnTo>
                      <a:pt x="5434" y="336"/>
                    </a:lnTo>
                    <a:lnTo>
                      <a:pt x="5434" y="336"/>
                    </a:lnTo>
                    <a:lnTo>
                      <a:pt x="5443" y="345"/>
                    </a:lnTo>
                    <a:lnTo>
                      <a:pt x="5443" y="345"/>
                    </a:lnTo>
                    <a:lnTo>
                      <a:pt x="5434" y="353"/>
                    </a:lnTo>
                    <a:lnTo>
                      <a:pt x="5434" y="353"/>
                    </a:lnTo>
                    <a:lnTo>
                      <a:pt x="5434" y="362"/>
                    </a:lnTo>
                    <a:lnTo>
                      <a:pt x="5443" y="371"/>
                    </a:lnTo>
                    <a:lnTo>
                      <a:pt x="5443" y="371"/>
                    </a:lnTo>
                    <a:lnTo>
                      <a:pt x="5443" y="380"/>
                    </a:lnTo>
                    <a:lnTo>
                      <a:pt x="5443" y="380"/>
                    </a:lnTo>
                    <a:lnTo>
                      <a:pt x="5434" y="389"/>
                    </a:lnTo>
                    <a:lnTo>
                      <a:pt x="5434" y="397"/>
                    </a:lnTo>
                    <a:lnTo>
                      <a:pt x="5434" y="397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51" y="424"/>
                    </a:lnTo>
                    <a:lnTo>
                      <a:pt x="5451" y="424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34" y="442"/>
                    </a:lnTo>
                    <a:lnTo>
                      <a:pt x="5434" y="442"/>
                    </a:lnTo>
                    <a:lnTo>
                      <a:pt x="5416" y="433"/>
                    </a:lnTo>
                    <a:lnTo>
                      <a:pt x="5407" y="433"/>
                    </a:lnTo>
                    <a:lnTo>
                      <a:pt x="5407" y="433"/>
                    </a:lnTo>
                    <a:lnTo>
                      <a:pt x="5381" y="442"/>
                    </a:lnTo>
                    <a:lnTo>
                      <a:pt x="5381" y="442"/>
                    </a:lnTo>
                    <a:lnTo>
                      <a:pt x="5372" y="450"/>
                    </a:lnTo>
                    <a:lnTo>
                      <a:pt x="5372" y="450"/>
                    </a:lnTo>
                    <a:lnTo>
                      <a:pt x="5363" y="450"/>
                    </a:lnTo>
                    <a:lnTo>
                      <a:pt x="5363" y="450"/>
                    </a:lnTo>
                    <a:lnTo>
                      <a:pt x="5354" y="442"/>
                    </a:lnTo>
                    <a:lnTo>
                      <a:pt x="5337" y="442"/>
                    </a:lnTo>
                    <a:lnTo>
                      <a:pt x="5337" y="442"/>
                    </a:lnTo>
                    <a:lnTo>
                      <a:pt x="5319" y="442"/>
                    </a:lnTo>
                    <a:lnTo>
                      <a:pt x="5319" y="442"/>
                    </a:lnTo>
                    <a:lnTo>
                      <a:pt x="5319" y="450"/>
                    </a:lnTo>
                    <a:lnTo>
                      <a:pt x="5319" y="450"/>
                    </a:lnTo>
                    <a:lnTo>
                      <a:pt x="5293" y="450"/>
                    </a:lnTo>
                    <a:lnTo>
                      <a:pt x="5293" y="450"/>
                    </a:lnTo>
                    <a:lnTo>
                      <a:pt x="5266" y="450"/>
                    </a:lnTo>
                    <a:lnTo>
                      <a:pt x="5266" y="450"/>
                    </a:lnTo>
                    <a:lnTo>
                      <a:pt x="5187" y="450"/>
                    </a:lnTo>
                    <a:lnTo>
                      <a:pt x="5125" y="459"/>
                    </a:lnTo>
                    <a:lnTo>
                      <a:pt x="5125" y="459"/>
                    </a:lnTo>
                    <a:lnTo>
                      <a:pt x="5116" y="459"/>
                    </a:lnTo>
                    <a:lnTo>
                      <a:pt x="5116" y="459"/>
                    </a:lnTo>
                    <a:lnTo>
                      <a:pt x="5098" y="477"/>
                    </a:lnTo>
                    <a:lnTo>
                      <a:pt x="5090" y="495"/>
                    </a:lnTo>
                    <a:lnTo>
                      <a:pt x="5090" y="495"/>
                    </a:lnTo>
                    <a:lnTo>
                      <a:pt x="5090" y="503"/>
                    </a:lnTo>
                    <a:lnTo>
                      <a:pt x="5090" y="503"/>
                    </a:lnTo>
                    <a:lnTo>
                      <a:pt x="5090" y="512"/>
                    </a:lnTo>
                    <a:lnTo>
                      <a:pt x="5098" y="530"/>
                    </a:lnTo>
                    <a:lnTo>
                      <a:pt x="5098" y="530"/>
                    </a:lnTo>
                    <a:lnTo>
                      <a:pt x="5107" y="539"/>
                    </a:lnTo>
                    <a:lnTo>
                      <a:pt x="5107" y="539"/>
                    </a:lnTo>
                    <a:lnTo>
                      <a:pt x="5098" y="548"/>
                    </a:lnTo>
                    <a:lnTo>
                      <a:pt x="5098" y="548"/>
                    </a:lnTo>
                    <a:lnTo>
                      <a:pt x="5098" y="556"/>
                    </a:lnTo>
                    <a:lnTo>
                      <a:pt x="5098" y="565"/>
                    </a:lnTo>
                    <a:lnTo>
                      <a:pt x="5098" y="565"/>
                    </a:lnTo>
                    <a:lnTo>
                      <a:pt x="5098" y="583"/>
                    </a:lnTo>
                    <a:lnTo>
                      <a:pt x="5098" y="583"/>
                    </a:lnTo>
                    <a:lnTo>
                      <a:pt x="5134" y="601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96" y="618"/>
                    </a:lnTo>
                    <a:lnTo>
                      <a:pt x="5204" y="627"/>
                    </a:lnTo>
                    <a:lnTo>
                      <a:pt x="5204" y="627"/>
                    </a:lnTo>
                    <a:lnTo>
                      <a:pt x="5213" y="645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196" y="653"/>
                    </a:lnTo>
                    <a:lnTo>
                      <a:pt x="5196" y="653"/>
                    </a:lnTo>
                    <a:lnTo>
                      <a:pt x="5160" y="645"/>
                    </a:lnTo>
                    <a:lnTo>
                      <a:pt x="5125" y="618"/>
                    </a:lnTo>
                    <a:lnTo>
                      <a:pt x="5125" y="618"/>
                    </a:lnTo>
                    <a:lnTo>
                      <a:pt x="5090" y="609"/>
                    </a:lnTo>
                    <a:lnTo>
                      <a:pt x="5054" y="592"/>
                    </a:lnTo>
                    <a:lnTo>
                      <a:pt x="4993" y="583"/>
                    </a:lnTo>
                    <a:lnTo>
                      <a:pt x="4993" y="583"/>
                    </a:lnTo>
                    <a:lnTo>
                      <a:pt x="4984" y="583"/>
                    </a:lnTo>
                    <a:lnTo>
                      <a:pt x="4984" y="583"/>
                    </a:lnTo>
                    <a:lnTo>
                      <a:pt x="4975" y="574"/>
                    </a:lnTo>
                    <a:lnTo>
                      <a:pt x="4975" y="574"/>
                    </a:lnTo>
                    <a:lnTo>
                      <a:pt x="4966" y="565"/>
                    </a:lnTo>
                    <a:lnTo>
                      <a:pt x="4948" y="565"/>
                    </a:lnTo>
                    <a:lnTo>
                      <a:pt x="4948" y="565"/>
                    </a:lnTo>
                    <a:lnTo>
                      <a:pt x="4931" y="574"/>
                    </a:lnTo>
                    <a:lnTo>
                      <a:pt x="4913" y="583"/>
                    </a:lnTo>
                    <a:lnTo>
                      <a:pt x="4913" y="583"/>
                    </a:lnTo>
                    <a:lnTo>
                      <a:pt x="4904" y="592"/>
                    </a:lnTo>
                    <a:lnTo>
                      <a:pt x="4904" y="601"/>
                    </a:lnTo>
                    <a:lnTo>
                      <a:pt x="4904" y="601"/>
                    </a:lnTo>
                    <a:lnTo>
                      <a:pt x="4904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31" y="609"/>
                    </a:lnTo>
                    <a:lnTo>
                      <a:pt x="4931" y="609"/>
                    </a:lnTo>
                    <a:lnTo>
                      <a:pt x="4931" y="618"/>
                    </a:lnTo>
                    <a:lnTo>
                      <a:pt x="4931" y="618"/>
                    </a:lnTo>
                    <a:lnTo>
                      <a:pt x="4931" y="627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57" y="636"/>
                    </a:lnTo>
                    <a:lnTo>
                      <a:pt x="4957" y="636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22" y="627"/>
                    </a:lnTo>
                    <a:lnTo>
                      <a:pt x="4922" y="627"/>
                    </a:lnTo>
                    <a:lnTo>
                      <a:pt x="4904" y="618"/>
                    </a:lnTo>
                    <a:lnTo>
                      <a:pt x="4896" y="618"/>
                    </a:lnTo>
                    <a:lnTo>
                      <a:pt x="4896" y="618"/>
                    </a:lnTo>
                    <a:lnTo>
                      <a:pt x="4869" y="627"/>
                    </a:lnTo>
                    <a:lnTo>
                      <a:pt x="4851" y="645"/>
                    </a:lnTo>
                    <a:lnTo>
                      <a:pt x="4851" y="645"/>
                    </a:lnTo>
                    <a:lnTo>
                      <a:pt x="4843" y="653"/>
                    </a:lnTo>
                    <a:lnTo>
                      <a:pt x="4843" y="653"/>
                    </a:lnTo>
                    <a:lnTo>
                      <a:pt x="4860" y="680"/>
                    </a:lnTo>
                    <a:lnTo>
                      <a:pt x="4896" y="706"/>
                    </a:lnTo>
                    <a:lnTo>
                      <a:pt x="4896" y="706"/>
                    </a:lnTo>
                    <a:lnTo>
                      <a:pt x="4887" y="706"/>
                    </a:lnTo>
                    <a:lnTo>
                      <a:pt x="4860" y="706"/>
                    </a:lnTo>
                    <a:lnTo>
                      <a:pt x="4860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25" y="706"/>
                    </a:lnTo>
                    <a:lnTo>
                      <a:pt x="4825" y="706"/>
                    </a:lnTo>
                    <a:lnTo>
                      <a:pt x="4816" y="698"/>
                    </a:lnTo>
                    <a:lnTo>
                      <a:pt x="4816" y="698"/>
                    </a:lnTo>
                    <a:lnTo>
                      <a:pt x="4825" y="689"/>
                    </a:lnTo>
                    <a:lnTo>
                      <a:pt x="4825" y="680"/>
                    </a:lnTo>
                    <a:lnTo>
                      <a:pt x="4825" y="680"/>
                    </a:lnTo>
                    <a:lnTo>
                      <a:pt x="4816" y="671"/>
                    </a:lnTo>
                    <a:lnTo>
                      <a:pt x="4816" y="671"/>
                    </a:lnTo>
                    <a:lnTo>
                      <a:pt x="4816" y="653"/>
                    </a:lnTo>
                    <a:lnTo>
                      <a:pt x="4825" y="636"/>
                    </a:lnTo>
                    <a:lnTo>
                      <a:pt x="4825" y="636"/>
                    </a:lnTo>
                    <a:lnTo>
                      <a:pt x="4834" y="627"/>
                    </a:lnTo>
                    <a:lnTo>
                      <a:pt x="4834" y="627"/>
                    </a:lnTo>
                    <a:lnTo>
                      <a:pt x="4834" y="601"/>
                    </a:lnTo>
                    <a:lnTo>
                      <a:pt x="4834" y="583"/>
                    </a:lnTo>
                    <a:lnTo>
                      <a:pt x="4834" y="583"/>
                    </a:lnTo>
                    <a:lnTo>
                      <a:pt x="4834" y="574"/>
                    </a:lnTo>
                    <a:lnTo>
                      <a:pt x="4834" y="574"/>
                    </a:lnTo>
                    <a:lnTo>
                      <a:pt x="4825" y="556"/>
                    </a:lnTo>
                    <a:lnTo>
                      <a:pt x="4807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81" y="548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74"/>
                    </a:lnTo>
                    <a:lnTo>
                      <a:pt x="4781" y="574"/>
                    </a:lnTo>
                    <a:lnTo>
                      <a:pt x="4781" y="592"/>
                    </a:lnTo>
                    <a:lnTo>
                      <a:pt x="4763" y="618"/>
                    </a:lnTo>
                    <a:lnTo>
                      <a:pt x="4763" y="618"/>
                    </a:lnTo>
                    <a:lnTo>
                      <a:pt x="4763" y="627"/>
                    </a:lnTo>
                    <a:lnTo>
                      <a:pt x="4763" y="627"/>
                    </a:lnTo>
                    <a:lnTo>
                      <a:pt x="4754" y="636"/>
                    </a:lnTo>
                    <a:lnTo>
                      <a:pt x="4737" y="636"/>
                    </a:lnTo>
                    <a:lnTo>
                      <a:pt x="4728" y="645"/>
                    </a:lnTo>
                    <a:lnTo>
                      <a:pt x="4728" y="645"/>
                    </a:lnTo>
                    <a:lnTo>
                      <a:pt x="4719" y="645"/>
                    </a:lnTo>
                    <a:lnTo>
                      <a:pt x="4719" y="645"/>
                    </a:lnTo>
                    <a:lnTo>
                      <a:pt x="4701" y="653"/>
                    </a:lnTo>
                    <a:lnTo>
                      <a:pt x="4701" y="653"/>
                    </a:lnTo>
                    <a:lnTo>
                      <a:pt x="4701" y="662"/>
                    </a:lnTo>
                    <a:lnTo>
                      <a:pt x="4701" y="662"/>
                    </a:lnTo>
                    <a:lnTo>
                      <a:pt x="4684" y="671"/>
                    </a:lnTo>
                    <a:lnTo>
                      <a:pt x="4684" y="671"/>
                    </a:lnTo>
                    <a:lnTo>
                      <a:pt x="4684" y="680"/>
                    </a:lnTo>
                    <a:lnTo>
                      <a:pt x="4684" y="680"/>
                    </a:lnTo>
                    <a:lnTo>
                      <a:pt x="4675" y="689"/>
                    </a:lnTo>
                    <a:lnTo>
                      <a:pt x="4675" y="689"/>
                    </a:lnTo>
                    <a:lnTo>
                      <a:pt x="4675" y="698"/>
                    </a:lnTo>
                    <a:lnTo>
                      <a:pt x="4675" y="706"/>
                    </a:lnTo>
                    <a:lnTo>
                      <a:pt x="4675" y="706"/>
                    </a:lnTo>
                    <a:lnTo>
                      <a:pt x="4737" y="777"/>
                    </a:lnTo>
                    <a:lnTo>
                      <a:pt x="4737" y="777"/>
                    </a:lnTo>
                    <a:lnTo>
                      <a:pt x="4728" y="795"/>
                    </a:lnTo>
                    <a:lnTo>
                      <a:pt x="4719" y="804"/>
                    </a:lnTo>
                    <a:lnTo>
                      <a:pt x="4719" y="804"/>
                    </a:lnTo>
                    <a:lnTo>
                      <a:pt x="4710" y="839"/>
                    </a:lnTo>
                    <a:lnTo>
                      <a:pt x="4710" y="865"/>
                    </a:lnTo>
                    <a:lnTo>
                      <a:pt x="4710" y="901"/>
                    </a:lnTo>
                    <a:lnTo>
                      <a:pt x="4710" y="901"/>
                    </a:lnTo>
                    <a:lnTo>
                      <a:pt x="4701" y="909"/>
                    </a:lnTo>
                    <a:lnTo>
                      <a:pt x="4710" y="927"/>
                    </a:lnTo>
                    <a:lnTo>
                      <a:pt x="4710" y="927"/>
                    </a:lnTo>
                    <a:lnTo>
                      <a:pt x="4719" y="936"/>
                    </a:lnTo>
                    <a:lnTo>
                      <a:pt x="4728" y="936"/>
                    </a:lnTo>
                    <a:lnTo>
                      <a:pt x="4728" y="936"/>
                    </a:lnTo>
                    <a:lnTo>
                      <a:pt x="4746" y="936"/>
                    </a:lnTo>
                    <a:lnTo>
                      <a:pt x="4746" y="936"/>
                    </a:lnTo>
                    <a:lnTo>
                      <a:pt x="4754" y="936"/>
                    </a:lnTo>
                    <a:lnTo>
                      <a:pt x="4754" y="936"/>
                    </a:lnTo>
                    <a:lnTo>
                      <a:pt x="4772" y="936"/>
                    </a:lnTo>
                    <a:lnTo>
                      <a:pt x="4772" y="936"/>
                    </a:lnTo>
                    <a:lnTo>
                      <a:pt x="4790" y="936"/>
                    </a:lnTo>
                    <a:lnTo>
                      <a:pt x="4790" y="936"/>
                    </a:lnTo>
                    <a:lnTo>
                      <a:pt x="4798" y="927"/>
                    </a:lnTo>
                    <a:lnTo>
                      <a:pt x="4798" y="927"/>
                    </a:lnTo>
                    <a:lnTo>
                      <a:pt x="4825" y="927"/>
                    </a:lnTo>
                    <a:lnTo>
                      <a:pt x="4825" y="927"/>
                    </a:lnTo>
                    <a:lnTo>
                      <a:pt x="4860" y="927"/>
                    </a:lnTo>
                    <a:lnTo>
                      <a:pt x="4860" y="927"/>
                    </a:lnTo>
                    <a:lnTo>
                      <a:pt x="4851" y="927"/>
                    </a:lnTo>
                    <a:lnTo>
                      <a:pt x="4851" y="927"/>
                    </a:lnTo>
                    <a:lnTo>
                      <a:pt x="4834" y="936"/>
                    </a:lnTo>
                    <a:lnTo>
                      <a:pt x="4834" y="936"/>
                    </a:lnTo>
                    <a:lnTo>
                      <a:pt x="4816" y="936"/>
                    </a:lnTo>
                    <a:lnTo>
                      <a:pt x="4816" y="936"/>
                    </a:lnTo>
                    <a:lnTo>
                      <a:pt x="4781" y="945"/>
                    </a:lnTo>
                    <a:lnTo>
                      <a:pt x="4763" y="954"/>
                    </a:lnTo>
                    <a:lnTo>
                      <a:pt x="4763" y="954"/>
                    </a:lnTo>
                    <a:lnTo>
                      <a:pt x="4754" y="971"/>
                    </a:lnTo>
                    <a:lnTo>
                      <a:pt x="4754" y="989"/>
                    </a:lnTo>
                    <a:lnTo>
                      <a:pt x="4763" y="1033"/>
                    </a:lnTo>
                    <a:lnTo>
                      <a:pt x="4772" y="1042"/>
                    </a:lnTo>
                    <a:lnTo>
                      <a:pt x="4772" y="1042"/>
                    </a:lnTo>
                    <a:lnTo>
                      <a:pt x="4763" y="1051"/>
                    </a:lnTo>
                    <a:lnTo>
                      <a:pt x="4754" y="1060"/>
                    </a:lnTo>
                    <a:lnTo>
                      <a:pt x="4728" y="1086"/>
                    </a:lnTo>
                    <a:lnTo>
                      <a:pt x="4728" y="1086"/>
                    </a:lnTo>
                    <a:lnTo>
                      <a:pt x="4719" y="1104"/>
                    </a:lnTo>
                    <a:lnTo>
                      <a:pt x="4719" y="1104"/>
                    </a:lnTo>
                    <a:lnTo>
                      <a:pt x="4701" y="1121"/>
                    </a:lnTo>
                    <a:lnTo>
                      <a:pt x="4693" y="1130"/>
                    </a:lnTo>
                    <a:lnTo>
                      <a:pt x="4693" y="1130"/>
                    </a:lnTo>
                    <a:lnTo>
                      <a:pt x="4675" y="1139"/>
                    </a:lnTo>
                    <a:lnTo>
                      <a:pt x="4675" y="1139"/>
                    </a:lnTo>
                    <a:lnTo>
                      <a:pt x="4640" y="1157"/>
                    </a:lnTo>
                    <a:lnTo>
                      <a:pt x="4631" y="1165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22" y="1183"/>
                    </a:lnTo>
                    <a:lnTo>
                      <a:pt x="4622" y="1183"/>
                    </a:lnTo>
                    <a:lnTo>
                      <a:pt x="4604" y="1183"/>
                    </a:lnTo>
                    <a:lnTo>
                      <a:pt x="4587" y="1174"/>
                    </a:lnTo>
                    <a:lnTo>
                      <a:pt x="4587" y="1174"/>
                    </a:lnTo>
                    <a:lnTo>
                      <a:pt x="4569" y="1165"/>
                    </a:lnTo>
                    <a:lnTo>
                      <a:pt x="4569" y="1165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96" y="1157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604" y="1130"/>
                    </a:lnTo>
                    <a:lnTo>
                      <a:pt x="4613" y="1130"/>
                    </a:lnTo>
                    <a:lnTo>
                      <a:pt x="4613" y="1130"/>
                    </a:lnTo>
                    <a:lnTo>
                      <a:pt x="4622" y="1130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66" y="1068"/>
                    </a:lnTo>
                    <a:lnTo>
                      <a:pt x="4666" y="1068"/>
                    </a:lnTo>
                    <a:lnTo>
                      <a:pt x="4666" y="1060"/>
                    </a:lnTo>
                    <a:lnTo>
                      <a:pt x="4666" y="1060"/>
                    </a:lnTo>
                    <a:lnTo>
                      <a:pt x="4684" y="1060"/>
                    </a:lnTo>
                    <a:lnTo>
                      <a:pt x="4693" y="1042"/>
                    </a:lnTo>
                    <a:lnTo>
                      <a:pt x="4693" y="1033"/>
                    </a:lnTo>
                    <a:lnTo>
                      <a:pt x="4693" y="1033"/>
                    </a:lnTo>
                    <a:lnTo>
                      <a:pt x="4684" y="1024"/>
                    </a:lnTo>
                    <a:lnTo>
                      <a:pt x="4684" y="1024"/>
                    </a:lnTo>
                    <a:lnTo>
                      <a:pt x="4684" y="1015"/>
                    </a:lnTo>
                    <a:lnTo>
                      <a:pt x="4684" y="1015"/>
                    </a:lnTo>
                    <a:lnTo>
                      <a:pt x="4693" y="1007"/>
                    </a:lnTo>
                    <a:lnTo>
                      <a:pt x="4693" y="1007"/>
                    </a:lnTo>
                    <a:lnTo>
                      <a:pt x="4710" y="998"/>
                    </a:lnTo>
                    <a:lnTo>
                      <a:pt x="4710" y="989"/>
                    </a:lnTo>
                    <a:lnTo>
                      <a:pt x="4710" y="980"/>
                    </a:lnTo>
                    <a:lnTo>
                      <a:pt x="4710" y="980"/>
                    </a:lnTo>
                    <a:lnTo>
                      <a:pt x="4710" y="971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666" y="936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01"/>
                    </a:lnTo>
                    <a:lnTo>
                      <a:pt x="4657" y="901"/>
                    </a:lnTo>
                    <a:lnTo>
                      <a:pt x="4657" y="892"/>
                    </a:lnTo>
                    <a:lnTo>
                      <a:pt x="4657" y="892"/>
                    </a:lnTo>
                    <a:lnTo>
                      <a:pt x="4657" y="874"/>
                    </a:lnTo>
                    <a:lnTo>
                      <a:pt x="4657" y="874"/>
                    </a:lnTo>
                    <a:lnTo>
                      <a:pt x="4657" y="865"/>
                    </a:lnTo>
                    <a:lnTo>
                      <a:pt x="4657" y="830"/>
                    </a:lnTo>
                    <a:lnTo>
                      <a:pt x="4657" y="830"/>
                    </a:lnTo>
                    <a:lnTo>
                      <a:pt x="4657" y="812"/>
                    </a:lnTo>
                    <a:lnTo>
                      <a:pt x="4657" y="812"/>
                    </a:lnTo>
                    <a:lnTo>
                      <a:pt x="4666" y="795"/>
                    </a:lnTo>
                    <a:lnTo>
                      <a:pt x="4666" y="795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75" y="759"/>
                    </a:lnTo>
                    <a:lnTo>
                      <a:pt x="4675" y="759"/>
                    </a:lnTo>
                    <a:lnTo>
                      <a:pt x="4666" y="742"/>
                    </a:lnTo>
                    <a:lnTo>
                      <a:pt x="4657" y="715"/>
                    </a:lnTo>
                    <a:lnTo>
                      <a:pt x="4640" y="706"/>
                    </a:lnTo>
                    <a:lnTo>
                      <a:pt x="4622" y="698"/>
                    </a:lnTo>
                    <a:lnTo>
                      <a:pt x="4622" y="698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40" y="662"/>
                    </a:lnTo>
                    <a:lnTo>
                      <a:pt x="4640" y="662"/>
                    </a:lnTo>
                    <a:lnTo>
                      <a:pt x="4657" y="636"/>
                    </a:lnTo>
                    <a:lnTo>
                      <a:pt x="4666" y="609"/>
                    </a:lnTo>
                    <a:lnTo>
                      <a:pt x="4675" y="565"/>
                    </a:lnTo>
                    <a:lnTo>
                      <a:pt x="4675" y="565"/>
                    </a:lnTo>
                    <a:lnTo>
                      <a:pt x="4666" y="556"/>
                    </a:lnTo>
                    <a:lnTo>
                      <a:pt x="4666" y="556"/>
                    </a:lnTo>
                    <a:lnTo>
                      <a:pt x="4631" y="539"/>
                    </a:lnTo>
                    <a:lnTo>
                      <a:pt x="4596" y="530"/>
                    </a:lnTo>
                    <a:lnTo>
                      <a:pt x="4596" y="530"/>
                    </a:lnTo>
                    <a:lnTo>
                      <a:pt x="4587" y="539"/>
                    </a:lnTo>
                    <a:lnTo>
                      <a:pt x="4587" y="539"/>
                    </a:lnTo>
                    <a:lnTo>
                      <a:pt x="4534" y="539"/>
                    </a:lnTo>
                    <a:lnTo>
                      <a:pt x="4490" y="530"/>
                    </a:lnTo>
                    <a:lnTo>
                      <a:pt x="4490" y="530"/>
                    </a:lnTo>
                    <a:lnTo>
                      <a:pt x="4481" y="530"/>
                    </a:lnTo>
                    <a:lnTo>
                      <a:pt x="4481" y="530"/>
                    </a:lnTo>
                    <a:lnTo>
                      <a:pt x="4472" y="530"/>
                    </a:lnTo>
                    <a:lnTo>
                      <a:pt x="4463" y="539"/>
                    </a:lnTo>
                    <a:lnTo>
                      <a:pt x="4446" y="556"/>
                    </a:lnTo>
                    <a:lnTo>
                      <a:pt x="4446" y="556"/>
                    </a:lnTo>
                    <a:lnTo>
                      <a:pt x="4446" y="565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37" y="583"/>
                    </a:lnTo>
                    <a:lnTo>
                      <a:pt x="4437" y="583"/>
                    </a:lnTo>
                    <a:lnTo>
                      <a:pt x="4410" y="645"/>
                    </a:lnTo>
                    <a:lnTo>
                      <a:pt x="4410" y="645"/>
                    </a:lnTo>
                    <a:lnTo>
                      <a:pt x="4393" y="662"/>
                    </a:lnTo>
                    <a:lnTo>
                      <a:pt x="4384" y="680"/>
                    </a:lnTo>
                    <a:lnTo>
                      <a:pt x="4349" y="689"/>
                    </a:lnTo>
                    <a:lnTo>
                      <a:pt x="4349" y="689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22" y="706"/>
                    </a:lnTo>
                    <a:lnTo>
                      <a:pt x="4304" y="724"/>
                    </a:lnTo>
                    <a:lnTo>
                      <a:pt x="4304" y="724"/>
                    </a:lnTo>
                    <a:lnTo>
                      <a:pt x="4304" y="733"/>
                    </a:lnTo>
                    <a:lnTo>
                      <a:pt x="4304" y="742"/>
                    </a:lnTo>
                    <a:lnTo>
                      <a:pt x="4304" y="742"/>
                    </a:lnTo>
                    <a:lnTo>
                      <a:pt x="4313" y="759"/>
                    </a:lnTo>
                    <a:lnTo>
                      <a:pt x="4313" y="759"/>
                    </a:lnTo>
                    <a:lnTo>
                      <a:pt x="4322" y="768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68"/>
                    </a:lnTo>
                    <a:lnTo>
                      <a:pt x="4340" y="768"/>
                    </a:lnTo>
                    <a:lnTo>
                      <a:pt x="4349" y="768"/>
                    </a:lnTo>
                    <a:lnTo>
                      <a:pt x="4349" y="768"/>
                    </a:lnTo>
                    <a:lnTo>
                      <a:pt x="4340" y="786"/>
                    </a:lnTo>
                    <a:lnTo>
                      <a:pt x="4340" y="786"/>
                    </a:lnTo>
                    <a:lnTo>
                      <a:pt x="4331" y="795"/>
                    </a:lnTo>
                    <a:lnTo>
                      <a:pt x="4331" y="804"/>
                    </a:lnTo>
                    <a:lnTo>
                      <a:pt x="4331" y="804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13" y="839"/>
                    </a:lnTo>
                    <a:lnTo>
                      <a:pt x="4313" y="857"/>
                    </a:lnTo>
                    <a:lnTo>
                      <a:pt x="4313" y="857"/>
                    </a:lnTo>
                    <a:lnTo>
                      <a:pt x="4313" y="874"/>
                    </a:lnTo>
                    <a:lnTo>
                      <a:pt x="4322" y="874"/>
                    </a:lnTo>
                    <a:lnTo>
                      <a:pt x="4349" y="883"/>
                    </a:lnTo>
                    <a:lnTo>
                      <a:pt x="4349" y="883"/>
                    </a:lnTo>
                    <a:lnTo>
                      <a:pt x="4375" y="892"/>
                    </a:lnTo>
                    <a:lnTo>
                      <a:pt x="4375" y="892"/>
                    </a:lnTo>
                    <a:lnTo>
                      <a:pt x="4384" y="901"/>
                    </a:lnTo>
                    <a:lnTo>
                      <a:pt x="4384" y="901"/>
                    </a:lnTo>
                    <a:lnTo>
                      <a:pt x="4393" y="901"/>
                    </a:lnTo>
                    <a:lnTo>
                      <a:pt x="4393" y="909"/>
                    </a:lnTo>
                    <a:lnTo>
                      <a:pt x="4393" y="909"/>
                    </a:lnTo>
                    <a:lnTo>
                      <a:pt x="4393" y="927"/>
                    </a:lnTo>
                    <a:lnTo>
                      <a:pt x="4393" y="927"/>
                    </a:lnTo>
                    <a:lnTo>
                      <a:pt x="4401" y="927"/>
                    </a:lnTo>
                    <a:lnTo>
                      <a:pt x="4401" y="927"/>
                    </a:lnTo>
                    <a:lnTo>
                      <a:pt x="4401" y="936"/>
                    </a:lnTo>
                    <a:lnTo>
                      <a:pt x="4401" y="936"/>
                    </a:lnTo>
                    <a:lnTo>
                      <a:pt x="4410" y="945"/>
                    </a:lnTo>
                    <a:lnTo>
                      <a:pt x="4410" y="945"/>
                    </a:lnTo>
                    <a:lnTo>
                      <a:pt x="4419" y="954"/>
                    </a:lnTo>
                    <a:lnTo>
                      <a:pt x="4437" y="954"/>
                    </a:lnTo>
                    <a:lnTo>
                      <a:pt x="4437" y="954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10" y="998"/>
                    </a:lnTo>
                    <a:lnTo>
                      <a:pt x="4410" y="998"/>
                    </a:lnTo>
                    <a:lnTo>
                      <a:pt x="4401" y="989"/>
                    </a:lnTo>
                    <a:lnTo>
                      <a:pt x="4366" y="962"/>
                    </a:lnTo>
                    <a:lnTo>
                      <a:pt x="4366" y="962"/>
                    </a:lnTo>
                    <a:lnTo>
                      <a:pt x="4357" y="954"/>
                    </a:lnTo>
                    <a:lnTo>
                      <a:pt x="4357" y="954"/>
                    </a:lnTo>
                    <a:lnTo>
                      <a:pt x="4349" y="945"/>
                    </a:lnTo>
                    <a:lnTo>
                      <a:pt x="4349" y="945"/>
                    </a:lnTo>
                    <a:lnTo>
                      <a:pt x="4322" y="936"/>
                    </a:lnTo>
                    <a:lnTo>
                      <a:pt x="4322" y="936"/>
                    </a:lnTo>
                    <a:lnTo>
                      <a:pt x="4304" y="927"/>
                    </a:lnTo>
                    <a:lnTo>
                      <a:pt x="4304" y="927"/>
                    </a:lnTo>
                    <a:lnTo>
                      <a:pt x="4296" y="918"/>
                    </a:lnTo>
                    <a:lnTo>
                      <a:pt x="4296" y="918"/>
                    </a:lnTo>
                    <a:lnTo>
                      <a:pt x="4251" y="909"/>
                    </a:lnTo>
                    <a:lnTo>
                      <a:pt x="4251" y="909"/>
                    </a:lnTo>
                    <a:lnTo>
                      <a:pt x="4225" y="901"/>
                    </a:lnTo>
                    <a:lnTo>
                      <a:pt x="4225" y="901"/>
                    </a:lnTo>
                    <a:lnTo>
                      <a:pt x="4225" y="892"/>
                    </a:lnTo>
                    <a:lnTo>
                      <a:pt x="4225" y="892"/>
                    </a:lnTo>
                    <a:lnTo>
                      <a:pt x="4216" y="892"/>
                    </a:lnTo>
                    <a:lnTo>
                      <a:pt x="4216" y="892"/>
                    </a:lnTo>
                    <a:lnTo>
                      <a:pt x="4199" y="892"/>
                    </a:lnTo>
                    <a:lnTo>
                      <a:pt x="4181" y="874"/>
                    </a:lnTo>
                    <a:lnTo>
                      <a:pt x="4181" y="874"/>
                    </a:lnTo>
                    <a:lnTo>
                      <a:pt x="4137" y="857"/>
                    </a:lnTo>
                    <a:lnTo>
                      <a:pt x="4075" y="848"/>
                    </a:lnTo>
                    <a:lnTo>
                      <a:pt x="4066" y="848"/>
                    </a:lnTo>
                    <a:lnTo>
                      <a:pt x="4066" y="848"/>
                    </a:lnTo>
                    <a:lnTo>
                      <a:pt x="4022" y="848"/>
                    </a:lnTo>
                    <a:lnTo>
                      <a:pt x="4022" y="848"/>
                    </a:lnTo>
                    <a:lnTo>
                      <a:pt x="4004" y="848"/>
                    </a:lnTo>
                    <a:lnTo>
                      <a:pt x="4004" y="848"/>
                    </a:lnTo>
                    <a:lnTo>
                      <a:pt x="3978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43" y="821"/>
                    </a:lnTo>
                    <a:lnTo>
                      <a:pt x="3934" y="812"/>
                    </a:lnTo>
                    <a:lnTo>
                      <a:pt x="3934" y="812"/>
                    </a:lnTo>
                    <a:lnTo>
                      <a:pt x="3907" y="804"/>
                    </a:lnTo>
                    <a:lnTo>
                      <a:pt x="3907" y="804"/>
                    </a:lnTo>
                    <a:lnTo>
                      <a:pt x="3899" y="795"/>
                    </a:lnTo>
                    <a:lnTo>
                      <a:pt x="3899" y="795"/>
                    </a:lnTo>
                    <a:lnTo>
                      <a:pt x="3863" y="786"/>
                    </a:lnTo>
                    <a:lnTo>
                      <a:pt x="3846" y="795"/>
                    </a:lnTo>
                    <a:lnTo>
                      <a:pt x="3846" y="795"/>
                    </a:lnTo>
                    <a:lnTo>
                      <a:pt x="3837" y="804"/>
                    </a:lnTo>
                    <a:lnTo>
                      <a:pt x="3837" y="821"/>
                    </a:lnTo>
                    <a:lnTo>
                      <a:pt x="3837" y="821"/>
                    </a:lnTo>
                    <a:lnTo>
                      <a:pt x="3846" y="839"/>
                    </a:lnTo>
                    <a:lnTo>
                      <a:pt x="3863" y="848"/>
                    </a:lnTo>
                    <a:lnTo>
                      <a:pt x="3872" y="848"/>
                    </a:lnTo>
                    <a:lnTo>
                      <a:pt x="3872" y="848"/>
                    </a:lnTo>
                    <a:lnTo>
                      <a:pt x="3881" y="848"/>
                    </a:lnTo>
                    <a:lnTo>
                      <a:pt x="3881" y="848"/>
                    </a:lnTo>
                    <a:lnTo>
                      <a:pt x="3890" y="865"/>
                    </a:lnTo>
                    <a:lnTo>
                      <a:pt x="3899" y="865"/>
                    </a:lnTo>
                    <a:lnTo>
                      <a:pt x="3916" y="865"/>
                    </a:lnTo>
                    <a:lnTo>
                      <a:pt x="3916" y="865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83"/>
                    </a:lnTo>
                    <a:lnTo>
                      <a:pt x="3943" y="883"/>
                    </a:lnTo>
                    <a:lnTo>
                      <a:pt x="3943" y="901"/>
                    </a:lnTo>
                    <a:lnTo>
                      <a:pt x="3943" y="901"/>
                    </a:lnTo>
                    <a:lnTo>
                      <a:pt x="3960" y="918"/>
                    </a:lnTo>
                    <a:lnTo>
                      <a:pt x="3969" y="936"/>
                    </a:lnTo>
                    <a:lnTo>
                      <a:pt x="3969" y="936"/>
                    </a:lnTo>
                    <a:lnTo>
                      <a:pt x="3978" y="945"/>
                    </a:lnTo>
                    <a:lnTo>
                      <a:pt x="3978" y="945"/>
                    </a:lnTo>
                    <a:lnTo>
                      <a:pt x="3960" y="954"/>
                    </a:lnTo>
                    <a:lnTo>
                      <a:pt x="3960" y="954"/>
                    </a:lnTo>
                    <a:lnTo>
                      <a:pt x="3934" y="954"/>
                    </a:lnTo>
                    <a:lnTo>
                      <a:pt x="3916" y="962"/>
                    </a:lnTo>
                    <a:lnTo>
                      <a:pt x="3916" y="962"/>
                    </a:lnTo>
                    <a:lnTo>
                      <a:pt x="3907" y="971"/>
                    </a:lnTo>
                    <a:lnTo>
                      <a:pt x="3907" y="971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899" y="980"/>
                    </a:lnTo>
                    <a:lnTo>
                      <a:pt x="3899" y="980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9" y="954"/>
                    </a:lnTo>
                    <a:lnTo>
                      <a:pt x="3899" y="954"/>
                    </a:lnTo>
                    <a:lnTo>
                      <a:pt x="3899" y="945"/>
                    </a:lnTo>
                    <a:lnTo>
                      <a:pt x="3899" y="945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37" y="927"/>
                    </a:lnTo>
                    <a:lnTo>
                      <a:pt x="3793" y="954"/>
                    </a:lnTo>
                    <a:lnTo>
                      <a:pt x="3793" y="954"/>
                    </a:lnTo>
                    <a:lnTo>
                      <a:pt x="3775" y="962"/>
                    </a:lnTo>
                    <a:lnTo>
                      <a:pt x="3775" y="962"/>
                    </a:lnTo>
                    <a:lnTo>
                      <a:pt x="3766" y="962"/>
                    </a:lnTo>
                    <a:lnTo>
                      <a:pt x="3740" y="962"/>
                    </a:lnTo>
                    <a:lnTo>
                      <a:pt x="3740" y="962"/>
                    </a:lnTo>
                    <a:lnTo>
                      <a:pt x="3704" y="962"/>
                    </a:lnTo>
                    <a:lnTo>
                      <a:pt x="3669" y="962"/>
                    </a:lnTo>
                    <a:lnTo>
                      <a:pt x="3669" y="962"/>
                    </a:lnTo>
                    <a:lnTo>
                      <a:pt x="3643" y="980"/>
                    </a:lnTo>
                    <a:lnTo>
                      <a:pt x="3634" y="998"/>
                    </a:lnTo>
                    <a:lnTo>
                      <a:pt x="3634" y="998"/>
                    </a:lnTo>
                    <a:lnTo>
                      <a:pt x="3625" y="998"/>
                    </a:lnTo>
                    <a:lnTo>
                      <a:pt x="3625" y="998"/>
                    </a:lnTo>
                    <a:lnTo>
                      <a:pt x="3625" y="1007"/>
                    </a:lnTo>
                    <a:lnTo>
                      <a:pt x="3625" y="1007"/>
                    </a:lnTo>
                    <a:lnTo>
                      <a:pt x="3599" y="998"/>
                    </a:lnTo>
                    <a:lnTo>
                      <a:pt x="3581" y="1007"/>
                    </a:lnTo>
                    <a:lnTo>
                      <a:pt x="3581" y="1007"/>
                    </a:lnTo>
                    <a:lnTo>
                      <a:pt x="3554" y="998"/>
                    </a:lnTo>
                    <a:lnTo>
                      <a:pt x="3554" y="998"/>
                    </a:lnTo>
                    <a:lnTo>
                      <a:pt x="3546" y="998"/>
                    </a:lnTo>
                    <a:lnTo>
                      <a:pt x="3546" y="998"/>
                    </a:lnTo>
                    <a:lnTo>
                      <a:pt x="3554" y="998"/>
                    </a:lnTo>
                    <a:lnTo>
                      <a:pt x="3563" y="998"/>
                    </a:lnTo>
                    <a:lnTo>
                      <a:pt x="3563" y="998"/>
                    </a:lnTo>
                    <a:lnTo>
                      <a:pt x="3572" y="989"/>
                    </a:lnTo>
                    <a:lnTo>
                      <a:pt x="3581" y="989"/>
                    </a:lnTo>
                    <a:lnTo>
                      <a:pt x="3581" y="989"/>
                    </a:lnTo>
                    <a:lnTo>
                      <a:pt x="3581" y="971"/>
                    </a:lnTo>
                    <a:lnTo>
                      <a:pt x="3581" y="962"/>
                    </a:lnTo>
                    <a:lnTo>
                      <a:pt x="3581" y="962"/>
                    </a:lnTo>
                    <a:lnTo>
                      <a:pt x="3581" y="954"/>
                    </a:lnTo>
                    <a:lnTo>
                      <a:pt x="3581" y="954"/>
                    </a:lnTo>
                    <a:lnTo>
                      <a:pt x="3590" y="945"/>
                    </a:lnTo>
                    <a:lnTo>
                      <a:pt x="3590" y="936"/>
                    </a:lnTo>
                    <a:lnTo>
                      <a:pt x="3590" y="936"/>
                    </a:lnTo>
                    <a:lnTo>
                      <a:pt x="3581" y="927"/>
                    </a:lnTo>
                    <a:lnTo>
                      <a:pt x="3563" y="927"/>
                    </a:lnTo>
                    <a:lnTo>
                      <a:pt x="3563" y="927"/>
                    </a:lnTo>
                    <a:lnTo>
                      <a:pt x="3528" y="945"/>
                    </a:lnTo>
                    <a:lnTo>
                      <a:pt x="3528" y="945"/>
                    </a:lnTo>
                    <a:lnTo>
                      <a:pt x="3519" y="945"/>
                    </a:lnTo>
                    <a:lnTo>
                      <a:pt x="3519" y="945"/>
                    </a:lnTo>
                    <a:lnTo>
                      <a:pt x="3502" y="954"/>
                    </a:lnTo>
                    <a:lnTo>
                      <a:pt x="3502" y="962"/>
                    </a:lnTo>
                    <a:lnTo>
                      <a:pt x="3502" y="971"/>
                    </a:lnTo>
                    <a:lnTo>
                      <a:pt x="3502" y="971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71"/>
                    </a:lnTo>
                    <a:lnTo>
                      <a:pt x="3484" y="971"/>
                    </a:lnTo>
                    <a:lnTo>
                      <a:pt x="3484" y="971"/>
                    </a:lnTo>
                    <a:lnTo>
                      <a:pt x="3475" y="962"/>
                    </a:lnTo>
                    <a:lnTo>
                      <a:pt x="3466" y="962"/>
                    </a:lnTo>
                    <a:lnTo>
                      <a:pt x="3466" y="962"/>
                    </a:lnTo>
                    <a:lnTo>
                      <a:pt x="3396" y="980"/>
                    </a:lnTo>
                    <a:lnTo>
                      <a:pt x="3360" y="989"/>
                    </a:lnTo>
                    <a:lnTo>
                      <a:pt x="3334" y="1007"/>
                    </a:lnTo>
                    <a:lnTo>
                      <a:pt x="3334" y="1007"/>
                    </a:lnTo>
                    <a:lnTo>
                      <a:pt x="3325" y="1015"/>
                    </a:lnTo>
                    <a:lnTo>
                      <a:pt x="3307" y="1024"/>
                    </a:lnTo>
                    <a:lnTo>
                      <a:pt x="3307" y="1024"/>
                    </a:lnTo>
                    <a:lnTo>
                      <a:pt x="3290" y="1033"/>
                    </a:lnTo>
                    <a:lnTo>
                      <a:pt x="3290" y="1033"/>
                    </a:lnTo>
                    <a:lnTo>
                      <a:pt x="3281" y="1042"/>
                    </a:lnTo>
                    <a:lnTo>
                      <a:pt x="3281" y="1042"/>
                    </a:lnTo>
                    <a:lnTo>
                      <a:pt x="3272" y="1042"/>
                    </a:lnTo>
                    <a:lnTo>
                      <a:pt x="3272" y="1042"/>
                    </a:lnTo>
                    <a:lnTo>
                      <a:pt x="3254" y="1051"/>
                    </a:lnTo>
                    <a:lnTo>
                      <a:pt x="3254" y="1051"/>
                    </a:lnTo>
                    <a:lnTo>
                      <a:pt x="3237" y="1051"/>
                    </a:lnTo>
                    <a:lnTo>
                      <a:pt x="3237" y="1051"/>
                    </a:lnTo>
                    <a:lnTo>
                      <a:pt x="3228" y="1051"/>
                    </a:lnTo>
                    <a:lnTo>
                      <a:pt x="3228" y="1051"/>
                    </a:lnTo>
                    <a:lnTo>
                      <a:pt x="3219" y="1060"/>
                    </a:lnTo>
                    <a:lnTo>
                      <a:pt x="3219" y="1060"/>
                    </a:lnTo>
                    <a:lnTo>
                      <a:pt x="3210" y="1077"/>
                    </a:lnTo>
                    <a:lnTo>
                      <a:pt x="3210" y="1095"/>
                    </a:lnTo>
                    <a:lnTo>
                      <a:pt x="3210" y="1121"/>
                    </a:lnTo>
                    <a:lnTo>
                      <a:pt x="3210" y="1121"/>
                    </a:lnTo>
                    <a:lnTo>
                      <a:pt x="3193" y="1121"/>
                    </a:lnTo>
                    <a:lnTo>
                      <a:pt x="3149" y="1121"/>
                    </a:lnTo>
                    <a:lnTo>
                      <a:pt x="3122" y="1121"/>
                    </a:lnTo>
                    <a:lnTo>
                      <a:pt x="3122" y="1121"/>
                    </a:lnTo>
                    <a:lnTo>
                      <a:pt x="3113" y="1121"/>
                    </a:lnTo>
                    <a:lnTo>
                      <a:pt x="3104" y="1113"/>
                    </a:lnTo>
                    <a:lnTo>
                      <a:pt x="3104" y="1113"/>
                    </a:lnTo>
                    <a:lnTo>
                      <a:pt x="3096" y="1104"/>
                    </a:lnTo>
                    <a:lnTo>
                      <a:pt x="3096" y="1104"/>
                    </a:lnTo>
                    <a:lnTo>
                      <a:pt x="3096" y="1095"/>
                    </a:lnTo>
                    <a:lnTo>
                      <a:pt x="3096" y="1095"/>
                    </a:lnTo>
                    <a:lnTo>
                      <a:pt x="3087" y="1086"/>
                    </a:lnTo>
                    <a:lnTo>
                      <a:pt x="3078" y="1086"/>
                    </a:lnTo>
                    <a:lnTo>
                      <a:pt x="3078" y="1086"/>
                    </a:lnTo>
                    <a:lnTo>
                      <a:pt x="3069" y="1077"/>
                    </a:lnTo>
                    <a:lnTo>
                      <a:pt x="3069" y="1077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96" y="1060"/>
                    </a:lnTo>
                    <a:lnTo>
                      <a:pt x="3113" y="1051"/>
                    </a:lnTo>
                    <a:lnTo>
                      <a:pt x="3113" y="1051"/>
                    </a:lnTo>
                    <a:lnTo>
                      <a:pt x="3140" y="1051"/>
                    </a:lnTo>
                    <a:lnTo>
                      <a:pt x="3140" y="1051"/>
                    </a:lnTo>
                    <a:lnTo>
                      <a:pt x="3157" y="1051"/>
                    </a:lnTo>
                    <a:lnTo>
                      <a:pt x="3157" y="1051"/>
                    </a:lnTo>
                    <a:lnTo>
                      <a:pt x="3166" y="1033"/>
                    </a:lnTo>
                    <a:lnTo>
                      <a:pt x="3166" y="1033"/>
                    </a:lnTo>
                    <a:lnTo>
                      <a:pt x="3157" y="1015"/>
                    </a:lnTo>
                    <a:lnTo>
                      <a:pt x="3149" y="1007"/>
                    </a:lnTo>
                    <a:lnTo>
                      <a:pt x="3149" y="1007"/>
                    </a:lnTo>
                    <a:lnTo>
                      <a:pt x="3131" y="980"/>
                    </a:lnTo>
                    <a:lnTo>
                      <a:pt x="3131" y="980"/>
                    </a:lnTo>
                    <a:lnTo>
                      <a:pt x="3122" y="971"/>
                    </a:lnTo>
                    <a:lnTo>
                      <a:pt x="3113" y="962"/>
                    </a:lnTo>
                    <a:lnTo>
                      <a:pt x="3078" y="954"/>
                    </a:lnTo>
                    <a:lnTo>
                      <a:pt x="3078" y="954"/>
                    </a:lnTo>
                    <a:lnTo>
                      <a:pt x="3052" y="962"/>
                    </a:lnTo>
                    <a:lnTo>
                      <a:pt x="3052" y="962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16" y="962"/>
                    </a:lnTo>
                    <a:lnTo>
                      <a:pt x="3016" y="962"/>
                    </a:lnTo>
                    <a:lnTo>
                      <a:pt x="2999" y="962"/>
                    </a:lnTo>
                    <a:lnTo>
                      <a:pt x="2990" y="971"/>
                    </a:lnTo>
                    <a:lnTo>
                      <a:pt x="2990" y="971"/>
                    </a:lnTo>
                    <a:lnTo>
                      <a:pt x="2990" y="980"/>
                    </a:lnTo>
                    <a:lnTo>
                      <a:pt x="2999" y="989"/>
                    </a:lnTo>
                    <a:lnTo>
                      <a:pt x="2999" y="989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2999" y="1007"/>
                    </a:lnTo>
                    <a:lnTo>
                      <a:pt x="2999" y="1015"/>
                    </a:lnTo>
                    <a:lnTo>
                      <a:pt x="2999" y="1015"/>
                    </a:lnTo>
                    <a:lnTo>
                      <a:pt x="3007" y="1024"/>
                    </a:lnTo>
                    <a:lnTo>
                      <a:pt x="3007" y="1024"/>
                    </a:lnTo>
                    <a:lnTo>
                      <a:pt x="2999" y="1042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81" y="1077"/>
                    </a:lnTo>
                    <a:lnTo>
                      <a:pt x="2981" y="1086"/>
                    </a:lnTo>
                    <a:lnTo>
                      <a:pt x="2981" y="1086"/>
                    </a:lnTo>
                    <a:lnTo>
                      <a:pt x="2981" y="1104"/>
                    </a:lnTo>
                    <a:lnTo>
                      <a:pt x="2999" y="1104"/>
                    </a:lnTo>
                    <a:lnTo>
                      <a:pt x="3007" y="1104"/>
                    </a:lnTo>
                    <a:lnTo>
                      <a:pt x="3007" y="1104"/>
                    </a:lnTo>
                    <a:lnTo>
                      <a:pt x="3016" y="1104"/>
                    </a:lnTo>
                    <a:lnTo>
                      <a:pt x="3016" y="1104"/>
                    </a:lnTo>
                    <a:lnTo>
                      <a:pt x="3025" y="1121"/>
                    </a:lnTo>
                    <a:lnTo>
                      <a:pt x="3025" y="1139"/>
                    </a:lnTo>
                    <a:lnTo>
                      <a:pt x="3025" y="1148"/>
                    </a:lnTo>
                    <a:lnTo>
                      <a:pt x="3025" y="1148"/>
                    </a:lnTo>
                    <a:lnTo>
                      <a:pt x="3016" y="1165"/>
                    </a:lnTo>
                    <a:lnTo>
                      <a:pt x="3016" y="1165"/>
                    </a:lnTo>
                    <a:lnTo>
                      <a:pt x="3007" y="1183"/>
                    </a:lnTo>
                    <a:lnTo>
                      <a:pt x="3007" y="1183"/>
                    </a:lnTo>
                    <a:lnTo>
                      <a:pt x="2990" y="1183"/>
                    </a:lnTo>
                    <a:lnTo>
                      <a:pt x="2981" y="1183"/>
                    </a:lnTo>
                    <a:lnTo>
                      <a:pt x="2981" y="1183"/>
                    </a:lnTo>
                    <a:lnTo>
                      <a:pt x="2981" y="1174"/>
                    </a:lnTo>
                    <a:lnTo>
                      <a:pt x="2981" y="1174"/>
                    </a:lnTo>
                    <a:lnTo>
                      <a:pt x="2972" y="1165"/>
                    </a:lnTo>
                    <a:lnTo>
                      <a:pt x="2963" y="1157"/>
                    </a:lnTo>
                    <a:lnTo>
                      <a:pt x="2937" y="1157"/>
                    </a:lnTo>
                    <a:lnTo>
                      <a:pt x="2910" y="1157"/>
                    </a:lnTo>
                    <a:lnTo>
                      <a:pt x="2910" y="1157"/>
                    </a:lnTo>
                    <a:lnTo>
                      <a:pt x="2902" y="1148"/>
                    </a:lnTo>
                    <a:lnTo>
                      <a:pt x="2884" y="1157"/>
                    </a:lnTo>
                    <a:lnTo>
                      <a:pt x="2866" y="1174"/>
                    </a:lnTo>
                    <a:lnTo>
                      <a:pt x="2866" y="1174"/>
                    </a:lnTo>
                    <a:lnTo>
                      <a:pt x="2857" y="1183"/>
                    </a:lnTo>
                    <a:lnTo>
                      <a:pt x="2831" y="1192"/>
                    </a:lnTo>
                    <a:lnTo>
                      <a:pt x="2831" y="1192"/>
                    </a:lnTo>
                    <a:lnTo>
                      <a:pt x="2822" y="1192"/>
                    </a:lnTo>
                    <a:lnTo>
                      <a:pt x="2822" y="1192"/>
                    </a:lnTo>
                    <a:lnTo>
                      <a:pt x="2804" y="1201"/>
                    </a:lnTo>
                    <a:lnTo>
                      <a:pt x="2787" y="1218"/>
                    </a:lnTo>
                    <a:lnTo>
                      <a:pt x="2787" y="1218"/>
                    </a:lnTo>
                    <a:lnTo>
                      <a:pt x="2769" y="1236"/>
                    </a:lnTo>
                    <a:lnTo>
                      <a:pt x="2769" y="1236"/>
                    </a:lnTo>
                    <a:lnTo>
                      <a:pt x="2760" y="1254"/>
                    </a:lnTo>
                    <a:lnTo>
                      <a:pt x="2760" y="1254"/>
                    </a:lnTo>
                    <a:lnTo>
                      <a:pt x="2752" y="1263"/>
                    </a:lnTo>
                    <a:lnTo>
                      <a:pt x="2760" y="1271"/>
                    </a:lnTo>
                    <a:lnTo>
                      <a:pt x="2769" y="1289"/>
                    </a:lnTo>
                    <a:lnTo>
                      <a:pt x="2769" y="1289"/>
                    </a:lnTo>
                    <a:lnTo>
                      <a:pt x="2787" y="1316"/>
                    </a:lnTo>
                    <a:lnTo>
                      <a:pt x="2796" y="1324"/>
                    </a:lnTo>
                    <a:lnTo>
                      <a:pt x="2796" y="1324"/>
                    </a:lnTo>
                    <a:lnTo>
                      <a:pt x="2778" y="1333"/>
                    </a:lnTo>
                    <a:lnTo>
                      <a:pt x="2778" y="1333"/>
                    </a:lnTo>
                    <a:lnTo>
                      <a:pt x="2752" y="1324"/>
                    </a:lnTo>
                    <a:lnTo>
                      <a:pt x="2743" y="1324"/>
                    </a:lnTo>
                    <a:lnTo>
                      <a:pt x="2743" y="1324"/>
                    </a:lnTo>
                    <a:lnTo>
                      <a:pt x="2734" y="1316"/>
                    </a:lnTo>
                    <a:lnTo>
                      <a:pt x="2734" y="1316"/>
                    </a:lnTo>
                    <a:lnTo>
                      <a:pt x="2707" y="1307"/>
                    </a:lnTo>
                    <a:lnTo>
                      <a:pt x="2681" y="1307"/>
                    </a:lnTo>
                    <a:lnTo>
                      <a:pt x="2672" y="1307"/>
                    </a:lnTo>
                    <a:lnTo>
                      <a:pt x="2672" y="1307"/>
                    </a:lnTo>
                    <a:lnTo>
                      <a:pt x="2663" y="1298"/>
                    </a:lnTo>
                    <a:lnTo>
                      <a:pt x="2663" y="1298"/>
                    </a:lnTo>
                    <a:lnTo>
                      <a:pt x="2654" y="1289"/>
                    </a:lnTo>
                    <a:lnTo>
                      <a:pt x="2654" y="1289"/>
                    </a:lnTo>
                    <a:lnTo>
                      <a:pt x="2637" y="1280"/>
                    </a:lnTo>
                    <a:lnTo>
                      <a:pt x="2610" y="1263"/>
                    </a:lnTo>
                    <a:lnTo>
                      <a:pt x="2610" y="1263"/>
                    </a:lnTo>
                    <a:lnTo>
                      <a:pt x="2593" y="1271"/>
                    </a:lnTo>
                    <a:lnTo>
                      <a:pt x="2575" y="1289"/>
                    </a:lnTo>
                    <a:lnTo>
                      <a:pt x="2575" y="1289"/>
                    </a:lnTo>
                    <a:lnTo>
                      <a:pt x="2557" y="1298"/>
                    </a:lnTo>
                    <a:lnTo>
                      <a:pt x="2557" y="1307"/>
                    </a:lnTo>
                    <a:lnTo>
                      <a:pt x="2557" y="1307"/>
                    </a:lnTo>
                    <a:lnTo>
                      <a:pt x="2557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84" y="1333"/>
                    </a:lnTo>
                    <a:lnTo>
                      <a:pt x="2584" y="1333"/>
                    </a:lnTo>
                    <a:lnTo>
                      <a:pt x="2593" y="1351"/>
                    </a:lnTo>
                    <a:lnTo>
                      <a:pt x="2610" y="1360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54" y="1369"/>
                    </a:lnTo>
                    <a:lnTo>
                      <a:pt x="2654" y="1369"/>
                    </a:lnTo>
                    <a:lnTo>
                      <a:pt x="2646" y="1377"/>
                    </a:lnTo>
                    <a:lnTo>
                      <a:pt x="2646" y="1377"/>
                    </a:lnTo>
                    <a:lnTo>
                      <a:pt x="2646" y="1386"/>
                    </a:lnTo>
                    <a:lnTo>
                      <a:pt x="2646" y="1386"/>
                    </a:lnTo>
                    <a:lnTo>
                      <a:pt x="2637" y="1386"/>
                    </a:lnTo>
                    <a:lnTo>
                      <a:pt x="2628" y="1395"/>
                    </a:lnTo>
                    <a:lnTo>
                      <a:pt x="2628" y="1395"/>
                    </a:lnTo>
                    <a:lnTo>
                      <a:pt x="2619" y="1386"/>
                    </a:lnTo>
                    <a:lnTo>
                      <a:pt x="2619" y="1386"/>
                    </a:lnTo>
                    <a:lnTo>
                      <a:pt x="2602" y="1386"/>
                    </a:lnTo>
                    <a:lnTo>
                      <a:pt x="2593" y="1386"/>
                    </a:lnTo>
                    <a:lnTo>
                      <a:pt x="2593" y="1386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66" y="1369"/>
                    </a:lnTo>
                    <a:lnTo>
                      <a:pt x="2549" y="1351"/>
                    </a:lnTo>
                    <a:lnTo>
                      <a:pt x="2531" y="1342"/>
                    </a:lnTo>
                    <a:lnTo>
                      <a:pt x="2513" y="1342"/>
                    </a:lnTo>
                    <a:lnTo>
                      <a:pt x="2513" y="1342"/>
                    </a:lnTo>
                    <a:lnTo>
                      <a:pt x="2504" y="1342"/>
                    </a:lnTo>
                    <a:lnTo>
                      <a:pt x="2504" y="1342"/>
                    </a:lnTo>
                    <a:lnTo>
                      <a:pt x="2496" y="1342"/>
                    </a:lnTo>
                    <a:lnTo>
                      <a:pt x="2496" y="1342"/>
                    </a:lnTo>
                    <a:lnTo>
                      <a:pt x="2496" y="1324"/>
                    </a:lnTo>
                    <a:lnTo>
                      <a:pt x="2496" y="1324"/>
                    </a:lnTo>
                    <a:lnTo>
                      <a:pt x="2487" y="1307"/>
                    </a:lnTo>
                    <a:lnTo>
                      <a:pt x="2487" y="1289"/>
                    </a:lnTo>
                    <a:lnTo>
                      <a:pt x="2487" y="1289"/>
                    </a:lnTo>
                    <a:lnTo>
                      <a:pt x="2478" y="1289"/>
                    </a:lnTo>
                    <a:lnTo>
                      <a:pt x="2478" y="1289"/>
                    </a:lnTo>
                    <a:lnTo>
                      <a:pt x="2478" y="1280"/>
                    </a:lnTo>
                    <a:lnTo>
                      <a:pt x="2478" y="1280"/>
                    </a:lnTo>
                    <a:lnTo>
                      <a:pt x="2478" y="1271"/>
                    </a:lnTo>
                    <a:lnTo>
                      <a:pt x="2478" y="1271"/>
                    </a:lnTo>
                    <a:lnTo>
                      <a:pt x="2478" y="1263"/>
                    </a:lnTo>
                    <a:lnTo>
                      <a:pt x="2478" y="1263"/>
                    </a:lnTo>
                    <a:lnTo>
                      <a:pt x="2478" y="1254"/>
                    </a:lnTo>
                    <a:lnTo>
                      <a:pt x="2478" y="1254"/>
                    </a:lnTo>
                    <a:lnTo>
                      <a:pt x="2487" y="1236"/>
                    </a:lnTo>
                    <a:lnTo>
                      <a:pt x="2487" y="1210"/>
                    </a:lnTo>
                    <a:lnTo>
                      <a:pt x="2487" y="1210"/>
                    </a:lnTo>
                    <a:lnTo>
                      <a:pt x="2487" y="1201"/>
                    </a:lnTo>
                    <a:lnTo>
                      <a:pt x="2469" y="1192"/>
                    </a:lnTo>
                    <a:lnTo>
                      <a:pt x="2469" y="1192"/>
                    </a:lnTo>
                    <a:lnTo>
                      <a:pt x="2452" y="1174"/>
                    </a:lnTo>
                    <a:lnTo>
                      <a:pt x="2434" y="1174"/>
                    </a:lnTo>
                    <a:lnTo>
                      <a:pt x="2434" y="1174"/>
                    </a:lnTo>
                    <a:lnTo>
                      <a:pt x="2425" y="1174"/>
                    </a:lnTo>
                    <a:lnTo>
                      <a:pt x="2425" y="1174"/>
                    </a:lnTo>
                    <a:lnTo>
                      <a:pt x="2416" y="1165"/>
                    </a:lnTo>
                    <a:lnTo>
                      <a:pt x="2416" y="1165"/>
                    </a:lnTo>
                    <a:lnTo>
                      <a:pt x="2416" y="1157"/>
                    </a:lnTo>
                    <a:lnTo>
                      <a:pt x="2399" y="1148"/>
                    </a:lnTo>
                    <a:lnTo>
                      <a:pt x="2399" y="1148"/>
                    </a:lnTo>
                    <a:lnTo>
                      <a:pt x="2372" y="1130"/>
                    </a:lnTo>
                    <a:lnTo>
                      <a:pt x="2354" y="1113"/>
                    </a:lnTo>
                    <a:lnTo>
                      <a:pt x="2354" y="1113"/>
                    </a:lnTo>
                    <a:lnTo>
                      <a:pt x="2354" y="1104"/>
                    </a:lnTo>
                    <a:lnTo>
                      <a:pt x="2354" y="1104"/>
                    </a:lnTo>
                    <a:lnTo>
                      <a:pt x="2363" y="1113"/>
                    </a:lnTo>
                    <a:lnTo>
                      <a:pt x="2363" y="1113"/>
                    </a:lnTo>
                    <a:lnTo>
                      <a:pt x="2399" y="1139"/>
                    </a:lnTo>
                    <a:lnTo>
                      <a:pt x="2443" y="1148"/>
                    </a:lnTo>
                    <a:lnTo>
                      <a:pt x="2443" y="1148"/>
                    </a:lnTo>
                    <a:lnTo>
                      <a:pt x="2496" y="1165"/>
                    </a:lnTo>
                    <a:lnTo>
                      <a:pt x="2496" y="1165"/>
                    </a:lnTo>
                    <a:lnTo>
                      <a:pt x="2504" y="1165"/>
                    </a:lnTo>
                    <a:lnTo>
                      <a:pt x="2504" y="1165"/>
                    </a:lnTo>
                    <a:lnTo>
                      <a:pt x="2522" y="1174"/>
                    </a:lnTo>
                    <a:lnTo>
                      <a:pt x="2549" y="1183"/>
                    </a:lnTo>
                    <a:lnTo>
                      <a:pt x="2575" y="1183"/>
                    </a:lnTo>
                    <a:lnTo>
                      <a:pt x="2575" y="1183"/>
                    </a:lnTo>
                    <a:lnTo>
                      <a:pt x="2681" y="1201"/>
                    </a:lnTo>
                    <a:lnTo>
                      <a:pt x="2681" y="1201"/>
                    </a:lnTo>
                    <a:lnTo>
                      <a:pt x="2707" y="1201"/>
                    </a:lnTo>
                    <a:lnTo>
                      <a:pt x="2734" y="1201"/>
                    </a:lnTo>
                    <a:lnTo>
                      <a:pt x="2787" y="1174"/>
                    </a:lnTo>
                    <a:lnTo>
                      <a:pt x="2822" y="1148"/>
                    </a:lnTo>
                    <a:lnTo>
                      <a:pt x="2849" y="1130"/>
                    </a:lnTo>
                    <a:lnTo>
                      <a:pt x="2849" y="1130"/>
                    </a:lnTo>
                    <a:lnTo>
                      <a:pt x="2857" y="1121"/>
                    </a:lnTo>
                    <a:lnTo>
                      <a:pt x="2857" y="1104"/>
                    </a:lnTo>
                    <a:lnTo>
                      <a:pt x="2849" y="1068"/>
                    </a:lnTo>
                    <a:lnTo>
                      <a:pt x="2849" y="1068"/>
                    </a:lnTo>
                    <a:lnTo>
                      <a:pt x="2849" y="1060"/>
                    </a:lnTo>
                    <a:lnTo>
                      <a:pt x="2849" y="1060"/>
                    </a:lnTo>
                    <a:lnTo>
                      <a:pt x="2840" y="1051"/>
                    </a:lnTo>
                    <a:lnTo>
                      <a:pt x="2831" y="1042"/>
                    </a:lnTo>
                    <a:lnTo>
                      <a:pt x="2831" y="1042"/>
                    </a:lnTo>
                    <a:lnTo>
                      <a:pt x="2822" y="1042"/>
                    </a:lnTo>
                    <a:lnTo>
                      <a:pt x="2822" y="1042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796" y="1007"/>
                    </a:lnTo>
                    <a:lnTo>
                      <a:pt x="2778" y="998"/>
                    </a:lnTo>
                    <a:lnTo>
                      <a:pt x="2760" y="998"/>
                    </a:lnTo>
                    <a:lnTo>
                      <a:pt x="2760" y="998"/>
                    </a:lnTo>
                    <a:lnTo>
                      <a:pt x="2743" y="998"/>
                    </a:lnTo>
                    <a:lnTo>
                      <a:pt x="2734" y="989"/>
                    </a:lnTo>
                    <a:lnTo>
                      <a:pt x="2725" y="980"/>
                    </a:lnTo>
                    <a:lnTo>
                      <a:pt x="2725" y="980"/>
                    </a:lnTo>
                    <a:lnTo>
                      <a:pt x="2716" y="971"/>
                    </a:lnTo>
                    <a:lnTo>
                      <a:pt x="2707" y="971"/>
                    </a:lnTo>
                    <a:lnTo>
                      <a:pt x="2707" y="971"/>
                    </a:lnTo>
                    <a:lnTo>
                      <a:pt x="2690" y="971"/>
                    </a:lnTo>
                    <a:lnTo>
                      <a:pt x="2646" y="945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566" y="901"/>
                    </a:lnTo>
                    <a:lnTo>
                      <a:pt x="2504" y="883"/>
                    </a:lnTo>
                    <a:lnTo>
                      <a:pt x="2504" y="883"/>
                    </a:lnTo>
                    <a:lnTo>
                      <a:pt x="2496" y="883"/>
                    </a:lnTo>
                    <a:lnTo>
                      <a:pt x="2496" y="883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69" y="883"/>
                    </a:lnTo>
                    <a:lnTo>
                      <a:pt x="2469" y="883"/>
                    </a:lnTo>
                    <a:lnTo>
                      <a:pt x="2452" y="874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07" y="883"/>
                    </a:lnTo>
                    <a:lnTo>
                      <a:pt x="2407" y="883"/>
                    </a:lnTo>
                    <a:lnTo>
                      <a:pt x="2399" y="874"/>
                    </a:lnTo>
                    <a:lnTo>
                      <a:pt x="2399" y="874"/>
                    </a:lnTo>
                    <a:lnTo>
                      <a:pt x="2381" y="874"/>
                    </a:lnTo>
                    <a:lnTo>
                      <a:pt x="2372" y="883"/>
                    </a:lnTo>
                    <a:lnTo>
                      <a:pt x="2372" y="883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63" y="874"/>
                    </a:lnTo>
                    <a:lnTo>
                      <a:pt x="2372" y="865"/>
                    </a:lnTo>
                    <a:lnTo>
                      <a:pt x="2372" y="865"/>
                    </a:lnTo>
                    <a:lnTo>
                      <a:pt x="2372" y="857"/>
                    </a:lnTo>
                    <a:lnTo>
                      <a:pt x="2363" y="848"/>
                    </a:lnTo>
                    <a:lnTo>
                      <a:pt x="2363" y="848"/>
                    </a:lnTo>
                    <a:lnTo>
                      <a:pt x="2363" y="839"/>
                    </a:lnTo>
                    <a:lnTo>
                      <a:pt x="2363" y="839"/>
                    </a:lnTo>
                    <a:lnTo>
                      <a:pt x="2346" y="830"/>
                    </a:lnTo>
                    <a:lnTo>
                      <a:pt x="2346" y="830"/>
                    </a:lnTo>
                    <a:lnTo>
                      <a:pt x="2328" y="830"/>
                    </a:lnTo>
                    <a:lnTo>
                      <a:pt x="2310" y="830"/>
                    </a:lnTo>
                    <a:lnTo>
                      <a:pt x="2310" y="830"/>
                    </a:lnTo>
                    <a:lnTo>
                      <a:pt x="2302" y="848"/>
                    </a:lnTo>
                    <a:lnTo>
                      <a:pt x="2302" y="848"/>
                    </a:lnTo>
                    <a:lnTo>
                      <a:pt x="2293" y="848"/>
                    </a:lnTo>
                    <a:lnTo>
                      <a:pt x="2284" y="839"/>
                    </a:lnTo>
                    <a:lnTo>
                      <a:pt x="2284" y="839"/>
                    </a:lnTo>
                    <a:lnTo>
                      <a:pt x="2266" y="839"/>
                    </a:lnTo>
                    <a:lnTo>
                      <a:pt x="2266" y="839"/>
                    </a:lnTo>
                    <a:lnTo>
                      <a:pt x="2257" y="848"/>
                    </a:lnTo>
                    <a:lnTo>
                      <a:pt x="2257" y="848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49" y="857"/>
                    </a:lnTo>
                    <a:lnTo>
                      <a:pt x="2249" y="857"/>
                    </a:lnTo>
                    <a:lnTo>
                      <a:pt x="2240" y="839"/>
                    </a:lnTo>
                    <a:lnTo>
                      <a:pt x="2231" y="839"/>
                    </a:lnTo>
                    <a:lnTo>
                      <a:pt x="2231" y="839"/>
                    </a:lnTo>
                    <a:lnTo>
                      <a:pt x="2222" y="821"/>
                    </a:lnTo>
                    <a:lnTo>
                      <a:pt x="2222" y="821"/>
                    </a:lnTo>
                    <a:lnTo>
                      <a:pt x="2240" y="821"/>
                    </a:lnTo>
                    <a:lnTo>
                      <a:pt x="2257" y="804"/>
                    </a:lnTo>
                    <a:lnTo>
                      <a:pt x="2257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84" y="804"/>
                    </a:lnTo>
                    <a:lnTo>
                      <a:pt x="2293" y="795"/>
                    </a:lnTo>
                    <a:lnTo>
                      <a:pt x="2293" y="795"/>
                    </a:lnTo>
                    <a:lnTo>
                      <a:pt x="2293" y="777"/>
                    </a:lnTo>
                    <a:lnTo>
                      <a:pt x="2293" y="768"/>
                    </a:lnTo>
                    <a:lnTo>
                      <a:pt x="2293" y="768"/>
                    </a:lnTo>
                    <a:lnTo>
                      <a:pt x="2284" y="768"/>
                    </a:lnTo>
                    <a:lnTo>
                      <a:pt x="2284" y="768"/>
                    </a:lnTo>
                    <a:lnTo>
                      <a:pt x="2266" y="759"/>
                    </a:lnTo>
                    <a:lnTo>
                      <a:pt x="2266" y="759"/>
                    </a:lnTo>
                    <a:lnTo>
                      <a:pt x="2266" y="751"/>
                    </a:lnTo>
                    <a:lnTo>
                      <a:pt x="2266" y="751"/>
                    </a:lnTo>
                    <a:lnTo>
                      <a:pt x="2240" y="742"/>
                    </a:lnTo>
                    <a:lnTo>
                      <a:pt x="2231" y="733"/>
                    </a:lnTo>
                    <a:lnTo>
                      <a:pt x="2213" y="742"/>
                    </a:lnTo>
                    <a:lnTo>
                      <a:pt x="2205" y="742"/>
                    </a:lnTo>
                    <a:lnTo>
                      <a:pt x="2205" y="742"/>
                    </a:lnTo>
                    <a:lnTo>
                      <a:pt x="2196" y="733"/>
                    </a:lnTo>
                    <a:lnTo>
                      <a:pt x="2196" y="724"/>
                    </a:lnTo>
                    <a:lnTo>
                      <a:pt x="2196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60" y="724"/>
                    </a:lnTo>
                    <a:lnTo>
                      <a:pt x="2143" y="733"/>
                    </a:lnTo>
                    <a:lnTo>
                      <a:pt x="2143" y="733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43" y="706"/>
                    </a:lnTo>
                    <a:lnTo>
                      <a:pt x="2143" y="706"/>
                    </a:lnTo>
                    <a:lnTo>
                      <a:pt x="2125" y="698"/>
                    </a:lnTo>
                    <a:lnTo>
                      <a:pt x="2116" y="698"/>
                    </a:lnTo>
                    <a:lnTo>
                      <a:pt x="2116" y="698"/>
                    </a:lnTo>
                    <a:lnTo>
                      <a:pt x="2090" y="698"/>
                    </a:lnTo>
                    <a:lnTo>
                      <a:pt x="2081" y="706"/>
                    </a:lnTo>
                    <a:lnTo>
                      <a:pt x="2081" y="706"/>
                    </a:lnTo>
                    <a:lnTo>
                      <a:pt x="2072" y="706"/>
                    </a:lnTo>
                    <a:lnTo>
                      <a:pt x="2063" y="724"/>
                    </a:lnTo>
                    <a:lnTo>
                      <a:pt x="2063" y="733"/>
                    </a:lnTo>
                    <a:lnTo>
                      <a:pt x="2063" y="733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55" y="759"/>
                    </a:lnTo>
                    <a:lnTo>
                      <a:pt x="2046" y="768"/>
                    </a:lnTo>
                    <a:lnTo>
                      <a:pt x="2046" y="768"/>
                    </a:lnTo>
                    <a:lnTo>
                      <a:pt x="2046" y="759"/>
                    </a:lnTo>
                    <a:lnTo>
                      <a:pt x="2046" y="759"/>
                    </a:lnTo>
                    <a:lnTo>
                      <a:pt x="2046" y="751"/>
                    </a:lnTo>
                    <a:lnTo>
                      <a:pt x="2046" y="751"/>
                    </a:lnTo>
                    <a:lnTo>
                      <a:pt x="2055" y="742"/>
                    </a:lnTo>
                    <a:lnTo>
                      <a:pt x="2055" y="742"/>
                    </a:lnTo>
                    <a:lnTo>
                      <a:pt x="2046" y="724"/>
                    </a:lnTo>
                    <a:lnTo>
                      <a:pt x="2037" y="724"/>
                    </a:lnTo>
                    <a:lnTo>
                      <a:pt x="2037" y="724"/>
                    </a:lnTo>
                    <a:lnTo>
                      <a:pt x="2019" y="733"/>
                    </a:lnTo>
                    <a:lnTo>
                      <a:pt x="2002" y="742"/>
                    </a:lnTo>
                    <a:lnTo>
                      <a:pt x="2002" y="742"/>
                    </a:lnTo>
                    <a:lnTo>
                      <a:pt x="2002" y="751"/>
                    </a:lnTo>
                    <a:lnTo>
                      <a:pt x="2002" y="751"/>
                    </a:lnTo>
                    <a:lnTo>
                      <a:pt x="1984" y="759"/>
                    </a:lnTo>
                    <a:lnTo>
                      <a:pt x="1984" y="759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57" y="786"/>
                    </a:lnTo>
                    <a:lnTo>
                      <a:pt x="1966" y="777"/>
                    </a:lnTo>
                    <a:lnTo>
                      <a:pt x="1966" y="777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93" y="742"/>
                    </a:lnTo>
                    <a:lnTo>
                      <a:pt x="1993" y="742"/>
                    </a:lnTo>
                    <a:lnTo>
                      <a:pt x="1993" y="733"/>
                    </a:lnTo>
                    <a:lnTo>
                      <a:pt x="1993" y="733"/>
                    </a:lnTo>
                    <a:lnTo>
                      <a:pt x="2010" y="733"/>
                    </a:lnTo>
                    <a:lnTo>
                      <a:pt x="2010" y="715"/>
                    </a:lnTo>
                    <a:lnTo>
                      <a:pt x="2010" y="715"/>
                    </a:lnTo>
                    <a:lnTo>
                      <a:pt x="2010" y="706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84" y="698"/>
                    </a:lnTo>
                    <a:lnTo>
                      <a:pt x="1984" y="698"/>
                    </a:lnTo>
                    <a:lnTo>
                      <a:pt x="1966" y="706"/>
                    </a:lnTo>
                    <a:lnTo>
                      <a:pt x="1957" y="715"/>
                    </a:lnTo>
                    <a:lnTo>
                      <a:pt x="1957" y="715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40" y="724"/>
                    </a:lnTo>
                    <a:lnTo>
                      <a:pt x="1940" y="724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13" y="724"/>
                    </a:lnTo>
                    <a:lnTo>
                      <a:pt x="1913" y="724"/>
                    </a:lnTo>
                    <a:lnTo>
                      <a:pt x="1905" y="733"/>
                    </a:lnTo>
                    <a:lnTo>
                      <a:pt x="1905" y="733"/>
                    </a:lnTo>
                    <a:lnTo>
                      <a:pt x="1905" y="742"/>
                    </a:lnTo>
                    <a:lnTo>
                      <a:pt x="1905" y="742"/>
                    </a:lnTo>
                    <a:lnTo>
                      <a:pt x="1887" y="742"/>
                    </a:lnTo>
                    <a:lnTo>
                      <a:pt x="1878" y="742"/>
                    </a:lnTo>
                    <a:lnTo>
                      <a:pt x="1869" y="751"/>
                    </a:lnTo>
                    <a:lnTo>
                      <a:pt x="1852" y="759"/>
                    </a:lnTo>
                    <a:lnTo>
                      <a:pt x="1852" y="759"/>
                    </a:lnTo>
                    <a:lnTo>
                      <a:pt x="1843" y="768"/>
                    </a:lnTo>
                    <a:lnTo>
                      <a:pt x="1843" y="786"/>
                    </a:lnTo>
                    <a:lnTo>
                      <a:pt x="1843" y="786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34" y="804"/>
                    </a:lnTo>
                    <a:lnTo>
                      <a:pt x="1834" y="795"/>
                    </a:lnTo>
                    <a:lnTo>
                      <a:pt x="1834" y="795"/>
                    </a:lnTo>
                    <a:lnTo>
                      <a:pt x="1834" y="786"/>
                    </a:lnTo>
                    <a:lnTo>
                      <a:pt x="1816" y="777"/>
                    </a:lnTo>
                    <a:lnTo>
                      <a:pt x="1816" y="777"/>
                    </a:lnTo>
                    <a:lnTo>
                      <a:pt x="1807" y="777"/>
                    </a:lnTo>
                    <a:lnTo>
                      <a:pt x="1799" y="795"/>
                    </a:lnTo>
                    <a:lnTo>
                      <a:pt x="1799" y="795"/>
                    </a:lnTo>
                    <a:lnTo>
                      <a:pt x="1790" y="795"/>
                    </a:lnTo>
                    <a:lnTo>
                      <a:pt x="1790" y="795"/>
                    </a:lnTo>
                    <a:lnTo>
                      <a:pt x="1772" y="786"/>
                    </a:lnTo>
                    <a:lnTo>
                      <a:pt x="1755" y="786"/>
                    </a:lnTo>
                    <a:lnTo>
                      <a:pt x="1755" y="786"/>
                    </a:lnTo>
                    <a:lnTo>
                      <a:pt x="1746" y="786"/>
                    </a:lnTo>
                    <a:lnTo>
                      <a:pt x="1737" y="795"/>
                    </a:lnTo>
                    <a:lnTo>
                      <a:pt x="1737" y="795"/>
                    </a:lnTo>
                    <a:lnTo>
                      <a:pt x="1737" y="804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37" y="812"/>
                    </a:lnTo>
                    <a:lnTo>
                      <a:pt x="1737" y="812"/>
                    </a:lnTo>
                    <a:lnTo>
                      <a:pt x="1728" y="812"/>
                    </a:lnTo>
                    <a:lnTo>
                      <a:pt x="1728" y="812"/>
                    </a:lnTo>
                    <a:lnTo>
                      <a:pt x="1719" y="804"/>
                    </a:lnTo>
                    <a:lnTo>
                      <a:pt x="1702" y="812"/>
                    </a:lnTo>
                    <a:lnTo>
                      <a:pt x="1702" y="812"/>
                    </a:lnTo>
                    <a:lnTo>
                      <a:pt x="1702" y="830"/>
                    </a:lnTo>
                    <a:lnTo>
                      <a:pt x="1702" y="830"/>
                    </a:lnTo>
                    <a:lnTo>
                      <a:pt x="1702" y="839"/>
                    </a:lnTo>
                    <a:lnTo>
                      <a:pt x="1702" y="848"/>
                    </a:lnTo>
                    <a:lnTo>
                      <a:pt x="1702" y="848"/>
                    </a:lnTo>
                    <a:lnTo>
                      <a:pt x="1693" y="848"/>
                    </a:lnTo>
                    <a:lnTo>
                      <a:pt x="1693" y="848"/>
                    </a:lnTo>
                    <a:lnTo>
                      <a:pt x="1693" y="839"/>
                    </a:lnTo>
                    <a:lnTo>
                      <a:pt x="1693" y="839"/>
                    </a:lnTo>
                    <a:lnTo>
                      <a:pt x="1693" y="830"/>
                    </a:lnTo>
                    <a:lnTo>
                      <a:pt x="1675" y="821"/>
                    </a:lnTo>
                    <a:lnTo>
                      <a:pt x="1675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66" y="812"/>
                    </a:lnTo>
                    <a:lnTo>
                      <a:pt x="1657" y="795"/>
                    </a:lnTo>
                    <a:lnTo>
                      <a:pt x="1657" y="795"/>
                    </a:lnTo>
                    <a:lnTo>
                      <a:pt x="1640" y="795"/>
                    </a:lnTo>
                    <a:lnTo>
                      <a:pt x="1631" y="795"/>
                    </a:lnTo>
                    <a:lnTo>
                      <a:pt x="1631" y="795"/>
                    </a:lnTo>
                    <a:lnTo>
                      <a:pt x="1622" y="795"/>
                    </a:lnTo>
                    <a:lnTo>
                      <a:pt x="1622" y="795"/>
                    </a:lnTo>
                    <a:lnTo>
                      <a:pt x="1613" y="804"/>
                    </a:lnTo>
                    <a:lnTo>
                      <a:pt x="1605" y="804"/>
                    </a:lnTo>
                    <a:lnTo>
                      <a:pt x="1605" y="804"/>
                    </a:lnTo>
                    <a:lnTo>
                      <a:pt x="1596" y="804"/>
                    </a:lnTo>
                    <a:lnTo>
                      <a:pt x="1596" y="812"/>
                    </a:lnTo>
                    <a:lnTo>
                      <a:pt x="1596" y="812"/>
                    </a:lnTo>
                    <a:lnTo>
                      <a:pt x="1587" y="821"/>
                    </a:lnTo>
                    <a:lnTo>
                      <a:pt x="1596" y="830"/>
                    </a:lnTo>
                    <a:lnTo>
                      <a:pt x="1596" y="830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87" y="839"/>
                    </a:lnTo>
                    <a:lnTo>
                      <a:pt x="1587" y="839"/>
                    </a:lnTo>
                    <a:lnTo>
                      <a:pt x="1578" y="848"/>
                    </a:lnTo>
                    <a:lnTo>
                      <a:pt x="1569" y="857"/>
                    </a:lnTo>
                    <a:lnTo>
                      <a:pt x="1569" y="857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0" y="857"/>
                    </a:lnTo>
                    <a:lnTo>
                      <a:pt x="1552" y="848"/>
                    </a:lnTo>
                    <a:lnTo>
                      <a:pt x="1543" y="848"/>
                    </a:lnTo>
                    <a:lnTo>
                      <a:pt x="1543" y="848"/>
                    </a:lnTo>
                    <a:lnTo>
                      <a:pt x="1525" y="857"/>
                    </a:lnTo>
                    <a:lnTo>
                      <a:pt x="1516" y="865"/>
                    </a:lnTo>
                    <a:lnTo>
                      <a:pt x="1499" y="874"/>
                    </a:lnTo>
                    <a:lnTo>
                      <a:pt x="1499" y="874"/>
                    </a:lnTo>
                    <a:lnTo>
                      <a:pt x="1490" y="883"/>
                    </a:lnTo>
                    <a:lnTo>
                      <a:pt x="1481" y="901"/>
                    </a:lnTo>
                    <a:lnTo>
                      <a:pt x="1481" y="901"/>
                    </a:lnTo>
                    <a:lnTo>
                      <a:pt x="1490" y="909"/>
                    </a:lnTo>
                    <a:lnTo>
                      <a:pt x="1499" y="909"/>
                    </a:lnTo>
                    <a:lnTo>
                      <a:pt x="1499" y="909"/>
                    </a:lnTo>
                    <a:lnTo>
                      <a:pt x="1507" y="918"/>
                    </a:lnTo>
                    <a:lnTo>
                      <a:pt x="1516" y="909"/>
                    </a:lnTo>
                    <a:lnTo>
                      <a:pt x="1516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16" y="918"/>
                    </a:lnTo>
                    <a:lnTo>
                      <a:pt x="1516" y="918"/>
                    </a:lnTo>
                    <a:lnTo>
                      <a:pt x="1507" y="918"/>
                    </a:lnTo>
                    <a:lnTo>
                      <a:pt x="1507" y="918"/>
                    </a:lnTo>
                    <a:lnTo>
                      <a:pt x="1499" y="927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81" y="927"/>
                    </a:lnTo>
                    <a:lnTo>
                      <a:pt x="1481" y="927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46" y="927"/>
                    </a:lnTo>
                    <a:lnTo>
                      <a:pt x="1446" y="927"/>
                    </a:lnTo>
                    <a:lnTo>
                      <a:pt x="1446" y="918"/>
                    </a:lnTo>
                    <a:lnTo>
                      <a:pt x="1446" y="918"/>
                    </a:lnTo>
                    <a:lnTo>
                      <a:pt x="1446" y="909"/>
                    </a:lnTo>
                    <a:lnTo>
                      <a:pt x="1437" y="901"/>
                    </a:lnTo>
                    <a:lnTo>
                      <a:pt x="1437" y="901"/>
                    </a:lnTo>
                    <a:lnTo>
                      <a:pt x="1428" y="901"/>
                    </a:lnTo>
                    <a:lnTo>
                      <a:pt x="1419" y="909"/>
                    </a:lnTo>
                    <a:lnTo>
                      <a:pt x="1419" y="909"/>
                    </a:lnTo>
                    <a:lnTo>
                      <a:pt x="1410" y="909"/>
                    </a:lnTo>
                    <a:lnTo>
                      <a:pt x="1410" y="909"/>
                    </a:lnTo>
                    <a:lnTo>
                      <a:pt x="1393" y="927"/>
                    </a:lnTo>
                    <a:lnTo>
                      <a:pt x="1393" y="927"/>
                    </a:lnTo>
                    <a:lnTo>
                      <a:pt x="1384" y="936"/>
                    </a:lnTo>
                    <a:lnTo>
                      <a:pt x="1375" y="945"/>
                    </a:lnTo>
                    <a:lnTo>
                      <a:pt x="1384" y="945"/>
                    </a:lnTo>
                    <a:lnTo>
                      <a:pt x="1384" y="945"/>
                    </a:lnTo>
                    <a:lnTo>
                      <a:pt x="1375" y="954"/>
                    </a:lnTo>
                    <a:lnTo>
                      <a:pt x="1375" y="954"/>
                    </a:lnTo>
                    <a:lnTo>
                      <a:pt x="1366" y="954"/>
                    </a:lnTo>
                    <a:lnTo>
                      <a:pt x="1366" y="954"/>
                    </a:lnTo>
                    <a:lnTo>
                      <a:pt x="1366" y="971"/>
                    </a:lnTo>
                    <a:lnTo>
                      <a:pt x="1366" y="980"/>
                    </a:lnTo>
                    <a:lnTo>
                      <a:pt x="1366" y="980"/>
                    </a:lnTo>
                    <a:lnTo>
                      <a:pt x="1375" y="989"/>
                    </a:lnTo>
                    <a:lnTo>
                      <a:pt x="1384" y="989"/>
                    </a:lnTo>
                    <a:lnTo>
                      <a:pt x="1384" y="989"/>
                    </a:lnTo>
                    <a:lnTo>
                      <a:pt x="1402" y="980"/>
                    </a:lnTo>
                    <a:lnTo>
                      <a:pt x="1402" y="980"/>
                    </a:lnTo>
                    <a:lnTo>
                      <a:pt x="1410" y="989"/>
                    </a:lnTo>
                    <a:lnTo>
                      <a:pt x="1419" y="989"/>
                    </a:lnTo>
                    <a:lnTo>
                      <a:pt x="1419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19" y="1007"/>
                    </a:lnTo>
                    <a:lnTo>
                      <a:pt x="1410" y="1007"/>
                    </a:lnTo>
                    <a:lnTo>
                      <a:pt x="1410" y="1007"/>
                    </a:lnTo>
                    <a:lnTo>
                      <a:pt x="1393" y="1015"/>
                    </a:lnTo>
                    <a:lnTo>
                      <a:pt x="1384" y="1024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57" y="1060"/>
                    </a:lnTo>
                    <a:lnTo>
                      <a:pt x="1357" y="1077"/>
                    </a:lnTo>
                    <a:lnTo>
                      <a:pt x="1357" y="1077"/>
                    </a:lnTo>
                    <a:lnTo>
                      <a:pt x="1340" y="1104"/>
                    </a:lnTo>
                    <a:lnTo>
                      <a:pt x="1305" y="1139"/>
                    </a:lnTo>
                    <a:lnTo>
                      <a:pt x="1305" y="1139"/>
                    </a:lnTo>
                    <a:lnTo>
                      <a:pt x="1296" y="1148"/>
                    </a:lnTo>
                    <a:lnTo>
                      <a:pt x="1287" y="1165"/>
                    </a:lnTo>
                    <a:lnTo>
                      <a:pt x="1287" y="1165"/>
                    </a:lnTo>
                    <a:lnTo>
                      <a:pt x="1296" y="1174"/>
                    </a:lnTo>
                    <a:lnTo>
                      <a:pt x="1296" y="1174"/>
                    </a:lnTo>
                    <a:lnTo>
                      <a:pt x="1296" y="1183"/>
                    </a:lnTo>
                    <a:lnTo>
                      <a:pt x="1296" y="1183"/>
                    </a:lnTo>
                    <a:lnTo>
                      <a:pt x="1287" y="1183"/>
                    </a:lnTo>
                    <a:lnTo>
                      <a:pt x="1278" y="1183"/>
                    </a:lnTo>
                    <a:lnTo>
                      <a:pt x="1278" y="1183"/>
                    </a:lnTo>
                    <a:lnTo>
                      <a:pt x="1260" y="1183"/>
                    </a:lnTo>
                    <a:lnTo>
                      <a:pt x="1260" y="1183"/>
                    </a:lnTo>
                    <a:lnTo>
                      <a:pt x="1252" y="1183"/>
                    </a:lnTo>
                    <a:lnTo>
                      <a:pt x="1243" y="1201"/>
                    </a:lnTo>
                    <a:lnTo>
                      <a:pt x="1243" y="1201"/>
                    </a:lnTo>
                    <a:lnTo>
                      <a:pt x="1252" y="1218"/>
                    </a:lnTo>
                    <a:lnTo>
                      <a:pt x="1252" y="1218"/>
                    </a:lnTo>
                    <a:lnTo>
                      <a:pt x="1243" y="1236"/>
                    </a:lnTo>
                    <a:lnTo>
                      <a:pt x="1243" y="1236"/>
                    </a:lnTo>
                    <a:lnTo>
                      <a:pt x="1234" y="1245"/>
                    </a:lnTo>
                    <a:lnTo>
                      <a:pt x="1234" y="1245"/>
                    </a:lnTo>
                    <a:lnTo>
                      <a:pt x="1234" y="1263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34" y="1271"/>
                    </a:lnTo>
                    <a:lnTo>
                      <a:pt x="1225" y="1271"/>
                    </a:lnTo>
                    <a:lnTo>
                      <a:pt x="1225" y="1271"/>
                    </a:lnTo>
                    <a:lnTo>
                      <a:pt x="1207" y="1280"/>
                    </a:lnTo>
                    <a:lnTo>
                      <a:pt x="1207" y="1280"/>
                    </a:lnTo>
                    <a:lnTo>
                      <a:pt x="1190" y="1289"/>
                    </a:lnTo>
                    <a:lnTo>
                      <a:pt x="1190" y="1289"/>
                    </a:lnTo>
                    <a:lnTo>
                      <a:pt x="1181" y="1289"/>
                    </a:lnTo>
                    <a:lnTo>
                      <a:pt x="1172" y="1298"/>
                    </a:lnTo>
                    <a:lnTo>
                      <a:pt x="1172" y="1298"/>
                    </a:lnTo>
                    <a:lnTo>
                      <a:pt x="1172" y="1307"/>
                    </a:lnTo>
                    <a:lnTo>
                      <a:pt x="1181" y="1316"/>
                    </a:lnTo>
                    <a:lnTo>
                      <a:pt x="1190" y="1333"/>
                    </a:lnTo>
                    <a:lnTo>
                      <a:pt x="1190" y="1333"/>
                    </a:lnTo>
                    <a:lnTo>
                      <a:pt x="1181" y="1324"/>
                    </a:lnTo>
                    <a:lnTo>
                      <a:pt x="1163" y="1333"/>
                    </a:lnTo>
                    <a:lnTo>
                      <a:pt x="1163" y="1333"/>
                    </a:lnTo>
                    <a:lnTo>
                      <a:pt x="1155" y="1342"/>
                    </a:lnTo>
                    <a:lnTo>
                      <a:pt x="1137" y="1351"/>
                    </a:lnTo>
                    <a:lnTo>
                      <a:pt x="1137" y="1351"/>
                    </a:lnTo>
                    <a:lnTo>
                      <a:pt x="1120" y="1360"/>
                    </a:lnTo>
                    <a:lnTo>
                      <a:pt x="1111" y="1369"/>
                    </a:lnTo>
                    <a:lnTo>
                      <a:pt x="1111" y="1369"/>
                    </a:lnTo>
                    <a:lnTo>
                      <a:pt x="1111" y="1386"/>
                    </a:lnTo>
                    <a:lnTo>
                      <a:pt x="1111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085" y="1395"/>
                    </a:lnTo>
                    <a:lnTo>
                      <a:pt x="1076" y="1413"/>
                    </a:lnTo>
                    <a:lnTo>
                      <a:pt x="1076" y="1413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30"/>
                    </a:lnTo>
                    <a:lnTo>
                      <a:pt x="1076" y="1430"/>
                    </a:lnTo>
                    <a:lnTo>
                      <a:pt x="1067" y="1421"/>
                    </a:lnTo>
                    <a:lnTo>
                      <a:pt x="1067" y="1421"/>
                    </a:lnTo>
                    <a:lnTo>
                      <a:pt x="1059" y="1413"/>
                    </a:lnTo>
                    <a:lnTo>
                      <a:pt x="1050" y="1404"/>
                    </a:lnTo>
                    <a:lnTo>
                      <a:pt x="1041" y="1404"/>
                    </a:lnTo>
                    <a:lnTo>
                      <a:pt x="1041" y="1404"/>
                    </a:lnTo>
                    <a:lnTo>
                      <a:pt x="1032" y="1413"/>
                    </a:lnTo>
                    <a:lnTo>
                      <a:pt x="1023" y="1421"/>
                    </a:lnTo>
                    <a:lnTo>
                      <a:pt x="1023" y="1421"/>
                    </a:lnTo>
                    <a:lnTo>
                      <a:pt x="1032" y="1448"/>
                    </a:lnTo>
                    <a:lnTo>
                      <a:pt x="1032" y="1448"/>
                    </a:lnTo>
                    <a:lnTo>
                      <a:pt x="1014" y="1448"/>
                    </a:lnTo>
                    <a:lnTo>
                      <a:pt x="1006" y="1457"/>
                    </a:lnTo>
                    <a:lnTo>
                      <a:pt x="1006" y="1457"/>
                    </a:lnTo>
                    <a:lnTo>
                      <a:pt x="979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53" y="1466"/>
                    </a:lnTo>
                    <a:lnTo>
                      <a:pt x="944" y="1483"/>
                    </a:lnTo>
                    <a:lnTo>
                      <a:pt x="944" y="1483"/>
                    </a:lnTo>
                    <a:lnTo>
                      <a:pt x="953" y="1492"/>
                    </a:lnTo>
                    <a:lnTo>
                      <a:pt x="953" y="1492"/>
                    </a:lnTo>
                    <a:lnTo>
                      <a:pt x="953" y="1501"/>
                    </a:lnTo>
                    <a:lnTo>
                      <a:pt x="953" y="1501"/>
                    </a:lnTo>
                    <a:lnTo>
                      <a:pt x="935" y="1492"/>
                    </a:lnTo>
                    <a:lnTo>
                      <a:pt x="935" y="1492"/>
                    </a:lnTo>
                    <a:lnTo>
                      <a:pt x="917" y="1492"/>
                    </a:lnTo>
                    <a:lnTo>
                      <a:pt x="917" y="1492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891" y="1519"/>
                    </a:lnTo>
                    <a:lnTo>
                      <a:pt x="891" y="1519"/>
                    </a:lnTo>
                    <a:lnTo>
                      <a:pt x="882" y="1519"/>
                    </a:lnTo>
                    <a:lnTo>
                      <a:pt x="882" y="1519"/>
                    </a:lnTo>
                    <a:lnTo>
                      <a:pt x="873" y="1519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73" y="1554"/>
                    </a:lnTo>
                    <a:lnTo>
                      <a:pt x="873" y="1554"/>
                    </a:lnTo>
                    <a:lnTo>
                      <a:pt x="864" y="1545"/>
                    </a:lnTo>
                    <a:lnTo>
                      <a:pt x="864" y="1545"/>
                    </a:lnTo>
                    <a:lnTo>
                      <a:pt x="856" y="1545"/>
                    </a:lnTo>
                    <a:lnTo>
                      <a:pt x="856" y="1545"/>
                    </a:lnTo>
                    <a:lnTo>
                      <a:pt x="838" y="1545"/>
                    </a:lnTo>
                    <a:lnTo>
                      <a:pt x="838" y="1545"/>
                    </a:lnTo>
                    <a:lnTo>
                      <a:pt x="829" y="1554"/>
                    </a:lnTo>
                    <a:lnTo>
                      <a:pt x="829" y="1554"/>
                    </a:lnTo>
                    <a:lnTo>
                      <a:pt x="829" y="1563"/>
                    </a:lnTo>
                    <a:lnTo>
                      <a:pt x="829" y="1563"/>
                    </a:lnTo>
                    <a:lnTo>
                      <a:pt x="820" y="1572"/>
                    </a:lnTo>
                    <a:lnTo>
                      <a:pt x="820" y="1572"/>
                    </a:lnTo>
                    <a:lnTo>
                      <a:pt x="820" y="1580"/>
                    </a:lnTo>
                    <a:lnTo>
                      <a:pt x="820" y="1580"/>
                    </a:lnTo>
                    <a:lnTo>
                      <a:pt x="829" y="1598"/>
                    </a:lnTo>
                    <a:lnTo>
                      <a:pt x="838" y="1607"/>
                    </a:lnTo>
                    <a:lnTo>
                      <a:pt x="838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38" y="1625"/>
                    </a:lnTo>
                    <a:lnTo>
                      <a:pt x="838" y="1625"/>
                    </a:lnTo>
                    <a:lnTo>
                      <a:pt x="847" y="1633"/>
                    </a:lnTo>
                    <a:lnTo>
                      <a:pt x="847" y="1633"/>
                    </a:lnTo>
                    <a:lnTo>
                      <a:pt x="838" y="1642"/>
                    </a:lnTo>
                    <a:lnTo>
                      <a:pt x="838" y="1642"/>
                    </a:lnTo>
                    <a:lnTo>
                      <a:pt x="829" y="1642"/>
                    </a:lnTo>
                    <a:lnTo>
                      <a:pt x="829" y="1660"/>
                    </a:lnTo>
                    <a:lnTo>
                      <a:pt x="829" y="1660"/>
                    </a:lnTo>
                    <a:lnTo>
                      <a:pt x="838" y="1677"/>
                    </a:lnTo>
                    <a:lnTo>
                      <a:pt x="838" y="1677"/>
                    </a:lnTo>
                    <a:lnTo>
                      <a:pt x="829" y="1677"/>
                    </a:lnTo>
                    <a:lnTo>
                      <a:pt x="829" y="1677"/>
                    </a:lnTo>
                    <a:lnTo>
                      <a:pt x="829" y="1686"/>
                    </a:lnTo>
                    <a:lnTo>
                      <a:pt x="820" y="1695"/>
                    </a:lnTo>
                    <a:lnTo>
                      <a:pt x="820" y="1695"/>
                    </a:lnTo>
                    <a:lnTo>
                      <a:pt x="829" y="1704"/>
                    </a:lnTo>
                    <a:lnTo>
                      <a:pt x="829" y="1713"/>
                    </a:lnTo>
                    <a:lnTo>
                      <a:pt x="829" y="1713"/>
                    </a:lnTo>
                    <a:lnTo>
                      <a:pt x="847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64" y="1722"/>
                    </a:lnTo>
                    <a:lnTo>
                      <a:pt x="882" y="1730"/>
                    </a:lnTo>
                    <a:lnTo>
                      <a:pt x="882" y="1730"/>
                    </a:lnTo>
                    <a:lnTo>
                      <a:pt x="882" y="1739"/>
                    </a:lnTo>
                    <a:lnTo>
                      <a:pt x="882" y="1739"/>
                    </a:lnTo>
                    <a:lnTo>
                      <a:pt x="873" y="1739"/>
                    </a:lnTo>
                    <a:lnTo>
                      <a:pt x="873" y="1739"/>
                    </a:lnTo>
                    <a:lnTo>
                      <a:pt x="864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47" y="1730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38" y="1766"/>
                    </a:lnTo>
                    <a:lnTo>
                      <a:pt x="838" y="1766"/>
                    </a:lnTo>
                    <a:lnTo>
                      <a:pt x="829" y="1775"/>
                    </a:lnTo>
                    <a:lnTo>
                      <a:pt x="829" y="1775"/>
                    </a:lnTo>
                    <a:lnTo>
                      <a:pt x="838" y="1792"/>
                    </a:lnTo>
                    <a:lnTo>
                      <a:pt x="847" y="1792"/>
                    </a:lnTo>
                    <a:lnTo>
                      <a:pt x="847" y="1792"/>
                    </a:lnTo>
                    <a:lnTo>
                      <a:pt x="864" y="1792"/>
                    </a:lnTo>
                    <a:lnTo>
                      <a:pt x="873" y="1783"/>
                    </a:lnTo>
                    <a:lnTo>
                      <a:pt x="873" y="1783"/>
                    </a:lnTo>
                    <a:lnTo>
                      <a:pt x="882" y="1783"/>
                    </a:lnTo>
                    <a:lnTo>
                      <a:pt x="882" y="1783"/>
                    </a:lnTo>
                    <a:lnTo>
                      <a:pt x="882" y="1775"/>
                    </a:lnTo>
                    <a:lnTo>
                      <a:pt x="882" y="1775"/>
                    </a:lnTo>
                    <a:lnTo>
                      <a:pt x="891" y="1783"/>
                    </a:lnTo>
                    <a:lnTo>
                      <a:pt x="891" y="1783"/>
                    </a:lnTo>
                    <a:lnTo>
                      <a:pt x="882" y="1783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64" y="1810"/>
                    </a:lnTo>
                    <a:lnTo>
                      <a:pt x="856" y="1828"/>
                    </a:lnTo>
                    <a:lnTo>
                      <a:pt x="856" y="1828"/>
                    </a:lnTo>
                    <a:lnTo>
                      <a:pt x="864" y="1845"/>
                    </a:lnTo>
                    <a:lnTo>
                      <a:pt x="891" y="1854"/>
                    </a:lnTo>
                    <a:lnTo>
                      <a:pt x="917" y="1872"/>
                    </a:lnTo>
                    <a:lnTo>
                      <a:pt x="917" y="1872"/>
                    </a:lnTo>
                    <a:lnTo>
                      <a:pt x="926" y="1872"/>
                    </a:lnTo>
                    <a:lnTo>
                      <a:pt x="926" y="1872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70" y="1889"/>
                    </a:lnTo>
                    <a:lnTo>
                      <a:pt x="970" y="1889"/>
                    </a:lnTo>
                    <a:lnTo>
                      <a:pt x="997" y="1889"/>
                    </a:lnTo>
                    <a:lnTo>
                      <a:pt x="997" y="1889"/>
                    </a:lnTo>
                    <a:lnTo>
                      <a:pt x="1023" y="1881"/>
                    </a:lnTo>
                    <a:lnTo>
                      <a:pt x="1050" y="1854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29" y="1810"/>
                    </a:lnTo>
                    <a:lnTo>
                      <a:pt x="1129" y="1810"/>
                    </a:lnTo>
                    <a:lnTo>
                      <a:pt x="1146" y="1801"/>
                    </a:lnTo>
                    <a:lnTo>
                      <a:pt x="1146" y="1792"/>
                    </a:lnTo>
                    <a:lnTo>
                      <a:pt x="1146" y="1792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63" y="1792"/>
                    </a:lnTo>
                    <a:lnTo>
                      <a:pt x="1172" y="1801"/>
                    </a:lnTo>
                    <a:lnTo>
                      <a:pt x="1172" y="1801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9"/>
                    </a:lnTo>
                    <a:lnTo>
                      <a:pt x="1181" y="1819"/>
                    </a:lnTo>
                    <a:lnTo>
                      <a:pt x="1181" y="1854"/>
                    </a:lnTo>
                    <a:lnTo>
                      <a:pt x="1207" y="1881"/>
                    </a:lnTo>
                    <a:lnTo>
                      <a:pt x="1207" y="1881"/>
                    </a:lnTo>
                    <a:lnTo>
                      <a:pt x="1216" y="1889"/>
                    </a:lnTo>
                    <a:lnTo>
                      <a:pt x="1216" y="1898"/>
                    </a:lnTo>
                    <a:lnTo>
                      <a:pt x="1216" y="1898"/>
                    </a:lnTo>
                    <a:lnTo>
                      <a:pt x="1216" y="1916"/>
                    </a:lnTo>
                    <a:lnTo>
                      <a:pt x="1225" y="1933"/>
                    </a:lnTo>
                    <a:lnTo>
                      <a:pt x="1225" y="1933"/>
                    </a:lnTo>
                    <a:lnTo>
                      <a:pt x="1234" y="1951"/>
                    </a:lnTo>
                    <a:lnTo>
                      <a:pt x="1234" y="1951"/>
                    </a:lnTo>
                    <a:lnTo>
                      <a:pt x="1234" y="1960"/>
                    </a:lnTo>
                    <a:lnTo>
                      <a:pt x="1234" y="1969"/>
                    </a:lnTo>
                    <a:lnTo>
                      <a:pt x="1234" y="1969"/>
                    </a:lnTo>
                    <a:lnTo>
                      <a:pt x="1243" y="1978"/>
                    </a:lnTo>
                    <a:lnTo>
                      <a:pt x="1252" y="1986"/>
                    </a:lnTo>
                    <a:lnTo>
                      <a:pt x="1252" y="1986"/>
                    </a:lnTo>
                    <a:lnTo>
                      <a:pt x="1269" y="2004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31"/>
                    </a:lnTo>
                    <a:lnTo>
                      <a:pt x="1260" y="2031"/>
                    </a:lnTo>
                    <a:lnTo>
                      <a:pt x="1269" y="2039"/>
                    </a:lnTo>
                    <a:lnTo>
                      <a:pt x="1278" y="2048"/>
                    </a:lnTo>
                    <a:lnTo>
                      <a:pt x="1278" y="2092"/>
                    </a:lnTo>
                    <a:lnTo>
                      <a:pt x="1278" y="2092"/>
                    </a:lnTo>
                    <a:lnTo>
                      <a:pt x="1287" y="2101"/>
                    </a:lnTo>
                    <a:lnTo>
                      <a:pt x="1296" y="2110"/>
                    </a:lnTo>
                    <a:lnTo>
                      <a:pt x="1296" y="2110"/>
                    </a:lnTo>
                    <a:lnTo>
                      <a:pt x="1313" y="2101"/>
                    </a:lnTo>
                    <a:lnTo>
                      <a:pt x="1331" y="2101"/>
                    </a:lnTo>
                    <a:lnTo>
                      <a:pt x="1331" y="2101"/>
                    </a:lnTo>
                    <a:lnTo>
                      <a:pt x="1349" y="2101"/>
                    </a:lnTo>
                    <a:lnTo>
                      <a:pt x="1357" y="2092"/>
                    </a:lnTo>
                    <a:lnTo>
                      <a:pt x="1357" y="2092"/>
                    </a:lnTo>
                    <a:lnTo>
                      <a:pt x="1357" y="2075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75" y="2057"/>
                    </a:lnTo>
                    <a:lnTo>
                      <a:pt x="1375" y="2039"/>
                    </a:lnTo>
                    <a:lnTo>
                      <a:pt x="1375" y="2039"/>
                    </a:lnTo>
                    <a:lnTo>
                      <a:pt x="1393" y="2039"/>
                    </a:lnTo>
                    <a:lnTo>
                      <a:pt x="1393" y="2039"/>
                    </a:lnTo>
                    <a:lnTo>
                      <a:pt x="1410" y="2048"/>
                    </a:lnTo>
                    <a:lnTo>
                      <a:pt x="1410" y="2048"/>
                    </a:lnTo>
                    <a:lnTo>
                      <a:pt x="1419" y="2048"/>
                    </a:lnTo>
                    <a:lnTo>
                      <a:pt x="1428" y="2048"/>
                    </a:lnTo>
                    <a:lnTo>
                      <a:pt x="1428" y="2048"/>
                    </a:lnTo>
                    <a:lnTo>
                      <a:pt x="1437" y="2048"/>
                    </a:lnTo>
                    <a:lnTo>
                      <a:pt x="1446" y="2039"/>
                    </a:lnTo>
                    <a:lnTo>
                      <a:pt x="1455" y="2022"/>
                    </a:lnTo>
                    <a:lnTo>
                      <a:pt x="1455" y="2022"/>
                    </a:lnTo>
                    <a:lnTo>
                      <a:pt x="1455" y="2013"/>
                    </a:lnTo>
                    <a:lnTo>
                      <a:pt x="1455" y="2013"/>
                    </a:lnTo>
                    <a:lnTo>
                      <a:pt x="1463" y="2022"/>
                    </a:lnTo>
                    <a:lnTo>
                      <a:pt x="1463" y="2022"/>
                    </a:lnTo>
                    <a:lnTo>
                      <a:pt x="1472" y="2022"/>
                    </a:lnTo>
                    <a:lnTo>
                      <a:pt x="1481" y="2022"/>
                    </a:lnTo>
                    <a:lnTo>
                      <a:pt x="1481" y="2022"/>
                    </a:lnTo>
                    <a:lnTo>
                      <a:pt x="1499" y="1986"/>
                    </a:lnTo>
                    <a:lnTo>
                      <a:pt x="1499" y="1986"/>
                    </a:lnTo>
                    <a:lnTo>
                      <a:pt x="1507" y="1978"/>
                    </a:lnTo>
                    <a:lnTo>
                      <a:pt x="1499" y="1969"/>
                    </a:lnTo>
                    <a:lnTo>
                      <a:pt x="1499" y="1969"/>
                    </a:lnTo>
                    <a:lnTo>
                      <a:pt x="1490" y="1960"/>
                    </a:lnTo>
                    <a:lnTo>
                      <a:pt x="1481" y="1969"/>
                    </a:lnTo>
                    <a:lnTo>
                      <a:pt x="1481" y="1969"/>
                    </a:lnTo>
                    <a:lnTo>
                      <a:pt x="1490" y="1933"/>
                    </a:lnTo>
                    <a:lnTo>
                      <a:pt x="1490" y="1933"/>
                    </a:lnTo>
                    <a:lnTo>
                      <a:pt x="1490" y="1907"/>
                    </a:lnTo>
                    <a:lnTo>
                      <a:pt x="1490" y="1881"/>
                    </a:lnTo>
                    <a:lnTo>
                      <a:pt x="1490" y="1881"/>
                    </a:lnTo>
                    <a:lnTo>
                      <a:pt x="1490" y="1872"/>
                    </a:lnTo>
                    <a:lnTo>
                      <a:pt x="1490" y="1872"/>
                    </a:lnTo>
                    <a:lnTo>
                      <a:pt x="1499" y="1854"/>
                    </a:lnTo>
                    <a:lnTo>
                      <a:pt x="1499" y="1854"/>
                    </a:lnTo>
                    <a:lnTo>
                      <a:pt x="1499" y="1845"/>
                    </a:lnTo>
                    <a:lnTo>
                      <a:pt x="1507" y="1836"/>
                    </a:lnTo>
                    <a:lnTo>
                      <a:pt x="1525" y="1828"/>
                    </a:lnTo>
                    <a:lnTo>
                      <a:pt x="1525" y="1828"/>
                    </a:lnTo>
                    <a:lnTo>
                      <a:pt x="1560" y="1810"/>
                    </a:lnTo>
                    <a:lnTo>
                      <a:pt x="1569" y="1792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87" y="1766"/>
                    </a:lnTo>
                    <a:lnTo>
                      <a:pt x="1587" y="1766"/>
                    </a:lnTo>
                    <a:lnTo>
                      <a:pt x="1596" y="1757"/>
                    </a:lnTo>
                    <a:lnTo>
                      <a:pt x="1596" y="1757"/>
                    </a:lnTo>
                    <a:lnTo>
                      <a:pt x="1596" y="1748"/>
                    </a:lnTo>
                    <a:lnTo>
                      <a:pt x="1596" y="1748"/>
                    </a:lnTo>
                    <a:lnTo>
                      <a:pt x="1605" y="1739"/>
                    </a:lnTo>
                    <a:lnTo>
                      <a:pt x="1613" y="1730"/>
                    </a:lnTo>
                    <a:lnTo>
                      <a:pt x="1613" y="1730"/>
                    </a:lnTo>
                    <a:lnTo>
                      <a:pt x="1613" y="1713"/>
                    </a:lnTo>
                    <a:lnTo>
                      <a:pt x="1613" y="1713"/>
                    </a:lnTo>
                    <a:lnTo>
                      <a:pt x="1605" y="1713"/>
                    </a:lnTo>
                    <a:lnTo>
                      <a:pt x="1605" y="1713"/>
                    </a:lnTo>
                    <a:lnTo>
                      <a:pt x="1560" y="1669"/>
                    </a:lnTo>
                    <a:lnTo>
                      <a:pt x="1560" y="1669"/>
                    </a:lnTo>
                    <a:lnTo>
                      <a:pt x="1543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16" y="1660"/>
                    </a:lnTo>
                    <a:lnTo>
                      <a:pt x="1516" y="1660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80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27"/>
                    </a:lnTo>
                    <a:lnTo>
                      <a:pt x="1543" y="1510"/>
                    </a:lnTo>
                    <a:lnTo>
                      <a:pt x="1543" y="1510"/>
                    </a:lnTo>
                    <a:lnTo>
                      <a:pt x="1552" y="1510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9" y="1483"/>
                    </a:lnTo>
                    <a:lnTo>
                      <a:pt x="1569" y="1483"/>
                    </a:lnTo>
                    <a:lnTo>
                      <a:pt x="1587" y="1483"/>
                    </a:lnTo>
                    <a:lnTo>
                      <a:pt x="1587" y="1466"/>
                    </a:lnTo>
                    <a:lnTo>
                      <a:pt x="1587" y="1466"/>
                    </a:lnTo>
                    <a:lnTo>
                      <a:pt x="1596" y="1466"/>
                    </a:lnTo>
                    <a:lnTo>
                      <a:pt x="1596" y="1466"/>
                    </a:lnTo>
                    <a:lnTo>
                      <a:pt x="1605" y="1448"/>
                    </a:lnTo>
                    <a:lnTo>
                      <a:pt x="1605" y="1448"/>
                    </a:lnTo>
                    <a:lnTo>
                      <a:pt x="1631" y="1439"/>
                    </a:lnTo>
                    <a:lnTo>
                      <a:pt x="1631" y="1439"/>
                    </a:lnTo>
                    <a:lnTo>
                      <a:pt x="1631" y="1430"/>
                    </a:lnTo>
                    <a:lnTo>
                      <a:pt x="1631" y="1430"/>
                    </a:lnTo>
                    <a:lnTo>
                      <a:pt x="1640" y="1430"/>
                    </a:lnTo>
                    <a:lnTo>
                      <a:pt x="1640" y="1430"/>
                    </a:lnTo>
                    <a:lnTo>
                      <a:pt x="1649" y="1421"/>
                    </a:lnTo>
                    <a:lnTo>
                      <a:pt x="1649" y="1421"/>
                    </a:lnTo>
                    <a:lnTo>
                      <a:pt x="1666" y="1413"/>
                    </a:lnTo>
                    <a:lnTo>
                      <a:pt x="1666" y="1413"/>
                    </a:lnTo>
                    <a:lnTo>
                      <a:pt x="1702" y="1386"/>
                    </a:lnTo>
                    <a:lnTo>
                      <a:pt x="1737" y="1369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33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37" y="1307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63" y="1280"/>
                    </a:lnTo>
                    <a:lnTo>
                      <a:pt x="1763" y="1263"/>
                    </a:lnTo>
                    <a:lnTo>
                      <a:pt x="1763" y="1263"/>
                    </a:lnTo>
                    <a:lnTo>
                      <a:pt x="1772" y="1254"/>
                    </a:lnTo>
                    <a:lnTo>
                      <a:pt x="1772" y="1254"/>
                    </a:lnTo>
                    <a:lnTo>
                      <a:pt x="1799" y="1227"/>
                    </a:lnTo>
                    <a:lnTo>
                      <a:pt x="1807" y="1227"/>
                    </a:lnTo>
                    <a:lnTo>
                      <a:pt x="1807" y="1227"/>
                    </a:lnTo>
                    <a:lnTo>
                      <a:pt x="1816" y="1218"/>
                    </a:lnTo>
                    <a:lnTo>
                      <a:pt x="1825" y="1218"/>
                    </a:lnTo>
                    <a:lnTo>
                      <a:pt x="1825" y="1218"/>
                    </a:lnTo>
                    <a:lnTo>
                      <a:pt x="1834" y="1218"/>
                    </a:lnTo>
                    <a:lnTo>
                      <a:pt x="1834" y="1218"/>
                    </a:lnTo>
                    <a:lnTo>
                      <a:pt x="1860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96" y="1227"/>
                    </a:lnTo>
                    <a:lnTo>
                      <a:pt x="1896" y="1227"/>
                    </a:lnTo>
                    <a:lnTo>
                      <a:pt x="1913" y="1236"/>
                    </a:lnTo>
                    <a:lnTo>
                      <a:pt x="1913" y="1236"/>
                    </a:lnTo>
                    <a:lnTo>
                      <a:pt x="1931" y="1245"/>
                    </a:lnTo>
                    <a:lnTo>
                      <a:pt x="1931" y="1245"/>
                    </a:lnTo>
                    <a:lnTo>
                      <a:pt x="1940" y="1254"/>
                    </a:lnTo>
                    <a:lnTo>
                      <a:pt x="1949" y="1263"/>
                    </a:lnTo>
                    <a:lnTo>
                      <a:pt x="1949" y="1263"/>
                    </a:lnTo>
                    <a:lnTo>
                      <a:pt x="1949" y="1271"/>
                    </a:lnTo>
                    <a:lnTo>
                      <a:pt x="1949" y="1280"/>
                    </a:lnTo>
                    <a:lnTo>
                      <a:pt x="1949" y="1280"/>
                    </a:lnTo>
                    <a:lnTo>
                      <a:pt x="1949" y="1289"/>
                    </a:lnTo>
                    <a:lnTo>
                      <a:pt x="1949" y="1289"/>
                    </a:lnTo>
                    <a:lnTo>
                      <a:pt x="1940" y="1280"/>
                    </a:lnTo>
                    <a:lnTo>
                      <a:pt x="1940" y="1280"/>
                    </a:lnTo>
                    <a:lnTo>
                      <a:pt x="1922" y="1289"/>
                    </a:lnTo>
                    <a:lnTo>
                      <a:pt x="1913" y="1298"/>
                    </a:lnTo>
                    <a:lnTo>
                      <a:pt x="1905" y="1316"/>
                    </a:lnTo>
                    <a:lnTo>
                      <a:pt x="1905" y="1316"/>
                    </a:lnTo>
                    <a:lnTo>
                      <a:pt x="1896" y="1333"/>
                    </a:lnTo>
                    <a:lnTo>
                      <a:pt x="1887" y="1351"/>
                    </a:lnTo>
                    <a:lnTo>
                      <a:pt x="1869" y="1360"/>
                    </a:lnTo>
                    <a:lnTo>
                      <a:pt x="1852" y="1369"/>
                    </a:lnTo>
                    <a:lnTo>
                      <a:pt x="1852" y="1369"/>
                    </a:lnTo>
                    <a:lnTo>
                      <a:pt x="1843" y="1369"/>
                    </a:lnTo>
                    <a:lnTo>
                      <a:pt x="1834" y="1386"/>
                    </a:lnTo>
                    <a:lnTo>
                      <a:pt x="1834" y="1386"/>
                    </a:lnTo>
                    <a:lnTo>
                      <a:pt x="1825" y="1386"/>
                    </a:lnTo>
                    <a:lnTo>
                      <a:pt x="1825" y="1386"/>
                    </a:lnTo>
                    <a:lnTo>
                      <a:pt x="1825" y="1395"/>
                    </a:lnTo>
                    <a:lnTo>
                      <a:pt x="1825" y="1395"/>
                    </a:lnTo>
                    <a:lnTo>
                      <a:pt x="1816" y="1395"/>
                    </a:lnTo>
                    <a:lnTo>
                      <a:pt x="1816" y="1395"/>
                    </a:lnTo>
                    <a:lnTo>
                      <a:pt x="1799" y="1404"/>
                    </a:lnTo>
                    <a:lnTo>
                      <a:pt x="1790" y="1413"/>
                    </a:lnTo>
                    <a:lnTo>
                      <a:pt x="1781" y="1430"/>
                    </a:lnTo>
                    <a:lnTo>
                      <a:pt x="1781" y="1430"/>
                    </a:lnTo>
                    <a:lnTo>
                      <a:pt x="1781" y="1439"/>
                    </a:lnTo>
                    <a:lnTo>
                      <a:pt x="1781" y="1439"/>
                    </a:lnTo>
                    <a:lnTo>
                      <a:pt x="1772" y="1439"/>
                    </a:lnTo>
                    <a:lnTo>
                      <a:pt x="1755" y="1439"/>
                    </a:lnTo>
                    <a:lnTo>
                      <a:pt x="1755" y="1439"/>
                    </a:lnTo>
                    <a:lnTo>
                      <a:pt x="1737" y="1448"/>
                    </a:lnTo>
                    <a:lnTo>
                      <a:pt x="1737" y="1457"/>
                    </a:lnTo>
                    <a:lnTo>
                      <a:pt x="1737" y="1457"/>
                    </a:lnTo>
                    <a:lnTo>
                      <a:pt x="1728" y="1466"/>
                    </a:lnTo>
                    <a:lnTo>
                      <a:pt x="1728" y="1466"/>
                    </a:lnTo>
                    <a:lnTo>
                      <a:pt x="1719" y="1474"/>
                    </a:lnTo>
                    <a:lnTo>
                      <a:pt x="1719" y="1474"/>
                    </a:lnTo>
                    <a:lnTo>
                      <a:pt x="1719" y="1483"/>
                    </a:lnTo>
                    <a:lnTo>
                      <a:pt x="1710" y="1492"/>
                    </a:lnTo>
                    <a:lnTo>
                      <a:pt x="1710" y="1501"/>
                    </a:lnTo>
                    <a:lnTo>
                      <a:pt x="1710" y="1501"/>
                    </a:lnTo>
                    <a:lnTo>
                      <a:pt x="1719" y="1519"/>
                    </a:lnTo>
                    <a:lnTo>
                      <a:pt x="1719" y="1519"/>
                    </a:lnTo>
                    <a:lnTo>
                      <a:pt x="1719" y="1527"/>
                    </a:lnTo>
                    <a:lnTo>
                      <a:pt x="1719" y="1527"/>
                    </a:lnTo>
                    <a:lnTo>
                      <a:pt x="1728" y="1545"/>
                    </a:lnTo>
                    <a:lnTo>
                      <a:pt x="1728" y="1554"/>
                    </a:lnTo>
                    <a:lnTo>
                      <a:pt x="1728" y="1554"/>
                    </a:lnTo>
                    <a:lnTo>
                      <a:pt x="1728" y="1563"/>
                    </a:lnTo>
                    <a:lnTo>
                      <a:pt x="1728" y="1563"/>
                    </a:lnTo>
                    <a:lnTo>
                      <a:pt x="1737" y="1589"/>
                    </a:lnTo>
                    <a:lnTo>
                      <a:pt x="1746" y="1598"/>
                    </a:lnTo>
                    <a:lnTo>
                      <a:pt x="1737" y="1616"/>
                    </a:lnTo>
                    <a:lnTo>
                      <a:pt x="1737" y="1625"/>
                    </a:lnTo>
                    <a:lnTo>
                      <a:pt x="1737" y="1625"/>
                    </a:lnTo>
                    <a:lnTo>
                      <a:pt x="1719" y="1651"/>
                    </a:lnTo>
                    <a:lnTo>
                      <a:pt x="1719" y="1651"/>
                    </a:lnTo>
                    <a:lnTo>
                      <a:pt x="1719" y="1660"/>
                    </a:lnTo>
                    <a:lnTo>
                      <a:pt x="1719" y="1669"/>
                    </a:lnTo>
                    <a:lnTo>
                      <a:pt x="1719" y="1669"/>
                    </a:lnTo>
                    <a:lnTo>
                      <a:pt x="1728" y="1677"/>
                    </a:lnTo>
                    <a:lnTo>
                      <a:pt x="1737" y="1677"/>
                    </a:lnTo>
                    <a:lnTo>
                      <a:pt x="1737" y="1677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90" y="1704"/>
                    </a:lnTo>
                    <a:lnTo>
                      <a:pt x="1790" y="1704"/>
                    </a:lnTo>
                    <a:lnTo>
                      <a:pt x="1790" y="1713"/>
                    </a:lnTo>
                    <a:lnTo>
                      <a:pt x="1790" y="1713"/>
                    </a:lnTo>
                    <a:lnTo>
                      <a:pt x="1799" y="1713"/>
                    </a:lnTo>
                    <a:lnTo>
                      <a:pt x="1799" y="1713"/>
                    </a:lnTo>
                    <a:lnTo>
                      <a:pt x="1807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34" y="1722"/>
                    </a:lnTo>
                    <a:lnTo>
                      <a:pt x="1834" y="1722"/>
                    </a:lnTo>
                    <a:lnTo>
                      <a:pt x="1852" y="1730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87" y="1730"/>
                    </a:lnTo>
                    <a:lnTo>
                      <a:pt x="1887" y="1730"/>
                    </a:lnTo>
                    <a:lnTo>
                      <a:pt x="1975" y="1713"/>
                    </a:lnTo>
                    <a:lnTo>
                      <a:pt x="1975" y="1713"/>
                    </a:lnTo>
                    <a:lnTo>
                      <a:pt x="2019" y="1695"/>
                    </a:lnTo>
                    <a:lnTo>
                      <a:pt x="2055" y="1695"/>
                    </a:lnTo>
                    <a:lnTo>
                      <a:pt x="2055" y="1695"/>
                    </a:lnTo>
                    <a:lnTo>
                      <a:pt x="2081" y="1695"/>
                    </a:lnTo>
                    <a:lnTo>
                      <a:pt x="2081" y="1695"/>
                    </a:lnTo>
                    <a:lnTo>
                      <a:pt x="2099" y="1695"/>
                    </a:lnTo>
                    <a:lnTo>
                      <a:pt x="2107" y="1686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25" y="1686"/>
                    </a:lnTo>
                    <a:lnTo>
                      <a:pt x="2125" y="1686"/>
                    </a:lnTo>
                    <a:lnTo>
                      <a:pt x="2143" y="1713"/>
                    </a:lnTo>
                    <a:lnTo>
                      <a:pt x="2143" y="1713"/>
                    </a:lnTo>
                    <a:lnTo>
                      <a:pt x="2152" y="1722"/>
                    </a:lnTo>
                    <a:lnTo>
                      <a:pt x="2152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34" y="1722"/>
                    </a:lnTo>
                    <a:lnTo>
                      <a:pt x="2134" y="1722"/>
                    </a:lnTo>
                    <a:lnTo>
                      <a:pt x="2134" y="1730"/>
                    </a:lnTo>
                    <a:lnTo>
                      <a:pt x="2134" y="1730"/>
                    </a:lnTo>
                    <a:lnTo>
                      <a:pt x="2116" y="1730"/>
                    </a:lnTo>
                    <a:lnTo>
                      <a:pt x="2116" y="1730"/>
                    </a:lnTo>
                    <a:lnTo>
                      <a:pt x="2099" y="1739"/>
                    </a:lnTo>
                    <a:lnTo>
                      <a:pt x="2090" y="1748"/>
                    </a:lnTo>
                    <a:lnTo>
                      <a:pt x="2090" y="1748"/>
                    </a:lnTo>
                    <a:lnTo>
                      <a:pt x="2090" y="1757"/>
                    </a:lnTo>
                    <a:lnTo>
                      <a:pt x="2090" y="1757"/>
                    </a:lnTo>
                    <a:lnTo>
                      <a:pt x="2063" y="1757"/>
                    </a:lnTo>
                    <a:lnTo>
                      <a:pt x="2063" y="1757"/>
                    </a:lnTo>
                    <a:lnTo>
                      <a:pt x="2037" y="1748"/>
                    </a:lnTo>
                    <a:lnTo>
                      <a:pt x="2002" y="1748"/>
                    </a:lnTo>
                    <a:lnTo>
                      <a:pt x="2002" y="1748"/>
                    </a:lnTo>
                    <a:lnTo>
                      <a:pt x="1966" y="1757"/>
                    </a:lnTo>
                    <a:lnTo>
                      <a:pt x="1966" y="1757"/>
                    </a:lnTo>
                    <a:lnTo>
                      <a:pt x="1931" y="1757"/>
                    </a:lnTo>
                    <a:lnTo>
                      <a:pt x="1896" y="1766"/>
                    </a:lnTo>
                    <a:lnTo>
                      <a:pt x="1896" y="1766"/>
                    </a:lnTo>
                    <a:lnTo>
                      <a:pt x="1887" y="1775"/>
                    </a:lnTo>
                    <a:lnTo>
                      <a:pt x="1887" y="1775"/>
                    </a:lnTo>
                    <a:lnTo>
                      <a:pt x="1878" y="1783"/>
                    </a:lnTo>
                    <a:lnTo>
                      <a:pt x="1878" y="1783"/>
                    </a:lnTo>
                    <a:lnTo>
                      <a:pt x="1869" y="1783"/>
                    </a:lnTo>
                    <a:lnTo>
                      <a:pt x="1869" y="1783"/>
                    </a:lnTo>
                    <a:lnTo>
                      <a:pt x="1860" y="1792"/>
                    </a:lnTo>
                    <a:lnTo>
                      <a:pt x="1860" y="1792"/>
                    </a:lnTo>
                    <a:lnTo>
                      <a:pt x="1860" y="1810"/>
                    </a:lnTo>
                    <a:lnTo>
                      <a:pt x="1860" y="1819"/>
                    </a:lnTo>
                    <a:lnTo>
                      <a:pt x="1860" y="1819"/>
                    </a:lnTo>
                    <a:lnTo>
                      <a:pt x="1869" y="1819"/>
                    </a:lnTo>
                    <a:lnTo>
                      <a:pt x="1869" y="1819"/>
                    </a:lnTo>
                    <a:lnTo>
                      <a:pt x="1869" y="1845"/>
                    </a:lnTo>
                    <a:lnTo>
                      <a:pt x="1869" y="1845"/>
                    </a:lnTo>
                    <a:lnTo>
                      <a:pt x="1878" y="1854"/>
                    </a:lnTo>
                    <a:lnTo>
                      <a:pt x="1878" y="1854"/>
                    </a:lnTo>
                    <a:lnTo>
                      <a:pt x="1896" y="1872"/>
                    </a:lnTo>
                    <a:lnTo>
                      <a:pt x="1905" y="1872"/>
                    </a:lnTo>
                    <a:lnTo>
                      <a:pt x="1913" y="1872"/>
                    </a:lnTo>
                    <a:lnTo>
                      <a:pt x="1913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81"/>
                    </a:lnTo>
                    <a:lnTo>
                      <a:pt x="1905" y="1881"/>
                    </a:lnTo>
                    <a:lnTo>
                      <a:pt x="1905" y="1881"/>
                    </a:lnTo>
                    <a:lnTo>
                      <a:pt x="1896" y="1881"/>
                    </a:lnTo>
                    <a:lnTo>
                      <a:pt x="1896" y="1881"/>
                    </a:lnTo>
                    <a:lnTo>
                      <a:pt x="1887" y="1898"/>
                    </a:lnTo>
                    <a:lnTo>
                      <a:pt x="1887" y="1907"/>
                    </a:lnTo>
                    <a:lnTo>
                      <a:pt x="1887" y="1907"/>
                    </a:lnTo>
                    <a:lnTo>
                      <a:pt x="1887" y="1916"/>
                    </a:lnTo>
                    <a:lnTo>
                      <a:pt x="1887" y="1942"/>
                    </a:lnTo>
                    <a:lnTo>
                      <a:pt x="1887" y="1942"/>
                    </a:lnTo>
                    <a:lnTo>
                      <a:pt x="1887" y="1951"/>
                    </a:lnTo>
                    <a:lnTo>
                      <a:pt x="1869" y="1960"/>
                    </a:lnTo>
                    <a:lnTo>
                      <a:pt x="1852" y="1960"/>
                    </a:lnTo>
                    <a:lnTo>
                      <a:pt x="1852" y="1960"/>
                    </a:lnTo>
                    <a:lnTo>
                      <a:pt x="1834" y="1942"/>
                    </a:lnTo>
                    <a:lnTo>
                      <a:pt x="1825" y="1916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799" y="1889"/>
                    </a:lnTo>
                    <a:lnTo>
                      <a:pt x="1799" y="1889"/>
                    </a:lnTo>
                    <a:lnTo>
                      <a:pt x="1790" y="1889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55" y="1916"/>
                    </a:lnTo>
                    <a:lnTo>
                      <a:pt x="1755" y="1916"/>
                    </a:lnTo>
                    <a:lnTo>
                      <a:pt x="1746" y="1925"/>
                    </a:lnTo>
                    <a:lnTo>
                      <a:pt x="1746" y="1925"/>
                    </a:lnTo>
                    <a:lnTo>
                      <a:pt x="1728" y="1933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19" y="1951"/>
                    </a:lnTo>
                    <a:lnTo>
                      <a:pt x="1719" y="1951"/>
                    </a:lnTo>
                    <a:lnTo>
                      <a:pt x="1719" y="1960"/>
                    </a:lnTo>
                    <a:lnTo>
                      <a:pt x="1719" y="1960"/>
                    </a:lnTo>
                    <a:lnTo>
                      <a:pt x="1719" y="1969"/>
                    </a:lnTo>
                    <a:lnTo>
                      <a:pt x="1719" y="1969"/>
                    </a:lnTo>
                    <a:lnTo>
                      <a:pt x="1702" y="1986"/>
                    </a:lnTo>
                    <a:lnTo>
                      <a:pt x="1702" y="2004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9"/>
                    </a:lnTo>
                    <a:lnTo>
                      <a:pt x="1710" y="2039"/>
                    </a:lnTo>
                    <a:lnTo>
                      <a:pt x="1719" y="2066"/>
                    </a:lnTo>
                    <a:lnTo>
                      <a:pt x="1710" y="2075"/>
                    </a:lnTo>
                    <a:lnTo>
                      <a:pt x="1710" y="2075"/>
                    </a:lnTo>
                    <a:lnTo>
                      <a:pt x="1702" y="2084"/>
                    </a:lnTo>
                    <a:lnTo>
                      <a:pt x="1702" y="2092"/>
                    </a:lnTo>
                    <a:lnTo>
                      <a:pt x="1702" y="2092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0" y="2119"/>
                    </a:lnTo>
                    <a:lnTo>
                      <a:pt x="1710" y="2119"/>
                    </a:lnTo>
                    <a:lnTo>
                      <a:pt x="1702" y="2128"/>
                    </a:lnTo>
                    <a:lnTo>
                      <a:pt x="1702" y="2128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693" y="2154"/>
                    </a:lnTo>
                    <a:lnTo>
                      <a:pt x="1693" y="2154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75" y="2163"/>
                    </a:lnTo>
                    <a:lnTo>
                      <a:pt x="1675" y="2163"/>
                    </a:lnTo>
                    <a:lnTo>
                      <a:pt x="1657" y="2154"/>
                    </a:lnTo>
                    <a:lnTo>
                      <a:pt x="1657" y="2154"/>
                    </a:lnTo>
                    <a:lnTo>
                      <a:pt x="1640" y="2154"/>
                    </a:lnTo>
                    <a:lnTo>
                      <a:pt x="1640" y="2154"/>
                    </a:lnTo>
                    <a:lnTo>
                      <a:pt x="1631" y="2154"/>
                    </a:lnTo>
                    <a:lnTo>
                      <a:pt x="1631" y="2154"/>
                    </a:lnTo>
                    <a:lnTo>
                      <a:pt x="1613" y="2163"/>
                    </a:lnTo>
                    <a:lnTo>
                      <a:pt x="1605" y="2163"/>
                    </a:lnTo>
                    <a:lnTo>
                      <a:pt x="1605" y="2163"/>
                    </a:lnTo>
                    <a:lnTo>
                      <a:pt x="1596" y="2163"/>
                    </a:lnTo>
                    <a:lnTo>
                      <a:pt x="1587" y="2145"/>
                    </a:lnTo>
                    <a:lnTo>
                      <a:pt x="1587" y="2145"/>
                    </a:lnTo>
                    <a:lnTo>
                      <a:pt x="1578" y="2128"/>
                    </a:lnTo>
                    <a:lnTo>
                      <a:pt x="1569" y="2128"/>
                    </a:lnTo>
                    <a:lnTo>
                      <a:pt x="1569" y="2128"/>
                    </a:lnTo>
                    <a:lnTo>
                      <a:pt x="1507" y="2137"/>
                    </a:lnTo>
                    <a:lnTo>
                      <a:pt x="1472" y="2145"/>
                    </a:lnTo>
                    <a:lnTo>
                      <a:pt x="1446" y="2172"/>
                    </a:lnTo>
                    <a:lnTo>
                      <a:pt x="1446" y="2172"/>
                    </a:lnTo>
                    <a:lnTo>
                      <a:pt x="1428" y="2181"/>
                    </a:lnTo>
                    <a:lnTo>
                      <a:pt x="1402" y="2181"/>
                    </a:lnTo>
                    <a:lnTo>
                      <a:pt x="1402" y="2181"/>
                    </a:lnTo>
                    <a:lnTo>
                      <a:pt x="1393" y="2189"/>
                    </a:lnTo>
                    <a:lnTo>
                      <a:pt x="1375" y="2189"/>
                    </a:lnTo>
                    <a:lnTo>
                      <a:pt x="1375" y="2189"/>
                    </a:lnTo>
                    <a:lnTo>
                      <a:pt x="1357" y="2189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49" y="2198"/>
                    </a:lnTo>
                    <a:lnTo>
                      <a:pt x="1349" y="2198"/>
                    </a:lnTo>
                    <a:lnTo>
                      <a:pt x="1349" y="2189"/>
                    </a:lnTo>
                    <a:lnTo>
                      <a:pt x="1340" y="2181"/>
                    </a:lnTo>
                    <a:lnTo>
                      <a:pt x="1313" y="2181"/>
                    </a:lnTo>
                    <a:lnTo>
                      <a:pt x="1322" y="2181"/>
                    </a:lnTo>
                    <a:lnTo>
                      <a:pt x="1322" y="2181"/>
                    </a:lnTo>
                    <a:lnTo>
                      <a:pt x="1322" y="2163"/>
                    </a:lnTo>
                    <a:lnTo>
                      <a:pt x="1313" y="2154"/>
                    </a:lnTo>
                    <a:lnTo>
                      <a:pt x="1313" y="2154"/>
                    </a:lnTo>
                    <a:lnTo>
                      <a:pt x="1305" y="2154"/>
                    </a:lnTo>
                    <a:lnTo>
                      <a:pt x="1296" y="2154"/>
                    </a:lnTo>
                    <a:lnTo>
                      <a:pt x="1296" y="2154"/>
                    </a:lnTo>
                    <a:lnTo>
                      <a:pt x="1278" y="2163"/>
                    </a:lnTo>
                    <a:lnTo>
                      <a:pt x="1269" y="2163"/>
                    </a:lnTo>
                    <a:lnTo>
                      <a:pt x="1269" y="2163"/>
                    </a:lnTo>
                    <a:lnTo>
                      <a:pt x="1252" y="2163"/>
                    </a:lnTo>
                    <a:lnTo>
                      <a:pt x="1225" y="2181"/>
                    </a:lnTo>
                    <a:lnTo>
                      <a:pt x="1225" y="2181"/>
                    </a:lnTo>
                    <a:lnTo>
                      <a:pt x="1207" y="2189"/>
                    </a:lnTo>
                    <a:lnTo>
                      <a:pt x="1207" y="2189"/>
                    </a:lnTo>
                    <a:lnTo>
                      <a:pt x="1207" y="2198"/>
                    </a:lnTo>
                    <a:lnTo>
                      <a:pt x="1207" y="2198"/>
                    </a:lnTo>
                    <a:lnTo>
                      <a:pt x="1199" y="2198"/>
                    </a:lnTo>
                    <a:lnTo>
                      <a:pt x="1199" y="2198"/>
                    </a:lnTo>
                    <a:lnTo>
                      <a:pt x="1190" y="2207"/>
                    </a:lnTo>
                    <a:lnTo>
                      <a:pt x="1190" y="2207"/>
                    </a:lnTo>
                    <a:lnTo>
                      <a:pt x="1181" y="2198"/>
                    </a:lnTo>
                    <a:lnTo>
                      <a:pt x="1181" y="2198"/>
                    </a:lnTo>
                    <a:lnTo>
                      <a:pt x="1172" y="2198"/>
                    </a:lnTo>
                    <a:lnTo>
                      <a:pt x="1172" y="2198"/>
                    </a:lnTo>
                    <a:lnTo>
                      <a:pt x="1181" y="2189"/>
                    </a:lnTo>
                    <a:lnTo>
                      <a:pt x="1181" y="2181"/>
                    </a:lnTo>
                    <a:lnTo>
                      <a:pt x="1181" y="2181"/>
                    </a:lnTo>
                    <a:lnTo>
                      <a:pt x="1172" y="2172"/>
                    </a:lnTo>
                    <a:lnTo>
                      <a:pt x="1163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37" y="2172"/>
                    </a:lnTo>
                    <a:lnTo>
                      <a:pt x="1120" y="2163"/>
                    </a:lnTo>
                    <a:lnTo>
                      <a:pt x="1120" y="2163"/>
                    </a:lnTo>
                    <a:lnTo>
                      <a:pt x="1120" y="2154"/>
                    </a:lnTo>
                    <a:lnTo>
                      <a:pt x="1120" y="2154"/>
                    </a:lnTo>
                    <a:lnTo>
                      <a:pt x="1120" y="2145"/>
                    </a:lnTo>
                    <a:lnTo>
                      <a:pt x="1103" y="2137"/>
                    </a:lnTo>
                    <a:lnTo>
                      <a:pt x="1103" y="2137"/>
                    </a:lnTo>
                    <a:lnTo>
                      <a:pt x="1103" y="2128"/>
                    </a:lnTo>
                    <a:lnTo>
                      <a:pt x="1103" y="2128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11" y="2128"/>
                    </a:lnTo>
                    <a:lnTo>
                      <a:pt x="1111" y="2128"/>
                    </a:lnTo>
                    <a:lnTo>
                      <a:pt x="1129" y="2137"/>
                    </a:lnTo>
                    <a:lnTo>
                      <a:pt x="1137" y="2137"/>
                    </a:lnTo>
                    <a:lnTo>
                      <a:pt x="1137" y="2137"/>
                    </a:lnTo>
                    <a:lnTo>
                      <a:pt x="1155" y="2137"/>
                    </a:lnTo>
                    <a:lnTo>
                      <a:pt x="1163" y="2128"/>
                    </a:lnTo>
                    <a:lnTo>
                      <a:pt x="1163" y="2128"/>
                    </a:lnTo>
                    <a:lnTo>
                      <a:pt x="1163" y="2119"/>
                    </a:lnTo>
                    <a:lnTo>
                      <a:pt x="1163" y="2119"/>
                    </a:lnTo>
                    <a:lnTo>
                      <a:pt x="1163" y="2092"/>
                    </a:lnTo>
                    <a:lnTo>
                      <a:pt x="1155" y="2075"/>
                    </a:lnTo>
                    <a:lnTo>
                      <a:pt x="1155" y="2075"/>
                    </a:lnTo>
                    <a:lnTo>
                      <a:pt x="1137" y="2075"/>
                    </a:lnTo>
                    <a:lnTo>
                      <a:pt x="1129" y="2075"/>
                    </a:lnTo>
                    <a:lnTo>
                      <a:pt x="1129" y="2075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66"/>
                    </a:lnTo>
                    <a:lnTo>
                      <a:pt x="1120" y="2066"/>
                    </a:lnTo>
                    <a:lnTo>
                      <a:pt x="1129" y="2057"/>
                    </a:lnTo>
                    <a:lnTo>
                      <a:pt x="1129" y="2057"/>
                    </a:lnTo>
                    <a:lnTo>
                      <a:pt x="1137" y="2048"/>
                    </a:lnTo>
                    <a:lnTo>
                      <a:pt x="1137" y="2048"/>
                    </a:lnTo>
                    <a:lnTo>
                      <a:pt x="1146" y="2048"/>
                    </a:lnTo>
                    <a:lnTo>
                      <a:pt x="1155" y="2048"/>
                    </a:lnTo>
                    <a:lnTo>
                      <a:pt x="1155" y="2048"/>
                    </a:lnTo>
                    <a:lnTo>
                      <a:pt x="1163" y="2039"/>
                    </a:lnTo>
                    <a:lnTo>
                      <a:pt x="1172" y="2031"/>
                    </a:lnTo>
                    <a:lnTo>
                      <a:pt x="1172" y="2031"/>
                    </a:lnTo>
                    <a:lnTo>
                      <a:pt x="1172" y="2022"/>
                    </a:lnTo>
                    <a:lnTo>
                      <a:pt x="1163" y="2013"/>
                    </a:lnTo>
                    <a:lnTo>
                      <a:pt x="1163" y="2013"/>
                    </a:lnTo>
                    <a:lnTo>
                      <a:pt x="1137" y="1995"/>
                    </a:lnTo>
                    <a:lnTo>
                      <a:pt x="1137" y="1995"/>
                    </a:lnTo>
                    <a:lnTo>
                      <a:pt x="1137" y="1986"/>
                    </a:lnTo>
                    <a:lnTo>
                      <a:pt x="1137" y="1986"/>
                    </a:lnTo>
                    <a:lnTo>
                      <a:pt x="1137" y="1978"/>
                    </a:lnTo>
                    <a:lnTo>
                      <a:pt x="1137" y="1978"/>
                    </a:lnTo>
                    <a:lnTo>
                      <a:pt x="1137" y="1969"/>
                    </a:lnTo>
                    <a:lnTo>
                      <a:pt x="1137" y="1969"/>
                    </a:lnTo>
                    <a:lnTo>
                      <a:pt x="1155" y="1951"/>
                    </a:lnTo>
                    <a:lnTo>
                      <a:pt x="1155" y="1933"/>
                    </a:lnTo>
                    <a:lnTo>
                      <a:pt x="1155" y="1933"/>
                    </a:lnTo>
                    <a:lnTo>
                      <a:pt x="1146" y="1916"/>
                    </a:lnTo>
                    <a:lnTo>
                      <a:pt x="1146" y="1916"/>
                    </a:lnTo>
                    <a:lnTo>
                      <a:pt x="1137" y="1907"/>
                    </a:lnTo>
                    <a:lnTo>
                      <a:pt x="1129" y="1907"/>
                    </a:lnTo>
                    <a:lnTo>
                      <a:pt x="1129" y="1907"/>
                    </a:lnTo>
                    <a:lnTo>
                      <a:pt x="1103" y="1916"/>
                    </a:lnTo>
                    <a:lnTo>
                      <a:pt x="1094" y="1925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76" y="1951"/>
                    </a:lnTo>
                    <a:lnTo>
                      <a:pt x="1076" y="1951"/>
                    </a:lnTo>
                    <a:lnTo>
                      <a:pt x="1067" y="1951"/>
                    </a:lnTo>
                    <a:lnTo>
                      <a:pt x="1059" y="1960"/>
                    </a:lnTo>
                    <a:lnTo>
                      <a:pt x="1059" y="1960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59" y="1969"/>
                    </a:lnTo>
                    <a:lnTo>
                      <a:pt x="1059" y="1969"/>
                    </a:lnTo>
                    <a:lnTo>
                      <a:pt x="1050" y="1960"/>
                    </a:lnTo>
                    <a:lnTo>
                      <a:pt x="1032" y="1960"/>
                    </a:lnTo>
                    <a:lnTo>
                      <a:pt x="1032" y="1960"/>
                    </a:lnTo>
                    <a:lnTo>
                      <a:pt x="1014" y="1969"/>
                    </a:lnTo>
                    <a:lnTo>
                      <a:pt x="1014" y="1978"/>
                    </a:lnTo>
                    <a:lnTo>
                      <a:pt x="1014" y="1978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997" y="1995"/>
                    </a:lnTo>
                    <a:lnTo>
                      <a:pt x="997" y="1995"/>
                    </a:lnTo>
                    <a:lnTo>
                      <a:pt x="997" y="2004"/>
                    </a:lnTo>
                    <a:lnTo>
                      <a:pt x="997" y="2004"/>
                    </a:lnTo>
                    <a:lnTo>
                      <a:pt x="997" y="2013"/>
                    </a:lnTo>
                    <a:lnTo>
                      <a:pt x="997" y="2031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1006" y="2084"/>
                    </a:lnTo>
                    <a:lnTo>
                      <a:pt x="1006" y="2084"/>
                    </a:lnTo>
                    <a:lnTo>
                      <a:pt x="1014" y="2092"/>
                    </a:lnTo>
                    <a:lnTo>
                      <a:pt x="1014" y="2092"/>
                    </a:lnTo>
                    <a:lnTo>
                      <a:pt x="1014" y="2101"/>
                    </a:lnTo>
                    <a:lnTo>
                      <a:pt x="1014" y="2101"/>
                    </a:lnTo>
                    <a:lnTo>
                      <a:pt x="1023" y="2110"/>
                    </a:lnTo>
                    <a:lnTo>
                      <a:pt x="1023" y="2110"/>
                    </a:lnTo>
                    <a:lnTo>
                      <a:pt x="1023" y="2119"/>
                    </a:lnTo>
                    <a:lnTo>
                      <a:pt x="1023" y="2119"/>
                    </a:lnTo>
                    <a:lnTo>
                      <a:pt x="1023" y="2128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81"/>
                    </a:lnTo>
                    <a:lnTo>
                      <a:pt x="1050" y="2207"/>
                    </a:lnTo>
                    <a:lnTo>
                      <a:pt x="1050" y="2207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41" y="2225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06" y="2225"/>
                    </a:lnTo>
                    <a:lnTo>
                      <a:pt x="1006" y="2225"/>
                    </a:lnTo>
                    <a:lnTo>
                      <a:pt x="997" y="2225"/>
                    </a:lnTo>
                    <a:lnTo>
                      <a:pt x="997" y="2225"/>
                    </a:lnTo>
                    <a:lnTo>
                      <a:pt x="997" y="2216"/>
                    </a:lnTo>
                    <a:lnTo>
                      <a:pt x="961" y="2216"/>
                    </a:lnTo>
                    <a:lnTo>
                      <a:pt x="961" y="2216"/>
                    </a:lnTo>
                    <a:lnTo>
                      <a:pt x="953" y="2225"/>
                    </a:lnTo>
                    <a:lnTo>
                      <a:pt x="944" y="2234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35" y="2242"/>
                    </a:lnTo>
                    <a:lnTo>
                      <a:pt x="935" y="2242"/>
                    </a:lnTo>
                    <a:lnTo>
                      <a:pt x="917" y="2242"/>
                    </a:lnTo>
                    <a:lnTo>
                      <a:pt x="882" y="2242"/>
                    </a:lnTo>
                    <a:lnTo>
                      <a:pt x="882" y="2242"/>
                    </a:lnTo>
                    <a:lnTo>
                      <a:pt x="856" y="2260"/>
                    </a:lnTo>
                    <a:lnTo>
                      <a:pt x="847" y="2269"/>
                    </a:lnTo>
                    <a:lnTo>
                      <a:pt x="847" y="2269"/>
                    </a:lnTo>
                    <a:lnTo>
                      <a:pt x="847" y="2278"/>
                    </a:lnTo>
                    <a:lnTo>
                      <a:pt x="847" y="2287"/>
                    </a:lnTo>
                    <a:lnTo>
                      <a:pt x="847" y="2287"/>
                    </a:lnTo>
                    <a:lnTo>
                      <a:pt x="847" y="2295"/>
                    </a:lnTo>
                    <a:lnTo>
                      <a:pt x="847" y="2295"/>
                    </a:lnTo>
                    <a:lnTo>
                      <a:pt x="838" y="2295"/>
                    </a:lnTo>
                    <a:lnTo>
                      <a:pt x="838" y="2295"/>
                    </a:lnTo>
                    <a:lnTo>
                      <a:pt x="838" y="2278"/>
                    </a:lnTo>
                    <a:lnTo>
                      <a:pt x="820" y="2278"/>
                    </a:lnTo>
                    <a:lnTo>
                      <a:pt x="820" y="2278"/>
                    </a:lnTo>
                    <a:lnTo>
                      <a:pt x="803" y="2287"/>
                    </a:lnTo>
                    <a:lnTo>
                      <a:pt x="803" y="2287"/>
                    </a:lnTo>
                    <a:lnTo>
                      <a:pt x="794" y="2295"/>
                    </a:lnTo>
                    <a:lnTo>
                      <a:pt x="794" y="2304"/>
                    </a:lnTo>
                    <a:lnTo>
                      <a:pt x="794" y="2304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85" y="2322"/>
                    </a:lnTo>
                    <a:lnTo>
                      <a:pt x="785" y="2322"/>
                    </a:lnTo>
                    <a:lnTo>
                      <a:pt x="776" y="2331"/>
                    </a:lnTo>
                    <a:lnTo>
                      <a:pt x="767" y="2348"/>
                    </a:lnTo>
                    <a:lnTo>
                      <a:pt x="767" y="2348"/>
                    </a:lnTo>
                    <a:lnTo>
                      <a:pt x="767" y="2357"/>
                    </a:lnTo>
                    <a:lnTo>
                      <a:pt x="767" y="2357"/>
                    </a:lnTo>
                    <a:lnTo>
                      <a:pt x="759" y="2375"/>
                    </a:lnTo>
                    <a:lnTo>
                      <a:pt x="741" y="2384"/>
                    </a:lnTo>
                    <a:lnTo>
                      <a:pt x="741" y="2384"/>
                    </a:lnTo>
                    <a:lnTo>
                      <a:pt x="732" y="2401"/>
                    </a:lnTo>
                    <a:lnTo>
                      <a:pt x="732" y="2401"/>
                    </a:lnTo>
                    <a:lnTo>
                      <a:pt x="723" y="2401"/>
                    </a:lnTo>
                    <a:lnTo>
                      <a:pt x="723" y="2401"/>
                    </a:lnTo>
                    <a:lnTo>
                      <a:pt x="714" y="2410"/>
                    </a:lnTo>
                    <a:lnTo>
                      <a:pt x="714" y="2410"/>
                    </a:lnTo>
                    <a:lnTo>
                      <a:pt x="706" y="2410"/>
                    </a:lnTo>
                    <a:lnTo>
                      <a:pt x="706" y="2410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70" y="2419"/>
                    </a:lnTo>
                    <a:lnTo>
                      <a:pt x="670" y="2419"/>
                    </a:lnTo>
                    <a:lnTo>
                      <a:pt x="653" y="2419"/>
                    </a:lnTo>
                    <a:lnTo>
                      <a:pt x="644" y="2428"/>
                    </a:lnTo>
                    <a:lnTo>
                      <a:pt x="644" y="2428"/>
                    </a:lnTo>
                    <a:lnTo>
                      <a:pt x="635" y="2454"/>
                    </a:lnTo>
                    <a:lnTo>
                      <a:pt x="635" y="2472"/>
                    </a:lnTo>
                    <a:lnTo>
                      <a:pt x="635" y="2472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09" y="2498"/>
                    </a:lnTo>
                    <a:lnTo>
                      <a:pt x="582" y="2507"/>
                    </a:lnTo>
                    <a:lnTo>
                      <a:pt x="582" y="2507"/>
                    </a:lnTo>
                    <a:lnTo>
                      <a:pt x="556" y="2507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34"/>
                    </a:lnTo>
                    <a:lnTo>
                      <a:pt x="547" y="2534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29" y="2551"/>
                    </a:lnTo>
                    <a:lnTo>
                      <a:pt x="529" y="2551"/>
                    </a:lnTo>
                    <a:lnTo>
                      <a:pt x="503" y="2543"/>
                    </a:lnTo>
                    <a:lnTo>
                      <a:pt x="485" y="2525"/>
                    </a:lnTo>
                    <a:lnTo>
                      <a:pt x="485" y="2525"/>
                    </a:lnTo>
                    <a:lnTo>
                      <a:pt x="476" y="2516"/>
                    </a:lnTo>
                    <a:lnTo>
                      <a:pt x="467" y="2516"/>
                    </a:lnTo>
                    <a:lnTo>
                      <a:pt x="459" y="2516"/>
                    </a:lnTo>
                    <a:lnTo>
                      <a:pt x="459" y="2516"/>
                    </a:lnTo>
                    <a:lnTo>
                      <a:pt x="441" y="2516"/>
                    </a:lnTo>
                    <a:lnTo>
                      <a:pt x="432" y="2525"/>
                    </a:lnTo>
                    <a:lnTo>
                      <a:pt x="423" y="2534"/>
                    </a:lnTo>
                    <a:lnTo>
                      <a:pt x="423" y="2543"/>
                    </a:lnTo>
                    <a:lnTo>
                      <a:pt x="423" y="2543"/>
                    </a:lnTo>
                    <a:lnTo>
                      <a:pt x="432" y="2551"/>
                    </a:lnTo>
                    <a:lnTo>
                      <a:pt x="432" y="2551"/>
                    </a:lnTo>
                    <a:lnTo>
                      <a:pt x="441" y="2578"/>
                    </a:lnTo>
                    <a:lnTo>
                      <a:pt x="450" y="2587"/>
                    </a:lnTo>
                    <a:lnTo>
                      <a:pt x="450" y="2587"/>
                    </a:lnTo>
                    <a:lnTo>
                      <a:pt x="441" y="2596"/>
                    </a:lnTo>
                    <a:lnTo>
                      <a:pt x="441" y="2596"/>
                    </a:lnTo>
                    <a:lnTo>
                      <a:pt x="432" y="2596"/>
                    </a:lnTo>
                    <a:lnTo>
                      <a:pt x="432" y="2596"/>
                    </a:lnTo>
                    <a:lnTo>
                      <a:pt x="414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88" y="2604"/>
                    </a:lnTo>
                    <a:lnTo>
                      <a:pt x="388" y="2604"/>
                    </a:lnTo>
                    <a:lnTo>
                      <a:pt x="388" y="2596"/>
                    </a:lnTo>
                    <a:lnTo>
                      <a:pt x="388" y="2596"/>
                    </a:lnTo>
                    <a:lnTo>
                      <a:pt x="379" y="2596"/>
                    </a:lnTo>
                    <a:lnTo>
                      <a:pt x="370" y="2578"/>
                    </a:lnTo>
                    <a:lnTo>
                      <a:pt x="370" y="2578"/>
                    </a:lnTo>
                    <a:lnTo>
                      <a:pt x="361" y="2578"/>
                    </a:lnTo>
                    <a:lnTo>
                      <a:pt x="361" y="2578"/>
                    </a:lnTo>
                    <a:lnTo>
                      <a:pt x="335" y="2578"/>
                    </a:lnTo>
                    <a:lnTo>
                      <a:pt x="335" y="2578"/>
                    </a:lnTo>
                    <a:lnTo>
                      <a:pt x="326" y="2587"/>
                    </a:lnTo>
                    <a:lnTo>
                      <a:pt x="326" y="2587"/>
                    </a:lnTo>
                    <a:lnTo>
                      <a:pt x="309" y="2587"/>
                    </a:lnTo>
                    <a:lnTo>
                      <a:pt x="309" y="2587"/>
                    </a:lnTo>
                    <a:lnTo>
                      <a:pt x="282" y="2587"/>
                    </a:lnTo>
                    <a:lnTo>
                      <a:pt x="273" y="2596"/>
                    </a:lnTo>
                    <a:lnTo>
                      <a:pt x="273" y="2596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31"/>
                    </a:lnTo>
                    <a:lnTo>
                      <a:pt x="264" y="2631"/>
                    </a:lnTo>
                    <a:lnTo>
                      <a:pt x="273" y="2631"/>
                    </a:lnTo>
                    <a:lnTo>
                      <a:pt x="273" y="2631"/>
                    </a:lnTo>
                    <a:lnTo>
                      <a:pt x="264" y="2649"/>
                    </a:lnTo>
                    <a:lnTo>
                      <a:pt x="264" y="2649"/>
                    </a:lnTo>
                    <a:lnTo>
                      <a:pt x="273" y="2657"/>
                    </a:lnTo>
                    <a:lnTo>
                      <a:pt x="282" y="2666"/>
                    </a:lnTo>
                    <a:lnTo>
                      <a:pt x="282" y="2666"/>
                    </a:lnTo>
                    <a:lnTo>
                      <a:pt x="309" y="2666"/>
                    </a:lnTo>
                    <a:lnTo>
                      <a:pt x="309" y="2666"/>
                    </a:lnTo>
                    <a:lnTo>
                      <a:pt x="326" y="2675"/>
                    </a:lnTo>
                    <a:lnTo>
                      <a:pt x="326" y="2675"/>
                    </a:lnTo>
                    <a:lnTo>
                      <a:pt x="353" y="2684"/>
                    </a:lnTo>
                    <a:lnTo>
                      <a:pt x="353" y="2684"/>
                    </a:lnTo>
                    <a:lnTo>
                      <a:pt x="370" y="2693"/>
                    </a:lnTo>
                    <a:lnTo>
                      <a:pt x="388" y="2693"/>
                    </a:lnTo>
                    <a:lnTo>
                      <a:pt x="388" y="2693"/>
                    </a:lnTo>
                    <a:lnTo>
                      <a:pt x="397" y="2693"/>
                    </a:lnTo>
                    <a:lnTo>
                      <a:pt x="397" y="2693"/>
                    </a:lnTo>
                    <a:lnTo>
                      <a:pt x="414" y="2701"/>
                    </a:lnTo>
                    <a:lnTo>
                      <a:pt x="414" y="2701"/>
                    </a:lnTo>
                    <a:lnTo>
                      <a:pt x="414" y="2710"/>
                    </a:lnTo>
                    <a:lnTo>
                      <a:pt x="414" y="2719"/>
                    </a:lnTo>
                    <a:lnTo>
                      <a:pt x="414" y="2719"/>
                    </a:lnTo>
                    <a:lnTo>
                      <a:pt x="423" y="2737"/>
                    </a:lnTo>
                    <a:lnTo>
                      <a:pt x="432" y="2746"/>
                    </a:lnTo>
                    <a:lnTo>
                      <a:pt x="450" y="2763"/>
                    </a:lnTo>
                    <a:lnTo>
                      <a:pt x="467" y="2763"/>
                    </a:lnTo>
                    <a:lnTo>
                      <a:pt x="467" y="2763"/>
                    </a:lnTo>
                    <a:lnTo>
                      <a:pt x="467" y="2772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99"/>
                    </a:lnTo>
                    <a:lnTo>
                      <a:pt x="476" y="2799"/>
                    </a:lnTo>
                    <a:lnTo>
                      <a:pt x="476" y="2807"/>
                    </a:lnTo>
                    <a:lnTo>
                      <a:pt x="476" y="2807"/>
                    </a:lnTo>
                    <a:lnTo>
                      <a:pt x="476" y="2834"/>
                    </a:lnTo>
                    <a:lnTo>
                      <a:pt x="476" y="2834"/>
                    </a:lnTo>
                    <a:lnTo>
                      <a:pt x="467" y="2852"/>
                    </a:lnTo>
                    <a:lnTo>
                      <a:pt x="467" y="2869"/>
                    </a:lnTo>
                    <a:lnTo>
                      <a:pt x="467" y="2869"/>
                    </a:lnTo>
                    <a:lnTo>
                      <a:pt x="459" y="2913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14" y="2957"/>
                    </a:lnTo>
                    <a:lnTo>
                      <a:pt x="414" y="2957"/>
                    </a:lnTo>
                    <a:lnTo>
                      <a:pt x="344" y="2949"/>
                    </a:lnTo>
                    <a:lnTo>
                      <a:pt x="256" y="2949"/>
                    </a:lnTo>
                    <a:lnTo>
                      <a:pt x="256" y="2949"/>
                    </a:lnTo>
                    <a:lnTo>
                      <a:pt x="220" y="2949"/>
                    </a:lnTo>
                    <a:lnTo>
                      <a:pt x="220" y="2949"/>
                    </a:lnTo>
                    <a:lnTo>
                      <a:pt x="159" y="2949"/>
                    </a:lnTo>
                    <a:lnTo>
                      <a:pt x="159" y="2949"/>
                    </a:lnTo>
                    <a:lnTo>
                      <a:pt x="132" y="2949"/>
                    </a:lnTo>
                    <a:lnTo>
                      <a:pt x="123" y="2940"/>
                    </a:lnTo>
                    <a:lnTo>
                      <a:pt x="114" y="2940"/>
                    </a:lnTo>
                    <a:lnTo>
                      <a:pt x="114" y="2940"/>
                    </a:lnTo>
                    <a:lnTo>
                      <a:pt x="106" y="2931"/>
                    </a:lnTo>
                    <a:lnTo>
                      <a:pt x="106" y="2931"/>
                    </a:lnTo>
                    <a:lnTo>
                      <a:pt x="88" y="2931"/>
                    </a:lnTo>
                    <a:lnTo>
                      <a:pt x="88" y="2931"/>
                    </a:lnTo>
                    <a:lnTo>
                      <a:pt x="70" y="2931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53" y="2957"/>
                    </a:lnTo>
                    <a:lnTo>
                      <a:pt x="44" y="2957"/>
                    </a:lnTo>
                    <a:lnTo>
                      <a:pt x="44" y="2957"/>
                    </a:lnTo>
                    <a:lnTo>
                      <a:pt x="17" y="2966"/>
                    </a:lnTo>
                    <a:lnTo>
                      <a:pt x="17" y="2966"/>
                    </a:lnTo>
                    <a:lnTo>
                      <a:pt x="9" y="2966"/>
                    </a:lnTo>
                    <a:lnTo>
                      <a:pt x="0" y="2984"/>
                    </a:lnTo>
                    <a:lnTo>
                      <a:pt x="0" y="2984"/>
                    </a:lnTo>
                    <a:lnTo>
                      <a:pt x="9" y="2993"/>
                    </a:lnTo>
                    <a:lnTo>
                      <a:pt x="26" y="3010"/>
                    </a:lnTo>
                    <a:lnTo>
                      <a:pt x="26" y="3010"/>
                    </a:lnTo>
                    <a:lnTo>
                      <a:pt x="26" y="3019"/>
                    </a:lnTo>
                    <a:lnTo>
                      <a:pt x="26" y="3019"/>
                    </a:lnTo>
                    <a:lnTo>
                      <a:pt x="35" y="3028"/>
                    </a:lnTo>
                    <a:lnTo>
                      <a:pt x="35" y="3046"/>
                    </a:lnTo>
                    <a:lnTo>
                      <a:pt x="35" y="3046"/>
                    </a:lnTo>
                    <a:lnTo>
                      <a:pt x="35" y="3055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53" y="3081"/>
                    </a:lnTo>
                    <a:lnTo>
                      <a:pt x="53" y="3099"/>
                    </a:lnTo>
                    <a:lnTo>
                      <a:pt x="53" y="3099"/>
                    </a:lnTo>
                    <a:lnTo>
                      <a:pt x="44" y="3152"/>
                    </a:lnTo>
                    <a:lnTo>
                      <a:pt x="35" y="3196"/>
                    </a:lnTo>
                    <a:lnTo>
                      <a:pt x="17" y="3213"/>
                    </a:lnTo>
                    <a:lnTo>
                      <a:pt x="17" y="3213"/>
                    </a:lnTo>
                    <a:lnTo>
                      <a:pt x="17" y="3221"/>
                    </a:lnTo>
                    <a:lnTo>
                      <a:pt x="9" y="3230"/>
                    </a:lnTo>
                    <a:lnTo>
                      <a:pt x="9" y="3230"/>
                    </a:lnTo>
                    <a:lnTo>
                      <a:pt x="9" y="3239"/>
                    </a:lnTo>
                    <a:lnTo>
                      <a:pt x="9" y="3239"/>
                    </a:lnTo>
                    <a:lnTo>
                      <a:pt x="17" y="3248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35" y="3274"/>
                    </a:lnTo>
                    <a:lnTo>
                      <a:pt x="35" y="3274"/>
                    </a:lnTo>
                    <a:lnTo>
                      <a:pt x="44" y="3274"/>
                    </a:lnTo>
                    <a:lnTo>
                      <a:pt x="44" y="3274"/>
                    </a:lnTo>
                    <a:lnTo>
                      <a:pt x="53" y="3292"/>
                    </a:lnTo>
                    <a:lnTo>
                      <a:pt x="44" y="3354"/>
                    </a:lnTo>
                    <a:lnTo>
                      <a:pt x="44" y="3363"/>
                    </a:lnTo>
                    <a:lnTo>
                      <a:pt x="44" y="3363"/>
                    </a:lnTo>
                    <a:lnTo>
                      <a:pt x="53" y="3380"/>
                    </a:lnTo>
                    <a:lnTo>
                      <a:pt x="61" y="3380"/>
                    </a:lnTo>
                    <a:lnTo>
                      <a:pt x="97" y="3380"/>
                    </a:lnTo>
                    <a:lnTo>
                      <a:pt x="97" y="3380"/>
                    </a:lnTo>
                    <a:lnTo>
                      <a:pt x="114" y="3380"/>
                    </a:lnTo>
                    <a:lnTo>
                      <a:pt x="114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32" y="3380"/>
                    </a:lnTo>
                    <a:lnTo>
                      <a:pt x="132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67" y="3398"/>
                    </a:lnTo>
                    <a:lnTo>
                      <a:pt x="167" y="3398"/>
                    </a:lnTo>
                    <a:lnTo>
                      <a:pt x="176" y="3407"/>
                    </a:lnTo>
                    <a:lnTo>
                      <a:pt x="176" y="3407"/>
                    </a:lnTo>
                    <a:lnTo>
                      <a:pt x="194" y="3433"/>
                    </a:lnTo>
                    <a:lnTo>
                      <a:pt x="203" y="3442"/>
                    </a:lnTo>
                    <a:lnTo>
                      <a:pt x="220" y="3442"/>
                    </a:lnTo>
                    <a:lnTo>
                      <a:pt x="220" y="3442"/>
                    </a:lnTo>
                    <a:lnTo>
                      <a:pt x="238" y="3442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56" y="3424"/>
                    </a:lnTo>
                    <a:lnTo>
                      <a:pt x="256" y="3424"/>
                    </a:lnTo>
                    <a:lnTo>
                      <a:pt x="273" y="3424"/>
                    </a:lnTo>
                    <a:lnTo>
                      <a:pt x="273" y="3424"/>
                    </a:lnTo>
                    <a:lnTo>
                      <a:pt x="282" y="3424"/>
                    </a:lnTo>
                    <a:lnTo>
                      <a:pt x="282" y="3424"/>
                    </a:lnTo>
                    <a:lnTo>
                      <a:pt x="291" y="3416"/>
                    </a:lnTo>
                    <a:lnTo>
                      <a:pt x="291" y="3416"/>
                    </a:lnTo>
                    <a:lnTo>
                      <a:pt x="300" y="3407"/>
                    </a:lnTo>
                    <a:lnTo>
                      <a:pt x="326" y="3407"/>
                    </a:lnTo>
                    <a:lnTo>
                      <a:pt x="326" y="3407"/>
                    </a:lnTo>
                    <a:lnTo>
                      <a:pt x="344" y="3407"/>
                    </a:lnTo>
                    <a:lnTo>
                      <a:pt x="344" y="3407"/>
                    </a:lnTo>
                    <a:lnTo>
                      <a:pt x="353" y="3398"/>
                    </a:lnTo>
                    <a:lnTo>
                      <a:pt x="397" y="3398"/>
                    </a:lnTo>
                    <a:lnTo>
                      <a:pt x="397" y="3398"/>
                    </a:lnTo>
                    <a:lnTo>
                      <a:pt x="423" y="3398"/>
                    </a:lnTo>
                    <a:lnTo>
                      <a:pt x="432" y="3389"/>
                    </a:lnTo>
                    <a:lnTo>
                      <a:pt x="441" y="3371"/>
                    </a:lnTo>
                    <a:lnTo>
                      <a:pt x="441" y="3371"/>
                    </a:lnTo>
                    <a:lnTo>
                      <a:pt x="459" y="3363"/>
                    </a:lnTo>
                    <a:lnTo>
                      <a:pt x="485" y="3354"/>
                    </a:lnTo>
                    <a:lnTo>
                      <a:pt x="485" y="3354"/>
                    </a:lnTo>
                    <a:lnTo>
                      <a:pt x="503" y="3345"/>
                    </a:lnTo>
                    <a:lnTo>
                      <a:pt x="503" y="3336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20" y="3301"/>
                    </a:lnTo>
                    <a:lnTo>
                      <a:pt x="520" y="3301"/>
                    </a:lnTo>
                    <a:lnTo>
                      <a:pt x="529" y="3292"/>
                    </a:lnTo>
                    <a:lnTo>
                      <a:pt x="529" y="3292"/>
                    </a:lnTo>
                    <a:lnTo>
                      <a:pt x="547" y="3283"/>
                    </a:lnTo>
                    <a:lnTo>
                      <a:pt x="547" y="3283"/>
                    </a:lnTo>
                    <a:lnTo>
                      <a:pt x="556" y="3274"/>
                    </a:lnTo>
                    <a:lnTo>
                      <a:pt x="556" y="3265"/>
                    </a:lnTo>
                    <a:lnTo>
                      <a:pt x="556" y="3265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13"/>
                    </a:lnTo>
                    <a:lnTo>
                      <a:pt x="547" y="3196"/>
                    </a:lnTo>
                    <a:lnTo>
                      <a:pt x="547" y="3196"/>
                    </a:lnTo>
                    <a:lnTo>
                      <a:pt x="556" y="3187"/>
                    </a:lnTo>
                    <a:lnTo>
                      <a:pt x="556" y="3187"/>
                    </a:lnTo>
                    <a:lnTo>
                      <a:pt x="573" y="3161"/>
                    </a:lnTo>
                    <a:lnTo>
                      <a:pt x="573" y="3161"/>
                    </a:lnTo>
                    <a:lnTo>
                      <a:pt x="582" y="3161"/>
                    </a:lnTo>
                    <a:lnTo>
                      <a:pt x="582" y="3161"/>
                    </a:lnTo>
                    <a:lnTo>
                      <a:pt x="591" y="3152"/>
                    </a:lnTo>
                    <a:lnTo>
                      <a:pt x="591" y="3152"/>
                    </a:lnTo>
                    <a:lnTo>
                      <a:pt x="600" y="3143"/>
                    </a:lnTo>
                    <a:lnTo>
                      <a:pt x="600" y="3134"/>
                    </a:lnTo>
                    <a:lnTo>
                      <a:pt x="600" y="3134"/>
                    </a:lnTo>
                    <a:lnTo>
                      <a:pt x="600" y="3125"/>
                    </a:lnTo>
                    <a:lnTo>
                      <a:pt x="609" y="3116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70" y="3108"/>
                    </a:lnTo>
                    <a:lnTo>
                      <a:pt x="688" y="3090"/>
                    </a:lnTo>
                    <a:lnTo>
                      <a:pt x="688" y="3090"/>
                    </a:lnTo>
                    <a:lnTo>
                      <a:pt x="714" y="3081"/>
                    </a:lnTo>
                    <a:lnTo>
                      <a:pt x="714" y="3081"/>
                    </a:lnTo>
                    <a:lnTo>
                      <a:pt x="732" y="3063"/>
                    </a:lnTo>
                    <a:lnTo>
                      <a:pt x="741" y="3055"/>
                    </a:lnTo>
                    <a:lnTo>
                      <a:pt x="741" y="3028"/>
                    </a:lnTo>
                    <a:lnTo>
                      <a:pt x="741" y="3028"/>
                    </a:lnTo>
                    <a:lnTo>
                      <a:pt x="732" y="3019"/>
                    </a:lnTo>
                    <a:lnTo>
                      <a:pt x="732" y="3019"/>
                    </a:lnTo>
                    <a:lnTo>
                      <a:pt x="732" y="3010"/>
                    </a:lnTo>
                    <a:lnTo>
                      <a:pt x="732" y="3010"/>
                    </a:lnTo>
                    <a:lnTo>
                      <a:pt x="732" y="3002"/>
                    </a:lnTo>
                    <a:lnTo>
                      <a:pt x="732" y="2993"/>
                    </a:lnTo>
                    <a:lnTo>
                      <a:pt x="732" y="2993"/>
                    </a:lnTo>
                    <a:lnTo>
                      <a:pt x="741" y="2984"/>
                    </a:lnTo>
                    <a:lnTo>
                      <a:pt x="741" y="2984"/>
                    </a:lnTo>
                    <a:lnTo>
                      <a:pt x="750" y="2975"/>
                    </a:lnTo>
                    <a:lnTo>
                      <a:pt x="767" y="2966"/>
                    </a:lnTo>
                    <a:lnTo>
                      <a:pt x="785" y="2966"/>
                    </a:lnTo>
                    <a:lnTo>
                      <a:pt x="785" y="2966"/>
                    </a:lnTo>
                    <a:lnTo>
                      <a:pt x="829" y="2975"/>
                    </a:lnTo>
                    <a:lnTo>
                      <a:pt x="873" y="2993"/>
                    </a:lnTo>
                    <a:lnTo>
                      <a:pt x="873" y="2993"/>
                    </a:lnTo>
                    <a:lnTo>
                      <a:pt x="900" y="2993"/>
                    </a:lnTo>
                    <a:lnTo>
                      <a:pt x="900" y="2993"/>
                    </a:lnTo>
                    <a:lnTo>
                      <a:pt x="917" y="2984"/>
                    </a:lnTo>
                    <a:lnTo>
                      <a:pt x="944" y="2966"/>
                    </a:lnTo>
                    <a:lnTo>
                      <a:pt x="944" y="2966"/>
                    </a:lnTo>
                    <a:lnTo>
                      <a:pt x="979" y="2949"/>
                    </a:lnTo>
                    <a:lnTo>
                      <a:pt x="979" y="2949"/>
                    </a:lnTo>
                    <a:lnTo>
                      <a:pt x="979" y="2940"/>
                    </a:lnTo>
                    <a:lnTo>
                      <a:pt x="979" y="2940"/>
                    </a:lnTo>
                    <a:lnTo>
                      <a:pt x="988" y="2922"/>
                    </a:lnTo>
                    <a:lnTo>
                      <a:pt x="988" y="2922"/>
                    </a:lnTo>
                    <a:lnTo>
                      <a:pt x="988" y="2913"/>
                    </a:lnTo>
                    <a:lnTo>
                      <a:pt x="988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32" y="2931"/>
                    </a:lnTo>
                    <a:lnTo>
                      <a:pt x="1041" y="2922"/>
                    </a:lnTo>
                    <a:lnTo>
                      <a:pt x="1041" y="2922"/>
                    </a:lnTo>
                    <a:lnTo>
                      <a:pt x="1041" y="2913"/>
                    </a:lnTo>
                    <a:lnTo>
                      <a:pt x="1041" y="2913"/>
                    </a:lnTo>
                    <a:lnTo>
                      <a:pt x="1050" y="2905"/>
                    </a:lnTo>
                    <a:lnTo>
                      <a:pt x="1059" y="2896"/>
                    </a:lnTo>
                    <a:lnTo>
                      <a:pt x="1059" y="2896"/>
                    </a:lnTo>
                    <a:lnTo>
                      <a:pt x="1067" y="2896"/>
                    </a:lnTo>
                    <a:lnTo>
                      <a:pt x="1067" y="2896"/>
                    </a:lnTo>
                    <a:lnTo>
                      <a:pt x="1094" y="2896"/>
                    </a:lnTo>
                    <a:lnTo>
                      <a:pt x="1111" y="2905"/>
                    </a:lnTo>
                    <a:lnTo>
                      <a:pt x="1129" y="2922"/>
                    </a:lnTo>
                    <a:lnTo>
                      <a:pt x="1129" y="2922"/>
                    </a:lnTo>
                    <a:lnTo>
                      <a:pt x="1137" y="2931"/>
                    </a:lnTo>
                    <a:lnTo>
                      <a:pt x="1137" y="2931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57"/>
                    </a:lnTo>
                    <a:lnTo>
                      <a:pt x="1146" y="2957"/>
                    </a:lnTo>
                    <a:lnTo>
                      <a:pt x="1146" y="2966"/>
                    </a:lnTo>
                    <a:lnTo>
                      <a:pt x="1155" y="2966"/>
                    </a:lnTo>
                    <a:lnTo>
                      <a:pt x="1155" y="2966"/>
                    </a:lnTo>
                    <a:lnTo>
                      <a:pt x="1163" y="2993"/>
                    </a:lnTo>
                    <a:lnTo>
                      <a:pt x="1181" y="3010"/>
                    </a:lnTo>
                    <a:lnTo>
                      <a:pt x="1207" y="3028"/>
                    </a:lnTo>
                    <a:lnTo>
                      <a:pt x="1207" y="3028"/>
                    </a:lnTo>
                    <a:lnTo>
                      <a:pt x="1234" y="3046"/>
                    </a:lnTo>
                    <a:lnTo>
                      <a:pt x="1252" y="3072"/>
                    </a:lnTo>
                    <a:lnTo>
                      <a:pt x="1252" y="3072"/>
                    </a:lnTo>
                    <a:lnTo>
                      <a:pt x="1269" y="3081"/>
                    </a:lnTo>
                    <a:lnTo>
                      <a:pt x="1269" y="3081"/>
                    </a:lnTo>
                    <a:lnTo>
                      <a:pt x="1278" y="3090"/>
                    </a:lnTo>
                    <a:lnTo>
                      <a:pt x="1278" y="3090"/>
                    </a:lnTo>
                    <a:lnTo>
                      <a:pt x="1287" y="3090"/>
                    </a:lnTo>
                    <a:lnTo>
                      <a:pt x="1287" y="3090"/>
                    </a:lnTo>
                    <a:lnTo>
                      <a:pt x="1296" y="3099"/>
                    </a:lnTo>
                    <a:lnTo>
                      <a:pt x="1296" y="3099"/>
                    </a:lnTo>
                    <a:lnTo>
                      <a:pt x="1305" y="3099"/>
                    </a:lnTo>
                    <a:lnTo>
                      <a:pt x="1305" y="3099"/>
                    </a:lnTo>
                    <a:lnTo>
                      <a:pt x="1313" y="3108"/>
                    </a:lnTo>
                    <a:lnTo>
                      <a:pt x="1313" y="3108"/>
                    </a:lnTo>
                    <a:lnTo>
                      <a:pt x="1340" y="3108"/>
                    </a:lnTo>
                    <a:lnTo>
                      <a:pt x="1340" y="3108"/>
                    </a:lnTo>
                    <a:lnTo>
                      <a:pt x="1357" y="3134"/>
                    </a:lnTo>
                    <a:lnTo>
                      <a:pt x="1393" y="3143"/>
                    </a:lnTo>
                    <a:lnTo>
                      <a:pt x="1393" y="3143"/>
                    </a:lnTo>
                    <a:lnTo>
                      <a:pt x="1402" y="3152"/>
                    </a:lnTo>
                    <a:lnTo>
                      <a:pt x="1402" y="3152"/>
                    </a:lnTo>
                    <a:lnTo>
                      <a:pt x="1402" y="3161"/>
                    </a:lnTo>
                    <a:lnTo>
                      <a:pt x="1402" y="3161"/>
                    </a:lnTo>
                    <a:lnTo>
                      <a:pt x="1419" y="3178"/>
                    </a:lnTo>
                    <a:lnTo>
                      <a:pt x="1437" y="3178"/>
                    </a:lnTo>
                    <a:lnTo>
                      <a:pt x="1437" y="3178"/>
                    </a:lnTo>
                    <a:lnTo>
                      <a:pt x="1437" y="3187"/>
                    </a:lnTo>
                    <a:lnTo>
                      <a:pt x="1437" y="3187"/>
                    </a:lnTo>
                    <a:lnTo>
                      <a:pt x="1437" y="3205"/>
                    </a:lnTo>
                    <a:lnTo>
                      <a:pt x="1437" y="3205"/>
                    </a:lnTo>
                    <a:lnTo>
                      <a:pt x="1446" y="3205"/>
                    </a:lnTo>
                    <a:lnTo>
                      <a:pt x="1446" y="3205"/>
                    </a:lnTo>
                    <a:lnTo>
                      <a:pt x="1455" y="3230"/>
                    </a:lnTo>
                    <a:lnTo>
                      <a:pt x="1455" y="3257"/>
                    </a:lnTo>
                    <a:lnTo>
                      <a:pt x="1455" y="3257"/>
                    </a:lnTo>
                    <a:lnTo>
                      <a:pt x="1446" y="3274"/>
                    </a:lnTo>
                    <a:lnTo>
                      <a:pt x="1437" y="3292"/>
                    </a:lnTo>
                    <a:lnTo>
                      <a:pt x="1437" y="3292"/>
                    </a:lnTo>
                    <a:lnTo>
                      <a:pt x="1446" y="3301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72" y="3301"/>
                    </a:lnTo>
                    <a:lnTo>
                      <a:pt x="1481" y="3292"/>
                    </a:lnTo>
                    <a:lnTo>
                      <a:pt x="1481" y="3292"/>
                    </a:lnTo>
                    <a:lnTo>
                      <a:pt x="1490" y="3265"/>
                    </a:lnTo>
                    <a:lnTo>
                      <a:pt x="1490" y="3265"/>
                    </a:lnTo>
                    <a:lnTo>
                      <a:pt x="1499" y="3248"/>
                    </a:lnTo>
                    <a:lnTo>
                      <a:pt x="1499" y="3248"/>
                    </a:lnTo>
                    <a:lnTo>
                      <a:pt x="1507" y="3248"/>
                    </a:lnTo>
                    <a:lnTo>
                      <a:pt x="1507" y="3248"/>
                    </a:lnTo>
                    <a:lnTo>
                      <a:pt x="1525" y="3230"/>
                    </a:lnTo>
                    <a:lnTo>
                      <a:pt x="1525" y="3230"/>
                    </a:lnTo>
                    <a:lnTo>
                      <a:pt x="1525" y="3221"/>
                    </a:lnTo>
                    <a:lnTo>
                      <a:pt x="1516" y="3213"/>
                    </a:lnTo>
                    <a:lnTo>
                      <a:pt x="1516" y="3205"/>
                    </a:lnTo>
                    <a:lnTo>
                      <a:pt x="1516" y="3205"/>
                    </a:lnTo>
                    <a:lnTo>
                      <a:pt x="1507" y="3205"/>
                    </a:lnTo>
                    <a:lnTo>
                      <a:pt x="1507" y="3205"/>
                    </a:lnTo>
                    <a:lnTo>
                      <a:pt x="1507" y="3196"/>
                    </a:lnTo>
                    <a:lnTo>
                      <a:pt x="1499" y="3187"/>
                    </a:lnTo>
                    <a:lnTo>
                      <a:pt x="1499" y="3187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507" y="3169"/>
                    </a:lnTo>
                    <a:lnTo>
                      <a:pt x="1507" y="3169"/>
                    </a:lnTo>
                    <a:lnTo>
                      <a:pt x="1516" y="3161"/>
                    </a:lnTo>
                    <a:lnTo>
                      <a:pt x="1516" y="3161"/>
                    </a:lnTo>
                    <a:lnTo>
                      <a:pt x="1534" y="3169"/>
                    </a:lnTo>
                    <a:lnTo>
                      <a:pt x="1534" y="3169"/>
                    </a:lnTo>
                    <a:lnTo>
                      <a:pt x="1552" y="3178"/>
                    </a:lnTo>
                    <a:lnTo>
                      <a:pt x="1552" y="3178"/>
                    </a:lnTo>
                    <a:lnTo>
                      <a:pt x="1560" y="3178"/>
                    </a:lnTo>
                    <a:lnTo>
                      <a:pt x="1560" y="3178"/>
                    </a:lnTo>
                    <a:lnTo>
                      <a:pt x="1569" y="3187"/>
                    </a:lnTo>
                    <a:lnTo>
                      <a:pt x="1569" y="3187"/>
                    </a:lnTo>
                    <a:lnTo>
                      <a:pt x="1578" y="3187"/>
                    </a:lnTo>
                    <a:lnTo>
                      <a:pt x="1587" y="3187"/>
                    </a:lnTo>
                    <a:lnTo>
                      <a:pt x="1587" y="3187"/>
                    </a:lnTo>
                    <a:lnTo>
                      <a:pt x="1596" y="3187"/>
                    </a:lnTo>
                    <a:lnTo>
                      <a:pt x="1596" y="3169"/>
                    </a:lnTo>
                    <a:lnTo>
                      <a:pt x="1596" y="3161"/>
                    </a:lnTo>
                    <a:lnTo>
                      <a:pt x="1596" y="3161"/>
                    </a:lnTo>
                    <a:lnTo>
                      <a:pt x="1596" y="3152"/>
                    </a:lnTo>
                    <a:lnTo>
                      <a:pt x="1587" y="3143"/>
                    </a:lnTo>
                    <a:lnTo>
                      <a:pt x="1560" y="3116"/>
                    </a:lnTo>
                    <a:lnTo>
                      <a:pt x="1499" y="3090"/>
                    </a:lnTo>
                    <a:lnTo>
                      <a:pt x="1499" y="3090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55" y="3055"/>
                    </a:lnTo>
                    <a:lnTo>
                      <a:pt x="1437" y="3046"/>
                    </a:lnTo>
                    <a:lnTo>
                      <a:pt x="1428" y="3046"/>
                    </a:lnTo>
                    <a:lnTo>
                      <a:pt x="1428" y="3046"/>
                    </a:lnTo>
                    <a:lnTo>
                      <a:pt x="1410" y="3046"/>
                    </a:lnTo>
                    <a:lnTo>
                      <a:pt x="1384" y="3028"/>
                    </a:lnTo>
                    <a:lnTo>
                      <a:pt x="1366" y="3002"/>
                    </a:lnTo>
                    <a:lnTo>
                      <a:pt x="1357" y="2966"/>
                    </a:lnTo>
                    <a:lnTo>
                      <a:pt x="1357" y="2966"/>
                    </a:lnTo>
                    <a:lnTo>
                      <a:pt x="1349" y="2949"/>
                    </a:lnTo>
                    <a:lnTo>
                      <a:pt x="1331" y="2931"/>
                    </a:lnTo>
                    <a:lnTo>
                      <a:pt x="1305" y="2913"/>
                    </a:lnTo>
                    <a:lnTo>
                      <a:pt x="1305" y="2913"/>
                    </a:lnTo>
                    <a:lnTo>
                      <a:pt x="1287" y="2905"/>
                    </a:lnTo>
                    <a:lnTo>
                      <a:pt x="1287" y="2905"/>
                    </a:lnTo>
                    <a:lnTo>
                      <a:pt x="1269" y="2887"/>
                    </a:lnTo>
                    <a:lnTo>
                      <a:pt x="1269" y="2887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78" y="2852"/>
                    </a:lnTo>
                    <a:lnTo>
                      <a:pt x="1278" y="2834"/>
                    </a:lnTo>
                    <a:lnTo>
                      <a:pt x="1278" y="2825"/>
                    </a:lnTo>
                    <a:lnTo>
                      <a:pt x="1278" y="2825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34"/>
                    </a:lnTo>
                    <a:lnTo>
                      <a:pt x="1313" y="2834"/>
                    </a:lnTo>
                    <a:lnTo>
                      <a:pt x="1313" y="2852"/>
                    </a:lnTo>
                    <a:lnTo>
                      <a:pt x="1331" y="2852"/>
                    </a:lnTo>
                    <a:lnTo>
                      <a:pt x="1340" y="2852"/>
                    </a:lnTo>
                    <a:lnTo>
                      <a:pt x="1340" y="2852"/>
                    </a:lnTo>
                    <a:lnTo>
                      <a:pt x="1357" y="2860"/>
                    </a:lnTo>
                    <a:lnTo>
                      <a:pt x="1366" y="2869"/>
                    </a:lnTo>
                    <a:lnTo>
                      <a:pt x="1366" y="2869"/>
                    </a:lnTo>
                    <a:lnTo>
                      <a:pt x="1375" y="2887"/>
                    </a:lnTo>
                    <a:lnTo>
                      <a:pt x="1419" y="2949"/>
                    </a:lnTo>
                    <a:lnTo>
                      <a:pt x="1419" y="2949"/>
                    </a:lnTo>
                    <a:lnTo>
                      <a:pt x="1428" y="2957"/>
                    </a:lnTo>
                    <a:lnTo>
                      <a:pt x="1446" y="2957"/>
                    </a:lnTo>
                    <a:lnTo>
                      <a:pt x="1455" y="2966"/>
                    </a:lnTo>
                    <a:lnTo>
                      <a:pt x="1455" y="2966"/>
                    </a:lnTo>
                    <a:lnTo>
                      <a:pt x="1463" y="2966"/>
                    </a:lnTo>
                    <a:lnTo>
                      <a:pt x="1463" y="2966"/>
                    </a:lnTo>
                    <a:lnTo>
                      <a:pt x="1472" y="2984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16" y="2993"/>
                    </a:lnTo>
                    <a:lnTo>
                      <a:pt x="1516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34" y="3002"/>
                    </a:lnTo>
                    <a:lnTo>
                      <a:pt x="1543" y="3010"/>
                    </a:lnTo>
                    <a:lnTo>
                      <a:pt x="1543" y="3010"/>
                    </a:lnTo>
                    <a:lnTo>
                      <a:pt x="1552" y="3019"/>
                    </a:lnTo>
                    <a:lnTo>
                      <a:pt x="1569" y="3019"/>
                    </a:lnTo>
                    <a:lnTo>
                      <a:pt x="1569" y="3019"/>
                    </a:lnTo>
                    <a:lnTo>
                      <a:pt x="1578" y="3019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96" y="2975"/>
                    </a:lnTo>
                    <a:lnTo>
                      <a:pt x="1596" y="2975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22" y="3002"/>
                    </a:lnTo>
                    <a:lnTo>
                      <a:pt x="1622" y="3002"/>
                    </a:lnTo>
                    <a:lnTo>
                      <a:pt x="1622" y="3010"/>
                    </a:lnTo>
                    <a:lnTo>
                      <a:pt x="1622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22" y="3019"/>
                    </a:lnTo>
                    <a:lnTo>
                      <a:pt x="1622" y="3019"/>
                    </a:lnTo>
                    <a:lnTo>
                      <a:pt x="1613" y="3028"/>
                    </a:lnTo>
                    <a:lnTo>
                      <a:pt x="1613" y="3028"/>
                    </a:lnTo>
                    <a:lnTo>
                      <a:pt x="1605" y="3046"/>
                    </a:lnTo>
                    <a:lnTo>
                      <a:pt x="1605" y="3046"/>
                    </a:lnTo>
                    <a:lnTo>
                      <a:pt x="1613" y="3055"/>
                    </a:lnTo>
                    <a:lnTo>
                      <a:pt x="1622" y="3063"/>
                    </a:lnTo>
                    <a:lnTo>
                      <a:pt x="1622" y="3063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22" y="3081"/>
                    </a:lnTo>
                    <a:lnTo>
                      <a:pt x="1622" y="3081"/>
                    </a:lnTo>
                    <a:lnTo>
                      <a:pt x="1613" y="3099"/>
                    </a:lnTo>
                    <a:lnTo>
                      <a:pt x="1605" y="3134"/>
                    </a:lnTo>
                    <a:lnTo>
                      <a:pt x="1605" y="3134"/>
                    </a:lnTo>
                    <a:lnTo>
                      <a:pt x="1613" y="3161"/>
                    </a:lnTo>
                    <a:lnTo>
                      <a:pt x="1622" y="3169"/>
                    </a:lnTo>
                    <a:lnTo>
                      <a:pt x="1622" y="3169"/>
                    </a:lnTo>
                    <a:lnTo>
                      <a:pt x="1640" y="3196"/>
                    </a:lnTo>
                    <a:lnTo>
                      <a:pt x="1640" y="3196"/>
                    </a:lnTo>
                    <a:lnTo>
                      <a:pt x="1640" y="3205"/>
                    </a:lnTo>
                    <a:lnTo>
                      <a:pt x="1640" y="3205"/>
                    </a:lnTo>
                    <a:lnTo>
                      <a:pt x="1649" y="3213"/>
                    </a:lnTo>
                    <a:lnTo>
                      <a:pt x="1657" y="3213"/>
                    </a:lnTo>
                    <a:lnTo>
                      <a:pt x="1657" y="3213"/>
                    </a:lnTo>
                    <a:lnTo>
                      <a:pt x="1666" y="3213"/>
                    </a:lnTo>
                    <a:lnTo>
                      <a:pt x="1666" y="3213"/>
                    </a:lnTo>
                    <a:lnTo>
                      <a:pt x="1666" y="3221"/>
                    </a:lnTo>
                    <a:lnTo>
                      <a:pt x="1666" y="3221"/>
                    </a:lnTo>
                    <a:lnTo>
                      <a:pt x="1684" y="3239"/>
                    </a:lnTo>
                    <a:lnTo>
                      <a:pt x="1693" y="3257"/>
                    </a:lnTo>
                    <a:lnTo>
                      <a:pt x="1693" y="3257"/>
                    </a:lnTo>
                    <a:lnTo>
                      <a:pt x="1693" y="3265"/>
                    </a:lnTo>
                    <a:lnTo>
                      <a:pt x="1693" y="3265"/>
                    </a:lnTo>
                    <a:lnTo>
                      <a:pt x="1693" y="3274"/>
                    </a:lnTo>
                    <a:lnTo>
                      <a:pt x="1710" y="3283"/>
                    </a:lnTo>
                    <a:lnTo>
                      <a:pt x="1710" y="3283"/>
                    </a:lnTo>
                    <a:lnTo>
                      <a:pt x="1728" y="3292"/>
                    </a:lnTo>
                    <a:lnTo>
                      <a:pt x="1719" y="3292"/>
                    </a:lnTo>
                    <a:lnTo>
                      <a:pt x="1719" y="3292"/>
                    </a:lnTo>
                    <a:lnTo>
                      <a:pt x="1719" y="3310"/>
                    </a:lnTo>
                    <a:lnTo>
                      <a:pt x="1719" y="3310"/>
                    </a:lnTo>
                    <a:lnTo>
                      <a:pt x="1719" y="3318"/>
                    </a:lnTo>
                    <a:lnTo>
                      <a:pt x="1728" y="3327"/>
                    </a:lnTo>
                    <a:lnTo>
                      <a:pt x="1728" y="3327"/>
                    </a:lnTo>
                    <a:lnTo>
                      <a:pt x="1737" y="3336"/>
                    </a:lnTo>
                    <a:lnTo>
                      <a:pt x="1737" y="3336"/>
                    </a:lnTo>
                    <a:lnTo>
                      <a:pt x="1737" y="3345"/>
                    </a:lnTo>
                    <a:lnTo>
                      <a:pt x="1737" y="3345"/>
                    </a:lnTo>
                    <a:lnTo>
                      <a:pt x="1737" y="3354"/>
                    </a:lnTo>
                    <a:lnTo>
                      <a:pt x="1746" y="3371"/>
                    </a:lnTo>
                    <a:lnTo>
                      <a:pt x="1746" y="3371"/>
                    </a:lnTo>
                    <a:lnTo>
                      <a:pt x="1755" y="3380"/>
                    </a:lnTo>
                    <a:lnTo>
                      <a:pt x="1772" y="3389"/>
                    </a:lnTo>
                    <a:lnTo>
                      <a:pt x="1772" y="3389"/>
                    </a:lnTo>
                    <a:lnTo>
                      <a:pt x="1790" y="3398"/>
                    </a:lnTo>
                    <a:lnTo>
                      <a:pt x="1790" y="3398"/>
                    </a:lnTo>
                    <a:lnTo>
                      <a:pt x="1799" y="3398"/>
                    </a:lnTo>
                    <a:lnTo>
                      <a:pt x="1799" y="3398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16" y="3407"/>
                    </a:lnTo>
                    <a:lnTo>
                      <a:pt x="1816" y="3407"/>
                    </a:lnTo>
                    <a:lnTo>
                      <a:pt x="1834" y="3407"/>
                    </a:lnTo>
                    <a:lnTo>
                      <a:pt x="1834" y="3407"/>
                    </a:lnTo>
                    <a:lnTo>
                      <a:pt x="1834" y="3398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25" y="3363"/>
                    </a:lnTo>
                    <a:lnTo>
                      <a:pt x="1825" y="3363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52" y="3354"/>
                    </a:lnTo>
                    <a:lnTo>
                      <a:pt x="1852" y="3354"/>
                    </a:lnTo>
                    <a:lnTo>
                      <a:pt x="1860" y="3354"/>
                    </a:lnTo>
                    <a:lnTo>
                      <a:pt x="1869" y="3345"/>
                    </a:lnTo>
                    <a:lnTo>
                      <a:pt x="1869" y="3345"/>
                    </a:lnTo>
                    <a:lnTo>
                      <a:pt x="1860" y="3327"/>
                    </a:lnTo>
                    <a:lnTo>
                      <a:pt x="1860" y="3327"/>
                    </a:lnTo>
                    <a:lnTo>
                      <a:pt x="1869" y="3327"/>
                    </a:lnTo>
                    <a:lnTo>
                      <a:pt x="1887" y="3318"/>
                    </a:lnTo>
                    <a:lnTo>
                      <a:pt x="1887" y="3318"/>
                    </a:lnTo>
                    <a:lnTo>
                      <a:pt x="1896" y="3310"/>
                    </a:lnTo>
                    <a:lnTo>
                      <a:pt x="1905" y="3301"/>
                    </a:lnTo>
                    <a:lnTo>
                      <a:pt x="1905" y="3301"/>
                    </a:lnTo>
                    <a:lnTo>
                      <a:pt x="1905" y="3292"/>
                    </a:lnTo>
                    <a:lnTo>
                      <a:pt x="1905" y="3274"/>
                    </a:lnTo>
                    <a:lnTo>
                      <a:pt x="1905" y="3274"/>
                    </a:lnTo>
                    <a:lnTo>
                      <a:pt x="1887" y="3265"/>
                    </a:lnTo>
                    <a:lnTo>
                      <a:pt x="1869" y="3257"/>
                    </a:lnTo>
                    <a:lnTo>
                      <a:pt x="1869" y="3257"/>
                    </a:lnTo>
                    <a:lnTo>
                      <a:pt x="1860" y="3257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43" y="3248"/>
                    </a:lnTo>
                    <a:lnTo>
                      <a:pt x="1852" y="3239"/>
                    </a:lnTo>
                    <a:lnTo>
                      <a:pt x="1852" y="3239"/>
                    </a:lnTo>
                    <a:lnTo>
                      <a:pt x="1843" y="3213"/>
                    </a:lnTo>
                    <a:lnTo>
                      <a:pt x="1825" y="3196"/>
                    </a:lnTo>
                    <a:lnTo>
                      <a:pt x="1825" y="3196"/>
                    </a:lnTo>
                    <a:lnTo>
                      <a:pt x="1807" y="3169"/>
                    </a:lnTo>
                    <a:lnTo>
                      <a:pt x="1807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816" y="3161"/>
                    </a:lnTo>
                    <a:lnTo>
                      <a:pt x="1816" y="3161"/>
                    </a:lnTo>
                    <a:lnTo>
                      <a:pt x="1825" y="3169"/>
                    </a:lnTo>
                    <a:lnTo>
                      <a:pt x="1825" y="3169"/>
                    </a:lnTo>
                    <a:lnTo>
                      <a:pt x="1843" y="3178"/>
                    </a:lnTo>
                    <a:lnTo>
                      <a:pt x="1869" y="3178"/>
                    </a:lnTo>
                    <a:lnTo>
                      <a:pt x="1869" y="3178"/>
                    </a:lnTo>
                    <a:lnTo>
                      <a:pt x="1878" y="3169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52"/>
                    </a:lnTo>
                    <a:lnTo>
                      <a:pt x="1878" y="3152"/>
                    </a:lnTo>
                    <a:lnTo>
                      <a:pt x="1878" y="3143"/>
                    </a:lnTo>
                    <a:lnTo>
                      <a:pt x="1878" y="3143"/>
                    </a:lnTo>
                    <a:lnTo>
                      <a:pt x="1887" y="3134"/>
                    </a:lnTo>
                    <a:lnTo>
                      <a:pt x="1887" y="3134"/>
                    </a:lnTo>
                    <a:lnTo>
                      <a:pt x="1896" y="3134"/>
                    </a:lnTo>
                    <a:lnTo>
                      <a:pt x="1896" y="3134"/>
                    </a:lnTo>
                    <a:lnTo>
                      <a:pt x="1905" y="3134"/>
                    </a:lnTo>
                    <a:lnTo>
                      <a:pt x="1905" y="3134"/>
                    </a:lnTo>
                    <a:lnTo>
                      <a:pt x="1905" y="3143"/>
                    </a:lnTo>
                    <a:lnTo>
                      <a:pt x="1905" y="3143"/>
                    </a:lnTo>
                    <a:lnTo>
                      <a:pt x="1913" y="3143"/>
                    </a:lnTo>
                    <a:lnTo>
                      <a:pt x="1922" y="3143"/>
                    </a:lnTo>
                    <a:lnTo>
                      <a:pt x="1922" y="3143"/>
                    </a:lnTo>
                    <a:lnTo>
                      <a:pt x="1940" y="3134"/>
                    </a:lnTo>
                    <a:lnTo>
                      <a:pt x="1940" y="3134"/>
                    </a:lnTo>
                    <a:lnTo>
                      <a:pt x="1957" y="3125"/>
                    </a:lnTo>
                    <a:lnTo>
                      <a:pt x="1957" y="3125"/>
                    </a:lnTo>
                    <a:lnTo>
                      <a:pt x="1975" y="3125"/>
                    </a:lnTo>
                    <a:lnTo>
                      <a:pt x="1984" y="3134"/>
                    </a:lnTo>
                    <a:lnTo>
                      <a:pt x="1984" y="3134"/>
                    </a:lnTo>
                    <a:lnTo>
                      <a:pt x="2002" y="3143"/>
                    </a:lnTo>
                    <a:lnTo>
                      <a:pt x="2010" y="3125"/>
                    </a:lnTo>
                    <a:lnTo>
                      <a:pt x="2010" y="3090"/>
                    </a:lnTo>
                    <a:lnTo>
                      <a:pt x="2028" y="3063"/>
                    </a:lnTo>
                    <a:lnTo>
                      <a:pt x="2081" y="3063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37"/>
                    </a:lnTo>
                    <a:lnTo>
                      <a:pt x="2099" y="3028"/>
                    </a:lnTo>
                    <a:lnTo>
                      <a:pt x="2099" y="3028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9" y="2984"/>
                    </a:lnTo>
                    <a:lnTo>
                      <a:pt x="2099" y="2984"/>
                    </a:lnTo>
                    <a:lnTo>
                      <a:pt x="2107" y="2984"/>
                    </a:lnTo>
                    <a:lnTo>
                      <a:pt x="2107" y="2984"/>
                    </a:lnTo>
                    <a:lnTo>
                      <a:pt x="2107" y="2975"/>
                    </a:lnTo>
                    <a:lnTo>
                      <a:pt x="2107" y="2975"/>
                    </a:lnTo>
                    <a:lnTo>
                      <a:pt x="2116" y="2966"/>
                    </a:lnTo>
                    <a:lnTo>
                      <a:pt x="2125" y="2957"/>
                    </a:lnTo>
                    <a:lnTo>
                      <a:pt x="2125" y="2957"/>
                    </a:lnTo>
                    <a:lnTo>
                      <a:pt x="2134" y="2949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43" y="2922"/>
                    </a:lnTo>
                    <a:lnTo>
                      <a:pt x="2143" y="2905"/>
                    </a:lnTo>
                    <a:lnTo>
                      <a:pt x="2143" y="2905"/>
                    </a:lnTo>
                    <a:lnTo>
                      <a:pt x="2152" y="2887"/>
                    </a:lnTo>
                    <a:lnTo>
                      <a:pt x="2160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78" y="2869"/>
                    </a:lnTo>
                    <a:lnTo>
                      <a:pt x="2178" y="2869"/>
                    </a:lnTo>
                    <a:lnTo>
                      <a:pt x="2187" y="2860"/>
                    </a:lnTo>
                    <a:lnTo>
                      <a:pt x="2196" y="2852"/>
                    </a:lnTo>
                    <a:lnTo>
                      <a:pt x="2196" y="2852"/>
                    </a:lnTo>
                    <a:lnTo>
                      <a:pt x="2205" y="2843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205" y="2807"/>
                    </a:lnTo>
                    <a:lnTo>
                      <a:pt x="2205" y="2807"/>
                    </a:lnTo>
                    <a:lnTo>
                      <a:pt x="2213" y="2807"/>
                    </a:lnTo>
                    <a:lnTo>
                      <a:pt x="2213" y="2807"/>
                    </a:lnTo>
                    <a:lnTo>
                      <a:pt x="2231" y="2799"/>
                    </a:lnTo>
                    <a:lnTo>
                      <a:pt x="2231" y="2799"/>
                    </a:lnTo>
                    <a:lnTo>
                      <a:pt x="2257" y="2763"/>
                    </a:lnTo>
                    <a:lnTo>
                      <a:pt x="2257" y="2763"/>
                    </a:lnTo>
                    <a:lnTo>
                      <a:pt x="2275" y="2746"/>
                    </a:lnTo>
                    <a:lnTo>
                      <a:pt x="2275" y="2746"/>
                    </a:lnTo>
                    <a:lnTo>
                      <a:pt x="2293" y="2737"/>
                    </a:lnTo>
                    <a:lnTo>
                      <a:pt x="2293" y="2737"/>
                    </a:lnTo>
                    <a:lnTo>
                      <a:pt x="2310" y="2737"/>
                    </a:lnTo>
                    <a:lnTo>
                      <a:pt x="2310" y="2737"/>
                    </a:lnTo>
                    <a:lnTo>
                      <a:pt x="2328" y="2728"/>
                    </a:lnTo>
                    <a:lnTo>
                      <a:pt x="2328" y="2728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28" y="2737"/>
                    </a:lnTo>
                    <a:lnTo>
                      <a:pt x="2328" y="2737"/>
                    </a:lnTo>
                    <a:lnTo>
                      <a:pt x="2328" y="2754"/>
                    </a:lnTo>
                    <a:lnTo>
                      <a:pt x="2328" y="2754"/>
                    </a:lnTo>
                    <a:lnTo>
                      <a:pt x="2337" y="2772"/>
                    </a:lnTo>
                    <a:lnTo>
                      <a:pt x="2337" y="2772"/>
                    </a:lnTo>
                    <a:lnTo>
                      <a:pt x="2354" y="2772"/>
                    </a:lnTo>
                    <a:lnTo>
                      <a:pt x="2372" y="2772"/>
                    </a:lnTo>
                    <a:lnTo>
                      <a:pt x="2399" y="2772"/>
                    </a:lnTo>
                    <a:lnTo>
                      <a:pt x="2399" y="2772"/>
                    </a:lnTo>
                    <a:lnTo>
                      <a:pt x="2425" y="2781"/>
                    </a:lnTo>
                    <a:lnTo>
                      <a:pt x="2425" y="2781"/>
                    </a:lnTo>
                    <a:lnTo>
                      <a:pt x="2390" y="2799"/>
                    </a:lnTo>
                    <a:lnTo>
                      <a:pt x="2390" y="2799"/>
                    </a:lnTo>
                    <a:lnTo>
                      <a:pt x="2372" y="2799"/>
                    </a:lnTo>
                    <a:lnTo>
                      <a:pt x="2363" y="2807"/>
                    </a:lnTo>
                    <a:lnTo>
                      <a:pt x="2363" y="2807"/>
                    </a:lnTo>
                    <a:lnTo>
                      <a:pt x="2354" y="2816"/>
                    </a:lnTo>
                    <a:lnTo>
                      <a:pt x="2363" y="2825"/>
                    </a:lnTo>
                    <a:lnTo>
                      <a:pt x="2363" y="2825"/>
                    </a:lnTo>
                    <a:lnTo>
                      <a:pt x="2363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99" y="2843"/>
                    </a:lnTo>
                    <a:lnTo>
                      <a:pt x="2399" y="2843"/>
                    </a:lnTo>
                    <a:lnTo>
                      <a:pt x="2407" y="2843"/>
                    </a:lnTo>
                    <a:lnTo>
                      <a:pt x="2407" y="2843"/>
                    </a:lnTo>
                    <a:lnTo>
                      <a:pt x="2416" y="2852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78"/>
                    </a:lnTo>
                    <a:lnTo>
                      <a:pt x="2407" y="2878"/>
                    </a:lnTo>
                    <a:lnTo>
                      <a:pt x="2416" y="2887"/>
                    </a:lnTo>
                    <a:lnTo>
                      <a:pt x="2425" y="2896"/>
                    </a:lnTo>
                    <a:lnTo>
                      <a:pt x="2425" y="2896"/>
                    </a:lnTo>
                    <a:lnTo>
                      <a:pt x="2443" y="2887"/>
                    </a:lnTo>
                    <a:lnTo>
                      <a:pt x="2460" y="2878"/>
                    </a:lnTo>
                    <a:lnTo>
                      <a:pt x="2460" y="2878"/>
                    </a:lnTo>
                    <a:lnTo>
                      <a:pt x="2469" y="2878"/>
                    </a:lnTo>
                    <a:lnTo>
                      <a:pt x="2469" y="2878"/>
                    </a:lnTo>
                    <a:lnTo>
                      <a:pt x="2478" y="2869"/>
                    </a:lnTo>
                    <a:lnTo>
                      <a:pt x="2478" y="2869"/>
                    </a:lnTo>
                    <a:lnTo>
                      <a:pt x="2487" y="2869"/>
                    </a:lnTo>
                    <a:lnTo>
                      <a:pt x="2487" y="2869"/>
                    </a:lnTo>
                    <a:lnTo>
                      <a:pt x="2513" y="2860"/>
                    </a:lnTo>
                    <a:lnTo>
                      <a:pt x="2513" y="2860"/>
                    </a:lnTo>
                    <a:lnTo>
                      <a:pt x="2522" y="2852"/>
                    </a:lnTo>
                    <a:lnTo>
                      <a:pt x="2522" y="2852"/>
                    </a:lnTo>
                    <a:lnTo>
                      <a:pt x="2531" y="2852"/>
                    </a:lnTo>
                    <a:lnTo>
                      <a:pt x="2531" y="2852"/>
                    </a:lnTo>
                    <a:lnTo>
                      <a:pt x="2540" y="2852"/>
                    </a:lnTo>
                    <a:lnTo>
                      <a:pt x="2549" y="2834"/>
                    </a:lnTo>
                    <a:lnTo>
                      <a:pt x="2549" y="2834"/>
                    </a:lnTo>
                    <a:lnTo>
                      <a:pt x="2540" y="2825"/>
                    </a:lnTo>
                    <a:lnTo>
                      <a:pt x="2531" y="2816"/>
                    </a:lnTo>
                    <a:lnTo>
                      <a:pt x="2531" y="2816"/>
                    </a:lnTo>
                    <a:lnTo>
                      <a:pt x="2504" y="2816"/>
                    </a:lnTo>
                    <a:lnTo>
                      <a:pt x="2504" y="2799"/>
                    </a:lnTo>
                    <a:lnTo>
                      <a:pt x="2496" y="2781"/>
                    </a:lnTo>
                    <a:lnTo>
                      <a:pt x="2496" y="2781"/>
                    </a:lnTo>
                    <a:lnTo>
                      <a:pt x="2522" y="2754"/>
                    </a:lnTo>
                    <a:lnTo>
                      <a:pt x="2557" y="2746"/>
                    </a:lnTo>
                    <a:lnTo>
                      <a:pt x="2557" y="2746"/>
                    </a:lnTo>
                    <a:lnTo>
                      <a:pt x="2602" y="2737"/>
                    </a:lnTo>
                    <a:lnTo>
                      <a:pt x="2637" y="2719"/>
                    </a:lnTo>
                    <a:lnTo>
                      <a:pt x="2637" y="2719"/>
                    </a:lnTo>
                    <a:lnTo>
                      <a:pt x="2646" y="2719"/>
                    </a:lnTo>
                    <a:lnTo>
                      <a:pt x="2646" y="2719"/>
                    </a:lnTo>
                    <a:lnTo>
                      <a:pt x="2672" y="2710"/>
                    </a:lnTo>
                    <a:lnTo>
                      <a:pt x="2672" y="2710"/>
                    </a:lnTo>
                    <a:lnTo>
                      <a:pt x="2681" y="2701"/>
                    </a:lnTo>
                    <a:lnTo>
                      <a:pt x="2699" y="2701"/>
                    </a:lnTo>
                    <a:lnTo>
                      <a:pt x="2699" y="2701"/>
                    </a:lnTo>
                    <a:lnTo>
                      <a:pt x="2663" y="2719"/>
                    </a:lnTo>
                    <a:lnTo>
                      <a:pt x="2654" y="2728"/>
                    </a:lnTo>
                    <a:lnTo>
                      <a:pt x="2654" y="2728"/>
                    </a:lnTo>
                    <a:lnTo>
                      <a:pt x="2646" y="2737"/>
                    </a:lnTo>
                    <a:lnTo>
                      <a:pt x="2646" y="2746"/>
                    </a:lnTo>
                    <a:lnTo>
                      <a:pt x="2646" y="2746"/>
                    </a:lnTo>
                    <a:lnTo>
                      <a:pt x="2646" y="2754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54" y="2772"/>
                    </a:lnTo>
                    <a:lnTo>
                      <a:pt x="2646" y="2772"/>
                    </a:lnTo>
                    <a:lnTo>
                      <a:pt x="2646" y="2772"/>
                    </a:lnTo>
                    <a:lnTo>
                      <a:pt x="2637" y="2781"/>
                    </a:lnTo>
                    <a:lnTo>
                      <a:pt x="2628" y="2790"/>
                    </a:lnTo>
                    <a:lnTo>
                      <a:pt x="2628" y="2790"/>
                    </a:lnTo>
                    <a:lnTo>
                      <a:pt x="2628" y="2799"/>
                    </a:lnTo>
                    <a:lnTo>
                      <a:pt x="2628" y="2799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02" y="2816"/>
                    </a:lnTo>
                    <a:lnTo>
                      <a:pt x="2602" y="2816"/>
                    </a:lnTo>
                    <a:lnTo>
                      <a:pt x="2593" y="2816"/>
                    </a:lnTo>
                    <a:lnTo>
                      <a:pt x="2584" y="2834"/>
                    </a:lnTo>
                    <a:lnTo>
                      <a:pt x="2584" y="2834"/>
                    </a:lnTo>
                    <a:lnTo>
                      <a:pt x="2593" y="2843"/>
                    </a:lnTo>
                    <a:lnTo>
                      <a:pt x="2602" y="2852"/>
                    </a:lnTo>
                    <a:lnTo>
                      <a:pt x="2602" y="2852"/>
                    </a:lnTo>
                    <a:lnTo>
                      <a:pt x="2610" y="2869"/>
                    </a:lnTo>
                    <a:lnTo>
                      <a:pt x="2637" y="2878"/>
                    </a:lnTo>
                    <a:lnTo>
                      <a:pt x="2637" y="2878"/>
                    </a:lnTo>
                    <a:lnTo>
                      <a:pt x="2681" y="2905"/>
                    </a:lnTo>
                    <a:lnTo>
                      <a:pt x="2734" y="2949"/>
                    </a:lnTo>
                    <a:lnTo>
                      <a:pt x="2743" y="2957"/>
                    </a:lnTo>
                    <a:lnTo>
                      <a:pt x="2743" y="2957"/>
                    </a:lnTo>
                    <a:lnTo>
                      <a:pt x="2752" y="2957"/>
                    </a:lnTo>
                    <a:lnTo>
                      <a:pt x="2760" y="2957"/>
                    </a:lnTo>
                    <a:lnTo>
                      <a:pt x="2760" y="2957"/>
                    </a:lnTo>
                    <a:lnTo>
                      <a:pt x="2769" y="2957"/>
                    </a:lnTo>
                    <a:lnTo>
                      <a:pt x="2769" y="2957"/>
                    </a:lnTo>
                    <a:lnTo>
                      <a:pt x="2769" y="2949"/>
                    </a:lnTo>
                    <a:lnTo>
                      <a:pt x="2769" y="2949"/>
                    </a:lnTo>
                    <a:lnTo>
                      <a:pt x="2769" y="2940"/>
                    </a:lnTo>
                    <a:lnTo>
                      <a:pt x="2778" y="2931"/>
                    </a:lnTo>
                    <a:lnTo>
                      <a:pt x="2787" y="2931"/>
                    </a:lnTo>
                    <a:lnTo>
                      <a:pt x="2787" y="2931"/>
                    </a:lnTo>
                    <a:lnTo>
                      <a:pt x="2822" y="2940"/>
                    </a:lnTo>
                    <a:lnTo>
                      <a:pt x="2849" y="2957"/>
                    </a:lnTo>
                    <a:lnTo>
                      <a:pt x="2849" y="2957"/>
                    </a:lnTo>
                    <a:lnTo>
                      <a:pt x="2875" y="2957"/>
                    </a:lnTo>
                    <a:lnTo>
                      <a:pt x="2928" y="2957"/>
                    </a:lnTo>
                    <a:lnTo>
                      <a:pt x="2928" y="2957"/>
                    </a:lnTo>
                    <a:lnTo>
                      <a:pt x="2937" y="2966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63" y="2984"/>
                    </a:lnTo>
                    <a:lnTo>
                      <a:pt x="2963" y="2984"/>
                    </a:lnTo>
                    <a:lnTo>
                      <a:pt x="2981" y="2993"/>
                    </a:lnTo>
                    <a:lnTo>
                      <a:pt x="2981" y="2993"/>
                    </a:lnTo>
                    <a:lnTo>
                      <a:pt x="2990" y="3002"/>
                    </a:lnTo>
                    <a:lnTo>
                      <a:pt x="2990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3025" y="2993"/>
                    </a:lnTo>
                    <a:lnTo>
                      <a:pt x="3060" y="2993"/>
                    </a:lnTo>
                    <a:lnTo>
                      <a:pt x="3060" y="2993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96" y="3010"/>
                    </a:lnTo>
                    <a:lnTo>
                      <a:pt x="3104" y="3028"/>
                    </a:lnTo>
                    <a:lnTo>
                      <a:pt x="3104" y="3028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13" y="3037"/>
                    </a:lnTo>
                    <a:lnTo>
                      <a:pt x="3113" y="3037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40" y="3055"/>
                    </a:lnTo>
                    <a:lnTo>
                      <a:pt x="3149" y="3055"/>
                    </a:lnTo>
                    <a:lnTo>
                      <a:pt x="3149" y="3055"/>
                    </a:lnTo>
                    <a:lnTo>
                      <a:pt x="3157" y="3055"/>
                    </a:lnTo>
                    <a:lnTo>
                      <a:pt x="3157" y="3055"/>
                    </a:lnTo>
                    <a:lnTo>
                      <a:pt x="3157" y="3063"/>
                    </a:lnTo>
                    <a:lnTo>
                      <a:pt x="3157" y="3063"/>
                    </a:lnTo>
                    <a:lnTo>
                      <a:pt x="3175" y="3063"/>
                    </a:lnTo>
                    <a:lnTo>
                      <a:pt x="3184" y="3081"/>
                    </a:lnTo>
                    <a:lnTo>
                      <a:pt x="3184" y="3081"/>
                    </a:lnTo>
                    <a:lnTo>
                      <a:pt x="3193" y="3090"/>
                    </a:lnTo>
                    <a:lnTo>
                      <a:pt x="3202" y="3090"/>
                    </a:lnTo>
                    <a:lnTo>
                      <a:pt x="3202" y="3090"/>
                    </a:lnTo>
                    <a:lnTo>
                      <a:pt x="3210" y="3090"/>
                    </a:lnTo>
                    <a:lnTo>
                      <a:pt x="3210" y="3090"/>
                    </a:lnTo>
                    <a:lnTo>
                      <a:pt x="3219" y="3081"/>
                    </a:lnTo>
                    <a:lnTo>
                      <a:pt x="3228" y="3081"/>
                    </a:lnTo>
                    <a:lnTo>
                      <a:pt x="3228" y="3081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54" y="3072"/>
                    </a:lnTo>
                    <a:lnTo>
                      <a:pt x="3254" y="3072"/>
                    </a:lnTo>
                    <a:lnTo>
                      <a:pt x="3254" y="3063"/>
                    </a:lnTo>
                    <a:lnTo>
                      <a:pt x="3254" y="3063"/>
                    </a:lnTo>
                    <a:lnTo>
                      <a:pt x="3202" y="2993"/>
                    </a:lnTo>
                    <a:lnTo>
                      <a:pt x="3202" y="2975"/>
                    </a:lnTo>
                    <a:lnTo>
                      <a:pt x="3202" y="2966"/>
                    </a:lnTo>
                    <a:lnTo>
                      <a:pt x="3202" y="2966"/>
                    </a:lnTo>
                    <a:lnTo>
                      <a:pt x="3202" y="2949"/>
                    </a:lnTo>
                    <a:lnTo>
                      <a:pt x="3202" y="2931"/>
                    </a:lnTo>
                    <a:lnTo>
                      <a:pt x="3193" y="2913"/>
                    </a:lnTo>
                    <a:lnTo>
                      <a:pt x="3175" y="2896"/>
                    </a:lnTo>
                    <a:lnTo>
                      <a:pt x="3175" y="2896"/>
                    </a:lnTo>
                    <a:lnTo>
                      <a:pt x="3166" y="2878"/>
                    </a:lnTo>
                    <a:lnTo>
                      <a:pt x="3166" y="2878"/>
                    </a:lnTo>
                    <a:lnTo>
                      <a:pt x="3166" y="2869"/>
                    </a:lnTo>
                    <a:lnTo>
                      <a:pt x="3166" y="2869"/>
                    </a:lnTo>
                    <a:lnTo>
                      <a:pt x="3184" y="2852"/>
                    </a:lnTo>
                    <a:lnTo>
                      <a:pt x="3184" y="2852"/>
                    </a:lnTo>
                    <a:lnTo>
                      <a:pt x="3193" y="2843"/>
                    </a:lnTo>
                    <a:lnTo>
                      <a:pt x="3193" y="2843"/>
                    </a:lnTo>
                    <a:lnTo>
                      <a:pt x="3202" y="2834"/>
                    </a:lnTo>
                    <a:lnTo>
                      <a:pt x="3202" y="2834"/>
                    </a:lnTo>
                    <a:lnTo>
                      <a:pt x="3202" y="2825"/>
                    </a:lnTo>
                    <a:lnTo>
                      <a:pt x="3202" y="2825"/>
                    </a:lnTo>
                    <a:lnTo>
                      <a:pt x="3219" y="2807"/>
                    </a:lnTo>
                    <a:lnTo>
                      <a:pt x="3246" y="2799"/>
                    </a:lnTo>
                    <a:lnTo>
                      <a:pt x="3246" y="2799"/>
                    </a:lnTo>
                    <a:lnTo>
                      <a:pt x="3263" y="2790"/>
                    </a:lnTo>
                    <a:lnTo>
                      <a:pt x="3263" y="2790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63"/>
                    </a:lnTo>
                    <a:lnTo>
                      <a:pt x="3290" y="2763"/>
                    </a:lnTo>
                    <a:lnTo>
                      <a:pt x="3281" y="2763"/>
                    </a:lnTo>
                    <a:lnTo>
                      <a:pt x="3281" y="2763"/>
                    </a:lnTo>
                    <a:lnTo>
                      <a:pt x="3263" y="2754"/>
                    </a:lnTo>
                    <a:lnTo>
                      <a:pt x="3263" y="2754"/>
                    </a:lnTo>
                    <a:lnTo>
                      <a:pt x="3254" y="2746"/>
                    </a:lnTo>
                    <a:lnTo>
                      <a:pt x="3254" y="2746"/>
                    </a:lnTo>
                    <a:lnTo>
                      <a:pt x="3263" y="2728"/>
                    </a:lnTo>
                    <a:lnTo>
                      <a:pt x="3263" y="2728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46" y="2693"/>
                    </a:lnTo>
                    <a:lnTo>
                      <a:pt x="3246" y="2693"/>
                    </a:lnTo>
                    <a:lnTo>
                      <a:pt x="3237" y="2684"/>
                    </a:lnTo>
                    <a:lnTo>
                      <a:pt x="3237" y="2684"/>
                    </a:lnTo>
                    <a:lnTo>
                      <a:pt x="3237" y="2675"/>
                    </a:lnTo>
                    <a:lnTo>
                      <a:pt x="3237" y="2675"/>
                    </a:lnTo>
                    <a:lnTo>
                      <a:pt x="3228" y="2666"/>
                    </a:lnTo>
                    <a:lnTo>
                      <a:pt x="3184" y="2666"/>
                    </a:lnTo>
                    <a:lnTo>
                      <a:pt x="3184" y="2666"/>
                    </a:lnTo>
                    <a:lnTo>
                      <a:pt x="3175" y="2666"/>
                    </a:lnTo>
                    <a:lnTo>
                      <a:pt x="3166" y="2649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40" y="2622"/>
                    </a:lnTo>
                    <a:lnTo>
                      <a:pt x="3140" y="2604"/>
                    </a:lnTo>
                    <a:lnTo>
                      <a:pt x="3140" y="2604"/>
                    </a:lnTo>
                    <a:lnTo>
                      <a:pt x="3140" y="2578"/>
                    </a:lnTo>
                    <a:lnTo>
                      <a:pt x="3140" y="2578"/>
                    </a:lnTo>
                    <a:lnTo>
                      <a:pt x="3149" y="2569"/>
                    </a:lnTo>
                    <a:lnTo>
                      <a:pt x="3157" y="2569"/>
                    </a:lnTo>
                    <a:lnTo>
                      <a:pt x="3157" y="2569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49" y="2551"/>
                    </a:lnTo>
                    <a:lnTo>
                      <a:pt x="3149" y="2551"/>
                    </a:lnTo>
                    <a:lnTo>
                      <a:pt x="3149" y="2543"/>
                    </a:lnTo>
                    <a:lnTo>
                      <a:pt x="3149" y="2534"/>
                    </a:lnTo>
                    <a:lnTo>
                      <a:pt x="3149" y="2534"/>
                    </a:lnTo>
                    <a:lnTo>
                      <a:pt x="3157" y="2525"/>
                    </a:lnTo>
                    <a:lnTo>
                      <a:pt x="3157" y="2525"/>
                    </a:lnTo>
                    <a:lnTo>
                      <a:pt x="3166" y="2507"/>
                    </a:lnTo>
                    <a:lnTo>
                      <a:pt x="3166" y="2507"/>
                    </a:lnTo>
                    <a:lnTo>
                      <a:pt x="3175" y="2507"/>
                    </a:lnTo>
                    <a:lnTo>
                      <a:pt x="3175" y="2507"/>
                    </a:lnTo>
                    <a:lnTo>
                      <a:pt x="3184" y="2498"/>
                    </a:lnTo>
                    <a:lnTo>
                      <a:pt x="3184" y="2498"/>
                    </a:lnTo>
                    <a:lnTo>
                      <a:pt x="3184" y="2481"/>
                    </a:lnTo>
                    <a:lnTo>
                      <a:pt x="3202" y="2472"/>
                    </a:lnTo>
                    <a:lnTo>
                      <a:pt x="3219" y="2472"/>
                    </a:lnTo>
                    <a:lnTo>
                      <a:pt x="3228" y="2472"/>
                    </a:lnTo>
                    <a:lnTo>
                      <a:pt x="3228" y="2472"/>
                    </a:lnTo>
                    <a:lnTo>
                      <a:pt x="3237" y="2490"/>
                    </a:lnTo>
                    <a:lnTo>
                      <a:pt x="3237" y="2490"/>
                    </a:lnTo>
                    <a:lnTo>
                      <a:pt x="3246" y="2490"/>
                    </a:lnTo>
                    <a:lnTo>
                      <a:pt x="3246" y="2490"/>
                    </a:lnTo>
                    <a:lnTo>
                      <a:pt x="3254" y="2498"/>
                    </a:lnTo>
                    <a:lnTo>
                      <a:pt x="3254" y="2498"/>
                    </a:lnTo>
                    <a:lnTo>
                      <a:pt x="3254" y="2507"/>
                    </a:lnTo>
                    <a:lnTo>
                      <a:pt x="3254" y="2507"/>
                    </a:lnTo>
                    <a:lnTo>
                      <a:pt x="3272" y="2507"/>
                    </a:lnTo>
                    <a:lnTo>
                      <a:pt x="3272" y="2507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0"/>
                    </a:lnTo>
                    <a:lnTo>
                      <a:pt x="3263" y="2490"/>
                    </a:lnTo>
                    <a:lnTo>
                      <a:pt x="3263" y="2490"/>
                    </a:lnTo>
                    <a:lnTo>
                      <a:pt x="3263" y="2481"/>
                    </a:lnTo>
                    <a:lnTo>
                      <a:pt x="3263" y="2463"/>
                    </a:lnTo>
                    <a:lnTo>
                      <a:pt x="3263" y="2463"/>
                    </a:lnTo>
                    <a:lnTo>
                      <a:pt x="3263" y="2454"/>
                    </a:lnTo>
                    <a:lnTo>
                      <a:pt x="3281" y="2445"/>
                    </a:lnTo>
                    <a:lnTo>
                      <a:pt x="3281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37"/>
                    </a:lnTo>
                    <a:lnTo>
                      <a:pt x="3290" y="2437"/>
                    </a:lnTo>
                    <a:lnTo>
                      <a:pt x="3299" y="2437"/>
                    </a:lnTo>
                    <a:lnTo>
                      <a:pt x="3299" y="2437"/>
                    </a:lnTo>
                    <a:lnTo>
                      <a:pt x="3299" y="2419"/>
                    </a:lnTo>
                    <a:lnTo>
                      <a:pt x="3316" y="2419"/>
                    </a:lnTo>
                    <a:lnTo>
                      <a:pt x="3316" y="2419"/>
                    </a:lnTo>
                    <a:lnTo>
                      <a:pt x="3334" y="2410"/>
                    </a:lnTo>
                    <a:lnTo>
                      <a:pt x="3360" y="2401"/>
                    </a:lnTo>
                    <a:lnTo>
                      <a:pt x="3360" y="2401"/>
                    </a:lnTo>
                    <a:lnTo>
                      <a:pt x="3369" y="2393"/>
                    </a:lnTo>
                    <a:lnTo>
                      <a:pt x="3369" y="2393"/>
                    </a:lnTo>
                    <a:lnTo>
                      <a:pt x="3378" y="2393"/>
                    </a:lnTo>
                    <a:lnTo>
                      <a:pt x="3378" y="2393"/>
                    </a:lnTo>
                    <a:lnTo>
                      <a:pt x="3413" y="2375"/>
                    </a:lnTo>
                    <a:lnTo>
                      <a:pt x="3422" y="2375"/>
                    </a:lnTo>
                    <a:lnTo>
                      <a:pt x="3422" y="2375"/>
                    </a:lnTo>
                    <a:lnTo>
                      <a:pt x="3431" y="2384"/>
                    </a:lnTo>
                    <a:lnTo>
                      <a:pt x="3431" y="2384"/>
                    </a:lnTo>
                    <a:lnTo>
                      <a:pt x="3440" y="2393"/>
                    </a:lnTo>
                    <a:lnTo>
                      <a:pt x="3440" y="2393"/>
                    </a:lnTo>
                    <a:lnTo>
                      <a:pt x="3440" y="2384"/>
                    </a:lnTo>
                    <a:lnTo>
                      <a:pt x="3440" y="2384"/>
                    </a:lnTo>
                    <a:lnTo>
                      <a:pt x="3449" y="2375"/>
                    </a:lnTo>
                    <a:lnTo>
                      <a:pt x="3466" y="2366"/>
                    </a:lnTo>
                    <a:lnTo>
                      <a:pt x="3484" y="2366"/>
                    </a:lnTo>
                    <a:lnTo>
                      <a:pt x="3484" y="2366"/>
                    </a:lnTo>
                    <a:lnTo>
                      <a:pt x="3493" y="2375"/>
                    </a:lnTo>
                    <a:lnTo>
                      <a:pt x="3493" y="2384"/>
                    </a:lnTo>
                    <a:lnTo>
                      <a:pt x="3493" y="2384"/>
                    </a:lnTo>
                    <a:lnTo>
                      <a:pt x="3510" y="2384"/>
                    </a:lnTo>
                    <a:lnTo>
                      <a:pt x="3510" y="2384"/>
                    </a:lnTo>
                    <a:lnTo>
                      <a:pt x="3519" y="2393"/>
                    </a:lnTo>
                    <a:lnTo>
                      <a:pt x="3519" y="2393"/>
                    </a:lnTo>
                    <a:lnTo>
                      <a:pt x="3554" y="2401"/>
                    </a:lnTo>
                    <a:lnTo>
                      <a:pt x="3554" y="2401"/>
                    </a:lnTo>
                    <a:lnTo>
                      <a:pt x="3563" y="2401"/>
                    </a:lnTo>
                    <a:lnTo>
                      <a:pt x="3563" y="2401"/>
                    </a:lnTo>
                    <a:lnTo>
                      <a:pt x="3581" y="2410"/>
                    </a:lnTo>
                    <a:lnTo>
                      <a:pt x="3581" y="2410"/>
                    </a:lnTo>
                    <a:lnTo>
                      <a:pt x="3590" y="2419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25" y="2437"/>
                    </a:lnTo>
                    <a:lnTo>
                      <a:pt x="3625" y="2437"/>
                    </a:lnTo>
                    <a:lnTo>
                      <a:pt x="3643" y="2437"/>
                    </a:lnTo>
                    <a:lnTo>
                      <a:pt x="3643" y="2437"/>
                    </a:lnTo>
                    <a:lnTo>
                      <a:pt x="3651" y="2445"/>
                    </a:lnTo>
                    <a:lnTo>
                      <a:pt x="3651" y="2445"/>
                    </a:lnTo>
                    <a:lnTo>
                      <a:pt x="3678" y="2454"/>
                    </a:lnTo>
                    <a:lnTo>
                      <a:pt x="3678" y="2454"/>
                    </a:lnTo>
                    <a:lnTo>
                      <a:pt x="3687" y="2445"/>
                    </a:lnTo>
                    <a:lnTo>
                      <a:pt x="3696" y="2445"/>
                    </a:lnTo>
                    <a:lnTo>
                      <a:pt x="3696" y="2445"/>
                    </a:lnTo>
                    <a:lnTo>
                      <a:pt x="3696" y="2437"/>
                    </a:lnTo>
                    <a:lnTo>
                      <a:pt x="3696" y="2437"/>
                    </a:lnTo>
                    <a:lnTo>
                      <a:pt x="3713" y="2428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66" y="2419"/>
                    </a:lnTo>
                    <a:lnTo>
                      <a:pt x="3766" y="2428"/>
                    </a:lnTo>
                    <a:lnTo>
                      <a:pt x="3766" y="2428"/>
                    </a:lnTo>
                    <a:lnTo>
                      <a:pt x="3775" y="2437"/>
                    </a:lnTo>
                    <a:lnTo>
                      <a:pt x="3775" y="2437"/>
                    </a:lnTo>
                    <a:lnTo>
                      <a:pt x="3784" y="2428"/>
                    </a:lnTo>
                    <a:lnTo>
                      <a:pt x="3784" y="2428"/>
                    </a:lnTo>
                    <a:lnTo>
                      <a:pt x="3801" y="2419"/>
                    </a:lnTo>
                    <a:lnTo>
                      <a:pt x="3819" y="2410"/>
                    </a:lnTo>
                    <a:lnTo>
                      <a:pt x="3819" y="2410"/>
                    </a:lnTo>
                    <a:lnTo>
                      <a:pt x="3846" y="2419"/>
                    </a:lnTo>
                    <a:lnTo>
                      <a:pt x="3854" y="2437"/>
                    </a:lnTo>
                    <a:lnTo>
                      <a:pt x="3854" y="2437"/>
                    </a:lnTo>
                    <a:lnTo>
                      <a:pt x="3863" y="2437"/>
                    </a:lnTo>
                    <a:lnTo>
                      <a:pt x="3881" y="2445"/>
                    </a:lnTo>
                    <a:lnTo>
                      <a:pt x="3881" y="2445"/>
                    </a:lnTo>
                    <a:lnTo>
                      <a:pt x="3899" y="2445"/>
                    </a:lnTo>
                    <a:lnTo>
                      <a:pt x="3899" y="2454"/>
                    </a:lnTo>
                    <a:lnTo>
                      <a:pt x="3907" y="2463"/>
                    </a:lnTo>
                    <a:lnTo>
                      <a:pt x="3907" y="2463"/>
                    </a:lnTo>
                    <a:lnTo>
                      <a:pt x="3907" y="2454"/>
                    </a:lnTo>
                    <a:lnTo>
                      <a:pt x="3907" y="2454"/>
                    </a:lnTo>
                    <a:lnTo>
                      <a:pt x="3916" y="2445"/>
                    </a:lnTo>
                    <a:lnTo>
                      <a:pt x="3916" y="2445"/>
                    </a:lnTo>
                    <a:lnTo>
                      <a:pt x="3916" y="2437"/>
                    </a:lnTo>
                    <a:lnTo>
                      <a:pt x="3934" y="2437"/>
                    </a:lnTo>
                    <a:lnTo>
                      <a:pt x="3934" y="2437"/>
                    </a:lnTo>
                    <a:lnTo>
                      <a:pt x="3943" y="2445"/>
                    </a:lnTo>
                    <a:lnTo>
                      <a:pt x="3943" y="2445"/>
                    </a:lnTo>
                    <a:lnTo>
                      <a:pt x="3951" y="2445"/>
                    </a:lnTo>
                    <a:lnTo>
                      <a:pt x="3951" y="2445"/>
                    </a:lnTo>
                    <a:lnTo>
                      <a:pt x="3969" y="2454"/>
                    </a:lnTo>
                    <a:lnTo>
                      <a:pt x="3969" y="2454"/>
                    </a:lnTo>
                    <a:lnTo>
                      <a:pt x="3987" y="2454"/>
                    </a:lnTo>
                    <a:lnTo>
                      <a:pt x="3996" y="2445"/>
                    </a:lnTo>
                    <a:lnTo>
                      <a:pt x="3996" y="2437"/>
                    </a:lnTo>
                    <a:lnTo>
                      <a:pt x="3996" y="2437"/>
                    </a:lnTo>
                    <a:lnTo>
                      <a:pt x="3996" y="2410"/>
                    </a:lnTo>
                    <a:lnTo>
                      <a:pt x="3996" y="2410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51" y="2393"/>
                    </a:lnTo>
                    <a:lnTo>
                      <a:pt x="3951" y="2393"/>
                    </a:lnTo>
                    <a:lnTo>
                      <a:pt x="3934" y="2384"/>
                    </a:lnTo>
                    <a:lnTo>
                      <a:pt x="3934" y="2384"/>
                    </a:lnTo>
                    <a:lnTo>
                      <a:pt x="3925" y="2366"/>
                    </a:lnTo>
                    <a:lnTo>
                      <a:pt x="3925" y="2366"/>
                    </a:lnTo>
                    <a:lnTo>
                      <a:pt x="3925" y="2357"/>
                    </a:lnTo>
                    <a:lnTo>
                      <a:pt x="3943" y="2348"/>
                    </a:lnTo>
                    <a:lnTo>
                      <a:pt x="3943" y="2348"/>
                    </a:lnTo>
                    <a:lnTo>
                      <a:pt x="3960" y="2340"/>
                    </a:lnTo>
                    <a:lnTo>
                      <a:pt x="3960" y="2340"/>
                    </a:lnTo>
                    <a:lnTo>
                      <a:pt x="3969" y="2340"/>
                    </a:lnTo>
                    <a:lnTo>
                      <a:pt x="3969" y="2340"/>
                    </a:lnTo>
                    <a:lnTo>
                      <a:pt x="3960" y="2313"/>
                    </a:lnTo>
                    <a:lnTo>
                      <a:pt x="3969" y="2295"/>
                    </a:lnTo>
                    <a:lnTo>
                      <a:pt x="3969" y="2295"/>
                    </a:lnTo>
                    <a:lnTo>
                      <a:pt x="3969" y="2287"/>
                    </a:lnTo>
                    <a:lnTo>
                      <a:pt x="3987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4022" y="2278"/>
                    </a:lnTo>
                    <a:lnTo>
                      <a:pt x="4022" y="2278"/>
                    </a:lnTo>
                    <a:lnTo>
                      <a:pt x="4013" y="2278"/>
                    </a:lnTo>
                    <a:lnTo>
                      <a:pt x="4013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3987" y="2260"/>
                    </a:lnTo>
                    <a:lnTo>
                      <a:pt x="3987" y="2260"/>
                    </a:lnTo>
                    <a:lnTo>
                      <a:pt x="3978" y="2251"/>
                    </a:lnTo>
                    <a:lnTo>
                      <a:pt x="3978" y="2225"/>
                    </a:lnTo>
                    <a:lnTo>
                      <a:pt x="3978" y="2225"/>
                    </a:lnTo>
                    <a:lnTo>
                      <a:pt x="3987" y="2207"/>
                    </a:lnTo>
                    <a:lnTo>
                      <a:pt x="3996" y="2207"/>
                    </a:lnTo>
                    <a:lnTo>
                      <a:pt x="4022" y="2207"/>
                    </a:lnTo>
                    <a:lnTo>
                      <a:pt x="4022" y="2207"/>
                    </a:lnTo>
                    <a:lnTo>
                      <a:pt x="4031" y="2207"/>
                    </a:lnTo>
                    <a:lnTo>
                      <a:pt x="4031" y="2207"/>
                    </a:lnTo>
                    <a:lnTo>
                      <a:pt x="4040" y="2198"/>
                    </a:lnTo>
                    <a:lnTo>
                      <a:pt x="4093" y="2198"/>
                    </a:lnTo>
                    <a:lnTo>
                      <a:pt x="4093" y="2198"/>
                    </a:lnTo>
                    <a:lnTo>
                      <a:pt x="4101" y="2198"/>
                    </a:lnTo>
                    <a:lnTo>
                      <a:pt x="4101" y="2198"/>
                    </a:lnTo>
                    <a:lnTo>
                      <a:pt x="4137" y="2181"/>
                    </a:lnTo>
                    <a:lnTo>
                      <a:pt x="4190" y="2172"/>
                    </a:lnTo>
                    <a:lnTo>
                      <a:pt x="4190" y="2172"/>
                    </a:lnTo>
                    <a:lnTo>
                      <a:pt x="4216" y="2172"/>
                    </a:lnTo>
                    <a:lnTo>
                      <a:pt x="4225" y="2163"/>
                    </a:lnTo>
                    <a:lnTo>
                      <a:pt x="4225" y="2163"/>
                    </a:lnTo>
                    <a:lnTo>
                      <a:pt x="4234" y="2163"/>
                    </a:lnTo>
                    <a:lnTo>
                      <a:pt x="4234" y="2163"/>
                    </a:lnTo>
                    <a:lnTo>
                      <a:pt x="4251" y="2163"/>
                    </a:lnTo>
                    <a:lnTo>
                      <a:pt x="4251" y="2163"/>
                    </a:lnTo>
                    <a:lnTo>
                      <a:pt x="4287" y="2154"/>
                    </a:lnTo>
                    <a:lnTo>
                      <a:pt x="4287" y="2154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40" y="2145"/>
                    </a:lnTo>
                    <a:lnTo>
                      <a:pt x="4340" y="2145"/>
                    </a:lnTo>
                    <a:lnTo>
                      <a:pt x="4349" y="2145"/>
                    </a:lnTo>
                    <a:lnTo>
                      <a:pt x="4349" y="2145"/>
                    </a:lnTo>
                    <a:lnTo>
                      <a:pt x="4384" y="2137"/>
                    </a:lnTo>
                    <a:lnTo>
                      <a:pt x="4401" y="2128"/>
                    </a:lnTo>
                    <a:lnTo>
                      <a:pt x="4401" y="2128"/>
                    </a:lnTo>
                    <a:lnTo>
                      <a:pt x="4410" y="2110"/>
                    </a:lnTo>
                    <a:lnTo>
                      <a:pt x="4428" y="2110"/>
                    </a:lnTo>
                    <a:lnTo>
                      <a:pt x="4472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507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34" y="2110"/>
                    </a:lnTo>
                    <a:lnTo>
                      <a:pt x="4534" y="2110"/>
                    </a:lnTo>
                    <a:lnTo>
                      <a:pt x="4551" y="2110"/>
                    </a:lnTo>
                    <a:lnTo>
                      <a:pt x="4569" y="2119"/>
                    </a:lnTo>
                    <a:lnTo>
                      <a:pt x="4569" y="2119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54"/>
                    </a:lnTo>
                    <a:lnTo>
                      <a:pt x="4569" y="2154"/>
                    </a:lnTo>
                    <a:lnTo>
                      <a:pt x="4578" y="2163"/>
                    </a:lnTo>
                    <a:lnTo>
                      <a:pt x="4578" y="2163"/>
                    </a:lnTo>
                    <a:lnTo>
                      <a:pt x="4578" y="2181"/>
                    </a:lnTo>
                    <a:lnTo>
                      <a:pt x="4578" y="2181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69" y="2198"/>
                    </a:lnTo>
                    <a:lnTo>
                      <a:pt x="4569" y="2198"/>
                    </a:lnTo>
                    <a:lnTo>
                      <a:pt x="4604" y="2189"/>
                    </a:lnTo>
                    <a:lnTo>
                      <a:pt x="4604" y="2189"/>
                    </a:lnTo>
                    <a:lnTo>
                      <a:pt x="4613" y="2181"/>
                    </a:lnTo>
                    <a:lnTo>
                      <a:pt x="4622" y="2181"/>
                    </a:lnTo>
                    <a:lnTo>
                      <a:pt x="4622" y="2181"/>
                    </a:lnTo>
                    <a:lnTo>
                      <a:pt x="4640" y="2181"/>
                    </a:lnTo>
                    <a:lnTo>
                      <a:pt x="4640" y="2189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57" y="2198"/>
                    </a:lnTo>
                    <a:lnTo>
                      <a:pt x="4657" y="2198"/>
                    </a:lnTo>
                    <a:lnTo>
                      <a:pt x="4666" y="2198"/>
                    </a:lnTo>
                    <a:lnTo>
                      <a:pt x="4675" y="2198"/>
                    </a:lnTo>
                    <a:lnTo>
                      <a:pt x="4675" y="2198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701" y="2207"/>
                    </a:lnTo>
                    <a:lnTo>
                      <a:pt x="4710" y="2216"/>
                    </a:lnTo>
                    <a:lnTo>
                      <a:pt x="4710" y="2216"/>
                    </a:lnTo>
                    <a:lnTo>
                      <a:pt x="4710" y="2225"/>
                    </a:lnTo>
                    <a:lnTo>
                      <a:pt x="4701" y="2234"/>
                    </a:lnTo>
                    <a:lnTo>
                      <a:pt x="4701" y="2234"/>
                    </a:lnTo>
                    <a:lnTo>
                      <a:pt x="4693" y="2242"/>
                    </a:lnTo>
                    <a:lnTo>
                      <a:pt x="4693" y="2242"/>
                    </a:lnTo>
                    <a:lnTo>
                      <a:pt x="4701" y="2251"/>
                    </a:lnTo>
                    <a:lnTo>
                      <a:pt x="4701" y="2251"/>
                    </a:lnTo>
                    <a:lnTo>
                      <a:pt x="4710" y="2242"/>
                    </a:lnTo>
                    <a:lnTo>
                      <a:pt x="4710" y="2242"/>
                    </a:lnTo>
                    <a:lnTo>
                      <a:pt x="4719" y="2234"/>
                    </a:lnTo>
                    <a:lnTo>
                      <a:pt x="4737" y="2234"/>
                    </a:lnTo>
                    <a:lnTo>
                      <a:pt x="4737" y="2234"/>
                    </a:lnTo>
                    <a:lnTo>
                      <a:pt x="4746" y="2234"/>
                    </a:lnTo>
                    <a:lnTo>
                      <a:pt x="4746" y="2234"/>
                    </a:lnTo>
                    <a:lnTo>
                      <a:pt x="4772" y="2225"/>
                    </a:lnTo>
                    <a:lnTo>
                      <a:pt x="4772" y="2225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90" y="2207"/>
                    </a:lnTo>
                    <a:lnTo>
                      <a:pt x="4798" y="2207"/>
                    </a:lnTo>
                    <a:lnTo>
                      <a:pt x="4798" y="2207"/>
                    </a:lnTo>
                    <a:lnTo>
                      <a:pt x="4816" y="2198"/>
                    </a:lnTo>
                    <a:lnTo>
                      <a:pt x="4816" y="2198"/>
                    </a:lnTo>
                    <a:lnTo>
                      <a:pt x="4825" y="2189"/>
                    </a:lnTo>
                    <a:lnTo>
                      <a:pt x="4825" y="2189"/>
                    </a:lnTo>
                    <a:lnTo>
                      <a:pt x="4843" y="2189"/>
                    </a:lnTo>
                    <a:lnTo>
                      <a:pt x="4843" y="2189"/>
                    </a:lnTo>
                    <a:lnTo>
                      <a:pt x="4843" y="2181"/>
                    </a:lnTo>
                    <a:lnTo>
                      <a:pt x="4843" y="2181"/>
                    </a:lnTo>
                    <a:lnTo>
                      <a:pt x="4869" y="2181"/>
                    </a:lnTo>
                    <a:lnTo>
                      <a:pt x="4878" y="2181"/>
                    </a:lnTo>
                    <a:lnTo>
                      <a:pt x="4887" y="2181"/>
                    </a:lnTo>
                    <a:lnTo>
                      <a:pt x="4887" y="2181"/>
                    </a:lnTo>
                    <a:lnTo>
                      <a:pt x="4887" y="2198"/>
                    </a:lnTo>
                    <a:lnTo>
                      <a:pt x="4887" y="2198"/>
                    </a:lnTo>
                    <a:lnTo>
                      <a:pt x="4878" y="2216"/>
                    </a:lnTo>
                    <a:lnTo>
                      <a:pt x="4878" y="2216"/>
                    </a:lnTo>
                    <a:lnTo>
                      <a:pt x="4904" y="2234"/>
                    </a:lnTo>
                    <a:lnTo>
                      <a:pt x="4904" y="2234"/>
                    </a:lnTo>
                    <a:lnTo>
                      <a:pt x="4931" y="2242"/>
                    </a:lnTo>
                    <a:lnTo>
                      <a:pt x="4948" y="2260"/>
                    </a:lnTo>
                    <a:lnTo>
                      <a:pt x="4993" y="2322"/>
                    </a:lnTo>
                    <a:lnTo>
                      <a:pt x="5001" y="2331"/>
                    </a:lnTo>
                    <a:lnTo>
                      <a:pt x="5001" y="2331"/>
                    </a:lnTo>
                    <a:lnTo>
                      <a:pt x="5010" y="2340"/>
                    </a:lnTo>
                    <a:lnTo>
                      <a:pt x="5010" y="2348"/>
                    </a:lnTo>
                    <a:lnTo>
                      <a:pt x="5010" y="2348"/>
                    </a:lnTo>
                    <a:lnTo>
                      <a:pt x="5037" y="2401"/>
                    </a:lnTo>
                    <a:lnTo>
                      <a:pt x="5046" y="2419"/>
                    </a:lnTo>
                    <a:lnTo>
                      <a:pt x="5046" y="2419"/>
                    </a:lnTo>
                    <a:lnTo>
                      <a:pt x="5063" y="2445"/>
                    </a:lnTo>
                    <a:lnTo>
                      <a:pt x="5063" y="2445"/>
                    </a:lnTo>
                    <a:lnTo>
                      <a:pt x="5072" y="2437"/>
                    </a:lnTo>
                    <a:lnTo>
                      <a:pt x="5072" y="2437"/>
                    </a:lnTo>
                    <a:lnTo>
                      <a:pt x="5081" y="2419"/>
                    </a:lnTo>
                    <a:lnTo>
                      <a:pt x="5098" y="2410"/>
                    </a:lnTo>
                    <a:lnTo>
                      <a:pt x="5098" y="2410"/>
                    </a:lnTo>
                    <a:lnTo>
                      <a:pt x="5116" y="2410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43" y="2437"/>
                    </a:lnTo>
                    <a:lnTo>
                      <a:pt x="5143" y="2437"/>
                    </a:lnTo>
                    <a:lnTo>
                      <a:pt x="5151" y="2445"/>
                    </a:lnTo>
                    <a:lnTo>
                      <a:pt x="5151" y="2445"/>
                    </a:lnTo>
                    <a:lnTo>
                      <a:pt x="5160" y="2445"/>
                    </a:lnTo>
                    <a:lnTo>
                      <a:pt x="5160" y="2445"/>
                    </a:lnTo>
                    <a:lnTo>
                      <a:pt x="5178" y="2445"/>
                    </a:lnTo>
                    <a:lnTo>
                      <a:pt x="5196" y="2445"/>
                    </a:lnTo>
                    <a:lnTo>
                      <a:pt x="5196" y="2445"/>
                    </a:lnTo>
                    <a:lnTo>
                      <a:pt x="5204" y="2445"/>
                    </a:lnTo>
                    <a:lnTo>
                      <a:pt x="5204" y="2445"/>
                    </a:lnTo>
                    <a:lnTo>
                      <a:pt x="5248" y="2437"/>
                    </a:lnTo>
                    <a:lnTo>
                      <a:pt x="5248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28"/>
                    </a:lnTo>
                    <a:lnTo>
                      <a:pt x="5266" y="2428"/>
                    </a:lnTo>
                    <a:lnTo>
                      <a:pt x="5275" y="2419"/>
                    </a:lnTo>
                    <a:lnTo>
                      <a:pt x="5284" y="2419"/>
                    </a:lnTo>
                    <a:lnTo>
                      <a:pt x="5284" y="2419"/>
                    </a:lnTo>
                    <a:lnTo>
                      <a:pt x="5398" y="2410"/>
                    </a:lnTo>
                    <a:lnTo>
                      <a:pt x="5398" y="2410"/>
                    </a:lnTo>
                    <a:lnTo>
                      <a:pt x="5637" y="2401"/>
                    </a:lnTo>
                    <a:lnTo>
                      <a:pt x="5637" y="2401"/>
                    </a:lnTo>
                    <a:lnTo>
                      <a:pt x="5716" y="2375"/>
                    </a:lnTo>
                    <a:lnTo>
                      <a:pt x="5716" y="2375"/>
                    </a:lnTo>
                    <a:lnTo>
                      <a:pt x="5734" y="2357"/>
                    </a:lnTo>
                    <a:lnTo>
                      <a:pt x="5734" y="2357"/>
                    </a:lnTo>
                    <a:lnTo>
                      <a:pt x="5751" y="2348"/>
                    </a:lnTo>
                    <a:lnTo>
                      <a:pt x="5751" y="2348"/>
                    </a:lnTo>
                    <a:lnTo>
                      <a:pt x="5778" y="2331"/>
                    </a:lnTo>
                    <a:lnTo>
                      <a:pt x="5778" y="2331"/>
                    </a:lnTo>
                    <a:lnTo>
                      <a:pt x="5796" y="2331"/>
                    </a:lnTo>
                    <a:lnTo>
                      <a:pt x="5796" y="2331"/>
                    </a:lnTo>
                    <a:lnTo>
                      <a:pt x="5804" y="2313"/>
                    </a:lnTo>
                    <a:lnTo>
                      <a:pt x="5804" y="2313"/>
                    </a:lnTo>
                    <a:lnTo>
                      <a:pt x="5831" y="2295"/>
                    </a:lnTo>
                    <a:lnTo>
                      <a:pt x="5831" y="2295"/>
                    </a:lnTo>
                    <a:lnTo>
                      <a:pt x="5884" y="2269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45" y="2242"/>
                    </a:lnTo>
                    <a:lnTo>
                      <a:pt x="5945" y="2242"/>
                    </a:lnTo>
                    <a:lnTo>
                      <a:pt x="5954" y="2234"/>
                    </a:lnTo>
                    <a:lnTo>
                      <a:pt x="5954" y="2234"/>
                    </a:lnTo>
                    <a:lnTo>
                      <a:pt x="6016" y="2242"/>
                    </a:lnTo>
                    <a:lnTo>
                      <a:pt x="6016" y="2242"/>
                    </a:lnTo>
                    <a:lnTo>
                      <a:pt x="6131" y="2251"/>
                    </a:lnTo>
                    <a:lnTo>
                      <a:pt x="6131" y="2251"/>
                    </a:lnTo>
                    <a:lnTo>
                      <a:pt x="6157" y="2260"/>
                    </a:lnTo>
                    <a:lnTo>
                      <a:pt x="6184" y="2269"/>
                    </a:lnTo>
                    <a:lnTo>
                      <a:pt x="6184" y="2269"/>
                    </a:lnTo>
                    <a:lnTo>
                      <a:pt x="6193" y="2287"/>
                    </a:lnTo>
                    <a:lnTo>
                      <a:pt x="6193" y="2304"/>
                    </a:lnTo>
                    <a:lnTo>
                      <a:pt x="6193" y="2304"/>
                    </a:lnTo>
                    <a:lnTo>
                      <a:pt x="6193" y="2313"/>
                    </a:lnTo>
                    <a:lnTo>
                      <a:pt x="6193" y="2313"/>
                    </a:lnTo>
                    <a:lnTo>
                      <a:pt x="6228" y="2331"/>
                    </a:lnTo>
                    <a:lnTo>
                      <a:pt x="6263" y="2340"/>
                    </a:lnTo>
                    <a:lnTo>
                      <a:pt x="6263" y="2340"/>
                    </a:lnTo>
                    <a:lnTo>
                      <a:pt x="6272" y="2348"/>
                    </a:lnTo>
                    <a:lnTo>
                      <a:pt x="6272" y="2348"/>
                    </a:lnTo>
                    <a:lnTo>
                      <a:pt x="6281" y="2366"/>
                    </a:lnTo>
                    <a:lnTo>
                      <a:pt x="6281" y="2366"/>
                    </a:lnTo>
                    <a:lnTo>
                      <a:pt x="6298" y="2393"/>
                    </a:lnTo>
                    <a:lnTo>
                      <a:pt x="6298" y="2393"/>
                    </a:lnTo>
                    <a:lnTo>
                      <a:pt x="6325" y="2419"/>
                    </a:lnTo>
                    <a:lnTo>
                      <a:pt x="6360" y="2428"/>
                    </a:lnTo>
                    <a:lnTo>
                      <a:pt x="6395" y="2437"/>
                    </a:lnTo>
                    <a:lnTo>
                      <a:pt x="6440" y="2428"/>
                    </a:lnTo>
                    <a:lnTo>
                      <a:pt x="6440" y="2428"/>
                    </a:lnTo>
                    <a:lnTo>
                      <a:pt x="6501" y="2428"/>
                    </a:lnTo>
                    <a:lnTo>
                      <a:pt x="6519" y="2437"/>
                    </a:lnTo>
                    <a:lnTo>
                      <a:pt x="6519" y="2437"/>
                    </a:lnTo>
                    <a:lnTo>
                      <a:pt x="6563" y="2445"/>
                    </a:lnTo>
                    <a:lnTo>
                      <a:pt x="6607" y="2463"/>
                    </a:lnTo>
                    <a:lnTo>
                      <a:pt x="6607" y="2463"/>
                    </a:lnTo>
                    <a:lnTo>
                      <a:pt x="6634" y="2490"/>
                    </a:lnTo>
                    <a:lnTo>
                      <a:pt x="6634" y="2490"/>
                    </a:lnTo>
                    <a:lnTo>
                      <a:pt x="6643" y="2490"/>
                    </a:lnTo>
                    <a:lnTo>
                      <a:pt x="6643" y="2490"/>
                    </a:lnTo>
                    <a:lnTo>
                      <a:pt x="6731" y="2490"/>
                    </a:lnTo>
                    <a:lnTo>
                      <a:pt x="6731" y="2490"/>
                    </a:lnTo>
                    <a:lnTo>
                      <a:pt x="6819" y="2490"/>
                    </a:lnTo>
                    <a:lnTo>
                      <a:pt x="6907" y="2481"/>
                    </a:lnTo>
                    <a:lnTo>
                      <a:pt x="6907" y="2481"/>
                    </a:lnTo>
                    <a:lnTo>
                      <a:pt x="6925" y="2463"/>
                    </a:lnTo>
                    <a:lnTo>
                      <a:pt x="6925" y="2463"/>
                    </a:lnTo>
                    <a:lnTo>
                      <a:pt x="6943" y="2445"/>
                    </a:lnTo>
                    <a:lnTo>
                      <a:pt x="6943" y="2445"/>
                    </a:lnTo>
                    <a:lnTo>
                      <a:pt x="6969" y="2437"/>
                    </a:lnTo>
                    <a:lnTo>
                      <a:pt x="6995" y="2428"/>
                    </a:lnTo>
                    <a:lnTo>
                      <a:pt x="6995" y="2428"/>
                    </a:lnTo>
                    <a:lnTo>
                      <a:pt x="7013" y="2401"/>
                    </a:lnTo>
                    <a:lnTo>
                      <a:pt x="7013" y="2401"/>
                    </a:lnTo>
                    <a:lnTo>
                      <a:pt x="7031" y="2401"/>
                    </a:lnTo>
                    <a:lnTo>
                      <a:pt x="7031" y="2401"/>
                    </a:lnTo>
                    <a:lnTo>
                      <a:pt x="7048" y="2401"/>
                    </a:lnTo>
                    <a:lnTo>
                      <a:pt x="7048" y="2401"/>
                    </a:lnTo>
                    <a:lnTo>
                      <a:pt x="7075" y="2410"/>
                    </a:lnTo>
                    <a:lnTo>
                      <a:pt x="7101" y="2419"/>
                    </a:lnTo>
                    <a:lnTo>
                      <a:pt x="7101" y="2419"/>
                    </a:lnTo>
                    <a:lnTo>
                      <a:pt x="7119" y="2437"/>
                    </a:lnTo>
                    <a:lnTo>
                      <a:pt x="7128" y="2463"/>
                    </a:lnTo>
                    <a:lnTo>
                      <a:pt x="7137" y="2507"/>
                    </a:lnTo>
                    <a:lnTo>
                      <a:pt x="7137" y="2507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45" y="2525"/>
                    </a:lnTo>
                    <a:lnTo>
                      <a:pt x="7145" y="2525"/>
                    </a:lnTo>
                    <a:lnTo>
                      <a:pt x="7154" y="2525"/>
                    </a:lnTo>
                    <a:lnTo>
                      <a:pt x="7154" y="2525"/>
                    </a:lnTo>
                    <a:lnTo>
                      <a:pt x="7163" y="2516"/>
                    </a:lnTo>
                    <a:lnTo>
                      <a:pt x="7163" y="2516"/>
                    </a:lnTo>
                    <a:lnTo>
                      <a:pt x="7190" y="2507"/>
                    </a:lnTo>
                    <a:lnTo>
                      <a:pt x="7190" y="2507"/>
                    </a:lnTo>
                    <a:lnTo>
                      <a:pt x="7198" y="2498"/>
                    </a:lnTo>
                    <a:lnTo>
                      <a:pt x="7198" y="2498"/>
                    </a:lnTo>
                    <a:lnTo>
                      <a:pt x="7207" y="2490"/>
                    </a:lnTo>
                    <a:lnTo>
                      <a:pt x="7207" y="2490"/>
                    </a:lnTo>
                    <a:lnTo>
                      <a:pt x="7216" y="2454"/>
                    </a:lnTo>
                    <a:lnTo>
                      <a:pt x="7216" y="2454"/>
                    </a:lnTo>
                    <a:lnTo>
                      <a:pt x="7225" y="2445"/>
                    </a:lnTo>
                    <a:lnTo>
                      <a:pt x="7225" y="2445"/>
                    </a:lnTo>
                    <a:lnTo>
                      <a:pt x="7234" y="2437"/>
                    </a:lnTo>
                    <a:lnTo>
                      <a:pt x="7234" y="2437"/>
                    </a:lnTo>
                    <a:lnTo>
                      <a:pt x="7234" y="2428"/>
                    </a:lnTo>
                    <a:lnTo>
                      <a:pt x="7234" y="2428"/>
                    </a:lnTo>
                    <a:lnTo>
                      <a:pt x="7260" y="2393"/>
                    </a:lnTo>
                    <a:lnTo>
                      <a:pt x="7269" y="2375"/>
                    </a:lnTo>
                    <a:lnTo>
                      <a:pt x="7269" y="2375"/>
                    </a:lnTo>
                    <a:lnTo>
                      <a:pt x="7295" y="2357"/>
                    </a:lnTo>
                    <a:lnTo>
                      <a:pt x="7287" y="2348"/>
                    </a:lnTo>
                    <a:lnTo>
                      <a:pt x="7287" y="2348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69" y="2322"/>
                    </a:lnTo>
                    <a:lnTo>
                      <a:pt x="7260" y="2304"/>
                    </a:lnTo>
                    <a:lnTo>
                      <a:pt x="7260" y="2304"/>
                    </a:lnTo>
                    <a:lnTo>
                      <a:pt x="7269" y="2287"/>
                    </a:lnTo>
                    <a:lnTo>
                      <a:pt x="7269" y="2287"/>
                    </a:lnTo>
                    <a:lnTo>
                      <a:pt x="7269" y="2278"/>
                    </a:lnTo>
                    <a:lnTo>
                      <a:pt x="7269" y="2278"/>
                    </a:lnTo>
                    <a:lnTo>
                      <a:pt x="7295" y="2260"/>
                    </a:lnTo>
                    <a:lnTo>
                      <a:pt x="7331" y="2251"/>
                    </a:lnTo>
                    <a:lnTo>
                      <a:pt x="7331" y="2251"/>
                    </a:lnTo>
                    <a:lnTo>
                      <a:pt x="7348" y="2260"/>
                    </a:lnTo>
                    <a:lnTo>
                      <a:pt x="7348" y="2260"/>
                    </a:lnTo>
                    <a:lnTo>
                      <a:pt x="7366" y="2251"/>
                    </a:lnTo>
                    <a:lnTo>
                      <a:pt x="7375" y="2251"/>
                    </a:lnTo>
                    <a:lnTo>
                      <a:pt x="7375" y="2251"/>
                    </a:lnTo>
                    <a:lnTo>
                      <a:pt x="7428" y="2251"/>
                    </a:lnTo>
                    <a:lnTo>
                      <a:pt x="7428" y="2251"/>
                    </a:lnTo>
                    <a:lnTo>
                      <a:pt x="7437" y="2251"/>
                    </a:lnTo>
                    <a:lnTo>
                      <a:pt x="7437" y="2251"/>
                    </a:lnTo>
                    <a:lnTo>
                      <a:pt x="7454" y="2251"/>
                    </a:lnTo>
                    <a:lnTo>
                      <a:pt x="7463" y="2251"/>
                    </a:lnTo>
                    <a:lnTo>
                      <a:pt x="7463" y="2251"/>
                    </a:lnTo>
                    <a:lnTo>
                      <a:pt x="7481" y="2251"/>
                    </a:lnTo>
                    <a:lnTo>
                      <a:pt x="7498" y="2260"/>
                    </a:lnTo>
                    <a:lnTo>
                      <a:pt x="7498" y="2260"/>
                    </a:lnTo>
                    <a:lnTo>
                      <a:pt x="7534" y="2269"/>
                    </a:lnTo>
                    <a:lnTo>
                      <a:pt x="7534" y="2269"/>
                    </a:lnTo>
                    <a:lnTo>
                      <a:pt x="7542" y="2269"/>
                    </a:lnTo>
                    <a:lnTo>
                      <a:pt x="7542" y="2269"/>
                    </a:lnTo>
                    <a:lnTo>
                      <a:pt x="7551" y="2278"/>
                    </a:lnTo>
                    <a:lnTo>
                      <a:pt x="7551" y="2278"/>
                    </a:lnTo>
                    <a:lnTo>
                      <a:pt x="7569" y="2287"/>
                    </a:lnTo>
                    <a:lnTo>
                      <a:pt x="7569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87" y="2295"/>
                    </a:lnTo>
                    <a:lnTo>
                      <a:pt x="7587" y="2295"/>
                    </a:lnTo>
                    <a:lnTo>
                      <a:pt x="7595" y="2295"/>
                    </a:lnTo>
                    <a:lnTo>
                      <a:pt x="7595" y="2295"/>
                    </a:lnTo>
                    <a:lnTo>
                      <a:pt x="7604" y="2304"/>
                    </a:lnTo>
                    <a:lnTo>
                      <a:pt x="7604" y="2322"/>
                    </a:lnTo>
                    <a:lnTo>
                      <a:pt x="7604" y="2322"/>
                    </a:lnTo>
                    <a:lnTo>
                      <a:pt x="7604" y="2331"/>
                    </a:lnTo>
                    <a:lnTo>
                      <a:pt x="7604" y="2331"/>
                    </a:lnTo>
                    <a:lnTo>
                      <a:pt x="7613" y="2331"/>
                    </a:lnTo>
                    <a:lnTo>
                      <a:pt x="7613" y="2331"/>
                    </a:lnTo>
                    <a:lnTo>
                      <a:pt x="7622" y="2348"/>
                    </a:lnTo>
                    <a:lnTo>
                      <a:pt x="7640" y="2375"/>
                    </a:lnTo>
                    <a:lnTo>
                      <a:pt x="7640" y="2375"/>
                    </a:lnTo>
                    <a:lnTo>
                      <a:pt x="7648" y="2401"/>
                    </a:lnTo>
                    <a:lnTo>
                      <a:pt x="7657" y="2419"/>
                    </a:lnTo>
                    <a:lnTo>
                      <a:pt x="7657" y="2419"/>
                    </a:lnTo>
                    <a:lnTo>
                      <a:pt x="7666" y="2428"/>
                    </a:lnTo>
                    <a:lnTo>
                      <a:pt x="7666" y="2445"/>
                    </a:lnTo>
                    <a:lnTo>
                      <a:pt x="7666" y="2445"/>
                    </a:lnTo>
                    <a:lnTo>
                      <a:pt x="7684" y="2472"/>
                    </a:lnTo>
                    <a:lnTo>
                      <a:pt x="7684" y="2472"/>
                    </a:lnTo>
                    <a:lnTo>
                      <a:pt x="7692" y="2498"/>
                    </a:lnTo>
                    <a:lnTo>
                      <a:pt x="7692" y="2498"/>
                    </a:lnTo>
                    <a:lnTo>
                      <a:pt x="7692" y="2507"/>
                    </a:lnTo>
                    <a:lnTo>
                      <a:pt x="7692" y="2507"/>
                    </a:lnTo>
                    <a:lnTo>
                      <a:pt x="7692" y="2516"/>
                    </a:lnTo>
                    <a:lnTo>
                      <a:pt x="7692" y="2516"/>
                    </a:lnTo>
                    <a:lnTo>
                      <a:pt x="7692" y="2525"/>
                    </a:lnTo>
                    <a:lnTo>
                      <a:pt x="7692" y="2525"/>
                    </a:lnTo>
                    <a:lnTo>
                      <a:pt x="7710" y="2534"/>
                    </a:lnTo>
                    <a:lnTo>
                      <a:pt x="7710" y="2534"/>
                    </a:lnTo>
                    <a:lnTo>
                      <a:pt x="7737" y="2534"/>
                    </a:lnTo>
                    <a:lnTo>
                      <a:pt x="7754" y="2551"/>
                    </a:lnTo>
                    <a:lnTo>
                      <a:pt x="7754" y="2551"/>
                    </a:lnTo>
                    <a:lnTo>
                      <a:pt x="7763" y="2551"/>
                    </a:lnTo>
                    <a:lnTo>
                      <a:pt x="7772" y="2551"/>
                    </a:lnTo>
                    <a:lnTo>
                      <a:pt x="7772" y="2551"/>
                    </a:lnTo>
                    <a:lnTo>
                      <a:pt x="7807" y="2569"/>
                    </a:lnTo>
                    <a:lnTo>
                      <a:pt x="7807" y="2569"/>
                    </a:lnTo>
                    <a:lnTo>
                      <a:pt x="7825" y="2569"/>
                    </a:lnTo>
                    <a:lnTo>
                      <a:pt x="7834" y="2578"/>
                    </a:lnTo>
                    <a:lnTo>
                      <a:pt x="7834" y="2578"/>
                    </a:lnTo>
                    <a:lnTo>
                      <a:pt x="7842" y="2587"/>
                    </a:lnTo>
                    <a:lnTo>
                      <a:pt x="7842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69" y="2596"/>
                    </a:lnTo>
                    <a:lnTo>
                      <a:pt x="7869" y="2604"/>
                    </a:lnTo>
                    <a:lnTo>
                      <a:pt x="7869" y="2604"/>
                    </a:lnTo>
                    <a:lnTo>
                      <a:pt x="7869" y="2622"/>
                    </a:lnTo>
                    <a:lnTo>
                      <a:pt x="7869" y="2622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57"/>
                    </a:lnTo>
                    <a:lnTo>
                      <a:pt x="7878" y="2657"/>
                    </a:lnTo>
                    <a:lnTo>
                      <a:pt x="7887" y="2657"/>
                    </a:lnTo>
                    <a:lnTo>
                      <a:pt x="7887" y="2657"/>
                    </a:lnTo>
                    <a:lnTo>
                      <a:pt x="7895" y="2666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40" y="2666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66" y="2666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92" y="2649"/>
                    </a:lnTo>
                    <a:lnTo>
                      <a:pt x="8019" y="2640"/>
                    </a:lnTo>
                    <a:lnTo>
                      <a:pt x="8019" y="2640"/>
                    </a:lnTo>
                    <a:lnTo>
                      <a:pt x="8028" y="2640"/>
                    </a:lnTo>
                    <a:lnTo>
                      <a:pt x="8028" y="2640"/>
                    </a:lnTo>
                    <a:lnTo>
                      <a:pt x="8045" y="2631"/>
                    </a:lnTo>
                    <a:lnTo>
                      <a:pt x="8063" y="2631"/>
                    </a:lnTo>
                    <a:lnTo>
                      <a:pt x="8072" y="2631"/>
                    </a:lnTo>
                    <a:lnTo>
                      <a:pt x="8072" y="2631"/>
                    </a:lnTo>
                    <a:lnTo>
                      <a:pt x="8081" y="2640"/>
                    </a:lnTo>
                    <a:lnTo>
                      <a:pt x="8090" y="2649"/>
                    </a:lnTo>
                    <a:lnTo>
                      <a:pt x="8090" y="2657"/>
                    </a:lnTo>
                    <a:lnTo>
                      <a:pt x="8090" y="2657"/>
                    </a:lnTo>
                    <a:lnTo>
                      <a:pt x="8090" y="2675"/>
                    </a:lnTo>
                    <a:lnTo>
                      <a:pt x="8090" y="2675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8" y="2693"/>
                    </a:lnTo>
                    <a:lnTo>
                      <a:pt x="8098" y="2701"/>
                    </a:lnTo>
                    <a:lnTo>
                      <a:pt x="8098" y="2701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72" y="2737"/>
                    </a:lnTo>
                    <a:lnTo>
                      <a:pt x="8063" y="2763"/>
                    </a:lnTo>
                    <a:lnTo>
                      <a:pt x="8063" y="2763"/>
                    </a:lnTo>
                    <a:lnTo>
                      <a:pt x="8054" y="2781"/>
                    </a:lnTo>
                    <a:lnTo>
                      <a:pt x="8054" y="2781"/>
                    </a:lnTo>
                    <a:lnTo>
                      <a:pt x="8045" y="2799"/>
                    </a:lnTo>
                    <a:lnTo>
                      <a:pt x="8045" y="2799"/>
                    </a:lnTo>
                    <a:lnTo>
                      <a:pt x="8037" y="2799"/>
                    </a:lnTo>
                    <a:lnTo>
                      <a:pt x="8037" y="2799"/>
                    </a:lnTo>
                    <a:lnTo>
                      <a:pt x="8028" y="2807"/>
                    </a:lnTo>
                    <a:lnTo>
                      <a:pt x="8028" y="2816"/>
                    </a:lnTo>
                    <a:lnTo>
                      <a:pt x="8028" y="2816"/>
                    </a:lnTo>
                    <a:lnTo>
                      <a:pt x="8019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60"/>
                    </a:lnTo>
                    <a:lnTo>
                      <a:pt x="8001" y="2860"/>
                    </a:lnTo>
                    <a:lnTo>
                      <a:pt x="7984" y="2869"/>
                    </a:lnTo>
                    <a:lnTo>
                      <a:pt x="7975" y="2869"/>
                    </a:lnTo>
                    <a:lnTo>
                      <a:pt x="7975" y="2869"/>
                    </a:lnTo>
                    <a:lnTo>
                      <a:pt x="7957" y="2869"/>
                    </a:lnTo>
                    <a:lnTo>
                      <a:pt x="7940" y="2860"/>
                    </a:lnTo>
                    <a:lnTo>
                      <a:pt x="7940" y="2860"/>
                    </a:lnTo>
                    <a:lnTo>
                      <a:pt x="7913" y="2869"/>
                    </a:lnTo>
                    <a:lnTo>
                      <a:pt x="7904" y="2878"/>
                    </a:lnTo>
                    <a:lnTo>
                      <a:pt x="7904" y="2878"/>
                    </a:lnTo>
                    <a:lnTo>
                      <a:pt x="7895" y="2878"/>
                    </a:lnTo>
                    <a:lnTo>
                      <a:pt x="7895" y="2878"/>
                    </a:lnTo>
                    <a:lnTo>
                      <a:pt x="7887" y="2896"/>
                    </a:lnTo>
                    <a:lnTo>
                      <a:pt x="7895" y="2905"/>
                    </a:lnTo>
                    <a:lnTo>
                      <a:pt x="7895" y="2905"/>
                    </a:lnTo>
                    <a:lnTo>
                      <a:pt x="7895" y="2922"/>
                    </a:lnTo>
                    <a:lnTo>
                      <a:pt x="7895" y="2922"/>
                    </a:lnTo>
                    <a:lnTo>
                      <a:pt x="7895" y="2931"/>
                    </a:lnTo>
                    <a:lnTo>
                      <a:pt x="7895" y="2931"/>
                    </a:lnTo>
                    <a:lnTo>
                      <a:pt x="7895" y="2949"/>
                    </a:lnTo>
                    <a:lnTo>
                      <a:pt x="7895" y="2949"/>
                    </a:lnTo>
                    <a:lnTo>
                      <a:pt x="7904" y="2966"/>
                    </a:lnTo>
                    <a:lnTo>
                      <a:pt x="7904" y="2984"/>
                    </a:lnTo>
                    <a:lnTo>
                      <a:pt x="7904" y="3002"/>
                    </a:lnTo>
                    <a:lnTo>
                      <a:pt x="7904" y="3002"/>
                    </a:lnTo>
                    <a:lnTo>
                      <a:pt x="7913" y="3002"/>
                    </a:lnTo>
                    <a:lnTo>
                      <a:pt x="7913" y="3002"/>
                    </a:lnTo>
                    <a:lnTo>
                      <a:pt x="7940" y="2984"/>
                    </a:lnTo>
                    <a:lnTo>
                      <a:pt x="7940" y="2984"/>
                    </a:lnTo>
                    <a:lnTo>
                      <a:pt x="7957" y="3002"/>
                    </a:lnTo>
                    <a:lnTo>
                      <a:pt x="7957" y="3002"/>
                    </a:lnTo>
                    <a:lnTo>
                      <a:pt x="7966" y="3002"/>
                    </a:lnTo>
                    <a:lnTo>
                      <a:pt x="7966" y="3002"/>
                    </a:lnTo>
                    <a:lnTo>
                      <a:pt x="7975" y="3010"/>
                    </a:lnTo>
                    <a:lnTo>
                      <a:pt x="7975" y="3010"/>
                    </a:lnTo>
                    <a:lnTo>
                      <a:pt x="8001" y="3019"/>
                    </a:lnTo>
                    <a:lnTo>
                      <a:pt x="8001" y="3019"/>
                    </a:lnTo>
                    <a:lnTo>
                      <a:pt x="8037" y="3010"/>
                    </a:lnTo>
                    <a:lnTo>
                      <a:pt x="8072" y="2984"/>
                    </a:lnTo>
                    <a:lnTo>
                      <a:pt x="8134" y="2940"/>
                    </a:lnTo>
                    <a:lnTo>
                      <a:pt x="8134" y="2940"/>
                    </a:lnTo>
                    <a:lnTo>
                      <a:pt x="8151" y="2922"/>
                    </a:lnTo>
                    <a:lnTo>
                      <a:pt x="8204" y="2869"/>
                    </a:lnTo>
                    <a:lnTo>
                      <a:pt x="8231" y="2843"/>
                    </a:lnTo>
                    <a:lnTo>
                      <a:pt x="8231" y="2843"/>
                    </a:lnTo>
                    <a:lnTo>
                      <a:pt x="8275" y="2790"/>
                    </a:lnTo>
                    <a:lnTo>
                      <a:pt x="8292" y="2763"/>
                    </a:lnTo>
                    <a:lnTo>
                      <a:pt x="8310" y="2728"/>
                    </a:lnTo>
                    <a:lnTo>
                      <a:pt x="8310" y="2728"/>
                    </a:lnTo>
                    <a:lnTo>
                      <a:pt x="8328" y="2710"/>
                    </a:lnTo>
                    <a:lnTo>
                      <a:pt x="8345" y="2684"/>
                    </a:lnTo>
                    <a:lnTo>
                      <a:pt x="8345" y="2684"/>
                    </a:lnTo>
                    <a:lnTo>
                      <a:pt x="8354" y="2684"/>
                    </a:lnTo>
                    <a:lnTo>
                      <a:pt x="8354" y="2684"/>
                    </a:lnTo>
                    <a:lnTo>
                      <a:pt x="8363" y="2675"/>
                    </a:lnTo>
                    <a:lnTo>
                      <a:pt x="8363" y="2675"/>
                    </a:lnTo>
                    <a:lnTo>
                      <a:pt x="8372" y="2657"/>
                    </a:lnTo>
                    <a:lnTo>
                      <a:pt x="8372" y="2657"/>
                    </a:lnTo>
                    <a:lnTo>
                      <a:pt x="8381" y="2640"/>
                    </a:lnTo>
                    <a:lnTo>
                      <a:pt x="8381" y="2640"/>
                    </a:lnTo>
                    <a:lnTo>
                      <a:pt x="8398" y="2622"/>
                    </a:lnTo>
                    <a:lnTo>
                      <a:pt x="8407" y="2596"/>
                    </a:lnTo>
                    <a:lnTo>
                      <a:pt x="8407" y="2596"/>
                    </a:lnTo>
                    <a:lnTo>
                      <a:pt x="8416" y="2560"/>
                    </a:lnTo>
                    <a:lnTo>
                      <a:pt x="8425" y="2516"/>
                    </a:lnTo>
                    <a:lnTo>
                      <a:pt x="8425" y="2516"/>
                    </a:lnTo>
                    <a:lnTo>
                      <a:pt x="8434" y="2490"/>
                    </a:lnTo>
                    <a:lnTo>
                      <a:pt x="8434" y="2490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42" y="2437"/>
                    </a:lnTo>
                    <a:lnTo>
                      <a:pt x="8442" y="2437"/>
                    </a:lnTo>
                    <a:lnTo>
                      <a:pt x="8442" y="2428"/>
                    </a:lnTo>
                    <a:lnTo>
                      <a:pt x="8442" y="2428"/>
                    </a:lnTo>
                    <a:lnTo>
                      <a:pt x="8451" y="2410"/>
                    </a:lnTo>
                    <a:lnTo>
                      <a:pt x="8451" y="2410"/>
                    </a:lnTo>
                    <a:lnTo>
                      <a:pt x="8451" y="2401"/>
                    </a:lnTo>
                    <a:lnTo>
                      <a:pt x="8451" y="2401"/>
                    </a:lnTo>
                    <a:lnTo>
                      <a:pt x="8469" y="2384"/>
                    </a:lnTo>
                    <a:lnTo>
                      <a:pt x="8469" y="2384"/>
                    </a:lnTo>
                    <a:lnTo>
                      <a:pt x="8478" y="2366"/>
                    </a:lnTo>
                    <a:lnTo>
                      <a:pt x="8478" y="2340"/>
                    </a:lnTo>
                    <a:lnTo>
                      <a:pt x="8478" y="2304"/>
                    </a:lnTo>
                    <a:lnTo>
                      <a:pt x="8478" y="2304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78" y="2287"/>
                    </a:lnTo>
                    <a:lnTo>
                      <a:pt x="8478" y="2278"/>
                    </a:lnTo>
                    <a:lnTo>
                      <a:pt x="8478" y="2278"/>
                    </a:lnTo>
                    <a:lnTo>
                      <a:pt x="8478" y="2260"/>
                    </a:lnTo>
                    <a:lnTo>
                      <a:pt x="8469" y="2260"/>
                    </a:lnTo>
                    <a:lnTo>
                      <a:pt x="8469" y="2260"/>
                    </a:lnTo>
                    <a:lnTo>
                      <a:pt x="8460" y="2251"/>
                    </a:lnTo>
                    <a:lnTo>
                      <a:pt x="8451" y="2251"/>
                    </a:lnTo>
                    <a:lnTo>
                      <a:pt x="8451" y="2251"/>
                    </a:lnTo>
                    <a:lnTo>
                      <a:pt x="8442" y="2242"/>
                    </a:lnTo>
                    <a:lnTo>
                      <a:pt x="8442" y="2242"/>
                    </a:lnTo>
                    <a:lnTo>
                      <a:pt x="8425" y="2234"/>
                    </a:lnTo>
                    <a:lnTo>
                      <a:pt x="8425" y="2234"/>
                    </a:lnTo>
                    <a:lnTo>
                      <a:pt x="8416" y="2216"/>
                    </a:lnTo>
                    <a:lnTo>
                      <a:pt x="8407" y="2207"/>
                    </a:lnTo>
                    <a:lnTo>
                      <a:pt x="8389" y="2198"/>
                    </a:lnTo>
                    <a:lnTo>
                      <a:pt x="8372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45" y="2189"/>
                    </a:lnTo>
                    <a:lnTo>
                      <a:pt x="8328" y="2189"/>
                    </a:lnTo>
                    <a:lnTo>
                      <a:pt x="8328" y="2189"/>
                    </a:lnTo>
                    <a:lnTo>
                      <a:pt x="8319" y="2189"/>
                    </a:lnTo>
                    <a:lnTo>
                      <a:pt x="8319" y="2198"/>
                    </a:lnTo>
                    <a:lnTo>
                      <a:pt x="8319" y="2198"/>
                    </a:lnTo>
                    <a:lnTo>
                      <a:pt x="8319" y="2207"/>
                    </a:lnTo>
                    <a:lnTo>
                      <a:pt x="8319" y="2207"/>
                    </a:lnTo>
                    <a:lnTo>
                      <a:pt x="8310" y="2207"/>
                    </a:lnTo>
                    <a:lnTo>
                      <a:pt x="8310" y="2207"/>
                    </a:lnTo>
                    <a:lnTo>
                      <a:pt x="8292" y="2216"/>
                    </a:lnTo>
                    <a:lnTo>
                      <a:pt x="8284" y="2234"/>
                    </a:lnTo>
                    <a:lnTo>
                      <a:pt x="8284" y="2234"/>
                    </a:lnTo>
                    <a:lnTo>
                      <a:pt x="8266" y="2242"/>
                    </a:lnTo>
                    <a:lnTo>
                      <a:pt x="8266" y="2242"/>
                    </a:lnTo>
                    <a:lnTo>
                      <a:pt x="8266" y="2234"/>
                    </a:lnTo>
                    <a:lnTo>
                      <a:pt x="8266" y="2225"/>
                    </a:lnTo>
                    <a:lnTo>
                      <a:pt x="8266" y="2225"/>
                    </a:lnTo>
                    <a:lnTo>
                      <a:pt x="8266" y="2216"/>
                    </a:lnTo>
                    <a:lnTo>
                      <a:pt x="8257" y="2216"/>
                    </a:lnTo>
                    <a:lnTo>
                      <a:pt x="8257" y="2216"/>
                    </a:lnTo>
                    <a:lnTo>
                      <a:pt x="8257" y="2207"/>
                    </a:lnTo>
                    <a:lnTo>
                      <a:pt x="8248" y="2198"/>
                    </a:lnTo>
                    <a:lnTo>
                      <a:pt x="8248" y="2198"/>
                    </a:lnTo>
                    <a:lnTo>
                      <a:pt x="8231" y="2198"/>
                    </a:lnTo>
                    <a:lnTo>
                      <a:pt x="8222" y="2207"/>
                    </a:lnTo>
                    <a:lnTo>
                      <a:pt x="8222" y="2207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189"/>
                    </a:lnTo>
                    <a:lnTo>
                      <a:pt x="8213" y="2189"/>
                    </a:lnTo>
                    <a:lnTo>
                      <a:pt x="8213" y="2172"/>
                    </a:lnTo>
                    <a:lnTo>
                      <a:pt x="8213" y="2172"/>
                    </a:lnTo>
                    <a:lnTo>
                      <a:pt x="8213" y="2163"/>
                    </a:lnTo>
                    <a:lnTo>
                      <a:pt x="8195" y="2154"/>
                    </a:lnTo>
                    <a:lnTo>
                      <a:pt x="8187" y="2154"/>
                    </a:lnTo>
                    <a:lnTo>
                      <a:pt x="8187" y="2154"/>
                    </a:lnTo>
                    <a:lnTo>
                      <a:pt x="8178" y="2163"/>
                    </a:lnTo>
                    <a:lnTo>
                      <a:pt x="8178" y="2163"/>
                    </a:lnTo>
                    <a:lnTo>
                      <a:pt x="8151" y="2163"/>
                    </a:lnTo>
                    <a:lnTo>
                      <a:pt x="8151" y="2163"/>
                    </a:lnTo>
                    <a:lnTo>
                      <a:pt x="8134" y="2154"/>
                    </a:lnTo>
                    <a:lnTo>
                      <a:pt x="8134" y="2154"/>
                    </a:lnTo>
                    <a:lnTo>
                      <a:pt x="8151" y="2137"/>
                    </a:lnTo>
                    <a:lnTo>
                      <a:pt x="8151" y="2137"/>
                    </a:lnTo>
                    <a:lnTo>
                      <a:pt x="8178" y="2119"/>
                    </a:lnTo>
                    <a:lnTo>
                      <a:pt x="8178" y="2119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213" y="2092"/>
                    </a:lnTo>
                    <a:lnTo>
                      <a:pt x="8240" y="2075"/>
                    </a:lnTo>
                    <a:lnTo>
                      <a:pt x="8240" y="2075"/>
                    </a:lnTo>
                    <a:lnTo>
                      <a:pt x="8266" y="2057"/>
                    </a:lnTo>
                    <a:lnTo>
                      <a:pt x="8266" y="2057"/>
                    </a:lnTo>
                    <a:lnTo>
                      <a:pt x="8284" y="2039"/>
                    </a:lnTo>
                    <a:lnTo>
                      <a:pt x="8301" y="2013"/>
                    </a:lnTo>
                    <a:lnTo>
                      <a:pt x="8301" y="2013"/>
                    </a:lnTo>
                    <a:lnTo>
                      <a:pt x="8328" y="1995"/>
                    </a:lnTo>
                    <a:lnTo>
                      <a:pt x="8328" y="1995"/>
                    </a:lnTo>
                    <a:lnTo>
                      <a:pt x="8337" y="1986"/>
                    </a:lnTo>
                    <a:lnTo>
                      <a:pt x="8337" y="1986"/>
                    </a:lnTo>
                    <a:lnTo>
                      <a:pt x="8354" y="1978"/>
                    </a:lnTo>
                    <a:lnTo>
                      <a:pt x="8354" y="1978"/>
                    </a:lnTo>
                    <a:lnTo>
                      <a:pt x="8372" y="1960"/>
                    </a:lnTo>
                    <a:lnTo>
                      <a:pt x="8372" y="1960"/>
                    </a:lnTo>
                    <a:lnTo>
                      <a:pt x="8416" y="1925"/>
                    </a:lnTo>
                    <a:lnTo>
                      <a:pt x="8434" y="1898"/>
                    </a:lnTo>
                    <a:lnTo>
                      <a:pt x="8434" y="1898"/>
                    </a:lnTo>
                    <a:lnTo>
                      <a:pt x="8442" y="1889"/>
                    </a:lnTo>
                    <a:lnTo>
                      <a:pt x="8469" y="1881"/>
                    </a:lnTo>
                    <a:lnTo>
                      <a:pt x="8469" y="1881"/>
                    </a:lnTo>
                    <a:lnTo>
                      <a:pt x="8495" y="1854"/>
                    </a:lnTo>
                    <a:lnTo>
                      <a:pt x="8495" y="1854"/>
                    </a:lnTo>
                    <a:lnTo>
                      <a:pt x="8504" y="1845"/>
                    </a:lnTo>
                    <a:lnTo>
                      <a:pt x="8504" y="1845"/>
                    </a:lnTo>
                    <a:lnTo>
                      <a:pt x="8539" y="1819"/>
                    </a:lnTo>
                    <a:lnTo>
                      <a:pt x="8601" y="1792"/>
                    </a:lnTo>
                    <a:lnTo>
                      <a:pt x="8637" y="1792"/>
                    </a:lnTo>
                    <a:lnTo>
                      <a:pt x="8637" y="1792"/>
                    </a:lnTo>
                    <a:lnTo>
                      <a:pt x="8689" y="1801"/>
                    </a:lnTo>
                    <a:lnTo>
                      <a:pt x="8725" y="1810"/>
                    </a:lnTo>
                    <a:lnTo>
                      <a:pt x="8725" y="1810"/>
                    </a:lnTo>
                    <a:lnTo>
                      <a:pt x="8742" y="1819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87" y="1810"/>
                    </a:lnTo>
                    <a:lnTo>
                      <a:pt x="8787" y="1810"/>
                    </a:lnTo>
                    <a:lnTo>
                      <a:pt x="8795" y="1810"/>
                    </a:lnTo>
                    <a:lnTo>
                      <a:pt x="8804" y="1810"/>
                    </a:lnTo>
                    <a:lnTo>
                      <a:pt x="8804" y="1810"/>
                    </a:lnTo>
                    <a:lnTo>
                      <a:pt x="8822" y="1810"/>
                    </a:lnTo>
                    <a:lnTo>
                      <a:pt x="8839" y="1801"/>
                    </a:lnTo>
                    <a:lnTo>
                      <a:pt x="8839" y="1801"/>
                    </a:lnTo>
                    <a:lnTo>
                      <a:pt x="8848" y="1801"/>
                    </a:lnTo>
                    <a:lnTo>
                      <a:pt x="8848" y="1801"/>
                    </a:lnTo>
                    <a:lnTo>
                      <a:pt x="8857" y="1801"/>
                    </a:lnTo>
                    <a:lnTo>
                      <a:pt x="8857" y="1801"/>
                    </a:lnTo>
                    <a:lnTo>
                      <a:pt x="8866" y="1801"/>
                    </a:lnTo>
                    <a:lnTo>
                      <a:pt x="8884" y="1801"/>
                    </a:lnTo>
                    <a:lnTo>
                      <a:pt x="8884" y="1801"/>
                    </a:lnTo>
                    <a:lnTo>
                      <a:pt x="8901" y="1801"/>
                    </a:lnTo>
                    <a:lnTo>
                      <a:pt x="8910" y="1783"/>
                    </a:lnTo>
                    <a:lnTo>
                      <a:pt x="8910" y="1783"/>
                    </a:lnTo>
                    <a:lnTo>
                      <a:pt x="8928" y="1775"/>
                    </a:lnTo>
                    <a:lnTo>
                      <a:pt x="8945" y="1775"/>
                    </a:lnTo>
                    <a:lnTo>
                      <a:pt x="8945" y="1775"/>
                    </a:lnTo>
                    <a:lnTo>
                      <a:pt x="8981" y="1775"/>
                    </a:lnTo>
                    <a:lnTo>
                      <a:pt x="8981" y="1775"/>
                    </a:lnTo>
                    <a:lnTo>
                      <a:pt x="8989" y="1783"/>
                    </a:lnTo>
                    <a:lnTo>
                      <a:pt x="8989" y="1783"/>
                    </a:lnTo>
                    <a:lnTo>
                      <a:pt x="9007" y="1792"/>
                    </a:lnTo>
                    <a:lnTo>
                      <a:pt x="9034" y="1792"/>
                    </a:lnTo>
                    <a:lnTo>
                      <a:pt x="9034" y="1792"/>
                    </a:lnTo>
                    <a:lnTo>
                      <a:pt x="9034" y="1783"/>
                    </a:lnTo>
                    <a:lnTo>
                      <a:pt x="9034" y="1783"/>
                    </a:lnTo>
                    <a:lnTo>
                      <a:pt x="9042" y="1792"/>
                    </a:lnTo>
                    <a:lnTo>
                      <a:pt x="9042" y="1792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69" y="1810"/>
                    </a:lnTo>
                    <a:lnTo>
                      <a:pt x="9069" y="1810"/>
                    </a:lnTo>
                    <a:lnTo>
                      <a:pt x="9060" y="1828"/>
                    </a:lnTo>
                    <a:lnTo>
                      <a:pt x="9060" y="1828"/>
                    </a:lnTo>
                    <a:lnTo>
                      <a:pt x="9069" y="1836"/>
                    </a:lnTo>
                    <a:lnTo>
                      <a:pt x="9078" y="1836"/>
                    </a:lnTo>
                    <a:lnTo>
                      <a:pt x="9095" y="1836"/>
                    </a:lnTo>
                    <a:lnTo>
                      <a:pt x="9095" y="1836"/>
                    </a:lnTo>
                    <a:lnTo>
                      <a:pt x="9113" y="1836"/>
                    </a:lnTo>
                    <a:lnTo>
                      <a:pt x="9113" y="1836"/>
                    </a:lnTo>
                    <a:lnTo>
                      <a:pt x="9139" y="1836"/>
                    </a:lnTo>
                    <a:lnTo>
                      <a:pt x="9157" y="1828"/>
                    </a:lnTo>
                    <a:lnTo>
                      <a:pt x="9157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84" y="1828"/>
                    </a:lnTo>
                    <a:lnTo>
                      <a:pt x="9192" y="1828"/>
                    </a:lnTo>
                    <a:lnTo>
                      <a:pt x="9192" y="1828"/>
                    </a:lnTo>
                    <a:lnTo>
                      <a:pt x="9201" y="1828"/>
                    </a:lnTo>
                    <a:lnTo>
                      <a:pt x="9201" y="1828"/>
                    </a:lnTo>
                    <a:lnTo>
                      <a:pt x="9228" y="1819"/>
                    </a:lnTo>
                    <a:lnTo>
                      <a:pt x="9228" y="1819"/>
                    </a:lnTo>
                    <a:lnTo>
                      <a:pt x="9237" y="1810"/>
                    </a:lnTo>
                    <a:lnTo>
                      <a:pt x="9245" y="1801"/>
                    </a:lnTo>
                    <a:lnTo>
                      <a:pt x="9245" y="1801"/>
                    </a:lnTo>
                    <a:lnTo>
                      <a:pt x="9237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19" y="1775"/>
                    </a:lnTo>
                    <a:lnTo>
                      <a:pt x="9219" y="1775"/>
                    </a:lnTo>
                    <a:lnTo>
                      <a:pt x="9237" y="1748"/>
                    </a:lnTo>
                    <a:lnTo>
                      <a:pt x="9237" y="1748"/>
                    </a:lnTo>
                    <a:lnTo>
                      <a:pt x="9254" y="1722"/>
                    </a:lnTo>
                    <a:lnTo>
                      <a:pt x="9281" y="1704"/>
                    </a:lnTo>
                    <a:lnTo>
                      <a:pt x="9289" y="1695"/>
                    </a:lnTo>
                    <a:lnTo>
                      <a:pt x="9289" y="1695"/>
                    </a:lnTo>
                    <a:lnTo>
                      <a:pt x="9316" y="1677"/>
                    </a:lnTo>
                    <a:lnTo>
                      <a:pt x="9316" y="1677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60" y="1660"/>
                    </a:lnTo>
                    <a:lnTo>
                      <a:pt x="9360" y="1651"/>
                    </a:lnTo>
                    <a:lnTo>
                      <a:pt x="9360" y="1651"/>
                    </a:lnTo>
                    <a:lnTo>
                      <a:pt x="9369" y="1625"/>
                    </a:lnTo>
                    <a:lnTo>
                      <a:pt x="9378" y="1607"/>
                    </a:lnTo>
                    <a:lnTo>
                      <a:pt x="9422" y="1607"/>
                    </a:lnTo>
                    <a:lnTo>
                      <a:pt x="9422" y="1607"/>
                    </a:lnTo>
                    <a:lnTo>
                      <a:pt x="9448" y="1607"/>
                    </a:lnTo>
                    <a:lnTo>
                      <a:pt x="9475" y="1598"/>
                    </a:lnTo>
                    <a:lnTo>
                      <a:pt x="9475" y="1598"/>
                    </a:lnTo>
                    <a:lnTo>
                      <a:pt x="9492" y="1589"/>
                    </a:lnTo>
                    <a:lnTo>
                      <a:pt x="9492" y="1589"/>
                    </a:lnTo>
                    <a:lnTo>
                      <a:pt x="9501" y="1598"/>
                    </a:lnTo>
                    <a:lnTo>
                      <a:pt x="9501" y="1598"/>
                    </a:lnTo>
                    <a:lnTo>
                      <a:pt x="9510" y="1607"/>
                    </a:lnTo>
                    <a:lnTo>
                      <a:pt x="9510" y="1607"/>
                    </a:lnTo>
                    <a:lnTo>
                      <a:pt x="9519" y="1607"/>
                    </a:lnTo>
                    <a:lnTo>
                      <a:pt x="9528" y="1607"/>
                    </a:lnTo>
                    <a:lnTo>
                      <a:pt x="9528" y="1607"/>
                    </a:lnTo>
                    <a:lnTo>
                      <a:pt x="9536" y="1598"/>
                    </a:lnTo>
                    <a:lnTo>
                      <a:pt x="9536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607"/>
                    </a:lnTo>
                    <a:lnTo>
                      <a:pt x="9545" y="1607"/>
                    </a:lnTo>
                    <a:lnTo>
                      <a:pt x="9528" y="1616"/>
                    </a:lnTo>
                    <a:lnTo>
                      <a:pt x="9519" y="1633"/>
                    </a:lnTo>
                    <a:lnTo>
                      <a:pt x="9519" y="1633"/>
                    </a:lnTo>
                    <a:lnTo>
                      <a:pt x="9519" y="1642"/>
                    </a:lnTo>
                    <a:lnTo>
                      <a:pt x="9519" y="1651"/>
                    </a:lnTo>
                    <a:lnTo>
                      <a:pt x="9519" y="1651"/>
                    </a:lnTo>
                    <a:lnTo>
                      <a:pt x="9519" y="1660"/>
                    </a:lnTo>
                    <a:lnTo>
                      <a:pt x="9536" y="1669"/>
                    </a:lnTo>
                    <a:lnTo>
                      <a:pt x="9545" y="1669"/>
                    </a:lnTo>
                    <a:lnTo>
                      <a:pt x="9545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63" y="1686"/>
                    </a:lnTo>
                    <a:lnTo>
                      <a:pt x="9563" y="1686"/>
                    </a:lnTo>
                    <a:lnTo>
                      <a:pt x="9581" y="1686"/>
                    </a:lnTo>
                    <a:lnTo>
                      <a:pt x="9581" y="1686"/>
                    </a:lnTo>
                    <a:lnTo>
                      <a:pt x="9598" y="1677"/>
                    </a:lnTo>
                    <a:lnTo>
                      <a:pt x="9616" y="1660"/>
                    </a:lnTo>
                    <a:lnTo>
                      <a:pt x="9616" y="1660"/>
                    </a:lnTo>
                    <a:lnTo>
                      <a:pt x="9642" y="1642"/>
                    </a:lnTo>
                    <a:lnTo>
                      <a:pt x="9669" y="1625"/>
                    </a:lnTo>
                    <a:lnTo>
                      <a:pt x="9704" y="1625"/>
                    </a:lnTo>
                    <a:lnTo>
                      <a:pt x="9713" y="1625"/>
                    </a:lnTo>
                    <a:lnTo>
                      <a:pt x="9713" y="1625"/>
                    </a:lnTo>
                    <a:lnTo>
                      <a:pt x="9722" y="1616"/>
                    </a:lnTo>
                    <a:lnTo>
                      <a:pt x="9731" y="1607"/>
                    </a:lnTo>
                    <a:lnTo>
                      <a:pt x="9731" y="1589"/>
                    </a:lnTo>
                    <a:lnTo>
                      <a:pt x="9731" y="1589"/>
                    </a:lnTo>
                    <a:lnTo>
                      <a:pt x="9722" y="1580"/>
                    </a:lnTo>
                    <a:lnTo>
                      <a:pt x="9722" y="1580"/>
                    </a:lnTo>
                    <a:lnTo>
                      <a:pt x="9722" y="1554"/>
                    </a:lnTo>
                    <a:lnTo>
                      <a:pt x="9722" y="1554"/>
                    </a:lnTo>
                    <a:lnTo>
                      <a:pt x="9731" y="1545"/>
                    </a:lnTo>
                    <a:lnTo>
                      <a:pt x="9748" y="1536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84" y="1536"/>
                    </a:lnTo>
                    <a:lnTo>
                      <a:pt x="9775" y="1545"/>
                    </a:lnTo>
                    <a:lnTo>
                      <a:pt x="9775" y="1545"/>
                    </a:lnTo>
                    <a:lnTo>
                      <a:pt x="9766" y="1563"/>
                    </a:lnTo>
                    <a:lnTo>
                      <a:pt x="9766" y="1580"/>
                    </a:lnTo>
                    <a:lnTo>
                      <a:pt x="9766" y="1580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48" y="1625"/>
                    </a:lnTo>
                    <a:lnTo>
                      <a:pt x="9748" y="1625"/>
                    </a:lnTo>
                    <a:lnTo>
                      <a:pt x="9757" y="1633"/>
                    </a:lnTo>
                    <a:lnTo>
                      <a:pt x="9739" y="1642"/>
                    </a:lnTo>
                    <a:lnTo>
                      <a:pt x="9739" y="1642"/>
                    </a:lnTo>
                    <a:lnTo>
                      <a:pt x="9739" y="1651"/>
                    </a:lnTo>
                    <a:lnTo>
                      <a:pt x="9739" y="1651"/>
                    </a:lnTo>
                    <a:lnTo>
                      <a:pt x="9739" y="1660"/>
                    </a:lnTo>
                    <a:lnTo>
                      <a:pt x="9722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695" y="1669"/>
                    </a:lnTo>
                    <a:lnTo>
                      <a:pt x="9695" y="1669"/>
                    </a:lnTo>
                    <a:lnTo>
                      <a:pt x="9660" y="1686"/>
                    </a:lnTo>
                    <a:lnTo>
                      <a:pt x="9651" y="1686"/>
                    </a:lnTo>
                    <a:lnTo>
                      <a:pt x="9651" y="1704"/>
                    </a:lnTo>
                    <a:lnTo>
                      <a:pt x="9651" y="1704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16" y="1730"/>
                    </a:lnTo>
                    <a:lnTo>
                      <a:pt x="9598" y="1757"/>
                    </a:lnTo>
                    <a:lnTo>
                      <a:pt x="9598" y="1757"/>
                    </a:lnTo>
                    <a:lnTo>
                      <a:pt x="9589" y="1766"/>
                    </a:lnTo>
                    <a:lnTo>
                      <a:pt x="9572" y="1783"/>
                    </a:lnTo>
                    <a:lnTo>
                      <a:pt x="9554" y="1792"/>
                    </a:lnTo>
                    <a:lnTo>
                      <a:pt x="9554" y="1792"/>
                    </a:lnTo>
                    <a:lnTo>
                      <a:pt x="9528" y="1810"/>
                    </a:lnTo>
                    <a:lnTo>
                      <a:pt x="9492" y="1845"/>
                    </a:lnTo>
                    <a:lnTo>
                      <a:pt x="9492" y="1845"/>
                    </a:lnTo>
                    <a:lnTo>
                      <a:pt x="9475" y="1863"/>
                    </a:lnTo>
                    <a:lnTo>
                      <a:pt x="9457" y="1881"/>
                    </a:lnTo>
                    <a:lnTo>
                      <a:pt x="9422" y="1889"/>
                    </a:lnTo>
                    <a:lnTo>
                      <a:pt x="9422" y="1889"/>
                    </a:lnTo>
                    <a:lnTo>
                      <a:pt x="9422" y="1898"/>
                    </a:lnTo>
                    <a:lnTo>
                      <a:pt x="9422" y="1898"/>
                    </a:lnTo>
                    <a:lnTo>
                      <a:pt x="9413" y="1898"/>
                    </a:lnTo>
                    <a:lnTo>
                      <a:pt x="9404" y="1907"/>
                    </a:lnTo>
                    <a:lnTo>
                      <a:pt x="9404" y="1907"/>
                    </a:lnTo>
                    <a:lnTo>
                      <a:pt x="9369" y="1907"/>
                    </a:lnTo>
                    <a:lnTo>
                      <a:pt x="9360" y="1907"/>
                    </a:lnTo>
                    <a:lnTo>
                      <a:pt x="9360" y="1907"/>
                    </a:lnTo>
                    <a:lnTo>
                      <a:pt x="9351" y="1916"/>
                    </a:lnTo>
                    <a:lnTo>
                      <a:pt x="9342" y="1925"/>
                    </a:lnTo>
                    <a:lnTo>
                      <a:pt x="9351" y="1942"/>
                    </a:lnTo>
                    <a:lnTo>
                      <a:pt x="9351" y="1942"/>
                    </a:lnTo>
                    <a:lnTo>
                      <a:pt x="9342" y="1960"/>
                    </a:lnTo>
                    <a:lnTo>
                      <a:pt x="9334" y="1978"/>
                    </a:lnTo>
                    <a:lnTo>
                      <a:pt x="9334" y="1978"/>
                    </a:lnTo>
                    <a:lnTo>
                      <a:pt x="9307" y="2013"/>
                    </a:lnTo>
                    <a:lnTo>
                      <a:pt x="9289" y="2048"/>
                    </a:lnTo>
                    <a:lnTo>
                      <a:pt x="9281" y="2075"/>
                    </a:lnTo>
                    <a:lnTo>
                      <a:pt x="9281" y="2110"/>
                    </a:lnTo>
                    <a:lnTo>
                      <a:pt x="9281" y="2110"/>
                    </a:lnTo>
                    <a:lnTo>
                      <a:pt x="9289" y="2207"/>
                    </a:lnTo>
                    <a:lnTo>
                      <a:pt x="9298" y="2269"/>
                    </a:lnTo>
                    <a:lnTo>
                      <a:pt x="9307" y="2322"/>
                    </a:lnTo>
                    <a:lnTo>
                      <a:pt x="9307" y="2322"/>
                    </a:lnTo>
                    <a:lnTo>
                      <a:pt x="9316" y="2322"/>
                    </a:lnTo>
                    <a:lnTo>
                      <a:pt x="9316" y="2322"/>
                    </a:lnTo>
                    <a:lnTo>
                      <a:pt x="9316" y="2348"/>
                    </a:lnTo>
                    <a:lnTo>
                      <a:pt x="9316" y="2348"/>
                    </a:lnTo>
                    <a:lnTo>
                      <a:pt x="9325" y="2366"/>
                    </a:lnTo>
                    <a:lnTo>
                      <a:pt x="9325" y="2366"/>
                    </a:lnTo>
                    <a:lnTo>
                      <a:pt x="9325" y="2393"/>
                    </a:lnTo>
                    <a:lnTo>
                      <a:pt x="9334" y="2410"/>
                    </a:lnTo>
                    <a:lnTo>
                      <a:pt x="9334" y="2410"/>
                    </a:lnTo>
                    <a:lnTo>
                      <a:pt x="9334" y="2428"/>
                    </a:lnTo>
                    <a:lnTo>
                      <a:pt x="9334" y="2437"/>
                    </a:lnTo>
                    <a:lnTo>
                      <a:pt x="9334" y="2437"/>
                    </a:lnTo>
                    <a:lnTo>
                      <a:pt x="9342" y="2445"/>
                    </a:lnTo>
                    <a:lnTo>
                      <a:pt x="9351" y="2454"/>
                    </a:lnTo>
                    <a:lnTo>
                      <a:pt x="9351" y="2454"/>
                    </a:lnTo>
                    <a:lnTo>
                      <a:pt x="9360" y="2454"/>
                    </a:lnTo>
                    <a:lnTo>
                      <a:pt x="9369" y="2454"/>
                    </a:lnTo>
                    <a:lnTo>
                      <a:pt x="9395" y="2428"/>
                    </a:lnTo>
                    <a:lnTo>
                      <a:pt x="9395" y="2428"/>
                    </a:lnTo>
                    <a:lnTo>
                      <a:pt x="9395" y="2419"/>
                    </a:lnTo>
                    <a:lnTo>
                      <a:pt x="9395" y="2419"/>
                    </a:lnTo>
                    <a:lnTo>
                      <a:pt x="9404" y="2410"/>
                    </a:lnTo>
                    <a:lnTo>
                      <a:pt x="9404" y="2410"/>
                    </a:lnTo>
                    <a:lnTo>
                      <a:pt x="9413" y="2401"/>
                    </a:lnTo>
                    <a:lnTo>
                      <a:pt x="9413" y="2401"/>
                    </a:lnTo>
                    <a:lnTo>
                      <a:pt x="9431" y="2384"/>
                    </a:lnTo>
                    <a:lnTo>
                      <a:pt x="9431" y="2384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57" y="2348"/>
                    </a:lnTo>
                    <a:lnTo>
                      <a:pt x="9457" y="2322"/>
                    </a:lnTo>
                    <a:lnTo>
                      <a:pt x="9457" y="2313"/>
                    </a:lnTo>
                    <a:lnTo>
                      <a:pt x="9457" y="2313"/>
                    </a:lnTo>
                    <a:lnTo>
                      <a:pt x="9466" y="2304"/>
                    </a:lnTo>
                    <a:lnTo>
                      <a:pt x="9466" y="2304"/>
                    </a:lnTo>
                    <a:lnTo>
                      <a:pt x="9484" y="2295"/>
                    </a:lnTo>
                    <a:lnTo>
                      <a:pt x="9492" y="2287"/>
                    </a:lnTo>
                    <a:lnTo>
                      <a:pt x="9492" y="2287"/>
                    </a:lnTo>
                    <a:lnTo>
                      <a:pt x="9519" y="2287"/>
                    </a:lnTo>
                    <a:lnTo>
                      <a:pt x="9528" y="2287"/>
                    </a:lnTo>
                    <a:lnTo>
                      <a:pt x="9528" y="2287"/>
                    </a:lnTo>
                    <a:lnTo>
                      <a:pt x="9536" y="2278"/>
                    </a:lnTo>
                    <a:lnTo>
                      <a:pt x="9545" y="2269"/>
                    </a:lnTo>
                    <a:lnTo>
                      <a:pt x="9545" y="2269"/>
                    </a:lnTo>
                    <a:lnTo>
                      <a:pt x="9536" y="2251"/>
                    </a:lnTo>
                    <a:lnTo>
                      <a:pt x="9536" y="2251"/>
                    </a:lnTo>
                    <a:lnTo>
                      <a:pt x="9536" y="2242"/>
                    </a:lnTo>
                    <a:lnTo>
                      <a:pt x="9536" y="2242"/>
                    </a:lnTo>
                    <a:lnTo>
                      <a:pt x="9528" y="2225"/>
                    </a:lnTo>
                    <a:lnTo>
                      <a:pt x="9528" y="2225"/>
                    </a:lnTo>
                    <a:lnTo>
                      <a:pt x="9536" y="2216"/>
                    </a:lnTo>
                    <a:lnTo>
                      <a:pt x="9572" y="2198"/>
                    </a:lnTo>
                    <a:lnTo>
                      <a:pt x="9572" y="2198"/>
                    </a:lnTo>
                    <a:lnTo>
                      <a:pt x="9572" y="2189"/>
                    </a:lnTo>
                    <a:lnTo>
                      <a:pt x="9572" y="2189"/>
                    </a:lnTo>
                    <a:lnTo>
                      <a:pt x="9581" y="2189"/>
                    </a:lnTo>
                    <a:lnTo>
                      <a:pt x="9581" y="2189"/>
                    </a:lnTo>
                    <a:lnTo>
                      <a:pt x="9607" y="2181"/>
                    </a:lnTo>
                    <a:lnTo>
                      <a:pt x="9607" y="2181"/>
                    </a:lnTo>
                    <a:lnTo>
                      <a:pt x="9625" y="2189"/>
                    </a:lnTo>
                    <a:lnTo>
                      <a:pt x="9625" y="2189"/>
                    </a:lnTo>
                    <a:lnTo>
                      <a:pt x="9642" y="2181"/>
                    </a:lnTo>
                    <a:lnTo>
                      <a:pt x="9651" y="2172"/>
                    </a:lnTo>
                    <a:lnTo>
                      <a:pt x="9651" y="2172"/>
                    </a:lnTo>
                    <a:lnTo>
                      <a:pt x="9660" y="2163"/>
                    </a:lnTo>
                    <a:lnTo>
                      <a:pt x="9660" y="2154"/>
                    </a:lnTo>
                    <a:lnTo>
                      <a:pt x="9660" y="2154"/>
                    </a:lnTo>
                    <a:lnTo>
                      <a:pt x="9660" y="2137"/>
                    </a:lnTo>
                    <a:lnTo>
                      <a:pt x="9651" y="2119"/>
                    </a:lnTo>
                    <a:lnTo>
                      <a:pt x="9651" y="2119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51" y="2101"/>
                    </a:lnTo>
                    <a:lnTo>
                      <a:pt x="9651" y="2101"/>
                    </a:lnTo>
                    <a:lnTo>
                      <a:pt x="9660" y="2075"/>
                    </a:lnTo>
                    <a:lnTo>
                      <a:pt x="9678" y="2057"/>
                    </a:lnTo>
                    <a:lnTo>
                      <a:pt x="9678" y="2057"/>
                    </a:lnTo>
                    <a:lnTo>
                      <a:pt x="9686" y="2057"/>
                    </a:lnTo>
                    <a:lnTo>
                      <a:pt x="9686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704" y="2066"/>
                    </a:lnTo>
                    <a:lnTo>
                      <a:pt x="9704" y="2066"/>
                    </a:lnTo>
                    <a:lnTo>
                      <a:pt x="9713" y="2057"/>
                    </a:lnTo>
                    <a:lnTo>
                      <a:pt x="9731" y="2048"/>
                    </a:lnTo>
                    <a:lnTo>
                      <a:pt x="9731" y="2048"/>
                    </a:lnTo>
                    <a:lnTo>
                      <a:pt x="9731" y="2039"/>
                    </a:lnTo>
                    <a:lnTo>
                      <a:pt x="9731" y="2031"/>
                    </a:lnTo>
                    <a:lnTo>
                      <a:pt x="9731" y="2031"/>
                    </a:lnTo>
                    <a:lnTo>
                      <a:pt x="9731" y="2022"/>
                    </a:lnTo>
                    <a:lnTo>
                      <a:pt x="9731" y="2022"/>
                    </a:lnTo>
                    <a:lnTo>
                      <a:pt x="9713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1978"/>
                    </a:lnTo>
                    <a:lnTo>
                      <a:pt x="9695" y="1969"/>
                    </a:lnTo>
                    <a:lnTo>
                      <a:pt x="9713" y="1960"/>
                    </a:lnTo>
                    <a:lnTo>
                      <a:pt x="9713" y="1960"/>
                    </a:lnTo>
                    <a:lnTo>
                      <a:pt x="9713" y="1951"/>
                    </a:lnTo>
                    <a:lnTo>
                      <a:pt x="9722" y="1942"/>
                    </a:lnTo>
                    <a:lnTo>
                      <a:pt x="9722" y="1942"/>
                    </a:lnTo>
                    <a:lnTo>
                      <a:pt x="9731" y="1933"/>
                    </a:lnTo>
                    <a:lnTo>
                      <a:pt x="9731" y="1925"/>
                    </a:lnTo>
                    <a:lnTo>
                      <a:pt x="9731" y="1925"/>
                    </a:lnTo>
                    <a:lnTo>
                      <a:pt x="9713" y="1916"/>
                    </a:lnTo>
                    <a:lnTo>
                      <a:pt x="9713" y="1916"/>
                    </a:lnTo>
                    <a:lnTo>
                      <a:pt x="9704" y="1907"/>
                    </a:lnTo>
                    <a:lnTo>
                      <a:pt x="9686" y="1907"/>
                    </a:lnTo>
                    <a:lnTo>
                      <a:pt x="9686" y="1907"/>
                    </a:lnTo>
                    <a:lnTo>
                      <a:pt x="9669" y="1916"/>
                    </a:lnTo>
                    <a:lnTo>
                      <a:pt x="9669" y="1916"/>
                    </a:lnTo>
                    <a:lnTo>
                      <a:pt x="9660" y="1916"/>
                    </a:lnTo>
                    <a:lnTo>
                      <a:pt x="9660" y="1916"/>
                    </a:lnTo>
                    <a:lnTo>
                      <a:pt x="9660" y="1889"/>
                    </a:lnTo>
                    <a:lnTo>
                      <a:pt x="9669" y="1872"/>
                    </a:lnTo>
                    <a:lnTo>
                      <a:pt x="9669" y="1872"/>
                    </a:lnTo>
                    <a:lnTo>
                      <a:pt x="9686" y="1854"/>
                    </a:lnTo>
                    <a:lnTo>
                      <a:pt x="9686" y="1854"/>
                    </a:lnTo>
                    <a:lnTo>
                      <a:pt x="9695" y="1845"/>
                    </a:lnTo>
                    <a:lnTo>
                      <a:pt x="9695" y="1845"/>
                    </a:lnTo>
                    <a:lnTo>
                      <a:pt x="9713" y="1828"/>
                    </a:lnTo>
                    <a:lnTo>
                      <a:pt x="9713" y="1828"/>
                    </a:lnTo>
                    <a:lnTo>
                      <a:pt x="9713" y="1819"/>
                    </a:lnTo>
                    <a:lnTo>
                      <a:pt x="9713" y="1819"/>
                    </a:lnTo>
                    <a:lnTo>
                      <a:pt x="9731" y="1792"/>
                    </a:lnTo>
                    <a:lnTo>
                      <a:pt x="9748" y="1775"/>
                    </a:lnTo>
                    <a:lnTo>
                      <a:pt x="9748" y="1775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48"/>
                    </a:lnTo>
                    <a:lnTo>
                      <a:pt x="9757" y="1748"/>
                    </a:lnTo>
                    <a:lnTo>
                      <a:pt x="9766" y="1748"/>
                    </a:lnTo>
                    <a:lnTo>
                      <a:pt x="9801" y="1748"/>
                    </a:lnTo>
                    <a:lnTo>
                      <a:pt x="9801" y="1748"/>
                    </a:lnTo>
                    <a:lnTo>
                      <a:pt x="9810" y="1766"/>
                    </a:lnTo>
                    <a:lnTo>
                      <a:pt x="9810" y="1766"/>
                    </a:lnTo>
                    <a:lnTo>
                      <a:pt x="9819" y="1766"/>
                    </a:lnTo>
                    <a:lnTo>
                      <a:pt x="9828" y="1766"/>
                    </a:lnTo>
                    <a:lnTo>
                      <a:pt x="9828" y="1766"/>
                    </a:lnTo>
                    <a:lnTo>
                      <a:pt x="9845" y="1739"/>
                    </a:lnTo>
                    <a:lnTo>
                      <a:pt x="9854" y="1730"/>
                    </a:lnTo>
                    <a:lnTo>
                      <a:pt x="9854" y="1730"/>
                    </a:lnTo>
                    <a:lnTo>
                      <a:pt x="9863" y="1722"/>
                    </a:lnTo>
                    <a:lnTo>
                      <a:pt x="9881" y="1713"/>
                    </a:lnTo>
                    <a:lnTo>
                      <a:pt x="9881" y="1713"/>
                    </a:lnTo>
                    <a:lnTo>
                      <a:pt x="9881" y="1730"/>
                    </a:lnTo>
                    <a:lnTo>
                      <a:pt x="9881" y="1748"/>
                    </a:lnTo>
                    <a:lnTo>
                      <a:pt x="9881" y="1748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907" y="1766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42" y="1730"/>
                    </a:lnTo>
                    <a:lnTo>
                      <a:pt x="9942" y="1730"/>
                    </a:lnTo>
                    <a:lnTo>
                      <a:pt x="9969" y="1722"/>
                    </a:lnTo>
                    <a:lnTo>
                      <a:pt x="9995" y="1713"/>
                    </a:lnTo>
                    <a:lnTo>
                      <a:pt x="10031" y="1713"/>
                    </a:lnTo>
                    <a:lnTo>
                      <a:pt x="10031" y="1713"/>
                    </a:lnTo>
                    <a:lnTo>
                      <a:pt x="10084" y="1713"/>
                    </a:lnTo>
                    <a:lnTo>
                      <a:pt x="10084" y="1713"/>
                    </a:lnTo>
                    <a:lnTo>
                      <a:pt x="10101" y="1739"/>
                    </a:lnTo>
                    <a:lnTo>
                      <a:pt x="10101" y="1739"/>
                    </a:lnTo>
                    <a:lnTo>
                      <a:pt x="10110" y="1748"/>
                    </a:lnTo>
                    <a:lnTo>
                      <a:pt x="10110" y="1748"/>
                    </a:lnTo>
                    <a:lnTo>
                      <a:pt x="10128" y="1748"/>
                    </a:lnTo>
                    <a:lnTo>
                      <a:pt x="10128" y="1748"/>
                    </a:lnTo>
                    <a:lnTo>
                      <a:pt x="10136" y="1748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54" y="1722"/>
                    </a:lnTo>
                    <a:lnTo>
                      <a:pt x="10154" y="1722"/>
                    </a:lnTo>
                    <a:lnTo>
                      <a:pt x="10189" y="1704"/>
                    </a:lnTo>
                    <a:lnTo>
                      <a:pt x="10234" y="1677"/>
                    </a:lnTo>
                    <a:lnTo>
                      <a:pt x="10234" y="1677"/>
                    </a:lnTo>
                    <a:lnTo>
                      <a:pt x="10242" y="1677"/>
                    </a:lnTo>
                    <a:lnTo>
                      <a:pt x="10242" y="1677"/>
                    </a:lnTo>
                    <a:lnTo>
                      <a:pt x="10251" y="1669"/>
                    </a:lnTo>
                    <a:lnTo>
                      <a:pt x="10251" y="1669"/>
                    </a:lnTo>
                    <a:lnTo>
                      <a:pt x="10260" y="1660"/>
                    </a:lnTo>
                    <a:lnTo>
                      <a:pt x="10269" y="1651"/>
                    </a:lnTo>
                    <a:lnTo>
                      <a:pt x="10269" y="1651"/>
                    </a:lnTo>
                    <a:lnTo>
                      <a:pt x="10278" y="1642"/>
                    </a:lnTo>
                    <a:lnTo>
                      <a:pt x="10278" y="1642"/>
                    </a:lnTo>
                    <a:lnTo>
                      <a:pt x="10295" y="1642"/>
                    </a:lnTo>
                    <a:lnTo>
                      <a:pt x="10295" y="1633"/>
                    </a:lnTo>
                    <a:lnTo>
                      <a:pt x="10295" y="1633"/>
                    </a:lnTo>
                    <a:lnTo>
                      <a:pt x="10304" y="1633"/>
                    </a:lnTo>
                    <a:lnTo>
                      <a:pt x="10304" y="1633"/>
                    </a:lnTo>
                    <a:lnTo>
                      <a:pt x="10331" y="1616"/>
                    </a:lnTo>
                    <a:lnTo>
                      <a:pt x="10392" y="1589"/>
                    </a:lnTo>
                    <a:lnTo>
                      <a:pt x="10392" y="1589"/>
                    </a:lnTo>
                    <a:lnTo>
                      <a:pt x="10463" y="1572"/>
                    </a:lnTo>
                    <a:lnTo>
                      <a:pt x="10516" y="1545"/>
                    </a:lnTo>
                    <a:lnTo>
                      <a:pt x="10516" y="1545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25" y="1527"/>
                    </a:lnTo>
                    <a:lnTo>
                      <a:pt x="10525" y="1527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60" y="1545"/>
                    </a:lnTo>
                    <a:lnTo>
                      <a:pt x="10578" y="1545"/>
                    </a:lnTo>
                    <a:lnTo>
                      <a:pt x="10578" y="1545"/>
                    </a:lnTo>
                    <a:lnTo>
                      <a:pt x="10595" y="1545"/>
                    </a:lnTo>
                    <a:lnTo>
                      <a:pt x="10595" y="1545"/>
                    </a:lnTo>
                    <a:lnTo>
                      <a:pt x="10613" y="1554"/>
                    </a:lnTo>
                    <a:lnTo>
                      <a:pt x="10613" y="1554"/>
                    </a:lnTo>
                    <a:lnTo>
                      <a:pt x="10631" y="1554"/>
                    </a:lnTo>
                    <a:lnTo>
                      <a:pt x="10648" y="1536"/>
                    </a:lnTo>
                    <a:lnTo>
                      <a:pt x="10648" y="1536"/>
                    </a:lnTo>
                    <a:lnTo>
                      <a:pt x="10666" y="1519"/>
                    </a:lnTo>
                    <a:lnTo>
                      <a:pt x="10657" y="1501"/>
                    </a:lnTo>
                    <a:lnTo>
                      <a:pt x="10657" y="1501"/>
                    </a:lnTo>
                    <a:lnTo>
                      <a:pt x="10657" y="1492"/>
                    </a:lnTo>
                    <a:lnTo>
                      <a:pt x="10657" y="1492"/>
                    </a:lnTo>
                    <a:lnTo>
                      <a:pt x="10648" y="1483"/>
                    </a:lnTo>
                    <a:lnTo>
                      <a:pt x="10648" y="1483"/>
                    </a:lnTo>
                    <a:lnTo>
                      <a:pt x="10648" y="1474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22" y="1448"/>
                    </a:lnTo>
                    <a:lnTo>
                      <a:pt x="10622" y="1439"/>
                    </a:lnTo>
                    <a:lnTo>
                      <a:pt x="10622" y="1439"/>
                    </a:lnTo>
                    <a:lnTo>
                      <a:pt x="10622" y="1430"/>
                    </a:lnTo>
                    <a:lnTo>
                      <a:pt x="10622" y="1430"/>
                    </a:lnTo>
                    <a:lnTo>
                      <a:pt x="10604" y="1404"/>
                    </a:lnTo>
                    <a:lnTo>
                      <a:pt x="10586" y="1377"/>
                    </a:lnTo>
                    <a:lnTo>
                      <a:pt x="10586" y="1377"/>
                    </a:lnTo>
                    <a:lnTo>
                      <a:pt x="10569" y="1377"/>
                    </a:lnTo>
                    <a:lnTo>
                      <a:pt x="10569" y="1377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42" y="1369"/>
                    </a:lnTo>
                    <a:lnTo>
                      <a:pt x="10542" y="1351"/>
                    </a:lnTo>
                    <a:lnTo>
                      <a:pt x="10542" y="1351"/>
                    </a:lnTo>
                    <a:lnTo>
                      <a:pt x="10542" y="1342"/>
                    </a:lnTo>
                    <a:lnTo>
                      <a:pt x="10534" y="1333"/>
                    </a:lnTo>
                    <a:lnTo>
                      <a:pt x="10534" y="1333"/>
                    </a:lnTo>
                    <a:lnTo>
                      <a:pt x="10525" y="1333"/>
                    </a:lnTo>
                    <a:lnTo>
                      <a:pt x="10516" y="1342"/>
                    </a:lnTo>
                    <a:lnTo>
                      <a:pt x="10516" y="1342"/>
                    </a:lnTo>
                    <a:lnTo>
                      <a:pt x="10498" y="1342"/>
                    </a:lnTo>
                    <a:lnTo>
                      <a:pt x="10498" y="1342"/>
                    </a:lnTo>
                    <a:lnTo>
                      <a:pt x="10489" y="1342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507" y="1324"/>
                    </a:lnTo>
                    <a:lnTo>
                      <a:pt x="10507" y="1324"/>
                    </a:lnTo>
                    <a:lnTo>
                      <a:pt x="10516" y="1324"/>
                    </a:lnTo>
                    <a:lnTo>
                      <a:pt x="10516" y="1324"/>
                    </a:lnTo>
                    <a:lnTo>
                      <a:pt x="10525" y="1333"/>
                    </a:lnTo>
                    <a:lnTo>
                      <a:pt x="10525" y="1333"/>
                    </a:lnTo>
                    <a:lnTo>
                      <a:pt x="10542" y="1342"/>
                    </a:lnTo>
                    <a:lnTo>
                      <a:pt x="10542" y="1342"/>
                    </a:lnTo>
                    <a:lnTo>
                      <a:pt x="10560" y="1351"/>
                    </a:lnTo>
                    <a:lnTo>
                      <a:pt x="10560" y="1351"/>
                    </a:lnTo>
                    <a:lnTo>
                      <a:pt x="10569" y="1360"/>
                    </a:lnTo>
                    <a:lnTo>
                      <a:pt x="10586" y="1360"/>
                    </a:lnTo>
                    <a:lnTo>
                      <a:pt x="10586" y="1360"/>
                    </a:lnTo>
                    <a:lnTo>
                      <a:pt x="10613" y="1351"/>
                    </a:lnTo>
                    <a:lnTo>
                      <a:pt x="10631" y="1351"/>
                    </a:lnTo>
                    <a:lnTo>
                      <a:pt x="10631" y="1351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75" y="1333"/>
                    </a:lnTo>
                    <a:lnTo>
                      <a:pt x="10701" y="1316"/>
                    </a:lnTo>
                    <a:lnTo>
                      <a:pt x="10701" y="1316"/>
                    </a:lnTo>
                    <a:lnTo>
                      <a:pt x="10710" y="1307"/>
                    </a:lnTo>
                    <a:lnTo>
                      <a:pt x="10710" y="1298"/>
                    </a:lnTo>
                    <a:lnTo>
                      <a:pt x="10710" y="1298"/>
                    </a:lnTo>
                    <a:lnTo>
                      <a:pt x="10710" y="1289"/>
                    </a:lnTo>
                    <a:lnTo>
                      <a:pt x="10710" y="1289"/>
                    </a:lnTo>
                    <a:lnTo>
                      <a:pt x="10719" y="1289"/>
                    </a:lnTo>
                    <a:lnTo>
                      <a:pt x="10719" y="1289"/>
                    </a:lnTo>
                    <a:lnTo>
                      <a:pt x="10728" y="1280"/>
                    </a:lnTo>
                    <a:lnTo>
                      <a:pt x="10728" y="1271"/>
                    </a:lnTo>
                    <a:lnTo>
                      <a:pt x="10728" y="1271"/>
                    </a:lnTo>
                    <a:lnTo>
                      <a:pt x="10728" y="1254"/>
                    </a:lnTo>
                    <a:lnTo>
                      <a:pt x="10719" y="1245"/>
                    </a:lnTo>
                    <a:lnTo>
                      <a:pt x="10719" y="1245"/>
                    </a:lnTo>
                    <a:lnTo>
                      <a:pt x="10710" y="1236"/>
                    </a:lnTo>
                    <a:lnTo>
                      <a:pt x="10710" y="1236"/>
                    </a:lnTo>
                    <a:lnTo>
                      <a:pt x="10701" y="1236"/>
                    </a:lnTo>
                    <a:lnTo>
                      <a:pt x="10701" y="1236"/>
                    </a:lnTo>
                    <a:lnTo>
                      <a:pt x="10701" y="1227"/>
                    </a:lnTo>
                    <a:lnTo>
                      <a:pt x="10701" y="1227"/>
                    </a:lnTo>
                    <a:lnTo>
                      <a:pt x="10710" y="1227"/>
                    </a:lnTo>
                    <a:lnTo>
                      <a:pt x="10710" y="1227"/>
                    </a:lnTo>
                    <a:lnTo>
                      <a:pt x="10728" y="1227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54" y="1210"/>
                    </a:lnTo>
                    <a:lnTo>
                      <a:pt x="10754" y="1210"/>
                    </a:lnTo>
                    <a:lnTo>
                      <a:pt x="10745" y="1218"/>
                    </a:lnTo>
                    <a:lnTo>
                      <a:pt x="10745" y="1218"/>
                    </a:lnTo>
                    <a:lnTo>
                      <a:pt x="10745" y="1236"/>
                    </a:lnTo>
                    <a:lnTo>
                      <a:pt x="10745" y="1236"/>
                    </a:lnTo>
                    <a:lnTo>
                      <a:pt x="10745" y="1245"/>
                    </a:lnTo>
                    <a:lnTo>
                      <a:pt x="10763" y="1263"/>
                    </a:lnTo>
                    <a:lnTo>
                      <a:pt x="10763" y="1271"/>
                    </a:lnTo>
                    <a:lnTo>
                      <a:pt x="10763" y="1271"/>
                    </a:lnTo>
                    <a:lnTo>
                      <a:pt x="10781" y="1280"/>
                    </a:lnTo>
                    <a:lnTo>
                      <a:pt x="10798" y="1280"/>
                    </a:lnTo>
                    <a:lnTo>
                      <a:pt x="10798" y="1280"/>
                    </a:lnTo>
                    <a:lnTo>
                      <a:pt x="10816" y="1280"/>
                    </a:lnTo>
                    <a:lnTo>
                      <a:pt x="10833" y="1271"/>
                    </a:lnTo>
                    <a:lnTo>
                      <a:pt x="10833" y="1271"/>
                    </a:lnTo>
                    <a:lnTo>
                      <a:pt x="10842" y="1271"/>
                    </a:lnTo>
                    <a:lnTo>
                      <a:pt x="10842" y="1271"/>
                    </a:lnTo>
                    <a:lnTo>
                      <a:pt x="10851" y="1271"/>
                    </a:lnTo>
                    <a:lnTo>
                      <a:pt x="10851" y="1271"/>
                    </a:lnTo>
                    <a:lnTo>
                      <a:pt x="10886" y="1280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307"/>
                    </a:lnTo>
                    <a:lnTo>
                      <a:pt x="10913" y="1307"/>
                    </a:lnTo>
                    <a:lnTo>
                      <a:pt x="10931" y="1324"/>
                    </a:lnTo>
                    <a:lnTo>
                      <a:pt x="10939" y="1342"/>
                    </a:lnTo>
                    <a:lnTo>
                      <a:pt x="10957" y="1351"/>
                    </a:lnTo>
                    <a:lnTo>
                      <a:pt x="10966" y="1351"/>
                    </a:lnTo>
                    <a:lnTo>
                      <a:pt x="10966" y="1351"/>
                    </a:lnTo>
                    <a:lnTo>
                      <a:pt x="10992" y="1360"/>
                    </a:lnTo>
                    <a:lnTo>
                      <a:pt x="10992" y="1360"/>
                    </a:lnTo>
                    <a:lnTo>
                      <a:pt x="11001" y="1360"/>
                    </a:lnTo>
                    <a:lnTo>
                      <a:pt x="11001" y="1360"/>
                    </a:lnTo>
                    <a:lnTo>
                      <a:pt x="11010" y="1369"/>
                    </a:lnTo>
                    <a:lnTo>
                      <a:pt x="11010" y="1369"/>
                    </a:lnTo>
                    <a:lnTo>
                      <a:pt x="11028" y="1377"/>
                    </a:lnTo>
                    <a:lnTo>
                      <a:pt x="11036" y="1386"/>
                    </a:lnTo>
                    <a:lnTo>
                      <a:pt x="11045" y="1386"/>
                    </a:lnTo>
                    <a:lnTo>
                      <a:pt x="11045" y="1386"/>
                    </a:lnTo>
                    <a:lnTo>
                      <a:pt x="11054" y="1386"/>
                    </a:lnTo>
                    <a:lnTo>
                      <a:pt x="11054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72" y="1395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98" y="1386"/>
                    </a:lnTo>
                    <a:lnTo>
                      <a:pt x="11107" y="1386"/>
                    </a:lnTo>
                    <a:lnTo>
                      <a:pt x="11107" y="1386"/>
                    </a:lnTo>
                    <a:lnTo>
                      <a:pt x="11116" y="1386"/>
                    </a:lnTo>
                    <a:lnTo>
                      <a:pt x="11116" y="1377"/>
                    </a:lnTo>
                    <a:lnTo>
                      <a:pt x="11116" y="1377"/>
                    </a:lnTo>
                    <a:lnTo>
                      <a:pt x="11125" y="1369"/>
                    </a:lnTo>
                    <a:lnTo>
                      <a:pt x="11116" y="1360"/>
                    </a:lnTo>
                    <a:lnTo>
                      <a:pt x="11116" y="1360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25" y="1351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33" y="1316"/>
                    </a:lnTo>
                    <a:lnTo>
                      <a:pt x="11133" y="1316"/>
                    </a:lnTo>
                    <a:lnTo>
                      <a:pt x="11133" y="1289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42" y="1280"/>
                    </a:lnTo>
                    <a:lnTo>
                      <a:pt x="11169" y="1280"/>
                    </a:lnTo>
                    <a:lnTo>
                      <a:pt x="11169" y="1280"/>
                    </a:lnTo>
                    <a:lnTo>
                      <a:pt x="11178" y="1280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204" y="1271"/>
                    </a:lnTo>
                    <a:lnTo>
                      <a:pt x="11213" y="1271"/>
                    </a:lnTo>
                    <a:lnTo>
                      <a:pt x="11213" y="1271"/>
                    </a:lnTo>
                    <a:lnTo>
                      <a:pt x="11222" y="1271"/>
                    </a:lnTo>
                    <a:lnTo>
                      <a:pt x="11231" y="1254"/>
                    </a:lnTo>
                    <a:lnTo>
                      <a:pt x="11231" y="1254"/>
                    </a:lnTo>
                    <a:lnTo>
                      <a:pt x="11239" y="1236"/>
                    </a:lnTo>
                    <a:lnTo>
                      <a:pt x="11239" y="1236"/>
                    </a:lnTo>
                    <a:lnTo>
                      <a:pt x="11257" y="1236"/>
                    </a:lnTo>
                    <a:lnTo>
                      <a:pt x="11257" y="1227"/>
                    </a:lnTo>
                    <a:lnTo>
                      <a:pt x="11257" y="1227"/>
                    </a:lnTo>
                    <a:lnTo>
                      <a:pt x="11257" y="1218"/>
                    </a:lnTo>
                    <a:lnTo>
                      <a:pt x="11257" y="1210"/>
                    </a:lnTo>
                    <a:close/>
                    <a:moveTo>
                      <a:pt x="1472" y="971"/>
                    </a:moveTo>
                    <a:lnTo>
                      <a:pt x="1472" y="971"/>
                    </a:lnTo>
                    <a:lnTo>
                      <a:pt x="1463" y="980"/>
                    </a:lnTo>
                    <a:lnTo>
                      <a:pt x="1463" y="980"/>
                    </a:lnTo>
                    <a:lnTo>
                      <a:pt x="1463" y="989"/>
                    </a:lnTo>
                    <a:lnTo>
                      <a:pt x="1463" y="998"/>
                    </a:lnTo>
                    <a:lnTo>
                      <a:pt x="1463" y="998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55" y="989"/>
                    </a:lnTo>
                    <a:lnTo>
                      <a:pt x="1455" y="989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37" y="980"/>
                    </a:lnTo>
                    <a:lnTo>
                      <a:pt x="1437" y="980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55" y="971"/>
                    </a:lnTo>
                    <a:lnTo>
                      <a:pt x="1455" y="971"/>
                    </a:lnTo>
                    <a:lnTo>
                      <a:pt x="1463" y="971"/>
                    </a:lnTo>
                    <a:lnTo>
                      <a:pt x="1463" y="971"/>
                    </a:lnTo>
                    <a:lnTo>
                      <a:pt x="1472" y="971"/>
                    </a:lnTo>
                    <a:close/>
                    <a:moveTo>
                      <a:pt x="1772" y="3283"/>
                    </a:moveTo>
                    <a:lnTo>
                      <a:pt x="1772" y="3283"/>
                    </a:lnTo>
                    <a:lnTo>
                      <a:pt x="1763" y="3283"/>
                    </a:lnTo>
                    <a:lnTo>
                      <a:pt x="1763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55" y="3274"/>
                    </a:lnTo>
                    <a:lnTo>
                      <a:pt x="1755" y="3274"/>
                    </a:lnTo>
                    <a:lnTo>
                      <a:pt x="1772" y="3283"/>
                    </a:lnTo>
                    <a:close/>
                    <a:moveTo>
                      <a:pt x="4472" y="1165"/>
                    </a:moveTo>
                    <a:lnTo>
                      <a:pt x="4472" y="1165"/>
                    </a:lnTo>
                    <a:lnTo>
                      <a:pt x="4463" y="1165"/>
                    </a:lnTo>
                    <a:lnTo>
                      <a:pt x="4463" y="1165"/>
                    </a:lnTo>
                    <a:lnTo>
                      <a:pt x="4454" y="1157"/>
                    </a:lnTo>
                    <a:lnTo>
                      <a:pt x="4454" y="1157"/>
                    </a:lnTo>
                    <a:lnTo>
                      <a:pt x="4454" y="1148"/>
                    </a:lnTo>
                    <a:lnTo>
                      <a:pt x="4454" y="1148"/>
                    </a:lnTo>
                    <a:lnTo>
                      <a:pt x="4472" y="1157"/>
                    </a:lnTo>
                    <a:lnTo>
                      <a:pt x="4472" y="1157"/>
                    </a:lnTo>
                    <a:lnTo>
                      <a:pt x="4472" y="1165"/>
                    </a:lnTo>
                    <a:close/>
                    <a:moveTo>
                      <a:pt x="4534" y="1174"/>
                    </a:moveTo>
                    <a:lnTo>
                      <a:pt x="4534" y="1174"/>
                    </a:lnTo>
                    <a:lnTo>
                      <a:pt x="4525" y="1174"/>
                    </a:lnTo>
                    <a:lnTo>
                      <a:pt x="4516" y="1174"/>
                    </a:lnTo>
                    <a:lnTo>
                      <a:pt x="4516" y="1174"/>
                    </a:lnTo>
                    <a:lnTo>
                      <a:pt x="4507" y="1174"/>
                    </a:lnTo>
                    <a:lnTo>
                      <a:pt x="4507" y="1174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507" y="1157"/>
                    </a:lnTo>
                    <a:lnTo>
                      <a:pt x="4507" y="1157"/>
                    </a:lnTo>
                    <a:lnTo>
                      <a:pt x="4516" y="1157"/>
                    </a:lnTo>
                    <a:lnTo>
                      <a:pt x="4516" y="1157"/>
                    </a:lnTo>
                    <a:lnTo>
                      <a:pt x="4534" y="1174"/>
                    </a:lnTo>
                    <a:lnTo>
                      <a:pt x="4534" y="1174"/>
                    </a:lnTo>
                    <a:lnTo>
                      <a:pt x="4543" y="1174"/>
                    </a:lnTo>
                    <a:lnTo>
                      <a:pt x="4543" y="1174"/>
                    </a:lnTo>
                    <a:lnTo>
                      <a:pt x="4534" y="1174"/>
                    </a:lnTo>
                    <a:close/>
                    <a:moveTo>
                      <a:pt x="4931" y="1060"/>
                    </a:moveTo>
                    <a:lnTo>
                      <a:pt x="4931" y="1060"/>
                    </a:lnTo>
                    <a:lnTo>
                      <a:pt x="4922" y="1042"/>
                    </a:lnTo>
                    <a:lnTo>
                      <a:pt x="4913" y="1042"/>
                    </a:lnTo>
                    <a:lnTo>
                      <a:pt x="4913" y="1042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24"/>
                    </a:lnTo>
                    <a:lnTo>
                      <a:pt x="4913" y="1024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31" y="989"/>
                    </a:lnTo>
                    <a:lnTo>
                      <a:pt x="4931" y="989"/>
                    </a:lnTo>
                    <a:lnTo>
                      <a:pt x="4922" y="980"/>
                    </a:lnTo>
                    <a:lnTo>
                      <a:pt x="4913" y="971"/>
                    </a:lnTo>
                    <a:lnTo>
                      <a:pt x="4913" y="971"/>
                    </a:lnTo>
                    <a:lnTo>
                      <a:pt x="4904" y="962"/>
                    </a:lnTo>
                    <a:lnTo>
                      <a:pt x="4896" y="954"/>
                    </a:lnTo>
                    <a:lnTo>
                      <a:pt x="4896" y="954"/>
                    </a:lnTo>
                    <a:lnTo>
                      <a:pt x="4869" y="927"/>
                    </a:lnTo>
                    <a:lnTo>
                      <a:pt x="4869" y="927"/>
                    </a:lnTo>
                    <a:lnTo>
                      <a:pt x="4913" y="945"/>
                    </a:lnTo>
                    <a:lnTo>
                      <a:pt x="4913" y="945"/>
                    </a:lnTo>
                    <a:lnTo>
                      <a:pt x="4931" y="954"/>
                    </a:lnTo>
                    <a:lnTo>
                      <a:pt x="4931" y="954"/>
                    </a:lnTo>
                    <a:lnTo>
                      <a:pt x="4940" y="971"/>
                    </a:lnTo>
                    <a:lnTo>
                      <a:pt x="4940" y="971"/>
                    </a:lnTo>
                    <a:lnTo>
                      <a:pt x="4940" y="980"/>
                    </a:lnTo>
                    <a:lnTo>
                      <a:pt x="4940" y="989"/>
                    </a:lnTo>
                    <a:lnTo>
                      <a:pt x="4940" y="989"/>
                    </a:lnTo>
                    <a:lnTo>
                      <a:pt x="4948" y="998"/>
                    </a:lnTo>
                    <a:lnTo>
                      <a:pt x="4948" y="998"/>
                    </a:lnTo>
                    <a:lnTo>
                      <a:pt x="4940" y="998"/>
                    </a:lnTo>
                    <a:lnTo>
                      <a:pt x="4940" y="998"/>
                    </a:lnTo>
                    <a:lnTo>
                      <a:pt x="4940" y="1007"/>
                    </a:lnTo>
                    <a:lnTo>
                      <a:pt x="4940" y="1007"/>
                    </a:lnTo>
                    <a:lnTo>
                      <a:pt x="4931" y="1015"/>
                    </a:lnTo>
                    <a:lnTo>
                      <a:pt x="4922" y="1033"/>
                    </a:lnTo>
                    <a:lnTo>
                      <a:pt x="4922" y="1033"/>
                    </a:lnTo>
                    <a:lnTo>
                      <a:pt x="4931" y="1051"/>
                    </a:lnTo>
                    <a:lnTo>
                      <a:pt x="4957" y="1068"/>
                    </a:lnTo>
                    <a:lnTo>
                      <a:pt x="4957" y="1068"/>
                    </a:lnTo>
                    <a:lnTo>
                      <a:pt x="4931" y="1060"/>
                    </a:lnTo>
                    <a:close/>
                    <a:moveTo>
                      <a:pt x="4975" y="742"/>
                    </a:moveTo>
                    <a:lnTo>
                      <a:pt x="4975" y="742"/>
                    </a:lnTo>
                    <a:lnTo>
                      <a:pt x="4940" y="724"/>
                    </a:lnTo>
                    <a:lnTo>
                      <a:pt x="4940" y="724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13" y="715"/>
                    </a:lnTo>
                    <a:lnTo>
                      <a:pt x="4913" y="715"/>
                    </a:lnTo>
                    <a:lnTo>
                      <a:pt x="4913" y="706"/>
                    </a:lnTo>
                    <a:lnTo>
                      <a:pt x="4913" y="706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66" y="724"/>
                    </a:lnTo>
                    <a:lnTo>
                      <a:pt x="4966" y="724"/>
                    </a:lnTo>
                    <a:lnTo>
                      <a:pt x="4966" y="733"/>
                    </a:lnTo>
                    <a:lnTo>
                      <a:pt x="4975" y="742"/>
                    </a:lnTo>
                    <a:lnTo>
                      <a:pt x="4975" y="742"/>
                    </a:lnTo>
                    <a:lnTo>
                      <a:pt x="4984" y="742"/>
                    </a:lnTo>
                    <a:lnTo>
                      <a:pt x="4984" y="742"/>
                    </a:lnTo>
                    <a:lnTo>
                      <a:pt x="4975" y="742"/>
                    </a:lnTo>
                    <a:close/>
                    <a:moveTo>
                      <a:pt x="6598" y="2269"/>
                    </a:moveTo>
                    <a:lnTo>
                      <a:pt x="6598" y="2269"/>
                    </a:lnTo>
                    <a:lnTo>
                      <a:pt x="6563" y="2295"/>
                    </a:lnTo>
                    <a:lnTo>
                      <a:pt x="6519" y="2313"/>
                    </a:lnTo>
                    <a:lnTo>
                      <a:pt x="6510" y="2313"/>
                    </a:lnTo>
                    <a:lnTo>
                      <a:pt x="6510" y="2313"/>
                    </a:lnTo>
                    <a:lnTo>
                      <a:pt x="6466" y="2331"/>
                    </a:lnTo>
                    <a:lnTo>
                      <a:pt x="6457" y="2340"/>
                    </a:lnTo>
                    <a:lnTo>
                      <a:pt x="6448" y="2357"/>
                    </a:lnTo>
                    <a:lnTo>
                      <a:pt x="6448" y="2357"/>
                    </a:lnTo>
                    <a:lnTo>
                      <a:pt x="6440" y="2366"/>
                    </a:lnTo>
                    <a:lnTo>
                      <a:pt x="6422" y="2375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413" y="2366"/>
                    </a:lnTo>
                    <a:lnTo>
                      <a:pt x="6431" y="2357"/>
                    </a:lnTo>
                    <a:lnTo>
                      <a:pt x="6448" y="2331"/>
                    </a:lnTo>
                    <a:lnTo>
                      <a:pt x="6448" y="2331"/>
                    </a:lnTo>
                    <a:lnTo>
                      <a:pt x="6466" y="2313"/>
                    </a:lnTo>
                    <a:lnTo>
                      <a:pt x="6493" y="2287"/>
                    </a:lnTo>
                    <a:lnTo>
                      <a:pt x="6510" y="2278"/>
                    </a:lnTo>
                    <a:lnTo>
                      <a:pt x="6510" y="2278"/>
                    </a:lnTo>
                    <a:lnTo>
                      <a:pt x="6528" y="2260"/>
                    </a:lnTo>
                    <a:lnTo>
                      <a:pt x="6528" y="2260"/>
                    </a:lnTo>
                    <a:lnTo>
                      <a:pt x="6572" y="2234"/>
                    </a:lnTo>
                    <a:lnTo>
                      <a:pt x="6598" y="2198"/>
                    </a:lnTo>
                    <a:lnTo>
                      <a:pt x="6598" y="2198"/>
                    </a:lnTo>
                    <a:lnTo>
                      <a:pt x="6625" y="2137"/>
                    </a:lnTo>
                    <a:lnTo>
                      <a:pt x="6634" y="2128"/>
                    </a:lnTo>
                    <a:lnTo>
                      <a:pt x="6634" y="2128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128"/>
                    </a:lnTo>
                    <a:lnTo>
                      <a:pt x="6643" y="2181"/>
                    </a:lnTo>
                    <a:lnTo>
                      <a:pt x="6625" y="2234"/>
                    </a:lnTo>
                    <a:lnTo>
                      <a:pt x="6598" y="226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Freeform 75">
                <a:extLst>
                  <a:ext uri="{FF2B5EF4-FFF2-40B4-BE49-F238E27FC236}">
                    <a16:creationId xmlns:a16="http://schemas.microsoft.com/office/drawing/2014/main" id="{19D5587E-E54B-7F4E-BE03-F28AAFDBFF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3821113"/>
                <a:ext cx="63500" cy="76200"/>
              </a:xfrm>
              <a:custGeom>
                <a:avLst/>
                <a:gdLst>
                  <a:gd name="T0" fmla="*/ 35 w 177"/>
                  <a:gd name="T1" fmla="*/ 211 h 212"/>
                  <a:gd name="T2" fmla="*/ 17 w 177"/>
                  <a:gd name="T3" fmla="*/ 203 h 212"/>
                  <a:gd name="T4" fmla="*/ 17 w 177"/>
                  <a:gd name="T5" fmla="*/ 203 h 212"/>
                  <a:gd name="T6" fmla="*/ 0 w 177"/>
                  <a:gd name="T7" fmla="*/ 194 h 212"/>
                  <a:gd name="T8" fmla="*/ 9 w 177"/>
                  <a:gd name="T9" fmla="*/ 176 h 212"/>
                  <a:gd name="T10" fmla="*/ 9 w 177"/>
                  <a:gd name="T11" fmla="*/ 176 h 212"/>
                  <a:gd name="T12" fmla="*/ 9 w 177"/>
                  <a:gd name="T13" fmla="*/ 176 h 212"/>
                  <a:gd name="T14" fmla="*/ 17 w 177"/>
                  <a:gd name="T15" fmla="*/ 167 h 212"/>
                  <a:gd name="T16" fmla="*/ 9 w 177"/>
                  <a:gd name="T17" fmla="*/ 97 h 212"/>
                  <a:gd name="T18" fmla="*/ 9 w 177"/>
                  <a:gd name="T19" fmla="*/ 79 h 212"/>
                  <a:gd name="T20" fmla="*/ 17 w 177"/>
                  <a:gd name="T21" fmla="*/ 26 h 212"/>
                  <a:gd name="T22" fmla="*/ 26 w 177"/>
                  <a:gd name="T23" fmla="*/ 26 h 212"/>
                  <a:gd name="T24" fmla="*/ 26 w 177"/>
                  <a:gd name="T25" fmla="*/ 17 h 212"/>
                  <a:gd name="T26" fmla="*/ 26 w 177"/>
                  <a:gd name="T27" fmla="*/ 17 h 212"/>
                  <a:gd name="T28" fmla="*/ 35 w 177"/>
                  <a:gd name="T29" fmla="*/ 0 h 212"/>
                  <a:gd name="T30" fmla="*/ 44 w 177"/>
                  <a:gd name="T31" fmla="*/ 0 h 212"/>
                  <a:gd name="T32" fmla="*/ 88 w 177"/>
                  <a:gd name="T33" fmla="*/ 17 h 212"/>
                  <a:gd name="T34" fmla="*/ 132 w 177"/>
                  <a:gd name="T35" fmla="*/ 44 h 212"/>
                  <a:gd name="T36" fmla="*/ 150 w 177"/>
                  <a:gd name="T37" fmla="*/ 53 h 212"/>
                  <a:gd name="T38" fmla="*/ 150 w 177"/>
                  <a:gd name="T39" fmla="*/ 61 h 212"/>
                  <a:gd name="T40" fmla="*/ 167 w 177"/>
                  <a:gd name="T41" fmla="*/ 79 h 212"/>
                  <a:gd name="T42" fmla="*/ 176 w 177"/>
                  <a:gd name="T43" fmla="*/ 88 h 212"/>
                  <a:gd name="T44" fmla="*/ 176 w 177"/>
                  <a:gd name="T45" fmla="*/ 105 h 212"/>
                  <a:gd name="T46" fmla="*/ 167 w 177"/>
                  <a:gd name="T47" fmla="*/ 114 h 212"/>
                  <a:gd name="T48" fmla="*/ 150 w 177"/>
                  <a:gd name="T49" fmla="*/ 123 h 212"/>
                  <a:gd name="T50" fmla="*/ 150 w 177"/>
                  <a:gd name="T51" fmla="*/ 132 h 212"/>
                  <a:gd name="T52" fmla="*/ 141 w 177"/>
                  <a:gd name="T53" fmla="*/ 132 h 212"/>
                  <a:gd name="T54" fmla="*/ 132 w 177"/>
                  <a:gd name="T55" fmla="*/ 150 h 212"/>
                  <a:gd name="T56" fmla="*/ 132 w 177"/>
                  <a:gd name="T57" fmla="*/ 150 h 212"/>
                  <a:gd name="T58" fmla="*/ 123 w 177"/>
                  <a:gd name="T59" fmla="*/ 158 h 212"/>
                  <a:gd name="T60" fmla="*/ 123 w 177"/>
                  <a:gd name="T61" fmla="*/ 158 h 212"/>
                  <a:gd name="T62" fmla="*/ 123 w 177"/>
                  <a:gd name="T63" fmla="*/ 167 h 212"/>
                  <a:gd name="T64" fmla="*/ 114 w 177"/>
                  <a:gd name="T65" fmla="*/ 176 h 212"/>
                  <a:gd name="T66" fmla="*/ 106 w 177"/>
                  <a:gd name="T67" fmla="*/ 194 h 212"/>
                  <a:gd name="T68" fmla="*/ 79 w 177"/>
                  <a:gd name="T69" fmla="*/ 203 h 212"/>
                  <a:gd name="T70" fmla="*/ 53 w 177"/>
                  <a:gd name="T71" fmla="*/ 203 h 212"/>
                  <a:gd name="T72" fmla="*/ 44 w 177"/>
                  <a:gd name="T73" fmla="*/ 211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7" h="212">
                    <a:moveTo>
                      <a:pt x="44" y="211"/>
                    </a:moveTo>
                    <a:lnTo>
                      <a:pt x="35" y="211"/>
                    </a:lnTo>
                    <a:lnTo>
                      <a:pt x="35" y="211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17" y="132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9" y="79"/>
                    </a:lnTo>
                    <a:lnTo>
                      <a:pt x="9" y="53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88" y="17"/>
                    </a:lnTo>
                    <a:lnTo>
                      <a:pt x="88" y="17"/>
                    </a:lnTo>
                    <a:lnTo>
                      <a:pt x="106" y="26"/>
                    </a:lnTo>
                    <a:lnTo>
                      <a:pt x="132" y="44"/>
                    </a:lnTo>
                    <a:lnTo>
                      <a:pt x="132" y="44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50" y="61"/>
                    </a:lnTo>
                    <a:lnTo>
                      <a:pt x="150" y="61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76" y="88"/>
                    </a:lnTo>
                    <a:lnTo>
                      <a:pt x="176" y="88"/>
                    </a:lnTo>
                    <a:lnTo>
                      <a:pt x="176" y="105"/>
                    </a:lnTo>
                    <a:lnTo>
                      <a:pt x="176" y="105"/>
                    </a:lnTo>
                    <a:lnTo>
                      <a:pt x="167" y="114"/>
                    </a:lnTo>
                    <a:lnTo>
                      <a:pt x="167" y="114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0" y="132"/>
                    </a:lnTo>
                    <a:lnTo>
                      <a:pt x="141" y="132"/>
                    </a:lnTo>
                    <a:lnTo>
                      <a:pt x="141" y="132"/>
                    </a:lnTo>
                    <a:lnTo>
                      <a:pt x="141" y="141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67"/>
                    </a:lnTo>
                    <a:lnTo>
                      <a:pt x="123" y="167"/>
                    </a:lnTo>
                    <a:lnTo>
                      <a:pt x="114" y="176"/>
                    </a:lnTo>
                    <a:lnTo>
                      <a:pt x="114" y="176"/>
                    </a:lnTo>
                    <a:lnTo>
                      <a:pt x="106" y="194"/>
                    </a:lnTo>
                    <a:lnTo>
                      <a:pt x="88" y="203"/>
                    </a:lnTo>
                    <a:lnTo>
                      <a:pt x="79" y="203"/>
                    </a:lnTo>
                    <a:lnTo>
                      <a:pt x="79" y="203"/>
                    </a:lnTo>
                    <a:lnTo>
                      <a:pt x="53" y="203"/>
                    </a:lnTo>
                    <a:lnTo>
                      <a:pt x="53" y="203"/>
                    </a:lnTo>
                    <a:lnTo>
                      <a:pt x="44" y="21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D1076E0-CCBF-684D-A234-2549AFFB4FA4}"/>
              </a:ext>
            </a:extLst>
          </p:cNvPr>
          <p:cNvSpPr/>
          <p:nvPr/>
        </p:nvSpPr>
        <p:spPr>
          <a:xfrm>
            <a:off x="1413" y="116363"/>
            <a:ext cx="12192000" cy="6224155"/>
          </a:xfrm>
          <a:prstGeom prst="rect">
            <a:avLst/>
          </a:prstGeom>
          <a:solidFill>
            <a:schemeClr val="bg1">
              <a:alpha val="5972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4A210E13-0888-0F43-B92F-D4A0E92E9BD9}"/>
              </a:ext>
            </a:extLst>
          </p:cNvPr>
          <p:cNvSpPr/>
          <p:nvPr/>
        </p:nvSpPr>
        <p:spPr>
          <a:xfrm>
            <a:off x="4301946" y="892838"/>
            <a:ext cx="3644473" cy="4881959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lv-LV" sz="2800" b="1" dirty="0"/>
          </a:p>
          <a:p>
            <a:pPr algn="ctr"/>
            <a:r>
              <a:rPr lang="lv-LV" sz="4000" b="1" dirty="0" err="1"/>
              <a:t>Legal</a:t>
            </a:r>
            <a:r>
              <a:rPr lang="lv-LV" sz="4000" b="1" dirty="0"/>
              <a:t> </a:t>
            </a:r>
            <a:r>
              <a:rPr lang="lv-LV" sz="4000" b="1" dirty="0" err="1"/>
              <a:t>structure</a:t>
            </a:r>
            <a:endParaRPr lang="lv-LV" sz="4000" dirty="0"/>
          </a:p>
          <a:p>
            <a:pPr algn="ctr"/>
            <a:endParaRPr lang="lv-LV" sz="1200" dirty="0"/>
          </a:p>
          <a:p>
            <a:pPr algn="ctr"/>
            <a:r>
              <a:rPr lang="lv-LV" sz="3200" dirty="0" err="1"/>
              <a:t>Not-for-profit</a:t>
            </a:r>
            <a:r>
              <a:rPr lang="lv-LV" sz="3200" dirty="0"/>
              <a:t>, </a:t>
            </a:r>
          </a:p>
          <a:p>
            <a:pPr algn="ctr"/>
            <a:r>
              <a:rPr lang="lv-LV" sz="3200" dirty="0" err="1"/>
              <a:t>for-profit</a:t>
            </a:r>
            <a:r>
              <a:rPr lang="lv-LV" sz="3200" dirty="0"/>
              <a:t>,</a:t>
            </a:r>
          </a:p>
          <a:p>
            <a:pPr algn="ctr"/>
            <a:r>
              <a:rPr lang="lv-LV" sz="3200" dirty="0" err="1"/>
              <a:t>governmental</a:t>
            </a:r>
            <a:r>
              <a:rPr lang="lv-LV" sz="3200" dirty="0"/>
              <a:t>,</a:t>
            </a:r>
          </a:p>
          <a:p>
            <a:pPr algn="ctr"/>
            <a:r>
              <a:rPr lang="lv-LV" sz="3200" dirty="0" err="1"/>
              <a:t>academic</a:t>
            </a:r>
            <a:endParaRPr lang="lv-LV" sz="3200" dirty="0"/>
          </a:p>
        </p:txBody>
      </p:sp>
    </p:spTree>
    <p:extLst>
      <p:ext uri="{BB962C8B-B14F-4D97-AF65-F5344CB8AC3E}">
        <p14:creationId xmlns:p14="http://schemas.microsoft.com/office/powerpoint/2010/main" val="29034120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>
            <a:extLst>
              <a:ext uri="{FF2B5EF4-FFF2-40B4-BE49-F238E27FC236}">
                <a16:creationId xmlns:a16="http://schemas.microsoft.com/office/drawing/2014/main" id="{C96E5982-B2C3-1F46-B89D-A14858C6078B}"/>
              </a:ext>
            </a:extLst>
          </p:cNvPr>
          <p:cNvGrpSpPr/>
          <p:nvPr/>
        </p:nvGrpSpPr>
        <p:grpSpPr>
          <a:xfrm>
            <a:off x="375865" y="594188"/>
            <a:ext cx="11535324" cy="5119737"/>
            <a:chOff x="290299" y="1235010"/>
            <a:chExt cx="8539244" cy="3856449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16C20F3B-04B0-9D46-9DD6-A6C22039B2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67230" y="2796990"/>
              <a:ext cx="3098800" cy="2171700"/>
            </a:xfrm>
            <a:prstGeom prst="rect">
              <a:avLst/>
            </a:prstGeom>
          </p:spPr>
        </p:pic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6F924BC3-C4F0-984F-A05C-5FE7508AE801}"/>
                </a:ext>
              </a:extLst>
            </p:cNvPr>
            <p:cNvSpPr/>
            <p:nvPr/>
          </p:nvSpPr>
          <p:spPr bwMode="auto">
            <a:xfrm>
              <a:off x="3538912" y="4876851"/>
              <a:ext cx="171450" cy="166688"/>
            </a:xfrm>
            <a:prstGeom prst="ellipse">
              <a:avLst/>
            </a:prstGeom>
            <a:solidFill>
              <a:srgbClr val="EB91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788" dirty="0">
                  <a:solidFill>
                    <a:schemeClr val="bg1"/>
                  </a:solidFill>
                  <a:ea typeface="Segoe UI" panose="020B0502040204020203" pitchFamily="34" charset="0"/>
                  <a:cs typeface="Arial"/>
                </a:rPr>
                <a:t>2</a:t>
              </a:r>
              <a:endParaRPr lang="id-ID" sz="788" dirty="0">
                <a:solidFill>
                  <a:schemeClr val="bg1"/>
                </a:solidFill>
                <a:ea typeface="Segoe UI" panose="020B0502040204020203" pitchFamily="34" charset="0"/>
                <a:cs typeface="Arial"/>
              </a:endParaRPr>
            </a:p>
          </p:txBody>
        </p: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C1D699F0-E651-6C4F-83E2-9080BC480698}"/>
                </a:ext>
              </a:extLst>
            </p:cNvPr>
            <p:cNvCxnSpPr/>
            <p:nvPr/>
          </p:nvCxnSpPr>
          <p:spPr bwMode="auto">
            <a:xfrm flipV="1">
              <a:off x="3621462" y="4111350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94" name="Text Placeholder 33">
              <a:extLst>
                <a:ext uri="{FF2B5EF4-FFF2-40B4-BE49-F238E27FC236}">
                  <a16:creationId xmlns:a16="http://schemas.microsoft.com/office/drawing/2014/main" id="{63E13AF0-045C-4449-93B2-6E2B19D5DE55}"/>
                </a:ext>
              </a:extLst>
            </p:cNvPr>
            <p:cNvSpPr txBox="1">
              <a:spLocks/>
            </p:cNvSpPr>
            <p:nvPr/>
          </p:nvSpPr>
          <p:spPr>
            <a:xfrm>
              <a:off x="3792517" y="4902586"/>
              <a:ext cx="874713" cy="1809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4"/>
                  </a:solidFill>
                  <a:latin typeface="+mn-lt"/>
                  <a:ea typeface="Segoe UI" panose="020B0502040204020203" pitchFamily="34" charset="0"/>
                  <a:cs typeface="Arial"/>
                </a:rPr>
                <a:t>Africa</a:t>
              </a:r>
            </a:p>
          </p:txBody>
        </p:sp>
        <p:sp>
          <p:nvSpPr>
            <p:cNvPr id="95" name="Text Placeholder 33">
              <a:extLst>
                <a:ext uri="{FF2B5EF4-FFF2-40B4-BE49-F238E27FC236}">
                  <a16:creationId xmlns:a16="http://schemas.microsoft.com/office/drawing/2014/main" id="{27CFA274-2F02-E640-86EC-09B2896AF8A5}"/>
                </a:ext>
              </a:extLst>
            </p:cNvPr>
            <p:cNvSpPr txBox="1">
              <a:spLocks/>
            </p:cNvSpPr>
            <p:nvPr/>
          </p:nvSpPr>
          <p:spPr>
            <a:xfrm>
              <a:off x="6852529" y="1261741"/>
              <a:ext cx="873125" cy="179388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2"/>
                  </a:solidFill>
                  <a:latin typeface="+mn-lt"/>
                  <a:ea typeface="Segoe UI" panose="020B0502040204020203" pitchFamily="34" charset="0"/>
                  <a:cs typeface="Arial"/>
                </a:rPr>
                <a:t>Europe</a:t>
              </a:r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AD557404-5255-9443-B7C9-45D0872792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01731" y="1241079"/>
              <a:ext cx="171450" cy="1039812"/>
              <a:chOff x="6870890" y="1839159"/>
              <a:chExt cx="228582" cy="1386383"/>
            </a:xfrm>
            <a:solidFill>
              <a:srgbClr val="154A78"/>
            </a:solidFill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958CF2C1-E5E0-3E4A-AB9F-822A96BBC496}"/>
                  </a:ext>
                </a:extLst>
              </p:cNvPr>
              <p:cNvSpPr/>
              <p:nvPr/>
            </p:nvSpPr>
            <p:spPr>
              <a:xfrm>
                <a:off x="6870890" y="1839159"/>
                <a:ext cx="228582" cy="222244"/>
              </a:xfrm>
              <a:prstGeom prst="ellipse">
                <a:avLst/>
              </a:prstGeom>
              <a:grpFill/>
              <a:ln>
                <a:solidFill>
                  <a:srgbClr val="154A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750" dirty="0">
                    <a:solidFill>
                      <a:srgbClr val="154A78"/>
                    </a:solidFill>
                    <a:cs typeface="Arial"/>
                  </a:rPr>
                  <a:t>4</a:t>
                </a:r>
                <a:endParaRPr lang="id-ID" sz="750" dirty="0">
                  <a:solidFill>
                    <a:srgbClr val="154A78"/>
                  </a:solidFill>
                  <a:cs typeface="Arial"/>
                </a:endParaRPr>
              </a:p>
            </p:txBody>
          </p: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2B6F7BBA-B6FE-CE45-8D27-3437AE4E7C43}"/>
                  </a:ext>
                </a:extLst>
              </p:cNvPr>
              <p:cNvCxnSpPr/>
              <p:nvPr/>
            </p:nvCxnSpPr>
            <p:spPr>
              <a:xfrm flipV="1">
                <a:off x="6980948" y="1938639"/>
                <a:ext cx="0" cy="1286903"/>
              </a:xfrm>
              <a:prstGeom prst="line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97" name="Text Placeholder 33">
              <a:extLst>
                <a:ext uri="{FF2B5EF4-FFF2-40B4-BE49-F238E27FC236}">
                  <a16:creationId xmlns:a16="http://schemas.microsoft.com/office/drawing/2014/main" id="{239CC6AF-7EAA-614A-AA93-EC710AF8C49E}"/>
                </a:ext>
              </a:extLst>
            </p:cNvPr>
            <p:cNvSpPr txBox="1">
              <a:spLocks/>
            </p:cNvSpPr>
            <p:nvPr/>
          </p:nvSpPr>
          <p:spPr>
            <a:xfrm>
              <a:off x="532514" y="3169037"/>
              <a:ext cx="1236149" cy="1810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rgbClr val="C00000"/>
                  </a:solidFill>
                  <a:latin typeface="+mn-lt"/>
                  <a:ea typeface="Segoe UI" panose="020B0502040204020203" pitchFamily="34" charset="0"/>
                  <a:cs typeface="Arial"/>
                </a:rPr>
                <a:t>North America</a:t>
              </a:r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2553D0B0-3B09-9C40-A06B-C1C755E92FC8}"/>
                </a:ext>
              </a:extLst>
            </p:cNvPr>
            <p:cNvCxnSpPr/>
            <p:nvPr/>
          </p:nvCxnSpPr>
          <p:spPr>
            <a:xfrm flipV="1">
              <a:off x="376798" y="2833919"/>
              <a:ext cx="0" cy="323082"/>
            </a:xfrm>
            <a:prstGeom prst="line">
              <a:avLst/>
            </a:prstGeom>
            <a:ln w="9525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C2113551-7B24-E545-B14D-E3778C0259FA}"/>
                </a:ext>
              </a:extLst>
            </p:cNvPr>
            <p:cNvCxnSpPr/>
            <p:nvPr/>
          </p:nvCxnSpPr>
          <p:spPr>
            <a:xfrm>
              <a:off x="372174" y="2835425"/>
              <a:ext cx="1520802" cy="0"/>
            </a:xfrm>
            <a:prstGeom prst="line">
              <a:avLst/>
            </a:prstGeom>
            <a:ln w="9525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00119FA5-FF79-674C-AF05-891474AFCA1C}"/>
                </a:ext>
              </a:extLst>
            </p:cNvPr>
            <p:cNvCxnSpPr/>
            <p:nvPr/>
          </p:nvCxnSpPr>
          <p:spPr>
            <a:xfrm flipV="1">
              <a:off x="776335" y="4312361"/>
              <a:ext cx="8902" cy="425532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F34A4B3F-0C13-B342-9904-4167D9446BEF}"/>
                </a:ext>
              </a:extLst>
            </p:cNvPr>
            <p:cNvCxnSpPr/>
            <p:nvPr/>
          </p:nvCxnSpPr>
          <p:spPr>
            <a:xfrm>
              <a:off x="771711" y="4319133"/>
              <a:ext cx="1864801" cy="7333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02" name="Text Placeholder 33">
              <a:extLst>
                <a:ext uri="{FF2B5EF4-FFF2-40B4-BE49-F238E27FC236}">
                  <a16:creationId xmlns:a16="http://schemas.microsoft.com/office/drawing/2014/main" id="{E9002771-2B5E-9D48-981D-131A4A865224}"/>
                </a:ext>
              </a:extLst>
            </p:cNvPr>
            <p:cNvSpPr txBox="1">
              <a:spLocks/>
            </p:cNvSpPr>
            <p:nvPr/>
          </p:nvSpPr>
          <p:spPr>
            <a:xfrm>
              <a:off x="938679" y="4701614"/>
              <a:ext cx="1408228" cy="38984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6"/>
                  </a:solidFill>
                  <a:latin typeface="+mn-lt"/>
                  <a:ea typeface="Segoe UI" panose="020B0502040204020203" pitchFamily="34" charset="0"/>
                  <a:cs typeface="Arial"/>
                </a:rPr>
                <a:t>Latin America/</a:t>
              </a:r>
            </a:p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6"/>
                  </a:solidFill>
                  <a:latin typeface="+mn-lt"/>
                  <a:ea typeface="Segoe UI" panose="020B0502040204020203" pitchFamily="34" charset="0"/>
                  <a:cs typeface="Arial"/>
                </a:rPr>
                <a:t>Caribbean islands</a:t>
              </a: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ECABE93E-EB43-E046-B346-93E575DCD8F0}"/>
                </a:ext>
              </a:extLst>
            </p:cNvPr>
            <p:cNvSpPr/>
            <p:nvPr/>
          </p:nvSpPr>
          <p:spPr>
            <a:xfrm>
              <a:off x="3541473" y="4877861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A5D28A1F-C43B-2B4E-B3D6-DE57BBE09C49}"/>
                </a:ext>
              </a:extLst>
            </p:cNvPr>
            <p:cNvSpPr/>
            <p:nvPr/>
          </p:nvSpPr>
          <p:spPr>
            <a:xfrm>
              <a:off x="6591305" y="1235010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54A78"/>
                </a:solidFill>
                <a:cs typeface="Arial"/>
              </a:endParaRP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C3C4036C-9716-D945-AE14-9ED70E987B85}"/>
                </a:ext>
              </a:extLst>
            </p:cNvPr>
            <p:cNvSpPr/>
            <p:nvPr/>
          </p:nvSpPr>
          <p:spPr>
            <a:xfrm>
              <a:off x="7289092" y="3329007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06" name="Text Placeholder 33">
              <a:extLst>
                <a:ext uri="{FF2B5EF4-FFF2-40B4-BE49-F238E27FC236}">
                  <a16:creationId xmlns:a16="http://schemas.microsoft.com/office/drawing/2014/main" id="{0DE03137-DB43-4C40-903A-6B3E19F3B48A}"/>
                </a:ext>
              </a:extLst>
            </p:cNvPr>
            <p:cNvSpPr txBox="1">
              <a:spLocks/>
            </p:cNvSpPr>
            <p:nvPr/>
          </p:nvSpPr>
          <p:spPr>
            <a:xfrm>
              <a:off x="7517401" y="3306111"/>
              <a:ext cx="1312142" cy="40553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1"/>
                  </a:solidFill>
                  <a:latin typeface="+mn-lt"/>
                  <a:ea typeface="Segoe UI" panose="020B0502040204020203" pitchFamily="34" charset="0"/>
                  <a:cs typeface="Arial"/>
                </a:rPr>
                <a:t>Asia/Australia/ </a:t>
              </a:r>
            </a:p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1"/>
                  </a:solidFill>
                  <a:latin typeface="+mn-lt"/>
                  <a:ea typeface="Segoe UI" panose="020B0502040204020203" pitchFamily="34" charset="0"/>
                  <a:cs typeface="Arial"/>
                </a:rPr>
                <a:t>Pacific</a:t>
              </a:r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F52B392A-218A-5043-9D4A-FB44DCF593A0}"/>
                </a:ext>
              </a:extLst>
            </p:cNvPr>
            <p:cNvCxnSpPr/>
            <p:nvPr/>
          </p:nvCxnSpPr>
          <p:spPr bwMode="auto">
            <a:xfrm rot="5400000" flipV="1">
              <a:off x="4034550" y="3701941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2DB1B8EE-28E9-4F4C-AFA0-156A72411E11}"/>
                </a:ext>
              </a:extLst>
            </p:cNvPr>
            <p:cNvCxnSpPr/>
            <p:nvPr/>
          </p:nvCxnSpPr>
          <p:spPr bwMode="auto">
            <a:xfrm rot="5400000" flipV="1">
              <a:off x="6963944" y="2997116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09" name="Freeform 48">
              <a:extLst>
                <a:ext uri="{FF2B5EF4-FFF2-40B4-BE49-F238E27FC236}">
                  <a16:creationId xmlns:a16="http://schemas.microsoft.com/office/drawing/2014/main" id="{E57DD6D5-16DC-F246-B95E-DD3C22954F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8412" y="2943805"/>
              <a:ext cx="3175" cy="3175"/>
            </a:xfrm>
            <a:custGeom>
              <a:avLst/>
              <a:gdLst>
                <a:gd name="T0" fmla="*/ 0 w 9"/>
                <a:gd name="T1" fmla="*/ 0 h 10"/>
                <a:gd name="T2" fmla="*/ 0 w 9"/>
                <a:gd name="T3" fmla="*/ 0 h 10"/>
                <a:gd name="T4" fmla="*/ 0 w 9"/>
                <a:gd name="T5" fmla="*/ 0 h 10"/>
                <a:gd name="T6" fmla="*/ 8 w 9"/>
                <a:gd name="T7" fmla="*/ 9 h 10"/>
                <a:gd name="T8" fmla="*/ 8 w 9"/>
                <a:gd name="T9" fmla="*/ 9 h 10"/>
                <a:gd name="T10" fmla="*/ 0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" y="9"/>
                  </a:lnTo>
                  <a:lnTo>
                    <a:pt x="8" y="9"/>
                  </a:lnTo>
                  <a:lnTo>
                    <a:pt x="0" y="0"/>
                  </a:lnTo>
                </a:path>
              </a:pathLst>
            </a:custGeom>
            <a:solidFill>
              <a:srgbClr val="0D43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Freeform 49">
              <a:extLst>
                <a:ext uri="{FF2B5EF4-FFF2-40B4-BE49-F238E27FC236}">
                  <a16:creationId xmlns:a16="http://schemas.microsoft.com/office/drawing/2014/main" id="{3B6F177D-951D-4B44-AD0C-06C466450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2537" y="2927930"/>
              <a:ext cx="6350" cy="6350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9 w 19"/>
                <a:gd name="T5" fmla="*/ 18 h 19"/>
                <a:gd name="T6" fmla="*/ 18 w 19"/>
                <a:gd name="T7" fmla="*/ 18 h 19"/>
                <a:gd name="T8" fmla="*/ 18 w 19"/>
                <a:gd name="T9" fmla="*/ 18 h 19"/>
                <a:gd name="T10" fmla="*/ 0 w 1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9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0" y="0"/>
                  </a:lnTo>
                </a:path>
              </a:pathLst>
            </a:custGeom>
            <a:solidFill>
              <a:srgbClr val="0D43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EAB57D1E-E773-414B-A50E-A74FD81A35E1}"/>
                </a:ext>
              </a:extLst>
            </p:cNvPr>
            <p:cNvSpPr/>
            <p:nvPr/>
          </p:nvSpPr>
          <p:spPr>
            <a:xfrm>
              <a:off x="290299" y="3146027"/>
              <a:ext cx="180684" cy="180684"/>
            </a:xfrm>
            <a:prstGeom prst="ellipse">
              <a:avLst/>
            </a:prstGeom>
            <a:solidFill>
              <a:srgbClr val="C00000"/>
            </a:solidFill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346E45A4-A54C-3F4B-874D-3866898546E2}"/>
                </a:ext>
              </a:extLst>
            </p:cNvPr>
            <p:cNvSpPr/>
            <p:nvPr/>
          </p:nvSpPr>
          <p:spPr>
            <a:xfrm>
              <a:off x="685993" y="4731475"/>
              <a:ext cx="180684" cy="180684"/>
            </a:xfrm>
            <a:prstGeom prst="ellipse">
              <a:avLst/>
            </a:prstGeom>
            <a:solidFill>
              <a:schemeClr val="accent6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A24B4E21-0439-7345-8D27-1B24E8F2C6A1}"/>
                </a:ext>
              </a:extLst>
            </p:cNvPr>
            <p:cNvGrpSpPr/>
            <p:nvPr/>
          </p:nvGrpSpPr>
          <p:grpSpPr>
            <a:xfrm>
              <a:off x="716523" y="1436502"/>
              <a:ext cx="2338388" cy="1862138"/>
              <a:chOff x="1006475" y="1711325"/>
              <a:chExt cx="2338388" cy="1862138"/>
            </a:xfrm>
            <a:solidFill>
              <a:schemeClr val="accent5"/>
            </a:solidFill>
          </p:grpSpPr>
          <p:sp>
            <p:nvSpPr>
              <p:cNvPr id="145" name="Freeform 1">
                <a:extLst>
                  <a:ext uri="{FF2B5EF4-FFF2-40B4-BE49-F238E27FC236}">
                    <a16:creationId xmlns:a16="http://schemas.microsoft.com/office/drawing/2014/main" id="{79C1AD77-1FF6-DF47-8076-8D690A0B2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5300" y="2827338"/>
                <a:ext cx="117475" cy="69850"/>
              </a:xfrm>
              <a:custGeom>
                <a:avLst/>
                <a:gdLst>
                  <a:gd name="T0" fmla="*/ 326 w 327"/>
                  <a:gd name="T1" fmla="*/ 168 h 196"/>
                  <a:gd name="T2" fmla="*/ 326 w 327"/>
                  <a:gd name="T3" fmla="*/ 151 h 196"/>
                  <a:gd name="T4" fmla="*/ 317 w 327"/>
                  <a:gd name="T5" fmla="*/ 142 h 196"/>
                  <a:gd name="T6" fmla="*/ 309 w 327"/>
                  <a:gd name="T7" fmla="*/ 142 h 196"/>
                  <a:gd name="T8" fmla="*/ 282 w 327"/>
                  <a:gd name="T9" fmla="*/ 133 h 196"/>
                  <a:gd name="T10" fmla="*/ 238 w 327"/>
                  <a:gd name="T11" fmla="*/ 115 h 196"/>
                  <a:gd name="T12" fmla="*/ 220 w 327"/>
                  <a:gd name="T13" fmla="*/ 106 h 196"/>
                  <a:gd name="T14" fmla="*/ 194 w 327"/>
                  <a:gd name="T15" fmla="*/ 62 h 196"/>
                  <a:gd name="T16" fmla="*/ 150 w 327"/>
                  <a:gd name="T17" fmla="*/ 36 h 196"/>
                  <a:gd name="T18" fmla="*/ 114 w 327"/>
                  <a:gd name="T19" fmla="*/ 27 h 196"/>
                  <a:gd name="T20" fmla="*/ 79 w 327"/>
                  <a:gd name="T21" fmla="*/ 18 h 196"/>
                  <a:gd name="T22" fmla="*/ 26 w 327"/>
                  <a:gd name="T23" fmla="*/ 0 h 196"/>
                  <a:gd name="T24" fmla="*/ 9 w 327"/>
                  <a:gd name="T25" fmla="*/ 9 h 196"/>
                  <a:gd name="T26" fmla="*/ 0 w 327"/>
                  <a:gd name="T27" fmla="*/ 27 h 196"/>
                  <a:gd name="T28" fmla="*/ 9 w 327"/>
                  <a:gd name="T29" fmla="*/ 36 h 196"/>
                  <a:gd name="T30" fmla="*/ 17 w 327"/>
                  <a:gd name="T31" fmla="*/ 45 h 196"/>
                  <a:gd name="T32" fmla="*/ 17 w 327"/>
                  <a:gd name="T33" fmla="*/ 53 h 196"/>
                  <a:gd name="T34" fmla="*/ 44 w 327"/>
                  <a:gd name="T35" fmla="*/ 71 h 196"/>
                  <a:gd name="T36" fmla="*/ 61 w 327"/>
                  <a:gd name="T37" fmla="*/ 80 h 196"/>
                  <a:gd name="T38" fmla="*/ 70 w 327"/>
                  <a:gd name="T39" fmla="*/ 89 h 196"/>
                  <a:gd name="T40" fmla="*/ 97 w 327"/>
                  <a:gd name="T41" fmla="*/ 106 h 196"/>
                  <a:gd name="T42" fmla="*/ 97 w 327"/>
                  <a:gd name="T43" fmla="*/ 106 h 196"/>
                  <a:gd name="T44" fmla="*/ 106 w 327"/>
                  <a:gd name="T45" fmla="*/ 115 h 196"/>
                  <a:gd name="T46" fmla="*/ 114 w 327"/>
                  <a:gd name="T47" fmla="*/ 124 h 196"/>
                  <a:gd name="T48" fmla="*/ 141 w 327"/>
                  <a:gd name="T49" fmla="*/ 133 h 196"/>
                  <a:gd name="T50" fmla="*/ 150 w 327"/>
                  <a:gd name="T51" fmla="*/ 142 h 196"/>
                  <a:gd name="T52" fmla="*/ 159 w 327"/>
                  <a:gd name="T53" fmla="*/ 151 h 196"/>
                  <a:gd name="T54" fmla="*/ 176 w 327"/>
                  <a:gd name="T55" fmla="*/ 159 h 196"/>
                  <a:gd name="T56" fmla="*/ 194 w 327"/>
                  <a:gd name="T57" fmla="*/ 177 h 196"/>
                  <a:gd name="T58" fmla="*/ 203 w 327"/>
                  <a:gd name="T59" fmla="*/ 186 h 196"/>
                  <a:gd name="T60" fmla="*/ 211 w 327"/>
                  <a:gd name="T61" fmla="*/ 195 h 196"/>
                  <a:gd name="T62" fmla="*/ 220 w 327"/>
                  <a:gd name="T63" fmla="*/ 195 h 196"/>
                  <a:gd name="T64" fmla="*/ 273 w 327"/>
                  <a:gd name="T65" fmla="*/ 195 h 196"/>
                  <a:gd name="T66" fmla="*/ 309 w 327"/>
                  <a:gd name="T67" fmla="*/ 195 h 196"/>
                  <a:gd name="T68" fmla="*/ 317 w 327"/>
                  <a:gd name="T69" fmla="*/ 18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7" h="196">
                    <a:moveTo>
                      <a:pt x="326" y="177"/>
                    </a:moveTo>
                    <a:lnTo>
                      <a:pt x="326" y="168"/>
                    </a:lnTo>
                    <a:lnTo>
                      <a:pt x="326" y="168"/>
                    </a:lnTo>
                    <a:lnTo>
                      <a:pt x="326" y="151"/>
                    </a:lnTo>
                    <a:lnTo>
                      <a:pt x="326" y="151"/>
                    </a:lnTo>
                    <a:lnTo>
                      <a:pt x="317" y="142"/>
                    </a:lnTo>
                    <a:lnTo>
                      <a:pt x="309" y="142"/>
                    </a:lnTo>
                    <a:lnTo>
                      <a:pt x="309" y="142"/>
                    </a:lnTo>
                    <a:lnTo>
                      <a:pt x="282" y="133"/>
                    </a:lnTo>
                    <a:lnTo>
                      <a:pt x="282" y="133"/>
                    </a:lnTo>
                    <a:lnTo>
                      <a:pt x="264" y="124"/>
                    </a:lnTo>
                    <a:lnTo>
                      <a:pt x="238" y="115"/>
                    </a:lnTo>
                    <a:lnTo>
                      <a:pt x="238" y="115"/>
                    </a:lnTo>
                    <a:lnTo>
                      <a:pt x="220" y="106"/>
                    </a:lnTo>
                    <a:lnTo>
                      <a:pt x="220" y="106"/>
                    </a:lnTo>
                    <a:lnTo>
                      <a:pt x="194" y="62"/>
                    </a:lnTo>
                    <a:lnTo>
                      <a:pt x="167" y="45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14" y="27"/>
                    </a:lnTo>
                    <a:lnTo>
                      <a:pt x="79" y="18"/>
                    </a:lnTo>
                    <a:lnTo>
                      <a:pt x="79" y="18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36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26" y="71"/>
                    </a:lnTo>
                    <a:lnTo>
                      <a:pt x="44" y="71"/>
                    </a:lnTo>
                    <a:lnTo>
                      <a:pt x="61" y="80"/>
                    </a:lnTo>
                    <a:lnTo>
                      <a:pt x="61" y="80"/>
                    </a:lnTo>
                    <a:lnTo>
                      <a:pt x="70" y="89"/>
                    </a:lnTo>
                    <a:lnTo>
                      <a:pt x="70" y="89"/>
                    </a:lnTo>
                    <a:lnTo>
                      <a:pt x="79" y="98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106" y="115"/>
                    </a:lnTo>
                    <a:lnTo>
                      <a:pt x="106" y="115"/>
                    </a:lnTo>
                    <a:lnTo>
                      <a:pt x="114" y="124"/>
                    </a:lnTo>
                    <a:lnTo>
                      <a:pt x="141" y="133"/>
                    </a:lnTo>
                    <a:lnTo>
                      <a:pt x="141" y="133"/>
                    </a:lnTo>
                    <a:lnTo>
                      <a:pt x="150" y="142"/>
                    </a:lnTo>
                    <a:lnTo>
                      <a:pt x="150" y="142"/>
                    </a:lnTo>
                    <a:lnTo>
                      <a:pt x="159" y="151"/>
                    </a:lnTo>
                    <a:lnTo>
                      <a:pt x="159" y="151"/>
                    </a:lnTo>
                    <a:lnTo>
                      <a:pt x="167" y="159"/>
                    </a:lnTo>
                    <a:lnTo>
                      <a:pt x="176" y="159"/>
                    </a:lnTo>
                    <a:lnTo>
                      <a:pt x="176" y="159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11" y="195"/>
                    </a:lnTo>
                    <a:lnTo>
                      <a:pt x="220" y="195"/>
                    </a:lnTo>
                    <a:lnTo>
                      <a:pt x="220" y="195"/>
                    </a:lnTo>
                    <a:lnTo>
                      <a:pt x="273" y="195"/>
                    </a:lnTo>
                    <a:lnTo>
                      <a:pt x="273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17" y="186"/>
                    </a:lnTo>
                    <a:lnTo>
                      <a:pt x="326" y="177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6" name="Freeform 2">
                <a:extLst>
                  <a:ext uri="{FF2B5EF4-FFF2-40B4-BE49-F238E27FC236}">
                    <a16:creationId xmlns:a16="http://schemas.microsoft.com/office/drawing/2014/main" id="{7A1A5264-38FB-A44F-8DA6-0E590265EC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6000" y="1997075"/>
                <a:ext cx="152400" cy="85725"/>
              </a:xfrm>
              <a:custGeom>
                <a:avLst/>
                <a:gdLst>
                  <a:gd name="T0" fmla="*/ 114 w 424"/>
                  <a:gd name="T1" fmla="*/ 159 h 240"/>
                  <a:gd name="T2" fmla="*/ 167 w 424"/>
                  <a:gd name="T3" fmla="*/ 168 h 240"/>
                  <a:gd name="T4" fmla="*/ 211 w 424"/>
                  <a:gd name="T5" fmla="*/ 159 h 240"/>
                  <a:gd name="T6" fmla="*/ 247 w 424"/>
                  <a:gd name="T7" fmla="*/ 159 h 240"/>
                  <a:gd name="T8" fmla="*/ 247 w 424"/>
                  <a:gd name="T9" fmla="*/ 159 h 240"/>
                  <a:gd name="T10" fmla="*/ 229 w 424"/>
                  <a:gd name="T11" fmla="*/ 203 h 240"/>
                  <a:gd name="T12" fmla="*/ 229 w 424"/>
                  <a:gd name="T13" fmla="*/ 221 h 240"/>
                  <a:gd name="T14" fmla="*/ 282 w 424"/>
                  <a:gd name="T15" fmla="*/ 239 h 240"/>
                  <a:gd name="T16" fmla="*/ 317 w 424"/>
                  <a:gd name="T17" fmla="*/ 230 h 240"/>
                  <a:gd name="T18" fmla="*/ 361 w 424"/>
                  <a:gd name="T19" fmla="*/ 230 h 240"/>
                  <a:gd name="T20" fmla="*/ 379 w 424"/>
                  <a:gd name="T21" fmla="*/ 221 h 240"/>
                  <a:gd name="T22" fmla="*/ 406 w 424"/>
                  <a:gd name="T23" fmla="*/ 195 h 240"/>
                  <a:gd name="T24" fmla="*/ 414 w 424"/>
                  <a:gd name="T25" fmla="*/ 186 h 240"/>
                  <a:gd name="T26" fmla="*/ 423 w 424"/>
                  <a:gd name="T27" fmla="*/ 177 h 240"/>
                  <a:gd name="T28" fmla="*/ 423 w 424"/>
                  <a:gd name="T29" fmla="*/ 168 h 240"/>
                  <a:gd name="T30" fmla="*/ 414 w 424"/>
                  <a:gd name="T31" fmla="*/ 142 h 240"/>
                  <a:gd name="T32" fmla="*/ 414 w 424"/>
                  <a:gd name="T33" fmla="*/ 133 h 240"/>
                  <a:gd name="T34" fmla="*/ 414 w 424"/>
                  <a:gd name="T35" fmla="*/ 124 h 240"/>
                  <a:gd name="T36" fmla="*/ 414 w 424"/>
                  <a:gd name="T37" fmla="*/ 89 h 240"/>
                  <a:gd name="T38" fmla="*/ 397 w 424"/>
                  <a:gd name="T39" fmla="*/ 53 h 240"/>
                  <a:gd name="T40" fmla="*/ 353 w 424"/>
                  <a:gd name="T41" fmla="*/ 18 h 240"/>
                  <a:gd name="T42" fmla="*/ 335 w 424"/>
                  <a:gd name="T43" fmla="*/ 18 h 240"/>
                  <a:gd name="T44" fmla="*/ 326 w 424"/>
                  <a:gd name="T45" fmla="*/ 27 h 240"/>
                  <a:gd name="T46" fmla="*/ 273 w 424"/>
                  <a:gd name="T47" fmla="*/ 9 h 240"/>
                  <a:gd name="T48" fmla="*/ 238 w 424"/>
                  <a:gd name="T49" fmla="*/ 0 h 240"/>
                  <a:gd name="T50" fmla="*/ 211 w 424"/>
                  <a:gd name="T51" fmla="*/ 0 h 240"/>
                  <a:gd name="T52" fmla="*/ 203 w 424"/>
                  <a:gd name="T53" fmla="*/ 9 h 240"/>
                  <a:gd name="T54" fmla="*/ 203 w 424"/>
                  <a:gd name="T55" fmla="*/ 36 h 240"/>
                  <a:gd name="T56" fmla="*/ 220 w 424"/>
                  <a:gd name="T57" fmla="*/ 62 h 240"/>
                  <a:gd name="T58" fmla="*/ 194 w 424"/>
                  <a:gd name="T59" fmla="*/ 45 h 240"/>
                  <a:gd name="T60" fmla="*/ 150 w 424"/>
                  <a:gd name="T61" fmla="*/ 36 h 240"/>
                  <a:gd name="T62" fmla="*/ 141 w 424"/>
                  <a:gd name="T63" fmla="*/ 53 h 240"/>
                  <a:gd name="T64" fmla="*/ 141 w 424"/>
                  <a:gd name="T65" fmla="*/ 62 h 240"/>
                  <a:gd name="T66" fmla="*/ 159 w 424"/>
                  <a:gd name="T67" fmla="*/ 106 h 240"/>
                  <a:gd name="T68" fmla="*/ 159 w 424"/>
                  <a:gd name="T69" fmla="*/ 106 h 240"/>
                  <a:gd name="T70" fmla="*/ 141 w 424"/>
                  <a:gd name="T71" fmla="*/ 89 h 240"/>
                  <a:gd name="T72" fmla="*/ 123 w 424"/>
                  <a:gd name="T73" fmla="*/ 71 h 240"/>
                  <a:gd name="T74" fmla="*/ 97 w 424"/>
                  <a:gd name="T75" fmla="*/ 27 h 240"/>
                  <a:gd name="T76" fmla="*/ 44 w 424"/>
                  <a:gd name="T77" fmla="*/ 9 h 240"/>
                  <a:gd name="T78" fmla="*/ 44 w 424"/>
                  <a:gd name="T79" fmla="*/ 9 h 240"/>
                  <a:gd name="T80" fmla="*/ 17 w 424"/>
                  <a:gd name="T81" fmla="*/ 9 h 240"/>
                  <a:gd name="T82" fmla="*/ 9 w 424"/>
                  <a:gd name="T83" fmla="*/ 18 h 240"/>
                  <a:gd name="T84" fmla="*/ 9 w 424"/>
                  <a:gd name="T85" fmla="*/ 62 h 240"/>
                  <a:gd name="T86" fmla="*/ 26 w 424"/>
                  <a:gd name="T87" fmla="*/ 98 h 240"/>
                  <a:gd name="T88" fmla="*/ 106 w 424"/>
                  <a:gd name="T89" fmla="*/ 15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4" h="240">
                    <a:moveTo>
                      <a:pt x="114" y="159"/>
                    </a:moveTo>
                    <a:lnTo>
                      <a:pt x="114" y="159"/>
                    </a:lnTo>
                    <a:lnTo>
                      <a:pt x="141" y="168"/>
                    </a:lnTo>
                    <a:lnTo>
                      <a:pt x="167" y="168"/>
                    </a:lnTo>
                    <a:lnTo>
                      <a:pt x="211" y="159"/>
                    </a:lnTo>
                    <a:lnTo>
                      <a:pt x="211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29" y="186"/>
                    </a:lnTo>
                    <a:lnTo>
                      <a:pt x="229" y="203"/>
                    </a:lnTo>
                    <a:lnTo>
                      <a:pt x="229" y="221"/>
                    </a:lnTo>
                    <a:lnTo>
                      <a:pt x="229" y="221"/>
                    </a:lnTo>
                    <a:lnTo>
                      <a:pt x="256" y="230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17" y="230"/>
                    </a:lnTo>
                    <a:lnTo>
                      <a:pt x="317" y="230"/>
                    </a:lnTo>
                    <a:lnTo>
                      <a:pt x="361" y="230"/>
                    </a:lnTo>
                    <a:lnTo>
                      <a:pt x="361" y="230"/>
                    </a:lnTo>
                    <a:lnTo>
                      <a:pt x="379" y="221"/>
                    </a:lnTo>
                    <a:lnTo>
                      <a:pt x="397" y="221"/>
                    </a:lnTo>
                    <a:lnTo>
                      <a:pt x="406" y="195"/>
                    </a:lnTo>
                    <a:lnTo>
                      <a:pt x="406" y="195"/>
                    </a:lnTo>
                    <a:lnTo>
                      <a:pt x="414" y="186"/>
                    </a:lnTo>
                    <a:lnTo>
                      <a:pt x="414" y="186"/>
                    </a:lnTo>
                    <a:lnTo>
                      <a:pt x="423" y="177"/>
                    </a:lnTo>
                    <a:lnTo>
                      <a:pt x="423" y="168"/>
                    </a:lnTo>
                    <a:lnTo>
                      <a:pt x="423" y="168"/>
                    </a:lnTo>
                    <a:lnTo>
                      <a:pt x="423" y="151"/>
                    </a:lnTo>
                    <a:lnTo>
                      <a:pt x="414" y="142"/>
                    </a:lnTo>
                    <a:lnTo>
                      <a:pt x="414" y="142"/>
                    </a:lnTo>
                    <a:lnTo>
                      <a:pt x="414" y="133"/>
                    </a:lnTo>
                    <a:lnTo>
                      <a:pt x="414" y="124"/>
                    </a:lnTo>
                    <a:lnTo>
                      <a:pt x="414" y="124"/>
                    </a:lnTo>
                    <a:lnTo>
                      <a:pt x="414" y="106"/>
                    </a:lnTo>
                    <a:lnTo>
                      <a:pt x="414" y="89"/>
                    </a:lnTo>
                    <a:lnTo>
                      <a:pt x="397" y="53"/>
                    </a:lnTo>
                    <a:lnTo>
                      <a:pt x="397" y="53"/>
                    </a:lnTo>
                    <a:lnTo>
                      <a:pt x="370" y="27"/>
                    </a:lnTo>
                    <a:lnTo>
                      <a:pt x="353" y="18"/>
                    </a:lnTo>
                    <a:lnTo>
                      <a:pt x="335" y="18"/>
                    </a:lnTo>
                    <a:lnTo>
                      <a:pt x="335" y="18"/>
                    </a:lnTo>
                    <a:lnTo>
                      <a:pt x="326" y="1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273" y="9"/>
                    </a:lnTo>
                    <a:lnTo>
                      <a:pt x="273" y="9"/>
                    </a:lnTo>
                    <a:lnTo>
                      <a:pt x="238" y="0"/>
                    </a:lnTo>
                    <a:lnTo>
                      <a:pt x="238" y="0"/>
                    </a:lnTo>
                    <a:lnTo>
                      <a:pt x="211" y="0"/>
                    </a:lnTo>
                    <a:lnTo>
                      <a:pt x="203" y="9"/>
                    </a:lnTo>
                    <a:lnTo>
                      <a:pt x="203" y="9"/>
                    </a:lnTo>
                    <a:lnTo>
                      <a:pt x="203" y="18"/>
                    </a:lnTo>
                    <a:lnTo>
                      <a:pt x="203" y="36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194" y="45"/>
                    </a:lnTo>
                    <a:lnTo>
                      <a:pt x="194" y="45"/>
                    </a:lnTo>
                    <a:lnTo>
                      <a:pt x="167" y="36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41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89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23" y="71"/>
                    </a:lnTo>
                    <a:lnTo>
                      <a:pt x="123" y="71"/>
                    </a:lnTo>
                    <a:lnTo>
                      <a:pt x="97" y="27"/>
                    </a:lnTo>
                    <a:lnTo>
                      <a:pt x="70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6"/>
                    </a:lnTo>
                    <a:lnTo>
                      <a:pt x="9" y="62"/>
                    </a:lnTo>
                    <a:lnTo>
                      <a:pt x="26" y="98"/>
                    </a:lnTo>
                    <a:lnTo>
                      <a:pt x="26" y="98"/>
                    </a:lnTo>
                    <a:lnTo>
                      <a:pt x="61" y="124"/>
                    </a:lnTo>
                    <a:lnTo>
                      <a:pt x="106" y="151"/>
                    </a:lnTo>
                    <a:lnTo>
                      <a:pt x="114" y="15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7" name="Freeform 3">
                <a:extLst>
                  <a:ext uri="{FF2B5EF4-FFF2-40B4-BE49-F238E27FC236}">
                    <a16:creationId xmlns:a16="http://schemas.microsoft.com/office/drawing/2014/main" id="{8EB9DD92-1E78-1445-AA0E-C2F88CA8F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4900" y="1857375"/>
                <a:ext cx="38100" cy="25400"/>
              </a:xfrm>
              <a:custGeom>
                <a:avLst/>
                <a:gdLst>
                  <a:gd name="T0" fmla="*/ 9 w 107"/>
                  <a:gd name="T1" fmla="*/ 27 h 72"/>
                  <a:gd name="T2" fmla="*/ 9 w 107"/>
                  <a:gd name="T3" fmla="*/ 27 h 72"/>
                  <a:gd name="T4" fmla="*/ 17 w 107"/>
                  <a:gd name="T5" fmla="*/ 44 h 72"/>
                  <a:gd name="T6" fmla="*/ 17 w 107"/>
                  <a:gd name="T7" fmla="*/ 44 h 72"/>
                  <a:gd name="T8" fmla="*/ 44 w 107"/>
                  <a:gd name="T9" fmla="*/ 62 h 72"/>
                  <a:gd name="T10" fmla="*/ 70 w 107"/>
                  <a:gd name="T11" fmla="*/ 71 h 72"/>
                  <a:gd name="T12" fmla="*/ 70 w 107"/>
                  <a:gd name="T13" fmla="*/ 71 h 72"/>
                  <a:gd name="T14" fmla="*/ 79 w 107"/>
                  <a:gd name="T15" fmla="*/ 71 h 72"/>
                  <a:gd name="T16" fmla="*/ 79 w 107"/>
                  <a:gd name="T17" fmla="*/ 71 h 72"/>
                  <a:gd name="T18" fmla="*/ 88 w 107"/>
                  <a:gd name="T19" fmla="*/ 62 h 72"/>
                  <a:gd name="T20" fmla="*/ 97 w 107"/>
                  <a:gd name="T21" fmla="*/ 53 h 72"/>
                  <a:gd name="T22" fmla="*/ 97 w 107"/>
                  <a:gd name="T23" fmla="*/ 53 h 72"/>
                  <a:gd name="T24" fmla="*/ 106 w 107"/>
                  <a:gd name="T25" fmla="*/ 35 h 72"/>
                  <a:gd name="T26" fmla="*/ 88 w 107"/>
                  <a:gd name="T27" fmla="*/ 18 h 72"/>
                  <a:gd name="T28" fmla="*/ 88 w 107"/>
                  <a:gd name="T29" fmla="*/ 18 h 72"/>
                  <a:gd name="T30" fmla="*/ 44 w 107"/>
                  <a:gd name="T31" fmla="*/ 0 h 72"/>
                  <a:gd name="T32" fmla="*/ 17 w 107"/>
                  <a:gd name="T33" fmla="*/ 0 h 72"/>
                  <a:gd name="T34" fmla="*/ 0 w 107"/>
                  <a:gd name="T35" fmla="*/ 0 h 72"/>
                  <a:gd name="T36" fmla="*/ 0 w 107"/>
                  <a:gd name="T37" fmla="*/ 0 h 72"/>
                  <a:gd name="T38" fmla="*/ 0 w 107"/>
                  <a:gd name="T39" fmla="*/ 9 h 72"/>
                  <a:gd name="T40" fmla="*/ 0 w 107"/>
                  <a:gd name="T41" fmla="*/ 18 h 72"/>
                  <a:gd name="T42" fmla="*/ 9 w 107"/>
                  <a:gd name="T43" fmla="*/ 27 h 72"/>
                  <a:gd name="T44" fmla="*/ 88 w 107"/>
                  <a:gd name="T45" fmla="*/ 44 h 72"/>
                  <a:gd name="T46" fmla="*/ 88 w 107"/>
                  <a:gd name="T47" fmla="*/ 4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7" h="72">
                    <a:moveTo>
                      <a:pt x="9" y="27"/>
                    </a:moveTo>
                    <a:lnTo>
                      <a:pt x="9" y="27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44" y="62"/>
                    </a:lnTo>
                    <a:lnTo>
                      <a:pt x="70" y="71"/>
                    </a:lnTo>
                    <a:lnTo>
                      <a:pt x="70" y="71"/>
                    </a:lnTo>
                    <a:lnTo>
                      <a:pt x="79" y="71"/>
                    </a:lnTo>
                    <a:lnTo>
                      <a:pt x="79" y="71"/>
                    </a:lnTo>
                    <a:lnTo>
                      <a:pt x="88" y="62"/>
                    </a:lnTo>
                    <a:lnTo>
                      <a:pt x="97" y="53"/>
                    </a:lnTo>
                    <a:lnTo>
                      <a:pt x="97" y="53"/>
                    </a:lnTo>
                    <a:lnTo>
                      <a:pt x="106" y="35"/>
                    </a:lnTo>
                    <a:lnTo>
                      <a:pt x="88" y="18"/>
                    </a:lnTo>
                    <a:lnTo>
                      <a:pt x="88" y="18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  <a:close/>
                    <a:moveTo>
                      <a:pt x="88" y="44"/>
                    </a:moveTo>
                    <a:lnTo>
                      <a:pt x="88" y="4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" name="Freeform 4">
                <a:extLst>
                  <a:ext uri="{FF2B5EF4-FFF2-40B4-BE49-F238E27FC236}">
                    <a16:creationId xmlns:a16="http://schemas.microsoft.com/office/drawing/2014/main" id="{13230134-1ADA-D04B-A5CE-C6959B456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513" y="2487613"/>
                <a:ext cx="47625" cy="34925"/>
              </a:xfrm>
              <a:custGeom>
                <a:avLst/>
                <a:gdLst>
                  <a:gd name="T0" fmla="*/ 105 w 133"/>
                  <a:gd name="T1" fmla="*/ 0 h 98"/>
                  <a:gd name="T2" fmla="*/ 105 w 133"/>
                  <a:gd name="T3" fmla="*/ 0 h 98"/>
                  <a:gd name="T4" fmla="*/ 105 w 133"/>
                  <a:gd name="T5" fmla="*/ 0 h 98"/>
                  <a:gd name="T6" fmla="*/ 105 w 133"/>
                  <a:gd name="T7" fmla="*/ 0 h 98"/>
                  <a:gd name="T8" fmla="*/ 79 w 133"/>
                  <a:gd name="T9" fmla="*/ 9 h 98"/>
                  <a:gd name="T10" fmla="*/ 44 w 133"/>
                  <a:gd name="T11" fmla="*/ 18 h 98"/>
                  <a:gd name="T12" fmla="*/ 17 w 133"/>
                  <a:gd name="T13" fmla="*/ 35 h 98"/>
                  <a:gd name="T14" fmla="*/ 0 w 133"/>
                  <a:gd name="T15" fmla="*/ 62 h 98"/>
                  <a:gd name="T16" fmla="*/ 0 w 133"/>
                  <a:gd name="T17" fmla="*/ 62 h 98"/>
                  <a:gd name="T18" fmla="*/ 0 w 133"/>
                  <a:gd name="T19" fmla="*/ 71 h 98"/>
                  <a:gd name="T20" fmla="*/ 17 w 133"/>
                  <a:gd name="T21" fmla="*/ 88 h 98"/>
                  <a:gd name="T22" fmla="*/ 17 w 133"/>
                  <a:gd name="T23" fmla="*/ 88 h 98"/>
                  <a:gd name="T24" fmla="*/ 44 w 133"/>
                  <a:gd name="T25" fmla="*/ 97 h 98"/>
                  <a:gd name="T26" fmla="*/ 44 w 133"/>
                  <a:gd name="T27" fmla="*/ 97 h 98"/>
                  <a:gd name="T28" fmla="*/ 70 w 133"/>
                  <a:gd name="T29" fmla="*/ 88 h 98"/>
                  <a:gd name="T30" fmla="*/ 97 w 133"/>
                  <a:gd name="T31" fmla="*/ 79 h 98"/>
                  <a:gd name="T32" fmla="*/ 97 w 133"/>
                  <a:gd name="T33" fmla="*/ 79 h 98"/>
                  <a:gd name="T34" fmla="*/ 123 w 133"/>
                  <a:gd name="T35" fmla="*/ 53 h 98"/>
                  <a:gd name="T36" fmla="*/ 132 w 133"/>
                  <a:gd name="T37" fmla="*/ 35 h 98"/>
                  <a:gd name="T38" fmla="*/ 132 w 133"/>
                  <a:gd name="T39" fmla="*/ 18 h 98"/>
                  <a:gd name="T40" fmla="*/ 132 w 133"/>
                  <a:gd name="T41" fmla="*/ 18 h 98"/>
                  <a:gd name="T42" fmla="*/ 123 w 133"/>
                  <a:gd name="T43" fmla="*/ 9 h 98"/>
                  <a:gd name="T44" fmla="*/ 105 w 133"/>
                  <a:gd name="T4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3" h="98">
                    <a:moveTo>
                      <a:pt x="105" y="0"/>
                    </a:moveTo>
                    <a:lnTo>
                      <a:pt x="105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79" y="9"/>
                    </a:lnTo>
                    <a:lnTo>
                      <a:pt x="44" y="18"/>
                    </a:lnTo>
                    <a:lnTo>
                      <a:pt x="17" y="35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44" y="97"/>
                    </a:lnTo>
                    <a:lnTo>
                      <a:pt x="44" y="97"/>
                    </a:lnTo>
                    <a:lnTo>
                      <a:pt x="70" y="88"/>
                    </a:lnTo>
                    <a:lnTo>
                      <a:pt x="97" y="79"/>
                    </a:lnTo>
                    <a:lnTo>
                      <a:pt x="97" y="79"/>
                    </a:lnTo>
                    <a:lnTo>
                      <a:pt x="123" y="53"/>
                    </a:lnTo>
                    <a:lnTo>
                      <a:pt x="132" y="35"/>
                    </a:lnTo>
                    <a:lnTo>
                      <a:pt x="132" y="18"/>
                    </a:lnTo>
                    <a:lnTo>
                      <a:pt x="132" y="18"/>
                    </a:lnTo>
                    <a:lnTo>
                      <a:pt x="123" y="9"/>
                    </a:lnTo>
                    <a:lnTo>
                      <a:pt x="10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" name="Freeform 5">
                <a:extLst>
                  <a:ext uri="{FF2B5EF4-FFF2-40B4-BE49-F238E27FC236}">
                    <a16:creationId xmlns:a16="http://schemas.microsoft.com/office/drawing/2014/main" id="{D01268DD-7693-1E49-8E74-E716ECBD3D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575" y="2049463"/>
                <a:ext cx="79375" cy="47625"/>
              </a:xfrm>
              <a:custGeom>
                <a:avLst/>
                <a:gdLst>
                  <a:gd name="T0" fmla="*/ 185 w 222"/>
                  <a:gd name="T1" fmla="*/ 123 h 133"/>
                  <a:gd name="T2" fmla="*/ 185 w 222"/>
                  <a:gd name="T3" fmla="*/ 123 h 133"/>
                  <a:gd name="T4" fmla="*/ 212 w 222"/>
                  <a:gd name="T5" fmla="*/ 123 h 133"/>
                  <a:gd name="T6" fmla="*/ 221 w 222"/>
                  <a:gd name="T7" fmla="*/ 106 h 133"/>
                  <a:gd name="T8" fmla="*/ 221 w 222"/>
                  <a:gd name="T9" fmla="*/ 106 h 133"/>
                  <a:gd name="T10" fmla="*/ 221 w 222"/>
                  <a:gd name="T11" fmla="*/ 79 h 133"/>
                  <a:gd name="T12" fmla="*/ 212 w 222"/>
                  <a:gd name="T13" fmla="*/ 61 h 133"/>
                  <a:gd name="T14" fmla="*/ 194 w 222"/>
                  <a:gd name="T15" fmla="*/ 35 h 133"/>
                  <a:gd name="T16" fmla="*/ 168 w 222"/>
                  <a:gd name="T17" fmla="*/ 9 h 133"/>
                  <a:gd name="T18" fmla="*/ 168 w 222"/>
                  <a:gd name="T19" fmla="*/ 9 h 133"/>
                  <a:gd name="T20" fmla="*/ 150 w 222"/>
                  <a:gd name="T21" fmla="*/ 0 h 133"/>
                  <a:gd name="T22" fmla="*/ 124 w 222"/>
                  <a:gd name="T23" fmla="*/ 0 h 133"/>
                  <a:gd name="T24" fmla="*/ 71 w 222"/>
                  <a:gd name="T25" fmla="*/ 9 h 133"/>
                  <a:gd name="T26" fmla="*/ 35 w 222"/>
                  <a:gd name="T27" fmla="*/ 35 h 133"/>
                  <a:gd name="T28" fmla="*/ 9 w 222"/>
                  <a:gd name="T29" fmla="*/ 53 h 133"/>
                  <a:gd name="T30" fmla="*/ 9 w 222"/>
                  <a:gd name="T31" fmla="*/ 53 h 133"/>
                  <a:gd name="T32" fmla="*/ 0 w 222"/>
                  <a:gd name="T33" fmla="*/ 70 h 133"/>
                  <a:gd name="T34" fmla="*/ 9 w 222"/>
                  <a:gd name="T35" fmla="*/ 88 h 133"/>
                  <a:gd name="T36" fmla="*/ 9 w 222"/>
                  <a:gd name="T37" fmla="*/ 88 h 133"/>
                  <a:gd name="T38" fmla="*/ 35 w 222"/>
                  <a:gd name="T39" fmla="*/ 106 h 133"/>
                  <a:gd name="T40" fmla="*/ 79 w 222"/>
                  <a:gd name="T41" fmla="*/ 114 h 133"/>
                  <a:gd name="T42" fmla="*/ 124 w 222"/>
                  <a:gd name="T43" fmla="*/ 123 h 133"/>
                  <a:gd name="T44" fmla="*/ 168 w 222"/>
                  <a:gd name="T45" fmla="*/ 132 h 133"/>
                  <a:gd name="T46" fmla="*/ 168 w 222"/>
                  <a:gd name="T47" fmla="*/ 132 h 133"/>
                  <a:gd name="T48" fmla="*/ 185 w 222"/>
                  <a:gd name="T49" fmla="*/ 12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2" h="133">
                    <a:moveTo>
                      <a:pt x="185" y="123"/>
                    </a:moveTo>
                    <a:lnTo>
                      <a:pt x="185" y="123"/>
                    </a:lnTo>
                    <a:lnTo>
                      <a:pt x="212" y="123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79"/>
                    </a:lnTo>
                    <a:lnTo>
                      <a:pt x="212" y="61"/>
                    </a:lnTo>
                    <a:lnTo>
                      <a:pt x="194" y="35"/>
                    </a:lnTo>
                    <a:lnTo>
                      <a:pt x="168" y="9"/>
                    </a:lnTo>
                    <a:lnTo>
                      <a:pt x="168" y="9"/>
                    </a:lnTo>
                    <a:lnTo>
                      <a:pt x="150" y="0"/>
                    </a:lnTo>
                    <a:lnTo>
                      <a:pt x="124" y="0"/>
                    </a:lnTo>
                    <a:lnTo>
                      <a:pt x="71" y="9"/>
                    </a:lnTo>
                    <a:lnTo>
                      <a:pt x="35" y="35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70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35" y="106"/>
                    </a:lnTo>
                    <a:lnTo>
                      <a:pt x="79" y="114"/>
                    </a:lnTo>
                    <a:lnTo>
                      <a:pt x="124" y="123"/>
                    </a:lnTo>
                    <a:lnTo>
                      <a:pt x="168" y="132"/>
                    </a:lnTo>
                    <a:lnTo>
                      <a:pt x="168" y="132"/>
                    </a:lnTo>
                    <a:lnTo>
                      <a:pt x="185" y="12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" name="Freeform 6">
                <a:extLst>
                  <a:ext uri="{FF2B5EF4-FFF2-40B4-BE49-F238E27FC236}">
                    <a16:creationId xmlns:a16="http://schemas.microsoft.com/office/drawing/2014/main" id="{4E79F5C3-AF5F-F247-BD06-A6E88C9B7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4100" y="2103438"/>
                <a:ext cx="136525" cy="117475"/>
              </a:xfrm>
              <a:custGeom>
                <a:avLst/>
                <a:gdLst>
                  <a:gd name="T0" fmla="*/ 70 w 380"/>
                  <a:gd name="T1" fmla="*/ 220 h 327"/>
                  <a:gd name="T2" fmla="*/ 132 w 380"/>
                  <a:gd name="T3" fmla="*/ 265 h 327"/>
                  <a:gd name="T4" fmla="*/ 158 w 380"/>
                  <a:gd name="T5" fmla="*/ 282 h 327"/>
                  <a:gd name="T6" fmla="*/ 185 w 380"/>
                  <a:gd name="T7" fmla="*/ 309 h 327"/>
                  <a:gd name="T8" fmla="*/ 220 w 380"/>
                  <a:gd name="T9" fmla="*/ 326 h 327"/>
                  <a:gd name="T10" fmla="*/ 238 w 380"/>
                  <a:gd name="T11" fmla="*/ 318 h 327"/>
                  <a:gd name="T12" fmla="*/ 247 w 380"/>
                  <a:gd name="T13" fmla="*/ 309 h 327"/>
                  <a:gd name="T14" fmla="*/ 291 w 380"/>
                  <a:gd name="T15" fmla="*/ 291 h 327"/>
                  <a:gd name="T16" fmla="*/ 308 w 380"/>
                  <a:gd name="T17" fmla="*/ 282 h 327"/>
                  <a:gd name="T18" fmla="*/ 353 w 380"/>
                  <a:gd name="T19" fmla="*/ 247 h 327"/>
                  <a:gd name="T20" fmla="*/ 370 w 380"/>
                  <a:gd name="T21" fmla="*/ 167 h 327"/>
                  <a:gd name="T22" fmla="*/ 379 w 380"/>
                  <a:gd name="T23" fmla="*/ 150 h 327"/>
                  <a:gd name="T24" fmla="*/ 379 w 380"/>
                  <a:gd name="T25" fmla="*/ 123 h 327"/>
                  <a:gd name="T26" fmla="*/ 361 w 380"/>
                  <a:gd name="T27" fmla="*/ 106 h 327"/>
                  <a:gd name="T28" fmla="*/ 317 w 380"/>
                  <a:gd name="T29" fmla="*/ 115 h 327"/>
                  <a:gd name="T30" fmla="*/ 317 w 380"/>
                  <a:gd name="T31" fmla="*/ 132 h 327"/>
                  <a:gd name="T32" fmla="*/ 291 w 380"/>
                  <a:gd name="T33" fmla="*/ 132 h 327"/>
                  <a:gd name="T34" fmla="*/ 273 w 380"/>
                  <a:gd name="T35" fmla="*/ 132 h 327"/>
                  <a:gd name="T36" fmla="*/ 264 w 380"/>
                  <a:gd name="T37" fmla="*/ 123 h 327"/>
                  <a:gd name="T38" fmla="*/ 282 w 380"/>
                  <a:gd name="T39" fmla="*/ 115 h 327"/>
                  <a:gd name="T40" fmla="*/ 335 w 380"/>
                  <a:gd name="T41" fmla="*/ 79 h 327"/>
                  <a:gd name="T42" fmla="*/ 344 w 380"/>
                  <a:gd name="T43" fmla="*/ 70 h 327"/>
                  <a:gd name="T44" fmla="*/ 335 w 380"/>
                  <a:gd name="T45" fmla="*/ 53 h 327"/>
                  <a:gd name="T46" fmla="*/ 308 w 380"/>
                  <a:gd name="T47" fmla="*/ 35 h 327"/>
                  <a:gd name="T48" fmla="*/ 300 w 380"/>
                  <a:gd name="T49" fmla="*/ 26 h 327"/>
                  <a:gd name="T50" fmla="*/ 300 w 380"/>
                  <a:gd name="T51" fmla="*/ 17 h 327"/>
                  <a:gd name="T52" fmla="*/ 300 w 380"/>
                  <a:gd name="T53" fmla="*/ 9 h 327"/>
                  <a:gd name="T54" fmla="*/ 273 w 380"/>
                  <a:gd name="T55" fmla="*/ 0 h 327"/>
                  <a:gd name="T56" fmla="*/ 238 w 380"/>
                  <a:gd name="T57" fmla="*/ 9 h 327"/>
                  <a:gd name="T58" fmla="*/ 194 w 380"/>
                  <a:gd name="T59" fmla="*/ 35 h 327"/>
                  <a:gd name="T60" fmla="*/ 194 w 380"/>
                  <a:gd name="T61" fmla="*/ 44 h 327"/>
                  <a:gd name="T62" fmla="*/ 185 w 380"/>
                  <a:gd name="T63" fmla="*/ 44 h 327"/>
                  <a:gd name="T64" fmla="*/ 158 w 380"/>
                  <a:gd name="T65" fmla="*/ 35 h 327"/>
                  <a:gd name="T66" fmla="*/ 97 w 380"/>
                  <a:gd name="T67" fmla="*/ 44 h 327"/>
                  <a:gd name="T68" fmla="*/ 70 w 380"/>
                  <a:gd name="T69" fmla="*/ 62 h 327"/>
                  <a:gd name="T70" fmla="*/ 79 w 380"/>
                  <a:gd name="T71" fmla="*/ 106 h 327"/>
                  <a:gd name="T72" fmla="*/ 105 w 380"/>
                  <a:gd name="T73" fmla="*/ 115 h 327"/>
                  <a:gd name="T74" fmla="*/ 123 w 380"/>
                  <a:gd name="T75" fmla="*/ 115 h 327"/>
                  <a:gd name="T76" fmla="*/ 150 w 380"/>
                  <a:gd name="T77" fmla="*/ 115 h 327"/>
                  <a:gd name="T78" fmla="*/ 132 w 380"/>
                  <a:gd name="T79" fmla="*/ 132 h 327"/>
                  <a:gd name="T80" fmla="*/ 114 w 380"/>
                  <a:gd name="T81" fmla="*/ 150 h 327"/>
                  <a:gd name="T82" fmla="*/ 88 w 380"/>
                  <a:gd name="T83" fmla="*/ 141 h 327"/>
                  <a:gd name="T84" fmla="*/ 70 w 380"/>
                  <a:gd name="T85" fmla="*/ 123 h 327"/>
                  <a:gd name="T86" fmla="*/ 35 w 380"/>
                  <a:gd name="T87" fmla="*/ 123 h 327"/>
                  <a:gd name="T88" fmla="*/ 8 w 380"/>
                  <a:gd name="T89" fmla="*/ 132 h 327"/>
                  <a:gd name="T90" fmla="*/ 0 w 380"/>
                  <a:gd name="T91" fmla="*/ 150 h 327"/>
                  <a:gd name="T92" fmla="*/ 17 w 380"/>
                  <a:gd name="T93" fmla="*/ 194 h 327"/>
                  <a:gd name="T94" fmla="*/ 70 w 380"/>
                  <a:gd name="T95" fmla="*/ 22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80" h="327">
                    <a:moveTo>
                      <a:pt x="70" y="220"/>
                    </a:moveTo>
                    <a:lnTo>
                      <a:pt x="70" y="220"/>
                    </a:lnTo>
                    <a:lnTo>
                      <a:pt x="114" y="238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58" y="282"/>
                    </a:lnTo>
                    <a:lnTo>
                      <a:pt x="185" y="309"/>
                    </a:lnTo>
                    <a:lnTo>
                      <a:pt x="185" y="309"/>
                    </a:lnTo>
                    <a:lnTo>
                      <a:pt x="203" y="318"/>
                    </a:lnTo>
                    <a:lnTo>
                      <a:pt x="220" y="326"/>
                    </a:lnTo>
                    <a:lnTo>
                      <a:pt x="220" y="326"/>
                    </a:lnTo>
                    <a:lnTo>
                      <a:pt x="238" y="318"/>
                    </a:lnTo>
                    <a:lnTo>
                      <a:pt x="247" y="309"/>
                    </a:lnTo>
                    <a:lnTo>
                      <a:pt x="247" y="309"/>
                    </a:lnTo>
                    <a:lnTo>
                      <a:pt x="264" y="291"/>
                    </a:lnTo>
                    <a:lnTo>
                      <a:pt x="291" y="291"/>
                    </a:lnTo>
                    <a:lnTo>
                      <a:pt x="291" y="291"/>
                    </a:lnTo>
                    <a:lnTo>
                      <a:pt x="308" y="282"/>
                    </a:lnTo>
                    <a:lnTo>
                      <a:pt x="326" y="273"/>
                    </a:lnTo>
                    <a:lnTo>
                      <a:pt x="353" y="247"/>
                    </a:lnTo>
                    <a:lnTo>
                      <a:pt x="361" y="212"/>
                    </a:lnTo>
                    <a:lnTo>
                      <a:pt x="370" y="167"/>
                    </a:lnTo>
                    <a:lnTo>
                      <a:pt x="370" y="167"/>
                    </a:lnTo>
                    <a:lnTo>
                      <a:pt x="379" y="150"/>
                    </a:lnTo>
                    <a:lnTo>
                      <a:pt x="379" y="150"/>
                    </a:lnTo>
                    <a:lnTo>
                      <a:pt x="379" y="123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44" y="106"/>
                    </a:lnTo>
                    <a:lnTo>
                      <a:pt x="317" y="115"/>
                    </a:lnTo>
                    <a:lnTo>
                      <a:pt x="317" y="115"/>
                    </a:lnTo>
                    <a:lnTo>
                      <a:pt x="317" y="132"/>
                    </a:lnTo>
                    <a:lnTo>
                      <a:pt x="317" y="132"/>
                    </a:lnTo>
                    <a:lnTo>
                      <a:pt x="291" y="132"/>
                    </a:lnTo>
                    <a:lnTo>
                      <a:pt x="291" y="132"/>
                    </a:lnTo>
                    <a:lnTo>
                      <a:pt x="273" y="132"/>
                    </a:lnTo>
                    <a:lnTo>
                      <a:pt x="264" y="123"/>
                    </a:lnTo>
                    <a:lnTo>
                      <a:pt x="264" y="123"/>
                    </a:lnTo>
                    <a:lnTo>
                      <a:pt x="282" y="115"/>
                    </a:lnTo>
                    <a:lnTo>
                      <a:pt x="282" y="115"/>
                    </a:lnTo>
                    <a:lnTo>
                      <a:pt x="317" y="106"/>
                    </a:lnTo>
                    <a:lnTo>
                      <a:pt x="335" y="79"/>
                    </a:lnTo>
                    <a:lnTo>
                      <a:pt x="335" y="79"/>
                    </a:lnTo>
                    <a:lnTo>
                      <a:pt x="344" y="70"/>
                    </a:lnTo>
                    <a:lnTo>
                      <a:pt x="335" y="53"/>
                    </a:lnTo>
                    <a:lnTo>
                      <a:pt x="335" y="53"/>
                    </a:lnTo>
                    <a:lnTo>
                      <a:pt x="326" y="44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0" y="26"/>
                    </a:lnTo>
                    <a:lnTo>
                      <a:pt x="300" y="26"/>
                    </a:lnTo>
                    <a:lnTo>
                      <a:pt x="300" y="17"/>
                    </a:lnTo>
                    <a:lnTo>
                      <a:pt x="300" y="9"/>
                    </a:lnTo>
                    <a:lnTo>
                      <a:pt x="300" y="9"/>
                    </a:lnTo>
                    <a:lnTo>
                      <a:pt x="291" y="0"/>
                    </a:lnTo>
                    <a:lnTo>
                      <a:pt x="273" y="0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03" y="17"/>
                    </a:lnTo>
                    <a:lnTo>
                      <a:pt x="194" y="35"/>
                    </a:lnTo>
                    <a:lnTo>
                      <a:pt x="194" y="35"/>
                    </a:lnTo>
                    <a:lnTo>
                      <a:pt x="194" y="44"/>
                    </a:lnTo>
                    <a:lnTo>
                      <a:pt x="194" y="44"/>
                    </a:lnTo>
                    <a:lnTo>
                      <a:pt x="185" y="44"/>
                    </a:lnTo>
                    <a:lnTo>
                      <a:pt x="185" y="44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97" y="44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0" y="88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105" y="115"/>
                    </a:lnTo>
                    <a:lnTo>
                      <a:pt x="123" y="115"/>
                    </a:lnTo>
                    <a:lnTo>
                      <a:pt x="123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32" y="132"/>
                    </a:lnTo>
                    <a:lnTo>
                      <a:pt x="132" y="132"/>
                    </a:lnTo>
                    <a:lnTo>
                      <a:pt x="114" y="150"/>
                    </a:lnTo>
                    <a:lnTo>
                      <a:pt x="114" y="150"/>
                    </a:lnTo>
                    <a:lnTo>
                      <a:pt x="105" y="150"/>
                    </a:lnTo>
                    <a:lnTo>
                      <a:pt x="88" y="141"/>
                    </a:lnTo>
                    <a:lnTo>
                      <a:pt x="88" y="141"/>
                    </a:lnTo>
                    <a:lnTo>
                      <a:pt x="70" y="123"/>
                    </a:lnTo>
                    <a:lnTo>
                      <a:pt x="53" y="115"/>
                    </a:lnTo>
                    <a:lnTo>
                      <a:pt x="35" y="123"/>
                    </a:lnTo>
                    <a:lnTo>
                      <a:pt x="35" y="123"/>
                    </a:lnTo>
                    <a:lnTo>
                      <a:pt x="8" y="132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8" y="167"/>
                    </a:lnTo>
                    <a:lnTo>
                      <a:pt x="17" y="194"/>
                    </a:lnTo>
                    <a:lnTo>
                      <a:pt x="44" y="212"/>
                    </a:lnTo>
                    <a:lnTo>
                      <a:pt x="70" y="22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1" name="Freeform 7">
                <a:extLst>
                  <a:ext uri="{FF2B5EF4-FFF2-40B4-BE49-F238E27FC236}">
                    <a16:creationId xmlns:a16="http://schemas.microsoft.com/office/drawing/2014/main" id="{172F2806-6BCD-6E47-BCB6-32AA078F70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2825" y="2052638"/>
                <a:ext cx="31750" cy="25400"/>
              </a:xfrm>
              <a:custGeom>
                <a:avLst/>
                <a:gdLst>
                  <a:gd name="T0" fmla="*/ 35 w 89"/>
                  <a:gd name="T1" fmla="*/ 0 h 71"/>
                  <a:gd name="T2" fmla="*/ 35 w 89"/>
                  <a:gd name="T3" fmla="*/ 0 h 71"/>
                  <a:gd name="T4" fmla="*/ 18 w 89"/>
                  <a:gd name="T5" fmla="*/ 8 h 71"/>
                  <a:gd name="T6" fmla="*/ 0 w 89"/>
                  <a:gd name="T7" fmla="*/ 26 h 71"/>
                  <a:gd name="T8" fmla="*/ 0 w 89"/>
                  <a:gd name="T9" fmla="*/ 26 h 71"/>
                  <a:gd name="T10" fmla="*/ 0 w 89"/>
                  <a:gd name="T11" fmla="*/ 44 h 71"/>
                  <a:gd name="T12" fmla="*/ 9 w 89"/>
                  <a:gd name="T13" fmla="*/ 61 h 71"/>
                  <a:gd name="T14" fmla="*/ 9 w 89"/>
                  <a:gd name="T15" fmla="*/ 61 h 71"/>
                  <a:gd name="T16" fmla="*/ 44 w 89"/>
                  <a:gd name="T17" fmla="*/ 70 h 71"/>
                  <a:gd name="T18" fmla="*/ 44 w 89"/>
                  <a:gd name="T19" fmla="*/ 70 h 71"/>
                  <a:gd name="T20" fmla="*/ 62 w 89"/>
                  <a:gd name="T21" fmla="*/ 70 h 71"/>
                  <a:gd name="T22" fmla="*/ 79 w 89"/>
                  <a:gd name="T23" fmla="*/ 61 h 71"/>
                  <a:gd name="T24" fmla="*/ 79 w 89"/>
                  <a:gd name="T25" fmla="*/ 61 h 71"/>
                  <a:gd name="T26" fmla="*/ 79 w 89"/>
                  <a:gd name="T27" fmla="*/ 61 h 71"/>
                  <a:gd name="T28" fmla="*/ 79 w 89"/>
                  <a:gd name="T29" fmla="*/ 61 h 71"/>
                  <a:gd name="T30" fmla="*/ 88 w 89"/>
                  <a:gd name="T31" fmla="*/ 44 h 71"/>
                  <a:gd name="T32" fmla="*/ 79 w 89"/>
                  <a:gd name="T33" fmla="*/ 26 h 71"/>
                  <a:gd name="T34" fmla="*/ 79 w 89"/>
                  <a:gd name="T35" fmla="*/ 26 h 71"/>
                  <a:gd name="T36" fmla="*/ 62 w 89"/>
                  <a:gd name="T37" fmla="*/ 8 h 71"/>
                  <a:gd name="T38" fmla="*/ 35 w 89"/>
                  <a:gd name="T3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9" h="71">
                    <a:moveTo>
                      <a:pt x="35" y="0"/>
                    </a:moveTo>
                    <a:lnTo>
                      <a:pt x="35" y="0"/>
                    </a:lnTo>
                    <a:lnTo>
                      <a:pt x="18" y="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62" y="70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88" y="44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62" y="8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2" name="Freeform 8">
                <a:extLst>
                  <a:ext uri="{FF2B5EF4-FFF2-40B4-BE49-F238E27FC236}">
                    <a16:creationId xmlns:a16="http://schemas.microsoft.com/office/drawing/2014/main" id="{52D58EDD-BDDD-6E44-8AA5-7B12E95BF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575" y="1711325"/>
                <a:ext cx="733425" cy="387350"/>
              </a:xfrm>
              <a:custGeom>
                <a:avLst/>
                <a:gdLst>
                  <a:gd name="T0" fmla="*/ 185 w 2039"/>
                  <a:gd name="T1" fmla="*/ 521 h 1078"/>
                  <a:gd name="T2" fmla="*/ 150 w 2039"/>
                  <a:gd name="T3" fmla="*/ 574 h 1078"/>
                  <a:gd name="T4" fmla="*/ 344 w 2039"/>
                  <a:gd name="T5" fmla="*/ 671 h 1078"/>
                  <a:gd name="T6" fmla="*/ 503 w 2039"/>
                  <a:gd name="T7" fmla="*/ 600 h 1078"/>
                  <a:gd name="T8" fmla="*/ 529 w 2039"/>
                  <a:gd name="T9" fmla="*/ 671 h 1078"/>
                  <a:gd name="T10" fmla="*/ 529 w 2039"/>
                  <a:gd name="T11" fmla="*/ 750 h 1078"/>
                  <a:gd name="T12" fmla="*/ 397 w 2039"/>
                  <a:gd name="T13" fmla="*/ 839 h 1078"/>
                  <a:gd name="T14" fmla="*/ 194 w 2039"/>
                  <a:gd name="T15" fmla="*/ 803 h 1078"/>
                  <a:gd name="T16" fmla="*/ 35 w 2039"/>
                  <a:gd name="T17" fmla="*/ 847 h 1078"/>
                  <a:gd name="T18" fmla="*/ 256 w 2039"/>
                  <a:gd name="T19" fmla="*/ 936 h 1078"/>
                  <a:gd name="T20" fmla="*/ 309 w 2039"/>
                  <a:gd name="T21" fmla="*/ 1042 h 1078"/>
                  <a:gd name="T22" fmla="*/ 459 w 2039"/>
                  <a:gd name="T23" fmla="*/ 1042 h 1078"/>
                  <a:gd name="T24" fmla="*/ 759 w 2039"/>
                  <a:gd name="T25" fmla="*/ 1050 h 1078"/>
                  <a:gd name="T26" fmla="*/ 988 w 2039"/>
                  <a:gd name="T27" fmla="*/ 989 h 1078"/>
                  <a:gd name="T28" fmla="*/ 653 w 2039"/>
                  <a:gd name="T29" fmla="*/ 927 h 1078"/>
                  <a:gd name="T30" fmla="*/ 450 w 2039"/>
                  <a:gd name="T31" fmla="*/ 918 h 1078"/>
                  <a:gd name="T32" fmla="*/ 441 w 2039"/>
                  <a:gd name="T33" fmla="*/ 865 h 1078"/>
                  <a:gd name="T34" fmla="*/ 679 w 2039"/>
                  <a:gd name="T35" fmla="*/ 874 h 1078"/>
                  <a:gd name="T36" fmla="*/ 882 w 2039"/>
                  <a:gd name="T37" fmla="*/ 874 h 1078"/>
                  <a:gd name="T38" fmla="*/ 1085 w 2039"/>
                  <a:gd name="T39" fmla="*/ 830 h 1078"/>
                  <a:gd name="T40" fmla="*/ 997 w 2039"/>
                  <a:gd name="T41" fmla="*/ 768 h 1078"/>
                  <a:gd name="T42" fmla="*/ 1059 w 2039"/>
                  <a:gd name="T43" fmla="*/ 680 h 1078"/>
                  <a:gd name="T44" fmla="*/ 1271 w 2039"/>
                  <a:gd name="T45" fmla="*/ 565 h 1078"/>
                  <a:gd name="T46" fmla="*/ 1306 w 2039"/>
                  <a:gd name="T47" fmla="*/ 503 h 1078"/>
                  <a:gd name="T48" fmla="*/ 1421 w 2039"/>
                  <a:gd name="T49" fmla="*/ 468 h 1078"/>
                  <a:gd name="T50" fmla="*/ 1641 w 2039"/>
                  <a:gd name="T51" fmla="*/ 335 h 1078"/>
                  <a:gd name="T52" fmla="*/ 1818 w 2039"/>
                  <a:gd name="T53" fmla="*/ 221 h 1078"/>
                  <a:gd name="T54" fmla="*/ 1976 w 2039"/>
                  <a:gd name="T55" fmla="*/ 88 h 1078"/>
                  <a:gd name="T56" fmla="*/ 1835 w 2039"/>
                  <a:gd name="T57" fmla="*/ 44 h 1078"/>
                  <a:gd name="T58" fmla="*/ 1729 w 2039"/>
                  <a:gd name="T59" fmla="*/ 26 h 1078"/>
                  <a:gd name="T60" fmla="*/ 1447 w 2039"/>
                  <a:gd name="T61" fmla="*/ 18 h 1078"/>
                  <a:gd name="T62" fmla="*/ 1297 w 2039"/>
                  <a:gd name="T63" fmla="*/ 26 h 1078"/>
                  <a:gd name="T64" fmla="*/ 1094 w 2039"/>
                  <a:gd name="T65" fmla="*/ 35 h 1078"/>
                  <a:gd name="T66" fmla="*/ 944 w 2039"/>
                  <a:gd name="T67" fmla="*/ 53 h 1078"/>
                  <a:gd name="T68" fmla="*/ 812 w 2039"/>
                  <a:gd name="T69" fmla="*/ 79 h 1078"/>
                  <a:gd name="T70" fmla="*/ 715 w 2039"/>
                  <a:gd name="T71" fmla="*/ 97 h 1078"/>
                  <a:gd name="T72" fmla="*/ 565 w 2039"/>
                  <a:gd name="T73" fmla="*/ 124 h 1078"/>
                  <a:gd name="T74" fmla="*/ 538 w 2039"/>
                  <a:gd name="T75" fmla="*/ 150 h 1078"/>
                  <a:gd name="T76" fmla="*/ 291 w 2039"/>
                  <a:gd name="T77" fmla="*/ 185 h 1078"/>
                  <a:gd name="T78" fmla="*/ 335 w 2039"/>
                  <a:gd name="T79" fmla="*/ 238 h 1078"/>
                  <a:gd name="T80" fmla="*/ 415 w 2039"/>
                  <a:gd name="T81" fmla="*/ 309 h 1078"/>
                  <a:gd name="T82" fmla="*/ 574 w 2039"/>
                  <a:gd name="T83" fmla="*/ 327 h 1078"/>
                  <a:gd name="T84" fmla="*/ 591 w 2039"/>
                  <a:gd name="T85" fmla="*/ 371 h 1078"/>
                  <a:gd name="T86" fmla="*/ 538 w 2039"/>
                  <a:gd name="T87" fmla="*/ 406 h 1078"/>
                  <a:gd name="T88" fmla="*/ 468 w 2039"/>
                  <a:gd name="T89" fmla="*/ 388 h 1078"/>
                  <a:gd name="T90" fmla="*/ 265 w 2039"/>
                  <a:gd name="T91" fmla="*/ 265 h 1078"/>
                  <a:gd name="T92" fmla="*/ 150 w 2039"/>
                  <a:gd name="T93" fmla="*/ 274 h 1078"/>
                  <a:gd name="T94" fmla="*/ 53 w 2039"/>
                  <a:gd name="T95" fmla="*/ 335 h 1078"/>
                  <a:gd name="T96" fmla="*/ 62 w 2039"/>
                  <a:gd name="T97" fmla="*/ 406 h 1078"/>
                  <a:gd name="T98" fmla="*/ 988 w 2039"/>
                  <a:gd name="T99" fmla="*/ 318 h 1078"/>
                  <a:gd name="T100" fmla="*/ 856 w 2039"/>
                  <a:gd name="T101" fmla="*/ 759 h 1078"/>
                  <a:gd name="T102" fmla="*/ 882 w 2039"/>
                  <a:gd name="T103" fmla="*/ 759 h 1078"/>
                  <a:gd name="T104" fmla="*/ 794 w 2039"/>
                  <a:gd name="T105" fmla="*/ 362 h 1078"/>
                  <a:gd name="T106" fmla="*/ 812 w 2039"/>
                  <a:gd name="T107" fmla="*/ 433 h 1078"/>
                  <a:gd name="T108" fmla="*/ 609 w 2039"/>
                  <a:gd name="T109" fmla="*/ 547 h 1078"/>
                  <a:gd name="T110" fmla="*/ 662 w 2039"/>
                  <a:gd name="T111" fmla="*/ 556 h 1078"/>
                  <a:gd name="T112" fmla="*/ 635 w 2039"/>
                  <a:gd name="T113" fmla="*/ 662 h 1078"/>
                  <a:gd name="T114" fmla="*/ 688 w 2039"/>
                  <a:gd name="T115" fmla="*/ 741 h 1078"/>
                  <a:gd name="T116" fmla="*/ 635 w 2039"/>
                  <a:gd name="T117" fmla="*/ 653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39" h="1078">
                    <a:moveTo>
                      <a:pt x="35" y="459"/>
                    </a:moveTo>
                    <a:lnTo>
                      <a:pt x="35" y="459"/>
                    </a:lnTo>
                    <a:lnTo>
                      <a:pt x="44" y="468"/>
                    </a:lnTo>
                    <a:lnTo>
                      <a:pt x="53" y="485"/>
                    </a:lnTo>
                    <a:lnTo>
                      <a:pt x="53" y="485"/>
                    </a:lnTo>
                    <a:lnTo>
                      <a:pt x="62" y="503"/>
                    </a:lnTo>
                    <a:lnTo>
                      <a:pt x="88" y="521"/>
                    </a:lnTo>
                    <a:lnTo>
                      <a:pt x="88" y="521"/>
                    </a:lnTo>
                    <a:lnTo>
                      <a:pt x="106" y="521"/>
                    </a:lnTo>
                    <a:lnTo>
                      <a:pt x="132" y="521"/>
                    </a:lnTo>
                    <a:lnTo>
                      <a:pt x="185" y="521"/>
                    </a:lnTo>
                    <a:lnTo>
                      <a:pt x="185" y="521"/>
                    </a:lnTo>
                    <a:lnTo>
                      <a:pt x="238" y="512"/>
                    </a:lnTo>
                    <a:lnTo>
                      <a:pt x="238" y="512"/>
                    </a:lnTo>
                    <a:lnTo>
                      <a:pt x="194" y="530"/>
                    </a:lnTo>
                    <a:lnTo>
                      <a:pt x="194" y="530"/>
                    </a:lnTo>
                    <a:lnTo>
                      <a:pt x="159" y="538"/>
                    </a:lnTo>
                    <a:lnTo>
                      <a:pt x="141" y="547"/>
                    </a:lnTo>
                    <a:lnTo>
                      <a:pt x="141" y="547"/>
                    </a:lnTo>
                    <a:lnTo>
                      <a:pt x="150" y="565"/>
                    </a:lnTo>
                    <a:lnTo>
                      <a:pt x="150" y="565"/>
                    </a:lnTo>
                    <a:lnTo>
                      <a:pt x="150" y="574"/>
                    </a:lnTo>
                    <a:lnTo>
                      <a:pt x="150" y="574"/>
                    </a:lnTo>
                    <a:lnTo>
                      <a:pt x="177" y="583"/>
                    </a:lnTo>
                    <a:lnTo>
                      <a:pt x="177" y="583"/>
                    </a:lnTo>
                    <a:lnTo>
                      <a:pt x="221" y="618"/>
                    </a:lnTo>
                    <a:lnTo>
                      <a:pt x="221" y="618"/>
                    </a:lnTo>
                    <a:lnTo>
                      <a:pt x="229" y="627"/>
                    </a:lnTo>
                    <a:lnTo>
                      <a:pt x="238" y="636"/>
                    </a:lnTo>
                    <a:lnTo>
                      <a:pt x="238" y="636"/>
                    </a:lnTo>
                    <a:lnTo>
                      <a:pt x="282" y="653"/>
                    </a:lnTo>
                    <a:lnTo>
                      <a:pt x="344" y="671"/>
                    </a:lnTo>
                    <a:lnTo>
                      <a:pt x="344" y="671"/>
                    </a:lnTo>
                    <a:lnTo>
                      <a:pt x="371" y="662"/>
                    </a:lnTo>
                    <a:lnTo>
                      <a:pt x="379" y="653"/>
                    </a:lnTo>
                    <a:lnTo>
                      <a:pt x="379" y="653"/>
                    </a:lnTo>
                    <a:lnTo>
                      <a:pt x="406" y="653"/>
                    </a:lnTo>
                    <a:lnTo>
                      <a:pt x="450" y="662"/>
                    </a:lnTo>
                    <a:lnTo>
                      <a:pt x="450" y="662"/>
                    </a:lnTo>
                    <a:lnTo>
                      <a:pt x="468" y="662"/>
                    </a:lnTo>
                    <a:lnTo>
                      <a:pt x="476" y="653"/>
                    </a:lnTo>
                    <a:lnTo>
                      <a:pt x="494" y="618"/>
                    </a:lnTo>
                    <a:lnTo>
                      <a:pt x="494" y="618"/>
                    </a:lnTo>
                    <a:lnTo>
                      <a:pt x="503" y="600"/>
                    </a:lnTo>
                    <a:lnTo>
                      <a:pt x="503" y="600"/>
                    </a:lnTo>
                    <a:lnTo>
                      <a:pt x="521" y="600"/>
                    </a:lnTo>
                    <a:lnTo>
                      <a:pt x="521" y="600"/>
                    </a:lnTo>
                    <a:lnTo>
                      <a:pt x="503" y="627"/>
                    </a:lnTo>
                    <a:lnTo>
                      <a:pt x="503" y="627"/>
                    </a:lnTo>
                    <a:lnTo>
                      <a:pt x="512" y="653"/>
                    </a:lnTo>
                    <a:lnTo>
                      <a:pt x="521" y="662"/>
                    </a:lnTo>
                    <a:lnTo>
                      <a:pt x="521" y="662"/>
                    </a:lnTo>
                    <a:lnTo>
                      <a:pt x="538" y="671"/>
                    </a:lnTo>
                    <a:lnTo>
                      <a:pt x="538" y="671"/>
                    </a:lnTo>
                    <a:lnTo>
                      <a:pt x="529" y="671"/>
                    </a:lnTo>
                    <a:lnTo>
                      <a:pt x="529" y="671"/>
                    </a:lnTo>
                    <a:lnTo>
                      <a:pt x="503" y="680"/>
                    </a:lnTo>
                    <a:lnTo>
                      <a:pt x="485" y="689"/>
                    </a:lnTo>
                    <a:lnTo>
                      <a:pt x="476" y="697"/>
                    </a:lnTo>
                    <a:lnTo>
                      <a:pt x="476" y="706"/>
                    </a:lnTo>
                    <a:lnTo>
                      <a:pt x="476" y="706"/>
                    </a:lnTo>
                    <a:lnTo>
                      <a:pt x="476" y="724"/>
                    </a:lnTo>
                    <a:lnTo>
                      <a:pt x="494" y="733"/>
                    </a:lnTo>
                    <a:lnTo>
                      <a:pt x="503" y="741"/>
                    </a:lnTo>
                    <a:lnTo>
                      <a:pt x="529" y="750"/>
                    </a:lnTo>
                    <a:lnTo>
                      <a:pt x="529" y="750"/>
                    </a:lnTo>
                    <a:lnTo>
                      <a:pt x="538" y="750"/>
                    </a:lnTo>
                    <a:lnTo>
                      <a:pt x="538" y="750"/>
                    </a:lnTo>
                    <a:lnTo>
                      <a:pt x="521" y="759"/>
                    </a:lnTo>
                    <a:lnTo>
                      <a:pt x="521" y="759"/>
                    </a:lnTo>
                    <a:lnTo>
                      <a:pt x="494" y="759"/>
                    </a:lnTo>
                    <a:lnTo>
                      <a:pt x="450" y="768"/>
                    </a:lnTo>
                    <a:lnTo>
                      <a:pt x="415" y="786"/>
                    </a:lnTo>
                    <a:lnTo>
                      <a:pt x="388" y="803"/>
                    </a:lnTo>
                    <a:lnTo>
                      <a:pt x="388" y="803"/>
                    </a:lnTo>
                    <a:lnTo>
                      <a:pt x="388" y="821"/>
                    </a:lnTo>
                    <a:lnTo>
                      <a:pt x="397" y="839"/>
                    </a:lnTo>
                    <a:lnTo>
                      <a:pt x="397" y="839"/>
                    </a:lnTo>
                    <a:lnTo>
                      <a:pt x="406" y="839"/>
                    </a:lnTo>
                    <a:lnTo>
                      <a:pt x="406" y="839"/>
                    </a:lnTo>
                    <a:lnTo>
                      <a:pt x="335" y="821"/>
                    </a:lnTo>
                    <a:lnTo>
                      <a:pt x="300" y="821"/>
                    </a:lnTo>
                    <a:lnTo>
                      <a:pt x="274" y="821"/>
                    </a:lnTo>
                    <a:lnTo>
                      <a:pt x="274" y="821"/>
                    </a:lnTo>
                    <a:lnTo>
                      <a:pt x="256" y="821"/>
                    </a:lnTo>
                    <a:lnTo>
                      <a:pt x="229" y="821"/>
                    </a:lnTo>
                    <a:lnTo>
                      <a:pt x="194" y="803"/>
                    </a:lnTo>
                    <a:lnTo>
                      <a:pt x="194" y="803"/>
                    </a:lnTo>
                    <a:lnTo>
                      <a:pt x="168" y="786"/>
                    </a:lnTo>
                    <a:lnTo>
                      <a:pt x="168" y="786"/>
                    </a:lnTo>
                    <a:lnTo>
                      <a:pt x="124" y="777"/>
                    </a:lnTo>
                    <a:lnTo>
                      <a:pt x="79" y="777"/>
                    </a:lnTo>
                    <a:lnTo>
                      <a:pt x="35" y="777"/>
                    </a:lnTo>
                    <a:lnTo>
                      <a:pt x="9" y="794"/>
                    </a:lnTo>
                    <a:lnTo>
                      <a:pt x="9" y="794"/>
                    </a:lnTo>
                    <a:lnTo>
                      <a:pt x="0" y="812"/>
                    </a:lnTo>
                    <a:lnTo>
                      <a:pt x="9" y="821"/>
                    </a:lnTo>
                    <a:lnTo>
                      <a:pt x="9" y="821"/>
                    </a:lnTo>
                    <a:lnTo>
                      <a:pt x="35" y="847"/>
                    </a:lnTo>
                    <a:lnTo>
                      <a:pt x="79" y="865"/>
                    </a:lnTo>
                    <a:lnTo>
                      <a:pt x="132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85" y="883"/>
                    </a:lnTo>
                    <a:lnTo>
                      <a:pt x="203" y="874"/>
                    </a:lnTo>
                    <a:lnTo>
                      <a:pt x="203" y="874"/>
                    </a:lnTo>
                    <a:lnTo>
                      <a:pt x="212" y="883"/>
                    </a:lnTo>
                    <a:lnTo>
                      <a:pt x="256" y="936"/>
                    </a:lnTo>
                    <a:lnTo>
                      <a:pt x="256" y="936"/>
                    </a:lnTo>
                    <a:lnTo>
                      <a:pt x="265" y="936"/>
                    </a:lnTo>
                    <a:lnTo>
                      <a:pt x="256" y="945"/>
                    </a:lnTo>
                    <a:lnTo>
                      <a:pt x="256" y="945"/>
                    </a:lnTo>
                    <a:lnTo>
                      <a:pt x="256" y="971"/>
                    </a:lnTo>
                    <a:lnTo>
                      <a:pt x="256" y="1006"/>
                    </a:lnTo>
                    <a:lnTo>
                      <a:pt x="256" y="1006"/>
                    </a:lnTo>
                    <a:lnTo>
                      <a:pt x="274" y="1033"/>
                    </a:lnTo>
                    <a:lnTo>
                      <a:pt x="282" y="1042"/>
                    </a:lnTo>
                    <a:lnTo>
                      <a:pt x="309" y="1042"/>
                    </a:lnTo>
                    <a:lnTo>
                      <a:pt x="309" y="1042"/>
                    </a:lnTo>
                    <a:lnTo>
                      <a:pt x="326" y="1050"/>
                    </a:lnTo>
                    <a:lnTo>
                      <a:pt x="326" y="1050"/>
                    </a:lnTo>
                    <a:lnTo>
                      <a:pt x="353" y="1059"/>
                    </a:lnTo>
                    <a:lnTo>
                      <a:pt x="379" y="1068"/>
                    </a:lnTo>
                    <a:lnTo>
                      <a:pt x="415" y="1077"/>
                    </a:lnTo>
                    <a:lnTo>
                      <a:pt x="432" y="1059"/>
                    </a:lnTo>
                    <a:lnTo>
                      <a:pt x="432" y="1059"/>
                    </a:lnTo>
                    <a:lnTo>
                      <a:pt x="450" y="1050"/>
                    </a:lnTo>
                    <a:lnTo>
                      <a:pt x="450" y="1050"/>
                    </a:lnTo>
                    <a:lnTo>
                      <a:pt x="459" y="1042"/>
                    </a:lnTo>
                    <a:lnTo>
                      <a:pt x="459" y="1042"/>
                    </a:lnTo>
                    <a:lnTo>
                      <a:pt x="476" y="1059"/>
                    </a:lnTo>
                    <a:lnTo>
                      <a:pt x="521" y="1077"/>
                    </a:lnTo>
                    <a:lnTo>
                      <a:pt x="574" y="1077"/>
                    </a:lnTo>
                    <a:lnTo>
                      <a:pt x="653" y="1077"/>
                    </a:lnTo>
                    <a:lnTo>
                      <a:pt x="653" y="1077"/>
                    </a:lnTo>
                    <a:lnTo>
                      <a:pt x="671" y="1077"/>
                    </a:lnTo>
                    <a:lnTo>
                      <a:pt x="671" y="1077"/>
                    </a:lnTo>
                    <a:lnTo>
                      <a:pt x="706" y="1077"/>
                    </a:lnTo>
                    <a:lnTo>
                      <a:pt x="732" y="1068"/>
                    </a:lnTo>
                    <a:lnTo>
                      <a:pt x="759" y="1050"/>
                    </a:lnTo>
                    <a:lnTo>
                      <a:pt x="759" y="1050"/>
                    </a:lnTo>
                    <a:lnTo>
                      <a:pt x="768" y="1042"/>
                    </a:lnTo>
                    <a:lnTo>
                      <a:pt x="768" y="1042"/>
                    </a:lnTo>
                    <a:lnTo>
                      <a:pt x="768" y="1050"/>
                    </a:lnTo>
                    <a:lnTo>
                      <a:pt x="768" y="1050"/>
                    </a:lnTo>
                    <a:lnTo>
                      <a:pt x="803" y="1059"/>
                    </a:lnTo>
                    <a:lnTo>
                      <a:pt x="847" y="1068"/>
                    </a:lnTo>
                    <a:lnTo>
                      <a:pt x="926" y="1068"/>
                    </a:lnTo>
                    <a:lnTo>
                      <a:pt x="926" y="1068"/>
                    </a:lnTo>
                    <a:lnTo>
                      <a:pt x="953" y="1050"/>
                    </a:lnTo>
                    <a:lnTo>
                      <a:pt x="979" y="1024"/>
                    </a:lnTo>
                    <a:lnTo>
                      <a:pt x="988" y="989"/>
                    </a:lnTo>
                    <a:lnTo>
                      <a:pt x="988" y="962"/>
                    </a:lnTo>
                    <a:lnTo>
                      <a:pt x="988" y="962"/>
                    </a:lnTo>
                    <a:lnTo>
                      <a:pt x="979" y="953"/>
                    </a:lnTo>
                    <a:lnTo>
                      <a:pt x="971" y="945"/>
                    </a:lnTo>
                    <a:lnTo>
                      <a:pt x="971" y="945"/>
                    </a:lnTo>
                    <a:lnTo>
                      <a:pt x="909" y="927"/>
                    </a:lnTo>
                    <a:lnTo>
                      <a:pt x="812" y="918"/>
                    </a:lnTo>
                    <a:lnTo>
                      <a:pt x="715" y="918"/>
                    </a:lnTo>
                    <a:lnTo>
                      <a:pt x="679" y="927"/>
                    </a:lnTo>
                    <a:lnTo>
                      <a:pt x="653" y="927"/>
                    </a:lnTo>
                    <a:lnTo>
                      <a:pt x="653" y="927"/>
                    </a:lnTo>
                    <a:lnTo>
                      <a:pt x="635" y="936"/>
                    </a:lnTo>
                    <a:lnTo>
                      <a:pt x="618" y="936"/>
                    </a:lnTo>
                    <a:lnTo>
                      <a:pt x="574" y="936"/>
                    </a:lnTo>
                    <a:lnTo>
                      <a:pt x="574" y="936"/>
                    </a:lnTo>
                    <a:lnTo>
                      <a:pt x="529" y="936"/>
                    </a:lnTo>
                    <a:lnTo>
                      <a:pt x="494" y="936"/>
                    </a:lnTo>
                    <a:lnTo>
                      <a:pt x="494" y="936"/>
                    </a:lnTo>
                    <a:lnTo>
                      <a:pt x="485" y="945"/>
                    </a:lnTo>
                    <a:lnTo>
                      <a:pt x="476" y="936"/>
                    </a:lnTo>
                    <a:lnTo>
                      <a:pt x="476" y="936"/>
                    </a:lnTo>
                    <a:lnTo>
                      <a:pt x="450" y="918"/>
                    </a:lnTo>
                    <a:lnTo>
                      <a:pt x="415" y="909"/>
                    </a:lnTo>
                    <a:lnTo>
                      <a:pt x="415" y="909"/>
                    </a:lnTo>
                    <a:lnTo>
                      <a:pt x="406" y="909"/>
                    </a:lnTo>
                    <a:lnTo>
                      <a:pt x="406" y="909"/>
                    </a:lnTo>
                    <a:lnTo>
                      <a:pt x="415" y="900"/>
                    </a:lnTo>
                    <a:lnTo>
                      <a:pt x="415" y="900"/>
                    </a:lnTo>
                    <a:lnTo>
                      <a:pt x="432" y="883"/>
                    </a:lnTo>
                    <a:lnTo>
                      <a:pt x="432" y="883"/>
                    </a:lnTo>
                    <a:lnTo>
                      <a:pt x="441" y="874"/>
                    </a:lnTo>
                    <a:lnTo>
                      <a:pt x="441" y="865"/>
                    </a:lnTo>
                    <a:lnTo>
                      <a:pt x="441" y="865"/>
                    </a:lnTo>
                    <a:lnTo>
                      <a:pt x="415" y="847"/>
                    </a:lnTo>
                    <a:lnTo>
                      <a:pt x="415" y="847"/>
                    </a:lnTo>
                    <a:lnTo>
                      <a:pt x="468" y="856"/>
                    </a:lnTo>
                    <a:lnTo>
                      <a:pt x="521" y="856"/>
                    </a:lnTo>
                    <a:lnTo>
                      <a:pt x="521" y="856"/>
                    </a:lnTo>
                    <a:lnTo>
                      <a:pt x="556" y="856"/>
                    </a:lnTo>
                    <a:lnTo>
                      <a:pt x="582" y="856"/>
                    </a:lnTo>
                    <a:lnTo>
                      <a:pt x="582" y="856"/>
                    </a:lnTo>
                    <a:lnTo>
                      <a:pt x="609" y="874"/>
                    </a:lnTo>
                    <a:lnTo>
                      <a:pt x="644" y="874"/>
                    </a:lnTo>
                    <a:lnTo>
                      <a:pt x="679" y="874"/>
                    </a:lnTo>
                    <a:lnTo>
                      <a:pt x="706" y="856"/>
                    </a:lnTo>
                    <a:lnTo>
                      <a:pt x="706" y="856"/>
                    </a:lnTo>
                    <a:lnTo>
                      <a:pt x="715" y="847"/>
                    </a:lnTo>
                    <a:lnTo>
                      <a:pt x="724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803" y="847"/>
                    </a:lnTo>
                    <a:lnTo>
                      <a:pt x="803" y="847"/>
                    </a:lnTo>
                    <a:lnTo>
                      <a:pt x="856" y="856"/>
                    </a:lnTo>
                    <a:lnTo>
                      <a:pt x="882" y="874"/>
                    </a:lnTo>
                    <a:lnTo>
                      <a:pt x="882" y="874"/>
                    </a:lnTo>
                    <a:lnTo>
                      <a:pt x="900" y="883"/>
                    </a:lnTo>
                    <a:lnTo>
                      <a:pt x="926" y="892"/>
                    </a:lnTo>
                    <a:lnTo>
                      <a:pt x="926" y="892"/>
                    </a:lnTo>
                    <a:lnTo>
                      <a:pt x="953" y="883"/>
                    </a:lnTo>
                    <a:lnTo>
                      <a:pt x="988" y="865"/>
                    </a:lnTo>
                    <a:lnTo>
                      <a:pt x="988" y="865"/>
                    </a:lnTo>
                    <a:lnTo>
                      <a:pt x="1015" y="856"/>
                    </a:lnTo>
                    <a:lnTo>
                      <a:pt x="1041" y="847"/>
                    </a:lnTo>
                    <a:lnTo>
                      <a:pt x="1041" y="847"/>
                    </a:lnTo>
                    <a:lnTo>
                      <a:pt x="1068" y="847"/>
                    </a:lnTo>
                    <a:lnTo>
                      <a:pt x="1085" y="830"/>
                    </a:lnTo>
                    <a:lnTo>
                      <a:pt x="1085" y="830"/>
                    </a:lnTo>
                    <a:lnTo>
                      <a:pt x="1085" y="812"/>
                    </a:lnTo>
                    <a:lnTo>
                      <a:pt x="1076" y="777"/>
                    </a:lnTo>
                    <a:lnTo>
                      <a:pt x="1076" y="777"/>
                    </a:lnTo>
                    <a:lnTo>
                      <a:pt x="1068" y="768"/>
                    </a:lnTo>
                    <a:lnTo>
                      <a:pt x="1050" y="768"/>
                    </a:lnTo>
                    <a:lnTo>
                      <a:pt x="1015" y="777"/>
                    </a:lnTo>
                    <a:lnTo>
                      <a:pt x="1015" y="777"/>
                    </a:lnTo>
                    <a:lnTo>
                      <a:pt x="1006" y="777"/>
                    </a:lnTo>
                    <a:lnTo>
                      <a:pt x="1006" y="777"/>
                    </a:lnTo>
                    <a:lnTo>
                      <a:pt x="997" y="768"/>
                    </a:lnTo>
                    <a:lnTo>
                      <a:pt x="979" y="759"/>
                    </a:lnTo>
                    <a:lnTo>
                      <a:pt x="979" y="759"/>
                    </a:lnTo>
                    <a:lnTo>
                      <a:pt x="1032" y="741"/>
                    </a:lnTo>
                    <a:lnTo>
                      <a:pt x="1032" y="741"/>
                    </a:lnTo>
                    <a:lnTo>
                      <a:pt x="1050" y="741"/>
                    </a:lnTo>
                    <a:lnTo>
                      <a:pt x="1068" y="724"/>
                    </a:lnTo>
                    <a:lnTo>
                      <a:pt x="1068" y="724"/>
                    </a:lnTo>
                    <a:lnTo>
                      <a:pt x="1068" y="706"/>
                    </a:lnTo>
                    <a:lnTo>
                      <a:pt x="1059" y="689"/>
                    </a:lnTo>
                    <a:lnTo>
                      <a:pt x="1059" y="689"/>
                    </a:lnTo>
                    <a:lnTo>
                      <a:pt x="1059" y="680"/>
                    </a:lnTo>
                    <a:lnTo>
                      <a:pt x="1059" y="680"/>
                    </a:lnTo>
                    <a:lnTo>
                      <a:pt x="1103" y="689"/>
                    </a:lnTo>
                    <a:lnTo>
                      <a:pt x="1103" y="689"/>
                    </a:lnTo>
                    <a:lnTo>
                      <a:pt x="1147" y="689"/>
                    </a:lnTo>
                    <a:lnTo>
                      <a:pt x="1147" y="689"/>
                    </a:lnTo>
                    <a:lnTo>
                      <a:pt x="1165" y="680"/>
                    </a:lnTo>
                    <a:lnTo>
                      <a:pt x="1191" y="671"/>
                    </a:lnTo>
                    <a:lnTo>
                      <a:pt x="1226" y="644"/>
                    </a:lnTo>
                    <a:lnTo>
                      <a:pt x="1262" y="600"/>
                    </a:lnTo>
                    <a:lnTo>
                      <a:pt x="1271" y="565"/>
                    </a:lnTo>
                    <a:lnTo>
                      <a:pt x="1271" y="565"/>
                    </a:lnTo>
                    <a:lnTo>
                      <a:pt x="1271" y="547"/>
                    </a:lnTo>
                    <a:lnTo>
                      <a:pt x="1262" y="538"/>
                    </a:lnTo>
                    <a:lnTo>
                      <a:pt x="1262" y="538"/>
                    </a:lnTo>
                    <a:lnTo>
                      <a:pt x="1244" y="530"/>
                    </a:lnTo>
                    <a:lnTo>
                      <a:pt x="1226" y="521"/>
                    </a:lnTo>
                    <a:lnTo>
                      <a:pt x="1182" y="521"/>
                    </a:lnTo>
                    <a:lnTo>
                      <a:pt x="1182" y="521"/>
                    </a:lnTo>
                    <a:lnTo>
                      <a:pt x="1235" y="512"/>
                    </a:lnTo>
                    <a:lnTo>
                      <a:pt x="1235" y="512"/>
                    </a:lnTo>
                    <a:lnTo>
                      <a:pt x="1279" y="512"/>
                    </a:lnTo>
                    <a:lnTo>
                      <a:pt x="1306" y="503"/>
                    </a:lnTo>
                    <a:lnTo>
                      <a:pt x="1306" y="503"/>
                    </a:lnTo>
                    <a:lnTo>
                      <a:pt x="1315" y="485"/>
                    </a:lnTo>
                    <a:lnTo>
                      <a:pt x="1315" y="468"/>
                    </a:lnTo>
                    <a:lnTo>
                      <a:pt x="1315" y="468"/>
                    </a:lnTo>
                    <a:lnTo>
                      <a:pt x="1315" y="459"/>
                    </a:lnTo>
                    <a:lnTo>
                      <a:pt x="1315" y="459"/>
                    </a:lnTo>
                    <a:lnTo>
                      <a:pt x="1341" y="468"/>
                    </a:lnTo>
                    <a:lnTo>
                      <a:pt x="1341" y="468"/>
                    </a:lnTo>
                    <a:lnTo>
                      <a:pt x="1376" y="468"/>
                    </a:lnTo>
                    <a:lnTo>
                      <a:pt x="1421" y="468"/>
                    </a:lnTo>
                    <a:lnTo>
                      <a:pt x="1421" y="468"/>
                    </a:lnTo>
                    <a:lnTo>
                      <a:pt x="1438" y="468"/>
                    </a:lnTo>
                    <a:lnTo>
                      <a:pt x="1447" y="450"/>
                    </a:lnTo>
                    <a:lnTo>
                      <a:pt x="1456" y="433"/>
                    </a:lnTo>
                    <a:lnTo>
                      <a:pt x="1456" y="433"/>
                    </a:lnTo>
                    <a:lnTo>
                      <a:pt x="1456" y="424"/>
                    </a:lnTo>
                    <a:lnTo>
                      <a:pt x="1456" y="424"/>
                    </a:lnTo>
                    <a:lnTo>
                      <a:pt x="1500" y="415"/>
                    </a:lnTo>
                    <a:lnTo>
                      <a:pt x="1571" y="371"/>
                    </a:lnTo>
                    <a:lnTo>
                      <a:pt x="1571" y="371"/>
                    </a:lnTo>
                    <a:lnTo>
                      <a:pt x="1641" y="335"/>
                    </a:lnTo>
                    <a:lnTo>
                      <a:pt x="1641" y="335"/>
                    </a:lnTo>
                    <a:lnTo>
                      <a:pt x="1712" y="300"/>
                    </a:lnTo>
                    <a:lnTo>
                      <a:pt x="1765" y="291"/>
                    </a:lnTo>
                    <a:lnTo>
                      <a:pt x="1765" y="291"/>
                    </a:lnTo>
                    <a:lnTo>
                      <a:pt x="1818" y="274"/>
                    </a:lnTo>
                    <a:lnTo>
                      <a:pt x="1826" y="265"/>
                    </a:lnTo>
                    <a:lnTo>
                      <a:pt x="1835" y="247"/>
                    </a:lnTo>
                    <a:lnTo>
                      <a:pt x="1835" y="247"/>
                    </a:lnTo>
                    <a:lnTo>
                      <a:pt x="1826" y="229"/>
                    </a:lnTo>
                    <a:lnTo>
                      <a:pt x="1826" y="229"/>
                    </a:lnTo>
                    <a:lnTo>
                      <a:pt x="1818" y="221"/>
                    </a:lnTo>
                    <a:lnTo>
                      <a:pt x="1818" y="221"/>
                    </a:lnTo>
                    <a:lnTo>
                      <a:pt x="1879" y="203"/>
                    </a:lnTo>
                    <a:lnTo>
                      <a:pt x="1968" y="168"/>
                    </a:lnTo>
                    <a:lnTo>
                      <a:pt x="1968" y="168"/>
                    </a:lnTo>
                    <a:lnTo>
                      <a:pt x="2021" y="132"/>
                    </a:lnTo>
                    <a:lnTo>
                      <a:pt x="2029" y="124"/>
                    </a:lnTo>
                    <a:lnTo>
                      <a:pt x="2038" y="106"/>
                    </a:lnTo>
                    <a:lnTo>
                      <a:pt x="2038" y="106"/>
                    </a:lnTo>
                    <a:lnTo>
                      <a:pt x="2029" y="97"/>
                    </a:lnTo>
                    <a:lnTo>
                      <a:pt x="2012" y="88"/>
                    </a:lnTo>
                    <a:lnTo>
                      <a:pt x="1976" y="88"/>
                    </a:lnTo>
                    <a:lnTo>
                      <a:pt x="1976" y="88"/>
                    </a:lnTo>
                    <a:lnTo>
                      <a:pt x="1932" y="97"/>
                    </a:lnTo>
                    <a:lnTo>
                      <a:pt x="1906" y="79"/>
                    </a:lnTo>
                    <a:lnTo>
                      <a:pt x="1906" y="79"/>
                    </a:lnTo>
                    <a:lnTo>
                      <a:pt x="1897" y="71"/>
                    </a:lnTo>
                    <a:lnTo>
                      <a:pt x="1897" y="71"/>
                    </a:lnTo>
                    <a:lnTo>
                      <a:pt x="1897" y="53"/>
                    </a:lnTo>
                    <a:lnTo>
                      <a:pt x="1897" y="53"/>
                    </a:lnTo>
                    <a:lnTo>
                      <a:pt x="1879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26" y="44"/>
                    </a:lnTo>
                    <a:lnTo>
                      <a:pt x="1826" y="44"/>
                    </a:lnTo>
                    <a:lnTo>
                      <a:pt x="1809" y="35"/>
                    </a:lnTo>
                    <a:lnTo>
                      <a:pt x="1791" y="35"/>
                    </a:lnTo>
                    <a:lnTo>
                      <a:pt x="1729" y="44"/>
                    </a:lnTo>
                    <a:lnTo>
                      <a:pt x="1729" y="44"/>
                    </a:lnTo>
                    <a:lnTo>
                      <a:pt x="1738" y="44"/>
                    </a:lnTo>
                    <a:lnTo>
                      <a:pt x="1738" y="35"/>
                    </a:lnTo>
                    <a:lnTo>
                      <a:pt x="1738" y="35"/>
                    </a:lnTo>
                    <a:lnTo>
                      <a:pt x="1729" y="26"/>
                    </a:lnTo>
                    <a:lnTo>
                      <a:pt x="1721" y="18"/>
                    </a:lnTo>
                    <a:lnTo>
                      <a:pt x="1668" y="18"/>
                    </a:lnTo>
                    <a:lnTo>
                      <a:pt x="1668" y="18"/>
                    </a:lnTo>
                    <a:lnTo>
                      <a:pt x="1588" y="18"/>
                    </a:lnTo>
                    <a:lnTo>
                      <a:pt x="1535" y="9"/>
                    </a:lnTo>
                    <a:lnTo>
                      <a:pt x="1535" y="9"/>
                    </a:lnTo>
                    <a:lnTo>
                      <a:pt x="1518" y="0"/>
                    </a:lnTo>
                    <a:lnTo>
                      <a:pt x="1500" y="0"/>
                    </a:lnTo>
                    <a:lnTo>
                      <a:pt x="1465" y="9"/>
                    </a:lnTo>
                    <a:lnTo>
                      <a:pt x="1465" y="9"/>
                    </a:lnTo>
                    <a:lnTo>
                      <a:pt x="1447" y="18"/>
                    </a:lnTo>
                    <a:lnTo>
                      <a:pt x="1438" y="18"/>
                    </a:lnTo>
                    <a:lnTo>
                      <a:pt x="1438" y="18"/>
                    </a:lnTo>
                    <a:lnTo>
                      <a:pt x="1412" y="0"/>
                    </a:lnTo>
                    <a:lnTo>
                      <a:pt x="1376" y="0"/>
                    </a:lnTo>
                    <a:lnTo>
                      <a:pt x="1350" y="0"/>
                    </a:lnTo>
                    <a:lnTo>
                      <a:pt x="1332" y="9"/>
                    </a:lnTo>
                    <a:lnTo>
                      <a:pt x="1332" y="9"/>
                    </a:lnTo>
                    <a:lnTo>
                      <a:pt x="1315" y="26"/>
                    </a:lnTo>
                    <a:lnTo>
                      <a:pt x="1315" y="35"/>
                    </a:lnTo>
                    <a:lnTo>
                      <a:pt x="1315" y="35"/>
                    </a:lnTo>
                    <a:lnTo>
                      <a:pt x="1297" y="26"/>
                    </a:lnTo>
                    <a:lnTo>
                      <a:pt x="1297" y="26"/>
                    </a:lnTo>
                    <a:lnTo>
                      <a:pt x="1279" y="18"/>
                    </a:lnTo>
                    <a:lnTo>
                      <a:pt x="1253" y="18"/>
                    </a:lnTo>
                    <a:lnTo>
                      <a:pt x="1209" y="18"/>
                    </a:lnTo>
                    <a:lnTo>
                      <a:pt x="1209" y="18"/>
                    </a:lnTo>
                    <a:lnTo>
                      <a:pt x="1182" y="18"/>
                    </a:lnTo>
                    <a:lnTo>
                      <a:pt x="1147" y="18"/>
                    </a:lnTo>
                    <a:lnTo>
                      <a:pt x="1147" y="18"/>
                    </a:lnTo>
                    <a:lnTo>
                      <a:pt x="1129" y="18"/>
                    </a:lnTo>
                    <a:lnTo>
                      <a:pt x="1112" y="26"/>
                    </a:lnTo>
                    <a:lnTo>
                      <a:pt x="1094" y="35"/>
                    </a:lnTo>
                    <a:lnTo>
                      <a:pt x="1094" y="35"/>
                    </a:lnTo>
                    <a:lnTo>
                      <a:pt x="1085" y="44"/>
                    </a:lnTo>
                    <a:lnTo>
                      <a:pt x="1068" y="44"/>
                    </a:lnTo>
                    <a:lnTo>
                      <a:pt x="1068" y="44"/>
                    </a:lnTo>
                    <a:lnTo>
                      <a:pt x="1032" y="26"/>
                    </a:lnTo>
                    <a:lnTo>
                      <a:pt x="988" y="26"/>
                    </a:lnTo>
                    <a:lnTo>
                      <a:pt x="962" y="26"/>
                    </a:lnTo>
                    <a:lnTo>
                      <a:pt x="944" y="35"/>
                    </a:lnTo>
                    <a:lnTo>
                      <a:pt x="944" y="35"/>
                    </a:lnTo>
                    <a:lnTo>
                      <a:pt x="944" y="53"/>
                    </a:lnTo>
                    <a:lnTo>
                      <a:pt x="944" y="53"/>
                    </a:lnTo>
                    <a:lnTo>
                      <a:pt x="935" y="53"/>
                    </a:lnTo>
                    <a:lnTo>
                      <a:pt x="935" y="53"/>
                    </a:lnTo>
                    <a:lnTo>
                      <a:pt x="900" y="44"/>
                    </a:lnTo>
                    <a:lnTo>
                      <a:pt x="882" y="53"/>
                    </a:lnTo>
                    <a:lnTo>
                      <a:pt x="882" y="53"/>
                    </a:lnTo>
                    <a:lnTo>
                      <a:pt x="874" y="62"/>
                    </a:lnTo>
                    <a:lnTo>
                      <a:pt x="882" y="79"/>
                    </a:lnTo>
                    <a:lnTo>
                      <a:pt x="882" y="79"/>
                    </a:lnTo>
                    <a:lnTo>
                      <a:pt x="856" y="79"/>
                    </a:lnTo>
                    <a:lnTo>
                      <a:pt x="856" y="79"/>
                    </a:lnTo>
                    <a:lnTo>
                      <a:pt x="812" y="79"/>
                    </a:lnTo>
                    <a:lnTo>
                      <a:pt x="794" y="88"/>
                    </a:lnTo>
                    <a:lnTo>
                      <a:pt x="794" y="88"/>
                    </a:lnTo>
                    <a:lnTo>
                      <a:pt x="785" y="106"/>
                    </a:lnTo>
                    <a:lnTo>
                      <a:pt x="785" y="106"/>
                    </a:lnTo>
                    <a:lnTo>
                      <a:pt x="785" y="115"/>
                    </a:lnTo>
                    <a:lnTo>
                      <a:pt x="776" y="124"/>
                    </a:lnTo>
                    <a:lnTo>
                      <a:pt x="776" y="124"/>
                    </a:lnTo>
                    <a:lnTo>
                      <a:pt x="759" y="124"/>
                    </a:lnTo>
                    <a:lnTo>
                      <a:pt x="741" y="115"/>
                    </a:lnTo>
                    <a:lnTo>
                      <a:pt x="741" y="115"/>
                    </a:lnTo>
                    <a:lnTo>
                      <a:pt x="715" y="97"/>
                    </a:lnTo>
                    <a:lnTo>
                      <a:pt x="679" y="88"/>
                    </a:lnTo>
                    <a:lnTo>
                      <a:pt x="644" y="88"/>
                    </a:lnTo>
                    <a:lnTo>
                      <a:pt x="626" y="97"/>
                    </a:lnTo>
                    <a:lnTo>
                      <a:pt x="626" y="97"/>
                    </a:lnTo>
                    <a:lnTo>
                      <a:pt x="618" y="106"/>
                    </a:lnTo>
                    <a:lnTo>
                      <a:pt x="618" y="115"/>
                    </a:lnTo>
                    <a:lnTo>
                      <a:pt x="618" y="115"/>
                    </a:lnTo>
                    <a:lnTo>
                      <a:pt x="609" y="115"/>
                    </a:lnTo>
                    <a:lnTo>
                      <a:pt x="609" y="115"/>
                    </a:lnTo>
                    <a:lnTo>
                      <a:pt x="574" y="124"/>
                    </a:lnTo>
                    <a:lnTo>
                      <a:pt x="565" y="124"/>
                    </a:lnTo>
                    <a:lnTo>
                      <a:pt x="565" y="132"/>
                    </a:lnTo>
                    <a:lnTo>
                      <a:pt x="565" y="132"/>
                    </a:lnTo>
                    <a:lnTo>
                      <a:pt x="565" y="141"/>
                    </a:lnTo>
                    <a:lnTo>
                      <a:pt x="574" y="150"/>
                    </a:lnTo>
                    <a:lnTo>
                      <a:pt x="574" y="150"/>
                    </a:lnTo>
                    <a:lnTo>
                      <a:pt x="574" y="159"/>
                    </a:lnTo>
                    <a:lnTo>
                      <a:pt x="574" y="159"/>
                    </a:lnTo>
                    <a:lnTo>
                      <a:pt x="556" y="159"/>
                    </a:lnTo>
                    <a:lnTo>
                      <a:pt x="556" y="159"/>
                    </a:lnTo>
                    <a:lnTo>
                      <a:pt x="538" y="150"/>
                    </a:lnTo>
                    <a:lnTo>
                      <a:pt x="538" y="150"/>
                    </a:lnTo>
                    <a:lnTo>
                      <a:pt x="494" y="132"/>
                    </a:lnTo>
                    <a:lnTo>
                      <a:pt x="468" y="141"/>
                    </a:lnTo>
                    <a:lnTo>
                      <a:pt x="450" y="150"/>
                    </a:lnTo>
                    <a:lnTo>
                      <a:pt x="450" y="150"/>
                    </a:lnTo>
                    <a:lnTo>
                      <a:pt x="424" y="168"/>
                    </a:lnTo>
                    <a:lnTo>
                      <a:pt x="424" y="168"/>
                    </a:lnTo>
                    <a:lnTo>
                      <a:pt x="424" y="177"/>
                    </a:lnTo>
                    <a:lnTo>
                      <a:pt x="424" y="177"/>
                    </a:lnTo>
                    <a:lnTo>
                      <a:pt x="397" y="168"/>
                    </a:lnTo>
                    <a:lnTo>
                      <a:pt x="362" y="168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74" y="194"/>
                    </a:lnTo>
                    <a:lnTo>
                      <a:pt x="265" y="212"/>
                    </a:lnTo>
                    <a:lnTo>
                      <a:pt x="265" y="212"/>
                    </a:lnTo>
                    <a:lnTo>
                      <a:pt x="265" y="221"/>
                    </a:lnTo>
                    <a:lnTo>
                      <a:pt x="274" y="229"/>
                    </a:lnTo>
                    <a:lnTo>
                      <a:pt x="274" y="229"/>
                    </a:lnTo>
                    <a:lnTo>
                      <a:pt x="300" y="238"/>
                    </a:lnTo>
                    <a:lnTo>
                      <a:pt x="335" y="229"/>
                    </a:lnTo>
                    <a:lnTo>
                      <a:pt x="335" y="229"/>
                    </a:lnTo>
                    <a:lnTo>
                      <a:pt x="335" y="238"/>
                    </a:lnTo>
                    <a:lnTo>
                      <a:pt x="335" y="238"/>
                    </a:lnTo>
                    <a:lnTo>
                      <a:pt x="344" y="247"/>
                    </a:lnTo>
                    <a:lnTo>
                      <a:pt x="371" y="256"/>
                    </a:lnTo>
                    <a:lnTo>
                      <a:pt x="371" y="256"/>
                    </a:lnTo>
                    <a:lnTo>
                      <a:pt x="362" y="274"/>
                    </a:lnTo>
                    <a:lnTo>
                      <a:pt x="362" y="274"/>
                    </a:lnTo>
                    <a:lnTo>
                      <a:pt x="362" y="291"/>
                    </a:lnTo>
                    <a:lnTo>
                      <a:pt x="371" y="300"/>
                    </a:lnTo>
                    <a:lnTo>
                      <a:pt x="397" y="309"/>
                    </a:lnTo>
                    <a:lnTo>
                      <a:pt x="397" y="309"/>
                    </a:lnTo>
                    <a:lnTo>
                      <a:pt x="415" y="309"/>
                    </a:lnTo>
                    <a:lnTo>
                      <a:pt x="415" y="309"/>
                    </a:lnTo>
                    <a:lnTo>
                      <a:pt x="415" y="327"/>
                    </a:lnTo>
                    <a:lnTo>
                      <a:pt x="432" y="335"/>
                    </a:lnTo>
                    <a:lnTo>
                      <a:pt x="432" y="335"/>
                    </a:lnTo>
                    <a:lnTo>
                      <a:pt x="468" y="344"/>
                    </a:lnTo>
                    <a:lnTo>
                      <a:pt x="512" y="344"/>
                    </a:lnTo>
                    <a:lnTo>
                      <a:pt x="547" y="344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44"/>
                    </a:lnTo>
                    <a:lnTo>
                      <a:pt x="574" y="344"/>
                    </a:lnTo>
                    <a:lnTo>
                      <a:pt x="574" y="353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591" y="371"/>
                    </a:lnTo>
                    <a:lnTo>
                      <a:pt x="591" y="371"/>
                    </a:lnTo>
                    <a:lnTo>
                      <a:pt x="582" y="371"/>
                    </a:lnTo>
                    <a:lnTo>
                      <a:pt x="565" y="388"/>
                    </a:lnTo>
                    <a:lnTo>
                      <a:pt x="556" y="406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47" y="415"/>
                    </a:lnTo>
                    <a:lnTo>
                      <a:pt x="547" y="415"/>
                    </a:lnTo>
                    <a:lnTo>
                      <a:pt x="538" y="406"/>
                    </a:lnTo>
                    <a:lnTo>
                      <a:pt x="538" y="406"/>
                    </a:lnTo>
                    <a:lnTo>
                      <a:pt x="547" y="397"/>
                    </a:lnTo>
                    <a:lnTo>
                      <a:pt x="538" y="380"/>
                    </a:lnTo>
                    <a:lnTo>
                      <a:pt x="538" y="380"/>
                    </a:lnTo>
                    <a:lnTo>
                      <a:pt x="529" y="371"/>
                    </a:lnTo>
                    <a:lnTo>
                      <a:pt x="512" y="371"/>
                    </a:lnTo>
                    <a:lnTo>
                      <a:pt x="503" y="362"/>
                    </a:lnTo>
                    <a:lnTo>
                      <a:pt x="485" y="371"/>
                    </a:lnTo>
                    <a:lnTo>
                      <a:pt x="485" y="371"/>
                    </a:lnTo>
                    <a:lnTo>
                      <a:pt x="476" y="380"/>
                    </a:lnTo>
                    <a:lnTo>
                      <a:pt x="468" y="388"/>
                    </a:lnTo>
                    <a:lnTo>
                      <a:pt x="468" y="388"/>
                    </a:lnTo>
                    <a:lnTo>
                      <a:pt x="459" y="380"/>
                    </a:lnTo>
                    <a:lnTo>
                      <a:pt x="441" y="362"/>
                    </a:lnTo>
                    <a:lnTo>
                      <a:pt x="441" y="362"/>
                    </a:lnTo>
                    <a:lnTo>
                      <a:pt x="441" y="353"/>
                    </a:lnTo>
                    <a:lnTo>
                      <a:pt x="424" y="344"/>
                    </a:lnTo>
                    <a:lnTo>
                      <a:pt x="379" y="327"/>
                    </a:lnTo>
                    <a:lnTo>
                      <a:pt x="379" y="327"/>
                    </a:lnTo>
                    <a:lnTo>
                      <a:pt x="326" y="300"/>
                    </a:lnTo>
                    <a:lnTo>
                      <a:pt x="291" y="291"/>
                    </a:lnTo>
                    <a:lnTo>
                      <a:pt x="265" y="265"/>
                    </a:lnTo>
                    <a:lnTo>
                      <a:pt x="265" y="265"/>
                    </a:lnTo>
                    <a:lnTo>
                      <a:pt x="229" y="247"/>
                    </a:lnTo>
                    <a:lnTo>
                      <a:pt x="194" y="238"/>
                    </a:lnTo>
                    <a:lnTo>
                      <a:pt x="159" y="238"/>
                    </a:lnTo>
                    <a:lnTo>
                      <a:pt x="141" y="238"/>
                    </a:lnTo>
                    <a:lnTo>
                      <a:pt x="141" y="238"/>
                    </a:lnTo>
                    <a:lnTo>
                      <a:pt x="132" y="256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41" y="265"/>
                    </a:lnTo>
                    <a:lnTo>
                      <a:pt x="150" y="274"/>
                    </a:lnTo>
                    <a:lnTo>
                      <a:pt x="150" y="274"/>
                    </a:lnTo>
                    <a:lnTo>
                      <a:pt x="115" y="274"/>
                    </a:lnTo>
                    <a:lnTo>
                      <a:pt x="106" y="282"/>
                    </a:lnTo>
                    <a:lnTo>
                      <a:pt x="97" y="291"/>
                    </a:lnTo>
                    <a:lnTo>
                      <a:pt x="97" y="291"/>
                    </a:lnTo>
                    <a:lnTo>
                      <a:pt x="97" y="309"/>
                    </a:lnTo>
                    <a:lnTo>
                      <a:pt x="115" y="318"/>
                    </a:lnTo>
                    <a:lnTo>
                      <a:pt x="115" y="318"/>
                    </a:lnTo>
                    <a:lnTo>
                      <a:pt x="79" y="318"/>
                    </a:lnTo>
                    <a:lnTo>
                      <a:pt x="79" y="318"/>
                    </a:lnTo>
                    <a:lnTo>
                      <a:pt x="62" y="327"/>
                    </a:lnTo>
                    <a:lnTo>
                      <a:pt x="53" y="335"/>
                    </a:lnTo>
                    <a:lnTo>
                      <a:pt x="44" y="344"/>
                    </a:lnTo>
                    <a:lnTo>
                      <a:pt x="35" y="362"/>
                    </a:lnTo>
                    <a:lnTo>
                      <a:pt x="35" y="362"/>
                    </a:lnTo>
                    <a:lnTo>
                      <a:pt x="35" y="371"/>
                    </a:lnTo>
                    <a:lnTo>
                      <a:pt x="44" y="388"/>
                    </a:lnTo>
                    <a:lnTo>
                      <a:pt x="62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62" y="406"/>
                    </a:lnTo>
                    <a:lnTo>
                      <a:pt x="62" y="406"/>
                    </a:lnTo>
                    <a:lnTo>
                      <a:pt x="27" y="406"/>
                    </a:lnTo>
                    <a:lnTo>
                      <a:pt x="9" y="415"/>
                    </a:lnTo>
                    <a:lnTo>
                      <a:pt x="9" y="424"/>
                    </a:lnTo>
                    <a:lnTo>
                      <a:pt x="9" y="424"/>
                    </a:lnTo>
                    <a:lnTo>
                      <a:pt x="9" y="441"/>
                    </a:lnTo>
                    <a:lnTo>
                      <a:pt x="18" y="450"/>
                    </a:lnTo>
                    <a:lnTo>
                      <a:pt x="35" y="459"/>
                    </a:lnTo>
                    <a:close/>
                    <a:moveTo>
                      <a:pt x="988" y="309"/>
                    </a:moveTo>
                    <a:lnTo>
                      <a:pt x="988" y="309"/>
                    </a:lnTo>
                    <a:lnTo>
                      <a:pt x="988" y="318"/>
                    </a:lnTo>
                    <a:lnTo>
                      <a:pt x="979" y="327"/>
                    </a:lnTo>
                    <a:lnTo>
                      <a:pt x="979" y="327"/>
                    </a:lnTo>
                    <a:lnTo>
                      <a:pt x="935" y="344"/>
                    </a:lnTo>
                    <a:lnTo>
                      <a:pt x="891" y="353"/>
                    </a:lnTo>
                    <a:lnTo>
                      <a:pt x="891" y="353"/>
                    </a:lnTo>
                    <a:lnTo>
                      <a:pt x="953" y="335"/>
                    </a:lnTo>
                    <a:lnTo>
                      <a:pt x="971" y="318"/>
                    </a:lnTo>
                    <a:lnTo>
                      <a:pt x="988" y="309"/>
                    </a:lnTo>
                    <a:close/>
                    <a:moveTo>
                      <a:pt x="882" y="759"/>
                    </a:moveTo>
                    <a:lnTo>
                      <a:pt x="882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82" y="750"/>
                    </a:lnTo>
                    <a:lnTo>
                      <a:pt x="882" y="750"/>
                    </a:lnTo>
                    <a:lnTo>
                      <a:pt x="900" y="750"/>
                    </a:lnTo>
                    <a:lnTo>
                      <a:pt x="900" y="750"/>
                    </a:lnTo>
                    <a:lnTo>
                      <a:pt x="882" y="759"/>
                    </a:lnTo>
                    <a:close/>
                    <a:moveTo>
                      <a:pt x="759" y="353"/>
                    </a:moveTo>
                    <a:lnTo>
                      <a:pt x="759" y="353"/>
                    </a:lnTo>
                    <a:lnTo>
                      <a:pt x="759" y="353"/>
                    </a:lnTo>
                    <a:lnTo>
                      <a:pt x="759" y="353"/>
                    </a:lnTo>
                    <a:lnTo>
                      <a:pt x="776" y="353"/>
                    </a:lnTo>
                    <a:lnTo>
                      <a:pt x="794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794" y="362"/>
                    </a:lnTo>
                    <a:lnTo>
                      <a:pt x="794" y="362"/>
                    </a:lnTo>
                    <a:lnTo>
                      <a:pt x="785" y="371"/>
                    </a:lnTo>
                    <a:lnTo>
                      <a:pt x="776" y="380"/>
                    </a:lnTo>
                    <a:lnTo>
                      <a:pt x="776" y="380"/>
                    </a:lnTo>
                    <a:lnTo>
                      <a:pt x="776" y="397"/>
                    </a:lnTo>
                    <a:lnTo>
                      <a:pt x="785" y="406"/>
                    </a:lnTo>
                    <a:lnTo>
                      <a:pt x="821" y="433"/>
                    </a:lnTo>
                    <a:lnTo>
                      <a:pt x="821" y="433"/>
                    </a:lnTo>
                    <a:lnTo>
                      <a:pt x="838" y="441"/>
                    </a:lnTo>
                    <a:lnTo>
                      <a:pt x="838" y="441"/>
                    </a:lnTo>
                    <a:lnTo>
                      <a:pt x="812" y="433"/>
                    </a:lnTo>
                    <a:lnTo>
                      <a:pt x="785" y="415"/>
                    </a:lnTo>
                    <a:lnTo>
                      <a:pt x="785" y="415"/>
                    </a:lnTo>
                    <a:lnTo>
                      <a:pt x="750" y="388"/>
                    </a:lnTo>
                    <a:lnTo>
                      <a:pt x="715" y="380"/>
                    </a:lnTo>
                    <a:lnTo>
                      <a:pt x="715" y="380"/>
                    </a:lnTo>
                    <a:lnTo>
                      <a:pt x="741" y="371"/>
                    </a:lnTo>
                    <a:lnTo>
                      <a:pt x="759" y="353"/>
                    </a:lnTo>
                    <a:close/>
                    <a:moveTo>
                      <a:pt x="574" y="556"/>
                    </a:moveTo>
                    <a:lnTo>
                      <a:pt x="574" y="556"/>
                    </a:lnTo>
                    <a:lnTo>
                      <a:pt x="609" y="547"/>
                    </a:lnTo>
                    <a:lnTo>
                      <a:pt x="609" y="547"/>
                    </a:lnTo>
                    <a:lnTo>
                      <a:pt x="653" y="538"/>
                    </a:lnTo>
                    <a:lnTo>
                      <a:pt x="662" y="530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97" y="538"/>
                    </a:lnTo>
                    <a:lnTo>
                      <a:pt x="697" y="538"/>
                    </a:lnTo>
                    <a:lnTo>
                      <a:pt x="724" y="574"/>
                    </a:lnTo>
                    <a:lnTo>
                      <a:pt x="724" y="574"/>
                    </a:lnTo>
                    <a:lnTo>
                      <a:pt x="662" y="556"/>
                    </a:lnTo>
                    <a:lnTo>
                      <a:pt x="662" y="556"/>
                    </a:lnTo>
                    <a:lnTo>
                      <a:pt x="635" y="556"/>
                    </a:lnTo>
                    <a:lnTo>
                      <a:pt x="600" y="556"/>
                    </a:lnTo>
                    <a:lnTo>
                      <a:pt x="574" y="565"/>
                    </a:lnTo>
                    <a:lnTo>
                      <a:pt x="538" y="583"/>
                    </a:lnTo>
                    <a:lnTo>
                      <a:pt x="538" y="583"/>
                    </a:lnTo>
                    <a:lnTo>
                      <a:pt x="556" y="565"/>
                    </a:lnTo>
                    <a:lnTo>
                      <a:pt x="574" y="556"/>
                    </a:lnTo>
                    <a:close/>
                    <a:moveTo>
                      <a:pt x="635" y="653"/>
                    </a:moveTo>
                    <a:lnTo>
                      <a:pt x="635" y="653"/>
                    </a:lnTo>
                    <a:lnTo>
                      <a:pt x="635" y="662"/>
                    </a:lnTo>
                    <a:lnTo>
                      <a:pt x="635" y="662"/>
                    </a:lnTo>
                    <a:lnTo>
                      <a:pt x="626" y="671"/>
                    </a:lnTo>
                    <a:lnTo>
                      <a:pt x="626" y="680"/>
                    </a:lnTo>
                    <a:lnTo>
                      <a:pt x="626" y="680"/>
                    </a:lnTo>
                    <a:lnTo>
                      <a:pt x="626" y="689"/>
                    </a:lnTo>
                    <a:lnTo>
                      <a:pt x="635" y="697"/>
                    </a:lnTo>
                    <a:lnTo>
                      <a:pt x="662" y="715"/>
                    </a:lnTo>
                    <a:lnTo>
                      <a:pt x="662" y="715"/>
                    </a:lnTo>
                    <a:lnTo>
                      <a:pt x="679" y="733"/>
                    </a:lnTo>
                    <a:lnTo>
                      <a:pt x="688" y="741"/>
                    </a:lnTo>
                    <a:lnTo>
                      <a:pt x="688" y="741"/>
                    </a:lnTo>
                    <a:lnTo>
                      <a:pt x="679" y="741"/>
                    </a:lnTo>
                    <a:lnTo>
                      <a:pt x="679" y="741"/>
                    </a:lnTo>
                    <a:lnTo>
                      <a:pt x="653" y="741"/>
                    </a:lnTo>
                    <a:lnTo>
                      <a:pt x="644" y="724"/>
                    </a:lnTo>
                    <a:lnTo>
                      <a:pt x="644" y="724"/>
                    </a:lnTo>
                    <a:lnTo>
                      <a:pt x="635" y="706"/>
                    </a:lnTo>
                    <a:lnTo>
                      <a:pt x="618" y="697"/>
                    </a:lnTo>
                    <a:lnTo>
                      <a:pt x="600" y="680"/>
                    </a:lnTo>
                    <a:lnTo>
                      <a:pt x="574" y="671"/>
                    </a:lnTo>
                    <a:lnTo>
                      <a:pt x="574" y="671"/>
                    </a:lnTo>
                    <a:lnTo>
                      <a:pt x="635" y="653"/>
                    </a:lnTo>
                    <a:close/>
                    <a:moveTo>
                      <a:pt x="565" y="459"/>
                    </a:moveTo>
                    <a:lnTo>
                      <a:pt x="565" y="459"/>
                    </a:lnTo>
                    <a:lnTo>
                      <a:pt x="565" y="459"/>
                    </a:lnTo>
                    <a:lnTo>
                      <a:pt x="565" y="459"/>
                    </a:lnTo>
                    <a:lnTo>
                      <a:pt x="582" y="477"/>
                    </a:lnTo>
                    <a:lnTo>
                      <a:pt x="582" y="477"/>
                    </a:lnTo>
                    <a:lnTo>
                      <a:pt x="556" y="468"/>
                    </a:lnTo>
                    <a:lnTo>
                      <a:pt x="556" y="468"/>
                    </a:lnTo>
                    <a:lnTo>
                      <a:pt x="565" y="459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" name="Freeform 9">
                <a:extLst>
                  <a:ext uri="{FF2B5EF4-FFF2-40B4-BE49-F238E27FC236}">
                    <a16:creationId xmlns:a16="http://schemas.microsoft.com/office/drawing/2014/main" id="{0A072D7F-3152-3C4A-AD08-47C8557C7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4275" y="1957388"/>
                <a:ext cx="69850" cy="28575"/>
              </a:xfrm>
              <a:custGeom>
                <a:avLst/>
                <a:gdLst>
                  <a:gd name="T0" fmla="*/ 62 w 195"/>
                  <a:gd name="T1" fmla="*/ 79 h 80"/>
                  <a:gd name="T2" fmla="*/ 62 w 195"/>
                  <a:gd name="T3" fmla="*/ 79 h 80"/>
                  <a:gd name="T4" fmla="*/ 97 w 195"/>
                  <a:gd name="T5" fmla="*/ 70 h 80"/>
                  <a:gd name="T6" fmla="*/ 124 w 195"/>
                  <a:gd name="T7" fmla="*/ 61 h 80"/>
                  <a:gd name="T8" fmla="*/ 177 w 195"/>
                  <a:gd name="T9" fmla="*/ 44 h 80"/>
                  <a:gd name="T10" fmla="*/ 177 w 195"/>
                  <a:gd name="T11" fmla="*/ 44 h 80"/>
                  <a:gd name="T12" fmla="*/ 186 w 195"/>
                  <a:gd name="T13" fmla="*/ 35 h 80"/>
                  <a:gd name="T14" fmla="*/ 194 w 195"/>
                  <a:gd name="T15" fmla="*/ 26 h 80"/>
                  <a:gd name="T16" fmla="*/ 194 w 195"/>
                  <a:gd name="T17" fmla="*/ 17 h 80"/>
                  <a:gd name="T18" fmla="*/ 194 w 195"/>
                  <a:gd name="T19" fmla="*/ 17 h 80"/>
                  <a:gd name="T20" fmla="*/ 177 w 195"/>
                  <a:gd name="T21" fmla="*/ 0 h 80"/>
                  <a:gd name="T22" fmla="*/ 150 w 195"/>
                  <a:gd name="T23" fmla="*/ 0 h 80"/>
                  <a:gd name="T24" fmla="*/ 150 w 195"/>
                  <a:gd name="T25" fmla="*/ 0 h 80"/>
                  <a:gd name="T26" fmla="*/ 80 w 195"/>
                  <a:gd name="T27" fmla="*/ 9 h 80"/>
                  <a:gd name="T28" fmla="*/ 27 w 195"/>
                  <a:gd name="T29" fmla="*/ 17 h 80"/>
                  <a:gd name="T30" fmla="*/ 9 w 195"/>
                  <a:gd name="T31" fmla="*/ 26 h 80"/>
                  <a:gd name="T32" fmla="*/ 0 w 195"/>
                  <a:gd name="T33" fmla="*/ 35 h 80"/>
                  <a:gd name="T34" fmla="*/ 0 w 195"/>
                  <a:gd name="T35" fmla="*/ 35 h 80"/>
                  <a:gd name="T36" fmla="*/ 0 w 195"/>
                  <a:gd name="T37" fmla="*/ 44 h 80"/>
                  <a:gd name="T38" fmla="*/ 9 w 195"/>
                  <a:gd name="T39" fmla="*/ 61 h 80"/>
                  <a:gd name="T40" fmla="*/ 9 w 195"/>
                  <a:gd name="T41" fmla="*/ 61 h 80"/>
                  <a:gd name="T42" fmla="*/ 36 w 195"/>
                  <a:gd name="T43" fmla="*/ 70 h 80"/>
                  <a:gd name="T44" fmla="*/ 62 w 195"/>
                  <a:gd name="T4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5" h="80">
                    <a:moveTo>
                      <a:pt x="62" y="79"/>
                    </a:moveTo>
                    <a:lnTo>
                      <a:pt x="62" y="79"/>
                    </a:lnTo>
                    <a:lnTo>
                      <a:pt x="97" y="70"/>
                    </a:lnTo>
                    <a:lnTo>
                      <a:pt x="124" y="61"/>
                    </a:lnTo>
                    <a:lnTo>
                      <a:pt x="177" y="44"/>
                    </a:lnTo>
                    <a:lnTo>
                      <a:pt x="177" y="44"/>
                    </a:lnTo>
                    <a:lnTo>
                      <a:pt x="186" y="35"/>
                    </a:lnTo>
                    <a:lnTo>
                      <a:pt x="194" y="26"/>
                    </a:lnTo>
                    <a:lnTo>
                      <a:pt x="194" y="17"/>
                    </a:lnTo>
                    <a:lnTo>
                      <a:pt x="194" y="17"/>
                    </a:lnTo>
                    <a:lnTo>
                      <a:pt x="177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80" y="9"/>
                    </a:lnTo>
                    <a:lnTo>
                      <a:pt x="27" y="17"/>
                    </a:lnTo>
                    <a:lnTo>
                      <a:pt x="9" y="26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36" y="70"/>
                    </a:lnTo>
                    <a:lnTo>
                      <a:pt x="62" y="7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" name="Freeform 10">
                <a:extLst>
                  <a:ext uri="{FF2B5EF4-FFF2-40B4-BE49-F238E27FC236}">
                    <a16:creationId xmlns:a16="http://schemas.microsoft.com/office/drawing/2014/main" id="{4B3148FB-2CC8-C04E-B8B4-39E2FE655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250" y="1957388"/>
                <a:ext cx="41275" cy="38100"/>
              </a:xfrm>
              <a:custGeom>
                <a:avLst/>
                <a:gdLst>
                  <a:gd name="T0" fmla="*/ 62 w 116"/>
                  <a:gd name="T1" fmla="*/ 106 h 107"/>
                  <a:gd name="T2" fmla="*/ 62 w 116"/>
                  <a:gd name="T3" fmla="*/ 106 h 107"/>
                  <a:gd name="T4" fmla="*/ 89 w 116"/>
                  <a:gd name="T5" fmla="*/ 106 h 107"/>
                  <a:gd name="T6" fmla="*/ 89 w 116"/>
                  <a:gd name="T7" fmla="*/ 106 h 107"/>
                  <a:gd name="T8" fmla="*/ 106 w 116"/>
                  <a:gd name="T9" fmla="*/ 106 h 107"/>
                  <a:gd name="T10" fmla="*/ 115 w 116"/>
                  <a:gd name="T11" fmla="*/ 97 h 107"/>
                  <a:gd name="T12" fmla="*/ 115 w 116"/>
                  <a:gd name="T13" fmla="*/ 97 h 107"/>
                  <a:gd name="T14" fmla="*/ 115 w 116"/>
                  <a:gd name="T15" fmla="*/ 79 h 107"/>
                  <a:gd name="T16" fmla="*/ 115 w 116"/>
                  <a:gd name="T17" fmla="*/ 61 h 107"/>
                  <a:gd name="T18" fmla="*/ 115 w 116"/>
                  <a:gd name="T19" fmla="*/ 61 h 107"/>
                  <a:gd name="T20" fmla="*/ 98 w 116"/>
                  <a:gd name="T21" fmla="*/ 35 h 107"/>
                  <a:gd name="T22" fmla="*/ 71 w 116"/>
                  <a:gd name="T23" fmla="*/ 17 h 107"/>
                  <a:gd name="T24" fmla="*/ 45 w 116"/>
                  <a:gd name="T25" fmla="*/ 9 h 107"/>
                  <a:gd name="T26" fmla="*/ 27 w 116"/>
                  <a:gd name="T27" fmla="*/ 0 h 107"/>
                  <a:gd name="T28" fmla="*/ 27 w 116"/>
                  <a:gd name="T29" fmla="*/ 0 h 107"/>
                  <a:gd name="T30" fmla="*/ 9 w 116"/>
                  <a:gd name="T31" fmla="*/ 9 h 107"/>
                  <a:gd name="T32" fmla="*/ 0 w 116"/>
                  <a:gd name="T33" fmla="*/ 26 h 107"/>
                  <a:gd name="T34" fmla="*/ 0 w 116"/>
                  <a:gd name="T35" fmla="*/ 26 h 107"/>
                  <a:gd name="T36" fmla="*/ 9 w 116"/>
                  <a:gd name="T37" fmla="*/ 44 h 107"/>
                  <a:gd name="T38" fmla="*/ 18 w 116"/>
                  <a:gd name="T39" fmla="*/ 70 h 107"/>
                  <a:gd name="T40" fmla="*/ 45 w 116"/>
                  <a:gd name="T41" fmla="*/ 88 h 107"/>
                  <a:gd name="T42" fmla="*/ 62 w 116"/>
                  <a:gd name="T43" fmla="*/ 10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107">
                    <a:moveTo>
                      <a:pt x="62" y="106"/>
                    </a:moveTo>
                    <a:lnTo>
                      <a:pt x="62" y="106"/>
                    </a:lnTo>
                    <a:lnTo>
                      <a:pt x="89" y="106"/>
                    </a:lnTo>
                    <a:lnTo>
                      <a:pt x="89" y="106"/>
                    </a:lnTo>
                    <a:lnTo>
                      <a:pt x="106" y="106"/>
                    </a:lnTo>
                    <a:lnTo>
                      <a:pt x="115" y="97"/>
                    </a:lnTo>
                    <a:lnTo>
                      <a:pt x="115" y="97"/>
                    </a:lnTo>
                    <a:lnTo>
                      <a:pt x="115" y="79"/>
                    </a:lnTo>
                    <a:lnTo>
                      <a:pt x="115" y="61"/>
                    </a:lnTo>
                    <a:lnTo>
                      <a:pt x="115" y="61"/>
                    </a:lnTo>
                    <a:lnTo>
                      <a:pt x="98" y="35"/>
                    </a:lnTo>
                    <a:lnTo>
                      <a:pt x="71" y="17"/>
                    </a:lnTo>
                    <a:lnTo>
                      <a:pt x="45" y="9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18" y="70"/>
                    </a:lnTo>
                    <a:lnTo>
                      <a:pt x="45" y="88"/>
                    </a:lnTo>
                    <a:lnTo>
                      <a:pt x="62" y="106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5" name="Freeform 11">
                <a:extLst>
                  <a:ext uri="{FF2B5EF4-FFF2-40B4-BE49-F238E27FC236}">
                    <a16:creationId xmlns:a16="http://schemas.microsoft.com/office/drawing/2014/main" id="{2B62C552-9AA5-1D4F-93A7-7E587C0807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4588" y="1911350"/>
                <a:ext cx="76200" cy="50800"/>
              </a:xfrm>
              <a:custGeom>
                <a:avLst/>
                <a:gdLst>
                  <a:gd name="T0" fmla="*/ 88 w 212"/>
                  <a:gd name="T1" fmla="*/ 141 h 142"/>
                  <a:gd name="T2" fmla="*/ 88 w 212"/>
                  <a:gd name="T3" fmla="*/ 141 h 142"/>
                  <a:gd name="T4" fmla="*/ 141 w 212"/>
                  <a:gd name="T5" fmla="*/ 141 h 142"/>
                  <a:gd name="T6" fmla="*/ 185 w 212"/>
                  <a:gd name="T7" fmla="*/ 124 h 142"/>
                  <a:gd name="T8" fmla="*/ 185 w 212"/>
                  <a:gd name="T9" fmla="*/ 124 h 142"/>
                  <a:gd name="T10" fmla="*/ 203 w 212"/>
                  <a:gd name="T11" fmla="*/ 124 h 142"/>
                  <a:gd name="T12" fmla="*/ 211 w 212"/>
                  <a:gd name="T13" fmla="*/ 106 h 142"/>
                  <a:gd name="T14" fmla="*/ 211 w 212"/>
                  <a:gd name="T15" fmla="*/ 106 h 142"/>
                  <a:gd name="T16" fmla="*/ 211 w 212"/>
                  <a:gd name="T17" fmla="*/ 97 h 142"/>
                  <a:gd name="T18" fmla="*/ 203 w 212"/>
                  <a:gd name="T19" fmla="*/ 88 h 142"/>
                  <a:gd name="T20" fmla="*/ 203 w 212"/>
                  <a:gd name="T21" fmla="*/ 88 h 142"/>
                  <a:gd name="T22" fmla="*/ 194 w 212"/>
                  <a:gd name="T23" fmla="*/ 88 h 142"/>
                  <a:gd name="T24" fmla="*/ 194 w 212"/>
                  <a:gd name="T25" fmla="*/ 88 h 142"/>
                  <a:gd name="T26" fmla="*/ 203 w 212"/>
                  <a:gd name="T27" fmla="*/ 88 h 142"/>
                  <a:gd name="T28" fmla="*/ 203 w 212"/>
                  <a:gd name="T29" fmla="*/ 88 h 142"/>
                  <a:gd name="T30" fmla="*/ 211 w 212"/>
                  <a:gd name="T31" fmla="*/ 71 h 142"/>
                  <a:gd name="T32" fmla="*/ 203 w 212"/>
                  <a:gd name="T33" fmla="*/ 53 h 142"/>
                  <a:gd name="T34" fmla="*/ 203 w 212"/>
                  <a:gd name="T35" fmla="*/ 53 h 142"/>
                  <a:gd name="T36" fmla="*/ 194 w 212"/>
                  <a:gd name="T37" fmla="*/ 44 h 142"/>
                  <a:gd name="T38" fmla="*/ 185 w 212"/>
                  <a:gd name="T39" fmla="*/ 35 h 142"/>
                  <a:gd name="T40" fmla="*/ 158 w 212"/>
                  <a:gd name="T41" fmla="*/ 35 h 142"/>
                  <a:gd name="T42" fmla="*/ 158 w 212"/>
                  <a:gd name="T43" fmla="*/ 35 h 142"/>
                  <a:gd name="T44" fmla="*/ 123 w 212"/>
                  <a:gd name="T45" fmla="*/ 35 h 142"/>
                  <a:gd name="T46" fmla="*/ 123 w 212"/>
                  <a:gd name="T47" fmla="*/ 35 h 142"/>
                  <a:gd name="T48" fmla="*/ 97 w 212"/>
                  <a:gd name="T49" fmla="*/ 27 h 142"/>
                  <a:gd name="T50" fmla="*/ 97 w 212"/>
                  <a:gd name="T51" fmla="*/ 27 h 142"/>
                  <a:gd name="T52" fmla="*/ 44 w 212"/>
                  <a:gd name="T53" fmla="*/ 0 h 142"/>
                  <a:gd name="T54" fmla="*/ 17 w 212"/>
                  <a:gd name="T55" fmla="*/ 0 h 142"/>
                  <a:gd name="T56" fmla="*/ 8 w 212"/>
                  <a:gd name="T57" fmla="*/ 9 h 142"/>
                  <a:gd name="T58" fmla="*/ 8 w 212"/>
                  <a:gd name="T59" fmla="*/ 9 h 142"/>
                  <a:gd name="T60" fmla="*/ 0 w 212"/>
                  <a:gd name="T61" fmla="*/ 27 h 142"/>
                  <a:gd name="T62" fmla="*/ 0 w 212"/>
                  <a:gd name="T63" fmla="*/ 44 h 142"/>
                  <a:gd name="T64" fmla="*/ 17 w 212"/>
                  <a:gd name="T65" fmla="*/ 80 h 142"/>
                  <a:gd name="T66" fmla="*/ 17 w 212"/>
                  <a:gd name="T67" fmla="*/ 80 h 142"/>
                  <a:gd name="T68" fmla="*/ 44 w 212"/>
                  <a:gd name="T69" fmla="*/ 124 h 142"/>
                  <a:gd name="T70" fmla="*/ 61 w 212"/>
                  <a:gd name="T71" fmla="*/ 141 h 142"/>
                  <a:gd name="T72" fmla="*/ 88 w 212"/>
                  <a:gd name="T73" fmla="*/ 14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2" h="142">
                    <a:moveTo>
                      <a:pt x="88" y="141"/>
                    </a:moveTo>
                    <a:lnTo>
                      <a:pt x="88" y="141"/>
                    </a:lnTo>
                    <a:lnTo>
                      <a:pt x="141" y="141"/>
                    </a:lnTo>
                    <a:lnTo>
                      <a:pt x="185" y="124"/>
                    </a:lnTo>
                    <a:lnTo>
                      <a:pt x="185" y="124"/>
                    </a:lnTo>
                    <a:lnTo>
                      <a:pt x="203" y="124"/>
                    </a:lnTo>
                    <a:lnTo>
                      <a:pt x="211" y="106"/>
                    </a:lnTo>
                    <a:lnTo>
                      <a:pt x="211" y="106"/>
                    </a:lnTo>
                    <a:lnTo>
                      <a:pt x="211" y="97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194" y="88"/>
                    </a:lnTo>
                    <a:lnTo>
                      <a:pt x="194" y="88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211" y="71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94" y="44"/>
                    </a:lnTo>
                    <a:lnTo>
                      <a:pt x="185" y="35"/>
                    </a:lnTo>
                    <a:lnTo>
                      <a:pt x="158" y="35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123" y="35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27"/>
                    </a:lnTo>
                    <a:lnTo>
                      <a:pt x="0" y="44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44" y="124"/>
                    </a:lnTo>
                    <a:lnTo>
                      <a:pt x="61" y="141"/>
                    </a:lnTo>
                    <a:lnTo>
                      <a:pt x="88" y="14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" name="Freeform 12">
                <a:extLst>
                  <a:ext uri="{FF2B5EF4-FFF2-40B4-BE49-F238E27FC236}">
                    <a16:creationId xmlns:a16="http://schemas.microsoft.com/office/drawing/2014/main" id="{11EDCC14-D90F-6C48-827E-405B516FB5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2700" y="1962150"/>
                <a:ext cx="41275" cy="28575"/>
              </a:xfrm>
              <a:custGeom>
                <a:avLst/>
                <a:gdLst>
                  <a:gd name="T0" fmla="*/ 53 w 116"/>
                  <a:gd name="T1" fmla="*/ 80 h 81"/>
                  <a:gd name="T2" fmla="*/ 53 w 116"/>
                  <a:gd name="T3" fmla="*/ 80 h 81"/>
                  <a:gd name="T4" fmla="*/ 88 w 116"/>
                  <a:gd name="T5" fmla="*/ 71 h 81"/>
                  <a:gd name="T6" fmla="*/ 106 w 116"/>
                  <a:gd name="T7" fmla="*/ 62 h 81"/>
                  <a:gd name="T8" fmla="*/ 115 w 116"/>
                  <a:gd name="T9" fmla="*/ 53 h 81"/>
                  <a:gd name="T10" fmla="*/ 115 w 116"/>
                  <a:gd name="T11" fmla="*/ 53 h 81"/>
                  <a:gd name="T12" fmla="*/ 115 w 116"/>
                  <a:gd name="T13" fmla="*/ 36 h 81"/>
                  <a:gd name="T14" fmla="*/ 106 w 116"/>
                  <a:gd name="T15" fmla="*/ 27 h 81"/>
                  <a:gd name="T16" fmla="*/ 97 w 116"/>
                  <a:gd name="T17" fmla="*/ 9 h 81"/>
                  <a:gd name="T18" fmla="*/ 97 w 116"/>
                  <a:gd name="T19" fmla="*/ 9 h 81"/>
                  <a:gd name="T20" fmla="*/ 97 w 116"/>
                  <a:gd name="T21" fmla="*/ 9 h 81"/>
                  <a:gd name="T22" fmla="*/ 97 w 116"/>
                  <a:gd name="T23" fmla="*/ 9 h 81"/>
                  <a:gd name="T24" fmla="*/ 62 w 116"/>
                  <a:gd name="T25" fmla="*/ 0 h 81"/>
                  <a:gd name="T26" fmla="*/ 35 w 116"/>
                  <a:gd name="T27" fmla="*/ 9 h 81"/>
                  <a:gd name="T28" fmla="*/ 17 w 116"/>
                  <a:gd name="T29" fmla="*/ 18 h 81"/>
                  <a:gd name="T30" fmla="*/ 9 w 116"/>
                  <a:gd name="T31" fmla="*/ 36 h 81"/>
                  <a:gd name="T32" fmla="*/ 9 w 116"/>
                  <a:gd name="T33" fmla="*/ 36 h 81"/>
                  <a:gd name="T34" fmla="*/ 0 w 116"/>
                  <a:gd name="T35" fmla="*/ 53 h 81"/>
                  <a:gd name="T36" fmla="*/ 9 w 116"/>
                  <a:gd name="T37" fmla="*/ 71 h 81"/>
                  <a:gd name="T38" fmla="*/ 26 w 116"/>
                  <a:gd name="T39" fmla="*/ 80 h 81"/>
                  <a:gd name="T40" fmla="*/ 26 w 116"/>
                  <a:gd name="T41" fmla="*/ 80 h 81"/>
                  <a:gd name="T42" fmla="*/ 53 w 116"/>
                  <a:gd name="T43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81">
                    <a:moveTo>
                      <a:pt x="53" y="80"/>
                    </a:moveTo>
                    <a:lnTo>
                      <a:pt x="53" y="80"/>
                    </a:lnTo>
                    <a:lnTo>
                      <a:pt x="88" y="71"/>
                    </a:lnTo>
                    <a:lnTo>
                      <a:pt x="106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15" y="36"/>
                    </a:lnTo>
                    <a:lnTo>
                      <a:pt x="106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62" y="0"/>
                    </a:lnTo>
                    <a:lnTo>
                      <a:pt x="35" y="9"/>
                    </a:lnTo>
                    <a:lnTo>
                      <a:pt x="17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53"/>
                    </a:lnTo>
                    <a:lnTo>
                      <a:pt x="9" y="71"/>
                    </a:lnTo>
                    <a:lnTo>
                      <a:pt x="26" y="80"/>
                    </a:lnTo>
                    <a:lnTo>
                      <a:pt x="26" y="80"/>
                    </a:lnTo>
                    <a:lnTo>
                      <a:pt x="53" y="8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7" name="Freeform 13">
                <a:extLst>
                  <a:ext uri="{FF2B5EF4-FFF2-40B4-BE49-F238E27FC236}">
                    <a16:creationId xmlns:a16="http://schemas.microsoft.com/office/drawing/2014/main" id="{E9C1302B-5DCE-9B47-BABA-37FAD98724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3775" y="1885950"/>
                <a:ext cx="139700" cy="79375"/>
              </a:xfrm>
              <a:custGeom>
                <a:avLst/>
                <a:gdLst>
                  <a:gd name="T0" fmla="*/ 26 w 389"/>
                  <a:gd name="T1" fmla="*/ 89 h 222"/>
                  <a:gd name="T2" fmla="*/ 71 w 389"/>
                  <a:gd name="T3" fmla="*/ 89 h 222"/>
                  <a:gd name="T4" fmla="*/ 88 w 389"/>
                  <a:gd name="T5" fmla="*/ 89 h 222"/>
                  <a:gd name="T6" fmla="*/ 106 w 389"/>
                  <a:gd name="T7" fmla="*/ 89 h 222"/>
                  <a:gd name="T8" fmla="*/ 123 w 389"/>
                  <a:gd name="T9" fmla="*/ 106 h 222"/>
                  <a:gd name="T10" fmla="*/ 79 w 389"/>
                  <a:gd name="T11" fmla="*/ 106 h 222"/>
                  <a:gd name="T12" fmla="*/ 53 w 389"/>
                  <a:gd name="T13" fmla="*/ 106 h 222"/>
                  <a:gd name="T14" fmla="*/ 35 w 389"/>
                  <a:gd name="T15" fmla="*/ 115 h 222"/>
                  <a:gd name="T16" fmla="*/ 35 w 389"/>
                  <a:gd name="T17" fmla="*/ 124 h 222"/>
                  <a:gd name="T18" fmla="*/ 35 w 389"/>
                  <a:gd name="T19" fmla="*/ 142 h 222"/>
                  <a:gd name="T20" fmla="*/ 44 w 389"/>
                  <a:gd name="T21" fmla="*/ 159 h 222"/>
                  <a:gd name="T22" fmla="*/ 115 w 389"/>
                  <a:gd name="T23" fmla="*/ 159 h 222"/>
                  <a:gd name="T24" fmla="*/ 159 w 389"/>
                  <a:gd name="T25" fmla="*/ 151 h 222"/>
                  <a:gd name="T26" fmla="*/ 229 w 389"/>
                  <a:gd name="T27" fmla="*/ 168 h 222"/>
                  <a:gd name="T28" fmla="*/ 256 w 389"/>
                  <a:gd name="T29" fmla="*/ 186 h 222"/>
                  <a:gd name="T30" fmla="*/ 335 w 389"/>
                  <a:gd name="T31" fmla="*/ 221 h 222"/>
                  <a:gd name="T32" fmla="*/ 362 w 389"/>
                  <a:gd name="T33" fmla="*/ 212 h 222"/>
                  <a:gd name="T34" fmla="*/ 379 w 389"/>
                  <a:gd name="T35" fmla="*/ 195 h 222"/>
                  <a:gd name="T36" fmla="*/ 388 w 389"/>
                  <a:gd name="T37" fmla="*/ 168 h 222"/>
                  <a:gd name="T38" fmla="*/ 388 w 389"/>
                  <a:gd name="T39" fmla="*/ 151 h 222"/>
                  <a:gd name="T40" fmla="*/ 371 w 389"/>
                  <a:gd name="T41" fmla="*/ 142 h 222"/>
                  <a:gd name="T42" fmla="*/ 362 w 389"/>
                  <a:gd name="T43" fmla="*/ 133 h 222"/>
                  <a:gd name="T44" fmla="*/ 362 w 389"/>
                  <a:gd name="T45" fmla="*/ 106 h 222"/>
                  <a:gd name="T46" fmla="*/ 344 w 389"/>
                  <a:gd name="T47" fmla="*/ 89 h 222"/>
                  <a:gd name="T48" fmla="*/ 282 w 389"/>
                  <a:gd name="T49" fmla="*/ 80 h 222"/>
                  <a:gd name="T50" fmla="*/ 265 w 389"/>
                  <a:gd name="T51" fmla="*/ 62 h 222"/>
                  <a:gd name="T52" fmla="*/ 247 w 389"/>
                  <a:gd name="T53" fmla="*/ 45 h 222"/>
                  <a:gd name="T54" fmla="*/ 212 w 389"/>
                  <a:gd name="T55" fmla="*/ 36 h 222"/>
                  <a:gd name="T56" fmla="*/ 203 w 389"/>
                  <a:gd name="T57" fmla="*/ 45 h 222"/>
                  <a:gd name="T58" fmla="*/ 203 w 389"/>
                  <a:gd name="T59" fmla="*/ 45 h 222"/>
                  <a:gd name="T60" fmla="*/ 203 w 389"/>
                  <a:gd name="T61" fmla="*/ 45 h 222"/>
                  <a:gd name="T62" fmla="*/ 194 w 389"/>
                  <a:gd name="T63" fmla="*/ 36 h 222"/>
                  <a:gd name="T64" fmla="*/ 185 w 389"/>
                  <a:gd name="T65" fmla="*/ 27 h 222"/>
                  <a:gd name="T66" fmla="*/ 97 w 389"/>
                  <a:gd name="T67" fmla="*/ 0 h 222"/>
                  <a:gd name="T68" fmla="*/ 18 w 389"/>
                  <a:gd name="T69" fmla="*/ 9 h 222"/>
                  <a:gd name="T70" fmla="*/ 0 w 389"/>
                  <a:gd name="T71" fmla="*/ 18 h 222"/>
                  <a:gd name="T72" fmla="*/ 0 w 389"/>
                  <a:gd name="T73" fmla="*/ 36 h 222"/>
                  <a:gd name="T74" fmla="*/ 26 w 389"/>
                  <a:gd name="T75" fmla="*/ 8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9" h="222">
                    <a:moveTo>
                      <a:pt x="26" y="89"/>
                    </a:moveTo>
                    <a:lnTo>
                      <a:pt x="26" y="89"/>
                    </a:lnTo>
                    <a:lnTo>
                      <a:pt x="44" y="98"/>
                    </a:lnTo>
                    <a:lnTo>
                      <a:pt x="71" y="89"/>
                    </a:lnTo>
                    <a:lnTo>
                      <a:pt x="71" y="89"/>
                    </a:lnTo>
                    <a:lnTo>
                      <a:pt x="88" y="89"/>
                    </a:lnTo>
                    <a:lnTo>
                      <a:pt x="106" y="89"/>
                    </a:lnTo>
                    <a:lnTo>
                      <a:pt x="106" y="89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06" y="115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53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42"/>
                    </a:lnTo>
                    <a:lnTo>
                      <a:pt x="44" y="159"/>
                    </a:lnTo>
                    <a:lnTo>
                      <a:pt x="44" y="159"/>
                    </a:lnTo>
                    <a:lnTo>
                      <a:pt x="79" y="168"/>
                    </a:lnTo>
                    <a:lnTo>
                      <a:pt x="115" y="159"/>
                    </a:lnTo>
                    <a:lnTo>
                      <a:pt x="115" y="159"/>
                    </a:lnTo>
                    <a:lnTo>
                      <a:pt x="159" y="151"/>
                    </a:lnTo>
                    <a:lnTo>
                      <a:pt x="194" y="159"/>
                    </a:lnTo>
                    <a:lnTo>
                      <a:pt x="229" y="168"/>
                    </a:lnTo>
                    <a:lnTo>
                      <a:pt x="256" y="186"/>
                    </a:lnTo>
                    <a:lnTo>
                      <a:pt x="256" y="186"/>
                    </a:lnTo>
                    <a:lnTo>
                      <a:pt x="300" y="212"/>
                    </a:lnTo>
                    <a:lnTo>
                      <a:pt x="335" y="221"/>
                    </a:lnTo>
                    <a:lnTo>
                      <a:pt x="335" y="221"/>
                    </a:lnTo>
                    <a:lnTo>
                      <a:pt x="362" y="212"/>
                    </a:lnTo>
                    <a:lnTo>
                      <a:pt x="379" y="195"/>
                    </a:lnTo>
                    <a:lnTo>
                      <a:pt x="379" y="195"/>
                    </a:lnTo>
                    <a:lnTo>
                      <a:pt x="388" y="186"/>
                    </a:lnTo>
                    <a:lnTo>
                      <a:pt x="388" y="168"/>
                    </a:lnTo>
                    <a:lnTo>
                      <a:pt x="388" y="168"/>
                    </a:lnTo>
                    <a:lnTo>
                      <a:pt x="388" y="151"/>
                    </a:lnTo>
                    <a:lnTo>
                      <a:pt x="371" y="142"/>
                    </a:lnTo>
                    <a:lnTo>
                      <a:pt x="371" y="142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62" y="115"/>
                    </a:lnTo>
                    <a:lnTo>
                      <a:pt x="362" y="106"/>
                    </a:lnTo>
                    <a:lnTo>
                      <a:pt x="362" y="106"/>
                    </a:lnTo>
                    <a:lnTo>
                      <a:pt x="344" y="89"/>
                    </a:lnTo>
                    <a:lnTo>
                      <a:pt x="326" y="80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65" y="62"/>
                    </a:lnTo>
                    <a:lnTo>
                      <a:pt x="265" y="62"/>
                    </a:lnTo>
                    <a:lnTo>
                      <a:pt x="247" y="45"/>
                    </a:lnTo>
                    <a:lnTo>
                      <a:pt x="229" y="36"/>
                    </a:lnTo>
                    <a:lnTo>
                      <a:pt x="212" y="36"/>
                    </a:lnTo>
                    <a:lnTo>
                      <a:pt x="212" y="36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194" y="36"/>
                    </a:lnTo>
                    <a:lnTo>
                      <a:pt x="185" y="27"/>
                    </a:lnTo>
                    <a:lnTo>
                      <a:pt x="185" y="27"/>
                    </a:lnTo>
                    <a:lnTo>
                      <a:pt x="150" y="9"/>
                    </a:lnTo>
                    <a:lnTo>
                      <a:pt x="97" y="0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8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9" y="71"/>
                    </a:lnTo>
                    <a:lnTo>
                      <a:pt x="26" y="8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8" name="Freeform 14">
                <a:extLst>
                  <a:ext uri="{FF2B5EF4-FFF2-40B4-BE49-F238E27FC236}">
                    <a16:creationId xmlns:a16="http://schemas.microsoft.com/office/drawing/2014/main" id="{99FE9512-1A6F-1141-914B-A167A75EB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4950" y="2509838"/>
                <a:ext cx="28575" cy="28575"/>
              </a:xfrm>
              <a:custGeom>
                <a:avLst/>
                <a:gdLst>
                  <a:gd name="T0" fmla="*/ 45 w 81"/>
                  <a:gd name="T1" fmla="*/ 0 h 80"/>
                  <a:gd name="T2" fmla="*/ 45 w 81"/>
                  <a:gd name="T3" fmla="*/ 0 h 80"/>
                  <a:gd name="T4" fmla="*/ 18 w 81"/>
                  <a:gd name="T5" fmla="*/ 0 h 80"/>
                  <a:gd name="T6" fmla="*/ 0 w 81"/>
                  <a:gd name="T7" fmla="*/ 17 h 80"/>
                  <a:gd name="T8" fmla="*/ 0 w 81"/>
                  <a:gd name="T9" fmla="*/ 17 h 80"/>
                  <a:gd name="T10" fmla="*/ 0 w 81"/>
                  <a:gd name="T11" fmla="*/ 44 h 80"/>
                  <a:gd name="T12" fmla="*/ 9 w 81"/>
                  <a:gd name="T13" fmla="*/ 62 h 80"/>
                  <a:gd name="T14" fmla="*/ 9 w 81"/>
                  <a:gd name="T15" fmla="*/ 62 h 80"/>
                  <a:gd name="T16" fmla="*/ 18 w 81"/>
                  <a:gd name="T17" fmla="*/ 79 h 80"/>
                  <a:gd name="T18" fmla="*/ 36 w 81"/>
                  <a:gd name="T19" fmla="*/ 79 h 80"/>
                  <a:gd name="T20" fmla="*/ 36 w 81"/>
                  <a:gd name="T21" fmla="*/ 79 h 80"/>
                  <a:gd name="T22" fmla="*/ 36 w 81"/>
                  <a:gd name="T23" fmla="*/ 79 h 80"/>
                  <a:gd name="T24" fmla="*/ 36 w 81"/>
                  <a:gd name="T25" fmla="*/ 79 h 80"/>
                  <a:gd name="T26" fmla="*/ 62 w 81"/>
                  <a:gd name="T27" fmla="*/ 70 h 80"/>
                  <a:gd name="T28" fmla="*/ 71 w 81"/>
                  <a:gd name="T29" fmla="*/ 53 h 80"/>
                  <a:gd name="T30" fmla="*/ 71 w 81"/>
                  <a:gd name="T31" fmla="*/ 53 h 80"/>
                  <a:gd name="T32" fmla="*/ 80 w 81"/>
                  <a:gd name="T33" fmla="*/ 26 h 80"/>
                  <a:gd name="T34" fmla="*/ 71 w 81"/>
                  <a:gd name="T35" fmla="*/ 9 h 80"/>
                  <a:gd name="T36" fmla="*/ 71 w 81"/>
                  <a:gd name="T37" fmla="*/ 9 h 80"/>
                  <a:gd name="T38" fmla="*/ 62 w 81"/>
                  <a:gd name="T39" fmla="*/ 0 h 80"/>
                  <a:gd name="T40" fmla="*/ 45 w 81"/>
                  <a:gd name="T4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1" h="80">
                    <a:moveTo>
                      <a:pt x="45" y="0"/>
                    </a:moveTo>
                    <a:lnTo>
                      <a:pt x="45" y="0"/>
                    </a:lnTo>
                    <a:lnTo>
                      <a:pt x="18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62" y="70"/>
                    </a:lnTo>
                    <a:lnTo>
                      <a:pt x="71" y="53"/>
                    </a:lnTo>
                    <a:lnTo>
                      <a:pt x="71" y="53"/>
                    </a:lnTo>
                    <a:lnTo>
                      <a:pt x="80" y="26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62" y="0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" name="Freeform 15">
                <a:extLst>
                  <a:ext uri="{FF2B5EF4-FFF2-40B4-BE49-F238E27FC236}">
                    <a16:creationId xmlns:a16="http://schemas.microsoft.com/office/drawing/2014/main" id="{0B2A90DE-7B19-DD43-9462-367DE703B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3275" y="1949450"/>
                <a:ext cx="38100" cy="22225"/>
              </a:xfrm>
              <a:custGeom>
                <a:avLst/>
                <a:gdLst>
                  <a:gd name="T0" fmla="*/ 8 w 106"/>
                  <a:gd name="T1" fmla="*/ 27 h 63"/>
                  <a:gd name="T2" fmla="*/ 8 w 106"/>
                  <a:gd name="T3" fmla="*/ 27 h 63"/>
                  <a:gd name="T4" fmla="*/ 35 w 106"/>
                  <a:gd name="T5" fmla="*/ 53 h 63"/>
                  <a:gd name="T6" fmla="*/ 70 w 106"/>
                  <a:gd name="T7" fmla="*/ 62 h 63"/>
                  <a:gd name="T8" fmla="*/ 70 w 106"/>
                  <a:gd name="T9" fmla="*/ 62 h 63"/>
                  <a:gd name="T10" fmla="*/ 79 w 106"/>
                  <a:gd name="T11" fmla="*/ 62 h 63"/>
                  <a:gd name="T12" fmla="*/ 79 w 106"/>
                  <a:gd name="T13" fmla="*/ 62 h 63"/>
                  <a:gd name="T14" fmla="*/ 97 w 106"/>
                  <a:gd name="T15" fmla="*/ 53 h 63"/>
                  <a:gd name="T16" fmla="*/ 105 w 106"/>
                  <a:gd name="T17" fmla="*/ 44 h 63"/>
                  <a:gd name="T18" fmla="*/ 105 w 106"/>
                  <a:gd name="T19" fmla="*/ 44 h 63"/>
                  <a:gd name="T20" fmla="*/ 105 w 106"/>
                  <a:gd name="T21" fmla="*/ 27 h 63"/>
                  <a:gd name="T22" fmla="*/ 97 w 106"/>
                  <a:gd name="T23" fmla="*/ 9 h 63"/>
                  <a:gd name="T24" fmla="*/ 97 w 106"/>
                  <a:gd name="T25" fmla="*/ 9 h 63"/>
                  <a:gd name="T26" fmla="*/ 79 w 106"/>
                  <a:gd name="T27" fmla="*/ 0 h 63"/>
                  <a:gd name="T28" fmla="*/ 52 w 106"/>
                  <a:gd name="T29" fmla="*/ 0 h 63"/>
                  <a:gd name="T30" fmla="*/ 26 w 106"/>
                  <a:gd name="T31" fmla="*/ 0 h 63"/>
                  <a:gd name="T32" fmla="*/ 8 w 106"/>
                  <a:gd name="T33" fmla="*/ 9 h 63"/>
                  <a:gd name="T34" fmla="*/ 8 w 106"/>
                  <a:gd name="T35" fmla="*/ 9 h 63"/>
                  <a:gd name="T36" fmla="*/ 0 w 106"/>
                  <a:gd name="T37" fmla="*/ 18 h 63"/>
                  <a:gd name="T38" fmla="*/ 0 w 106"/>
                  <a:gd name="T39" fmla="*/ 27 h 63"/>
                  <a:gd name="T40" fmla="*/ 0 w 106"/>
                  <a:gd name="T41" fmla="*/ 27 h 63"/>
                  <a:gd name="T42" fmla="*/ 8 w 106"/>
                  <a:gd name="T43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6" h="63">
                    <a:moveTo>
                      <a:pt x="8" y="27"/>
                    </a:moveTo>
                    <a:lnTo>
                      <a:pt x="8" y="27"/>
                    </a:lnTo>
                    <a:lnTo>
                      <a:pt x="35" y="53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9" y="62"/>
                    </a:lnTo>
                    <a:lnTo>
                      <a:pt x="79" y="62"/>
                    </a:lnTo>
                    <a:lnTo>
                      <a:pt x="97" y="53"/>
                    </a:lnTo>
                    <a:lnTo>
                      <a:pt x="105" y="44"/>
                    </a:lnTo>
                    <a:lnTo>
                      <a:pt x="105" y="44"/>
                    </a:lnTo>
                    <a:lnTo>
                      <a:pt x="105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52" y="0"/>
                    </a:lnTo>
                    <a:lnTo>
                      <a:pt x="26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8" y="27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0" name="Freeform 16">
                <a:extLst>
                  <a:ext uri="{FF2B5EF4-FFF2-40B4-BE49-F238E27FC236}">
                    <a16:creationId xmlns:a16="http://schemas.microsoft.com/office/drawing/2014/main" id="{50B193C4-0D60-9E4F-886A-1DCE76FF1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4525" y="1965325"/>
                <a:ext cx="158750" cy="92075"/>
              </a:xfrm>
              <a:custGeom>
                <a:avLst/>
                <a:gdLst>
                  <a:gd name="T0" fmla="*/ 9 w 443"/>
                  <a:gd name="T1" fmla="*/ 186 h 257"/>
                  <a:gd name="T2" fmla="*/ 9 w 443"/>
                  <a:gd name="T3" fmla="*/ 203 h 257"/>
                  <a:gd name="T4" fmla="*/ 18 w 443"/>
                  <a:gd name="T5" fmla="*/ 221 h 257"/>
                  <a:gd name="T6" fmla="*/ 27 w 443"/>
                  <a:gd name="T7" fmla="*/ 221 h 257"/>
                  <a:gd name="T8" fmla="*/ 53 w 443"/>
                  <a:gd name="T9" fmla="*/ 221 h 257"/>
                  <a:gd name="T10" fmla="*/ 62 w 443"/>
                  <a:gd name="T11" fmla="*/ 212 h 257"/>
                  <a:gd name="T12" fmla="*/ 71 w 443"/>
                  <a:gd name="T13" fmla="*/ 212 h 257"/>
                  <a:gd name="T14" fmla="*/ 106 w 443"/>
                  <a:gd name="T15" fmla="*/ 212 h 257"/>
                  <a:gd name="T16" fmla="*/ 124 w 443"/>
                  <a:gd name="T17" fmla="*/ 194 h 257"/>
                  <a:gd name="T18" fmla="*/ 142 w 443"/>
                  <a:gd name="T19" fmla="*/ 230 h 257"/>
                  <a:gd name="T20" fmla="*/ 159 w 443"/>
                  <a:gd name="T21" fmla="*/ 230 h 257"/>
                  <a:gd name="T22" fmla="*/ 186 w 443"/>
                  <a:gd name="T23" fmla="*/ 221 h 257"/>
                  <a:gd name="T24" fmla="*/ 195 w 443"/>
                  <a:gd name="T25" fmla="*/ 194 h 257"/>
                  <a:gd name="T26" fmla="*/ 203 w 443"/>
                  <a:gd name="T27" fmla="*/ 186 h 257"/>
                  <a:gd name="T28" fmla="*/ 230 w 443"/>
                  <a:gd name="T29" fmla="*/ 194 h 257"/>
                  <a:gd name="T30" fmla="*/ 247 w 443"/>
                  <a:gd name="T31" fmla="*/ 177 h 257"/>
                  <a:gd name="T32" fmla="*/ 256 w 443"/>
                  <a:gd name="T33" fmla="*/ 159 h 257"/>
                  <a:gd name="T34" fmla="*/ 256 w 443"/>
                  <a:gd name="T35" fmla="*/ 141 h 257"/>
                  <a:gd name="T36" fmla="*/ 283 w 443"/>
                  <a:gd name="T37" fmla="*/ 115 h 257"/>
                  <a:gd name="T38" fmla="*/ 274 w 443"/>
                  <a:gd name="T39" fmla="*/ 124 h 257"/>
                  <a:gd name="T40" fmla="*/ 274 w 443"/>
                  <a:gd name="T41" fmla="*/ 141 h 257"/>
                  <a:gd name="T42" fmla="*/ 283 w 443"/>
                  <a:gd name="T43" fmla="*/ 159 h 257"/>
                  <a:gd name="T44" fmla="*/ 300 w 443"/>
                  <a:gd name="T45" fmla="*/ 177 h 257"/>
                  <a:gd name="T46" fmla="*/ 247 w 443"/>
                  <a:gd name="T47" fmla="*/ 203 h 257"/>
                  <a:gd name="T48" fmla="*/ 203 w 443"/>
                  <a:gd name="T49" fmla="*/ 239 h 257"/>
                  <a:gd name="T50" fmla="*/ 212 w 443"/>
                  <a:gd name="T51" fmla="*/ 256 h 257"/>
                  <a:gd name="T52" fmla="*/ 221 w 443"/>
                  <a:gd name="T53" fmla="*/ 256 h 257"/>
                  <a:gd name="T54" fmla="*/ 230 w 443"/>
                  <a:gd name="T55" fmla="*/ 256 h 257"/>
                  <a:gd name="T56" fmla="*/ 274 w 443"/>
                  <a:gd name="T57" fmla="*/ 247 h 257"/>
                  <a:gd name="T58" fmla="*/ 309 w 443"/>
                  <a:gd name="T59" fmla="*/ 221 h 257"/>
                  <a:gd name="T60" fmla="*/ 318 w 443"/>
                  <a:gd name="T61" fmla="*/ 194 h 257"/>
                  <a:gd name="T62" fmla="*/ 318 w 443"/>
                  <a:gd name="T63" fmla="*/ 177 h 257"/>
                  <a:gd name="T64" fmla="*/ 309 w 443"/>
                  <a:gd name="T65" fmla="*/ 177 h 257"/>
                  <a:gd name="T66" fmla="*/ 318 w 443"/>
                  <a:gd name="T67" fmla="*/ 177 h 257"/>
                  <a:gd name="T68" fmla="*/ 345 w 443"/>
                  <a:gd name="T69" fmla="*/ 159 h 257"/>
                  <a:gd name="T70" fmla="*/ 362 w 443"/>
                  <a:gd name="T71" fmla="*/ 141 h 257"/>
                  <a:gd name="T72" fmla="*/ 371 w 443"/>
                  <a:gd name="T73" fmla="*/ 141 h 257"/>
                  <a:gd name="T74" fmla="*/ 406 w 443"/>
                  <a:gd name="T75" fmla="*/ 133 h 257"/>
                  <a:gd name="T76" fmla="*/ 406 w 443"/>
                  <a:gd name="T77" fmla="*/ 115 h 257"/>
                  <a:gd name="T78" fmla="*/ 406 w 443"/>
                  <a:gd name="T79" fmla="*/ 115 h 257"/>
                  <a:gd name="T80" fmla="*/ 406 w 443"/>
                  <a:gd name="T81" fmla="*/ 106 h 257"/>
                  <a:gd name="T82" fmla="*/ 406 w 443"/>
                  <a:gd name="T83" fmla="*/ 71 h 257"/>
                  <a:gd name="T84" fmla="*/ 406 w 443"/>
                  <a:gd name="T85" fmla="*/ 71 h 257"/>
                  <a:gd name="T86" fmla="*/ 433 w 443"/>
                  <a:gd name="T87" fmla="*/ 53 h 257"/>
                  <a:gd name="T88" fmla="*/ 442 w 443"/>
                  <a:gd name="T89" fmla="*/ 44 h 257"/>
                  <a:gd name="T90" fmla="*/ 442 w 443"/>
                  <a:gd name="T91" fmla="*/ 35 h 257"/>
                  <a:gd name="T92" fmla="*/ 424 w 443"/>
                  <a:gd name="T93" fmla="*/ 27 h 257"/>
                  <a:gd name="T94" fmla="*/ 406 w 443"/>
                  <a:gd name="T95" fmla="*/ 18 h 257"/>
                  <a:gd name="T96" fmla="*/ 389 w 443"/>
                  <a:gd name="T97" fmla="*/ 9 h 257"/>
                  <a:gd name="T98" fmla="*/ 353 w 443"/>
                  <a:gd name="T99" fmla="*/ 9 h 257"/>
                  <a:gd name="T100" fmla="*/ 345 w 443"/>
                  <a:gd name="T101" fmla="*/ 18 h 257"/>
                  <a:gd name="T102" fmla="*/ 336 w 443"/>
                  <a:gd name="T103" fmla="*/ 35 h 257"/>
                  <a:gd name="T104" fmla="*/ 274 w 443"/>
                  <a:gd name="T105" fmla="*/ 27 h 257"/>
                  <a:gd name="T106" fmla="*/ 239 w 443"/>
                  <a:gd name="T107" fmla="*/ 27 h 257"/>
                  <a:gd name="T108" fmla="*/ 203 w 443"/>
                  <a:gd name="T109" fmla="*/ 53 h 257"/>
                  <a:gd name="T110" fmla="*/ 168 w 443"/>
                  <a:gd name="T111" fmla="*/ 80 h 257"/>
                  <a:gd name="T112" fmla="*/ 124 w 443"/>
                  <a:gd name="T113" fmla="*/ 106 h 257"/>
                  <a:gd name="T114" fmla="*/ 106 w 443"/>
                  <a:gd name="T115" fmla="*/ 124 h 257"/>
                  <a:gd name="T116" fmla="*/ 89 w 443"/>
                  <a:gd name="T117" fmla="*/ 124 h 257"/>
                  <a:gd name="T118" fmla="*/ 36 w 443"/>
                  <a:gd name="T119" fmla="*/ 141 h 257"/>
                  <a:gd name="T120" fmla="*/ 0 w 443"/>
                  <a:gd name="T121" fmla="*/ 168 h 257"/>
                  <a:gd name="T122" fmla="*/ 0 w 443"/>
                  <a:gd name="T123" fmla="*/ 17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43" h="257">
                    <a:moveTo>
                      <a:pt x="9" y="186"/>
                    </a:moveTo>
                    <a:lnTo>
                      <a:pt x="9" y="186"/>
                    </a:lnTo>
                    <a:lnTo>
                      <a:pt x="9" y="203"/>
                    </a:lnTo>
                    <a:lnTo>
                      <a:pt x="9" y="203"/>
                    </a:lnTo>
                    <a:lnTo>
                      <a:pt x="18" y="212"/>
                    </a:lnTo>
                    <a:lnTo>
                      <a:pt x="18" y="221"/>
                    </a:lnTo>
                    <a:lnTo>
                      <a:pt x="18" y="221"/>
                    </a:lnTo>
                    <a:lnTo>
                      <a:pt x="27" y="221"/>
                    </a:lnTo>
                    <a:lnTo>
                      <a:pt x="45" y="221"/>
                    </a:lnTo>
                    <a:lnTo>
                      <a:pt x="53" y="221"/>
                    </a:lnTo>
                    <a:lnTo>
                      <a:pt x="53" y="221"/>
                    </a:lnTo>
                    <a:lnTo>
                      <a:pt x="62" y="212"/>
                    </a:lnTo>
                    <a:lnTo>
                      <a:pt x="71" y="212"/>
                    </a:lnTo>
                    <a:lnTo>
                      <a:pt x="71" y="212"/>
                    </a:lnTo>
                    <a:lnTo>
                      <a:pt x="89" y="212"/>
                    </a:lnTo>
                    <a:lnTo>
                      <a:pt x="106" y="212"/>
                    </a:lnTo>
                    <a:lnTo>
                      <a:pt x="124" y="194"/>
                    </a:lnTo>
                    <a:lnTo>
                      <a:pt x="124" y="194"/>
                    </a:lnTo>
                    <a:lnTo>
                      <a:pt x="133" y="221"/>
                    </a:lnTo>
                    <a:lnTo>
                      <a:pt x="142" y="230"/>
                    </a:lnTo>
                    <a:lnTo>
                      <a:pt x="159" y="230"/>
                    </a:lnTo>
                    <a:lnTo>
                      <a:pt x="159" y="230"/>
                    </a:lnTo>
                    <a:lnTo>
                      <a:pt x="177" y="230"/>
                    </a:lnTo>
                    <a:lnTo>
                      <a:pt x="186" y="221"/>
                    </a:lnTo>
                    <a:lnTo>
                      <a:pt x="195" y="194"/>
                    </a:lnTo>
                    <a:lnTo>
                      <a:pt x="195" y="194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21" y="194"/>
                    </a:lnTo>
                    <a:lnTo>
                      <a:pt x="230" y="194"/>
                    </a:lnTo>
                    <a:lnTo>
                      <a:pt x="230" y="194"/>
                    </a:lnTo>
                    <a:lnTo>
                      <a:pt x="247" y="177"/>
                    </a:lnTo>
                    <a:lnTo>
                      <a:pt x="256" y="159"/>
                    </a:lnTo>
                    <a:lnTo>
                      <a:pt x="256" y="159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65" y="124"/>
                    </a:lnTo>
                    <a:lnTo>
                      <a:pt x="283" y="115"/>
                    </a:lnTo>
                    <a:lnTo>
                      <a:pt x="283" y="115"/>
                    </a:lnTo>
                    <a:lnTo>
                      <a:pt x="274" y="124"/>
                    </a:lnTo>
                    <a:lnTo>
                      <a:pt x="274" y="124"/>
                    </a:lnTo>
                    <a:lnTo>
                      <a:pt x="274" y="141"/>
                    </a:lnTo>
                    <a:lnTo>
                      <a:pt x="283" y="159"/>
                    </a:lnTo>
                    <a:lnTo>
                      <a:pt x="283" y="159"/>
                    </a:lnTo>
                    <a:lnTo>
                      <a:pt x="300" y="177"/>
                    </a:lnTo>
                    <a:lnTo>
                      <a:pt x="300" y="177"/>
                    </a:lnTo>
                    <a:lnTo>
                      <a:pt x="274" y="186"/>
                    </a:lnTo>
                    <a:lnTo>
                      <a:pt x="247" y="203"/>
                    </a:lnTo>
                    <a:lnTo>
                      <a:pt x="221" y="221"/>
                    </a:lnTo>
                    <a:lnTo>
                      <a:pt x="203" y="239"/>
                    </a:lnTo>
                    <a:lnTo>
                      <a:pt x="203" y="239"/>
                    </a:lnTo>
                    <a:lnTo>
                      <a:pt x="212" y="256"/>
                    </a:lnTo>
                    <a:lnTo>
                      <a:pt x="221" y="256"/>
                    </a:lnTo>
                    <a:lnTo>
                      <a:pt x="221" y="256"/>
                    </a:lnTo>
                    <a:lnTo>
                      <a:pt x="230" y="256"/>
                    </a:lnTo>
                    <a:lnTo>
                      <a:pt x="230" y="256"/>
                    </a:lnTo>
                    <a:lnTo>
                      <a:pt x="256" y="256"/>
                    </a:lnTo>
                    <a:lnTo>
                      <a:pt x="274" y="247"/>
                    </a:lnTo>
                    <a:lnTo>
                      <a:pt x="309" y="221"/>
                    </a:lnTo>
                    <a:lnTo>
                      <a:pt x="309" y="221"/>
                    </a:lnTo>
                    <a:lnTo>
                      <a:pt x="318" y="203"/>
                    </a:lnTo>
                    <a:lnTo>
                      <a:pt x="318" y="194"/>
                    </a:lnTo>
                    <a:lnTo>
                      <a:pt x="318" y="194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45" y="159"/>
                    </a:lnTo>
                    <a:lnTo>
                      <a:pt x="362" y="141"/>
                    </a:lnTo>
                    <a:lnTo>
                      <a:pt x="362" y="141"/>
                    </a:lnTo>
                    <a:lnTo>
                      <a:pt x="371" y="141"/>
                    </a:lnTo>
                    <a:lnTo>
                      <a:pt x="371" y="141"/>
                    </a:lnTo>
                    <a:lnTo>
                      <a:pt x="397" y="133"/>
                    </a:lnTo>
                    <a:lnTo>
                      <a:pt x="406" y="133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06"/>
                    </a:lnTo>
                    <a:lnTo>
                      <a:pt x="406" y="106"/>
                    </a:lnTo>
                    <a:lnTo>
                      <a:pt x="406" y="88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33" y="53"/>
                    </a:lnTo>
                    <a:lnTo>
                      <a:pt x="433" y="53"/>
                    </a:lnTo>
                    <a:lnTo>
                      <a:pt x="442" y="44"/>
                    </a:lnTo>
                    <a:lnTo>
                      <a:pt x="442" y="35"/>
                    </a:lnTo>
                    <a:lnTo>
                      <a:pt x="442" y="35"/>
                    </a:lnTo>
                    <a:lnTo>
                      <a:pt x="433" y="27"/>
                    </a:lnTo>
                    <a:lnTo>
                      <a:pt x="424" y="27"/>
                    </a:lnTo>
                    <a:lnTo>
                      <a:pt x="424" y="27"/>
                    </a:lnTo>
                    <a:lnTo>
                      <a:pt x="406" y="18"/>
                    </a:lnTo>
                    <a:lnTo>
                      <a:pt x="389" y="9"/>
                    </a:lnTo>
                    <a:lnTo>
                      <a:pt x="389" y="9"/>
                    </a:lnTo>
                    <a:lnTo>
                      <a:pt x="371" y="0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5" y="18"/>
                    </a:lnTo>
                    <a:lnTo>
                      <a:pt x="336" y="35"/>
                    </a:lnTo>
                    <a:lnTo>
                      <a:pt x="336" y="35"/>
                    </a:lnTo>
                    <a:lnTo>
                      <a:pt x="274" y="27"/>
                    </a:lnTo>
                    <a:lnTo>
                      <a:pt x="274" y="27"/>
                    </a:lnTo>
                    <a:lnTo>
                      <a:pt x="256" y="18"/>
                    </a:lnTo>
                    <a:lnTo>
                      <a:pt x="239" y="27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68" y="80"/>
                    </a:lnTo>
                    <a:lnTo>
                      <a:pt x="168" y="80"/>
                    </a:lnTo>
                    <a:lnTo>
                      <a:pt x="142" y="88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06" y="124"/>
                    </a:lnTo>
                    <a:lnTo>
                      <a:pt x="89" y="124"/>
                    </a:lnTo>
                    <a:lnTo>
                      <a:pt x="89" y="124"/>
                    </a:lnTo>
                    <a:lnTo>
                      <a:pt x="62" y="124"/>
                    </a:lnTo>
                    <a:lnTo>
                      <a:pt x="36" y="141"/>
                    </a:lnTo>
                    <a:lnTo>
                      <a:pt x="9" y="150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7"/>
                    </a:lnTo>
                    <a:lnTo>
                      <a:pt x="9" y="186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" name="Freeform 17">
                <a:extLst>
                  <a:ext uri="{FF2B5EF4-FFF2-40B4-BE49-F238E27FC236}">
                    <a16:creationId xmlns:a16="http://schemas.microsoft.com/office/drawing/2014/main" id="{EC0034F3-D197-6945-87E3-1F282AC0B3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5650" y="1997075"/>
                <a:ext cx="247650" cy="107950"/>
              </a:xfrm>
              <a:custGeom>
                <a:avLst/>
                <a:gdLst>
                  <a:gd name="T0" fmla="*/ 406 w 689"/>
                  <a:gd name="T1" fmla="*/ 80 h 302"/>
                  <a:gd name="T2" fmla="*/ 424 w 689"/>
                  <a:gd name="T3" fmla="*/ 89 h 302"/>
                  <a:gd name="T4" fmla="*/ 424 w 689"/>
                  <a:gd name="T5" fmla="*/ 98 h 302"/>
                  <a:gd name="T6" fmla="*/ 415 w 689"/>
                  <a:gd name="T7" fmla="*/ 115 h 302"/>
                  <a:gd name="T8" fmla="*/ 441 w 689"/>
                  <a:gd name="T9" fmla="*/ 142 h 302"/>
                  <a:gd name="T10" fmla="*/ 450 w 689"/>
                  <a:gd name="T11" fmla="*/ 151 h 302"/>
                  <a:gd name="T12" fmla="*/ 362 w 689"/>
                  <a:gd name="T13" fmla="*/ 133 h 302"/>
                  <a:gd name="T14" fmla="*/ 327 w 689"/>
                  <a:gd name="T15" fmla="*/ 89 h 302"/>
                  <a:gd name="T16" fmla="*/ 238 w 689"/>
                  <a:gd name="T17" fmla="*/ 62 h 302"/>
                  <a:gd name="T18" fmla="*/ 203 w 689"/>
                  <a:gd name="T19" fmla="*/ 62 h 302"/>
                  <a:gd name="T20" fmla="*/ 185 w 689"/>
                  <a:gd name="T21" fmla="*/ 36 h 302"/>
                  <a:gd name="T22" fmla="*/ 150 w 689"/>
                  <a:gd name="T23" fmla="*/ 27 h 302"/>
                  <a:gd name="T24" fmla="*/ 115 w 689"/>
                  <a:gd name="T25" fmla="*/ 53 h 302"/>
                  <a:gd name="T26" fmla="*/ 88 w 689"/>
                  <a:gd name="T27" fmla="*/ 62 h 302"/>
                  <a:gd name="T28" fmla="*/ 71 w 689"/>
                  <a:gd name="T29" fmla="*/ 71 h 302"/>
                  <a:gd name="T30" fmla="*/ 53 w 689"/>
                  <a:gd name="T31" fmla="*/ 89 h 302"/>
                  <a:gd name="T32" fmla="*/ 36 w 689"/>
                  <a:gd name="T33" fmla="*/ 124 h 302"/>
                  <a:gd name="T34" fmla="*/ 18 w 689"/>
                  <a:gd name="T35" fmla="*/ 159 h 302"/>
                  <a:gd name="T36" fmla="*/ 9 w 689"/>
                  <a:gd name="T37" fmla="*/ 168 h 302"/>
                  <a:gd name="T38" fmla="*/ 0 w 689"/>
                  <a:gd name="T39" fmla="*/ 195 h 302"/>
                  <a:gd name="T40" fmla="*/ 44 w 689"/>
                  <a:gd name="T41" fmla="*/ 212 h 302"/>
                  <a:gd name="T42" fmla="*/ 80 w 689"/>
                  <a:gd name="T43" fmla="*/ 221 h 302"/>
                  <a:gd name="T44" fmla="*/ 150 w 689"/>
                  <a:gd name="T45" fmla="*/ 230 h 302"/>
                  <a:gd name="T46" fmla="*/ 194 w 689"/>
                  <a:gd name="T47" fmla="*/ 195 h 302"/>
                  <a:gd name="T48" fmla="*/ 194 w 689"/>
                  <a:gd name="T49" fmla="*/ 212 h 302"/>
                  <a:gd name="T50" fmla="*/ 247 w 689"/>
                  <a:gd name="T51" fmla="*/ 212 h 302"/>
                  <a:gd name="T52" fmla="*/ 300 w 689"/>
                  <a:gd name="T53" fmla="*/ 212 h 302"/>
                  <a:gd name="T54" fmla="*/ 230 w 689"/>
                  <a:gd name="T55" fmla="*/ 221 h 302"/>
                  <a:gd name="T56" fmla="*/ 168 w 689"/>
                  <a:gd name="T57" fmla="*/ 248 h 302"/>
                  <a:gd name="T58" fmla="*/ 177 w 689"/>
                  <a:gd name="T59" fmla="*/ 274 h 302"/>
                  <a:gd name="T60" fmla="*/ 221 w 689"/>
                  <a:gd name="T61" fmla="*/ 301 h 302"/>
                  <a:gd name="T62" fmla="*/ 300 w 689"/>
                  <a:gd name="T63" fmla="*/ 292 h 302"/>
                  <a:gd name="T64" fmla="*/ 433 w 689"/>
                  <a:gd name="T65" fmla="*/ 239 h 302"/>
                  <a:gd name="T66" fmla="*/ 468 w 689"/>
                  <a:gd name="T67" fmla="*/ 239 h 302"/>
                  <a:gd name="T68" fmla="*/ 503 w 689"/>
                  <a:gd name="T69" fmla="*/ 239 h 302"/>
                  <a:gd name="T70" fmla="*/ 538 w 689"/>
                  <a:gd name="T71" fmla="*/ 230 h 302"/>
                  <a:gd name="T72" fmla="*/ 600 w 689"/>
                  <a:gd name="T73" fmla="*/ 230 h 302"/>
                  <a:gd name="T74" fmla="*/ 662 w 689"/>
                  <a:gd name="T75" fmla="*/ 221 h 302"/>
                  <a:gd name="T76" fmla="*/ 688 w 689"/>
                  <a:gd name="T77" fmla="*/ 159 h 302"/>
                  <a:gd name="T78" fmla="*/ 680 w 689"/>
                  <a:gd name="T79" fmla="*/ 115 h 302"/>
                  <a:gd name="T80" fmla="*/ 662 w 689"/>
                  <a:gd name="T81" fmla="*/ 89 h 302"/>
                  <a:gd name="T82" fmla="*/ 609 w 689"/>
                  <a:gd name="T83" fmla="*/ 98 h 302"/>
                  <a:gd name="T84" fmla="*/ 583 w 689"/>
                  <a:gd name="T85" fmla="*/ 115 h 302"/>
                  <a:gd name="T86" fmla="*/ 556 w 689"/>
                  <a:gd name="T87" fmla="*/ 89 h 302"/>
                  <a:gd name="T88" fmla="*/ 530 w 689"/>
                  <a:gd name="T89" fmla="*/ 36 h 302"/>
                  <a:gd name="T90" fmla="*/ 503 w 689"/>
                  <a:gd name="T91" fmla="*/ 0 h 302"/>
                  <a:gd name="T92" fmla="*/ 459 w 689"/>
                  <a:gd name="T93" fmla="*/ 9 h 302"/>
                  <a:gd name="T94" fmla="*/ 397 w 689"/>
                  <a:gd name="T95" fmla="*/ 71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89" h="302">
                    <a:moveTo>
                      <a:pt x="397" y="71"/>
                    </a:moveTo>
                    <a:lnTo>
                      <a:pt x="397" y="71"/>
                    </a:lnTo>
                    <a:lnTo>
                      <a:pt x="406" y="80"/>
                    </a:lnTo>
                    <a:lnTo>
                      <a:pt x="415" y="89"/>
                    </a:lnTo>
                    <a:lnTo>
                      <a:pt x="424" y="89"/>
                    </a:lnTo>
                    <a:lnTo>
                      <a:pt x="424" y="89"/>
                    </a:lnTo>
                    <a:lnTo>
                      <a:pt x="441" y="98"/>
                    </a:lnTo>
                    <a:lnTo>
                      <a:pt x="441" y="98"/>
                    </a:lnTo>
                    <a:lnTo>
                      <a:pt x="424" y="98"/>
                    </a:lnTo>
                    <a:lnTo>
                      <a:pt x="424" y="98"/>
                    </a:lnTo>
                    <a:lnTo>
                      <a:pt x="415" y="106"/>
                    </a:lnTo>
                    <a:lnTo>
                      <a:pt x="415" y="115"/>
                    </a:lnTo>
                    <a:lnTo>
                      <a:pt x="415" y="115"/>
                    </a:lnTo>
                    <a:lnTo>
                      <a:pt x="424" y="133"/>
                    </a:lnTo>
                    <a:lnTo>
                      <a:pt x="441" y="142"/>
                    </a:lnTo>
                    <a:lnTo>
                      <a:pt x="441" y="142"/>
                    </a:lnTo>
                    <a:lnTo>
                      <a:pt x="450" y="151"/>
                    </a:lnTo>
                    <a:lnTo>
                      <a:pt x="450" y="151"/>
                    </a:lnTo>
                    <a:lnTo>
                      <a:pt x="397" y="142"/>
                    </a:lnTo>
                    <a:lnTo>
                      <a:pt x="371" y="133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53" y="115"/>
                    </a:lnTo>
                    <a:lnTo>
                      <a:pt x="327" y="89"/>
                    </a:lnTo>
                    <a:lnTo>
                      <a:pt x="327" y="89"/>
                    </a:lnTo>
                    <a:lnTo>
                      <a:pt x="265" y="62"/>
                    </a:lnTo>
                    <a:lnTo>
                      <a:pt x="238" y="62"/>
                    </a:lnTo>
                    <a:lnTo>
                      <a:pt x="212" y="62"/>
                    </a:lnTo>
                    <a:lnTo>
                      <a:pt x="212" y="62"/>
                    </a:lnTo>
                    <a:lnTo>
                      <a:pt x="203" y="62"/>
                    </a:lnTo>
                    <a:lnTo>
                      <a:pt x="194" y="53"/>
                    </a:lnTo>
                    <a:lnTo>
                      <a:pt x="194" y="53"/>
                    </a:lnTo>
                    <a:lnTo>
                      <a:pt x="185" y="36"/>
                    </a:lnTo>
                    <a:lnTo>
                      <a:pt x="168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27"/>
                    </a:lnTo>
                    <a:lnTo>
                      <a:pt x="124" y="36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06" y="62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62" y="80"/>
                    </a:lnTo>
                    <a:lnTo>
                      <a:pt x="53" y="89"/>
                    </a:lnTo>
                    <a:lnTo>
                      <a:pt x="53" y="89"/>
                    </a:lnTo>
                    <a:lnTo>
                      <a:pt x="62" y="115"/>
                    </a:lnTo>
                    <a:lnTo>
                      <a:pt x="62" y="115"/>
                    </a:lnTo>
                    <a:lnTo>
                      <a:pt x="36" y="124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18" y="159"/>
                    </a:lnTo>
                    <a:lnTo>
                      <a:pt x="27" y="168"/>
                    </a:lnTo>
                    <a:lnTo>
                      <a:pt x="27" y="168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8" y="203"/>
                    </a:lnTo>
                    <a:lnTo>
                      <a:pt x="44" y="212"/>
                    </a:lnTo>
                    <a:lnTo>
                      <a:pt x="44" y="212"/>
                    </a:lnTo>
                    <a:lnTo>
                      <a:pt x="80" y="221"/>
                    </a:lnTo>
                    <a:lnTo>
                      <a:pt x="80" y="221"/>
                    </a:lnTo>
                    <a:lnTo>
                      <a:pt x="106" y="230"/>
                    </a:lnTo>
                    <a:lnTo>
                      <a:pt x="124" y="239"/>
                    </a:lnTo>
                    <a:lnTo>
                      <a:pt x="150" y="230"/>
                    </a:lnTo>
                    <a:lnTo>
                      <a:pt x="177" y="212"/>
                    </a:lnTo>
                    <a:lnTo>
                      <a:pt x="177" y="212"/>
                    </a:lnTo>
                    <a:lnTo>
                      <a:pt x="194" y="195"/>
                    </a:lnTo>
                    <a:lnTo>
                      <a:pt x="194" y="195"/>
                    </a:lnTo>
                    <a:lnTo>
                      <a:pt x="194" y="212"/>
                    </a:lnTo>
                    <a:lnTo>
                      <a:pt x="194" y="212"/>
                    </a:lnTo>
                    <a:lnTo>
                      <a:pt x="203" y="212"/>
                    </a:lnTo>
                    <a:lnTo>
                      <a:pt x="221" y="221"/>
                    </a:lnTo>
                    <a:lnTo>
                      <a:pt x="247" y="212"/>
                    </a:lnTo>
                    <a:lnTo>
                      <a:pt x="247" y="212"/>
                    </a:lnTo>
                    <a:lnTo>
                      <a:pt x="300" y="212"/>
                    </a:lnTo>
                    <a:lnTo>
                      <a:pt x="300" y="212"/>
                    </a:lnTo>
                    <a:lnTo>
                      <a:pt x="274" y="221"/>
                    </a:lnTo>
                    <a:lnTo>
                      <a:pt x="230" y="221"/>
                    </a:lnTo>
                    <a:lnTo>
                      <a:pt x="230" y="221"/>
                    </a:lnTo>
                    <a:lnTo>
                      <a:pt x="203" y="230"/>
                    </a:lnTo>
                    <a:lnTo>
                      <a:pt x="185" y="239"/>
                    </a:lnTo>
                    <a:lnTo>
                      <a:pt x="168" y="248"/>
                    </a:lnTo>
                    <a:lnTo>
                      <a:pt x="168" y="256"/>
                    </a:lnTo>
                    <a:lnTo>
                      <a:pt x="168" y="256"/>
                    </a:lnTo>
                    <a:lnTo>
                      <a:pt x="177" y="274"/>
                    </a:lnTo>
                    <a:lnTo>
                      <a:pt x="185" y="283"/>
                    </a:lnTo>
                    <a:lnTo>
                      <a:pt x="221" y="301"/>
                    </a:lnTo>
                    <a:lnTo>
                      <a:pt x="221" y="301"/>
                    </a:lnTo>
                    <a:lnTo>
                      <a:pt x="247" y="301"/>
                    </a:lnTo>
                    <a:lnTo>
                      <a:pt x="247" y="301"/>
                    </a:lnTo>
                    <a:lnTo>
                      <a:pt x="300" y="292"/>
                    </a:lnTo>
                    <a:lnTo>
                      <a:pt x="362" y="283"/>
                    </a:lnTo>
                    <a:lnTo>
                      <a:pt x="406" y="256"/>
                    </a:lnTo>
                    <a:lnTo>
                      <a:pt x="433" y="239"/>
                    </a:lnTo>
                    <a:lnTo>
                      <a:pt x="433" y="239"/>
                    </a:lnTo>
                    <a:lnTo>
                      <a:pt x="450" y="230"/>
                    </a:lnTo>
                    <a:lnTo>
                      <a:pt x="468" y="239"/>
                    </a:lnTo>
                    <a:lnTo>
                      <a:pt x="468" y="239"/>
                    </a:lnTo>
                    <a:lnTo>
                      <a:pt x="485" y="239"/>
                    </a:lnTo>
                    <a:lnTo>
                      <a:pt x="503" y="239"/>
                    </a:lnTo>
                    <a:lnTo>
                      <a:pt x="512" y="239"/>
                    </a:lnTo>
                    <a:lnTo>
                      <a:pt x="512" y="239"/>
                    </a:lnTo>
                    <a:lnTo>
                      <a:pt x="538" y="230"/>
                    </a:lnTo>
                    <a:lnTo>
                      <a:pt x="574" y="230"/>
                    </a:lnTo>
                    <a:lnTo>
                      <a:pt x="574" y="230"/>
                    </a:lnTo>
                    <a:lnTo>
                      <a:pt x="600" y="230"/>
                    </a:lnTo>
                    <a:lnTo>
                      <a:pt x="635" y="230"/>
                    </a:lnTo>
                    <a:lnTo>
                      <a:pt x="635" y="230"/>
                    </a:lnTo>
                    <a:lnTo>
                      <a:pt x="662" y="221"/>
                    </a:lnTo>
                    <a:lnTo>
                      <a:pt x="671" y="203"/>
                    </a:lnTo>
                    <a:lnTo>
                      <a:pt x="680" y="177"/>
                    </a:lnTo>
                    <a:lnTo>
                      <a:pt x="688" y="159"/>
                    </a:lnTo>
                    <a:lnTo>
                      <a:pt x="688" y="159"/>
                    </a:lnTo>
                    <a:lnTo>
                      <a:pt x="688" y="133"/>
                    </a:lnTo>
                    <a:lnTo>
                      <a:pt x="680" y="115"/>
                    </a:lnTo>
                    <a:lnTo>
                      <a:pt x="671" y="98"/>
                    </a:lnTo>
                    <a:lnTo>
                      <a:pt x="662" y="89"/>
                    </a:lnTo>
                    <a:lnTo>
                      <a:pt x="662" y="89"/>
                    </a:lnTo>
                    <a:lnTo>
                      <a:pt x="644" y="89"/>
                    </a:lnTo>
                    <a:lnTo>
                      <a:pt x="627" y="89"/>
                    </a:lnTo>
                    <a:lnTo>
                      <a:pt x="609" y="98"/>
                    </a:lnTo>
                    <a:lnTo>
                      <a:pt x="609" y="98"/>
                    </a:lnTo>
                    <a:lnTo>
                      <a:pt x="583" y="115"/>
                    </a:lnTo>
                    <a:lnTo>
                      <a:pt x="583" y="115"/>
                    </a:lnTo>
                    <a:lnTo>
                      <a:pt x="574" y="106"/>
                    </a:lnTo>
                    <a:lnTo>
                      <a:pt x="556" y="89"/>
                    </a:lnTo>
                    <a:lnTo>
                      <a:pt x="556" y="89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0" y="36"/>
                    </a:lnTo>
                    <a:lnTo>
                      <a:pt x="530" y="36"/>
                    </a:lnTo>
                    <a:lnTo>
                      <a:pt x="512" y="9"/>
                    </a:lnTo>
                    <a:lnTo>
                      <a:pt x="503" y="0"/>
                    </a:lnTo>
                    <a:lnTo>
                      <a:pt x="485" y="0"/>
                    </a:lnTo>
                    <a:lnTo>
                      <a:pt x="485" y="0"/>
                    </a:lnTo>
                    <a:lnTo>
                      <a:pt x="459" y="9"/>
                    </a:lnTo>
                    <a:lnTo>
                      <a:pt x="433" y="27"/>
                    </a:lnTo>
                    <a:lnTo>
                      <a:pt x="406" y="45"/>
                    </a:lnTo>
                    <a:lnTo>
                      <a:pt x="397" y="7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2" name="Freeform 18">
                <a:extLst>
                  <a:ext uri="{FF2B5EF4-FFF2-40B4-BE49-F238E27FC236}">
                    <a16:creationId xmlns:a16="http://schemas.microsoft.com/office/drawing/2014/main" id="{316CEEDE-A97F-CC4C-BA27-64CE77BF8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150" y="2747963"/>
                <a:ext cx="41275" cy="53975"/>
              </a:xfrm>
              <a:custGeom>
                <a:avLst/>
                <a:gdLst>
                  <a:gd name="T0" fmla="*/ 88 w 116"/>
                  <a:gd name="T1" fmla="*/ 53 h 151"/>
                  <a:gd name="T2" fmla="*/ 88 w 116"/>
                  <a:gd name="T3" fmla="*/ 53 h 151"/>
                  <a:gd name="T4" fmla="*/ 88 w 116"/>
                  <a:gd name="T5" fmla="*/ 26 h 151"/>
                  <a:gd name="T6" fmla="*/ 70 w 116"/>
                  <a:gd name="T7" fmla="*/ 0 h 151"/>
                  <a:gd name="T8" fmla="*/ 70 w 116"/>
                  <a:gd name="T9" fmla="*/ 0 h 151"/>
                  <a:gd name="T10" fmla="*/ 44 w 116"/>
                  <a:gd name="T11" fmla="*/ 0 h 151"/>
                  <a:gd name="T12" fmla="*/ 18 w 116"/>
                  <a:gd name="T13" fmla="*/ 0 h 151"/>
                  <a:gd name="T14" fmla="*/ 18 w 116"/>
                  <a:gd name="T15" fmla="*/ 0 h 151"/>
                  <a:gd name="T16" fmla="*/ 18 w 116"/>
                  <a:gd name="T17" fmla="*/ 9 h 151"/>
                  <a:gd name="T18" fmla="*/ 18 w 116"/>
                  <a:gd name="T19" fmla="*/ 9 h 151"/>
                  <a:gd name="T20" fmla="*/ 0 w 116"/>
                  <a:gd name="T21" fmla="*/ 17 h 151"/>
                  <a:gd name="T22" fmla="*/ 0 w 116"/>
                  <a:gd name="T23" fmla="*/ 35 h 151"/>
                  <a:gd name="T24" fmla="*/ 0 w 116"/>
                  <a:gd name="T25" fmla="*/ 35 h 151"/>
                  <a:gd name="T26" fmla="*/ 9 w 116"/>
                  <a:gd name="T27" fmla="*/ 70 h 151"/>
                  <a:gd name="T28" fmla="*/ 26 w 116"/>
                  <a:gd name="T29" fmla="*/ 97 h 151"/>
                  <a:gd name="T30" fmla="*/ 53 w 116"/>
                  <a:gd name="T31" fmla="*/ 132 h 151"/>
                  <a:gd name="T32" fmla="*/ 79 w 116"/>
                  <a:gd name="T33" fmla="*/ 150 h 151"/>
                  <a:gd name="T34" fmla="*/ 79 w 116"/>
                  <a:gd name="T35" fmla="*/ 150 h 151"/>
                  <a:gd name="T36" fmla="*/ 97 w 116"/>
                  <a:gd name="T37" fmla="*/ 150 h 151"/>
                  <a:gd name="T38" fmla="*/ 97 w 116"/>
                  <a:gd name="T39" fmla="*/ 150 h 151"/>
                  <a:gd name="T40" fmla="*/ 106 w 116"/>
                  <a:gd name="T41" fmla="*/ 150 h 151"/>
                  <a:gd name="T42" fmla="*/ 106 w 116"/>
                  <a:gd name="T43" fmla="*/ 150 h 151"/>
                  <a:gd name="T44" fmla="*/ 115 w 116"/>
                  <a:gd name="T45" fmla="*/ 141 h 151"/>
                  <a:gd name="T46" fmla="*/ 115 w 116"/>
                  <a:gd name="T47" fmla="*/ 123 h 151"/>
                  <a:gd name="T48" fmla="*/ 106 w 116"/>
                  <a:gd name="T49" fmla="*/ 97 h 151"/>
                  <a:gd name="T50" fmla="*/ 106 w 116"/>
                  <a:gd name="T51" fmla="*/ 97 h 151"/>
                  <a:gd name="T52" fmla="*/ 97 w 116"/>
                  <a:gd name="T53" fmla="*/ 70 h 151"/>
                  <a:gd name="T54" fmla="*/ 88 w 116"/>
                  <a:gd name="T55" fmla="*/ 5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6" h="151">
                    <a:moveTo>
                      <a:pt x="88" y="53"/>
                    </a:moveTo>
                    <a:lnTo>
                      <a:pt x="88" y="53"/>
                    </a:lnTo>
                    <a:lnTo>
                      <a:pt x="88" y="26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70"/>
                    </a:lnTo>
                    <a:lnTo>
                      <a:pt x="26" y="97"/>
                    </a:lnTo>
                    <a:lnTo>
                      <a:pt x="53" y="132"/>
                    </a:lnTo>
                    <a:lnTo>
                      <a:pt x="79" y="150"/>
                    </a:lnTo>
                    <a:lnTo>
                      <a:pt x="79" y="150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15" y="141"/>
                    </a:lnTo>
                    <a:lnTo>
                      <a:pt x="115" y="123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97" y="70"/>
                    </a:lnTo>
                    <a:lnTo>
                      <a:pt x="88" y="5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" name="Freeform 19">
                <a:extLst>
                  <a:ext uri="{FF2B5EF4-FFF2-40B4-BE49-F238E27FC236}">
                    <a16:creationId xmlns:a16="http://schemas.microsoft.com/office/drawing/2014/main" id="{4B9EE8F1-C290-2743-B68F-623C2FD95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475" y="2087563"/>
                <a:ext cx="2338388" cy="1347787"/>
              </a:xfrm>
              <a:custGeom>
                <a:avLst/>
                <a:gdLst>
                  <a:gd name="T0" fmla="*/ 6326 w 6495"/>
                  <a:gd name="T1" fmla="*/ 1968 h 3744"/>
                  <a:gd name="T2" fmla="*/ 5938 w 6495"/>
                  <a:gd name="T3" fmla="*/ 1518 h 3744"/>
                  <a:gd name="T4" fmla="*/ 5594 w 6495"/>
                  <a:gd name="T5" fmla="*/ 1456 h 3744"/>
                  <a:gd name="T6" fmla="*/ 5100 w 6495"/>
                  <a:gd name="T7" fmla="*/ 1147 h 3744"/>
                  <a:gd name="T8" fmla="*/ 4967 w 6495"/>
                  <a:gd name="T9" fmla="*/ 1765 h 3744"/>
                  <a:gd name="T10" fmla="*/ 4773 w 6495"/>
                  <a:gd name="T11" fmla="*/ 1739 h 3744"/>
                  <a:gd name="T12" fmla="*/ 4253 w 6495"/>
                  <a:gd name="T13" fmla="*/ 1183 h 3744"/>
                  <a:gd name="T14" fmla="*/ 4570 w 6495"/>
                  <a:gd name="T15" fmla="*/ 1085 h 3744"/>
                  <a:gd name="T16" fmla="*/ 4632 w 6495"/>
                  <a:gd name="T17" fmla="*/ 847 h 3744"/>
                  <a:gd name="T18" fmla="*/ 5012 w 6495"/>
                  <a:gd name="T19" fmla="*/ 503 h 3744"/>
                  <a:gd name="T20" fmla="*/ 5267 w 6495"/>
                  <a:gd name="T21" fmla="*/ 882 h 3744"/>
                  <a:gd name="T22" fmla="*/ 5709 w 6495"/>
                  <a:gd name="T23" fmla="*/ 1236 h 3744"/>
                  <a:gd name="T24" fmla="*/ 5876 w 6495"/>
                  <a:gd name="T25" fmla="*/ 909 h 3744"/>
                  <a:gd name="T26" fmla="*/ 5611 w 6495"/>
                  <a:gd name="T27" fmla="*/ 450 h 3744"/>
                  <a:gd name="T28" fmla="*/ 5003 w 6495"/>
                  <a:gd name="T29" fmla="*/ 97 h 3744"/>
                  <a:gd name="T30" fmla="*/ 4667 w 6495"/>
                  <a:gd name="T31" fmla="*/ 123 h 3744"/>
                  <a:gd name="T32" fmla="*/ 4570 w 6495"/>
                  <a:gd name="T33" fmla="*/ 635 h 3744"/>
                  <a:gd name="T34" fmla="*/ 4270 w 6495"/>
                  <a:gd name="T35" fmla="*/ 503 h 3744"/>
                  <a:gd name="T36" fmla="*/ 4050 w 6495"/>
                  <a:gd name="T37" fmla="*/ 88 h 3744"/>
                  <a:gd name="T38" fmla="*/ 3847 w 6495"/>
                  <a:gd name="T39" fmla="*/ 600 h 3744"/>
                  <a:gd name="T40" fmla="*/ 3697 w 6495"/>
                  <a:gd name="T41" fmla="*/ 503 h 3744"/>
                  <a:gd name="T42" fmla="*/ 3362 w 6495"/>
                  <a:gd name="T43" fmla="*/ 238 h 3744"/>
                  <a:gd name="T44" fmla="*/ 2762 w 6495"/>
                  <a:gd name="T45" fmla="*/ 53 h 3744"/>
                  <a:gd name="T46" fmla="*/ 2691 w 6495"/>
                  <a:gd name="T47" fmla="*/ 309 h 3744"/>
                  <a:gd name="T48" fmla="*/ 3009 w 6495"/>
                  <a:gd name="T49" fmla="*/ 565 h 3744"/>
                  <a:gd name="T50" fmla="*/ 2991 w 6495"/>
                  <a:gd name="T51" fmla="*/ 582 h 3744"/>
                  <a:gd name="T52" fmla="*/ 2188 w 6495"/>
                  <a:gd name="T53" fmla="*/ 503 h 3744"/>
                  <a:gd name="T54" fmla="*/ 1482 w 6495"/>
                  <a:gd name="T55" fmla="*/ 512 h 3744"/>
                  <a:gd name="T56" fmla="*/ 741 w 6495"/>
                  <a:gd name="T57" fmla="*/ 406 h 3744"/>
                  <a:gd name="T58" fmla="*/ 415 w 6495"/>
                  <a:gd name="T59" fmla="*/ 450 h 3744"/>
                  <a:gd name="T60" fmla="*/ 406 w 6495"/>
                  <a:gd name="T61" fmla="*/ 838 h 3744"/>
                  <a:gd name="T62" fmla="*/ 79 w 6495"/>
                  <a:gd name="T63" fmla="*/ 935 h 3744"/>
                  <a:gd name="T64" fmla="*/ 388 w 6495"/>
                  <a:gd name="T65" fmla="*/ 1059 h 3744"/>
                  <a:gd name="T66" fmla="*/ 221 w 6495"/>
                  <a:gd name="T67" fmla="*/ 1403 h 3744"/>
                  <a:gd name="T68" fmla="*/ 591 w 6495"/>
                  <a:gd name="T69" fmla="*/ 1474 h 3744"/>
                  <a:gd name="T70" fmla="*/ 450 w 6495"/>
                  <a:gd name="T71" fmla="*/ 1730 h 3744"/>
                  <a:gd name="T72" fmla="*/ 838 w 6495"/>
                  <a:gd name="T73" fmla="*/ 1403 h 3744"/>
                  <a:gd name="T74" fmla="*/ 926 w 6495"/>
                  <a:gd name="T75" fmla="*/ 1447 h 3744"/>
                  <a:gd name="T76" fmla="*/ 1279 w 6495"/>
                  <a:gd name="T77" fmla="*/ 1350 h 3744"/>
                  <a:gd name="T78" fmla="*/ 1747 w 6495"/>
                  <a:gd name="T79" fmla="*/ 1518 h 3744"/>
                  <a:gd name="T80" fmla="*/ 1862 w 6495"/>
                  <a:gd name="T81" fmla="*/ 1659 h 3744"/>
                  <a:gd name="T82" fmla="*/ 1915 w 6495"/>
                  <a:gd name="T83" fmla="*/ 1668 h 3744"/>
                  <a:gd name="T84" fmla="*/ 1985 w 6495"/>
                  <a:gd name="T85" fmla="*/ 1774 h 3744"/>
                  <a:gd name="T86" fmla="*/ 2223 w 6495"/>
                  <a:gd name="T87" fmla="*/ 1968 h 3744"/>
                  <a:gd name="T88" fmla="*/ 2426 w 6495"/>
                  <a:gd name="T89" fmla="*/ 2242 h 3744"/>
                  <a:gd name="T90" fmla="*/ 2576 w 6495"/>
                  <a:gd name="T91" fmla="*/ 3036 h 3744"/>
                  <a:gd name="T92" fmla="*/ 3662 w 6495"/>
                  <a:gd name="T93" fmla="*/ 3504 h 3744"/>
                  <a:gd name="T94" fmla="*/ 4023 w 6495"/>
                  <a:gd name="T95" fmla="*/ 3531 h 3744"/>
                  <a:gd name="T96" fmla="*/ 4614 w 6495"/>
                  <a:gd name="T97" fmla="*/ 3442 h 3744"/>
                  <a:gd name="T98" fmla="*/ 4897 w 6495"/>
                  <a:gd name="T99" fmla="*/ 3478 h 3744"/>
                  <a:gd name="T100" fmla="*/ 5197 w 6495"/>
                  <a:gd name="T101" fmla="*/ 2975 h 3744"/>
                  <a:gd name="T102" fmla="*/ 5559 w 6495"/>
                  <a:gd name="T103" fmla="*/ 2542 h 3744"/>
                  <a:gd name="T104" fmla="*/ 6061 w 6495"/>
                  <a:gd name="T105" fmla="*/ 2383 h 3744"/>
                  <a:gd name="T106" fmla="*/ 5806 w 6495"/>
                  <a:gd name="T107" fmla="*/ 2154 h 3744"/>
                  <a:gd name="T108" fmla="*/ 6220 w 6495"/>
                  <a:gd name="T109" fmla="*/ 2312 h 3744"/>
                  <a:gd name="T110" fmla="*/ 2691 w 6495"/>
                  <a:gd name="T111" fmla="*/ 847 h 3744"/>
                  <a:gd name="T112" fmla="*/ 3070 w 6495"/>
                  <a:gd name="T113" fmla="*/ 1244 h 3744"/>
                  <a:gd name="T114" fmla="*/ 4085 w 6495"/>
                  <a:gd name="T115" fmla="*/ 635 h 3744"/>
                  <a:gd name="T116" fmla="*/ 4632 w 6495"/>
                  <a:gd name="T117" fmla="*/ 2454 h 3744"/>
                  <a:gd name="T118" fmla="*/ 4420 w 6495"/>
                  <a:gd name="T119" fmla="*/ 2330 h 3744"/>
                  <a:gd name="T120" fmla="*/ 4764 w 6495"/>
                  <a:gd name="T121" fmla="*/ 2683 h 3744"/>
                  <a:gd name="T122" fmla="*/ 5144 w 6495"/>
                  <a:gd name="T123" fmla="*/ 2930 h 3744"/>
                  <a:gd name="T124" fmla="*/ 4976 w 6495"/>
                  <a:gd name="T125" fmla="*/ 229 h 3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495" h="3744">
                    <a:moveTo>
                      <a:pt x="6467" y="2277"/>
                    </a:moveTo>
                    <a:lnTo>
                      <a:pt x="6467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9" y="2268"/>
                    </a:lnTo>
                    <a:lnTo>
                      <a:pt x="6467" y="2260"/>
                    </a:lnTo>
                    <a:lnTo>
                      <a:pt x="6467" y="2251"/>
                    </a:lnTo>
                    <a:lnTo>
                      <a:pt x="6467" y="2251"/>
                    </a:lnTo>
                    <a:lnTo>
                      <a:pt x="6459" y="2242"/>
                    </a:lnTo>
                    <a:lnTo>
                      <a:pt x="6450" y="2233"/>
                    </a:lnTo>
                    <a:lnTo>
                      <a:pt x="6423" y="2242"/>
                    </a:lnTo>
                    <a:lnTo>
                      <a:pt x="6423" y="2242"/>
                    </a:lnTo>
                    <a:lnTo>
                      <a:pt x="6423" y="2224"/>
                    </a:lnTo>
                    <a:lnTo>
                      <a:pt x="6432" y="2215"/>
                    </a:lnTo>
                    <a:lnTo>
                      <a:pt x="6432" y="2215"/>
                    </a:lnTo>
                    <a:lnTo>
                      <a:pt x="6441" y="2207"/>
                    </a:lnTo>
                    <a:lnTo>
                      <a:pt x="6441" y="2189"/>
                    </a:lnTo>
                    <a:lnTo>
                      <a:pt x="6441" y="2189"/>
                    </a:lnTo>
                    <a:lnTo>
                      <a:pt x="6432" y="2180"/>
                    </a:lnTo>
                    <a:lnTo>
                      <a:pt x="6414" y="2171"/>
                    </a:lnTo>
                    <a:lnTo>
                      <a:pt x="6388" y="2171"/>
                    </a:lnTo>
                    <a:lnTo>
                      <a:pt x="6388" y="2171"/>
                    </a:lnTo>
                    <a:lnTo>
                      <a:pt x="6370" y="2171"/>
                    </a:lnTo>
                    <a:lnTo>
                      <a:pt x="6370" y="2189"/>
                    </a:lnTo>
                    <a:lnTo>
                      <a:pt x="6370" y="2189"/>
                    </a:lnTo>
                    <a:lnTo>
                      <a:pt x="6353" y="2180"/>
                    </a:lnTo>
                    <a:lnTo>
                      <a:pt x="6353" y="2180"/>
                    </a:lnTo>
                    <a:lnTo>
                      <a:pt x="6344" y="2171"/>
                    </a:lnTo>
                    <a:lnTo>
                      <a:pt x="6344" y="2171"/>
                    </a:lnTo>
                    <a:lnTo>
                      <a:pt x="6335" y="2162"/>
                    </a:lnTo>
                    <a:lnTo>
                      <a:pt x="6326" y="2154"/>
                    </a:lnTo>
                    <a:lnTo>
                      <a:pt x="6326" y="2154"/>
                    </a:lnTo>
                    <a:lnTo>
                      <a:pt x="6317" y="2154"/>
                    </a:lnTo>
                    <a:lnTo>
                      <a:pt x="6317" y="2154"/>
                    </a:lnTo>
                    <a:lnTo>
                      <a:pt x="6317" y="2136"/>
                    </a:lnTo>
                    <a:lnTo>
                      <a:pt x="6317" y="2136"/>
                    </a:lnTo>
                    <a:lnTo>
                      <a:pt x="6300" y="2127"/>
                    </a:lnTo>
                    <a:lnTo>
                      <a:pt x="6282" y="2127"/>
                    </a:lnTo>
                    <a:lnTo>
                      <a:pt x="6282" y="2127"/>
                    </a:lnTo>
                    <a:lnTo>
                      <a:pt x="6273" y="2127"/>
                    </a:lnTo>
                    <a:lnTo>
                      <a:pt x="6273" y="2127"/>
                    </a:lnTo>
                    <a:lnTo>
                      <a:pt x="6273" y="2118"/>
                    </a:lnTo>
                    <a:lnTo>
                      <a:pt x="6273" y="2118"/>
                    </a:lnTo>
                    <a:lnTo>
                      <a:pt x="6291" y="2101"/>
                    </a:lnTo>
                    <a:lnTo>
                      <a:pt x="6300" y="2083"/>
                    </a:lnTo>
                    <a:lnTo>
                      <a:pt x="6300" y="2083"/>
                    </a:lnTo>
                    <a:lnTo>
                      <a:pt x="6317" y="2056"/>
                    </a:lnTo>
                    <a:lnTo>
                      <a:pt x="6317" y="2056"/>
                    </a:lnTo>
                    <a:lnTo>
                      <a:pt x="6326" y="2048"/>
                    </a:lnTo>
                    <a:lnTo>
                      <a:pt x="6335" y="2039"/>
                    </a:lnTo>
                    <a:lnTo>
                      <a:pt x="6335" y="2039"/>
                    </a:lnTo>
                    <a:lnTo>
                      <a:pt x="6326" y="2021"/>
                    </a:lnTo>
                    <a:lnTo>
                      <a:pt x="6326" y="2021"/>
                    </a:lnTo>
                    <a:lnTo>
                      <a:pt x="6309" y="2021"/>
                    </a:lnTo>
                    <a:lnTo>
                      <a:pt x="6291" y="2021"/>
                    </a:lnTo>
                    <a:lnTo>
                      <a:pt x="6291" y="2021"/>
                    </a:lnTo>
                    <a:lnTo>
                      <a:pt x="6291" y="2012"/>
                    </a:lnTo>
                    <a:lnTo>
                      <a:pt x="6291" y="2012"/>
                    </a:lnTo>
                    <a:lnTo>
                      <a:pt x="6309" y="2004"/>
                    </a:lnTo>
                    <a:lnTo>
                      <a:pt x="6309" y="2004"/>
                    </a:lnTo>
                    <a:lnTo>
                      <a:pt x="6317" y="1995"/>
                    </a:lnTo>
                    <a:lnTo>
                      <a:pt x="6326" y="1986"/>
                    </a:lnTo>
                    <a:lnTo>
                      <a:pt x="6326" y="1968"/>
                    </a:lnTo>
                    <a:lnTo>
                      <a:pt x="6326" y="1968"/>
                    </a:lnTo>
                    <a:lnTo>
                      <a:pt x="6317" y="1959"/>
                    </a:lnTo>
                    <a:lnTo>
                      <a:pt x="6309" y="1951"/>
                    </a:lnTo>
                    <a:lnTo>
                      <a:pt x="6309" y="1951"/>
                    </a:lnTo>
                    <a:lnTo>
                      <a:pt x="6326" y="1924"/>
                    </a:lnTo>
                    <a:lnTo>
                      <a:pt x="6326" y="1924"/>
                    </a:lnTo>
                    <a:lnTo>
                      <a:pt x="6326" y="1906"/>
                    </a:lnTo>
                    <a:lnTo>
                      <a:pt x="6326" y="1898"/>
                    </a:lnTo>
                    <a:lnTo>
                      <a:pt x="6309" y="1880"/>
                    </a:lnTo>
                    <a:lnTo>
                      <a:pt x="6309" y="1880"/>
                    </a:lnTo>
                    <a:lnTo>
                      <a:pt x="6291" y="1862"/>
                    </a:lnTo>
                    <a:lnTo>
                      <a:pt x="6291" y="1862"/>
                    </a:lnTo>
                    <a:lnTo>
                      <a:pt x="6273" y="1853"/>
                    </a:lnTo>
                    <a:lnTo>
                      <a:pt x="6264" y="1845"/>
                    </a:lnTo>
                    <a:lnTo>
                      <a:pt x="6238" y="1853"/>
                    </a:lnTo>
                    <a:lnTo>
                      <a:pt x="6238" y="1853"/>
                    </a:lnTo>
                    <a:lnTo>
                      <a:pt x="6238" y="1836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9" y="1818"/>
                    </a:lnTo>
                    <a:lnTo>
                      <a:pt x="6229" y="1818"/>
                    </a:lnTo>
                    <a:lnTo>
                      <a:pt x="6229" y="1800"/>
                    </a:lnTo>
                    <a:lnTo>
                      <a:pt x="6220" y="1783"/>
                    </a:lnTo>
                    <a:lnTo>
                      <a:pt x="6220" y="1783"/>
                    </a:lnTo>
                    <a:lnTo>
                      <a:pt x="6194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41" y="1756"/>
                    </a:lnTo>
                    <a:lnTo>
                      <a:pt x="6141" y="1756"/>
                    </a:lnTo>
                    <a:lnTo>
                      <a:pt x="6123" y="1739"/>
                    </a:lnTo>
                    <a:lnTo>
                      <a:pt x="6114" y="1739"/>
                    </a:lnTo>
                    <a:lnTo>
                      <a:pt x="6097" y="1739"/>
                    </a:lnTo>
                    <a:lnTo>
                      <a:pt x="6097" y="1739"/>
                    </a:lnTo>
                    <a:lnTo>
                      <a:pt x="6088" y="1730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44" y="1721"/>
                    </a:lnTo>
                    <a:lnTo>
                      <a:pt x="6044" y="1721"/>
                    </a:lnTo>
                    <a:lnTo>
                      <a:pt x="6017" y="1686"/>
                    </a:lnTo>
                    <a:lnTo>
                      <a:pt x="5982" y="1659"/>
                    </a:lnTo>
                    <a:lnTo>
                      <a:pt x="5982" y="1659"/>
                    </a:lnTo>
                    <a:lnTo>
                      <a:pt x="5991" y="1642"/>
                    </a:lnTo>
                    <a:lnTo>
                      <a:pt x="6000" y="1624"/>
                    </a:lnTo>
                    <a:lnTo>
                      <a:pt x="6000" y="1624"/>
                    </a:lnTo>
                    <a:lnTo>
                      <a:pt x="6009" y="1615"/>
                    </a:lnTo>
                    <a:lnTo>
                      <a:pt x="6009" y="1597"/>
                    </a:lnTo>
                    <a:lnTo>
                      <a:pt x="6009" y="1597"/>
                    </a:lnTo>
                    <a:lnTo>
                      <a:pt x="5991" y="1589"/>
                    </a:lnTo>
                    <a:lnTo>
                      <a:pt x="5973" y="1580"/>
                    </a:lnTo>
                    <a:lnTo>
                      <a:pt x="5973" y="1580"/>
                    </a:lnTo>
                    <a:lnTo>
                      <a:pt x="5973" y="1571"/>
                    </a:lnTo>
                    <a:lnTo>
                      <a:pt x="5973" y="1571"/>
                    </a:lnTo>
                    <a:lnTo>
                      <a:pt x="5973" y="1553"/>
                    </a:lnTo>
                    <a:lnTo>
                      <a:pt x="5964" y="1544"/>
                    </a:lnTo>
                    <a:lnTo>
                      <a:pt x="5947" y="1527"/>
                    </a:lnTo>
                    <a:lnTo>
                      <a:pt x="5947" y="1527"/>
                    </a:lnTo>
                    <a:lnTo>
                      <a:pt x="5938" y="1518"/>
                    </a:lnTo>
                    <a:lnTo>
                      <a:pt x="5938" y="1518"/>
                    </a:lnTo>
                    <a:lnTo>
                      <a:pt x="5929" y="1509"/>
                    </a:lnTo>
                    <a:lnTo>
                      <a:pt x="5920" y="1500"/>
                    </a:lnTo>
                    <a:lnTo>
                      <a:pt x="5920" y="1500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11" y="1474"/>
                    </a:lnTo>
                    <a:lnTo>
                      <a:pt x="5903" y="1465"/>
                    </a:lnTo>
                    <a:lnTo>
                      <a:pt x="5903" y="1465"/>
                    </a:lnTo>
                    <a:lnTo>
                      <a:pt x="5894" y="1456"/>
                    </a:lnTo>
                    <a:lnTo>
                      <a:pt x="5894" y="1456"/>
                    </a:lnTo>
                    <a:lnTo>
                      <a:pt x="5894" y="1439"/>
                    </a:lnTo>
                    <a:lnTo>
                      <a:pt x="5876" y="1412"/>
                    </a:lnTo>
                    <a:lnTo>
                      <a:pt x="5876" y="1412"/>
                    </a:lnTo>
                    <a:lnTo>
                      <a:pt x="5859" y="1394"/>
                    </a:lnTo>
                    <a:lnTo>
                      <a:pt x="5859" y="1394"/>
                    </a:lnTo>
                    <a:lnTo>
                      <a:pt x="5859" y="1386"/>
                    </a:lnTo>
                    <a:lnTo>
                      <a:pt x="5859" y="1386"/>
                    </a:lnTo>
                    <a:lnTo>
                      <a:pt x="5841" y="1359"/>
                    </a:lnTo>
                    <a:lnTo>
                      <a:pt x="5841" y="1359"/>
                    </a:lnTo>
                    <a:lnTo>
                      <a:pt x="5832" y="1341"/>
                    </a:lnTo>
                    <a:lnTo>
                      <a:pt x="5832" y="1341"/>
                    </a:lnTo>
                    <a:lnTo>
                      <a:pt x="5832" y="1333"/>
                    </a:lnTo>
                    <a:lnTo>
                      <a:pt x="5832" y="1333"/>
                    </a:lnTo>
                    <a:lnTo>
                      <a:pt x="5814" y="1315"/>
                    </a:lnTo>
                    <a:lnTo>
                      <a:pt x="5797" y="1315"/>
                    </a:lnTo>
                    <a:lnTo>
                      <a:pt x="5797" y="1315"/>
                    </a:lnTo>
                    <a:lnTo>
                      <a:pt x="5788" y="1324"/>
                    </a:lnTo>
                    <a:lnTo>
                      <a:pt x="5779" y="1333"/>
                    </a:lnTo>
                    <a:lnTo>
                      <a:pt x="5770" y="1359"/>
                    </a:lnTo>
                    <a:lnTo>
                      <a:pt x="5770" y="1359"/>
                    </a:lnTo>
                    <a:lnTo>
                      <a:pt x="5753" y="1377"/>
                    </a:lnTo>
                    <a:lnTo>
                      <a:pt x="5753" y="1377"/>
                    </a:lnTo>
                    <a:lnTo>
                      <a:pt x="5753" y="1386"/>
                    </a:lnTo>
                    <a:lnTo>
                      <a:pt x="5744" y="1394"/>
                    </a:lnTo>
                    <a:lnTo>
                      <a:pt x="5744" y="1394"/>
                    </a:lnTo>
                    <a:lnTo>
                      <a:pt x="5753" y="1412"/>
                    </a:lnTo>
                    <a:lnTo>
                      <a:pt x="5753" y="1412"/>
                    </a:lnTo>
                    <a:lnTo>
                      <a:pt x="5735" y="1421"/>
                    </a:lnTo>
                    <a:lnTo>
                      <a:pt x="5735" y="1421"/>
                    </a:lnTo>
                    <a:lnTo>
                      <a:pt x="5735" y="1439"/>
                    </a:lnTo>
                    <a:lnTo>
                      <a:pt x="5735" y="1447"/>
                    </a:lnTo>
                    <a:lnTo>
                      <a:pt x="5735" y="1447"/>
                    </a:lnTo>
                    <a:lnTo>
                      <a:pt x="5717" y="1456"/>
                    </a:lnTo>
                    <a:lnTo>
                      <a:pt x="5717" y="1456"/>
                    </a:lnTo>
                    <a:lnTo>
                      <a:pt x="5700" y="1456"/>
                    </a:lnTo>
                    <a:lnTo>
                      <a:pt x="5700" y="1456"/>
                    </a:lnTo>
                    <a:lnTo>
                      <a:pt x="5682" y="1465"/>
                    </a:lnTo>
                    <a:lnTo>
                      <a:pt x="5673" y="1483"/>
                    </a:lnTo>
                    <a:lnTo>
                      <a:pt x="5673" y="1483"/>
                    </a:lnTo>
                    <a:lnTo>
                      <a:pt x="5656" y="1492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492"/>
                    </a:lnTo>
                    <a:lnTo>
                      <a:pt x="5638" y="1492"/>
                    </a:lnTo>
                    <a:lnTo>
                      <a:pt x="5629" y="1483"/>
                    </a:lnTo>
                    <a:lnTo>
                      <a:pt x="5620" y="1474"/>
                    </a:lnTo>
                    <a:lnTo>
                      <a:pt x="5620" y="1474"/>
                    </a:lnTo>
                    <a:lnTo>
                      <a:pt x="5603" y="1474"/>
                    </a:lnTo>
                    <a:lnTo>
                      <a:pt x="5603" y="1474"/>
                    </a:lnTo>
                    <a:lnTo>
                      <a:pt x="5594" y="1456"/>
                    </a:lnTo>
                    <a:lnTo>
                      <a:pt x="5567" y="1447"/>
                    </a:lnTo>
                    <a:lnTo>
                      <a:pt x="5567" y="1447"/>
                    </a:lnTo>
                    <a:lnTo>
                      <a:pt x="5559" y="1447"/>
                    </a:lnTo>
                    <a:lnTo>
                      <a:pt x="5559" y="1447"/>
                    </a:lnTo>
                    <a:lnTo>
                      <a:pt x="5559" y="1439"/>
                    </a:lnTo>
                    <a:lnTo>
                      <a:pt x="5559" y="1430"/>
                    </a:lnTo>
                    <a:lnTo>
                      <a:pt x="5541" y="1412"/>
                    </a:lnTo>
                    <a:lnTo>
                      <a:pt x="5541" y="1412"/>
                    </a:lnTo>
                    <a:lnTo>
                      <a:pt x="5541" y="1394"/>
                    </a:lnTo>
                    <a:lnTo>
                      <a:pt x="5541" y="1377"/>
                    </a:lnTo>
                    <a:lnTo>
                      <a:pt x="5541" y="1377"/>
                    </a:lnTo>
                    <a:lnTo>
                      <a:pt x="5532" y="1341"/>
                    </a:lnTo>
                    <a:lnTo>
                      <a:pt x="5532" y="1341"/>
                    </a:lnTo>
                    <a:lnTo>
                      <a:pt x="5532" y="1333"/>
                    </a:lnTo>
                    <a:lnTo>
                      <a:pt x="5541" y="1324"/>
                    </a:lnTo>
                    <a:lnTo>
                      <a:pt x="5541" y="1324"/>
                    </a:lnTo>
                    <a:lnTo>
                      <a:pt x="5541" y="1315"/>
                    </a:lnTo>
                    <a:lnTo>
                      <a:pt x="5550" y="1306"/>
                    </a:lnTo>
                    <a:lnTo>
                      <a:pt x="5550" y="1306"/>
                    </a:lnTo>
                    <a:lnTo>
                      <a:pt x="5541" y="1288"/>
                    </a:lnTo>
                    <a:lnTo>
                      <a:pt x="5532" y="1280"/>
                    </a:lnTo>
                    <a:lnTo>
                      <a:pt x="5532" y="1280"/>
                    </a:lnTo>
                    <a:lnTo>
                      <a:pt x="5514" y="1280"/>
                    </a:lnTo>
                    <a:lnTo>
                      <a:pt x="5497" y="1280"/>
                    </a:lnTo>
                    <a:lnTo>
                      <a:pt x="5497" y="1280"/>
                    </a:lnTo>
                    <a:lnTo>
                      <a:pt x="5488" y="1280"/>
                    </a:lnTo>
                    <a:lnTo>
                      <a:pt x="5470" y="1271"/>
                    </a:lnTo>
                    <a:lnTo>
                      <a:pt x="5470" y="1271"/>
                    </a:lnTo>
                    <a:lnTo>
                      <a:pt x="5435" y="1271"/>
                    </a:lnTo>
                    <a:lnTo>
                      <a:pt x="5426" y="1271"/>
                    </a:lnTo>
                    <a:lnTo>
                      <a:pt x="5426" y="1271"/>
                    </a:lnTo>
                    <a:lnTo>
                      <a:pt x="5426" y="1262"/>
                    </a:lnTo>
                    <a:lnTo>
                      <a:pt x="5426" y="1262"/>
                    </a:lnTo>
                    <a:lnTo>
                      <a:pt x="5409" y="1244"/>
                    </a:lnTo>
                    <a:lnTo>
                      <a:pt x="5400" y="1236"/>
                    </a:lnTo>
                    <a:lnTo>
                      <a:pt x="5400" y="1236"/>
                    </a:lnTo>
                    <a:lnTo>
                      <a:pt x="5391" y="1236"/>
                    </a:lnTo>
                    <a:lnTo>
                      <a:pt x="5391" y="1236"/>
                    </a:lnTo>
                    <a:lnTo>
                      <a:pt x="5382" y="1218"/>
                    </a:lnTo>
                    <a:lnTo>
                      <a:pt x="5364" y="1209"/>
                    </a:lnTo>
                    <a:lnTo>
                      <a:pt x="5364" y="1209"/>
                    </a:lnTo>
                    <a:lnTo>
                      <a:pt x="5356" y="1183"/>
                    </a:lnTo>
                    <a:lnTo>
                      <a:pt x="5329" y="1174"/>
                    </a:lnTo>
                    <a:lnTo>
                      <a:pt x="5329" y="1174"/>
                    </a:lnTo>
                    <a:lnTo>
                      <a:pt x="5320" y="1174"/>
                    </a:lnTo>
                    <a:lnTo>
                      <a:pt x="5320" y="1174"/>
                    </a:lnTo>
                    <a:lnTo>
                      <a:pt x="5294" y="1156"/>
                    </a:lnTo>
                    <a:lnTo>
                      <a:pt x="5294" y="1156"/>
                    </a:lnTo>
                    <a:lnTo>
                      <a:pt x="5285" y="1156"/>
                    </a:lnTo>
                    <a:lnTo>
                      <a:pt x="5285" y="1156"/>
                    </a:lnTo>
                    <a:lnTo>
                      <a:pt x="5259" y="1165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23" y="1174"/>
                    </a:lnTo>
                    <a:lnTo>
                      <a:pt x="5223" y="1174"/>
                    </a:lnTo>
                    <a:lnTo>
                      <a:pt x="5197" y="1165"/>
                    </a:lnTo>
                    <a:lnTo>
                      <a:pt x="5188" y="1165"/>
                    </a:lnTo>
                    <a:lnTo>
                      <a:pt x="5179" y="1174"/>
                    </a:lnTo>
                    <a:lnTo>
                      <a:pt x="5179" y="1174"/>
                    </a:lnTo>
                    <a:lnTo>
                      <a:pt x="5170" y="1165"/>
                    </a:lnTo>
                    <a:lnTo>
                      <a:pt x="5170" y="1165"/>
                    </a:lnTo>
                    <a:lnTo>
                      <a:pt x="5144" y="1156"/>
                    </a:lnTo>
                    <a:lnTo>
                      <a:pt x="5144" y="1156"/>
                    </a:lnTo>
                    <a:lnTo>
                      <a:pt x="5100" y="1147"/>
                    </a:lnTo>
                    <a:lnTo>
                      <a:pt x="5073" y="1147"/>
                    </a:lnTo>
                    <a:lnTo>
                      <a:pt x="5056" y="1156"/>
                    </a:lnTo>
                    <a:lnTo>
                      <a:pt x="5056" y="1156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29" y="1183"/>
                    </a:lnTo>
                    <a:lnTo>
                      <a:pt x="5020" y="1191"/>
                    </a:lnTo>
                    <a:lnTo>
                      <a:pt x="5020" y="1209"/>
                    </a:lnTo>
                    <a:lnTo>
                      <a:pt x="5020" y="1209"/>
                    </a:lnTo>
                    <a:lnTo>
                      <a:pt x="5029" y="1227"/>
                    </a:lnTo>
                    <a:lnTo>
                      <a:pt x="5038" y="1236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47" y="1271"/>
                    </a:lnTo>
                    <a:lnTo>
                      <a:pt x="5047" y="1271"/>
                    </a:lnTo>
                    <a:lnTo>
                      <a:pt x="5038" y="1280"/>
                    </a:lnTo>
                    <a:lnTo>
                      <a:pt x="5038" y="1280"/>
                    </a:lnTo>
                    <a:lnTo>
                      <a:pt x="5029" y="1288"/>
                    </a:lnTo>
                    <a:lnTo>
                      <a:pt x="5029" y="1297"/>
                    </a:lnTo>
                    <a:lnTo>
                      <a:pt x="5029" y="1297"/>
                    </a:lnTo>
                    <a:lnTo>
                      <a:pt x="5029" y="1315"/>
                    </a:lnTo>
                    <a:lnTo>
                      <a:pt x="5038" y="1324"/>
                    </a:lnTo>
                    <a:lnTo>
                      <a:pt x="5038" y="1324"/>
                    </a:lnTo>
                    <a:lnTo>
                      <a:pt x="5047" y="1333"/>
                    </a:lnTo>
                    <a:lnTo>
                      <a:pt x="5047" y="1333"/>
                    </a:lnTo>
                    <a:lnTo>
                      <a:pt x="5056" y="1359"/>
                    </a:lnTo>
                    <a:lnTo>
                      <a:pt x="5056" y="1359"/>
                    </a:lnTo>
                    <a:lnTo>
                      <a:pt x="5064" y="1377"/>
                    </a:lnTo>
                    <a:lnTo>
                      <a:pt x="5064" y="1377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56" y="1386"/>
                    </a:lnTo>
                    <a:lnTo>
                      <a:pt x="5056" y="1386"/>
                    </a:lnTo>
                    <a:lnTo>
                      <a:pt x="5038" y="1403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29" y="1430"/>
                    </a:lnTo>
                    <a:lnTo>
                      <a:pt x="5029" y="1430"/>
                    </a:lnTo>
                    <a:lnTo>
                      <a:pt x="5012" y="1474"/>
                    </a:lnTo>
                    <a:lnTo>
                      <a:pt x="5003" y="1492"/>
                    </a:lnTo>
                    <a:lnTo>
                      <a:pt x="5012" y="1509"/>
                    </a:lnTo>
                    <a:lnTo>
                      <a:pt x="5012" y="1509"/>
                    </a:lnTo>
                    <a:lnTo>
                      <a:pt x="5038" y="1527"/>
                    </a:lnTo>
                    <a:lnTo>
                      <a:pt x="5038" y="1527"/>
                    </a:lnTo>
                    <a:lnTo>
                      <a:pt x="5073" y="1544"/>
                    </a:lnTo>
                    <a:lnTo>
                      <a:pt x="5091" y="1571"/>
                    </a:lnTo>
                    <a:lnTo>
                      <a:pt x="5091" y="1571"/>
                    </a:lnTo>
                    <a:lnTo>
                      <a:pt x="5109" y="1615"/>
                    </a:lnTo>
                    <a:lnTo>
                      <a:pt x="5109" y="1677"/>
                    </a:lnTo>
                    <a:lnTo>
                      <a:pt x="5109" y="1677"/>
                    </a:lnTo>
                    <a:lnTo>
                      <a:pt x="5100" y="1695"/>
                    </a:lnTo>
                    <a:lnTo>
                      <a:pt x="5073" y="1712"/>
                    </a:lnTo>
                    <a:lnTo>
                      <a:pt x="5073" y="1712"/>
                    </a:lnTo>
                    <a:lnTo>
                      <a:pt x="5029" y="1739"/>
                    </a:lnTo>
                    <a:lnTo>
                      <a:pt x="5029" y="1739"/>
                    </a:lnTo>
                    <a:lnTo>
                      <a:pt x="5012" y="1756"/>
                    </a:lnTo>
                    <a:lnTo>
                      <a:pt x="5003" y="1756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50" y="1765"/>
                    </a:lnTo>
                    <a:lnTo>
                      <a:pt x="4941" y="1774"/>
                    </a:lnTo>
                    <a:lnTo>
                      <a:pt x="4941" y="1774"/>
                    </a:lnTo>
                    <a:lnTo>
                      <a:pt x="4941" y="1792"/>
                    </a:lnTo>
                    <a:lnTo>
                      <a:pt x="4950" y="1818"/>
                    </a:lnTo>
                    <a:lnTo>
                      <a:pt x="4967" y="1845"/>
                    </a:lnTo>
                    <a:lnTo>
                      <a:pt x="4967" y="1845"/>
                    </a:lnTo>
                    <a:lnTo>
                      <a:pt x="4976" y="1853"/>
                    </a:lnTo>
                    <a:lnTo>
                      <a:pt x="4976" y="1862"/>
                    </a:lnTo>
                    <a:lnTo>
                      <a:pt x="4976" y="1862"/>
                    </a:lnTo>
                    <a:lnTo>
                      <a:pt x="4976" y="1889"/>
                    </a:lnTo>
                    <a:lnTo>
                      <a:pt x="4976" y="1889"/>
                    </a:lnTo>
                    <a:lnTo>
                      <a:pt x="4985" y="1915"/>
                    </a:lnTo>
                    <a:lnTo>
                      <a:pt x="4985" y="1915"/>
                    </a:lnTo>
                    <a:lnTo>
                      <a:pt x="4985" y="1933"/>
                    </a:lnTo>
                    <a:lnTo>
                      <a:pt x="4994" y="1959"/>
                    </a:lnTo>
                    <a:lnTo>
                      <a:pt x="4994" y="1959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4985" y="1986"/>
                    </a:lnTo>
                    <a:lnTo>
                      <a:pt x="4985" y="1986"/>
                    </a:lnTo>
                    <a:lnTo>
                      <a:pt x="4985" y="1995"/>
                    </a:lnTo>
                    <a:lnTo>
                      <a:pt x="4976" y="2004"/>
                    </a:lnTo>
                    <a:lnTo>
                      <a:pt x="4976" y="2004"/>
                    </a:lnTo>
                    <a:lnTo>
                      <a:pt x="4959" y="2004"/>
                    </a:lnTo>
                    <a:lnTo>
                      <a:pt x="4959" y="2004"/>
                    </a:lnTo>
                    <a:lnTo>
                      <a:pt x="4950" y="2021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14" y="2021"/>
                    </a:lnTo>
                    <a:lnTo>
                      <a:pt x="4914" y="2021"/>
                    </a:lnTo>
                    <a:lnTo>
                      <a:pt x="4914" y="2004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79" y="1977"/>
                    </a:lnTo>
                    <a:lnTo>
                      <a:pt x="4879" y="1977"/>
                    </a:lnTo>
                    <a:lnTo>
                      <a:pt x="4862" y="1968"/>
                    </a:lnTo>
                    <a:lnTo>
                      <a:pt x="4862" y="1968"/>
                    </a:lnTo>
                    <a:lnTo>
                      <a:pt x="4853" y="1942"/>
                    </a:lnTo>
                    <a:lnTo>
                      <a:pt x="4835" y="1933"/>
                    </a:lnTo>
                    <a:lnTo>
                      <a:pt x="4835" y="1933"/>
                    </a:lnTo>
                    <a:lnTo>
                      <a:pt x="4826" y="1915"/>
                    </a:lnTo>
                    <a:lnTo>
                      <a:pt x="4826" y="1915"/>
                    </a:lnTo>
                    <a:lnTo>
                      <a:pt x="4826" y="1906"/>
                    </a:lnTo>
                    <a:lnTo>
                      <a:pt x="4826" y="1906"/>
                    </a:lnTo>
                    <a:lnTo>
                      <a:pt x="4826" y="1853"/>
                    </a:lnTo>
                    <a:lnTo>
                      <a:pt x="4817" y="1827"/>
                    </a:lnTo>
                    <a:lnTo>
                      <a:pt x="4817" y="1827"/>
                    </a:lnTo>
                    <a:lnTo>
                      <a:pt x="4817" y="1818"/>
                    </a:lnTo>
                    <a:lnTo>
                      <a:pt x="4826" y="1800"/>
                    </a:lnTo>
                    <a:lnTo>
                      <a:pt x="4826" y="1800"/>
                    </a:lnTo>
                    <a:lnTo>
                      <a:pt x="4835" y="1783"/>
                    </a:lnTo>
                    <a:lnTo>
                      <a:pt x="4826" y="1765"/>
                    </a:lnTo>
                    <a:lnTo>
                      <a:pt x="4826" y="1765"/>
                    </a:lnTo>
                    <a:lnTo>
                      <a:pt x="4809" y="1748"/>
                    </a:lnTo>
                    <a:lnTo>
                      <a:pt x="4773" y="1739"/>
                    </a:lnTo>
                    <a:lnTo>
                      <a:pt x="4773" y="1739"/>
                    </a:lnTo>
                    <a:lnTo>
                      <a:pt x="4747" y="1739"/>
                    </a:lnTo>
                    <a:lnTo>
                      <a:pt x="4747" y="1739"/>
                    </a:lnTo>
                    <a:lnTo>
                      <a:pt x="4694" y="1730"/>
                    </a:lnTo>
                    <a:lnTo>
                      <a:pt x="4694" y="1730"/>
                    </a:lnTo>
                    <a:lnTo>
                      <a:pt x="4659" y="1730"/>
                    </a:lnTo>
                    <a:lnTo>
                      <a:pt x="4650" y="1730"/>
                    </a:lnTo>
                    <a:lnTo>
                      <a:pt x="4650" y="1730"/>
                    </a:lnTo>
                    <a:lnTo>
                      <a:pt x="4614" y="1712"/>
                    </a:lnTo>
                    <a:lnTo>
                      <a:pt x="4562" y="1695"/>
                    </a:lnTo>
                    <a:lnTo>
                      <a:pt x="4562" y="1695"/>
                    </a:lnTo>
                    <a:lnTo>
                      <a:pt x="4526" y="1677"/>
                    </a:lnTo>
                    <a:lnTo>
                      <a:pt x="4517" y="1659"/>
                    </a:lnTo>
                    <a:lnTo>
                      <a:pt x="4517" y="1659"/>
                    </a:lnTo>
                    <a:lnTo>
                      <a:pt x="4500" y="1642"/>
                    </a:lnTo>
                    <a:lnTo>
                      <a:pt x="4482" y="1633"/>
                    </a:lnTo>
                    <a:lnTo>
                      <a:pt x="4482" y="1633"/>
                    </a:lnTo>
                    <a:lnTo>
                      <a:pt x="4464" y="1624"/>
                    </a:lnTo>
                    <a:lnTo>
                      <a:pt x="4464" y="1624"/>
                    </a:lnTo>
                    <a:lnTo>
                      <a:pt x="4447" y="1615"/>
                    </a:lnTo>
                    <a:lnTo>
                      <a:pt x="4420" y="1606"/>
                    </a:lnTo>
                    <a:lnTo>
                      <a:pt x="4385" y="1606"/>
                    </a:lnTo>
                    <a:lnTo>
                      <a:pt x="4385" y="1606"/>
                    </a:lnTo>
                    <a:lnTo>
                      <a:pt x="4359" y="1589"/>
                    </a:lnTo>
                    <a:lnTo>
                      <a:pt x="4359" y="1589"/>
                    </a:lnTo>
                    <a:lnTo>
                      <a:pt x="4341" y="1580"/>
                    </a:lnTo>
                    <a:lnTo>
                      <a:pt x="4314" y="1571"/>
                    </a:lnTo>
                    <a:lnTo>
                      <a:pt x="4314" y="1571"/>
                    </a:lnTo>
                    <a:lnTo>
                      <a:pt x="4288" y="1580"/>
                    </a:lnTo>
                    <a:lnTo>
                      <a:pt x="4262" y="1589"/>
                    </a:lnTo>
                    <a:lnTo>
                      <a:pt x="4262" y="1589"/>
                    </a:lnTo>
                    <a:lnTo>
                      <a:pt x="4253" y="1562"/>
                    </a:lnTo>
                    <a:lnTo>
                      <a:pt x="4235" y="1536"/>
                    </a:lnTo>
                    <a:lnTo>
                      <a:pt x="4235" y="1536"/>
                    </a:lnTo>
                    <a:lnTo>
                      <a:pt x="4226" y="1518"/>
                    </a:lnTo>
                    <a:lnTo>
                      <a:pt x="4226" y="1518"/>
                    </a:lnTo>
                    <a:lnTo>
                      <a:pt x="4217" y="1483"/>
                    </a:lnTo>
                    <a:lnTo>
                      <a:pt x="4200" y="1465"/>
                    </a:lnTo>
                    <a:lnTo>
                      <a:pt x="4182" y="1456"/>
                    </a:lnTo>
                    <a:lnTo>
                      <a:pt x="4173" y="1456"/>
                    </a:lnTo>
                    <a:lnTo>
                      <a:pt x="4173" y="1456"/>
                    </a:lnTo>
                    <a:lnTo>
                      <a:pt x="4147" y="1456"/>
                    </a:lnTo>
                    <a:lnTo>
                      <a:pt x="4129" y="1447"/>
                    </a:lnTo>
                    <a:lnTo>
                      <a:pt x="4129" y="1447"/>
                    </a:lnTo>
                    <a:lnTo>
                      <a:pt x="4120" y="1412"/>
                    </a:lnTo>
                    <a:lnTo>
                      <a:pt x="4129" y="1359"/>
                    </a:lnTo>
                    <a:lnTo>
                      <a:pt x="4129" y="1359"/>
                    </a:lnTo>
                    <a:lnTo>
                      <a:pt x="4147" y="1315"/>
                    </a:lnTo>
                    <a:lnTo>
                      <a:pt x="4147" y="1315"/>
                    </a:lnTo>
                    <a:lnTo>
                      <a:pt x="4165" y="1288"/>
                    </a:lnTo>
                    <a:lnTo>
                      <a:pt x="4165" y="1271"/>
                    </a:lnTo>
                    <a:lnTo>
                      <a:pt x="4165" y="1271"/>
                    </a:lnTo>
                    <a:lnTo>
                      <a:pt x="4173" y="1262"/>
                    </a:lnTo>
                    <a:lnTo>
                      <a:pt x="4191" y="1253"/>
                    </a:lnTo>
                    <a:lnTo>
                      <a:pt x="4191" y="1253"/>
                    </a:lnTo>
                    <a:lnTo>
                      <a:pt x="4209" y="1244"/>
                    </a:lnTo>
                    <a:lnTo>
                      <a:pt x="4217" y="1236"/>
                    </a:lnTo>
                    <a:lnTo>
                      <a:pt x="4217" y="1218"/>
                    </a:lnTo>
                    <a:lnTo>
                      <a:pt x="4217" y="1218"/>
                    </a:lnTo>
                    <a:lnTo>
                      <a:pt x="4217" y="1209"/>
                    </a:lnTo>
                    <a:lnTo>
                      <a:pt x="4217" y="1209"/>
                    </a:lnTo>
                    <a:lnTo>
                      <a:pt x="4235" y="1209"/>
                    </a:lnTo>
                    <a:lnTo>
                      <a:pt x="4244" y="1200"/>
                    </a:lnTo>
                    <a:lnTo>
                      <a:pt x="4244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62" y="1174"/>
                    </a:lnTo>
                    <a:lnTo>
                      <a:pt x="4270" y="1165"/>
                    </a:lnTo>
                    <a:lnTo>
                      <a:pt x="4270" y="1165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306" y="1156"/>
                    </a:lnTo>
                    <a:lnTo>
                      <a:pt x="4323" y="1147"/>
                    </a:lnTo>
                    <a:lnTo>
                      <a:pt x="4341" y="1138"/>
                    </a:lnTo>
                    <a:lnTo>
                      <a:pt x="4341" y="1138"/>
                    </a:lnTo>
                    <a:lnTo>
                      <a:pt x="4350" y="1121"/>
                    </a:lnTo>
                    <a:lnTo>
                      <a:pt x="4350" y="1103"/>
                    </a:lnTo>
                    <a:lnTo>
                      <a:pt x="4350" y="1103"/>
                    </a:lnTo>
                    <a:lnTo>
                      <a:pt x="4350" y="1085"/>
                    </a:lnTo>
                    <a:lnTo>
                      <a:pt x="4350" y="1085"/>
                    </a:lnTo>
                    <a:lnTo>
                      <a:pt x="4359" y="1085"/>
                    </a:lnTo>
                    <a:lnTo>
                      <a:pt x="4359" y="1085"/>
                    </a:lnTo>
                    <a:lnTo>
                      <a:pt x="4376" y="1077"/>
                    </a:lnTo>
                    <a:lnTo>
                      <a:pt x="4385" y="1077"/>
                    </a:lnTo>
                    <a:lnTo>
                      <a:pt x="4385" y="1077"/>
                    </a:lnTo>
                    <a:lnTo>
                      <a:pt x="4394" y="1059"/>
                    </a:lnTo>
                    <a:lnTo>
                      <a:pt x="4394" y="1041"/>
                    </a:lnTo>
                    <a:lnTo>
                      <a:pt x="4394" y="1041"/>
                    </a:lnTo>
                    <a:lnTo>
                      <a:pt x="4403" y="1041"/>
                    </a:lnTo>
                    <a:lnTo>
                      <a:pt x="4403" y="1041"/>
                    </a:lnTo>
                    <a:lnTo>
                      <a:pt x="4429" y="1050"/>
                    </a:lnTo>
                    <a:lnTo>
                      <a:pt x="4464" y="1050"/>
                    </a:lnTo>
                    <a:lnTo>
                      <a:pt x="4464" y="1050"/>
                    </a:lnTo>
                    <a:lnTo>
                      <a:pt x="4491" y="1032"/>
                    </a:lnTo>
                    <a:lnTo>
                      <a:pt x="4517" y="1006"/>
                    </a:lnTo>
                    <a:lnTo>
                      <a:pt x="4517" y="1006"/>
                    </a:lnTo>
                    <a:lnTo>
                      <a:pt x="4553" y="971"/>
                    </a:lnTo>
                    <a:lnTo>
                      <a:pt x="4553" y="971"/>
                    </a:lnTo>
                    <a:lnTo>
                      <a:pt x="4562" y="953"/>
                    </a:lnTo>
                    <a:lnTo>
                      <a:pt x="4562" y="935"/>
                    </a:lnTo>
                    <a:lnTo>
                      <a:pt x="4562" y="935"/>
                    </a:lnTo>
                    <a:lnTo>
                      <a:pt x="4553" y="918"/>
                    </a:lnTo>
                    <a:lnTo>
                      <a:pt x="4553" y="918"/>
                    </a:lnTo>
                    <a:lnTo>
                      <a:pt x="4588" y="891"/>
                    </a:lnTo>
                    <a:lnTo>
                      <a:pt x="4588" y="891"/>
                    </a:lnTo>
                    <a:lnTo>
                      <a:pt x="4597" y="891"/>
                    </a:lnTo>
                    <a:lnTo>
                      <a:pt x="4597" y="891"/>
                    </a:lnTo>
                    <a:lnTo>
                      <a:pt x="4588" y="900"/>
                    </a:lnTo>
                    <a:lnTo>
                      <a:pt x="4588" y="918"/>
                    </a:lnTo>
                    <a:lnTo>
                      <a:pt x="4588" y="918"/>
                    </a:lnTo>
                    <a:lnTo>
                      <a:pt x="4570" y="944"/>
                    </a:lnTo>
                    <a:lnTo>
                      <a:pt x="4570" y="944"/>
                    </a:lnTo>
                    <a:lnTo>
                      <a:pt x="4562" y="971"/>
                    </a:lnTo>
                    <a:lnTo>
                      <a:pt x="4570" y="997"/>
                    </a:lnTo>
                    <a:lnTo>
                      <a:pt x="4570" y="997"/>
                    </a:lnTo>
                    <a:lnTo>
                      <a:pt x="4562" y="1015"/>
                    </a:lnTo>
                    <a:lnTo>
                      <a:pt x="4544" y="1032"/>
                    </a:lnTo>
                    <a:lnTo>
                      <a:pt x="4544" y="1032"/>
                    </a:lnTo>
                    <a:lnTo>
                      <a:pt x="4526" y="1050"/>
                    </a:lnTo>
                    <a:lnTo>
                      <a:pt x="4517" y="1059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35" y="1085"/>
                    </a:lnTo>
                    <a:lnTo>
                      <a:pt x="4544" y="1094"/>
                    </a:lnTo>
                    <a:lnTo>
                      <a:pt x="4570" y="1085"/>
                    </a:lnTo>
                    <a:lnTo>
                      <a:pt x="4570" y="1085"/>
                    </a:lnTo>
                    <a:lnTo>
                      <a:pt x="4606" y="1077"/>
                    </a:lnTo>
                    <a:lnTo>
                      <a:pt x="4606" y="1077"/>
                    </a:lnTo>
                    <a:lnTo>
                      <a:pt x="4606" y="1085"/>
                    </a:lnTo>
                    <a:lnTo>
                      <a:pt x="4606" y="1085"/>
                    </a:lnTo>
                    <a:lnTo>
                      <a:pt x="4606" y="1103"/>
                    </a:lnTo>
                    <a:lnTo>
                      <a:pt x="4606" y="1112"/>
                    </a:lnTo>
                    <a:lnTo>
                      <a:pt x="4606" y="1112"/>
                    </a:lnTo>
                    <a:lnTo>
                      <a:pt x="4632" y="1121"/>
                    </a:lnTo>
                    <a:lnTo>
                      <a:pt x="4632" y="1121"/>
                    </a:lnTo>
                    <a:lnTo>
                      <a:pt x="4641" y="1121"/>
                    </a:lnTo>
                    <a:lnTo>
                      <a:pt x="4641" y="1121"/>
                    </a:lnTo>
                    <a:lnTo>
                      <a:pt x="4667" y="1121"/>
                    </a:lnTo>
                    <a:lnTo>
                      <a:pt x="4694" y="1103"/>
                    </a:lnTo>
                    <a:lnTo>
                      <a:pt x="4720" y="1085"/>
                    </a:lnTo>
                    <a:lnTo>
                      <a:pt x="4738" y="1068"/>
                    </a:lnTo>
                    <a:lnTo>
                      <a:pt x="4738" y="1068"/>
                    </a:lnTo>
                    <a:lnTo>
                      <a:pt x="4747" y="1059"/>
                    </a:lnTo>
                    <a:lnTo>
                      <a:pt x="4756" y="1059"/>
                    </a:lnTo>
                    <a:lnTo>
                      <a:pt x="4773" y="1059"/>
                    </a:lnTo>
                    <a:lnTo>
                      <a:pt x="4791" y="1068"/>
                    </a:lnTo>
                    <a:lnTo>
                      <a:pt x="4791" y="1068"/>
                    </a:lnTo>
                    <a:lnTo>
                      <a:pt x="4817" y="1077"/>
                    </a:lnTo>
                    <a:lnTo>
                      <a:pt x="4853" y="1085"/>
                    </a:lnTo>
                    <a:lnTo>
                      <a:pt x="4879" y="1094"/>
                    </a:lnTo>
                    <a:lnTo>
                      <a:pt x="4906" y="1085"/>
                    </a:lnTo>
                    <a:lnTo>
                      <a:pt x="4906" y="1085"/>
                    </a:lnTo>
                    <a:lnTo>
                      <a:pt x="4923" y="1077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50"/>
                    </a:lnTo>
                    <a:lnTo>
                      <a:pt x="4914" y="1041"/>
                    </a:lnTo>
                    <a:lnTo>
                      <a:pt x="4879" y="1024"/>
                    </a:lnTo>
                    <a:lnTo>
                      <a:pt x="4879" y="1024"/>
                    </a:lnTo>
                    <a:lnTo>
                      <a:pt x="4862" y="1015"/>
                    </a:lnTo>
                    <a:lnTo>
                      <a:pt x="4844" y="997"/>
                    </a:lnTo>
                    <a:lnTo>
                      <a:pt x="4844" y="997"/>
                    </a:lnTo>
                    <a:lnTo>
                      <a:pt x="4844" y="980"/>
                    </a:lnTo>
                    <a:lnTo>
                      <a:pt x="4826" y="962"/>
                    </a:lnTo>
                    <a:lnTo>
                      <a:pt x="4756" y="935"/>
                    </a:lnTo>
                    <a:lnTo>
                      <a:pt x="4756" y="935"/>
                    </a:lnTo>
                    <a:lnTo>
                      <a:pt x="4729" y="927"/>
                    </a:lnTo>
                    <a:lnTo>
                      <a:pt x="4729" y="927"/>
                    </a:lnTo>
                    <a:lnTo>
                      <a:pt x="4703" y="909"/>
                    </a:lnTo>
                    <a:lnTo>
                      <a:pt x="4703" y="909"/>
                    </a:lnTo>
                    <a:lnTo>
                      <a:pt x="4676" y="900"/>
                    </a:lnTo>
                    <a:lnTo>
                      <a:pt x="4667" y="882"/>
                    </a:lnTo>
                    <a:lnTo>
                      <a:pt x="4667" y="882"/>
                    </a:lnTo>
                    <a:lnTo>
                      <a:pt x="4659" y="865"/>
                    </a:lnTo>
                    <a:lnTo>
                      <a:pt x="4659" y="865"/>
                    </a:lnTo>
                    <a:lnTo>
                      <a:pt x="4641" y="856"/>
                    </a:lnTo>
                    <a:lnTo>
                      <a:pt x="4614" y="865"/>
                    </a:lnTo>
                    <a:lnTo>
                      <a:pt x="4614" y="865"/>
                    </a:lnTo>
                    <a:lnTo>
                      <a:pt x="4623" y="847"/>
                    </a:lnTo>
                    <a:lnTo>
                      <a:pt x="4623" y="847"/>
                    </a:lnTo>
                    <a:lnTo>
                      <a:pt x="4614" y="838"/>
                    </a:lnTo>
                    <a:lnTo>
                      <a:pt x="4606" y="829"/>
                    </a:lnTo>
                    <a:lnTo>
                      <a:pt x="4606" y="829"/>
                    </a:lnTo>
                    <a:lnTo>
                      <a:pt x="4614" y="829"/>
                    </a:lnTo>
                    <a:lnTo>
                      <a:pt x="4623" y="838"/>
                    </a:lnTo>
                    <a:lnTo>
                      <a:pt x="4623" y="838"/>
                    </a:lnTo>
                    <a:lnTo>
                      <a:pt x="4632" y="847"/>
                    </a:lnTo>
                    <a:lnTo>
                      <a:pt x="4632" y="847"/>
                    </a:lnTo>
                    <a:lnTo>
                      <a:pt x="4641" y="856"/>
                    </a:lnTo>
                    <a:lnTo>
                      <a:pt x="4659" y="856"/>
                    </a:lnTo>
                    <a:lnTo>
                      <a:pt x="4685" y="847"/>
                    </a:lnTo>
                    <a:lnTo>
                      <a:pt x="4685" y="847"/>
                    </a:lnTo>
                    <a:lnTo>
                      <a:pt x="4703" y="847"/>
                    </a:lnTo>
                    <a:lnTo>
                      <a:pt x="4703" y="847"/>
                    </a:lnTo>
                    <a:lnTo>
                      <a:pt x="4712" y="847"/>
                    </a:lnTo>
                    <a:lnTo>
                      <a:pt x="4720" y="838"/>
                    </a:lnTo>
                    <a:lnTo>
                      <a:pt x="4720" y="838"/>
                    </a:lnTo>
                    <a:lnTo>
                      <a:pt x="4729" y="847"/>
                    </a:lnTo>
                    <a:lnTo>
                      <a:pt x="4729" y="847"/>
                    </a:lnTo>
                    <a:lnTo>
                      <a:pt x="4747" y="838"/>
                    </a:lnTo>
                    <a:lnTo>
                      <a:pt x="4756" y="838"/>
                    </a:lnTo>
                    <a:lnTo>
                      <a:pt x="4756" y="838"/>
                    </a:lnTo>
                    <a:lnTo>
                      <a:pt x="4773" y="829"/>
                    </a:lnTo>
                    <a:lnTo>
                      <a:pt x="4773" y="829"/>
                    </a:lnTo>
                    <a:lnTo>
                      <a:pt x="4809" y="812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53" y="776"/>
                    </a:lnTo>
                    <a:lnTo>
                      <a:pt x="4870" y="759"/>
                    </a:lnTo>
                    <a:lnTo>
                      <a:pt x="4870" y="759"/>
                    </a:lnTo>
                    <a:lnTo>
                      <a:pt x="4870" y="741"/>
                    </a:lnTo>
                    <a:lnTo>
                      <a:pt x="4870" y="724"/>
                    </a:lnTo>
                    <a:lnTo>
                      <a:pt x="4862" y="706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62"/>
                    </a:lnTo>
                    <a:lnTo>
                      <a:pt x="4826" y="653"/>
                    </a:lnTo>
                    <a:lnTo>
                      <a:pt x="4826" y="653"/>
                    </a:lnTo>
                    <a:lnTo>
                      <a:pt x="4862" y="644"/>
                    </a:lnTo>
                    <a:lnTo>
                      <a:pt x="4879" y="626"/>
                    </a:lnTo>
                    <a:lnTo>
                      <a:pt x="4879" y="626"/>
                    </a:lnTo>
                    <a:lnTo>
                      <a:pt x="4879" y="618"/>
                    </a:lnTo>
                    <a:lnTo>
                      <a:pt x="4879" y="609"/>
                    </a:lnTo>
                    <a:lnTo>
                      <a:pt x="4879" y="609"/>
                    </a:lnTo>
                    <a:lnTo>
                      <a:pt x="4879" y="591"/>
                    </a:lnTo>
                    <a:lnTo>
                      <a:pt x="4870" y="591"/>
                    </a:lnTo>
                    <a:lnTo>
                      <a:pt x="4870" y="591"/>
                    </a:lnTo>
                    <a:lnTo>
                      <a:pt x="4879" y="573"/>
                    </a:lnTo>
                    <a:lnTo>
                      <a:pt x="4879" y="565"/>
                    </a:lnTo>
                    <a:lnTo>
                      <a:pt x="4879" y="565"/>
                    </a:lnTo>
                    <a:lnTo>
                      <a:pt x="4870" y="556"/>
                    </a:lnTo>
                    <a:lnTo>
                      <a:pt x="4862" y="547"/>
                    </a:lnTo>
                    <a:lnTo>
                      <a:pt x="4835" y="538"/>
                    </a:lnTo>
                    <a:lnTo>
                      <a:pt x="4835" y="538"/>
                    </a:lnTo>
                    <a:lnTo>
                      <a:pt x="4817" y="538"/>
                    </a:lnTo>
                    <a:lnTo>
                      <a:pt x="4809" y="529"/>
                    </a:lnTo>
                    <a:lnTo>
                      <a:pt x="4809" y="529"/>
                    </a:lnTo>
                    <a:lnTo>
                      <a:pt x="4800" y="512"/>
                    </a:lnTo>
                    <a:lnTo>
                      <a:pt x="4809" y="512"/>
                    </a:lnTo>
                    <a:lnTo>
                      <a:pt x="4809" y="512"/>
                    </a:lnTo>
                    <a:lnTo>
                      <a:pt x="4853" y="503"/>
                    </a:lnTo>
                    <a:lnTo>
                      <a:pt x="4879" y="485"/>
                    </a:lnTo>
                    <a:lnTo>
                      <a:pt x="4879" y="485"/>
                    </a:lnTo>
                    <a:lnTo>
                      <a:pt x="4923" y="494"/>
                    </a:lnTo>
                    <a:lnTo>
                      <a:pt x="4923" y="494"/>
                    </a:lnTo>
                    <a:lnTo>
                      <a:pt x="4967" y="503"/>
                    </a:lnTo>
                    <a:lnTo>
                      <a:pt x="4994" y="503"/>
                    </a:lnTo>
                    <a:lnTo>
                      <a:pt x="4994" y="503"/>
                    </a:lnTo>
                    <a:lnTo>
                      <a:pt x="5012" y="503"/>
                    </a:lnTo>
                    <a:lnTo>
                      <a:pt x="5020" y="485"/>
                    </a:lnTo>
                    <a:lnTo>
                      <a:pt x="5020" y="485"/>
                    </a:lnTo>
                    <a:lnTo>
                      <a:pt x="5020" y="476"/>
                    </a:lnTo>
                    <a:lnTo>
                      <a:pt x="5012" y="467"/>
                    </a:lnTo>
                    <a:lnTo>
                      <a:pt x="4994" y="450"/>
                    </a:lnTo>
                    <a:lnTo>
                      <a:pt x="5003" y="450"/>
                    </a:lnTo>
                    <a:lnTo>
                      <a:pt x="5003" y="450"/>
                    </a:lnTo>
                    <a:lnTo>
                      <a:pt x="5038" y="459"/>
                    </a:lnTo>
                    <a:lnTo>
                      <a:pt x="5056" y="476"/>
                    </a:lnTo>
                    <a:lnTo>
                      <a:pt x="5056" y="476"/>
                    </a:lnTo>
                    <a:lnTo>
                      <a:pt x="5064" y="494"/>
                    </a:lnTo>
                    <a:lnTo>
                      <a:pt x="5073" y="503"/>
                    </a:lnTo>
                    <a:lnTo>
                      <a:pt x="5073" y="503"/>
                    </a:lnTo>
                    <a:lnTo>
                      <a:pt x="5082" y="503"/>
                    </a:lnTo>
                    <a:lnTo>
                      <a:pt x="5082" y="503"/>
                    </a:lnTo>
                    <a:lnTo>
                      <a:pt x="5091" y="512"/>
                    </a:lnTo>
                    <a:lnTo>
                      <a:pt x="5100" y="520"/>
                    </a:lnTo>
                    <a:lnTo>
                      <a:pt x="5126" y="538"/>
                    </a:lnTo>
                    <a:lnTo>
                      <a:pt x="5126" y="538"/>
                    </a:lnTo>
                    <a:lnTo>
                      <a:pt x="5162" y="556"/>
                    </a:lnTo>
                    <a:lnTo>
                      <a:pt x="5162" y="556"/>
                    </a:lnTo>
                    <a:lnTo>
                      <a:pt x="5144" y="565"/>
                    </a:lnTo>
                    <a:lnTo>
                      <a:pt x="5144" y="565"/>
                    </a:lnTo>
                    <a:lnTo>
                      <a:pt x="5117" y="573"/>
                    </a:lnTo>
                    <a:lnTo>
                      <a:pt x="5109" y="591"/>
                    </a:lnTo>
                    <a:lnTo>
                      <a:pt x="5109" y="591"/>
                    </a:lnTo>
                    <a:lnTo>
                      <a:pt x="5109" y="600"/>
                    </a:lnTo>
                    <a:lnTo>
                      <a:pt x="5117" y="609"/>
                    </a:lnTo>
                    <a:lnTo>
                      <a:pt x="5117" y="609"/>
                    </a:lnTo>
                    <a:lnTo>
                      <a:pt x="5135" y="618"/>
                    </a:lnTo>
                    <a:lnTo>
                      <a:pt x="5144" y="618"/>
                    </a:lnTo>
                    <a:lnTo>
                      <a:pt x="5179" y="600"/>
                    </a:lnTo>
                    <a:lnTo>
                      <a:pt x="5179" y="600"/>
                    </a:lnTo>
                    <a:lnTo>
                      <a:pt x="5197" y="591"/>
                    </a:lnTo>
                    <a:lnTo>
                      <a:pt x="5214" y="591"/>
                    </a:lnTo>
                    <a:lnTo>
                      <a:pt x="5214" y="591"/>
                    </a:lnTo>
                    <a:lnTo>
                      <a:pt x="5223" y="600"/>
                    </a:lnTo>
                    <a:lnTo>
                      <a:pt x="5223" y="609"/>
                    </a:lnTo>
                    <a:lnTo>
                      <a:pt x="5223" y="609"/>
                    </a:lnTo>
                    <a:lnTo>
                      <a:pt x="5241" y="635"/>
                    </a:lnTo>
                    <a:lnTo>
                      <a:pt x="5250" y="644"/>
                    </a:lnTo>
                    <a:lnTo>
                      <a:pt x="5267" y="644"/>
                    </a:lnTo>
                    <a:lnTo>
                      <a:pt x="5267" y="644"/>
                    </a:lnTo>
                    <a:lnTo>
                      <a:pt x="5285" y="644"/>
                    </a:lnTo>
                    <a:lnTo>
                      <a:pt x="5294" y="644"/>
                    </a:lnTo>
                    <a:lnTo>
                      <a:pt x="5312" y="662"/>
                    </a:lnTo>
                    <a:lnTo>
                      <a:pt x="5338" y="688"/>
                    </a:lnTo>
                    <a:lnTo>
                      <a:pt x="5338" y="688"/>
                    </a:lnTo>
                    <a:lnTo>
                      <a:pt x="5347" y="706"/>
                    </a:lnTo>
                    <a:lnTo>
                      <a:pt x="5347" y="724"/>
                    </a:lnTo>
                    <a:lnTo>
                      <a:pt x="5338" y="750"/>
                    </a:lnTo>
                    <a:lnTo>
                      <a:pt x="5338" y="750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03" y="785"/>
                    </a:lnTo>
                    <a:lnTo>
                      <a:pt x="5303" y="785"/>
                    </a:lnTo>
                    <a:lnTo>
                      <a:pt x="5267" y="803"/>
                    </a:lnTo>
                    <a:lnTo>
                      <a:pt x="5250" y="821"/>
                    </a:lnTo>
                    <a:lnTo>
                      <a:pt x="5250" y="821"/>
                    </a:lnTo>
                    <a:lnTo>
                      <a:pt x="5250" y="838"/>
                    </a:lnTo>
                    <a:lnTo>
                      <a:pt x="5250" y="856"/>
                    </a:lnTo>
                    <a:lnTo>
                      <a:pt x="5267" y="882"/>
                    </a:lnTo>
                    <a:lnTo>
                      <a:pt x="5267" y="882"/>
                    </a:lnTo>
                    <a:lnTo>
                      <a:pt x="5276" y="891"/>
                    </a:lnTo>
                    <a:lnTo>
                      <a:pt x="5276" y="891"/>
                    </a:lnTo>
                    <a:lnTo>
                      <a:pt x="5267" y="900"/>
                    </a:lnTo>
                    <a:lnTo>
                      <a:pt x="5267" y="900"/>
                    </a:lnTo>
                    <a:lnTo>
                      <a:pt x="5250" y="909"/>
                    </a:lnTo>
                    <a:lnTo>
                      <a:pt x="5223" y="909"/>
                    </a:lnTo>
                    <a:lnTo>
                      <a:pt x="5188" y="909"/>
                    </a:lnTo>
                    <a:lnTo>
                      <a:pt x="5162" y="900"/>
                    </a:lnTo>
                    <a:lnTo>
                      <a:pt x="5162" y="900"/>
                    </a:lnTo>
                    <a:lnTo>
                      <a:pt x="5117" y="891"/>
                    </a:lnTo>
                    <a:lnTo>
                      <a:pt x="5100" y="900"/>
                    </a:lnTo>
                    <a:lnTo>
                      <a:pt x="5091" y="909"/>
                    </a:lnTo>
                    <a:lnTo>
                      <a:pt x="5091" y="909"/>
                    </a:lnTo>
                    <a:lnTo>
                      <a:pt x="5082" y="918"/>
                    </a:lnTo>
                    <a:lnTo>
                      <a:pt x="5082" y="918"/>
                    </a:lnTo>
                    <a:lnTo>
                      <a:pt x="5064" y="918"/>
                    </a:lnTo>
                    <a:lnTo>
                      <a:pt x="5056" y="927"/>
                    </a:lnTo>
                    <a:lnTo>
                      <a:pt x="5029" y="953"/>
                    </a:lnTo>
                    <a:lnTo>
                      <a:pt x="5029" y="953"/>
                    </a:lnTo>
                    <a:lnTo>
                      <a:pt x="5029" y="980"/>
                    </a:lnTo>
                    <a:lnTo>
                      <a:pt x="5038" y="1006"/>
                    </a:lnTo>
                    <a:lnTo>
                      <a:pt x="5038" y="1006"/>
                    </a:lnTo>
                    <a:lnTo>
                      <a:pt x="5056" y="1015"/>
                    </a:lnTo>
                    <a:lnTo>
                      <a:pt x="5082" y="1024"/>
                    </a:lnTo>
                    <a:lnTo>
                      <a:pt x="5135" y="1015"/>
                    </a:lnTo>
                    <a:lnTo>
                      <a:pt x="5135" y="1015"/>
                    </a:lnTo>
                    <a:lnTo>
                      <a:pt x="5170" y="1015"/>
                    </a:lnTo>
                    <a:lnTo>
                      <a:pt x="5170" y="1015"/>
                    </a:lnTo>
                    <a:lnTo>
                      <a:pt x="5197" y="1015"/>
                    </a:lnTo>
                    <a:lnTo>
                      <a:pt x="5197" y="1015"/>
                    </a:lnTo>
                    <a:lnTo>
                      <a:pt x="5223" y="1015"/>
                    </a:lnTo>
                    <a:lnTo>
                      <a:pt x="5232" y="1006"/>
                    </a:lnTo>
                    <a:lnTo>
                      <a:pt x="5241" y="997"/>
                    </a:lnTo>
                    <a:lnTo>
                      <a:pt x="5241" y="997"/>
                    </a:lnTo>
                    <a:lnTo>
                      <a:pt x="5259" y="988"/>
                    </a:lnTo>
                    <a:lnTo>
                      <a:pt x="5294" y="997"/>
                    </a:lnTo>
                    <a:lnTo>
                      <a:pt x="5294" y="997"/>
                    </a:lnTo>
                    <a:lnTo>
                      <a:pt x="5312" y="997"/>
                    </a:lnTo>
                    <a:lnTo>
                      <a:pt x="5312" y="997"/>
                    </a:lnTo>
                    <a:lnTo>
                      <a:pt x="5320" y="1006"/>
                    </a:lnTo>
                    <a:lnTo>
                      <a:pt x="5329" y="1015"/>
                    </a:lnTo>
                    <a:lnTo>
                      <a:pt x="5329" y="1015"/>
                    </a:lnTo>
                    <a:lnTo>
                      <a:pt x="5347" y="1041"/>
                    </a:lnTo>
                    <a:lnTo>
                      <a:pt x="5356" y="1050"/>
                    </a:lnTo>
                    <a:lnTo>
                      <a:pt x="5373" y="1059"/>
                    </a:lnTo>
                    <a:lnTo>
                      <a:pt x="5373" y="1059"/>
                    </a:lnTo>
                    <a:lnTo>
                      <a:pt x="5382" y="1059"/>
                    </a:lnTo>
                    <a:lnTo>
                      <a:pt x="5382" y="1077"/>
                    </a:lnTo>
                    <a:lnTo>
                      <a:pt x="5382" y="1077"/>
                    </a:lnTo>
                    <a:lnTo>
                      <a:pt x="5382" y="1094"/>
                    </a:lnTo>
                    <a:lnTo>
                      <a:pt x="5400" y="1121"/>
                    </a:lnTo>
                    <a:lnTo>
                      <a:pt x="5400" y="1121"/>
                    </a:lnTo>
                    <a:lnTo>
                      <a:pt x="5409" y="1130"/>
                    </a:lnTo>
                    <a:lnTo>
                      <a:pt x="5426" y="1138"/>
                    </a:lnTo>
                    <a:lnTo>
                      <a:pt x="5470" y="1147"/>
                    </a:lnTo>
                    <a:lnTo>
                      <a:pt x="5470" y="1147"/>
                    </a:lnTo>
                    <a:lnTo>
                      <a:pt x="5506" y="1147"/>
                    </a:lnTo>
                    <a:lnTo>
                      <a:pt x="5532" y="1165"/>
                    </a:lnTo>
                    <a:lnTo>
                      <a:pt x="5532" y="1165"/>
                    </a:lnTo>
                    <a:lnTo>
                      <a:pt x="5567" y="1183"/>
                    </a:lnTo>
                    <a:lnTo>
                      <a:pt x="5611" y="1209"/>
                    </a:lnTo>
                    <a:lnTo>
                      <a:pt x="5656" y="1227"/>
                    </a:lnTo>
                    <a:lnTo>
                      <a:pt x="5700" y="1236"/>
                    </a:lnTo>
                    <a:lnTo>
                      <a:pt x="5700" y="1236"/>
                    </a:lnTo>
                    <a:lnTo>
                      <a:pt x="5709" y="1236"/>
                    </a:lnTo>
                    <a:lnTo>
                      <a:pt x="5709" y="1236"/>
                    </a:lnTo>
                    <a:lnTo>
                      <a:pt x="5717" y="1227"/>
                    </a:lnTo>
                    <a:lnTo>
                      <a:pt x="5726" y="1227"/>
                    </a:lnTo>
                    <a:lnTo>
                      <a:pt x="5726" y="1227"/>
                    </a:lnTo>
                    <a:lnTo>
                      <a:pt x="5726" y="1218"/>
                    </a:lnTo>
                    <a:lnTo>
                      <a:pt x="5726" y="1200"/>
                    </a:lnTo>
                    <a:lnTo>
                      <a:pt x="5726" y="1200"/>
                    </a:lnTo>
                    <a:lnTo>
                      <a:pt x="5717" y="1174"/>
                    </a:lnTo>
                    <a:lnTo>
                      <a:pt x="5682" y="1138"/>
                    </a:lnTo>
                    <a:lnTo>
                      <a:pt x="5620" y="1085"/>
                    </a:lnTo>
                    <a:lnTo>
                      <a:pt x="5620" y="1085"/>
                    </a:lnTo>
                    <a:lnTo>
                      <a:pt x="5647" y="1094"/>
                    </a:lnTo>
                    <a:lnTo>
                      <a:pt x="5647" y="1094"/>
                    </a:lnTo>
                    <a:lnTo>
                      <a:pt x="5673" y="1112"/>
                    </a:lnTo>
                    <a:lnTo>
                      <a:pt x="5700" y="1130"/>
                    </a:lnTo>
                    <a:lnTo>
                      <a:pt x="5726" y="1138"/>
                    </a:lnTo>
                    <a:lnTo>
                      <a:pt x="5753" y="1138"/>
                    </a:lnTo>
                    <a:lnTo>
                      <a:pt x="5753" y="1138"/>
                    </a:lnTo>
                    <a:lnTo>
                      <a:pt x="5788" y="1130"/>
                    </a:lnTo>
                    <a:lnTo>
                      <a:pt x="5814" y="1103"/>
                    </a:lnTo>
                    <a:lnTo>
                      <a:pt x="5814" y="1103"/>
                    </a:lnTo>
                    <a:lnTo>
                      <a:pt x="5823" y="1085"/>
                    </a:lnTo>
                    <a:lnTo>
                      <a:pt x="5823" y="1068"/>
                    </a:lnTo>
                    <a:lnTo>
                      <a:pt x="5823" y="1068"/>
                    </a:lnTo>
                    <a:lnTo>
                      <a:pt x="5814" y="1059"/>
                    </a:lnTo>
                    <a:lnTo>
                      <a:pt x="5806" y="1050"/>
                    </a:lnTo>
                    <a:lnTo>
                      <a:pt x="5806" y="1050"/>
                    </a:lnTo>
                    <a:lnTo>
                      <a:pt x="5788" y="1041"/>
                    </a:lnTo>
                    <a:lnTo>
                      <a:pt x="5788" y="1032"/>
                    </a:lnTo>
                    <a:lnTo>
                      <a:pt x="5788" y="1032"/>
                    </a:lnTo>
                    <a:lnTo>
                      <a:pt x="5788" y="1006"/>
                    </a:lnTo>
                    <a:lnTo>
                      <a:pt x="5770" y="980"/>
                    </a:lnTo>
                    <a:lnTo>
                      <a:pt x="5753" y="953"/>
                    </a:lnTo>
                    <a:lnTo>
                      <a:pt x="5717" y="944"/>
                    </a:lnTo>
                    <a:lnTo>
                      <a:pt x="5717" y="944"/>
                    </a:lnTo>
                    <a:lnTo>
                      <a:pt x="5700" y="944"/>
                    </a:lnTo>
                    <a:lnTo>
                      <a:pt x="5673" y="927"/>
                    </a:lnTo>
                    <a:lnTo>
                      <a:pt x="5638" y="891"/>
                    </a:lnTo>
                    <a:lnTo>
                      <a:pt x="5638" y="891"/>
                    </a:lnTo>
                    <a:lnTo>
                      <a:pt x="5647" y="882"/>
                    </a:lnTo>
                    <a:lnTo>
                      <a:pt x="5656" y="865"/>
                    </a:lnTo>
                    <a:lnTo>
                      <a:pt x="5647" y="847"/>
                    </a:lnTo>
                    <a:lnTo>
                      <a:pt x="5647" y="847"/>
                    </a:lnTo>
                    <a:lnTo>
                      <a:pt x="5647" y="838"/>
                    </a:lnTo>
                    <a:lnTo>
                      <a:pt x="5647" y="829"/>
                    </a:lnTo>
                    <a:lnTo>
                      <a:pt x="5647" y="829"/>
                    </a:lnTo>
                    <a:lnTo>
                      <a:pt x="5656" y="821"/>
                    </a:lnTo>
                    <a:lnTo>
                      <a:pt x="5682" y="838"/>
                    </a:lnTo>
                    <a:lnTo>
                      <a:pt x="5682" y="838"/>
                    </a:lnTo>
                    <a:lnTo>
                      <a:pt x="5700" y="847"/>
                    </a:lnTo>
                    <a:lnTo>
                      <a:pt x="5717" y="856"/>
                    </a:lnTo>
                    <a:lnTo>
                      <a:pt x="5717" y="856"/>
                    </a:lnTo>
                    <a:lnTo>
                      <a:pt x="5735" y="865"/>
                    </a:lnTo>
                    <a:lnTo>
                      <a:pt x="5744" y="882"/>
                    </a:lnTo>
                    <a:lnTo>
                      <a:pt x="5744" y="882"/>
                    </a:lnTo>
                    <a:lnTo>
                      <a:pt x="5770" y="909"/>
                    </a:lnTo>
                    <a:lnTo>
                      <a:pt x="5797" y="935"/>
                    </a:lnTo>
                    <a:lnTo>
                      <a:pt x="5797" y="935"/>
                    </a:lnTo>
                    <a:lnTo>
                      <a:pt x="5823" y="953"/>
                    </a:lnTo>
                    <a:lnTo>
                      <a:pt x="5850" y="953"/>
                    </a:lnTo>
                    <a:lnTo>
                      <a:pt x="5850" y="953"/>
                    </a:lnTo>
                    <a:lnTo>
                      <a:pt x="5867" y="944"/>
                    </a:lnTo>
                    <a:lnTo>
                      <a:pt x="5876" y="918"/>
                    </a:lnTo>
                    <a:lnTo>
                      <a:pt x="5876" y="909"/>
                    </a:lnTo>
                    <a:lnTo>
                      <a:pt x="5876" y="909"/>
                    </a:lnTo>
                    <a:lnTo>
                      <a:pt x="5894" y="909"/>
                    </a:lnTo>
                    <a:lnTo>
                      <a:pt x="5894" y="909"/>
                    </a:lnTo>
                    <a:lnTo>
                      <a:pt x="5911" y="900"/>
                    </a:lnTo>
                    <a:lnTo>
                      <a:pt x="5929" y="891"/>
                    </a:lnTo>
                    <a:lnTo>
                      <a:pt x="5929" y="891"/>
                    </a:lnTo>
                    <a:lnTo>
                      <a:pt x="5929" y="874"/>
                    </a:lnTo>
                    <a:lnTo>
                      <a:pt x="5929" y="874"/>
                    </a:lnTo>
                    <a:lnTo>
                      <a:pt x="5938" y="865"/>
                    </a:lnTo>
                    <a:lnTo>
                      <a:pt x="5956" y="847"/>
                    </a:lnTo>
                    <a:lnTo>
                      <a:pt x="6000" y="821"/>
                    </a:lnTo>
                    <a:lnTo>
                      <a:pt x="6000" y="821"/>
                    </a:lnTo>
                    <a:lnTo>
                      <a:pt x="6017" y="803"/>
                    </a:lnTo>
                    <a:lnTo>
                      <a:pt x="6017" y="794"/>
                    </a:lnTo>
                    <a:lnTo>
                      <a:pt x="6017" y="794"/>
                    </a:lnTo>
                    <a:lnTo>
                      <a:pt x="6000" y="776"/>
                    </a:lnTo>
                    <a:lnTo>
                      <a:pt x="5982" y="768"/>
                    </a:lnTo>
                    <a:lnTo>
                      <a:pt x="5956" y="759"/>
                    </a:lnTo>
                    <a:lnTo>
                      <a:pt x="5929" y="759"/>
                    </a:lnTo>
                    <a:lnTo>
                      <a:pt x="5929" y="759"/>
                    </a:lnTo>
                    <a:lnTo>
                      <a:pt x="5903" y="750"/>
                    </a:lnTo>
                    <a:lnTo>
                      <a:pt x="5894" y="741"/>
                    </a:lnTo>
                    <a:lnTo>
                      <a:pt x="5894" y="724"/>
                    </a:lnTo>
                    <a:lnTo>
                      <a:pt x="5894" y="724"/>
                    </a:lnTo>
                    <a:lnTo>
                      <a:pt x="5885" y="715"/>
                    </a:lnTo>
                    <a:lnTo>
                      <a:pt x="5867" y="697"/>
                    </a:lnTo>
                    <a:lnTo>
                      <a:pt x="5867" y="697"/>
                    </a:lnTo>
                    <a:lnTo>
                      <a:pt x="5823" y="671"/>
                    </a:lnTo>
                    <a:lnTo>
                      <a:pt x="5797" y="662"/>
                    </a:lnTo>
                    <a:lnTo>
                      <a:pt x="5779" y="662"/>
                    </a:lnTo>
                    <a:lnTo>
                      <a:pt x="5779" y="662"/>
                    </a:lnTo>
                    <a:lnTo>
                      <a:pt x="5761" y="662"/>
                    </a:lnTo>
                    <a:lnTo>
                      <a:pt x="5744" y="653"/>
                    </a:lnTo>
                    <a:lnTo>
                      <a:pt x="5744" y="653"/>
                    </a:lnTo>
                    <a:lnTo>
                      <a:pt x="5709" y="635"/>
                    </a:lnTo>
                    <a:lnTo>
                      <a:pt x="5682" y="635"/>
                    </a:lnTo>
                    <a:lnTo>
                      <a:pt x="5682" y="635"/>
                    </a:lnTo>
                    <a:lnTo>
                      <a:pt x="5638" y="618"/>
                    </a:lnTo>
                    <a:lnTo>
                      <a:pt x="5620" y="600"/>
                    </a:lnTo>
                    <a:lnTo>
                      <a:pt x="5620" y="582"/>
                    </a:lnTo>
                    <a:lnTo>
                      <a:pt x="5620" y="582"/>
                    </a:lnTo>
                    <a:lnTo>
                      <a:pt x="5647" y="582"/>
                    </a:lnTo>
                    <a:lnTo>
                      <a:pt x="5647" y="582"/>
                    </a:lnTo>
                    <a:lnTo>
                      <a:pt x="5673" y="591"/>
                    </a:lnTo>
                    <a:lnTo>
                      <a:pt x="5691" y="582"/>
                    </a:lnTo>
                    <a:lnTo>
                      <a:pt x="5700" y="573"/>
                    </a:lnTo>
                    <a:lnTo>
                      <a:pt x="5700" y="573"/>
                    </a:lnTo>
                    <a:lnTo>
                      <a:pt x="5700" y="556"/>
                    </a:lnTo>
                    <a:lnTo>
                      <a:pt x="5700" y="547"/>
                    </a:lnTo>
                    <a:lnTo>
                      <a:pt x="5700" y="547"/>
                    </a:lnTo>
                    <a:lnTo>
                      <a:pt x="5682" y="538"/>
                    </a:lnTo>
                    <a:lnTo>
                      <a:pt x="5656" y="538"/>
                    </a:lnTo>
                    <a:lnTo>
                      <a:pt x="5656" y="538"/>
                    </a:lnTo>
                    <a:lnTo>
                      <a:pt x="5638" y="529"/>
                    </a:lnTo>
                    <a:lnTo>
                      <a:pt x="5638" y="529"/>
                    </a:lnTo>
                    <a:lnTo>
                      <a:pt x="5656" y="520"/>
                    </a:lnTo>
                    <a:lnTo>
                      <a:pt x="5656" y="520"/>
                    </a:lnTo>
                    <a:lnTo>
                      <a:pt x="5664" y="512"/>
                    </a:lnTo>
                    <a:lnTo>
                      <a:pt x="5664" y="503"/>
                    </a:lnTo>
                    <a:lnTo>
                      <a:pt x="5664" y="503"/>
                    </a:lnTo>
                    <a:lnTo>
                      <a:pt x="5664" y="485"/>
                    </a:lnTo>
                    <a:lnTo>
                      <a:pt x="5656" y="476"/>
                    </a:lnTo>
                    <a:lnTo>
                      <a:pt x="5629" y="459"/>
                    </a:lnTo>
                    <a:lnTo>
                      <a:pt x="5629" y="459"/>
                    </a:lnTo>
                    <a:lnTo>
                      <a:pt x="5620" y="450"/>
                    </a:lnTo>
                    <a:lnTo>
                      <a:pt x="5611" y="450"/>
                    </a:lnTo>
                    <a:lnTo>
                      <a:pt x="5594" y="459"/>
                    </a:lnTo>
                    <a:lnTo>
                      <a:pt x="5594" y="459"/>
                    </a:lnTo>
                    <a:lnTo>
                      <a:pt x="5603" y="450"/>
                    </a:lnTo>
                    <a:lnTo>
                      <a:pt x="5603" y="450"/>
                    </a:lnTo>
                    <a:lnTo>
                      <a:pt x="5603" y="441"/>
                    </a:lnTo>
                    <a:lnTo>
                      <a:pt x="5603" y="423"/>
                    </a:lnTo>
                    <a:lnTo>
                      <a:pt x="5603" y="423"/>
                    </a:lnTo>
                    <a:lnTo>
                      <a:pt x="5585" y="415"/>
                    </a:lnTo>
                    <a:lnTo>
                      <a:pt x="5559" y="406"/>
                    </a:lnTo>
                    <a:lnTo>
                      <a:pt x="5532" y="397"/>
                    </a:lnTo>
                    <a:lnTo>
                      <a:pt x="5506" y="406"/>
                    </a:lnTo>
                    <a:lnTo>
                      <a:pt x="5506" y="406"/>
                    </a:lnTo>
                    <a:lnTo>
                      <a:pt x="5488" y="406"/>
                    </a:lnTo>
                    <a:lnTo>
                      <a:pt x="5488" y="406"/>
                    </a:lnTo>
                    <a:lnTo>
                      <a:pt x="5479" y="388"/>
                    </a:lnTo>
                    <a:lnTo>
                      <a:pt x="5479" y="388"/>
                    </a:lnTo>
                    <a:lnTo>
                      <a:pt x="5479" y="379"/>
                    </a:lnTo>
                    <a:lnTo>
                      <a:pt x="5470" y="370"/>
                    </a:lnTo>
                    <a:lnTo>
                      <a:pt x="5470" y="370"/>
                    </a:lnTo>
                    <a:lnTo>
                      <a:pt x="5453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35" y="362"/>
                    </a:lnTo>
                    <a:lnTo>
                      <a:pt x="5435" y="344"/>
                    </a:lnTo>
                    <a:lnTo>
                      <a:pt x="5435" y="344"/>
                    </a:lnTo>
                    <a:lnTo>
                      <a:pt x="5435" y="335"/>
                    </a:lnTo>
                    <a:lnTo>
                      <a:pt x="5435" y="335"/>
                    </a:lnTo>
                    <a:lnTo>
                      <a:pt x="5426" y="326"/>
                    </a:lnTo>
                    <a:lnTo>
                      <a:pt x="5409" y="317"/>
                    </a:lnTo>
                    <a:lnTo>
                      <a:pt x="5373" y="317"/>
                    </a:lnTo>
                    <a:lnTo>
                      <a:pt x="5373" y="317"/>
                    </a:lnTo>
                    <a:lnTo>
                      <a:pt x="5347" y="326"/>
                    </a:lnTo>
                    <a:lnTo>
                      <a:pt x="5329" y="344"/>
                    </a:lnTo>
                    <a:lnTo>
                      <a:pt x="5329" y="344"/>
                    </a:lnTo>
                    <a:lnTo>
                      <a:pt x="5312" y="335"/>
                    </a:lnTo>
                    <a:lnTo>
                      <a:pt x="5312" y="335"/>
                    </a:lnTo>
                    <a:lnTo>
                      <a:pt x="5294" y="309"/>
                    </a:lnTo>
                    <a:lnTo>
                      <a:pt x="5285" y="291"/>
                    </a:lnTo>
                    <a:lnTo>
                      <a:pt x="5285" y="291"/>
                    </a:lnTo>
                    <a:lnTo>
                      <a:pt x="5285" y="282"/>
                    </a:lnTo>
                    <a:lnTo>
                      <a:pt x="5276" y="273"/>
                    </a:lnTo>
                    <a:lnTo>
                      <a:pt x="5250" y="273"/>
                    </a:lnTo>
                    <a:lnTo>
                      <a:pt x="5250" y="273"/>
                    </a:lnTo>
                    <a:lnTo>
                      <a:pt x="5214" y="264"/>
                    </a:lnTo>
                    <a:lnTo>
                      <a:pt x="5214" y="264"/>
                    </a:lnTo>
                    <a:lnTo>
                      <a:pt x="5214" y="256"/>
                    </a:lnTo>
                    <a:lnTo>
                      <a:pt x="5214" y="256"/>
                    </a:lnTo>
                    <a:lnTo>
                      <a:pt x="5214" y="247"/>
                    </a:lnTo>
                    <a:lnTo>
                      <a:pt x="5214" y="238"/>
                    </a:lnTo>
                    <a:lnTo>
                      <a:pt x="5214" y="238"/>
                    </a:lnTo>
                    <a:lnTo>
                      <a:pt x="5197" y="220"/>
                    </a:lnTo>
                    <a:lnTo>
                      <a:pt x="5179" y="211"/>
                    </a:lnTo>
                    <a:lnTo>
                      <a:pt x="5135" y="203"/>
                    </a:lnTo>
                    <a:lnTo>
                      <a:pt x="5135" y="203"/>
                    </a:lnTo>
                    <a:lnTo>
                      <a:pt x="5144" y="194"/>
                    </a:lnTo>
                    <a:lnTo>
                      <a:pt x="5144" y="194"/>
                    </a:lnTo>
                    <a:lnTo>
                      <a:pt x="5153" y="176"/>
                    </a:lnTo>
                    <a:lnTo>
                      <a:pt x="5153" y="176"/>
                    </a:lnTo>
                    <a:lnTo>
                      <a:pt x="5144" y="159"/>
                    </a:lnTo>
                    <a:lnTo>
                      <a:pt x="5126" y="141"/>
                    </a:lnTo>
                    <a:lnTo>
                      <a:pt x="5126" y="141"/>
                    </a:lnTo>
                    <a:lnTo>
                      <a:pt x="5064" y="106"/>
                    </a:lnTo>
                    <a:lnTo>
                      <a:pt x="5029" y="97"/>
                    </a:lnTo>
                    <a:lnTo>
                      <a:pt x="5003" y="97"/>
                    </a:lnTo>
                    <a:lnTo>
                      <a:pt x="5003" y="97"/>
                    </a:lnTo>
                    <a:lnTo>
                      <a:pt x="4976" y="97"/>
                    </a:lnTo>
                    <a:lnTo>
                      <a:pt x="4959" y="88"/>
                    </a:lnTo>
                    <a:lnTo>
                      <a:pt x="4959" y="88"/>
                    </a:lnTo>
                    <a:lnTo>
                      <a:pt x="4914" y="79"/>
                    </a:lnTo>
                    <a:lnTo>
                      <a:pt x="4888" y="88"/>
                    </a:lnTo>
                    <a:lnTo>
                      <a:pt x="4879" y="106"/>
                    </a:lnTo>
                    <a:lnTo>
                      <a:pt x="4879" y="106"/>
                    </a:lnTo>
                    <a:lnTo>
                      <a:pt x="4870" y="114"/>
                    </a:lnTo>
                    <a:lnTo>
                      <a:pt x="4879" y="123"/>
                    </a:lnTo>
                    <a:lnTo>
                      <a:pt x="4879" y="123"/>
                    </a:lnTo>
                    <a:lnTo>
                      <a:pt x="4870" y="114"/>
                    </a:lnTo>
                    <a:lnTo>
                      <a:pt x="4870" y="114"/>
                    </a:lnTo>
                    <a:lnTo>
                      <a:pt x="4862" y="97"/>
                    </a:lnTo>
                    <a:lnTo>
                      <a:pt x="4835" y="88"/>
                    </a:lnTo>
                    <a:lnTo>
                      <a:pt x="4835" y="88"/>
                    </a:lnTo>
                    <a:lnTo>
                      <a:pt x="4809" y="88"/>
                    </a:lnTo>
                    <a:lnTo>
                      <a:pt x="4782" y="88"/>
                    </a:lnTo>
                    <a:lnTo>
                      <a:pt x="4756" y="97"/>
                    </a:lnTo>
                    <a:lnTo>
                      <a:pt x="4738" y="106"/>
                    </a:lnTo>
                    <a:lnTo>
                      <a:pt x="4738" y="106"/>
                    </a:lnTo>
                    <a:lnTo>
                      <a:pt x="4720" y="114"/>
                    </a:lnTo>
                    <a:lnTo>
                      <a:pt x="4694" y="123"/>
                    </a:lnTo>
                    <a:lnTo>
                      <a:pt x="4694" y="123"/>
                    </a:lnTo>
                    <a:lnTo>
                      <a:pt x="4659" y="132"/>
                    </a:lnTo>
                    <a:lnTo>
                      <a:pt x="4623" y="159"/>
                    </a:lnTo>
                    <a:lnTo>
                      <a:pt x="4623" y="159"/>
                    </a:lnTo>
                    <a:lnTo>
                      <a:pt x="4606" y="176"/>
                    </a:lnTo>
                    <a:lnTo>
                      <a:pt x="4606" y="194"/>
                    </a:lnTo>
                    <a:lnTo>
                      <a:pt x="4606" y="194"/>
                    </a:lnTo>
                    <a:lnTo>
                      <a:pt x="4614" y="229"/>
                    </a:lnTo>
                    <a:lnTo>
                      <a:pt x="4632" y="247"/>
                    </a:lnTo>
                    <a:lnTo>
                      <a:pt x="4632" y="247"/>
                    </a:lnTo>
                    <a:lnTo>
                      <a:pt x="4623" y="256"/>
                    </a:lnTo>
                    <a:lnTo>
                      <a:pt x="4623" y="256"/>
                    </a:lnTo>
                    <a:lnTo>
                      <a:pt x="4606" y="264"/>
                    </a:lnTo>
                    <a:lnTo>
                      <a:pt x="4597" y="282"/>
                    </a:lnTo>
                    <a:lnTo>
                      <a:pt x="4597" y="282"/>
                    </a:lnTo>
                    <a:lnTo>
                      <a:pt x="4606" y="291"/>
                    </a:lnTo>
                    <a:lnTo>
                      <a:pt x="4614" y="300"/>
                    </a:lnTo>
                    <a:lnTo>
                      <a:pt x="4614" y="300"/>
                    </a:lnTo>
                    <a:lnTo>
                      <a:pt x="4623" y="317"/>
                    </a:lnTo>
                    <a:lnTo>
                      <a:pt x="4641" y="317"/>
                    </a:lnTo>
                    <a:lnTo>
                      <a:pt x="4641" y="317"/>
                    </a:lnTo>
                    <a:lnTo>
                      <a:pt x="4659" y="326"/>
                    </a:lnTo>
                    <a:lnTo>
                      <a:pt x="4667" y="335"/>
                    </a:lnTo>
                    <a:lnTo>
                      <a:pt x="4667" y="335"/>
                    </a:lnTo>
                    <a:lnTo>
                      <a:pt x="4641" y="326"/>
                    </a:lnTo>
                    <a:lnTo>
                      <a:pt x="4641" y="326"/>
                    </a:lnTo>
                    <a:lnTo>
                      <a:pt x="4614" y="309"/>
                    </a:lnTo>
                    <a:lnTo>
                      <a:pt x="4597" y="291"/>
                    </a:lnTo>
                    <a:lnTo>
                      <a:pt x="4597" y="291"/>
                    </a:lnTo>
                    <a:lnTo>
                      <a:pt x="4588" y="282"/>
                    </a:lnTo>
                    <a:lnTo>
                      <a:pt x="4588" y="264"/>
                    </a:lnTo>
                    <a:lnTo>
                      <a:pt x="4588" y="264"/>
                    </a:lnTo>
                    <a:lnTo>
                      <a:pt x="4588" y="238"/>
                    </a:lnTo>
                    <a:lnTo>
                      <a:pt x="4579" y="220"/>
                    </a:lnTo>
                    <a:lnTo>
                      <a:pt x="4579" y="220"/>
                    </a:lnTo>
                    <a:lnTo>
                      <a:pt x="4579" y="211"/>
                    </a:lnTo>
                    <a:lnTo>
                      <a:pt x="4579" y="203"/>
                    </a:lnTo>
                    <a:lnTo>
                      <a:pt x="4606" y="159"/>
                    </a:lnTo>
                    <a:lnTo>
                      <a:pt x="4606" y="159"/>
                    </a:lnTo>
                    <a:lnTo>
                      <a:pt x="4650" y="132"/>
                    </a:lnTo>
                    <a:lnTo>
                      <a:pt x="4650" y="132"/>
                    </a:lnTo>
                    <a:lnTo>
                      <a:pt x="4667" y="123"/>
                    </a:lnTo>
                    <a:lnTo>
                      <a:pt x="4676" y="106"/>
                    </a:lnTo>
                    <a:lnTo>
                      <a:pt x="4676" y="106"/>
                    </a:lnTo>
                    <a:lnTo>
                      <a:pt x="4667" y="97"/>
                    </a:lnTo>
                    <a:lnTo>
                      <a:pt x="4659" y="88"/>
                    </a:lnTo>
                    <a:lnTo>
                      <a:pt x="4659" y="88"/>
                    </a:lnTo>
                    <a:lnTo>
                      <a:pt x="4623" y="79"/>
                    </a:lnTo>
                    <a:lnTo>
                      <a:pt x="4562" y="88"/>
                    </a:lnTo>
                    <a:lnTo>
                      <a:pt x="4491" y="106"/>
                    </a:lnTo>
                    <a:lnTo>
                      <a:pt x="4456" y="123"/>
                    </a:lnTo>
                    <a:lnTo>
                      <a:pt x="4429" y="150"/>
                    </a:lnTo>
                    <a:lnTo>
                      <a:pt x="4429" y="150"/>
                    </a:lnTo>
                    <a:lnTo>
                      <a:pt x="4394" y="185"/>
                    </a:lnTo>
                    <a:lnTo>
                      <a:pt x="4376" y="238"/>
                    </a:lnTo>
                    <a:lnTo>
                      <a:pt x="4367" y="291"/>
                    </a:lnTo>
                    <a:lnTo>
                      <a:pt x="4376" y="344"/>
                    </a:lnTo>
                    <a:lnTo>
                      <a:pt x="4376" y="344"/>
                    </a:lnTo>
                    <a:lnTo>
                      <a:pt x="4385" y="362"/>
                    </a:lnTo>
                    <a:lnTo>
                      <a:pt x="4394" y="362"/>
                    </a:lnTo>
                    <a:lnTo>
                      <a:pt x="4438" y="370"/>
                    </a:lnTo>
                    <a:lnTo>
                      <a:pt x="4438" y="370"/>
                    </a:lnTo>
                    <a:lnTo>
                      <a:pt x="4500" y="379"/>
                    </a:lnTo>
                    <a:lnTo>
                      <a:pt x="4500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38" y="370"/>
                    </a:lnTo>
                    <a:lnTo>
                      <a:pt x="4412" y="370"/>
                    </a:lnTo>
                    <a:lnTo>
                      <a:pt x="4403" y="379"/>
                    </a:lnTo>
                    <a:lnTo>
                      <a:pt x="4403" y="379"/>
                    </a:lnTo>
                    <a:lnTo>
                      <a:pt x="4394" y="388"/>
                    </a:lnTo>
                    <a:lnTo>
                      <a:pt x="4394" y="397"/>
                    </a:lnTo>
                    <a:lnTo>
                      <a:pt x="4394" y="397"/>
                    </a:lnTo>
                    <a:lnTo>
                      <a:pt x="4412" y="423"/>
                    </a:lnTo>
                    <a:lnTo>
                      <a:pt x="4429" y="441"/>
                    </a:lnTo>
                    <a:lnTo>
                      <a:pt x="4429" y="441"/>
                    </a:lnTo>
                    <a:lnTo>
                      <a:pt x="4473" y="459"/>
                    </a:lnTo>
                    <a:lnTo>
                      <a:pt x="4500" y="459"/>
                    </a:lnTo>
                    <a:lnTo>
                      <a:pt x="4517" y="459"/>
                    </a:lnTo>
                    <a:lnTo>
                      <a:pt x="4517" y="459"/>
                    </a:lnTo>
                    <a:lnTo>
                      <a:pt x="4544" y="459"/>
                    </a:lnTo>
                    <a:lnTo>
                      <a:pt x="4562" y="467"/>
                    </a:lnTo>
                    <a:lnTo>
                      <a:pt x="4562" y="467"/>
                    </a:lnTo>
                    <a:lnTo>
                      <a:pt x="4579" y="476"/>
                    </a:lnTo>
                    <a:lnTo>
                      <a:pt x="4588" y="485"/>
                    </a:lnTo>
                    <a:lnTo>
                      <a:pt x="4632" y="494"/>
                    </a:lnTo>
                    <a:lnTo>
                      <a:pt x="4632" y="494"/>
                    </a:lnTo>
                    <a:lnTo>
                      <a:pt x="4614" y="512"/>
                    </a:lnTo>
                    <a:lnTo>
                      <a:pt x="4614" y="538"/>
                    </a:lnTo>
                    <a:lnTo>
                      <a:pt x="4614" y="538"/>
                    </a:lnTo>
                    <a:lnTo>
                      <a:pt x="4614" y="556"/>
                    </a:lnTo>
                    <a:lnTo>
                      <a:pt x="4623" y="565"/>
                    </a:lnTo>
                    <a:lnTo>
                      <a:pt x="4641" y="573"/>
                    </a:lnTo>
                    <a:lnTo>
                      <a:pt x="4641" y="573"/>
                    </a:lnTo>
                    <a:lnTo>
                      <a:pt x="4632" y="591"/>
                    </a:lnTo>
                    <a:lnTo>
                      <a:pt x="4632" y="591"/>
                    </a:lnTo>
                    <a:lnTo>
                      <a:pt x="4623" y="591"/>
                    </a:lnTo>
                    <a:lnTo>
                      <a:pt x="4623" y="591"/>
                    </a:lnTo>
                    <a:lnTo>
                      <a:pt x="4606" y="609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88" y="662"/>
                    </a:lnTo>
                    <a:lnTo>
                      <a:pt x="4588" y="662"/>
                    </a:lnTo>
                    <a:lnTo>
                      <a:pt x="4579" y="644"/>
                    </a:lnTo>
                    <a:lnTo>
                      <a:pt x="4570" y="635"/>
                    </a:lnTo>
                    <a:lnTo>
                      <a:pt x="4562" y="635"/>
                    </a:lnTo>
                    <a:lnTo>
                      <a:pt x="4562" y="635"/>
                    </a:lnTo>
                    <a:lnTo>
                      <a:pt x="4535" y="644"/>
                    </a:lnTo>
                    <a:lnTo>
                      <a:pt x="4526" y="671"/>
                    </a:lnTo>
                    <a:lnTo>
                      <a:pt x="4526" y="671"/>
                    </a:lnTo>
                    <a:lnTo>
                      <a:pt x="4526" y="697"/>
                    </a:lnTo>
                    <a:lnTo>
                      <a:pt x="4535" y="706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24"/>
                    </a:lnTo>
                    <a:lnTo>
                      <a:pt x="4553" y="724"/>
                    </a:lnTo>
                    <a:lnTo>
                      <a:pt x="4526" y="732"/>
                    </a:lnTo>
                    <a:lnTo>
                      <a:pt x="4526" y="732"/>
                    </a:lnTo>
                    <a:lnTo>
                      <a:pt x="4517" y="715"/>
                    </a:lnTo>
                    <a:lnTo>
                      <a:pt x="4517" y="715"/>
                    </a:lnTo>
                    <a:lnTo>
                      <a:pt x="4491" y="697"/>
                    </a:lnTo>
                    <a:lnTo>
                      <a:pt x="4482" y="671"/>
                    </a:lnTo>
                    <a:lnTo>
                      <a:pt x="4482" y="671"/>
                    </a:lnTo>
                    <a:lnTo>
                      <a:pt x="4491" y="662"/>
                    </a:lnTo>
                    <a:lnTo>
                      <a:pt x="4491" y="662"/>
                    </a:lnTo>
                    <a:lnTo>
                      <a:pt x="4509" y="662"/>
                    </a:lnTo>
                    <a:lnTo>
                      <a:pt x="4509" y="653"/>
                    </a:lnTo>
                    <a:lnTo>
                      <a:pt x="4509" y="653"/>
                    </a:lnTo>
                    <a:lnTo>
                      <a:pt x="4517" y="644"/>
                    </a:lnTo>
                    <a:lnTo>
                      <a:pt x="4509" y="626"/>
                    </a:lnTo>
                    <a:lnTo>
                      <a:pt x="4509" y="626"/>
                    </a:lnTo>
                    <a:lnTo>
                      <a:pt x="4509" y="618"/>
                    </a:lnTo>
                    <a:lnTo>
                      <a:pt x="4509" y="618"/>
                    </a:lnTo>
                    <a:lnTo>
                      <a:pt x="4509" y="600"/>
                    </a:lnTo>
                    <a:lnTo>
                      <a:pt x="4500" y="591"/>
                    </a:lnTo>
                    <a:lnTo>
                      <a:pt x="4482" y="582"/>
                    </a:lnTo>
                    <a:lnTo>
                      <a:pt x="4482" y="582"/>
                    </a:lnTo>
                    <a:lnTo>
                      <a:pt x="4464" y="565"/>
                    </a:lnTo>
                    <a:lnTo>
                      <a:pt x="4464" y="565"/>
                    </a:lnTo>
                    <a:lnTo>
                      <a:pt x="4438" y="547"/>
                    </a:lnTo>
                    <a:lnTo>
                      <a:pt x="4420" y="538"/>
                    </a:lnTo>
                    <a:lnTo>
                      <a:pt x="4420" y="538"/>
                    </a:lnTo>
                    <a:lnTo>
                      <a:pt x="4403" y="547"/>
                    </a:lnTo>
                    <a:lnTo>
                      <a:pt x="4385" y="556"/>
                    </a:lnTo>
                    <a:lnTo>
                      <a:pt x="4385" y="556"/>
                    </a:lnTo>
                    <a:lnTo>
                      <a:pt x="4376" y="565"/>
                    </a:lnTo>
                    <a:lnTo>
                      <a:pt x="4376" y="582"/>
                    </a:lnTo>
                    <a:lnTo>
                      <a:pt x="4376" y="582"/>
                    </a:lnTo>
                    <a:lnTo>
                      <a:pt x="4376" y="591"/>
                    </a:lnTo>
                    <a:lnTo>
                      <a:pt x="4376" y="591"/>
                    </a:lnTo>
                    <a:lnTo>
                      <a:pt x="4359" y="600"/>
                    </a:lnTo>
                    <a:lnTo>
                      <a:pt x="4359" y="600"/>
                    </a:lnTo>
                    <a:lnTo>
                      <a:pt x="4350" y="573"/>
                    </a:lnTo>
                    <a:lnTo>
                      <a:pt x="4350" y="573"/>
                    </a:lnTo>
                    <a:lnTo>
                      <a:pt x="4376" y="565"/>
                    </a:lnTo>
                    <a:lnTo>
                      <a:pt x="4385" y="547"/>
                    </a:lnTo>
                    <a:lnTo>
                      <a:pt x="4385" y="547"/>
                    </a:lnTo>
                    <a:lnTo>
                      <a:pt x="4376" y="529"/>
                    </a:lnTo>
                    <a:lnTo>
                      <a:pt x="4376" y="529"/>
                    </a:lnTo>
                    <a:lnTo>
                      <a:pt x="4359" y="520"/>
                    </a:lnTo>
                    <a:lnTo>
                      <a:pt x="4359" y="520"/>
                    </a:lnTo>
                    <a:lnTo>
                      <a:pt x="4323" y="503"/>
                    </a:lnTo>
                    <a:lnTo>
                      <a:pt x="4323" y="503"/>
                    </a:lnTo>
                    <a:lnTo>
                      <a:pt x="4306" y="494"/>
                    </a:lnTo>
                    <a:lnTo>
                      <a:pt x="4306" y="494"/>
                    </a:lnTo>
                    <a:lnTo>
                      <a:pt x="4288" y="494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9" y="503"/>
                    </a:lnTo>
                    <a:lnTo>
                      <a:pt x="4279" y="503"/>
                    </a:lnTo>
                    <a:lnTo>
                      <a:pt x="4279" y="494"/>
                    </a:lnTo>
                    <a:lnTo>
                      <a:pt x="4279" y="494"/>
                    </a:lnTo>
                    <a:lnTo>
                      <a:pt x="4288" y="494"/>
                    </a:lnTo>
                    <a:lnTo>
                      <a:pt x="4306" y="485"/>
                    </a:lnTo>
                    <a:lnTo>
                      <a:pt x="4306" y="485"/>
                    </a:lnTo>
                    <a:lnTo>
                      <a:pt x="4314" y="467"/>
                    </a:lnTo>
                    <a:lnTo>
                      <a:pt x="4314" y="459"/>
                    </a:lnTo>
                    <a:lnTo>
                      <a:pt x="4314" y="459"/>
                    </a:lnTo>
                    <a:lnTo>
                      <a:pt x="4297" y="441"/>
                    </a:lnTo>
                    <a:lnTo>
                      <a:pt x="4288" y="432"/>
                    </a:lnTo>
                    <a:lnTo>
                      <a:pt x="4288" y="432"/>
                    </a:lnTo>
                    <a:lnTo>
                      <a:pt x="4279" y="432"/>
                    </a:lnTo>
                    <a:lnTo>
                      <a:pt x="4279" y="432"/>
                    </a:lnTo>
                    <a:lnTo>
                      <a:pt x="4270" y="415"/>
                    </a:lnTo>
                    <a:lnTo>
                      <a:pt x="4262" y="406"/>
                    </a:lnTo>
                    <a:lnTo>
                      <a:pt x="4235" y="397"/>
                    </a:lnTo>
                    <a:lnTo>
                      <a:pt x="4235" y="397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70"/>
                    </a:lnTo>
                    <a:lnTo>
                      <a:pt x="4226" y="344"/>
                    </a:lnTo>
                    <a:lnTo>
                      <a:pt x="4226" y="344"/>
                    </a:lnTo>
                    <a:lnTo>
                      <a:pt x="4200" y="317"/>
                    </a:lnTo>
                    <a:lnTo>
                      <a:pt x="4156" y="291"/>
                    </a:lnTo>
                    <a:lnTo>
                      <a:pt x="4156" y="291"/>
                    </a:lnTo>
                    <a:lnTo>
                      <a:pt x="4182" y="264"/>
                    </a:lnTo>
                    <a:lnTo>
                      <a:pt x="4182" y="264"/>
                    </a:lnTo>
                    <a:lnTo>
                      <a:pt x="4200" y="247"/>
                    </a:lnTo>
                    <a:lnTo>
                      <a:pt x="4200" y="229"/>
                    </a:lnTo>
                    <a:lnTo>
                      <a:pt x="4200" y="229"/>
                    </a:lnTo>
                    <a:lnTo>
                      <a:pt x="4244" y="229"/>
                    </a:lnTo>
                    <a:lnTo>
                      <a:pt x="4262" y="229"/>
                    </a:lnTo>
                    <a:lnTo>
                      <a:pt x="4279" y="229"/>
                    </a:lnTo>
                    <a:lnTo>
                      <a:pt x="4279" y="229"/>
                    </a:lnTo>
                    <a:lnTo>
                      <a:pt x="4297" y="203"/>
                    </a:lnTo>
                    <a:lnTo>
                      <a:pt x="4332" y="159"/>
                    </a:lnTo>
                    <a:lnTo>
                      <a:pt x="4332" y="159"/>
                    </a:lnTo>
                    <a:lnTo>
                      <a:pt x="4359" y="114"/>
                    </a:lnTo>
                    <a:lnTo>
                      <a:pt x="4359" y="114"/>
                    </a:lnTo>
                    <a:lnTo>
                      <a:pt x="4367" y="97"/>
                    </a:lnTo>
                    <a:lnTo>
                      <a:pt x="4367" y="79"/>
                    </a:lnTo>
                    <a:lnTo>
                      <a:pt x="4367" y="79"/>
                    </a:lnTo>
                    <a:lnTo>
                      <a:pt x="4359" y="70"/>
                    </a:lnTo>
                    <a:lnTo>
                      <a:pt x="4341" y="61"/>
                    </a:lnTo>
                    <a:lnTo>
                      <a:pt x="4288" y="61"/>
                    </a:lnTo>
                    <a:lnTo>
                      <a:pt x="4288" y="61"/>
                    </a:lnTo>
                    <a:lnTo>
                      <a:pt x="4262" y="61"/>
                    </a:lnTo>
                    <a:lnTo>
                      <a:pt x="4244" y="53"/>
                    </a:lnTo>
                    <a:lnTo>
                      <a:pt x="4244" y="53"/>
                    </a:lnTo>
                    <a:lnTo>
                      <a:pt x="4226" y="53"/>
                    </a:lnTo>
                    <a:lnTo>
                      <a:pt x="4200" y="44"/>
                    </a:lnTo>
                    <a:lnTo>
                      <a:pt x="4200" y="44"/>
                    </a:lnTo>
                    <a:lnTo>
                      <a:pt x="4129" y="44"/>
                    </a:lnTo>
                    <a:lnTo>
                      <a:pt x="4085" y="53"/>
                    </a:lnTo>
                    <a:lnTo>
                      <a:pt x="4067" y="70"/>
                    </a:lnTo>
                    <a:lnTo>
                      <a:pt x="4067" y="70"/>
                    </a:lnTo>
                    <a:lnTo>
                      <a:pt x="4059" y="88"/>
                    </a:lnTo>
                    <a:lnTo>
                      <a:pt x="4059" y="88"/>
                    </a:lnTo>
                    <a:lnTo>
                      <a:pt x="4050" y="88"/>
                    </a:lnTo>
                    <a:lnTo>
                      <a:pt x="4050" y="88"/>
                    </a:lnTo>
                    <a:lnTo>
                      <a:pt x="4041" y="97"/>
                    </a:lnTo>
                    <a:lnTo>
                      <a:pt x="4041" y="106"/>
                    </a:lnTo>
                    <a:lnTo>
                      <a:pt x="4041" y="123"/>
                    </a:lnTo>
                    <a:lnTo>
                      <a:pt x="4041" y="123"/>
                    </a:lnTo>
                    <a:lnTo>
                      <a:pt x="4041" y="167"/>
                    </a:lnTo>
                    <a:lnTo>
                      <a:pt x="4041" y="167"/>
                    </a:lnTo>
                    <a:lnTo>
                      <a:pt x="4041" y="211"/>
                    </a:lnTo>
                    <a:lnTo>
                      <a:pt x="4059" y="238"/>
                    </a:lnTo>
                    <a:lnTo>
                      <a:pt x="4059" y="238"/>
                    </a:lnTo>
                    <a:lnTo>
                      <a:pt x="4067" y="247"/>
                    </a:lnTo>
                    <a:lnTo>
                      <a:pt x="4067" y="247"/>
                    </a:lnTo>
                    <a:lnTo>
                      <a:pt x="4067" y="256"/>
                    </a:lnTo>
                    <a:lnTo>
                      <a:pt x="4067" y="273"/>
                    </a:lnTo>
                    <a:lnTo>
                      <a:pt x="4067" y="273"/>
                    </a:lnTo>
                    <a:lnTo>
                      <a:pt x="4067" y="291"/>
                    </a:lnTo>
                    <a:lnTo>
                      <a:pt x="4067" y="291"/>
                    </a:lnTo>
                    <a:lnTo>
                      <a:pt x="4067" y="300"/>
                    </a:lnTo>
                    <a:lnTo>
                      <a:pt x="4059" y="300"/>
                    </a:lnTo>
                    <a:lnTo>
                      <a:pt x="4059" y="300"/>
                    </a:lnTo>
                    <a:lnTo>
                      <a:pt x="4050" y="309"/>
                    </a:lnTo>
                    <a:lnTo>
                      <a:pt x="4050" y="309"/>
                    </a:lnTo>
                    <a:lnTo>
                      <a:pt x="4041" y="317"/>
                    </a:lnTo>
                    <a:lnTo>
                      <a:pt x="4041" y="317"/>
                    </a:lnTo>
                    <a:lnTo>
                      <a:pt x="4041" y="335"/>
                    </a:lnTo>
                    <a:lnTo>
                      <a:pt x="4041" y="335"/>
                    </a:lnTo>
                    <a:lnTo>
                      <a:pt x="4023" y="335"/>
                    </a:lnTo>
                    <a:lnTo>
                      <a:pt x="4023" y="335"/>
                    </a:lnTo>
                    <a:lnTo>
                      <a:pt x="4015" y="344"/>
                    </a:lnTo>
                    <a:lnTo>
                      <a:pt x="3997" y="353"/>
                    </a:lnTo>
                    <a:lnTo>
                      <a:pt x="3988" y="388"/>
                    </a:lnTo>
                    <a:lnTo>
                      <a:pt x="3988" y="388"/>
                    </a:lnTo>
                    <a:lnTo>
                      <a:pt x="3997" y="415"/>
                    </a:lnTo>
                    <a:lnTo>
                      <a:pt x="4006" y="423"/>
                    </a:lnTo>
                    <a:lnTo>
                      <a:pt x="4015" y="423"/>
                    </a:lnTo>
                    <a:lnTo>
                      <a:pt x="4015" y="423"/>
                    </a:lnTo>
                    <a:lnTo>
                      <a:pt x="4006" y="423"/>
                    </a:lnTo>
                    <a:lnTo>
                      <a:pt x="4006" y="423"/>
                    </a:lnTo>
                    <a:lnTo>
                      <a:pt x="3997" y="450"/>
                    </a:lnTo>
                    <a:lnTo>
                      <a:pt x="3997" y="476"/>
                    </a:lnTo>
                    <a:lnTo>
                      <a:pt x="4006" y="494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06" y="520"/>
                    </a:lnTo>
                    <a:lnTo>
                      <a:pt x="3988" y="512"/>
                    </a:lnTo>
                    <a:lnTo>
                      <a:pt x="3988" y="512"/>
                    </a:lnTo>
                    <a:lnTo>
                      <a:pt x="3962" y="485"/>
                    </a:lnTo>
                    <a:lnTo>
                      <a:pt x="3926" y="485"/>
                    </a:lnTo>
                    <a:lnTo>
                      <a:pt x="3926" y="485"/>
                    </a:lnTo>
                    <a:lnTo>
                      <a:pt x="3909" y="494"/>
                    </a:lnTo>
                    <a:lnTo>
                      <a:pt x="3900" y="512"/>
                    </a:lnTo>
                    <a:lnTo>
                      <a:pt x="3891" y="529"/>
                    </a:lnTo>
                    <a:lnTo>
                      <a:pt x="3891" y="529"/>
                    </a:lnTo>
                    <a:lnTo>
                      <a:pt x="3891" y="538"/>
                    </a:lnTo>
                    <a:lnTo>
                      <a:pt x="3873" y="547"/>
                    </a:lnTo>
                    <a:lnTo>
                      <a:pt x="3873" y="547"/>
                    </a:lnTo>
                    <a:lnTo>
                      <a:pt x="3865" y="547"/>
                    </a:lnTo>
                    <a:lnTo>
                      <a:pt x="3838" y="556"/>
                    </a:lnTo>
                    <a:lnTo>
                      <a:pt x="3838" y="556"/>
                    </a:lnTo>
                    <a:lnTo>
                      <a:pt x="3838" y="573"/>
                    </a:lnTo>
                    <a:lnTo>
                      <a:pt x="3838" y="591"/>
                    </a:lnTo>
                    <a:lnTo>
                      <a:pt x="3838" y="591"/>
                    </a:lnTo>
                    <a:lnTo>
                      <a:pt x="3847" y="600"/>
                    </a:lnTo>
                    <a:lnTo>
                      <a:pt x="3865" y="609"/>
                    </a:lnTo>
                    <a:lnTo>
                      <a:pt x="3909" y="618"/>
                    </a:lnTo>
                    <a:lnTo>
                      <a:pt x="3909" y="618"/>
                    </a:lnTo>
                    <a:lnTo>
                      <a:pt x="3926" y="618"/>
                    </a:lnTo>
                    <a:lnTo>
                      <a:pt x="3926" y="618"/>
                    </a:lnTo>
                    <a:lnTo>
                      <a:pt x="3917" y="626"/>
                    </a:lnTo>
                    <a:lnTo>
                      <a:pt x="3917" y="626"/>
                    </a:lnTo>
                    <a:lnTo>
                      <a:pt x="3900" y="626"/>
                    </a:lnTo>
                    <a:lnTo>
                      <a:pt x="3882" y="635"/>
                    </a:lnTo>
                    <a:lnTo>
                      <a:pt x="3882" y="635"/>
                    </a:lnTo>
                    <a:lnTo>
                      <a:pt x="3873" y="653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9"/>
                    </a:lnTo>
                    <a:lnTo>
                      <a:pt x="3882" y="679"/>
                    </a:lnTo>
                    <a:lnTo>
                      <a:pt x="3873" y="679"/>
                    </a:lnTo>
                    <a:lnTo>
                      <a:pt x="3873" y="679"/>
                    </a:lnTo>
                    <a:lnTo>
                      <a:pt x="3847" y="671"/>
                    </a:lnTo>
                    <a:lnTo>
                      <a:pt x="3847" y="671"/>
                    </a:lnTo>
                    <a:lnTo>
                      <a:pt x="3803" y="671"/>
                    </a:lnTo>
                    <a:lnTo>
                      <a:pt x="3750" y="679"/>
                    </a:lnTo>
                    <a:lnTo>
                      <a:pt x="3723" y="688"/>
                    </a:lnTo>
                    <a:lnTo>
                      <a:pt x="3723" y="688"/>
                    </a:lnTo>
                    <a:lnTo>
                      <a:pt x="3706" y="688"/>
                    </a:lnTo>
                    <a:lnTo>
                      <a:pt x="3688" y="679"/>
                    </a:lnTo>
                    <a:lnTo>
                      <a:pt x="3662" y="671"/>
                    </a:lnTo>
                    <a:lnTo>
                      <a:pt x="3662" y="671"/>
                    </a:lnTo>
                    <a:lnTo>
                      <a:pt x="3644" y="662"/>
                    </a:lnTo>
                    <a:lnTo>
                      <a:pt x="3626" y="653"/>
                    </a:lnTo>
                    <a:lnTo>
                      <a:pt x="3591" y="653"/>
                    </a:lnTo>
                    <a:lnTo>
                      <a:pt x="3591" y="653"/>
                    </a:lnTo>
                    <a:lnTo>
                      <a:pt x="3573" y="644"/>
                    </a:lnTo>
                    <a:lnTo>
                      <a:pt x="3573" y="644"/>
                    </a:lnTo>
                    <a:lnTo>
                      <a:pt x="3565" y="635"/>
                    </a:lnTo>
                    <a:lnTo>
                      <a:pt x="3538" y="626"/>
                    </a:lnTo>
                    <a:lnTo>
                      <a:pt x="3538" y="626"/>
                    </a:lnTo>
                    <a:lnTo>
                      <a:pt x="3529" y="626"/>
                    </a:lnTo>
                    <a:lnTo>
                      <a:pt x="3529" y="626"/>
                    </a:lnTo>
                    <a:lnTo>
                      <a:pt x="3529" y="618"/>
                    </a:lnTo>
                    <a:lnTo>
                      <a:pt x="3529" y="618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0" y="591"/>
                    </a:lnTo>
                    <a:lnTo>
                      <a:pt x="3520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47" y="600"/>
                    </a:lnTo>
                    <a:lnTo>
                      <a:pt x="3573" y="609"/>
                    </a:lnTo>
                    <a:lnTo>
                      <a:pt x="3626" y="618"/>
                    </a:lnTo>
                    <a:lnTo>
                      <a:pt x="3679" y="609"/>
                    </a:lnTo>
                    <a:lnTo>
                      <a:pt x="3723" y="591"/>
                    </a:lnTo>
                    <a:lnTo>
                      <a:pt x="3723" y="591"/>
                    </a:lnTo>
                    <a:lnTo>
                      <a:pt x="3741" y="582"/>
                    </a:lnTo>
                    <a:lnTo>
                      <a:pt x="3741" y="565"/>
                    </a:lnTo>
                    <a:lnTo>
                      <a:pt x="3741" y="565"/>
                    </a:lnTo>
                    <a:lnTo>
                      <a:pt x="3741" y="547"/>
                    </a:lnTo>
                    <a:lnTo>
                      <a:pt x="3732" y="538"/>
                    </a:lnTo>
                    <a:lnTo>
                      <a:pt x="3706" y="520"/>
                    </a:lnTo>
                    <a:lnTo>
                      <a:pt x="3706" y="520"/>
                    </a:lnTo>
                    <a:lnTo>
                      <a:pt x="3688" y="512"/>
                    </a:lnTo>
                    <a:lnTo>
                      <a:pt x="3688" y="512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723" y="512"/>
                    </a:lnTo>
                    <a:lnTo>
                      <a:pt x="3723" y="512"/>
                    </a:lnTo>
                    <a:lnTo>
                      <a:pt x="3750" y="520"/>
                    </a:lnTo>
                    <a:lnTo>
                      <a:pt x="3767" y="520"/>
                    </a:lnTo>
                    <a:lnTo>
                      <a:pt x="3767" y="520"/>
                    </a:lnTo>
                    <a:lnTo>
                      <a:pt x="3776" y="512"/>
                    </a:lnTo>
                    <a:lnTo>
                      <a:pt x="3785" y="494"/>
                    </a:lnTo>
                    <a:lnTo>
                      <a:pt x="3785" y="494"/>
                    </a:lnTo>
                    <a:lnTo>
                      <a:pt x="3776" y="476"/>
                    </a:lnTo>
                    <a:lnTo>
                      <a:pt x="3759" y="459"/>
                    </a:lnTo>
                    <a:lnTo>
                      <a:pt x="3706" y="432"/>
                    </a:lnTo>
                    <a:lnTo>
                      <a:pt x="3706" y="432"/>
                    </a:lnTo>
                    <a:lnTo>
                      <a:pt x="3679" y="415"/>
                    </a:lnTo>
                    <a:lnTo>
                      <a:pt x="3679" y="415"/>
                    </a:lnTo>
                    <a:lnTo>
                      <a:pt x="3644" y="397"/>
                    </a:lnTo>
                    <a:lnTo>
                      <a:pt x="3644" y="397"/>
                    </a:lnTo>
                    <a:lnTo>
                      <a:pt x="3617" y="388"/>
                    </a:lnTo>
                    <a:lnTo>
                      <a:pt x="3591" y="370"/>
                    </a:lnTo>
                    <a:lnTo>
                      <a:pt x="3591" y="370"/>
                    </a:lnTo>
                    <a:lnTo>
                      <a:pt x="3573" y="353"/>
                    </a:lnTo>
                    <a:lnTo>
                      <a:pt x="3573" y="344"/>
                    </a:lnTo>
                    <a:lnTo>
                      <a:pt x="3573" y="344"/>
                    </a:lnTo>
                    <a:lnTo>
                      <a:pt x="3582" y="317"/>
                    </a:lnTo>
                    <a:lnTo>
                      <a:pt x="3573" y="309"/>
                    </a:lnTo>
                    <a:lnTo>
                      <a:pt x="3565" y="291"/>
                    </a:lnTo>
                    <a:lnTo>
                      <a:pt x="3565" y="291"/>
                    </a:lnTo>
                    <a:lnTo>
                      <a:pt x="3547" y="264"/>
                    </a:lnTo>
                    <a:lnTo>
                      <a:pt x="3538" y="229"/>
                    </a:lnTo>
                    <a:lnTo>
                      <a:pt x="3538" y="229"/>
                    </a:lnTo>
                    <a:lnTo>
                      <a:pt x="3538" y="203"/>
                    </a:lnTo>
                    <a:lnTo>
                      <a:pt x="3547" y="185"/>
                    </a:lnTo>
                    <a:lnTo>
                      <a:pt x="3547" y="185"/>
                    </a:lnTo>
                    <a:lnTo>
                      <a:pt x="3573" y="159"/>
                    </a:lnTo>
                    <a:lnTo>
                      <a:pt x="3582" y="141"/>
                    </a:lnTo>
                    <a:lnTo>
                      <a:pt x="3582" y="123"/>
                    </a:lnTo>
                    <a:lnTo>
                      <a:pt x="3582" y="123"/>
                    </a:lnTo>
                    <a:lnTo>
                      <a:pt x="3565" y="106"/>
                    </a:lnTo>
                    <a:lnTo>
                      <a:pt x="3547" y="88"/>
                    </a:lnTo>
                    <a:lnTo>
                      <a:pt x="3547" y="88"/>
                    </a:lnTo>
                    <a:lnTo>
                      <a:pt x="3512" y="88"/>
                    </a:lnTo>
                    <a:lnTo>
                      <a:pt x="3476" y="88"/>
                    </a:lnTo>
                    <a:lnTo>
                      <a:pt x="3441" y="106"/>
                    </a:lnTo>
                    <a:lnTo>
                      <a:pt x="3423" y="114"/>
                    </a:lnTo>
                    <a:lnTo>
                      <a:pt x="3423" y="114"/>
                    </a:lnTo>
                    <a:lnTo>
                      <a:pt x="3415" y="123"/>
                    </a:lnTo>
                    <a:lnTo>
                      <a:pt x="3423" y="132"/>
                    </a:lnTo>
                    <a:lnTo>
                      <a:pt x="3423" y="132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32" y="141"/>
                    </a:lnTo>
                    <a:lnTo>
                      <a:pt x="3432" y="141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06" y="141"/>
                    </a:lnTo>
                    <a:lnTo>
                      <a:pt x="3406" y="141"/>
                    </a:lnTo>
                    <a:lnTo>
                      <a:pt x="3379" y="132"/>
                    </a:lnTo>
                    <a:lnTo>
                      <a:pt x="3370" y="141"/>
                    </a:lnTo>
                    <a:lnTo>
                      <a:pt x="3362" y="150"/>
                    </a:lnTo>
                    <a:lnTo>
                      <a:pt x="3362" y="150"/>
                    </a:lnTo>
                    <a:lnTo>
                      <a:pt x="3353" y="167"/>
                    </a:lnTo>
                    <a:lnTo>
                      <a:pt x="3353" y="185"/>
                    </a:lnTo>
                    <a:lnTo>
                      <a:pt x="3362" y="238"/>
                    </a:lnTo>
                    <a:lnTo>
                      <a:pt x="3388" y="300"/>
                    </a:lnTo>
                    <a:lnTo>
                      <a:pt x="3388" y="300"/>
                    </a:lnTo>
                    <a:lnTo>
                      <a:pt x="3397" y="300"/>
                    </a:lnTo>
                    <a:lnTo>
                      <a:pt x="3397" y="300"/>
                    </a:lnTo>
                    <a:lnTo>
                      <a:pt x="3379" y="300"/>
                    </a:lnTo>
                    <a:lnTo>
                      <a:pt x="3379" y="300"/>
                    </a:lnTo>
                    <a:lnTo>
                      <a:pt x="3370" y="309"/>
                    </a:lnTo>
                    <a:lnTo>
                      <a:pt x="3370" y="309"/>
                    </a:lnTo>
                    <a:lnTo>
                      <a:pt x="3362" y="273"/>
                    </a:lnTo>
                    <a:lnTo>
                      <a:pt x="3362" y="273"/>
                    </a:lnTo>
                    <a:lnTo>
                      <a:pt x="3353" y="238"/>
                    </a:lnTo>
                    <a:lnTo>
                      <a:pt x="3335" y="211"/>
                    </a:lnTo>
                    <a:lnTo>
                      <a:pt x="3335" y="211"/>
                    </a:lnTo>
                    <a:lnTo>
                      <a:pt x="3317" y="194"/>
                    </a:lnTo>
                    <a:lnTo>
                      <a:pt x="3282" y="176"/>
                    </a:lnTo>
                    <a:lnTo>
                      <a:pt x="3256" y="167"/>
                    </a:lnTo>
                    <a:lnTo>
                      <a:pt x="3229" y="167"/>
                    </a:lnTo>
                    <a:lnTo>
                      <a:pt x="3229" y="167"/>
                    </a:lnTo>
                    <a:lnTo>
                      <a:pt x="3220" y="176"/>
                    </a:lnTo>
                    <a:lnTo>
                      <a:pt x="3212" y="185"/>
                    </a:lnTo>
                    <a:lnTo>
                      <a:pt x="3212" y="185"/>
                    </a:lnTo>
                    <a:lnTo>
                      <a:pt x="3212" y="194"/>
                    </a:lnTo>
                    <a:lnTo>
                      <a:pt x="3220" y="203"/>
                    </a:lnTo>
                    <a:lnTo>
                      <a:pt x="3238" y="211"/>
                    </a:lnTo>
                    <a:lnTo>
                      <a:pt x="3238" y="211"/>
                    </a:lnTo>
                    <a:lnTo>
                      <a:pt x="3247" y="229"/>
                    </a:lnTo>
                    <a:lnTo>
                      <a:pt x="3247" y="229"/>
                    </a:lnTo>
                    <a:lnTo>
                      <a:pt x="3247" y="220"/>
                    </a:lnTo>
                    <a:lnTo>
                      <a:pt x="3247" y="220"/>
                    </a:lnTo>
                    <a:lnTo>
                      <a:pt x="3229" y="220"/>
                    </a:lnTo>
                    <a:lnTo>
                      <a:pt x="3212" y="220"/>
                    </a:lnTo>
                    <a:lnTo>
                      <a:pt x="3194" y="220"/>
                    </a:lnTo>
                    <a:lnTo>
                      <a:pt x="3194" y="220"/>
                    </a:lnTo>
                    <a:lnTo>
                      <a:pt x="3194" y="211"/>
                    </a:lnTo>
                    <a:lnTo>
                      <a:pt x="3185" y="194"/>
                    </a:lnTo>
                    <a:lnTo>
                      <a:pt x="3185" y="194"/>
                    </a:lnTo>
                    <a:lnTo>
                      <a:pt x="3167" y="185"/>
                    </a:lnTo>
                    <a:lnTo>
                      <a:pt x="3150" y="176"/>
                    </a:lnTo>
                    <a:lnTo>
                      <a:pt x="3097" y="167"/>
                    </a:lnTo>
                    <a:lnTo>
                      <a:pt x="3097" y="167"/>
                    </a:lnTo>
                    <a:lnTo>
                      <a:pt x="3070" y="176"/>
                    </a:lnTo>
                    <a:lnTo>
                      <a:pt x="3053" y="185"/>
                    </a:lnTo>
                    <a:lnTo>
                      <a:pt x="3053" y="185"/>
                    </a:lnTo>
                    <a:lnTo>
                      <a:pt x="3044" y="159"/>
                    </a:lnTo>
                    <a:lnTo>
                      <a:pt x="3035" y="141"/>
                    </a:lnTo>
                    <a:lnTo>
                      <a:pt x="3035" y="141"/>
                    </a:lnTo>
                    <a:lnTo>
                      <a:pt x="3017" y="132"/>
                    </a:lnTo>
                    <a:lnTo>
                      <a:pt x="3009" y="132"/>
                    </a:lnTo>
                    <a:lnTo>
                      <a:pt x="2965" y="141"/>
                    </a:lnTo>
                    <a:lnTo>
                      <a:pt x="2965" y="141"/>
                    </a:lnTo>
                    <a:lnTo>
                      <a:pt x="2965" y="123"/>
                    </a:lnTo>
                    <a:lnTo>
                      <a:pt x="2965" y="123"/>
                    </a:lnTo>
                    <a:lnTo>
                      <a:pt x="2965" y="114"/>
                    </a:lnTo>
                    <a:lnTo>
                      <a:pt x="2956" y="97"/>
                    </a:lnTo>
                    <a:lnTo>
                      <a:pt x="2920" y="79"/>
                    </a:lnTo>
                    <a:lnTo>
                      <a:pt x="2920" y="79"/>
                    </a:lnTo>
                    <a:lnTo>
                      <a:pt x="2885" y="61"/>
                    </a:lnTo>
                    <a:lnTo>
                      <a:pt x="2885" y="61"/>
                    </a:lnTo>
                    <a:lnTo>
                      <a:pt x="2850" y="44"/>
                    </a:lnTo>
                    <a:lnTo>
                      <a:pt x="2823" y="35"/>
                    </a:lnTo>
                    <a:lnTo>
                      <a:pt x="2788" y="35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53" y="44"/>
                    </a:lnTo>
                    <a:lnTo>
                      <a:pt x="2753" y="35"/>
                    </a:lnTo>
                    <a:lnTo>
                      <a:pt x="2753" y="35"/>
                    </a:lnTo>
                    <a:lnTo>
                      <a:pt x="2726" y="35"/>
                    </a:lnTo>
                    <a:lnTo>
                      <a:pt x="2726" y="35"/>
                    </a:lnTo>
                    <a:lnTo>
                      <a:pt x="2700" y="35"/>
                    </a:lnTo>
                    <a:lnTo>
                      <a:pt x="2673" y="26"/>
                    </a:lnTo>
                    <a:lnTo>
                      <a:pt x="2629" y="8"/>
                    </a:lnTo>
                    <a:lnTo>
                      <a:pt x="2629" y="8"/>
                    </a:lnTo>
                    <a:lnTo>
                      <a:pt x="2620" y="0"/>
                    </a:lnTo>
                    <a:lnTo>
                      <a:pt x="2603" y="0"/>
                    </a:lnTo>
                    <a:lnTo>
                      <a:pt x="2515" y="17"/>
                    </a:lnTo>
                    <a:lnTo>
                      <a:pt x="2515" y="17"/>
                    </a:lnTo>
                    <a:lnTo>
                      <a:pt x="2444" y="26"/>
                    </a:lnTo>
                    <a:lnTo>
                      <a:pt x="2444" y="26"/>
                    </a:lnTo>
                    <a:lnTo>
                      <a:pt x="2426" y="35"/>
                    </a:lnTo>
                    <a:lnTo>
                      <a:pt x="2418" y="44"/>
                    </a:lnTo>
                    <a:lnTo>
                      <a:pt x="2418" y="44"/>
                    </a:lnTo>
                    <a:lnTo>
                      <a:pt x="2418" y="61"/>
                    </a:lnTo>
                    <a:lnTo>
                      <a:pt x="2435" y="79"/>
                    </a:lnTo>
                    <a:lnTo>
                      <a:pt x="2462" y="106"/>
                    </a:lnTo>
                    <a:lnTo>
                      <a:pt x="2462" y="106"/>
                    </a:lnTo>
                    <a:lnTo>
                      <a:pt x="2444" y="132"/>
                    </a:lnTo>
                    <a:lnTo>
                      <a:pt x="2444" y="132"/>
                    </a:lnTo>
                    <a:lnTo>
                      <a:pt x="2418" y="159"/>
                    </a:lnTo>
                    <a:lnTo>
                      <a:pt x="2418" y="167"/>
                    </a:lnTo>
                    <a:lnTo>
                      <a:pt x="2426" y="185"/>
                    </a:lnTo>
                    <a:lnTo>
                      <a:pt x="2426" y="185"/>
                    </a:lnTo>
                    <a:lnTo>
                      <a:pt x="2400" y="211"/>
                    </a:lnTo>
                    <a:lnTo>
                      <a:pt x="2373" y="247"/>
                    </a:lnTo>
                    <a:lnTo>
                      <a:pt x="2373" y="247"/>
                    </a:lnTo>
                    <a:lnTo>
                      <a:pt x="2365" y="264"/>
                    </a:lnTo>
                    <a:lnTo>
                      <a:pt x="2356" y="273"/>
                    </a:lnTo>
                    <a:lnTo>
                      <a:pt x="2356" y="282"/>
                    </a:lnTo>
                    <a:lnTo>
                      <a:pt x="2356" y="282"/>
                    </a:lnTo>
                    <a:lnTo>
                      <a:pt x="2365" y="291"/>
                    </a:lnTo>
                    <a:lnTo>
                      <a:pt x="2382" y="300"/>
                    </a:lnTo>
                    <a:lnTo>
                      <a:pt x="2418" y="309"/>
                    </a:lnTo>
                    <a:lnTo>
                      <a:pt x="2418" y="309"/>
                    </a:lnTo>
                    <a:lnTo>
                      <a:pt x="2453" y="309"/>
                    </a:lnTo>
                    <a:lnTo>
                      <a:pt x="2453" y="309"/>
                    </a:lnTo>
                    <a:lnTo>
                      <a:pt x="2462" y="317"/>
                    </a:lnTo>
                    <a:lnTo>
                      <a:pt x="2470" y="326"/>
                    </a:lnTo>
                    <a:lnTo>
                      <a:pt x="2488" y="353"/>
                    </a:lnTo>
                    <a:lnTo>
                      <a:pt x="2488" y="353"/>
                    </a:lnTo>
                    <a:lnTo>
                      <a:pt x="2506" y="388"/>
                    </a:lnTo>
                    <a:lnTo>
                      <a:pt x="2515" y="397"/>
                    </a:lnTo>
                    <a:lnTo>
                      <a:pt x="2532" y="397"/>
                    </a:lnTo>
                    <a:lnTo>
                      <a:pt x="2532" y="397"/>
                    </a:lnTo>
                    <a:lnTo>
                      <a:pt x="2550" y="388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68" y="370"/>
                    </a:lnTo>
                    <a:lnTo>
                      <a:pt x="2568" y="370"/>
                    </a:lnTo>
                    <a:lnTo>
                      <a:pt x="2585" y="370"/>
                    </a:lnTo>
                    <a:lnTo>
                      <a:pt x="2603" y="362"/>
                    </a:lnTo>
                    <a:lnTo>
                      <a:pt x="2603" y="362"/>
                    </a:lnTo>
                    <a:lnTo>
                      <a:pt x="2620" y="362"/>
                    </a:lnTo>
                    <a:lnTo>
                      <a:pt x="2620" y="362"/>
                    </a:lnTo>
                    <a:lnTo>
                      <a:pt x="2647" y="362"/>
                    </a:lnTo>
                    <a:lnTo>
                      <a:pt x="2673" y="353"/>
                    </a:lnTo>
                    <a:lnTo>
                      <a:pt x="2673" y="353"/>
                    </a:lnTo>
                    <a:lnTo>
                      <a:pt x="2682" y="335"/>
                    </a:lnTo>
                    <a:lnTo>
                      <a:pt x="2691" y="309"/>
                    </a:lnTo>
                    <a:lnTo>
                      <a:pt x="2691" y="309"/>
                    </a:lnTo>
                    <a:lnTo>
                      <a:pt x="2691" y="300"/>
                    </a:lnTo>
                    <a:lnTo>
                      <a:pt x="2691" y="282"/>
                    </a:lnTo>
                    <a:lnTo>
                      <a:pt x="2709" y="273"/>
                    </a:lnTo>
                    <a:lnTo>
                      <a:pt x="2735" y="264"/>
                    </a:lnTo>
                    <a:lnTo>
                      <a:pt x="2735" y="264"/>
                    </a:lnTo>
                    <a:lnTo>
                      <a:pt x="2744" y="264"/>
                    </a:lnTo>
                    <a:lnTo>
                      <a:pt x="2753" y="256"/>
                    </a:lnTo>
                    <a:lnTo>
                      <a:pt x="2762" y="238"/>
                    </a:lnTo>
                    <a:lnTo>
                      <a:pt x="2762" y="238"/>
                    </a:lnTo>
                    <a:lnTo>
                      <a:pt x="2762" y="220"/>
                    </a:lnTo>
                    <a:lnTo>
                      <a:pt x="2779" y="220"/>
                    </a:lnTo>
                    <a:lnTo>
                      <a:pt x="2779" y="220"/>
                    </a:lnTo>
                    <a:lnTo>
                      <a:pt x="2788" y="211"/>
                    </a:lnTo>
                    <a:lnTo>
                      <a:pt x="2788" y="211"/>
                    </a:lnTo>
                    <a:lnTo>
                      <a:pt x="2770" y="229"/>
                    </a:lnTo>
                    <a:lnTo>
                      <a:pt x="2770" y="238"/>
                    </a:lnTo>
                    <a:lnTo>
                      <a:pt x="2770" y="238"/>
                    </a:lnTo>
                    <a:lnTo>
                      <a:pt x="2770" y="256"/>
                    </a:lnTo>
                    <a:lnTo>
                      <a:pt x="2770" y="256"/>
                    </a:lnTo>
                    <a:lnTo>
                      <a:pt x="2753" y="273"/>
                    </a:lnTo>
                    <a:lnTo>
                      <a:pt x="2753" y="273"/>
                    </a:lnTo>
                    <a:lnTo>
                      <a:pt x="2735" y="291"/>
                    </a:lnTo>
                    <a:lnTo>
                      <a:pt x="2735" y="309"/>
                    </a:lnTo>
                    <a:lnTo>
                      <a:pt x="2735" y="309"/>
                    </a:lnTo>
                    <a:lnTo>
                      <a:pt x="2744" y="317"/>
                    </a:lnTo>
                    <a:lnTo>
                      <a:pt x="2762" y="326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97" y="353"/>
                    </a:lnTo>
                    <a:lnTo>
                      <a:pt x="2806" y="362"/>
                    </a:lnTo>
                    <a:lnTo>
                      <a:pt x="2806" y="362"/>
                    </a:lnTo>
                    <a:lnTo>
                      <a:pt x="2788" y="379"/>
                    </a:lnTo>
                    <a:lnTo>
                      <a:pt x="2779" y="388"/>
                    </a:lnTo>
                    <a:lnTo>
                      <a:pt x="2779" y="388"/>
                    </a:lnTo>
                    <a:lnTo>
                      <a:pt x="2788" y="406"/>
                    </a:lnTo>
                    <a:lnTo>
                      <a:pt x="2797" y="415"/>
                    </a:lnTo>
                    <a:lnTo>
                      <a:pt x="2797" y="415"/>
                    </a:lnTo>
                    <a:lnTo>
                      <a:pt x="2823" y="432"/>
                    </a:lnTo>
                    <a:lnTo>
                      <a:pt x="2868" y="441"/>
                    </a:lnTo>
                    <a:lnTo>
                      <a:pt x="2912" y="441"/>
                    </a:lnTo>
                    <a:lnTo>
                      <a:pt x="2965" y="441"/>
                    </a:lnTo>
                    <a:lnTo>
                      <a:pt x="2965" y="441"/>
                    </a:lnTo>
                    <a:lnTo>
                      <a:pt x="3009" y="432"/>
                    </a:lnTo>
                    <a:lnTo>
                      <a:pt x="3053" y="432"/>
                    </a:lnTo>
                    <a:lnTo>
                      <a:pt x="3123" y="450"/>
                    </a:lnTo>
                    <a:lnTo>
                      <a:pt x="3123" y="450"/>
                    </a:lnTo>
                    <a:lnTo>
                      <a:pt x="3009" y="441"/>
                    </a:lnTo>
                    <a:lnTo>
                      <a:pt x="3009" y="441"/>
                    </a:lnTo>
                    <a:lnTo>
                      <a:pt x="2912" y="459"/>
                    </a:lnTo>
                    <a:lnTo>
                      <a:pt x="2868" y="467"/>
                    </a:lnTo>
                    <a:lnTo>
                      <a:pt x="2841" y="485"/>
                    </a:lnTo>
                    <a:lnTo>
                      <a:pt x="2841" y="485"/>
                    </a:lnTo>
                    <a:lnTo>
                      <a:pt x="2832" y="503"/>
                    </a:lnTo>
                    <a:lnTo>
                      <a:pt x="2832" y="503"/>
                    </a:lnTo>
                    <a:lnTo>
                      <a:pt x="2841" y="512"/>
                    </a:lnTo>
                    <a:lnTo>
                      <a:pt x="2850" y="529"/>
                    </a:lnTo>
                    <a:lnTo>
                      <a:pt x="2894" y="547"/>
                    </a:lnTo>
                    <a:lnTo>
                      <a:pt x="2912" y="556"/>
                    </a:lnTo>
                    <a:lnTo>
                      <a:pt x="2912" y="556"/>
                    </a:lnTo>
                    <a:lnTo>
                      <a:pt x="2965" y="565"/>
                    </a:lnTo>
                    <a:lnTo>
                      <a:pt x="3009" y="565"/>
                    </a:lnTo>
                    <a:lnTo>
                      <a:pt x="3009" y="565"/>
                    </a:lnTo>
                    <a:lnTo>
                      <a:pt x="3035" y="565"/>
                    </a:lnTo>
                    <a:lnTo>
                      <a:pt x="3035" y="565"/>
                    </a:lnTo>
                    <a:lnTo>
                      <a:pt x="3035" y="573"/>
                    </a:lnTo>
                    <a:lnTo>
                      <a:pt x="3035" y="573"/>
                    </a:lnTo>
                    <a:lnTo>
                      <a:pt x="3035" y="591"/>
                    </a:lnTo>
                    <a:lnTo>
                      <a:pt x="3044" y="609"/>
                    </a:lnTo>
                    <a:lnTo>
                      <a:pt x="3070" y="626"/>
                    </a:lnTo>
                    <a:lnTo>
                      <a:pt x="3115" y="635"/>
                    </a:lnTo>
                    <a:lnTo>
                      <a:pt x="3176" y="644"/>
                    </a:lnTo>
                    <a:lnTo>
                      <a:pt x="3176" y="644"/>
                    </a:lnTo>
                    <a:lnTo>
                      <a:pt x="3238" y="635"/>
                    </a:lnTo>
                    <a:lnTo>
                      <a:pt x="3291" y="618"/>
                    </a:lnTo>
                    <a:lnTo>
                      <a:pt x="3291" y="618"/>
                    </a:lnTo>
                    <a:lnTo>
                      <a:pt x="3317" y="609"/>
                    </a:lnTo>
                    <a:lnTo>
                      <a:pt x="3344" y="600"/>
                    </a:lnTo>
                    <a:lnTo>
                      <a:pt x="3344" y="600"/>
                    </a:lnTo>
                    <a:lnTo>
                      <a:pt x="3362" y="600"/>
                    </a:lnTo>
                    <a:lnTo>
                      <a:pt x="3362" y="600"/>
                    </a:lnTo>
                    <a:lnTo>
                      <a:pt x="3335" y="609"/>
                    </a:lnTo>
                    <a:lnTo>
                      <a:pt x="3317" y="626"/>
                    </a:lnTo>
                    <a:lnTo>
                      <a:pt x="3317" y="626"/>
                    </a:lnTo>
                    <a:lnTo>
                      <a:pt x="3317" y="644"/>
                    </a:lnTo>
                    <a:lnTo>
                      <a:pt x="3317" y="671"/>
                    </a:lnTo>
                    <a:lnTo>
                      <a:pt x="3317" y="671"/>
                    </a:lnTo>
                    <a:lnTo>
                      <a:pt x="3335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97"/>
                    </a:lnTo>
                    <a:lnTo>
                      <a:pt x="3362" y="724"/>
                    </a:lnTo>
                    <a:lnTo>
                      <a:pt x="3362" y="724"/>
                    </a:lnTo>
                    <a:lnTo>
                      <a:pt x="3353" y="715"/>
                    </a:lnTo>
                    <a:lnTo>
                      <a:pt x="3353" y="715"/>
                    </a:lnTo>
                    <a:lnTo>
                      <a:pt x="3335" y="706"/>
                    </a:lnTo>
                    <a:lnTo>
                      <a:pt x="3335" y="706"/>
                    </a:lnTo>
                    <a:lnTo>
                      <a:pt x="3326" y="697"/>
                    </a:lnTo>
                    <a:lnTo>
                      <a:pt x="3326" y="697"/>
                    </a:lnTo>
                    <a:lnTo>
                      <a:pt x="3317" y="688"/>
                    </a:lnTo>
                    <a:lnTo>
                      <a:pt x="3300" y="688"/>
                    </a:lnTo>
                    <a:lnTo>
                      <a:pt x="3300" y="688"/>
                    </a:lnTo>
                    <a:lnTo>
                      <a:pt x="3291" y="688"/>
                    </a:lnTo>
                    <a:lnTo>
                      <a:pt x="3282" y="679"/>
                    </a:lnTo>
                    <a:lnTo>
                      <a:pt x="3282" y="679"/>
                    </a:lnTo>
                    <a:lnTo>
                      <a:pt x="3256" y="671"/>
                    </a:lnTo>
                    <a:lnTo>
                      <a:pt x="3247" y="671"/>
                    </a:lnTo>
                    <a:lnTo>
                      <a:pt x="3229" y="671"/>
                    </a:lnTo>
                    <a:lnTo>
                      <a:pt x="3229" y="671"/>
                    </a:lnTo>
                    <a:lnTo>
                      <a:pt x="3185" y="679"/>
                    </a:lnTo>
                    <a:lnTo>
                      <a:pt x="3185" y="679"/>
                    </a:lnTo>
                    <a:lnTo>
                      <a:pt x="3123" y="688"/>
                    </a:lnTo>
                    <a:lnTo>
                      <a:pt x="3123" y="688"/>
                    </a:lnTo>
                    <a:lnTo>
                      <a:pt x="3044" y="697"/>
                    </a:lnTo>
                    <a:lnTo>
                      <a:pt x="2982" y="688"/>
                    </a:lnTo>
                    <a:lnTo>
                      <a:pt x="2982" y="688"/>
                    </a:lnTo>
                    <a:lnTo>
                      <a:pt x="3000" y="671"/>
                    </a:lnTo>
                    <a:lnTo>
                      <a:pt x="3026" y="671"/>
                    </a:lnTo>
                    <a:lnTo>
                      <a:pt x="3026" y="671"/>
                    </a:lnTo>
                    <a:lnTo>
                      <a:pt x="3044" y="671"/>
                    </a:lnTo>
                    <a:lnTo>
                      <a:pt x="3053" y="662"/>
                    </a:lnTo>
                    <a:lnTo>
                      <a:pt x="3053" y="662"/>
                    </a:lnTo>
                    <a:lnTo>
                      <a:pt x="3053" y="644"/>
                    </a:lnTo>
                    <a:lnTo>
                      <a:pt x="3044" y="626"/>
                    </a:lnTo>
                    <a:lnTo>
                      <a:pt x="3017" y="600"/>
                    </a:lnTo>
                    <a:lnTo>
                      <a:pt x="3017" y="600"/>
                    </a:lnTo>
                    <a:lnTo>
                      <a:pt x="2991" y="582"/>
                    </a:lnTo>
                    <a:lnTo>
                      <a:pt x="2965" y="573"/>
                    </a:lnTo>
                    <a:lnTo>
                      <a:pt x="2929" y="565"/>
                    </a:lnTo>
                    <a:lnTo>
                      <a:pt x="2912" y="573"/>
                    </a:lnTo>
                    <a:lnTo>
                      <a:pt x="2912" y="573"/>
                    </a:lnTo>
                    <a:lnTo>
                      <a:pt x="2903" y="582"/>
                    </a:lnTo>
                    <a:lnTo>
                      <a:pt x="2903" y="582"/>
                    </a:lnTo>
                    <a:lnTo>
                      <a:pt x="2876" y="573"/>
                    </a:lnTo>
                    <a:lnTo>
                      <a:pt x="2876" y="573"/>
                    </a:lnTo>
                    <a:lnTo>
                      <a:pt x="2841" y="565"/>
                    </a:lnTo>
                    <a:lnTo>
                      <a:pt x="2841" y="565"/>
                    </a:lnTo>
                    <a:lnTo>
                      <a:pt x="2788" y="556"/>
                    </a:lnTo>
                    <a:lnTo>
                      <a:pt x="2788" y="556"/>
                    </a:lnTo>
                    <a:lnTo>
                      <a:pt x="2753" y="538"/>
                    </a:lnTo>
                    <a:lnTo>
                      <a:pt x="2753" y="538"/>
                    </a:lnTo>
                    <a:lnTo>
                      <a:pt x="2700" y="529"/>
                    </a:lnTo>
                    <a:lnTo>
                      <a:pt x="2656" y="512"/>
                    </a:lnTo>
                    <a:lnTo>
                      <a:pt x="2656" y="512"/>
                    </a:lnTo>
                    <a:lnTo>
                      <a:pt x="2629" y="494"/>
                    </a:lnTo>
                    <a:lnTo>
                      <a:pt x="2603" y="485"/>
                    </a:lnTo>
                    <a:lnTo>
                      <a:pt x="2568" y="485"/>
                    </a:lnTo>
                    <a:lnTo>
                      <a:pt x="2541" y="494"/>
                    </a:lnTo>
                    <a:lnTo>
                      <a:pt x="2541" y="494"/>
                    </a:lnTo>
                    <a:lnTo>
                      <a:pt x="2523" y="503"/>
                    </a:lnTo>
                    <a:lnTo>
                      <a:pt x="2506" y="520"/>
                    </a:lnTo>
                    <a:lnTo>
                      <a:pt x="2506" y="520"/>
                    </a:lnTo>
                    <a:lnTo>
                      <a:pt x="2488" y="529"/>
                    </a:lnTo>
                    <a:lnTo>
                      <a:pt x="2470" y="538"/>
                    </a:lnTo>
                    <a:lnTo>
                      <a:pt x="2470" y="538"/>
                    </a:lnTo>
                    <a:lnTo>
                      <a:pt x="2470" y="520"/>
                    </a:lnTo>
                    <a:lnTo>
                      <a:pt x="2470" y="512"/>
                    </a:lnTo>
                    <a:lnTo>
                      <a:pt x="2470" y="512"/>
                    </a:lnTo>
                    <a:lnTo>
                      <a:pt x="2470" y="503"/>
                    </a:lnTo>
                    <a:lnTo>
                      <a:pt x="2470" y="503"/>
                    </a:lnTo>
                    <a:lnTo>
                      <a:pt x="2462" y="494"/>
                    </a:lnTo>
                    <a:lnTo>
                      <a:pt x="2462" y="494"/>
                    </a:lnTo>
                    <a:lnTo>
                      <a:pt x="2462" y="476"/>
                    </a:lnTo>
                    <a:lnTo>
                      <a:pt x="2453" y="467"/>
                    </a:lnTo>
                    <a:lnTo>
                      <a:pt x="2435" y="459"/>
                    </a:lnTo>
                    <a:lnTo>
                      <a:pt x="2435" y="459"/>
                    </a:lnTo>
                    <a:lnTo>
                      <a:pt x="2426" y="459"/>
                    </a:lnTo>
                    <a:lnTo>
                      <a:pt x="2409" y="467"/>
                    </a:lnTo>
                    <a:lnTo>
                      <a:pt x="2391" y="494"/>
                    </a:lnTo>
                    <a:lnTo>
                      <a:pt x="2391" y="494"/>
                    </a:lnTo>
                    <a:lnTo>
                      <a:pt x="2373" y="520"/>
                    </a:lnTo>
                    <a:lnTo>
                      <a:pt x="2365" y="538"/>
                    </a:lnTo>
                    <a:lnTo>
                      <a:pt x="2365" y="538"/>
                    </a:lnTo>
                    <a:lnTo>
                      <a:pt x="2347" y="520"/>
                    </a:lnTo>
                    <a:lnTo>
                      <a:pt x="2329" y="485"/>
                    </a:lnTo>
                    <a:lnTo>
                      <a:pt x="2329" y="485"/>
                    </a:lnTo>
                    <a:lnTo>
                      <a:pt x="2303" y="450"/>
                    </a:lnTo>
                    <a:lnTo>
                      <a:pt x="2285" y="423"/>
                    </a:lnTo>
                    <a:lnTo>
                      <a:pt x="2285" y="423"/>
                    </a:lnTo>
                    <a:lnTo>
                      <a:pt x="2250" y="415"/>
                    </a:lnTo>
                    <a:lnTo>
                      <a:pt x="2232" y="406"/>
                    </a:lnTo>
                    <a:lnTo>
                      <a:pt x="2223" y="415"/>
                    </a:lnTo>
                    <a:lnTo>
                      <a:pt x="2223" y="415"/>
                    </a:lnTo>
                    <a:lnTo>
                      <a:pt x="2215" y="423"/>
                    </a:lnTo>
                    <a:lnTo>
                      <a:pt x="2215" y="441"/>
                    </a:lnTo>
                    <a:lnTo>
                      <a:pt x="2223" y="459"/>
                    </a:lnTo>
                    <a:lnTo>
                      <a:pt x="2223" y="459"/>
                    </a:lnTo>
                    <a:lnTo>
                      <a:pt x="2206" y="467"/>
                    </a:lnTo>
                    <a:lnTo>
                      <a:pt x="2206" y="485"/>
                    </a:lnTo>
                    <a:lnTo>
                      <a:pt x="2206" y="485"/>
                    </a:lnTo>
                    <a:lnTo>
                      <a:pt x="2188" y="503"/>
                    </a:lnTo>
                    <a:lnTo>
                      <a:pt x="2188" y="503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85"/>
                    </a:lnTo>
                    <a:lnTo>
                      <a:pt x="2179" y="485"/>
                    </a:lnTo>
                    <a:lnTo>
                      <a:pt x="2179" y="476"/>
                    </a:lnTo>
                    <a:lnTo>
                      <a:pt x="2179" y="476"/>
                    </a:lnTo>
                    <a:lnTo>
                      <a:pt x="2170" y="467"/>
                    </a:lnTo>
                    <a:lnTo>
                      <a:pt x="2170" y="467"/>
                    </a:lnTo>
                    <a:lnTo>
                      <a:pt x="2162" y="459"/>
                    </a:lnTo>
                    <a:lnTo>
                      <a:pt x="2135" y="459"/>
                    </a:lnTo>
                    <a:lnTo>
                      <a:pt x="2135" y="459"/>
                    </a:lnTo>
                    <a:lnTo>
                      <a:pt x="2118" y="459"/>
                    </a:lnTo>
                    <a:lnTo>
                      <a:pt x="2118" y="459"/>
                    </a:lnTo>
                    <a:lnTo>
                      <a:pt x="2082" y="459"/>
                    </a:lnTo>
                    <a:lnTo>
                      <a:pt x="2047" y="476"/>
                    </a:lnTo>
                    <a:lnTo>
                      <a:pt x="2047" y="476"/>
                    </a:lnTo>
                    <a:lnTo>
                      <a:pt x="2012" y="494"/>
                    </a:lnTo>
                    <a:lnTo>
                      <a:pt x="2012" y="494"/>
                    </a:lnTo>
                    <a:lnTo>
                      <a:pt x="1985" y="503"/>
                    </a:lnTo>
                    <a:lnTo>
                      <a:pt x="1985" y="503"/>
                    </a:lnTo>
                    <a:lnTo>
                      <a:pt x="1959" y="512"/>
                    </a:lnTo>
                    <a:lnTo>
                      <a:pt x="1950" y="520"/>
                    </a:lnTo>
                    <a:lnTo>
                      <a:pt x="1950" y="520"/>
                    </a:lnTo>
                    <a:lnTo>
                      <a:pt x="1941" y="529"/>
                    </a:lnTo>
                    <a:lnTo>
                      <a:pt x="1941" y="529"/>
                    </a:lnTo>
                    <a:lnTo>
                      <a:pt x="1923" y="529"/>
                    </a:lnTo>
                    <a:lnTo>
                      <a:pt x="1923" y="529"/>
                    </a:lnTo>
                    <a:lnTo>
                      <a:pt x="1915" y="520"/>
                    </a:lnTo>
                    <a:lnTo>
                      <a:pt x="1906" y="512"/>
                    </a:lnTo>
                    <a:lnTo>
                      <a:pt x="1879" y="512"/>
                    </a:lnTo>
                    <a:lnTo>
                      <a:pt x="1879" y="512"/>
                    </a:lnTo>
                    <a:lnTo>
                      <a:pt x="1870" y="512"/>
                    </a:lnTo>
                    <a:lnTo>
                      <a:pt x="1862" y="529"/>
                    </a:lnTo>
                    <a:lnTo>
                      <a:pt x="1862" y="529"/>
                    </a:lnTo>
                    <a:lnTo>
                      <a:pt x="1844" y="529"/>
                    </a:lnTo>
                    <a:lnTo>
                      <a:pt x="1844" y="529"/>
                    </a:lnTo>
                    <a:lnTo>
                      <a:pt x="1809" y="538"/>
                    </a:lnTo>
                    <a:lnTo>
                      <a:pt x="1791" y="547"/>
                    </a:lnTo>
                    <a:lnTo>
                      <a:pt x="1782" y="565"/>
                    </a:lnTo>
                    <a:lnTo>
                      <a:pt x="1782" y="565"/>
                    </a:lnTo>
                    <a:lnTo>
                      <a:pt x="1782" y="582"/>
                    </a:lnTo>
                    <a:lnTo>
                      <a:pt x="1782" y="582"/>
                    </a:lnTo>
                    <a:lnTo>
                      <a:pt x="1765" y="573"/>
                    </a:lnTo>
                    <a:lnTo>
                      <a:pt x="1738" y="573"/>
                    </a:lnTo>
                    <a:lnTo>
                      <a:pt x="1738" y="573"/>
                    </a:lnTo>
                    <a:lnTo>
                      <a:pt x="1712" y="573"/>
                    </a:lnTo>
                    <a:lnTo>
                      <a:pt x="1676" y="556"/>
                    </a:lnTo>
                    <a:lnTo>
                      <a:pt x="1632" y="529"/>
                    </a:lnTo>
                    <a:lnTo>
                      <a:pt x="1632" y="529"/>
                    </a:lnTo>
                    <a:lnTo>
                      <a:pt x="1623" y="520"/>
                    </a:lnTo>
                    <a:lnTo>
                      <a:pt x="1606" y="512"/>
                    </a:lnTo>
                    <a:lnTo>
                      <a:pt x="1571" y="512"/>
                    </a:lnTo>
                    <a:lnTo>
                      <a:pt x="1571" y="512"/>
                    </a:lnTo>
                    <a:lnTo>
                      <a:pt x="1518" y="503"/>
                    </a:lnTo>
                    <a:lnTo>
                      <a:pt x="1518" y="503"/>
                    </a:lnTo>
                    <a:lnTo>
                      <a:pt x="1509" y="512"/>
                    </a:lnTo>
                    <a:lnTo>
                      <a:pt x="1509" y="512"/>
                    </a:lnTo>
                    <a:lnTo>
                      <a:pt x="1500" y="520"/>
                    </a:lnTo>
                    <a:lnTo>
                      <a:pt x="1500" y="520"/>
                    </a:lnTo>
                    <a:lnTo>
                      <a:pt x="1491" y="520"/>
                    </a:lnTo>
                    <a:lnTo>
                      <a:pt x="1491" y="520"/>
                    </a:lnTo>
                    <a:lnTo>
                      <a:pt x="1482" y="512"/>
                    </a:lnTo>
                    <a:lnTo>
                      <a:pt x="1482" y="512"/>
                    </a:lnTo>
                    <a:lnTo>
                      <a:pt x="1473" y="512"/>
                    </a:lnTo>
                    <a:lnTo>
                      <a:pt x="1473" y="512"/>
                    </a:lnTo>
                    <a:lnTo>
                      <a:pt x="1465" y="503"/>
                    </a:lnTo>
                    <a:lnTo>
                      <a:pt x="1456" y="503"/>
                    </a:lnTo>
                    <a:lnTo>
                      <a:pt x="1456" y="503"/>
                    </a:lnTo>
                    <a:lnTo>
                      <a:pt x="1421" y="485"/>
                    </a:lnTo>
                    <a:lnTo>
                      <a:pt x="1376" y="485"/>
                    </a:lnTo>
                    <a:lnTo>
                      <a:pt x="1376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41" y="485"/>
                    </a:lnTo>
                    <a:lnTo>
                      <a:pt x="1341" y="485"/>
                    </a:lnTo>
                    <a:lnTo>
                      <a:pt x="1288" y="494"/>
                    </a:lnTo>
                    <a:lnTo>
                      <a:pt x="1288" y="494"/>
                    </a:lnTo>
                    <a:lnTo>
                      <a:pt x="1262" y="485"/>
                    </a:lnTo>
                    <a:lnTo>
                      <a:pt x="1262" y="485"/>
                    </a:lnTo>
                    <a:lnTo>
                      <a:pt x="1235" y="476"/>
                    </a:lnTo>
                    <a:lnTo>
                      <a:pt x="1200" y="467"/>
                    </a:lnTo>
                    <a:lnTo>
                      <a:pt x="1200" y="467"/>
                    </a:lnTo>
                    <a:lnTo>
                      <a:pt x="1182" y="476"/>
                    </a:lnTo>
                    <a:lnTo>
                      <a:pt x="1182" y="476"/>
                    </a:lnTo>
                    <a:lnTo>
                      <a:pt x="1173" y="476"/>
                    </a:lnTo>
                    <a:lnTo>
                      <a:pt x="1173" y="476"/>
                    </a:lnTo>
                    <a:lnTo>
                      <a:pt x="1147" y="476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085" y="450"/>
                    </a:lnTo>
                    <a:lnTo>
                      <a:pt x="1059" y="441"/>
                    </a:lnTo>
                    <a:lnTo>
                      <a:pt x="1059" y="441"/>
                    </a:lnTo>
                    <a:lnTo>
                      <a:pt x="1032" y="441"/>
                    </a:lnTo>
                    <a:lnTo>
                      <a:pt x="1006" y="441"/>
                    </a:lnTo>
                    <a:lnTo>
                      <a:pt x="1006" y="441"/>
                    </a:lnTo>
                    <a:lnTo>
                      <a:pt x="953" y="441"/>
                    </a:lnTo>
                    <a:lnTo>
                      <a:pt x="909" y="450"/>
                    </a:lnTo>
                    <a:lnTo>
                      <a:pt x="909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891" y="441"/>
                    </a:lnTo>
                    <a:lnTo>
                      <a:pt x="882" y="441"/>
                    </a:lnTo>
                    <a:lnTo>
                      <a:pt x="873" y="441"/>
                    </a:lnTo>
                    <a:lnTo>
                      <a:pt x="873" y="441"/>
                    </a:lnTo>
                    <a:lnTo>
                      <a:pt x="865" y="441"/>
                    </a:lnTo>
                    <a:lnTo>
                      <a:pt x="865" y="432"/>
                    </a:lnTo>
                    <a:lnTo>
                      <a:pt x="865" y="432"/>
                    </a:lnTo>
                    <a:lnTo>
                      <a:pt x="865" y="423"/>
                    </a:lnTo>
                    <a:lnTo>
                      <a:pt x="856" y="406"/>
                    </a:lnTo>
                    <a:lnTo>
                      <a:pt x="856" y="406"/>
                    </a:lnTo>
                    <a:lnTo>
                      <a:pt x="847" y="406"/>
                    </a:lnTo>
                    <a:lnTo>
                      <a:pt x="829" y="397"/>
                    </a:lnTo>
                    <a:lnTo>
                      <a:pt x="829" y="397"/>
                    </a:lnTo>
                    <a:lnTo>
                      <a:pt x="803" y="406"/>
                    </a:lnTo>
                    <a:lnTo>
                      <a:pt x="803" y="406"/>
                    </a:lnTo>
                    <a:lnTo>
                      <a:pt x="776" y="406"/>
                    </a:lnTo>
                    <a:lnTo>
                      <a:pt x="776" y="406"/>
                    </a:lnTo>
                    <a:lnTo>
                      <a:pt x="768" y="406"/>
                    </a:lnTo>
                    <a:lnTo>
                      <a:pt x="768" y="406"/>
                    </a:lnTo>
                    <a:lnTo>
                      <a:pt x="759" y="406"/>
                    </a:lnTo>
                    <a:lnTo>
                      <a:pt x="759" y="406"/>
                    </a:lnTo>
                    <a:lnTo>
                      <a:pt x="759" y="415"/>
                    </a:lnTo>
                    <a:lnTo>
                      <a:pt x="759" y="415"/>
                    </a:lnTo>
                    <a:lnTo>
                      <a:pt x="750" y="406"/>
                    </a:lnTo>
                    <a:lnTo>
                      <a:pt x="741" y="406"/>
                    </a:lnTo>
                    <a:lnTo>
                      <a:pt x="741" y="406"/>
                    </a:lnTo>
                    <a:lnTo>
                      <a:pt x="741" y="397"/>
                    </a:lnTo>
                    <a:lnTo>
                      <a:pt x="741" y="397"/>
                    </a:lnTo>
                    <a:lnTo>
                      <a:pt x="732" y="388"/>
                    </a:lnTo>
                    <a:lnTo>
                      <a:pt x="723" y="388"/>
                    </a:lnTo>
                    <a:lnTo>
                      <a:pt x="723" y="388"/>
                    </a:lnTo>
                    <a:lnTo>
                      <a:pt x="715" y="388"/>
                    </a:lnTo>
                    <a:lnTo>
                      <a:pt x="706" y="397"/>
                    </a:lnTo>
                    <a:lnTo>
                      <a:pt x="706" y="397"/>
                    </a:lnTo>
                    <a:lnTo>
                      <a:pt x="688" y="406"/>
                    </a:lnTo>
                    <a:lnTo>
                      <a:pt x="679" y="406"/>
                    </a:lnTo>
                    <a:lnTo>
                      <a:pt x="679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9" y="388"/>
                    </a:lnTo>
                    <a:lnTo>
                      <a:pt x="679" y="388"/>
                    </a:lnTo>
                    <a:lnTo>
                      <a:pt x="679" y="379"/>
                    </a:lnTo>
                    <a:lnTo>
                      <a:pt x="679" y="379"/>
                    </a:lnTo>
                    <a:lnTo>
                      <a:pt x="653" y="362"/>
                    </a:lnTo>
                    <a:lnTo>
                      <a:pt x="653" y="362"/>
                    </a:lnTo>
                    <a:lnTo>
                      <a:pt x="635" y="353"/>
                    </a:lnTo>
                    <a:lnTo>
                      <a:pt x="635" y="353"/>
                    </a:lnTo>
                    <a:lnTo>
                      <a:pt x="618" y="362"/>
                    </a:lnTo>
                    <a:lnTo>
                      <a:pt x="600" y="379"/>
                    </a:lnTo>
                    <a:lnTo>
                      <a:pt x="600" y="379"/>
                    </a:lnTo>
                    <a:lnTo>
                      <a:pt x="582" y="397"/>
                    </a:lnTo>
                    <a:lnTo>
                      <a:pt x="582" y="397"/>
                    </a:lnTo>
                    <a:lnTo>
                      <a:pt x="556" y="406"/>
                    </a:lnTo>
                    <a:lnTo>
                      <a:pt x="521" y="415"/>
                    </a:lnTo>
                    <a:lnTo>
                      <a:pt x="521" y="415"/>
                    </a:lnTo>
                    <a:lnTo>
                      <a:pt x="503" y="415"/>
                    </a:lnTo>
                    <a:lnTo>
                      <a:pt x="503" y="415"/>
                    </a:lnTo>
                    <a:lnTo>
                      <a:pt x="494" y="406"/>
                    </a:lnTo>
                    <a:lnTo>
                      <a:pt x="485" y="406"/>
                    </a:lnTo>
                    <a:lnTo>
                      <a:pt x="485" y="406"/>
                    </a:lnTo>
                    <a:lnTo>
                      <a:pt x="459" y="415"/>
                    </a:lnTo>
                    <a:lnTo>
                      <a:pt x="450" y="415"/>
                    </a:lnTo>
                    <a:lnTo>
                      <a:pt x="441" y="432"/>
                    </a:lnTo>
                    <a:lnTo>
                      <a:pt x="441" y="432"/>
                    </a:lnTo>
                    <a:lnTo>
                      <a:pt x="441" y="441"/>
                    </a:lnTo>
                    <a:lnTo>
                      <a:pt x="450" y="450"/>
                    </a:lnTo>
                    <a:lnTo>
                      <a:pt x="450" y="450"/>
                    </a:lnTo>
                    <a:lnTo>
                      <a:pt x="459" y="450"/>
                    </a:lnTo>
                    <a:lnTo>
                      <a:pt x="459" y="450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41" y="459"/>
                    </a:lnTo>
                    <a:lnTo>
                      <a:pt x="441" y="459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24" y="450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79" y="459"/>
                    </a:lnTo>
                    <a:lnTo>
                      <a:pt x="353" y="467"/>
                    </a:lnTo>
                    <a:lnTo>
                      <a:pt x="326" y="467"/>
                    </a:lnTo>
                    <a:lnTo>
                      <a:pt x="326" y="467"/>
                    </a:lnTo>
                    <a:lnTo>
                      <a:pt x="309" y="476"/>
                    </a:lnTo>
                    <a:lnTo>
                      <a:pt x="274" y="512"/>
                    </a:lnTo>
                    <a:lnTo>
                      <a:pt x="265" y="512"/>
                    </a:lnTo>
                    <a:lnTo>
                      <a:pt x="265" y="512"/>
                    </a:lnTo>
                    <a:lnTo>
                      <a:pt x="256" y="529"/>
                    </a:lnTo>
                    <a:lnTo>
                      <a:pt x="256" y="538"/>
                    </a:lnTo>
                    <a:lnTo>
                      <a:pt x="256" y="538"/>
                    </a:lnTo>
                    <a:lnTo>
                      <a:pt x="256" y="556"/>
                    </a:lnTo>
                    <a:lnTo>
                      <a:pt x="238" y="573"/>
                    </a:lnTo>
                    <a:lnTo>
                      <a:pt x="238" y="573"/>
                    </a:lnTo>
                    <a:lnTo>
                      <a:pt x="221" y="591"/>
                    </a:lnTo>
                    <a:lnTo>
                      <a:pt x="194" y="600"/>
                    </a:lnTo>
                    <a:lnTo>
                      <a:pt x="132" y="609"/>
                    </a:lnTo>
                    <a:lnTo>
                      <a:pt x="132" y="609"/>
                    </a:lnTo>
                    <a:lnTo>
                      <a:pt x="124" y="600"/>
                    </a:lnTo>
                    <a:lnTo>
                      <a:pt x="124" y="600"/>
                    </a:lnTo>
                    <a:lnTo>
                      <a:pt x="115" y="600"/>
                    </a:lnTo>
                    <a:lnTo>
                      <a:pt x="97" y="600"/>
                    </a:lnTo>
                    <a:lnTo>
                      <a:pt x="97" y="600"/>
                    </a:lnTo>
                    <a:lnTo>
                      <a:pt x="88" y="609"/>
                    </a:lnTo>
                    <a:lnTo>
                      <a:pt x="88" y="618"/>
                    </a:lnTo>
                    <a:lnTo>
                      <a:pt x="88" y="626"/>
                    </a:lnTo>
                    <a:lnTo>
                      <a:pt x="88" y="626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79" y="644"/>
                    </a:lnTo>
                    <a:lnTo>
                      <a:pt x="79" y="644"/>
                    </a:lnTo>
                    <a:lnTo>
                      <a:pt x="79" y="653"/>
                    </a:lnTo>
                    <a:lnTo>
                      <a:pt x="88" y="662"/>
                    </a:lnTo>
                    <a:lnTo>
                      <a:pt x="150" y="679"/>
                    </a:lnTo>
                    <a:lnTo>
                      <a:pt x="150" y="679"/>
                    </a:lnTo>
                    <a:lnTo>
                      <a:pt x="176" y="697"/>
                    </a:lnTo>
                    <a:lnTo>
                      <a:pt x="203" y="724"/>
                    </a:lnTo>
                    <a:lnTo>
                      <a:pt x="229" y="768"/>
                    </a:lnTo>
                    <a:lnTo>
                      <a:pt x="229" y="768"/>
                    </a:lnTo>
                    <a:lnTo>
                      <a:pt x="238" y="776"/>
                    </a:lnTo>
                    <a:lnTo>
                      <a:pt x="238" y="776"/>
                    </a:lnTo>
                    <a:lnTo>
                      <a:pt x="247" y="776"/>
                    </a:lnTo>
                    <a:lnTo>
                      <a:pt x="291" y="776"/>
                    </a:lnTo>
                    <a:lnTo>
                      <a:pt x="291" y="776"/>
                    </a:lnTo>
                    <a:lnTo>
                      <a:pt x="300" y="776"/>
                    </a:lnTo>
                    <a:lnTo>
                      <a:pt x="300" y="776"/>
                    </a:lnTo>
                    <a:lnTo>
                      <a:pt x="335" y="776"/>
                    </a:lnTo>
                    <a:lnTo>
                      <a:pt x="335" y="776"/>
                    </a:lnTo>
                    <a:lnTo>
                      <a:pt x="344" y="776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812"/>
                    </a:lnTo>
                    <a:lnTo>
                      <a:pt x="344" y="821"/>
                    </a:lnTo>
                    <a:lnTo>
                      <a:pt x="353" y="821"/>
                    </a:lnTo>
                    <a:lnTo>
                      <a:pt x="353" y="821"/>
                    </a:lnTo>
                    <a:lnTo>
                      <a:pt x="371" y="829"/>
                    </a:lnTo>
                    <a:lnTo>
                      <a:pt x="379" y="829"/>
                    </a:lnTo>
                    <a:lnTo>
                      <a:pt x="397" y="829"/>
                    </a:lnTo>
                    <a:lnTo>
                      <a:pt x="397" y="829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388" y="838"/>
                    </a:lnTo>
                    <a:lnTo>
                      <a:pt x="388" y="838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18" y="865"/>
                    </a:lnTo>
                    <a:lnTo>
                      <a:pt x="309" y="874"/>
                    </a:lnTo>
                    <a:lnTo>
                      <a:pt x="309" y="874"/>
                    </a:lnTo>
                    <a:lnTo>
                      <a:pt x="300" y="865"/>
                    </a:lnTo>
                    <a:lnTo>
                      <a:pt x="300" y="865"/>
                    </a:lnTo>
                    <a:lnTo>
                      <a:pt x="291" y="856"/>
                    </a:lnTo>
                    <a:lnTo>
                      <a:pt x="238" y="856"/>
                    </a:lnTo>
                    <a:lnTo>
                      <a:pt x="238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47"/>
                    </a:lnTo>
                    <a:lnTo>
                      <a:pt x="221" y="847"/>
                    </a:lnTo>
                    <a:lnTo>
                      <a:pt x="221" y="838"/>
                    </a:lnTo>
                    <a:lnTo>
                      <a:pt x="221" y="838"/>
                    </a:lnTo>
                    <a:lnTo>
                      <a:pt x="229" y="829"/>
                    </a:lnTo>
                    <a:lnTo>
                      <a:pt x="229" y="829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03" y="803"/>
                    </a:lnTo>
                    <a:lnTo>
                      <a:pt x="203" y="803"/>
                    </a:lnTo>
                    <a:lnTo>
                      <a:pt x="185" y="812"/>
                    </a:lnTo>
                    <a:lnTo>
                      <a:pt x="159" y="821"/>
                    </a:lnTo>
                    <a:lnTo>
                      <a:pt x="159" y="821"/>
                    </a:lnTo>
                    <a:lnTo>
                      <a:pt x="150" y="829"/>
                    </a:lnTo>
                    <a:lnTo>
                      <a:pt x="150" y="829"/>
                    </a:lnTo>
                    <a:lnTo>
                      <a:pt x="132" y="838"/>
                    </a:lnTo>
                    <a:lnTo>
                      <a:pt x="132" y="838"/>
                    </a:lnTo>
                    <a:lnTo>
                      <a:pt x="124" y="838"/>
                    </a:lnTo>
                    <a:lnTo>
                      <a:pt x="124" y="847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06" y="856"/>
                    </a:lnTo>
                    <a:lnTo>
                      <a:pt x="106" y="856"/>
                    </a:lnTo>
                    <a:lnTo>
                      <a:pt x="97" y="856"/>
                    </a:lnTo>
                    <a:lnTo>
                      <a:pt x="79" y="865"/>
                    </a:lnTo>
                    <a:lnTo>
                      <a:pt x="79" y="865"/>
                    </a:lnTo>
                    <a:lnTo>
                      <a:pt x="44" y="874"/>
                    </a:lnTo>
                    <a:lnTo>
                      <a:pt x="44" y="874"/>
                    </a:lnTo>
                    <a:lnTo>
                      <a:pt x="35" y="874"/>
                    </a:lnTo>
                    <a:lnTo>
                      <a:pt x="35" y="874"/>
                    </a:lnTo>
                    <a:lnTo>
                      <a:pt x="18" y="882"/>
                    </a:lnTo>
                    <a:lnTo>
                      <a:pt x="18" y="882"/>
                    </a:lnTo>
                    <a:lnTo>
                      <a:pt x="0" y="900"/>
                    </a:lnTo>
                    <a:lnTo>
                      <a:pt x="0" y="900"/>
                    </a:lnTo>
                    <a:lnTo>
                      <a:pt x="0" y="909"/>
                    </a:lnTo>
                    <a:lnTo>
                      <a:pt x="0" y="909"/>
                    </a:lnTo>
                    <a:lnTo>
                      <a:pt x="0" y="918"/>
                    </a:lnTo>
                    <a:lnTo>
                      <a:pt x="0" y="918"/>
                    </a:lnTo>
                    <a:lnTo>
                      <a:pt x="26" y="927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53"/>
                    </a:lnTo>
                    <a:lnTo>
                      <a:pt x="79" y="953"/>
                    </a:lnTo>
                    <a:lnTo>
                      <a:pt x="71" y="962"/>
                    </a:lnTo>
                    <a:lnTo>
                      <a:pt x="71" y="962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88" y="980"/>
                    </a:lnTo>
                    <a:lnTo>
                      <a:pt x="88" y="980"/>
                    </a:lnTo>
                    <a:lnTo>
                      <a:pt x="88" y="988"/>
                    </a:lnTo>
                    <a:lnTo>
                      <a:pt x="88" y="988"/>
                    </a:lnTo>
                    <a:lnTo>
                      <a:pt x="97" y="997"/>
                    </a:lnTo>
                    <a:lnTo>
                      <a:pt x="115" y="1006"/>
                    </a:lnTo>
                    <a:lnTo>
                      <a:pt x="115" y="1006"/>
                    </a:lnTo>
                    <a:lnTo>
                      <a:pt x="132" y="1015"/>
                    </a:lnTo>
                    <a:lnTo>
                      <a:pt x="159" y="1015"/>
                    </a:lnTo>
                    <a:lnTo>
                      <a:pt x="159" y="1015"/>
                    </a:lnTo>
                    <a:lnTo>
                      <a:pt x="185" y="1015"/>
                    </a:lnTo>
                    <a:lnTo>
                      <a:pt x="185" y="1015"/>
                    </a:lnTo>
                    <a:lnTo>
                      <a:pt x="212" y="1015"/>
                    </a:lnTo>
                    <a:lnTo>
                      <a:pt x="212" y="1015"/>
                    </a:lnTo>
                    <a:lnTo>
                      <a:pt x="212" y="1006"/>
                    </a:lnTo>
                    <a:lnTo>
                      <a:pt x="212" y="1006"/>
                    </a:lnTo>
                    <a:lnTo>
                      <a:pt x="238" y="1006"/>
                    </a:lnTo>
                    <a:lnTo>
                      <a:pt x="238" y="1006"/>
                    </a:lnTo>
                    <a:lnTo>
                      <a:pt x="247" y="1006"/>
                    </a:lnTo>
                    <a:lnTo>
                      <a:pt x="247" y="1006"/>
                    </a:lnTo>
                    <a:lnTo>
                      <a:pt x="256" y="1015"/>
                    </a:lnTo>
                    <a:lnTo>
                      <a:pt x="256" y="1015"/>
                    </a:lnTo>
                    <a:lnTo>
                      <a:pt x="265" y="1015"/>
                    </a:lnTo>
                    <a:lnTo>
                      <a:pt x="265" y="1015"/>
                    </a:lnTo>
                    <a:lnTo>
                      <a:pt x="274" y="1024"/>
                    </a:lnTo>
                    <a:lnTo>
                      <a:pt x="274" y="1024"/>
                    </a:lnTo>
                    <a:lnTo>
                      <a:pt x="282" y="1015"/>
                    </a:lnTo>
                    <a:lnTo>
                      <a:pt x="291" y="1006"/>
                    </a:lnTo>
                    <a:lnTo>
                      <a:pt x="291" y="1006"/>
                    </a:lnTo>
                    <a:lnTo>
                      <a:pt x="318" y="988"/>
                    </a:lnTo>
                    <a:lnTo>
                      <a:pt x="344" y="980"/>
                    </a:lnTo>
                    <a:lnTo>
                      <a:pt x="362" y="971"/>
                    </a:lnTo>
                    <a:lnTo>
                      <a:pt x="362" y="971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88" y="980"/>
                    </a:lnTo>
                    <a:lnTo>
                      <a:pt x="388" y="980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79" y="997"/>
                    </a:lnTo>
                    <a:lnTo>
                      <a:pt x="379" y="997"/>
                    </a:lnTo>
                    <a:lnTo>
                      <a:pt x="371" y="997"/>
                    </a:lnTo>
                    <a:lnTo>
                      <a:pt x="371" y="997"/>
                    </a:lnTo>
                    <a:lnTo>
                      <a:pt x="371" y="1015"/>
                    </a:lnTo>
                    <a:lnTo>
                      <a:pt x="371" y="1015"/>
                    </a:lnTo>
                    <a:lnTo>
                      <a:pt x="379" y="1041"/>
                    </a:lnTo>
                    <a:lnTo>
                      <a:pt x="388" y="1059"/>
                    </a:lnTo>
                    <a:lnTo>
                      <a:pt x="388" y="1059"/>
                    </a:lnTo>
                    <a:lnTo>
                      <a:pt x="371" y="1085"/>
                    </a:lnTo>
                    <a:lnTo>
                      <a:pt x="371" y="1085"/>
                    </a:lnTo>
                    <a:lnTo>
                      <a:pt x="335" y="1085"/>
                    </a:lnTo>
                    <a:lnTo>
                      <a:pt x="318" y="1085"/>
                    </a:lnTo>
                    <a:lnTo>
                      <a:pt x="318" y="1085"/>
                    </a:lnTo>
                    <a:lnTo>
                      <a:pt x="300" y="1085"/>
                    </a:lnTo>
                    <a:lnTo>
                      <a:pt x="300" y="1085"/>
                    </a:lnTo>
                    <a:lnTo>
                      <a:pt x="291" y="1085"/>
                    </a:lnTo>
                    <a:lnTo>
                      <a:pt x="291" y="1094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82" y="1121"/>
                    </a:lnTo>
                    <a:lnTo>
                      <a:pt x="274" y="1130"/>
                    </a:lnTo>
                    <a:lnTo>
                      <a:pt x="274" y="1130"/>
                    </a:lnTo>
                    <a:lnTo>
                      <a:pt x="256" y="1130"/>
                    </a:lnTo>
                    <a:lnTo>
                      <a:pt x="256" y="1130"/>
                    </a:lnTo>
                    <a:lnTo>
                      <a:pt x="238" y="1130"/>
                    </a:lnTo>
                    <a:lnTo>
                      <a:pt x="238" y="1130"/>
                    </a:lnTo>
                    <a:lnTo>
                      <a:pt x="221" y="1112"/>
                    </a:lnTo>
                    <a:lnTo>
                      <a:pt x="203" y="1112"/>
                    </a:lnTo>
                    <a:lnTo>
                      <a:pt x="203" y="1112"/>
                    </a:lnTo>
                    <a:lnTo>
                      <a:pt x="194" y="1112"/>
                    </a:lnTo>
                    <a:lnTo>
                      <a:pt x="185" y="1121"/>
                    </a:lnTo>
                    <a:lnTo>
                      <a:pt x="185" y="1121"/>
                    </a:lnTo>
                    <a:lnTo>
                      <a:pt x="176" y="1138"/>
                    </a:lnTo>
                    <a:lnTo>
                      <a:pt x="176" y="1165"/>
                    </a:lnTo>
                    <a:lnTo>
                      <a:pt x="176" y="1174"/>
                    </a:lnTo>
                    <a:lnTo>
                      <a:pt x="176" y="1174"/>
                    </a:lnTo>
                    <a:lnTo>
                      <a:pt x="168" y="1174"/>
                    </a:lnTo>
                    <a:lnTo>
                      <a:pt x="168" y="1174"/>
                    </a:lnTo>
                    <a:lnTo>
                      <a:pt x="150" y="1183"/>
                    </a:lnTo>
                    <a:lnTo>
                      <a:pt x="132" y="1191"/>
                    </a:lnTo>
                    <a:lnTo>
                      <a:pt x="124" y="1209"/>
                    </a:lnTo>
                    <a:lnTo>
                      <a:pt x="124" y="1209"/>
                    </a:lnTo>
                    <a:lnTo>
                      <a:pt x="115" y="1227"/>
                    </a:lnTo>
                    <a:lnTo>
                      <a:pt x="97" y="1227"/>
                    </a:lnTo>
                    <a:lnTo>
                      <a:pt x="97" y="1227"/>
                    </a:lnTo>
                    <a:lnTo>
                      <a:pt x="88" y="1236"/>
                    </a:lnTo>
                    <a:lnTo>
                      <a:pt x="88" y="1244"/>
                    </a:lnTo>
                    <a:lnTo>
                      <a:pt x="88" y="1244"/>
                    </a:lnTo>
                    <a:lnTo>
                      <a:pt x="97" y="1253"/>
                    </a:lnTo>
                    <a:lnTo>
                      <a:pt x="97" y="1253"/>
                    </a:lnTo>
                    <a:lnTo>
                      <a:pt x="97" y="1262"/>
                    </a:lnTo>
                    <a:lnTo>
                      <a:pt x="97" y="1262"/>
                    </a:lnTo>
                    <a:lnTo>
                      <a:pt x="115" y="1280"/>
                    </a:lnTo>
                    <a:lnTo>
                      <a:pt x="132" y="1288"/>
                    </a:lnTo>
                    <a:lnTo>
                      <a:pt x="132" y="1288"/>
                    </a:lnTo>
                    <a:lnTo>
                      <a:pt x="150" y="1288"/>
                    </a:lnTo>
                    <a:lnTo>
                      <a:pt x="150" y="1288"/>
                    </a:lnTo>
                    <a:lnTo>
                      <a:pt x="150" y="1297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33"/>
                    </a:lnTo>
                    <a:lnTo>
                      <a:pt x="141" y="1333"/>
                    </a:lnTo>
                    <a:lnTo>
                      <a:pt x="150" y="1341"/>
                    </a:lnTo>
                    <a:lnTo>
                      <a:pt x="150" y="1341"/>
                    </a:lnTo>
                    <a:lnTo>
                      <a:pt x="168" y="1359"/>
                    </a:lnTo>
                    <a:lnTo>
                      <a:pt x="194" y="1386"/>
                    </a:lnTo>
                    <a:lnTo>
                      <a:pt x="194" y="1386"/>
                    </a:lnTo>
                    <a:lnTo>
                      <a:pt x="203" y="1394"/>
                    </a:lnTo>
                    <a:lnTo>
                      <a:pt x="203" y="1394"/>
                    </a:lnTo>
                    <a:lnTo>
                      <a:pt x="221" y="1403"/>
                    </a:lnTo>
                    <a:lnTo>
                      <a:pt x="221" y="1403"/>
                    </a:lnTo>
                    <a:lnTo>
                      <a:pt x="229" y="1412"/>
                    </a:lnTo>
                    <a:lnTo>
                      <a:pt x="238" y="1412"/>
                    </a:lnTo>
                    <a:lnTo>
                      <a:pt x="256" y="1403"/>
                    </a:lnTo>
                    <a:lnTo>
                      <a:pt x="256" y="1403"/>
                    </a:lnTo>
                    <a:lnTo>
                      <a:pt x="282" y="1394"/>
                    </a:lnTo>
                    <a:lnTo>
                      <a:pt x="282" y="1394"/>
                    </a:lnTo>
                    <a:lnTo>
                      <a:pt x="300" y="1394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26" y="1394"/>
                    </a:lnTo>
                    <a:lnTo>
                      <a:pt x="335" y="1421"/>
                    </a:lnTo>
                    <a:lnTo>
                      <a:pt x="335" y="1421"/>
                    </a:lnTo>
                    <a:lnTo>
                      <a:pt x="335" y="1430"/>
                    </a:lnTo>
                    <a:lnTo>
                      <a:pt x="335" y="1430"/>
                    </a:lnTo>
                    <a:lnTo>
                      <a:pt x="326" y="1439"/>
                    </a:lnTo>
                    <a:lnTo>
                      <a:pt x="326" y="1439"/>
                    </a:lnTo>
                    <a:lnTo>
                      <a:pt x="326" y="1447"/>
                    </a:lnTo>
                    <a:lnTo>
                      <a:pt x="326" y="1456"/>
                    </a:lnTo>
                    <a:lnTo>
                      <a:pt x="326" y="1456"/>
                    </a:lnTo>
                    <a:lnTo>
                      <a:pt x="326" y="1465"/>
                    </a:lnTo>
                    <a:lnTo>
                      <a:pt x="326" y="1483"/>
                    </a:lnTo>
                    <a:lnTo>
                      <a:pt x="326" y="1483"/>
                    </a:lnTo>
                    <a:lnTo>
                      <a:pt x="326" y="1492"/>
                    </a:lnTo>
                    <a:lnTo>
                      <a:pt x="335" y="1500"/>
                    </a:lnTo>
                    <a:lnTo>
                      <a:pt x="353" y="1500"/>
                    </a:lnTo>
                    <a:lnTo>
                      <a:pt x="353" y="1500"/>
                    </a:lnTo>
                    <a:lnTo>
                      <a:pt x="371" y="1492"/>
                    </a:lnTo>
                    <a:lnTo>
                      <a:pt x="388" y="1492"/>
                    </a:lnTo>
                    <a:lnTo>
                      <a:pt x="388" y="1483"/>
                    </a:lnTo>
                    <a:lnTo>
                      <a:pt x="388" y="1483"/>
                    </a:lnTo>
                    <a:lnTo>
                      <a:pt x="397" y="1474"/>
                    </a:lnTo>
                    <a:lnTo>
                      <a:pt x="415" y="1474"/>
                    </a:lnTo>
                    <a:lnTo>
                      <a:pt x="415" y="1474"/>
                    </a:lnTo>
                    <a:lnTo>
                      <a:pt x="441" y="1474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76" y="1500"/>
                    </a:lnTo>
                    <a:lnTo>
                      <a:pt x="476" y="1500"/>
                    </a:lnTo>
                    <a:lnTo>
                      <a:pt x="485" y="1509"/>
                    </a:lnTo>
                    <a:lnTo>
                      <a:pt x="494" y="1509"/>
                    </a:lnTo>
                    <a:lnTo>
                      <a:pt x="494" y="1509"/>
                    </a:lnTo>
                    <a:lnTo>
                      <a:pt x="503" y="1509"/>
                    </a:lnTo>
                    <a:lnTo>
                      <a:pt x="503" y="1492"/>
                    </a:lnTo>
                    <a:lnTo>
                      <a:pt x="503" y="1492"/>
                    </a:lnTo>
                    <a:lnTo>
                      <a:pt x="512" y="1483"/>
                    </a:lnTo>
                    <a:lnTo>
                      <a:pt x="521" y="1465"/>
                    </a:lnTo>
                    <a:lnTo>
                      <a:pt x="521" y="1465"/>
                    </a:lnTo>
                    <a:lnTo>
                      <a:pt x="529" y="1483"/>
                    </a:lnTo>
                    <a:lnTo>
                      <a:pt x="547" y="1492"/>
                    </a:lnTo>
                    <a:lnTo>
                      <a:pt x="547" y="1492"/>
                    </a:lnTo>
                    <a:lnTo>
                      <a:pt x="565" y="1483"/>
                    </a:lnTo>
                    <a:lnTo>
                      <a:pt x="565" y="1483"/>
                    </a:lnTo>
                    <a:lnTo>
                      <a:pt x="582" y="1483"/>
                    </a:lnTo>
                    <a:lnTo>
                      <a:pt x="582" y="1483"/>
                    </a:lnTo>
                    <a:lnTo>
                      <a:pt x="591" y="1474"/>
                    </a:lnTo>
                    <a:lnTo>
                      <a:pt x="591" y="1474"/>
                    </a:lnTo>
                    <a:lnTo>
                      <a:pt x="600" y="1474"/>
                    </a:lnTo>
                    <a:lnTo>
                      <a:pt x="600" y="1474"/>
                    </a:lnTo>
                    <a:lnTo>
                      <a:pt x="609" y="1474"/>
                    </a:lnTo>
                    <a:lnTo>
                      <a:pt x="609" y="1474"/>
                    </a:lnTo>
                    <a:lnTo>
                      <a:pt x="591" y="1492"/>
                    </a:lnTo>
                    <a:lnTo>
                      <a:pt x="582" y="1500"/>
                    </a:lnTo>
                    <a:lnTo>
                      <a:pt x="582" y="1500"/>
                    </a:lnTo>
                    <a:lnTo>
                      <a:pt x="574" y="1527"/>
                    </a:lnTo>
                    <a:lnTo>
                      <a:pt x="565" y="1553"/>
                    </a:lnTo>
                    <a:lnTo>
                      <a:pt x="565" y="1553"/>
                    </a:lnTo>
                    <a:lnTo>
                      <a:pt x="574" y="1562"/>
                    </a:lnTo>
                    <a:lnTo>
                      <a:pt x="574" y="1562"/>
                    </a:lnTo>
                    <a:lnTo>
                      <a:pt x="574" y="1580"/>
                    </a:lnTo>
                    <a:lnTo>
                      <a:pt x="574" y="1580"/>
                    </a:lnTo>
                    <a:lnTo>
                      <a:pt x="565" y="1580"/>
                    </a:lnTo>
                    <a:lnTo>
                      <a:pt x="565" y="1580"/>
                    </a:lnTo>
                    <a:lnTo>
                      <a:pt x="556" y="1589"/>
                    </a:lnTo>
                    <a:lnTo>
                      <a:pt x="538" y="1606"/>
                    </a:lnTo>
                    <a:lnTo>
                      <a:pt x="538" y="1615"/>
                    </a:lnTo>
                    <a:lnTo>
                      <a:pt x="538" y="1615"/>
                    </a:lnTo>
                    <a:lnTo>
                      <a:pt x="521" y="1633"/>
                    </a:lnTo>
                    <a:lnTo>
                      <a:pt x="494" y="1642"/>
                    </a:lnTo>
                    <a:lnTo>
                      <a:pt x="494" y="1642"/>
                    </a:lnTo>
                    <a:lnTo>
                      <a:pt x="468" y="1650"/>
                    </a:lnTo>
                    <a:lnTo>
                      <a:pt x="432" y="1677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397" y="1712"/>
                    </a:lnTo>
                    <a:lnTo>
                      <a:pt x="371" y="1712"/>
                    </a:lnTo>
                    <a:lnTo>
                      <a:pt x="371" y="1712"/>
                    </a:lnTo>
                    <a:lnTo>
                      <a:pt x="344" y="1712"/>
                    </a:lnTo>
                    <a:lnTo>
                      <a:pt x="344" y="1712"/>
                    </a:lnTo>
                    <a:lnTo>
                      <a:pt x="318" y="1712"/>
                    </a:lnTo>
                    <a:lnTo>
                      <a:pt x="318" y="1721"/>
                    </a:lnTo>
                    <a:lnTo>
                      <a:pt x="318" y="1721"/>
                    </a:lnTo>
                    <a:lnTo>
                      <a:pt x="291" y="1756"/>
                    </a:lnTo>
                    <a:lnTo>
                      <a:pt x="274" y="1765"/>
                    </a:lnTo>
                    <a:lnTo>
                      <a:pt x="274" y="1765"/>
                    </a:lnTo>
                    <a:lnTo>
                      <a:pt x="274" y="1774"/>
                    </a:lnTo>
                    <a:lnTo>
                      <a:pt x="274" y="1783"/>
                    </a:lnTo>
                    <a:lnTo>
                      <a:pt x="274" y="1783"/>
                    </a:lnTo>
                    <a:lnTo>
                      <a:pt x="282" y="1792"/>
                    </a:lnTo>
                    <a:lnTo>
                      <a:pt x="282" y="1792"/>
                    </a:lnTo>
                    <a:lnTo>
                      <a:pt x="291" y="1792"/>
                    </a:lnTo>
                    <a:lnTo>
                      <a:pt x="291" y="1792"/>
                    </a:lnTo>
                    <a:lnTo>
                      <a:pt x="318" y="1774"/>
                    </a:lnTo>
                    <a:lnTo>
                      <a:pt x="344" y="1756"/>
                    </a:lnTo>
                    <a:lnTo>
                      <a:pt x="344" y="1756"/>
                    </a:lnTo>
                    <a:lnTo>
                      <a:pt x="344" y="1748"/>
                    </a:lnTo>
                    <a:lnTo>
                      <a:pt x="344" y="1748"/>
                    </a:lnTo>
                    <a:lnTo>
                      <a:pt x="353" y="1748"/>
                    </a:lnTo>
                    <a:lnTo>
                      <a:pt x="353" y="1748"/>
                    </a:lnTo>
                    <a:lnTo>
                      <a:pt x="362" y="1756"/>
                    </a:lnTo>
                    <a:lnTo>
                      <a:pt x="362" y="1756"/>
                    </a:lnTo>
                    <a:lnTo>
                      <a:pt x="388" y="1748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24" y="1730"/>
                    </a:lnTo>
                    <a:lnTo>
                      <a:pt x="424" y="1730"/>
                    </a:lnTo>
                    <a:lnTo>
                      <a:pt x="450" y="1730"/>
                    </a:lnTo>
                    <a:lnTo>
                      <a:pt x="459" y="1730"/>
                    </a:lnTo>
                    <a:lnTo>
                      <a:pt x="459" y="1730"/>
                    </a:lnTo>
                    <a:lnTo>
                      <a:pt x="468" y="1730"/>
                    </a:lnTo>
                    <a:lnTo>
                      <a:pt x="468" y="1730"/>
                    </a:lnTo>
                    <a:lnTo>
                      <a:pt x="476" y="1721"/>
                    </a:lnTo>
                    <a:lnTo>
                      <a:pt x="476" y="1721"/>
                    </a:lnTo>
                    <a:lnTo>
                      <a:pt x="494" y="1712"/>
                    </a:lnTo>
                    <a:lnTo>
                      <a:pt x="494" y="1712"/>
                    </a:lnTo>
                    <a:lnTo>
                      <a:pt x="521" y="1703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77"/>
                    </a:lnTo>
                    <a:lnTo>
                      <a:pt x="538" y="1677"/>
                    </a:lnTo>
                    <a:lnTo>
                      <a:pt x="556" y="1659"/>
                    </a:lnTo>
                    <a:lnTo>
                      <a:pt x="582" y="1650"/>
                    </a:lnTo>
                    <a:lnTo>
                      <a:pt x="635" y="1624"/>
                    </a:lnTo>
                    <a:lnTo>
                      <a:pt x="635" y="1624"/>
                    </a:lnTo>
                    <a:lnTo>
                      <a:pt x="644" y="1624"/>
                    </a:lnTo>
                    <a:lnTo>
                      <a:pt x="644" y="1624"/>
                    </a:lnTo>
                    <a:lnTo>
                      <a:pt x="644" y="1615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79" y="1589"/>
                    </a:lnTo>
                    <a:lnTo>
                      <a:pt x="706" y="1571"/>
                    </a:lnTo>
                    <a:lnTo>
                      <a:pt x="706" y="1571"/>
                    </a:lnTo>
                    <a:lnTo>
                      <a:pt x="715" y="1562"/>
                    </a:lnTo>
                    <a:lnTo>
                      <a:pt x="715" y="1562"/>
                    </a:lnTo>
                    <a:lnTo>
                      <a:pt x="732" y="1544"/>
                    </a:lnTo>
                    <a:lnTo>
                      <a:pt x="750" y="1544"/>
                    </a:lnTo>
                    <a:lnTo>
                      <a:pt x="750" y="1544"/>
                    </a:lnTo>
                    <a:lnTo>
                      <a:pt x="759" y="1544"/>
                    </a:lnTo>
                    <a:lnTo>
                      <a:pt x="759" y="1544"/>
                    </a:lnTo>
                    <a:lnTo>
                      <a:pt x="768" y="1536"/>
                    </a:lnTo>
                    <a:lnTo>
                      <a:pt x="776" y="1518"/>
                    </a:lnTo>
                    <a:lnTo>
                      <a:pt x="776" y="1518"/>
                    </a:lnTo>
                    <a:lnTo>
                      <a:pt x="776" y="1509"/>
                    </a:lnTo>
                    <a:lnTo>
                      <a:pt x="776" y="1500"/>
                    </a:lnTo>
                    <a:lnTo>
                      <a:pt x="776" y="1500"/>
                    </a:lnTo>
                    <a:lnTo>
                      <a:pt x="785" y="1500"/>
                    </a:lnTo>
                    <a:lnTo>
                      <a:pt x="785" y="1500"/>
                    </a:lnTo>
                    <a:lnTo>
                      <a:pt x="803" y="1492"/>
                    </a:lnTo>
                    <a:lnTo>
                      <a:pt x="812" y="1483"/>
                    </a:lnTo>
                    <a:lnTo>
                      <a:pt x="812" y="1474"/>
                    </a:lnTo>
                    <a:lnTo>
                      <a:pt x="812" y="1474"/>
                    </a:lnTo>
                    <a:lnTo>
                      <a:pt x="812" y="1465"/>
                    </a:lnTo>
                    <a:lnTo>
                      <a:pt x="803" y="1456"/>
                    </a:lnTo>
                    <a:lnTo>
                      <a:pt x="803" y="1456"/>
                    </a:lnTo>
                    <a:lnTo>
                      <a:pt x="794" y="1456"/>
                    </a:lnTo>
                    <a:lnTo>
                      <a:pt x="794" y="1456"/>
                    </a:lnTo>
                    <a:lnTo>
                      <a:pt x="785" y="1456"/>
                    </a:lnTo>
                    <a:lnTo>
                      <a:pt x="785" y="1456"/>
                    </a:lnTo>
                    <a:lnTo>
                      <a:pt x="776" y="1447"/>
                    </a:lnTo>
                    <a:lnTo>
                      <a:pt x="776" y="1447"/>
                    </a:lnTo>
                    <a:lnTo>
                      <a:pt x="768" y="1447"/>
                    </a:lnTo>
                    <a:lnTo>
                      <a:pt x="768" y="1447"/>
                    </a:lnTo>
                    <a:lnTo>
                      <a:pt x="776" y="1439"/>
                    </a:lnTo>
                    <a:lnTo>
                      <a:pt x="776" y="1439"/>
                    </a:lnTo>
                    <a:lnTo>
                      <a:pt x="794" y="1421"/>
                    </a:lnTo>
                    <a:lnTo>
                      <a:pt x="812" y="1412"/>
                    </a:lnTo>
                    <a:lnTo>
                      <a:pt x="812" y="1412"/>
                    </a:lnTo>
                    <a:lnTo>
                      <a:pt x="838" y="1403"/>
                    </a:lnTo>
                    <a:lnTo>
                      <a:pt x="856" y="1386"/>
                    </a:lnTo>
                    <a:lnTo>
                      <a:pt x="856" y="1386"/>
                    </a:lnTo>
                    <a:lnTo>
                      <a:pt x="856" y="1377"/>
                    </a:lnTo>
                    <a:lnTo>
                      <a:pt x="856" y="1377"/>
                    </a:lnTo>
                    <a:lnTo>
                      <a:pt x="856" y="1368"/>
                    </a:lnTo>
                    <a:lnTo>
                      <a:pt x="865" y="1359"/>
                    </a:lnTo>
                    <a:lnTo>
                      <a:pt x="865" y="1359"/>
                    </a:lnTo>
                    <a:lnTo>
                      <a:pt x="891" y="1341"/>
                    </a:lnTo>
                    <a:lnTo>
                      <a:pt x="891" y="1341"/>
                    </a:lnTo>
                    <a:lnTo>
                      <a:pt x="900" y="1333"/>
                    </a:lnTo>
                    <a:lnTo>
                      <a:pt x="900" y="1333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9" y="1315"/>
                    </a:lnTo>
                    <a:lnTo>
                      <a:pt x="918" y="1315"/>
                    </a:lnTo>
                    <a:lnTo>
                      <a:pt x="918" y="1315"/>
                    </a:lnTo>
                    <a:lnTo>
                      <a:pt x="926" y="1306"/>
                    </a:lnTo>
                    <a:lnTo>
                      <a:pt x="944" y="1297"/>
                    </a:lnTo>
                    <a:lnTo>
                      <a:pt x="944" y="1297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9" y="1288"/>
                    </a:lnTo>
                    <a:lnTo>
                      <a:pt x="997" y="1297"/>
                    </a:lnTo>
                    <a:lnTo>
                      <a:pt x="997" y="1297"/>
                    </a:lnTo>
                    <a:lnTo>
                      <a:pt x="1015" y="1297"/>
                    </a:lnTo>
                    <a:lnTo>
                      <a:pt x="1015" y="1306"/>
                    </a:lnTo>
                    <a:lnTo>
                      <a:pt x="1015" y="1306"/>
                    </a:lnTo>
                    <a:lnTo>
                      <a:pt x="997" y="1306"/>
                    </a:lnTo>
                    <a:lnTo>
                      <a:pt x="997" y="1306"/>
                    </a:lnTo>
                    <a:lnTo>
                      <a:pt x="971" y="1297"/>
                    </a:lnTo>
                    <a:lnTo>
                      <a:pt x="971" y="1297"/>
                    </a:lnTo>
                    <a:lnTo>
                      <a:pt x="953" y="1306"/>
                    </a:lnTo>
                    <a:lnTo>
                      <a:pt x="935" y="1315"/>
                    </a:lnTo>
                    <a:lnTo>
                      <a:pt x="935" y="1315"/>
                    </a:lnTo>
                    <a:lnTo>
                      <a:pt x="926" y="1333"/>
                    </a:lnTo>
                    <a:lnTo>
                      <a:pt x="918" y="1350"/>
                    </a:lnTo>
                    <a:lnTo>
                      <a:pt x="918" y="1350"/>
                    </a:lnTo>
                    <a:lnTo>
                      <a:pt x="918" y="1368"/>
                    </a:lnTo>
                    <a:lnTo>
                      <a:pt x="918" y="1368"/>
                    </a:lnTo>
                    <a:lnTo>
                      <a:pt x="900" y="1377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9" y="1412"/>
                    </a:lnTo>
                    <a:lnTo>
                      <a:pt x="918" y="1412"/>
                    </a:lnTo>
                    <a:lnTo>
                      <a:pt x="918" y="1412"/>
                    </a:lnTo>
                    <a:lnTo>
                      <a:pt x="926" y="1412"/>
                    </a:lnTo>
                    <a:lnTo>
                      <a:pt x="926" y="1412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9"/>
                    </a:lnTo>
                    <a:lnTo>
                      <a:pt x="900" y="1439"/>
                    </a:lnTo>
                    <a:lnTo>
                      <a:pt x="900" y="1447"/>
                    </a:lnTo>
                    <a:lnTo>
                      <a:pt x="909" y="1447"/>
                    </a:lnTo>
                    <a:lnTo>
                      <a:pt x="926" y="1447"/>
                    </a:lnTo>
                    <a:lnTo>
                      <a:pt x="926" y="1447"/>
                    </a:lnTo>
                    <a:lnTo>
                      <a:pt x="944" y="1447"/>
                    </a:lnTo>
                    <a:lnTo>
                      <a:pt x="979" y="1430"/>
                    </a:lnTo>
                    <a:lnTo>
                      <a:pt x="1032" y="1394"/>
                    </a:lnTo>
                    <a:lnTo>
                      <a:pt x="1041" y="1394"/>
                    </a:lnTo>
                    <a:lnTo>
                      <a:pt x="1041" y="1394"/>
                    </a:lnTo>
                    <a:lnTo>
                      <a:pt x="1068" y="1386"/>
                    </a:lnTo>
                    <a:lnTo>
                      <a:pt x="1068" y="1386"/>
                    </a:lnTo>
                    <a:lnTo>
                      <a:pt x="1085" y="1386"/>
                    </a:lnTo>
                    <a:lnTo>
                      <a:pt x="1085" y="1386"/>
                    </a:lnTo>
                    <a:lnTo>
                      <a:pt x="1094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112" y="1386"/>
                    </a:lnTo>
                    <a:lnTo>
                      <a:pt x="1121" y="1377"/>
                    </a:lnTo>
                    <a:lnTo>
                      <a:pt x="1121" y="1377"/>
                    </a:lnTo>
                    <a:lnTo>
                      <a:pt x="1112" y="1368"/>
                    </a:lnTo>
                    <a:lnTo>
                      <a:pt x="1112" y="1368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12" y="1350"/>
                    </a:lnTo>
                    <a:lnTo>
                      <a:pt x="1112" y="1350"/>
                    </a:lnTo>
                    <a:lnTo>
                      <a:pt x="1094" y="1324"/>
                    </a:lnTo>
                    <a:lnTo>
                      <a:pt x="1094" y="1324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103" y="1315"/>
                    </a:lnTo>
                    <a:lnTo>
                      <a:pt x="1112" y="1306"/>
                    </a:lnTo>
                    <a:lnTo>
                      <a:pt x="1112" y="1306"/>
                    </a:lnTo>
                    <a:lnTo>
                      <a:pt x="1121" y="1297"/>
                    </a:lnTo>
                    <a:lnTo>
                      <a:pt x="1121" y="1297"/>
                    </a:lnTo>
                    <a:lnTo>
                      <a:pt x="1138" y="1297"/>
                    </a:lnTo>
                    <a:lnTo>
                      <a:pt x="1138" y="1297"/>
                    </a:lnTo>
                    <a:lnTo>
                      <a:pt x="1147" y="1306"/>
                    </a:lnTo>
                    <a:lnTo>
                      <a:pt x="1165" y="1306"/>
                    </a:lnTo>
                    <a:lnTo>
                      <a:pt x="1165" y="1306"/>
                    </a:lnTo>
                    <a:lnTo>
                      <a:pt x="1173" y="1315"/>
                    </a:lnTo>
                    <a:lnTo>
                      <a:pt x="1173" y="1315"/>
                    </a:lnTo>
                    <a:lnTo>
                      <a:pt x="1182" y="1315"/>
                    </a:lnTo>
                    <a:lnTo>
                      <a:pt x="1182" y="1324"/>
                    </a:lnTo>
                    <a:lnTo>
                      <a:pt x="1182" y="1324"/>
                    </a:lnTo>
                    <a:lnTo>
                      <a:pt x="1191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26" y="1324"/>
                    </a:lnTo>
                    <a:lnTo>
                      <a:pt x="1226" y="1324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41"/>
                    </a:lnTo>
                    <a:lnTo>
                      <a:pt x="1226" y="1341"/>
                    </a:lnTo>
                    <a:lnTo>
                      <a:pt x="1235" y="1350"/>
                    </a:lnTo>
                    <a:lnTo>
                      <a:pt x="1244" y="1350"/>
                    </a:lnTo>
                    <a:lnTo>
                      <a:pt x="1244" y="1350"/>
                    </a:lnTo>
                    <a:lnTo>
                      <a:pt x="1253" y="1359"/>
                    </a:lnTo>
                    <a:lnTo>
                      <a:pt x="1253" y="1359"/>
                    </a:lnTo>
                    <a:lnTo>
                      <a:pt x="1271" y="1359"/>
                    </a:lnTo>
                    <a:lnTo>
                      <a:pt x="1271" y="1359"/>
                    </a:lnTo>
                    <a:lnTo>
                      <a:pt x="1279" y="1359"/>
                    </a:lnTo>
                    <a:lnTo>
                      <a:pt x="1279" y="1350"/>
                    </a:lnTo>
                    <a:lnTo>
                      <a:pt x="1279" y="1350"/>
                    </a:lnTo>
                    <a:lnTo>
                      <a:pt x="1288" y="1341"/>
                    </a:lnTo>
                    <a:lnTo>
                      <a:pt x="1288" y="1341"/>
                    </a:lnTo>
                    <a:lnTo>
                      <a:pt x="1297" y="1350"/>
                    </a:lnTo>
                    <a:lnTo>
                      <a:pt x="1297" y="1359"/>
                    </a:lnTo>
                    <a:lnTo>
                      <a:pt x="1297" y="1359"/>
                    </a:lnTo>
                    <a:lnTo>
                      <a:pt x="1297" y="1368"/>
                    </a:lnTo>
                    <a:lnTo>
                      <a:pt x="1297" y="1368"/>
                    </a:lnTo>
                    <a:lnTo>
                      <a:pt x="1306" y="1368"/>
                    </a:lnTo>
                    <a:lnTo>
                      <a:pt x="1332" y="1377"/>
                    </a:lnTo>
                    <a:lnTo>
                      <a:pt x="1332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438" y="1377"/>
                    </a:lnTo>
                    <a:lnTo>
                      <a:pt x="1438" y="1377"/>
                    </a:lnTo>
                    <a:lnTo>
                      <a:pt x="1465" y="1377"/>
                    </a:lnTo>
                    <a:lnTo>
                      <a:pt x="1482" y="1377"/>
                    </a:lnTo>
                    <a:lnTo>
                      <a:pt x="1482" y="1377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509" y="1394"/>
                    </a:lnTo>
                    <a:lnTo>
                      <a:pt x="1526" y="1403"/>
                    </a:lnTo>
                    <a:lnTo>
                      <a:pt x="1526" y="1403"/>
                    </a:lnTo>
                    <a:lnTo>
                      <a:pt x="1553" y="1403"/>
                    </a:lnTo>
                    <a:lnTo>
                      <a:pt x="1571" y="1394"/>
                    </a:lnTo>
                    <a:lnTo>
                      <a:pt x="1571" y="1394"/>
                    </a:lnTo>
                    <a:lnTo>
                      <a:pt x="1579" y="1386"/>
                    </a:lnTo>
                    <a:lnTo>
                      <a:pt x="1579" y="1386"/>
                    </a:lnTo>
                    <a:lnTo>
                      <a:pt x="1588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606" y="1394"/>
                    </a:lnTo>
                    <a:lnTo>
                      <a:pt x="1606" y="1394"/>
                    </a:lnTo>
                    <a:lnTo>
                      <a:pt x="1606" y="1403"/>
                    </a:lnTo>
                    <a:lnTo>
                      <a:pt x="1606" y="1403"/>
                    </a:lnTo>
                    <a:lnTo>
                      <a:pt x="1597" y="1403"/>
                    </a:lnTo>
                    <a:lnTo>
                      <a:pt x="1597" y="1403"/>
                    </a:lnTo>
                    <a:lnTo>
                      <a:pt x="1588" y="1412"/>
                    </a:lnTo>
                    <a:lnTo>
                      <a:pt x="1588" y="1421"/>
                    </a:lnTo>
                    <a:lnTo>
                      <a:pt x="1588" y="1421"/>
                    </a:lnTo>
                    <a:lnTo>
                      <a:pt x="1588" y="1430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15" y="1439"/>
                    </a:lnTo>
                    <a:lnTo>
                      <a:pt x="1615" y="1439"/>
                    </a:lnTo>
                    <a:lnTo>
                      <a:pt x="1623" y="1439"/>
                    </a:lnTo>
                    <a:lnTo>
                      <a:pt x="1623" y="1439"/>
                    </a:lnTo>
                    <a:lnTo>
                      <a:pt x="1623" y="1447"/>
                    </a:lnTo>
                    <a:lnTo>
                      <a:pt x="1623" y="1447"/>
                    </a:lnTo>
                    <a:lnTo>
                      <a:pt x="1659" y="1456"/>
                    </a:lnTo>
                    <a:lnTo>
                      <a:pt x="1676" y="1474"/>
                    </a:lnTo>
                    <a:lnTo>
                      <a:pt x="1676" y="1474"/>
                    </a:lnTo>
                    <a:lnTo>
                      <a:pt x="1685" y="1474"/>
                    </a:lnTo>
                    <a:lnTo>
                      <a:pt x="1685" y="1474"/>
                    </a:lnTo>
                    <a:lnTo>
                      <a:pt x="1685" y="1483"/>
                    </a:lnTo>
                    <a:lnTo>
                      <a:pt x="1685" y="1483"/>
                    </a:lnTo>
                    <a:lnTo>
                      <a:pt x="1712" y="1500"/>
                    </a:lnTo>
                    <a:lnTo>
                      <a:pt x="1747" y="1518"/>
                    </a:lnTo>
                    <a:lnTo>
                      <a:pt x="1747" y="1527"/>
                    </a:lnTo>
                    <a:lnTo>
                      <a:pt x="1747" y="1527"/>
                    </a:lnTo>
                    <a:lnTo>
                      <a:pt x="1765" y="1527"/>
                    </a:lnTo>
                    <a:lnTo>
                      <a:pt x="1765" y="1527"/>
                    </a:lnTo>
                    <a:lnTo>
                      <a:pt x="1773" y="1518"/>
                    </a:lnTo>
                    <a:lnTo>
                      <a:pt x="1773" y="1509"/>
                    </a:lnTo>
                    <a:lnTo>
                      <a:pt x="1773" y="1509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765" y="1492"/>
                    </a:lnTo>
                    <a:lnTo>
                      <a:pt x="1765" y="1492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800" y="1509"/>
                    </a:lnTo>
                    <a:lnTo>
                      <a:pt x="1800" y="1509"/>
                    </a:lnTo>
                    <a:lnTo>
                      <a:pt x="1818" y="1518"/>
                    </a:lnTo>
                    <a:lnTo>
                      <a:pt x="1818" y="1518"/>
                    </a:lnTo>
                    <a:lnTo>
                      <a:pt x="1835" y="1518"/>
                    </a:lnTo>
                    <a:lnTo>
                      <a:pt x="1835" y="1518"/>
                    </a:lnTo>
                    <a:lnTo>
                      <a:pt x="1844" y="1509"/>
                    </a:lnTo>
                    <a:lnTo>
                      <a:pt x="1844" y="1509"/>
                    </a:lnTo>
                    <a:lnTo>
                      <a:pt x="1826" y="1465"/>
                    </a:lnTo>
                    <a:lnTo>
                      <a:pt x="1826" y="1465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35" y="1465"/>
                    </a:lnTo>
                    <a:lnTo>
                      <a:pt x="1844" y="1474"/>
                    </a:lnTo>
                    <a:lnTo>
                      <a:pt x="1844" y="1474"/>
                    </a:lnTo>
                    <a:lnTo>
                      <a:pt x="1844" y="1483"/>
                    </a:lnTo>
                    <a:lnTo>
                      <a:pt x="1844" y="1483"/>
                    </a:lnTo>
                    <a:lnTo>
                      <a:pt x="1853" y="1509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35" y="1553"/>
                    </a:lnTo>
                    <a:lnTo>
                      <a:pt x="1835" y="1553"/>
                    </a:lnTo>
                    <a:lnTo>
                      <a:pt x="1818" y="1544"/>
                    </a:lnTo>
                    <a:lnTo>
                      <a:pt x="1818" y="1544"/>
                    </a:lnTo>
                    <a:lnTo>
                      <a:pt x="1818" y="1536"/>
                    </a:lnTo>
                    <a:lnTo>
                      <a:pt x="1818" y="1536"/>
                    </a:lnTo>
                    <a:lnTo>
                      <a:pt x="1809" y="1527"/>
                    </a:lnTo>
                    <a:lnTo>
                      <a:pt x="1800" y="1527"/>
                    </a:lnTo>
                    <a:lnTo>
                      <a:pt x="1800" y="1527"/>
                    </a:lnTo>
                    <a:lnTo>
                      <a:pt x="1782" y="1536"/>
                    </a:lnTo>
                    <a:lnTo>
                      <a:pt x="1773" y="1536"/>
                    </a:lnTo>
                    <a:lnTo>
                      <a:pt x="1773" y="1544"/>
                    </a:lnTo>
                    <a:lnTo>
                      <a:pt x="1773" y="1544"/>
                    </a:lnTo>
                    <a:lnTo>
                      <a:pt x="1773" y="1562"/>
                    </a:lnTo>
                    <a:lnTo>
                      <a:pt x="1791" y="1580"/>
                    </a:lnTo>
                    <a:lnTo>
                      <a:pt x="1818" y="1606"/>
                    </a:lnTo>
                    <a:lnTo>
                      <a:pt x="1818" y="1606"/>
                    </a:lnTo>
                    <a:lnTo>
                      <a:pt x="1826" y="1606"/>
                    </a:lnTo>
                    <a:lnTo>
                      <a:pt x="1826" y="1624"/>
                    </a:lnTo>
                    <a:lnTo>
                      <a:pt x="1826" y="1633"/>
                    </a:lnTo>
                    <a:lnTo>
                      <a:pt x="1826" y="1633"/>
                    </a:lnTo>
                    <a:lnTo>
                      <a:pt x="1835" y="1642"/>
                    </a:lnTo>
                    <a:lnTo>
                      <a:pt x="1844" y="1642"/>
                    </a:lnTo>
                    <a:lnTo>
                      <a:pt x="1844" y="1642"/>
                    </a:lnTo>
                    <a:lnTo>
                      <a:pt x="1844" y="1650"/>
                    </a:lnTo>
                    <a:lnTo>
                      <a:pt x="1844" y="1650"/>
                    </a:lnTo>
                    <a:lnTo>
                      <a:pt x="1853" y="1650"/>
                    </a:lnTo>
                    <a:lnTo>
                      <a:pt x="1853" y="1650"/>
                    </a:lnTo>
                    <a:lnTo>
                      <a:pt x="1862" y="1659"/>
                    </a:lnTo>
                    <a:lnTo>
                      <a:pt x="1870" y="1650"/>
                    </a:lnTo>
                    <a:lnTo>
                      <a:pt x="1870" y="1650"/>
                    </a:lnTo>
                    <a:lnTo>
                      <a:pt x="1879" y="1650"/>
                    </a:lnTo>
                    <a:lnTo>
                      <a:pt x="1870" y="1642"/>
                    </a:lnTo>
                    <a:lnTo>
                      <a:pt x="1870" y="1642"/>
                    </a:lnTo>
                    <a:lnTo>
                      <a:pt x="1870" y="1624"/>
                    </a:lnTo>
                    <a:lnTo>
                      <a:pt x="1870" y="1624"/>
                    </a:lnTo>
                    <a:lnTo>
                      <a:pt x="1862" y="1606"/>
                    </a:lnTo>
                    <a:lnTo>
                      <a:pt x="1862" y="1606"/>
                    </a:lnTo>
                    <a:lnTo>
                      <a:pt x="1862" y="1597"/>
                    </a:lnTo>
                    <a:lnTo>
                      <a:pt x="1862" y="1580"/>
                    </a:lnTo>
                    <a:lnTo>
                      <a:pt x="1862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9"/>
                    </a:lnTo>
                    <a:lnTo>
                      <a:pt x="1870" y="1589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606"/>
                    </a:lnTo>
                    <a:lnTo>
                      <a:pt x="1879" y="1615"/>
                    </a:lnTo>
                    <a:lnTo>
                      <a:pt x="1888" y="1615"/>
                    </a:lnTo>
                    <a:lnTo>
                      <a:pt x="1888" y="1615"/>
                    </a:lnTo>
                    <a:lnTo>
                      <a:pt x="1897" y="1606"/>
                    </a:lnTo>
                    <a:lnTo>
                      <a:pt x="1915" y="1597"/>
                    </a:lnTo>
                    <a:lnTo>
                      <a:pt x="1915" y="1597"/>
                    </a:lnTo>
                    <a:lnTo>
                      <a:pt x="1915" y="1589"/>
                    </a:lnTo>
                    <a:lnTo>
                      <a:pt x="1915" y="1580"/>
                    </a:lnTo>
                    <a:lnTo>
                      <a:pt x="1915" y="1562"/>
                    </a:lnTo>
                    <a:lnTo>
                      <a:pt x="1915" y="1562"/>
                    </a:lnTo>
                    <a:lnTo>
                      <a:pt x="1906" y="1544"/>
                    </a:lnTo>
                    <a:lnTo>
                      <a:pt x="1906" y="1544"/>
                    </a:lnTo>
                    <a:lnTo>
                      <a:pt x="1915" y="1544"/>
                    </a:lnTo>
                    <a:lnTo>
                      <a:pt x="1915" y="1544"/>
                    </a:lnTo>
                    <a:lnTo>
                      <a:pt x="1923" y="1553"/>
                    </a:lnTo>
                    <a:lnTo>
                      <a:pt x="1941" y="1580"/>
                    </a:lnTo>
                    <a:lnTo>
                      <a:pt x="1941" y="1580"/>
                    </a:lnTo>
                    <a:lnTo>
                      <a:pt x="1941" y="1589"/>
                    </a:lnTo>
                    <a:lnTo>
                      <a:pt x="1932" y="1597"/>
                    </a:lnTo>
                    <a:lnTo>
                      <a:pt x="1932" y="1597"/>
                    </a:lnTo>
                    <a:lnTo>
                      <a:pt x="1923" y="1597"/>
                    </a:lnTo>
                    <a:lnTo>
                      <a:pt x="1923" y="1597"/>
                    </a:lnTo>
                    <a:lnTo>
                      <a:pt x="1923" y="1606"/>
                    </a:lnTo>
                    <a:lnTo>
                      <a:pt x="1923" y="1606"/>
                    </a:lnTo>
                    <a:lnTo>
                      <a:pt x="1915" y="1615"/>
                    </a:lnTo>
                    <a:lnTo>
                      <a:pt x="1915" y="1615"/>
                    </a:lnTo>
                    <a:lnTo>
                      <a:pt x="1915" y="1624"/>
                    </a:lnTo>
                    <a:lnTo>
                      <a:pt x="1906" y="1624"/>
                    </a:lnTo>
                    <a:lnTo>
                      <a:pt x="1906" y="1624"/>
                    </a:lnTo>
                    <a:lnTo>
                      <a:pt x="1897" y="1624"/>
                    </a:lnTo>
                    <a:lnTo>
                      <a:pt x="1888" y="1633"/>
                    </a:lnTo>
                    <a:lnTo>
                      <a:pt x="1888" y="1633"/>
                    </a:lnTo>
                    <a:lnTo>
                      <a:pt x="1879" y="1642"/>
                    </a:lnTo>
                    <a:lnTo>
                      <a:pt x="1879" y="1668"/>
                    </a:lnTo>
                    <a:lnTo>
                      <a:pt x="1879" y="1668"/>
                    </a:lnTo>
                    <a:lnTo>
                      <a:pt x="1888" y="1677"/>
                    </a:lnTo>
                    <a:lnTo>
                      <a:pt x="1897" y="1677"/>
                    </a:lnTo>
                    <a:lnTo>
                      <a:pt x="1906" y="1677"/>
                    </a:lnTo>
                    <a:lnTo>
                      <a:pt x="1906" y="1677"/>
                    </a:lnTo>
                    <a:lnTo>
                      <a:pt x="1915" y="1677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23" y="1668"/>
                    </a:lnTo>
                    <a:lnTo>
                      <a:pt x="1932" y="1668"/>
                    </a:lnTo>
                    <a:lnTo>
                      <a:pt x="1932" y="1668"/>
                    </a:lnTo>
                    <a:lnTo>
                      <a:pt x="1941" y="1668"/>
                    </a:lnTo>
                    <a:lnTo>
                      <a:pt x="1941" y="1668"/>
                    </a:lnTo>
                    <a:lnTo>
                      <a:pt x="1941" y="1659"/>
                    </a:lnTo>
                    <a:lnTo>
                      <a:pt x="1941" y="1659"/>
                    </a:lnTo>
                    <a:lnTo>
                      <a:pt x="1950" y="1659"/>
                    </a:lnTo>
                    <a:lnTo>
                      <a:pt x="1950" y="1659"/>
                    </a:lnTo>
                    <a:lnTo>
                      <a:pt x="1959" y="1659"/>
                    </a:lnTo>
                    <a:lnTo>
                      <a:pt x="1959" y="1659"/>
                    </a:lnTo>
                    <a:lnTo>
                      <a:pt x="1968" y="1659"/>
                    </a:lnTo>
                    <a:lnTo>
                      <a:pt x="1976" y="1650"/>
                    </a:lnTo>
                    <a:lnTo>
                      <a:pt x="1976" y="1650"/>
                    </a:lnTo>
                    <a:lnTo>
                      <a:pt x="1985" y="1642"/>
                    </a:lnTo>
                    <a:lnTo>
                      <a:pt x="1985" y="1642"/>
                    </a:lnTo>
                    <a:lnTo>
                      <a:pt x="2003" y="1650"/>
                    </a:lnTo>
                    <a:lnTo>
                      <a:pt x="2003" y="1650"/>
                    </a:lnTo>
                    <a:lnTo>
                      <a:pt x="2020" y="1677"/>
                    </a:lnTo>
                    <a:lnTo>
                      <a:pt x="2020" y="1695"/>
                    </a:lnTo>
                    <a:lnTo>
                      <a:pt x="2020" y="1695"/>
                    </a:lnTo>
                    <a:lnTo>
                      <a:pt x="2012" y="1703"/>
                    </a:lnTo>
                    <a:lnTo>
                      <a:pt x="2012" y="1703"/>
                    </a:lnTo>
                    <a:lnTo>
                      <a:pt x="2003" y="1703"/>
                    </a:lnTo>
                    <a:lnTo>
                      <a:pt x="2003" y="1703"/>
                    </a:lnTo>
                    <a:lnTo>
                      <a:pt x="2003" y="1721"/>
                    </a:lnTo>
                    <a:lnTo>
                      <a:pt x="2003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68" y="1703"/>
                    </a:lnTo>
                    <a:lnTo>
                      <a:pt x="1950" y="1695"/>
                    </a:lnTo>
                    <a:lnTo>
                      <a:pt x="1950" y="1695"/>
                    </a:lnTo>
                    <a:lnTo>
                      <a:pt x="1941" y="1703"/>
                    </a:lnTo>
                    <a:lnTo>
                      <a:pt x="1941" y="1703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50" y="1730"/>
                    </a:lnTo>
                    <a:lnTo>
                      <a:pt x="1950" y="1730"/>
                    </a:lnTo>
                    <a:lnTo>
                      <a:pt x="1959" y="1748"/>
                    </a:lnTo>
                    <a:lnTo>
                      <a:pt x="1959" y="1748"/>
                    </a:lnTo>
                    <a:lnTo>
                      <a:pt x="1950" y="1765"/>
                    </a:lnTo>
                    <a:lnTo>
                      <a:pt x="1950" y="1765"/>
                    </a:lnTo>
                    <a:lnTo>
                      <a:pt x="1941" y="1774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9" y="1800"/>
                    </a:lnTo>
                    <a:lnTo>
                      <a:pt x="1968" y="1800"/>
                    </a:lnTo>
                    <a:lnTo>
                      <a:pt x="1968" y="1800"/>
                    </a:lnTo>
                    <a:lnTo>
                      <a:pt x="1976" y="1800"/>
                    </a:lnTo>
                    <a:lnTo>
                      <a:pt x="1976" y="1792"/>
                    </a:lnTo>
                    <a:lnTo>
                      <a:pt x="1976" y="1774"/>
                    </a:lnTo>
                    <a:lnTo>
                      <a:pt x="1976" y="1774"/>
                    </a:lnTo>
                    <a:lnTo>
                      <a:pt x="1985" y="1774"/>
                    </a:lnTo>
                    <a:lnTo>
                      <a:pt x="1985" y="1774"/>
                    </a:lnTo>
                    <a:lnTo>
                      <a:pt x="1994" y="1783"/>
                    </a:lnTo>
                    <a:lnTo>
                      <a:pt x="1994" y="1783"/>
                    </a:lnTo>
                    <a:lnTo>
                      <a:pt x="2003" y="1783"/>
                    </a:lnTo>
                    <a:lnTo>
                      <a:pt x="2003" y="1783"/>
                    </a:lnTo>
                    <a:lnTo>
                      <a:pt x="2012" y="1783"/>
                    </a:lnTo>
                    <a:lnTo>
                      <a:pt x="2012" y="1783"/>
                    </a:lnTo>
                    <a:lnTo>
                      <a:pt x="2020" y="1765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38" y="1756"/>
                    </a:lnTo>
                    <a:lnTo>
                      <a:pt x="2038" y="1756"/>
                    </a:lnTo>
                    <a:lnTo>
                      <a:pt x="2047" y="1765"/>
                    </a:lnTo>
                    <a:lnTo>
                      <a:pt x="2047" y="1765"/>
                    </a:lnTo>
                    <a:lnTo>
                      <a:pt x="2056" y="1765"/>
                    </a:lnTo>
                    <a:lnTo>
                      <a:pt x="2056" y="1765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82" y="1756"/>
                    </a:lnTo>
                    <a:lnTo>
                      <a:pt x="2082" y="1756"/>
                    </a:lnTo>
                    <a:lnTo>
                      <a:pt x="2082" y="1765"/>
                    </a:lnTo>
                    <a:lnTo>
                      <a:pt x="2082" y="1765"/>
                    </a:lnTo>
                    <a:lnTo>
                      <a:pt x="2073" y="1774"/>
                    </a:lnTo>
                    <a:lnTo>
                      <a:pt x="2073" y="1783"/>
                    </a:lnTo>
                    <a:lnTo>
                      <a:pt x="2073" y="1783"/>
                    </a:lnTo>
                    <a:lnTo>
                      <a:pt x="2082" y="1792"/>
                    </a:lnTo>
                    <a:lnTo>
                      <a:pt x="2082" y="1792"/>
                    </a:lnTo>
                    <a:lnTo>
                      <a:pt x="2100" y="1792"/>
                    </a:lnTo>
                    <a:lnTo>
                      <a:pt x="2100" y="1792"/>
                    </a:lnTo>
                    <a:lnTo>
                      <a:pt x="2091" y="1792"/>
                    </a:lnTo>
                    <a:lnTo>
                      <a:pt x="2091" y="1800"/>
                    </a:lnTo>
                    <a:lnTo>
                      <a:pt x="2091" y="1800"/>
                    </a:lnTo>
                    <a:lnTo>
                      <a:pt x="2082" y="1809"/>
                    </a:lnTo>
                    <a:lnTo>
                      <a:pt x="2082" y="1809"/>
                    </a:lnTo>
                    <a:lnTo>
                      <a:pt x="2091" y="1827"/>
                    </a:lnTo>
                    <a:lnTo>
                      <a:pt x="2091" y="1827"/>
                    </a:lnTo>
                    <a:lnTo>
                      <a:pt x="2100" y="1836"/>
                    </a:lnTo>
                    <a:lnTo>
                      <a:pt x="2100" y="1836"/>
                    </a:lnTo>
                    <a:lnTo>
                      <a:pt x="2091" y="1845"/>
                    </a:lnTo>
                    <a:lnTo>
                      <a:pt x="2091" y="1845"/>
                    </a:lnTo>
                    <a:lnTo>
                      <a:pt x="2091" y="1853"/>
                    </a:lnTo>
                    <a:lnTo>
                      <a:pt x="2100" y="1862"/>
                    </a:lnTo>
                    <a:lnTo>
                      <a:pt x="2100" y="1862"/>
                    </a:lnTo>
                    <a:lnTo>
                      <a:pt x="2100" y="1871"/>
                    </a:lnTo>
                    <a:lnTo>
                      <a:pt x="2100" y="1871"/>
                    </a:lnTo>
                    <a:lnTo>
                      <a:pt x="2100" y="1889"/>
                    </a:lnTo>
                    <a:lnTo>
                      <a:pt x="2100" y="1906"/>
                    </a:lnTo>
                    <a:lnTo>
                      <a:pt x="2100" y="1906"/>
                    </a:lnTo>
                    <a:lnTo>
                      <a:pt x="2109" y="1906"/>
                    </a:lnTo>
                    <a:lnTo>
                      <a:pt x="2109" y="1906"/>
                    </a:lnTo>
                    <a:lnTo>
                      <a:pt x="2135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53" y="1924"/>
                    </a:lnTo>
                    <a:lnTo>
                      <a:pt x="2153" y="1942"/>
                    </a:lnTo>
                    <a:lnTo>
                      <a:pt x="2153" y="1942"/>
                    </a:lnTo>
                    <a:lnTo>
                      <a:pt x="2170" y="1959"/>
                    </a:lnTo>
                    <a:lnTo>
                      <a:pt x="2170" y="1959"/>
                    </a:lnTo>
                    <a:lnTo>
                      <a:pt x="2188" y="1959"/>
                    </a:lnTo>
                    <a:lnTo>
                      <a:pt x="2206" y="1959"/>
                    </a:lnTo>
                    <a:lnTo>
                      <a:pt x="2206" y="1959"/>
                    </a:lnTo>
                    <a:lnTo>
                      <a:pt x="2223" y="1968"/>
                    </a:lnTo>
                    <a:lnTo>
                      <a:pt x="2223" y="1968"/>
                    </a:lnTo>
                    <a:lnTo>
                      <a:pt x="2232" y="1977"/>
                    </a:lnTo>
                    <a:lnTo>
                      <a:pt x="2232" y="1977"/>
                    </a:lnTo>
                    <a:lnTo>
                      <a:pt x="2223" y="1995"/>
                    </a:lnTo>
                    <a:lnTo>
                      <a:pt x="2223" y="2004"/>
                    </a:lnTo>
                    <a:lnTo>
                      <a:pt x="2223" y="2004"/>
                    </a:lnTo>
                    <a:lnTo>
                      <a:pt x="2223" y="2030"/>
                    </a:lnTo>
                    <a:lnTo>
                      <a:pt x="2241" y="2039"/>
                    </a:lnTo>
                    <a:lnTo>
                      <a:pt x="2241" y="2039"/>
                    </a:lnTo>
                    <a:lnTo>
                      <a:pt x="2241" y="2056"/>
                    </a:lnTo>
                    <a:lnTo>
                      <a:pt x="2241" y="2056"/>
                    </a:lnTo>
                    <a:lnTo>
                      <a:pt x="2241" y="2065"/>
                    </a:lnTo>
                    <a:lnTo>
                      <a:pt x="2259" y="2074"/>
                    </a:lnTo>
                    <a:lnTo>
                      <a:pt x="2259" y="2074"/>
                    </a:lnTo>
                    <a:lnTo>
                      <a:pt x="2285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47" y="2101"/>
                    </a:lnTo>
                    <a:lnTo>
                      <a:pt x="2347" y="2101"/>
                    </a:lnTo>
                    <a:lnTo>
                      <a:pt x="2356" y="2118"/>
                    </a:lnTo>
                    <a:lnTo>
                      <a:pt x="2373" y="2127"/>
                    </a:lnTo>
                    <a:lnTo>
                      <a:pt x="2373" y="2127"/>
                    </a:lnTo>
                    <a:lnTo>
                      <a:pt x="2391" y="2136"/>
                    </a:lnTo>
                    <a:lnTo>
                      <a:pt x="2409" y="2127"/>
                    </a:lnTo>
                    <a:lnTo>
                      <a:pt x="2409" y="2127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18" y="2162"/>
                    </a:lnTo>
                    <a:lnTo>
                      <a:pt x="2418" y="2162"/>
                    </a:lnTo>
                    <a:lnTo>
                      <a:pt x="2435" y="2171"/>
                    </a:lnTo>
                    <a:lnTo>
                      <a:pt x="2453" y="2171"/>
                    </a:lnTo>
                    <a:lnTo>
                      <a:pt x="2453" y="2171"/>
                    </a:lnTo>
                    <a:lnTo>
                      <a:pt x="2470" y="2162"/>
                    </a:lnTo>
                    <a:lnTo>
                      <a:pt x="2470" y="2162"/>
                    </a:lnTo>
                    <a:lnTo>
                      <a:pt x="2479" y="2171"/>
                    </a:lnTo>
                    <a:lnTo>
                      <a:pt x="2479" y="2171"/>
                    </a:lnTo>
                    <a:lnTo>
                      <a:pt x="2488" y="2180"/>
                    </a:lnTo>
                    <a:lnTo>
                      <a:pt x="2506" y="2180"/>
                    </a:lnTo>
                    <a:lnTo>
                      <a:pt x="2506" y="2180"/>
                    </a:lnTo>
                    <a:lnTo>
                      <a:pt x="2515" y="2198"/>
                    </a:lnTo>
                    <a:lnTo>
                      <a:pt x="2515" y="2198"/>
                    </a:lnTo>
                    <a:lnTo>
                      <a:pt x="2532" y="2215"/>
                    </a:lnTo>
                    <a:lnTo>
                      <a:pt x="2532" y="2215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50" y="2242"/>
                    </a:lnTo>
                    <a:lnTo>
                      <a:pt x="2550" y="2242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41" y="2260"/>
                    </a:lnTo>
                    <a:lnTo>
                      <a:pt x="2541" y="2260"/>
                    </a:lnTo>
                    <a:lnTo>
                      <a:pt x="2532" y="2251"/>
                    </a:lnTo>
                    <a:lnTo>
                      <a:pt x="2532" y="2251"/>
                    </a:lnTo>
                    <a:lnTo>
                      <a:pt x="2515" y="2242"/>
                    </a:lnTo>
                    <a:lnTo>
                      <a:pt x="2506" y="2242"/>
                    </a:lnTo>
                    <a:lnTo>
                      <a:pt x="2506" y="2242"/>
                    </a:lnTo>
                    <a:lnTo>
                      <a:pt x="2479" y="2242"/>
                    </a:lnTo>
                    <a:lnTo>
                      <a:pt x="2453" y="2242"/>
                    </a:lnTo>
                    <a:lnTo>
                      <a:pt x="2453" y="2242"/>
                    </a:lnTo>
                    <a:lnTo>
                      <a:pt x="2426" y="2242"/>
                    </a:lnTo>
                    <a:lnTo>
                      <a:pt x="2426" y="2242"/>
                    </a:lnTo>
                    <a:lnTo>
                      <a:pt x="2418" y="2268"/>
                    </a:lnTo>
                    <a:lnTo>
                      <a:pt x="2418" y="2268"/>
                    </a:lnTo>
                    <a:lnTo>
                      <a:pt x="2426" y="2304"/>
                    </a:lnTo>
                    <a:lnTo>
                      <a:pt x="2453" y="2339"/>
                    </a:lnTo>
                    <a:lnTo>
                      <a:pt x="2453" y="2339"/>
                    </a:lnTo>
                    <a:lnTo>
                      <a:pt x="2462" y="2365"/>
                    </a:lnTo>
                    <a:lnTo>
                      <a:pt x="2462" y="2365"/>
                    </a:lnTo>
                    <a:lnTo>
                      <a:pt x="2462" y="2383"/>
                    </a:lnTo>
                    <a:lnTo>
                      <a:pt x="2470" y="2392"/>
                    </a:lnTo>
                    <a:lnTo>
                      <a:pt x="2470" y="2392"/>
                    </a:lnTo>
                    <a:lnTo>
                      <a:pt x="2462" y="2401"/>
                    </a:lnTo>
                    <a:lnTo>
                      <a:pt x="2462" y="2410"/>
                    </a:lnTo>
                    <a:lnTo>
                      <a:pt x="2462" y="2418"/>
                    </a:lnTo>
                    <a:lnTo>
                      <a:pt x="2462" y="2418"/>
                    </a:lnTo>
                    <a:lnTo>
                      <a:pt x="2462" y="2427"/>
                    </a:lnTo>
                    <a:lnTo>
                      <a:pt x="2462" y="2427"/>
                    </a:lnTo>
                    <a:lnTo>
                      <a:pt x="2462" y="2445"/>
                    </a:lnTo>
                    <a:lnTo>
                      <a:pt x="2462" y="2445"/>
                    </a:lnTo>
                    <a:lnTo>
                      <a:pt x="2453" y="2489"/>
                    </a:lnTo>
                    <a:lnTo>
                      <a:pt x="2453" y="2533"/>
                    </a:lnTo>
                    <a:lnTo>
                      <a:pt x="2453" y="2533"/>
                    </a:lnTo>
                    <a:lnTo>
                      <a:pt x="2453" y="2568"/>
                    </a:lnTo>
                    <a:lnTo>
                      <a:pt x="2453" y="2568"/>
                    </a:lnTo>
                    <a:lnTo>
                      <a:pt x="2453" y="2586"/>
                    </a:lnTo>
                    <a:lnTo>
                      <a:pt x="2453" y="2586"/>
                    </a:lnTo>
                    <a:lnTo>
                      <a:pt x="2444" y="2586"/>
                    </a:lnTo>
                    <a:lnTo>
                      <a:pt x="2444" y="2586"/>
                    </a:lnTo>
                    <a:lnTo>
                      <a:pt x="2444" y="2604"/>
                    </a:lnTo>
                    <a:lnTo>
                      <a:pt x="2444" y="2604"/>
                    </a:lnTo>
                    <a:lnTo>
                      <a:pt x="2435" y="2639"/>
                    </a:lnTo>
                    <a:lnTo>
                      <a:pt x="2435" y="2657"/>
                    </a:lnTo>
                    <a:lnTo>
                      <a:pt x="2444" y="2674"/>
                    </a:lnTo>
                    <a:lnTo>
                      <a:pt x="2444" y="2674"/>
                    </a:lnTo>
                    <a:lnTo>
                      <a:pt x="2453" y="2710"/>
                    </a:lnTo>
                    <a:lnTo>
                      <a:pt x="2462" y="2727"/>
                    </a:lnTo>
                    <a:lnTo>
                      <a:pt x="2453" y="2745"/>
                    </a:lnTo>
                    <a:lnTo>
                      <a:pt x="2453" y="2745"/>
                    </a:lnTo>
                    <a:lnTo>
                      <a:pt x="2453" y="2772"/>
                    </a:lnTo>
                    <a:lnTo>
                      <a:pt x="2453" y="2798"/>
                    </a:lnTo>
                    <a:lnTo>
                      <a:pt x="2462" y="2833"/>
                    </a:lnTo>
                    <a:lnTo>
                      <a:pt x="2462" y="2833"/>
                    </a:lnTo>
                    <a:lnTo>
                      <a:pt x="2470" y="2851"/>
                    </a:lnTo>
                    <a:lnTo>
                      <a:pt x="2470" y="2860"/>
                    </a:lnTo>
                    <a:lnTo>
                      <a:pt x="2470" y="2860"/>
                    </a:lnTo>
                    <a:lnTo>
                      <a:pt x="2470" y="2886"/>
                    </a:lnTo>
                    <a:lnTo>
                      <a:pt x="2479" y="2904"/>
                    </a:lnTo>
                    <a:lnTo>
                      <a:pt x="2488" y="2913"/>
                    </a:lnTo>
                    <a:lnTo>
                      <a:pt x="2488" y="2913"/>
                    </a:lnTo>
                    <a:lnTo>
                      <a:pt x="2523" y="2948"/>
                    </a:lnTo>
                    <a:lnTo>
                      <a:pt x="2523" y="2948"/>
                    </a:lnTo>
                    <a:lnTo>
                      <a:pt x="2523" y="2957"/>
                    </a:lnTo>
                    <a:lnTo>
                      <a:pt x="2523" y="2957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9" y="3001"/>
                    </a:lnTo>
                    <a:lnTo>
                      <a:pt x="2576" y="3019"/>
                    </a:lnTo>
                    <a:lnTo>
                      <a:pt x="2576" y="3019"/>
                    </a:lnTo>
                    <a:lnTo>
                      <a:pt x="2585" y="3019"/>
                    </a:lnTo>
                    <a:lnTo>
                      <a:pt x="2585" y="3019"/>
                    </a:lnTo>
                    <a:lnTo>
                      <a:pt x="2585" y="3028"/>
                    </a:lnTo>
                    <a:lnTo>
                      <a:pt x="2585" y="3028"/>
                    </a:lnTo>
                    <a:lnTo>
                      <a:pt x="2576" y="3036"/>
                    </a:lnTo>
                    <a:lnTo>
                      <a:pt x="2576" y="3045"/>
                    </a:lnTo>
                    <a:lnTo>
                      <a:pt x="2576" y="3045"/>
                    </a:lnTo>
                    <a:lnTo>
                      <a:pt x="2585" y="3063"/>
                    </a:lnTo>
                    <a:lnTo>
                      <a:pt x="2612" y="3098"/>
                    </a:lnTo>
                    <a:lnTo>
                      <a:pt x="2612" y="3098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47" y="3133"/>
                    </a:lnTo>
                    <a:lnTo>
                      <a:pt x="2656" y="3142"/>
                    </a:lnTo>
                    <a:lnTo>
                      <a:pt x="2656" y="3151"/>
                    </a:lnTo>
                    <a:lnTo>
                      <a:pt x="2656" y="3151"/>
                    </a:lnTo>
                    <a:lnTo>
                      <a:pt x="2665" y="3169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709" y="3178"/>
                    </a:lnTo>
                    <a:lnTo>
                      <a:pt x="2744" y="3195"/>
                    </a:lnTo>
                    <a:lnTo>
                      <a:pt x="2744" y="3195"/>
                    </a:lnTo>
                    <a:lnTo>
                      <a:pt x="2762" y="3213"/>
                    </a:lnTo>
                    <a:lnTo>
                      <a:pt x="2779" y="3213"/>
                    </a:lnTo>
                    <a:lnTo>
                      <a:pt x="2797" y="3213"/>
                    </a:lnTo>
                    <a:lnTo>
                      <a:pt x="2797" y="3213"/>
                    </a:lnTo>
                    <a:lnTo>
                      <a:pt x="2815" y="3231"/>
                    </a:lnTo>
                    <a:lnTo>
                      <a:pt x="2832" y="3257"/>
                    </a:lnTo>
                    <a:lnTo>
                      <a:pt x="2832" y="3257"/>
                    </a:lnTo>
                    <a:lnTo>
                      <a:pt x="2841" y="3275"/>
                    </a:lnTo>
                    <a:lnTo>
                      <a:pt x="2841" y="3275"/>
                    </a:lnTo>
                    <a:lnTo>
                      <a:pt x="2850" y="3301"/>
                    </a:lnTo>
                    <a:lnTo>
                      <a:pt x="2850" y="3301"/>
                    </a:lnTo>
                    <a:lnTo>
                      <a:pt x="2868" y="3301"/>
                    </a:lnTo>
                    <a:lnTo>
                      <a:pt x="2991" y="3292"/>
                    </a:lnTo>
                    <a:lnTo>
                      <a:pt x="2991" y="3292"/>
                    </a:lnTo>
                    <a:lnTo>
                      <a:pt x="3053" y="3319"/>
                    </a:lnTo>
                    <a:lnTo>
                      <a:pt x="3053" y="3319"/>
                    </a:lnTo>
                    <a:lnTo>
                      <a:pt x="3159" y="3354"/>
                    </a:lnTo>
                    <a:lnTo>
                      <a:pt x="3159" y="3354"/>
                    </a:lnTo>
                    <a:lnTo>
                      <a:pt x="3194" y="3372"/>
                    </a:lnTo>
                    <a:lnTo>
                      <a:pt x="3194" y="3372"/>
                    </a:lnTo>
                    <a:lnTo>
                      <a:pt x="3203" y="3372"/>
                    </a:lnTo>
                    <a:lnTo>
                      <a:pt x="3353" y="3372"/>
                    </a:lnTo>
                    <a:lnTo>
                      <a:pt x="3353" y="3372"/>
                    </a:lnTo>
                    <a:lnTo>
                      <a:pt x="3370" y="3363"/>
                    </a:lnTo>
                    <a:lnTo>
                      <a:pt x="3388" y="3345"/>
                    </a:lnTo>
                    <a:lnTo>
                      <a:pt x="3459" y="3345"/>
                    </a:lnTo>
                    <a:lnTo>
                      <a:pt x="3512" y="3398"/>
                    </a:lnTo>
                    <a:lnTo>
                      <a:pt x="3512" y="3398"/>
                    </a:lnTo>
                    <a:lnTo>
                      <a:pt x="3529" y="3407"/>
                    </a:lnTo>
                    <a:lnTo>
                      <a:pt x="3529" y="3407"/>
                    </a:lnTo>
                    <a:lnTo>
                      <a:pt x="3547" y="3425"/>
                    </a:lnTo>
                    <a:lnTo>
                      <a:pt x="3547" y="3425"/>
                    </a:lnTo>
                    <a:lnTo>
                      <a:pt x="3547" y="3451"/>
                    </a:lnTo>
                    <a:lnTo>
                      <a:pt x="3565" y="3469"/>
                    </a:lnTo>
                    <a:lnTo>
                      <a:pt x="3565" y="3469"/>
                    </a:lnTo>
                    <a:lnTo>
                      <a:pt x="3582" y="3478"/>
                    </a:lnTo>
                    <a:lnTo>
                      <a:pt x="3582" y="3478"/>
                    </a:lnTo>
                    <a:lnTo>
                      <a:pt x="3591" y="3487"/>
                    </a:lnTo>
                    <a:lnTo>
                      <a:pt x="3591" y="3487"/>
                    </a:lnTo>
                    <a:lnTo>
                      <a:pt x="3617" y="3495"/>
                    </a:lnTo>
                    <a:lnTo>
                      <a:pt x="3617" y="3495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35" y="3513"/>
                    </a:lnTo>
                    <a:lnTo>
                      <a:pt x="3662" y="3504"/>
                    </a:lnTo>
                    <a:lnTo>
                      <a:pt x="3662" y="3504"/>
                    </a:lnTo>
                    <a:lnTo>
                      <a:pt x="3670" y="3487"/>
                    </a:lnTo>
                    <a:lnTo>
                      <a:pt x="3670" y="3487"/>
                    </a:lnTo>
                    <a:lnTo>
                      <a:pt x="3688" y="3460"/>
                    </a:lnTo>
                    <a:lnTo>
                      <a:pt x="3688" y="3460"/>
                    </a:lnTo>
                    <a:lnTo>
                      <a:pt x="3732" y="3478"/>
                    </a:lnTo>
                    <a:lnTo>
                      <a:pt x="3759" y="3487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531"/>
                    </a:lnTo>
                    <a:lnTo>
                      <a:pt x="3794" y="3548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92"/>
                    </a:lnTo>
                    <a:lnTo>
                      <a:pt x="3829" y="3592"/>
                    </a:lnTo>
                    <a:lnTo>
                      <a:pt x="3838" y="3610"/>
                    </a:lnTo>
                    <a:lnTo>
                      <a:pt x="3838" y="3610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56" y="3654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82" y="3672"/>
                    </a:lnTo>
                    <a:lnTo>
                      <a:pt x="3882" y="3672"/>
                    </a:lnTo>
                    <a:lnTo>
                      <a:pt x="3891" y="3672"/>
                    </a:lnTo>
                    <a:lnTo>
                      <a:pt x="3900" y="3672"/>
                    </a:lnTo>
                    <a:lnTo>
                      <a:pt x="3900" y="3672"/>
                    </a:lnTo>
                    <a:lnTo>
                      <a:pt x="3944" y="3690"/>
                    </a:lnTo>
                    <a:lnTo>
                      <a:pt x="3944" y="3690"/>
                    </a:lnTo>
                    <a:lnTo>
                      <a:pt x="3962" y="3690"/>
                    </a:lnTo>
                    <a:lnTo>
                      <a:pt x="3979" y="3690"/>
                    </a:lnTo>
                    <a:lnTo>
                      <a:pt x="3988" y="3681"/>
                    </a:lnTo>
                    <a:lnTo>
                      <a:pt x="3988" y="3681"/>
                    </a:lnTo>
                    <a:lnTo>
                      <a:pt x="3988" y="3663"/>
                    </a:lnTo>
                    <a:lnTo>
                      <a:pt x="3988" y="3654"/>
                    </a:lnTo>
                    <a:lnTo>
                      <a:pt x="3988" y="3654"/>
                    </a:lnTo>
                    <a:lnTo>
                      <a:pt x="3970" y="3628"/>
                    </a:lnTo>
                    <a:lnTo>
                      <a:pt x="3970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70" y="3619"/>
                    </a:lnTo>
                    <a:lnTo>
                      <a:pt x="3970" y="3619"/>
                    </a:lnTo>
                    <a:lnTo>
                      <a:pt x="3988" y="3601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88" y="3566"/>
                    </a:lnTo>
                    <a:lnTo>
                      <a:pt x="3988" y="3566"/>
                    </a:lnTo>
                    <a:lnTo>
                      <a:pt x="4023" y="3548"/>
                    </a:lnTo>
                    <a:lnTo>
                      <a:pt x="4023" y="3531"/>
                    </a:lnTo>
                    <a:lnTo>
                      <a:pt x="4023" y="3531"/>
                    </a:lnTo>
                    <a:lnTo>
                      <a:pt x="4032" y="3531"/>
                    </a:lnTo>
                    <a:lnTo>
                      <a:pt x="4050" y="3531"/>
                    </a:lnTo>
                    <a:lnTo>
                      <a:pt x="4050" y="3531"/>
                    </a:lnTo>
                    <a:lnTo>
                      <a:pt x="4067" y="3522"/>
                    </a:lnTo>
                    <a:lnTo>
                      <a:pt x="4085" y="3513"/>
                    </a:lnTo>
                    <a:lnTo>
                      <a:pt x="4103" y="3495"/>
                    </a:lnTo>
                    <a:lnTo>
                      <a:pt x="4112" y="3478"/>
                    </a:lnTo>
                    <a:lnTo>
                      <a:pt x="4112" y="3478"/>
                    </a:lnTo>
                    <a:lnTo>
                      <a:pt x="4129" y="3478"/>
                    </a:lnTo>
                    <a:lnTo>
                      <a:pt x="4129" y="3478"/>
                    </a:lnTo>
                    <a:lnTo>
                      <a:pt x="4147" y="3469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82" y="3460"/>
                    </a:lnTo>
                    <a:lnTo>
                      <a:pt x="4182" y="3460"/>
                    </a:lnTo>
                    <a:lnTo>
                      <a:pt x="4200" y="3451"/>
                    </a:lnTo>
                    <a:lnTo>
                      <a:pt x="4200" y="3451"/>
                    </a:lnTo>
                    <a:lnTo>
                      <a:pt x="4209" y="3460"/>
                    </a:lnTo>
                    <a:lnTo>
                      <a:pt x="4209" y="3460"/>
                    </a:lnTo>
                    <a:lnTo>
                      <a:pt x="4226" y="3469"/>
                    </a:lnTo>
                    <a:lnTo>
                      <a:pt x="4244" y="3478"/>
                    </a:lnTo>
                    <a:lnTo>
                      <a:pt x="4244" y="3478"/>
                    </a:lnTo>
                    <a:lnTo>
                      <a:pt x="4262" y="3469"/>
                    </a:lnTo>
                    <a:lnTo>
                      <a:pt x="4270" y="3460"/>
                    </a:lnTo>
                    <a:lnTo>
                      <a:pt x="4270" y="3460"/>
                    </a:lnTo>
                    <a:lnTo>
                      <a:pt x="4288" y="3478"/>
                    </a:lnTo>
                    <a:lnTo>
                      <a:pt x="4288" y="3478"/>
                    </a:lnTo>
                    <a:lnTo>
                      <a:pt x="4306" y="3495"/>
                    </a:lnTo>
                    <a:lnTo>
                      <a:pt x="4323" y="3495"/>
                    </a:lnTo>
                    <a:lnTo>
                      <a:pt x="4350" y="3495"/>
                    </a:lnTo>
                    <a:lnTo>
                      <a:pt x="4350" y="3495"/>
                    </a:lnTo>
                    <a:lnTo>
                      <a:pt x="4367" y="3495"/>
                    </a:lnTo>
                    <a:lnTo>
                      <a:pt x="4376" y="3478"/>
                    </a:lnTo>
                    <a:lnTo>
                      <a:pt x="4376" y="3478"/>
                    </a:lnTo>
                    <a:lnTo>
                      <a:pt x="4394" y="3487"/>
                    </a:lnTo>
                    <a:lnTo>
                      <a:pt x="4412" y="3478"/>
                    </a:lnTo>
                    <a:lnTo>
                      <a:pt x="4412" y="3478"/>
                    </a:lnTo>
                    <a:lnTo>
                      <a:pt x="4420" y="3469"/>
                    </a:lnTo>
                    <a:lnTo>
                      <a:pt x="4420" y="3451"/>
                    </a:lnTo>
                    <a:lnTo>
                      <a:pt x="4420" y="3451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34"/>
                    </a:lnTo>
                    <a:lnTo>
                      <a:pt x="4420" y="3434"/>
                    </a:lnTo>
                    <a:lnTo>
                      <a:pt x="4438" y="3425"/>
                    </a:lnTo>
                    <a:lnTo>
                      <a:pt x="4473" y="3425"/>
                    </a:lnTo>
                    <a:lnTo>
                      <a:pt x="4473" y="3425"/>
                    </a:lnTo>
                    <a:lnTo>
                      <a:pt x="4491" y="3425"/>
                    </a:lnTo>
                    <a:lnTo>
                      <a:pt x="4491" y="3416"/>
                    </a:lnTo>
                    <a:lnTo>
                      <a:pt x="4491" y="3416"/>
                    </a:lnTo>
                    <a:lnTo>
                      <a:pt x="4500" y="3434"/>
                    </a:lnTo>
                    <a:lnTo>
                      <a:pt x="4517" y="3434"/>
                    </a:lnTo>
                    <a:lnTo>
                      <a:pt x="4517" y="3434"/>
                    </a:lnTo>
                    <a:lnTo>
                      <a:pt x="4535" y="3434"/>
                    </a:lnTo>
                    <a:lnTo>
                      <a:pt x="4535" y="3434"/>
                    </a:lnTo>
                    <a:lnTo>
                      <a:pt x="4553" y="3434"/>
                    </a:lnTo>
                    <a:lnTo>
                      <a:pt x="4553" y="3434"/>
                    </a:lnTo>
                    <a:lnTo>
                      <a:pt x="4579" y="3425"/>
                    </a:lnTo>
                    <a:lnTo>
                      <a:pt x="4579" y="3425"/>
                    </a:lnTo>
                    <a:lnTo>
                      <a:pt x="4606" y="3434"/>
                    </a:lnTo>
                    <a:lnTo>
                      <a:pt x="4614" y="3442"/>
                    </a:lnTo>
                    <a:lnTo>
                      <a:pt x="4614" y="3442"/>
                    </a:lnTo>
                    <a:lnTo>
                      <a:pt x="4623" y="3460"/>
                    </a:lnTo>
                    <a:lnTo>
                      <a:pt x="4641" y="3469"/>
                    </a:lnTo>
                    <a:lnTo>
                      <a:pt x="4641" y="3469"/>
                    </a:lnTo>
                    <a:lnTo>
                      <a:pt x="4659" y="3469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94" y="3451"/>
                    </a:lnTo>
                    <a:lnTo>
                      <a:pt x="4694" y="3451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38" y="3469"/>
                    </a:lnTo>
                    <a:lnTo>
                      <a:pt x="4738" y="3469"/>
                    </a:lnTo>
                    <a:lnTo>
                      <a:pt x="4773" y="3504"/>
                    </a:lnTo>
                    <a:lnTo>
                      <a:pt x="4773" y="3504"/>
                    </a:lnTo>
                    <a:lnTo>
                      <a:pt x="4773" y="3513"/>
                    </a:lnTo>
                    <a:lnTo>
                      <a:pt x="4773" y="3522"/>
                    </a:lnTo>
                    <a:lnTo>
                      <a:pt x="4773" y="3522"/>
                    </a:lnTo>
                    <a:lnTo>
                      <a:pt x="4764" y="3540"/>
                    </a:lnTo>
                    <a:lnTo>
                      <a:pt x="4764" y="3548"/>
                    </a:lnTo>
                    <a:lnTo>
                      <a:pt x="4764" y="3548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73" y="3584"/>
                    </a:lnTo>
                    <a:lnTo>
                      <a:pt x="4773" y="3584"/>
                    </a:lnTo>
                    <a:lnTo>
                      <a:pt x="4773" y="3601"/>
                    </a:lnTo>
                    <a:lnTo>
                      <a:pt x="4791" y="3619"/>
                    </a:lnTo>
                    <a:lnTo>
                      <a:pt x="4791" y="3619"/>
                    </a:lnTo>
                    <a:lnTo>
                      <a:pt x="4800" y="3628"/>
                    </a:lnTo>
                    <a:lnTo>
                      <a:pt x="4800" y="3637"/>
                    </a:lnTo>
                    <a:lnTo>
                      <a:pt x="4800" y="3654"/>
                    </a:lnTo>
                    <a:lnTo>
                      <a:pt x="4800" y="3654"/>
                    </a:lnTo>
                    <a:lnTo>
                      <a:pt x="4809" y="3672"/>
                    </a:lnTo>
                    <a:lnTo>
                      <a:pt x="4826" y="3681"/>
                    </a:lnTo>
                    <a:lnTo>
                      <a:pt x="4826" y="3681"/>
                    </a:lnTo>
                    <a:lnTo>
                      <a:pt x="4835" y="3690"/>
                    </a:lnTo>
                    <a:lnTo>
                      <a:pt x="4844" y="3707"/>
                    </a:lnTo>
                    <a:lnTo>
                      <a:pt x="4844" y="3707"/>
                    </a:lnTo>
                    <a:lnTo>
                      <a:pt x="4853" y="3725"/>
                    </a:lnTo>
                    <a:lnTo>
                      <a:pt x="4853" y="3725"/>
                    </a:lnTo>
                    <a:lnTo>
                      <a:pt x="4870" y="3743"/>
                    </a:lnTo>
                    <a:lnTo>
                      <a:pt x="4888" y="3743"/>
                    </a:lnTo>
                    <a:lnTo>
                      <a:pt x="4897" y="3743"/>
                    </a:lnTo>
                    <a:lnTo>
                      <a:pt x="4897" y="3743"/>
                    </a:lnTo>
                    <a:lnTo>
                      <a:pt x="4914" y="3734"/>
                    </a:lnTo>
                    <a:lnTo>
                      <a:pt x="4914" y="3734"/>
                    </a:lnTo>
                    <a:lnTo>
                      <a:pt x="4923" y="3716"/>
                    </a:lnTo>
                    <a:lnTo>
                      <a:pt x="4923" y="3716"/>
                    </a:lnTo>
                    <a:lnTo>
                      <a:pt x="4932" y="3690"/>
                    </a:lnTo>
                    <a:lnTo>
                      <a:pt x="4932" y="3690"/>
                    </a:lnTo>
                    <a:lnTo>
                      <a:pt x="4941" y="3672"/>
                    </a:lnTo>
                    <a:lnTo>
                      <a:pt x="4950" y="3654"/>
                    </a:lnTo>
                    <a:lnTo>
                      <a:pt x="4950" y="3654"/>
                    </a:lnTo>
                    <a:lnTo>
                      <a:pt x="4941" y="3592"/>
                    </a:lnTo>
                    <a:lnTo>
                      <a:pt x="4923" y="3557"/>
                    </a:lnTo>
                    <a:lnTo>
                      <a:pt x="4914" y="3531"/>
                    </a:lnTo>
                    <a:lnTo>
                      <a:pt x="4914" y="3531"/>
                    </a:lnTo>
                    <a:lnTo>
                      <a:pt x="4906" y="3522"/>
                    </a:lnTo>
                    <a:lnTo>
                      <a:pt x="4906" y="3522"/>
                    </a:lnTo>
                    <a:lnTo>
                      <a:pt x="4906" y="3487"/>
                    </a:lnTo>
                    <a:lnTo>
                      <a:pt x="4906" y="3487"/>
                    </a:lnTo>
                    <a:lnTo>
                      <a:pt x="4897" y="3478"/>
                    </a:lnTo>
                    <a:lnTo>
                      <a:pt x="4897" y="3478"/>
                    </a:lnTo>
                    <a:lnTo>
                      <a:pt x="4879" y="3442"/>
                    </a:lnTo>
                    <a:lnTo>
                      <a:pt x="4870" y="3389"/>
                    </a:lnTo>
                    <a:lnTo>
                      <a:pt x="4870" y="3389"/>
                    </a:lnTo>
                    <a:lnTo>
                      <a:pt x="4879" y="3363"/>
                    </a:lnTo>
                    <a:lnTo>
                      <a:pt x="4888" y="3336"/>
                    </a:lnTo>
                    <a:lnTo>
                      <a:pt x="4932" y="3284"/>
                    </a:lnTo>
                    <a:lnTo>
                      <a:pt x="4932" y="3284"/>
                    </a:lnTo>
                    <a:lnTo>
                      <a:pt x="4941" y="3284"/>
                    </a:lnTo>
                    <a:lnTo>
                      <a:pt x="4941" y="3284"/>
                    </a:lnTo>
                    <a:lnTo>
                      <a:pt x="4950" y="3284"/>
                    </a:lnTo>
                    <a:lnTo>
                      <a:pt x="4950" y="3284"/>
                    </a:lnTo>
                    <a:lnTo>
                      <a:pt x="4967" y="3275"/>
                    </a:lnTo>
                    <a:lnTo>
                      <a:pt x="4985" y="3248"/>
                    </a:lnTo>
                    <a:lnTo>
                      <a:pt x="4985" y="3248"/>
                    </a:lnTo>
                    <a:lnTo>
                      <a:pt x="5003" y="3231"/>
                    </a:lnTo>
                    <a:lnTo>
                      <a:pt x="5012" y="3222"/>
                    </a:lnTo>
                    <a:lnTo>
                      <a:pt x="5029" y="3222"/>
                    </a:lnTo>
                    <a:lnTo>
                      <a:pt x="5029" y="3222"/>
                    </a:lnTo>
                    <a:lnTo>
                      <a:pt x="5038" y="3222"/>
                    </a:lnTo>
                    <a:lnTo>
                      <a:pt x="5056" y="3213"/>
                    </a:lnTo>
                    <a:lnTo>
                      <a:pt x="5064" y="3195"/>
                    </a:lnTo>
                    <a:lnTo>
                      <a:pt x="5064" y="3195"/>
                    </a:lnTo>
                    <a:lnTo>
                      <a:pt x="5073" y="3178"/>
                    </a:lnTo>
                    <a:lnTo>
                      <a:pt x="5109" y="3169"/>
                    </a:lnTo>
                    <a:lnTo>
                      <a:pt x="5117" y="3169"/>
                    </a:lnTo>
                    <a:lnTo>
                      <a:pt x="5117" y="3169"/>
                    </a:lnTo>
                    <a:lnTo>
                      <a:pt x="5135" y="3160"/>
                    </a:lnTo>
                    <a:lnTo>
                      <a:pt x="5144" y="3142"/>
                    </a:lnTo>
                    <a:lnTo>
                      <a:pt x="5144" y="3142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53" y="3125"/>
                    </a:lnTo>
                    <a:lnTo>
                      <a:pt x="5170" y="3116"/>
                    </a:lnTo>
                    <a:lnTo>
                      <a:pt x="5170" y="3116"/>
                    </a:lnTo>
                    <a:lnTo>
                      <a:pt x="5179" y="3107"/>
                    </a:lnTo>
                    <a:lnTo>
                      <a:pt x="5179" y="3107"/>
                    </a:lnTo>
                    <a:lnTo>
                      <a:pt x="5188" y="3107"/>
                    </a:lnTo>
                    <a:lnTo>
                      <a:pt x="5188" y="3107"/>
                    </a:lnTo>
                    <a:lnTo>
                      <a:pt x="5197" y="3089"/>
                    </a:lnTo>
                    <a:lnTo>
                      <a:pt x="5197" y="3072"/>
                    </a:lnTo>
                    <a:lnTo>
                      <a:pt x="5197" y="3072"/>
                    </a:lnTo>
                    <a:lnTo>
                      <a:pt x="5197" y="3063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88" y="3036"/>
                    </a:lnTo>
                    <a:lnTo>
                      <a:pt x="5179" y="3019"/>
                    </a:lnTo>
                    <a:lnTo>
                      <a:pt x="5179" y="3019"/>
                    </a:lnTo>
                    <a:lnTo>
                      <a:pt x="5170" y="3010"/>
                    </a:lnTo>
                    <a:lnTo>
                      <a:pt x="5153" y="3001"/>
                    </a:lnTo>
                    <a:lnTo>
                      <a:pt x="5153" y="3001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62" y="2975"/>
                    </a:lnTo>
                    <a:lnTo>
                      <a:pt x="5162" y="2975"/>
                    </a:lnTo>
                    <a:lnTo>
                      <a:pt x="5162" y="2983"/>
                    </a:lnTo>
                    <a:lnTo>
                      <a:pt x="5162" y="2983"/>
                    </a:lnTo>
                    <a:lnTo>
                      <a:pt x="5179" y="2983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206" y="2966"/>
                    </a:lnTo>
                    <a:lnTo>
                      <a:pt x="5206" y="2966"/>
                    </a:lnTo>
                    <a:lnTo>
                      <a:pt x="5214" y="2922"/>
                    </a:lnTo>
                    <a:lnTo>
                      <a:pt x="5223" y="2895"/>
                    </a:lnTo>
                    <a:lnTo>
                      <a:pt x="5223" y="2895"/>
                    </a:lnTo>
                    <a:lnTo>
                      <a:pt x="5232" y="2886"/>
                    </a:lnTo>
                    <a:lnTo>
                      <a:pt x="5241" y="2877"/>
                    </a:lnTo>
                    <a:lnTo>
                      <a:pt x="5241" y="2877"/>
                    </a:lnTo>
                    <a:lnTo>
                      <a:pt x="5241" y="2869"/>
                    </a:lnTo>
                    <a:lnTo>
                      <a:pt x="5241" y="2869"/>
                    </a:lnTo>
                    <a:lnTo>
                      <a:pt x="5267" y="2851"/>
                    </a:lnTo>
                    <a:lnTo>
                      <a:pt x="5276" y="2833"/>
                    </a:lnTo>
                    <a:lnTo>
                      <a:pt x="5294" y="2798"/>
                    </a:lnTo>
                    <a:lnTo>
                      <a:pt x="5294" y="2798"/>
                    </a:lnTo>
                    <a:lnTo>
                      <a:pt x="5285" y="2789"/>
                    </a:lnTo>
                    <a:lnTo>
                      <a:pt x="5285" y="2789"/>
                    </a:lnTo>
                    <a:lnTo>
                      <a:pt x="5294" y="2789"/>
                    </a:lnTo>
                    <a:lnTo>
                      <a:pt x="5303" y="2789"/>
                    </a:lnTo>
                    <a:lnTo>
                      <a:pt x="5303" y="2789"/>
                    </a:lnTo>
                    <a:lnTo>
                      <a:pt x="5312" y="2789"/>
                    </a:lnTo>
                    <a:lnTo>
                      <a:pt x="5312" y="2789"/>
                    </a:lnTo>
                    <a:lnTo>
                      <a:pt x="5338" y="2789"/>
                    </a:lnTo>
                    <a:lnTo>
                      <a:pt x="5338" y="2789"/>
                    </a:lnTo>
                    <a:lnTo>
                      <a:pt x="5356" y="2780"/>
                    </a:lnTo>
                    <a:lnTo>
                      <a:pt x="5364" y="2772"/>
                    </a:lnTo>
                    <a:lnTo>
                      <a:pt x="5364" y="2772"/>
                    </a:lnTo>
                    <a:lnTo>
                      <a:pt x="5373" y="2763"/>
                    </a:lnTo>
                    <a:lnTo>
                      <a:pt x="5373" y="2745"/>
                    </a:lnTo>
                    <a:lnTo>
                      <a:pt x="5373" y="2745"/>
                    </a:lnTo>
                    <a:lnTo>
                      <a:pt x="5373" y="2736"/>
                    </a:lnTo>
                    <a:lnTo>
                      <a:pt x="5373" y="2736"/>
                    </a:lnTo>
                    <a:lnTo>
                      <a:pt x="5391" y="2736"/>
                    </a:lnTo>
                    <a:lnTo>
                      <a:pt x="5391" y="2736"/>
                    </a:lnTo>
                    <a:lnTo>
                      <a:pt x="5409" y="2736"/>
                    </a:lnTo>
                    <a:lnTo>
                      <a:pt x="5417" y="2727"/>
                    </a:lnTo>
                    <a:lnTo>
                      <a:pt x="5417" y="2727"/>
                    </a:lnTo>
                    <a:lnTo>
                      <a:pt x="5444" y="2727"/>
                    </a:lnTo>
                    <a:lnTo>
                      <a:pt x="5461" y="2719"/>
                    </a:lnTo>
                    <a:lnTo>
                      <a:pt x="5461" y="2719"/>
                    </a:lnTo>
                    <a:lnTo>
                      <a:pt x="5479" y="2710"/>
                    </a:lnTo>
                    <a:lnTo>
                      <a:pt x="5479" y="2701"/>
                    </a:lnTo>
                    <a:lnTo>
                      <a:pt x="5479" y="2692"/>
                    </a:lnTo>
                    <a:lnTo>
                      <a:pt x="5479" y="2692"/>
                    </a:lnTo>
                    <a:lnTo>
                      <a:pt x="5479" y="2666"/>
                    </a:lnTo>
                    <a:lnTo>
                      <a:pt x="5461" y="2657"/>
                    </a:lnTo>
                    <a:lnTo>
                      <a:pt x="5461" y="2657"/>
                    </a:lnTo>
                    <a:lnTo>
                      <a:pt x="5470" y="2630"/>
                    </a:lnTo>
                    <a:lnTo>
                      <a:pt x="5470" y="2630"/>
                    </a:lnTo>
                    <a:lnTo>
                      <a:pt x="5470" y="2621"/>
                    </a:lnTo>
                    <a:lnTo>
                      <a:pt x="5470" y="2621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506" y="2586"/>
                    </a:lnTo>
                    <a:lnTo>
                      <a:pt x="5514" y="2577"/>
                    </a:lnTo>
                    <a:lnTo>
                      <a:pt x="5514" y="2577"/>
                    </a:lnTo>
                    <a:lnTo>
                      <a:pt x="5523" y="2577"/>
                    </a:lnTo>
                    <a:lnTo>
                      <a:pt x="5523" y="2577"/>
                    </a:lnTo>
                    <a:lnTo>
                      <a:pt x="5541" y="2568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85" y="2533"/>
                    </a:lnTo>
                    <a:lnTo>
                      <a:pt x="5585" y="2533"/>
                    </a:lnTo>
                    <a:lnTo>
                      <a:pt x="5594" y="2542"/>
                    </a:lnTo>
                    <a:lnTo>
                      <a:pt x="5611" y="2542"/>
                    </a:lnTo>
                    <a:lnTo>
                      <a:pt x="5611" y="2542"/>
                    </a:lnTo>
                    <a:lnTo>
                      <a:pt x="5620" y="2542"/>
                    </a:lnTo>
                    <a:lnTo>
                      <a:pt x="5638" y="2533"/>
                    </a:lnTo>
                    <a:lnTo>
                      <a:pt x="5638" y="2533"/>
                    </a:lnTo>
                    <a:lnTo>
                      <a:pt x="5656" y="2524"/>
                    </a:lnTo>
                    <a:lnTo>
                      <a:pt x="5656" y="2524"/>
                    </a:lnTo>
                    <a:lnTo>
                      <a:pt x="5673" y="2507"/>
                    </a:lnTo>
                    <a:lnTo>
                      <a:pt x="5673" y="2507"/>
                    </a:lnTo>
                    <a:lnTo>
                      <a:pt x="5682" y="2507"/>
                    </a:lnTo>
                    <a:lnTo>
                      <a:pt x="5682" y="2507"/>
                    </a:lnTo>
                    <a:lnTo>
                      <a:pt x="5691" y="2498"/>
                    </a:lnTo>
                    <a:lnTo>
                      <a:pt x="5691" y="2498"/>
                    </a:lnTo>
                    <a:lnTo>
                      <a:pt x="5717" y="2489"/>
                    </a:lnTo>
                    <a:lnTo>
                      <a:pt x="5726" y="2480"/>
                    </a:lnTo>
                    <a:lnTo>
                      <a:pt x="5726" y="2480"/>
                    </a:lnTo>
                    <a:lnTo>
                      <a:pt x="5744" y="2480"/>
                    </a:lnTo>
                    <a:lnTo>
                      <a:pt x="5744" y="2480"/>
                    </a:lnTo>
                    <a:lnTo>
                      <a:pt x="5726" y="2498"/>
                    </a:lnTo>
                    <a:lnTo>
                      <a:pt x="5726" y="2498"/>
                    </a:lnTo>
                    <a:lnTo>
                      <a:pt x="5700" y="2524"/>
                    </a:lnTo>
                    <a:lnTo>
                      <a:pt x="5700" y="2551"/>
                    </a:lnTo>
                    <a:lnTo>
                      <a:pt x="5700" y="2551"/>
                    </a:lnTo>
                    <a:lnTo>
                      <a:pt x="5709" y="2568"/>
                    </a:lnTo>
                    <a:lnTo>
                      <a:pt x="5717" y="2577"/>
                    </a:lnTo>
                    <a:lnTo>
                      <a:pt x="5717" y="2577"/>
                    </a:lnTo>
                    <a:lnTo>
                      <a:pt x="5735" y="2595"/>
                    </a:lnTo>
                    <a:lnTo>
                      <a:pt x="5761" y="2595"/>
                    </a:lnTo>
                    <a:lnTo>
                      <a:pt x="5788" y="2586"/>
                    </a:lnTo>
                    <a:lnTo>
                      <a:pt x="5814" y="2568"/>
                    </a:lnTo>
                    <a:lnTo>
                      <a:pt x="5814" y="2568"/>
                    </a:lnTo>
                    <a:lnTo>
                      <a:pt x="5832" y="2551"/>
                    </a:lnTo>
                    <a:lnTo>
                      <a:pt x="5841" y="2533"/>
                    </a:lnTo>
                    <a:lnTo>
                      <a:pt x="5841" y="2533"/>
                    </a:lnTo>
                    <a:lnTo>
                      <a:pt x="5850" y="2524"/>
                    </a:lnTo>
                    <a:lnTo>
                      <a:pt x="5859" y="2524"/>
                    </a:lnTo>
                    <a:lnTo>
                      <a:pt x="5859" y="2524"/>
                    </a:lnTo>
                    <a:lnTo>
                      <a:pt x="5911" y="2516"/>
                    </a:lnTo>
                    <a:lnTo>
                      <a:pt x="5991" y="2489"/>
                    </a:lnTo>
                    <a:lnTo>
                      <a:pt x="5991" y="2489"/>
                    </a:lnTo>
                    <a:lnTo>
                      <a:pt x="6009" y="2489"/>
                    </a:lnTo>
                    <a:lnTo>
                      <a:pt x="6017" y="2471"/>
                    </a:lnTo>
                    <a:lnTo>
                      <a:pt x="6017" y="2471"/>
                    </a:lnTo>
                    <a:lnTo>
                      <a:pt x="6017" y="2454"/>
                    </a:lnTo>
                    <a:lnTo>
                      <a:pt x="6017" y="2454"/>
                    </a:lnTo>
                    <a:lnTo>
                      <a:pt x="6026" y="2454"/>
                    </a:lnTo>
                    <a:lnTo>
                      <a:pt x="6026" y="2454"/>
                    </a:lnTo>
                    <a:lnTo>
                      <a:pt x="6053" y="2445"/>
                    </a:lnTo>
                    <a:lnTo>
                      <a:pt x="6079" y="2436"/>
                    </a:lnTo>
                    <a:lnTo>
                      <a:pt x="6079" y="2436"/>
                    </a:lnTo>
                    <a:lnTo>
                      <a:pt x="6097" y="2418"/>
                    </a:lnTo>
                    <a:lnTo>
                      <a:pt x="6097" y="2401"/>
                    </a:lnTo>
                    <a:lnTo>
                      <a:pt x="6097" y="2401"/>
                    </a:lnTo>
                    <a:lnTo>
                      <a:pt x="6079" y="2392"/>
                    </a:lnTo>
                    <a:lnTo>
                      <a:pt x="6061" y="2383"/>
                    </a:lnTo>
                    <a:lnTo>
                      <a:pt x="6061" y="2383"/>
                    </a:lnTo>
                    <a:lnTo>
                      <a:pt x="6070" y="2374"/>
                    </a:lnTo>
                    <a:lnTo>
                      <a:pt x="6070" y="2374"/>
                    </a:lnTo>
                    <a:lnTo>
                      <a:pt x="6070" y="2365"/>
                    </a:lnTo>
                    <a:lnTo>
                      <a:pt x="6070" y="2365"/>
                    </a:lnTo>
                    <a:lnTo>
                      <a:pt x="6061" y="2348"/>
                    </a:lnTo>
                    <a:lnTo>
                      <a:pt x="6061" y="2348"/>
                    </a:lnTo>
                    <a:lnTo>
                      <a:pt x="6044" y="2339"/>
                    </a:lnTo>
                    <a:lnTo>
                      <a:pt x="6044" y="2339"/>
                    </a:lnTo>
                    <a:lnTo>
                      <a:pt x="6017" y="2357"/>
                    </a:lnTo>
                    <a:lnTo>
                      <a:pt x="6000" y="2365"/>
                    </a:lnTo>
                    <a:lnTo>
                      <a:pt x="5991" y="2383"/>
                    </a:lnTo>
                    <a:lnTo>
                      <a:pt x="5991" y="2383"/>
                    </a:lnTo>
                    <a:lnTo>
                      <a:pt x="5982" y="2392"/>
                    </a:lnTo>
                    <a:lnTo>
                      <a:pt x="5982" y="2392"/>
                    </a:lnTo>
                    <a:lnTo>
                      <a:pt x="5973" y="2401"/>
                    </a:lnTo>
                    <a:lnTo>
                      <a:pt x="5964" y="2418"/>
                    </a:lnTo>
                    <a:lnTo>
                      <a:pt x="5964" y="2418"/>
                    </a:lnTo>
                    <a:lnTo>
                      <a:pt x="5947" y="2418"/>
                    </a:lnTo>
                    <a:lnTo>
                      <a:pt x="5947" y="2418"/>
                    </a:lnTo>
                    <a:lnTo>
                      <a:pt x="5911" y="2418"/>
                    </a:lnTo>
                    <a:lnTo>
                      <a:pt x="5876" y="2410"/>
                    </a:lnTo>
                    <a:lnTo>
                      <a:pt x="5876" y="2410"/>
                    </a:lnTo>
                    <a:lnTo>
                      <a:pt x="5859" y="2392"/>
                    </a:lnTo>
                    <a:lnTo>
                      <a:pt x="5841" y="2383"/>
                    </a:lnTo>
                    <a:lnTo>
                      <a:pt x="5841" y="2383"/>
                    </a:lnTo>
                    <a:lnTo>
                      <a:pt x="5814" y="2374"/>
                    </a:lnTo>
                    <a:lnTo>
                      <a:pt x="5814" y="2374"/>
                    </a:lnTo>
                    <a:lnTo>
                      <a:pt x="5814" y="2357"/>
                    </a:lnTo>
                    <a:lnTo>
                      <a:pt x="5806" y="2348"/>
                    </a:lnTo>
                    <a:lnTo>
                      <a:pt x="5806" y="2348"/>
                    </a:lnTo>
                    <a:lnTo>
                      <a:pt x="5806" y="2339"/>
                    </a:lnTo>
                    <a:lnTo>
                      <a:pt x="5806" y="2339"/>
                    </a:lnTo>
                    <a:lnTo>
                      <a:pt x="5806" y="2330"/>
                    </a:lnTo>
                    <a:lnTo>
                      <a:pt x="5806" y="2330"/>
                    </a:lnTo>
                    <a:lnTo>
                      <a:pt x="5814" y="2312"/>
                    </a:lnTo>
                    <a:lnTo>
                      <a:pt x="5814" y="2304"/>
                    </a:lnTo>
                    <a:lnTo>
                      <a:pt x="5814" y="2286"/>
                    </a:lnTo>
                    <a:lnTo>
                      <a:pt x="5814" y="2286"/>
                    </a:lnTo>
                    <a:lnTo>
                      <a:pt x="5806" y="2277"/>
                    </a:lnTo>
                    <a:lnTo>
                      <a:pt x="5806" y="2277"/>
                    </a:lnTo>
                    <a:lnTo>
                      <a:pt x="5823" y="2268"/>
                    </a:lnTo>
                    <a:lnTo>
                      <a:pt x="5841" y="2251"/>
                    </a:lnTo>
                    <a:lnTo>
                      <a:pt x="5841" y="2251"/>
                    </a:lnTo>
                    <a:lnTo>
                      <a:pt x="5841" y="2224"/>
                    </a:lnTo>
                    <a:lnTo>
                      <a:pt x="5832" y="2198"/>
                    </a:lnTo>
                    <a:lnTo>
                      <a:pt x="5832" y="2198"/>
                    </a:lnTo>
                    <a:lnTo>
                      <a:pt x="5823" y="2189"/>
                    </a:lnTo>
                    <a:lnTo>
                      <a:pt x="5806" y="2180"/>
                    </a:lnTo>
                    <a:lnTo>
                      <a:pt x="5761" y="2180"/>
                    </a:lnTo>
                    <a:lnTo>
                      <a:pt x="5709" y="2180"/>
                    </a:lnTo>
                    <a:lnTo>
                      <a:pt x="5664" y="2198"/>
                    </a:lnTo>
                    <a:lnTo>
                      <a:pt x="5664" y="2198"/>
                    </a:lnTo>
                    <a:lnTo>
                      <a:pt x="5664" y="2180"/>
                    </a:lnTo>
                    <a:lnTo>
                      <a:pt x="5664" y="2180"/>
                    </a:lnTo>
                    <a:lnTo>
                      <a:pt x="5691" y="2162"/>
                    </a:lnTo>
                    <a:lnTo>
                      <a:pt x="5691" y="2162"/>
                    </a:lnTo>
                    <a:lnTo>
                      <a:pt x="5709" y="2145"/>
                    </a:lnTo>
                    <a:lnTo>
                      <a:pt x="5709" y="2145"/>
                    </a:lnTo>
                    <a:lnTo>
                      <a:pt x="5735" y="2136"/>
                    </a:lnTo>
                    <a:lnTo>
                      <a:pt x="5823" y="2136"/>
                    </a:lnTo>
                    <a:lnTo>
                      <a:pt x="5823" y="2136"/>
                    </a:lnTo>
                    <a:lnTo>
                      <a:pt x="5814" y="2136"/>
                    </a:lnTo>
                    <a:lnTo>
                      <a:pt x="5814" y="2136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32" y="2171"/>
                    </a:lnTo>
                    <a:lnTo>
                      <a:pt x="5876" y="2198"/>
                    </a:lnTo>
                    <a:lnTo>
                      <a:pt x="5920" y="2215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82" y="2215"/>
                    </a:lnTo>
                    <a:lnTo>
                      <a:pt x="5982" y="2207"/>
                    </a:lnTo>
                    <a:lnTo>
                      <a:pt x="5982" y="2207"/>
                    </a:lnTo>
                    <a:lnTo>
                      <a:pt x="5982" y="2189"/>
                    </a:lnTo>
                    <a:lnTo>
                      <a:pt x="5973" y="2180"/>
                    </a:lnTo>
                    <a:lnTo>
                      <a:pt x="5964" y="2171"/>
                    </a:lnTo>
                    <a:lnTo>
                      <a:pt x="5964" y="2171"/>
                    </a:lnTo>
                    <a:lnTo>
                      <a:pt x="5903" y="2145"/>
                    </a:lnTo>
                    <a:lnTo>
                      <a:pt x="5841" y="2136"/>
                    </a:lnTo>
                    <a:lnTo>
                      <a:pt x="5841" y="2136"/>
                    </a:lnTo>
                    <a:lnTo>
                      <a:pt x="6026" y="2136"/>
                    </a:lnTo>
                    <a:lnTo>
                      <a:pt x="6044" y="2136"/>
                    </a:lnTo>
                    <a:lnTo>
                      <a:pt x="6044" y="2136"/>
                    </a:lnTo>
                    <a:lnTo>
                      <a:pt x="6070" y="2127"/>
                    </a:lnTo>
                    <a:lnTo>
                      <a:pt x="6106" y="2109"/>
                    </a:lnTo>
                    <a:lnTo>
                      <a:pt x="6132" y="2083"/>
                    </a:lnTo>
                    <a:lnTo>
                      <a:pt x="6150" y="2065"/>
                    </a:lnTo>
                    <a:lnTo>
                      <a:pt x="6150" y="2065"/>
                    </a:lnTo>
                    <a:lnTo>
                      <a:pt x="6167" y="2056"/>
                    </a:lnTo>
                    <a:lnTo>
                      <a:pt x="6176" y="2048"/>
                    </a:lnTo>
                    <a:lnTo>
                      <a:pt x="6220" y="2048"/>
                    </a:lnTo>
                    <a:lnTo>
                      <a:pt x="6220" y="2048"/>
                    </a:lnTo>
                    <a:lnTo>
                      <a:pt x="6247" y="2048"/>
                    </a:lnTo>
                    <a:lnTo>
                      <a:pt x="6247" y="2048"/>
                    </a:lnTo>
                    <a:lnTo>
                      <a:pt x="6203" y="2101"/>
                    </a:lnTo>
                    <a:lnTo>
                      <a:pt x="6185" y="2136"/>
                    </a:lnTo>
                    <a:lnTo>
                      <a:pt x="6185" y="2154"/>
                    </a:lnTo>
                    <a:lnTo>
                      <a:pt x="6185" y="2154"/>
                    </a:lnTo>
                    <a:lnTo>
                      <a:pt x="6176" y="2180"/>
                    </a:lnTo>
                    <a:lnTo>
                      <a:pt x="6176" y="2198"/>
                    </a:lnTo>
                    <a:lnTo>
                      <a:pt x="6176" y="2198"/>
                    </a:lnTo>
                    <a:lnTo>
                      <a:pt x="6159" y="2198"/>
                    </a:lnTo>
                    <a:lnTo>
                      <a:pt x="6141" y="2198"/>
                    </a:lnTo>
                    <a:lnTo>
                      <a:pt x="6123" y="2215"/>
                    </a:lnTo>
                    <a:lnTo>
                      <a:pt x="6123" y="2215"/>
                    </a:lnTo>
                    <a:lnTo>
                      <a:pt x="6114" y="2233"/>
                    </a:lnTo>
                    <a:lnTo>
                      <a:pt x="6123" y="2242"/>
                    </a:lnTo>
                    <a:lnTo>
                      <a:pt x="6123" y="2242"/>
                    </a:lnTo>
                    <a:lnTo>
                      <a:pt x="6114" y="2260"/>
                    </a:lnTo>
                    <a:lnTo>
                      <a:pt x="6114" y="2260"/>
                    </a:lnTo>
                    <a:lnTo>
                      <a:pt x="6106" y="2277"/>
                    </a:lnTo>
                    <a:lnTo>
                      <a:pt x="6097" y="2295"/>
                    </a:lnTo>
                    <a:lnTo>
                      <a:pt x="6097" y="2295"/>
                    </a:lnTo>
                    <a:lnTo>
                      <a:pt x="6106" y="2304"/>
                    </a:lnTo>
                    <a:lnTo>
                      <a:pt x="6114" y="2312"/>
                    </a:lnTo>
                    <a:lnTo>
                      <a:pt x="6114" y="2312"/>
                    </a:lnTo>
                    <a:lnTo>
                      <a:pt x="6141" y="2321"/>
                    </a:lnTo>
                    <a:lnTo>
                      <a:pt x="6167" y="2321"/>
                    </a:lnTo>
                    <a:lnTo>
                      <a:pt x="6167" y="2321"/>
                    </a:lnTo>
                    <a:lnTo>
                      <a:pt x="6203" y="2312"/>
                    </a:lnTo>
                    <a:lnTo>
                      <a:pt x="6203" y="2312"/>
                    </a:lnTo>
                    <a:lnTo>
                      <a:pt x="6220" y="2312"/>
                    </a:lnTo>
                    <a:lnTo>
                      <a:pt x="6220" y="2312"/>
                    </a:lnTo>
                    <a:lnTo>
                      <a:pt x="6256" y="2312"/>
                    </a:lnTo>
                    <a:lnTo>
                      <a:pt x="6273" y="2312"/>
                    </a:lnTo>
                    <a:lnTo>
                      <a:pt x="6291" y="2295"/>
                    </a:lnTo>
                    <a:lnTo>
                      <a:pt x="6291" y="2295"/>
                    </a:lnTo>
                    <a:lnTo>
                      <a:pt x="6300" y="2295"/>
                    </a:lnTo>
                    <a:lnTo>
                      <a:pt x="6300" y="2295"/>
                    </a:lnTo>
                    <a:lnTo>
                      <a:pt x="6300" y="2304"/>
                    </a:lnTo>
                    <a:lnTo>
                      <a:pt x="6300" y="2304"/>
                    </a:lnTo>
                    <a:lnTo>
                      <a:pt x="6317" y="2312"/>
                    </a:lnTo>
                    <a:lnTo>
                      <a:pt x="6317" y="2312"/>
                    </a:lnTo>
                    <a:lnTo>
                      <a:pt x="6309" y="2330"/>
                    </a:lnTo>
                    <a:lnTo>
                      <a:pt x="6309" y="2339"/>
                    </a:lnTo>
                    <a:lnTo>
                      <a:pt x="6309" y="2339"/>
                    </a:lnTo>
                    <a:lnTo>
                      <a:pt x="6317" y="2357"/>
                    </a:lnTo>
                    <a:lnTo>
                      <a:pt x="6317" y="2357"/>
                    </a:lnTo>
                    <a:lnTo>
                      <a:pt x="6335" y="2357"/>
                    </a:lnTo>
                    <a:lnTo>
                      <a:pt x="6361" y="2348"/>
                    </a:lnTo>
                    <a:lnTo>
                      <a:pt x="6361" y="2348"/>
                    </a:lnTo>
                    <a:lnTo>
                      <a:pt x="6379" y="2330"/>
                    </a:lnTo>
                    <a:lnTo>
                      <a:pt x="6379" y="2330"/>
                    </a:lnTo>
                    <a:lnTo>
                      <a:pt x="6397" y="2330"/>
                    </a:lnTo>
                    <a:lnTo>
                      <a:pt x="6397" y="2330"/>
                    </a:lnTo>
                    <a:lnTo>
                      <a:pt x="6397" y="2348"/>
                    </a:lnTo>
                    <a:lnTo>
                      <a:pt x="6397" y="2348"/>
                    </a:lnTo>
                    <a:lnTo>
                      <a:pt x="6414" y="2365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67" y="2365"/>
                    </a:lnTo>
                    <a:lnTo>
                      <a:pt x="6485" y="2348"/>
                    </a:lnTo>
                    <a:lnTo>
                      <a:pt x="6485" y="2348"/>
                    </a:lnTo>
                    <a:lnTo>
                      <a:pt x="6494" y="2330"/>
                    </a:lnTo>
                    <a:lnTo>
                      <a:pt x="6494" y="2312"/>
                    </a:lnTo>
                    <a:lnTo>
                      <a:pt x="6485" y="2295"/>
                    </a:lnTo>
                    <a:lnTo>
                      <a:pt x="6467" y="2277"/>
                    </a:lnTo>
                    <a:close/>
                    <a:moveTo>
                      <a:pt x="2550" y="927"/>
                    </a:moveTo>
                    <a:lnTo>
                      <a:pt x="2550" y="927"/>
                    </a:lnTo>
                    <a:lnTo>
                      <a:pt x="2559" y="927"/>
                    </a:lnTo>
                    <a:lnTo>
                      <a:pt x="2568" y="918"/>
                    </a:lnTo>
                    <a:lnTo>
                      <a:pt x="2568" y="918"/>
                    </a:lnTo>
                    <a:lnTo>
                      <a:pt x="2576" y="909"/>
                    </a:lnTo>
                    <a:lnTo>
                      <a:pt x="2585" y="900"/>
                    </a:lnTo>
                    <a:lnTo>
                      <a:pt x="2585" y="900"/>
                    </a:lnTo>
                    <a:lnTo>
                      <a:pt x="2585" y="882"/>
                    </a:lnTo>
                    <a:lnTo>
                      <a:pt x="2585" y="882"/>
                    </a:lnTo>
                    <a:lnTo>
                      <a:pt x="2612" y="882"/>
                    </a:lnTo>
                    <a:lnTo>
                      <a:pt x="2629" y="882"/>
                    </a:lnTo>
                    <a:lnTo>
                      <a:pt x="2629" y="882"/>
                    </a:lnTo>
                    <a:lnTo>
                      <a:pt x="2638" y="865"/>
                    </a:lnTo>
                    <a:lnTo>
                      <a:pt x="2638" y="865"/>
                    </a:lnTo>
                    <a:lnTo>
                      <a:pt x="2629" y="847"/>
                    </a:lnTo>
                    <a:lnTo>
                      <a:pt x="2620" y="829"/>
                    </a:lnTo>
                    <a:lnTo>
                      <a:pt x="2620" y="829"/>
                    </a:lnTo>
                    <a:lnTo>
                      <a:pt x="2603" y="821"/>
                    </a:lnTo>
                    <a:lnTo>
                      <a:pt x="2603" y="821"/>
                    </a:lnTo>
                    <a:lnTo>
                      <a:pt x="2647" y="803"/>
                    </a:lnTo>
                    <a:lnTo>
                      <a:pt x="2691" y="794"/>
                    </a:lnTo>
                    <a:lnTo>
                      <a:pt x="2691" y="794"/>
                    </a:lnTo>
                    <a:lnTo>
                      <a:pt x="2682" y="812"/>
                    </a:lnTo>
                    <a:lnTo>
                      <a:pt x="2673" y="829"/>
                    </a:lnTo>
                    <a:lnTo>
                      <a:pt x="2673" y="829"/>
                    </a:lnTo>
                    <a:lnTo>
                      <a:pt x="2682" y="838"/>
                    </a:lnTo>
                    <a:lnTo>
                      <a:pt x="2691" y="847"/>
                    </a:lnTo>
                    <a:lnTo>
                      <a:pt x="2691" y="847"/>
                    </a:lnTo>
                    <a:lnTo>
                      <a:pt x="2726" y="865"/>
                    </a:lnTo>
                    <a:lnTo>
                      <a:pt x="2770" y="856"/>
                    </a:lnTo>
                    <a:lnTo>
                      <a:pt x="2770" y="856"/>
                    </a:lnTo>
                    <a:lnTo>
                      <a:pt x="2788" y="847"/>
                    </a:lnTo>
                    <a:lnTo>
                      <a:pt x="2806" y="829"/>
                    </a:lnTo>
                    <a:lnTo>
                      <a:pt x="2806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38"/>
                    </a:lnTo>
                    <a:lnTo>
                      <a:pt x="2815" y="838"/>
                    </a:lnTo>
                    <a:lnTo>
                      <a:pt x="2779" y="865"/>
                    </a:lnTo>
                    <a:lnTo>
                      <a:pt x="2770" y="874"/>
                    </a:lnTo>
                    <a:lnTo>
                      <a:pt x="2753" y="874"/>
                    </a:lnTo>
                    <a:lnTo>
                      <a:pt x="2753" y="874"/>
                    </a:lnTo>
                    <a:lnTo>
                      <a:pt x="2735" y="865"/>
                    </a:lnTo>
                    <a:lnTo>
                      <a:pt x="2718" y="874"/>
                    </a:lnTo>
                    <a:lnTo>
                      <a:pt x="2700" y="882"/>
                    </a:lnTo>
                    <a:lnTo>
                      <a:pt x="2691" y="891"/>
                    </a:lnTo>
                    <a:lnTo>
                      <a:pt x="2691" y="891"/>
                    </a:lnTo>
                    <a:lnTo>
                      <a:pt x="2691" y="900"/>
                    </a:lnTo>
                    <a:lnTo>
                      <a:pt x="2700" y="918"/>
                    </a:lnTo>
                    <a:lnTo>
                      <a:pt x="2700" y="918"/>
                    </a:lnTo>
                    <a:lnTo>
                      <a:pt x="2691" y="918"/>
                    </a:lnTo>
                    <a:lnTo>
                      <a:pt x="2691" y="918"/>
                    </a:lnTo>
                    <a:lnTo>
                      <a:pt x="2682" y="927"/>
                    </a:lnTo>
                    <a:lnTo>
                      <a:pt x="2682" y="927"/>
                    </a:lnTo>
                    <a:lnTo>
                      <a:pt x="2682" y="900"/>
                    </a:lnTo>
                    <a:lnTo>
                      <a:pt x="2682" y="900"/>
                    </a:lnTo>
                    <a:lnTo>
                      <a:pt x="2673" y="891"/>
                    </a:lnTo>
                    <a:lnTo>
                      <a:pt x="2673" y="891"/>
                    </a:lnTo>
                    <a:lnTo>
                      <a:pt x="2656" y="882"/>
                    </a:lnTo>
                    <a:lnTo>
                      <a:pt x="2620" y="891"/>
                    </a:lnTo>
                    <a:lnTo>
                      <a:pt x="2620" y="891"/>
                    </a:lnTo>
                    <a:lnTo>
                      <a:pt x="2594" y="909"/>
                    </a:lnTo>
                    <a:lnTo>
                      <a:pt x="2585" y="918"/>
                    </a:lnTo>
                    <a:lnTo>
                      <a:pt x="2576" y="935"/>
                    </a:lnTo>
                    <a:lnTo>
                      <a:pt x="2576" y="935"/>
                    </a:lnTo>
                    <a:lnTo>
                      <a:pt x="2550" y="935"/>
                    </a:lnTo>
                    <a:lnTo>
                      <a:pt x="2550" y="935"/>
                    </a:lnTo>
                    <a:lnTo>
                      <a:pt x="2550" y="927"/>
                    </a:lnTo>
                    <a:close/>
                    <a:moveTo>
                      <a:pt x="2973" y="1244"/>
                    </a:moveTo>
                    <a:lnTo>
                      <a:pt x="2973" y="1244"/>
                    </a:lnTo>
                    <a:lnTo>
                      <a:pt x="2991" y="1236"/>
                    </a:lnTo>
                    <a:lnTo>
                      <a:pt x="3009" y="1227"/>
                    </a:lnTo>
                    <a:lnTo>
                      <a:pt x="3009" y="1227"/>
                    </a:lnTo>
                    <a:lnTo>
                      <a:pt x="3000" y="1200"/>
                    </a:lnTo>
                    <a:lnTo>
                      <a:pt x="2982" y="1174"/>
                    </a:lnTo>
                    <a:lnTo>
                      <a:pt x="2982" y="1174"/>
                    </a:lnTo>
                    <a:lnTo>
                      <a:pt x="3009" y="1183"/>
                    </a:lnTo>
                    <a:lnTo>
                      <a:pt x="3026" y="1183"/>
                    </a:lnTo>
                    <a:lnTo>
                      <a:pt x="3026" y="1183"/>
                    </a:lnTo>
                    <a:lnTo>
                      <a:pt x="3053" y="1218"/>
                    </a:lnTo>
                    <a:lnTo>
                      <a:pt x="3070" y="1227"/>
                    </a:lnTo>
                    <a:lnTo>
                      <a:pt x="3097" y="1236"/>
                    </a:lnTo>
                    <a:lnTo>
                      <a:pt x="3097" y="1236"/>
                    </a:lnTo>
                    <a:lnTo>
                      <a:pt x="3115" y="1227"/>
                    </a:lnTo>
                    <a:lnTo>
                      <a:pt x="3115" y="1227"/>
                    </a:lnTo>
                    <a:lnTo>
                      <a:pt x="3097" y="1236"/>
                    </a:lnTo>
                    <a:lnTo>
                      <a:pt x="3079" y="1244"/>
                    </a:lnTo>
                    <a:lnTo>
                      <a:pt x="3079" y="1244"/>
                    </a:lnTo>
                    <a:lnTo>
                      <a:pt x="3070" y="1244"/>
                    </a:lnTo>
                    <a:lnTo>
                      <a:pt x="3070" y="1244"/>
                    </a:lnTo>
                    <a:lnTo>
                      <a:pt x="3053" y="1253"/>
                    </a:lnTo>
                    <a:lnTo>
                      <a:pt x="3044" y="1262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17" y="1280"/>
                    </a:lnTo>
                    <a:lnTo>
                      <a:pt x="3017" y="1280"/>
                    </a:lnTo>
                    <a:lnTo>
                      <a:pt x="2938" y="1288"/>
                    </a:lnTo>
                    <a:lnTo>
                      <a:pt x="2938" y="1288"/>
                    </a:lnTo>
                    <a:lnTo>
                      <a:pt x="2947" y="1271"/>
                    </a:lnTo>
                    <a:lnTo>
                      <a:pt x="2947" y="1271"/>
                    </a:lnTo>
                    <a:lnTo>
                      <a:pt x="2956" y="1253"/>
                    </a:lnTo>
                    <a:lnTo>
                      <a:pt x="2973" y="1244"/>
                    </a:lnTo>
                    <a:close/>
                    <a:moveTo>
                      <a:pt x="3432" y="565"/>
                    </a:moveTo>
                    <a:lnTo>
                      <a:pt x="3432" y="565"/>
                    </a:lnTo>
                    <a:lnTo>
                      <a:pt x="3441" y="556"/>
                    </a:lnTo>
                    <a:lnTo>
                      <a:pt x="3441" y="556"/>
                    </a:lnTo>
                    <a:lnTo>
                      <a:pt x="3459" y="565"/>
                    </a:lnTo>
                    <a:lnTo>
                      <a:pt x="3459" y="565"/>
                    </a:lnTo>
                    <a:lnTo>
                      <a:pt x="3467" y="573"/>
                    </a:lnTo>
                    <a:lnTo>
                      <a:pt x="3467" y="573"/>
                    </a:lnTo>
                    <a:lnTo>
                      <a:pt x="3432" y="582"/>
                    </a:lnTo>
                    <a:lnTo>
                      <a:pt x="3406" y="591"/>
                    </a:lnTo>
                    <a:lnTo>
                      <a:pt x="3406" y="591"/>
                    </a:lnTo>
                    <a:lnTo>
                      <a:pt x="3432" y="565"/>
                    </a:lnTo>
                    <a:close/>
                    <a:moveTo>
                      <a:pt x="4129" y="573"/>
                    </a:moveTo>
                    <a:lnTo>
                      <a:pt x="4129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12" y="565"/>
                    </a:lnTo>
                    <a:lnTo>
                      <a:pt x="4094" y="547"/>
                    </a:lnTo>
                    <a:lnTo>
                      <a:pt x="4094" y="547"/>
                    </a:lnTo>
                    <a:lnTo>
                      <a:pt x="4094" y="538"/>
                    </a:lnTo>
                    <a:lnTo>
                      <a:pt x="4094" y="538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56"/>
                    </a:lnTo>
                    <a:lnTo>
                      <a:pt x="4129" y="573"/>
                    </a:lnTo>
                    <a:close/>
                    <a:moveTo>
                      <a:pt x="4129" y="635"/>
                    </a:moveTo>
                    <a:lnTo>
                      <a:pt x="4129" y="635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12" y="653"/>
                    </a:lnTo>
                    <a:lnTo>
                      <a:pt x="4085" y="653"/>
                    </a:lnTo>
                    <a:lnTo>
                      <a:pt x="4085" y="653"/>
                    </a:lnTo>
                    <a:lnTo>
                      <a:pt x="4067" y="653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53"/>
                    </a:lnTo>
                    <a:lnTo>
                      <a:pt x="4059" y="653"/>
                    </a:lnTo>
                    <a:lnTo>
                      <a:pt x="4050" y="644"/>
                    </a:lnTo>
                    <a:lnTo>
                      <a:pt x="4041" y="644"/>
                    </a:lnTo>
                    <a:lnTo>
                      <a:pt x="4041" y="644"/>
                    </a:lnTo>
                    <a:lnTo>
                      <a:pt x="4041" y="635"/>
                    </a:lnTo>
                    <a:lnTo>
                      <a:pt x="4041" y="635"/>
                    </a:lnTo>
                    <a:lnTo>
                      <a:pt x="4059" y="635"/>
                    </a:lnTo>
                    <a:lnTo>
                      <a:pt x="4059" y="635"/>
                    </a:lnTo>
                    <a:lnTo>
                      <a:pt x="4085" y="635"/>
                    </a:lnTo>
                    <a:lnTo>
                      <a:pt x="4112" y="626"/>
                    </a:lnTo>
                    <a:lnTo>
                      <a:pt x="4112" y="626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29" y="635"/>
                    </a:lnTo>
                    <a:close/>
                    <a:moveTo>
                      <a:pt x="4067" y="732"/>
                    </a:moveTo>
                    <a:lnTo>
                      <a:pt x="4067" y="732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41" y="724"/>
                    </a:lnTo>
                    <a:lnTo>
                      <a:pt x="4032" y="715"/>
                    </a:lnTo>
                    <a:lnTo>
                      <a:pt x="4032" y="715"/>
                    </a:lnTo>
                    <a:lnTo>
                      <a:pt x="4041" y="715"/>
                    </a:lnTo>
                    <a:lnTo>
                      <a:pt x="4041" y="715"/>
                    </a:lnTo>
                    <a:lnTo>
                      <a:pt x="4050" y="688"/>
                    </a:lnTo>
                    <a:lnTo>
                      <a:pt x="4050" y="688"/>
                    </a:lnTo>
                    <a:lnTo>
                      <a:pt x="4067" y="732"/>
                    </a:lnTo>
                    <a:close/>
                    <a:moveTo>
                      <a:pt x="3891" y="1889"/>
                    </a:moveTo>
                    <a:lnTo>
                      <a:pt x="3891" y="1889"/>
                    </a:lnTo>
                    <a:lnTo>
                      <a:pt x="3891" y="1880"/>
                    </a:lnTo>
                    <a:lnTo>
                      <a:pt x="3900" y="1871"/>
                    </a:lnTo>
                    <a:lnTo>
                      <a:pt x="3900" y="1871"/>
                    </a:lnTo>
                    <a:lnTo>
                      <a:pt x="3909" y="1871"/>
                    </a:lnTo>
                    <a:lnTo>
                      <a:pt x="3909" y="1871"/>
                    </a:lnTo>
                    <a:lnTo>
                      <a:pt x="3926" y="1880"/>
                    </a:lnTo>
                    <a:lnTo>
                      <a:pt x="3926" y="1880"/>
                    </a:lnTo>
                    <a:lnTo>
                      <a:pt x="3944" y="1915"/>
                    </a:lnTo>
                    <a:lnTo>
                      <a:pt x="3970" y="1977"/>
                    </a:lnTo>
                    <a:lnTo>
                      <a:pt x="3970" y="1977"/>
                    </a:lnTo>
                    <a:lnTo>
                      <a:pt x="3979" y="2004"/>
                    </a:lnTo>
                    <a:lnTo>
                      <a:pt x="3979" y="2004"/>
                    </a:lnTo>
                    <a:lnTo>
                      <a:pt x="3962" y="1986"/>
                    </a:lnTo>
                    <a:lnTo>
                      <a:pt x="3962" y="1986"/>
                    </a:lnTo>
                    <a:lnTo>
                      <a:pt x="3926" y="1968"/>
                    </a:lnTo>
                    <a:lnTo>
                      <a:pt x="3909" y="1942"/>
                    </a:lnTo>
                    <a:lnTo>
                      <a:pt x="3891" y="1906"/>
                    </a:lnTo>
                    <a:lnTo>
                      <a:pt x="3891" y="1889"/>
                    </a:lnTo>
                    <a:close/>
                    <a:moveTo>
                      <a:pt x="4562" y="2613"/>
                    </a:moveTo>
                    <a:lnTo>
                      <a:pt x="4562" y="2613"/>
                    </a:lnTo>
                    <a:lnTo>
                      <a:pt x="4570" y="2639"/>
                    </a:lnTo>
                    <a:lnTo>
                      <a:pt x="4562" y="2657"/>
                    </a:lnTo>
                    <a:lnTo>
                      <a:pt x="4553" y="2666"/>
                    </a:lnTo>
                    <a:lnTo>
                      <a:pt x="4535" y="2674"/>
                    </a:lnTo>
                    <a:lnTo>
                      <a:pt x="4535" y="2674"/>
                    </a:lnTo>
                    <a:lnTo>
                      <a:pt x="4526" y="2683"/>
                    </a:lnTo>
                    <a:lnTo>
                      <a:pt x="4526" y="2683"/>
                    </a:lnTo>
                    <a:lnTo>
                      <a:pt x="4517" y="2674"/>
                    </a:lnTo>
                    <a:lnTo>
                      <a:pt x="4517" y="2674"/>
                    </a:lnTo>
                    <a:lnTo>
                      <a:pt x="4509" y="2657"/>
                    </a:lnTo>
                    <a:lnTo>
                      <a:pt x="4509" y="2595"/>
                    </a:lnTo>
                    <a:lnTo>
                      <a:pt x="4509" y="2595"/>
                    </a:lnTo>
                    <a:lnTo>
                      <a:pt x="4526" y="2551"/>
                    </a:lnTo>
                    <a:lnTo>
                      <a:pt x="4526" y="2551"/>
                    </a:lnTo>
                    <a:lnTo>
                      <a:pt x="4535" y="2507"/>
                    </a:lnTo>
                    <a:lnTo>
                      <a:pt x="4535" y="2507"/>
                    </a:lnTo>
                    <a:lnTo>
                      <a:pt x="4526" y="2489"/>
                    </a:lnTo>
                    <a:lnTo>
                      <a:pt x="4526" y="2489"/>
                    </a:lnTo>
                    <a:lnTo>
                      <a:pt x="4562" y="2463"/>
                    </a:lnTo>
                    <a:lnTo>
                      <a:pt x="4597" y="2445"/>
                    </a:lnTo>
                    <a:lnTo>
                      <a:pt x="4597" y="2445"/>
                    </a:lnTo>
                    <a:lnTo>
                      <a:pt x="4650" y="2436"/>
                    </a:lnTo>
                    <a:lnTo>
                      <a:pt x="4650" y="2436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63"/>
                    </a:lnTo>
                    <a:lnTo>
                      <a:pt x="4623" y="2463"/>
                    </a:lnTo>
                    <a:lnTo>
                      <a:pt x="4623" y="2463"/>
                    </a:lnTo>
                    <a:lnTo>
                      <a:pt x="4614" y="2471"/>
                    </a:lnTo>
                    <a:lnTo>
                      <a:pt x="4614" y="2471"/>
                    </a:lnTo>
                    <a:lnTo>
                      <a:pt x="4606" y="2471"/>
                    </a:lnTo>
                    <a:lnTo>
                      <a:pt x="4606" y="2471"/>
                    </a:lnTo>
                    <a:lnTo>
                      <a:pt x="4597" y="2480"/>
                    </a:lnTo>
                    <a:lnTo>
                      <a:pt x="4579" y="2498"/>
                    </a:lnTo>
                    <a:lnTo>
                      <a:pt x="4579" y="2498"/>
                    </a:lnTo>
                    <a:lnTo>
                      <a:pt x="4562" y="2551"/>
                    </a:lnTo>
                    <a:lnTo>
                      <a:pt x="4562" y="2586"/>
                    </a:lnTo>
                    <a:lnTo>
                      <a:pt x="4562" y="2613"/>
                    </a:lnTo>
                    <a:close/>
                    <a:moveTo>
                      <a:pt x="4376" y="2304"/>
                    </a:moveTo>
                    <a:lnTo>
                      <a:pt x="4376" y="2304"/>
                    </a:lnTo>
                    <a:lnTo>
                      <a:pt x="4394" y="2304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12" y="2295"/>
                    </a:lnTo>
                    <a:lnTo>
                      <a:pt x="4420" y="2286"/>
                    </a:lnTo>
                    <a:lnTo>
                      <a:pt x="4420" y="2286"/>
                    </a:lnTo>
                    <a:lnTo>
                      <a:pt x="4447" y="2260"/>
                    </a:lnTo>
                    <a:lnTo>
                      <a:pt x="4447" y="2260"/>
                    </a:lnTo>
                    <a:lnTo>
                      <a:pt x="4473" y="2233"/>
                    </a:lnTo>
                    <a:lnTo>
                      <a:pt x="4473" y="2233"/>
                    </a:lnTo>
                    <a:lnTo>
                      <a:pt x="4544" y="2242"/>
                    </a:lnTo>
                    <a:lnTo>
                      <a:pt x="4570" y="2251"/>
                    </a:lnTo>
                    <a:lnTo>
                      <a:pt x="4579" y="2260"/>
                    </a:lnTo>
                    <a:lnTo>
                      <a:pt x="4579" y="2260"/>
                    </a:lnTo>
                    <a:lnTo>
                      <a:pt x="4588" y="2286"/>
                    </a:lnTo>
                    <a:lnTo>
                      <a:pt x="4597" y="2295"/>
                    </a:lnTo>
                    <a:lnTo>
                      <a:pt x="4623" y="2304"/>
                    </a:lnTo>
                    <a:lnTo>
                      <a:pt x="4623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50" y="2330"/>
                    </a:lnTo>
                    <a:lnTo>
                      <a:pt x="4659" y="2357"/>
                    </a:lnTo>
                    <a:lnTo>
                      <a:pt x="4659" y="2357"/>
                    </a:lnTo>
                    <a:lnTo>
                      <a:pt x="4667" y="2365"/>
                    </a:lnTo>
                    <a:lnTo>
                      <a:pt x="4667" y="2365"/>
                    </a:lnTo>
                    <a:lnTo>
                      <a:pt x="4650" y="2357"/>
                    </a:lnTo>
                    <a:lnTo>
                      <a:pt x="4632" y="2348"/>
                    </a:lnTo>
                    <a:lnTo>
                      <a:pt x="4579" y="2365"/>
                    </a:lnTo>
                    <a:lnTo>
                      <a:pt x="4579" y="2365"/>
                    </a:lnTo>
                    <a:lnTo>
                      <a:pt x="4553" y="2365"/>
                    </a:lnTo>
                    <a:lnTo>
                      <a:pt x="4535" y="2374"/>
                    </a:lnTo>
                    <a:lnTo>
                      <a:pt x="4535" y="2374"/>
                    </a:lnTo>
                    <a:lnTo>
                      <a:pt x="4517" y="2357"/>
                    </a:lnTo>
                    <a:lnTo>
                      <a:pt x="4517" y="2357"/>
                    </a:lnTo>
                    <a:lnTo>
                      <a:pt x="4509" y="2348"/>
                    </a:lnTo>
                    <a:lnTo>
                      <a:pt x="4491" y="2339"/>
                    </a:lnTo>
                    <a:lnTo>
                      <a:pt x="4491" y="2339"/>
                    </a:lnTo>
                    <a:lnTo>
                      <a:pt x="4491" y="2321"/>
                    </a:lnTo>
                    <a:lnTo>
                      <a:pt x="4491" y="2321"/>
                    </a:lnTo>
                    <a:lnTo>
                      <a:pt x="4473" y="2304"/>
                    </a:lnTo>
                    <a:lnTo>
                      <a:pt x="4456" y="2312"/>
                    </a:lnTo>
                    <a:lnTo>
                      <a:pt x="4456" y="2312"/>
                    </a:lnTo>
                    <a:lnTo>
                      <a:pt x="4420" y="2330"/>
                    </a:lnTo>
                    <a:lnTo>
                      <a:pt x="4420" y="2330"/>
                    </a:lnTo>
                    <a:lnTo>
                      <a:pt x="4385" y="2357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23" y="2348"/>
                    </a:lnTo>
                    <a:lnTo>
                      <a:pt x="4297" y="2348"/>
                    </a:lnTo>
                    <a:lnTo>
                      <a:pt x="4279" y="2348"/>
                    </a:lnTo>
                    <a:lnTo>
                      <a:pt x="4279" y="2348"/>
                    </a:lnTo>
                    <a:lnTo>
                      <a:pt x="4323" y="2321"/>
                    </a:lnTo>
                    <a:lnTo>
                      <a:pt x="4350" y="2312"/>
                    </a:lnTo>
                    <a:lnTo>
                      <a:pt x="4376" y="2304"/>
                    </a:lnTo>
                    <a:close/>
                    <a:moveTo>
                      <a:pt x="4888" y="2480"/>
                    </a:moveTo>
                    <a:lnTo>
                      <a:pt x="4888" y="2480"/>
                    </a:lnTo>
                    <a:lnTo>
                      <a:pt x="4862" y="2471"/>
                    </a:lnTo>
                    <a:lnTo>
                      <a:pt x="4844" y="2471"/>
                    </a:lnTo>
                    <a:lnTo>
                      <a:pt x="4844" y="2471"/>
                    </a:lnTo>
                    <a:lnTo>
                      <a:pt x="4835" y="2480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26" y="2516"/>
                    </a:lnTo>
                    <a:lnTo>
                      <a:pt x="4817" y="2542"/>
                    </a:lnTo>
                    <a:lnTo>
                      <a:pt x="4817" y="2542"/>
                    </a:lnTo>
                    <a:lnTo>
                      <a:pt x="4809" y="2586"/>
                    </a:lnTo>
                    <a:lnTo>
                      <a:pt x="4809" y="2586"/>
                    </a:lnTo>
                    <a:lnTo>
                      <a:pt x="4800" y="2560"/>
                    </a:lnTo>
                    <a:lnTo>
                      <a:pt x="4791" y="2551"/>
                    </a:lnTo>
                    <a:lnTo>
                      <a:pt x="4782" y="2542"/>
                    </a:lnTo>
                    <a:lnTo>
                      <a:pt x="4782" y="2542"/>
                    </a:lnTo>
                    <a:lnTo>
                      <a:pt x="4764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33"/>
                    </a:lnTo>
                    <a:lnTo>
                      <a:pt x="4747" y="2533"/>
                    </a:lnTo>
                    <a:lnTo>
                      <a:pt x="4764" y="2507"/>
                    </a:lnTo>
                    <a:lnTo>
                      <a:pt x="4764" y="2480"/>
                    </a:lnTo>
                    <a:lnTo>
                      <a:pt x="4747" y="2463"/>
                    </a:lnTo>
                    <a:lnTo>
                      <a:pt x="4747" y="2463"/>
                    </a:lnTo>
                    <a:lnTo>
                      <a:pt x="4738" y="2445"/>
                    </a:lnTo>
                    <a:lnTo>
                      <a:pt x="4712" y="2427"/>
                    </a:lnTo>
                    <a:lnTo>
                      <a:pt x="4712" y="2427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800" y="2427"/>
                    </a:lnTo>
                    <a:lnTo>
                      <a:pt x="4800" y="2427"/>
                    </a:lnTo>
                    <a:lnTo>
                      <a:pt x="4817" y="2427"/>
                    </a:lnTo>
                    <a:lnTo>
                      <a:pt x="4844" y="2427"/>
                    </a:lnTo>
                    <a:lnTo>
                      <a:pt x="4844" y="2427"/>
                    </a:lnTo>
                    <a:lnTo>
                      <a:pt x="4879" y="2427"/>
                    </a:lnTo>
                    <a:lnTo>
                      <a:pt x="4888" y="2445"/>
                    </a:lnTo>
                    <a:lnTo>
                      <a:pt x="4888" y="2445"/>
                    </a:lnTo>
                    <a:lnTo>
                      <a:pt x="4914" y="2480"/>
                    </a:lnTo>
                    <a:lnTo>
                      <a:pt x="4914" y="2480"/>
                    </a:lnTo>
                    <a:lnTo>
                      <a:pt x="4914" y="2489"/>
                    </a:lnTo>
                    <a:lnTo>
                      <a:pt x="4914" y="2489"/>
                    </a:lnTo>
                    <a:lnTo>
                      <a:pt x="4888" y="2480"/>
                    </a:lnTo>
                    <a:close/>
                    <a:moveTo>
                      <a:pt x="4756" y="2683"/>
                    </a:moveTo>
                    <a:lnTo>
                      <a:pt x="4756" y="2683"/>
                    </a:lnTo>
                    <a:lnTo>
                      <a:pt x="4764" y="2683"/>
                    </a:lnTo>
                    <a:lnTo>
                      <a:pt x="4764" y="2683"/>
                    </a:lnTo>
                    <a:lnTo>
                      <a:pt x="4773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809" y="2692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26" y="2674"/>
                    </a:lnTo>
                    <a:lnTo>
                      <a:pt x="4826" y="2674"/>
                    </a:lnTo>
                    <a:lnTo>
                      <a:pt x="4853" y="2657"/>
                    </a:lnTo>
                    <a:lnTo>
                      <a:pt x="4870" y="2648"/>
                    </a:lnTo>
                    <a:lnTo>
                      <a:pt x="4870" y="2648"/>
                    </a:lnTo>
                    <a:lnTo>
                      <a:pt x="4906" y="2657"/>
                    </a:lnTo>
                    <a:lnTo>
                      <a:pt x="4906" y="2657"/>
                    </a:lnTo>
                    <a:lnTo>
                      <a:pt x="4914" y="2666"/>
                    </a:lnTo>
                    <a:lnTo>
                      <a:pt x="4914" y="2666"/>
                    </a:lnTo>
                    <a:lnTo>
                      <a:pt x="4862" y="2692"/>
                    </a:lnTo>
                    <a:lnTo>
                      <a:pt x="4844" y="2701"/>
                    </a:lnTo>
                    <a:lnTo>
                      <a:pt x="4844" y="2701"/>
                    </a:lnTo>
                    <a:lnTo>
                      <a:pt x="4800" y="2710"/>
                    </a:lnTo>
                    <a:lnTo>
                      <a:pt x="4764" y="2701"/>
                    </a:lnTo>
                    <a:lnTo>
                      <a:pt x="4764" y="2701"/>
                    </a:lnTo>
                    <a:lnTo>
                      <a:pt x="4764" y="2692"/>
                    </a:lnTo>
                    <a:lnTo>
                      <a:pt x="4764" y="2692"/>
                    </a:lnTo>
                    <a:lnTo>
                      <a:pt x="4756" y="2692"/>
                    </a:lnTo>
                    <a:lnTo>
                      <a:pt x="4756" y="2692"/>
                    </a:lnTo>
                    <a:lnTo>
                      <a:pt x="4756" y="2683"/>
                    </a:lnTo>
                    <a:close/>
                    <a:moveTo>
                      <a:pt x="4985" y="2586"/>
                    </a:moveTo>
                    <a:lnTo>
                      <a:pt x="4985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67" y="2577"/>
                    </a:lnTo>
                    <a:lnTo>
                      <a:pt x="4967" y="2577"/>
                    </a:lnTo>
                    <a:lnTo>
                      <a:pt x="5012" y="2568"/>
                    </a:lnTo>
                    <a:lnTo>
                      <a:pt x="5064" y="2560"/>
                    </a:lnTo>
                    <a:lnTo>
                      <a:pt x="5064" y="2560"/>
                    </a:lnTo>
                    <a:lnTo>
                      <a:pt x="5100" y="2560"/>
                    </a:lnTo>
                    <a:lnTo>
                      <a:pt x="5117" y="2551"/>
                    </a:lnTo>
                    <a:lnTo>
                      <a:pt x="5117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00" y="2568"/>
                    </a:lnTo>
                    <a:lnTo>
                      <a:pt x="5038" y="2577"/>
                    </a:lnTo>
                    <a:lnTo>
                      <a:pt x="5003" y="2577"/>
                    </a:lnTo>
                    <a:lnTo>
                      <a:pt x="5003" y="2577"/>
                    </a:lnTo>
                    <a:lnTo>
                      <a:pt x="4994" y="2586"/>
                    </a:lnTo>
                    <a:lnTo>
                      <a:pt x="4994" y="2586"/>
                    </a:lnTo>
                    <a:lnTo>
                      <a:pt x="4985" y="2586"/>
                    </a:lnTo>
                    <a:close/>
                    <a:moveTo>
                      <a:pt x="5135" y="2939"/>
                    </a:moveTo>
                    <a:lnTo>
                      <a:pt x="5135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35" y="2930"/>
                    </a:lnTo>
                    <a:lnTo>
                      <a:pt x="5135" y="2930"/>
                    </a:lnTo>
                    <a:lnTo>
                      <a:pt x="5144" y="2930"/>
                    </a:lnTo>
                    <a:lnTo>
                      <a:pt x="5144" y="2930"/>
                    </a:lnTo>
                    <a:lnTo>
                      <a:pt x="5153" y="2939"/>
                    </a:lnTo>
                    <a:lnTo>
                      <a:pt x="5153" y="2948"/>
                    </a:lnTo>
                    <a:lnTo>
                      <a:pt x="5153" y="2948"/>
                    </a:lnTo>
                    <a:lnTo>
                      <a:pt x="5144" y="2957"/>
                    </a:lnTo>
                    <a:lnTo>
                      <a:pt x="5144" y="2957"/>
                    </a:lnTo>
                    <a:lnTo>
                      <a:pt x="5135" y="2939"/>
                    </a:lnTo>
                    <a:close/>
                    <a:moveTo>
                      <a:pt x="5638" y="2207"/>
                    </a:moveTo>
                    <a:lnTo>
                      <a:pt x="5638" y="2207"/>
                    </a:lnTo>
                    <a:lnTo>
                      <a:pt x="5594" y="2224"/>
                    </a:lnTo>
                    <a:lnTo>
                      <a:pt x="5594" y="2224"/>
                    </a:lnTo>
                    <a:lnTo>
                      <a:pt x="5603" y="2215"/>
                    </a:lnTo>
                    <a:lnTo>
                      <a:pt x="5603" y="2215"/>
                    </a:lnTo>
                    <a:lnTo>
                      <a:pt x="5620" y="2207"/>
                    </a:lnTo>
                    <a:lnTo>
                      <a:pt x="5629" y="2207"/>
                    </a:lnTo>
                    <a:lnTo>
                      <a:pt x="5629" y="2207"/>
                    </a:lnTo>
                    <a:lnTo>
                      <a:pt x="5638" y="2207"/>
                    </a:lnTo>
                    <a:close/>
                    <a:moveTo>
                      <a:pt x="4729" y="494"/>
                    </a:moveTo>
                    <a:lnTo>
                      <a:pt x="4729" y="494"/>
                    </a:lnTo>
                    <a:lnTo>
                      <a:pt x="4747" y="503"/>
                    </a:lnTo>
                    <a:lnTo>
                      <a:pt x="4747" y="503"/>
                    </a:lnTo>
                    <a:lnTo>
                      <a:pt x="4729" y="494"/>
                    </a:lnTo>
                    <a:close/>
                    <a:moveTo>
                      <a:pt x="5444" y="785"/>
                    </a:moveTo>
                    <a:lnTo>
                      <a:pt x="5444" y="785"/>
                    </a:lnTo>
                    <a:lnTo>
                      <a:pt x="5461" y="776"/>
                    </a:lnTo>
                    <a:lnTo>
                      <a:pt x="5470" y="785"/>
                    </a:lnTo>
                    <a:lnTo>
                      <a:pt x="5506" y="803"/>
                    </a:lnTo>
                    <a:lnTo>
                      <a:pt x="5506" y="803"/>
                    </a:lnTo>
                    <a:lnTo>
                      <a:pt x="5514" y="812"/>
                    </a:lnTo>
                    <a:lnTo>
                      <a:pt x="5514" y="812"/>
                    </a:lnTo>
                    <a:lnTo>
                      <a:pt x="5488" y="829"/>
                    </a:lnTo>
                    <a:lnTo>
                      <a:pt x="5453" y="838"/>
                    </a:lnTo>
                    <a:lnTo>
                      <a:pt x="5453" y="838"/>
                    </a:lnTo>
                    <a:lnTo>
                      <a:pt x="5444" y="821"/>
                    </a:lnTo>
                    <a:lnTo>
                      <a:pt x="5444" y="821"/>
                    </a:lnTo>
                    <a:lnTo>
                      <a:pt x="5409" y="794"/>
                    </a:lnTo>
                    <a:lnTo>
                      <a:pt x="5409" y="794"/>
                    </a:lnTo>
                    <a:lnTo>
                      <a:pt x="5444" y="785"/>
                    </a:lnTo>
                    <a:close/>
                    <a:moveTo>
                      <a:pt x="4897" y="150"/>
                    </a:moveTo>
                    <a:lnTo>
                      <a:pt x="4897" y="150"/>
                    </a:lnTo>
                    <a:lnTo>
                      <a:pt x="4906" y="159"/>
                    </a:lnTo>
                    <a:lnTo>
                      <a:pt x="4914" y="176"/>
                    </a:lnTo>
                    <a:lnTo>
                      <a:pt x="4914" y="176"/>
                    </a:lnTo>
                    <a:lnTo>
                      <a:pt x="4923" y="203"/>
                    </a:lnTo>
                    <a:lnTo>
                      <a:pt x="4941" y="220"/>
                    </a:lnTo>
                    <a:lnTo>
                      <a:pt x="4941" y="220"/>
                    </a:lnTo>
                    <a:lnTo>
                      <a:pt x="4967" y="229"/>
                    </a:lnTo>
                    <a:lnTo>
                      <a:pt x="4967" y="229"/>
                    </a:lnTo>
                    <a:lnTo>
                      <a:pt x="4994" y="220"/>
                    </a:lnTo>
                    <a:lnTo>
                      <a:pt x="5012" y="211"/>
                    </a:lnTo>
                    <a:lnTo>
                      <a:pt x="5012" y="211"/>
                    </a:lnTo>
                    <a:lnTo>
                      <a:pt x="5056" y="203"/>
                    </a:lnTo>
                    <a:lnTo>
                      <a:pt x="5056" y="203"/>
                    </a:lnTo>
                    <a:lnTo>
                      <a:pt x="5029" y="211"/>
                    </a:lnTo>
                    <a:lnTo>
                      <a:pt x="5020" y="229"/>
                    </a:lnTo>
                    <a:lnTo>
                      <a:pt x="5020" y="229"/>
                    </a:lnTo>
                    <a:lnTo>
                      <a:pt x="5012" y="238"/>
                    </a:lnTo>
                    <a:lnTo>
                      <a:pt x="5012" y="256"/>
                    </a:lnTo>
                    <a:lnTo>
                      <a:pt x="5012" y="256"/>
                    </a:lnTo>
                    <a:lnTo>
                      <a:pt x="5003" y="247"/>
                    </a:lnTo>
                    <a:lnTo>
                      <a:pt x="5003" y="247"/>
                    </a:lnTo>
                    <a:lnTo>
                      <a:pt x="4994" y="229"/>
                    </a:lnTo>
                    <a:lnTo>
                      <a:pt x="4985" y="229"/>
                    </a:lnTo>
                    <a:lnTo>
                      <a:pt x="4985" y="229"/>
                    </a:lnTo>
                    <a:lnTo>
                      <a:pt x="4976" y="229"/>
                    </a:lnTo>
                    <a:lnTo>
                      <a:pt x="4959" y="229"/>
                    </a:lnTo>
                    <a:lnTo>
                      <a:pt x="4923" y="247"/>
                    </a:lnTo>
                    <a:lnTo>
                      <a:pt x="4923" y="247"/>
                    </a:lnTo>
                    <a:lnTo>
                      <a:pt x="4906" y="256"/>
                    </a:lnTo>
                    <a:lnTo>
                      <a:pt x="4906" y="256"/>
                    </a:lnTo>
                    <a:lnTo>
                      <a:pt x="4906" y="238"/>
                    </a:lnTo>
                    <a:lnTo>
                      <a:pt x="4906" y="238"/>
                    </a:lnTo>
                    <a:lnTo>
                      <a:pt x="4914" y="203"/>
                    </a:lnTo>
                    <a:lnTo>
                      <a:pt x="4906" y="176"/>
                    </a:lnTo>
                    <a:lnTo>
                      <a:pt x="4906" y="176"/>
                    </a:lnTo>
                    <a:lnTo>
                      <a:pt x="4888" y="150"/>
                    </a:lnTo>
                    <a:lnTo>
                      <a:pt x="4888" y="150"/>
                    </a:lnTo>
                    <a:lnTo>
                      <a:pt x="4879" y="141"/>
                    </a:lnTo>
                    <a:lnTo>
                      <a:pt x="4879" y="141"/>
                    </a:lnTo>
                    <a:lnTo>
                      <a:pt x="4897" y="150"/>
                    </a:lnTo>
                    <a:close/>
                    <a:moveTo>
                      <a:pt x="3044" y="220"/>
                    </a:moveTo>
                    <a:lnTo>
                      <a:pt x="3044" y="220"/>
                    </a:lnTo>
                    <a:lnTo>
                      <a:pt x="3035" y="220"/>
                    </a:lnTo>
                    <a:lnTo>
                      <a:pt x="3035" y="220"/>
                    </a:lnTo>
                    <a:lnTo>
                      <a:pt x="3044" y="211"/>
                    </a:lnTo>
                    <a:lnTo>
                      <a:pt x="3044" y="211"/>
                    </a:lnTo>
                    <a:lnTo>
                      <a:pt x="3044" y="22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" name="Freeform 20">
                <a:extLst>
                  <a:ext uri="{FF2B5EF4-FFF2-40B4-BE49-F238E27FC236}">
                    <a16:creationId xmlns:a16="http://schemas.microsoft.com/office/drawing/2014/main" id="{7BEA48B3-4B60-CC47-8651-3DD7F923E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8925" y="2312988"/>
                <a:ext cx="60325" cy="47625"/>
              </a:xfrm>
              <a:custGeom>
                <a:avLst/>
                <a:gdLst>
                  <a:gd name="T0" fmla="*/ 62 w 169"/>
                  <a:gd name="T1" fmla="*/ 133 h 134"/>
                  <a:gd name="T2" fmla="*/ 62 w 169"/>
                  <a:gd name="T3" fmla="*/ 133 h 134"/>
                  <a:gd name="T4" fmla="*/ 115 w 169"/>
                  <a:gd name="T5" fmla="*/ 124 h 134"/>
                  <a:gd name="T6" fmla="*/ 115 w 169"/>
                  <a:gd name="T7" fmla="*/ 124 h 134"/>
                  <a:gd name="T8" fmla="*/ 142 w 169"/>
                  <a:gd name="T9" fmla="*/ 124 h 134"/>
                  <a:gd name="T10" fmla="*/ 142 w 169"/>
                  <a:gd name="T11" fmla="*/ 124 h 134"/>
                  <a:gd name="T12" fmla="*/ 159 w 169"/>
                  <a:gd name="T13" fmla="*/ 115 h 134"/>
                  <a:gd name="T14" fmla="*/ 168 w 169"/>
                  <a:gd name="T15" fmla="*/ 98 h 134"/>
                  <a:gd name="T16" fmla="*/ 168 w 169"/>
                  <a:gd name="T17" fmla="*/ 98 h 134"/>
                  <a:gd name="T18" fmla="*/ 168 w 169"/>
                  <a:gd name="T19" fmla="*/ 62 h 134"/>
                  <a:gd name="T20" fmla="*/ 150 w 169"/>
                  <a:gd name="T21" fmla="*/ 27 h 134"/>
                  <a:gd name="T22" fmla="*/ 150 w 169"/>
                  <a:gd name="T23" fmla="*/ 27 h 134"/>
                  <a:gd name="T24" fmla="*/ 142 w 169"/>
                  <a:gd name="T25" fmla="*/ 9 h 134"/>
                  <a:gd name="T26" fmla="*/ 115 w 169"/>
                  <a:gd name="T27" fmla="*/ 9 h 134"/>
                  <a:gd name="T28" fmla="*/ 71 w 169"/>
                  <a:gd name="T29" fmla="*/ 0 h 134"/>
                  <a:gd name="T30" fmla="*/ 71 w 169"/>
                  <a:gd name="T31" fmla="*/ 0 h 134"/>
                  <a:gd name="T32" fmla="*/ 36 w 169"/>
                  <a:gd name="T33" fmla="*/ 18 h 134"/>
                  <a:gd name="T34" fmla="*/ 18 w 169"/>
                  <a:gd name="T35" fmla="*/ 27 h 134"/>
                  <a:gd name="T36" fmla="*/ 9 w 169"/>
                  <a:gd name="T37" fmla="*/ 53 h 134"/>
                  <a:gd name="T38" fmla="*/ 9 w 169"/>
                  <a:gd name="T39" fmla="*/ 53 h 134"/>
                  <a:gd name="T40" fmla="*/ 0 w 169"/>
                  <a:gd name="T41" fmla="*/ 80 h 134"/>
                  <a:gd name="T42" fmla="*/ 9 w 169"/>
                  <a:gd name="T43" fmla="*/ 106 h 134"/>
                  <a:gd name="T44" fmla="*/ 9 w 169"/>
                  <a:gd name="T45" fmla="*/ 106 h 134"/>
                  <a:gd name="T46" fmla="*/ 36 w 169"/>
                  <a:gd name="T47" fmla="*/ 133 h 134"/>
                  <a:gd name="T48" fmla="*/ 62 w 169"/>
                  <a:gd name="T49" fmla="*/ 13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" h="134">
                    <a:moveTo>
                      <a:pt x="62" y="133"/>
                    </a:moveTo>
                    <a:lnTo>
                      <a:pt x="62" y="133"/>
                    </a:lnTo>
                    <a:lnTo>
                      <a:pt x="115" y="124"/>
                    </a:lnTo>
                    <a:lnTo>
                      <a:pt x="115" y="124"/>
                    </a:lnTo>
                    <a:lnTo>
                      <a:pt x="142" y="124"/>
                    </a:lnTo>
                    <a:lnTo>
                      <a:pt x="142" y="124"/>
                    </a:lnTo>
                    <a:lnTo>
                      <a:pt x="159" y="115"/>
                    </a:lnTo>
                    <a:lnTo>
                      <a:pt x="168" y="98"/>
                    </a:lnTo>
                    <a:lnTo>
                      <a:pt x="168" y="98"/>
                    </a:lnTo>
                    <a:lnTo>
                      <a:pt x="168" y="62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2" y="9"/>
                    </a:lnTo>
                    <a:lnTo>
                      <a:pt x="115" y="9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36" y="18"/>
                    </a:lnTo>
                    <a:lnTo>
                      <a:pt x="18" y="27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80"/>
                    </a:lnTo>
                    <a:lnTo>
                      <a:pt x="9" y="106"/>
                    </a:lnTo>
                    <a:lnTo>
                      <a:pt x="9" y="106"/>
                    </a:lnTo>
                    <a:lnTo>
                      <a:pt x="36" y="133"/>
                    </a:lnTo>
                    <a:lnTo>
                      <a:pt x="62" y="13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" name="Freeform 21">
                <a:extLst>
                  <a:ext uri="{FF2B5EF4-FFF2-40B4-BE49-F238E27FC236}">
                    <a16:creationId xmlns:a16="http://schemas.microsoft.com/office/drawing/2014/main" id="{29550218-33F0-F346-8749-948DA5ED8D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5025" y="1917700"/>
                <a:ext cx="95250" cy="73025"/>
              </a:xfrm>
              <a:custGeom>
                <a:avLst/>
                <a:gdLst>
                  <a:gd name="T0" fmla="*/ 9 w 265"/>
                  <a:gd name="T1" fmla="*/ 70 h 204"/>
                  <a:gd name="T2" fmla="*/ 53 w 265"/>
                  <a:gd name="T3" fmla="*/ 79 h 204"/>
                  <a:gd name="T4" fmla="*/ 79 w 265"/>
                  <a:gd name="T5" fmla="*/ 79 h 204"/>
                  <a:gd name="T6" fmla="*/ 106 w 265"/>
                  <a:gd name="T7" fmla="*/ 79 h 204"/>
                  <a:gd name="T8" fmla="*/ 123 w 265"/>
                  <a:gd name="T9" fmla="*/ 70 h 204"/>
                  <a:gd name="T10" fmla="*/ 150 w 265"/>
                  <a:gd name="T11" fmla="*/ 70 h 204"/>
                  <a:gd name="T12" fmla="*/ 167 w 265"/>
                  <a:gd name="T13" fmla="*/ 79 h 204"/>
                  <a:gd name="T14" fmla="*/ 150 w 265"/>
                  <a:gd name="T15" fmla="*/ 79 h 204"/>
                  <a:gd name="T16" fmla="*/ 62 w 265"/>
                  <a:gd name="T17" fmla="*/ 97 h 204"/>
                  <a:gd name="T18" fmla="*/ 17 w 265"/>
                  <a:gd name="T19" fmla="*/ 123 h 204"/>
                  <a:gd name="T20" fmla="*/ 17 w 265"/>
                  <a:gd name="T21" fmla="*/ 141 h 204"/>
                  <a:gd name="T22" fmla="*/ 44 w 265"/>
                  <a:gd name="T23" fmla="*/ 185 h 204"/>
                  <a:gd name="T24" fmla="*/ 106 w 265"/>
                  <a:gd name="T25" fmla="*/ 194 h 204"/>
                  <a:gd name="T26" fmla="*/ 114 w 265"/>
                  <a:gd name="T27" fmla="*/ 203 h 204"/>
                  <a:gd name="T28" fmla="*/ 141 w 265"/>
                  <a:gd name="T29" fmla="*/ 194 h 204"/>
                  <a:gd name="T30" fmla="*/ 185 w 265"/>
                  <a:gd name="T31" fmla="*/ 167 h 204"/>
                  <a:gd name="T32" fmla="*/ 203 w 265"/>
                  <a:gd name="T33" fmla="*/ 159 h 204"/>
                  <a:gd name="T34" fmla="*/ 203 w 265"/>
                  <a:gd name="T35" fmla="*/ 132 h 204"/>
                  <a:gd name="T36" fmla="*/ 203 w 265"/>
                  <a:gd name="T37" fmla="*/ 132 h 204"/>
                  <a:gd name="T38" fmla="*/ 212 w 265"/>
                  <a:gd name="T39" fmla="*/ 123 h 204"/>
                  <a:gd name="T40" fmla="*/ 212 w 265"/>
                  <a:gd name="T41" fmla="*/ 123 h 204"/>
                  <a:gd name="T42" fmla="*/ 229 w 265"/>
                  <a:gd name="T43" fmla="*/ 123 h 204"/>
                  <a:gd name="T44" fmla="*/ 238 w 265"/>
                  <a:gd name="T45" fmla="*/ 106 h 204"/>
                  <a:gd name="T46" fmla="*/ 229 w 265"/>
                  <a:gd name="T47" fmla="*/ 88 h 204"/>
                  <a:gd name="T48" fmla="*/ 229 w 265"/>
                  <a:gd name="T49" fmla="*/ 88 h 204"/>
                  <a:gd name="T50" fmla="*/ 238 w 265"/>
                  <a:gd name="T51" fmla="*/ 79 h 204"/>
                  <a:gd name="T52" fmla="*/ 256 w 265"/>
                  <a:gd name="T53" fmla="*/ 70 h 204"/>
                  <a:gd name="T54" fmla="*/ 264 w 265"/>
                  <a:gd name="T55" fmla="*/ 53 h 204"/>
                  <a:gd name="T56" fmla="*/ 238 w 265"/>
                  <a:gd name="T57" fmla="*/ 9 h 204"/>
                  <a:gd name="T58" fmla="*/ 212 w 265"/>
                  <a:gd name="T59" fmla="*/ 0 h 204"/>
                  <a:gd name="T60" fmla="*/ 141 w 265"/>
                  <a:gd name="T61" fmla="*/ 0 h 204"/>
                  <a:gd name="T62" fmla="*/ 114 w 265"/>
                  <a:gd name="T63" fmla="*/ 9 h 204"/>
                  <a:gd name="T64" fmla="*/ 70 w 265"/>
                  <a:gd name="T65" fmla="*/ 17 h 204"/>
                  <a:gd name="T66" fmla="*/ 9 w 265"/>
                  <a:gd name="T67" fmla="*/ 44 h 204"/>
                  <a:gd name="T68" fmla="*/ 0 w 265"/>
                  <a:gd name="T69" fmla="*/ 53 h 204"/>
                  <a:gd name="T70" fmla="*/ 9 w 265"/>
                  <a:gd name="T71" fmla="*/ 7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5" h="204">
                    <a:moveTo>
                      <a:pt x="9" y="70"/>
                    </a:moveTo>
                    <a:lnTo>
                      <a:pt x="9" y="70"/>
                    </a:lnTo>
                    <a:lnTo>
                      <a:pt x="35" y="79"/>
                    </a:lnTo>
                    <a:lnTo>
                      <a:pt x="53" y="79"/>
                    </a:lnTo>
                    <a:lnTo>
                      <a:pt x="53" y="79"/>
                    </a:lnTo>
                    <a:lnTo>
                      <a:pt x="79" y="79"/>
                    </a:lnTo>
                    <a:lnTo>
                      <a:pt x="79" y="79"/>
                    </a:lnTo>
                    <a:lnTo>
                      <a:pt x="106" y="79"/>
                    </a:lnTo>
                    <a:lnTo>
                      <a:pt x="123" y="70"/>
                    </a:lnTo>
                    <a:lnTo>
                      <a:pt x="123" y="70"/>
                    </a:lnTo>
                    <a:lnTo>
                      <a:pt x="150" y="70"/>
                    </a:lnTo>
                    <a:lnTo>
                      <a:pt x="150" y="70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06" y="88"/>
                    </a:lnTo>
                    <a:lnTo>
                      <a:pt x="62" y="97"/>
                    </a:lnTo>
                    <a:lnTo>
                      <a:pt x="26" y="106"/>
                    </a:lnTo>
                    <a:lnTo>
                      <a:pt x="17" y="123"/>
                    </a:lnTo>
                    <a:lnTo>
                      <a:pt x="17" y="141"/>
                    </a:lnTo>
                    <a:lnTo>
                      <a:pt x="17" y="141"/>
                    </a:lnTo>
                    <a:lnTo>
                      <a:pt x="26" y="167"/>
                    </a:lnTo>
                    <a:lnTo>
                      <a:pt x="44" y="185"/>
                    </a:lnTo>
                    <a:lnTo>
                      <a:pt x="70" y="194"/>
                    </a:lnTo>
                    <a:lnTo>
                      <a:pt x="106" y="194"/>
                    </a:lnTo>
                    <a:lnTo>
                      <a:pt x="106" y="194"/>
                    </a:lnTo>
                    <a:lnTo>
                      <a:pt x="114" y="203"/>
                    </a:lnTo>
                    <a:lnTo>
                      <a:pt x="114" y="203"/>
                    </a:lnTo>
                    <a:lnTo>
                      <a:pt x="141" y="194"/>
                    </a:lnTo>
                    <a:lnTo>
                      <a:pt x="167" y="185"/>
                    </a:lnTo>
                    <a:lnTo>
                      <a:pt x="185" y="167"/>
                    </a:lnTo>
                    <a:lnTo>
                      <a:pt x="203" y="159"/>
                    </a:lnTo>
                    <a:lnTo>
                      <a:pt x="203" y="159"/>
                    </a:lnTo>
                    <a:lnTo>
                      <a:pt x="203" y="141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29" y="123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97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38" y="79"/>
                    </a:lnTo>
                    <a:lnTo>
                      <a:pt x="238" y="79"/>
                    </a:lnTo>
                    <a:lnTo>
                      <a:pt x="256" y="70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56" y="35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12" y="0"/>
                    </a:lnTo>
                    <a:lnTo>
                      <a:pt x="176" y="0"/>
                    </a:lnTo>
                    <a:lnTo>
                      <a:pt x="141" y="0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70" y="17"/>
                    </a:lnTo>
                    <a:lnTo>
                      <a:pt x="70" y="17"/>
                    </a:lnTo>
                    <a:lnTo>
                      <a:pt x="17" y="35"/>
                    </a:lnTo>
                    <a:lnTo>
                      <a:pt x="9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9" y="7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" name="Freeform 22">
                <a:extLst>
                  <a:ext uri="{FF2B5EF4-FFF2-40B4-BE49-F238E27FC236}">
                    <a16:creationId xmlns:a16="http://schemas.microsoft.com/office/drawing/2014/main" id="{15798289-BCA8-AC47-BB78-FDA4119D85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000" y="2627313"/>
                <a:ext cx="53975" cy="50800"/>
              </a:xfrm>
              <a:custGeom>
                <a:avLst/>
                <a:gdLst>
                  <a:gd name="T0" fmla="*/ 141 w 151"/>
                  <a:gd name="T1" fmla="*/ 9 h 143"/>
                  <a:gd name="T2" fmla="*/ 141 w 151"/>
                  <a:gd name="T3" fmla="*/ 9 h 143"/>
                  <a:gd name="T4" fmla="*/ 141 w 151"/>
                  <a:gd name="T5" fmla="*/ 9 h 143"/>
                  <a:gd name="T6" fmla="*/ 141 w 151"/>
                  <a:gd name="T7" fmla="*/ 9 h 143"/>
                  <a:gd name="T8" fmla="*/ 141 w 151"/>
                  <a:gd name="T9" fmla="*/ 0 h 143"/>
                  <a:gd name="T10" fmla="*/ 133 w 151"/>
                  <a:gd name="T11" fmla="*/ 0 h 143"/>
                  <a:gd name="T12" fmla="*/ 133 w 151"/>
                  <a:gd name="T13" fmla="*/ 0 h 143"/>
                  <a:gd name="T14" fmla="*/ 115 w 151"/>
                  <a:gd name="T15" fmla="*/ 0 h 143"/>
                  <a:gd name="T16" fmla="*/ 97 w 151"/>
                  <a:gd name="T17" fmla="*/ 18 h 143"/>
                  <a:gd name="T18" fmla="*/ 71 w 151"/>
                  <a:gd name="T19" fmla="*/ 44 h 143"/>
                  <a:gd name="T20" fmla="*/ 71 w 151"/>
                  <a:gd name="T21" fmla="*/ 44 h 143"/>
                  <a:gd name="T22" fmla="*/ 53 w 151"/>
                  <a:gd name="T23" fmla="*/ 62 h 143"/>
                  <a:gd name="T24" fmla="*/ 53 w 151"/>
                  <a:gd name="T25" fmla="*/ 62 h 143"/>
                  <a:gd name="T26" fmla="*/ 44 w 151"/>
                  <a:gd name="T27" fmla="*/ 71 h 143"/>
                  <a:gd name="T28" fmla="*/ 44 w 151"/>
                  <a:gd name="T29" fmla="*/ 71 h 143"/>
                  <a:gd name="T30" fmla="*/ 44 w 151"/>
                  <a:gd name="T31" fmla="*/ 80 h 143"/>
                  <a:gd name="T32" fmla="*/ 44 w 151"/>
                  <a:gd name="T33" fmla="*/ 80 h 143"/>
                  <a:gd name="T34" fmla="*/ 36 w 151"/>
                  <a:gd name="T35" fmla="*/ 80 h 143"/>
                  <a:gd name="T36" fmla="*/ 27 w 151"/>
                  <a:gd name="T37" fmla="*/ 80 h 143"/>
                  <a:gd name="T38" fmla="*/ 27 w 151"/>
                  <a:gd name="T39" fmla="*/ 80 h 143"/>
                  <a:gd name="T40" fmla="*/ 9 w 151"/>
                  <a:gd name="T41" fmla="*/ 80 h 143"/>
                  <a:gd name="T42" fmla="*/ 0 w 151"/>
                  <a:gd name="T43" fmla="*/ 89 h 143"/>
                  <a:gd name="T44" fmla="*/ 0 w 151"/>
                  <a:gd name="T45" fmla="*/ 89 h 143"/>
                  <a:gd name="T46" fmla="*/ 0 w 151"/>
                  <a:gd name="T47" fmla="*/ 115 h 143"/>
                  <a:gd name="T48" fmla="*/ 0 w 151"/>
                  <a:gd name="T49" fmla="*/ 115 h 143"/>
                  <a:gd name="T50" fmla="*/ 0 w 151"/>
                  <a:gd name="T51" fmla="*/ 124 h 143"/>
                  <a:gd name="T52" fmla="*/ 0 w 151"/>
                  <a:gd name="T53" fmla="*/ 124 h 143"/>
                  <a:gd name="T54" fmla="*/ 9 w 151"/>
                  <a:gd name="T55" fmla="*/ 133 h 143"/>
                  <a:gd name="T56" fmla="*/ 9 w 151"/>
                  <a:gd name="T57" fmla="*/ 133 h 143"/>
                  <a:gd name="T58" fmla="*/ 18 w 151"/>
                  <a:gd name="T59" fmla="*/ 142 h 143"/>
                  <a:gd name="T60" fmla="*/ 27 w 151"/>
                  <a:gd name="T61" fmla="*/ 142 h 143"/>
                  <a:gd name="T62" fmla="*/ 27 w 151"/>
                  <a:gd name="T63" fmla="*/ 142 h 143"/>
                  <a:gd name="T64" fmla="*/ 36 w 151"/>
                  <a:gd name="T65" fmla="*/ 142 h 143"/>
                  <a:gd name="T66" fmla="*/ 36 w 151"/>
                  <a:gd name="T67" fmla="*/ 142 h 143"/>
                  <a:gd name="T68" fmla="*/ 44 w 151"/>
                  <a:gd name="T69" fmla="*/ 133 h 143"/>
                  <a:gd name="T70" fmla="*/ 44 w 151"/>
                  <a:gd name="T71" fmla="*/ 133 h 143"/>
                  <a:gd name="T72" fmla="*/ 62 w 151"/>
                  <a:gd name="T73" fmla="*/ 142 h 143"/>
                  <a:gd name="T74" fmla="*/ 62 w 151"/>
                  <a:gd name="T75" fmla="*/ 142 h 143"/>
                  <a:gd name="T76" fmla="*/ 71 w 151"/>
                  <a:gd name="T77" fmla="*/ 142 h 143"/>
                  <a:gd name="T78" fmla="*/ 71 w 151"/>
                  <a:gd name="T79" fmla="*/ 142 h 143"/>
                  <a:gd name="T80" fmla="*/ 97 w 151"/>
                  <a:gd name="T81" fmla="*/ 115 h 143"/>
                  <a:gd name="T82" fmla="*/ 141 w 151"/>
                  <a:gd name="T83" fmla="*/ 89 h 143"/>
                  <a:gd name="T84" fmla="*/ 141 w 151"/>
                  <a:gd name="T85" fmla="*/ 89 h 143"/>
                  <a:gd name="T86" fmla="*/ 141 w 151"/>
                  <a:gd name="T87" fmla="*/ 80 h 143"/>
                  <a:gd name="T88" fmla="*/ 141 w 151"/>
                  <a:gd name="T89" fmla="*/ 80 h 143"/>
                  <a:gd name="T90" fmla="*/ 133 w 151"/>
                  <a:gd name="T91" fmla="*/ 71 h 143"/>
                  <a:gd name="T92" fmla="*/ 133 w 151"/>
                  <a:gd name="T93" fmla="*/ 62 h 143"/>
                  <a:gd name="T94" fmla="*/ 133 w 151"/>
                  <a:gd name="T95" fmla="*/ 62 h 143"/>
                  <a:gd name="T96" fmla="*/ 124 w 151"/>
                  <a:gd name="T97" fmla="*/ 62 h 143"/>
                  <a:gd name="T98" fmla="*/ 115 w 151"/>
                  <a:gd name="T99" fmla="*/ 53 h 143"/>
                  <a:gd name="T100" fmla="*/ 115 w 151"/>
                  <a:gd name="T101" fmla="*/ 53 h 143"/>
                  <a:gd name="T102" fmla="*/ 124 w 151"/>
                  <a:gd name="T103" fmla="*/ 44 h 143"/>
                  <a:gd name="T104" fmla="*/ 124 w 151"/>
                  <a:gd name="T105" fmla="*/ 44 h 143"/>
                  <a:gd name="T106" fmla="*/ 133 w 151"/>
                  <a:gd name="T107" fmla="*/ 44 h 143"/>
                  <a:gd name="T108" fmla="*/ 133 w 151"/>
                  <a:gd name="T109" fmla="*/ 44 h 143"/>
                  <a:gd name="T110" fmla="*/ 150 w 151"/>
                  <a:gd name="T111" fmla="*/ 36 h 143"/>
                  <a:gd name="T112" fmla="*/ 150 w 151"/>
                  <a:gd name="T113" fmla="*/ 27 h 143"/>
                  <a:gd name="T114" fmla="*/ 150 w 151"/>
                  <a:gd name="T115" fmla="*/ 27 h 143"/>
                  <a:gd name="T116" fmla="*/ 141 w 151"/>
                  <a:gd name="T117" fmla="*/ 9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43">
                    <a:moveTo>
                      <a:pt x="141" y="9"/>
                    </a:moveTo>
                    <a:lnTo>
                      <a:pt x="141" y="9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41" y="0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15" y="0"/>
                    </a:lnTo>
                    <a:lnTo>
                      <a:pt x="97" y="18"/>
                    </a:lnTo>
                    <a:lnTo>
                      <a:pt x="71" y="44"/>
                    </a:lnTo>
                    <a:lnTo>
                      <a:pt x="71" y="44"/>
                    </a:lnTo>
                    <a:lnTo>
                      <a:pt x="53" y="62"/>
                    </a:lnTo>
                    <a:lnTo>
                      <a:pt x="53" y="62"/>
                    </a:lnTo>
                    <a:lnTo>
                      <a:pt x="44" y="71"/>
                    </a:lnTo>
                    <a:lnTo>
                      <a:pt x="44" y="71"/>
                    </a:lnTo>
                    <a:lnTo>
                      <a:pt x="44" y="80"/>
                    </a:lnTo>
                    <a:lnTo>
                      <a:pt x="44" y="80"/>
                    </a:lnTo>
                    <a:lnTo>
                      <a:pt x="36" y="80"/>
                    </a:lnTo>
                    <a:lnTo>
                      <a:pt x="27" y="80"/>
                    </a:lnTo>
                    <a:lnTo>
                      <a:pt x="27" y="80"/>
                    </a:lnTo>
                    <a:lnTo>
                      <a:pt x="9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9" y="133"/>
                    </a:lnTo>
                    <a:lnTo>
                      <a:pt x="9" y="133"/>
                    </a:lnTo>
                    <a:lnTo>
                      <a:pt x="18" y="142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36" y="142"/>
                    </a:lnTo>
                    <a:lnTo>
                      <a:pt x="36" y="142"/>
                    </a:lnTo>
                    <a:lnTo>
                      <a:pt x="44" y="133"/>
                    </a:lnTo>
                    <a:lnTo>
                      <a:pt x="44" y="133"/>
                    </a:lnTo>
                    <a:lnTo>
                      <a:pt x="62" y="142"/>
                    </a:lnTo>
                    <a:lnTo>
                      <a:pt x="62" y="142"/>
                    </a:lnTo>
                    <a:lnTo>
                      <a:pt x="71" y="142"/>
                    </a:lnTo>
                    <a:lnTo>
                      <a:pt x="71" y="142"/>
                    </a:lnTo>
                    <a:lnTo>
                      <a:pt x="97" y="115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41" y="80"/>
                    </a:lnTo>
                    <a:lnTo>
                      <a:pt x="141" y="80"/>
                    </a:lnTo>
                    <a:lnTo>
                      <a:pt x="133" y="71"/>
                    </a:lnTo>
                    <a:lnTo>
                      <a:pt x="133" y="62"/>
                    </a:lnTo>
                    <a:lnTo>
                      <a:pt x="133" y="62"/>
                    </a:lnTo>
                    <a:lnTo>
                      <a:pt x="124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24" y="44"/>
                    </a:lnTo>
                    <a:lnTo>
                      <a:pt x="124" y="44"/>
                    </a:lnTo>
                    <a:lnTo>
                      <a:pt x="133" y="44"/>
                    </a:lnTo>
                    <a:lnTo>
                      <a:pt x="133" y="44"/>
                    </a:lnTo>
                    <a:lnTo>
                      <a:pt x="150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7" name="Freeform 23">
                <a:extLst>
                  <a:ext uri="{FF2B5EF4-FFF2-40B4-BE49-F238E27FC236}">
                    <a16:creationId xmlns:a16="http://schemas.microsoft.com/office/drawing/2014/main" id="{3E45FA8C-A4FE-2D40-887B-FA9A99CEE5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2825" y="2751138"/>
                <a:ext cx="22225" cy="25400"/>
              </a:xfrm>
              <a:custGeom>
                <a:avLst/>
                <a:gdLst>
                  <a:gd name="T0" fmla="*/ 44 w 62"/>
                  <a:gd name="T1" fmla="*/ 0 h 71"/>
                  <a:gd name="T2" fmla="*/ 44 w 62"/>
                  <a:gd name="T3" fmla="*/ 0 h 71"/>
                  <a:gd name="T4" fmla="*/ 44 w 62"/>
                  <a:gd name="T5" fmla="*/ 0 h 71"/>
                  <a:gd name="T6" fmla="*/ 35 w 62"/>
                  <a:gd name="T7" fmla="*/ 0 h 71"/>
                  <a:gd name="T8" fmla="*/ 26 w 62"/>
                  <a:gd name="T9" fmla="*/ 8 h 71"/>
                  <a:gd name="T10" fmla="*/ 26 w 62"/>
                  <a:gd name="T11" fmla="*/ 8 h 71"/>
                  <a:gd name="T12" fmla="*/ 17 w 62"/>
                  <a:gd name="T13" fmla="*/ 26 h 71"/>
                  <a:gd name="T14" fmla="*/ 17 w 62"/>
                  <a:gd name="T15" fmla="*/ 26 h 71"/>
                  <a:gd name="T16" fmla="*/ 17 w 62"/>
                  <a:gd name="T17" fmla="*/ 26 h 71"/>
                  <a:gd name="T18" fmla="*/ 17 w 62"/>
                  <a:gd name="T19" fmla="*/ 26 h 71"/>
                  <a:gd name="T20" fmla="*/ 8 w 62"/>
                  <a:gd name="T21" fmla="*/ 35 h 71"/>
                  <a:gd name="T22" fmla="*/ 0 w 62"/>
                  <a:gd name="T23" fmla="*/ 44 h 71"/>
                  <a:gd name="T24" fmla="*/ 0 w 62"/>
                  <a:gd name="T25" fmla="*/ 44 h 71"/>
                  <a:gd name="T26" fmla="*/ 0 w 62"/>
                  <a:gd name="T27" fmla="*/ 44 h 71"/>
                  <a:gd name="T28" fmla="*/ 0 w 62"/>
                  <a:gd name="T29" fmla="*/ 53 h 71"/>
                  <a:gd name="T30" fmla="*/ 0 w 62"/>
                  <a:gd name="T31" fmla="*/ 53 h 71"/>
                  <a:gd name="T32" fmla="*/ 0 w 62"/>
                  <a:gd name="T33" fmla="*/ 53 h 71"/>
                  <a:gd name="T34" fmla="*/ 0 w 62"/>
                  <a:gd name="T35" fmla="*/ 53 h 71"/>
                  <a:gd name="T36" fmla="*/ 0 w 62"/>
                  <a:gd name="T37" fmla="*/ 53 h 71"/>
                  <a:gd name="T38" fmla="*/ 8 w 62"/>
                  <a:gd name="T39" fmla="*/ 61 h 71"/>
                  <a:gd name="T40" fmla="*/ 17 w 62"/>
                  <a:gd name="T41" fmla="*/ 70 h 71"/>
                  <a:gd name="T42" fmla="*/ 17 w 62"/>
                  <a:gd name="T43" fmla="*/ 70 h 71"/>
                  <a:gd name="T44" fmla="*/ 26 w 62"/>
                  <a:gd name="T45" fmla="*/ 61 h 71"/>
                  <a:gd name="T46" fmla="*/ 26 w 62"/>
                  <a:gd name="T47" fmla="*/ 61 h 71"/>
                  <a:gd name="T48" fmla="*/ 26 w 62"/>
                  <a:gd name="T49" fmla="*/ 61 h 71"/>
                  <a:gd name="T50" fmla="*/ 26 w 62"/>
                  <a:gd name="T51" fmla="*/ 61 h 71"/>
                  <a:gd name="T52" fmla="*/ 35 w 62"/>
                  <a:gd name="T53" fmla="*/ 53 h 71"/>
                  <a:gd name="T54" fmla="*/ 35 w 62"/>
                  <a:gd name="T55" fmla="*/ 53 h 71"/>
                  <a:gd name="T56" fmla="*/ 53 w 62"/>
                  <a:gd name="T57" fmla="*/ 44 h 71"/>
                  <a:gd name="T58" fmla="*/ 61 w 62"/>
                  <a:gd name="T59" fmla="*/ 35 h 71"/>
                  <a:gd name="T60" fmla="*/ 61 w 62"/>
                  <a:gd name="T61" fmla="*/ 35 h 71"/>
                  <a:gd name="T62" fmla="*/ 61 w 62"/>
                  <a:gd name="T63" fmla="*/ 17 h 71"/>
                  <a:gd name="T64" fmla="*/ 61 w 62"/>
                  <a:gd name="T65" fmla="*/ 8 h 71"/>
                  <a:gd name="T66" fmla="*/ 61 w 62"/>
                  <a:gd name="T67" fmla="*/ 8 h 71"/>
                  <a:gd name="T68" fmla="*/ 44 w 62"/>
                  <a:gd name="T6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71">
                    <a:moveTo>
                      <a:pt x="44" y="0"/>
                    </a:move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8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17" y="70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35" y="53"/>
                    </a:lnTo>
                    <a:lnTo>
                      <a:pt x="35" y="53"/>
                    </a:lnTo>
                    <a:lnTo>
                      <a:pt x="53" y="44"/>
                    </a:lnTo>
                    <a:lnTo>
                      <a:pt x="61" y="35"/>
                    </a:lnTo>
                    <a:lnTo>
                      <a:pt x="61" y="35"/>
                    </a:lnTo>
                    <a:lnTo>
                      <a:pt x="61" y="17"/>
                    </a:lnTo>
                    <a:lnTo>
                      <a:pt x="61" y="8"/>
                    </a:lnTo>
                    <a:lnTo>
                      <a:pt x="61" y="8"/>
                    </a:lnTo>
                    <a:lnTo>
                      <a:pt x="44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8" name="Freeform 24">
                <a:extLst>
                  <a:ext uri="{FF2B5EF4-FFF2-40B4-BE49-F238E27FC236}">
                    <a16:creationId xmlns:a16="http://schemas.microsoft.com/office/drawing/2014/main" id="{2E7492A9-862E-BA48-ABCC-04CD5E80D1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500" y="2728913"/>
                <a:ext cx="19050" cy="9525"/>
              </a:xfrm>
              <a:custGeom>
                <a:avLst/>
                <a:gdLst>
                  <a:gd name="T0" fmla="*/ 35 w 54"/>
                  <a:gd name="T1" fmla="*/ 0 h 27"/>
                  <a:gd name="T2" fmla="*/ 9 w 54"/>
                  <a:gd name="T3" fmla="*/ 0 h 27"/>
                  <a:gd name="T4" fmla="*/ 9 w 54"/>
                  <a:gd name="T5" fmla="*/ 0 h 27"/>
                  <a:gd name="T6" fmla="*/ 0 w 54"/>
                  <a:gd name="T7" fmla="*/ 9 h 27"/>
                  <a:gd name="T8" fmla="*/ 0 w 54"/>
                  <a:gd name="T9" fmla="*/ 17 h 27"/>
                  <a:gd name="T10" fmla="*/ 0 w 54"/>
                  <a:gd name="T11" fmla="*/ 17 h 27"/>
                  <a:gd name="T12" fmla="*/ 0 w 54"/>
                  <a:gd name="T13" fmla="*/ 26 h 27"/>
                  <a:gd name="T14" fmla="*/ 9 w 54"/>
                  <a:gd name="T15" fmla="*/ 26 h 27"/>
                  <a:gd name="T16" fmla="*/ 35 w 54"/>
                  <a:gd name="T17" fmla="*/ 26 h 27"/>
                  <a:gd name="T18" fmla="*/ 35 w 54"/>
                  <a:gd name="T19" fmla="*/ 26 h 27"/>
                  <a:gd name="T20" fmla="*/ 44 w 54"/>
                  <a:gd name="T21" fmla="*/ 26 h 27"/>
                  <a:gd name="T22" fmla="*/ 53 w 54"/>
                  <a:gd name="T23" fmla="*/ 17 h 27"/>
                  <a:gd name="T24" fmla="*/ 53 w 54"/>
                  <a:gd name="T25" fmla="*/ 17 h 27"/>
                  <a:gd name="T26" fmla="*/ 44 w 54"/>
                  <a:gd name="T27" fmla="*/ 9 h 27"/>
                  <a:gd name="T28" fmla="*/ 35 w 54"/>
                  <a:gd name="T2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27">
                    <a:moveTo>
                      <a:pt x="35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9" y="26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44" y="26"/>
                    </a:lnTo>
                    <a:lnTo>
                      <a:pt x="53" y="17"/>
                    </a:lnTo>
                    <a:lnTo>
                      <a:pt x="53" y="17"/>
                    </a:lnTo>
                    <a:lnTo>
                      <a:pt x="44" y="9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9" name="Freeform 25">
                <a:extLst>
                  <a:ext uri="{FF2B5EF4-FFF2-40B4-BE49-F238E27FC236}">
                    <a16:creationId xmlns:a16="http://schemas.microsoft.com/office/drawing/2014/main" id="{A870D371-94FD-544A-9B8D-97651AC256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9175" y="2573338"/>
                <a:ext cx="34925" cy="22225"/>
              </a:xfrm>
              <a:custGeom>
                <a:avLst/>
                <a:gdLst>
                  <a:gd name="T0" fmla="*/ 89 w 98"/>
                  <a:gd name="T1" fmla="*/ 9 h 63"/>
                  <a:gd name="T2" fmla="*/ 71 w 98"/>
                  <a:gd name="T3" fmla="*/ 9 h 63"/>
                  <a:gd name="T4" fmla="*/ 71 w 98"/>
                  <a:gd name="T5" fmla="*/ 9 h 63"/>
                  <a:gd name="T6" fmla="*/ 62 w 98"/>
                  <a:gd name="T7" fmla="*/ 18 h 63"/>
                  <a:gd name="T8" fmla="*/ 62 w 98"/>
                  <a:gd name="T9" fmla="*/ 18 h 63"/>
                  <a:gd name="T10" fmla="*/ 53 w 98"/>
                  <a:gd name="T11" fmla="*/ 18 h 63"/>
                  <a:gd name="T12" fmla="*/ 53 w 98"/>
                  <a:gd name="T13" fmla="*/ 18 h 63"/>
                  <a:gd name="T14" fmla="*/ 53 w 98"/>
                  <a:gd name="T15" fmla="*/ 9 h 63"/>
                  <a:gd name="T16" fmla="*/ 44 w 98"/>
                  <a:gd name="T17" fmla="*/ 0 h 63"/>
                  <a:gd name="T18" fmla="*/ 36 w 98"/>
                  <a:gd name="T19" fmla="*/ 0 h 63"/>
                  <a:gd name="T20" fmla="*/ 36 w 98"/>
                  <a:gd name="T21" fmla="*/ 0 h 63"/>
                  <a:gd name="T22" fmla="*/ 9 w 98"/>
                  <a:gd name="T23" fmla="*/ 9 h 63"/>
                  <a:gd name="T24" fmla="*/ 0 w 98"/>
                  <a:gd name="T25" fmla="*/ 18 h 63"/>
                  <a:gd name="T26" fmla="*/ 0 w 98"/>
                  <a:gd name="T27" fmla="*/ 27 h 63"/>
                  <a:gd name="T28" fmla="*/ 0 w 98"/>
                  <a:gd name="T29" fmla="*/ 27 h 63"/>
                  <a:gd name="T30" fmla="*/ 9 w 98"/>
                  <a:gd name="T31" fmla="*/ 44 h 63"/>
                  <a:gd name="T32" fmla="*/ 27 w 98"/>
                  <a:gd name="T33" fmla="*/ 53 h 63"/>
                  <a:gd name="T34" fmla="*/ 62 w 98"/>
                  <a:gd name="T35" fmla="*/ 62 h 63"/>
                  <a:gd name="T36" fmla="*/ 80 w 98"/>
                  <a:gd name="T37" fmla="*/ 62 h 63"/>
                  <a:gd name="T38" fmla="*/ 80 w 98"/>
                  <a:gd name="T39" fmla="*/ 62 h 63"/>
                  <a:gd name="T40" fmla="*/ 89 w 98"/>
                  <a:gd name="T41" fmla="*/ 53 h 63"/>
                  <a:gd name="T42" fmla="*/ 97 w 98"/>
                  <a:gd name="T43" fmla="*/ 44 h 63"/>
                  <a:gd name="T44" fmla="*/ 97 w 98"/>
                  <a:gd name="T45" fmla="*/ 44 h 63"/>
                  <a:gd name="T46" fmla="*/ 97 w 98"/>
                  <a:gd name="T47" fmla="*/ 27 h 63"/>
                  <a:gd name="T48" fmla="*/ 97 w 98"/>
                  <a:gd name="T49" fmla="*/ 18 h 63"/>
                  <a:gd name="T50" fmla="*/ 97 w 98"/>
                  <a:gd name="T51" fmla="*/ 18 h 63"/>
                  <a:gd name="T52" fmla="*/ 89 w 98"/>
                  <a:gd name="T53" fmla="*/ 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63">
                    <a:moveTo>
                      <a:pt x="89" y="9"/>
                    </a:moveTo>
                    <a:lnTo>
                      <a:pt x="71" y="9"/>
                    </a:lnTo>
                    <a:lnTo>
                      <a:pt x="71" y="9"/>
                    </a:lnTo>
                    <a:lnTo>
                      <a:pt x="62" y="18"/>
                    </a:lnTo>
                    <a:lnTo>
                      <a:pt x="62" y="18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44"/>
                    </a:lnTo>
                    <a:lnTo>
                      <a:pt x="27" y="53"/>
                    </a:lnTo>
                    <a:lnTo>
                      <a:pt x="62" y="62"/>
                    </a:lnTo>
                    <a:lnTo>
                      <a:pt x="80" y="62"/>
                    </a:lnTo>
                    <a:lnTo>
                      <a:pt x="80" y="62"/>
                    </a:lnTo>
                    <a:lnTo>
                      <a:pt x="89" y="53"/>
                    </a:lnTo>
                    <a:lnTo>
                      <a:pt x="97" y="44"/>
                    </a:lnTo>
                    <a:lnTo>
                      <a:pt x="97" y="44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9" y="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0" name="Freeform 34">
                <a:extLst>
                  <a:ext uri="{FF2B5EF4-FFF2-40B4-BE49-F238E27FC236}">
                    <a16:creationId xmlns:a16="http://schemas.microsoft.com/office/drawing/2014/main" id="{A1039C68-62D7-E346-B4E7-6981B6C85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888" y="3554413"/>
                <a:ext cx="34925" cy="19050"/>
              </a:xfrm>
              <a:custGeom>
                <a:avLst/>
                <a:gdLst>
                  <a:gd name="T0" fmla="*/ 44 w 98"/>
                  <a:gd name="T1" fmla="*/ 53 h 54"/>
                  <a:gd name="T2" fmla="*/ 44 w 98"/>
                  <a:gd name="T3" fmla="*/ 53 h 54"/>
                  <a:gd name="T4" fmla="*/ 79 w 98"/>
                  <a:gd name="T5" fmla="*/ 44 h 54"/>
                  <a:gd name="T6" fmla="*/ 97 w 98"/>
                  <a:gd name="T7" fmla="*/ 27 h 54"/>
                  <a:gd name="T8" fmla="*/ 97 w 98"/>
                  <a:gd name="T9" fmla="*/ 27 h 54"/>
                  <a:gd name="T10" fmla="*/ 97 w 98"/>
                  <a:gd name="T11" fmla="*/ 18 h 54"/>
                  <a:gd name="T12" fmla="*/ 97 w 98"/>
                  <a:gd name="T13" fmla="*/ 18 h 54"/>
                  <a:gd name="T14" fmla="*/ 88 w 98"/>
                  <a:gd name="T15" fmla="*/ 9 h 54"/>
                  <a:gd name="T16" fmla="*/ 88 w 98"/>
                  <a:gd name="T17" fmla="*/ 9 h 54"/>
                  <a:gd name="T18" fmla="*/ 79 w 98"/>
                  <a:gd name="T19" fmla="*/ 9 h 54"/>
                  <a:gd name="T20" fmla="*/ 79 w 98"/>
                  <a:gd name="T21" fmla="*/ 9 h 54"/>
                  <a:gd name="T22" fmla="*/ 35 w 98"/>
                  <a:gd name="T23" fmla="*/ 0 h 54"/>
                  <a:gd name="T24" fmla="*/ 35 w 98"/>
                  <a:gd name="T25" fmla="*/ 0 h 54"/>
                  <a:gd name="T26" fmla="*/ 18 w 98"/>
                  <a:gd name="T27" fmla="*/ 0 h 54"/>
                  <a:gd name="T28" fmla="*/ 0 w 98"/>
                  <a:gd name="T29" fmla="*/ 0 h 54"/>
                  <a:gd name="T30" fmla="*/ 0 w 98"/>
                  <a:gd name="T31" fmla="*/ 0 h 54"/>
                  <a:gd name="T32" fmla="*/ 0 w 98"/>
                  <a:gd name="T33" fmla="*/ 18 h 54"/>
                  <a:gd name="T34" fmla="*/ 0 w 98"/>
                  <a:gd name="T35" fmla="*/ 18 h 54"/>
                  <a:gd name="T36" fmla="*/ 0 w 98"/>
                  <a:gd name="T37" fmla="*/ 18 h 54"/>
                  <a:gd name="T38" fmla="*/ 0 w 98"/>
                  <a:gd name="T39" fmla="*/ 27 h 54"/>
                  <a:gd name="T40" fmla="*/ 0 w 98"/>
                  <a:gd name="T41" fmla="*/ 27 h 54"/>
                  <a:gd name="T42" fmla="*/ 26 w 98"/>
                  <a:gd name="T43" fmla="*/ 44 h 54"/>
                  <a:gd name="T44" fmla="*/ 44 w 98"/>
                  <a:gd name="T45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8" h="54">
                    <a:moveTo>
                      <a:pt x="44" y="53"/>
                    </a:moveTo>
                    <a:lnTo>
                      <a:pt x="44" y="53"/>
                    </a:lnTo>
                    <a:lnTo>
                      <a:pt x="79" y="44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8" y="9"/>
                    </a:lnTo>
                    <a:lnTo>
                      <a:pt x="88" y="9"/>
                    </a:lnTo>
                    <a:lnTo>
                      <a:pt x="79" y="9"/>
                    </a:lnTo>
                    <a:lnTo>
                      <a:pt x="79" y="9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26" y="44"/>
                    </a:lnTo>
                    <a:lnTo>
                      <a:pt x="44" y="5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894C9EA0-E52A-B345-B6E2-1BCD2E5C31E3}"/>
                </a:ext>
              </a:extLst>
            </p:cNvPr>
            <p:cNvGrpSpPr/>
            <p:nvPr/>
          </p:nvGrpSpPr>
          <p:grpSpPr>
            <a:xfrm>
              <a:off x="3788336" y="3251015"/>
              <a:ext cx="1384300" cy="1509712"/>
              <a:chOff x="4078288" y="3525838"/>
              <a:chExt cx="1384300" cy="1509712"/>
            </a:xfrm>
            <a:solidFill>
              <a:schemeClr val="accent4"/>
            </a:solidFill>
          </p:grpSpPr>
          <p:sp>
            <p:nvSpPr>
              <p:cNvPr id="143" name="Freeform 35">
                <a:extLst>
                  <a:ext uri="{FF2B5EF4-FFF2-40B4-BE49-F238E27FC236}">
                    <a16:creationId xmlns:a16="http://schemas.microsoft.com/office/drawing/2014/main" id="{0D4CEA47-BBB8-3647-9CD0-5AFD9BAE5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288" y="3525838"/>
                <a:ext cx="1384300" cy="1509712"/>
              </a:xfrm>
              <a:custGeom>
                <a:avLst/>
                <a:gdLst>
                  <a:gd name="T0" fmla="*/ 3555 w 3847"/>
                  <a:gd name="T1" fmla="*/ 1571 h 4194"/>
                  <a:gd name="T2" fmla="*/ 3387 w 3847"/>
                  <a:gd name="T3" fmla="*/ 1518 h 4194"/>
                  <a:gd name="T4" fmla="*/ 3219 w 3847"/>
                  <a:gd name="T5" fmla="*/ 1333 h 4194"/>
                  <a:gd name="T6" fmla="*/ 3113 w 3847"/>
                  <a:gd name="T7" fmla="*/ 1138 h 4194"/>
                  <a:gd name="T8" fmla="*/ 2981 w 3847"/>
                  <a:gd name="T9" fmla="*/ 882 h 4194"/>
                  <a:gd name="T10" fmla="*/ 2875 w 3847"/>
                  <a:gd name="T11" fmla="*/ 653 h 4194"/>
                  <a:gd name="T12" fmla="*/ 2796 w 3847"/>
                  <a:gd name="T13" fmla="*/ 503 h 4194"/>
                  <a:gd name="T14" fmla="*/ 2919 w 3847"/>
                  <a:gd name="T15" fmla="*/ 467 h 4194"/>
                  <a:gd name="T16" fmla="*/ 2611 w 3847"/>
                  <a:gd name="T17" fmla="*/ 379 h 4194"/>
                  <a:gd name="T18" fmla="*/ 2372 w 3847"/>
                  <a:gd name="T19" fmla="*/ 335 h 4194"/>
                  <a:gd name="T20" fmla="*/ 2072 w 3847"/>
                  <a:gd name="T21" fmla="*/ 344 h 4194"/>
                  <a:gd name="T22" fmla="*/ 1852 w 3847"/>
                  <a:gd name="T23" fmla="*/ 353 h 4194"/>
                  <a:gd name="T24" fmla="*/ 1649 w 3847"/>
                  <a:gd name="T25" fmla="*/ 273 h 4194"/>
                  <a:gd name="T26" fmla="*/ 1544 w 3847"/>
                  <a:gd name="T27" fmla="*/ 211 h 4194"/>
                  <a:gd name="T28" fmla="*/ 1605 w 3847"/>
                  <a:gd name="T29" fmla="*/ 61 h 4194"/>
                  <a:gd name="T30" fmla="*/ 1456 w 3847"/>
                  <a:gd name="T31" fmla="*/ 26 h 4194"/>
                  <a:gd name="T32" fmla="*/ 1288 w 3847"/>
                  <a:gd name="T33" fmla="*/ 35 h 4194"/>
                  <a:gd name="T34" fmla="*/ 873 w 3847"/>
                  <a:gd name="T35" fmla="*/ 132 h 4194"/>
                  <a:gd name="T36" fmla="*/ 697 w 3847"/>
                  <a:gd name="T37" fmla="*/ 114 h 4194"/>
                  <a:gd name="T38" fmla="*/ 450 w 3847"/>
                  <a:gd name="T39" fmla="*/ 291 h 4194"/>
                  <a:gd name="T40" fmla="*/ 300 w 3847"/>
                  <a:gd name="T41" fmla="*/ 565 h 4194"/>
                  <a:gd name="T42" fmla="*/ 115 w 3847"/>
                  <a:gd name="T43" fmla="*/ 750 h 4194"/>
                  <a:gd name="T44" fmla="*/ 35 w 3847"/>
                  <a:gd name="T45" fmla="*/ 1068 h 4194"/>
                  <a:gd name="T46" fmla="*/ 18 w 3847"/>
                  <a:gd name="T47" fmla="*/ 1280 h 4194"/>
                  <a:gd name="T48" fmla="*/ 26 w 3847"/>
                  <a:gd name="T49" fmla="*/ 1438 h 4194"/>
                  <a:gd name="T50" fmla="*/ 97 w 3847"/>
                  <a:gd name="T51" fmla="*/ 1527 h 4194"/>
                  <a:gd name="T52" fmla="*/ 212 w 3847"/>
                  <a:gd name="T53" fmla="*/ 1668 h 4194"/>
                  <a:gd name="T54" fmla="*/ 450 w 3847"/>
                  <a:gd name="T55" fmla="*/ 1889 h 4194"/>
                  <a:gd name="T56" fmla="*/ 803 w 3847"/>
                  <a:gd name="T57" fmla="*/ 1889 h 4194"/>
                  <a:gd name="T58" fmla="*/ 1041 w 3847"/>
                  <a:gd name="T59" fmla="*/ 1836 h 4194"/>
                  <a:gd name="T60" fmla="*/ 1147 w 3847"/>
                  <a:gd name="T61" fmla="*/ 1809 h 4194"/>
                  <a:gd name="T62" fmla="*/ 1332 w 3847"/>
                  <a:gd name="T63" fmla="*/ 1933 h 4194"/>
                  <a:gd name="T64" fmla="*/ 1500 w 3847"/>
                  <a:gd name="T65" fmla="*/ 1959 h 4194"/>
                  <a:gd name="T66" fmla="*/ 1535 w 3847"/>
                  <a:gd name="T67" fmla="*/ 2056 h 4194"/>
                  <a:gd name="T68" fmla="*/ 1518 w 3847"/>
                  <a:gd name="T69" fmla="*/ 2162 h 4194"/>
                  <a:gd name="T70" fmla="*/ 1500 w 3847"/>
                  <a:gd name="T71" fmla="*/ 2277 h 4194"/>
                  <a:gd name="T72" fmla="*/ 1649 w 3847"/>
                  <a:gd name="T73" fmla="*/ 2454 h 4194"/>
                  <a:gd name="T74" fmla="*/ 1711 w 3847"/>
                  <a:gd name="T75" fmla="*/ 2666 h 4194"/>
                  <a:gd name="T76" fmla="*/ 1658 w 3847"/>
                  <a:gd name="T77" fmla="*/ 3010 h 4194"/>
                  <a:gd name="T78" fmla="*/ 1737 w 3847"/>
                  <a:gd name="T79" fmla="*/ 3381 h 4194"/>
                  <a:gd name="T80" fmla="*/ 1834 w 3847"/>
                  <a:gd name="T81" fmla="*/ 3760 h 4194"/>
                  <a:gd name="T82" fmla="*/ 1966 w 3847"/>
                  <a:gd name="T83" fmla="*/ 4007 h 4194"/>
                  <a:gd name="T84" fmla="*/ 2002 w 3847"/>
                  <a:gd name="T85" fmla="*/ 4157 h 4194"/>
                  <a:gd name="T86" fmla="*/ 2205 w 3847"/>
                  <a:gd name="T87" fmla="*/ 4140 h 4194"/>
                  <a:gd name="T88" fmla="*/ 2452 w 3847"/>
                  <a:gd name="T89" fmla="*/ 4104 h 4194"/>
                  <a:gd name="T90" fmla="*/ 2796 w 3847"/>
                  <a:gd name="T91" fmla="*/ 3663 h 4194"/>
                  <a:gd name="T92" fmla="*/ 2937 w 3847"/>
                  <a:gd name="T93" fmla="*/ 3451 h 4194"/>
                  <a:gd name="T94" fmla="*/ 2902 w 3847"/>
                  <a:gd name="T95" fmla="*/ 3283 h 4194"/>
                  <a:gd name="T96" fmla="*/ 3149 w 3847"/>
                  <a:gd name="T97" fmla="*/ 3116 h 4194"/>
                  <a:gd name="T98" fmla="*/ 3219 w 3847"/>
                  <a:gd name="T99" fmla="*/ 2754 h 4194"/>
                  <a:gd name="T100" fmla="*/ 3149 w 3847"/>
                  <a:gd name="T101" fmla="*/ 2595 h 4194"/>
                  <a:gd name="T102" fmla="*/ 3228 w 3847"/>
                  <a:gd name="T103" fmla="*/ 2304 h 4194"/>
                  <a:gd name="T104" fmla="*/ 3502 w 3847"/>
                  <a:gd name="T105" fmla="*/ 2065 h 4194"/>
                  <a:gd name="T106" fmla="*/ 3846 w 3847"/>
                  <a:gd name="T107" fmla="*/ 1536 h 4194"/>
                  <a:gd name="T108" fmla="*/ 2858 w 3847"/>
                  <a:gd name="T109" fmla="*/ 2710 h 4194"/>
                  <a:gd name="T110" fmla="*/ 2911 w 3847"/>
                  <a:gd name="T111" fmla="*/ 2957 h 4194"/>
                  <a:gd name="T112" fmla="*/ 2840 w 3847"/>
                  <a:gd name="T113" fmla="*/ 2215 h 4194"/>
                  <a:gd name="T114" fmla="*/ 2725 w 3847"/>
                  <a:gd name="T115" fmla="*/ 2295 h 4194"/>
                  <a:gd name="T116" fmla="*/ 2849 w 3847"/>
                  <a:gd name="T117" fmla="*/ 2171 h 4194"/>
                  <a:gd name="T118" fmla="*/ 2584 w 3847"/>
                  <a:gd name="T119" fmla="*/ 2392 h 4194"/>
                  <a:gd name="T120" fmla="*/ 2664 w 3847"/>
                  <a:gd name="T121" fmla="*/ 2621 h 4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47" h="4194">
                    <a:moveTo>
                      <a:pt x="3837" y="1518"/>
                    </a:moveTo>
                    <a:lnTo>
                      <a:pt x="3837" y="1518"/>
                    </a:lnTo>
                    <a:lnTo>
                      <a:pt x="3828" y="1500"/>
                    </a:lnTo>
                    <a:lnTo>
                      <a:pt x="3819" y="1500"/>
                    </a:lnTo>
                    <a:lnTo>
                      <a:pt x="3819" y="1500"/>
                    </a:lnTo>
                    <a:lnTo>
                      <a:pt x="3811" y="1500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75" y="1527"/>
                    </a:lnTo>
                    <a:lnTo>
                      <a:pt x="3740" y="1536"/>
                    </a:lnTo>
                    <a:lnTo>
                      <a:pt x="3669" y="1544"/>
                    </a:lnTo>
                    <a:lnTo>
                      <a:pt x="3669" y="1544"/>
                    </a:lnTo>
                    <a:lnTo>
                      <a:pt x="3608" y="1544"/>
                    </a:lnTo>
                    <a:lnTo>
                      <a:pt x="3590" y="1553"/>
                    </a:lnTo>
                    <a:lnTo>
                      <a:pt x="3572" y="1562"/>
                    </a:lnTo>
                    <a:lnTo>
                      <a:pt x="3572" y="1562"/>
                    </a:lnTo>
                    <a:lnTo>
                      <a:pt x="3572" y="1571"/>
                    </a:lnTo>
                    <a:lnTo>
                      <a:pt x="3572" y="1571"/>
                    </a:lnTo>
                    <a:lnTo>
                      <a:pt x="3555" y="1571"/>
                    </a:lnTo>
                    <a:lnTo>
                      <a:pt x="3511" y="1571"/>
                    </a:lnTo>
                    <a:lnTo>
                      <a:pt x="3511" y="1571"/>
                    </a:lnTo>
                    <a:lnTo>
                      <a:pt x="3502" y="1580"/>
                    </a:lnTo>
                    <a:lnTo>
                      <a:pt x="3502" y="1580"/>
                    </a:lnTo>
                    <a:lnTo>
                      <a:pt x="3484" y="1589"/>
                    </a:lnTo>
                    <a:lnTo>
                      <a:pt x="3458" y="1597"/>
                    </a:lnTo>
                    <a:lnTo>
                      <a:pt x="3458" y="1597"/>
                    </a:lnTo>
                    <a:lnTo>
                      <a:pt x="3431" y="1589"/>
                    </a:lnTo>
                    <a:lnTo>
                      <a:pt x="3422" y="1571"/>
                    </a:lnTo>
                    <a:lnTo>
                      <a:pt x="3422" y="1571"/>
                    </a:lnTo>
                    <a:lnTo>
                      <a:pt x="3405" y="1553"/>
                    </a:lnTo>
                    <a:lnTo>
                      <a:pt x="3387" y="1544"/>
                    </a:lnTo>
                    <a:lnTo>
                      <a:pt x="3387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69" y="1536"/>
                    </a:lnTo>
                    <a:lnTo>
                      <a:pt x="3369" y="1536"/>
                    </a:lnTo>
                    <a:lnTo>
                      <a:pt x="3361" y="1536"/>
                    </a:lnTo>
                    <a:lnTo>
                      <a:pt x="3361" y="1536"/>
                    </a:lnTo>
                    <a:lnTo>
                      <a:pt x="3387" y="1518"/>
                    </a:lnTo>
                    <a:lnTo>
                      <a:pt x="3387" y="1518"/>
                    </a:lnTo>
                    <a:lnTo>
                      <a:pt x="3396" y="1509"/>
                    </a:lnTo>
                    <a:lnTo>
                      <a:pt x="3405" y="1500"/>
                    </a:lnTo>
                    <a:lnTo>
                      <a:pt x="3405" y="1500"/>
                    </a:lnTo>
                    <a:lnTo>
                      <a:pt x="3396" y="1491"/>
                    </a:lnTo>
                    <a:lnTo>
                      <a:pt x="3387" y="1474"/>
                    </a:lnTo>
                    <a:lnTo>
                      <a:pt x="3387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56"/>
                    </a:lnTo>
                    <a:lnTo>
                      <a:pt x="3369" y="1447"/>
                    </a:lnTo>
                    <a:lnTo>
                      <a:pt x="3369" y="1447"/>
                    </a:lnTo>
                    <a:lnTo>
                      <a:pt x="3325" y="1403"/>
                    </a:lnTo>
                    <a:lnTo>
                      <a:pt x="3316" y="1394"/>
                    </a:lnTo>
                    <a:lnTo>
                      <a:pt x="3316" y="1394"/>
                    </a:lnTo>
                    <a:lnTo>
                      <a:pt x="3290" y="1368"/>
                    </a:lnTo>
                    <a:lnTo>
                      <a:pt x="3263" y="1350"/>
                    </a:lnTo>
                    <a:lnTo>
                      <a:pt x="3246" y="1341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1" y="1324"/>
                    </a:lnTo>
                    <a:lnTo>
                      <a:pt x="3211" y="1324"/>
                    </a:lnTo>
                    <a:lnTo>
                      <a:pt x="3202" y="1306"/>
                    </a:lnTo>
                    <a:lnTo>
                      <a:pt x="3202" y="1306"/>
                    </a:lnTo>
                    <a:lnTo>
                      <a:pt x="3193" y="1306"/>
                    </a:lnTo>
                    <a:lnTo>
                      <a:pt x="3193" y="1306"/>
                    </a:lnTo>
                    <a:lnTo>
                      <a:pt x="3184" y="1297"/>
                    </a:lnTo>
                    <a:lnTo>
                      <a:pt x="3184" y="1297"/>
                    </a:lnTo>
                    <a:lnTo>
                      <a:pt x="3166" y="1271"/>
                    </a:lnTo>
                    <a:lnTo>
                      <a:pt x="3149" y="1227"/>
                    </a:lnTo>
                    <a:lnTo>
                      <a:pt x="3149" y="1227"/>
                    </a:lnTo>
                    <a:lnTo>
                      <a:pt x="3140" y="1200"/>
                    </a:lnTo>
                    <a:lnTo>
                      <a:pt x="3122" y="1174"/>
                    </a:lnTo>
                    <a:lnTo>
                      <a:pt x="3122" y="1174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22" y="1156"/>
                    </a:lnTo>
                    <a:lnTo>
                      <a:pt x="3122" y="1156"/>
                    </a:lnTo>
                    <a:lnTo>
                      <a:pt x="3113" y="1138"/>
                    </a:lnTo>
                    <a:lnTo>
                      <a:pt x="3113" y="1138"/>
                    </a:lnTo>
                    <a:lnTo>
                      <a:pt x="3096" y="1130"/>
                    </a:lnTo>
                    <a:lnTo>
                      <a:pt x="3096" y="1130"/>
                    </a:lnTo>
                    <a:lnTo>
                      <a:pt x="3078" y="1121"/>
                    </a:lnTo>
                    <a:lnTo>
                      <a:pt x="3078" y="1121"/>
                    </a:lnTo>
                    <a:lnTo>
                      <a:pt x="3069" y="1112"/>
                    </a:lnTo>
                    <a:lnTo>
                      <a:pt x="3061" y="1094"/>
                    </a:lnTo>
                    <a:lnTo>
                      <a:pt x="3052" y="1068"/>
                    </a:lnTo>
                    <a:lnTo>
                      <a:pt x="3052" y="1041"/>
                    </a:lnTo>
                    <a:lnTo>
                      <a:pt x="3052" y="1041"/>
                    </a:lnTo>
                    <a:lnTo>
                      <a:pt x="3043" y="988"/>
                    </a:lnTo>
                    <a:lnTo>
                      <a:pt x="3043" y="988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43" y="953"/>
                    </a:lnTo>
                    <a:lnTo>
                      <a:pt x="3043" y="953"/>
                    </a:lnTo>
                    <a:lnTo>
                      <a:pt x="3034" y="935"/>
                    </a:lnTo>
                    <a:lnTo>
                      <a:pt x="3025" y="918"/>
                    </a:lnTo>
                    <a:lnTo>
                      <a:pt x="3008" y="900"/>
                    </a:lnTo>
                    <a:lnTo>
                      <a:pt x="2981" y="882"/>
                    </a:lnTo>
                    <a:lnTo>
                      <a:pt x="2981" y="882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47"/>
                    </a:lnTo>
                    <a:lnTo>
                      <a:pt x="2963" y="829"/>
                    </a:lnTo>
                    <a:lnTo>
                      <a:pt x="2963" y="829"/>
                    </a:lnTo>
                    <a:lnTo>
                      <a:pt x="2963" y="812"/>
                    </a:lnTo>
                    <a:lnTo>
                      <a:pt x="2946" y="794"/>
                    </a:lnTo>
                    <a:lnTo>
                      <a:pt x="2946" y="794"/>
                    </a:lnTo>
                    <a:lnTo>
                      <a:pt x="2937" y="768"/>
                    </a:lnTo>
                    <a:lnTo>
                      <a:pt x="2937" y="768"/>
                    </a:lnTo>
                    <a:lnTo>
                      <a:pt x="2919" y="732"/>
                    </a:lnTo>
                    <a:lnTo>
                      <a:pt x="2902" y="706"/>
                    </a:lnTo>
                    <a:lnTo>
                      <a:pt x="2902" y="706"/>
                    </a:lnTo>
                    <a:lnTo>
                      <a:pt x="2893" y="688"/>
                    </a:lnTo>
                    <a:lnTo>
                      <a:pt x="2893" y="688"/>
                    </a:lnTo>
                    <a:lnTo>
                      <a:pt x="2875" y="662"/>
                    </a:lnTo>
                    <a:lnTo>
                      <a:pt x="2875" y="662"/>
                    </a:lnTo>
                    <a:lnTo>
                      <a:pt x="2875" y="653"/>
                    </a:lnTo>
                    <a:lnTo>
                      <a:pt x="2875" y="653"/>
                    </a:lnTo>
                    <a:lnTo>
                      <a:pt x="2866" y="635"/>
                    </a:lnTo>
                    <a:lnTo>
                      <a:pt x="2866" y="635"/>
                    </a:lnTo>
                    <a:lnTo>
                      <a:pt x="2858" y="626"/>
                    </a:lnTo>
                    <a:lnTo>
                      <a:pt x="2858" y="626"/>
                    </a:lnTo>
                    <a:lnTo>
                      <a:pt x="2858" y="618"/>
                    </a:lnTo>
                    <a:lnTo>
                      <a:pt x="2858" y="618"/>
                    </a:lnTo>
                    <a:lnTo>
                      <a:pt x="2849" y="600"/>
                    </a:lnTo>
                    <a:lnTo>
                      <a:pt x="2849" y="600"/>
                    </a:lnTo>
                    <a:lnTo>
                      <a:pt x="2849" y="582"/>
                    </a:lnTo>
                    <a:lnTo>
                      <a:pt x="2831" y="565"/>
                    </a:lnTo>
                    <a:lnTo>
                      <a:pt x="2831" y="565"/>
                    </a:lnTo>
                    <a:lnTo>
                      <a:pt x="2831" y="556"/>
                    </a:lnTo>
                    <a:lnTo>
                      <a:pt x="2831" y="556"/>
                    </a:lnTo>
                    <a:lnTo>
                      <a:pt x="2813" y="547"/>
                    </a:lnTo>
                    <a:lnTo>
                      <a:pt x="2813" y="547"/>
                    </a:lnTo>
                    <a:lnTo>
                      <a:pt x="2805" y="538"/>
                    </a:lnTo>
                    <a:lnTo>
                      <a:pt x="2805" y="538"/>
                    </a:lnTo>
                    <a:lnTo>
                      <a:pt x="2787" y="494"/>
                    </a:lnTo>
                    <a:lnTo>
                      <a:pt x="2778" y="459"/>
                    </a:lnTo>
                    <a:lnTo>
                      <a:pt x="2778" y="459"/>
                    </a:lnTo>
                    <a:lnTo>
                      <a:pt x="2796" y="503"/>
                    </a:lnTo>
                    <a:lnTo>
                      <a:pt x="2796" y="503"/>
                    </a:lnTo>
                    <a:lnTo>
                      <a:pt x="2805" y="503"/>
                    </a:lnTo>
                    <a:lnTo>
                      <a:pt x="2805" y="503"/>
                    </a:lnTo>
                    <a:lnTo>
                      <a:pt x="2813" y="520"/>
                    </a:lnTo>
                    <a:lnTo>
                      <a:pt x="2813" y="520"/>
                    </a:lnTo>
                    <a:lnTo>
                      <a:pt x="2840" y="565"/>
                    </a:lnTo>
                    <a:lnTo>
                      <a:pt x="2849" y="582"/>
                    </a:lnTo>
                    <a:lnTo>
                      <a:pt x="2866" y="591"/>
                    </a:lnTo>
                    <a:lnTo>
                      <a:pt x="2866" y="591"/>
                    </a:lnTo>
                    <a:lnTo>
                      <a:pt x="2884" y="582"/>
                    </a:lnTo>
                    <a:lnTo>
                      <a:pt x="2884" y="582"/>
                    </a:lnTo>
                    <a:lnTo>
                      <a:pt x="2893" y="556"/>
                    </a:lnTo>
                    <a:lnTo>
                      <a:pt x="2902" y="529"/>
                    </a:lnTo>
                    <a:lnTo>
                      <a:pt x="2902" y="529"/>
                    </a:lnTo>
                    <a:lnTo>
                      <a:pt x="2911" y="512"/>
                    </a:lnTo>
                    <a:lnTo>
                      <a:pt x="2911" y="512"/>
                    </a:lnTo>
                    <a:lnTo>
                      <a:pt x="2919" y="494"/>
                    </a:lnTo>
                    <a:lnTo>
                      <a:pt x="2919" y="485"/>
                    </a:lnTo>
                    <a:lnTo>
                      <a:pt x="2919" y="476"/>
                    </a:lnTo>
                    <a:lnTo>
                      <a:pt x="2919" y="476"/>
                    </a:lnTo>
                    <a:lnTo>
                      <a:pt x="2919" y="467"/>
                    </a:lnTo>
                    <a:lnTo>
                      <a:pt x="2893" y="388"/>
                    </a:lnTo>
                    <a:lnTo>
                      <a:pt x="2893" y="388"/>
                    </a:lnTo>
                    <a:lnTo>
                      <a:pt x="2884" y="379"/>
                    </a:lnTo>
                    <a:lnTo>
                      <a:pt x="2875" y="379"/>
                    </a:lnTo>
                    <a:lnTo>
                      <a:pt x="2858" y="379"/>
                    </a:lnTo>
                    <a:lnTo>
                      <a:pt x="2858" y="379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778" y="370"/>
                    </a:lnTo>
                    <a:lnTo>
                      <a:pt x="2743" y="362"/>
                    </a:lnTo>
                    <a:lnTo>
                      <a:pt x="2743" y="362"/>
                    </a:lnTo>
                    <a:lnTo>
                      <a:pt x="2734" y="353"/>
                    </a:lnTo>
                    <a:lnTo>
                      <a:pt x="2734" y="353"/>
                    </a:lnTo>
                    <a:lnTo>
                      <a:pt x="2708" y="353"/>
                    </a:lnTo>
                    <a:lnTo>
                      <a:pt x="2708" y="353"/>
                    </a:lnTo>
                    <a:lnTo>
                      <a:pt x="2655" y="362"/>
                    </a:lnTo>
                    <a:lnTo>
                      <a:pt x="2619" y="379"/>
                    </a:lnTo>
                    <a:lnTo>
                      <a:pt x="2619" y="379"/>
                    </a:lnTo>
                    <a:lnTo>
                      <a:pt x="2611" y="379"/>
                    </a:lnTo>
                    <a:lnTo>
                      <a:pt x="2611" y="379"/>
                    </a:lnTo>
                    <a:lnTo>
                      <a:pt x="2593" y="388"/>
                    </a:lnTo>
                    <a:lnTo>
                      <a:pt x="2558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22" y="370"/>
                    </a:lnTo>
                    <a:lnTo>
                      <a:pt x="2522" y="370"/>
                    </a:lnTo>
                    <a:lnTo>
                      <a:pt x="2496" y="362"/>
                    </a:lnTo>
                    <a:lnTo>
                      <a:pt x="2452" y="353"/>
                    </a:lnTo>
                    <a:lnTo>
                      <a:pt x="2452" y="353"/>
                    </a:lnTo>
                    <a:lnTo>
                      <a:pt x="2390" y="344"/>
                    </a:lnTo>
                    <a:lnTo>
                      <a:pt x="2390" y="344"/>
                    </a:lnTo>
                    <a:lnTo>
                      <a:pt x="2381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64" y="326"/>
                    </a:lnTo>
                    <a:lnTo>
                      <a:pt x="2346" y="326"/>
                    </a:lnTo>
                    <a:lnTo>
                      <a:pt x="2319" y="317"/>
                    </a:lnTo>
                    <a:lnTo>
                      <a:pt x="2319" y="317"/>
                    </a:lnTo>
                    <a:lnTo>
                      <a:pt x="2293" y="317"/>
                    </a:lnTo>
                    <a:lnTo>
                      <a:pt x="2293" y="317"/>
                    </a:lnTo>
                    <a:lnTo>
                      <a:pt x="2266" y="309"/>
                    </a:lnTo>
                    <a:lnTo>
                      <a:pt x="2258" y="300"/>
                    </a:lnTo>
                    <a:lnTo>
                      <a:pt x="2258" y="300"/>
                    </a:lnTo>
                    <a:lnTo>
                      <a:pt x="2231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169" y="273"/>
                    </a:lnTo>
                    <a:lnTo>
                      <a:pt x="2134" y="282"/>
                    </a:lnTo>
                    <a:lnTo>
                      <a:pt x="2081" y="317"/>
                    </a:lnTo>
                    <a:lnTo>
                      <a:pt x="2081" y="317"/>
                    </a:lnTo>
                    <a:lnTo>
                      <a:pt x="2072" y="326"/>
                    </a:lnTo>
                    <a:lnTo>
                      <a:pt x="2072" y="344"/>
                    </a:lnTo>
                    <a:lnTo>
                      <a:pt x="2072" y="344"/>
                    </a:lnTo>
                    <a:lnTo>
                      <a:pt x="2072" y="353"/>
                    </a:lnTo>
                    <a:lnTo>
                      <a:pt x="2072" y="353"/>
                    </a:lnTo>
                    <a:lnTo>
                      <a:pt x="2072" y="362"/>
                    </a:lnTo>
                    <a:lnTo>
                      <a:pt x="2072" y="362"/>
                    </a:lnTo>
                    <a:lnTo>
                      <a:pt x="2072" y="379"/>
                    </a:lnTo>
                    <a:lnTo>
                      <a:pt x="2072" y="379"/>
                    </a:lnTo>
                    <a:lnTo>
                      <a:pt x="2081" y="397"/>
                    </a:lnTo>
                    <a:lnTo>
                      <a:pt x="2072" y="406"/>
                    </a:lnTo>
                    <a:lnTo>
                      <a:pt x="2072" y="406"/>
                    </a:lnTo>
                    <a:lnTo>
                      <a:pt x="2064" y="414"/>
                    </a:lnTo>
                    <a:lnTo>
                      <a:pt x="2046" y="423"/>
                    </a:lnTo>
                    <a:lnTo>
                      <a:pt x="2046" y="423"/>
                    </a:lnTo>
                    <a:lnTo>
                      <a:pt x="2019" y="414"/>
                    </a:lnTo>
                    <a:lnTo>
                      <a:pt x="2002" y="406"/>
                    </a:lnTo>
                    <a:lnTo>
                      <a:pt x="2002" y="406"/>
                    </a:lnTo>
                    <a:lnTo>
                      <a:pt x="1975" y="388"/>
                    </a:lnTo>
                    <a:lnTo>
                      <a:pt x="1949" y="379"/>
                    </a:lnTo>
                    <a:lnTo>
                      <a:pt x="1896" y="370"/>
                    </a:lnTo>
                    <a:lnTo>
                      <a:pt x="1896" y="370"/>
                    </a:lnTo>
                    <a:lnTo>
                      <a:pt x="1869" y="362"/>
                    </a:lnTo>
                    <a:lnTo>
                      <a:pt x="1852" y="353"/>
                    </a:lnTo>
                    <a:lnTo>
                      <a:pt x="1852" y="353"/>
                    </a:lnTo>
                    <a:lnTo>
                      <a:pt x="1843" y="344"/>
                    </a:lnTo>
                    <a:lnTo>
                      <a:pt x="1843" y="344"/>
                    </a:lnTo>
                    <a:lnTo>
                      <a:pt x="1843" y="326"/>
                    </a:lnTo>
                    <a:lnTo>
                      <a:pt x="1843" y="326"/>
                    </a:lnTo>
                    <a:lnTo>
                      <a:pt x="1834" y="317"/>
                    </a:lnTo>
                    <a:lnTo>
                      <a:pt x="1825" y="309"/>
                    </a:lnTo>
                    <a:lnTo>
                      <a:pt x="1808" y="300"/>
                    </a:lnTo>
                    <a:lnTo>
                      <a:pt x="1808" y="300"/>
                    </a:lnTo>
                    <a:lnTo>
                      <a:pt x="1790" y="291"/>
                    </a:lnTo>
                    <a:lnTo>
                      <a:pt x="1790" y="291"/>
                    </a:lnTo>
                    <a:lnTo>
                      <a:pt x="1772" y="291"/>
                    </a:lnTo>
                    <a:lnTo>
                      <a:pt x="1772" y="291"/>
                    </a:lnTo>
                    <a:lnTo>
                      <a:pt x="1764" y="282"/>
                    </a:lnTo>
                    <a:lnTo>
                      <a:pt x="1764" y="282"/>
                    </a:lnTo>
                    <a:lnTo>
                      <a:pt x="1746" y="282"/>
                    </a:lnTo>
                    <a:lnTo>
                      <a:pt x="1719" y="273"/>
                    </a:lnTo>
                    <a:lnTo>
                      <a:pt x="1719" y="273"/>
                    </a:lnTo>
                    <a:lnTo>
                      <a:pt x="1693" y="282"/>
                    </a:lnTo>
                    <a:lnTo>
                      <a:pt x="1693" y="282"/>
                    </a:lnTo>
                    <a:lnTo>
                      <a:pt x="1649" y="273"/>
                    </a:lnTo>
                    <a:lnTo>
                      <a:pt x="1649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22" y="273"/>
                    </a:lnTo>
                    <a:lnTo>
                      <a:pt x="1622" y="273"/>
                    </a:lnTo>
                    <a:lnTo>
                      <a:pt x="1614" y="256"/>
                    </a:lnTo>
                    <a:lnTo>
                      <a:pt x="1614" y="256"/>
                    </a:lnTo>
                    <a:lnTo>
                      <a:pt x="1605" y="238"/>
                    </a:lnTo>
                    <a:lnTo>
                      <a:pt x="1605" y="229"/>
                    </a:lnTo>
                    <a:lnTo>
                      <a:pt x="1605" y="229"/>
                    </a:lnTo>
                    <a:lnTo>
                      <a:pt x="1588" y="229"/>
                    </a:lnTo>
                    <a:lnTo>
                      <a:pt x="1579" y="229"/>
                    </a:lnTo>
                    <a:lnTo>
                      <a:pt x="1579" y="229"/>
                    </a:lnTo>
                    <a:lnTo>
                      <a:pt x="1562" y="229"/>
                    </a:lnTo>
                    <a:lnTo>
                      <a:pt x="1562" y="229"/>
                    </a:lnTo>
                    <a:lnTo>
                      <a:pt x="1553" y="220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62" y="203"/>
                    </a:lnTo>
                    <a:lnTo>
                      <a:pt x="1562" y="203"/>
                    </a:lnTo>
                    <a:lnTo>
                      <a:pt x="1570" y="203"/>
                    </a:lnTo>
                    <a:lnTo>
                      <a:pt x="1570" y="203"/>
                    </a:lnTo>
                    <a:lnTo>
                      <a:pt x="1570" y="194"/>
                    </a:lnTo>
                    <a:lnTo>
                      <a:pt x="1570" y="194"/>
                    </a:lnTo>
                    <a:lnTo>
                      <a:pt x="1588" y="185"/>
                    </a:lnTo>
                    <a:lnTo>
                      <a:pt x="1588" y="185"/>
                    </a:lnTo>
                    <a:lnTo>
                      <a:pt x="1605" y="167"/>
                    </a:lnTo>
                    <a:lnTo>
                      <a:pt x="1605" y="141"/>
                    </a:lnTo>
                    <a:lnTo>
                      <a:pt x="1605" y="141"/>
                    </a:lnTo>
                    <a:lnTo>
                      <a:pt x="1605" y="114"/>
                    </a:lnTo>
                    <a:lnTo>
                      <a:pt x="1588" y="97"/>
                    </a:lnTo>
                    <a:lnTo>
                      <a:pt x="1588" y="97"/>
                    </a:lnTo>
                    <a:lnTo>
                      <a:pt x="1579" y="88"/>
                    </a:lnTo>
                    <a:lnTo>
                      <a:pt x="1579" y="88"/>
                    </a:lnTo>
                    <a:lnTo>
                      <a:pt x="1588" y="70"/>
                    </a:lnTo>
                    <a:lnTo>
                      <a:pt x="1588" y="70"/>
                    </a:lnTo>
                    <a:lnTo>
                      <a:pt x="1596" y="70"/>
                    </a:lnTo>
                    <a:lnTo>
                      <a:pt x="1596" y="70"/>
                    </a:lnTo>
                    <a:lnTo>
                      <a:pt x="1605" y="61"/>
                    </a:lnTo>
                    <a:lnTo>
                      <a:pt x="1605" y="53"/>
                    </a:lnTo>
                    <a:lnTo>
                      <a:pt x="1605" y="53"/>
                    </a:lnTo>
                    <a:lnTo>
                      <a:pt x="1605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70" y="35"/>
                    </a:lnTo>
                    <a:lnTo>
                      <a:pt x="1570" y="35"/>
                    </a:lnTo>
                    <a:lnTo>
                      <a:pt x="1570" y="26"/>
                    </a:lnTo>
                    <a:lnTo>
                      <a:pt x="1570" y="26"/>
                    </a:lnTo>
                    <a:lnTo>
                      <a:pt x="1553" y="8"/>
                    </a:lnTo>
                    <a:lnTo>
                      <a:pt x="1526" y="0"/>
                    </a:lnTo>
                    <a:lnTo>
                      <a:pt x="1526" y="0"/>
                    </a:lnTo>
                    <a:lnTo>
                      <a:pt x="1500" y="8"/>
                    </a:lnTo>
                    <a:lnTo>
                      <a:pt x="1473" y="17"/>
                    </a:lnTo>
                    <a:lnTo>
                      <a:pt x="1473" y="17"/>
                    </a:lnTo>
                    <a:lnTo>
                      <a:pt x="1473" y="26"/>
                    </a:lnTo>
                    <a:lnTo>
                      <a:pt x="1473" y="26"/>
                    </a:lnTo>
                    <a:lnTo>
                      <a:pt x="1465" y="26"/>
                    </a:lnTo>
                    <a:lnTo>
                      <a:pt x="1465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29" y="17"/>
                    </a:lnTo>
                    <a:lnTo>
                      <a:pt x="1429" y="17"/>
                    </a:lnTo>
                    <a:lnTo>
                      <a:pt x="1403" y="8"/>
                    </a:lnTo>
                    <a:lnTo>
                      <a:pt x="1403" y="8"/>
                    </a:lnTo>
                    <a:lnTo>
                      <a:pt x="1394" y="8"/>
                    </a:lnTo>
                    <a:lnTo>
                      <a:pt x="1385" y="8"/>
                    </a:lnTo>
                    <a:lnTo>
                      <a:pt x="1385" y="8"/>
                    </a:lnTo>
                    <a:lnTo>
                      <a:pt x="1376" y="8"/>
                    </a:lnTo>
                    <a:lnTo>
                      <a:pt x="1376" y="8"/>
                    </a:lnTo>
                    <a:lnTo>
                      <a:pt x="1359" y="17"/>
                    </a:lnTo>
                    <a:lnTo>
                      <a:pt x="1359" y="17"/>
                    </a:lnTo>
                    <a:lnTo>
                      <a:pt x="1332" y="17"/>
                    </a:lnTo>
                    <a:lnTo>
                      <a:pt x="1332" y="17"/>
                    </a:lnTo>
                    <a:lnTo>
                      <a:pt x="1323" y="17"/>
                    </a:lnTo>
                    <a:lnTo>
                      <a:pt x="1323" y="17"/>
                    </a:lnTo>
                    <a:lnTo>
                      <a:pt x="1315" y="26"/>
                    </a:lnTo>
                    <a:lnTo>
                      <a:pt x="1315" y="26"/>
                    </a:lnTo>
                    <a:lnTo>
                      <a:pt x="1288" y="35"/>
                    </a:lnTo>
                    <a:lnTo>
                      <a:pt x="1270" y="35"/>
                    </a:lnTo>
                    <a:lnTo>
                      <a:pt x="1270" y="35"/>
                    </a:lnTo>
                    <a:lnTo>
                      <a:pt x="1262" y="26"/>
                    </a:lnTo>
                    <a:lnTo>
                      <a:pt x="1235" y="26"/>
                    </a:lnTo>
                    <a:lnTo>
                      <a:pt x="1235" y="26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23" y="53"/>
                    </a:lnTo>
                    <a:lnTo>
                      <a:pt x="997" y="70"/>
                    </a:lnTo>
                    <a:lnTo>
                      <a:pt x="997" y="70"/>
                    </a:lnTo>
                    <a:lnTo>
                      <a:pt x="988" y="79"/>
                    </a:lnTo>
                    <a:lnTo>
                      <a:pt x="988" y="79"/>
                    </a:lnTo>
                    <a:lnTo>
                      <a:pt x="970" y="88"/>
                    </a:lnTo>
                    <a:lnTo>
                      <a:pt x="970" y="88"/>
                    </a:lnTo>
                    <a:lnTo>
                      <a:pt x="944" y="97"/>
                    </a:lnTo>
                    <a:lnTo>
                      <a:pt x="918" y="106"/>
                    </a:lnTo>
                    <a:lnTo>
                      <a:pt x="873" y="132"/>
                    </a:lnTo>
                    <a:lnTo>
                      <a:pt x="873" y="132"/>
                    </a:lnTo>
                    <a:lnTo>
                      <a:pt x="873" y="141"/>
                    </a:lnTo>
                    <a:lnTo>
                      <a:pt x="873" y="141"/>
                    </a:lnTo>
                    <a:lnTo>
                      <a:pt x="856" y="141"/>
                    </a:lnTo>
                    <a:lnTo>
                      <a:pt x="856" y="141"/>
                    </a:lnTo>
                    <a:lnTo>
                      <a:pt x="847" y="141"/>
                    </a:lnTo>
                    <a:lnTo>
                      <a:pt x="847" y="141"/>
                    </a:lnTo>
                    <a:lnTo>
                      <a:pt x="829" y="132"/>
                    </a:lnTo>
                    <a:lnTo>
                      <a:pt x="829" y="132"/>
                    </a:lnTo>
                    <a:lnTo>
                      <a:pt x="812" y="132"/>
                    </a:lnTo>
                    <a:lnTo>
                      <a:pt x="812" y="132"/>
                    </a:lnTo>
                    <a:lnTo>
                      <a:pt x="794" y="123"/>
                    </a:lnTo>
                    <a:lnTo>
                      <a:pt x="768" y="123"/>
                    </a:lnTo>
                    <a:lnTo>
                      <a:pt x="768" y="123"/>
                    </a:lnTo>
                    <a:lnTo>
                      <a:pt x="750" y="132"/>
                    </a:lnTo>
                    <a:lnTo>
                      <a:pt x="750" y="132"/>
                    </a:lnTo>
                    <a:lnTo>
                      <a:pt x="732" y="132"/>
                    </a:lnTo>
                    <a:lnTo>
                      <a:pt x="732" y="132"/>
                    </a:lnTo>
                    <a:lnTo>
                      <a:pt x="723" y="132"/>
                    </a:lnTo>
                    <a:lnTo>
                      <a:pt x="697" y="114"/>
                    </a:lnTo>
                    <a:lnTo>
                      <a:pt x="697" y="114"/>
                    </a:lnTo>
                    <a:lnTo>
                      <a:pt x="670" y="97"/>
                    </a:lnTo>
                    <a:lnTo>
                      <a:pt x="653" y="88"/>
                    </a:lnTo>
                    <a:lnTo>
                      <a:pt x="653" y="88"/>
                    </a:lnTo>
                    <a:lnTo>
                      <a:pt x="644" y="88"/>
                    </a:lnTo>
                    <a:lnTo>
                      <a:pt x="635" y="97"/>
                    </a:lnTo>
                    <a:lnTo>
                      <a:pt x="635" y="97"/>
                    </a:lnTo>
                    <a:lnTo>
                      <a:pt x="609" y="141"/>
                    </a:lnTo>
                    <a:lnTo>
                      <a:pt x="609" y="141"/>
                    </a:lnTo>
                    <a:lnTo>
                      <a:pt x="600" y="158"/>
                    </a:lnTo>
                    <a:lnTo>
                      <a:pt x="573" y="211"/>
                    </a:lnTo>
                    <a:lnTo>
                      <a:pt x="573" y="211"/>
                    </a:lnTo>
                    <a:lnTo>
                      <a:pt x="556" y="220"/>
                    </a:lnTo>
                    <a:lnTo>
                      <a:pt x="538" y="229"/>
                    </a:lnTo>
                    <a:lnTo>
                      <a:pt x="494" y="247"/>
                    </a:lnTo>
                    <a:lnTo>
                      <a:pt x="494" y="247"/>
                    </a:lnTo>
                    <a:lnTo>
                      <a:pt x="476" y="247"/>
                    </a:lnTo>
                    <a:lnTo>
                      <a:pt x="468" y="264"/>
                    </a:lnTo>
                    <a:lnTo>
                      <a:pt x="468" y="264"/>
                    </a:lnTo>
                    <a:lnTo>
                      <a:pt x="459" y="273"/>
                    </a:lnTo>
                    <a:lnTo>
                      <a:pt x="459" y="273"/>
                    </a:lnTo>
                    <a:lnTo>
                      <a:pt x="450" y="291"/>
                    </a:lnTo>
                    <a:lnTo>
                      <a:pt x="450" y="291"/>
                    </a:lnTo>
                    <a:lnTo>
                      <a:pt x="441" y="300"/>
                    </a:lnTo>
                    <a:lnTo>
                      <a:pt x="432" y="309"/>
                    </a:lnTo>
                    <a:lnTo>
                      <a:pt x="432" y="309"/>
                    </a:lnTo>
                    <a:lnTo>
                      <a:pt x="423" y="326"/>
                    </a:lnTo>
                    <a:lnTo>
                      <a:pt x="423" y="326"/>
                    </a:lnTo>
                    <a:lnTo>
                      <a:pt x="423" y="335"/>
                    </a:lnTo>
                    <a:lnTo>
                      <a:pt x="415" y="344"/>
                    </a:lnTo>
                    <a:lnTo>
                      <a:pt x="415" y="344"/>
                    </a:lnTo>
                    <a:lnTo>
                      <a:pt x="406" y="362"/>
                    </a:lnTo>
                    <a:lnTo>
                      <a:pt x="397" y="388"/>
                    </a:lnTo>
                    <a:lnTo>
                      <a:pt x="415" y="432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388" y="485"/>
                    </a:lnTo>
                    <a:lnTo>
                      <a:pt x="353" y="520"/>
                    </a:lnTo>
                    <a:lnTo>
                      <a:pt x="353" y="520"/>
                    </a:lnTo>
                    <a:lnTo>
                      <a:pt x="335" y="529"/>
                    </a:lnTo>
                    <a:lnTo>
                      <a:pt x="318" y="547"/>
                    </a:lnTo>
                    <a:lnTo>
                      <a:pt x="318" y="547"/>
                    </a:lnTo>
                    <a:lnTo>
                      <a:pt x="300" y="565"/>
                    </a:lnTo>
                    <a:lnTo>
                      <a:pt x="265" y="573"/>
                    </a:lnTo>
                    <a:lnTo>
                      <a:pt x="265" y="573"/>
                    </a:lnTo>
                    <a:lnTo>
                      <a:pt x="256" y="573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38" y="591"/>
                    </a:lnTo>
                    <a:lnTo>
                      <a:pt x="238" y="591"/>
                    </a:lnTo>
                    <a:lnTo>
                      <a:pt x="221" y="591"/>
                    </a:lnTo>
                    <a:lnTo>
                      <a:pt x="221" y="591"/>
                    </a:lnTo>
                    <a:lnTo>
                      <a:pt x="203" y="618"/>
                    </a:lnTo>
                    <a:lnTo>
                      <a:pt x="194" y="644"/>
                    </a:lnTo>
                    <a:lnTo>
                      <a:pt x="194" y="644"/>
                    </a:lnTo>
                    <a:lnTo>
                      <a:pt x="176" y="662"/>
                    </a:lnTo>
                    <a:lnTo>
                      <a:pt x="176" y="662"/>
                    </a:lnTo>
                    <a:lnTo>
                      <a:pt x="159" y="679"/>
                    </a:lnTo>
                    <a:lnTo>
                      <a:pt x="159" y="679"/>
                    </a:lnTo>
                    <a:lnTo>
                      <a:pt x="132" y="715"/>
                    </a:lnTo>
                    <a:lnTo>
                      <a:pt x="123" y="732"/>
                    </a:lnTo>
                    <a:lnTo>
                      <a:pt x="115" y="750"/>
                    </a:lnTo>
                    <a:lnTo>
                      <a:pt x="115" y="750"/>
                    </a:lnTo>
                    <a:lnTo>
                      <a:pt x="106" y="785"/>
                    </a:lnTo>
                    <a:lnTo>
                      <a:pt x="71" y="821"/>
                    </a:lnTo>
                    <a:lnTo>
                      <a:pt x="71" y="821"/>
                    </a:lnTo>
                    <a:lnTo>
                      <a:pt x="44" y="865"/>
                    </a:lnTo>
                    <a:lnTo>
                      <a:pt x="18" y="918"/>
                    </a:lnTo>
                    <a:lnTo>
                      <a:pt x="18" y="918"/>
                    </a:lnTo>
                    <a:lnTo>
                      <a:pt x="9" y="944"/>
                    </a:lnTo>
                    <a:lnTo>
                      <a:pt x="0" y="962"/>
                    </a:lnTo>
                    <a:lnTo>
                      <a:pt x="0" y="962"/>
                    </a:lnTo>
                    <a:lnTo>
                      <a:pt x="0" y="971"/>
                    </a:lnTo>
                    <a:lnTo>
                      <a:pt x="0" y="971"/>
                    </a:lnTo>
                    <a:lnTo>
                      <a:pt x="0" y="979"/>
                    </a:lnTo>
                    <a:lnTo>
                      <a:pt x="0" y="979"/>
                    </a:lnTo>
                    <a:lnTo>
                      <a:pt x="9" y="1015"/>
                    </a:lnTo>
                    <a:lnTo>
                      <a:pt x="26" y="1032"/>
                    </a:lnTo>
                    <a:lnTo>
                      <a:pt x="35" y="1032"/>
                    </a:lnTo>
                    <a:lnTo>
                      <a:pt x="35" y="1032"/>
                    </a:lnTo>
                    <a:lnTo>
                      <a:pt x="35" y="1041"/>
                    </a:lnTo>
                    <a:lnTo>
                      <a:pt x="35" y="1059"/>
                    </a:lnTo>
                    <a:lnTo>
                      <a:pt x="35" y="1059"/>
                    </a:lnTo>
                    <a:lnTo>
                      <a:pt x="35" y="1068"/>
                    </a:lnTo>
                    <a:lnTo>
                      <a:pt x="35" y="1068"/>
                    </a:lnTo>
                    <a:lnTo>
                      <a:pt x="35" y="1094"/>
                    </a:lnTo>
                    <a:lnTo>
                      <a:pt x="44" y="1121"/>
                    </a:lnTo>
                    <a:lnTo>
                      <a:pt x="44" y="1121"/>
                    </a:lnTo>
                    <a:lnTo>
                      <a:pt x="44" y="1130"/>
                    </a:lnTo>
                    <a:lnTo>
                      <a:pt x="44" y="1130"/>
                    </a:lnTo>
                    <a:lnTo>
                      <a:pt x="53" y="1147"/>
                    </a:lnTo>
                    <a:lnTo>
                      <a:pt x="53" y="1165"/>
                    </a:lnTo>
                    <a:lnTo>
                      <a:pt x="44" y="1191"/>
                    </a:lnTo>
                    <a:lnTo>
                      <a:pt x="26" y="1218"/>
                    </a:lnTo>
                    <a:lnTo>
                      <a:pt x="26" y="1218"/>
                    </a:lnTo>
                    <a:lnTo>
                      <a:pt x="18" y="1235"/>
                    </a:lnTo>
                    <a:lnTo>
                      <a:pt x="18" y="1244"/>
                    </a:lnTo>
                    <a:lnTo>
                      <a:pt x="18" y="1244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71"/>
                    </a:lnTo>
                    <a:lnTo>
                      <a:pt x="26" y="1271"/>
                    </a:lnTo>
                    <a:lnTo>
                      <a:pt x="18" y="1280"/>
                    </a:lnTo>
                    <a:lnTo>
                      <a:pt x="18" y="1280"/>
                    </a:lnTo>
                    <a:lnTo>
                      <a:pt x="9" y="1297"/>
                    </a:lnTo>
                    <a:lnTo>
                      <a:pt x="9" y="1297"/>
                    </a:lnTo>
                    <a:lnTo>
                      <a:pt x="0" y="1315"/>
                    </a:lnTo>
                    <a:lnTo>
                      <a:pt x="0" y="1315"/>
                    </a:lnTo>
                    <a:lnTo>
                      <a:pt x="0" y="1333"/>
                    </a:lnTo>
                    <a:lnTo>
                      <a:pt x="0" y="1350"/>
                    </a:lnTo>
                    <a:lnTo>
                      <a:pt x="0" y="1350"/>
                    </a:lnTo>
                    <a:lnTo>
                      <a:pt x="9" y="1377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30"/>
                    </a:lnTo>
                    <a:lnTo>
                      <a:pt x="26" y="1430"/>
                    </a:lnTo>
                    <a:lnTo>
                      <a:pt x="26" y="1438"/>
                    </a:lnTo>
                    <a:lnTo>
                      <a:pt x="26" y="1438"/>
                    </a:lnTo>
                    <a:lnTo>
                      <a:pt x="18" y="1447"/>
                    </a:lnTo>
                    <a:lnTo>
                      <a:pt x="18" y="1465"/>
                    </a:lnTo>
                    <a:lnTo>
                      <a:pt x="18" y="1465"/>
                    </a:lnTo>
                    <a:lnTo>
                      <a:pt x="26" y="1474"/>
                    </a:lnTo>
                    <a:lnTo>
                      <a:pt x="35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91"/>
                    </a:lnTo>
                    <a:lnTo>
                      <a:pt x="62" y="1500"/>
                    </a:lnTo>
                    <a:lnTo>
                      <a:pt x="62" y="1500"/>
                    </a:lnTo>
                    <a:lnTo>
                      <a:pt x="71" y="1509"/>
                    </a:lnTo>
                    <a:lnTo>
                      <a:pt x="88" y="1509"/>
                    </a:lnTo>
                    <a:lnTo>
                      <a:pt x="88" y="1509"/>
                    </a:lnTo>
                    <a:lnTo>
                      <a:pt x="97" y="1518"/>
                    </a:lnTo>
                    <a:lnTo>
                      <a:pt x="97" y="1527"/>
                    </a:lnTo>
                    <a:lnTo>
                      <a:pt x="97" y="1527"/>
                    </a:lnTo>
                    <a:lnTo>
                      <a:pt x="97" y="1544"/>
                    </a:lnTo>
                    <a:lnTo>
                      <a:pt x="106" y="1553"/>
                    </a:lnTo>
                    <a:lnTo>
                      <a:pt x="106" y="1553"/>
                    </a:lnTo>
                    <a:lnTo>
                      <a:pt x="115" y="1553"/>
                    </a:lnTo>
                    <a:lnTo>
                      <a:pt x="115" y="1553"/>
                    </a:lnTo>
                    <a:lnTo>
                      <a:pt x="115" y="1562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41" y="1597"/>
                    </a:lnTo>
                    <a:lnTo>
                      <a:pt x="150" y="1606"/>
                    </a:lnTo>
                    <a:lnTo>
                      <a:pt x="150" y="1606"/>
                    </a:lnTo>
                    <a:lnTo>
                      <a:pt x="185" y="1633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68"/>
                    </a:lnTo>
                    <a:lnTo>
                      <a:pt x="212" y="1668"/>
                    </a:lnTo>
                    <a:lnTo>
                      <a:pt x="212" y="1677"/>
                    </a:lnTo>
                    <a:lnTo>
                      <a:pt x="221" y="1686"/>
                    </a:lnTo>
                    <a:lnTo>
                      <a:pt x="221" y="1686"/>
                    </a:lnTo>
                    <a:lnTo>
                      <a:pt x="221" y="1694"/>
                    </a:lnTo>
                    <a:lnTo>
                      <a:pt x="221" y="1694"/>
                    </a:lnTo>
                    <a:lnTo>
                      <a:pt x="238" y="1739"/>
                    </a:lnTo>
                    <a:lnTo>
                      <a:pt x="265" y="1756"/>
                    </a:lnTo>
                    <a:lnTo>
                      <a:pt x="265" y="1756"/>
                    </a:lnTo>
                    <a:lnTo>
                      <a:pt x="273" y="1765"/>
                    </a:lnTo>
                    <a:lnTo>
                      <a:pt x="273" y="1765"/>
                    </a:lnTo>
                    <a:lnTo>
                      <a:pt x="291" y="1783"/>
                    </a:lnTo>
                    <a:lnTo>
                      <a:pt x="291" y="1783"/>
                    </a:lnTo>
                    <a:lnTo>
                      <a:pt x="309" y="1783"/>
                    </a:lnTo>
                    <a:lnTo>
                      <a:pt x="309" y="1783"/>
                    </a:lnTo>
                    <a:lnTo>
                      <a:pt x="309" y="1792"/>
                    </a:lnTo>
                    <a:lnTo>
                      <a:pt x="309" y="1792"/>
                    </a:lnTo>
                    <a:lnTo>
                      <a:pt x="318" y="1800"/>
                    </a:lnTo>
                    <a:lnTo>
                      <a:pt x="318" y="1800"/>
                    </a:lnTo>
                    <a:lnTo>
                      <a:pt x="379" y="1845"/>
                    </a:lnTo>
                    <a:lnTo>
                      <a:pt x="379" y="1845"/>
                    </a:lnTo>
                    <a:lnTo>
                      <a:pt x="450" y="1889"/>
                    </a:lnTo>
                    <a:lnTo>
                      <a:pt x="512" y="1915"/>
                    </a:lnTo>
                    <a:lnTo>
                      <a:pt x="512" y="1915"/>
                    </a:lnTo>
                    <a:lnTo>
                      <a:pt x="529" y="1924"/>
                    </a:lnTo>
                    <a:lnTo>
                      <a:pt x="529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618" y="1906"/>
                    </a:lnTo>
                    <a:lnTo>
                      <a:pt x="618" y="1906"/>
                    </a:lnTo>
                    <a:lnTo>
                      <a:pt x="662" y="1898"/>
                    </a:lnTo>
                    <a:lnTo>
                      <a:pt x="662" y="1898"/>
                    </a:lnTo>
                    <a:lnTo>
                      <a:pt x="706" y="1889"/>
                    </a:lnTo>
                    <a:lnTo>
                      <a:pt x="706" y="1889"/>
                    </a:lnTo>
                    <a:lnTo>
                      <a:pt x="750" y="1889"/>
                    </a:lnTo>
                    <a:lnTo>
                      <a:pt x="803" y="1889"/>
                    </a:lnTo>
                    <a:lnTo>
                      <a:pt x="803" y="1889"/>
                    </a:lnTo>
                    <a:lnTo>
                      <a:pt x="812" y="1889"/>
                    </a:lnTo>
                    <a:lnTo>
                      <a:pt x="812" y="1889"/>
                    </a:lnTo>
                    <a:lnTo>
                      <a:pt x="820" y="1898"/>
                    </a:lnTo>
                    <a:lnTo>
                      <a:pt x="820" y="1898"/>
                    </a:lnTo>
                    <a:lnTo>
                      <a:pt x="838" y="1906"/>
                    </a:lnTo>
                    <a:lnTo>
                      <a:pt x="838" y="1906"/>
                    </a:lnTo>
                    <a:lnTo>
                      <a:pt x="856" y="1915"/>
                    </a:lnTo>
                    <a:lnTo>
                      <a:pt x="856" y="1915"/>
                    </a:lnTo>
                    <a:lnTo>
                      <a:pt x="909" y="1889"/>
                    </a:lnTo>
                    <a:lnTo>
                      <a:pt x="970" y="1862"/>
                    </a:lnTo>
                    <a:lnTo>
                      <a:pt x="970" y="1862"/>
                    </a:lnTo>
                    <a:lnTo>
                      <a:pt x="988" y="1862"/>
                    </a:lnTo>
                    <a:lnTo>
                      <a:pt x="988" y="1862"/>
                    </a:lnTo>
                    <a:lnTo>
                      <a:pt x="997" y="1853"/>
                    </a:lnTo>
                    <a:lnTo>
                      <a:pt x="997" y="1853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41" y="1836"/>
                    </a:lnTo>
                    <a:lnTo>
                      <a:pt x="1041" y="1836"/>
                    </a:lnTo>
                    <a:lnTo>
                      <a:pt x="1050" y="1827"/>
                    </a:lnTo>
                    <a:lnTo>
                      <a:pt x="1050" y="1827"/>
                    </a:lnTo>
                    <a:lnTo>
                      <a:pt x="1059" y="1827"/>
                    </a:lnTo>
                    <a:lnTo>
                      <a:pt x="1059" y="1827"/>
                    </a:lnTo>
                    <a:lnTo>
                      <a:pt x="1076" y="1818"/>
                    </a:lnTo>
                    <a:lnTo>
                      <a:pt x="1076" y="1818"/>
                    </a:lnTo>
                    <a:lnTo>
                      <a:pt x="1085" y="1818"/>
                    </a:lnTo>
                    <a:lnTo>
                      <a:pt x="1112" y="1818"/>
                    </a:lnTo>
                    <a:lnTo>
                      <a:pt x="1112" y="1818"/>
                    </a:lnTo>
                    <a:lnTo>
                      <a:pt x="1129" y="1818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47" y="1800"/>
                    </a:lnTo>
                    <a:lnTo>
                      <a:pt x="1147" y="1800"/>
                    </a:lnTo>
                    <a:lnTo>
                      <a:pt x="1147" y="1809"/>
                    </a:lnTo>
                    <a:lnTo>
                      <a:pt x="1147" y="1809"/>
                    </a:lnTo>
                    <a:lnTo>
                      <a:pt x="1156" y="1809"/>
                    </a:lnTo>
                    <a:lnTo>
                      <a:pt x="1191" y="1818"/>
                    </a:lnTo>
                    <a:lnTo>
                      <a:pt x="1191" y="1818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26" y="1827"/>
                    </a:lnTo>
                    <a:lnTo>
                      <a:pt x="1226" y="1827"/>
                    </a:lnTo>
                    <a:lnTo>
                      <a:pt x="1235" y="1827"/>
                    </a:lnTo>
                    <a:lnTo>
                      <a:pt x="1235" y="1827"/>
                    </a:lnTo>
                    <a:lnTo>
                      <a:pt x="1253" y="1836"/>
                    </a:lnTo>
                    <a:lnTo>
                      <a:pt x="1262" y="1853"/>
                    </a:lnTo>
                    <a:lnTo>
                      <a:pt x="1279" y="1871"/>
                    </a:lnTo>
                    <a:lnTo>
                      <a:pt x="1279" y="1871"/>
                    </a:lnTo>
                    <a:lnTo>
                      <a:pt x="1288" y="1906"/>
                    </a:lnTo>
                    <a:lnTo>
                      <a:pt x="1315" y="1933"/>
                    </a:lnTo>
                    <a:lnTo>
                      <a:pt x="1315" y="1933"/>
                    </a:lnTo>
                    <a:lnTo>
                      <a:pt x="1323" y="1933"/>
                    </a:lnTo>
                    <a:lnTo>
                      <a:pt x="1332" y="1933"/>
                    </a:lnTo>
                    <a:lnTo>
                      <a:pt x="1332" y="1933"/>
                    </a:lnTo>
                    <a:lnTo>
                      <a:pt x="1341" y="1924"/>
                    </a:lnTo>
                    <a:lnTo>
                      <a:pt x="1341" y="1924"/>
                    </a:lnTo>
                    <a:lnTo>
                      <a:pt x="1350" y="1924"/>
                    </a:lnTo>
                    <a:lnTo>
                      <a:pt x="1350" y="1924"/>
                    </a:lnTo>
                    <a:lnTo>
                      <a:pt x="1359" y="1924"/>
                    </a:lnTo>
                    <a:lnTo>
                      <a:pt x="1359" y="1924"/>
                    </a:lnTo>
                    <a:lnTo>
                      <a:pt x="1376" y="1915"/>
                    </a:lnTo>
                    <a:lnTo>
                      <a:pt x="1385" y="1915"/>
                    </a:lnTo>
                    <a:lnTo>
                      <a:pt x="1385" y="1915"/>
                    </a:lnTo>
                    <a:lnTo>
                      <a:pt x="1447" y="1915"/>
                    </a:lnTo>
                    <a:lnTo>
                      <a:pt x="1447" y="1915"/>
                    </a:lnTo>
                    <a:lnTo>
                      <a:pt x="1456" y="1906"/>
                    </a:lnTo>
                    <a:lnTo>
                      <a:pt x="1456" y="1906"/>
                    </a:lnTo>
                    <a:lnTo>
                      <a:pt x="1456" y="1924"/>
                    </a:lnTo>
                    <a:lnTo>
                      <a:pt x="1456" y="1924"/>
                    </a:lnTo>
                    <a:lnTo>
                      <a:pt x="1465" y="1933"/>
                    </a:lnTo>
                    <a:lnTo>
                      <a:pt x="1465" y="1933"/>
                    </a:lnTo>
                    <a:lnTo>
                      <a:pt x="1482" y="1950"/>
                    </a:lnTo>
                    <a:lnTo>
                      <a:pt x="1482" y="1950"/>
                    </a:lnTo>
                    <a:lnTo>
                      <a:pt x="1482" y="1959"/>
                    </a:lnTo>
                    <a:lnTo>
                      <a:pt x="1500" y="1959"/>
                    </a:lnTo>
                    <a:lnTo>
                      <a:pt x="1509" y="1959"/>
                    </a:lnTo>
                    <a:lnTo>
                      <a:pt x="1509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35" y="1977"/>
                    </a:lnTo>
                    <a:lnTo>
                      <a:pt x="1535" y="1995"/>
                    </a:lnTo>
                    <a:lnTo>
                      <a:pt x="1535" y="1995"/>
                    </a:lnTo>
                    <a:lnTo>
                      <a:pt x="1535" y="2003"/>
                    </a:lnTo>
                    <a:lnTo>
                      <a:pt x="1535" y="2003"/>
                    </a:lnTo>
                    <a:lnTo>
                      <a:pt x="1526" y="2012"/>
                    </a:lnTo>
                    <a:lnTo>
                      <a:pt x="1526" y="2012"/>
                    </a:lnTo>
                    <a:lnTo>
                      <a:pt x="1526" y="2030"/>
                    </a:lnTo>
                    <a:lnTo>
                      <a:pt x="1526" y="2030"/>
                    </a:lnTo>
                    <a:lnTo>
                      <a:pt x="1526" y="2048"/>
                    </a:lnTo>
                    <a:lnTo>
                      <a:pt x="1526" y="2048"/>
                    </a:lnTo>
                    <a:lnTo>
                      <a:pt x="1535" y="2056"/>
                    </a:lnTo>
                    <a:lnTo>
                      <a:pt x="1535" y="2056"/>
                    </a:lnTo>
                    <a:lnTo>
                      <a:pt x="1526" y="2065"/>
                    </a:lnTo>
                    <a:lnTo>
                      <a:pt x="1526" y="2074"/>
                    </a:lnTo>
                    <a:lnTo>
                      <a:pt x="1526" y="2074"/>
                    </a:lnTo>
                    <a:lnTo>
                      <a:pt x="1526" y="2083"/>
                    </a:lnTo>
                    <a:lnTo>
                      <a:pt x="1526" y="2083"/>
                    </a:lnTo>
                    <a:lnTo>
                      <a:pt x="1509" y="2083"/>
                    </a:lnTo>
                    <a:lnTo>
                      <a:pt x="1509" y="2092"/>
                    </a:lnTo>
                    <a:lnTo>
                      <a:pt x="1509" y="2092"/>
                    </a:lnTo>
                    <a:lnTo>
                      <a:pt x="1500" y="2101"/>
                    </a:lnTo>
                    <a:lnTo>
                      <a:pt x="1500" y="2109"/>
                    </a:lnTo>
                    <a:lnTo>
                      <a:pt x="1500" y="2109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09" y="2127"/>
                    </a:lnTo>
                    <a:lnTo>
                      <a:pt x="1500" y="2136"/>
                    </a:lnTo>
                    <a:lnTo>
                      <a:pt x="1500" y="2145"/>
                    </a:lnTo>
                    <a:lnTo>
                      <a:pt x="1500" y="2145"/>
                    </a:lnTo>
                    <a:lnTo>
                      <a:pt x="1509" y="2154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71"/>
                    </a:lnTo>
                    <a:lnTo>
                      <a:pt x="1518" y="2171"/>
                    </a:lnTo>
                    <a:lnTo>
                      <a:pt x="1500" y="2171"/>
                    </a:lnTo>
                    <a:lnTo>
                      <a:pt x="1500" y="2180"/>
                    </a:lnTo>
                    <a:lnTo>
                      <a:pt x="1491" y="2189"/>
                    </a:lnTo>
                    <a:lnTo>
                      <a:pt x="1491" y="2189"/>
                    </a:lnTo>
                    <a:lnTo>
                      <a:pt x="1473" y="2215"/>
                    </a:lnTo>
                    <a:lnTo>
                      <a:pt x="1473" y="2215"/>
                    </a:lnTo>
                    <a:lnTo>
                      <a:pt x="1465" y="2233"/>
                    </a:lnTo>
                    <a:lnTo>
                      <a:pt x="1465" y="2233"/>
                    </a:lnTo>
                    <a:lnTo>
                      <a:pt x="1473" y="2242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91" y="2268"/>
                    </a:lnTo>
                    <a:lnTo>
                      <a:pt x="1491" y="2268"/>
                    </a:lnTo>
                    <a:lnTo>
                      <a:pt x="1500" y="2277"/>
                    </a:lnTo>
                    <a:lnTo>
                      <a:pt x="1500" y="2277"/>
                    </a:lnTo>
                    <a:lnTo>
                      <a:pt x="1509" y="2295"/>
                    </a:lnTo>
                    <a:lnTo>
                      <a:pt x="1544" y="2330"/>
                    </a:lnTo>
                    <a:lnTo>
                      <a:pt x="1544" y="2330"/>
                    </a:lnTo>
                    <a:lnTo>
                      <a:pt x="1553" y="2339"/>
                    </a:lnTo>
                    <a:lnTo>
                      <a:pt x="1562" y="2357"/>
                    </a:lnTo>
                    <a:lnTo>
                      <a:pt x="1562" y="2357"/>
                    </a:lnTo>
                    <a:lnTo>
                      <a:pt x="1570" y="2374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392"/>
                    </a:lnTo>
                    <a:lnTo>
                      <a:pt x="1605" y="2392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410"/>
                    </a:lnTo>
                    <a:lnTo>
                      <a:pt x="1605" y="2410"/>
                    </a:lnTo>
                    <a:lnTo>
                      <a:pt x="1622" y="2427"/>
                    </a:lnTo>
                    <a:lnTo>
                      <a:pt x="1640" y="2454"/>
                    </a:lnTo>
                    <a:lnTo>
                      <a:pt x="1640" y="2454"/>
                    </a:lnTo>
                    <a:lnTo>
                      <a:pt x="1649" y="2454"/>
                    </a:lnTo>
                    <a:lnTo>
                      <a:pt x="1649" y="2454"/>
                    </a:lnTo>
                    <a:lnTo>
                      <a:pt x="1658" y="2462"/>
                    </a:lnTo>
                    <a:lnTo>
                      <a:pt x="1658" y="2462"/>
                    </a:lnTo>
                    <a:lnTo>
                      <a:pt x="1666" y="2480"/>
                    </a:lnTo>
                    <a:lnTo>
                      <a:pt x="1666" y="2498"/>
                    </a:lnTo>
                    <a:lnTo>
                      <a:pt x="1666" y="2498"/>
                    </a:lnTo>
                    <a:lnTo>
                      <a:pt x="1675" y="2515"/>
                    </a:lnTo>
                    <a:lnTo>
                      <a:pt x="1675" y="2515"/>
                    </a:lnTo>
                    <a:lnTo>
                      <a:pt x="1666" y="2524"/>
                    </a:lnTo>
                    <a:lnTo>
                      <a:pt x="1666" y="2524"/>
                    </a:lnTo>
                    <a:lnTo>
                      <a:pt x="1693" y="2586"/>
                    </a:lnTo>
                    <a:lnTo>
                      <a:pt x="1719" y="2630"/>
                    </a:lnTo>
                    <a:lnTo>
                      <a:pt x="1719" y="2630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1" y="2666"/>
                    </a:lnTo>
                    <a:lnTo>
                      <a:pt x="1711" y="2666"/>
                    </a:lnTo>
                    <a:lnTo>
                      <a:pt x="1711" y="2692"/>
                    </a:lnTo>
                    <a:lnTo>
                      <a:pt x="1711" y="2692"/>
                    </a:lnTo>
                    <a:lnTo>
                      <a:pt x="1719" y="2727"/>
                    </a:lnTo>
                    <a:lnTo>
                      <a:pt x="1719" y="2727"/>
                    </a:lnTo>
                    <a:lnTo>
                      <a:pt x="1728" y="2745"/>
                    </a:lnTo>
                    <a:lnTo>
                      <a:pt x="1728" y="2745"/>
                    </a:lnTo>
                    <a:lnTo>
                      <a:pt x="1728" y="2754"/>
                    </a:lnTo>
                    <a:lnTo>
                      <a:pt x="1728" y="2754"/>
                    </a:lnTo>
                    <a:lnTo>
                      <a:pt x="1737" y="2780"/>
                    </a:lnTo>
                    <a:lnTo>
                      <a:pt x="1746" y="2807"/>
                    </a:lnTo>
                    <a:lnTo>
                      <a:pt x="1746" y="2807"/>
                    </a:lnTo>
                    <a:lnTo>
                      <a:pt x="1737" y="2833"/>
                    </a:lnTo>
                    <a:lnTo>
                      <a:pt x="1728" y="2860"/>
                    </a:lnTo>
                    <a:lnTo>
                      <a:pt x="1728" y="2860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675" y="2930"/>
                    </a:lnTo>
                    <a:lnTo>
                      <a:pt x="1666" y="2983"/>
                    </a:lnTo>
                    <a:lnTo>
                      <a:pt x="1666" y="2983"/>
                    </a:lnTo>
                    <a:lnTo>
                      <a:pt x="1658" y="3010"/>
                    </a:lnTo>
                    <a:lnTo>
                      <a:pt x="1649" y="3036"/>
                    </a:lnTo>
                    <a:lnTo>
                      <a:pt x="1649" y="3036"/>
                    </a:lnTo>
                    <a:lnTo>
                      <a:pt x="1640" y="3045"/>
                    </a:lnTo>
                    <a:lnTo>
                      <a:pt x="1631" y="3063"/>
                    </a:lnTo>
                    <a:lnTo>
                      <a:pt x="1631" y="3063"/>
                    </a:lnTo>
                    <a:lnTo>
                      <a:pt x="1631" y="3116"/>
                    </a:lnTo>
                    <a:lnTo>
                      <a:pt x="1631" y="3116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40" y="3142"/>
                    </a:lnTo>
                    <a:lnTo>
                      <a:pt x="1640" y="3142"/>
                    </a:lnTo>
                    <a:lnTo>
                      <a:pt x="1631" y="3151"/>
                    </a:lnTo>
                    <a:lnTo>
                      <a:pt x="1631" y="3151"/>
                    </a:lnTo>
                    <a:lnTo>
                      <a:pt x="1640" y="3186"/>
                    </a:lnTo>
                    <a:lnTo>
                      <a:pt x="1666" y="3222"/>
                    </a:lnTo>
                    <a:lnTo>
                      <a:pt x="1666" y="3222"/>
                    </a:lnTo>
                    <a:lnTo>
                      <a:pt x="1693" y="3275"/>
                    </a:lnTo>
                    <a:lnTo>
                      <a:pt x="1719" y="3328"/>
                    </a:lnTo>
                    <a:lnTo>
                      <a:pt x="1719" y="3328"/>
                    </a:lnTo>
                    <a:lnTo>
                      <a:pt x="1737" y="3381"/>
                    </a:lnTo>
                    <a:lnTo>
                      <a:pt x="1737" y="3381"/>
                    </a:lnTo>
                    <a:lnTo>
                      <a:pt x="1746" y="3398"/>
                    </a:lnTo>
                    <a:lnTo>
                      <a:pt x="1746" y="3398"/>
                    </a:lnTo>
                    <a:lnTo>
                      <a:pt x="1755" y="3416"/>
                    </a:lnTo>
                    <a:lnTo>
                      <a:pt x="1755" y="3416"/>
                    </a:lnTo>
                    <a:lnTo>
                      <a:pt x="1772" y="3451"/>
                    </a:lnTo>
                    <a:lnTo>
                      <a:pt x="1772" y="3451"/>
                    </a:lnTo>
                    <a:lnTo>
                      <a:pt x="1772" y="3495"/>
                    </a:lnTo>
                    <a:lnTo>
                      <a:pt x="1772" y="3495"/>
                    </a:lnTo>
                    <a:lnTo>
                      <a:pt x="1772" y="3522"/>
                    </a:lnTo>
                    <a:lnTo>
                      <a:pt x="1781" y="3539"/>
                    </a:lnTo>
                    <a:lnTo>
                      <a:pt x="1781" y="3539"/>
                    </a:lnTo>
                    <a:lnTo>
                      <a:pt x="1790" y="3575"/>
                    </a:lnTo>
                    <a:lnTo>
                      <a:pt x="1799" y="3619"/>
                    </a:lnTo>
                    <a:lnTo>
                      <a:pt x="1799" y="3645"/>
                    </a:lnTo>
                    <a:lnTo>
                      <a:pt x="1799" y="3654"/>
                    </a:lnTo>
                    <a:lnTo>
                      <a:pt x="1799" y="3654"/>
                    </a:lnTo>
                    <a:lnTo>
                      <a:pt x="1808" y="3716"/>
                    </a:lnTo>
                    <a:lnTo>
                      <a:pt x="1816" y="3743"/>
                    </a:lnTo>
                    <a:lnTo>
                      <a:pt x="1834" y="3760"/>
                    </a:lnTo>
                    <a:lnTo>
                      <a:pt x="1834" y="3760"/>
                    </a:lnTo>
                    <a:lnTo>
                      <a:pt x="1852" y="3778"/>
                    </a:lnTo>
                    <a:lnTo>
                      <a:pt x="1852" y="3778"/>
                    </a:lnTo>
                    <a:lnTo>
                      <a:pt x="1869" y="3804"/>
                    </a:lnTo>
                    <a:lnTo>
                      <a:pt x="1869" y="3804"/>
                    </a:lnTo>
                    <a:lnTo>
                      <a:pt x="1878" y="3804"/>
                    </a:lnTo>
                    <a:lnTo>
                      <a:pt x="1878" y="3804"/>
                    </a:lnTo>
                    <a:lnTo>
                      <a:pt x="1878" y="3822"/>
                    </a:lnTo>
                    <a:lnTo>
                      <a:pt x="1878" y="3822"/>
                    </a:lnTo>
                    <a:lnTo>
                      <a:pt x="1905" y="3857"/>
                    </a:lnTo>
                    <a:lnTo>
                      <a:pt x="1914" y="3893"/>
                    </a:lnTo>
                    <a:lnTo>
                      <a:pt x="1914" y="3893"/>
                    </a:lnTo>
                    <a:lnTo>
                      <a:pt x="1931" y="3928"/>
                    </a:lnTo>
                    <a:lnTo>
                      <a:pt x="1949" y="3963"/>
                    </a:lnTo>
                    <a:lnTo>
                      <a:pt x="1949" y="3963"/>
                    </a:lnTo>
                    <a:lnTo>
                      <a:pt x="1966" y="3990"/>
                    </a:lnTo>
                    <a:lnTo>
                      <a:pt x="1966" y="3990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4007"/>
                    </a:lnTo>
                    <a:lnTo>
                      <a:pt x="1966" y="4007"/>
                    </a:lnTo>
                    <a:lnTo>
                      <a:pt x="1975" y="4025"/>
                    </a:lnTo>
                    <a:lnTo>
                      <a:pt x="1975" y="4034"/>
                    </a:lnTo>
                    <a:lnTo>
                      <a:pt x="1975" y="4034"/>
                    </a:lnTo>
                    <a:lnTo>
                      <a:pt x="1975" y="4043"/>
                    </a:lnTo>
                    <a:lnTo>
                      <a:pt x="1966" y="4043"/>
                    </a:lnTo>
                    <a:lnTo>
                      <a:pt x="1966" y="4043"/>
                    </a:lnTo>
                    <a:lnTo>
                      <a:pt x="1958" y="4043"/>
                    </a:lnTo>
                    <a:lnTo>
                      <a:pt x="1949" y="4060"/>
                    </a:lnTo>
                    <a:lnTo>
                      <a:pt x="1949" y="4060"/>
                    </a:lnTo>
                    <a:lnTo>
                      <a:pt x="1958" y="4069"/>
                    </a:lnTo>
                    <a:lnTo>
                      <a:pt x="1975" y="4096"/>
                    </a:lnTo>
                    <a:lnTo>
                      <a:pt x="1975" y="4096"/>
                    </a:lnTo>
                    <a:lnTo>
                      <a:pt x="1975" y="4113"/>
                    </a:lnTo>
                    <a:lnTo>
                      <a:pt x="1975" y="4122"/>
                    </a:lnTo>
                    <a:lnTo>
                      <a:pt x="1975" y="4131"/>
                    </a:lnTo>
                    <a:lnTo>
                      <a:pt x="1975" y="4131"/>
                    </a:lnTo>
                    <a:lnTo>
                      <a:pt x="1984" y="4140"/>
                    </a:lnTo>
                    <a:lnTo>
                      <a:pt x="1984" y="4140"/>
                    </a:lnTo>
                    <a:lnTo>
                      <a:pt x="2002" y="4149"/>
                    </a:lnTo>
                    <a:lnTo>
                      <a:pt x="2002" y="4149"/>
                    </a:lnTo>
                    <a:lnTo>
                      <a:pt x="2002" y="4157"/>
                    </a:lnTo>
                    <a:lnTo>
                      <a:pt x="2019" y="4166"/>
                    </a:lnTo>
                    <a:lnTo>
                      <a:pt x="2019" y="4166"/>
                    </a:lnTo>
                    <a:lnTo>
                      <a:pt x="2028" y="4166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46" y="4184"/>
                    </a:lnTo>
                    <a:lnTo>
                      <a:pt x="2064" y="4193"/>
                    </a:lnTo>
                    <a:lnTo>
                      <a:pt x="2064" y="4193"/>
                    </a:lnTo>
                    <a:lnTo>
                      <a:pt x="2072" y="4193"/>
                    </a:lnTo>
                    <a:lnTo>
                      <a:pt x="2090" y="4175"/>
                    </a:lnTo>
                    <a:lnTo>
                      <a:pt x="2090" y="4175"/>
                    </a:lnTo>
                    <a:lnTo>
                      <a:pt x="2108" y="4166"/>
                    </a:lnTo>
                    <a:lnTo>
                      <a:pt x="2152" y="4166"/>
                    </a:lnTo>
                    <a:lnTo>
                      <a:pt x="2152" y="4166"/>
                    </a:lnTo>
                    <a:lnTo>
                      <a:pt x="2169" y="4166"/>
                    </a:lnTo>
                    <a:lnTo>
                      <a:pt x="2187" y="4157"/>
                    </a:lnTo>
                    <a:lnTo>
                      <a:pt x="2187" y="4157"/>
                    </a:lnTo>
                    <a:lnTo>
                      <a:pt x="2187" y="4149"/>
                    </a:lnTo>
                    <a:lnTo>
                      <a:pt x="2187" y="4149"/>
                    </a:lnTo>
                    <a:lnTo>
                      <a:pt x="2205" y="4140"/>
                    </a:lnTo>
                    <a:lnTo>
                      <a:pt x="2205" y="4140"/>
                    </a:lnTo>
                    <a:lnTo>
                      <a:pt x="2249" y="4140"/>
                    </a:lnTo>
                    <a:lnTo>
                      <a:pt x="2284" y="4140"/>
                    </a:lnTo>
                    <a:lnTo>
                      <a:pt x="2284" y="4140"/>
                    </a:lnTo>
                    <a:lnTo>
                      <a:pt x="2319" y="4149"/>
                    </a:lnTo>
                    <a:lnTo>
                      <a:pt x="2328" y="4140"/>
                    </a:lnTo>
                    <a:lnTo>
                      <a:pt x="2346" y="4140"/>
                    </a:lnTo>
                    <a:lnTo>
                      <a:pt x="2346" y="4140"/>
                    </a:lnTo>
                    <a:lnTo>
                      <a:pt x="2355" y="4140"/>
                    </a:lnTo>
                    <a:lnTo>
                      <a:pt x="2355" y="4140"/>
                    </a:lnTo>
                    <a:lnTo>
                      <a:pt x="2364" y="4140"/>
                    </a:lnTo>
                    <a:lnTo>
                      <a:pt x="2372" y="4140"/>
                    </a:lnTo>
                    <a:lnTo>
                      <a:pt x="2372" y="4140"/>
                    </a:lnTo>
                    <a:lnTo>
                      <a:pt x="2381" y="4131"/>
                    </a:lnTo>
                    <a:lnTo>
                      <a:pt x="2390" y="4122"/>
                    </a:lnTo>
                    <a:lnTo>
                      <a:pt x="2390" y="4122"/>
                    </a:lnTo>
                    <a:lnTo>
                      <a:pt x="2399" y="4113"/>
                    </a:lnTo>
                    <a:lnTo>
                      <a:pt x="2408" y="4113"/>
                    </a:lnTo>
                    <a:lnTo>
                      <a:pt x="2425" y="4113"/>
                    </a:lnTo>
                    <a:lnTo>
                      <a:pt x="2425" y="4113"/>
                    </a:lnTo>
                    <a:lnTo>
                      <a:pt x="2452" y="4104"/>
                    </a:lnTo>
                    <a:lnTo>
                      <a:pt x="2478" y="4096"/>
                    </a:lnTo>
                    <a:lnTo>
                      <a:pt x="2549" y="4043"/>
                    </a:lnTo>
                    <a:lnTo>
                      <a:pt x="2549" y="4043"/>
                    </a:lnTo>
                    <a:lnTo>
                      <a:pt x="2619" y="3963"/>
                    </a:lnTo>
                    <a:lnTo>
                      <a:pt x="2681" y="3884"/>
                    </a:lnTo>
                    <a:lnTo>
                      <a:pt x="2681" y="3884"/>
                    </a:lnTo>
                    <a:lnTo>
                      <a:pt x="2716" y="3840"/>
                    </a:lnTo>
                    <a:lnTo>
                      <a:pt x="2743" y="3813"/>
                    </a:lnTo>
                    <a:lnTo>
                      <a:pt x="2761" y="3795"/>
                    </a:lnTo>
                    <a:lnTo>
                      <a:pt x="2761" y="3795"/>
                    </a:lnTo>
                    <a:lnTo>
                      <a:pt x="2778" y="3760"/>
                    </a:lnTo>
                    <a:lnTo>
                      <a:pt x="2787" y="3707"/>
                    </a:lnTo>
                    <a:lnTo>
                      <a:pt x="2787" y="3707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0"/>
                    </a:lnTo>
                    <a:lnTo>
                      <a:pt x="2796" y="3681"/>
                    </a:lnTo>
                    <a:lnTo>
                      <a:pt x="2796" y="3663"/>
                    </a:lnTo>
                    <a:lnTo>
                      <a:pt x="2796" y="3663"/>
                    </a:lnTo>
                    <a:lnTo>
                      <a:pt x="2787" y="3645"/>
                    </a:lnTo>
                    <a:lnTo>
                      <a:pt x="2778" y="3645"/>
                    </a:lnTo>
                    <a:lnTo>
                      <a:pt x="2778" y="3645"/>
                    </a:lnTo>
                    <a:lnTo>
                      <a:pt x="2769" y="3645"/>
                    </a:lnTo>
                    <a:lnTo>
                      <a:pt x="2769" y="3645"/>
                    </a:lnTo>
                    <a:lnTo>
                      <a:pt x="2769" y="3637"/>
                    </a:lnTo>
                    <a:lnTo>
                      <a:pt x="2769" y="3637"/>
                    </a:lnTo>
                    <a:lnTo>
                      <a:pt x="2778" y="3628"/>
                    </a:lnTo>
                    <a:lnTo>
                      <a:pt x="2796" y="3610"/>
                    </a:lnTo>
                    <a:lnTo>
                      <a:pt x="2858" y="3584"/>
                    </a:lnTo>
                    <a:lnTo>
                      <a:pt x="2858" y="3584"/>
                    </a:lnTo>
                    <a:lnTo>
                      <a:pt x="2911" y="3566"/>
                    </a:lnTo>
                    <a:lnTo>
                      <a:pt x="2919" y="3548"/>
                    </a:lnTo>
                    <a:lnTo>
                      <a:pt x="2928" y="3539"/>
                    </a:lnTo>
                    <a:lnTo>
                      <a:pt x="2928" y="3539"/>
                    </a:lnTo>
                    <a:lnTo>
                      <a:pt x="2928" y="3522"/>
                    </a:lnTo>
                    <a:lnTo>
                      <a:pt x="2937" y="3504"/>
                    </a:lnTo>
                    <a:lnTo>
                      <a:pt x="2937" y="3504"/>
                    </a:lnTo>
                    <a:lnTo>
                      <a:pt x="2937" y="3460"/>
                    </a:lnTo>
                    <a:lnTo>
                      <a:pt x="2937" y="3460"/>
                    </a:lnTo>
                    <a:lnTo>
                      <a:pt x="2937" y="3451"/>
                    </a:lnTo>
                    <a:lnTo>
                      <a:pt x="2937" y="3451"/>
                    </a:lnTo>
                    <a:lnTo>
                      <a:pt x="2937" y="3425"/>
                    </a:lnTo>
                    <a:lnTo>
                      <a:pt x="2937" y="3425"/>
                    </a:lnTo>
                    <a:lnTo>
                      <a:pt x="2928" y="3407"/>
                    </a:lnTo>
                    <a:lnTo>
                      <a:pt x="2928" y="3407"/>
                    </a:lnTo>
                    <a:lnTo>
                      <a:pt x="2928" y="3389"/>
                    </a:lnTo>
                    <a:lnTo>
                      <a:pt x="2928" y="3389"/>
                    </a:lnTo>
                    <a:lnTo>
                      <a:pt x="2928" y="3381"/>
                    </a:lnTo>
                    <a:lnTo>
                      <a:pt x="2928" y="3381"/>
                    </a:lnTo>
                    <a:lnTo>
                      <a:pt x="2919" y="3354"/>
                    </a:lnTo>
                    <a:lnTo>
                      <a:pt x="2911" y="3336"/>
                    </a:lnTo>
                    <a:lnTo>
                      <a:pt x="2911" y="3336"/>
                    </a:lnTo>
                    <a:lnTo>
                      <a:pt x="2902" y="3319"/>
                    </a:lnTo>
                    <a:lnTo>
                      <a:pt x="2902" y="3319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283"/>
                    </a:lnTo>
                    <a:lnTo>
                      <a:pt x="2893" y="3283"/>
                    </a:lnTo>
                    <a:lnTo>
                      <a:pt x="2902" y="3283"/>
                    </a:lnTo>
                    <a:lnTo>
                      <a:pt x="2902" y="3283"/>
                    </a:lnTo>
                    <a:lnTo>
                      <a:pt x="2919" y="3275"/>
                    </a:lnTo>
                    <a:lnTo>
                      <a:pt x="2928" y="3257"/>
                    </a:lnTo>
                    <a:lnTo>
                      <a:pt x="2928" y="3257"/>
                    </a:lnTo>
                    <a:lnTo>
                      <a:pt x="2928" y="3248"/>
                    </a:lnTo>
                    <a:lnTo>
                      <a:pt x="2928" y="3248"/>
                    </a:lnTo>
                    <a:lnTo>
                      <a:pt x="2955" y="3239"/>
                    </a:lnTo>
                    <a:lnTo>
                      <a:pt x="2955" y="3239"/>
                    </a:lnTo>
                    <a:lnTo>
                      <a:pt x="2972" y="3222"/>
                    </a:lnTo>
                    <a:lnTo>
                      <a:pt x="2972" y="3222"/>
                    </a:lnTo>
                    <a:lnTo>
                      <a:pt x="2990" y="3213"/>
                    </a:lnTo>
                    <a:lnTo>
                      <a:pt x="2999" y="3195"/>
                    </a:lnTo>
                    <a:lnTo>
                      <a:pt x="2999" y="3195"/>
                    </a:lnTo>
                    <a:lnTo>
                      <a:pt x="3034" y="3160"/>
                    </a:lnTo>
                    <a:lnTo>
                      <a:pt x="3034" y="3160"/>
                    </a:lnTo>
                    <a:lnTo>
                      <a:pt x="3069" y="3142"/>
                    </a:lnTo>
                    <a:lnTo>
                      <a:pt x="3069" y="3142"/>
                    </a:lnTo>
                    <a:lnTo>
                      <a:pt x="3096" y="3133"/>
                    </a:lnTo>
                    <a:lnTo>
                      <a:pt x="3096" y="3133"/>
                    </a:lnTo>
                    <a:lnTo>
                      <a:pt x="3113" y="3125"/>
                    </a:lnTo>
                    <a:lnTo>
                      <a:pt x="3113" y="3125"/>
                    </a:lnTo>
                    <a:lnTo>
                      <a:pt x="3149" y="3116"/>
                    </a:lnTo>
                    <a:lnTo>
                      <a:pt x="3149" y="3116"/>
                    </a:lnTo>
                    <a:lnTo>
                      <a:pt x="3175" y="3089"/>
                    </a:lnTo>
                    <a:lnTo>
                      <a:pt x="3211" y="3054"/>
                    </a:lnTo>
                    <a:lnTo>
                      <a:pt x="3228" y="3019"/>
                    </a:lnTo>
                    <a:lnTo>
                      <a:pt x="3237" y="2992"/>
                    </a:lnTo>
                    <a:lnTo>
                      <a:pt x="3237" y="2992"/>
                    </a:lnTo>
                    <a:lnTo>
                      <a:pt x="3237" y="2983"/>
                    </a:lnTo>
                    <a:lnTo>
                      <a:pt x="3237" y="2983"/>
                    </a:lnTo>
                    <a:lnTo>
                      <a:pt x="3228" y="2948"/>
                    </a:lnTo>
                    <a:lnTo>
                      <a:pt x="3228" y="2886"/>
                    </a:lnTo>
                    <a:lnTo>
                      <a:pt x="3228" y="2886"/>
                    </a:lnTo>
                    <a:lnTo>
                      <a:pt x="3228" y="2842"/>
                    </a:lnTo>
                    <a:lnTo>
                      <a:pt x="3228" y="2842"/>
                    </a:lnTo>
                    <a:lnTo>
                      <a:pt x="3228" y="2807"/>
                    </a:lnTo>
                    <a:lnTo>
                      <a:pt x="3228" y="2807"/>
                    </a:lnTo>
                    <a:lnTo>
                      <a:pt x="3219" y="2789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54"/>
                    </a:lnTo>
                    <a:lnTo>
                      <a:pt x="3219" y="2745"/>
                    </a:lnTo>
                    <a:lnTo>
                      <a:pt x="3219" y="2745"/>
                    </a:lnTo>
                    <a:lnTo>
                      <a:pt x="3211" y="2736"/>
                    </a:lnTo>
                    <a:lnTo>
                      <a:pt x="3202" y="2727"/>
                    </a:lnTo>
                    <a:lnTo>
                      <a:pt x="3202" y="2727"/>
                    </a:lnTo>
                    <a:lnTo>
                      <a:pt x="3193" y="2718"/>
                    </a:lnTo>
                    <a:lnTo>
                      <a:pt x="3193" y="2718"/>
                    </a:lnTo>
                    <a:lnTo>
                      <a:pt x="3184" y="2718"/>
                    </a:lnTo>
                    <a:lnTo>
                      <a:pt x="3175" y="2701"/>
                    </a:lnTo>
                    <a:lnTo>
                      <a:pt x="3175" y="2701"/>
                    </a:lnTo>
                    <a:lnTo>
                      <a:pt x="3175" y="2683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58" y="2648"/>
                    </a:lnTo>
                    <a:lnTo>
                      <a:pt x="3158" y="2613"/>
                    </a:lnTo>
                    <a:lnTo>
                      <a:pt x="3158" y="2613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58" y="2568"/>
                    </a:lnTo>
                    <a:lnTo>
                      <a:pt x="3166" y="2568"/>
                    </a:lnTo>
                    <a:lnTo>
                      <a:pt x="3166" y="2568"/>
                    </a:lnTo>
                    <a:lnTo>
                      <a:pt x="3166" y="2551"/>
                    </a:lnTo>
                    <a:lnTo>
                      <a:pt x="3166" y="2551"/>
                    </a:lnTo>
                    <a:lnTo>
                      <a:pt x="3158" y="2533"/>
                    </a:lnTo>
                    <a:lnTo>
                      <a:pt x="3149" y="2533"/>
                    </a:lnTo>
                    <a:lnTo>
                      <a:pt x="3149" y="2533"/>
                    </a:lnTo>
                    <a:lnTo>
                      <a:pt x="3140" y="2524"/>
                    </a:lnTo>
                    <a:lnTo>
                      <a:pt x="3131" y="2515"/>
                    </a:lnTo>
                    <a:lnTo>
                      <a:pt x="3131" y="2515"/>
                    </a:lnTo>
                    <a:lnTo>
                      <a:pt x="3140" y="2489"/>
                    </a:lnTo>
                    <a:lnTo>
                      <a:pt x="3158" y="2445"/>
                    </a:lnTo>
                    <a:lnTo>
                      <a:pt x="3158" y="2445"/>
                    </a:lnTo>
                    <a:lnTo>
                      <a:pt x="3158" y="2436"/>
                    </a:lnTo>
                    <a:lnTo>
                      <a:pt x="3158" y="2436"/>
                    </a:lnTo>
                    <a:lnTo>
                      <a:pt x="3166" y="2427"/>
                    </a:lnTo>
                    <a:lnTo>
                      <a:pt x="3166" y="2427"/>
                    </a:lnTo>
                    <a:lnTo>
                      <a:pt x="3211" y="2321"/>
                    </a:lnTo>
                    <a:lnTo>
                      <a:pt x="3211" y="2321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37" y="2304"/>
                    </a:lnTo>
                    <a:lnTo>
                      <a:pt x="3237" y="2304"/>
                    </a:lnTo>
                    <a:lnTo>
                      <a:pt x="3255" y="2295"/>
                    </a:lnTo>
                    <a:lnTo>
                      <a:pt x="3263" y="2295"/>
                    </a:lnTo>
                    <a:lnTo>
                      <a:pt x="3263" y="2295"/>
                    </a:lnTo>
                    <a:lnTo>
                      <a:pt x="3272" y="2286"/>
                    </a:lnTo>
                    <a:lnTo>
                      <a:pt x="3281" y="2277"/>
                    </a:lnTo>
                    <a:lnTo>
                      <a:pt x="3281" y="2277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9" y="2251"/>
                    </a:lnTo>
                    <a:lnTo>
                      <a:pt x="3299" y="2251"/>
                    </a:lnTo>
                    <a:lnTo>
                      <a:pt x="3369" y="2180"/>
                    </a:lnTo>
                    <a:lnTo>
                      <a:pt x="3413" y="2136"/>
                    </a:lnTo>
                    <a:lnTo>
                      <a:pt x="3413" y="2136"/>
                    </a:lnTo>
                    <a:lnTo>
                      <a:pt x="3466" y="2092"/>
                    </a:lnTo>
                    <a:lnTo>
                      <a:pt x="3502" y="2065"/>
                    </a:lnTo>
                    <a:lnTo>
                      <a:pt x="3502" y="2065"/>
                    </a:lnTo>
                    <a:lnTo>
                      <a:pt x="3537" y="2048"/>
                    </a:lnTo>
                    <a:lnTo>
                      <a:pt x="3572" y="2012"/>
                    </a:lnTo>
                    <a:lnTo>
                      <a:pt x="3652" y="1933"/>
                    </a:lnTo>
                    <a:lnTo>
                      <a:pt x="3652" y="1933"/>
                    </a:lnTo>
                    <a:lnTo>
                      <a:pt x="3687" y="1880"/>
                    </a:lnTo>
                    <a:lnTo>
                      <a:pt x="3705" y="1853"/>
                    </a:lnTo>
                    <a:lnTo>
                      <a:pt x="3713" y="1827"/>
                    </a:lnTo>
                    <a:lnTo>
                      <a:pt x="3713" y="1827"/>
                    </a:lnTo>
                    <a:lnTo>
                      <a:pt x="3731" y="1800"/>
                    </a:lnTo>
                    <a:lnTo>
                      <a:pt x="3766" y="1747"/>
                    </a:lnTo>
                    <a:lnTo>
                      <a:pt x="3766" y="1747"/>
                    </a:lnTo>
                    <a:lnTo>
                      <a:pt x="3802" y="1686"/>
                    </a:lnTo>
                    <a:lnTo>
                      <a:pt x="3819" y="1633"/>
                    </a:lnTo>
                    <a:lnTo>
                      <a:pt x="3819" y="1633"/>
                    </a:lnTo>
                    <a:lnTo>
                      <a:pt x="3828" y="1597"/>
                    </a:lnTo>
                    <a:lnTo>
                      <a:pt x="3828" y="1597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37" y="1518"/>
                    </a:lnTo>
                    <a:close/>
                    <a:moveTo>
                      <a:pt x="2866" y="2771"/>
                    </a:move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63"/>
                    </a:lnTo>
                    <a:lnTo>
                      <a:pt x="2866" y="2763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36"/>
                    </a:lnTo>
                    <a:lnTo>
                      <a:pt x="2858" y="2736"/>
                    </a:lnTo>
                    <a:lnTo>
                      <a:pt x="2858" y="2727"/>
                    </a:lnTo>
                    <a:lnTo>
                      <a:pt x="2858" y="2727"/>
                    </a:lnTo>
                    <a:lnTo>
                      <a:pt x="2849" y="2718"/>
                    </a:lnTo>
                    <a:lnTo>
                      <a:pt x="2849" y="2718"/>
                    </a:lnTo>
                    <a:lnTo>
                      <a:pt x="2849" y="2710"/>
                    </a:lnTo>
                    <a:lnTo>
                      <a:pt x="2849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75" y="2754"/>
                    </a:lnTo>
                    <a:lnTo>
                      <a:pt x="2884" y="2798"/>
                    </a:lnTo>
                    <a:lnTo>
                      <a:pt x="2884" y="2807"/>
                    </a:lnTo>
                    <a:lnTo>
                      <a:pt x="2884" y="2807"/>
                    </a:lnTo>
                    <a:lnTo>
                      <a:pt x="2893" y="2816"/>
                    </a:lnTo>
                    <a:lnTo>
                      <a:pt x="2893" y="2816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60"/>
                    </a:lnTo>
                    <a:lnTo>
                      <a:pt x="2902" y="2904"/>
                    </a:lnTo>
                    <a:lnTo>
                      <a:pt x="2902" y="2904"/>
                    </a:lnTo>
                    <a:lnTo>
                      <a:pt x="2911" y="2939"/>
                    </a:lnTo>
                    <a:lnTo>
                      <a:pt x="2911" y="2939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02" y="2948"/>
                    </a:lnTo>
                    <a:lnTo>
                      <a:pt x="2884" y="2930"/>
                    </a:lnTo>
                    <a:lnTo>
                      <a:pt x="2875" y="2904"/>
                    </a:lnTo>
                    <a:lnTo>
                      <a:pt x="2866" y="2869"/>
                    </a:lnTo>
                    <a:lnTo>
                      <a:pt x="2866" y="2869"/>
                    </a:lnTo>
                    <a:lnTo>
                      <a:pt x="2866" y="2851"/>
                    </a:lnTo>
                    <a:lnTo>
                      <a:pt x="2866" y="2833"/>
                    </a:lnTo>
                    <a:lnTo>
                      <a:pt x="2866" y="2833"/>
                    </a:lnTo>
                    <a:lnTo>
                      <a:pt x="2875" y="2807"/>
                    </a:lnTo>
                    <a:lnTo>
                      <a:pt x="2875" y="2789"/>
                    </a:lnTo>
                    <a:lnTo>
                      <a:pt x="2866" y="2771"/>
                    </a:lnTo>
                    <a:close/>
                    <a:moveTo>
                      <a:pt x="2875" y="2189"/>
                    </a:moveTo>
                    <a:lnTo>
                      <a:pt x="2875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49" y="2198"/>
                    </a:lnTo>
                    <a:lnTo>
                      <a:pt x="2840" y="2206"/>
                    </a:lnTo>
                    <a:lnTo>
                      <a:pt x="2840" y="2215"/>
                    </a:lnTo>
                    <a:lnTo>
                      <a:pt x="2840" y="2215"/>
                    </a:lnTo>
                    <a:lnTo>
                      <a:pt x="2840" y="2224"/>
                    </a:lnTo>
                    <a:lnTo>
                      <a:pt x="2840" y="2224"/>
                    </a:lnTo>
                    <a:lnTo>
                      <a:pt x="2840" y="2233"/>
                    </a:lnTo>
                    <a:lnTo>
                      <a:pt x="2840" y="2233"/>
                    </a:lnTo>
                    <a:lnTo>
                      <a:pt x="2831" y="2251"/>
                    </a:lnTo>
                    <a:lnTo>
                      <a:pt x="2822" y="2268"/>
                    </a:lnTo>
                    <a:lnTo>
                      <a:pt x="2822" y="2268"/>
                    </a:lnTo>
                    <a:lnTo>
                      <a:pt x="2813" y="2268"/>
                    </a:lnTo>
                    <a:lnTo>
                      <a:pt x="2805" y="2277"/>
                    </a:lnTo>
                    <a:lnTo>
                      <a:pt x="2805" y="2277"/>
                    </a:lnTo>
                    <a:lnTo>
                      <a:pt x="2813" y="2295"/>
                    </a:lnTo>
                    <a:lnTo>
                      <a:pt x="2813" y="2295"/>
                    </a:lnTo>
                    <a:lnTo>
                      <a:pt x="2813" y="2304"/>
                    </a:lnTo>
                    <a:lnTo>
                      <a:pt x="2813" y="2304"/>
                    </a:lnTo>
                    <a:lnTo>
                      <a:pt x="2796" y="2295"/>
                    </a:lnTo>
                    <a:lnTo>
                      <a:pt x="2796" y="2295"/>
                    </a:lnTo>
                    <a:lnTo>
                      <a:pt x="2761" y="2295"/>
                    </a:lnTo>
                    <a:lnTo>
                      <a:pt x="2734" y="2295"/>
                    </a:lnTo>
                    <a:lnTo>
                      <a:pt x="2734" y="2295"/>
                    </a:lnTo>
                    <a:lnTo>
                      <a:pt x="2725" y="2295"/>
                    </a:lnTo>
                    <a:lnTo>
                      <a:pt x="2725" y="2295"/>
                    </a:lnTo>
                    <a:lnTo>
                      <a:pt x="2725" y="2277"/>
                    </a:lnTo>
                    <a:lnTo>
                      <a:pt x="2725" y="2251"/>
                    </a:lnTo>
                    <a:lnTo>
                      <a:pt x="2725" y="2251"/>
                    </a:lnTo>
                    <a:lnTo>
                      <a:pt x="2734" y="2251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34" y="2224"/>
                    </a:lnTo>
                    <a:lnTo>
                      <a:pt x="2734" y="2224"/>
                    </a:lnTo>
                    <a:lnTo>
                      <a:pt x="2743" y="2215"/>
                    </a:lnTo>
                    <a:lnTo>
                      <a:pt x="2743" y="2215"/>
                    </a:lnTo>
                    <a:lnTo>
                      <a:pt x="2752" y="2189"/>
                    </a:lnTo>
                    <a:lnTo>
                      <a:pt x="2778" y="2171"/>
                    </a:lnTo>
                    <a:lnTo>
                      <a:pt x="2778" y="2171"/>
                    </a:lnTo>
                    <a:lnTo>
                      <a:pt x="2805" y="2162"/>
                    </a:lnTo>
                    <a:lnTo>
                      <a:pt x="2840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75" y="2189"/>
                    </a:lnTo>
                    <a:close/>
                    <a:moveTo>
                      <a:pt x="2655" y="2621"/>
                    </a:move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46" y="2604"/>
                    </a:lnTo>
                    <a:lnTo>
                      <a:pt x="2646" y="2604"/>
                    </a:lnTo>
                    <a:lnTo>
                      <a:pt x="2646" y="2595"/>
                    </a:lnTo>
                    <a:lnTo>
                      <a:pt x="2646" y="2595"/>
                    </a:lnTo>
                    <a:lnTo>
                      <a:pt x="2637" y="2586"/>
                    </a:lnTo>
                    <a:lnTo>
                      <a:pt x="2637" y="2586"/>
                    </a:lnTo>
                    <a:lnTo>
                      <a:pt x="2628" y="2568"/>
                    </a:lnTo>
                    <a:lnTo>
                      <a:pt x="2611" y="2551"/>
                    </a:lnTo>
                    <a:lnTo>
                      <a:pt x="2611" y="2551"/>
                    </a:lnTo>
                    <a:lnTo>
                      <a:pt x="2593" y="2524"/>
                    </a:lnTo>
                    <a:lnTo>
                      <a:pt x="2584" y="2480"/>
                    </a:lnTo>
                    <a:lnTo>
                      <a:pt x="2584" y="2427"/>
                    </a:lnTo>
                    <a:lnTo>
                      <a:pt x="2584" y="2374"/>
                    </a:lnTo>
                    <a:lnTo>
                      <a:pt x="2584" y="2374"/>
                    </a:lnTo>
                    <a:lnTo>
                      <a:pt x="2584" y="2392"/>
                    </a:lnTo>
                    <a:lnTo>
                      <a:pt x="2584" y="2392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27"/>
                    </a:lnTo>
                    <a:lnTo>
                      <a:pt x="2593" y="2427"/>
                    </a:lnTo>
                    <a:lnTo>
                      <a:pt x="2602" y="2480"/>
                    </a:lnTo>
                    <a:lnTo>
                      <a:pt x="2611" y="2507"/>
                    </a:lnTo>
                    <a:lnTo>
                      <a:pt x="2628" y="2524"/>
                    </a:lnTo>
                    <a:lnTo>
                      <a:pt x="2628" y="2524"/>
                    </a:lnTo>
                    <a:lnTo>
                      <a:pt x="2646" y="2551"/>
                    </a:lnTo>
                    <a:lnTo>
                      <a:pt x="2646" y="2568"/>
                    </a:lnTo>
                    <a:lnTo>
                      <a:pt x="2646" y="2568"/>
                    </a:lnTo>
                    <a:lnTo>
                      <a:pt x="2655" y="2577"/>
                    </a:lnTo>
                    <a:lnTo>
                      <a:pt x="2655" y="2577"/>
                    </a:lnTo>
                    <a:lnTo>
                      <a:pt x="2655" y="2604"/>
                    </a:lnTo>
                    <a:lnTo>
                      <a:pt x="2655" y="2604"/>
                    </a:lnTo>
                    <a:lnTo>
                      <a:pt x="2664" y="2604"/>
                    </a:lnTo>
                    <a:lnTo>
                      <a:pt x="2664" y="2604"/>
                    </a:lnTo>
                    <a:lnTo>
                      <a:pt x="2664" y="2621"/>
                    </a:lnTo>
                    <a:lnTo>
                      <a:pt x="2664" y="2621"/>
                    </a:lnTo>
                    <a:lnTo>
                      <a:pt x="2672" y="2630"/>
                    </a:lnTo>
                    <a:lnTo>
                      <a:pt x="2672" y="2630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64" y="2630"/>
                    </a:lnTo>
                    <a:lnTo>
                      <a:pt x="2664" y="2630"/>
                    </a:lnTo>
                    <a:lnTo>
                      <a:pt x="2655" y="2630"/>
                    </a:lnTo>
                    <a:lnTo>
                      <a:pt x="2655" y="2630"/>
                    </a:lnTo>
                    <a:lnTo>
                      <a:pt x="2655" y="262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" name="Freeform 36">
                <a:extLst>
                  <a:ext uri="{FF2B5EF4-FFF2-40B4-BE49-F238E27FC236}">
                    <a16:creationId xmlns:a16="http://schemas.microsoft.com/office/drawing/2014/main" id="{556393DF-9C12-4E47-B852-2D70E23BD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4549775"/>
                <a:ext cx="149225" cy="282575"/>
              </a:xfrm>
              <a:custGeom>
                <a:avLst/>
                <a:gdLst>
                  <a:gd name="T0" fmla="*/ 397 w 416"/>
                  <a:gd name="T1" fmla="*/ 97 h 787"/>
                  <a:gd name="T2" fmla="*/ 371 w 416"/>
                  <a:gd name="T3" fmla="*/ 35 h 787"/>
                  <a:gd name="T4" fmla="*/ 362 w 416"/>
                  <a:gd name="T5" fmla="*/ 27 h 787"/>
                  <a:gd name="T6" fmla="*/ 362 w 416"/>
                  <a:gd name="T7" fmla="*/ 9 h 787"/>
                  <a:gd name="T8" fmla="*/ 344 w 416"/>
                  <a:gd name="T9" fmla="*/ 0 h 787"/>
                  <a:gd name="T10" fmla="*/ 327 w 416"/>
                  <a:gd name="T11" fmla="*/ 18 h 787"/>
                  <a:gd name="T12" fmla="*/ 318 w 416"/>
                  <a:gd name="T13" fmla="*/ 27 h 787"/>
                  <a:gd name="T14" fmla="*/ 318 w 416"/>
                  <a:gd name="T15" fmla="*/ 35 h 787"/>
                  <a:gd name="T16" fmla="*/ 309 w 416"/>
                  <a:gd name="T17" fmla="*/ 71 h 787"/>
                  <a:gd name="T18" fmla="*/ 309 w 416"/>
                  <a:gd name="T19" fmla="*/ 71 h 787"/>
                  <a:gd name="T20" fmla="*/ 283 w 416"/>
                  <a:gd name="T21" fmla="*/ 80 h 787"/>
                  <a:gd name="T22" fmla="*/ 256 w 416"/>
                  <a:gd name="T23" fmla="*/ 88 h 787"/>
                  <a:gd name="T24" fmla="*/ 256 w 416"/>
                  <a:gd name="T25" fmla="*/ 106 h 787"/>
                  <a:gd name="T26" fmla="*/ 256 w 416"/>
                  <a:gd name="T27" fmla="*/ 115 h 787"/>
                  <a:gd name="T28" fmla="*/ 247 w 416"/>
                  <a:gd name="T29" fmla="*/ 141 h 787"/>
                  <a:gd name="T30" fmla="*/ 256 w 416"/>
                  <a:gd name="T31" fmla="*/ 141 h 787"/>
                  <a:gd name="T32" fmla="*/ 239 w 416"/>
                  <a:gd name="T33" fmla="*/ 159 h 787"/>
                  <a:gd name="T34" fmla="*/ 203 w 416"/>
                  <a:gd name="T35" fmla="*/ 177 h 787"/>
                  <a:gd name="T36" fmla="*/ 177 w 416"/>
                  <a:gd name="T37" fmla="*/ 185 h 787"/>
                  <a:gd name="T38" fmla="*/ 133 w 416"/>
                  <a:gd name="T39" fmla="*/ 212 h 787"/>
                  <a:gd name="T40" fmla="*/ 97 w 416"/>
                  <a:gd name="T41" fmla="*/ 212 h 787"/>
                  <a:gd name="T42" fmla="*/ 62 w 416"/>
                  <a:gd name="T43" fmla="*/ 221 h 787"/>
                  <a:gd name="T44" fmla="*/ 53 w 416"/>
                  <a:gd name="T45" fmla="*/ 230 h 787"/>
                  <a:gd name="T46" fmla="*/ 44 w 416"/>
                  <a:gd name="T47" fmla="*/ 256 h 787"/>
                  <a:gd name="T48" fmla="*/ 36 w 416"/>
                  <a:gd name="T49" fmla="*/ 300 h 787"/>
                  <a:gd name="T50" fmla="*/ 27 w 416"/>
                  <a:gd name="T51" fmla="*/ 336 h 787"/>
                  <a:gd name="T52" fmla="*/ 44 w 416"/>
                  <a:gd name="T53" fmla="*/ 406 h 787"/>
                  <a:gd name="T54" fmla="*/ 53 w 416"/>
                  <a:gd name="T55" fmla="*/ 477 h 787"/>
                  <a:gd name="T56" fmla="*/ 9 w 416"/>
                  <a:gd name="T57" fmla="*/ 547 h 787"/>
                  <a:gd name="T58" fmla="*/ 9 w 416"/>
                  <a:gd name="T59" fmla="*/ 645 h 787"/>
                  <a:gd name="T60" fmla="*/ 27 w 416"/>
                  <a:gd name="T61" fmla="*/ 689 h 787"/>
                  <a:gd name="T62" fmla="*/ 44 w 416"/>
                  <a:gd name="T63" fmla="*/ 750 h 787"/>
                  <a:gd name="T64" fmla="*/ 133 w 416"/>
                  <a:gd name="T65" fmla="*/ 786 h 787"/>
                  <a:gd name="T66" fmla="*/ 159 w 416"/>
                  <a:gd name="T67" fmla="*/ 777 h 787"/>
                  <a:gd name="T68" fmla="*/ 177 w 416"/>
                  <a:gd name="T69" fmla="*/ 768 h 787"/>
                  <a:gd name="T70" fmla="*/ 203 w 416"/>
                  <a:gd name="T71" fmla="*/ 759 h 787"/>
                  <a:gd name="T72" fmla="*/ 221 w 416"/>
                  <a:gd name="T73" fmla="*/ 750 h 787"/>
                  <a:gd name="T74" fmla="*/ 265 w 416"/>
                  <a:gd name="T75" fmla="*/ 636 h 787"/>
                  <a:gd name="T76" fmla="*/ 300 w 416"/>
                  <a:gd name="T77" fmla="*/ 521 h 787"/>
                  <a:gd name="T78" fmla="*/ 362 w 416"/>
                  <a:gd name="T79" fmla="*/ 309 h 787"/>
                  <a:gd name="T80" fmla="*/ 362 w 416"/>
                  <a:gd name="T81" fmla="*/ 300 h 787"/>
                  <a:gd name="T82" fmla="*/ 371 w 416"/>
                  <a:gd name="T83" fmla="*/ 274 h 787"/>
                  <a:gd name="T84" fmla="*/ 371 w 416"/>
                  <a:gd name="T85" fmla="*/ 238 h 787"/>
                  <a:gd name="T86" fmla="*/ 371 w 416"/>
                  <a:gd name="T87" fmla="*/ 212 h 787"/>
                  <a:gd name="T88" fmla="*/ 371 w 416"/>
                  <a:gd name="T89" fmla="*/ 212 h 787"/>
                  <a:gd name="T90" fmla="*/ 380 w 416"/>
                  <a:gd name="T91" fmla="*/ 230 h 787"/>
                  <a:gd name="T92" fmla="*/ 406 w 416"/>
                  <a:gd name="T93" fmla="*/ 230 h 787"/>
                  <a:gd name="T94" fmla="*/ 415 w 416"/>
                  <a:gd name="T95" fmla="*/ 203 h 787"/>
                  <a:gd name="T96" fmla="*/ 415 w 416"/>
                  <a:gd name="T97" fmla="*/ 150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6" h="787">
                    <a:moveTo>
                      <a:pt x="406" y="132"/>
                    </a:moveTo>
                    <a:lnTo>
                      <a:pt x="406" y="132"/>
                    </a:lnTo>
                    <a:lnTo>
                      <a:pt x="397" y="97"/>
                    </a:lnTo>
                    <a:lnTo>
                      <a:pt x="397" y="97"/>
                    </a:lnTo>
                    <a:lnTo>
                      <a:pt x="389" y="71"/>
                    </a:lnTo>
                    <a:lnTo>
                      <a:pt x="371" y="35"/>
                    </a:lnTo>
                    <a:lnTo>
                      <a:pt x="371" y="35"/>
                    </a:lnTo>
                    <a:lnTo>
                      <a:pt x="362" y="27"/>
                    </a:lnTo>
                    <a:lnTo>
                      <a:pt x="362" y="27"/>
                    </a:lnTo>
                    <a:lnTo>
                      <a:pt x="362" y="18"/>
                    </a:lnTo>
                    <a:lnTo>
                      <a:pt x="362" y="18"/>
                    </a:lnTo>
                    <a:lnTo>
                      <a:pt x="362" y="9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4" y="0"/>
                    </a:lnTo>
                    <a:lnTo>
                      <a:pt x="336" y="9"/>
                    </a:lnTo>
                    <a:lnTo>
                      <a:pt x="336" y="9"/>
                    </a:lnTo>
                    <a:lnTo>
                      <a:pt x="327" y="18"/>
                    </a:lnTo>
                    <a:lnTo>
                      <a:pt x="327" y="18"/>
                    </a:lnTo>
                    <a:lnTo>
                      <a:pt x="318" y="18"/>
                    </a:lnTo>
                    <a:lnTo>
                      <a:pt x="318" y="27"/>
                    </a:lnTo>
                    <a:lnTo>
                      <a:pt x="318" y="27"/>
                    </a:lnTo>
                    <a:lnTo>
                      <a:pt x="318" y="35"/>
                    </a:lnTo>
                    <a:lnTo>
                      <a:pt x="318" y="35"/>
                    </a:lnTo>
                    <a:lnTo>
                      <a:pt x="309" y="62"/>
                    </a:lnTo>
                    <a:lnTo>
                      <a:pt x="309" y="62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80"/>
                    </a:lnTo>
                    <a:lnTo>
                      <a:pt x="283" y="80"/>
                    </a:lnTo>
                    <a:lnTo>
                      <a:pt x="274" y="80"/>
                    </a:lnTo>
                    <a:lnTo>
                      <a:pt x="256" y="88"/>
                    </a:lnTo>
                    <a:lnTo>
                      <a:pt x="256" y="88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47" y="132"/>
                    </a:lnTo>
                    <a:lnTo>
                      <a:pt x="247" y="141"/>
                    </a:lnTo>
                    <a:lnTo>
                      <a:pt x="247" y="141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39" y="159"/>
                    </a:lnTo>
                    <a:lnTo>
                      <a:pt x="221" y="168"/>
                    </a:lnTo>
                    <a:lnTo>
                      <a:pt x="221" y="168"/>
                    </a:lnTo>
                    <a:lnTo>
                      <a:pt x="203" y="177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177" y="185"/>
                    </a:lnTo>
                    <a:lnTo>
                      <a:pt x="177" y="185"/>
                    </a:lnTo>
                    <a:lnTo>
                      <a:pt x="159" y="203"/>
                    </a:lnTo>
                    <a:lnTo>
                      <a:pt x="133" y="212"/>
                    </a:lnTo>
                    <a:lnTo>
                      <a:pt x="133" y="212"/>
                    </a:lnTo>
                    <a:lnTo>
                      <a:pt x="115" y="212"/>
                    </a:lnTo>
                    <a:lnTo>
                      <a:pt x="97" y="212"/>
                    </a:lnTo>
                    <a:lnTo>
                      <a:pt x="89" y="221"/>
                    </a:lnTo>
                    <a:lnTo>
                      <a:pt x="89" y="221"/>
                    </a:lnTo>
                    <a:lnTo>
                      <a:pt x="62" y="221"/>
                    </a:lnTo>
                    <a:lnTo>
                      <a:pt x="62" y="221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44" y="238"/>
                    </a:lnTo>
                    <a:lnTo>
                      <a:pt x="44" y="256"/>
                    </a:lnTo>
                    <a:lnTo>
                      <a:pt x="44" y="256"/>
                    </a:lnTo>
                    <a:lnTo>
                      <a:pt x="44" y="274"/>
                    </a:lnTo>
                    <a:lnTo>
                      <a:pt x="44" y="274"/>
                    </a:lnTo>
                    <a:lnTo>
                      <a:pt x="36" y="300"/>
                    </a:lnTo>
                    <a:lnTo>
                      <a:pt x="36" y="300"/>
                    </a:lnTo>
                    <a:lnTo>
                      <a:pt x="27" y="318"/>
                    </a:lnTo>
                    <a:lnTo>
                      <a:pt x="27" y="336"/>
                    </a:lnTo>
                    <a:lnTo>
                      <a:pt x="36" y="371"/>
                    </a:lnTo>
                    <a:lnTo>
                      <a:pt x="44" y="406"/>
                    </a:lnTo>
                    <a:lnTo>
                      <a:pt x="44" y="406"/>
                    </a:lnTo>
                    <a:lnTo>
                      <a:pt x="53" y="433"/>
                    </a:lnTo>
                    <a:lnTo>
                      <a:pt x="62" y="450"/>
                    </a:lnTo>
                    <a:lnTo>
                      <a:pt x="53" y="477"/>
                    </a:lnTo>
                    <a:lnTo>
                      <a:pt x="36" y="503"/>
                    </a:lnTo>
                    <a:lnTo>
                      <a:pt x="36" y="503"/>
                    </a:lnTo>
                    <a:lnTo>
                      <a:pt x="9" y="547"/>
                    </a:lnTo>
                    <a:lnTo>
                      <a:pt x="0" y="583"/>
                    </a:lnTo>
                    <a:lnTo>
                      <a:pt x="0" y="618"/>
                    </a:lnTo>
                    <a:lnTo>
                      <a:pt x="9" y="645"/>
                    </a:lnTo>
                    <a:lnTo>
                      <a:pt x="9" y="645"/>
                    </a:lnTo>
                    <a:lnTo>
                      <a:pt x="27" y="689"/>
                    </a:lnTo>
                    <a:lnTo>
                      <a:pt x="27" y="689"/>
                    </a:lnTo>
                    <a:lnTo>
                      <a:pt x="36" y="724"/>
                    </a:lnTo>
                    <a:lnTo>
                      <a:pt x="44" y="750"/>
                    </a:lnTo>
                    <a:lnTo>
                      <a:pt x="44" y="750"/>
                    </a:lnTo>
                    <a:lnTo>
                      <a:pt x="89" y="777"/>
                    </a:lnTo>
                    <a:lnTo>
                      <a:pt x="133" y="786"/>
                    </a:lnTo>
                    <a:lnTo>
                      <a:pt x="133" y="786"/>
                    </a:lnTo>
                    <a:lnTo>
                      <a:pt x="142" y="777"/>
                    </a:lnTo>
                    <a:lnTo>
                      <a:pt x="142" y="777"/>
                    </a:lnTo>
                    <a:lnTo>
                      <a:pt x="159" y="777"/>
                    </a:lnTo>
                    <a:lnTo>
                      <a:pt x="159" y="777"/>
                    </a:lnTo>
                    <a:lnTo>
                      <a:pt x="168" y="768"/>
                    </a:lnTo>
                    <a:lnTo>
                      <a:pt x="177" y="768"/>
                    </a:lnTo>
                    <a:lnTo>
                      <a:pt x="177" y="768"/>
                    </a:lnTo>
                    <a:lnTo>
                      <a:pt x="203" y="759"/>
                    </a:lnTo>
                    <a:lnTo>
                      <a:pt x="203" y="759"/>
                    </a:lnTo>
                    <a:lnTo>
                      <a:pt x="212" y="759"/>
                    </a:lnTo>
                    <a:lnTo>
                      <a:pt x="212" y="759"/>
                    </a:lnTo>
                    <a:lnTo>
                      <a:pt x="221" y="750"/>
                    </a:lnTo>
                    <a:lnTo>
                      <a:pt x="221" y="750"/>
                    </a:lnTo>
                    <a:lnTo>
                      <a:pt x="239" y="715"/>
                    </a:lnTo>
                    <a:lnTo>
                      <a:pt x="265" y="636"/>
                    </a:lnTo>
                    <a:lnTo>
                      <a:pt x="274" y="600"/>
                    </a:lnTo>
                    <a:lnTo>
                      <a:pt x="274" y="600"/>
                    </a:lnTo>
                    <a:lnTo>
                      <a:pt x="300" y="521"/>
                    </a:lnTo>
                    <a:lnTo>
                      <a:pt x="300" y="521"/>
                    </a:lnTo>
                    <a:lnTo>
                      <a:pt x="344" y="380"/>
                    </a:lnTo>
                    <a:lnTo>
                      <a:pt x="362" y="309"/>
                    </a:lnTo>
                    <a:lnTo>
                      <a:pt x="362" y="309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291"/>
                    </a:lnTo>
                    <a:lnTo>
                      <a:pt x="362" y="283"/>
                    </a:lnTo>
                    <a:lnTo>
                      <a:pt x="371" y="274"/>
                    </a:lnTo>
                    <a:lnTo>
                      <a:pt x="371" y="274"/>
                    </a:lnTo>
                    <a:lnTo>
                      <a:pt x="371" y="265"/>
                    </a:lnTo>
                    <a:lnTo>
                      <a:pt x="371" y="238"/>
                    </a:lnTo>
                    <a:lnTo>
                      <a:pt x="371" y="238"/>
                    </a:lnTo>
                    <a:lnTo>
                      <a:pt x="371" y="230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21"/>
                    </a:lnTo>
                    <a:lnTo>
                      <a:pt x="380" y="230"/>
                    </a:lnTo>
                    <a:lnTo>
                      <a:pt x="380" y="230"/>
                    </a:lnTo>
                    <a:lnTo>
                      <a:pt x="397" y="230"/>
                    </a:lnTo>
                    <a:lnTo>
                      <a:pt x="406" y="230"/>
                    </a:lnTo>
                    <a:lnTo>
                      <a:pt x="406" y="230"/>
                    </a:lnTo>
                    <a:lnTo>
                      <a:pt x="415" y="221"/>
                    </a:lnTo>
                    <a:lnTo>
                      <a:pt x="415" y="203"/>
                    </a:lnTo>
                    <a:lnTo>
                      <a:pt x="415" y="203"/>
                    </a:lnTo>
                    <a:lnTo>
                      <a:pt x="415" y="185"/>
                    </a:lnTo>
                    <a:lnTo>
                      <a:pt x="415" y="150"/>
                    </a:lnTo>
                    <a:lnTo>
                      <a:pt x="415" y="150"/>
                    </a:lnTo>
                    <a:lnTo>
                      <a:pt x="406" y="13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5944BD36-FB20-5E44-B51B-E0F54F717FA9}"/>
                </a:ext>
              </a:extLst>
            </p:cNvPr>
            <p:cNvGrpSpPr/>
            <p:nvPr/>
          </p:nvGrpSpPr>
          <p:grpSpPr>
            <a:xfrm>
              <a:off x="1738873" y="2981140"/>
              <a:ext cx="1649413" cy="1909762"/>
              <a:chOff x="2028825" y="3255963"/>
              <a:chExt cx="1649413" cy="1909762"/>
            </a:xfrm>
            <a:solidFill>
              <a:schemeClr val="accent3"/>
            </a:solidFill>
          </p:grpSpPr>
          <p:sp>
            <p:nvSpPr>
              <p:cNvPr id="134" name="Freeform 26">
                <a:extLst>
                  <a:ext uri="{FF2B5EF4-FFF2-40B4-BE49-F238E27FC236}">
                    <a16:creationId xmlns:a16="http://schemas.microsoft.com/office/drawing/2014/main" id="{FBDB2FAF-C447-D04A-9C38-80FF27FC20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4963" y="5067300"/>
                <a:ext cx="22225" cy="15875"/>
              </a:xfrm>
              <a:custGeom>
                <a:avLst/>
                <a:gdLst>
                  <a:gd name="T0" fmla="*/ 26 w 63"/>
                  <a:gd name="T1" fmla="*/ 44 h 45"/>
                  <a:gd name="T2" fmla="*/ 26 w 63"/>
                  <a:gd name="T3" fmla="*/ 44 h 45"/>
                  <a:gd name="T4" fmla="*/ 35 w 63"/>
                  <a:gd name="T5" fmla="*/ 44 h 45"/>
                  <a:gd name="T6" fmla="*/ 53 w 63"/>
                  <a:gd name="T7" fmla="*/ 26 h 45"/>
                  <a:gd name="T8" fmla="*/ 53 w 63"/>
                  <a:gd name="T9" fmla="*/ 18 h 45"/>
                  <a:gd name="T10" fmla="*/ 53 w 63"/>
                  <a:gd name="T11" fmla="*/ 18 h 45"/>
                  <a:gd name="T12" fmla="*/ 62 w 63"/>
                  <a:gd name="T13" fmla="*/ 9 h 45"/>
                  <a:gd name="T14" fmla="*/ 62 w 63"/>
                  <a:gd name="T15" fmla="*/ 9 h 45"/>
                  <a:gd name="T16" fmla="*/ 44 w 63"/>
                  <a:gd name="T17" fmla="*/ 0 h 45"/>
                  <a:gd name="T18" fmla="*/ 26 w 63"/>
                  <a:gd name="T19" fmla="*/ 0 h 45"/>
                  <a:gd name="T20" fmla="*/ 26 w 63"/>
                  <a:gd name="T21" fmla="*/ 0 h 45"/>
                  <a:gd name="T22" fmla="*/ 18 w 63"/>
                  <a:gd name="T23" fmla="*/ 0 h 45"/>
                  <a:gd name="T24" fmla="*/ 9 w 63"/>
                  <a:gd name="T25" fmla="*/ 9 h 45"/>
                  <a:gd name="T26" fmla="*/ 9 w 63"/>
                  <a:gd name="T27" fmla="*/ 9 h 45"/>
                  <a:gd name="T28" fmla="*/ 0 w 63"/>
                  <a:gd name="T29" fmla="*/ 26 h 45"/>
                  <a:gd name="T30" fmla="*/ 9 w 63"/>
                  <a:gd name="T31" fmla="*/ 44 h 45"/>
                  <a:gd name="T32" fmla="*/ 9 w 63"/>
                  <a:gd name="T33" fmla="*/ 44 h 45"/>
                  <a:gd name="T34" fmla="*/ 18 w 63"/>
                  <a:gd name="T35" fmla="*/ 44 h 45"/>
                  <a:gd name="T36" fmla="*/ 26 w 63"/>
                  <a:gd name="T37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3" h="45">
                    <a:moveTo>
                      <a:pt x="26" y="44"/>
                    </a:moveTo>
                    <a:lnTo>
                      <a:pt x="26" y="44"/>
                    </a:lnTo>
                    <a:lnTo>
                      <a:pt x="35" y="44"/>
                    </a:lnTo>
                    <a:lnTo>
                      <a:pt x="53" y="26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18" y="44"/>
                    </a:lnTo>
                    <a:lnTo>
                      <a:pt x="26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Freeform 27">
                <a:extLst>
                  <a:ext uri="{FF2B5EF4-FFF2-40B4-BE49-F238E27FC236}">
                    <a16:creationId xmlns:a16="http://schemas.microsoft.com/office/drawing/2014/main" id="{E504BBC0-29E7-4148-82D4-420B32498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7025" y="4879975"/>
                <a:ext cx="15875" cy="15875"/>
              </a:xfrm>
              <a:custGeom>
                <a:avLst/>
                <a:gdLst>
                  <a:gd name="T0" fmla="*/ 9 w 45"/>
                  <a:gd name="T1" fmla="*/ 27 h 45"/>
                  <a:gd name="T2" fmla="*/ 9 w 45"/>
                  <a:gd name="T3" fmla="*/ 27 h 45"/>
                  <a:gd name="T4" fmla="*/ 9 w 45"/>
                  <a:gd name="T5" fmla="*/ 27 h 45"/>
                  <a:gd name="T6" fmla="*/ 9 w 45"/>
                  <a:gd name="T7" fmla="*/ 27 h 45"/>
                  <a:gd name="T8" fmla="*/ 18 w 45"/>
                  <a:gd name="T9" fmla="*/ 35 h 45"/>
                  <a:gd name="T10" fmla="*/ 18 w 45"/>
                  <a:gd name="T11" fmla="*/ 35 h 45"/>
                  <a:gd name="T12" fmla="*/ 27 w 45"/>
                  <a:gd name="T13" fmla="*/ 44 h 45"/>
                  <a:gd name="T14" fmla="*/ 27 w 45"/>
                  <a:gd name="T15" fmla="*/ 44 h 45"/>
                  <a:gd name="T16" fmla="*/ 36 w 45"/>
                  <a:gd name="T17" fmla="*/ 44 h 45"/>
                  <a:gd name="T18" fmla="*/ 36 w 45"/>
                  <a:gd name="T19" fmla="*/ 44 h 45"/>
                  <a:gd name="T20" fmla="*/ 44 w 45"/>
                  <a:gd name="T21" fmla="*/ 27 h 45"/>
                  <a:gd name="T22" fmla="*/ 44 w 45"/>
                  <a:gd name="T23" fmla="*/ 27 h 45"/>
                  <a:gd name="T24" fmla="*/ 36 w 45"/>
                  <a:gd name="T25" fmla="*/ 18 h 45"/>
                  <a:gd name="T26" fmla="*/ 36 w 45"/>
                  <a:gd name="T27" fmla="*/ 18 h 45"/>
                  <a:gd name="T28" fmla="*/ 27 w 45"/>
                  <a:gd name="T29" fmla="*/ 0 h 45"/>
                  <a:gd name="T30" fmla="*/ 9 w 45"/>
                  <a:gd name="T31" fmla="*/ 0 h 45"/>
                  <a:gd name="T32" fmla="*/ 9 w 45"/>
                  <a:gd name="T33" fmla="*/ 0 h 45"/>
                  <a:gd name="T34" fmla="*/ 0 w 45"/>
                  <a:gd name="T35" fmla="*/ 9 h 45"/>
                  <a:gd name="T36" fmla="*/ 0 w 45"/>
                  <a:gd name="T37" fmla="*/ 9 h 45"/>
                  <a:gd name="T38" fmla="*/ 0 w 45"/>
                  <a:gd name="T39" fmla="*/ 18 h 45"/>
                  <a:gd name="T40" fmla="*/ 9 w 45"/>
                  <a:gd name="T41" fmla="*/ 2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45">
                    <a:moveTo>
                      <a:pt x="9" y="27"/>
                    </a:moveTo>
                    <a:lnTo>
                      <a:pt x="9" y="27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44" y="27"/>
                    </a:lnTo>
                    <a:lnTo>
                      <a:pt x="44" y="27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27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" name="Freeform 28">
                <a:extLst>
                  <a:ext uri="{FF2B5EF4-FFF2-40B4-BE49-F238E27FC236}">
                    <a16:creationId xmlns:a16="http://schemas.microsoft.com/office/drawing/2014/main" id="{83D57F9E-343B-B649-845F-6997D5189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2900" y="5080000"/>
                <a:ext cx="19050" cy="19050"/>
              </a:xfrm>
              <a:custGeom>
                <a:avLst/>
                <a:gdLst>
                  <a:gd name="T0" fmla="*/ 27 w 54"/>
                  <a:gd name="T1" fmla="*/ 44 h 54"/>
                  <a:gd name="T2" fmla="*/ 27 w 54"/>
                  <a:gd name="T3" fmla="*/ 44 h 54"/>
                  <a:gd name="T4" fmla="*/ 45 w 54"/>
                  <a:gd name="T5" fmla="*/ 36 h 54"/>
                  <a:gd name="T6" fmla="*/ 45 w 54"/>
                  <a:gd name="T7" fmla="*/ 36 h 54"/>
                  <a:gd name="T8" fmla="*/ 53 w 54"/>
                  <a:gd name="T9" fmla="*/ 27 h 54"/>
                  <a:gd name="T10" fmla="*/ 53 w 54"/>
                  <a:gd name="T11" fmla="*/ 18 h 54"/>
                  <a:gd name="T12" fmla="*/ 53 w 54"/>
                  <a:gd name="T13" fmla="*/ 18 h 54"/>
                  <a:gd name="T14" fmla="*/ 45 w 54"/>
                  <a:gd name="T15" fmla="*/ 9 h 54"/>
                  <a:gd name="T16" fmla="*/ 45 w 54"/>
                  <a:gd name="T17" fmla="*/ 9 h 54"/>
                  <a:gd name="T18" fmla="*/ 45 w 54"/>
                  <a:gd name="T19" fmla="*/ 9 h 54"/>
                  <a:gd name="T20" fmla="*/ 45 w 54"/>
                  <a:gd name="T21" fmla="*/ 9 h 54"/>
                  <a:gd name="T22" fmla="*/ 36 w 54"/>
                  <a:gd name="T23" fmla="*/ 0 h 54"/>
                  <a:gd name="T24" fmla="*/ 36 w 54"/>
                  <a:gd name="T25" fmla="*/ 0 h 54"/>
                  <a:gd name="T26" fmla="*/ 18 w 54"/>
                  <a:gd name="T27" fmla="*/ 9 h 54"/>
                  <a:gd name="T28" fmla="*/ 18 w 54"/>
                  <a:gd name="T29" fmla="*/ 18 h 54"/>
                  <a:gd name="T30" fmla="*/ 9 w 54"/>
                  <a:gd name="T31" fmla="*/ 36 h 54"/>
                  <a:gd name="T32" fmla="*/ 9 w 54"/>
                  <a:gd name="T33" fmla="*/ 36 h 54"/>
                  <a:gd name="T34" fmla="*/ 0 w 54"/>
                  <a:gd name="T35" fmla="*/ 44 h 54"/>
                  <a:gd name="T36" fmla="*/ 0 w 54"/>
                  <a:gd name="T37" fmla="*/ 44 h 54"/>
                  <a:gd name="T38" fmla="*/ 9 w 54"/>
                  <a:gd name="T39" fmla="*/ 53 h 54"/>
                  <a:gd name="T40" fmla="*/ 9 w 54"/>
                  <a:gd name="T41" fmla="*/ 53 h 54"/>
                  <a:gd name="T42" fmla="*/ 18 w 54"/>
                  <a:gd name="T43" fmla="*/ 53 h 54"/>
                  <a:gd name="T44" fmla="*/ 18 w 54"/>
                  <a:gd name="T45" fmla="*/ 53 h 54"/>
                  <a:gd name="T46" fmla="*/ 27 w 54"/>
                  <a:gd name="T47" fmla="*/ 53 h 54"/>
                  <a:gd name="T48" fmla="*/ 27 w 54"/>
                  <a:gd name="T4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4" h="54">
                    <a:moveTo>
                      <a:pt x="27" y="44"/>
                    </a:moveTo>
                    <a:lnTo>
                      <a:pt x="27" y="44"/>
                    </a:lnTo>
                    <a:lnTo>
                      <a:pt x="45" y="36"/>
                    </a:lnTo>
                    <a:lnTo>
                      <a:pt x="45" y="36"/>
                    </a:lnTo>
                    <a:lnTo>
                      <a:pt x="53" y="27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18" y="9"/>
                    </a:lnTo>
                    <a:lnTo>
                      <a:pt x="18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53"/>
                    </a:lnTo>
                    <a:lnTo>
                      <a:pt x="27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Freeform 29">
                <a:extLst>
                  <a:ext uri="{FF2B5EF4-FFF2-40B4-BE49-F238E27FC236}">
                    <a16:creationId xmlns:a16="http://schemas.microsoft.com/office/drawing/2014/main" id="{ECB7FE5E-593E-0247-9D84-E0F377AEB6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5788" y="3722688"/>
                <a:ext cx="22225" cy="15875"/>
              </a:xfrm>
              <a:custGeom>
                <a:avLst/>
                <a:gdLst>
                  <a:gd name="T0" fmla="*/ 18 w 63"/>
                  <a:gd name="T1" fmla="*/ 44 h 45"/>
                  <a:gd name="T2" fmla="*/ 18 w 63"/>
                  <a:gd name="T3" fmla="*/ 44 h 45"/>
                  <a:gd name="T4" fmla="*/ 18 w 63"/>
                  <a:gd name="T5" fmla="*/ 44 h 45"/>
                  <a:gd name="T6" fmla="*/ 18 w 63"/>
                  <a:gd name="T7" fmla="*/ 44 h 45"/>
                  <a:gd name="T8" fmla="*/ 18 w 63"/>
                  <a:gd name="T9" fmla="*/ 44 h 45"/>
                  <a:gd name="T10" fmla="*/ 44 w 63"/>
                  <a:gd name="T11" fmla="*/ 35 h 45"/>
                  <a:gd name="T12" fmla="*/ 44 w 63"/>
                  <a:gd name="T13" fmla="*/ 35 h 45"/>
                  <a:gd name="T14" fmla="*/ 44 w 63"/>
                  <a:gd name="T15" fmla="*/ 35 h 45"/>
                  <a:gd name="T16" fmla="*/ 53 w 63"/>
                  <a:gd name="T17" fmla="*/ 35 h 45"/>
                  <a:gd name="T18" fmla="*/ 62 w 63"/>
                  <a:gd name="T19" fmla="*/ 26 h 45"/>
                  <a:gd name="T20" fmla="*/ 62 w 63"/>
                  <a:gd name="T21" fmla="*/ 26 h 45"/>
                  <a:gd name="T22" fmla="*/ 53 w 63"/>
                  <a:gd name="T23" fmla="*/ 9 h 45"/>
                  <a:gd name="T24" fmla="*/ 44 w 63"/>
                  <a:gd name="T25" fmla="*/ 0 h 45"/>
                  <a:gd name="T26" fmla="*/ 44 w 63"/>
                  <a:gd name="T27" fmla="*/ 0 h 45"/>
                  <a:gd name="T28" fmla="*/ 35 w 63"/>
                  <a:gd name="T29" fmla="*/ 0 h 45"/>
                  <a:gd name="T30" fmla="*/ 18 w 63"/>
                  <a:gd name="T31" fmla="*/ 0 h 45"/>
                  <a:gd name="T32" fmla="*/ 18 w 63"/>
                  <a:gd name="T33" fmla="*/ 0 h 45"/>
                  <a:gd name="T34" fmla="*/ 9 w 63"/>
                  <a:gd name="T35" fmla="*/ 0 h 45"/>
                  <a:gd name="T36" fmla="*/ 9 w 63"/>
                  <a:gd name="T37" fmla="*/ 9 h 45"/>
                  <a:gd name="T38" fmla="*/ 9 w 63"/>
                  <a:gd name="T39" fmla="*/ 18 h 45"/>
                  <a:gd name="T40" fmla="*/ 9 w 63"/>
                  <a:gd name="T41" fmla="*/ 18 h 45"/>
                  <a:gd name="T42" fmla="*/ 0 w 63"/>
                  <a:gd name="T43" fmla="*/ 35 h 45"/>
                  <a:gd name="T44" fmla="*/ 0 w 63"/>
                  <a:gd name="T45" fmla="*/ 35 h 45"/>
                  <a:gd name="T46" fmla="*/ 9 w 63"/>
                  <a:gd name="T47" fmla="*/ 44 h 45"/>
                  <a:gd name="T48" fmla="*/ 18 w 63"/>
                  <a:gd name="T49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3" h="45">
                    <a:moveTo>
                      <a:pt x="18" y="44"/>
                    </a:move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53" y="35"/>
                    </a:lnTo>
                    <a:lnTo>
                      <a:pt x="62" y="26"/>
                    </a:lnTo>
                    <a:lnTo>
                      <a:pt x="62" y="26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9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18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Freeform 30">
                <a:extLst>
                  <a:ext uri="{FF2B5EF4-FFF2-40B4-BE49-F238E27FC236}">
                    <a16:creationId xmlns:a16="http://schemas.microsoft.com/office/drawing/2014/main" id="{6BF7920C-84B3-2644-A841-C7B77C920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75" y="3522663"/>
                <a:ext cx="123825" cy="50800"/>
              </a:xfrm>
              <a:custGeom>
                <a:avLst/>
                <a:gdLst>
                  <a:gd name="T0" fmla="*/ 18 w 345"/>
                  <a:gd name="T1" fmla="*/ 88 h 142"/>
                  <a:gd name="T2" fmla="*/ 9 w 345"/>
                  <a:gd name="T3" fmla="*/ 97 h 142"/>
                  <a:gd name="T4" fmla="*/ 0 w 345"/>
                  <a:gd name="T5" fmla="*/ 106 h 142"/>
                  <a:gd name="T6" fmla="*/ 18 w 345"/>
                  <a:gd name="T7" fmla="*/ 123 h 142"/>
                  <a:gd name="T8" fmla="*/ 71 w 345"/>
                  <a:gd name="T9" fmla="*/ 123 h 142"/>
                  <a:gd name="T10" fmla="*/ 80 w 345"/>
                  <a:gd name="T11" fmla="*/ 123 h 142"/>
                  <a:gd name="T12" fmla="*/ 97 w 345"/>
                  <a:gd name="T13" fmla="*/ 115 h 142"/>
                  <a:gd name="T14" fmla="*/ 133 w 345"/>
                  <a:gd name="T15" fmla="*/ 123 h 142"/>
                  <a:gd name="T16" fmla="*/ 141 w 345"/>
                  <a:gd name="T17" fmla="*/ 123 h 142"/>
                  <a:gd name="T18" fmla="*/ 141 w 345"/>
                  <a:gd name="T19" fmla="*/ 123 h 142"/>
                  <a:gd name="T20" fmla="*/ 150 w 345"/>
                  <a:gd name="T21" fmla="*/ 123 h 142"/>
                  <a:gd name="T22" fmla="*/ 159 w 345"/>
                  <a:gd name="T23" fmla="*/ 132 h 142"/>
                  <a:gd name="T24" fmla="*/ 168 w 345"/>
                  <a:gd name="T25" fmla="*/ 141 h 142"/>
                  <a:gd name="T26" fmla="*/ 168 w 345"/>
                  <a:gd name="T27" fmla="*/ 141 h 142"/>
                  <a:gd name="T28" fmla="*/ 186 w 345"/>
                  <a:gd name="T29" fmla="*/ 132 h 142"/>
                  <a:gd name="T30" fmla="*/ 194 w 345"/>
                  <a:gd name="T31" fmla="*/ 123 h 142"/>
                  <a:gd name="T32" fmla="*/ 230 w 345"/>
                  <a:gd name="T33" fmla="*/ 115 h 142"/>
                  <a:gd name="T34" fmla="*/ 265 w 345"/>
                  <a:gd name="T35" fmla="*/ 106 h 142"/>
                  <a:gd name="T36" fmla="*/ 309 w 345"/>
                  <a:gd name="T37" fmla="*/ 106 h 142"/>
                  <a:gd name="T38" fmla="*/ 344 w 345"/>
                  <a:gd name="T39" fmla="*/ 97 h 142"/>
                  <a:gd name="T40" fmla="*/ 344 w 345"/>
                  <a:gd name="T41" fmla="*/ 88 h 142"/>
                  <a:gd name="T42" fmla="*/ 327 w 345"/>
                  <a:gd name="T43" fmla="*/ 62 h 142"/>
                  <a:gd name="T44" fmla="*/ 247 w 345"/>
                  <a:gd name="T45" fmla="*/ 26 h 142"/>
                  <a:gd name="T46" fmla="*/ 168 w 345"/>
                  <a:gd name="T47" fmla="*/ 17 h 142"/>
                  <a:gd name="T48" fmla="*/ 159 w 345"/>
                  <a:gd name="T49" fmla="*/ 26 h 142"/>
                  <a:gd name="T50" fmla="*/ 159 w 345"/>
                  <a:gd name="T51" fmla="*/ 17 h 142"/>
                  <a:gd name="T52" fmla="*/ 150 w 345"/>
                  <a:gd name="T53" fmla="*/ 17 h 142"/>
                  <a:gd name="T54" fmla="*/ 141 w 345"/>
                  <a:gd name="T55" fmla="*/ 17 h 142"/>
                  <a:gd name="T56" fmla="*/ 97 w 345"/>
                  <a:gd name="T57" fmla="*/ 0 h 142"/>
                  <a:gd name="T58" fmla="*/ 71 w 345"/>
                  <a:gd name="T59" fmla="*/ 9 h 142"/>
                  <a:gd name="T60" fmla="*/ 71 w 345"/>
                  <a:gd name="T61" fmla="*/ 17 h 142"/>
                  <a:gd name="T62" fmla="*/ 89 w 345"/>
                  <a:gd name="T63" fmla="*/ 53 h 142"/>
                  <a:gd name="T64" fmla="*/ 97 w 345"/>
                  <a:gd name="T65" fmla="*/ 62 h 142"/>
                  <a:gd name="T66" fmla="*/ 106 w 345"/>
                  <a:gd name="T67" fmla="*/ 88 h 142"/>
                  <a:gd name="T68" fmla="*/ 97 w 345"/>
                  <a:gd name="T69" fmla="*/ 8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45" h="142">
                    <a:moveTo>
                      <a:pt x="80" y="88"/>
                    </a:moveTo>
                    <a:lnTo>
                      <a:pt x="18" y="88"/>
                    </a:lnTo>
                    <a:lnTo>
                      <a:pt x="18" y="88"/>
                    </a:lnTo>
                    <a:lnTo>
                      <a:pt x="9" y="97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9" y="115"/>
                    </a:lnTo>
                    <a:lnTo>
                      <a:pt x="18" y="123"/>
                    </a:lnTo>
                    <a:lnTo>
                      <a:pt x="44" y="123"/>
                    </a:lnTo>
                    <a:lnTo>
                      <a:pt x="71" y="123"/>
                    </a:lnTo>
                    <a:lnTo>
                      <a:pt x="71" y="123"/>
                    </a:lnTo>
                    <a:lnTo>
                      <a:pt x="80" y="123"/>
                    </a:lnTo>
                    <a:lnTo>
                      <a:pt x="80" y="123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33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9" y="132"/>
                    </a:lnTo>
                    <a:lnTo>
                      <a:pt x="159" y="132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77" y="132"/>
                    </a:lnTo>
                    <a:lnTo>
                      <a:pt x="186" y="132"/>
                    </a:lnTo>
                    <a:lnTo>
                      <a:pt x="186" y="132"/>
                    </a:lnTo>
                    <a:lnTo>
                      <a:pt x="194" y="123"/>
                    </a:lnTo>
                    <a:lnTo>
                      <a:pt x="194" y="123"/>
                    </a:lnTo>
                    <a:lnTo>
                      <a:pt x="230" y="115"/>
                    </a:lnTo>
                    <a:lnTo>
                      <a:pt x="230" y="115"/>
                    </a:lnTo>
                    <a:lnTo>
                      <a:pt x="265" y="106"/>
                    </a:lnTo>
                    <a:lnTo>
                      <a:pt x="309" y="106"/>
                    </a:lnTo>
                    <a:lnTo>
                      <a:pt x="309" y="106"/>
                    </a:lnTo>
                    <a:lnTo>
                      <a:pt x="327" y="106"/>
                    </a:lnTo>
                    <a:lnTo>
                      <a:pt x="344" y="97"/>
                    </a:lnTo>
                    <a:lnTo>
                      <a:pt x="344" y="88"/>
                    </a:lnTo>
                    <a:lnTo>
                      <a:pt x="344" y="88"/>
                    </a:lnTo>
                    <a:lnTo>
                      <a:pt x="344" y="70"/>
                    </a:lnTo>
                    <a:lnTo>
                      <a:pt x="327" y="62"/>
                    </a:lnTo>
                    <a:lnTo>
                      <a:pt x="291" y="35"/>
                    </a:lnTo>
                    <a:lnTo>
                      <a:pt x="247" y="26"/>
                    </a:lnTo>
                    <a:lnTo>
                      <a:pt x="212" y="17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26"/>
                    </a:lnTo>
                    <a:lnTo>
                      <a:pt x="159" y="26"/>
                    </a:lnTo>
                    <a:lnTo>
                      <a:pt x="159" y="17"/>
                    </a:lnTo>
                    <a:lnTo>
                      <a:pt x="159" y="17"/>
                    </a:lnTo>
                    <a:lnTo>
                      <a:pt x="150" y="17"/>
                    </a:lnTo>
                    <a:lnTo>
                      <a:pt x="150" y="17"/>
                    </a:lnTo>
                    <a:lnTo>
                      <a:pt x="141" y="17"/>
                    </a:lnTo>
                    <a:lnTo>
                      <a:pt x="141" y="17"/>
                    </a:lnTo>
                    <a:lnTo>
                      <a:pt x="97" y="0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35"/>
                    </a:lnTo>
                    <a:lnTo>
                      <a:pt x="89" y="53"/>
                    </a:lnTo>
                    <a:lnTo>
                      <a:pt x="89" y="53"/>
                    </a:lnTo>
                    <a:lnTo>
                      <a:pt x="97" y="62"/>
                    </a:lnTo>
                    <a:lnTo>
                      <a:pt x="97" y="62"/>
                    </a:lnTo>
                    <a:lnTo>
                      <a:pt x="106" y="88"/>
                    </a:lnTo>
                    <a:lnTo>
                      <a:pt x="106" y="88"/>
                    </a:lnTo>
                    <a:lnTo>
                      <a:pt x="97" y="88"/>
                    </a:lnTo>
                    <a:lnTo>
                      <a:pt x="80" y="88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" name="Freeform 31">
                <a:extLst>
                  <a:ext uri="{FF2B5EF4-FFF2-40B4-BE49-F238E27FC236}">
                    <a16:creationId xmlns:a16="http://schemas.microsoft.com/office/drawing/2014/main" id="{80F9E2CA-8BEB-C94F-877D-24F3BCDA0B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0975" y="3459163"/>
                <a:ext cx="168275" cy="69850"/>
              </a:xfrm>
              <a:custGeom>
                <a:avLst/>
                <a:gdLst>
                  <a:gd name="T0" fmla="*/ 18 w 469"/>
                  <a:gd name="T1" fmla="*/ 35 h 194"/>
                  <a:gd name="T2" fmla="*/ 18 w 469"/>
                  <a:gd name="T3" fmla="*/ 35 h 194"/>
                  <a:gd name="T4" fmla="*/ 36 w 469"/>
                  <a:gd name="T5" fmla="*/ 43 h 194"/>
                  <a:gd name="T6" fmla="*/ 45 w 469"/>
                  <a:gd name="T7" fmla="*/ 61 h 194"/>
                  <a:gd name="T8" fmla="*/ 45 w 469"/>
                  <a:gd name="T9" fmla="*/ 61 h 194"/>
                  <a:gd name="T10" fmla="*/ 45 w 469"/>
                  <a:gd name="T11" fmla="*/ 70 h 194"/>
                  <a:gd name="T12" fmla="*/ 45 w 469"/>
                  <a:gd name="T13" fmla="*/ 70 h 194"/>
                  <a:gd name="T14" fmla="*/ 62 w 469"/>
                  <a:gd name="T15" fmla="*/ 70 h 194"/>
                  <a:gd name="T16" fmla="*/ 89 w 469"/>
                  <a:gd name="T17" fmla="*/ 79 h 194"/>
                  <a:gd name="T18" fmla="*/ 142 w 469"/>
                  <a:gd name="T19" fmla="*/ 79 h 194"/>
                  <a:gd name="T20" fmla="*/ 142 w 469"/>
                  <a:gd name="T21" fmla="*/ 79 h 194"/>
                  <a:gd name="T22" fmla="*/ 177 w 469"/>
                  <a:gd name="T23" fmla="*/ 96 h 194"/>
                  <a:gd name="T24" fmla="*/ 203 w 469"/>
                  <a:gd name="T25" fmla="*/ 114 h 194"/>
                  <a:gd name="T26" fmla="*/ 203 w 469"/>
                  <a:gd name="T27" fmla="*/ 114 h 194"/>
                  <a:gd name="T28" fmla="*/ 230 w 469"/>
                  <a:gd name="T29" fmla="*/ 132 h 194"/>
                  <a:gd name="T30" fmla="*/ 265 w 469"/>
                  <a:gd name="T31" fmla="*/ 140 h 194"/>
                  <a:gd name="T32" fmla="*/ 265 w 469"/>
                  <a:gd name="T33" fmla="*/ 140 h 194"/>
                  <a:gd name="T34" fmla="*/ 283 w 469"/>
                  <a:gd name="T35" fmla="*/ 158 h 194"/>
                  <a:gd name="T36" fmla="*/ 283 w 469"/>
                  <a:gd name="T37" fmla="*/ 158 h 194"/>
                  <a:gd name="T38" fmla="*/ 283 w 469"/>
                  <a:gd name="T39" fmla="*/ 158 h 194"/>
                  <a:gd name="T40" fmla="*/ 283 w 469"/>
                  <a:gd name="T41" fmla="*/ 158 h 194"/>
                  <a:gd name="T42" fmla="*/ 283 w 469"/>
                  <a:gd name="T43" fmla="*/ 158 h 194"/>
                  <a:gd name="T44" fmla="*/ 283 w 469"/>
                  <a:gd name="T45" fmla="*/ 158 h 194"/>
                  <a:gd name="T46" fmla="*/ 283 w 469"/>
                  <a:gd name="T47" fmla="*/ 167 h 194"/>
                  <a:gd name="T48" fmla="*/ 283 w 469"/>
                  <a:gd name="T49" fmla="*/ 167 h 194"/>
                  <a:gd name="T50" fmla="*/ 283 w 469"/>
                  <a:gd name="T51" fmla="*/ 167 h 194"/>
                  <a:gd name="T52" fmla="*/ 274 w 469"/>
                  <a:gd name="T53" fmla="*/ 176 h 194"/>
                  <a:gd name="T54" fmla="*/ 274 w 469"/>
                  <a:gd name="T55" fmla="*/ 176 h 194"/>
                  <a:gd name="T56" fmla="*/ 292 w 469"/>
                  <a:gd name="T57" fmla="*/ 185 h 194"/>
                  <a:gd name="T58" fmla="*/ 292 w 469"/>
                  <a:gd name="T59" fmla="*/ 185 h 194"/>
                  <a:gd name="T60" fmla="*/ 292 w 469"/>
                  <a:gd name="T61" fmla="*/ 185 h 194"/>
                  <a:gd name="T62" fmla="*/ 318 w 469"/>
                  <a:gd name="T63" fmla="*/ 193 h 194"/>
                  <a:gd name="T64" fmla="*/ 362 w 469"/>
                  <a:gd name="T65" fmla="*/ 193 h 194"/>
                  <a:gd name="T66" fmla="*/ 362 w 469"/>
                  <a:gd name="T67" fmla="*/ 193 h 194"/>
                  <a:gd name="T68" fmla="*/ 442 w 469"/>
                  <a:gd name="T69" fmla="*/ 193 h 194"/>
                  <a:gd name="T70" fmla="*/ 442 w 469"/>
                  <a:gd name="T71" fmla="*/ 193 h 194"/>
                  <a:gd name="T72" fmla="*/ 459 w 469"/>
                  <a:gd name="T73" fmla="*/ 185 h 194"/>
                  <a:gd name="T74" fmla="*/ 459 w 469"/>
                  <a:gd name="T75" fmla="*/ 185 h 194"/>
                  <a:gd name="T76" fmla="*/ 468 w 469"/>
                  <a:gd name="T77" fmla="*/ 185 h 194"/>
                  <a:gd name="T78" fmla="*/ 468 w 469"/>
                  <a:gd name="T79" fmla="*/ 185 h 194"/>
                  <a:gd name="T80" fmla="*/ 468 w 469"/>
                  <a:gd name="T81" fmla="*/ 167 h 194"/>
                  <a:gd name="T82" fmla="*/ 468 w 469"/>
                  <a:gd name="T83" fmla="*/ 167 h 194"/>
                  <a:gd name="T84" fmla="*/ 424 w 469"/>
                  <a:gd name="T85" fmla="*/ 132 h 194"/>
                  <a:gd name="T86" fmla="*/ 398 w 469"/>
                  <a:gd name="T87" fmla="*/ 123 h 194"/>
                  <a:gd name="T88" fmla="*/ 362 w 469"/>
                  <a:gd name="T89" fmla="*/ 114 h 194"/>
                  <a:gd name="T90" fmla="*/ 362 w 469"/>
                  <a:gd name="T91" fmla="*/ 114 h 194"/>
                  <a:gd name="T92" fmla="*/ 345 w 469"/>
                  <a:gd name="T93" fmla="*/ 105 h 194"/>
                  <a:gd name="T94" fmla="*/ 283 w 469"/>
                  <a:gd name="T95" fmla="*/ 79 h 194"/>
                  <a:gd name="T96" fmla="*/ 283 w 469"/>
                  <a:gd name="T97" fmla="*/ 79 h 194"/>
                  <a:gd name="T98" fmla="*/ 248 w 469"/>
                  <a:gd name="T99" fmla="*/ 61 h 194"/>
                  <a:gd name="T100" fmla="*/ 248 w 469"/>
                  <a:gd name="T101" fmla="*/ 61 h 194"/>
                  <a:gd name="T102" fmla="*/ 168 w 469"/>
                  <a:gd name="T103" fmla="*/ 35 h 194"/>
                  <a:gd name="T104" fmla="*/ 98 w 469"/>
                  <a:gd name="T105" fmla="*/ 9 h 194"/>
                  <a:gd name="T106" fmla="*/ 98 w 469"/>
                  <a:gd name="T107" fmla="*/ 9 h 194"/>
                  <a:gd name="T108" fmla="*/ 53 w 469"/>
                  <a:gd name="T109" fmla="*/ 0 h 194"/>
                  <a:gd name="T110" fmla="*/ 18 w 469"/>
                  <a:gd name="T111" fmla="*/ 9 h 194"/>
                  <a:gd name="T112" fmla="*/ 18 w 469"/>
                  <a:gd name="T113" fmla="*/ 9 h 194"/>
                  <a:gd name="T114" fmla="*/ 9 w 469"/>
                  <a:gd name="T115" fmla="*/ 9 h 194"/>
                  <a:gd name="T116" fmla="*/ 0 w 469"/>
                  <a:gd name="T117" fmla="*/ 18 h 194"/>
                  <a:gd name="T118" fmla="*/ 0 w 469"/>
                  <a:gd name="T119" fmla="*/ 18 h 194"/>
                  <a:gd name="T120" fmla="*/ 9 w 469"/>
                  <a:gd name="T121" fmla="*/ 27 h 194"/>
                  <a:gd name="T122" fmla="*/ 18 w 469"/>
                  <a:gd name="T123" fmla="*/ 3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9" h="194">
                    <a:moveTo>
                      <a:pt x="18" y="35"/>
                    </a:moveTo>
                    <a:lnTo>
                      <a:pt x="18" y="35"/>
                    </a:lnTo>
                    <a:lnTo>
                      <a:pt x="36" y="43"/>
                    </a:lnTo>
                    <a:lnTo>
                      <a:pt x="45" y="61"/>
                    </a:lnTo>
                    <a:lnTo>
                      <a:pt x="45" y="61"/>
                    </a:lnTo>
                    <a:lnTo>
                      <a:pt x="45" y="70"/>
                    </a:lnTo>
                    <a:lnTo>
                      <a:pt x="45" y="70"/>
                    </a:lnTo>
                    <a:lnTo>
                      <a:pt x="62" y="70"/>
                    </a:lnTo>
                    <a:lnTo>
                      <a:pt x="89" y="79"/>
                    </a:lnTo>
                    <a:lnTo>
                      <a:pt x="142" y="79"/>
                    </a:lnTo>
                    <a:lnTo>
                      <a:pt x="142" y="79"/>
                    </a:lnTo>
                    <a:lnTo>
                      <a:pt x="177" y="96"/>
                    </a:lnTo>
                    <a:lnTo>
                      <a:pt x="203" y="114"/>
                    </a:lnTo>
                    <a:lnTo>
                      <a:pt x="203" y="114"/>
                    </a:lnTo>
                    <a:lnTo>
                      <a:pt x="230" y="132"/>
                    </a:lnTo>
                    <a:lnTo>
                      <a:pt x="265" y="140"/>
                    </a:lnTo>
                    <a:lnTo>
                      <a:pt x="265" y="140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74" y="176"/>
                    </a:lnTo>
                    <a:lnTo>
                      <a:pt x="274" y="176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318" y="193"/>
                    </a:lnTo>
                    <a:lnTo>
                      <a:pt x="362" y="193"/>
                    </a:lnTo>
                    <a:lnTo>
                      <a:pt x="362" y="193"/>
                    </a:lnTo>
                    <a:lnTo>
                      <a:pt x="442" y="193"/>
                    </a:lnTo>
                    <a:lnTo>
                      <a:pt x="442" y="193"/>
                    </a:lnTo>
                    <a:lnTo>
                      <a:pt x="459" y="185"/>
                    </a:lnTo>
                    <a:lnTo>
                      <a:pt x="459" y="185"/>
                    </a:lnTo>
                    <a:lnTo>
                      <a:pt x="468" y="185"/>
                    </a:lnTo>
                    <a:lnTo>
                      <a:pt x="468" y="185"/>
                    </a:lnTo>
                    <a:lnTo>
                      <a:pt x="468" y="167"/>
                    </a:lnTo>
                    <a:lnTo>
                      <a:pt x="468" y="167"/>
                    </a:lnTo>
                    <a:lnTo>
                      <a:pt x="424" y="132"/>
                    </a:lnTo>
                    <a:lnTo>
                      <a:pt x="398" y="123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45" y="105"/>
                    </a:lnTo>
                    <a:lnTo>
                      <a:pt x="283" y="79"/>
                    </a:lnTo>
                    <a:lnTo>
                      <a:pt x="283" y="79"/>
                    </a:lnTo>
                    <a:lnTo>
                      <a:pt x="248" y="61"/>
                    </a:lnTo>
                    <a:lnTo>
                      <a:pt x="248" y="61"/>
                    </a:lnTo>
                    <a:lnTo>
                      <a:pt x="168" y="35"/>
                    </a:lnTo>
                    <a:lnTo>
                      <a:pt x="98" y="9"/>
                    </a:lnTo>
                    <a:lnTo>
                      <a:pt x="98" y="9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27"/>
                    </a:lnTo>
                    <a:lnTo>
                      <a:pt x="18" y="35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Freeform 32">
                <a:extLst>
                  <a:ext uri="{FF2B5EF4-FFF2-40B4-BE49-F238E27FC236}">
                    <a16:creationId xmlns:a16="http://schemas.microsoft.com/office/drawing/2014/main" id="{154D3F8C-EBC6-484A-B61F-107F6E2C20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4463" y="3462338"/>
                <a:ext cx="38100" cy="28575"/>
              </a:xfrm>
              <a:custGeom>
                <a:avLst/>
                <a:gdLst>
                  <a:gd name="T0" fmla="*/ 17 w 106"/>
                  <a:gd name="T1" fmla="*/ 78 h 79"/>
                  <a:gd name="T2" fmla="*/ 17 w 106"/>
                  <a:gd name="T3" fmla="*/ 78 h 79"/>
                  <a:gd name="T4" fmla="*/ 35 w 106"/>
                  <a:gd name="T5" fmla="*/ 70 h 79"/>
                  <a:gd name="T6" fmla="*/ 88 w 106"/>
                  <a:gd name="T7" fmla="*/ 34 h 79"/>
                  <a:gd name="T8" fmla="*/ 97 w 106"/>
                  <a:gd name="T9" fmla="*/ 34 h 79"/>
                  <a:gd name="T10" fmla="*/ 97 w 106"/>
                  <a:gd name="T11" fmla="*/ 34 h 79"/>
                  <a:gd name="T12" fmla="*/ 97 w 106"/>
                  <a:gd name="T13" fmla="*/ 26 h 79"/>
                  <a:gd name="T14" fmla="*/ 105 w 106"/>
                  <a:gd name="T15" fmla="*/ 26 h 79"/>
                  <a:gd name="T16" fmla="*/ 105 w 106"/>
                  <a:gd name="T17" fmla="*/ 26 h 79"/>
                  <a:gd name="T18" fmla="*/ 105 w 106"/>
                  <a:gd name="T19" fmla="*/ 18 h 79"/>
                  <a:gd name="T20" fmla="*/ 105 w 106"/>
                  <a:gd name="T21" fmla="*/ 9 h 79"/>
                  <a:gd name="T22" fmla="*/ 105 w 106"/>
                  <a:gd name="T23" fmla="*/ 9 h 79"/>
                  <a:gd name="T24" fmla="*/ 97 w 106"/>
                  <a:gd name="T25" fmla="*/ 0 h 79"/>
                  <a:gd name="T26" fmla="*/ 88 w 106"/>
                  <a:gd name="T27" fmla="*/ 0 h 79"/>
                  <a:gd name="T28" fmla="*/ 88 w 106"/>
                  <a:gd name="T29" fmla="*/ 0 h 79"/>
                  <a:gd name="T30" fmla="*/ 35 w 106"/>
                  <a:gd name="T31" fmla="*/ 34 h 79"/>
                  <a:gd name="T32" fmla="*/ 0 w 106"/>
                  <a:gd name="T33" fmla="*/ 61 h 79"/>
                  <a:gd name="T34" fmla="*/ 0 w 106"/>
                  <a:gd name="T35" fmla="*/ 61 h 79"/>
                  <a:gd name="T36" fmla="*/ 0 w 106"/>
                  <a:gd name="T37" fmla="*/ 70 h 79"/>
                  <a:gd name="T38" fmla="*/ 0 w 106"/>
                  <a:gd name="T39" fmla="*/ 70 h 79"/>
                  <a:gd name="T40" fmla="*/ 17 w 106"/>
                  <a:gd name="T41" fmla="*/ 7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6" h="79">
                    <a:moveTo>
                      <a:pt x="17" y="78"/>
                    </a:moveTo>
                    <a:lnTo>
                      <a:pt x="17" y="78"/>
                    </a:lnTo>
                    <a:lnTo>
                      <a:pt x="35" y="70"/>
                    </a:lnTo>
                    <a:lnTo>
                      <a:pt x="88" y="34"/>
                    </a:lnTo>
                    <a:lnTo>
                      <a:pt x="97" y="34"/>
                    </a:lnTo>
                    <a:lnTo>
                      <a:pt x="97" y="34"/>
                    </a:lnTo>
                    <a:lnTo>
                      <a:pt x="97" y="26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105" y="18"/>
                    </a:lnTo>
                    <a:lnTo>
                      <a:pt x="105" y="9"/>
                    </a:lnTo>
                    <a:lnTo>
                      <a:pt x="105" y="9"/>
                    </a:lnTo>
                    <a:lnTo>
                      <a:pt x="9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35" y="3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17" y="78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1" name="Freeform 33">
                <a:extLst>
                  <a:ext uri="{FF2B5EF4-FFF2-40B4-BE49-F238E27FC236}">
                    <a16:creationId xmlns:a16="http://schemas.microsoft.com/office/drawing/2014/main" id="{5480DD01-08AF-7D43-9AB6-A8DEE2EEB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1463" y="3557588"/>
                <a:ext cx="38100" cy="15875"/>
              </a:xfrm>
              <a:custGeom>
                <a:avLst/>
                <a:gdLst>
                  <a:gd name="T0" fmla="*/ 8 w 106"/>
                  <a:gd name="T1" fmla="*/ 0 h 45"/>
                  <a:gd name="T2" fmla="*/ 8 w 106"/>
                  <a:gd name="T3" fmla="*/ 0 h 45"/>
                  <a:gd name="T4" fmla="*/ 8 w 106"/>
                  <a:gd name="T5" fmla="*/ 0 h 45"/>
                  <a:gd name="T6" fmla="*/ 0 w 106"/>
                  <a:gd name="T7" fmla="*/ 9 h 45"/>
                  <a:gd name="T8" fmla="*/ 0 w 106"/>
                  <a:gd name="T9" fmla="*/ 9 h 45"/>
                  <a:gd name="T10" fmla="*/ 0 w 106"/>
                  <a:gd name="T11" fmla="*/ 26 h 45"/>
                  <a:gd name="T12" fmla="*/ 0 w 106"/>
                  <a:gd name="T13" fmla="*/ 26 h 45"/>
                  <a:gd name="T14" fmla="*/ 35 w 106"/>
                  <a:gd name="T15" fmla="*/ 35 h 45"/>
                  <a:gd name="T16" fmla="*/ 79 w 106"/>
                  <a:gd name="T17" fmla="*/ 44 h 45"/>
                  <a:gd name="T18" fmla="*/ 79 w 106"/>
                  <a:gd name="T19" fmla="*/ 44 h 45"/>
                  <a:gd name="T20" fmla="*/ 97 w 106"/>
                  <a:gd name="T21" fmla="*/ 44 h 45"/>
                  <a:gd name="T22" fmla="*/ 105 w 106"/>
                  <a:gd name="T23" fmla="*/ 35 h 45"/>
                  <a:gd name="T24" fmla="*/ 105 w 106"/>
                  <a:gd name="T25" fmla="*/ 35 h 45"/>
                  <a:gd name="T26" fmla="*/ 105 w 106"/>
                  <a:gd name="T27" fmla="*/ 26 h 45"/>
                  <a:gd name="T28" fmla="*/ 105 w 106"/>
                  <a:gd name="T29" fmla="*/ 26 h 45"/>
                  <a:gd name="T30" fmla="*/ 97 w 106"/>
                  <a:gd name="T31" fmla="*/ 18 h 45"/>
                  <a:gd name="T32" fmla="*/ 97 w 106"/>
                  <a:gd name="T33" fmla="*/ 18 h 45"/>
                  <a:gd name="T34" fmla="*/ 61 w 106"/>
                  <a:gd name="T35" fmla="*/ 9 h 45"/>
                  <a:gd name="T36" fmla="*/ 8 w 106"/>
                  <a:gd name="T3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6" h="45">
                    <a:moveTo>
                      <a:pt x="8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5" y="35"/>
                    </a:lnTo>
                    <a:lnTo>
                      <a:pt x="79" y="44"/>
                    </a:lnTo>
                    <a:lnTo>
                      <a:pt x="79" y="44"/>
                    </a:lnTo>
                    <a:lnTo>
                      <a:pt x="97" y="44"/>
                    </a:lnTo>
                    <a:lnTo>
                      <a:pt x="105" y="35"/>
                    </a:lnTo>
                    <a:lnTo>
                      <a:pt x="105" y="35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61" y="9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2" name="Freeform 74">
                <a:extLst>
                  <a:ext uri="{FF2B5EF4-FFF2-40B4-BE49-F238E27FC236}">
                    <a16:creationId xmlns:a16="http://schemas.microsoft.com/office/drawing/2014/main" id="{8D4312DE-0CC5-7C4D-A4E2-5834B7E3CD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8825" y="3255963"/>
                <a:ext cx="1649413" cy="1909762"/>
              </a:xfrm>
              <a:custGeom>
                <a:avLst/>
                <a:gdLst>
                  <a:gd name="T0" fmla="*/ 4050 w 4580"/>
                  <a:gd name="T1" fmla="*/ 2038 h 5306"/>
                  <a:gd name="T2" fmla="*/ 3812 w 4580"/>
                  <a:gd name="T3" fmla="*/ 1924 h 5306"/>
                  <a:gd name="T4" fmla="*/ 3670 w 4580"/>
                  <a:gd name="T5" fmla="*/ 1738 h 5306"/>
                  <a:gd name="T6" fmla="*/ 3538 w 4580"/>
                  <a:gd name="T7" fmla="*/ 1774 h 5306"/>
                  <a:gd name="T8" fmla="*/ 3432 w 4580"/>
                  <a:gd name="T9" fmla="*/ 1562 h 5306"/>
                  <a:gd name="T10" fmla="*/ 3185 w 4580"/>
                  <a:gd name="T11" fmla="*/ 1438 h 5306"/>
                  <a:gd name="T12" fmla="*/ 3000 w 4580"/>
                  <a:gd name="T13" fmla="*/ 1297 h 5306"/>
                  <a:gd name="T14" fmla="*/ 2576 w 4580"/>
                  <a:gd name="T15" fmla="*/ 1235 h 5306"/>
                  <a:gd name="T16" fmla="*/ 2497 w 4580"/>
                  <a:gd name="T17" fmla="*/ 1297 h 5306"/>
                  <a:gd name="T18" fmla="*/ 2356 w 4580"/>
                  <a:gd name="T19" fmla="*/ 1270 h 5306"/>
                  <a:gd name="T20" fmla="*/ 2038 w 4580"/>
                  <a:gd name="T21" fmla="*/ 1359 h 5306"/>
                  <a:gd name="T22" fmla="*/ 1879 w 4580"/>
                  <a:gd name="T23" fmla="*/ 1120 h 5306"/>
                  <a:gd name="T24" fmla="*/ 1597 w 4580"/>
                  <a:gd name="T25" fmla="*/ 988 h 5306"/>
                  <a:gd name="T26" fmla="*/ 1676 w 4580"/>
                  <a:gd name="T27" fmla="*/ 661 h 5306"/>
                  <a:gd name="T28" fmla="*/ 1297 w 4580"/>
                  <a:gd name="T29" fmla="*/ 838 h 5306"/>
                  <a:gd name="T30" fmla="*/ 1085 w 4580"/>
                  <a:gd name="T31" fmla="*/ 406 h 5306"/>
                  <a:gd name="T32" fmla="*/ 794 w 4580"/>
                  <a:gd name="T33" fmla="*/ 212 h 5306"/>
                  <a:gd name="T34" fmla="*/ 141 w 4580"/>
                  <a:gd name="T35" fmla="*/ 9 h 5306"/>
                  <a:gd name="T36" fmla="*/ 194 w 4580"/>
                  <a:gd name="T37" fmla="*/ 353 h 5306"/>
                  <a:gd name="T38" fmla="*/ 424 w 4580"/>
                  <a:gd name="T39" fmla="*/ 521 h 5306"/>
                  <a:gd name="T40" fmla="*/ 194 w 4580"/>
                  <a:gd name="T41" fmla="*/ 194 h 5306"/>
                  <a:gd name="T42" fmla="*/ 256 w 4580"/>
                  <a:gd name="T43" fmla="*/ 194 h 5306"/>
                  <a:gd name="T44" fmla="*/ 494 w 4580"/>
                  <a:gd name="T45" fmla="*/ 459 h 5306"/>
                  <a:gd name="T46" fmla="*/ 768 w 4580"/>
                  <a:gd name="T47" fmla="*/ 847 h 5306"/>
                  <a:gd name="T48" fmla="*/ 1376 w 4580"/>
                  <a:gd name="T49" fmla="*/ 1067 h 5306"/>
                  <a:gd name="T50" fmla="*/ 1685 w 4580"/>
                  <a:gd name="T51" fmla="*/ 1191 h 5306"/>
                  <a:gd name="T52" fmla="*/ 1871 w 4580"/>
                  <a:gd name="T53" fmla="*/ 1394 h 5306"/>
                  <a:gd name="T54" fmla="*/ 2082 w 4580"/>
                  <a:gd name="T55" fmla="*/ 1394 h 5306"/>
                  <a:gd name="T56" fmla="*/ 2162 w 4580"/>
                  <a:gd name="T57" fmla="*/ 1571 h 5306"/>
                  <a:gd name="T58" fmla="*/ 2073 w 4580"/>
                  <a:gd name="T59" fmla="*/ 1818 h 5306"/>
                  <a:gd name="T60" fmla="*/ 2003 w 4580"/>
                  <a:gd name="T61" fmla="*/ 2047 h 5306"/>
                  <a:gd name="T62" fmla="*/ 2021 w 4580"/>
                  <a:gd name="T63" fmla="*/ 2277 h 5306"/>
                  <a:gd name="T64" fmla="*/ 2471 w 4580"/>
                  <a:gd name="T65" fmla="*/ 2833 h 5306"/>
                  <a:gd name="T66" fmla="*/ 2523 w 4580"/>
                  <a:gd name="T67" fmla="*/ 3407 h 5306"/>
                  <a:gd name="T68" fmla="*/ 2471 w 4580"/>
                  <a:gd name="T69" fmla="*/ 3786 h 5306"/>
                  <a:gd name="T70" fmla="*/ 2373 w 4580"/>
                  <a:gd name="T71" fmla="*/ 4104 h 5306"/>
                  <a:gd name="T72" fmla="*/ 2329 w 4580"/>
                  <a:gd name="T73" fmla="*/ 4422 h 5306"/>
                  <a:gd name="T74" fmla="*/ 2409 w 4580"/>
                  <a:gd name="T75" fmla="*/ 4387 h 5306"/>
                  <a:gd name="T76" fmla="*/ 2365 w 4580"/>
                  <a:gd name="T77" fmla="*/ 4581 h 5306"/>
                  <a:gd name="T78" fmla="*/ 2285 w 4580"/>
                  <a:gd name="T79" fmla="*/ 4643 h 5306"/>
                  <a:gd name="T80" fmla="*/ 2285 w 4580"/>
                  <a:gd name="T81" fmla="*/ 4793 h 5306"/>
                  <a:gd name="T82" fmla="*/ 2329 w 4580"/>
                  <a:gd name="T83" fmla="*/ 4819 h 5306"/>
                  <a:gd name="T84" fmla="*/ 2356 w 4580"/>
                  <a:gd name="T85" fmla="*/ 4978 h 5306"/>
                  <a:gd name="T86" fmla="*/ 2409 w 4580"/>
                  <a:gd name="T87" fmla="*/ 5031 h 5306"/>
                  <a:gd name="T88" fmla="*/ 2479 w 4580"/>
                  <a:gd name="T89" fmla="*/ 5084 h 5306"/>
                  <a:gd name="T90" fmla="*/ 2409 w 4580"/>
                  <a:gd name="T91" fmla="*/ 5172 h 5306"/>
                  <a:gd name="T92" fmla="*/ 2576 w 4580"/>
                  <a:gd name="T93" fmla="*/ 5066 h 5306"/>
                  <a:gd name="T94" fmla="*/ 2576 w 4580"/>
                  <a:gd name="T95" fmla="*/ 5181 h 5306"/>
                  <a:gd name="T96" fmla="*/ 2471 w 4580"/>
                  <a:gd name="T97" fmla="*/ 5199 h 5306"/>
                  <a:gd name="T98" fmla="*/ 2620 w 4580"/>
                  <a:gd name="T99" fmla="*/ 5252 h 5306"/>
                  <a:gd name="T100" fmla="*/ 2762 w 4580"/>
                  <a:gd name="T101" fmla="*/ 5261 h 5306"/>
                  <a:gd name="T102" fmla="*/ 2656 w 4580"/>
                  <a:gd name="T103" fmla="*/ 5066 h 5306"/>
                  <a:gd name="T104" fmla="*/ 2629 w 4580"/>
                  <a:gd name="T105" fmla="*/ 4916 h 5306"/>
                  <a:gd name="T106" fmla="*/ 2718 w 4580"/>
                  <a:gd name="T107" fmla="*/ 4598 h 5306"/>
                  <a:gd name="T108" fmla="*/ 2947 w 4580"/>
                  <a:gd name="T109" fmla="*/ 4369 h 5306"/>
                  <a:gd name="T110" fmla="*/ 2938 w 4580"/>
                  <a:gd name="T111" fmla="*/ 4272 h 5306"/>
                  <a:gd name="T112" fmla="*/ 3318 w 4580"/>
                  <a:gd name="T113" fmla="*/ 4025 h 5306"/>
                  <a:gd name="T114" fmla="*/ 3265 w 4580"/>
                  <a:gd name="T115" fmla="*/ 3857 h 5306"/>
                  <a:gd name="T116" fmla="*/ 3582 w 4580"/>
                  <a:gd name="T117" fmla="*/ 3742 h 5306"/>
                  <a:gd name="T118" fmla="*/ 3776 w 4580"/>
                  <a:gd name="T119" fmla="*/ 3504 h 5306"/>
                  <a:gd name="T120" fmla="*/ 4067 w 4580"/>
                  <a:gd name="T121" fmla="*/ 3168 h 5306"/>
                  <a:gd name="T122" fmla="*/ 4306 w 4580"/>
                  <a:gd name="T123" fmla="*/ 2912 h 5306"/>
                  <a:gd name="T124" fmla="*/ 4367 w 4580"/>
                  <a:gd name="T125" fmla="*/ 2586 h 5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580" h="5306">
                    <a:moveTo>
                      <a:pt x="4570" y="2224"/>
                    </a:moveTo>
                    <a:lnTo>
                      <a:pt x="4553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62" y="2206"/>
                    </a:lnTo>
                    <a:lnTo>
                      <a:pt x="4562" y="2206"/>
                    </a:lnTo>
                    <a:lnTo>
                      <a:pt x="4562" y="2197"/>
                    </a:lnTo>
                    <a:lnTo>
                      <a:pt x="4562" y="2197"/>
                    </a:lnTo>
                    <a:lnTo>
                      <a:pt x="4544" y="2171"/>
                    </a:lnTo>
                    <a:lnTo>
                      <a:pt x="4526" y="2162"/>
                    </a:lnTo>
                    <a:lnTo>
                      <a:pt x="4509" y="2162"/>
                    </a:lnTo>
                    <a:lnTo>
                      <a:pt x="4509" y="2162"/>
                    </a:lnTo>
                    <a:lnTo>
                      <a:pt x="4473" y="2162"/>
                    </a:lnTo>
                    <a:lnTo>
                      <a:pt x="4447" y="2144"/>
                    </a:lnTo>
                    <a:lnTo>
                      <a:pt x="4412" y="2127"/>
                    </a:lnTo>
                    <a:lnTo>
                      <a:pt x="4376" y="2100"/>
                    </a:lnTo>
                    <a:lnTo>
                      <a:pt x="4376" y="2100"/>
                    </a:lnTo>
                    <a:lnTo>
                      <a:pt x="4350" y="2074"/>
                    </a:lnTo>
                    <a:lnTo>
                      <a:pt x="4323" y="2056"/>
                    </a:lnTo>
                    <a:lnTo>
                      <a:pt x="4288" y="2047"/>
                    </a:lnTo>
                    <a:lnTo>
                      <a:pt x="4253" y="2038"/>
                    </a:lnTo>
                    <a:lnTo>
                      <a:pt x="4253" y="2038"/>
                    </a:lnTo>
                    <a:lnTo>
                      <a:pt x="4209" y="2047"/>
                    </a:lnTo>
                    <a:lnTo>
                      <a:pt x="4209" y="2047"/>
                    </a:lnTo>
                    <a:lnTo>
                      <a:pt x="4200" y="2047"/>
                    </a:lnTo>
                    <a:lnTo>
                      <a:pt x="4200" y="2047"/>
                    </a:lnTo>
                    <a:lnTo>
                      <a:pt x="4191" y="2047"/>
                    </a:lnTo>
                    <a:lnTo>
                      <a:pt x="4191" y="2047"/>
                    </a:lnTo>
                    <a:lnTo>
                      <a:pt x="4165" y="2047"/>
                    </a:lnTo>
                    <a:lnTo>
                      <a:pt x="4129" y="2030"/>
                    </a:lnTo>
                    <a:lnTo>
                      <a:pt x="4129" y="2030"/>
                    </a:lnTo>
                    <a:lnTo>
                      <a:pt x="4103" y="2021"/>
                    </a:lnTo>
                    <a:lnTo>
                      <a:pt x="4103" y="2021"/>
                    </a:lnTo>
                    <a:lnTo>
                      <a:pt x="4085" y="2021"/>
                    </a:lnTo>
                    <a:lnTo>
                      <a:pt x="4067" y="2030"/>
                    </a:lnTo>
                    <a:lnTo>
                      <a:pt x="4050" y="2038"/>
                    </a:lnTo>
                    <a:lnTo>
                      <a:pt x="4050" y="2038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32" y="2047"/>
                    </a:lnTo>
                    <a:lnTo>
                      <a:pt x="4032" y="2038"/>
                    </a:lnTo>
                    <a:lnTo>
                      <a:pt x="4032" y="2038"/>
                    </a:lnTo>
                    <a:lnTo>
                      <a:pt x="4041" y="2021"/>
                    </a:lnTo>
                    <a:lnTo>
                      <a:pt x="4041" y="2003"/>
                    </a:lnTo>
                    <a:lnTo>
                      <a:pt x="4041" y="2003"/>
                    </a:lnTo>
                    <a:lnTo>
                      <a:pt x="4041" y="1994"/>
                    </a:lnTo>
                    <a:lnTo>
                      <a:pt x="4023" y="1985"/>
                    </a:lnTo>
                    <a:lnTo>
                      <a:pt x="3988" y="1959"/>
                    </a:lnTo>
                    <a:lnTo>
                      <a:pt x="3909" y="1924"/>
                    </a:lnTo>
                    <a:lnTo>
                      <a:pt x="3891" y="1924"/>
                    </a:lnTo>
                    <a:lnTo>
                      <a:pt x="3891" y="1924"/>
                    </a:lnTo>
                    <a:lnTo>
                      <a:pt x="3856" y="1915"/>
                    </a:lnTo>
                    <a:lnTo>
                      <a:pt x="3856" y="1915"/>
                    </a:lnTo>
                    <a:lnTo>
                      <a:pt x="3847" y="1915"/>
                    </a:lnTo>
                    <a:lnTo>
                      <a:pt x="3829" y="1924"/>
                    </a:lnTo>
                    <a:lnTo>
                      <a:pt x="3820" y="1932"/>
                    </a:lnTo>
                    <a:lnTo>
                      <a:pt x="3820" y="1950"/>
                    </a:lnTo>
                    <a:lnTo>
                      <a:pt x="3820" y="1950"/>
                    </a:lnTo>
                    <a:lnTo>
                      <a:pt x="3820" y="1959"/>
                    </a:lnTo>
                    <a:lnTo>
                      <a:pt x="3803" y="1959"/>
                    </a:lnTo>
                    <a:lnTo>
                      <a:pt x="3803" y="1959"/>
                    </a:lnTo>
                    <a:lnTo>
                      <a:pt x="3794" y="1968"/>
                    </a:lnTo>
                    <a:lnTo>
                      <a:pt x="3785" y="1985"/>
                    </a:lnTo>
                    <a:lnTo>
                      <a:pt x="3785" y="1985"/>
                    </a:lnTo>
                    <a:lnTo>
                      <a:pt x="3767" y="1994"/>
                    </a:lnTo>
                    <a:lnTo>
                      <a:pt x="3759" y="1994"/>
                    </a:lnTo>
                    <a:lnTo>
                      <a:pt x="3759" y="1994"/>
                    </a:lnTo>
                    <a:lnTo>
                      <a:pt x="3750" y="1994"/>
                    </a:lnTo>
                    <a:lnTo>
                      <a:pt x="3750" y="1994"/>
                    </a:lnTo>
                    <a:lnTo>
                      <a:pt x="3759" y="1985"/>
                    </a:lnTo>
                    <a:lnTo>
                      <a:pt x="3759" y="1985"/>
                    </a:lnTo>
                    <a:lnTo>
                      <a:pt x="3785" y="1959"/>
                    </a:lnTo>
                    <a:lnTo>
                      <a:pt x="3812" y="1924"/>
                    </a:lnTo>
                    <a:lnTo>
                      <a:pt x="3812" y="1924"/>
                    </a:lnTo>
                    <a:lnTo>
                      <a:pt x="3812" y="1915"/>
                    </a:lnTo>
                    <a:lnTo>
                      <a:pt x="3812" y="1915"/>
                    </a:lnTo>
                    <a:lnTo>
                      <a:pt x="3803" y="1906"/>
                    </a:lnTo>
                    <a:lnTo>
                      <a:pt x="3776" y="1888"/>
                    </a:lnTo>
                    <a:lnTo>
                      <a:pt x="3723" y="1880"/>
                    </a:lnTo>
                    <a:lnTo>
                      <a:pt x="3723" y="1880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88" y="1888"/>
                    </a:lnTo>
                    <a:lnTo>
                      <a:pt x="3688" y="1888"/>
                    </a:lnTo>
                    <a:lnTo>
                      <a:pt x="3679" y="1897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24"/>
                    </a:lnTo>
                    <a:lnTo>
                      <a:pt x="3670" y="1924"/>
                    </a:lnTo>
                    <a:lnTo>
                      <a:pt x="3662" y="1932"/>
                    </a:lnTo>
                    <a:lnTo>
                      <a:pt x="3653" y="1932"/>
                    </a:lnTo>
                    <a:lnTo>
                      <a:pt x="3653" y="1932"/>
                    </a:lnTo>
                    <a:lnTo>
                      <a:pt x="3653" y="1915"/>
                    </a:lnTo>
                    <a:lnTo>
                      <a:pt x="3653" y="1915"/>
                    </a:lnTo>
                    <a:lnTo>
                      <a:pt x="3662" y="1897"/>
                    </a:lnTo>
                    <a:lnTo>
                      <a:pt x="3670" y="1897"/>
                    </a:lnTo>
                    <a:lnTo>
                      <a:pt x="3670" y="1897"/>
                    </a:lnTo>
                    <a:lnTo>
                      <a:pt x="3679" y="1888"/>
                    </a:lnTo>
                    <a:lnTo>
                      <a:pt x="3697" y="1880"/>
                    </a:lnTo>
                    <a:lnTo>
                      <a:pt x="3732" y="1827"/>
                    </a:lnTo>
                    <a:lnTo>
                      <a:pt x="3732" y="1827"/>
                    </a:lnTo>
                    <a:lnTo>
                      <a:pt x="3732" y="1809"/>
                    </a:lnTo>
                    <a:lnTo>
                      <a:pt x="3732" y="1800"/>
                    </a:lnTo>
                    <a:lnTo>
                      <a:pt x="3706" y="1774"/>
                    </a:lnTo>
                    <a:lnTo>
                      <a:pt x="3706" y="1774"/>
                    </a:lnTo>
                    <a:lnTo>
                      <a:pt x="3688" y="1765"/>
                    </a:lnTo>
                    <a:lnTo>
                      <a:pt x="3688" y="1765"/>
                    </a:lnTo>
                    <a:lnTo>
                      <a:pt x="3688" y="1756"/>
                    </a:lnTo>
                    <a:lnTo>
                      <a:pt x="3688" y="1756"/>
                    </a:lnTo>
                    <a:lnTo>
                      <a:pt x="3670" y="1738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685"/>
                    </a:lnTo>
                    <a:lnTo>
                      <a:pt x="3653" y="1668"/>
                    </a:lnTo>
                    <a:lnTo>
                      <a:pt x="3653" y="1668"/>
                    </a:lnTo>
                    <a:lnTo>
                      <a:pt x="3644" y="1659"/>
                    </a:lnTo>
                    <a:lnTo>
                      <a:pt x="3644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76"/>
                    </a:lnTo>
                    <a:lnTo>
                      <a:pt x="3635" y="1676"/>
                    </a:lnTo>
                    <a:lnTo>
                      <a:pt x="3626" y="1685"/>
                    </a:lnTo>
                    <a:lnTo>
                      <a:pt x="3626" y="1685"/>
                    </a:lnTo>
                    <a:lnTo>
                      <a:pt x="3609" y="1694"/>
                    </a:lnTo>
                    <a:lnTo>
                      <a:pt x="3609" y="1694"/>
                    </a:lnTo>
                    <a:lnTo>
                      <a:pt x="3609" y="1703"/>
                    </a:lnTo>
                    <a:lnTo>
                      <a:pt x="3600" y="1703"/>
                    </a:lnTo>
                    <a:lnTo>
                      <a:pt x="3600" y="1703"/>
                    </a:lnTo>
                    <a:lnTo>
                      <a:pt x="3600" y="1712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38"/>
                    </a:lnTo>
                    <a:lnTo>
                      <a:pt x="3582" y="1738"/>
                    </a:lnTo>
                    <a:lnTo>
                      <a:pt x="3573" y="1747"/>
                    </a:lnTo>
                    <a:lnTo>
                      <a:pt x="3573" y="1747"/>
                    </a:lnTo>
                    <a:lnTo>
                      <a:pt x="3565" y="1765"/>
                    </a:lnTo>
                    <a:lnTo>
                      <a:pt x="3547" y="1774"/>
                    </a:lnTo>
                    <a:lnTo>
                      <a:pt x="3538" y="1774"/>
                    </a:lnTo>
                    <a:lnTo>
                      <a:pt x="3538" y="1774"/>
                    </a:lnTo>
                    <a:lnTo>
                      <a:pt x="3512" y="1774"/>
                    </a:lnTo>
                    <a:lnTo>
                      <a:pt x="3512" y="1774"/>
                    </a:lnTo>
                    <a:lnTo>
                      <a:pt x="3503" y="1782"/>
                    </a:lnTo>
                    <a:lnTo>
                      <a:pt x="3494" y="1782"/>
                    </a:lnTo>
                    <a:lnTo>
                      <a:pt x="3494" y="1782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59" y="1765"/>
                    </a:lnTo>
                    <a:lnTo>
                      <a:pt x="3459" y="1765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76" y="1738"/>
                    </a:lnTo>
                    <a:lnTo>
                      <a:pt x="3476" y="1738"/>
                    </a:lnTo>
                    <a:lnTo>
                      <a:pt x="3476" y="1703"/>
                    </a:lnTo>
                    <a:lnTo>
                      <a:pt x="3468" y="1668"/>
                    </a:lnTo>
                    <a:lnTo>
                      <a:pt x="3468" y="1668"/>
                    </a:lnTo>
                    <a:lnTo>
                      <a:pt x="3468" y="1650"/>
                    </a:lnTo>
                    <a:lnTo>
                      <a:pt x="3468" y="1624"/>
                    </a:lnTo>
                    <a:lnTo>
                      <a:pt x="3476" y="1597"/>
                    </a:lnTo>
                    <a:lnTo>
                      <a:pt x="3476" y="1597"/>
                    </a:lnTo>
                    <a:lnTo>
                      <a:pt x="3485" y="1597"/>
                    </a:lnTo>
                    <a:lnTo>
                      <a:pt x="3485" y="1597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85" y="1571"/>
                    </a:lnTo>
                    <a:lnTo>
                      <a:pt x="3485" y="1571"/>
                    </a:lnTo>
                    <a:lnTo>
                      <a:pt x="3459" y="1562"/>
                    </a:lnTo>
                    <a:lnTo>
                      <a:pt x="3432" y="1562"/>
                    </a:lnTo>
                    <a:lnTo>
                      <a:pt x="3432" y="1562"/>
                    </a:lnTo>
                    <a:lnTo>
                      <a:pt x="3406" y="1562"/>
                    </a:lnTo>
                    <a:lnTo>
                      <a:pt x="3406" y="1562"/>
                    </a:lnTo>
                    <a:lnTo>
                      <a:pt x="3388" y="1562"/>
                    </a:lnTo>
                    <a:lnTo>
                      <a:pt x="3388" y="1562"/>
                    </a:lnTo>
                    <a:lnTo>
                      <a:pt x="3370" y="1562"/>
                    </a:lnTo>
                    <a:lnTo>
                      <a:pt x="3370" y="1562"/>
                    </a:lnTo>
                    <a:lnTo>
                      <a:pt x="3362" y="1553"/>
                    </a:lnTo>
                    <a:lnTo>
                      <a:pt x="3353" y="1544"/>
                    </a:lnTo>
                    <a:lnTo>
                      <a:pt x="3353" y="1544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18" y="1562"/>
                    </a:lnTo>
                    <a:lnTo>
                      <a:pt x="3318" y="1562"/>
                    </a:lnTo>
                    <a:lnTo>
                      <a:pt x="3309" y="1562"/>
                    </a:lnTo>
                    <a:lnTo>
                      <a:pt x="3309" y="1562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26"/>
                    </a:lnTo>
                    <a:lnTo>
                      <a:pt x="3291" y="1526"/>
                    </a:lnTo>
                    <a:lnTo>
                      <a:pt x="3273" y="1518"/>
                    </a:lnTo>
                    <a:lnTo>
                      <a:pt x="3265" y="1509"/>
                    </a:lnTo>
                    <a:lnTo>
                      <a:pt x="3265" y="1509"/>
                    </a:lnTo>
                    <a:lnTo>
                      <a:pt x="3247" y="1500"/>
                    </a:lnTo>
                    <a:lnTo>
                      <a:pt x="3247" y="1500"/>
                    </a:lnTo>
                    <a:lnTo>
                      <a:pt x="3238" y="1491"/>
                    </a:lnTo>
                    <a:lnTo>
                      <a:pt x="3238" y="1491"/>
                    </a:lnTo>
                    <a:lnTo>
                      <a:pt x="3238" y="1482"/>
                    </a:lnTo>
                    <a:lnTo>
                      <a:pt x="3238" y="1482"/>
                    </a:lnTo>
                    <a:lnTo>
                      <a:pt x="3238" y="1473"/>
                    </a:lnTo>
                    <a:lnTo>
                      <a:pt x="3229" y="1465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194" y="1447"/>
                    </a:lnTo>
                    <a:lnTo>
                      <a:pt x="3185" y="1438"/>
                    </a:lnTo>
                    <a:lnTo>
                      <a:pt x="3185" y="1438"/>
                    </a:lnTo>
                    <a:lnTo>
                      <a:pt x="3176" y="1429"/>
                    </a:lnTo>
                    <a:lnTo>
                      <a:pt x="3176" y="1429"/>
                    </a:lnTo>
                    <a:lnTo>
                      <a:pt x="3168" y="1429"/>
                    </a:lnTo>
                    <a:lnTo>
                      <a:pt x="3168" y="1429"/>
                    </a:lnTo>
                    <a:lnTo>
                      <a:pt x="3159" y="1429"/>
                    </a:lnTo>
                    <a:lnTo>
                      <a:pt x="3159" y="1429"/>
                    </a:lnTo>
                    <a:lnTo>
                      <a:pt x="3150" y="1420"/>
                    </a:lnTo>
                    <a:lnTo>
                      <a:pt x="3150" y="1420"/>
                    </a:lnTo>
                    <a:lnTo>
                      <a:pt x="3123" y="1412"/>
                    </a:lnTo>
                    <a:lnTo>
                      <a:pt x="3097" y="1412"/>
                    </a:lnTo>
                    <a:lnTo>
                      <a:pt x="3097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03"/>
                    </a:lnTo>
                    <a:lnTo>
                      <a:pt x="3079" y="1403"/>
                    </a:lnTo>
                    <a:lnTo>
                      <a:pt x="3097" y="1394"/>
                    </a:lnTo>
                    <a:lnTo>
                      <a:pt x="3097" y="1368"/>
                    </a:lnTo>
                    <a:lnTo>
                      <a:pt x="3097" y="1368"/>
                    </a:lnTo>
                    <a:lnTo>
                      <a:pt x="3097" y="1359"/>
                    </a:lnTo>
                    <a:lnTo>
                      <a:pt x="3088" y="1359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18" y="1341"/>
                    </a:lnTo>
                    <a:lnTo>
                      <a:pt x="3018" y="1341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9" y="1323"/>
                    </a:lnTo>
                    <a:lnTo>
                      <a:pt x="3009" y="1323"/>
                    </a:lnTo>
                    <a:lnTo>
                      <a:pt x="3018" y="1315"/>
                    </a:lnTo>
                    <a:lnTo>
                      <a:pt x="3018" y="1306"/>
                    </a:lnTo>
                    <a:lnTo>
                      <a:pt x="3018" y="1306"/>
                    </a:lnTo>
                    <a:lnTo>
                      <a:pt x="3009" y="1297"/>
                    </a:lnTo>
                    <a:lnTo>
                      <a:pt x="3000" y="1297"/>
                    </a:lnTo>
                    <a:lnTo>
                      <a:pt x="2973" y="1297"/>
                    </a:lnTo>
                    <a:lnTo>
                      <a:pt x="2973" y="1297"/>
                    </a:lnTo>
                    <a:lnTo>
                      <a:pt x="2912" y="1315"/>
                    </a:lnTo>
                    <a:lnTo>
                      <a:pt x="2868" y="1332"/>
                    </a:lnTo>
                    <a:lnTo>
                      <a:pt x="2850" y="1332"/>
                    </a:lnTo>
                    <a:lnTo>
                      <a:pt x="2850" y="1332"/>
                    </a:lnTo>
                    <a:lnTo>
                      <a:pt x="2832" y="1332"/>
                    </a:lnTo>
                    <a:lnTo>
                      <a:pt x="2815" y="1323"/>
                    </a:lnTo>
                    <a:lnTo>
                      <a:pt x="2815" y="1323"/>
                    </a:lnTo>
                    <a:lnTo>
                      <a:pt x="2779" y="1306"/>
                    </a:lnTo>
                    <a:lnTo>
                      <a:pt x="2762" y="1306"/>
                    </a:lnTo>
                    <a:lnTo>
                      <a:pt x="2762" y="1306"/>
                    </a:lnTo>
                    <a:lnTo>
                      <a:pt x="2718" y="1315"/>
                    </a:lnTo>
                    <a:lnTo>
                      <a:pt x="2718" y="1315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297"/>
                    </a:lnTo>
                    <a:lnTo>
                      <a:pt x="2691" y="1297"/>
                    </a:lnTo>
                    <a:lnTo>
                      <a:pt x="2691" y="1279"/>
                    </a:lnTo>
                    <a:lnTo>
                      <a:pt x="2682" y="1262"/>
                    </a:lnTo>
                    <a:lnTo>
                      <a:pt x="2682" y="1262"/>
                    </a:lnTo>
                    <a:lnTo>
                      <a:pt x="2665" y="1253"/>
                    </a:lnTo>
                    <a:lnTo>
                      <a:pt x="2638" y="1253"/>
                    </a:lnTo>
                    <a:lnTo>
                      <a:pt x="2638" y="1253"/>
                    </a:lnTo>
                    <a:lnTo>
                      <a:pt x="2620" y="1244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26"/>
                    </a:lnTo>
                    <a:lnTo>
                      <a:pt x="2612" y="1226"/>
                    </a:lnTo>
                    <a:lnTo>
                      <a:pt x="2603" y="1226"/>
                    </a:lnTo>
                    <a:lnTo>
                      <a:pt x="2594" y="1217"/>
                    </a:lnTo>
                    <a:lnTo>
                      <a:pt x="2594" y="1217"/>
                    </a:lnTo>
                    <a:lnTo>
                      <a:pt x="2585" y="1226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85" y="1244"/>
                    </a:lnTo>
                    <a:lnTo>
                      <a:pt x="2585" y="1244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68" y="1262"/>
                    </a:lnTo>
                    <a:lnTo>
                      <a:pt x="2568" y="1262"/>
                    </a:lnTo>
                    <a:lnTo>
                      <a:pt x="2559" y="1262"/>
                    </a:lnTo>
                    <a:lnTo>
                      <a:pt x="2550" y="1262"/>
                    </a:lnTo>
                    <a:lnTo>
                      <a:pt x="2550" y="1262"/>
                    </a:lnTo>
                    <a:lnTo>
                      <a:pt x="2515" y="1279"/>
                    </a:lnTo>
                    <a:lnTo>
                      <a:pt x="2506" y="1288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97" y="1315"/>
                    </a:lnTo>
                    <a:lnTo>
                      <a:pt x="2506" y="1332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23" y="1359"/>
                    </a:lnTo>
                    <a:lnTo>
                      <a:pt x="2515" y="1376"/>
                    </a:lnTo>
                    <a:lnTo>
                      <a:pt x="2515" y="1376"/>
                    </a:lnTo>
                    <a:lnTo>
                      <a:pt x="2515" y="1385"/>
                    </a:lnTo>
                    <a:lnTo>
                      <a:pt x="2506" y="1385"/>
                    </a:lnTo>
                    <a:lnTo>
                      <a:pt x="2506" y="1385"/>
                    </a:lnTo>
                    <a:lnTo>
                      <a:pt x="2479" y="1376"/>
                    </a:lnTo>
                    <a:lnTo>
                      <a:pt x="2471" y="1359"/>
                    </a:lnTo>
                    <a:lnTo>
                      <a:pt x="2471" y="1359"/>
                    </a:lnTo>
                    <a:lnTo>
                      <a:pt x="2462" y="1341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88" y="1306"/>
                    </a:lnTo>
                    <a:lnTo>
                      <a:pt x="2488" y="1306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88" y="1288"/>
                    </a:lnTo>
                    <a:lnTo>
                      <a:pt x="2488" y="1288"/>
                    </a:lnTo>
                    <a:lnTo>
                      <a:pt x="2479" y="1270"/>
                    </a:lnTo>
                    <a:lnTo>
                      <a:pt x="2479" y="1270"/>
                    </a:lnTo>
                    <a:lnTo>
                      <a:pt x="2479" y="1262"/>
                    </a:lnTo>
                    <a:lnTo>
                      <a:pt x="2471" y="1262"/>
                    </a:lnTo>
                    <a:lnTo>
                      <a:pt x="2471" y="1262"/>
                    </a:lnTo>
                    <a:lnTo>
                      <a:pt x="2479" y="1253"/>
                    </a:lnTo>
                    <a:lnTo>
                      <a:pt x="2479" y="1253"/>
                    </a:lnTo>
                    <a:lnTo>
                      <a:pt x="2488" y="1244"/>
                    </a:lnTo>
                    <a:lnTo>
                      <a:pt x="2488" y="1244"/>
                    </a:lnTo>
                    <a:lnTo>
                      <a:pt x="2497" y="1244"/>
                    </a:lnTo>
                    <a:lnTo>
                      <a:pt x="2497" y="1244"/>
                    </a:lnTo>
                    <a:lnTo>
                      <a:pt x="2515" y="1235"/>
                    </a:lnTo>
                    <a:lnTo>
                      <a:pt x="2515" y="1235"/>
                    </a:lnTo>
                    <a:lnTo>
                      <a:pt x="2523" y="1226"/>
                    </a:lnTo>
                    <a:lnTo>
                      <a:pt x="2523" y="1226"/>
                    </a:lnTo>
                    <a:lnTo>
                      <a:pt x="2523" y="1217"/>
                    </a:lnTo>
                    <a:lnTo>
                      <a:pt x="2506" y="1209"/>
                    </a:lnTo>
                    <a:lnTo>
                      <a:pt x="2506" y="1209"/>
                    </a:lnTo>
                    <a:lnTo>
                      <a:pt x="2497" y="1200"/>
                    </a:lnTo>
                    <a:lnTo>
                      <a:pt x="2497" y="1200"/>
                    </a:lnTo>
                    <a:lnTo>
                      <a:pt x="2479" y="1209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44" y="1235"/>
                    </a:lnTo>
                    <a:lnTo>
                      <a:pt x="2444" y="1235"/>
                    </a:lnTo>
                    <a:lnTo>
                      <a:pt x="2418" y="1235"/>
                    </a:lnTo>
                    <a:lnTo>
                      <a:pt x="2409" y="1253"/>
                    </a:lnTo>
                    <a:lnTo>
                      <a:pt x="2409" y="1253"/>
                    </a:lnTo>
                    <a:lnTo>
                      <a:pt x="2400" y="1262"/>
                    </a:lnTo>
                    <a:lnTo>
                      <a:pt x="2400" y="1262"/>
                    </a:lnTo>
                    <a:lnTo>
                      <a:pt x="2391" y="1262"/>
                    </a:lnTo>
                    <a:lnTo>
                      <a:pt x="2391" y="1262"/>
                    </a:lnTo>
                    <a:lnTo>
                      <a:pt x="2373" y="1270"/>
                    </a:lnTo>
                    <a:lnTo>
                      <a:pt x="2356" y="1270"/>
                    </a:lnTo>
                    <a:lnTo>
                      <a:pt x="2356" y="1270"/>
                    </a:lnTo>
                    <a:lnTo>
                      <a:pt x="2347" y="1279"/>
                    </a:lnTo>
                    <a:lnTo>
                      <a:pt x="2347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29" y="1279"/>
                    </a:lnTo>
                    <a:lnTo>
                      <a:pt x="2329" y="1279"/>
                    </a:lnTo>
                    <a:lnTo>
                      <a:pt x="2312" y="1270"/>
                    </a:lnTo>
                    <a:lnTo>
                      <a:pt x="2312" y="1270"/>
                    </a:lnTo>
                    <a:lnTo>
                      <a:pt x="2294" y="1279"/>
                    </a:lnTo>
                    <a:lnTo>
                      <a:pt x="2276" y="1297"/>
                    </a:lnTo>
                    <a:lnTo>
                      <a:pt x="2276" y="1297"/>
                    </a:lnTo>
                    <a:lnTo>
                      <a:pt x="2268" y="1306"/>
                    </a:lnTo>
                    <a:lnTo>
                      <a:pt x="2268" y="1306"/>
                    </a:lnTo>
                    <a:lnTo>
                      <a:pt x="2259" y="1323"/>
                    </a:lnTo>
                    <a:lnTo>
                      <a:pt x="2259" y="1332"/>
                    </a:lnTo>
                    <a:lnTo>
                      <a:pt x="2259" y="1332"/>
                    </a:lnTo>
                    <a:lnTo>
                      <a:pt x="2259" y="1359"/>
                    </a:lnTo>
                    <a:lnTo>
                      <a:pt x="2241" y="1368"/>
                    </a:lnTo>
                    <a:lnTo>
                      <a:pt x="2241" y="1368"/>
                    </a:lnTo>
                    <a:lnTo>
                      <a:pt x="2223" y="1394"/>
                    </a:lnTo>
                    <a:lnTo>
                      <a:pt x="2223" y="1394"/>
                    </a:lnTo>
                    <a:lnTo>
                      <a:pt x="2206" y="1368"/>
                    </a:lnTo>
                    <a:lnTo>
                      <a:pt x="2197" y="1368"/>
                    </a:lnTo>
                    <a:lnTo>
                      <a:pt x="2197" y="1368"/>
                    </a:lnTo>
                    <a:lnTo>
                      <a:pt x="2179" y="1350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35" y="1332"/>
                    </a:lnTo>
                    <a:lnTo>
                      <a:pt x="2135" y="1332"/>
                    </a:lnTo>
                    <a:lnTo>
                      <a:pt x="2126" y="1332"/>
                    </a:lnTo>
                    <a:lnTo>
                      <a:pt x="2126" y="1332"/>
                    </a:lnTo>
                    <a:lnTo>
                      <a:pt x="2109" y="1323"/>
                    </a:lnTo>
                    <a:lnTo>
                      <a:pt x="2082" y="1332"/>
                    </a:lnTo>
                    <a:lnTo>
                      <a:pt x="2065" y="1341"/>
                    </a:lnTo>
                    <a:lnTo>
                      <a:pt x="2038" y="1359"/>
                    </a:lnTo>
                    <a:lnTo>
                      <a:pt x="2038" y="1359"/>
                    </a:lnTo>
                    <a:lnTo>
                      <a:pt x="2021" y="1368"/>
                    </a:lnTo>
                    <a:lnTo>
                      <a:pt x="2003" y="1376"/>
                    </a:lnTo>
                    <a:lnTo>
                      <a:pt x="2003" y="1376"/>
                    </a:lnTo>
                    <a:lnTo>
                      <a:pt x="1976" y="1368"/>
                    </a:lnTo>
                    <a:lnTo>
                      <a:pt x="1950" y="1359"/>
                    </a:lnTo>
                    <a:lnTo>
                      <a:pt x="1950" y="1359"/>
                    </a:lnTo>
                    <a:lnTo>
                      <a:pt x="1950" y="1350"/>
                    </a:lnTo>
                    <a:lnTo>
                      <a:pt x="1950" y="1350"/>
                    </a:lnTo>
                    <a:lnTo>
                      <a:pt x="1941" y="1350"/>
                    </a:lnTo>
                    <a:lnTo>
                      <a:pt x="1941" y="1350"/>
                    </a:lnTo>
                    <a:lnTo>
                      <a:pt x="1932" y="1341"/>
                    </a:lnTo>
                    <a:lnTo>
                      <a:pt x="1932" y="1341"/>
                    </a:lnTo>
                    <a:lnTo>
                      <a:pt x="1923" y="1341"/>
                    </a:lnTo>
                    <a:lnTo>
                      <a:pt x="1923" y="1332"/>
                    </a:lnTo>
                    <a:lnTo>
                      <a:pt x="1923" y="1332"/>
                    </a:lnTo>
                    <a:lnTo>
                      <a:pt x="1915" y="1323"/>
                    </a:lnTo>
                    <a:lnTo>
                      <a:pt x="1915" y="1323"/>
                    </a:lnTo>
                    <a:lnTo>
                      <a:pt x="1897" y="1297"/>
                    </a:lnTo>
                    <a:lnTo>
                      <a:pt x="1879" y="1270"/>
                    </a:lnTo>
                    <a:lnTo>
                      <a:pt x="1879" y="1270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53"/>
                    </a:lnTo>
                    <a:lnTo>
                      <a:pt x="1862" y="1253"/>
                    </a:lnTo>
                    <a:lnTo>
                      <a:pt x="1862" y="1235"/>
                    </a:lnTo>
                    <a:lnTo>
                      <a:pt x="1871" y="1209"/>
                    </a:lnTo>
                    <a:lnTo>
                      <a:pt x="1871" y="1209"/>
                    </a:lnTo>
                    <a:lnTo>
                      <a:pt x="1879" y="1200"/>
                    </a:lnTo>
                    <a:lnTo>
                      <a:pt x="1879" y="1200"/>
                    </a:lnTo>
                    <a:lnTo>
                      <a:pt x="1879" y="1191"/>
                    </a:lnTo>
                    <a:lnTo>
                      <a:pt x="1879" y="1191"/>
                    </a:lnTo>
                    <a:lnTo>
                      <a:pt x="1879" y="1182"/>
                    </a:lnTo>
                    <a:lnTo>
                      <a:pt x="1879" y="1147"/>
                    </a:lnTo>
                    <a:lnTo>
                      <a:pt x="1879" y="1147"/>
                    </a:lnTo>
                    <a:lnTo>
                      <a:pt x="1879" y="1120"/>
                    </a:lnTo>
                    <a:lnTo>
                      <a:pt x="1888" y="1103"/>
                    </a:lnTo>
                    <a:lnTo>
                      <a:pt x="1888" y="1103"/>
                    </a:lnTo>
                    <a:lnTo>
                      <a:pt x="1888" y="1094"/>
                    </a:lnTo>
                    <a:lnTo>
                      <a:pt x="1888" y="1094"/>
                    </a:lnTo>
                    <a:lnTo>
                      <a:pt x="1897" y="1085"/>
                    </a:lnTo>
                    <a:lnTo>
                      <a:pt x="1897" y="1067"/>
                    </a:lnTo>
                    <a:lnTo>
                      <a:pt x="1897" y="1050"/>
                    </a:lnTo>
                    <a:lnTo>
                      <a:pt x="1897" y="1050"/>
                    </a:lnTo>
                    <a:lnTo>
                      <a:pt x="1888" y="1041"/>
                    </a:lnTo>
                    <a:lnTo>
                      <a:pt x="1888" y="1041"/>
                    </a:lnTo>
                    <a:lnTo>
                      <a:pt x="1897" y="1032"/>
                    </a:lnTo>
                    <a:lnTo>
                      <a:pt x="1897" y="1032"/>
                    </a:lnTo>
                    <a:lnTo>
                      <a:pt x="1888" y="1023"/>
                    </a:lnTo>
                    <a:lnTo>
                      <a:pt x="1888" y="1023"/>
                    </a:lnTo>
                    <a:lnTo>
                      <a:pt x="1879" y="1014"/>
                    </a:lnTo>
                    <a:lnTo>
                      <a:pt x="1879" y="1014"/>
                    </a:lnTo>
                    <a:lnTo>
                      <a:pt x="1879" y="1006"/>
                    </a:lnTo>
                    <a:lnTo>
                      <a:pt x="1879" y="1006"/>
                    </a:lnTo>
                    <a:lnTo>
                      <a:pt x="1871" y="1006"/>
                    </a:lnTo>
                    <a:lnTo>
                      <a:pt x="1871" y="1006"/>
                    </a:lnTo>
                    <a:lnTo>
                      <a:pt x="1835" y="988"/>
                    </a:lnTo>
                    <a:lnTo>
                      <a:pt x="1835" y="988"/>
                    </a:lnTo>
                    <a:lnTo>
                      <a:pt x="1818" y="979"/>
                    </a:lnTo>
                    <a:lnTo>
                      <a:pt x="1782" y="970"/>
                    </a:lnTo>
                    <a:lnTo>
                      <a:pt x="1782" y="970"/>
                    </a:lnTo>
                    <a:lnTo>
                      <a:pt x="1747" y="979"/>
                    </a:lnTo>
                    <a:lnTo>
                      <a:pt x="1712" y="988"/>
                    </a:lnTo>
                    <a:lnTo>
                      <a:pt x="1712" y="988"/>
                    </a:lnTo>
                    <a:lnTo>
                      <a:pt x="1676" y="988"/>
                    </a:lnTo>
                    <a:lnTo>
                      <a:pt x="1676" y="988"/>
                    </a:lnTo>
                    <a:lnTo>
                      <a:pt x="1659" y="988"/>
                    </a:lnTo>
                    <a:lnTo>
                      <a:pt x="1659" y="988"/>
                    </a:lnTo>
                    <a:lnTo>
                      <a:pt x="1632" y="988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597" y="988"/>
                    </a:lnTo>
                    <a:lnTo>
                      <a:pt x="1597" y="988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606" y="953"/>
                    </a:lnTo>
                    <a:lnTo>
                      <a:pt x="1606" y="953"/>
                    </a:lnTo>
                    <a:lnTo>
                      <a:pt x="1615" y="935"/>
                    </a:lnTo>
                    <a:lnTo>
                      <a:pt x="1615" y="908"/>
                    </a:lnTo>
                    <a:lnTo>
                      <a:pt x="1615" y="908"/>
                    </a:lnTo>
                    <a:lnTo>
                      <a:pt x="1615" y="900"/>
                    </a:lnTo>
                    <a:lnTo>
                      <a:pt x="1615" y="900"/>
                    </a:lnTo>
                    <a:lnTo>
                      <a:pt x="1615" y="882"/>
                    </a:lnTo>
                    <a:lnTo>
                      <a:pt x="1623" y="864"/>
                    </a:lnTo>
                    <a:lnTo>
                      <a:pt x="1623" y="864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41" y="847"/>
                    </a:lnTo>
                    <a:lnTo>
                      <a:pt x="1641" y="847"/>
                    </a:lnTo>
                    <a:lnTo>
                      <a:pt x="1659" y="820"/>
                    </a:lnTo>
                    <a:lnTo>
                      <a:pt x="1659" y="785"/>
                    </a:lnTo>
                    <a:lnTo>
                      <a:pt x="1659" y="785"/>
                    </a:lnTo>
                    <a:lnTo>
                      <a:pt x="1659" y="767"/>
                    </a:lnTo>
                    <a:lnTo>
                      <a:pt x="1659" y="750"/>
                    </a:lnTo>
                    <a:lnTo>
                      <a:pt x="1659" y="750"/>
                    </a:lnTo>
                    <a:lnTo>
                      <a:pt x="1659" y="741"/>
                    </a:lnTo>
                    <a:lnTo>
                      <a:pt x="1668" y="723"/>
                    </a:lnTo>
                    <a:lnTo>
                      <a:pt x="1685" y="714"/>
                    </a:lnTo>
                    <a:lnTo>
                      <a:pt x="1685" y="714"/>
                    </a:lnTo>
                    <a:lnTo>
                      <a:pt x="1694" y="697"/>
                    </a:lnTo>
                    <a:lnTo>
                      <a:pt x="1703" y="679"/>
                    </a:lnTo>
                    <a:lnTo>
                      <a:pt x="1703" y="679"/>
                    </a:lnTo>
                    <a:lnTo>
                      <a:pt x="1694" y="670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76" y="661"/>
                    </a:lnTo>
                    <a:lnTo>
                      <a:pt x="1676" y="661"/>
                    </a:lnTo>
                    <a:lnTo>
                      <a:pt x="1650" y="661"/>
                    </a:lnTo>
                    <a:lnTo>
                      <a:pt x="1650" y="661"/>
                    </a:lnTo>
                    <a:lnTo>
                      <a:pt x="1632" y="652"/>
                    </a:lnTo>
                    <a:lnTo>
                      <a:pt x="1606" y="661"/>
                    </a:lnTo>
                    <a:lnTo>
                      <a:pt x="1597" y="661"/>
                    </a:lnTo>
                    <a:lnTo>
                      <a:pt x="1597" y="661"/>
                    </a:lnTo>
                    <a:lnTo>
                      <a:pt x="1562" y="670"/>
                    </a:lnTo>
                    <a:lnTo>
                      <a:pt x="1562" y="670"/>
                    </a:lnTo>
                    <a:lnTo>
                      <a:pt x="1518" y="679"/>
                    </a:lnTo>
                    <a:lnTo>
                      <a:pt x="1500" y="697"/>
                    </a:lnTo>
                    <a:lnTo>
                      <a:pt x="1500" y="697"/>
                    </a:lnTo>
                    <a:lnTo>
                      <a:pt x="1491" y="714"/>
                    </a:lnTo>
                    <a:lnTo>
                      <a:pt x="1491" y="732"/>
                    </a:lnTo>
                    <a:lnTo>
                      <a:pt x="1491" y="732"/>
                    </a:lnTo>
                    <a:lnTo>
                      <a:pt x="1491" y="750"/>
                    </a:lnTo>
                    <a:lnTo>
                      <a:pt x="1482" y="758"/>
                    </a:lnTo>
                    <a:lnTo>
                      <a:pt x="1482" y="758"/>
                    </a:lnTo>
                    <a:lnTo>
                      <a:pt x="1473" y="767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65" y="803"/>
                    </a:lnTo>
                    <a:lnTo>
                      <a:pt x="1456" y="811"/>
                    </a:lnTo>
                    <a:lnTo>
                      <a:pt x="1456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38" y="820"/>
                    </a:lnTo>
                    <a:lnTo>
                      <a:pt x="1438" y="829"/>
                    </a:lnTo>
                    <a:lnTo>
                      <a:pt x="1438" y="829"/>
                    </a:lnTo>
                    <a:lnTo>
                      <a:pt x="1429" y="838"/>
                    </a:lnTo>
                    <a:lnTo>
                      <a:pt x="1429" y="838"/>
                    </a:lnTo>
                    <a:lnTo>
                      <a:pt x="1403" y="829"/>
                    </a:lnTo>
                    <a:lnTo>
                      <a:pt x="1403" y="829"/>
                    </a:lnTo>
                    <a:lnTo>
                      <a:pt x="1385" y="820"/>
                    </a:lnTo>
                    <a:lnTo>
                      <a:pt x="1385" y="820"/>
                    </a:lnTo>
                    <a:lnTo>
                      <a:pt x="1297" y="838"/>
                    </a:lnTo>
                    <a:lnTo>
                      <a:pt x="1297" y="838"/>
                    </a:lnTo>
                    <a:lnTo>
                      <a:pt x="1279" y="847"/>
                    </a:lnTo>
                    <a:lnTo>
                      <a:pt x="1279" y="847"/>
                    </a:lnTo>
                    <a:lnTo>
                      <a:pt x="1262" y="847"/>
                    </a:lnTo>
                    <a:lnTo>
                      <a:pt x="1262" y="847"/>
                    </a:lnTo>
                    <a:lnTo>
                      <a:pt x="1253" y="847"/>
                    </a:lnTo>
                    <a:lnTo>
                      <a:pt x="1253" y="847"/>
                    </a:lnTo>
                    <a:lnTo>
                      <a:pt x="1235" y="838"/>
                    </a:lnTo>
                    <a:lnTo>
                      <a:pt x="1235" y="838"/>
                    </a:lnTo>
                    <a:lnTo>
                      <a:pt x="1218" y="820"/>
                    </a:lnTo>
                    <a:lnTo>
                      <a:pt x="1200" y="820"/>
                    </a:lnTo>
                    <a:lnTo>
                      <a:pt x="1200" y="820"/>
                    </a:lnTo>
                    <a:lnTo>
                      <a:pt x="1182" y="811"/>
                    </a:lnTo>
                    <a:lnTo>
                      <a:pt x="1174" y="803"/>
                    </a:lnTo>
                    <a:lnTo>
                      <a:pt x="1174" y="767"/>
                    </a:lnTo>
                    <a:lnTo>
                      <a:pt x="1174" y="767"/>
                    </a:lnTo>
                    <a:lnTo>
                      <a:pt x="1174" y="758"/>
                    </a:lnTo>
                    <a:lnTo>
                      <a:pt x="1174" y="758"/>
                    </a:lnTo>
                    <a:lnTo>
                      <a:pt x="1138" y="714"/>
                    </a:lnTo>
                    <a:lnTo>
                      <a:pt x="1112" y="697"/>
                    </a:lnTo>
                    <a:lnTo>
                      <a:pt x="1112" y="697"/>
                    </a:lnTo>
                    <a:lnTo>
                      <a:pt x="1094" y="661"/>
                    </a:lnTo>
                    <a:lnTo>
                      <a:pt x="1094" y="617"/>
                    </a:lnTo>
                    <a:lnTo>
                      <a:pt x="1094" y="617"/>
                    </a:lnTo>
                    <a:lnTo>
                      <a:pt x="1085" y="592"/>
                    </a:lnTo>
                    <a:lnTo>
                      <a:pt x="1085" y="583"/>
                    </a:lnTo>
                    <a:lnTo>
                      <a:pt x="1085" y="583"/>
                    </a:lnTo>
                    <a:lnTo>
                      <a:pt x="1094" y="530"/>
                    </a:lnTo>
                    <a:lnTo>
                      <a:pt x="1112" y="442"/>
                    </a:lnTo>
                    <a:lnTo>
                      <a:pt x="1112" y="442"/>
                    </a:lnTo>
                    <a:lnTo>
                      <a:pt x="1112" y="433"/>
                    </a:lnTo>
                    <a:lnTo>
                      <a:pt x="1112" y="424"/>
                    </a:lnTo>
                    <a:lnTo>
                      <a:pt x="1112" y="424"/>
                    </a:lnTo>
                    <a:lnTo>
                      <a:pt x="1112" y="415"/>
                    </a:lnTo>
                    <a:lnTo>
                      <a:pt x="1103" y="406"/>
                    </a:lnTo>
                    <a:lnTo>
                      <a:pt x="1103" y="406"/>
                    </a:lnTo>
                    <a:lnTo>
                      <a:pt x="1094" y="406"/>
                    </a:lnTo>
                    <a:lnTo>
                      <a:pt x="1085" y="406"/>
                    </a:lnTo>
                    <a:lnTo>
                      <a:pt x="1085" y="406"/>
                    </a:lnTo>
                    <a:lnTo>
                      <a:pt x="1041" y="389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997" y="353"/>
                    </a:lnTo>
                    <a:lnTo>
                      <a:pt x="997" y="353"/>
                    </a:lnTo>
                    <a:lnTo>
                      <a:pt x="997" y="344"/>
                    </a:lnTo>
                    <a:lnTo>
                      <a:pt x="997" y="344"/>
                    </a:lnTo>
                    <a:lnTo>
                      <a:pt x="997" y="336"/>
                    </a:lnTo>
                    <a:lnTo>
                      <a:pt x="997" y="336"/>
                    </a:lnTo>
                    <a:lnTo>
                      <a:pt x="988" y="327"/>
                    </a:lnTo>
                    <a:lnTo>
                      <a:pt x="988" y="318"/>
                    </a:lnTo>
                    <a:lnTo>
                      <a:pt x="988" y="318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53" y="274"/>
                    </a:lnTo>
                    <a:lnTo>
                      <a:pt x="935" y="256"/>
                    </a:lnTo>
                    <a:lnTo>
                      <a:pt x="926" y="239"/>
                    </a:lnTo>
                    <a:lnTo>
                      <a:pt x="926" y="239"/>
                    </a:lnTo>
                    <a:lnTo>
                      <a:pt x="909" y="203"/>
                    </a:lnTo>
                    <a:lnTo>
                      <a:pt x="882" y="186"/>
                    </a:lnTo>
                    <a:lnTo>
                      <a:pt x="847" y="177"/>
                    </a:lnTo>
                    <a:lnTo>
                      <a:pt x="829" y="177"/>
                    </a:lnTo>
                    <a:lnTo>
                      <a:pt x="829" y="177"/>
                    </a:lnTo>
                    <a:lnTo>
                      <a:pt x="821" y="177"/>
                    </a:lnTo>
                    <a:lnTo>
                      <a:pt x="812" y="186"/>
                    </a:lnTo>
                    <a:lnTo>
                      <a:pt x="812" y="186"/>
                    </a:lnTo>
                    <a:lnTo>
                      <a:pt x="803" y="186"/>
                    </a:lnTo>
                    <a:lnTo>
                      <a:pt x="803" y="186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76" y="221"/>
                    </a:lnTo>
                    <a:lnTo>
                      <a:pt x="776" y="221"/>
                    </a:lnTo>
                    <a:lnTo>
                      <a:pt x="759" y="212"/>
                    </a:lnTo>
                    <a:lnTo>
                      <a:pt x="759" y="212"/>
                    </a:lnTo>
                    <a:lnTo>
                      <a:pt x="741" y="203"/>
                    </a:lnTo>
                    <a:lnTo>
                      <a:pt x="741" y="203"/>
                    </a:lnTo>
                    <a:lnTo>
                      <a:pt x="724" y="194"/>
                    </a:lnTo>
                    <a:lnTo>
                      <a:pt x="724" y="194"/>
                    </a:lnTo>
                    <a:lnTo>
                      <a:pt x="715" y="194"/>
                    </a:lnTo>
                    <a:lnTo>
                      <a:pt x="715" y="194"/>
                    </a:lnTo>
                    <a:lnTo>
                      <a:pt x="706" y="177"/>
                    </a:lnTo>
                    <a:lnTo>
                      <a:pt x="706" y="159"/>
                    </a:lnTo>
                    <a:lnTo>
                      <a:pt x="706" y="159"/>
                    </a:lnTo>
                    <a:lnTo>
                      <a:pt x="697" y="150"/>
                    </a:lnTo>
                    <a:lnTo>
                      <a:pt x="688" y="133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35" y="88"/>
                    </a:lnTo>
                    <a:lnTo>
                      <a:pt x="635" y="88"/>
                    </a:lnTo>
                    <a:lnTo>
                      <a:pt x="600" y="62"/>
                    </a:lnTo>
                    <a:lnTo>
                      <a:pt x="600" y="62"/>
                    </a:lnTo>
                    <a:lnTo>
                      <a:pt x="591" y="62"/>
                    </a:lnTo>
                    <a:lnTo>
                      <a:pt x="521" y="62"/>
                    </a:lnTo>
                    <a:lnTo>
                      <a:pt x="521" y="62"/>
                    </a:lnTo>
                    <a:lnTo>
                      <a:pt x="512" y="62"/>
                    </a:lnTo>
                    <a:lnTo>
                      <a:pt x="494" y="88"/>
                    </a:lnTo>
                    <a:lnTo>
                      <a:pt x="335" y="88"/>
                    </a:lnTo>
                    <a:lnTo>
                      <a:pt x="335" y="88"/>
                    </a:lnTo>
                    <a:lnTo>
                      <a:pt x="194" y="36"/>
                    </a:lnTo>
                    <a:lnTo>
                      <a:pt x="194" y="36"/>
                    </a:lnTo>
                    <a:lnTo>
                      <a:pt x="159" y="27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24" y="0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62" y="124"/>
                    </a:lnTo>
                    <a:lnTo>
                      <a:pt x="79" y="177"/>
                    </a:lnTo>
                    <a:lnTo>
                      <a:pt x="79" y="177"/>
                    </a:lnTo>
                    <a:lnTo>
                      <a:pt x="79" y="194"/>
                    </a:lnTo>
                    <a:lnTo>
                      <a:pt x="97" y="203"/>
                    </a:lnTo>
                    <a:lnTo>
                      <a:pt x="124" y="221"/>
                    </a:lnTo>
                    <a:lnTo>
                      <a:pt x="124" y="221"/>
                    </a:lnTo>
                    <a:lnTo>
                      <a:pt x="132" y="221"/>
                    </a:lnTo>
                    <a:lnTo>
                      <a:pt x="132" y="221"/>
                    </a:lnTo>
                    <a:lnTo>
                      <a:pt x="150" y="230"/>
                    </a:lnTo>
                    <a:lnTo>
                      <a:pt x="150" y="230"/>
                    </a:lnTo>
                    <a:lnTo>
                      <a:pt x="168" y="247"/>
                    </a:lnTo>
                    <a:lnTo>
                      <a:pt x="168" y="274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59" y="300"/>
                    </a:lnTo>
                    <a:lnTo>
                      <a:pt x="159" y="300"/>
                    </a:lnTo>
                    <a:lnTo>
                      <a:pt x="141" y="300"/>
                    </a:lnTo>
                    <a:lnTo>
                      <a:pt x="132" y="300"/>
                    </a:lnTo>
                    <a:lnTo>
                      <a:pt x="132" y="300"/>
                    </a:lnTo>
                    <a:lnTo>
                      <a:pt x="132" y="318"/>
                    </a:lnTo>
                    <a:lnTo>
                      <a:pt x="132" y="318"/>
                    </a:lnTo>
                    <a:lnTo>
                      <a:pt x="159" y="344"/>
                    </a:lnTo>
                    <a:lnTo>
                      <a:pt x="194" y="353"/>
                    </a:lnTo>
                    <a:lnTo>
                      <a:pt x="203" y="353"/>
                    </a:lnTo>
                    <a:lnTo>
                      <a:pt x="203" y="353"/>
                    </a:lnTo>
                    <a:lnTo>
                      <a:pt x="221" y="362"/>
                    </a:lnTo>
                    <a:lnTo>
                      <a:pt x="247" y="380"/>
                    </a:lnTo>
                    <a:lnTo>
                      <a:pt x="256" y="389"/>
                    </a:lnTo>
                    <a:lnTo>
                      <a:pt x="256" y="389"/>
                    </a:lnTo>
                    <a:lnTo>
                      <a:pt x="274" y="415"/>
                    </a:lnTo>
                    <a:lnTo>
                      <a:pt x="282" y="442"/>
                    </a:lnTo>
                    <a:lnTo>
                      <a:pt x="282" y="442"/>
                    </a:lnTo>
                    <a:lnTo>
                      <a:pt x="274" y="450"/>
                    </a:lnTo>
                    <a:lnTo>
                      <a:pt x="274" y="450"/>
                    </a:lnTo>
                    <a:lnTo>
                      <a:pt x="265" y="459"/>
                    </a:lnTo>
                    <a:lnTo>
                      <a:pt x="265" y="459"/>
                    </a:lnTo>
                    <a:lnTo>
                      <a:pt x="274" y="477"/>
                    </a:lnTo>
                    <a:lnTo>
                      <a:pt x="274" y="477"/>
                    </a:lnTo>
                    <a:lnTo>
                      <a:pt x="291" y="486"/>
                    </a:lnTo>
                    <a:lnTo>
                      <a:pt x="291" y="486"/>
                    </a:lnTo>
                    <a:lnTo>
                      <a:pt x="318" y="503"/>
                    </a:lnTo>
                    <a:lnTo>
                      <a:pt x="318" y="503"/>
                    </a:lnTo>
                    <a:lnTo>
                      <a:pt x="318" y="512"/>
                    </a:lnTo>
                    <a:lnTo>
                      <a:pt x="335" y="521"/>
                    </a:lnTo>
                    <a:lnTo>
                      <a:pt x="335" y="521"/>
                    </a:lnTo>
                    <a:lnTo>
                      <a:pt x="362" y="539"/>
                    </a:lnTo>
                    <a:lnTo>
                      <a:pt x="379" y="556"/>
                    </a:lnTo>
                    <a:lnTo>
                      <a:pt x="397" y="583"/>
                    </a:lnTo>
                    <a:lnTo>
                      <a:pt x="397" y="583"/>
                    </a:lnTo>
                    <a:lnTo>
                      <a:pt x="397" y="592"/>
                    </a:lnTo>
                    <a:lnTo>
                      <a:pt x="397" y="592"/>
                    </a:lnTo>
                    <a:lnTo>
                      <a:pt x="415" y="592"/>
                    </a:lnTo>
                    <a:lnTo>
                      <a:pt x="415" y="592"/>
                    </a:lnTo>
                    <a:lnTo>
                      <a:pt x="432" y="574"/>
                    </a:lnTo>
                    <a:lnTo>
                      <a:pt x="432" y="574"/>
                    </a:lnTo>
                    <a:lnTo>
                      <a:pt x="432" y="556"/>
                    </a:lnTo>
                    <a:lnTo>
                      <a:pt x="432" y="548"/>
                    </a:lnTo>
                    <a:lnTo>
                      <a:pt x="432" y="548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21"/>
                    </a:lnTo>
                    <a:lnTo>
                      <a:pt x="424" y="521"/>
                    </a:lnTo>
                    <a:lnTo>
                      <a:pt x="415" y="512"/>
                    </a:lnTo>
                    <a:lnTo>
                      <a:pt x="406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62" y="503"/>
                    </a:lnTo>
                    <a:lnTo>
                      <a:pt x="362" y="503"/>
                    </a:lnTo>
                    <a:lnTo>
                      <a:pt x="362" y="486"/>
                    </a:lnTo>
                    <a:lnTo>
                      <a:pt x="362" y="486"/>
                    </a:lnTo>
                    <a:lnTo>
                      <a:pt x="362" y="468"/>
                    </a:lnTo>
                    <a:lnTo>
                      <a:pt x="353" y="450"/>
                    </a:lnTo>
                    <a:lnTo>
                      <a:pt x="353" y="450"/>
                    </a:lnTo>
                    <a:lnTo>
                      <a:pt x="335" y="415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09" y="353"/>
                    </a:lnTo>
                    <a:lnTo>
                      <a:pt x="282" y="327"/>
                    </a:lnTo>
                    <a:lnTo>
                      <a:pt x="282" y="327"/>
                    </a:lnTo>
                    <a:lnTo>
                      <a:pt x="274" y="318"/>
                    </a:lnTo>
                    <a:lnTo>
                      <a:pt x="256" y="300"/>
                    </a:lnTo>
                    <a:lnTo>
                      <a:pt x="256" y="300"/>
                    </a:lnTo>
                    <a:lnTo>
                      <a:pt x="256" y="292"/>
                    </a:lnTo>
                    <a:lnTo>
                      <a:pt x="256" y="292"/>
                    </a:lnTo>
                    <a:lnTo>
                      <a:pt x="221" y="239"/>
                    </a:lnTo>
                    <a:lnTo>
                      <a:pt x="212" y="230"/>
                    </a:lnTo>
                    <a:lnTo>
                      <a:pt x="212" y="230"/>
                    </a:lnTo>
                    <a:lnTo>
                      <a:pt x="221" y="230"/>
                    </a:lnTo>
                    <a:lnTo>
                      <a:pt x="221" y="230"/>
                    </a:lnTo>
                    <a:lnTo>
                      <a:pt x="221" y="221"/>
                    </a:lnTo>
                    <a:lnTo>
                      <a:pt x="221" y="212"/>
                    </a:lnTo>
                    <a:lnTo>
                      <a:pt x="221" y="212"/>
                    </a:lnTo>
                    <a:lnTo>
                      <a:pt x="221" y="203"/>
                    </a:lnTo>
                    <a:lnTo>
                      <a:pt x="221" y="203"/>
                    </a:lnTo>
                    <a:lnTo>
                      <a:pt x="212" y="203"/>
                    </a:lnTo>
                    <a:lnTo>
                      <a:pt x="194" y="194"/>
                    </a:lnTo>
                    <a:lnTo>
                      <a:pt x="194" y="194"/>
                    </a:lnTo>
                    <a:lnTo>
                      <a:pt x="185" y="194"/>
                    </a:lnTo>
                    <a:lnTo>
                      <a:pt x="185" y="194"/>
                    </a:lnTo>
                    <a:lnTo>
                      <a:pt x="176" y="186"/>
                    </a:lnTo>
                    <a:lnTo>
                      <a:pt x="176" y="186"/>
                    </a:lnTo>
                    <a:lnTo>
                      <a:pt x="150" y="168"/>
                    </a:lnTo>
                    <a:lnTo>
                      <a:pt x="150" y="150"/>
                    </a:lnTo>
                    <a:lnTo>
                      <a:pt x="150" y="150"/>
                    </a:lnTo>
                    <a:lnTo>
                      <a:pt x="141" y="115"/>
                    </a:lnTo>
                    <a:lnTo>
                      <a:pt x="124" y="71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71"/>
                    </a:lnTo>
                    <a:lnTo>
                      <a:pt x="150" y="71"/>
                    </a:lnTo>
                    <a:lnTo>
                      <a:pt x="150" y="71"/>
                    </a:lnTo>
                    <a:lnTo>
                      <a:pt x="159" y="80"/>
                    </a:lnTo>
                    <a:lnTo>
                      <a:pt x="168" y="71"/>
                    </a:lnTo>
                    <a:lnTo>
                      <a:pt x="168" y="71"/>
                    </a:lnTo>
                    <a:lnTo>
                      <a:pt x="176" y="71"/>
                    </a:lnTo>
                    <a:lnTo>
                      <a:pt x="176" y="71"/>
                    </a:lnTo>
                    <a:lnTo>
                      <a:pt x="194" y="80"/>
                    </a:lnTo>
                    <a:lnTo>
                      <a:pt x="194" y="80"/>
                    </a:lnTo>
                    <a:lnTo>
                      <a:pt x="203" y="97"/>
                    </a:lnTo>
                    <a:lnTo>
                      <a:pt x="203" y="97"/>
                    </a:lnTo>
                    <a:lnTo>
                      <a:pt x="221" y="88"/>
                    </a:lnTo>
                    <a:lnTo>
                      <a:pt x="221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97"/>
                    </a:lnTo>
                    <a:lnTo>
                      <a:pt x="229" y="97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124"/>
                    </a:lnTo>
                    <a:lnTo>
                      <a:pt x="238" y="159"/>
                    </a:lnTo>
                    <a:lnTo>
                      <a:pt x="238" y="177"/>
                    </a:lnTo>
                    <a:lnTo>
                      <a:pt x="238" y="177"/>
                    </a:lnTo>
                    <a:lnTo>
                      <a:pt x="256" y="194"/>
                    </a:lnTo>
                    <a:lnTo>
                      <a:pt x="256" y="194"/>
                    </a:lnTo>
                    <a:lnTo>
                      <a:pt x="247" y="203"/>
                    </a:lnTo>
                    <a:lnTo>
                      <a:pt x="247" y="230"/>
                    </a:lnTo>
                    <a:lnTo>
                      <a:pt x="247" y="230"/>
                    </a:lnTo>
                    <a:lnTo>
                      <a:pt x="256" y="239"/>
                    </a:lnTo>
                    <a:lnTo>
                      <a:pt x="256" y="247"/>
                    </a:lnTo>
                    <a:lnTo>
                      <a:pt x="265" y="247"/>
                    </a:lnTo>
                    <a:lnTo>
                      <a:pt x="274" y="239"/>
                    </a:lnTo>
                    <a:lnTo>
                      <a:pt x="274" y="239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09" y="274"/>
                    </a:lnTo>
                    <a:lnTo>
                      <a:pt x="309" y="274"/>
                    </a:lnTo>
                    <a:lnTo>
                      <a:pt x="326" y="283"/>
                    </a:lnTo>
                    <a:lnTo>
                      <a:pt x="344" y="292"/>
                    </a:lnTo>
                    <a:lnTo>
                      <a:pt x="344" y="292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327"/>
                    </a:lnTo>
                    <a:lnTo>
                      <a:pt x="371" y="336"/>
                    </a:lnTo>
                    <a:lnTo>
                      <a:pt x="388" y="336"/>
                    </a:lnTo>
                    <a:lnTo>
                      <a:pt x="388" y="336"/>
                    </a:lnTo>
                    <a:lnTo>
                      <a:pt x="415" y="353"/>
                    </a:lnTo>
                    <a:lnTo>
                      <a:pt x="424" y="362"/>
                    </a:lnTo>
                    <a:lnTo>
                      <a:pt x="424" y="362"/>
                    </a:lnTo>
                    <a:lnTo>
                      <a:pt x="432" y="371"/>
                    </a:lnTo>
                    <a:lnTo>
                      <a:pt x="432" y="371"/>
                    </a:lnTo>
                    <a:lnTo>
                      <a:pt x="441" y="371"/>
                    </a:lnTo>
                    <a:lnTo>
                      <a:pt x="441" y="371"/>
                    </a:lnTo>
                    <a:lnTo>
                      <a:pt x="432" y="389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415"/>
                    </a:lnTo>
                    <a:lnTo>
                      <a:pt x="432" y="415"/>
                    </a:lnTo>
                    <a:lnTo>
                      <a:pt x="441" y="424"/>
                    </a:lnTo>
                    <a:lnTo>
                      <a:pt x="468" y="442"/>
                    </a:lnTo>
                    <a:lnTo>
                      <a:pt x="468" y="442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512" y="486"/>
                    </a:lnTo>
                    <a:lnTo>
                      <a:pt x="512" y="486"/>
                    </a:lnTo>
                    <a:lnTo>
                      <a:pt x="635" y="608"/>
                    </a:lnTo>
                    <a:lnTo>
                      <a:pt x="635" y="608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70"/>
                    </a:lnTo>
                    <a:lnTo>
                      <a:pt x="662" y="670"/>
                    </a:lnTo>
                    <a:lnTo>
                      <a:pt x="662" y="679"/>
                    </a:lnTo>
                    <a:lnTo>
                      <a:pt x="662" y="679"/>
                    </a:lnTo>
                    <a:lnTo>
                      <a:pt x="662" y="688"/>
                    </a:lnTo>
                    <a:lnTo>
                      <a:pt x="662" y="688"/>
                    </a:lnTo>
                    <a:lnTo>
                      <a:pt x="653" y="697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53" y="714"/>
                    </a:lnTo>
                    <a:lnTo>
                      <a:pt x="644" y="732"/>
                    </a:lnTo>
                    <a:lnTo>
                      <a:pt x="644" y="732"/>
                    </a:lnTo>
                    <a:lnTo>
                      <a:pt x="662" y="767"/>
                    </a:lnTo>
                    <a:lnTo>
                      <a:pt x="671" y="785"/>
                    </a:lnTo>
                    <a:lnTo>
                      <a:pt x="697" y="803"/>
                    </a:lnTo>
                    <a:lnTo>
                      <a:pt x="697" y="803"/>
                    </a:lnTo>
                    <a:lnTo>
                      <a:pt x="706" y="803"/>
                    </a:lnTo>
                    <a:lnTo>
                      <a:pt x="724" y="811"/>
                    </a:lnTo>
                    <a:lnTo>
                      <a:pt x="750" y="838"/>
                    </a:lnTo>
                    <a:lnTo>
                      <a:pt x="750" y="838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94" y="864"/>
                    </a:lnTo>
                    <a:lnTo>
                      <a:pt x="821" y="864"/>
                    </a:lnTo>
                    <a:lnTo>
                      <a:pt x="821" y="864"/>
                    </a:lnTo>
                    <a:lnTo>
                      <a:pt x="838" y="873"/>
                    </a:lnTo>
                    <a:lnTo>
                      <a:pt x="838" y="873"/>
                    </a:lnTo>
                    <a:lnTo>
                      <a:pt x="856" y="873"/>
                    </a:lnTo>
                    <a:lnTo>
                      <a:pt x="856" y="873"/>
                    </a:lnTo>
                    <a:lnTo>
                      <a:pt x="900" y="900"/>
                    </a:lnTo>
                    <a:lnTo>
                      <a:pt x="900" y="900"/>
                    </a:lnTo>
                    <a:lnTo>
                      <a:pt x="918" y="908"/>
                    </a:lnTo>
                    <a:lnTo>
                      <a:pt x="918" y="908"/>
                    </a:lnTo>
                    <a:lnTo>
                      <a:pt x="944" y="917"/>
                    </a:lnTo>
                    <a:lnTo>
                      <a:pt x="971" y="926"/>
                    </a:lnTo>
                    <a:lnTo>
                      <a:pt x="971" y="926"/>
                    </a:lnTo>
                    <a:lnTo>
                      <a:pt x="1041" y="953"/>
                    </a:lnTo>
                    <a:lnTo>
                      <a:pt x="1094" y="988"/>
                    </a:lnTo>
                    <a:lnTo>
                      <a:pt x="1094" y="988"/>
                    </a:lnTo>
                    <a:lnTo>
                      <a:pt x="1121" y="997"/>
                    </a:lnTo>
                    <a:lnTo>
                      <a:pt x="1147" y="997"/>
                    </a:lnTo>
                    <a:lnTo>
                      <a:pt x="1209" y="979"/>
                    </a:lnTo>
                    <a:lnTo>
                      <a:pt x="1209" y="979"/>
                    </a:lnTo>
                    <a:lnTo>
                      <a:pt x="1244" y="970"/>
                    </a:lnTo>
                    <a:lnTo>
                      <a:pt x="1244" y="970"/>
                    </a:lnTo>
                    <a:lnTo>
                      <a:pt x="1271" y="979"/>
                    </a:lnTo>
                    <a:lnTo>
                      <a:pt x="1288" y="979"/>
                    </a:lnTo>
                    <a:lnTo>
                      <a:pt x="1288" y="979"/>
                    </a:lnTo>
                    <a:lnTo>
                      <a:pt x="1297" y="988"/>
                    </a:lnTo>
                    <a:lnTo>
                      <a:pt x="1297" y="988"/>
                    </a:lnTo>
                    <a:lnTo>
                      <a:pt x="1315" y="988"/>
                    </a:lnTo>
                    <a:lnTo>
                      <a:pt x="1315" y="988"/>
                    </a:lnTo>
                    <a:lnTo>
                      <a:pt x="1332" y="1006"/>
                    </a:lnTo>
                    <a:lnTo>
                      <a:pt x="1350" y="1023"/>
                    </a:lnTo>
                    <a:lnTo>
                      <a:pt x="1350" y="1023"/>
                    </a:lnTo>
                    <a:lnTo>
                      <a:pt x="1350" y="1041"/>
                    </a:lnTo>
                    <a:lnTo>
                      <a:pt x="1359" y="1050"/>
                    </a:lnTo>
                    <a:lnTo>
                      <a:pt x="1368" y="1059"/>
                    </a:lnTo>
                    <a:lnTo>
                      <a:pt x="1368" y="1059"/>
                    </a:lnTo>
                    <a:lnTo>
                      <a:pt x="1376" y="1067"/>
                    </a:lnTo>
                    <a:lnTo>
                      <a:pt x="1376" y="1067"/>
                    </a:lnTo>
                    <a:lnTo>
                      <a:pt x="1394" y="1076"/>
                    </a:lnTo>
                    <a:lnTo>
                      <a:pt x="1394" y="1076"/>
                    </a:lnTo>
                    <a:lnTo>
                      <a:pt x="1421" y="1103"/>
                    </a:lnTo>
                    <a:lnTo>
                      <a:pt x="1421" y="1103"/>
                    </a:lnTo>
                    <a:lnTo>
                      <a:pt x="1438" y="1112"/>
                    </a:lnTo>
                    <a:lnTo>
                      <a:pt x="1465" y="1112"/>
                    </a:lnTo>
                    <a:lnTo>
                      <a:pt x="1482" y="1112"/>
                    </a:lnTo>
                    <a:lnTo>
                      <a:pt x="1482" y="1112"/>
                    </a:lnTo>
                    <a:lnTo>
                      <a:pt x="1500" y="1112"/>
                    </a:lnTo>
                    <a:lnTo>
                      <a:pt x="1500" y="1112"/>
                    </a:lnTo>
                    <a:lnTo>
                      <a:pt x="1509" y="1120"/>
                    </a:lnTo>
                    <a:lnTo>
                      <a:pt x="1509" y="1120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26" y="1112"/>
                    </a:lnTo>
                    <a:lnTo>
                      <a:pt x="1526" y="1112"/>
                    </a:lnTo>
                    <a:lnTo>
                      <a:pt x="1579" y="1129"/>
                    </a:lnTo>
                    <a:lnTo>
                      <a:pt x="1615" y="1138"/>
                    </a:lnTo>
                    <a:lnTo>
                      <a:pt x="1615" y="1138"/>
                    </a:lnTo>
                    <a:lnTo>
                      <a:pt x="1632" y="1138"/>
                    </a:lnTo>
                    <a:lnTo>
                      <a:pt x="1632" y="1138"/>
                    </a:lnTo>
                    <a:lnTo>
                      <a:pt x="1641" y="1120"/>
                    </a:lnTo>
                    <a:lnTo>
                      <a:pt x="1641" y="1120"/>
                    </a:lnTo>
                    <a:lnTo>
                      <a:pt x="1650" y="1129"/>
                    </a:lnTo>
                    <a:lnTo>
                      <a:pt x="1650" y="1129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47"/>
                    </a:lnTo>
                    <a:lnTo>
                      <a:pt x="1659" y="1147"/>
                    </a:lnTo>
                    <a:lnTo>
                      <a:pt x="1659" y="1156"/>
                    </a:lnTo>
                    <a:lnTo>
                      <a:pt x="1659" y="1156"/>
                    </a:lnTo>
                    <a:lnTo>
                      <a:pt x="1659" y="1164"/>
                    </a:lnTo>
                    <a:lnTo>
                      <a:pt x="1668" y="1173"/>
                    </a:lnTo>
                    <a:lnTo>
                      <a:pt x="1668" y="1173"/>
                    </a:lnTo>
                    <a:lnTo>
                      <a:pt x="1685" y="1191"/>
                    </a:lnTo>
                    <a:lnTo>
                      <a:pt x="1685" y="1191"/>
                    </a:lnTo>
                    <a:lnTo>
                      <a:pt x="1703" y="1209"/>
                    </a:lnTo>
                    <a:lnTo>
                      <a:pt x="1703" y="1209"/>
                    </a:lnTo>
                    <a:lnTo>
                      <a:pt x="1738" y="1235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62"/>
                    </a:lnTo>
                    <a:lnTo>
                      <a:pt x="1756" y="1262"/>
                    </a:lnTo>
                    <a:lnTo>
                      <a:pt x="1747" y="1270"/>
                    </a:lnTo>
                    <a:lnTo>
                      <a:pt x="1747" y="1270"/>
                    </a:lnTo>
                    <a:lnTo>
                      <a:pt x="1747" y="1279"/>
                    </a:lnTo>
                    <a:lnTo>
                      <a:pt x="1738" y="1297"/>
                    </a:lnTo>
                    <a:lnTo>
                      <a:pt x="1738" y="1297"/>
                    </a:lnTo>
                    <a:lnTo>
                      <a:pt x="1747" y="1315"/>
                    </a:lnTo>
                    <a:lnTo>
                      <a:pt x="1765" y="1323"/>
                    </a:lnTo>
                    <a:lnTo>
                      <a:pt x="1765" y="1323"/>
                    </a:lnTo>
                    <a:lnTo>
                      <a:pt x="1765" y="1332"/>
                    </a:lnTo>
                    <a:lnTo>
                      <a:pt x="1782" y="1332"/>
                    </a:lnTo>
                    <a:lnTo>
                      <a:pt x="1782" y="1332"/>
                    </a:lnTo>
                    <a:lnTo>
                      <a:pt x="1791" y="1323"/>
                    </a:lnTo>
                    <a:lnTo>
                      <a:pt x="1791" y="1323"/>
                    </a:lnTo>
                    <a:lnTo>
                      <a:pt x="1800" y="1323"/>
                    </a:lnTo>
                    <a:lnTo>
                      <a:pt x="1800" y="1323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41"/>
                    </a:lnTo>
                    <a:lnTo>
                      <a:pt x="1818" y="1341"/>
                    </a:lnTo>
                    <a:lnTo>
                      <a:pt x="1818" y="1341"/>
                    </a:lnTo>
                    <a:lnTo>
                      <a:pt x="1835" y="1350"/>
                    </a:lnTo>
                    <a:lnTo>
                      <a:pt x="1853" y="1350"/>
                    </a:lnTo>
                    <a:lnTo>
                      <a:pt x="1853" y="1350"/>
                    </a:lnTo>
                    <a:lnTo>
                      <a:pt x="1853" y="1359"/>
                    </a:lnTo>
                    <a:lnTo>
                      <a:pt x="1853" y="1376"/>
                    </a:lnTo>
                    <a:lnTo>
                      <a:pt x="1853" y="1376"/>
                    </a:lnTo>
                    <a:lnTo>
                      <a:pt x="1862" y="1385"/>
                    </a:lnTo>
                    <a:lnTo>
                      <a:pt x="1871" y="1394"/>
                    </a:lnTo>
                    <a:lnTo>
                      <a:pt x="1871" y="1394"/>
                    </a:lnTo>
                    <a:lnTo>
                      <a:pt x="1879" y="1403"/>
                    </a:lnTo>
                    <a:lnTo>
                      <a:pt x="1897" y="1403"/>
                    </a:lnTo>
                    <a:lnTo>
                      <a:pt x="1897" y="1403"/>
                    </a:lnTo>
                    <a:lnTo>
                      <a:pt x="1906" y="1394"/>
                    </a:lnTo>
                    <a:lnTo>
                      <a:pt x="1906" y="1394"/>
                    </a:lnTo>
                    <a:lnTo>
                      <a:pt x="1915" y="1403"/>
                    </a:lnTo>
                    <a:lnTo>
                      <a:pt x="1915" y="1403"/>
                    </a:lnTo>
                    <a:lnTo>
                      <a:pt x="1950" y="1412"/>
                    </a:lnTo>
                    <a:lnTo>
                      <a:pt x="1976" y="1438"/>
                    </a:lnTo>
                    <a:lnTo>
                      <a:pt x="1976" y="1438"/>
                    </a:lnTo>
                    <a:lnTo>
                      <a:pt x="1994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21" y="1465"/>
                    </a:lnTo>
                    <a:lnTo>
                      <a:pt x="2021" y="1465"/>
                    </a:lnTo>
                    <a:lnTo>
                      <a:pt x="2029" y="1465"/>
                    </a:lnTo>
                    <a:lnTo>
                      <a:pt x="2038" y="1465"/>
                    </a:lnTo>
                    <a:lnTo>
                      <a:pt x="2038" y="1465"/>
                    </a:lnTo>
                    <a:lnTo>
                      <a:pt x="2056" y="1465"/>
                    </a:lnTo>
                    <a:lnTo>
                      <a:pt x="2065" y="1456"/>
                    </a:lnTo>
                    <a:lnTo>
                      <a:pt x="2065" y="1447"/>
                    </a:lnTo>
                    <a:lnTo>
                      <a:pt x="2065" y="1447"/>
                    </a:lnTo>
                    <a:lnTo>
                      <a:pt x="2065" y="1429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65" y="1403"/>
                    </a:lnTo>
                    <a:lnTo>
                      <a:pt x="2065" y="1403"/>
                    </a:lnTo>
                    <a:lnTo>
                      <a:pt x="2082" y="1394"/>
                    </a:lnTo>
                    <a:lnTo>
                      <a:pt x="2082" y="1394"/>
                    </a:lnTo>
                    <a:lnTo>
                      <a:pt x="2082" y="1385"/>
                    </a:lnTo>
                    <a:lnTo>
                      <a:pt x="2082" y="1385"/>
                    </a:lnTo>
                    <a:lnTo>
                      <a:pt x="2091" y="1376"/>
                    </a:lnTo>
                    <a:lnTo>
                      <a:pt x="2091" y="1376"/>
                    </a:lnTo>
                    <a:lnTo>
                      <a:pt x="2118" y="1368"/>
                    </a:lnTo>
                    <a:lnTo>
                      <a:pt x="2144" y="1376"/>
                    </a:lnTo>
                    <a:lnTo>
                      <a:pt x="2144" y="1376"/>
                    </a:lnTo>
                    <a:lnTo>
                      <a:pt x="2153" y="1385"/>
                    </a:lnTo>
                    <a:lnTo>
                      <a:pt x="2162" y="1385"/>
                    </a:lnTo>
                    <a:lnTo>
                      <a:pt x="2162" y="1385"/>
                    </a:lnTo>
                    <a:lnTo>
                      <a:pt x="2153" y="1403"/>
                    </a:lnTo>
                    <a:lnTo>
                      <a:pt x="2153" y="1403"/>
                    </a:lnTo>
                    <a:lnTo>
                      <a:pt x="2153" y="1412"/>
                    </a:lnTo>
                    <a:lnTo>
                      <a:pt x="2153" y="1412"/>
                    </a:lnTo>
                    <a:lnTo>
                      <a:pt x="2153" y="1420"/>
                    </a:lnTo>
                    <a:lnTo>
                      <a:pt x="2171" y="1447"/>
                    </a:lnTo>
                    <a:lnTo>
                      <a:pt x="2171" y="1447"/>
                    </a:lnTo>
                    <a:lnTo>
                      <a:pt x="2171" y="1456"/>
                    </a:lnTo>
                    <a:lnTo>
                      <a:pt x="2171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53" y="1465"/>
                    </a:lnTo>
                    <a:lnTo>
                      <a:pt x="2153" y="1465"/>
                    </a:lnTo>
                    <a:lnTo>
                      <a:pt x="2144" y="1473"/>
                    </a:lnTo>
                    <a:lnTo>
                      <a:pt x="2135" y="1482"/>
                    </a:lnTo>
                    <a:lnTo>
                      <a:pt x="2135" y="1482"/>
                    </a:lnTo>
                    <a:lnTo>
                      <a:pt x="2135" y="1491"/>
                    </a:lnTo>
                    <a:lnTo>
                      <a:pt x="2135" y="1491"/>
                    </a:lnTo>
                    <a:lnTo>
                      <a:pt x="2135" y="1500"/>
                    </a:lnTo>
                    <a:lnTo>
                      <a:pt x="2144" y="1509"/>
                    </a:lnTo>
                    <a:lnTo>
                      <a:pt x="2144" y="1509"/>
                    </a:lnTo>
                    <a:lnTo>
                      <a:pt x="2162" y="1526"/>
                    </a:lnTo>
                    <a:lnTo>
                      <a:pt x="2162" y="1544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71"/>
                    </a:lnTo>
                    <a:lnTo>
                      <a:pt x="2162" y="1579"/>
                    </a:lnTo>
                    <a:lnTo>
                      <a:pt x="2162" y="1579"/>
                    </a:lnTo>
                    <a:lnTo>
                      <a:pt x="2153" y="1579"/>
                    </a:lnTo>
                    <a:lnTo>
                      <a:pt x="2153" y="1579"/>
                    </a:lnTo>
                    <a:lnTo>
                      <a:pt x="2153" y="1606"/>
                    </a:lnTo>
                    <a:lnTo>
                      <a:pt x="2153" y="1632"/>
                    </a:lnTo>
                    <a:lnTo>
                      <a:pt x="2162" y="1668"/>
                    </a:lnTo>
                    <a:lnTo>
                      <a:pt x="2162" y="1668"/>
                    </a:lnTo>
                    <a:lnTo>
                      <a:pt x="2171" y="1668"/>
                    </a:lnTo>
                    <a:lnTo>
                      <a:pt x="2171" y="1668"/>
                    </a:lnTo>
                    <a:lnTo>
                      <a:pt x="2171" y="1676"/>
                    </a:lnTo>
                    <a:lnTo>
                      <a:pt x="2171" y="1694"/>
                    </a:lnTo>
                    <a:lnTo>
                      <a:pt x="2171" y="1694"/>
                    </a:lnTo>
                    <a:lnTo>
                      <a:pt x="2162" y="1694"/>
                    </a:lnTo>
                    <a:lnTo>
                      <a:pt x="2162" y="1694"/>
                    </a:lnTo>
                    <a:lnTo>
                      <a:pt x="2162" y="1703"/>
                    </a:lnTo>
                    <a:lnTo>
                      <a:pt x="2162" y="1703"/>
                    </a:lnTo>
                    <a:lnTo>
                      <a:pt x="2162" y="1712"/>
                    </a:lnTo>
                    <a:lnTo>
                      <a:pt x="2162" y="1712"/>
                    </a:lnTo>
                    <a:lnTo>
                      <a:pt x="2153" y="1712"/>
                    </a:lnTo>
                    <a:lnTo>
                      <a:pt x="2153" y="1712"/>
                    </a:lnTo>
                    <a:lnTo>
                      <a:pt x="2135" y="1738"/>
                    </a:lnTo>
                    <a:lnTo>
                      <a:pt x="2109" y="1747"/>
                    </a:lnTo>
                    <a:lnTo>
                      <a:pt x="2109" y="1747"/>
                    </a:lnTo>
                    <a:lnTo>
                      <a:pt x="2100" y="1756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73" y="1791"/>
                    </a:lnTo>
                    <a:lnTo>
                      <a:pt x="2073" y="1800"/>
                    </a:lnTo>
                    <a:lnTo>
                      <a:pt x="2073" y="1800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65" y="1818"/>
                    </a:lnTo>
                    <a:lnTo>
                      <a:pt x="2065" y="1818"/>
                    </a:lnTo>
                    <a:lnTo>
                      <a:pt x="2038" y="1835"/>
                    </a:lnTo>
                    <a:lnTo>
                      <a:pt x="2038" y="1835"/>
                    </a:lnTo>
                    <a:lnTo>
                      <a:pt x="2021" y="1835"/>
                    </a:lnTo>
                    <a:lnTo>
                      <a:pt x="2021" y="1844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88"/>
                    </a:lnTo>
                    <a:lnTo>
                      <a:pt x="2012" y="1888"/>
                    </a:lnTo>
                    <a:lnTo>
                      <a:pt x="2003" y="1888"/>
                    </a:lnTo>
                    <a:lnTo>
                      <a:pt x="1985" y="1906"/>
                    </a:lnTo>
                    <a:lnTo>
                      <a:pt x="1985" y="1906"/>
                    </a:lnTo>
                    <a:lnTo>
                      <a:pt x="1985" y="1915"/>
                    </a:lnTo>
                    <a:lnTo>
                      <a:pt x="1985" y="1924"/>
                    </a:lnTo>
                    <a:lnTo>
                      <a:pt x="1985" y="1924"/>
                    </a:lnTo>
                    <a:lnTo>
                      <a:pt x="1976" y="1932"/>
                    </a:lnTo>
                    <a:lnTo>
                      <a:pt x="1976" y="1932"/>
                    </a:lnTo>
                    <a:lnTo>
                      <a:pt x="1959" y="1941"/>
                    </a:lnTo>
                    <a:lnTo>
                      <a:pt x="1959" y="1959"/>
                    </a:lnTo>
                    <a:lnTo>
                      <a:pt x="1959" y="1959"/>
                    </a:lnTo>
                    <a:lnTo>
                      <a:pt x="1959" y="1968"/>
                    </a:lnTo>
                    <a:lnTo>
                      <a:pt x="1959" y="1977"/>
                    </a:lnTo>
                    <a:lnTo>
                      <a:pt x="1959" y="1977"/>
                    </a:lnTo>
                    <a:lnTo>
                      <a:pt x="1968" y="1994"/>
                    </a:lnTo>
                    <a:lnTo>
                      <a:pt x="1968" y="1994"/>
                    </a:lnTo>
                    <a:lnTo>
                      <a:pt x="1959" y="2003"/>
                    </a:lnTo>
                    <a:lnTo>
                      <a:pt x="1959" y="2003"/>
                    </a:lnTo>
                    <a:lnTo>
                      <a:pt x="1959" y="2021"/>
                    </a:lnTo>
                    <a:lnTo>
                      <a:pt x="1959" y="2021"/>
                    </a:lnTo>
                    <a:lnTo>
                      <a:pt x="1976" y="2030"/>
                    </a:lnTo>
                    <a:lnTo>
                      <a:pt x="1976" y="2030"/>
                    </a:lnTo>
                    <a:lnTo>
                      <a:pt x="1985" y="2030"/>
                    </a:lnTo>
                    <a:lnTo>
                      <a:pt x="1985" y="2030"/>
                    </a:lnTo>
                    <a:lnTo>
                      <a:pt x="1985" y="2038"/>
                    </a:lnTo>
                    <a:lnTo>
                      <a:pt x="1994" y="2038"/>
                    </a:lnTo>
                    <a:lnTo>
                      <a:pt x="1994" y="2038"/>
                    </a:lnTo>
                    <a:lnTo>
                      <a:pt x="2003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21" y="2047"/>
                    </a:lnTo>
                    <a:lnTo>
                      <a:pt x="2021" y="2047"/>
                    </a:lnTo>
                    <a:lnTo>
                      <a:pt x="2012" y="2056"/>
                    </a:lnTo>
                    <a:lnTo>
                      <a:pt x="2012" y="2056"/>
                    </a:lnTo>
                    <a:lnTo>
                      <a:pt x="2003" y="2074"/>
                    </a:lnTo>
                    <a:lnTo>
                      <a:pt x="2003" y="2074"/>
                    </a:lnTo>
                    <a:lnTo>
                      <a:pt x="1994" y="2083"/>
                    </a:lnTo>
                    <a:lnTo>
                      <a:pt x="1994" y="2083"/>
                    </a:lnTo>
                    <a:lnTo>
                      <a:pt x="1985" y="2074"/>
                    </a:lnTo>
                    <a:lnTo>
                      <a:pt x="1985" y="2074"/>
                    </a:lnTo>
                    <a:lnTo>
                      <a:pt x="1959" y="2091"/>
                    </a:lnTo>
                    <a:lnTo>
                      <a:pt x="1950" y="2109"/>
                    </a:lnTo>
                    <a:lnTo>
                      <a:pt x="1941" y="2118"/>
                    </a:lnTo>
                    <a:lnTo>
                      <a:pt x="1941" y="2118"/>
                    </a:lnTo>
                    <a:lnTo>
                      <a:pt x="1941" y="2136"/>
                    </a:lnTo>
                    <a:lnTo>
                      <a:pt x="1941" y="2153"/>
                    </a:lnTo>
                    <a:lnTo>
                      <a:pt x="1959" y="2180"/>
                    </a:lnTo>
                    <a:lnTo>
                      <a:pt x="1959" y="2180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41" y="2206"/>
                    </a:lnTo>
                    <a:lnTo>
                      <a:pt x="1941" y="2206"/>
                    </a:lnTo>
                    <a:lnTo>
                      <a:pt x="1950" y="2224"/>
                    </a:lnTo>
                    <a:lnTo>
                      <a:pt x="1950" y="2224"/>
                    </a:lnTo>
                    <a:lnTo>
                      <a:pt x="1985" y="2250"/>
                    </a:lnTo>
                    <a:lnTo>
                      <a:pt x="1985" y="2250"/>
                    </a:lnTo>
                    <a:lnTo>
                      <a:pt x="1994" y="2259"/>
                    </a:lnTo>
                    <a:lnTo>
                      <a:pt x="1994" y="2259"/>
                    </a:lnTo>
                    <a:lnTo>
                      <a:pt x="2003" y="2268"/>
                    </a:lnTo>
                    <a:lnTo>
                      <a:pt x="2003" y="2268"/>
                    </a:lnTo>
                    <a:lnTo>
                      <a:pt x="2021" y="2277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47" y="2321"/>
                    </a:lnTo>
                    <a:lnTo>
                      <a:pt x="2047" y="2321"/>
                    </a:lnTo>
                    <a:lnTo>
                      <a:pt x="2065" y="2339"/>
                    </a:lnTo>
                    <a:lnTo>
                      <a:pt x="2065" y="2339"/>
                    </a:lnTo>
                    <a:lnTo>
                      <a:pt x="2073" y="2356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100" y="2418"/>
                    </a:lnTo>
                    <a:lnTo>
                      <a:pt x="2100" y="2418"/>
                    </a:lnTo>
                    <a:lnTo>
                      <a:pt x="2144" y="2506"/>
                    </a:lnTo>
                    <a:lnTo>
                      <a:pt x="2188" y="2577"/>
                    </a:lnTo>
                    <a:lnTo>
                      <a:pt x="2188" y="2577"/>
                    </a:lnTo>
                    <a:lnTo>
                      <a:pt x="2215" y="2621"/>
                    </a:lnTo>
                    <a:lnTo>
                      <a:pt x="2223" y="2639"/>
                    </a:lnTo>
                    <a:lnTo>
                      <a:pt x="2223" y="2648"/>
                    </a:lnTo>
                    <a:lnTo>
                      <a:pt x="2223" y="2648"/>
                    </a:lnTo>
                    <a:lnTo>
                      <a:pt x="2215" y="2648"/>
                    </a:lnTo>
                    <a:lnTo>
                      <a:pt x="2215" y="2648"/>
                    </a:lnTo>
                    <a:lnTo>
                      <a:pt x="2223" y="2674"/>
                    </a:lnTo>
                    <a:lnTo>
                      <a:pt x="2241" y="2700"/>
                    </a:lnTo>
                    <a:lnTo>
                      <a:pt x="2241" y="2700"/>
                    </a:lnTo>
                    <a:lnTo>
                      <a:pt x="2250" y="2700"/>
                    </a:lnTo>
                    <a:lnTo>
                      <a:pt x="2250" y="2700"/>
                    </a:lnTo>
                    <a:lnTo>
                      <a:pt x="2259" y="2709"/>
                    </a:lnTo>
                    <a:lnTo>
                      <a:pt x="2259" y="2709"/>
                    </a:lnTo>
                    <a:lnTo>
                      <a:pt x="2268" y="2718"/>
                    </a:lnTo>
                    <a:lnTo>
                      <a:pt x="2268" y="2718"/>
                    </a:lnTo>
                    <a:lnTo>
                      <a:pt x="2276" y="2727"/>
                    </a:lnTo>
                    <a:lnTo>
                      <a:pt x="2276" y="2727"/>
                    </a:lnTo>
                    <a:lnTo>
                      <a:pt x="2338" y="2762"/>
                    </a:lnTo>
                    <a:lnTo>
                      <a:pt x="2338" y="2762"/>
                    </a:lnTo>
                    <a:lnTo>
                      <a:pt x="2418" y="2806"/>
                    </a:lnTo>
                    <a:lnTo>
                      <a:pt x="2471" y="2833"/>
                    </a:lnTo>
                    <a:lnTo>
                      <a:pt x="2488" y="2851"/>
                    </a:lnTo>
                    <a:lnTo>
                      <a:pt x="2497" y="2859"/>
                    </a:lnTo>
                    <a:lnTo>
                      <a:pt x="2497" y="2859"/>
                    </a:lnTo>
                    <a:lnTo>
                      <a:pt x="2515" y="2877"/>
                    </a:lnTo>
                    <a:lnTo>
                      <a:pt x="2550" y="2895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68" y="2912"/>
                    </a:lnTo>
                    <a:lnTo>
                      <a:pt x="2568" y="2912"/>
                    </a:lnTo>
                    <a:lnTo>
                      <a:pt x="2559" y="2912"/>
                    </a:lnTo>
                    <a:lnTo>
                      <a:pt x="2559" y="2956"/>
                    </a:lnTo>
                    <a:lnTo>
                      <a:pt x="2559" y="2956"/>
                    </a:lnTo>
                    <a:lnTo>
                      <a:pt x="2568" y="2956"/>
                    </a:lnTo>
                    <a:lnTo>
                      <a:pt x="2568" y="2956"/>
                    </a:lnTo>
                    <a:lnTo>
                      <a:pt x="2576" y="3027"/>
                    </a:lnTo>
                    <a:lnTo>
                      <a:pt x="2576" y="3062"/>
                    </a:lnTo>
                    <a:lnTo>
                      <a:pt x="2568" y="3098"/>
                    </a:lnTo>
                    <a:lnTo>
                      <a:pt x="2568" y="3098"/>
                    </a:lnTo>
                    <a:lnTo>
                      <a:pt x="2550" y="3160"/>
                    </a:lnTo>
                    <a:lnTo>
                      <a:pt x="2550" y="3160"/>
                    </a:lnTo>
                    <a:lnTo>
                      <a:pt x="2550" y="3177"/>
                    </a:lnTo>
                    <a:lnTo>
                      <a:pt x="2550" y="3177"/>
                    </a:lnTo>
                    <a:lnTo>
                      <a:pt x="2541" y="3186"/>
                    </a:lnTo>
                    <a:lnTo>
                      <a:pt x="2541" y="3186"/>
                    </a:lnTo>
                    <a:lnTo>
                      <a:pt x="2550" y="3204"/>
                    </a:lnTo>
                    <a:lnTo>
                      <a:pt x="2550" y="3204"/>
                    </a:lnTo>
                    <a:lnTo>
                      <a:pt x="2559" y="3212"/>
                    </a:lnTo>
                    <a:lnTo>
                      <a:pt x="2559" y="3212"/>
                    </a:lnTo>
                    <a:lnTo>
                      <a:pt x="2550" y="3230"/>
                    </a:lnTo>
                    <a:lnTo>
                      <a:pt x="2550" y="3257"/>
                    </a:lnTo>
                    <a:lnTo>
                      <a:pt x="2550" y="3283"/>
                    </a:lnTo>
                    <a:lnTo>
                      <a:pt x="2550" y="3283"/>
                    </a:lnTo>
                    <a:lnTo>
                      <a:pt x="2541" y="3336"/>
                    </a:lnTo>
                    <a:lnTo>
                      <a:pt x="2541" y="3336"/>
                    </a:lnTo>
                    <a:lnTo>
                      <a:pt x="2532" y="3371"/>
                    </a:lnTo>
                    <a:lnTo>
                      <a:pt x="2532" y="3371"/>
                    </a:lnTo>
                    <a:lnTo>
                      <a:pt x="2523" y="3407"/>
                    </a:lnTo>
                    <a:lnTo>
                      <a:pt x="2523" y="3407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06" y="3442"/>
                    </a:lnTo>
                    <a:lnTo>
                      <a:pt x="2506" y="3460"/>
                    </a:lnTo>
                    <a:lnTo>
                      <a:pt x="2506" y="3460"/>
                    </a:lnTo>
                    <a:lnTo>
                      <a:pt x="2497" y="3486"/>
                    </a:lnTo>
                    <a:lnTo>
                      <a:pt x="2479" y="3504"/>
                    </a:lnTo>
                    <a:lnTo>
                      <a:pt x="2479" y="3504"/>
                    </a:lnTo>
                    <a:lnTo>
                      <a:pt x="2479" y="3513"/>
                    </a:lnTo>
                    <a:lnTo>
                      <a:pt x="2479" y="3513"/>
                    </a:lnTo>
                    <a:lnTo>
                      <a:pt x="2479" y="3530"/>
                    </a:lnTo>
                    <a:lnTo>
                      <a:pt x="2479" y="3530"/>
                    </a:lnTo>
                    <a:lnTo>
                      <a:pt x="2488" y="3539"/>
                    </a:lnTo>
                    <a:lnTo>
                      <a:pt x="2488" y="3539"/>
                    </a:lnTo>
                    <a:lnTo>
                      <a:pt x="2488" y="3548"/>
                    </a:lnTo>
                    <a:lnTo>
                      <a:pt x="2488" y="3548"/>
                    </a:lnTo>
                    <a:lnTo>
                      <a:pt x="2497" y="3566"/>
                    </a:lnTo>
                    <a:lnTo>
                      <a:pt x="2506" y="3574"/>
                    </a:lnTo>
                    <a:lnTo>
                      <a:pt x="2506" y="3574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79" y="3610"/>
                    </a:lnTo>
                    <a:lnTo>
                      <a:pt x="2479" y="3636"/>
                    </a:lnTo>
                    <a:lnTo>
                      <a:pt x="2479" y="3636"/>
                    </a:lnTo>
                    <a:lnTo>
                      <a:pt x="2479" y="3707"/>
                    </a:lnTo>
                    <a:lnTo>
                      <a:pt x="2479" y="3707"/>
                    </a:lnTo>
                    <a:lnTo>
                      <a:pt x="2479" y="3733"/>
                    </a:lnTo>
                    <a:lnTo>
                      <a:pt x="2479" y="3751"/>
                    </a:lnTo>
                    <a:lnTo>
                      <a:pt x="2479" y="3751"/>
                    </a:lnTo>
                    <a:lnTo>
                      <a:pt x="2479" y="3760"/>
                    </a:lnTo>
                    <a:lnTo>
                      <a:pt x="2479" y="3760"/>
                    </a:lnTo>
                    <a:lnTo>
                      <a:pt x="2471" y="3769"/>
                    </a:lnTo>
                    <a:lnTo>
                      <a:pt x="2471" y="3769"/>
                    </a:lnTo>
                    <a:lnTo>
                      <a:pt x="2471" y="3786"/>
                    </a:lnTo>
                    <a:lnTo>
                      <a:pt x="2471" y="3786"/>
                    </a:lnTo>
                    <a:lnTo>
                      <a:pt x="2471" y="3795"/>
                    </a:lnTo>
                    <a:lnTo>
                      <a:pt x="2471" y="3795"/>
                    </a:lnTo>
                    <a:lnTo>
                      <a:pt x="2471" y="3804"/>
                    </a:lnTo>
                    <a:lnTo>
                      <a:pt x="2462" y="3813"/>
                    </a:lnTo>
                    <a:lnTo>
                      <a:pt x="2462" y="3813"/>
                    </a:lnTo>
                    <a:lnTo>
                      <a:pt x="2444" y="3848"/>
                    </a:lnTo>
                    <a:lnTo>
                      <a:pt x="2444" y="3848"/>
                    </a:lnTo>
                    <a:lnTo>
                      <a:pt x="2444" y="3857"/>
                    </a:lnTo>
                    <a:lnTo>
                      <a:pt x="2444" y="3857"/>
                    </a:lnTo>
                    <a:lnTo>
                      <a:pt x="2444" y="3892"/>
                    </a:lnTo>
                    <a:lnTo>
                      <a:pt x="2426" y="3919"/>
                    </a:lnTo>
                    <a:lnTo>
                      <a:pt x="2426" y="3919"/>
                    </a:lnTo>
                    <a:lnTo>
                      <a:pt x="2418" y="3945"/>
                    </a:lnTo>
                    <a:lnTo>
                      <a:pt x="2418" y="3945"/>
                    </a:lnTo>
                    <a:lnTo>
                      <a:pt x="2418" y="3954"/>
                    </a:lnTo>
                    <a:lnTo>
                      <a:pt x="2418" y="3954"/>
                    </a:lnTo>
                    <a:lnTo>
                      <a:pt x="2409" y="3972"/>
                    </a:lnTo>
                    <a:lnTo>
                      <a:pt x="2409" y="3972"/>
                    </a:lnTo>
                    <a:lnTo>
                      <a:pt x="2400" y="3981"/>
                    </a:lnTo>
                    <a:lnTo>
                      <a:pt x="2400" y="3981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391" y="4007"/>
                    </a:lnTo>
                    <a:lnTo>
                      <a:pt x="2382" y="4016"/>
                    </a:lnTo>
                    <a:lnTo>
                      <a:pt x="2382" y="4016"/>
                    </a:lnTo>
                    <a:lnTo>
                      <a:pt x="2373" y="4016"/>
                    </a:lnTo>
                    <a:lnTo>
                      <a:pt x="2365" y="4025"/>
                    </a:lnTo>
                    <a:lnTo>
                      <a:pt x="2365" y="4025"/>
                    </a:lnTo>
                    <a:lnTo>
                      <a:pt x="2365" y="4042"/>
                    </a:lnTo>
                    <a:lnTo>
                      <a:pt x="2373" y="4060"/>
                    </a:lnTo>
                    <a:lnTo>
                      <a:pt x="2373" y="4060"/>
                    </a:lnTo>
                    <a:lnTo>
                      <a:pt x="2373" y="4078"/>
                    </a:lnTo>
                    <a:lnTo>
                      <a:pt x="2373" y="4078"/>
                    </a:lnTo>
                    <a:lnTo>
                      <a:pt x="2373" y="4086"/>
                    </a:lnTo>
                    <a:lnTo>
                      <a:pt x="2373" y="4086"/>
                    </a:lnTo>
                    <a:lnTo>
                      <a:pt x="2373" y="4104"/>
                    </a:lnTo>
                    <a:lnTo>
                      <a:pt x="2382" y="4131"/>
                    </a:lnTo>
                    <a:lnTo>
                      <a:pt x="2382" y="4131"/>
                    </a:lnTo>
                    <a:lnTo>
                      <a:pt x="2391" y="4148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65" y="4228"/>
                    </a:lnTo>
                    <a:lnTo>
                      <a:pt x="2365" y="4228"/>
                    </a:lnTo>
                    <a:lnTo>
                      <a:pt x="2365" y="4245"/>
                    </a:lnTo>
                    <a:lnTo>
                      <a:pt x="2365" y="4245"/>
                    </a:lnTo>
                    <a:lnTo>
                      <a:pt x="2356" y="4245"/>
                    </a:lnTo>
                    <a:lnTo>
                      <a:pt x="2356" y="4245"/>
                    </a:lnTo>
                    <a:lnTo>
                      <a:pt x="2356" y="4272"/>
                    </a:lnTo>
                    <a:lnTo>
                      <a:pt x="2356" y="4289"/>
                    </a:lnTo>
                    <a:lnTo>
                      <a:pt x="2356" y="4289"/>
                    </a:lnTo>
                    <a:lnTo>
                      <a:pt x="2365" y="4307"/>
                    </a:lnTo>
                    <a:lnTo>
                      <a:pt x="2365" y="4307"/>
                    </a:lnTo>
                    <a:lnTo>
                      <a:pt x="2365" y="4316"/>
                    </a:lnTo>
                    <a:lnTo>
                      <a:pt x="2365" y="4316"/>
                    </a:lnTo>
                    <a:lnTo>
                      <a:pt x="2356" y="4316"/>
                    </a:lnTo>
                    <a:lnTo>
                      <a:pt x="2356" y="4316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47" y="4325"/>
                    </a:lnTo>
                    <a:lnTo>
                      <a:pt x="2338" y="4342"/>
                    </a:lnTo>
                    <a:lnTo>
                      <a:pt x="2329" y="4378"/>
                    </a:lnTo>
                    <a:lnTo>
                      <a:pt x="2329" y="4413"/>
                    </a:lnTo>
                    <a:lnTo>
                      <a:pt x="2329" y="4413"/>
                    </a:lnTo>
                    <a:lnTo>
                      <a:pt x="2329" y="4422"/>
                    </a:lnTo>
                    <a:lnTo>
                      <a:pt x="2338" y="4422"/>
                    </a:lnTo>
                    <a:lnTo>
                      <a:pt x="2338" y="4422"/>
                    </a:lnTo>
                    <a:lnTo>
                      <a:pt x="2365" y="4413"/>
                    </a:lnTo>
                    <a:lnTo>
                      <a:pt x="2365" y="4413"/>
                    </a:lnTo>
                    <a:lnTo>
                      <a:pt x="2373" y="4413"/>
                    </a:lnTo>
                    <a:lnTo>
                      <a:pt x="2382" y="4395"/>
                    </a:lnTo>
                    <a:lnTo>
                      <a:pt x="2382" y="4360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91" y="4316"/>
                    </a:lnTo>
                    <a:lnTo>
                      <a:pt x="2400" y="4307"/>
                    </a:lnTo>
                    <a:lnTo>
                      <a:pt x="2400" y="4307"/>
                    </a:lnTo>
                    <a:lnTo>
                      <a:pt x="2400" y="4298"/>
                    </a:lnTo>
                    <a:lnTo>
                      <a:pt x="2400" y="4298"/>
                    </a:lnTo>
                    <a:lnTo>
                      <a:pt x="2409" y="4298"/>
                    </a:lnTo>
                    <a:lnTo>
                      <a:pt x="2409" y="4298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18" y="4325"/>
                    </a:lnTo>
                    <a:lnTo>
                      <a:pt x="2418" y="4325"/>
                    </a:lnTo>
                    <a:lnTo>
                      <a:pt x="2426" y="4325"/>
                    </a:lnTo>
                    <a:lnTo>
                      <a:pt x="2426" y="4325"/>
                    </a:lnTo>
                    <a:lnTo>
                      <a:pt x="2426" y="4334"/>
                    </a:lnTo>
                    <a:lnTo>
                      <a:pt x="2426" y="4334"/>
                    </a:lnTo>
                    <a:lnTo>
                      <a:pt x="2418" y="4342"/>
                    </a:lnTo>
                    <a:lnTo>
                      <a:pt x="2418" y="4342"/>
                    </a:lnTo>
                    <a:lnTo>
                      <a:pt x="2409" y="4351"/>
                    </a:lnTo>
                    <a:lnTo>
                      <a:pt x="2409" y="4369"/>
                    </a:lnTo>
                    <a:lnTo>
                      <a:pt x="2409" y="4369"/>
                    </a:lnTo>
                    <a:lnTo>
                      <a:pt x="2418" y="4369"/>
                    </a:lnTo>
                    <a:lnTo>
                      <a:pt x="2418" y="4369"/>
                    </a:lnTo>
                    <a:lnTo>
                      <a:pt x="2418" y="4387"/>
                    </a:lnTo>
                    <a:lnTo>
                      <a:pt x="2409" y="4387"/>
                    </a:lnTo>
                    <a:lnTo>
                      <a:pt x="2409" y="4387"/>
                    </a:lnTo>
                    <a:lnTo>
                      <a:pt x="2409" y="4395"/>
                    </a:lnTo>
                    <a:lnTo>
                      <a:pt x="2409" y="4395"/>
                    </a:lnTo>
                    <a:lnTo>
                      <a:pt x="2400" y="4413"/>
                    </a:lnTo>
                    <a:lnTo>
                      <a:pt x="2400" y="4431"/>
                    </a:lnTo>
                    <a:lnTo>
                      <a:pt x="2400" y="4431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391" y="4457"/>
                    </a:lnTo>
                    <a:lnTo>
                      <a:pt x="2391" y="4466"/>
                    </a:lnTo>
                    <a:lnTo>
                      <a:pt x="2391" y="4484"/>
                    </a:lnTo>
                    <a:lnTo>
                      <a:pt x="2391" y="4484"/>
                    </a:lnTo>
                    <a:lnTo>
                      <a:pt x="2400" y="4493"/>
                    </a:lnTo>
                    <a:lnTo>
                      <a:pt x="2400" y="4493"/>
                    </a:lnTo>
                    <a:lnTo>
                      <a:pt x="2391" y="4501"/>
                    </a:lnTo>
                    <a:lnTo>
                      <a:pt x="2391" y="4501"/>
                    </a:lnTo>
                    <a:lnTo>
                      <a:pt x="2400" y="4510"/>
                    </a:lnTo>
                    <a:lnTo>
                      <a:pt x="2400" y="4510"/>
                    </a:lnTo>
                    <a:lnTo>
                      <a:pt x="2391" y="4510"/>
                    </a:lnTo>
                    <a:lnTo>
                      <a:pt x="2391" y="4510"/>
                    </a:lnTo>
                    <a:lnTo>
                      <a:pt x="2391" y="4528"/>
                    </a:lnTo>
                    <a:lnTo>
                      <a:pt x="2391" y="4528"/>
                    </a:lnTo>
                    <a:lnTo>
                      <a:pt x="2391" y="4537"/>
                    </a:lnTo>
                    <a:lnTo>
                      <a:pt x="2391" y="4537"/>
                    </a:lnTo>
                    <a:lnTo>
                      <a:pt x="2391" y="4545"/>
                    </a:lnTo>
                    <a:lnTo>
                      <a:pt x="2391" y="4545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82" y="4554"/>
                    </a:lnTo>
                    <a:lnTo>
                      <a:pt x="2365" y="4563"/>
                    </a:lnTo>
                    <a:lnTo>
                      <a:pt x="2365" y="4563"/>
                    </a:lnTo>
                    <a:lnTo>
                      <a:pt x="2365" y="4572"/>
                    </a:lnTo>
                    <a:lnTo>
                      <a:pt x="2365" y="4572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73" y="4590"/>
                    </a:lnTo>
                    <a:lnTo>
                      <a:pt x="2373" y="4590"/>
                    </a:lnTo>
                    <a:lnTo>
                      <a:pt x="2373" y="4598"/>
                    </a:lnTo>
                    <a:lnTo>
                      <a:pt x="2373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56" y="4598"/>
                    </a:lnTo>
                    <a:lnTo>
                      <a:pt x="2356" y="4598"/>
                    </a:lnTo>
                    <a:lnTo>
                      <a:pt x="2347" y="4590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29" y="4572"/>
                    </a:lnTo>
                    <a:lnTo>
                      <a:pt x="2329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03" y="4581"/>
                    </a:lnTo>
                    <a:lnTo>
                      <a:pt x="2303" y="4581"/>
                    </a:lnTo>
                    <a:lnTo>
                      <a:pt x="2285" y="4590"/>
                    </a:lnTo>
                    <a:lnTo>
                      <a:pt x="2285" y="4590"/>
                    </a:lnTo>
                    <a:lnTo>
                      <a:pt x="2285" y="4598"/>
                    </a:lnTo>
                    <a:lnTo>
                      <a:pt x="2285" y="4598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94" y="4616"/>
                    </a:lnTo>
                    <a:lnTo>
                      <a:pt x="2294" y="4616"/>
                    </a:lnTo>
                    <a:lnTo>
                      <a:pt x="2276" y="4616"/>
                    </a:lnTo>
                    <a:lnTo>
                      <a:pt x="2268" y="4634"/>
                    </a:lnTo>
                    <a:lnTo>
                      <a:pt x="2268" y="4634"/>
                    </a:lnTo>
                    <a:lnTo>
                      <a:pt x="2276" y="4643"/>
                    </a:lnTo>
                    <a:lnTo>
                      <a:pt x="2285" y="4643"/>
                    </a:lnTo>
                    <a:lnTo>
                      <a:pt x="2285" y="4643"/>
                    </a:lnTo>
                    <a:lnTo>
                      <a:pt x="2294" y="4651"/>
                    </a:lnTo>
                    <a:lnTo>
                      <a:pt x="2294" y="4651"/>
                    </a:lnTo>
                    <a:lnTo>
                      <a:pt x="2303" y="4660"/>
                    </a:lnTo>
                    <a:lnTo>
                      <a:pt x="2329" y="4660"/>
                    </a:lnTo>
                    <a:lnTo>
                      <a:pt x="2329" y="4660"/>
                    </a:lnTo>
                    <a:lnTo>
                      <a:pt x="2338" y="4660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29" y="4687"/>
                    </a:lnTo>
                    <a:lnTo>
                      <a:pt x="2321" y="4687"/>
                    </a:lnTo>
                    <a:lnTo>
                      <a:pt x="2312" y="4713"/>
                    </a:lnTo>
                    <a:lnTo>
                      <a:pt x="2312" y="4713"/>
                    </a:lnTo>
                    <a:lnTo>
                      <a:pt x="2312" y="4722"/>
                    </a:lnTo>
                    <a:lnTo>
                      <a:pt x="2321" y="4722"/>
                    </a:lnTo>
                    <a:lnTo>
                      <a:pt x="2329" y="4722"/>
                    </a:lnTo>
                    <a:lnTo>
                      <a:pt x="2329" y="4722"/>
                    </a:lnTo>
                    <a:lnTo>
                      <a:pt x="2329" y="4731"/>
                    </a:lnTo>
                    <a:lnTo>
                      <a:pt x="2329" y="4731"/>
                    </a:lnTo>
                    <a:lnTo>
                      <a:pt x="2321" y="4740"/>
                    </a:lnTo>
                    <a:lnTo>
                      <a:pt x="2321" y="4740"/>
                    </a:lnTo>
                    <a:lnTo>
                      <a:pt x="2303" y="4731"/>
                    </a:lnTo>
                    <a:lnTo>
                      <a:pt x="2303" y="4731"/>
                    </a:lnTo>
                    <a:lnTo>
                      <a:pt x="2285" y="4731"/>
                    </a:lnTo>
                    <a:lnTo>
                      <a:pt x="2276" y="4740"/>
                    </a:lnTo>
                    <a:lnTo>
                      <a:pt x="2259" y="4749"/>
                    </a:lnTo>
                    <a:lnTo>
                      <a:pt x="2259" y="4749"/>
                    </a:lnTo>
                    <a:lnTo>
                      <a:pt x="2259" y="4757"/>
                    </a:lnTo>
                    <a:lnTo>
                      <a:pt x="2259" y="4757"/>
                    </a:lnTo>
                    <a:lnTo>
                      <a:pt x="2259" y="4766"/>
                    </a:lnTo>
                    <a:lnTo>
                      <a:pt x="2259" y="4766"/>
                    </a:lnTo>
                    <a:lnTo>
                      <a:pt x="2268" y="4775"/>
                    </a:lnTo>
                    <a:lnTo>
                      <a:pt x="2268" y="4775"/>
                    </a:lnTo>
                    <a:lnTo>
                      <a:pt x="2268" y="4793"/>
                    </a:lnTo>
                    <a:lnTo>
                      <a:pt x="2276" y="4793"/>
                    </a:lnTo>
                    <a:lnTo>
                      <a:pt x="2285" y="4793"/>
                    </a:lnTo>
                    <a:lnTo>
                      <a:pt x="2285" y="4793"/>
                    </a:lnTo>
                    <a:lnTo>
                      <a:pt x="2303" y="4784"/>
                    </a:lnTo>
                    <a:lnTo>
                      <a:pt x="2312" y="4775"/>
                    </a:lnTo>
                    <a:lnTo>
                      <a:pt x="2312" y="4775"/>
                    </a:lnTo>
                    <a:lnTo>
                      <a:pt x="2321" y="4766"/>
                    </a:lnTo>
                    <a:lnTo>
                      <a:pt x="2321" y="4766"/>
                    </a:lnTo>
                    <a:lnTo>
                      <a:pt x="2329" y="4775"/>
                    </a:lnTo>
                    <a:lnTo>
                      <a:pt x="2329" y="4775"/>
                    </a:lnTo>
                    <a:lnTo>
                      <a:pt x="2329" y="4784"/>
                    </a:lnTo>
                    <a:lnTo>
                      <a:pt x="2321" y="4784"/>
                    </a:lnTo>
                    <a:lnTo>
                      <a:pt x="2321" y="4784"/>
                    </a:lnTo>
                    <a:lnTo>
                      <a:pt x="2312" y="4793"/>
                    </a:lnTo>
                    <a:lnTo>
                      <a:pt x="2303" y="4793"/>
                    </a:lnTo>
                    <a:lnTo>
                      <a:pt x="2303" y="4793"/>
                    </a:lnTo>
                    <a:lnTo>
                      <a:pt x="2303" y="4801"/>
                    </a:lnTo>
                    <a:lnTo>
                      <a:pt x="2303" y="4801"/>
                    </a:lnTo>
                    <a:lnTo>
                      <a:pt x="2294" y="4810"/>
                    </a:lnTo>
                    <a:lnTo>
                      <a:pt x="2276" y="4828"/>
                    </a:lnTo>
                    <a:lnTo>
                      <a:pt x="2276" y="4828"/>
                    </a:lnTo>
                    <a:lnTo>
                      <a:pt x="2268" y="4837"/>
                    </a:lnTo>
                    <a:lnTo>
                      <a:pt x="2268" y="4846"/>
                    </a:lnTo>
                    <a:lnTo>
                      <a:pt x="2268" y="4846"/>
                    </a:lnTo>
                    <a:lnTo>
                      <a:pt x="2276" y="4854"/>
                    </a:lnTo>
                    <a:lnTo>
                      <a:pt x="2276" y="4854"/>
                    </a:lnTo>
                    <a:lnTo>
                      <a:pt x="2285" y="4854"/>
                    </a:lnTo>
                    <a:lnTo>
                      <a:pt x="2285" y="4863"/>
                    </a:lnTo>
                    <a:lnTo>
                      <a:pt x="2285" y="4863"/>
                    </a:lnTo>
                    <a:lnTo>
                      <a:pt x="2294" y="4872"/>
                    </a:lnTo>
                    <a:lnTo>
                      <a:pt x="2303" y="4872"/>
                    </a:lnTo>
                    <a:lnTo>
                      <a:pt x="2312" y="4872"/>
                    </a:lnTo>
                    <a:lnTo>
                      <a:pt x="2312" y="4872"/>
                    </a:lnTo>
                    <a:lnTo>
                      <a:pt x="2321" y="4872"/>
                    </a:lnTo>
                    <a:lnTo>
                      <a:pt x="2321" y="4863"/>
                    </a:lnTo>
                    <a:lnTo>
                      <a:pt x="2321" y="4854"/>
                    </a:lnTo>
                    <a:lnTo>
                      <a:pt x="2321" y="4854"/>
                    </a:lnTo>
                    <a:lnTo>
                      <a:pt x="2321" y="4846"/>
                    </a:lnTo>
                    <a:lnTo>
                      <a:pt x="2321" y="4846"/>
                    </a:lnTo>
                    <a:lnTo>
                      <a:pt x="2329" y="4828"/>
                    </a:lnTo>
                    <a:lnTo>
                      <a:pt x="2329" y="4828"/>
                    </a:lnTo>
                    <a:lnTo>
                      <a:pt x="2329" y="4819"/>
                    </a:lnTo>
                    <a:lnTo>
                      <a:pt x="2329" y="4819"/>
                    </a:lnTo>
                    <a:lnTo>
                      <a:pt x="2338" y="4828"/>
                    </a:lnTo>
                    <a:lnTo>
                      <a:pt x="2338" y="4828"/>
                    </a:lnTo>
                    <a:lnTo>
                      <a:pt x="2347" y="4837"/>
                    </a:lnTo>
                    <a:lnTo>
                      <a:pt x="2347" y="4837"/>
                    </a:lnTo>
                    <a:lnTo>
                      <a:pt x="2338" y="4846"/>
                    </a:lnTo>
                    <a:lnTo>
                      <a:pt x="2338" y="4846"/>
                    </a:lnTo>
                    <a:lnTo>
                      <a:pt x="2329" y="4863"/>
                    </a:lnTo>
                    <a:lnTo>
                      <a:pt x="2329" y="4863"/>
                    </a:lnTo>
                    <a:lnTo>
                      <a:pt x="2329" y="4872"/>
                    </a:lnTo>
                    <a:lnTo>
                      <a:pt x="2329" y="4872"/>
                    </a:lnTo>
                    <a:lnTo>
                      <a:pt x="2329" y="4881"/>
                    </a:lnTo>
                    <a:lnTo>
                      <a:pt x="2329" y="4881"/>
                    </a:lnTo>
                    <a:lnTo>
                      <a:pt x="2329" y="4890"/>
                    </a:lnTo>
                    <a:lnTo>
                      <a:pt x="2329" y="4890"/>
                    </a:lnTo>
                    <a:lnTo>
                      <a:pt x="2321" y="4907"/>
                    </a:lnTo>
                    <a:lnTo>
                      <a:pt x="2321" y="4907"/>
                    </a:lnTo>
                    <a:lnTo>
                      <a:pt x="2312" y="4907"/>
                    </a:lnTo>
                    <a:lnTo>
                      <a:pt x="2303" y="4916"/>
                    </a:lnTo>
                    <a:lnTo>
                      <a:pt x="2303" y="4925"/>
                    </a:lnTo>
                    <a:lnTo>
                      <a:pt x="2303" y="4925"/>
                    </a:lnTo>
                    <a:lnTo>
                      <a:pt x="2294" y="4934"/>
                    </a:lnTo>
                    <a:lnTo>
                      <a:pt x="2294" y="4934"/>
                    </a:lnTo>
                    <a:lnTo>
                      <a:pt x="2294" y="4943"/>
                    </a:lnTo>
                    <a:lnTo>
                      <a:pt x="2294" y="4943"/>
                    </a:lnTo>
                    <a:lnTo>
                      <a:pt x="2294" y="4960"/>
                    </a:lnTo>
                    <a:lnTo>
                      <a:pt x="2294" y="4960"/>
                    </a:lnTo>
                    <a:lnTo>
                      <a:pt x="2303" y="4969"/>
                    </a:lnTo>
                    <a:lnTo>
                      <a:pt x="2321" y="4969"/>
                    </a:lnTo>
                    <a:lnTo>
                      <a:pt x="2321" y="4969"/>
                    </a:lnTo>
                    <a:lnTo>
                      <a:pt x="2338" y="4969"/>
                    </a:lnTo>
                    <a:lnTo>
                      <a:pt x="2338" y="4969"/>
                    </a:lnTo>
                    <a:lnTo>
                      <a:pt x="2347" y="4960"/>
                    </a:lnTo>
                    <a:lnTo>
                      <a:pt x="2347" y="4960"/>
                    </a:lnTo>
                    <a:lnTo>
                      <a:pt x="2365" y="4969"/>
                    </a:lnTo>
                    <a:lnTo>
                      <a:pt x="2365" y="4969"/>
                    </a:lnTo>
                    <a:lnTo>
                      <a:pt x="2365" y="4978"/>
                    </a:lnTo>
                    <a:lnTo>
                      <a:pt x="2356" y="4978"/>
                    </a:lnTo>
                    <a:lnTo>
                      <a:pt x="2356" y="4978"/>
                    </a:lnTo>
                    <a:lnTo>
                      <a:pt x="2347" y="4978"/>
                    </a:lnTo>
                    <a:lnTo>
                      <a:pt x="2338" y="4987"/>
                    </a:lnTo>
                    <a:lnTo>
                      <a:pt x="2338" y="4987"/>
                    </a:lnTo>
                    <a:lnTo>
                      <a:pt x="2347" y="5005"/>
                    </a:lnTo>
                    <a:lnTo>
                      <a:pt x="2356" y="5005"/>
                    </a:lnTo>
                    <a:lnTo>
                      <a:pt x="2356" y="5005"/>
                    </a:lnTo>
                    <a:lnTo>
                      <a:pt x="2365" y="5005"/>
                    </a:lnTo>
                    <a:lnTo>
                      <a:pt x="2365" y="5005"/>
                    </a:lnTo>
                    <a:lnTo>
                      <a:pt x="2365" y="5013"/>
                    </a:lnTo>
                    <a:lnTo>
                      <a:pt x="2373" y="5022"/>
                    </a:lnTo>
                    <a:lnTo>
                      <a:pt x="2373" y="5022"/>
                    </a:lnTo>
                    <a:lnTo>
                      <a:pt x="2382" y="5013"/>
                    </a:lnTo>
                    <a:lnTo>
                      <a:pt x="2391" y="5013"/>
                    </a:lnTo>
                    <a:lnTo>
                      <a:pt x="2391" y="5013"/>
                    </a:lnTo>
                    <a:lnTo>
                      <a:pt x="2391" y="4996"/>
                    </a:lnTo>
                    <a:lnTo>
                      <a:pt x="2391" y="4996"/>
                    </a:lnTo>
                    <a:lnTo>
                      <a:pt x="2409" y="5005"/>
                    </a:lnTo>
                    <a:lnTo>
                      <a:pt x="2426" y="5013"/>
                    </a:lnTo>
                    <a:lnTo>
                      <a:pt x="2426" y="5013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40"/>
                    </a:lnTo>
                    <a:lnTo>
                      <a:pt x="2409" y="5040"/>
                    </a:lnTo>
                    <a:lnTo>
                      <a:pt x="2409" y="5049"/>
                    </a:lnTo>
                    <a:lnTo>
                      <a:pt x="2409" y="5049"/>
                    </a:lnTo>
                    <a:lnTo>
                      <a:pt x="2418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35" y="5049"/>
                    </a:lnTo>
                    <a:lnTo>
                      <a:pt x="2435" y="5049"/>
                    </a:lnTo>
                    <a:lnTo>
                      <a:pt x="2462" y="5049"/>
                    </a:lnTo>
                    <a:lnTo>
                      <a:pt x="2479" y="5057"/>
                    </a:lnTo>
                    <a:lnTo>
                      <a:pt x="2479" y="5066"/>
                    </a:lnTo>
                    <a:lnTo>
                      <a:pt x="2479" y="5066"/>
                    </a:lnTo>
                    <a:lnTo>
                      <a:pt x="2479" y="5075"/>
                    </a:lnTo>
                    <a:lnTo>
                      <a:pt x="2479" y="5075"/>
                    </a:lnTo>
                    <a:lnTo>
                      <a:pt x="2471" y="5066"/>
                    </a:lnTo>
                    <a:lnTo>
                      <a:pt x="2453" y="5066"/>
                    </a:lnTo>
                    <a:lnTo>
                      <a:pt x="2453" y="5066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35" y="5075"/>
                    </a:lnTo>
                    <a:lnTo>
                      <a:pt x="2435" y="5075"/>
                    </a:lnTo>
                    <a:lnTo>
                      <a:pt x="2426" y="5084"/>
                    </a:lnTo>
                    <a:lnTo>
                      <a:pt x="2426" y="5093"/>
                    </a:lnTo>
                    <a:lnTo>
                      <a:pt x="2426" y="5093"/>
                    </a:lnTo>
                    <a:lnTo>
                      <a:pt x="2435" y="5102"/>
                    </a:lnTo>
                    <a:lnTo>
                      <a:pt x="2444" y="5102"/>
                    </a:lnTo>
                    <a:lnTo>
                      <a:pt x="2444" y="5102"/>
                    </a:lnTo>
                    <a:lnTo>
                      <a:pt x="2462" y="5102"/>
                    </a:lnTo>
                    <a:lnTo>
                      <a:pt x="2479" y="5084"/>
                    </a:lnTo>
                    <a:lnTo>
                      <a:pt x="2479" y="5084"/>
                    </a:lnTo>
                    <a:lnTo>
                      <a:pt x="2488" y="5075"/>
                    </a:lnTo>
                    <a:lnTo>
                      <a:pt x="2488" y="5075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93"/>
                    </a:lnTo>
                    <a:lnTo>
                      <a:pt x="2497" y="5093"/>
                    </a:lnTo>
                    <a:lnTo>
                      <a:pt x="2497" y="5102"/>
                    </a:lnTo>
                    <a:lnTo>
                      <a:pt x="2497" y="5102"/>
                    </a:lnTo>
                    <a:lnTo>
                      <a:pt x="2479" y="5110"/>
                    </a:lnTo>
                    <a:lnTo>
                      <a:pt x="2462" y="5110"/>
                    </a:lnTo>
                    <a:lnTo>
                      <a:pt x="2462" y="5110"/>
                    </a:lnTo>
                    <a:lnTo>
                      <a:pt x="2444" y="5102"/>
                    </a:lnTo>
                    <a:lnTo>
                      <a:pt x="2435" y="5110"/>
                    </a:lnTo>
                    <a:lnTo>
                      <a:pt x="2435" y="5110"/>
                    </a:lnTo>
                    <a:lnTo>
                      <a:pt x="2426" y="5119"/>
                    </a:lnTo>
                    <a:lnTo>
                      <a:pt x="2426" y="5137"/>
                    </a:lnTo>
                    <a:lnTo>
                      <a:pt x="2426" y="5137"/>
                    </a:lnTo>
                    <a:lnTo>
                      <a:pt x="2418" y="5137"/>
                    </a:lnTo>
                    <a:lnTo>
                      <a:pt x="2400" y="5128"/>
                    </a:lnTo>
                    <a:lnTo>
                      <a:pt x="2400" y="5128"/>
                    </a:lnTo>
                    <a:lnTo>
                      <a:pt x="2382" y="5128"/>
                    </a:lnTo>
                    <a:lnTo>
                      <a:pt x="2382" y="5128"/>
                    </a:lnTo>
                    <a:lnTo>
                      <a:pt x="2373" y="5119"/>
                    </a:lnTo>
                    <a:lnTo>
                      <a:pt x="2373" y="5119"/>
                    </a:lnTo>
                    <a:lnTo>
                      <a:pt x="2365" y="5128"/>
                    </a:lnTo>
                    <a:lnTo>
                      <a:pt x="2365" y="5137"/>
                    </a:lnTo>
                    <a:lnTo>
                      <a:pt x="2365" y="5137"/>
                    </a:lnTo>
                    <a:lnTo>
                      <a:pt x="2365" y="5155"/>
                    </a:lnTo>
                    <a:lnTo>
                      <a:pt x="2365" y="5155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82" y="5172"/>
                    </a:lnTo>
                    <a:lnTo>
                      <a:pt x="2391" y="5172"/>
                    </a:lnTo>
                    <a:lnTo>
                      <a:pt x="2409" y="5172"/>
                    </a:lnTo>
                    <a:lnTo>
                      <a:pt x="2409" y="5172"/>
                    </a:lnTo>
                    <a:lnTo>
                      <a:pt x="2418" y="5172"/>
                    </a:lnTo>
                    <a:lnTo>
                      <a:pt x="2418" y="5172"/>
                    </a:lnTo>
                    <a:lnTo>
                      <a:pt x="2426" y="5181"/>
                    </a:lnTo>
                    <a:lnTo>
                      <a:pt x="2426" y="5181"/>
                    </a:lnTo>
                    <a:lnTo>
                      <a:pt x="2435" y="5181"/>
                    </a:lnTo>
                    <a:lnTo>
                      <a:pt x="2435" y="5181"/>
                    </a:lnTo>
                    <a:lnTo>
                      <a:pt x="2444" y="5190"/>
                    </a:lnTo>
                    <a:lnTo>
                      <a:pt x="2444" y="5190"/>
                    </a:lnTo>
                    <a:lnTo>
                      <a:pt x="2453" y="5181"/>
                    </a:lnTo>
                    <a:lnTo>
                      <a:pt x="2453" y="5181"/>
                    </a:lnTo>
                    <a:lnTo>
                      <a:pt x="2453" y="5172"/>
                    </a:lnTo>
                    <a:lnTo>
                      <a:pt x="2453" y="5172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62" y="5155"/>
                    </a:lnTo>
                    <a:lnTo>
                      <a:pt x="2462" y="5155"/>
                    </a:lnTo>
                    <a:lnTo>
                      <a:pt x="2471" y="5155"/>
                    </a:lnTo>
                    <a:lnTo>
                      <a:pt x="2471" y="5155"/>
                    </a:lnTo>
                    <a:lnTo>
                      <a:pt x="2488" y="5163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15" y="5137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02"/>
                    </a:lnTo>
                    <a:lnTo>
                      <a:pt x="2515" y="5102"/>
                    </a:lnTo>
                    <a:lnTo>
                      <a:pt x="2523" y="5093"/>
                    </a:lnTo>
                    <a:lnTo>
                      <a:pt x="2523" y="5093"/>
                    </a:lnTo>
                    <a:lnTo>
                      <a:pt x="2541" y="5075"/>
                    </a:lnTo>
                    <a:lnTo>
                      <a:pt x="2568" y="5066"/>
                    </a:lnTo>
                    <a:lnTo>
                      <a:pt x="2568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75"/>
                    </a:lnTo>
                    <a:lnTo>
                      <a:pt x="2559" y="5084"/>
                    </a:lnTo>
                    <a:lnTo>
                      <a:pt x="2559" y="5084"/>
                    </a:lnTo>
                    <a:lnTo>
                      <a:pt x="2541" y="5093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9"/>
                    </a:lnTo>
                    <a:lnTo>
                      <a:pt x="2541" y="5119"/>
                    </a:lnTo>
                    <a:lnTo>
                      <a:pt x="2550" y="5128"/>
                    </a:lnTo>
                    <a:lnTo>
                      <a:pt x="2550" y="5128"/>
                    </a:lnTo>
                    <a:lnTo>
                      <a:pt x="2559" y="5128"/>
                    </a:lnTo>
                    <a:lnTo>
                      <a:pt x="2576" y="5128"/>
                    </a:lnTo>
                    <a:lnTo>
                      <a:pt x="2576" y="5128"/>
                    </a:lnTo>
                    <a:lnTo>
                      <a:pt x="2585" y="5128"/>
                    </a:lnTo>
                    <a:lnTo>
                      <a:pt x="2585" y="5128"/>
                    </a:lnTo>
                    <a:lnTo>
                      <a:pt x="2594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594" y="5128"/>
                    </a:lnTo>
                    <a:lnTo>
                      <a:pt x="2594" y="5128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68" y="5137"/>
                    </a:lnTo>
                    <a:lnTo>
                      <a:pt x="2568" y="5146"/>
                    </a:lnTo>
                    <a:lnTo>
                      <a:pt x="2568" y="5146"/>
                    </a:lnTo>
                    <a:lnTo>
                      <a:pt x="2576" y="5163"/>
                    </a:lnTo>
                    <a:lnTo>
                      <a:pt x="2576" y="5163"/>
                    </a:lnTo>
                    <a:lnTo>
                      <a:pt x="2576" y="5172"/>
                    </a:lnTo>
                    <a:lnTo>
                      <a:pt x="2576" y="5172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68" y="5181"/>
                    </a:lnTo>
                    <a:lnTo>
                      <a:pt x="2568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68" y="5172"/>
                    </a:lnTo>
                    <a:lnTo>
                      <a:pt x="2568" y="5172"/>
                    </a:lnTo>
                    <a:lnTo>
                      <a:pt x="2559" y="5163"/>
                    </a:lnTo>
                    <a:lnTo>
                      <a:pt x="2559" y="5146"/>
                    </a:lnTo>
                    <a:lnTo>
                      <a:pt x="2559" y="5146"/>
                    </a:lnTo>
                    <a:lnTo>
                      <a:pt x="2550" y="5137"/>
                    </a:lnTo>
                    <a:lnTo>
                      <a:pt x="2541" y="5137"/>
                    </a:lnTo>
                    <a:lnTo>
                      <a:pt x="2541" y="5137"/>
                    </a:lnTo>
                    <a:lnTo>
                      <a:pt x="2532" y="5146"/>
                    </a:lnTo>
                    <a:lnTo>
                      <a:pt x="2532" y="5146"/>
                    </a:lnTo>
                    <a:lnTo>
                      <a:pt x="2523" y="5155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23" y="5172"/>
                    </a:lnTo>
                    <a:lnTo>
                      <a:pt x="2523" y="5172"/>
                    </a:lnTo>
                    <a:lnTo>
                      <a:pt x="2506" y="5163"/>
                    </a:lnTo>
                    <a:lnTo>
                      <a:pt x="2506" y="5163"/>
                    </a:lnTo>
                    <a:lnTo>
                      <a:pt x="2497" y="5163"/>
                    </a:lnTo>
                    <a:lnTo>
                      <a:pt x="2497" y="5163"/>
                    </a:lnTo>
                    <a:lnTo>
                      <a:pt x="2488" y="5172"/>
                    </a:lnTo>
                    <a:lnTo>
                      <a:pt x="2488" y="5181"/>
                    </a:lnTo>
                    <a:lnTo>
                      <a:pt x="2488" y="5181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97" y="5190"/>
                    </a:lnTo>
                    <a:lnTo>
                      <a:pt x="2497" y="5190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79" y="5190"/>
                    </a:lnTo>
                    <a:lnTo>
                      <a:pt x="2471" y="5199"/>
                    </a:lnTo>
                    <a:lnTo>
                      <a:pt x="2462" y="5208"/>
                    </a:lnTo>
                    <a:lnTo>
                      <a:pt x="2462" y="5208"/>
                    </a:lnTo>
                    <a:lnTo>
                      <a:pt x="2471" y="5216"/>
                    </a:lnTo>
                    <a:lnTo>
                      <a:pt x="2479" y="5216"/>
                    </a:lnTo>
                    <a:lnTo>
                      <a:pt x="2506" y="5216"/>
                    </a:lnTo>
                    <a:lnTo>
                      <a:pt x="2506" y="5216"/>
                    </a:lnTo>
                    <a:lnTo>
                      <a:pt x="2515" y="5225"/>
                    </a:lnTo>
                    <a:lnTo>
                      <a:pt x="2523" y="5234"/>
                    </a:lnTo>
                    <a:lnTo>
                      <a:pt x="2523" y="5234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52"/>
                    </a:lnTo>
                    <a:lnTo>
                      <a:pt x="2532" y="5261"/>
                    </a:lnTo>
                    <a:lnTo>
                      <a:pt x="2532" y="5261"/>
                    </a:lnTo>
                    <a:lnTo>
                      <a:pt x="2541" y="5252"/>
                    </a:lnTo>
                    <a:lnTo>
                      <a:pt x="2550" y="5243"/>
                    </a:lnTo>
                    <a:lnTo>
                      <a:pt x="2550" y="5243"/>
                    </a:lnTo>
                    <a:lnTo>
                      <a:pt x="2550" y="5234"/>
                    </a:lnTo>
                    <a:lnTo>
                      <a:pt x="2559" y="5225"/>
                    </a:lnTo>
                    <a:lnTo>
                      <a:pt x="2559" y="5225"/>
                    </a:lnTo>
                    <a:lnTo>
                      <a:pt x="2559" y="5234"/>
                    </a:lnTo>
                    <a:lnTo>
                      <a:pt x="2559" y="5234"/>
                    </a:lnTo>
                    <a:lnTo>
                      <a:pt x="2568" y="5243"/>
                    </a:lnTo>
                    <a:lnTo>
                      <a:pt x="2568" y="5243"/>
                    </a:lnTo>
                    <a:lnTo>
                      <a:pt x="2568" y="5252"/>
                    </a:lnTo>
                    <a:lnTo>
                      <a:pt x="2568" y="5252"/>
                    </a:lnTo>
                    <a:lnTo>
                      <a:pt x="2576" y="5261"/>
                    </a:lnTo>
                    <a:lnTo>
                      <a:pt x="2594" y="5278"/>
                    </a:lnTo>
                    <a:lnTo>
                      <a:pt x="2594" y="5278"/>
                    </a:lnTo>
                    <a:lnTo>
                      <a:pt x="2603" y="5278"/>
                    </a:lnTo>
                    <a:lnTo>
                      <a:pt x="2603" y="5278"/>
                    </a:lnTo>
                    <a:lnTo>
                      <a:pt x="2612" y="5278"/>
                    </a:lnTo>
                    <a:lnTo>
                      <a:pt x="2612" y="5278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20" y="5252"/>
                    </a:lnTo>
                    <a:lnTo>
                      <a:pt x="2620" y="5252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38" y="5261"/>
                    </a:lnTo>
                    <a:lnTo>
                      <a:pt x="2638" y="5261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305"/>
                    </a:lnTo>
                    <a:lnTo>
                      <a:pt x="2665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91" y="5305"/>
                    </a:lnTo>
                    <a:lnTo>
                      <a:pt x="2691" y="5296"/>
                    </a:lnTo>
                    <a:lnTo>
                      <a:pt x="2691" y="5287"/>
                    </a:lnTo>
                    <a:lnTo>
                      <a:pt x="2691" y="5287"/>
                    </a:lnTo>
                    <a:lnTo>
                      <a:pt x="2691" y="5278"/>
                    </a:lnTo>
                    <a:lnTo>
                      <a:pt x="2682" y="5269"/>
                    </a:lnTo>
                    <a:lnTo>
                      <a:pt x="2682" y="5269"/>
                    </a:lnTo>
                    <a:lnTo>
                      <a:pt x="2673" y="5252"/>
                    </a:lnTo>
                    <a:lnTo>
                      <a:pt x="2673" y="5252"/>
                    </a:lnTo>
                    <a:lnTo>
                      <a:pt x="2665" y="5252"/>
                    </a:lnTo>
                    <a:lnTo>
                      <a:pt x="2735" y="5252"/>
                    </a:lnTo>
                    <a:lnTo>
                      <a:pt x="2735" y="5252"/>
                    </a:lnTo>
                    <a:lnTo>
                      <a:pt x="2744" y="5261"/>
                    </a:lnTo>
                    <a:lnTo>
                      <a:pt x="2753" y="5261"/>
                    </a:lnTo>
                    <a:lnTo>
                      <a:pt x="2753" y="5261"/>
                    </a:lnTo>
                    <a:lnTo>
                      <a:pt x="2762" y="5261"/>
                    </a:lnTo>
                    <a:lnTo>
                      <a:pt x="2762" y="5261"/>
                    </a:lnTo>
                    <a:lnTo>
                      <a:pt x="2770" y="5261"/>
                    </a:lnTo>
                    <a:lnTo>
                      <a:pt x="2770" y="5261"/>
                    </a:lnTo>
                    <a:lnTo>
                      <a:pt x="2788" y="5252"/>
                    </a:lnTo>
                    <a:lnTo>
                      <a:pt x="2806" y="5252"/>
                    </a:lnTo>
                    <a:lnTo>
                      <a:pt x="2806" y="5252"/>
                    </a:lnTo>
                    <a:lnTo>
                      <a:pt x="2823" y="5243"/>
                    </a:lnTo>
                    <a:lnTo>
                      <a:pt x="2841" y="5243"/>
                    </a:lnTo>
                    <a:lnTo>
                      <a:pt x="2841" y="5243"/>
                    </a:lnTo>
                    <a:lnTo>
                      <a:pt x="2841" y="5225"/>
                    </a:lnTo>
                    <a:lnTo>
                      <a:pt x="2841" y="5225"/>
                    </a:lnTo>
                    <a:lnTo>
                      <a:pt x="2832" y="5216"/>
                    </a:lnTo>
                    <a:lnTo>
                      <a:pt x="2806" y="5216"/>
                    </a:lnTo>
                    <a:lnTo>
                      <a:pt x="2806" y="5216"/>
                    </a:lnTo>
                    <a:lnTo>
                      <a:pt x="2762" y="5199"/>
                    </a:lnTo>
                    <a:lnTo>
                      <a:pt x="2709" y="5155"/>
                    </a:lnTo>
                    <a:lnTo>
                      <a:pt x="2691" y="5146"/>
                    </a:lnTo>
                    <a:lnTo>
                      <a:pt x="2691" y="5146"/>
                    </a:lnTo>
                    <a:lnTo>
                      <a:pt x="2691" y="5137"/>
                    </a:lnTo>
                    <a:lnTo>
                      <a:pt x="2691" y="5137"/>
                    </a:lnTo>
                    <a:lnTo>
                      <a:pt x="2682" y="5137"/>
                    </a:lnTo>
                    <a:lnTo>
                      <a:pt x="2682" y="5137"/>
                    </a:lnTo>
                    <a:lnTo>
                      <a:pt x="2682" y="5128"/>
                    </a:lnTo>
                    <a:lnTo>
                      <a:pt x="2682" y="5128"/>
                    </a:lnTo>
                    <a:lnTo>
                      <a:pt x="2665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02"/>
                    </a:lnTo>
                    <a:lnTo>
                      <a:pt x="2656" y="5102"/>
                    </a:lnTo>
                    <a:lnTo>
                      <a:pt x="2656" y="5110"/>
                    </a:lnTo>
                    <a:lnTo>
                      <a:pt x="2656" y="5110"/>
                    </a:lnTo>
                    <a:lnTo>
                      <a:pt x="2673" y="5102"/>
                    </a:lnTo>
                    <a:lnTo>
                      <a:pt x="2673" y="5084"/>
                    </a:lnTo>
                    <a:lnTo>
                      <a:pt x="2673" y="5084"/>
                    </a:lnTo>
                    <a:lnTo>
                      <a:pt x="2673" y="5075"/>
                    </a:lnTo>
                    <a:lnTo>
                      <a:pt x="2673" y="5075"/>
                    </a:lnTo>
                    <a:lnTo>
                      <a:pt x="2656" y="5066"/>
                    </a:lnTo>
                    <a:lnTo>
                      <a:pt x="2656" y="5066"/>
                    </a:lnTo>
                    <a:lnTo>
                      <a:pt x="2656" y="5075"/>
                    </a:lnTo>
                    <a:lnTo>
                      <a:pt x="2656" y="5075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20" y="5057"/>
                    </a:lnTo>
                    <a:lnTo>
                      <a:pt x="2603" y="5057"/>
                    </a:lnTo>
                    <a:lnTo>
                      <a:pt x="2603" y="5057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12" y="5040"/>
                    </a:lnTo>
                    <a:lnTo>
                      <a:pt x="2612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9" y="5040"/>
                    </a:lnTo>
                    <a:lnTo>
                      <a:pt x="2629" y="5040"/>
                    </a:lnTo>
                    <a:lnTo>
                      <a:pt x="2638" y="5049"/>
                    </a:lnTo>
                    <a:lnTo>
                      <a:pt x="2647" y="5049"/>
                    </a:lnTo>
                    <a:lnTo>
                      <a:pt x="2647" y="5049"/>
                    </a:lnTo>
                    <a:lnTo>
                      <a:pt x="2656" y="5040"/>
                    </a:lnTo>
                    <a:lnTo>
                      <a:pt x="2656" y="5040"/>
                    </a:lnTo>
                    <a:lnTo>
                      <a:pt x="2656" y="5022"/>
                    </a:lnTo>
                    <a:lnTo>
                      <a:pt x="2647" y="5013"/>
                    </a:lnTo>
                    <a:lnTo>
                      <a:pt x="2647" y="5013"/>
                    </a:lnTo>
                    <a:lnTo>
                      <a:pt x="2638" y="4996"/>
                    </a:lnTo>
                    <a:lnTo>
                      <a:pt x="2629" y="4987"/>
                    </a:lnTo>
                    <a:lnTo>
                      <a:pt x="2629" y="4978"/>
                    </a:lnTo>
                    <a:lnTo>
                      <a:pt x="2629" y="4978"/>
                    </a:lnTo>
                    <a:lnTo>
                      <a:pt x="2629" y="4969"/>
                    </a:lnTo>
                    <a:lnTo>
                      <a:pt x="2629" y="4969"/>
                    </a:lnTo>
                    <a:lnTo>
                      <a:pt x="2629" y="4952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16"/>
                    </a:lnTo>
                    <a:lnTo>
                      <a:pt x="2638" y="4907"/>
                    </a:lnTo>
                    <a:lnTo>
                      <a:pt x="2656" y="4890"/>
                    </a:lnTo>
                    <a:lnTo>
                      <a:pt x="2656" y="4890"/>
                    </a:lnTo>
                    <a:lnTo>
                      <a:pt x="2665" y="4881"/>
                    </a:lnTo>
                    <a:lnTo>
                      <a:pt x="2665" y="4881"/>
                    </a:lnTo>
                    <a:lnTo>
                      <a:pt x="2691" y="4872"/>
                    </a:lnTo>
                    <a:lnTo>
                      <a:pt x="2700" y="4854"/>
                    </a:lnTo>
                    <a:lnTo>
                      <a:pt x="2700" y="4837"/>
                    </a:lnTo>
                    <a:lnTo>
                      <a:pt x="2700" y="4837"/>
                    </a:lnTo>
                    <a:lnTo>
                      <a:pt x="2709" y="4819"/>
                    </a:lnTo>
                    <a:lnTo>
                      <a:pt x="2726" y="4793"/>
                    </a:lnTo>
                    <a:lnTo>
                      <a:pt x="2726" y="4793"/>
                    </a:lnTo>
                    <a:lnTo>
                      <a:pt x="2744" y="4784"/>
                    </a:lnTo>
                    <a:lnTo>
                      <a:pt x="2744" y="4784"/>
                    </a:lnTo>
                    <a:lnTo>
                      <a:pt x="2753" y="4775"/>
                    </a:lnTo>
                    <a:lnTo>
                      <a:pt x="2753" y="4775"/>
                    </a:lnTo>
                    <a:lnTo>
                      <a:pt x="2779" y="4757"/>
                    </a:lnTo>
                    <a:lnTo>
                      <a:pt x="2779" y="4757"/>
                    </a:lnTo>
                    <a:lnTo>
                      <a:pt x="2797" y="4749"/>
                    </a:lnTo>
                    <a:lnTo>
                      <a:pt x="2806" y="4731"/>
                    </a:lnTo>
                    <a:lnTo>
                      <a:pt x="2806" y="4731"/>
                    </a:lnTo>
                    <a:lnTo>
                      <a:pt x="2806" y="4713"/>
                    </a:lnTo>
                    <a:lnTo>
                      <a:pt x="2806" y="4713"/>
                    </a:lnTo>
                    <a:lnTo>
                      <a:pt x="2815" y="4696"/>
                    </a:lnTo>
                    <a:lnTo>
                      <a:pt x="2815" y="4696"/>
                    </a:lnTo>
                    <a:lnTo>
                      <a:pt x="2815" y="4678"/>
                    </a:lnTo>
                    <a:lnTo>
                      <a:pt x="2815" y="4678"/>
                    </a:lnTo>
                    <a:lnTo>
                      <a:pt x="2815" y="4669"/>
                    </a:lnTo>
                    <a:lnTo>
                      <a:pt x="2806" y="4660"/>
                    </a:lnTo>
                    <a:lnTo>
                      <a:pt x="2806" y="4660"/>
                    </a:lnTo>
                    <a:lnTo>
                      <a:pt x="2797" y="4660"/>
                    </a:lnTo>
                    <a:lnTo>
                      <a:pt x="2797" y="4660"/>
                    </a:lnTo>
                    <a:lnTo>
                      <a:pt x="2779" y="4660"/>
                    </a:lnTo>
                    <a:lnTo>
                      <a:pt x="2753" y="4660"/>
                    </a:lnTo>
                    <a:lnTo>
                      <a:pt x="2753" y="4660"/>
                    </a:lnTo>
                    <a:lnTo>
                      <a:pt x="2735" y="4643"/>
                    </a:lnTo>
                    <a:lnTo>
                      <a:pt x="2718" y="4625"/>
                    </a:lnTo>
                    <a:lnTo>
                      <a:pt x="2718" y="4625"/>
                    </a:lnTo>
                    <a:lnTo>
                      <a:pt x="2718" y="4598"/>
                    </a:lnTo>
                    <a:lnTo>
                      <a:pt x="2726" y="4581"/>
                    </a:lnTo>
                    <a:lnTo>
                      <a:pt x="2726" y="4581"/>
                    </a:lnTo>
                    <a:lnTo>
                      <a:pt x="2744" y="4554"/>
                    </a:lnTo>
                    <a:lnTo>
                      <a:pt x="2770" y="4545"/>
                    </a:lnTo>
                    <a:lnTo>
                      <a:pt x="2806" y="4537"/>
                    </a:lnTo>
                    <a:lnTo>
                      <a:pt x="2806" y="4537"/>
                    </a:lnTo>
                    <a:lnTo>
                      <a:pt x="2815" y="4528"/>
                    </a:lnTo>
                    <a:lnTo>
                      <a:pt x="2823" y="4519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32" y="4501"/>
                    </a:lnTo>
                    <a:lnTo>
                      <a:pt x="2832" y="4501"/>
                    </a:lnTo>
                    <a:lnTo>
                      <a:pt x="2841" y="4484"/>
                    </a:lnTo>
                    <a:lnTo>
                      <a:pt x="2841" y="4466"/>
                    </a:lnTo>
                    <a:lnTo>
                      <a:pt x="2841" y="4466"/>
                    </a:lnTo>
                    <a:lnTo>
                      <a:pt x="2850" y="4431"/>
                    </a:lnTo>
                    <a:lnTo>
                      <a:pt x="2850" y="4413"/>
                    </a:lnTo>
                    <a:lnTo>
                      <a:pt x="2859" y="4413"/>
                    </a:lnTo>
                    <a:lnTo>
                      <a:pt x="2859" y="4413"/>
                    </a:lnTo>
                    <a:lnTo>
                      <a:pt x="2876" y="4404"/>
                    </a:lnTo>
                    <a:lnTo>
                      <a:pt x="2876" y="4395"/>
                    </a:lnTo>
                    <a:lnTo>
                      <a:pt x="2876" y="4395"/>
                    </a:lnTo>
                    <a:lnTo>
                      <a:pt x="2876" y="4387"/>
                    </a:lnTo>
                    <a:lnTo>
                      <a:pt x="2876" y="4387"/>
                    </a:lnTo>
                    <a:lnTo>
                      <a:pt x="2868" y="4369"/>
                    </a:lnTo>
                    <a:lnTo>
                      <a:pt x="2868" y="4369"/>
                    </a:lnTo>
                    <a:lnTo>
                      <a:pt x="2876" y="4369"/>
                    </a:lnTo>
                    <a:lnTo>
                      <a:pt x="2876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903" y="4387"/>
                    </a:lnTo>
                    <a:lnTo>
                      <a:pt x="2903" y="4387"/>
                    </a:lnTo>
                    <a:lnTo>
                      <a:pt x="2912" y="4387"/>
                    </a:lnTo>
                    <a:lnTo>
                      <a:pt x="2912" y="4387"/>
                    </a:lnTo>
                    <a:lnTo>
                      <a:pt x="2929" y="4387"/>
                    </a:lnTo>
                    <a:lnTo>
                      <a:pt x="2947" y="4369"/>
                    </a:lnTo>
                    <a:lnTo>
                      <a:pt x="2947" y="4369"/>
                    </a:lnTo>
                    <a:lnTo>
                      <a:pt x="2947" y="4360"/>
                    </a:lnTo>
                    <a:lnTo>
                      <a:pt x="2947" y="4360"/>
                    </a:lnTo>
                    <a:lnTo>
                      <a:pt x="2947" y="4351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29" y="4342"/>
                    </a:lnTo>
                    <a:lnTo>
                      <a:pt x="2929" y="4342"/>
                    </a:lnTo>
                    <a:lnTo>
                      <a:pt x="2920" y="4334"/>
                    </a:lnTo>
                    <a:lnTo>
                      <a:pt x="2912" y="4342"/>
                    </a:lnTo>
                    <a:lnTo>
                      <a:pt x="2912" y="4342"/>
                    </a:lnTo>
                    <a:lnTo>
                      <a:pt x="2903" y="4342"/>
                    </a:lnTo>
                    <a:lnTo>
                      <a:pt x="2903" y="4342"/>
                    </a:lnTo>
                    <a:lnTo>
                      <a:pt x="2894" y="4351"/>
                    </a:lnTo>
                    <a:lnTo>
                      <a:pt x="2894" y="4351"/>
                    </a:lnTo>
                    <a:lnTo>
                      <a:pt x="2885" y="4351"/>
                    </a:lnTo>
                    <a:lnTo>
                      <a:pt x="2885" y="4351"/>
                    </a:lnTo>
                    <a:lnTo>
                      <a:pt x="2885" y="4342"/>
                    </a:lnTo>
                    <a:lnTo>
                      <a:pt x="2885" y="4342"/>
                    </a:lnTo>
                    <a:lnTo>
                      <a:pt x="2876" y="4334"/>
                    </a:lnTo>
                    <a:lnTo>
                      <a:pt x="2859" y="4334"/>
                    </a:lnTo>
                    <a:lnTo>
                      <a:pt x="2859" y="4334"/>
                    </a:lnTo>
                    <a:lnTo>
                      <a:pt x="2859" y="4316"/>
                    </a:lnTo>
                    <a:lnTo>
                      <a:pt x="2859" y="4307"/>
                    </a:lnTo>
                    <a:lnTo>
                      <a:pt x="2859" y="4307"/>
                    </a:lnTo>
                    <a:lnTo>
                      <a:pt x="2859" y="4298"/>
                    </a:lnTo>
                    <a:lnTo>
                      <a:pt x="2859" y="4298"/>
                    </a:lnTo>
                    <a:lnTo>
                      <a:pt x="2850" y="4272"/>
                    </a:lnTo>
                    <a:lnTo>
                      <a:pt x="2850" y="4263"/>
                    </a:lnTo>
                    <a:lnTo>
                      <a:pt x="2859" y="4254"/>
                    </a:lnTo>
                    <a:lnTo>
                      <a:pt x="2859" y="4254"/>
                    </a:lnTo>
                    <a:lnTo>
                      <a:pt x="2859" y="4245"/>
                    </a:lnTo>
                    <a:lnTo>
                      <a:pt x="2859" y="4245"/>
                    </a:lnTo>
                    <a:lnTo>
                      <a:pt x="2894" y="4254"/>
                    </a:lnTo>
                    <a:lnTo>
                      <a:pt x="2894" y="4254"/>
                    </a:lnTo>
                    <a:lnTo>
                      <a:pt x="2903" y="4263"/>
                    </a:lnTo>
                    <a:lnTo>
                      <a:pt x="2903" y="4263"/>
                    </a:lnTo>
                    <a:lnTo>
                      <a:pt x="2938" y="4272"/>
                    </a:lnTo>
                    <a:lnTo>
                      <a:pt x="2938" y="4272"/>
                    </a:lnTo>
                    <a:lnTo>
                      <a:pt x="2965" y="4272"/>
                    </a:lnTo>
                    <a:lnTo>
                      <a:pt x="2982" y="4272"/>
                    </a:lnTo>
                    <a:lnTo>
                      <a:pt x="3000" y="4254"/>
                    </a:lnTo>
                    <a:lnTo>
                      <a:pt x="3000" y="4254"/>
                    </a:lnTo>
                    <a:lnTo>
                      <a:pt x="3009" y="4237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01"/>
                    </a:lnTo>
                    <a:lnTo>
                      <a:pt x="3009" y="4192"/>
                    </a:lnTo>
                    <a:lnTo>
                      <a:pt x="3009" y="4192"/>
                    </a:lnTo>
                    <a:lnTo>
                      <a:pt x="3018" y="4184"/>
                    </a:lnTo>
                    <a:lnTo>
                      <a:pt x="3026" y="4175"/>
                    </a:lnTo>
                    <a:lnTo>
                      <a:pt x="3026" y="4166"/>
                    </a:lnTo>
                    <a:lnTo>
                      <a:pt x="3026" y="4166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48"/>
                    </a:lnTo>
                    <a:lnTo>
                      <a:pt x="3018" y="4148"/>
                    </a:lnTo>
                    <a:lnTo>
                      <a:pt x="3009" y="4131"/>
                    </a:lnTo>
                    <a:lnTo>
                      <a:pt x="3009" y="4131"/>
                    </a:lnTo>
                    <a:lnTo>
                      <a:pt x="3018" y="4131"/>
                    </a:lnTo>
                    <a:lnTo>
                      <a:pt x="3018" y="4131"/>
                    </a:lnTo>
                    <a:lnTo>
                      <a:pt x="3026" y="4131"/>
                    </a:lnTo>
                    <a:lnTo>
                      <a:pt x="3026" y="4131"/>
                    </a:lnTo>
                    <a:lnTo>
                      <a:pt x="3035" y="4131"/>
                    </a:lnTo>
                    <a:lnTo>
                      <a:pt x="3062" y="4131"/>
                    </a:lnTo>
                    <a:lnTo>
                      <a:pt x="3062" y="4131"/>
                    </a:lnTo>
                    <a:lnTo>
                      <a:pt x="3176" y="4122"/>
                    </a:lnTo>
                    <a:lnTo>
                      <a:pt x="3176" y="4122"/>
                    </a:lnTo>
                    <a:lnTo>
                      <a:pt x="3238" y="4104"/>
                    </a:lnTo>
                    <a:lnTo>
                      <a:pt x="3265" y="4086"/>
                    </a:lnTo>
                    <a:lnTo>
                      <a:pt x="3282" y="4069"/>
                    </a:lnTo>
                    <a:lnTo>
                      <a:pt x="3282" y="4069"/>
                    </a:lnTo>
                    <a:lnTo>
                      <a:pt x="3318" y="4025"/>
                    </a:lnTo>
                    <a:lnTo>
                      <a:pt x="3318" y="4025"/>
                    </a:lnTo>
                    <a:lnTo>
                      <a:pt x="3326" y="4007"/>
                    </a:lnTo>
                    <a:lnTo>
                      <a:pt x="3326" y="4007"/>
                    </a:lnTo>
                    <a:lnTo>
                      <a:pt x="3335" y="3998"/>
                    </a:lnTo>
                    <a:lnTo>
                      <a:pt x="3335" y="3998"/>
                    </a:lnTo>
                    <a:lnTo>
                      <a:pt x="3335" y="3989"/>
                    </a:lnTo>
                    <a:lnTo>
                      <a:pt x="3335" y="3981"/>
                    </a:lnTo>
                    <a:lnTo>
                      <a:pt x="3335" y="3981"/>
                    </a:lnTo>
                    <a:lnTo>
                      <a:pt x="3335" y="3972"/>
                    </a:lnTo>
                    <a:lnTo>
                      <a:pt x="3335" y="3972"/>
                    </a:lnTo>
                    <a:lnTo>
                      <a:pt x="3326" y="3963"/>
                    </a:lnTo>
                    <a:lnTo>
                      <a:pt x="3309" y="3963"/>
                    </a:lnTo>
                    <a:lnTo>
                      <a:pt x="3309" y="3963"/>
                    </a:lnTo>
                    <a:lnTo>
                      <a:pt x="3291" y="3945"/>
                    </a:lnTo>
                    <a:lnTo>
                      <a:pt x="3291" y="3945"/>
                    </a:lnTo>
                    <a:lnTo>
                      <a:pt x="3291" y="3928"/>
                    </a:lnTo>
                    <a:lnTo>
                      <a:pt x="3300" y="3919"/>
                    </a:lnTo>
                    <a:lnTo>
                      <a:pt x="3300" y="3919"/>
                    </a:lnTo>
                    <a:lnTo>
                      <a:pt x="3309" y="3910"/>
                    </a:lnTo>
                    <a:lnTo>
                      <a:pt x="3309" y="3901"/>
                    </a:lnTo>
                    <a:lnTo>
                      <a:pt x="3309" y="3901"/>
                    </a:lnTo>
                    <a:lnTo>
                      <a:pt x="3300" y="3892"/>
                    </a:lnTo>
                    <a:lnTo>
                      <a:pt x="3300" y="3892"/>
                    </a:lnTo>
                    <a:lnTo>
                      <a:pt x="3273" y="3875"/>
                    </a:lnTo>
                    <a:lnTo>
                      <a:pt x="3273" y="3875"/>
                    </a:lnTo>
                    <a:lnTo>
                      <a:pt x="3265" y="3875"/>
                    </a:lnTo>
                    <a:lnTo>
                      <a:pt x="3265" y="3875"/>
                    </a:lnTo>
                    <a:lnTo>
                      <a:pt x="3247" y="3875"/>
                    </a:lnTo>
                    <a:lnTo>
                      <a:pt x="3220" y="3857"/>
                    </a:lnTo>
                    <a:lnTo>
                      <a:pt x="3220" y="3857"/>
                    </a:lnTo>
                    <a:lnTo>
                      <a:pt x="3229" y="3848"/>
                    </a:lnTo>
                    <a:lnTo>
                      <a:pt x="3229" y="3848"/>
                    </a:lnTo>
                    <a:lnTo>
                      <a:pt x="3238" y="3848"/>
                    </a:lnTo>
                    <a:lnTo>
                      <a:pt x="3238" y="3848"/>
                    </a:lnTo>
                    <a:lnTo>
                      <a:pt x="3238" y="3839"/>
                    </a:lnTo>
                    <a:lnTo>
                      <a:pt x="3238" y="3839"/>
                    </a:lnTo>
                    <a:lnTo>
                      <a:pt x="3247" y="3839"/>
                    </a:lnTo>
                    <a:lnTo>
                      <a:pt x="3247" y="3839"/>
                    </a:lnTo>
                    <a:lnTo>
                      <a:pt x="3256" y="3848"/>
                    </a:lnTo>
                    <a:lnTo>
                      <a:pt x="3265" y="3857"/>
                    </a:lnTo>
                    <a:lnTo>
                      <a:pt x="3273" y="3857"/>
                    </a:lnTo>
                    <a:lnTo>
                      <a:pt x="3273" y="3857"/>
                    </a:lnTo>
                    <a:lnTo>
                      <a:pt x="3309" y="3857"/>
                    </a:lnTo>
                    <a:lnTo>
                      <a:pt x="3344" y="3875"/>
                    </a:lnTo>
                    <a:lnTo>
                      <a:pt x="3344" y="3875"/>
                    </a:lnTo>
                    <a:lnTo>
                      <a:pt x="3362" y="3883"/>
                    </a:lnTo>
                    <a:lnTo>
                      <a:pt x="3362" y="3883"/>
                    </a:lnTo>
                    <a:lnTo>
                      <a:pt x="3370" y="3875"/>
                    </a:lnTo>
                    <a:lnTo>
                      <a:pt x="3370" y="3875"/>
                    </a:lnTo>
                    <a:lnTo>
                      <a:pt x="3379" y="3875"/>
                    </a:lnTo>
                    <a:lnTo>
                      <a:pt x="3379" y="3875"/>
                    </a:lnTo>
                    <a:lnTo>
                      <a:pt x="3388" y="3875"/>
                    </a:lnTo>
                    <a:lnTo>
                      <a:pt x="3423" y="3875"/>
                    </a:lnTo>
                    <a:lnTo>
                      <a:pt x="3423" y="3875"/>
                    </a:lnTo>
                    <a:lnTo>
                      <a:pt x="3450" y="3875"/>
                    </a:lnTo>
                    <a:lnTo>
                      <a:pt x="3476" y="3866"/>
                    </a:lnTo>
                    <a:lnTo>
                      <a:pt x="3476" y="3866"/>
                    </a:lnTo>
                    <a:lnTo>
                      <a:pt x="3494" y="3848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20" y="3813"/>
                    </a:lnTo>
                    <a:lnTo>
                      <a:pt x="3520" y="3813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9" y="3804"/>
                    </a:lnTo>
                    <a:lnTo>
                      <a:pt x="3547" y="3786"/>
                    </a:lnTo>
                    <a:lnTo>
                      <a:pt x="3547" y="3786"/>
                    </a:lnTo>
                    <a:lnTo>
                      <a:pt x="3565" y="3769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91" y="3724"/>
                    </a:lnTo>
                    <a:lnTo>
                      <a:pt x="3591" y="3724"/>
                    </a:lnTo>
                    <a:lnTo>
                      <a:pt x="3600" y="3689"/>
                    </a:lnTo>
                    <a:lnTo>
                      <a:pt x="3600" y="3689"/>
                    </a:lnTo>
                    <a:lnTo>
                      <a:pt x="3600" y="3672"/>
                    </a:lnTo>
                    <a:lnTo>
                      <a:pt x="3618" y="3654"/>
                    </a:lnTo>
                    <a:lnTo>
                      <a:pt x="3618" y="3654"/>
                    </a:lnTo>
                    <a:lnTo>
                      <a:pt x="3626" y="3654"/>
                    </a:lnTo>
                    <a:lnTo>
                      <a:pt x="3626" y="3654"/>
                    </a:lnTo>
                    <a:lnTo>
                      <a:pt x="3626" y="3636"/>
                    </a:lnTo>
                    <a:lnTo>
                      <a:pt x="3626" y="3619"/>
                    </a:lnTo>
                    <a:lnTo>
                      <a:pt x="3626" y="3619"/>
                    </a:lnTo>
                    <a:lnTo>
                      <a:pt x="3635" y="3610"/>
                    </a:lnTo>
                    <a:lnTo>
                      <a:pt x="3644" y="3601"/>
                    </a:lnTo>
                    <a:lnTo>
                      <a:pt x="3644" y="3601"/>
                    </a:lnTo>
                    <a:lnTo>
                      <a:pt x="3662" y="3601"/>
                    </a:lnTo>
                    <a:lnTo>
                      <a:pt x="3662" y="3601"/>
                    </a:lnTo>
                    <a:lnTo>
                      <a:pt x="3662" y="3610"/>
                    </a:lnTo>
                    <a:lnTo>
                      <a:pt x="3653" y="3627"/>
                    </a:lnTo>
                    <a:lnTo>
                      <a:pt x="3653" y="3627"/>
                    </a:lnTo>
                    <a:lnTo>
                      <a:pt x="3653" y="3636"/>
                    </a:lnTo>
                    <a:lnTo>
                      <a:pt x="3662" y="3645"/>
                    </a:lnTo>
                    <a:lnTo>
                      <a:pt x="3662" y="3645"/>
                    </a:lnTo>
                    <a:lnTo>
                      <a:pt x="3670" y="3654"/>
                    </a:lnTo>
                    <a:lnTo>
                      <a:pt x="3679" y="3645"/>
                    </a:lnTo>
                    <a:lnTo>
                      <a:pt x="3679" y="3645"/>
                    </a:lnTo>
                    <a:lnTo>
                      <a:pt x="3697" y="3601"/>
                    </a:lnTo>
                    <a:lnTo>
                      <a:pt x="3697" y="3601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23" y="3566"/>
                    </a:lnTo>
                    <a:lnTo>
                      <a:pt x="3723" y="3566"/>
                    </a:lnTo>
                    <a:lnTo>
                      <a:pt x="3723" y="3557"/>
                    </a:lnTo>
                    <a:lnTo>
                      <a:pt x="3723" y="3557"/>
                    </a:lnTo>
                    <a:lnTo>
                      <a:pt x="3750" y="3521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495"/>
                    </a:lnTo>
                    <a:lnTo>
                      <a:pt x="3785" y="3495"/>
                    </a:lnTo>
                    <a:lnTo>
                      <a:pt x="3794" y="3468"/>
                    </a:lnTo>
                    <a:lnTo>
                      <a:pt x="3794" y="3424"/>
                    </a:lnTo>
                    <a:lnTo>
                      <a:pt x="3794" y="3424"/>
                    </a:lnTo>
                    <a:lnTo>
                      <a:pt x="3794" y="3389"/>
                    </a:lnTo>
                    <a:lnTo>
                      <a:pt x="3794" y="3389"/>
                    </a:lnTo>
                    <a:lnTo>
                      <a:pt x="3794" y="3380"/>
                    </a:lnTo>
                    <a:lnTo>
                      <a:pt x="3794" y="3380"/>
                    </a:lnTo>
                    <a:lnTo>
                      <a:pt x="3794" y="3363"/>
                    </a:lnTo>
                    <a:lnTo>
                      <a:pt x="3794" y="3345"/>
                    </a:lnTo>
                    <a:lnTo>
                      <a:pt x="3794" y="3345"/>
                    </a:lnTo>
                    <a:lnTo>
                      <a:pt x="3812" y="3318"/>
                    </a:lnTo>
                    <a:lnTo>
                      <a:pt x="3812" y="3318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38" y="3292"/>
                    </a:lnTo>
                    <a:lnTo>
                      <a:pt x="3882" y="3248"/>
                    </a:lnTo>
                    <a:lnTo>
                      <a:pt x="3882" y="3248"/>
                    </a:lnTo>
                    <a:lnTo>
                      <a:pt x="3917" y="3230"/>
                    </a:lnTo>
                    <a:lnTo>
                      <a:pt x="3953" y="3221"/>
                    </a:lnTo>
                    <a:lnTo>
                      <a:pt x="3953" y="3221"/>
                    </a:lnTo>
                    <a:lnTo>
                      <a:pt x="3970" y="3221"/>
                    </a:lnTo>
                    <a:lnTo>
                      <a:pt x="3979" y="3212"/>
                    </a:lnTo>
                    <a:lnTo>
                      <a:pt x="3979" y="3212"/>
                    </a:lnTo>
                    <a:lnTo>
                      <a:pt x="3979" y="3204"/>
                    </a:lnTo>
                    <a:lnTo>
                      <a:pt x="3979" y="3204"/>
                    </a:lnTo>
                    <a:lnTo>
                      <a:pt x="3988" y="3204"/>
                    </a:lnTo>
                    <a:lnTo>
                      <a:pt x="3988" y="3204"/>
                    </a:lnTo>
                    <a:lnTo>
                      <a:pt x="4006" y="3195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32" y="3168"/>
                    </a:lnTo>
                    <a:lnTo>
                      <a:pt x="4032" y="3168"/>
                    </a:lnTo>
                    <a:lnTo>
                      <a:pt x="4050" y="3168"/>
                    </a:lnTo>
                    <a:lnTo>
                      <a:pt x="4067" y="3168"/>
                    </a:lnTo>
                    <a:lnTo>
                      <a:pt x="4067" y="3168"/>
                    </a:lnTo>
                    <a:lnTo>
                      <a:pt x="4103" y="3168"/>
                    </a:lnTo>
                    <a:lnTo>
                      <a:pt x="4103" y="3168"/>
                    </a:lnTo>
                    <a:lnTo>
                      <a:pt x="4120" y="3177"/>
                    </a:lnTo>
                    <a:lnTo>
                      <a:pt x="4138" y="3177"/>
                    </a:lnTo>
                    <a:lnTo>
                      <a:pt x="4138" y="3177"/>
                    </a:lnTo>
                    <a:lnTo>
                      <a:pt x="4165" y="3168"/>
                    </a:lnTo>
                    <a:lnTo>
                      <a:pt x="4173" y="3168"/>
                    </a:lnTo>
                    <a:lnTo>
                      <a:pt x="4173" y="3151"/>
                    </a:lnTo>
                    <a:lnTo>
                      <a:pt x="4173" y="3151"/>
                    </a:lnTo>
                    <a:lnTo>
                      <a:pt x="4182" y="3133"/>
                    </a:lnTo>
                    <a:lnTo>
                      <a:pt x="4209" y="3124"/>
                    </a:lnTo>
                    <a:lnTo>
                      <a:pt x="4209" y="3124"/>
                    </a:lnTo>
                    <a:lnTo>
                      <a:pt x="4226" y="3115"/>
                    </a:lnTo>
                    <a:lnTo>
                      <a:pt x="4235" y="3107"/>
                    </a:lnTo>
                    <a:lnTo>
                      <a:pt x="4235" y="3089"/>
                    </a:lnTo>
                    <a:lnTo>
                      <a:pt x="4235" y="3089"/>
                    </a:lnTo>
                    <a:lnTo>
                      <a:pt x="4235" y="3062"/>
                    </a:lnTo>
                    <a:lnTo>
                      <a:pt x="4253" y="3045"/>
                    </a:lnTo>
                    <a:lnTo>
                      <a:pt x="4253" y="3045"/>
                    </a:lnTo>
                    <a:lnTo>
                      <a:pt x="4262" y="3036"/>
                    </a:lnTo>
                    <a:lnTo>
                      <a:pt x="4270" y="3018"/>
                    </a:lnTo>
                    <a:lnTo>
                      <a:pt x="4270" y="3018"/>
                    </a:lnTo>
                    <a:lnTo>
                      <a:pt x="4270" y="3009"/>
                    </a:lnTo>
                    <a:lnTo>
                      <a:pt x="4270" y="3009"/>
                    </a:lnTo>
                    <a:lnTo>
                      <a:pt x="4279" y="3001"/>
                    </a:lnTo>
                    <a:lnTo>
                      <a:pt x="4279" y="3001"/>
                    </a:lnTo>
                    <a:lnTo>
                      <a:pt x="4279" y="2983"/>
                    </a:lnTo>
                    <a:lnTo>
                      <a:pt x="4279" y="2983"/>
                    </a:lnTo>
                    <a:lnTo>
                      <a:pt x="4288" y="2983"/>
                    </a:lnTo>
                    <a:lnTo>
                      <a:pt x="4288" y="2983"/>
                    </a:lnTo>
                    <a:lnTo>
                      <a:pt x="4297" y="2974"/>
                    </a:lnTo>
                    <a:lnTo>
                      <a:pt x="4297" y="2965"/>
                    </a:lnTo>
                    <a:lnTo>
                      <a:pt x="4297" y="2965"/>
                    </a:lnTo>
                    <a:lnTo>
                      <a:pt x="4306" y="2930"/>
                    </a:lnTo>
                    <a:lnTo>
                      <a:pt x="4306" y="2930"/>
                    </a:lnTo>
                    <a:lnTo>
                      <a:pt x="4306" y="2921"/>
                    </a:lnTo>
                    <a:lnTo>
                      <a:pt x="4306" y="2921"/>
                    </a:lnTo>
                    <a:lnTo>
                      <a:pt x="4306" y="2912"/>
                    </a:lnTo>
                    <a:lnTo>
                      <a:pt x="4306" y="2912"/>
                    </a:lnTo>
                    <a:lnTo>
                      <a:pt x="4306" y="2895"/>
                    </a:lnTo>
                    <a:lnTo>
                      <a:pt x="4306" y="2895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23" y="2877"/>
                    </a:lnTo>
                    <a:lnTo>
                      <a:pt x="4332" y="2868"/>
                    </a:lnTo>
                    <a:lnTo>
                      <a:pt x="4332" y="2868"/>
                    </a:lnTo>
                    <a:lnTo>
                      <a:pt x="4341" y="2859"/>
                    </a:lnTo>
                    <a:lnTo>
                      <a:pt x="4341" y="2851"/>
                    </a:lnTo>
                    <a:lnTo>
                      <a:pt x="4341" y="2851"/>
                    </a:lnTo>
                    <a:lnTo>
                      <a:pt x="4341" y="2842"/>
                    </a:lnTo>
                    <a:lnTo>
                      <a:pt x="4341" y="2842"/>
                    </a:lnTo>
                    <a:lnTo>
                      <a:pt x="4332" y="2824"/>
                    </a:lnTo>
                    <a:lnTo>
                      <a:pt x="4341" y="2798"/>
                    </a:lnTo>
                    <a:lnTo>
                      <a:pt x="4341" y="2798"/>
                    </a:lnTo>
                    <a:lnTo>
                      <a:pt x="4350" y="2762"/>
                    </a:lnTo>
                    <a:lnTo>
                      <a:pt x="4341" y="2727"/>
                    </a:lnTo>
                    <a:lnTo>
                      <a:pt x="4341" y="2692"/>
                    </a:lnTo>
                    <a:lnTo>
                      <a:pt x="4341" y="2692"/>
                    </a:lnTo>
                    <a:lnTo>
                      <a:pt x="4350" y="2648"/>
                    </a:lnTo>
                    <a:lnTo>
                      <a:pt x="4350" y="2630"/>
                    </a:lnTo>
                    <a:lnTo>
                      <a:pt x="4359" y="2612"/>
                    </a:lnTo>
                    <a:lnTo>
                      <a:pt x="4359" y="2612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67" y="2586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94" y="2586"/>
                    </a:lnTo>
                    <a:lnTo>
                      <a:pt x="4394" y="2586"/>
                    </a:lnTo>
                    <a:lnTo>
                      <a:pt x="4412" y="2577"/>
                    </a:lnTo>
                    <a:lnTo>
                      <a:pt x="4438" y="2515"/>
                    </a:lnTo>
                    <a:lnTo>
                      <a:pt x="4447" y="2506"/>
                    </a:lnTo>
                    <a:lnTo>
                      <a:pt x="4447" y="2506"/>
                    </a:lnTo>
                    <a:lnTo>
                      <a:pt x="4456" y="2480"/>
                    </a:lnTo>
                    <a:lnTo>
                      <a:pt x="4473" y="2471"/>
                    </a:lnTo>
                    <a:lnTo>
                      <a:pt x="4482" y="2471"/>
                    </a:lnTo>
                    <a:lnTo>
                      <a:pt x="4482" y="2471"/>
                    </a:lnTo>
                    <a:lnTo>
                      <a:pt x="4491" y="2471"/>
                    </a:lnTo>
                    <a:lnTo>
                      <a:pt x="4491" y="2471"/>
                    </a:lnTo>
                    <a:lnTo>
                      <a:pt x="4526" y="2436"/>
                    </a:lnTo>
                    <a:lnTo>
                      <a:pt x="4553" y="2400"/>
                    </a:lnTo>
                    <a:lnTo>
                      <a:pt x="4570" y="2356"/>
                    </a:lnTo>
                    <a:lnTo>
                      <a:pt x="4570" y="2356"/>
                    </a:lnTo>
                    <a:lnTo>
                      <a:pt x="4579" y="2321"/>
                    </a:lnTo>
                    <a:lnTo>
                      <a:pt x="4579" y="2286"/>
                    </a:lnTo>
                    <a:lnTo>
                      <a:pt x="4570" y="2224"/>
                    </a:lnTo>
                    <a:close/>
                    <a:moveTo>
                      <a:pt x="2373" y="4740"/>
                    </a:move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65" y="4740"/>
                    </a:lnTo>
                    <a:lnTo>
                      <a:pt x="2365" y="4740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73" y="4731"/>
                    </a:lnTo>
                    <a:lnTo>
                      <a:pt x="2373" y="474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CD960F55-7911-364E-B602-0500D09035F5}"/>
                </a:ext>
              </a:extLst>
            </p:cNvPr>
            <p:cNvGrpSpPr/>
            <p:nvPr/>
          </p:nvGrpSpPr>
          <p:grpSpPr>
            <a:xfrm>
              <a:off x="2642161" y="1417452"/>
              <a:ext cx="5364162" cy="2205038"/>
              <a:chOff x="2932113" y="1692275"/>
              <a:chExt cx="5364162" cy="2205038"/>
            </a:xfrm>
            <a:solidFill>
              <a:schemeClr val="accent2"/>
            </a:solidFill>
          </p:grpSpPr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9BA19DAA-7D7F-284F-AC83-079D5483A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0425" y="2376488"/>
                <a:ext cx="168275" cy="66675"/>
              </a:xfrm>
              <a:custGeom>
                <a:avLst/>
                <a:gdLst>
                  <a:gd name="T0" fmla="*/ 17 w 468"/>
                  <a:gd name="T1" fmla="*/ 141 h 186"/>
                  <a:gd name="T2" fmla="*/ 61 w 468"/>
                  <a:gd name="T3" fmla="*/ 177 h 186"/>
                  <a:gd name="T4" fmla="*/ 70 w 468"/>
                  <a:gd name="T5" fmla="*/ 185 h 186"/>
                  <a:gd name="T6" fmla="*/ 79 w 468"/>
                  <a:gd name="T7" fmla="*/ 185 h 186"/>
                  <a:gd name="T8" fmla="*/ 149 w 468"/>
                  <a:gd name="T9" fmla="*/ 168 h 186"/>
                  <a:gd name="T10" fmla="*/ 158 w 468"/>
                  <a:gd name="T11" fmla="*/ 168 h 186"/>
                  <a:gd name="T12" fmla="*/ 167 w 468"/>
                  <a:gd name="T13" fmla="*/ 177 h 186"/>
                  <a:gd name="T14" fmla="*/ 185 w 468"/>
                  <a:gd name="T15" fmla="*/ 185 h 186"/>
                  <a:gd name="T16" fmla="*/ 202 w 468"/>
                  <a:gd name="T17" fmla="*/ 177 h 186"/>
                  <a:gd name="T18" fmla="*/ 247 w 468"/>
                  <a:gd name="T19" fmla="*/ 168 h 186"/>
                  <a:gd name="T20" fmla="*/ 255 w 468"/>
                  <a:gd name="T21" fmla="*/ 168 h 186"/>
                  <a:gd name="T22" fmla="*/ 273 w 468"/>
                  <a:gd name="T23" fmla="*/ 168 h 186"/>
                  <a:gd name="T24" fmla="*/ 308 w 468"/>
                  <a:gd name="T25" fmla="*/ 168 h 186"/>
                  <a:gd name="T26" fmla="*/ 326 w 468"/>
                  <a:gd name="T27" fmla="*/ 150 h 186"/>
                  <a:gd name="T28" fmla="*/ 308 w 468"/>
                  <a:gd name="T29" fmla="*/ 115 h 186"/>
                  <a:gd name="T30" fmla="*/ 299 w 468"/>
                  <a:gd name="T31" fmla="*/ 97 h 186"/>
                  <a:gd name="T32" fmla="*/ 308 w 468"/>
                  <a:gd name="T33" fmla="*/ 97 h 186"/>
                  <a:gd name="T34" fmla="*/ 326 w 468"/>
                  <a:gd name="T35" fmla="*/ 97 h 186"/>
                  <a:gd name="T36" fmla="*/ 317 w 468"/>
                  <a:gd name="T37" fmla="*/ 115 h 186"/>
                  <a:gd name="T38" fmla="*/ 317 w 468"/>
                  <a:gd name="T39" fmla="*/ 124 h 186"/>
                  <a:gd name="T40" fmla="*/ 317 w 468"/>
                  <a:gd name="T41" fmla="*/ 124 h 186"/>
                  <a:gd name="T42" fmla="*/ 352 w 468"/>
                  <a:gd name="T43" fmla="*/ 159 h 186"/>
                  <a:gd name="T44" fmla="*/ 405 w 468"/>
                  <a:gd name="T45" fmla="*/ 168 h 186"/>
                  <a:gd name="T46" fmla="*/ 432 w 468"/>
                  <a:gd name="T47" fmla="*/ 159 h 186"/>
                  <a:gd name="T48" fmla="*/ 441 w 468"/>
                  <a:gd name="T49" fmla="*/ 132 h 186"/>
                  <a:gd name="T50" fmla="*/ 441 w 468"/>
                  <a:gd name="T51" fmla="*/ 124 h 186"/>
                  <a:gd name="T52" fmla="*/ 441 w 468"/>
                  <a:gd name="T53" fmla="*/ 115 h 186"/>
                  <a:gd name="T54" fmla="*/ 441 w 468"/>
                  <a:gd name="T55" fmla="*/ 115 h 186"/>
                  <a:gd name="T56" fmla="*/ 458 w 468"/>
                  <a:gd name="T57" fmla="*/ 106 h 186"/>
                  <a:gd name="T58" fmla="*/ 467 w 468"/>
                  <a:gd name="T59" fmla="*/ 88 h 186"/>
                  <a:gd name="T60" fmla="*/ 432 w 468"/>
                  <a:gd name="T61" fmla="*/ 62 h 186"/>
                  <a:gd name="T62" fmla="*/ 414 w 468"/>
                  <a:gd name="T63" fmla="*/ 44 h 186"/>
                  <a:gd name="T64" fmla="*/ 361 w 468"/>
                  <a:gd name="T65" fmla="*/ 44 h 186"/>
                  <a:gd name="T66" fmla="*/ 335 w 468"/>
                  <a:gd name="T67" fmla="*/ 35 h 186"/>
                  <a:gd name="T68" fmla="*/ 308 w 468"/>
                  <a:gd name="T69" fmla="*/ 35 h 186"/>
                  <a:gd name="T70" fmla="*/ 308 w 468"/>
                  <a:gd name="T71" fmla="*/ 35 h 186"/>
                  <a:gd name="T72" fmla="*/ 264 w 468"/>
                  <a:gd name="T73" fmla="*/ 18 h 186"/>
                  <a:gd name="T74" fmla="*/ 229 w 468"/>
                  <a:gd name="T75" fmla="*/ 35 h 186"/>
                  <a:gd name="T76" fmla="*/ 220 w 468"/>
                  <a:gd name="T77" fmla="*/ 62 h 186"/>
                  <a:gd name="T78" fmla="*/ 202 w 468"/>
                  <a:gd name="T79" fmla="*/ 53 h 186"/>
                  <a:gd name="T80" fmla="*/ 158 w 468"/>
                  <a:gd name="T81" fmla="*/ 26 h 186"/>
                  <a:gd name="T82" fmla="*/ 114 w 468"/>
                  <a:gd name="T83" fmla="*/ 0 h 186"/>
                  <a:gd name="T84" fmla="*/ 114 w 468"/>
                  <a:gd name="T85" fmla="*/ 0 h 186"/>
                  <a:gd name="T86" fmla="*/ 79 w 468"/>
                  <a:gd name="T87" fmla="*/ 9 h 186"/>
                  <a:gd name="T88" fmla="*/ 17 w 468"/>
                  <a:gd name="T89" fmla="*/ 71 h 186"/>
                  <a:gd name="T90" fmla="*/ 0 w 468"/>
                  <a:gd name="T91" fmla="*/ 97 h 186"/>
                  <a:gd name="T92" fmla="*/ 0 w 468"/>
                  <a:gd name="T93" fmla="*/ 132 h 186"/>
                  <a:gd name="T94" fmla="*/ 8 w 468"/>
                  <a:gd name="T95" fmla="*/ 14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68" h="186">
                    <a:moveTo>
                      <a:pt x="17" y="141"/>
                    </a:moveTo>
                    <a:lnTo>
                      <a:pt x="17" y="141"/>
                    </a:lnTo>
                    <a:lnTo>
                      <a:pt x="52" y="177"/>
                    </a:lnTo>
                    <a:lnTo>
                      <a:pt x="61" y="177"/>
                    </a:lnTo>
                    <a:lnTo>
                      <a:pt x="61" y="177"/>
                    </a:lnTo>
                    <a:lnTo>
                      <a:pt x="70" y="185"/>
                    </a:lnTo>
                    <a:lnTo>
                      <a:pt x="79" y="185"/>
                    </a:lnTo>
                    <a:lnTo>
                      <a:pt x="79" y="185"/>
                    </a:lnTo>
                    <a:lnTo>
                      <a:pt x="141" y="168"/>
                    </a:lnTo>
                    <a:lnTo>
                      <a:pt x="149" y="168"/>
                    </a:lnTo>
                    <a:lnTo>
                      <a:pt x="149" y="168"/>
                    </a:lnTo>
                    <a:lnTo>
                      <a:pt x="158" y="168"/>
                    </a:lnTo>
                    <a:lnTo>
                      <a:pt x="158" y="168"/>
                    </a:lnTo>
                    <a:lnTo>
                      <a:pt x="167" y="177"/>
                    </a:lnTo>
                    <a:lnTo>
                      <a:pt x="167" y="177"/>
                    </a:lnTo>
                    <a:lnTo>
                      <a:pt x="185" y="185"/>
                    </a:lnTo>
                    <a:lnTo>
                      <a:pt x="185" y="185"/>
                    </a:lnTo>
                    <a:lnTo>
                      <a:pt x="202" y="177"/>
                    </a:lnTo>
                    <a:lnTo>
                      <a:pt x="202" y="177"/>
                    </a:lnTo>
                    <a:lnTo>
                      <a:pt x="247" y="168"/>
                    </a:lnTo>
                    <a:lnTo>
                      <a:pt x="247" y="168"/>
                    </a:lnTo>
                    <a:lnTo>
                      <a:pt x="255" y="168"/>
                    </a:lnTo>
                    <a:lnTo>
                      <a:pt x="255" y="168"/>
                    </a:lnTo>
                    <a:lnTo>
                      <a:pt x="273" y="168"/>
                    </a:lnTo>
                    <a:lnTo>
                      <a:pt x="308" y="168"/>
                    </a:lnTo>
                    <a:lnTo>
                      <a:pt x="308" y="168"/>
                    </a:lnTo>
                    <a:lnTo>
                      <a:pt x="317" y="168"/>
                    </a:lnTo>
                    <a:lnTo>
                      <a:pt x="326" y="150"/>
                    </a:lnTo>
                    <a:lnTo>
                      <a:pt x="326" y="150"/>
                    </a:lnTo>
                    <a:lnTo>
                      <a:pt x="308" y="115"/>
                    </a:lnTo>
                    <a:lnTo>
                      <a:pt x="308" y="115"/>
                    </a:lnTo>
                    <a:lnTo>
                      <a:pt x="299" y="97"/>
                    </a:lnTo>
                    <a:lnTo>
                      <a:pt x="299" y="97"/>
                    </a:lnTo>
                    <a:lnTo>
                      <a:pt x="308" y="97"/>
                    </a:lnTo>
                    <a:lnTo>
                      <a:pt x="308" y="97"/>
                    </a:lnTo>
                    <a:lnTo>
                      <a:pt x="326" y="97"/>
                    </a:lnTo>
                    <a:lnTo>
                      <a:pt x="326" y="97"/>
                    </a:lnTo>
                    <a:lnTo>
                      <a:pt x="317" y="115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26" y="141"/>
                    </a:lnTo>
                    <a:lnTo>
                      <a:pt x="352" y="159"/>
                    </a:lnTo>
                    <a:lnTo>
                      <a:pt x="370" y="168"/>
                    </a:lnTo>
                    <a:lnTo>
                      <a:pt x="405" y="168"/>
                    </a:lnTo>
                    <a:lnTo>
                      <a:pt x="405" y="168"/>
                    </a:lnTo>
                    <a:lnTo>
                      <a:pt x="432" y="159"/>
                    </a:lnTo>
                    <a:lnTo>
                      <a:pt x="441" y="150"/>
                    </a:lnTo>
                    <a:lnTo>
                      <a:pt x="441" y="132"/>
                    </a:lnTo>
                    <a:lnTo>
                      <a:pt x="441" y="132"/>
                    </a:lnTo>
                    <a:lnTo>
                      <a:pt x="441" y="124"/>
                    </a:lnTo>
                    <a:lnTo>
                      <a:pt x="441" y="124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58" y="106"/>
                    </a:lnTo>
                    <a:lnTo>
                      <a:pt x="467" y="88"/>
                    </a:lnTo>
                    <a:lnTo>
                      <a:pt x="467" y="88"/>
                    </a:lnTo>
                    <a:lnTo>
                      <a:pt x="458" y="79"/>
                    </a:lnTo>
                    <a:lnTo>
                      <a:pt x="432" y="62"/>
                    </a:lnTo>
                    <a:lnTo>
                      <a:pt x="432" y="62"/>
                    </a:lnTo>
                    <a:lnTo>
                      <a:pt x="414" y="44"/>
                    </a:lnTo>
                    <a:lnTo>
                      <a:pt x="397" y="44"/>
                    </a:lnTo>
                    <a:lnTo>
                      <a:pt x="361" y="44"/>
                    </a:lnTo>
                    <a:lnTo>
                      <a:pt x="361" y="44"/>
                    </a:lnTo>
                    <a:lnTo>
                      <a:pt x="335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264" y="18"/>
                    </a:lnTo>
                    <a:lnTo>
                      <a:pt x="264" y="18"/>
                    </a:lnTo>
                    <a:lnTo>
                      <a:pt x="238" y="26"/>
                    </a:lnTo>
                    <a:lnTo>
                      <a:pt x="229" y="35"/>
                    </a:lnTo>
                    <a:lnTo>
                      <a:pt x="220" y="44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02" y="53"/>
                    </a:lnTo>
                    <a:lnTo>
                      <a:pt x="167" y="35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79" y="9"/>
                    </a:lnTo>
                    <a:lnTo>
                      <a:pt x="44" y="35"/>
                    </a:lnTo>
                    <a:lnTo>
                      <a:pt x="17" y="71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8" y="141"/>
                    </a:lnTo>
                    <a:lnTo>
                      <a:pt x="17" y="14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3F3A29A5-15DF-6641-BF31-55DDF3D5BB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7313" y="2236788"/>
                <a:ext cx="130175" cy="73025"/>
              </a:xfrm>
              <a:custGeom>
                <a:avLst/>
                <a:gdLst>
                  <a:gd name="T0" fmla="*/ 18 w 363"/>
                  <a:gd name="T1" fmla="*/ 158 h 204"/>
                  <a:gd name="T2" fmla="*/ 0 w 363"/>
                  <a:gd name="T3" fmla="*/ 167 h 204"/>
                  <a:gd name="T4" fmla="*/ 0 w 363"/>
                  <a:gd name="T5" fmla="*/ 185 h 204"/>
                  <a:gd name="T6" fmla="*/ 0 w 363"/>
                  <a:gd name="T7" fmla="*/ 194 h 204"/>
                  <a:gd name="T8" fmla="*/ 27 w 363"/>
                  <a:gd name="T9" fmla="*/ 203 h 204"/>
                  <a:gd name="T10" fmla="*/ 53 w 363"/>
                  <a:gd name="T11" fmla="*/ 194 h 204"/>
                  <a:gd name="T12" fmla="*/ 89 w 363"/>
                  <a:gd name="T13" fmla="*/ 194 h 204"/>
                  <a:gd name="T14" fmla="*/ 159 w 363"/>
                  <a:gd name="T15" fmla="*/ 185 h 204"/>
                  <a:gd name="T16" fmla="*/ 159 w 363"/>
                  <a:gd name="T17" fmla="*/ 185 h 204"/>
                  <a:gd name="T18" fmla="*/ 274 w 363"/>
                  <a:gd name="T19" fmla="*/ 167 h 204"/>
                  <a:gd name="T20" fmla="*/ 345 w 363"/>
                  <a:gd name="T21" fmla="*/ 132 h 204"/>
                  <a:gd name="T22" fmla="*/ 362 w 363"/>
                  <a:gd name="T23" fmla="*/ 114 h 204"/>
                  <a:gd name="T24" fmla="*/ 362 w 363"/>
                  <a:gd name="T25" fmla="*/ 105 h 204"/>
                  <a:gd name="T26" fmla="*/ 318 w 363"/>
                  <a:gd name="T27" fmla="*/ 79 h 204"/>
                  <a:gd name="T28" fmla="*/ 318 w 363"/>
                  <a:gd name="T29" fmla="*/ 79 h 204"/>
                  <a:gd name="T30" fmla="*/ 283 w 363"/>
                  <a:gd name="T31" fmla="*/ 61 h 204"/>
                  <a:gd name="T32" fmla="*/ 265 w 363"/>
                  <a:gd name="T33" fmla="*/ 52 h 204"/>
                  <a:gd name="T34" fmla="*/ 248 w 363"/>
                  <a:gd name="T35" fmla="*/ 52 h 204"/>
                  <a:gd name="T36" fmla="*/ 203 w 363"/>
                  <a:gd name="T37" fmla="*/ 61 h 204"/>
                  <a:gd name="T38" fmla="*/ 212 w 363"/>
                  <a:gd name="T39" fmla="*/ 61 h 204"/>
                  <a:gd name="T40" fmla="*/ 221 w 363"/>
                  <a:gd name="T41" fmla="*/ 52 h 204"/>
                  <a:gd name="T42" fmla="*/ 221 w 363"/>
                  <a:gd name="T43" fmla="*/ 26 h 204"/>
                  <a:gd name="T44" fmla="*/ 212 w 363"/>
                  <a:gd name="T45" fmla="*/ 26 h 204"/>
                  <a:gd name="T46" fmla="*/ 203 w 363"/>
                  <a:gd name="T47" fmla="*/ 8 h 204"/>
                  <a:gd name="T48" fmla="*/ 186 w 363"/>
                  <a:gd name="T49" fmla="*/ 0 h 204"/>
                  <a:gd name="T50" fmla="*/ 168 w 363"/>
                  <a:gd name="T51" fmla="*/ 17 h 204"/>
                  <a:gd name="T52" fmla="*/ 159 w 363"/>
                  <a:gd name="T53" fmla="*/ 17 h 204"/>
                  <a:gd name="T54" fmla="*/ 142 w 363"/>
                  <a:gd name="T55" fmla="*/ 26 h 204"/>
                  <a:gd name="T56" fmla="*/ 106 w 363"/>
                  <a:gd name="T57" fmla="*/ 35 h 204"/>
                  <a:gd name="T58" fmla="*/ 106 w 363"/>
                  <a:gd name="T59" fmla="*/ 44 h 204"/>
                  <a:gd name="T60" fmla="*/ 98 w 363"/>
                  <a:gd name="T61" fmla="*/ 52 h 204"/>
                  <a:gd name="T62" fmla="*/ 89 w 363"/>
                  <a:gd name="T63" fmla="*/ 70 h 204"/>
                  <a:gd name="T64" fmla="*/ 80 w 363"/>
                  <a:gd name="T65" fmla="*/ 88 h 204"/>
                  <a:gd name="T66" fmla="*/ 53 w 363"/>
                  <a:gd name="T67" fmla="*/ 88 h 204"/>
                  <a:gd name="T68" fmla="*/ 45 w 363"/>
                  <a:gd name="T69" fmla="*/ 114 h 204"/>
                  <a:gd name="T70" fmla="*/ 36 w 363"/>
                  <a:gd name="T71" fmla="*/ 13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3" h="204">
                    <a:moveTo>
                      <a:pt x="18" y="150"/>
                    </a:moveTo>
                    <a:lnTo>
                      <a:pt x="18" y="158"/>
                    </a:lnTo>
                    <a:lnTo>
                      <a:pt x="18" y="158"/>
                    </a:lnTo>
                    <a:lnTo>
                      <a:pt x="0" y="167"/>
                    </a:lnTo>
                    <a:lnTo>
                      <a:pt x="0" y="185"/>
                    </a:lnTo>
                    <a:lnTo>
                      <a:pt x="0" y="185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8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53" y="194"/>
                    </a:lnTo>
                    <a:lnTo>
                      <a:pt x="53" y="194"/>
                    </a:lnTo>
                    <a:lnTo>
                      <a:pt x="89" y="194"/>
                    </a:lnTo>
                    <a:lnTo>
                      <a:pt x="89" y="194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212" y="176"/>
                    </a:lnTo>
                    <a:lnTo>
                      <a:pt x="274" y="167"/>
                    </a:lnTo>
                    <a:lnTo>
                      <a:pt x="327" y="141"/>
                    </a:lnTo>
                    <a:lnTo>
                      <a:pt x="345" y="132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62" y="105"/>
                    </a:lnTo>
                    <a:lnTo>
                      <a:pt x="362" y="105"/>
                    </a:lnTo>
                    <a:lnTo>
                      <a:pt x="345" y="88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00" y="70"/>
                    </a:lnTo>
                    <a:lnTo>
                      <a:pt x="283" y="61"/>
                    </a:lnTo>
                    <a:lnTo>
                      <a:pt x="283" y="61"/>
                    </a:lnTo>
                    <a:lnTo>
                      <a:pt x="265" y="52"/>
                    </a:lnTo>
                    <a:lnTo>
                      <a:pt x="248" y="52"/>
                    </a:lnTo>
                    <a:lnTo>
                      <a:pt x="248" y="52"/>
                    </a:lnTo>
                    <a:lnTo>
                      <a:pt x="230" y="52"/>
                    </a:lnTo>
                    <a:lnTo>
                      <a:pt x="203" y="61"/>
                    </a:lnTo>
                    <a:lnTo>
                      <a:pt x="203" y="61"/>
                    </a:lnTo>
                    <a:lnTo>
                      <a:pt x="212" y="61"/>
                    </a:lnTo>
                    <a:lnTo>
                      <a:pt x="212" y="61"/>
                    </a:lnTo>
                    <a:lnTo>
                      <a:pt x="221" y="52"/>
                    </a:lnTo>
                    <a:lnTo>
                      <a:pt x="221" y="44"/>
                    </a:lnTo>
                    <a:lnTo>
                      <a:pt x="221" y="26"/>
                    </a:lnTo>
                    <a:lnTo>
                      <a:pt x="221" y="26"/>
                    </a:lnTo>
                    <a:lnTo>
                      <a:pt x="212" y="26"/>
                    </a:lnTo>
                    <a:lnTo>
                      <a:pt x="212" y="26"/>
                    </a:lnTo>
                    <a:lnTo>
                      <a:pt x="203" y="8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68" y="8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17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124" y="26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98" y="52"/>
                    </a:lnTo>
                    <a:lnTo>
                      <a:pt x="98" y="52"/>
                    </a:lnTo>
                    <a:lnTo>
                      <a:pt x="89" y="70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53" y="88"/>
                    </a:lnTo>
                    <a:lnTo>
                      <a:pt x="45" y="97"/>
                    </a:lnTo>
                    <a:lnTo>
                      <a:pt x="45" y="114"/>
                    </a:lnTo>
                    <a:lnTo>
                      <a:pt x="45" y="114"/>
                    </a:lnTo>
                    <a:lnTo>
                      <a:pt x="36" y="132"/>
                    </a:lnTo>
                    <a:lnTo>
                      <a:pt x="18" y="15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BAE58969-C9B8-BB4A-BE42-4D6FF4048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4438" y="2154238"/>
                <a:ext cx="114300" cy="82550"/>
              </a:xfrm>
              <a:custGeom>
                <a:avLst/>
                <a:gdLst>
                  <a:gd name="T0" fmla="*/ 18 w 319"/>
                  <a:gd name="T1" fmla="*/ 212 h 231"/>
                  <a:gd name="T2" fmla="*/ 53 w 319"/>
                  <a:gd name="T3" fmla="*/ 230 h 231"/>
                  <a:gd name="T4" fmla="*/ 71 w 319"/>
                  <a:gd name="T5" fmla="*/ 230 h 231"/>
                  <a:gd name="T6" fmla="*/ 124 w 319"/>
                  <a:gd name="T7" fmla="*/ 212 h 231"/>
                  <a:gd name="T8" fmla="*/ 133 w 319"/>
                  <a:gd name="T9" fmla="*/ 194 h 231"/>
                  <a:gd name="T10" fmla="*/ 133 w 319"/>
                  <a:gd name="T11" fmla="*/ 185 h 231"/>
                  <a:gd name="T12" fmla="*/ 133 w 319"/>
                  <a:gd name="T13" fmla="*/ 185 h 231"/>
                  <a:gd name="T14" fmla="*/ 177 w 319"/>
                  <a:gd name="T15" fmla="*/ 168 h 231"/>
                  <a:gd name="T16" fmla="*/ 247 w 319"/>
                  <a:gd name="T17" fmla="*/ 150 h 231"/>
                  <a:gd name="T18" fmla="*/ 265 w 319"/>
                  <a:gd name="T19" fmla="*/ 150 h 231"/>
                  <a:gd name="T20" fmla="*/ 274 w 319"/>
                  <a:gd name="T21" fmla="*/ 141 h 231"/>
                  <a:gd name="T22" fmla="*/ 292 w 319"/>
                  <a:gd name="T23" fmla="*/ 124 h 231"/>
                  <a:gd name="T24" fmla="*/ 292 w 319"/>
                  <a:gd name="T25" fmla="*/ 115 h 231"/>
                  <a:gd name="T26" fmla="*/ 292 w 319"/>
                  <a:gd name="T27" fmla="*/ 106 h 231"/>
                  <a:gd name="T28" fmla="*/ 292 w 319"/>
                  <a:gd name="T29" fmla="*/ 106 h 231"/>
                  <a:gd name="T30" fmla="*/ 300 w 319"/>
                  <a:gd name="T31" fmla="*/ 106 h 231"/>
                  <a:gd name="T32" fmla="*/ 309 w 319"/>
                  <a:gd name="T33" fmla="*/ 97 h 231"/>
                  <a:gd name="T34" fmla="*/ 318 w 319"/>
                  <a:gd name="T35" fmla="*/ 88 h 231"/>
                  <a:gd name="T36" fmla="*/ 309 w 319"/>
                  <a:gd name="T37" fmla="*/ 71 h 231"/>
                  <a:gd name="T38" fmla="*/ 283 w 319"/>
                  <a:gd name="T39" fmla="*/ 62 h 231"/>
                  <a:gd name="T40" fmla="*/ 274 w 319"/>
                  <a:gd name="T41" fmla="*/ 53 h 231"/>
                  <a:gd name="T42" fmla="*/ 247 w 319"/>
                  <a:gd name="T43" fmla="*/ 53 h 231"/>
                  <a:gd name="T44" fmla="*/ 247 w 319"/>
                  <a:gd name="T45" fmla="*/ 35 h 231"/>
                  <a:gd name="T46" fmla="*/ 239 w 319"/>
                  <a:gd name="T47" fmla="*/ 18 h 231"/>
                  <a:gd name="T48" fmla="*/ 221 w 319"/>
                  <a:gd name="T49" fmla="*/ 0 h 231"/>
                  <a:gd name="T50" fmla="*/ 212 w 319"/>
                  <a:gd name="T51" fmla="*/ 0 h 231"/>
                  <a:gd name="T52" fmla="*/ 195 w 319"/>
                  <a:gd name="T53" fmla="*/ 9 h 231"/>
                  <a:gd name="T54" fmla="*/ 177 w 319"/>
                  <a:gd name="T55" fmla="*/ 18 h 231"/>
                  <a:gd name="T56" fmla="*/ 142 w 319"/>
                  <a:gd name="T57" fmla="*/ 26 h 231"/>
                  <a:gd name="T58" fmla="*/ 80 w 319"/>
                  <a:gd name="T59" fmla="*/ 53 h 231"/>
                  <a:gd name="T60" fmla="*/ 71 w 319"/>
                  <a:gd name="T61" fmla="*/ 71 h 231"/>
                  <a:gd name="T62" fmla="*/ 80 w 319"/>
                  <a:gd name="T63" fmla="*/ 79 h 231"/>
                  <a:gd name="T64" fmla="*/ 89 w 319"/>
                  <a:gd name="T65" fmla="*/ 88 h 231"/>
                  <a:gd name="T66" fmla="*/ 80 w 319"/>
                  <a:gd name="T67" fmla="*/ 97 h 231"/>
                  <a:gd name="T68" fmla="*/ 53 w 319"/>
                  <a:gd name="T69" fmla="*/ 106 h 231"/>
                  <a:gd name="T70" fmla="*/ 36 w 319"/>
                  <a:gd name="T71" fmla="*/ 106 h 231"/>
                  <a:gd name="T72" fmla="*/ 36 w 319"/>
                  <a:gd name="T73" fmla="*/ 124 h 231"/>
                  <a:gd name="T74" fmla="*/ 45 w 319"/>
                  <a:gd name="T75" fmla="*/ 141 h 231"/>
                  <a:gd name="T76" fmla="*/ 53 w 319"/>
                  <a:gd name="T77" fmla="*/ 150 h 231"/>
                  <a:gd name="T78" fmla="*/ 53 w 319"/>
                  <a:gd name="T79" fmla="*/ 150 h 231"/>
                  <a:gd name="T80" fmla="*/ 71 w 319"/>
                  <a:gd name="T81" fmla="*/ 159 h 231"/>
                  <a:gd name="T82" fmla="*/ 18 w 319"/>
                  <a:gd name="T83" fmla="*/ 159 h 231"/>
                  <a:gd name="T84" fmla="*/ 9 w 319"/>
                  <a:gd name="T85" fmla="*/ 168 h 231"/>
                  <a:gd name="T86" fmla="*/ 0 w 319"/>
                  <a:gd name="T87" fmla="*/ 177 h 231"/>
                  <a:gd name="T88" fmla="*/ 9 w 319"/>
                  <a:gd name="T89" fmla="*/ 194 h 231"/>
                  <a:gd name="T90" fmla="*/ 18 w 319"/>
                  <a:gd name="T91" fmla="*/ 2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19" h="231">
                    <a:moveTo>
                      <a:pt x="18" y="212"/>
                    </a:moveTo>
                    <a:lnTo>
                      <a:pt x="18" y="212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71" y="230"/>
                    </a:lnTo>
                    <a:lnTo>
                      <a:pt x="71" y="230"/>
                    </a:lnTo>
                    <a:lnTo>
                      <a:pt x="98" y="221"/>
                    </a:lnTo>
                    <a:lnTo>
                      <a:pt x="124" y="212"/>
                    </a:lnTo>
                    <a:lnTo>
                      <a:pt x="124" y="212"/>
                    </a:lnTo>
                    <a:lnTo>
                      <a:pt x="133" y="194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50" y="177"/>
                    </a:lnTo>
                    <a:lnTo>
                      <a:pt x="177" y="168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65" y="150"/>
                    </a:lnTo>
                    <a:lnTo>
                      <a:pt x="265" y="150"/>
                    </a:lnTo>
                    <a:lnTo>
                      <a:pt x="274" y="141"/>
                    </a:lnTo>
                    <a:lnTo>
                      <a:pt x="274" y="141"/>
                    </a:lnTo>
                    <a:lnTo>
                      <a:pt x="292" y="141"/>
                    </a:lnTo>
                    <a:lnTo>
                      <a:pt x="292" y="124"/>
                    </a:lnTo>
                    <a:lnTo>
                      <a:pt x="292" y="115"/>
                    </a:lnTo>
                    <a:lnTo>
                      <a:pt x="292" y="115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300" y="106"/>
                    </a:lnTo>
                    <a:lnTo>
                      <a:pt x="300" y="106"/>
                    </a:lnTo>
                    <a:lnTo>
                      <a:pt x="309" y="97"/>
                    </a:lnTo>
                    <a:lnTo>
                      <a:pt x="318" y="88"/>
                    </a:lnTo>
                    <a:lnTo>
                      <a:pt x="318" y="88"/>
                    </a:lnTo>
                    <a:lnTo>
                      <a:pt x="309" y="79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62"/>
                    </a:lnTo>
                    <a:lnTo>
                      <a:pt x="283" y="62"/>
                    </a:lnTo>
                    <a:lnTo>
                      <a:pt x="274" y="53"/>
                    </a:lnTo>
                    <a:lnTo>
                      <a:pt x="274" y="53"/>
                    </a:lnTo>
                    <a:lnTo>
                      <a:pt x="247" y="53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9" y="18"/>
                    </a:lnTo>
                    <a:lnTo>
                      <a:pt x="239" y="18"/>
                    </a:lnTo>
                    <a:lnTo>
                      <a:pt x="239" y="0"/>
                    </a:lnTo>
                    <a:lnTo>
                      <a:pt x="221" y="0"/>
                    </a:lnTo>
                    <a:lnTo>
                      <a:pt x="221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195" y="9"/>
                    </a:lnTo>
                    <a:lnTo>
                      <a:pt x="195" y="9"/>
                    </a:lnTo>
                    <a:lnTo>
                      <a:pt x="177" y="18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98" y="44"/>
                    </a:lnTo>
                    <a:lnTo>
                      <a:pt x="80" y="53"/>
                    </a:lnTo>
                    <a:lnTo>
                      <a:pt x="80" y="53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80" y="79"/>
                    </a:lnTo>
                    <a:lnTo>
                      <a:pt x="80" y="79"/>
                    </a:lnTo>
                    <a:lnTo>
                      <a:pt x="89" y="88"/>
                    </a:lnTo>
                    <a:lnTo>
                      <a:pt x="89" y="88"/>
                    </a:lnTo>
                    <a:lnTo>
                      <a:pt x="80" y="97"/>
                    </a:lnTo>
                    <a:lnTo>
                      <a:pt x="62" y="106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36" y="106"/>
                    </a:lnTo>
                    <a:lnTo>
                      <a:pt x="36" y="124"/>
                    </a:lnTo>
                    <a:lnTo>
                      <a:pt x="36" y="124"/>
                    </a:lnTo>
                    <a:lnTo>
                      <a:pt x="36" y="132"/>
                    </a:lnTo>
                    <a:lnTo>
                      <a:pt x="45" y="141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71" y="159"/>
                    </a:lnTo>
                    <a:lnTo>
                      <a:pt x="71" y="159"/>
                    </a:lnTo>
                    <a:lnTo>
                      <a:pt x="53" y="159"/>
                    </a:lnTo>
                    <a:lnTo>
                      <a:pt x="18" y="159"/>
                    </a:lnTo>
                    <a:lnTo>
                      <a:pt x="18" y="159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85"/>
                    </a:lnTo>
                    <a:lnTo>
                      <a:pt x="9" y="194"/>
                    </a:lnTo>
                    <a:lnTo>
                      <a:pt x="9" y="194"/>
                    </a:lnTo>
                    <a:lnTo>
                      <a:pt x="18" y="21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2C4F748F-C340-E547-A925-7F1E35CEB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2538" y="2208213"/>
                <a:ext cx="120650" cy="63500"/>
              </a:xfrm>
              <a:custGeom>
                <a:avLst/>
                <a:gdLst>
                  <a:gd name="T0" fmla="*/ 212 w 337"/>
                  <a:gd name="T1" fmla="*/ 9 h 178"/>
                  <a:gd name="T2" fmla="*/ 177 w 337"/>
                  <a:gd name="T3" fmla="*/ 0 h 178"/>
                  <a:gd name="T4" fmla="*/ 97 w 337"/>
                  <a:gd name="T5" fmla="*/ 9 h 178"/>
                  <a:gd name="T6" fmla="*/ 44 w 337"/>
                  <a:gd name="T7" fmla="*/ 35 h 178"/>
                  <a:gd name="T8" fmla="*/ 36 w 337"/>
                  <a:gd name="T9" fmla="*/ 44 h 178"/>
                  <a:gd name="T10" fmla="*/ 27 w 337"/>
                  <a:gd name="T11" fmla="*/ 53 h 178"/>
                  <a:gd name="T12" fmla="*/ 18 w 337"/>
                  <a:gd name="T13" fmla="*/ 62 h 178"/>
                  <a:gd name="T14" fmla="*/ 18 w 337"/>
                  <a:gd name="T15" fmla="*/ 62 h 178"/>
                  <a:gd name="T16" fmla="*/ 9 w 337"/>
                  <a:gd name="T17" fmla="*/ 71 h 178"/>
                  <a:gd name="T18" fmla="*/ 0 w 337"/>
                  <a:gd name="T19" fmla="*/ 71 h 178"/>
                  <a:gd name="T20" fmla="*/ 0 w 337"/>
                  <a:gd name="T21" fmla="*/ 80 h 178"/>
                  <a:gd name="T22" fmla="*/ 0 w 337"/>
                  <a:gd name="T23" fmla="*/ 97 h 178"/>
                  <a:gd name="T24" fmla="*/ 18 w 337"/>
                  <a:gd name="T25" fmla="*/ 106 h 178"/>
                  <a:gd name="T26" fmla="*/ 27 w 337"/>
                  <a:gd name="T27" fmla="*/ 115 h 178"/>
                  <a:gd name="T28" fmla="*/ 36 w 337"/>
                  <a:gd name="T29" fmla="*/ 115 h 178"/>
                  <a:gd name="T30" fmla="*/ 44 w 337"/>
                  <a:gd name="T31" fmla="*/ 115 h 178"/>
                  <a:gd name="T32" fmla="*/ 62 w 337"/>
                  <a:gd name="T33" fmla="*/ 124 h 178"/>
                  <a:gd name="T34" fmla="*/ 97 w 337"/>
                  <a:gd name="T35" fmla="*/ 150 h 178"/>
                  <a:gd name="T36" fmla="*/ 106 w 337"/>
                  <a:gd name="T37" fmla="*/ 141 h 178"/>
                  <a:gd name="T38" fmla="*/ 141 w 337"/>
                  <a:gd name="T39" fmla="*/ 150 h 178"/>
                  <a:gd name="T40" fmla="*/ 168 w 337"/>
                  <a:gd name="T41" fmla="*/ 159 h 178"/>
                  <a:gd name="T42" fmla="*/ 177 w 337"/>
                  <a:gd name="T43" fmla="*/ 168 h 178"/>
                  <a:gd name="T44" fmla="*/ 203 w 337"/>
                  <a:gd name="T45" fmla="*/ 168 h 178"/>
                  <a:gd name="T46" fmla="*/ 265 w 337"/>
                  <a:gd name="T47" fmla="*/ 177 h 178"/>
                  <a:gd name="T48" fmla="*/ 309 w 337"/>
                  <a:gd name="T49" fmla="*/ 159 h 178"/>
                  <a:gd name="T50" fmla="*/ 318 w 337"/>
                  <a:gd name="T51" fmla="*/ 141 h 178"/>
                  <a:gd name="T52" fmla="*/ 309 w 337"/>
                  <a:gd name="T53" fmla="*/ 132 h 178"/>
                  <a:gd name="T54" fmla="*/ 300 w 337"/>
                  <a:gd name="T55" fmla="*/ 124 h 178"/>
                  <a:gd name="T56" fmla="*/ 336 w 337"/>
                  <a:gd name="T57" fmla="*/ 80 h 178"/>
                  <a:gd name="T58" fmla="*/ 336 w 337"/>
                  <a:gd name="T59" fmla="*/ 53 h 178"/>
                  <a:gd name="T60" fmla="*/ 336 w 337"/>
                  <a:gd name="T61" fmla="*/ 44 h 178"/>
                  <a:gd name="T62" fmla="*/ 318 w 337"/>
                  <a:gd name="T63" fmla="*/ 35 h 178"/>
                  <a:gd name="T64" fmla="*/ 265 w 337"/>
                  <a:gd name="T65" fmla="*/ 18 h 178"/>
                  <a:gd name="T66" fmla="*/ 247 w 337"/>
                  <a:gd name="T67" fmla="*/ 18 h 178"/>
                  <a:gd name="T68" fmla="*/ 239 w 337"/>
                  <a:gd name="T69" fmla="*/ 35 h 178"/>
                  <a:gd name="T70" fmla="*/ 221 w 337"/>
                  <a:gd name="T71" fmla="*/ 2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7" h="178">
                    <a:moveTo>
                      <a:pt x="212" y="9"/>
                    </a:moveTo>
                    <a:lnTo>
                      <a:pt x="212" y="9"/>
                    </a:lnTo>
                    <a:lnTo>
                      <a:pt x="194" y="0"/>
                    </a:lnTo>
                    <a:lnTo>
                      <a:pt x="177" y="0"/>
                    </a:lnTo>
                    <a:lnTo>
                      <a:pt x="177" y="0"/>
                    </a:lnTo>
                    <a:lnTo>
                      <a:pt x="97" y="9"/>
                    </a:lnTo>
                    <a:lnTo>
                      <a:pt x="62" y="27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27" y="53"/>
                    </a:lnTo>
                    <a:lnTo>
                      <a:pt x="27" y="53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9" y="71"/>
                    </a:lnTo>
                    <a:lnTo>
                      <a:pt x="9" y="71"/>
                    </a:lnTo>
                    <a:lnTo>
                      <a:pt x="0" y="71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18" y="106"/>
                    </a:lnTo>
                    <a:lnTo>
                      <a:pt x="18" y="106"/>
                    </a:lnTo>
                    <a:lnTo>
                      <a:pt x="27" y="115"/>
                    </a:lnTo>
                    <a:lnTo>
                      <a:pt x="27" y="115"/>
                    </a:lnTo>
                    <a:lnTo>
                      <a:pt x="36" y="115"/>
                    </a:lnTo>
                    <a:lnTo>
                      <a:pt x="44" y="115"/>
                    </a:lnTo>
                    <a:lnTo>
                      <a:pt x="44" y="115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71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141" y="150"/>
                    </a:lnTo>
                    <a:lnTo>
                      <a:pt x="168" y="159"/>
                    </a:lnTo>
                    <a:lnTo>
                      <a:pt x="168" y="159"/>
                    </a:lnTo>
                    <a:lnTo>
                      <a:pt x="177" y="168"/>
                    </a:lnTo>
                    <a:lnTo>
                      <a:pt x="177" y="168"/>
                    </a:lnTo>
                    <a:lnTo>
                      <a:pt x="203" y="168"/>
                    </a:lnTo>
                    <a:lnTo>
                      <a:pt x="203" y="168"/>
                    </a:lnTo>
                    <a:lnTo>
                      <a:pt x="265" y="177"/>
                    </a:lnTo>
                    <a:lnTo>
                      <a:pt x="265" y="177"/>
                    </a:lnTo>
                    <a:lnTo>
                      <a:pt x="291" y="177"/>
                    </a:lnTo>
                    <a:lnTo>
                      <a:pt x="309" y="159"/>
                    </a:lnTo>
                    <a:lnTo>
                      <a:pt x="309" y="159"/>
                    </a:lnTo>
                    <a:lnTo>
                      <a:pt x="318" y="141"/>
                    </a:lnTo>
                    <a:lnTo>
                      <a:pt x="318" y="141"/>
                    </a:lnTo>
                    <a:lnTo>
                      <a:pt x="309" y="132"/>
                    </a:lnTo>
                    <a:lnTo>
                      <a:pt x="300" y="124"/>
                    </a:lnTo>
                    <a:lnTo>
                      <a:pt x="300" y="124"/>
                    </a:lnTo>
                    <a:lnTo>
                      <a:pt x="336" y="80"/>
                    </a:lnTo>
                    <a:lnTo>
                      <a:pt x="336" y="80"/>
                    </a:lnTo>
                    <a:lnTo>
                      <a:pt x="336" y="71"/>
                    </a:lnTo>
                    <a:lnTo>
                      <a:pt x="336" y="53"/>
                    </a:lnTo>
                    <a:lnTo>
                      <a:pt x="336" y="53"/>
                    </a:lnTo>
                    <a:lnTo>
                      <a:pt x="336" y="44"/>
                    </a:lnTo>
                    <a:lnTo>
                      <a:pt x="336" y="44"/>
                    </a:lnTo>
                    <a:lnTo>
                      <a:pt x="318" y="35"/>
                    </a:lnTo>
                    <a:lnTo>
                      <a:pt x="300" y="27"/>
                    </a:lnTo>
                    <a:lnTo>
                      <a:pt x="265" y="18"/>
                    </a:lnTo>
                    <a:lnTo>
                      <a:pt x="265" y="18"/>
                    </a:lnTo>
                    <a:lnTo>
                      <a:pt x="247" y="18"/>
                    </a:lnTo>
                    <a:lnTo>
                      <a:pt x="239" y="27"/>
                    </a:lnTo>
                    <a:lnTo>
                      <a:pt x="239" y="35"/>
                    </a:lnTo>
                    <a:lnTo>
                      <a:pt x="239" y="35"/>
                    </a:lnTo>
                    <a:lnTo>
                      <a:pt x="221" y="27"/>
                    </a:lnTo>
                    <a:lnTo>
                      <a:pt x="212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94C67420-5746-B648-8365-7D1D83744D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4088" y="3106738"/>
                <a:ext cx="57150" cy="209550"/>
              </a:xfrm>
              <a:custGeom>
                <a:avLst/>
                <a:gdLst>
                  <a:gd name="T0" fmla="*/ 124 w 160"/>
                  <a:gd name="T1" fmla="*/ 292 h 584"/>
                  <a:gd name="T2" fmla="*/ 124 w 160"/>
                  <a:gd name="T3" fmla="*/ 256 h 584"/>
                  <a:gd name="T4" fmla="*/ 97 w 160"/>
                  <a:gd name="T5" fmla="*/ 177 h 584"/>
                  <a:gd name="T6" fmla="*/ 97 w 160"/>
                  <a:gd name="T7" fmla="*/ 124 h 584"/>
                  <a:gd name="T8" fmla="*/ 97 w 160"/>
                  <a:gd name="T9" fmla="*/ 115 h 584"/>
                  <a:gd name="T10" fmla="*/ 97 w 160"/>
                  <a:gd name="T11" fmla="*/ 71 h 584"/>
                  <a:gd name="T12" fmla="*/ 88 w 160"/>
                  <a:gd name="T13" fmla="*/ 62 h 584"/>
                  <a:gd name="T14" fmla="*/ 62 w 160"/>
                  <a:gd name="T15" fmla="*/ 9 h 584"/>
                  <a:gd name="T16" fmla="*/ 53 w 160"/>
                  <a:gd name="T17" fmla="*/ 0 h 584"/>
                  <a:gd name="T18" fmla="*/ 44 w 160"/>
                  <a:gd name="T19" fmla="*/ 0 h 584"/>
                  <a:gd name="T20" fmla="*/ 27 w 160"/>
                  <a:gd name="T21" fmla="*/ 18 h 584"/>
                  <a:gd name="T22" fmla="*/ 27 w 160"/>
                  <a:gd name="T23" fmla="*/ 27 h 584"/>
                  <a:gd name="T24" fmla="*/ 18 w 160"/>
                  <a:gd name="T25" fmla="*/ 44 h 584"/>
                  <a:gd name="T26" fmla="*/ 18 w 160"/>
                  <a:gd name="T27" fmla="*/ 44 h 584"/>
                  <a:gd name="T28" fmla="*/ 0 w 160"/>
                  <a:gd name="T29" fmla="*/ 62 h 584"/>
                  <a:gd name="T30" fmla="*/ 0 w 160"/>
                  <a:gd name="T31" fmla="*/ 80 h 584"/>
                  <a:gd name="T32" fmla="*/ 0 w 160"/>
                  <a:gd name="T33" fmla="*/ 89 h 584"/>
                  <a:gd name="T34" fmla="*/ 0 w 160"/>
                  <a:gd name="T35" fmla="*/ 115 h 584"/>
                  <a:gd name="T36" fmla="*/ 0 w 160"/>
                  <a:gd name="T37" fmla="*/ 142 h 584"/>
                  <a:gd name="T38" fmla="*/ 18 w 160"/>
                  <a:gd name="T39" fmla="*/ 230 h 584"/>
                  <a:gd name="T40" fmla="*/ 18 w 160"/>
                  <a:gd name="T41" fmla="*/ 247 h 584"/>
                  <a:gd name="T42" fmla="*/ 18 w 160"/>
                  <a:gd name="T43" fmla="*/ 327 h 584"/>
                  <a:gd name="T44" fmla="*/ 9 w 160"/>
                  <a:gd name="T45" fmla="*/ 433 h 584"/>
                  <a:gd name="T46" fmla="*/ 18 w 160"/>
                  <a:gd name="T47" fmla="*/ 468 h 584"/>
                  <a:gd name="T48" fmla="*/ 9 w 160"/>
                  <a:gd name="T49" fmla="*/ 521 h 584"/>
                  <a:gd name="T50" fmla="*/ 0 w 160"/>
                  <a:gd name="T51" fmla="*/ 565 h 584"/>
                  <a:gd name="T52" fmla="*/ 9 w 160"/>
                  <a:gd name="T53" fmla="*/ 583 h 584"/>
                  <a:gd name="T54" fmla="*/ 18 w 160"/>
                  <a:gd name="T55" fmla="*/ 583 h 584"/>
                  <a:gd name="T56" fmla="*/ 35 w 160"/>
                  <a:gd name="T57" fmla="*/ 565 h 584"/>
                  <a:gd name="T58" fmla="*/ 35 w 160"/>
                  <a:gd name="T59" fmla="*/ 565 h 584"/>
                  <a:gd name="T60" fmla="*/ 44 w 160"/>
                  <a:gd name="T61" fmla="*/ 565 h 584"/>
                  <a:gd name="T62" fmla="*/ 53 w 160"/>
                  <a:gd name="T63" fmla="*/ 556 h 584"/>
                  <a:gd name="T64" fmla="*/ 71 w 160"/>
                  <a:gd name="T65" fmla="*/ 556 h 584"/>
                  <a:gd name="T66" fmla="*/ 80 w 160"/>
                  <a:gd name="T67" fmla="*/ 548 h 584"/>
                  <a:gd name="T68" fmla="*/ 80 w 160"/>
                  <a:gd name="T69" fmla="*/ 530 h 584"/>
                  <a:gd name="T70" fmla="*/ 71 w 160"/>
                  <a:gd name="T71" fmla="*/ 512 h 584"/>
                  <a:gd name="T72" fmla="*/ 53 w 160"/>
                  <a:gd name="T73" fmla="*/ 477 h 584"/>
                  <a:gd name="T74" fmla="*/ 53 w 160"/>
                  <a:gd name="T75" fmla="*/ 468 h 584"/>
                  <a:gd name="T76" fmla="*/ 62 w 160"/>
                  <a:gd name="T77" fmla="*/ 442 h 584"/>
                  <a:gd name="T78" fmla="*/ 62 w 160"/>
                  <a:gd name="T79" fmla="*/ 433 h 584"/>
                  <a:gd name="T80" fmla="*/ 71 w 160"/>
                  <a:gd name="T81" fmla="*/ 415 h 584"/>
                  <a:gd name="T82" fmla="*/ 71 w 160"/>
                  <a:gd name="T83" fmla="*/ 389 h 584"/>
                  <a:gd name="T84" fmla="*/ 88 w 160"/>
                  <a:gd name="T85" fmla="*/ 371 h 584"/>
                  <a:gd name="T86" fmla="*/ 106 w 160"/>
                  <a:gd name="T87" fmla="*/ 380 h 584"/>
                  <a:gd name="T88" fmla="*/ 133 w 160"/>
                  <a:gd name="T89" fmla="*/ 389 h 584"/>
                  <a:gd name="T90" fmla="*/ 141 w 160"/>
                  <a:gd name="T91" fmla="*/ 398 h 584"/>
                  <a:gd name="T92" fmla="*/ 150 w 160"/>
                  <a:gd name="T93" fmla="*/ 398 h 584"/>
                  <a:gd name="T94" fmla="*/ 159 w 160"/>
                  <a:gd name="T95" fmla="*/ 371 h 584"/>
                  <a:gd name="T96" fmla="*/ 124 w 160"/>
                  <a:gd name="T97" fmla="*/ 292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0" h="584">
                    <a:moveTo>
                      <a:pt x="124" y="292"/>
                    </a:moveTo>
                    <a:lnTo>
                      <a:pt x="124" y="292"/>
                    </a:lnTo>
                    <a:lnTo>
                      <a:pt x="124" y="256"/>
                    </a:lnTo>
                    <a:lnTo>
                      <a:pt x="124" y="256"/>
                    </a:lnTo>
                    <a:lnTo>
                      <a:pt x="97" y="177"/>
                    </a:lnTo>
                    <a:lnTo>
                      <a:pt x="97" y="177"/>
                    </a:lnTo>
                    <a:lnTo>
                      <a:pt x="88" y="150"/>
                    </a:lnTo>
                    <a:lnTo>
                      <a:pt x="97" y="124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06" y="80"/>
                    </a:lnTo>
                    <a:lnTo>
                      <a:pt x="97" y="71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36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7" y="18"/>
                    </a:lnTo>
                    <a:lnTo>
                      <a:pt x="27" y="27"/>
                    </a:lnTo>
                    <a:lnTo>
                      <a:pt x="27" y="27"/>
                    </a:lnTo>
                    <a:lnTo>
                      <a:pt x="27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42"/>
                    </a:lnTo>
                    <a:lnTo>
                      <a:pt x="0" y="168"/>
                    </a:lnTo>
                    <a:lnTo>
                      <a:pt x="18" y="230"/>
                    </a:lnTo>
                    <a:lnTo>
                      <a:pt x="18" y="230"/>
                    </a:lnTo>
                    <a:lnTo>
                      <a:pt x="18" y="247"/>
                    </a:lnTo>
                    <a:lnTo>
                      <a:pt x="18" y="327"/>
                    </a:lnTo>
                    <a:lnTo>
                      <a:pt x="18" y="327"/>
                    </a:lnTo>
                    <a:lnTo>
                      <a:pt x="9" y="406"/>
                    </a:lnTo>
                    <a:lnTo>
                      <a:pt x="9" y="433"/>
                    </a:lnTo>
                    <a:lnTo>
                      <a:pt x="9" y="433"/>
                    </a:lnTo>
                    <a:lnTo>
                      <a:pt x="18" y="468"/>
                    </a:lnTo>
                    <a:lnTo>
                      <a:pt x="9" y="521"/>
                    </a:lnTo>
                    <a:lnTo>
                      <a:pt x="9" y="521"/>
                    </a:lnTo>
                    <a:lnTo>
                      <a:pt x="0" y="548"/>
                    </a:lnTo>
                    <a:lnTo>
                      <a:pt x="0" y="565"/>
                    </a:lnTo>
                    <a:lnTo>
                      <a:pt x="0" y="565"/>
                    </a:lnTo>
                    <a:lnTo>
                      <a:pt x="9" y="583"/>
                    </a:lnTo>
                    <a:lnTo>
                      <a:pt x="18" y="583"/>
                    </a:lnTo>
                    <a:lnTo>
                      <a:pt x="18" y="583"/>
                    </a:lnTo>
                    <a:lnTo>
                      <a:pt x="35" y="583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44" y="565"/>
                    </a:lnTo>
                    <a:lnTo>
                      <a:pt x="44" y="565"/>
                    </a:lnTo>
                    <a:lnTo>
                      <a:pt x="53" y="556"/>
                    </a:lnTo>
                    <a:lnTo>
                      <a:pt x="53" y="556"/>
                    </a:lnTo>
                    <a:lnTo>
                      <a:pt x="71" y="556"/>
                    </a:lnTo>
                    <a:lnTo>
                      <a:pt x="80" y="548"/>
                    </a:lnTo>
                    <a:lnTo>
                      <a:pt x="80" y="548"/>
                    </a:lnTo>
                    <a:lnTo>
                      <a:pt x="80" y="539"/>
                    </a:lnTo>
                    <a:lnTo>
                      <a:pt x="80" y="530"/>
                    </a:lnTo>
                    <a:lnTo>
                      <a:pt x="80" y="530"/>
                    </a:lnTo>
                    <a:lnTo>
                      <a:pt x="71" y="512"/>
                    </a:lnTo>
                    <a:lnTo>
                      <a:pt x="53" y="477"/>
                    </a:lnTo>
                    <a:lnTo>
                      <a:pt x="53" y="477"/>
                    </a:lnTo>
                    <a:lnTo>
                      <a:pt x="53" y="468"/>
                    </a:lnTo>
                    <a:lnTo>
                      <a:pt x="53" y="468"/>
                    </a:lnTo>
                    <a:lnTo>
                      <a:pt x="53" y="459"/>
                    </a:lnTo>
                    <a:lnTo>
                      <a:pt x="62" y="442"/>
                    </a:lnTo>
                    <a:lnTo>
                      <a:pt x="62" y="442"/>
                    </a:lnTo>
                    <a:lnTo>
                      <a:pt x="62" y="433"/>
                    </a:lnTo>
                    <a:lnTo>
                      <a:pt x="62" y="433"/>
                    </a:lnTo>
                    <a:lnTo>
                      <a:pt x="71" y="415"/>
                    </a:lnTo>
                    <a:lnTo>
                      <a:pt x="71" y="389"/>
                    </a:lnTo>
                    <a:lnTo>
                      <a:pt x="71" y="389"/>
                    </a:lnTo>
                    <a:lnTo>
                      <a:pt x="80" y="380"/>
                    </a:lnTo>
                    <a:lnTo>
                      <a:pt x="88" y="371"/>
                    </a:lnTo>
                    <a:lnTo>
                      <a:pt x="88" y="371"/>
                    </a:lnTo>
                    <a:lnTo>
                      <a:pt x="106" y="380"/>
                    </a:lnTo>
                    <a:lnTo>
                      <a:pt x="124" y="389"/>
                    </a:lnTo>
                    <a:lnTo>
                      <a:pt x="133" y="389"/>
                    </a:lnTo>
                    <a:lnTo>
                      <a:pt x="133" y="389"/>
                    </a:lnTo>
                    <a:lnTo>
                      <a:pt x="141" y="398"/>
                    </a:lnTo>
                    <a:lnTo>
                      <a:pt x="150" y="398"/>
                    </a:lnTo>
                    <a:lnTo>
                      <a:pt x="150" y="398"/>
                    </a:lnTo>
                    <a:lnTo>
                      <a:pt x="159" y="380"/>
                    </a:lnTo>
                    <a:lnTo>
                      <a:pt x="159" y="371"/>
                    </a:lnTo>
                    <a:lnTo>
                      <a:pt x="159" y="371"/>
                    </a:lnTo>
                    <a:lnTo>
                      <a:pt x="124" y="29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2E35CDB3-1DBC-274A-B215-A071BF2FD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8463" y="2347913"/>
                <a:ext cx="371475" cy="250825"/>
              </a:xfrm>
              <a:custGeom>
                <a:avLst/>
                <a:gdLst>
                  <a:gd name="T0" fmla="*/ 53 w 1033"/>
                  <a:gd name="T1" fmla="*/ 591 h 698"/>
                  <a:gd name="T2" fmla="*/ 62 w 1033"/>
                  <a:gd name="T3" fmla="*/ 591 h 698"/>
                  <a:gd name="T4" fmla="*/ 71 w 1033"/>
                  <a:gd name="T5" fmla="*/ 626 h 698"/>
                  <a:gd name="T6" fmla="*/ 106 w 1033"/>
                  <a:gd name="T7" fmla="*/ 617 h 698"/>
                  <a:gd name="T8" fmla="*/ 123 w 1033"/>
                  <a:gd name="T9" fmla="*/ 609 h 698"/>
                  <a:gd name="T10" fmla="*/ 141 w 1033"/>
                  <a:gd name="T11" fmla="*/ 626 h 698"/>
                  <a:gd name="T12" fmla="*/ 132 w 1033"/>
                  <a:gd name="T13" fmla="*/ 662 h 698"/>
                  <a:gd name="T14" fmla="*/ 247 w 1033"/>
                  <a:gd name="T15" fmla="*/ 688 h 698"/>
                  <a:gd name="T16" fmla="*/ 362 w 1033"/>
                  <a:gd name="T17" fmla="*/ 688 h 698"/>
                  <a:gd name="T18" fmla="*/ 362 w 1033"/>
                  <a:gd name="T19" fmla="*/ 653 h 698"/>
                  <a:gd name="T20" fmla="*/ 265 w 1033"/>
                  <a:gd name="T21" fmla="*/ 564 h 698"/>
                  <a:gd name="T22" fmla="*/ 273 w 1033"/>
                  <a:gd name="T23" fmla="*/ 494 h 698"/>
                  <a:gd name="T24" fmla="*/ 291 w 1033"/>
                  <a:gd name="T25" fmla="*/ 459 h 698"/>
                  <a:gd name="T26" fmla="*/ 344 w 1033"/>
                  <a:gd name="T27" fmla="*/ 388 h 698"/>
                  <a:gd name="T28" fmla="*/ 362 w 1033"/>
                  <a:gd name="T29" fmla="*/ 379 h 698"/>
                  <a:gd name="T30" fmla="*/ 379 w 1033"/>
                  <a:gd name="T31" fmla="*/ 344 h 698"/>
                  <a:gd name="T32" fmla="*/ 423 w 1033"/>
                  <a:gd name="T33" fmla="*/ 317 h 698"/>
                  <a:gd name="T34" fmla="*/ 432 w 1033"/>
                  <a:gd name="T35" fmla="*/ 282 h 698"/>
                  <a:gd name="T36" fmla="*/ 476 w 1033"/>
                  <a:gd name="T37" fmla="*/ 273 h 698"/>
                  <a:gd name="T38" fmla="*/ 520 w 1033"/>
                  <a:gd name="T39" fmla="*/ 256 h 698"/>
                  <a:gd name="T40" fmla="*/ 565 w 1033"/>
                  <a:gd name="T41" fmla="*/ 229 h 698"/>
                  <a:gd name="T42" fmla="*/ 873 w 1033"/>
                  <a:gd name="T43" fmla="*/ 123 h 698"/>
                  <a:gd name="T44" fmla="*/ 1032 w 1033"/>
                  <a:gd name="T45" fmla="*/ 44 h 698"/>
                  <a:gd name="T46" fmla="*/ 1023 w 1033"/>
                  <a:gd name="T47" fmla="*/ 8 h 698"/>
                  <a:gd name="T48" fmla="*/ 970 w 1033"/>
                  <a:gd name="T49" fmla="*/ 0 h 698"/>
                  <a:gd name="T50" fmla="*/ 838 w 1033"/>
                  <a:gd name="T51" fmla="*/ 44 h 698"/>
                  <a:gd name="T52" fmla="*/ 741 w 1033"/>
                  <a:gd name="T53" fmla="*/ 61 h 698"/>
                  <a:gd name="T54" fmla="*/ 644 w 1033"/>
                  <a:gd name="T55" fmla="*/ 70 h 698"/>
                  <a:gd name="T56" fmla="*/ 591 w 1033"/>
                  <a:gd name="T57" fmla="*/ 70 h 698"/>
                  <a:gd name="T58" fmla="*/ 547 w 1033"/>
                  <a:gd name="T59" fmla="*/ 88 h 698"/>
                  <a:gd name="T60" fmla="*/ 485 w 1033"/>
                  <a:gd name="T61" fmla="*/ 114 h 698"/>
                  <a:gd name="T62" fmla="*/ 397 w 1033"/>
                  <a:gd name="T63" fmla="*/ 141 h 698"/>
                  <a:gd name="T64" fmla="*/ 362 w 1033"/>
                  <a:gd name="T65" fmla="*/ 158 h 698"/>
                  <a:gd name="T66" fmla="*/ 326 w 1033"/>
                  <a:gd name="T67" fmla="*/ 185 h 698"/>
                  <a:gd name="T68" fmla="*/ 300 w 1033"/>
                  <a:gd name="T69" fmla="*/ 176 h 698"/>
                  <a:gd name="T70" fmla="*/ 291 w 1033"/>
                  <a:gd name="T71" fmla="*/ 220 h 698"/>
                  <a:gd name="T72" fmla="*/ 291 w 1033"/>
                  <a:gd name="T73" fmla="*/ 238 h 698"/>
                  <a:gd name="T74" fmla="*/ 265 w 1033"/>
                  <a:gd name="T75" fmla="*/ 256 h 698"/>
                  <a:gd name="T76" fmla="*/ 265 w 1033"/>
                  <a:gd name="T77" fmla="*/ 273 h 698"/>
                  <a:gd name="T78" fmla="*/ 247 w 1033"/>
                  <a:gd name="T79" fmla="*/ 282 h 698"/>
                  <a:gd name="T80" fmla="*/ 203 w 1033"/>
                  <a:gd name="T81" fmla="*/ 317 h 698"/>
                  <a:gd name="T82" fmla="*/ 176 w 1033"/>
                  <a:gd name="T83" fmla="*/ 335 h 698"/>
                  <a:gd name="T84" fmla="*/ 194 w 1033"/>
                  <a:gd name="T85" fmla="*/ 370 h 698"/>
                  <a:gd name="T86" fmla="*/ 176 w 1033"/>
                  <a:gd name="T87" fmla="*/ 397 h 698"/>
                  <a:gd name="T88" fmla="*/ 141 w 1033"/>
                  <a:gd name="T89" fmla="*/ 406 h 698"/>
                  <a:gd name="T90" fmla="*/ 123 w 1033"/>
                  <a:gd name="T91" fmla="*/ 423 h 698"/>
                  <a:gd name="T92" fmla="*/ 88 w 1033"/>
                  <a:gd name="T93" fmla="*/ 441 h 698"/>
                  <a:gd name="T94" fmla="*/ 88 w 1033"/>
                  <a:gd name="T95" fmla="*/ 467 h 698"/>
                  <a:gd name="T96" fmla="*/ 106 w 1033"/>
                  <a:gd name="T97" fmla="*/ 485 h 698"/>
                  <a:gd name="T98" fmla="*/ 71 w 1033"/>
                  <a:gd name="T99" fmla="*/ 512 h 698"/>
                  <a:gd name="T100" fmla="*/ 44 w 1033"/>
                  <a:gd name="T101" fmla="*/ 520 h 698"/>
                  <a:gd name="T102" fmla="*/ 0 w 1033"/>
                  <a:gd name="T103" fmla="*/ 556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3" h="698">
                    <a:moveTo>
                      <a:pt x="9" y="582"/>
                    </a:moveTo>
                    <a:lnTo>
                      <a:pt x="9" y="582"/>
                    </a:lnTo>
                    <a:lnTo>
                      <a:pt x="26" y="582"/>
                    </a:lnTo>
                    <a:lnTo>
                      <a:pt x="53" y="591"/>
                    </a:lnTo>
                    <a:lnTo>
                      <a:pt x="53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71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62" y="600"/>
                    </a:lnTo>
                    <a:lnTo>
                      <a:pt x="62" y="617"/>
                    </a:lnTo>
                    <a:lnTo>
                      <a:pt x="62" y="617"/>
                    </a:lnTo>
                    <a:lnTo>
                      <a:pt x="71" y="626"/>
                    </a:lnTo>
                    <a:lnTo>
                      <a:pt x="71" y="626"/>
                    </a:lnTo>
                    <a:lnTo>
                      <a:pt x="79" y="635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106" y="626"/>
                    </a:lnTo>
                    <a:lnTo>
                      <a:pt x="106" y="617"/>
                    </a:lnTo>
                    <a:lnTo>
                      <a:pt x="106" y="609"/>
                    </a:lnTo>
                    <a:lnTo>
                      <a:pt x="106" y="609"/>
                    </a:lnTo>
                    <a:lnTo>
                      <a:pt x="106" y="600"/>
                    </a:lnTo>
                    <a:lnTo>
                      <a:pt x="106" y="600"/>
                    </a:lnTo>
                    <a:lnTo>
                      <a:pt x="123" y="609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32" y="635"/>
                    </a:lnTo>
                    <a:lnTo>
                      <a:pt x="123" y="644"/>
                    </a:lnTo>
                    <a:lnTo>
                      <a:pt x="123" y="644"/>
                    </a:lnTo>
                    <a:lnTo>
                      <a:pt x="132" y="662"/>
                    </a:lnTo>
                    <a:lnTo>
                      <a:pt x="132" y="662"/>
                    </a:lnTo>
                    <a:lnTo>
                      <a:pt x="150" y="670"/>
                    </a:lnTo>
                    <a:lnTo>
                      <a:pt x="176" y="679"/>
                    </a:lnTo>
                    <a:lnTo>
                      <a:pt x="212" y="688"/>
                    </a:lnTo>
                    <a:lnTo>
                      <a:pt x="247" y="688"/>
                    </a:lnTo>
                    <a:lnTo>
                      <a:pt x="247" y="688"/>
                    </a:lnTo>
                    <a:lnTo>
                      <a:pt x="326" y="697"/>
                    </a:lnTo>
                    <a:lnTo>
                      <a:pt x="326" y="697"/>
                    </a:lnTo>
                    <a:lnTo>
                      <a:pt x="353" y="688"/>
                    </a:lnTo>
                    <a:lnTo>
                      <a:pt x="362" y="688"/>
                    </a:lnTo>
                    <a:lnTo>
                      <a:pt x="362" y="688"/>
                    </a:lnTo>
                    <a:lnTo>
                      <a:pt x="370" y="670"/>
                    </a:lnTo>
                    <a:lnTo>
                      <a:pt x="370" y="670"/>
                    </a:lnTo>
                    <a:lnTo>
                      <a:pt x="362" y="653"/>
                    </a:lnTo>
                    <a:lnTo>
                      <a:pt x="362" y="653"/>
                    </a:lnTo>
                    <a:lnTo>
                      <a:pt x="335" y="635"/>
                    </a:lnTo>
                    <a:lnTo>
                      <a:pt x="335" y="635"/>
                    </a:lnTo>
                    <a:lnTo>
                      <a:pt x="291" y="600"/>
                    </a:lnTo>
                    <a:lnTo>
                      <a:pt x="291" y="600"/>
                    </a:lnTo>
                    <a:lnTo>
                      <a:pt x="265" y="564"/>
                    </a:lnTo>
                    <a:lnTo>
                      <a:pt x="256" y="538"/>
                    </a:lnTo>
                    <a:lnTo>
                      <a:pt x="256" y="520"/>
                    </a:lnTo>
                    <a:lnTo>
                      <a:pt x="256" y="520"/>
                    </a:lnTo>
                    <a:lnTo>
                      <a:pt x="256" y="512"/>
                    </a:lnTo>
                    <a:lnTo>
                      <a:pt x="273" y="494"/>
                    </a:lnTo>
                    <a:lnTo>
                      <a:pt x="273" y="494"/>
                    </a:lnTo>
                    <a:lnTo>
                      <a:pt x="291" y="476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300" y="450"/>
                    </a:lnTo>
                    <a:lnTo>
                      <a:pt x="318" y="432"/>
                    </a:lnTo>
                    <a:lnTo>
                      <a:pt x="318" y="432"/>
                    </a:lnTo>
                    <a:lnTo>
                      <a:pt x="335" y="414"/>
                    </a:lnTo>
                    <a:lnTo>
                      <a:pt x="344" y="388"/>
                    </a:lnTo>
                    <a:lnTo>
                      <a:pt x="344" y="388"/>
                    </a:lnTo>
                    <a:lnTo>
                      <a:pt x="353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79" y="370"/>
                    </a:lnTo>
                    <a:lnTo>
                      <a:pt x="379" y="361"/>
                    </a:lnTo>
                    <a:lnTo>
                      <a:pt x="379" y="353"/>
                    </a:lnTo>
                    <a:lnTo>
                      <a:pt x="379" y="353"/>
                    </a:lnTo>
                    <a:lnTo>
                      <a:pt x="379" y="344"/>
                    </a:lnTo>
                    <a:lnTo>
                      <a:pt x="379" y="344"/>
                    </a:lnTo>
                    <a:lnTo>
                      <a:pt x="388" y="344"/>
                    </a:lnTo>
                    <a:lnTo>
                      <a:pt x="388" y="344"/>
                    </a:lnTo>
                    <a:lnTo>
                      <a:pt x="406" y="335"/>
                    </a:lnTo>
                    <a:lnTo>
                      <a:pt x="423" y="317"/>
                    </a:lnTo>
                    <a:lnTo>
                      <a:pt x="423" y="317"/>
                    </a:lnTo>
                    <a:lnTo>
                      <a:pt x="432" y="300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41" y="282"/>
                    </a:lnTo>
                    <a:lnTo>
                      <a:pt x="441" y="282"/>
                    </a:lnTo>
                    <a:lnTo>
                      <a:pt x="468" y="282"/>
                    </a:lnTo>
                    <a:lnTo>
                      <a:pt x="476" y="273"/>
                    </a:lnTo>
                    <a:lnTo>
                      <a:pt x="485" y="264"/>
                    </a:lnTo>
                    <a:lnTo>
                      <a:pt x="485" y="264"/>
                    </a:lnTo>
                    <a:lnTo>
                      <a:pt x="512" y="256"/>
                    </a:lnTo>
                    <a:lnTo>
                      <a:pt x="512" y="256"/>
                    </a:lnTo>
                    <a:lnTo>
                      <a:pt x="520" y="256"/>
                    </a:lnTo>
                    <a:lnTo>
                      <a:pt x="520" y="256"/>
                    </a:lnTo>
                    <a:lnTo>
                      <a:pt x="529" y="256"/>
                    </a:lnTo>
                    <a:lnTo>
                      <a:pt x="529" y="256"/>
                    </a:lnTo>
                    <a:lnTo>
                      <a:pt x="547" y="247"/>
                    </a:lnTo>
                    <a:lnTo>
                      <a:pt x="565" y="229"/>
                    </a:lnTo>
                    <a:lnTo>
                      <a:pt x="565" y="229"/>
                    </a:lnTo>
                    <a:lnTo>
                      <a:pt x="600" y="211"/>
                    </a:lnTo>
                    <a:lnTo>
                      <a:pt x="679" y="176"/>
                    </a:lnTo>
                    <a:lnTo>
                      <a:pt x="776" y="150"/>
                    </a:lnTo>
                    <a:lnTo>
                      <a:pt x="873" y="123"/>
                    </a:lnTo>
                    <a:lnTo>
                      <a:pt x="873" y="123"/>
                    </a:lnTo>
                    <a:lnTo>
                      <a:pt x="926" y="105"/>
                    </a:lnTo>
                    <a:lnTo>
                      <a:pt x="970" y="88"/>
                    </a:lnTo>
                    <a:lnTo>
                      <a:pt x="1015" y="61"/>
                    </a:lnTo>
                    <a:lnTo>
                      <a:pt x="1032" y="44"/>
                    </a:lnTo>
                    <a:lnTo>
                      <a:pt x="1032" y="44"/>
                    </a:lnTo>
                    <a:lnTo>
                      <a:pt x="1032" y="35"/>
                    </a:lnTo>
                    <a:lnTo>
                      <a:pt x="1032" y="35"/>
                    </a:lnTo>
                    <a:lnTo>
                      <a:pt x="1023" y="8"/>
                    </a:lnTo>
                    <a:lnTo>
                      <a:pt x="1023" y="8"/>
                    </a:lnTo>
                    <a:lnTo>
                      <a:pt x="1015" y="8"/>
                    </a:lnTo>
                    <a:lnTo>
                      <a:pt x="1015" y="8"/>
                    </a:lnTo>
                    <a:lnTo>
                      <a:pt x="997" y="0"/>
                    </a:lnTo>
                    <a:lnTo>
                      <a:pt x="970" y="0"/>
                    </a:lnTo>
                    <a:lnTo>
                      <a:pt x="970" y="0"/>
                    </a:lnTo>
                    <a:lnTo>
                      <a:pt x="935" y="0"/>
                    </a:lnTo>
                    <a:lnTo>
                      <a:pt x="891" y="17"/>
                    </a:lnTo>
                    <a:lnTo>
                      <a:pt x="856" y="26"/>
                    </a:lnTo>
                    <a:lnTo>
                      <a:pt x="838" y="44"/>
                    </a:lnTo>
                    <a:lnTo>
                      <a:pt x="838" y="44"/>
                    </a:lnTo>
                    <a:lnTo>
                      <a:pt x="812" y="52"/>
                    </a:lnTo>
                    <a:lnTo>
                      <a:pt x="785" y="52"/>
                    </a:lnTo>
                    <a:lnTo>
                      <a:pt x="785" y="52"/>
                    </a:lnTo>
                    <a:lnTo>
                      <a:pt x="768" y="52"/>
                    </a:lnTo>
                    <a:lnTo>
                      <a:pt x="741" y="61"/>
                    </a:lnTo>
                    <a:lnTo>
                      <a:pt x="741" y="61"/>
                    </a:lnTo>
                    <a:lnTo>
                      <a:pt x="715" y="79"/>
                    </a:lnTo>
                    <a:lnTo>
                      <a:pt x="670" y="79"/>
                    </a:lnTo>
                    <a:lnTo>
                      <a:pt x="670" y="79"/>
                    </a:lnTo>
                    <a:lnTo>
                      <a:pt x="644" y="70"/>
                    </a:lnTo>
                    <a:lnTo>
                      <a:pt x="644" y="70"/>
                    </a:lnTo>
                    <a:lnTo>
                      <a:pt x="626" y="70"/>
                    </a:lnTo>
                    <a:lnTo>
                      <a:pt x="609" y="70"/>
                    </a:lnTo>
                    <a:lnTo>
                      <a:pt x="591" y="70"/>
                    </a:lnTo>
                    <a:lnTo>
                      <a:pt x="591" y="70"/>
                    </a:lnTo>
                    <a:lnTo>
                      <a:pt x="582" y="79"/>
                    </a:lnTo>
                    <a:lnTo>
                      <a:pt x="582" y="79"/>
                    </a:lnTo>
                    <a:lnTo>
                      <a:pt x="573" y="79"/>
                    </a:lnTo>
                    <a:lnTo>
                      <a:pt x="573" y="79"/>
                    </a:lnTo>
                    <a:lnTo>
                      <a:pt x="547" y="88"/>
                    </a:lnTo>
                    <a:lnTo>
                      <a:pt x="547" y="88"/>
                    </a:lnTo>
                    <a:lnTo>
                      <a:pt x="529" y="97"/>
                    </a:lnTo>
                    <a:lnTo>
                      <a:pt x="512" y="105"/>
                    </a:lnTo>
                    <a:lnTo>
                      <a:pt x="512" y="105"/>
                    </a:lnTo>
                    <a:lnTo>
                      <a:pt x="485" y="114"/>
                    </a:lnTo>
                    <a:lnTo>
                      <a:pt x="485" y="114"/>
                    </a:lnTo>
                    <a:lnTo>
                      <a:pt x="432" y="123"/>
                    </a:lnTo>
                    <a:lnTo>
                      <a:pt x="415" y="132"/>
                    </a:lnTo>
                    <a:lnTo>
                      <a:pt x="397" y="141"/>
                    </a:lnTo>
                    <a:lnTo>
                      <a:pt x="397" y="141"/>
                    </a:lnTo>
                    <a:lnTo>
                      <a:pt x="397" y="150"/>
                    </a:lnTo>
                    <a:lnTo>
                      <a:pt x="397" y="150"/>
                    </a:lnTo>
                    <a:lnTo>
                      <a:pt x="379" y="158"/>
                    </a:lnTo>
                    <a:lnTo>
                      <a:pt x="379" y="158"/>
                    </a:lnTo>
                    <a:lnTo>
                      <a:pt x="362" y="158"/>
                    </a:lnTo>
                    <a:lnTo>
                      <a:pt x="362" y="176"/>
                    </a:lnTo>
                    <a:lnTo>
                      <a:pt x="362" y="176"/>
                    </a:lnTo>
                    <a:lnTo>
                      <a:pt x="353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09" y="176"/>
                    </a:lnTo>
                    <a:lnTo>
                      <a:pt x="309" y="176"/>
                    </a:lnTo>
                    <a:lnTo>
                      <a:pt x="300" y="176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82" y="203"/>
                    </a:lnTo>
                    <a:lnTo>
                      <a:pt x="282" y="203"/>
                    </a:lnTo>
                    <a:lnTo>
                      <a:pt x="291" y="220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291" y="238"/>
                    </a:lnTo>
                    <a:lnTo>
                      <a:pt x="282" y="238"/>
                    </a:lnTo>
                    <a:lnTo>
                      <a:pt x="282" y="238"/>
                    </a:lnTo>
                    <a:lnTo>
                      <a:pt x="273" y="247"/>
                    </a:lnTo>
                    <a:lnTo>
                      <a:pt x="273" y="247"/>
                    </a:lnTo>
                    <a:lnTo>
                      <a:pt x="265" y="256"/>
                    </a:lnTo>
                    <a:lnTo>
                      <a:pt x="265" y="264"/>
                    </a:lnTo>
                    <a:lnTo>
                      <a:pt x="265" y="264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247" y="282"/>
                    </a:lnTo>
                    <a:lnTo>
                      <a:pt x="247" y="282"/>
                    </a:lnTo>
                    <a:lnTo>
                      <a:pt x="238" y="291"/>
                    </a:lnTo>
                    <a:lnTo>
                      <a:pt x="247" y="300"/>
                    </a:lnTo>
                    <a:lnTo>
                      <a:pt x="247" y="300"/>
                    </a:lnTo>
                    <a:lnTo>
                      <a:pt x="212" y="317"/>
                    </a:lnTo>
                    <a:lnTo>
                      <a:pt x="203" y="317"/>
                    </a:lnTo>
                    <a:lnTo>
                      <a:pt x="203" y="317"/>
                    </a:lnTo>
                    <a:lnTo>
                      <a:pt x="194" y="317"/>
                    </a:lnTo>
                    <a:lnTo>
                      <a:pt x="194" y="317"/>
                    </a:lnTo>
                    <a:lnTo>
                      <a:pt x="185" y="326"/>
                    </a:lnTo>
                    <a:lnTo>
                      <a:pt x="176" y="335"/>
                    </a:lnTo>
                    <a:lnTo>
                      <a:pt x="176" y="344"/>
                    </a:lnTo>
                    <a:lnTo>
                      <a:pt x="176" y="344"/>
                    </a:lnTo>
                    <a:lnTo>
                      <a:pt x="176" y="353"/>
                    </a:lnTo>
                    <a:lnTo>
                      <a:pt x="194" y="370"/>
                    </a:lnTo>
                    <a:lnTo>
                      <a:pt x="194" y="370"/>
                    </a:lnTo>
                    <a:lnTo>
                      <a:pt x="185" y="379"/>
                    </a:lnTo>
                    <a:lnTo>
                      <a:pt x="176" y="388"/>
                    </a:lnTo>
                    <a:lnTo>
                      <a:pt x="176" y="388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59" y="406"/>
                    </a:lnTo>
                    <a:lnTo>
                      <a:pt x="141" y="406"/>
                    </a:lnTo>
                    <a:lnTo>
                      <a:pt x="141" y="406"/>
                    </a:lnTo>
                    <a:lnTo>
                      <a:pt x="132" y="406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32"/>
                    </a:lnTo>
                    <a:lnTo>
                      <a:pt x="123" y="432"/>
                    </a:lnTo>
                    <a:lnTo>
                      <a:pt x="97" y="432"/>
                    </a:lnTo>
                    <a:lnTo>
                      <a:pt x="97" y="432"/>
                    </a:lnTo>
                    <a:lnTo>
                      <a:pt x="88" y="441"/>
                    </a:lnTo>
                    <a:lnTo>
                      <a:pt x="88" y="450"/>
                    </a:lnTo>
                    <a:lnTo>
                      <a:pt x="88" y="450"/>
                    </a:lnTo>
                    <a:lnTo>
                      <a:pt x="79" y="459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97" y="485"/>
                    </a:lnTo>
                    <a:lnTo>
                      <a:pt x="97" y="485"/>
                    </a:lnTo>
                    <a:lnTo>
                      <a:pt x="79" y="494"/>
                    </a:lnTo>
                    <a:lnTo>
                      <a:pt x="71" y="512"/>
                    </a:lnTo>
                    <a:lnTo>
                      <a:pt x="71" y="512"/>
                    </a:lnTo>
                    <a:lnTo>
                      <a:pt x="53" y="520"/>
                    </a:lnTo>
                    <a:lnTo>
                      <a:pt x="53" y="520"/>
                    </a:lnTo>
                    <a:lnTo>
                      <a:pt x="44" y="520"/>
                    </a:lnTo>
                    <a:lnTo>
                      <a:pt x="44" y="520"/>
                    </a:lnTo>
                    <a:lnTo>
                      <a:pt x="18" y="529"/>
                    </a:lnTo>
                    <a:lnTo>
                      <a:pt x="9" y="52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0" y="556"/>
                    </a:lnTo>
                    <a:lnTo>
                      <a:pt x="0" y="573"/>
                    </a:lnTo>
                    <a:lnTo>
                      <a:pt x="0" y="573"/>
                    </a:lnTo>
                    <a:lnTo>
                      <a:pt x="9" y="58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2BC4CDD3-A72D-4844-9067-54DA95D11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338" y="3071813"/>
                <a:ext cx="101600" cy="107950"/>
              </a:xfrm>
              <a:custGeom>
                <a:avLst/>
                <a:gdLst>
                  <a:gd name="T0" fmla="*/ 159 w 283"/>
                  <a:gd name="T1" fmla="*/ 256 h 301"/>
                  <a:gd name="T2" fmla="*/ 194 w 283"/>
                  <a:gd name="T3" fmla="*/ 247 h 301"/>
                  <a:gd name="T4" fmla="*/ 212 w 283"/>
                  <a:gd name="T5" fmla="*/ 247 h 301"/>
                  <a:gd name="T6" fmla="*/ 229 w 283"/>
                  <a:gd name="T7" fmla="*/ 247 h 301"/>
                  <a:gd name="T8" fmla="*/ 238 w 283"/>
                  <a:gd name="T9" fmla="*/ 247 h 301"/>
                  <a:gd name="T10" fmla="*/ 247 w 283"/>
                  <a:gd name="T11" fmla="*/ 212 h 301"/>
                  <a:gd name="T12" fmla="*/ 238 w 283"/>
                  <a:gd name="T13" fmla="*/ 106 h 301"/>
                  <a:gd name="T14" fmla="*/ 238 w 283"/>
                  <a:gd name="T15" fmla="*/ 106 h 301"/>
                  <a:gd name="T16" fmla="*/ 247 w 283"/>
                  <a:gd name="T17" fmla="*/ 97 h 301"/>
                  <a:gd name="T18" fmla="*/ 247 w 283"/>
                  <a:gd name="T19" fmla="*/ 97 h 301"/>
                  <a:gd name="T20" fmla="*/ 264 w 283"/>
                  <a:gd name="T21" fmla="*/ 88 h 301"/>
                  <a:gd name="T22" fmla="*/ 282 w 283"/>
                  <a:gd name="T23" fmla="*/ 80 h 301"/>
                  <a:gd name="T24" fmla="*/ 282 w 283"/>
                  <a:gd name="T25" fmla="*/ 62 h 301"/>
                  <a:gd name="T26" fmla="*/ 273 w 283"/>
                  <a:gd name="T27" fmla="*/ 36 h 301"/>
                  <a:gd name="T28" fmla="*/ 247 w 283"/>
                  <a:gd name="T29" fmla="*/ 9 h 301"/>
                  <a:gd name="T30" fmla="*/ 220 w 283"/>
                  <a:gd name="T31" fmla="*/ 0 h 301"/>
                  <a:gd name="T32" fmla="*/ 194 w 283"/>
                  <a:gd name="T33" fmla="*/ 9 h 301"/>
                  <a:gd name="T34" fmla="*/ 185 w 283"/>
                  <a:gd name="T35" fmla="*/ 9 h 301"/>
                  <a:gd name="T36" fmla="*/ 176 w 283"/>
                  <a:gd name="T37" fmla="*/ 18 h 301"/>
                  <a:gd name="T38" fmla="*/ 159 w 283"/>
                  <a:gd name="T39" fmla="*/ 27 h 301"/>
                  <a:gd name="T40" fmla="*/ 159 w 283"/>
                  <a:gd name="T41" fmla="*/ 44 h 301"/>
                  <a:gd name="T42" fmla="*/ 150 w 283"/>
                  <a:gd name="T43" fmla="*/ 53 h 301"/>
                  <a:gd name="T44" fmla="*/ 141 w 283"/>
                  <a:gd name="T45" fmla="*/ 62 h 301"/>
                  <a:gd name="T46" fmla="*/ 123 w 283"/>
                  <a:gd name="T47" fmla="*/ 62 h 301"/>
                  <a:gd name="T48" fmla="*/ 114 w 283"/>
                  <a:gd name="T49" fmla="*/ 62 h 301"/>
                  <a:gd name="T50" fmla="*/ 88 w 283"/>
                  <a:gd name="T51" fmla="*/ 71 h 301"/>
                  <a:gd name="T52" fmla="*/ 88 w 283"/>
                  <a:gd name="T53" fmla="*/ 80 h 301"/>
                  <a:gd name="T54" fmla="*/ 62 w 283"/>
                  <a:gd name="T55" fmla="*/ 80 h 301"/>
                  <a:gd name="T56" fmla="*/ 35 w 283"/>
                  <a:gd name="T57" fmla="*/ 80 h 301"/>
                  <a:gd name="T58" fmla="*/ 17 w 283"/>
                  <a:gd name="T59" fmla="*/ 80 h 301"/>
                  <a:gd name="T60" fmla="*/ 17 w 283"/>
                  <a:gd name="T61" fmla="*/ 97 h 301"/>
                  <a:gd name="T62" fmla="*/ 26 w 283"/>
                  <a:gd name="T63" fmla="*/ 106 h 301"/>
                  <a:gd name="T64" fmla="*/ 35 w 283"/>
                  <a:gd name="T65" fmla="*/ 115 h 301"/>
                  <a:gd name="T66" fmla="*/ 26 w 283"/>
                  <a:gd name="T67" fmla="*/ 115 h 301"/>
                  <a:gd name="T68" fmla="*/ 26 w 283"/>
                  <a:gd name="T69" fmla="*/ 124 h 301"/>
                  <a:gd name="T70" fmla="*/ 17 w 283"/>
                  <a:gd name="T71" fmla="*/ 133 h 301"/>
                  <a:gd name="T72" fmla="*/ 35 w 283"/>
                  <a:gd name="T73" fmla="*/ 159 h 301"/>
                  <a:gd name="T74" fmla="*/ 44 w 283"/>
                  <a:gd name="T75" fmla="*/ 168 h 301"/>
                  <a:gd name="T76" fmla="*/ 53 w 283"/>
                  <a:gd name="T77" fmla="*/ 168 h 301"/>
                  <a:gd name="T78" fmla="*/ 53 w 283"/>
                  <a:gd name="T79" fmla="*/ 168 h 301"/>
                  <a:gd name="T80" fmla="*/ 62 w 283"/>
                  <a:gd name="T81" fmla="*/ 177 h 301"/>
                  <a:gd name="T82" fmla="*/ 53 w 283"/>
                  <a:gd name="T83" fmla="*/ 186 h 301"/>
                  <a:gd name="T84" fmla="*/ 44 w 283"/>
                  <a:gd name="T85" fmla="*/ 194 h 301"/>
                  <a:gd name="T86" fmla="*/ 35 w 283"/>
                  <a:gd name="T87" fmla="*/ 212 h 301"/>
                  <a:gd name="T88" fmla="*/ 17 w 283"/>
                  <a:gd name="T89" fmla="*/ 230 h 301"/>
                  <a:gd name="T90" fmla="*/ 9 w 283"/>
                  <a:gd name="T91" fmla="*/ 239 h 301"/>
                  <a:gd name="T92" fmla="*/ 0 w 283"/>
                  <a:gd name="T93" fmla="*/ 247 h 301"/>
                  <a:gd name="T94" fmla="*/ 0 w 283"/>
                  <a:gd name="T95" fmla="*/ 256 h 301"/>
                  <a:gd name="T96" fmla="*/ 9 w 283"/>
                  <a:gd name="T97" fmla="*/ 265 h 301"/>
                  <a:gd name="T98" fmla="*/ 62 w 283"/>
                  <a:gd name="T99" fmla="*/ 300 h 301"/>
                  <a:gd name="T100" fmla="*/ 114 w 283"/>
                  <a:gd name="T101" fmla="*/ 292 h 301"/>
                  <a:gd name="T102" fmla="*/ 159 w 283"/>
                  <a:gd name="T103" fmla="*/ 256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3" h="301">
                    <a:moveTo>
                      <a:pt x="159" y="256"/>
                    </a:moveTo>
                    <a:lnTo>
                      <a:pt x="159" y="256"/>
                    </a:lnTo>
                    <a:lnTo>
                      <a:pt x="185" y="247"/>
                    </a:lnTo>
                    <a:lnTo>
                      <a:pt x="194" y="247"/>
                    </a:lnTo>
                    <a:lnTo>
                      <a:pt x="194" y="247"/>
                    </a:lnTo>
                    <a:lnTo>
                      <a:pt x="212" y="247"/>
                    </a:lnTo>
                    <a:lnTo>
                      <a:pt x="229" y="247"/>
                    </a:lnTo>
                    <a:lnTo>
                      <a:pt x="229" y="247"/>
                    </a:lnTo>
                    <a:lnTo>
                      <a:pt x="238" y="247"/>
                    </a:lnTo>
                    <a:lnTo>
                      <a:pt x="238" y="247"/>
                    </a:lnTo>
                    <a:lnTo>
                      <a:pt x="247" y="230"/>
                    </a:lnTo>
                    <a:lnTo>
                      <a:pt x="247" y="212"/>
                    </a:lnTo>
                    <a:lnTo>
                      <a:pt x="256" y="177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64" y="88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82" y="71"/>
                    </a:lnTo>
                    <a:lnTo>
                      <a:pt x="282" y="62"/>
                    </a:lnTo>
                    <a:lnTo>
                      <a:pt x="282" y="62"/>
                    </a:lnTo>
                    <a:lnTo>
                      <a:pt x="273" y="36"/>
                    </a:lnTo>
                    <a:lnTo>
                      <a:pt x="247" y="9"/>
                    </a:lnTo>
                    <a:lnTo>
                      <a:pt x="247" y="9"/>
                    </a:lnTo>
                    <a:lnTo>
                      <a:pt x="238" y="0"/>
                    </a:lnTo>
                    <a:lnTo>
                      <a:pt x="220" y="0"/>
                    </a:lnTo>
                    <a:lnTo>
                      <a:pt x="194" y="9"/>
                    </a:lnTo>
                    <a:lnTo>
                      <a:pt x="194" y="9"/>
                    </a:lnTo>
                    <a:lnTo>
                      <a:pt x="185" y="9"/>
                    </a:lnTo>
                    <a:lnTo>
                      <a:pt x="185" y="9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67" y="18"/>
                    </a:lnTo>
                    <a:lnTo>
                      <a:pt x="159" y="27"/>
                    </a:lnTo>
                    <a:lnTo>
                      <a:pt x="159" y="27"/>
                    </a:lnTo>
                    <a:lnTo>
                      <a:pt x="159" y="44"/>
                    </a:lnTo>
                    <a:lnTo>
                      <a:pt x="159" y="44"/>
                    </a:lnTo>
                    <a:lnTo>
                      <a:pt x="150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23" y="62"/>
                    </a:lnTo>
                    <a:lnTo>
                      <a:pt x="123" y="62"/>
                    </a:lnTo>
                    <a:lnTo>
                      <a:pt x="114" y="62"/>
                    </a:lnTo>
                    <a:lnTo>
                      <a:pt x="114" y="62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62" y="80"/>
                    </a:lnTo>
                    <a:lnTo>
                      <a:pt x="62" y="80"/>
                    </a:lnTo>
                    <a:lnTo>
                      <a:pt x="53" y="80"/>
                    </a:lnTo>
                    <a:lnTo>
                      <a:pt x="35" y="80"/>
                    </a:lnTo>
                    <a:lnTo>
                      <a:pt x="35" y="80"/>
                    </a:lnTo>
                    <a:lnTo>
                      <a:pt x="17" y="80"/>
                    </a:lnTo>
                    <a:lnTo>
                      <a:pt x="17" y="97"/>
                    </a:lnTo>
                    <a:lnTo>
                      <a:pt x="17" y="97"/>
                    </a:lnTo>
                    <a:lnTo>
                      <a:pt x="17" y="106"/>
                    </a:lnTo>
                    <a:lnTo>
                      <a:pt x="26" y="106"/>
                    </a:lnTo>
                    <a:lnTo>
                      <a:pt x="26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26" y="115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26" y="150"/>
                    </a:lnTo>
                    <a:lnTo>
                      <a:pt x="35" y="159"/>
                    </a:lnTo>
                    <a:lnTo>
                      <a:pt x="35" y="159"/>
                    </a:lnTo>
                    <a:lnTo>
                      <a:pt x="44" y="168"/>
                    </a:lnTo>
                    <a:lnTo>
                      <a:pt x="44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62" y="177"/>
                    </a:lnTo>
                    <a:lnTo>
                      <a:pt x="62" y="177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44" y="194"/>
                    </a:lnTo>
                    <a:lnTo>
                      <a:pt x="35" y="212"/>
                    </a:lnTo>
                    <a:lnTo>
                      <a:pt x="35" y="212"/>
                    </a:lnTo>
                    <a:lnTo>
                      <a:pt x="35" y="221"/>
                    </a:lnTo>
                    <a:lnTo>
                      <a:pt x="17" y="230"/>
                    </a:lnTo>
                    <a:lnTo>
                      <a:pt x="17" y="230"/>
                    </a:lnTo>
                    <a:lnTo>
                      <a:pt x="9" y="239"/>
                    </a:lnTo>
                    <a:lnTo>
                      <a:pt x="9" y="239"/>
                    </a:lnTo>
                    <a:lnTo>
                      <a:pt x="0" y="247"/>
                    </a:lnTo>
                    <a:lnTo>
                      <a:pt x="0" y="247"/>
                    </a:lnTo>
                    <a:lnTo>
                      <a:pt x="0" y="256"/>
                    </a:lnTo>
                    <a:lnTo>
                      <a:pt x="9" y="265"/>
                    </a:lnTo>
                    <a:lnTo>
                      <a:pt x="9" y="265"/>
                    </a:lnTo>
                    <a:lnTo>
                      <a:pt x="35" y="292"/>
                    </a:lnTo>
                    <a:lnTo>
                      <a:pt x="62" y="300"/>
                    </a:lnTo>
                    <a:lnTo>
                      <a:pt x="62" y="300"/>
                    </a:lnTo>
                    <a:lnTo>
                      <a:pt x="114" y="292"/>
                    </a:lnTo>
                    <a:lnTo>
                      <a:pt x="141" y="274"/>
                    </a:lnTo>
                    <a:lnTo>
                      <a:pt x="159" y="25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474EB8E2-59FC-E249-A197-C96A7CEAA1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6888" y="2973388"/>
                <a:ext cx="171450" cy="241300"/>
              </a:xfrm>
              <a:custGeom>
                <a:avLst/>
                <a:gdLst>
                  <a:gd name="T0" fmla="*/ 27 w 478"/>
                  <a:gd name="T1" fmla="*/ 203 h 671"/>
                  <a:gd name="T2" fmla="*/ 27 w 478"/>
                  <a:gd name="T3" fmla="*/ 229 h 671"/>
                  <a:gd name="T4" fmla="*/ 53 w 478"/>
                  <a:gd name="T5" fmla="*/ 264 h 671"/>
                  <a:gd name="T6" fmla="*/ 80 w 478"/>
                  <a:gd name="T7" fmla="*/ 282 h 671"/>
                  <a:gd name="T8" fmla="*/ 71 w 478"/>
                  <a:gd name="T9" fmla="*/ 300 h 671"/>
                  <a:gd name="T10" fmla="*/ 106 w 478"/>
                  <a:gd name="T11" fmla="*/ 326 h 671"/>
                  <a:gd name="T12" fmla="*/ 168 w 478"/>
                  <a:gd name="T13" fmla="*/ 300 h 671"/>
                  <a:gd name="T14" fmla="*/ 159 w 478"/>
                  <a:gd name="T15" fmla="*/ 326 h 671"/>
                  <a:gd name="T16" fmla="*/ 177 w 478"/>
                  <a:gd name="T17" fmla="*/ 361 h 671"/>
                  <a:gd name="T18" fmla="*/ 185 w 478"/>
                  <a:gd name="T19" fmla="*/ 370 h 671"/>
                  <a:gd name="T20" fmla="*/ 159 w 478"/>
                  <a:gd name="T21" fmla="*/ 423 h 671"/>
                  <a:gd name="T22" fmla="*/ 115 w 478"/>
                  <a:gd name="T23" fmla="*/ 414 h 671"/>
                  <a:gd name="T24" fmla="*/ 97 w 478"/>
                  <a:gd name="T25" fmla="*/ 441 h 671"/>
                  <a:gd name="T26" fmla="*/ 97 w 478"/>
                  <a:gd name="T27" fmla="*/ 476 h 671"/>
                  <a:gd name="T28" fmla="*/ 115 w 478"/>
                  <a:gd name="T29" fmla="*/ 503 h 671"/>
                  <a:gd name="T30" fmla="*/ 53 w 478"/>
                  <a:gd name="T31" fmla="*/ 529 h 671"/>
                  <a:gd name="T32" fmla="*/ 97 w 478"/>
                  <a:gd name="T33" fmla="*/ 556 h 671"/>
                  <a:gd name="T34" fmla="*/ 106 w 478"/>
                  <a:gd name="T35" fmla="*/ 556 h 671"/>
                  <a:gd name="T36" fmla="*/ 141 w 478"/>
                  <a:gd name="T37" fmla="*/ 565 h 671"/>
                  <a:gd name="T38" fmla="*/ 185 w 478"/>
                  <a:gd name="T39" fmla="*/ 573 h 671"/>
                  <a:gd name="T40" fmla="*/ 97 w 478"/>
                  <a:gd name="T41" fmla="*/ 609 h 671"/>
                  <a:gd name="T42" fmla="*/ 71 w 478"/>
                  <a:gd name="T43" fmla="*/ 670 h 671"/>
                  <a:gd name="T44" fmla="*/ 106 w 478"/>
                  <a:gd name="T45" fmla="*/ 662 h 671"/>
                  <a:gd name="T46" fmla="*/ 141 w 478"/>
                  <a:gd name="T47" fmla="*/ 662 h 671"/>
                  <a:gd name="T48" fmla="*/ 168 w 478"/>
                  <a:gd name="T49" fmla="*/ 653 h 671"/>
                  <a:gd name="T50" fmla="*/ 212 w 478"/>
                  <a:gd name="T51" fmla="*/ 635 h 671"/>
                  <a:gd name="T52" fmla="*/ 274 w 478"/>
                  <a:gd name="T53" fmla="*/ 626 h 671"/>
                  <a:gd name="T54" fmla="*/ 300 w 478"/>
                  <a:gd name="T55" fmla="*/ 635 h 671"/>
                  <a:gd name="T56" fmla="*/ 424 w 478"/>
                  <a:gd name="T57" fmla="*/ 600 h 671"/>
                  <a:gd name="T58" fmla="*/ 441 w 478"/>
                  <a:gd name="T59" fmla="*/ 565 h 671"/>
                  <a:gd name="T60" fmla="*/ 441 w 478"/>
                  <a:gd name="T61" fmla="*/ 538 h 671"/>
                  <a:gd name="T62" fmla="*/ 477 w 478"/>
                  <a:gd name="T63" fmla="*/ 476 h 671"/>
                  <a:gd name="T64" fmla="*/ 441 w 478"/>
                  <a:gd name="T65" fmla="*/ 450 h 671"/>
                  <a:gd name="T66" fmla="*/ 388 w 478"/>
                  <a:gd name="T67" fmla="*/ 450 h 671"/>
                  <a:gd name="T68" fmla="*/ 380 w 478"/>
                  <a:gd name="T69" fmla="*/ 414 h 671"/>
                  <a:gd name="T70" fmla="*/ 371 w 478"/>
                  <a:gd name="T71" fmla="*/ 406 h 671"/>
                  <a:gd name="T72" fmla="*/ 362 w 478"/>
                  <a:gd name="T73" fmla="*/ 353 h 671"/>
                  <a:gd name="T74" fmla="*/ 291 w 478"/>
                  <a:gd name="T75" fmla="*/ 264 h 671"/>
                  <a:gd name="T76" fmla="*/ 265 w 478"/>
                  <a:gd name="T77" fmla="*/ 238 h 671"/>
                  <a:gd name="T78" fmla="*/ 238 w 478"/>
                  <a:gd name="T79" fmla="*/ 211 h 671"/>
                  <a:gd name="T80" fmla="*/ 221 w 478"/>
                  <a:gd name="T81" fmla="*/ 194 h 671"/>
                  <a:gd name="T82" fmla="*/ 265 w 478"/>
                  <a:gd name="T83" fmla="*/ 88 h 671"/>
                  <a:gd name="T84" fmla="*/ 203 w 478"/>
                  <a:gd name="T85" fmla="*/ 70 h 671"/>
                  <a:gd name="T86" fmla="*/ 150 w 478"/>
                  <a:gd name="T87" fmla="*/ 79 h 671"/>
                  <a:gd name="T88" fmla="*/ 141 w 478"/>
                  <a:gd name="T89" fmla="*/ 79 h 671"/>
                  <a:gd name="T90" fmla="*/ 185 w 478"/>
                  <a:gd name="T91" fmla="*/ 26 h 671"/>
                  <a:gd name="T92" fmla="*/ 168 w 478"/>
                  <a:gd name="T93" fmla="*/ 0 h 671"/>
                  <a:gd name="T94" fmla="*/ 88 w 478"/>
                  <a:gd name="T95" fmla="*/ 8 h 671"/>
                  <a:gd name="T96" fmla="*/ 53 w 478"/>
                  <a:gd name="T97" fmla="*/ 61 h 671"/>
                  <a:gd name="T98" fmla="*/ 35 w 478"/>
                  <a:gd name="T99" fmla="*/ 79 h 671"/>
                  <a:gd name="T100" fmla="*/ 35 w 478"/>
                  <a:gd name="T101" fmla="*/ 105 h 671"/>
                  <a:gd name="T102" fmla="*/ 27 w 478"/>
                  <a:gd name="T103" fmla="*/ 141 h 671"/>
                  <a:gd name="T104" fmla="*/ 0 w 478"/>
                  <a:gd name="T105" fmla="*/ 176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8" h="671">
                    <a:moveTo>
                      <a:pt x="27" y="203"/>
                    </a:move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35" y="203"/>
                    </a:lnTo>
                    <a:lnTo>
                      <a:pt x="35" y="203"/>
                    </a:lnTo>
                    <a:lnTo>
                      <a:pt x="27" y="220"/>
                    </a:lnTo>
                    <a:lnTo>
                      <a:pt x="27" y="220"/>
                    </a:lnTo>
                    <a:lnTo>
                      <a:pt x="27" y="229"/>
                    </a:lnTo>
                    <a:lnTo>
                      <a:pt x="27" y="229"/>
                    </a:lnTo>
                    <a:lnTo>
                      <a:pt x="27" y="238"/>
                    </a:lnTo>
                    <a:lnTo>
                      <a:pt x="27" y="238"/>
                    </a:lnTo>
                    <a:lnTo>
                      <a:pt x="35" y="256"/>
                    </a:lnTo>
                    <a:lnTo>
                      <a:pt x="44" y="264"/>
                    </a:lnTo>
                    <a:lnTo>
                      <a:pt x="53" y="264"/>
                    </a:lnTo>
                    <a:lnTo>
                      <a:pt x="53" y="264"/>
                    </a:lnTo>
                    <a:lnTo>
                      <a:pt x="71" y="256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88" y="256"/>
                    </a:lnTo>
                    <a:lnTo>
                      <a:pt x="88" y="256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71" y="291"/>
                    </a:lnTo>
                    <a:lnTo>
                      <a:pt x="71" y="291"/>
                    </a:lnTo>
                    <a:lnTo>
                      <a:pt x="71" y="300"/>
                    </a:lnTo>
                    <a:lnTo>
                      <a:pt x="71" y="309"/>
                    </a:lnTo>
                    <a:lnTo>
                      <a:pt x="71" y="309"/>
                    </a:lnTo>
                    <a:lnTo>
                      <a:pt x="71" y="317"/>
                    </a:lnTo>
                    <a:lnTo>
                      <a:pt x="80" y="326"/>
                    </a:lnTo>
                    <a:lnTo>
                      <a:pt x="106" y="326"/>
                    </a:lnTo>
                    <a:lnTo>
                      <a:pt x="106" y="326"/>
                    </a:lnTo>
                    <a:lnTo>
                      <a:pt x="133" y="317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17"/>
                    </a:lnTo>
                    <a:lnTo>
                      <a:pt x="168" y="317"/>
                    </a:lnTo>
                    <a:lnTo>
                      <a:pt x="159" y="326"/>
                    </a:lnTo>
                    <a:lnTo>
                      <a:pt x="159" y="335"/>
                    </a:lnTo>
                    <a:lnTo>
                      <a:pt x="159" y="335"/>
                    </a:lnTo>
                    <a:lnTo>
                      <a:pt x="159" y="353"/>
                    </a:lnTo>
                    <a:lnTo>
                      <a:pt x="168" y="353"/>
                    </a:lnTo>
                    <a:lnTo>
                      <a:pt x="168" y="353"/>
                    </a:lnTo>
                    <a:lnTo>
                      <a:pt x="177" y="361"/>
                    </a:lnTo>
                    <a:lnTo>
                      <a:pt x="177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70"/>
                    </a:lnTo>
                    <a:lnTo>
                      <a:pt x="185" y="370"/>
                    </a:lnTo>
                    <a:lnTo>
                      <a:pt x="185" y="388"/>
                    </a:lnTo>
                    <a:lnTo>
                      <a:pt x="185" y="406"/>
                    </a:lnTo>
                    <a:lnTo>
                      <a:pt x="185" y="423"/>
                    </a:lnTo>
                    <a:lnTo>
                      <a:pt x="185" y="423"/>
                    </a:lnTo>
                    <a:lnTo>
                      <a:pt x="159" y="423"/>
                    </a:lnTo>
                    <a:lnTo>
                      <a:pt x="159" y="423"/>
                    </a:lnTo>
                    <a:lnTo>
                      <a:pt x="141" y="423"/>
                    </a:lnTo>
                    <a:lnTo>
                      <a:pt x="133" y="423"/>
                    </a:lnTo>
                    <a:lnTo>
                      <a:pt x="133" y="423"/>
                    </a:lnTo>
                    <a:lnTo>
                      <a:pt x="124" y="414"/>
                    </a:lnTo>
                    <a:lnTo>
                      <a:pt x="115" y="414"/>
                    </a:lnTo>
                    <a:lnTo>
                      <a:pt x="115" y="414"/>
                    </a:lnTo>
                    <a:lnTo>
                      <a:pt x="106" y="423"/>
                    </a:lnTo>
                    <a:lnTo>
                      <a:pt x="106" y="441"/>
                    </a:lnTo>
                    <a:lnTo>
                      <a:pt x="106" y="441"/>
                    </a:lnTo>
                    <a:lnTo>
                      <a:pt x="97" y="441"/>
                    </a:lnTo>
                    <a:lnTo>
                      <a:pt x="97" y="441"/>
                    </a:lnTo>
                    <a:lnTo>
                      <a:pt x="97" y="450"/>
                    </a:lnTo>
                    <a:lnTo>
                      <a:pt x="97" y="450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15" y="485"/>
                    </a:lnTo>
                    <a:lnTo>
                      <a:pt x="115" y="485"/>
                    </a:lnTo>
                    <a:lnTo>
                      <a:pt x="124" y="485"/>
                    </a:lnTo>
                    <a:lnTo>
                      <a:pt x="124" y="485"/>
                    </a:lnTo>
                    <a:lnTo>
                      <a:pt x="115" y="503"/>
                    </a:lnTo>
                    <a:lnTo>
                      <a:pt x="80" y="520"/>
                    </a:lnTo>
                    <a:lnTo>
                      <a:pt x="71" y="520"/>
                    </a:lnTo>
                    <a:lnTo>
                      <a:pt x="71" y="520"/>
                    </a:lnTo>
                    <a:lnTo>
                      <a:pt x="62" y="520"/>
                    </a:lnTo>
                    <a:lnTo>
                      <a:pt x="53" y="529"/>
                    </a:lnTo>
                    <a:lnTo>
                      <a:pt x="53" y="529"/>
                    </a:lnTo>
                    <a:lnTo>
                      <a:pt x="53" y="538"/>
                    </a:lnTo>
                    <a:lnTo>
                      <a:pt x="62" y="547"/>
                    </a:lnTo>
                    <a:lnTo>
                      <a:pt x="62" y="547"/>
                    </a:lnTo>
                    <a:lnTo>
                      <a:pt x="80" y="556"/>
                    </a:lnTo>
                    <a:lnTo>
                      <a:pt x="88" y="556"/>
                    </a:lnTo>
                    <a:lnTo>
                      <a:pt x="97" y="556"/>
                    </a:lnTo>
                    <a:lnTo>
                      <a:pt x="97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24" y="565"/>
                    </a:lnTo>
                    <a:lnTo>
                      <a:pt x="133" y="565"/>
                    </a:lnTo>
                    <a:lnTo>
                      <a:pt x="133" y="565"/>
                    </a:lnTo>
                    <a:lnTo>
                      <a:pt x="141" y="565"/>
                    </a:lnTo>
                    <a:lnTo>
                      <a:pt x="141" y="565"/>
                    </a:lnTo>
                    <a:lnTo>
                      <a:pt x="150" y="573"/>
                    </a:lnTo>
                    <a:lnTo>
                      <a:pt x="150" y="573"/>
                    </a:lnTo>
                    <a:lnTo>
                      <a:pt x="168" y="573"/>
                    </a:lnTo>
                    <a:lnTo>
                      <a:pt x="168" y="573"/>
                    </a:lnTo>
                    <a:lnTo>
                      <a:pt x="185" y="573"/>
                    </a:lnTo>
                    <a:lnTo>
                      <a:pt x="185" y="573"/>
                    </a:lnTo>
                    <a:lnTo>
                      <a:pt x="177" y="573"/>
                    </a:lnTo>
                    <a:lnTo>
                      <a:pt x="141" y="573"/>
                    </a:lnTo>
                    <a:lnTo>
                      <a:pt x="141" y="573"/>
                    </a:lnTo>
                    <a:lnTo>
                      <a:pt x="133" y="582"/>
                    </a:lnTo>
                    <a:lnTo>
                      <a:pt x="133" y="582"/>
                    </a:lnTo>
                    <a:lnTo>
                      <a:pt x="97" y="609"/>
                    </a:lnTo>
                    <a:lnTo>
                      <a:pt x="62" y="644"/>
                    </a:lnTo>
                    <a:lnTo>
                      <a:pt x="62" y="644"/>
                    </a:lnTo>
                    <a:lnTo>
                      <a:pt x="53" y="653"/>
                    </a:lnTo>
                    <a:lnTo>
                      <a:pt x="62" y="670"/>
                    </a:lnTo>
                    <a:lnTo>
                      <a:pt x="62" y="670"/>
                    </a:lnTo>
                    <a:lnTo>
                      <a:pt x="71" y="670"/>
                    </a:lnTo>
                    <a:lnTo>
                      <a:pt x="71" y="670"/>
                    </a:lnTo>
                    <a:lnTo>
                      <a:pt x="80" y="670"/>
                    </a:lnTo>
                    <a:lnTo>
                      <a:pt x="80" y="670"/>
                    </a:lnTo>
                    <a:lnTo>
                      <a:pt x="97" y="662"/>
                    </a:lnTo>
                    <a:lnTo>
                      <a:pt x="97" y="662"/>
                    </a:lnTo>
                    <a:lnTo>
                      <a:pt x="106" y="662"/>
                    </a:lnTo>
                    <a:lnTo>
                      <a:pt x="106" y="662"/>
                    </a:lnTo>
                    <a:lnTo>
                      <a:pt x="115" y="653"/>
                    </a:lnTo>
                    <a:lnTo>
                      <a:pt x="124" y="662"/>
                    </a:lnTo>
                    <a:lnTo>
                      <a:pt x="124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59" y="662"/>
                    </a:lnTo>
                    <a:lnTo>
                      <a:pt x="159" y="653"/>
                    </a:lnTo>
                    <a:lnTo>
                      <a:pt x="159" y="653"/>
                    </a:lnTo>
                    <a:lnTo>
                      <a:pt x="168" y="653"/>
                    </a:lnTo>
                    <a:lnTo>
                      <a:pt x="168" y="653"/>
                    </a:lnTo>
                    <a:lnTo>
                      <a:pt x="168" y="644"/>
                    </a:lnTo>
                    <a:lnTo>
                      <a:pt x="185" y="644"/>
                    </a:lnTo>
                    <a:lnTo>
                      <a:pt x="185" y="644"/>
                    </a:lnTo>
                    <a:lnTo>
                      <a:pt x="194" y="635"/>
                    </a:lnTo>
                    <a:lnTo>
                      <a:pt x="194" y="635"/>
                    </a:lnTo>
                    <a:lnTo>
                      <a:pt x="212" y="635"/>
                    </a:lnTo>
                    <a:lnTo>
                      <a:pt x="212" y="635"/>
                    </a:lnTo>
                    <a:lnTo>
                      <a:pt x="230" y="635"/>
                    </a:lnTo>
                    <a:lnTo>
                      <a:pt x="238" y="635"/>
                    </a:lnTo>
                    <a:lnTo>
                      <a:pt x="256" y="617"/>
                    </a:lnTo>
                    <a:lnTo>
                      <a:pt x="256" y="617"/>
                    </a:lnTo>
                    <a:lnTo>
                      <a:pt x="274" y="626"/>
                    </a:lnTo>
                    <a:lnTo>
                      <a:pt x="274" y="626"/>
                    </a:lnTo>
                    <a:lnTo>
                      <a:pt x="283" y="626"/>
                    </a:lnTo>
                    <a:lnTo>
                      <a:pt x="283" y="626"/>
                    </a:lnTo>
                    <a:lnTo>
                      <a:pt x="291" y="635"/>
                    </a:lnTo>
                    <a:lnTo>
                      <a:pt x="300" y="635"/>
                    </a:lnTo>
                    <a:lnTo>
                      <a:pt x="300" y="635"/>
                    </a:lnTo>
                    <a:lnTo>
                      <a:pt x="327" y="626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406" y="609"/>
                    </a:lnTo>
                    <a:lnTo>
                      <a:pt x="424" y="600"/>
                    </a:lnTo>
                    <a:lnTo>
                      <a:pt x="441" y="591"/>
                    </a:lnTo>
                    <a:lnTo>
                      <a:pt x="441" y="591"/>
                    </a:lnTo>
                    <a:lnTo>
                      <a:pt x="450" y="582"/>
                    </a:lnTo>
                    <a:lnTo>
                      <a:pt x="441" y="573"/>
                    </a:lnTo>
                    <a:lnTo>
                      <a:pt x="441" y="573"/>
                    </a:lnTo>
                    <a:lnTo>
                      <a:pt x="441" y="565"/>
                    </a:lnTo>
                    <a:lnTo>
                      <a:pt x="433" y="565"/>
                    </a:lnTo>
                    <a:lnTo>
                      <a:pt x="415" y="565"/>
                    </a:lnTo>
                    <a:lnTo>
                      <a:pt x="415" y="565"/>
                    </a:lnTo>
                    <a:lnTo>
                      <a:pt x="424" y="547"/>
                    </a:lnTo>
                    <a:lnTo>
                      <a:pt x="424" y="547"/>
                    </a:lnTo>
                    <a:lnTo>
                      <a:pt x="441" y="538"/>
                    </a:lnTo>
                    <a:lnTo>
                      <a:pt x="441" y="538"/>
                    </a:lnTo>
                    <a:lnTo>
                      <a:pt x="468" y="512"/>
                    </a:lnTo>
                    <a:lnTo>
                      <a:pt x="477" y="503"/>
                    </a:lnTo>
                    <a:lnTo>
                      <a:pt x="477" y="485"/>
                    </a:lnTo>
                    <a:lnTo>
                      <a:pt x="477" y="485"/>
                    </a:lnTo>
                    <a:lnTo>
                      <a:pt x="477" y="476"/>
                    </a:lnTo>
                    <a:lnTo>
                      <a:pt x="468" y="467"/>
                    </a:lnTo>
                    <a:lnTo>
                      <a:pt x="468" y="467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41" y="450"/>
                    </a:lnTo>
                    <a:lnTo>
                      <a:pt x="415" y="441"/>
                    </a:lnTo>
                    <a:lnTo>
                      <a:pt x="415" y="441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97" y="459"/>
                    </a:lnTo>
                    <a:lnTo>
                      <a:pt x="388" y="450"/>
                    </a:lnTo>
                    <a:lnTo>
                      <a:pt x="388" y="450"/>
                    </a:lnTo>
                    <a:lnTo>
                      <a:pt x="388" y="441"/>
                    </a:lnTo>
                    <a:lnTo>
                      <a:pt x="388" y="441"/>
                    </a:lnTo>
                    <a:lnTo>
                      <a:pt x="388" y="432"/>
                    </a:lnTo>
                    <a:lnTo>
                      <a:pt x="388" y="432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06"/>
                    </a:lnTo>
                    <a:lnTo>
                      <a:pt x="380" y="406"/>
                    </a:lnTo>
                    <a:lnTo>
                      <a:pt x="371" y="406"/>
                    </a:lnTo>
                    <a:lnTo>
                      <a:pt x="371" y="406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62" y="353"/>
                    </a:lnTo>
                    <a:lnTo>
                      <a:pt x="344" y="335"/>
                    </a:lnTo>
                    <a:lnTo>
                      <a:pt x="327" y="317"/>
                    </a:lnTo>
                    <a:lnTo>
                      <a:pt x="327" y="317"/>
                    </a:lnTo>
                    <a:lnTo>
                      <a:pt x="300" y="309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47"/>
                    </a:lnTo>
                    <a:lnTo>
                      <a:pt x="283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56" y="229"/>
                    </a:lnTo>
                    <a:lnTo>
                      <a:pt x="256" y="229"/>
                    </a:lnTo>
                    <a:lnTo>
                      <a:pt x="247" y="220"/>
                    </a:lnTo>
                    <a:lnTo>
                      <a:pt x="247" y="220"/>
                    </a:lnTo>
                    <a:lnTo>
                      <a:pt x="238" y="211"/>
                    </a:lnTo>
                    <a:lnTo>
                      <a:pt x="221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21" y="194"/>
                    </a:lnTo>
                    <a:lnTo>
                      <a:pt x="221" y="194"/>
                    </a:lnTo>
                    <a:lnTo>
                      <a:pt x="238" y="176"/>
                    </a:lnTo>
                    <a:lnTo>
                      <a:pt x="256" y="141"/>
                    </a:lnTo>
                    <a:lnTo>
                      <a:pt x="265" y="97"/>
                    </a:lnTo>
                    <a:lnTo>
                      <a:pt x="265" y="97"/>
                    </a:lnTo>
                    <a:lnTo>
                      <a:pt x="265" y="88"/>
                    </a:lnTo>
                    <a:lnTo>
                      <a:pt x="265" y="88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03" y="70"/>
                    </a:lnTo>
                    <a:lnTo>
                      <a:pt x="203" y="70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59" y="61"/>
                    </a:lnTo>
                    <a:lnTo>
                      <a:pt x="177" y="44"/>
                    </a:lnTo>
                    <a:lnTo>
                      <a:pt x="185" y="35"/>
                    </a:lnTo>
                    <a:lnTo>
                      <a:pt x="185" y="35"/>
                    </a:lnTo>
                    <a:lnTo>
                      <a:pt x="185" y="26"/>
                    </a:lnTo>
                    <a:lnTo>
                      <a:pt x="185" y="17"/>
                    </a:lnTo>
                    <a:lnTo>
                      <a:pt x="185" y="17"/>
                    </a:lnTo>
                    <a:lnTo>
                      <a:pt x="185" y="8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50" y="8"/>
                    </a:lnTo>
                    <a:lnTo>
                      <a:pt x="150" y="8"/>
                    </a:lnTo>
                    <a:lnTo>
                      <a:pt x="141" y="8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88" y="8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62" y="35"/>
                    </a:lnTo>
                    <a:lnTo>
                      <a:pt x="53" y="61"/>
                    </a:lnTo>
                    <a:lnTo>
                      <a:pt x="53" y="61"/>
                    </a:lnTo>
                    <a:lnTo>
                      <a:pt x="53" y="70"/>
                    </a:lnTo>
                    <a:lnTo>
                      <a:pt x="53" y="70"/>
                    </a:lnTo>
                    <a:lnTo>
                      <a:pt x="44" y="79"/>
                    </a:lnTo>
                    <a:lnTo>
                      <a:pt x="44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35" y="97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27" y="114"/>
                    </a:lnTo>
                    <a:lnTo>
                      <a:pt x="27" y="114"/>
                    </a:lnTo>
                    <a:lnTo>
                      <a:pt x="18" y="123"/>
                    </a:lnTo>
                    <a:lnTo>
                      <a:pt x="18" y="123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94"/>
                    </a:lnTo>
                    <a:lnTo>
                      <a:pt x="9" y="194"/>
                    </a:lnTo>
                    <a:lnTo>
                      <a:pt x="27" y="20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8544D195-A814-C243-A421-65E6497E3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513" y="3430588"/>
                <a:ext cx="38100" cy="57150"/>
              </a:xfrm>
              <a:custGeom>
                <a:avLst/>
                <a:gdLst>
                  <a:gd name="T0" fmla="*/ 45 w 107"/>
                  <a:gd name="T1" fmla="*/ 9 h 159"/>
                  <a:gd name="T2" fmla="*/ 45 w 107"/>
                  <a:gd name="T3" fmla="*/ 9 h 159"/>
                  <a:gd name="T4" fmla="*/ 36 w 107"/>
                  <a:gd name="T5" fmla="*/ 17 h 159"/>
                  <a:gd name="T6" fmla="*/ 36 w 107"/>
                  <a:gd name="T7" fmla="*/ 17 h 159"/>
                  <a:gd name="T8" fmla="*/ 27 w 107"/>
                  <a:gd name="T9" fmla="*/ 17 h 159"/>
                  <a:gd name="T10" fmla="*/ 18 w 107"/>
                  <a:gd name="T11" fmla="*/ 17 h 159"/>
                  <a:gd name="T12" fmla="*/ 18 w 107"/>
                  <a:gd name="T13" fmla="*/ 17 h 159"/>
                  <a:gd name="T14" fmla="*/ 0 w 107"/>
                  <a:gd name="T15" fmla="*/ 26 h 159"/>
                  <a:gd name="T16" fmla="*/ 0 w 107"/>
                  <a:gd name="T17" fmla="*/ 26 h 159"/>
                  <a:gd name="T18" fmla="*/ 0 w 107"/>
                  <a:gd name="T19" fmla="*/ 44 h 159"/>
                  <a:gd name="T20" fmla="*/ 0 w 107"/>
                  <a:gd name="T21" fmla="*/ 44 h 159"/>
                  <a:gd name="T22" fmla="*/ 9 w 107"/>
                  <a:gd name="T23" fmla="*/ 62 h 159"/>
                  <a:gd name="T24" fmla="*/ 9 w 107"/>
                  <a:gd name="T25" fmla="*/ 62 h 159"/>
                  <a:gd name="T26" fmla="*/ 18 w 107"/>
                  <a:gd name="T27" fmla="*/ 79 h 159"/>
                  <a:gd name="T28" fmla="*/ 18 w 107"/>
                  <a:gd name="T29" fmla="*/ 97 h 159"/>
                  <a:gd name="T30" fmla="*/ 18 w 107"/>
                  <a:gd name="T31" fmla="*/ 97 h 159"/>
                  <a:gd name="T32" fmla="*/ 18 w 107"/>
                  <a:gd name="T33" fmla="*/ 97 h 159"/>
                  <a:gd name="T34" fmla="*/ 18 w 107"/>
                  <a:gd name="T35" fmla="*/ 97 h 159"/>
                  <a:gd name="T36" fmla="*/ 18 w 107"/>
                  <a:gd name="T37" fmla="*/ 131 h 159"/>
                  <a:gd name="T38" fmla="*/ 36 w 107"/>
                  <a:gd name="T39" fmla="*/ 158 h 159"/>
                  <a:gd name="T40" fmla="*/ 36 w 107"/>
                  <a:gd name="T41" fmla="*/ 158 h 159"/>
                  <a:gd name="T42" fmla="*/ 45 w 107"/>
                  <a:gd name="T43" fmla="*/ 158 h 159"/>
                  <a:gd name="T44" fmla="*/ 45 w 107"/>
                  <a:gd name="T45" fmla="*/ 158 h 159"/>
                  <a:gd name="T46" fmla="*/ 53 w 107"/>
                  <a:gd name="T47" fmla="*/ 158 h 159"/>
                  <a:gd name="T48" fmla="*/ 53 w 107"/>
                  <a:gd name="T49" fmla="*/ 158 h 159"/>
                  <a:gd name="T50" fmla="*/ 71 w 107"/>
                  <a:gd name="T51" fmla="*/ 140 h 159"/>
                  <a:gd name="T52" fmla="*/ 80 w 107"/>
                  <a:gd name="T53" fmla="*/ 140 h 159"/>
                  <a:gd name="T54" fmla="*/ 80 w 107"/>
                  <a:gd name="T55" fmla="*/ 140 h 159"/>
                  <a:gd name="T56" fmla="*/ 97 w 107"/>
                  <a:gd name="T57" fmla="*/ 131 h 159"/>
                  <a:gd name="T58" fmla="*/ 97 w 107"/>
                  <a:gd name="T59" fmla="*/ 131 h 159"/>
                  <a:gd name="T60" fmla="*/ 106 w 107"/>
                  <a:gd name="T61" fmla="*/ 114 h 159"/>
                  <a:gd name="T62" fmla="*/ 106 w 107"/>
                  <a:gd name="T63" fmla="*/ 79 h 159"/>
                  <a:gd name="T64" fmla="*/ 106 w 107"/>
                  <a:gd name="T65" fmla="*/ 44 h 159"/>
                  <a:gd name="T66" fmla="*/ 106 w 107"/>
                  <a:gd name="T67" fmla="*/ 44 h 159"/>
                  <a:gd name="T68" fmla="*/ 106 w 107"/>
                  <a:gd name="T69" fmla="*/ 35 h 159"/>
                  <a:gd name="T70" fmla="*/ 106 w 107"/>
                  <a:gd name="T71" fmla="*/ 35 h 159"/>
                  <a:gd name="T72" fmla="*/ 106 w 107"/>
                  <a:gd name="T73" fmla="*/ 17 h 159"/>
                  <a:gd name="T74" fmla="*/ 106 w 107"/>
                  <a:gd name="T75" fmla="*/ 17 h 159"/>
                  <a:gd name="T76" fmla="*/ 89 w 107"/>
                  <a:gd name="T77" fmla="*/ 9 h 159"/>
                  <a:gd name="T78" fmla="*/ 80 w 107"/>
                  <a:gd name="T79" fmla="*/ 0 h 159"/>
                  <a:gd name="T80" fmla="*/ 45 w 107"/>
                  <a:gd name="T81" fmla="*/ 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" h="159">
                    <a:moveTo>
                      <a:pt x="45" y="9"/>
                    </a:moveTo>
                    <a:lnTo>
                      <a:pt x="45" y="9"/>
                    </a:lnTo>
                    <a:lnTo>
                      <a:pt x="36" y="17"/>
                    </a:lnTo>
                    <a:lnTo>
                      <a:pt x="36" y="17"/>
                    </a:lnTo>
                    <a:lnTo>
                      <a:pt x="27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131"/>
                    </a:lnTo>
                    <a:lnTo>
                      <a:pt x="36" y="158"/>
                    </a:lnTo>
                    <a:lnTo>
                      <a:pt x="36" y="158"/>
                    </a:lnTo>
                    <a:lnTo>
                      <a:pt x="45" y="158"/>
                    </a:lnTo>
                    <a:lnTo>
                      <a:pt x="45" y="158"/>
                    </a:lnTo>
                    <a:lnTo>
                      <a:pt x="53" y="158"/>
                    </a:lnTo>
                    <a:lnTo>
                      <a:pt x="53" y="158"/>
                    </a:lnTo>
                    <a:lnTo>
                      <a:pt x="71" y="140"/>
                    </a:lnTo>
                    <a:lnTo>
                      <a:pt x="80" y="140"/>
                    </a:lnTo>
                    <a:lnTo>
                      <a:pt x="80" y="140"/>
                    </a:lnTo>
                    <a:lnTo>
                      <a:pt x="97" y="131"/>
                    </a:lnTo>
                    <a:lnTo>
                      <a:pt x="97" y="131"/>
                    </a:lnTo>
                    <a:lnTo>
                      <a:pt x="106" y="114"/>
                    </a:lnTo>
                    <a:lnTo>
                      <a:pt x="106" y="79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17"/>
                    </a:lnTo>
                    <a:lnTo>
                      <a:pt x="106" y="17"/>
                    </a:lnTo>
                    <a:lnTo>
                      <a:pt x="89" y="9"/>
                    </a:lnTo>
                    <a:lnTo>
                      <a:pt x="80" y="0"/>
                    </a:lnTo>
                    <a:lnTo>
                      <a:pt x="45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6360BD50-2DF3-854F-A24B-8C4BC291F5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1063" y="3500438"/>
                <a:ext cx="63500" cy="44450"/>
              </a:xfrm>
              <a:custGeom>
                <a:avLst/>
                <a:gdLst>
                  <a:gd name="T0" fmla="*/ 159 w 177"/>
                  <a:gd name="T1" fmla="*/ 0 h 125"/>
                  <a:gd name="T2" fmla="*/ 159 w 177"/>
                  <a:gd name="T3" fmla="*/ 0 h 125"/>
                  <a:gd name="T4" fmla="*/ 123 w 177"/>
                  <a:gd name="T5" fmla="*/ 9 h 125"/>
                  <a:gd name="T6" fmla="*/ 114 w 177"/>
                  <a:gd name="T7" fmla="*/ 9 h 125"/>
                  <a:gd name="T8" fmla="*/ 114 w 177"/>
                  <a:gd name="T9" fmla="*/ 9 h 125"/>
                  <a:gd name="T10" fmla="*/ 88 w 177"/>
                  <a:gd name="T11" fmla="*/ 9 h 125"/>
                  <a:gd name="T12" fmla="*/ 70 w 177"/>
                  <a:gd name="T13" fmla="*/ 9 h 125"/>
                  <a:gd name="T14" fmla="*/ 70 w 177"/>
                  <a:gd name="T15" fmla="*/ 9 h 125"/>
                  <a:gd name="T16" fmla="*/ 44 w 177"/>
                  <a:gd name="T17" fmla="*/ 0 h 125"/>
                  <a:gd name="T18" fmla="*/ 44 w 177"/>
                  <a:gd name="T19" fmla="*/ 0 h 125"/>
                  <a:gd name="T20" fmla="*/ 17 w 177"/>
                  <a:gd name="T21" fmla="*/ 9 h 125"/>
                  <a:gd name="T22" fmla="*/ 9 w 177"/>
                  <a:gd name="T23" fmla="*/ 18 h 125"/>
                  <a:gd name="T24" fmla="*/ 0 w 177"/>
                  <a:gd name="T25" fmla="*/ 35 h 125"/>
                  <a:gd name="T26" fmla="*/ 0 w 177"/>
                  <a:gd name="T27" fmla="*/ 35 h 125"/>
                  <a:gd name="T28" fmla="*/ 9 w 177"/>
                  <a:gd name="T29" fmla="*/ 44 h 125"/>
                  <a:gd name="T30" fmla="*/ 9 w 177"/>
                  <a:gd name="T31" fmla="*/ 44 h 125"/>
                  <a:gd name="T32" fmla="*/ 26 w 177"/>
                  <a:gd name="T33" fmla="*/ 53 h 125"/>
                  <a:gd name="T34" fmla="*/ 70 w 177"/>
                  <a:gd name="T35" fmla="*/ 79 h 125"/>
                  <a:gd name="T36" fmla="*/ 70 w 177"/>
                  <a:gd name="T37" fmla="*/ 79 h 125"/>
                  <a:gd name="T38" fmla="*/ 88 w 177"/>
                  <a:gd name="T39" fmla="*/ 79 h 125"/>
                  <a:gd name="T40" fmla="*/ 106 w 177"/>
                  <a:gd name="T41" fmla="*/ 97 h 125"/>
                  <a:gd name="T42" fmla="*/ 106 w 177"/>
                  <a:gd name="T43" fmla="*/ 97 h 125"/>
                  <a:gd name="T44" fmla="*/ 106 w 177"/>
                  <a:gd name="T45" fmla="*/ 97 h 125"/>
                  <a:gd name="T46" fmla="*/ 123 w 177"/>
                  <a:gd name="T47" fmla="*/ 106 h 125"/>
                  <a:gd name="T48" fmla="*/ 123 w 177"/>
                  <a:gd name="T49" fmla="*/ 106 h 125"/>
                  <a:gd name="T50" fmla="*/ 123 w 177"/>
                  <a:gd name="T51" fmla="*/ 115 h 125"/>
                  <a:gd name="T52" fmla="*/ 141 w 177"/>
                  <a:gd name="T53" fmla="*/ 124 h 125"/>
                  <a:gd name="T54" fmla="*/ 141 w 177"/>
                  <a:gd name="T55" fmla="*/ 124 h 125"/>
                  <a:gd name="T56" fmla="*/ 150 w 177"/>
                  <a:gd name="T57" fmla="*/ 115 h 125"/>
                  <a:gd name="T58" fmla="*/ 159 w 177"/>
                  <a:gd name="T59" fmla="*/ 106 h 125"/>
                  <a:gd name="T60" fmla="*/ 159 w 177"/>
                  <a:gd name="T61" fmla="*/ 106 h 125"/>
                  <a:gd name="T62" fmla="*/ 159 w 177"/>
                  <a:gd name="T63" fmla="*/ 106 h 125"/>
                  <a:gd name="T64" fmla="*/ 159 w 177"/>
                  <a:gd name="T65" fmla="*/ 88 h 125"/>
                  <a:gd name="T66" fmla="*/ 159 w 177"/>
                  <a:gd name="T67" fmla="*/ 71 h 125"/>
                  <a:gd name="T68" fmla="*/ 159 w 177"/>
                  <a:gd name="T69" fmla="*/ 71 h 125"/>
                  <a:gd name="T70" fmla="*/ 159 w 177"/>
                  <a:gd name="T71" fmla="*/ 62 h 125"/>
                  <a:gd name="T72" fmla="*/ 159 w 177"/>
                  <a:gd name="T73" fmla="*/ 62 h 125"/>
                  <a:gd name="T74" fmla="*/ 159 w 177"/>
                  <a:gd name="T75" fmla="*/ 44 h 125"/>
                  <a:gd name="T76" fmla="*/ 167 w 177"/>
                  <a:gd name="T77" fmla="*/ 35 h 125"/>
                  <a:gd name="T78" fmla="*/ 167 w 177"/>
                  <a:gd name="T79" fmla="*/ 35 h 125"/>
                  <a:gd name="T80" fmla="*/ 176 w 177"/>
                  <a:gd name="T81" fmla="*/ 26 h 125"/>
                  <a:gd name="T82" fmla="*/ 176 w 177"/>
                  <a:gd name="T83" fmla="*/ 26 h 125"/>
                  <a:gd name="T84" fmla="*/ 176 w 177"/>
                  <a:gd name="T85" fmla="*/ 9 h 125"/>
                  <a:gd name="T86" fmla="*/ 176 w 177"/>
                  <a:gd name="T87" fmla="*/ 9 h 125"/>
                  <a:gd name="T88" fmla="*/ 159 w 177"/>
                  <a:gd name="T8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7" h="125">
                    <a:moveTo>
                      <a:pt x="159" y="0"/>
                    </a:moveTo>
                    <a:lnTo>
                      <a:pt x="159" y="0"/>
                    </a:lnTo>
                    <a:lnTo>
                      <a:pt x="123" y="9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88" y="9"/>
                    </a:lnTo>
                    <a:lnTo>
                      <a:pt x="70" y="9"/>
                    </a:lnTo>
                    <a:lnTo>
                      <a:pt x="70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26" y="53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88" y="79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23" y="115"/>
                    </a:lnTo>
                    <a:lnTo>
                      <a:pt x="141" y="124"/>
                    </a:lnTo>
                    <a:lnTo>
                      <a:pt x="141" y="124"/>
                    </a:lnTo>
                    <a:lnTo>
                      <a:pt x="150" y="115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88"/>
                    </a:lnTo>
                    <a:lnTo>
                      <a:pt x="159" y="71"/>
                    </a:lnTo>
                    <a:lnTo>
                      <a:pt x="159" y="71"/>
                    </a:lnTo>
                    <a:lnTo>
                      <a:pt x="159" y="62"/>
                    </a:lnTo>
                    <a:lnTo>
                      <a:pt x="159" y="62"/>
                    </a:lnTo>
                    <a:lnTo>
                      <a:pt x="159" y="44"/>
                    </a:lnTo>
                    <a:lnTo>
                      <a:pt x="167" y="35"/>
                    </a:lnTo>
                    <a:lnTo>
                      <a:pt x="167" y="35"/>
                    </a:lnTo>
                    <a:lnTo>
                      <a:pt x="176" y="26"/>
                    </a:lnTo>
                    <a:lnTo>
                      <a:pt x="176" y="26"/>
                    </a:lnTo>
                    <a:lnTo>
                      <a:pt x="176" y="9"/>
                    </a:lnTo>
                    <a:lnTo>
                      <a:pt x="176" y="9"/>
                    </a:lnTo>
                    <a:lnTo>
                      <a:pt x="159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492C81F3-8EC1-E641-BBA8-78A8AC619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7438" y="3221038"/>
                <a:ext cx="3175" cy="3175"/>
              </a:xfrm>
              <a:custGeom>
                <a:avLst/>
                <a:gdLst>
                  <a:gd name="T0" fmla="*/ 0 w 9"/>
                  <a:gd name="T1" fmla="*/ 0 h 10"/>
                  <a:gd name="T2" fmla="*/ 0 w 9"/>
                  <a:gd name="T3" fmla="*/ 0 h 10"/>
                  <a:gd name="T4" fmla="*/ 0 w 9"/>
                  <a:gd name="T5" fmla="*/ 0 h 10"/>
                  <a:gd name="T6" fmla="*/ 8 w 9"/>
                  <a:gd name="T7" fmla="*/ 9 h 10"/>
                  <a:gd name="T8" fmla="*/ 8 w 9"/>
                  <a:gd name="T9" fmla="*/ 9 h 10"/>
                  <a:gd name="T10" fmla="*/ 0 w 9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5CF448C8-2406-834D-8DA9-786A8F5D9C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1563" y="3205163"/>
                <a:ext cx="6350" cy="6350"/>
              </a:xfrm>
              <a:custGeom>
                <a:avLst/>
                <a:gdLst>
                  <a:gd name="T0" fmla="*/ 0 w 19"/>
                  <a:gd name="T1" fmla="*/ 0 h 19"/>
                  <a:gd name="T2" fmla="*/ 0 w 19"/>
                  <a:gd name="T3" fmla="*/ 0 h 19"/>
                  <a:gd name="T4" fmla="*/ 9 w 19"/>
                  <a:gd name="T5" fmla="*/ 18 h 19"/>
                  <a:gd name="T6" fmla="*/ 18 w 19"/>
                  <a:gd name="T7" fmla="*/ 18 h 19"/>
                  <a:gd name="T8" fmla="*/ 18 w 19"/>
                  <a:gd name="T9" fmla="*/ 18 h 19"/>
                  <a:gd name="T10" fmla="*/ 0 w 19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0" y="0"/>
                    </a:moveTo>
                    <a:lnTo>
                      <a:pt x="0" y="0"/>
                    </a:lnTo>
                    <a:lnTo>
                      <a:pt x="9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DAECF5E7-73E0-494A-A028-8AEC472332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2113" y="1692275"/>
                <a:ext cx="1236662" cy="893763"/>
              </a:xfrm>
              <a:custGeom>
                <a:avLst/>
                <a:gdLst>
                  <a:gd name="T0" fmla="*/ 3000 w 3433"/>
                  <a:gd name="T1" fmla="*/ 282 h 2482"/>
                  <a:gd name="T2" fmla="*/ 2797 w 3433"/>
                  <a:gd name="T3" fmla="*/ 371 h 2482"/>
                  <a:gd name="T4" fmla="*/ 2735 w 3433"/>
                  <a:gd name="T5" fmla="*/ 247 h 2482"/>
                  <a:gd name="T6" fmla="*/ 2656 w 3433"/>
                  <a:gd name="T7" fmla="*/ 221 h 2482"/>
                  <a:gd name="T8" fmla="*/ 2576 w 3433"/>
                  <a:gd name="T9" fmla="*/ 212 h 2482"/>
                  <a:gd name="T10" fmla="*/ 2735 w 3433"/>
                  <a:gd name="T11" fmla="*/ 106 h 2482"/>
                  <a:gd name="T12" fmla="*/ 2435 w 3433"/>
                  <a:gd name="T13" fmla="*/ 9 h 2482"/>
                  <a:gd name="T14" fmla="*/ 1959 w 3433"/>
                  <a:gd name="T15" fmla="*/ 26 h 2482"/>
                  <a:gd name="T16" fmla="*/ 1897 w 3433"/>
                  <a:gd name="T17" fmla="*/ 53 h 2482"/>
                  <a:gd name="T18" fmla="*/ 1667 w 3433"/>
                  <a:gd name="T19" fmla="*/ 53 h 2482"/>
                  <a:gd name="T20" fmla="*/ 1535 w 3433"/>
                  <a:gd name="T21" fmla="*/ 124 h 2482"/>
                  <a:gd name="T22" fmla="*/ 1588 w 3433"/>
                  <a:gd name="T23" fmla="*/ 256 h 2482"/>
                  <a:gd name="T24" fmla="*/ 1235 w 3433"/>
                  <a:gd name="T25" fmla="*/ 159 h 2482"/>
                  <a:gd name="T26" fmla="*/ 1120 w 3433"/>
                  <a:gd name="T27" fmla="*/ 177 h 2482"/>
                  <a:gd name="T28" fmla="*/ 1076 w 3433"/>
                  <a:gd name="T29" fmla="*/ 282 h 2482"/>
                  <a:gd name="T30" fmla="*/ 803 w 3433"/>
                  <a:gd name="T31" fmla="*/ 230 h 2482"/>
                  <a:gd name="T32" fmla="*/ 644 w 3433"/>
                  <a:gd name="T33" fmla="*/ 265 h 2482"/>
                  <a:gd name="T34" fmla="*/ 335 w 3433"/>
                  <a:gd name="T35" fmla="*/ 415 h 2482"/>
                  <a:gd name="T36" fmla="*/ 370 w 3433"/>
                  <a:gd name="T37" fmla="*/ 583 h 2482"/>
                  <a:gd name="T38" fmla="*/ 35 w 3433"/>
                  <a:gd name="T39" fmla="*/ 733 h 2482"/>
                  <a:gd name="T40" fmla="*/ 335 w 3433"/>
                  <a:gd name="T41" fmla="*/ 803 h 2482"/>
                  <a:gd name="T42" fmla="*/ 141 w 3433"/>
                  <a:gd name="T43" fmla="*/ 856 h 2482"/>
                  <a:gd name="T44" fmla="*/ 326 w 3433"/>
                  <a:gd name="T45" fmla="*/ 962 h 2482"/>
                  <a:gd name="T46" fmla="*/ 432 w 3433"/>
                  <a:gd name="T47" fmla="*/ 936 h 2482"/>
                  <a:gd name="T48" fmla="*/ 759 w 3433"/>
                  <a:gd name="T49" fmla="*/ 980 h 2482"/>
                  <a:gd name="T50" fmla="*/ 970 w 3433"/>
                  <a:gd name="T51" fmla="*/ 1236 h 2482"/>
                  <a:gd name="T52" fmla="*/ 970 w 3433"/>
                  <a:gd name="T53" fmla="*/ 1386 h 2482"/>
                  <a:gd name="T54" fmla="*/ 1085 w 3433"/>
                  <a:gd name="T55" fmla="*/ 1395 h 2482"/>
                  <a:gd name="T56" fmla="*/ 1235 w 3433"/>
                  <a:gd name="T57" fmla="*/ 1527 h 2482"/>
                  <a:gd name="T58" fmla="*/ 1235 w 3433"/>
                  <a:gd name="T59" fmla="*/ 1607 h 2482"/>
                  <a:gd name="T60" fmla="*/ 1103 w 3433"/>
                  <a:gd name="T61" fmla="*/ 1766 h 2482"/>
                  <a:gd name="T62" fmla="*/ 1120 w 3433"/>
                  <a:gd name="T63" fmla="*/ 1889 h 2482"/>
                  <a:gd name="T64" fmla="*/ 1182 w 3433"/>
                  <a:gd name="T65" fmla="*/ 2110 h 2482"/>
                  <a:gd name="T66" fmla="*/ 1270 w 3433"/>
                  <a:gd name="T67" fmla="*/ 2216 h 2482"/>
                  <a:gd name="T68" fmla="*/ 1429 w 3433"/>
                  <a:gd name="T69" fmla="*/ 2401 h 2482"/>
                  <a:gd name="T70" fmla="*/ 1659 w 3433"/>
                  <a:gd name="T71" fmla="*/ 2472 h 2482"/>
                  <a:gd name="T72" fmla="*/ 1703 w 3433"/>
                  <a:gd name="T73" fmla="*/ 2251 h 2482"/>
                  <a:gd name="T74" fmla="*/ 1817 w 3433"/>
                  <a:gd name="T75" fmla="*/ 2145 h 2482"/>
                  <a:gd name="T76" fmla="*/ 1800 w 3433"/>
                  <a:gd name="T77" fmla="*/ 2039 h 2482"/>
                  <a:gd name="T78" fmla="*/ 1853 w 3433"/>
                  <a:gd name="T79" fmla="*/ 2004 h 2482"/>
                  <a:gd name="T80" fmla="*/ 1976 w 3433"/>
                  <a:gd name="T81" fmla="*/ 1933 h 2482"/>
                  <a:gd name="T82" fmla="*/ 2223 w 3433"/>
                  <a:gd name="T83" fmla="*/ 1845 h 2482"/>
                  <a:gd name="T84" fmla="*/ 2373 w 3433"/>
                  <a:gd name="T85" fmla="*/ 1748 h 2482"/>
                  <a:gd name="T86" fmla="*/ 2841 w 3433"/>
                  <a:gd name="T87" fmla="*/ 1598 h 2482"/>
                  <a:gd name="T88" fmla="*/ 2620 w 3433"/>
                  <a:gd name="T89" fmla="*/ 1562 h 2482"/>
                  <a:gd name="T90" fmla="*/ 2664 w 3433"/>
                  <a:gd name="T91" fmla="*/ 1465 h 2482"/>
                  <a:gd name="T92" fmla="*/ 2885 w 3433"/>
                  <a:gd name="T93" fmla="*/ 1527 h 2482"/>
                  <a:gd name="T94" fmla="*/ 2744 w 3433"/>
                  <a:gd name="T95" fmla="*/ 1333 h 2482"/>
                  <a:gd name="T96" fmla="*/ 2717 w 3433"/>
                  <a:gd name="T97" fmla="*/ 1289 h 2482"/>
                  <a:gd name="T98" fmla="*/ 2770 w 3433"/>
                  <a:gd name="T99" fmla="*/ 1227 h 2482"/>
                  <a:gd name="T100" fmla="*/ 2885 w 3433"/>
                  <a:gd name="T101" fmla="*/ 1156 h 2482"/>
                  <a:gd name="T102" fmla="*/ 3017 w 3433"/>
                  <a:gd name="T103" fmla="*/ 1103 h 2482"/>
                  <a:gd name="T104" fmla="*/ 3017 w 3433"/>
                  <a:gd name="T105" fmla="*/ 1033 h 2482"/>
                  <a:gd name="T106" fmla="*/ 2850 w 3433"/>
                  <a:gd name="T107" fmla="*/ 874 h 2482"/>
                  <a:gd name="T108" fmla="*/ 3097 w 3433"/>
                  <a:gd name="T109" fmla="*/ 847 h 2482"/>
                  <a:gd name="T110" fmla="*/ 3000 w 3433"/>
                  <a:gd name="T111" fmla="*/ 768 h 2482"/>
                  <a:gd name="T112" fmla="*/ 2867 w 3433"/>
                  <a:gd name="T113" fmla="*/ 750 h 2482"/>
                  <a:gd name="T114" fmla="*/ 3008 w 3433"/>
                  <a:gd name="T115" fmla="*/ 556 h 2482"/>
                  <a:gd name="T116" fmla="*/ 3008 w 3433"/>
                  <a:gd name="T117" fmla="*/ 486 h 2482"/>
                  <a:gd name="T118" fmla="*/ 3176 w 3433"/>
                  <a:gd name="T119" fmla="*/ 415 h 2482"/>
                  <a:gd name="T120" fmla="*/ 3282 w 3433"/>
                  <a:gd name="T121" fmla="*/ 353 h 2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33" h="2482">
                    <a:moveTo>
                      <a:pt x="3423" y="274"/>
                    </a:moveTo>
                    <a:lnTo>
                      <a:pt x="3423" y="274"/>
                    </a:lnTo>
                    <a:lnTo>
                      <a:pt x="3397" y="265"/>
                    </a:lnTo>
                    <a:lnTo>
                      <a:pt x="3344" y="247"/>
                    </a:lnTo>
                    <a:lnTo>
                      <a:pt x="3291" y="238"/>
                    </a:lnTo>
                    <a:lnTo>
                      <a:pt x="3229" y="230"/>
                    </a:lnTo>
                    <a:lnTo>
                      <a:pt x="3229" y="230"/>
                    </a:lnTo>
                    <a:lnTo>
                      <a:pt x="3185" y="230"/>
                    </a:lnTo>
                    <a:lnTo>
                      <a:pt x="3150" y="238"/>
                    </a:lnTo>
                    <a:lnTo>
                      <a:pt x="3132" y="256"/>
                    </a:lnTo>
                    <a:lnTo>
                      <a:pt x="3114" y="282"/>
                    </a:lnTo>
                    <a:lnTo>
                      <a:pt x="3114" y="282"/>
                    </a:lnTo>
                    <a:lnTo>
                      <a:pt x="3114" y="291"/>
                    </a:lnTo>
                    <a:lnTo>
                      <a:pt x="3097" y="300"/>
                    </a:lnTo>
                    <a:lnTo>
                      <a:pt x="3097" y="300"/>
                    </a:lnTo>
                    <a:lnTo>
                      <a:pt x="3061" y="291"/>
                    </a:lnTo>
                    <a:lnTo>
                      <a:pt x="3061" y="291"/>
                    </a:lnTo>
                    <a:lnTo>
                      <a:pt x="3008" y="282"/>
                    </a:lnTo>
                    <a:lnTo>
                      <a:pt x="3008" y="282"/>
                    </a:lnTo>
                    <a:lnTo>
                      <a:pt x="3000" y="282"/>
                    </a:lnTo>
                    <a:lnTo>
                      <a:pt x="3000" y="282"/>
                    </a:lnTo>
                    <a:lnTo>
                      <a:pt x="3000" y="291"/>
                    </a:lnTo>
                    <a:lnTo>
                      <a:pt x="3000" y="291"/>
                    </a:lnTo>
                    <a:lnTo>
                      <a:pt x="2982" y="282"/>
                    </a:lnTo>
                    <a:lnTo>
                      <a:pt x="2982" y="274"/>
                    </a:lnTo>
                    <a:lnTo>
                      <a:pt x="2982" y="274"/>
                    </a:lnTo>
                    <a:lnTo>
                      <a:pt x="2982" y="265"/>
                    </a:lnTo>
                    <a:lnTo>
                      <a:pt x="2973" y="265"/>
                    </a:lnTo>
                    <a:lnTo>
                      <a:pt x="2973" y="265"/>
                    </a:lnTo>
                    <a:lnTo>
                      <a:pt x="2956" y="274"/>
                    </a:lnTo>
                    <a:lnTo>
                      <a:pt x="2956" y="274"/>
                    </a:lnTo>
                    <a:lnTo>
                      <a:pt x="2929" y="282"/>
                    </a:lnTo>
                    <a:lnTo>
                      <a:pt x="2911" y="300"/>
                    </a:lnTo>
                    <a:lnTo>
                      <a:pt x="2911" y="300"/>
                    </a:lnTo>
                    <a:lnTo>
                      <a:pt x="2876" y="318"/>
                    </a:lnTo>
                    <a:lnTo>
                      <a:pt x="2850" y="335"/>
                    </a:lnTo>
                    <a:lnTo>
                      <a:pt x="2850" y="335"/>
                    </a:lnTo>
                    <a:lnTo>
                      <a:pt x="2814" y="362"/>
                    </a:lnTo>
                    <a:lnTo>
                      <a:pt x="2814" y="362"/>
                    </a:lnTo>
                    <a:lnTo>
                      <a:pt x="2797" y="371"/>
                    </a:lnTo>
                    <a:lnTo>
                      <a:pt x="2797" y="371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70" y="371"/>
                    </a:lnTo>
                    <a:lnTo>
                      <a:pt x="2850" y="291"/>
                    </a:lnTo>
                    <a:lnTo>
                      <a:pt x="2850" y="291"/>
                    </a:lnTo>
                    <a:lnTo>
                      <a:pt x="2867" y="265"/>
                    </a:lnTo>
                    <a:lnTo>
                      <a:pt x="2867" y="247"/>
                    </a:lnTo>
                    <a:lnTo>
                      <a:pt x="2867" y="230"/>
                    </a:lnTo>
                    <a:lnTo>
                      <a:pt x="2867" y="230"/>
                    </a:lnTo>
                    <a:lnTo>
                      <a:pt x="2858" y="221"/>
                    </a:lnTo>
                    <a:lnTo>
                      <a:pt x="2850" y="212"/>
                    </a:lnTo>
                    <a:lnTo>
                      <a:pt x="2806" y="203"/>
                    </a:lnTo>
                    <a:lnTo>
                      <a:pt x="2806" y="203"/>
                    </a:lnTo>
                    <a:lnTo>
                      <a:pt x="2779" y="221"/>
                    </a:lnTo>
                    <a:lnTo>
                      <a:pt x="2761" y="238"/>
                    </a:lnTo>
                    <a:lnTo>
                      <a:pt x="2761" y="238"/>
                    </a:lnTo>
                    <a:lnTo>
                      <a:pt x="2735" y="247"/>
                    </a:lnTo>
                    <a:lnTo>
                      <a:pt x="2735" y="247"/>
                    </a:lnTo>
                    <a:lnTo>
                      <a:pt x="2717" y="256"/>
                    </a:lnTo>
                    <a:lnTo>
                      <a:pt x="2717" y="256"/>
                    </a:lnTo>
                    <a:lnTo>
                      <a:pt x="2682" y="274"/>
                    </a:lnTo>
                    <a:lnTo>
                      <a:pt x="2682" y="274"/>
                    </a:lnTo>
                    <a:lnTo>
                      <a:pt x="2611" y="300"/>
                    </a:lnTo>
                    <a:lnTo>
                      <a:pt x="2567" y="309"/>
                    </a:lnTo>
                    <a:lnTo>
                      <a:pt x="2567" y="309"/>
                    </a:lnTo>
                    <a:lnTo>
                      <a:pt x="2558" y="300"/>
                    </a:lnTo>
                    <a:lnTo>
                      <a:pt x="2558" y="300"/>
                    </a:lnTo>
                    <a:lnTo>
                      <a:pt x="2585" y="291"/>
                    </a:lnTo>
                    <a:lnTo>
                      <a:pt x="2629" y="274"/>
                    </a:lnTo>
                    <a:lnTo>
                      <a:pt x="2629" y="274"/>
                    </a:lnTo>
                    <a:lnTo>
                      <a:pt x="2638" y="265"/>
                    </a:lnTo>
                    <a:lnTo>
                      <a:pt x="2638" y="265"/>
                    </a:lnTo>
                    <a:lnTo>
                      <a:pt x="2664" y="247"/>
                    </a:lnTo>
                    <a:lnTo>
                      <a:pt x="2664" y="247"/>
                    </a:lnTo>
                    <a:lnTo>
                      <a:pt x="2673" y="230"/>
                    </a:lnTo>
                    <a:lnTo>
                      <a:pt x="2673" y="230"/>
                    </a:lnTo>
                    <a:lnTo>
                      <a:pt x="2656" y="221"/>
                    </a:lnTo>
                    <a:lnTo>
                      <a:pt x="2656" y="221"/>
                    </a:lnTo>
                    <a:lnTo>
                      <a:pt x="2638" y="221"/>
                    </a:lnTo>
                    <a:lnTo>
                      <a:pt x="2638" y="221"/>
                    </a:lnTo>
                    <a:lnTo>
                      <a:pt x="2567" y="221"/>
                    </a:lnTo>
                    <a:lnTo>
                      <a:pt x="2567" y="221"/>
                    </a:lnTo>
                    <a:lnTo>
                      <a:pt x="2453" y="230"/>
                    </a:lnTo>
                    <a:lnTo>
                      <a:pt x="2453" y="230"/>
                    </a:lnTo>
                    <a:lnTo>
                      <a:pt x="2391" y="238"/>
                    </a:lnTo>
                    <a:lnTo>
                      <a:pt x="2391" y="238"/>
                    </a:lnTo>
                    <a:lnTo>
                      <a:pt x="2364" y="247"/>
                    </a:lnTo>
                    <a:lnTo>
                      <a:pt x="2347" y="247"/>
                    </a:lnTo>
                    <a:lnTo>
                      <a:pt x="2347" y="247"/>
                    </a:lnTo>
                    <a:lnTo>
                      <a:pt x="2276" y="265"/>
                    </a:lnTo>
                    <a:lnTo>
                      <a:pt x="2276" y="265"/>
                    </a:lnTo>
                    <a:lnTo>
                      <a:pt x="2259" y="265"/>
                    </a:lnTo>
                    <a:lnTo>
                      <a:pt x="2259" y="265"/>
                    </a:lnTo>
                    <a:lnTo>
                      <a:pt x="2285" y="247"/>
                    </a:lnTo>
                    <a:lnTo>
                      <a:pt x="2329" y="238"/>
                    </a:lnTo>
                    <a:lnTo>
                      <a:pt x="2470" y="212"/>
                    </a:lnTo>
                    <a:lnTo>
                      <a:pt x="2576" y="212"/>
                    </a:lnTo>
                    <a:lnTo>
                      <a:pt x="2576" y="212"/>
                    </a:lnTo>
                    <a:lnTo>
                      <a:pt x="2664" y="203"/>
                    </a:lnTo>
                    <a:lnTo>
                      <a:pt x="2708" y="203"/>
                    </a:lnTo>
                    <a:lnTo>
                      <a:pt x="2744" y="194"/>
                    </a:lnTo>
                    <a:lnTo>
                      <a:pt x="2744" y="194"/>
                    </a:lnTo>
                    <a:lnTo>
                      <a:pt x="2779" y="177"/>
                    </a:lnTo>
                    <a:lnTo>
                      <a:pt x="2814" y="168"/>
                    </a:lnTo>
                    <a:lnTo>
                      <a:pt x="2823" y="168"/>
                    </a:lnTo>
                    <a:lnTo>
                      <a:pt x="2823" y="168"/>
                    </a:lnTo>
                    <a:lnTo>
                      <a:pt x="2885" y="150"/>
                    </a:lnTo>
                    <a:lnTo>
                      <a:pt x="2885" y="150"/>
                    </a:lnTo>
                    <a:lnTo>
                      <a:pt x="2894" y="141"/>
                    </a:lnTo>
                    <a:lnTo>
                      <a:pt x="2894" y="141"/>
                    </a:lnTo>
                    <a:lnTo>
                      <a:pt x="2894" y="132"/>
                    </a:lnTo>
                    <a:lnTo>
                      <a:pt x="2894" y="132"/>
                    </a:lnTo>
                    <a:lnTo>
                      <a:pt x="2850" y="115"/>
                    </a:lnTo>
                    <a:lnTo>
                      <a:pt x="2788" y="106"/>
                    </a:lnTo>
                    <a:lnTo>
                      <a:pt x="2770" y="106"/>
                    </a:lnTo>
                    <a:lnTo>
                      <a:pt x="2770" y="106"/>
                    </a:lnTo>
                    <a:lnTo>
                      <a:pt x="2735" y="106"/>
                    </a:lnTo>
                    <a:lnTo>
                      <a:pt x="2717" y="97"/>
                    </a:lnTo>
                    <a:lnTo>
                      <a:pt x="2717" y="97"/>
                    </a:lnTo>
                    <a:lnTo>
                      <a:pt x="2708" y="88"/>
                    </a:lnTo>
                    <a:lnTo>
                      <a:pt x="2708" y="88"/>
                    </a:lnTo>
                    <a:lnTo>
                      <a:pt x="2700" y="71"/>
                    </a:lnTo>
                    <a:lnTo>
                      <a:pt x="2682" y="62"/>
                    </a:lnTo>
                    <a:lnTo>
                      <a:pt x="2682" y="62"/>
                    </a:lnTo>
                    <a:lnTo>
                      <a:pt x="2673" y="62"/>
                    </a:lnTo>
                    <a:lnTo>
                      <a:pt x="2673" y="62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20" y="35"/>
                    </a:lnTo>
                    <a:lnTo>
                      <a:pt x="2576" y="35"/>
                    </a:lnTo>
                    <a:lnTo>
                      <a:pt x="2576" y="35"/>
                    </a:lnTo>
                    <a:lnTo>
                      <a:pt x="2514" y="26"/>
                    </a:lnTo>
                    <a:lnTo>
                      <a:pt x="2488" y="26"/>
                    </a:lnTo>
                    <a:lnTo>
                      <a:pt x="2488" y="26"/>
                    </a:lnTo>
                    <a:lnTo>
                      <a:pt x="2435" y="9"/>
                    </a:lnTo>
                    <a:lnTo>
                      <a:pt x="2356" y="0"/>
                    </a:lnTo>
                    <a:lnTo>
                      <a:pt x="2320" y="0"/>
                    </a:lnTo>
                    <a:lnTo>
                      <a:pt x="2320" y="0"/>
                    </a:lnTo>
                    <a:lnTo>
                      <a:pt x="2259" y="9"/>
                    </a:lnTo>
                    <a:lnTo>
                      <a:pt x="2259" y="9"/>
                    </a:lnTo>
                    <a:lnTo>
                      <a:pt x="2170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64" y="18"/>
                    </a:lnTo>
                    <a:lnTo>
                      <a:pt x="2064" y="18"/>
                    </a:lnTo>
                    <a:lnTo>
                      <a:pt x="2047" y="18"/>
                    </a:lnTo>
                    <a:lnTo>
                      <a:pt x="2047" y="18"/>
                    </a:lnTo>
                    <a:lnTo>
                      <a:pt x="2020" y="18"/>
                    </a:lnTo>
                    <a:lnTo>
                      <a:pt x="2020" y="18"/>
                    </a:lnTo>
                    <a:lnTo>
                      <a:pt x="2003" y="26"/>
                    </a:lnTo>
                    <a:lnTo>
                      <a:pt x="1994" y="26"/>
                    </a:lnTo>
                    <a:lnTo>
                      <a:pt x="1994" y="26"/>
                    </a:lnTo>
                    <a:lnTo>
                      <a:pt x="1959" y="26"/>
                    </a:lnTo>
                    <a:lnTo>
                      <a:pt x="1950" y="35"/>
                    </a:lnTo>
                    <a:lnTo>
                      <a:pt x="1941" y="44"/>
                    </a:lnTo>
                    <a:lnTo>
                      <a:pt x="1941" y="44"/>
                    </a:lnTo>
                    <a:lnTo>
                      <a:pt x="1950" y="53"/>
                    </a:lnTo>
                    <a:lnTo>
                      <a:pt x="1950" y="53"/>
                    </a:lnTo>
                    <a:lnTo>
                      <a:pt x="1950" y="62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41" y="79"/>
                    </a:lnTo>
                    <a:lnTo>
                      <a:pt x="1914" y="79"/>
                    </a:lnTo>
                    <a:lnTo>
                      <a:pt x="1914" y="79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62"/>
                    </a:lnTo>
                    <a:lnTo>
                      <a:pt x="1914" y="62"/>
                    </a:lnTo>
                    <a:lnTo>
                      <a:pt x="1897" y="53"/>
                    </a:lnTo>
                    <a:lnTo>
                      <a:pt x="1888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17" y="53"/>
                    </a:lnTo>
                    <a:lnTo>
                      <a:pt x="1817" y="53"/>
                    </a:lnTo>
                    <a:lnTo>
                      <a:pt x="1809" y="53"/>
                    </a:lnTo>
                    <a:lnTo>
                      <a:pt x="1800" y="53"/>
                    </a:lnTo>
                    <a:lnTo>
                      <a:pt x="1800" y="53"/>
                    </a:lnTo>
                    <a:lnTo>
                      <a:pt x="1773" y="53"/>
                    </a:lnTo>
                    <a:lnTo>
                      <a:pt x="1773" y="53"/>
                    </a:lnTo>
                    <a:lnTo>
                      <a:pt x="1747" y="53"/>
                    </a:lnTo>
                    <a:lnTo>
                      <a:pt x="1747" y="53"/>
                    </a:lnTo>
                    <a:lnTo>
                      <a:pt x="1694" y="44"/>
                    </a:lnTo>
                    <a:lnTo>
                      <a:pt x="1676" y="44"/>
                    </a:lnTo>
                    <a:lnTo>
                      <a:pt x="1676" y="44"/>
                    </a:lnTo>
                    <a:lnTo>
                      <a:pt x="1667" y="53"/>
                    </a:lnTo>
                    <a:lnTo>
                      <a:pt x="1667" y="53"/>
                    </a:lnTo>
                    <a:lnTo>
                      <a:pt x="1650" y="62"/>
                    </a:lnTo>
                    <a:lnTo>
                      <a:pt x="1623" y="62"/>
                    </a:lnTo>
                    <a:lnTo>
                      <a:pt x="1544" y="71"/>
                    </a:lnTo>
                    <a:lnTo>
                      <a:pt x="1544" y="71"/>
                    </a:lnTo>
                    <a:lnTo>
                      <a:pt x="1500" y="71"/>
                    </a:lnTo>
                    <a:lnTo>
                      <a:pt x="1500" y="71"/>
                    </a:lnTo>
                    <a:lnTo>
                      <a:pt x="1491" y="79"/>
                    </a:lnTo>
                    <a:lnTo>
                      <a:pt x="1482" y="88"/>
                    </a:lnTo>
                    <a:lnTo>
                      <a:pt x="1482" y="88"/>
                    </a:lnTo>
                    <a:lnTo>
                      <a:pt x="1491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9" y="106"/>
                    </a:lnTo>
                    <a:lnTo>
                      <a:pt x="1509" y="106"/>
                    </a:lnTo>
                    <a:lnTo>
                      <a:pt x="1535" y="124"/>
                    </a:lnTo>
                    <a:lnTo>
                      <a:pt x="1535" y="124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47" y="132"/>
                    </a:lnTo>
                    <a:lnTo>
                      <a:pt x="1447" y="132"/>
                    </a:lnTo>
                    <a:lnTo>
                      <a:pt x="1438" y="141"/>
                    </a:lnTo>
                    <a:lnTo>
                      <a:pt x="1438" y="141"/>
                    </a:lnTo>
                    <a:lnTo>
                      <a:pt x="1438" y="159"/>
                    </a:lnTo>
                    <a:lnTo>
                      <a:pt x="1438" y="159"/>
                    </a:lnTo>
                    <a:lnTo>
                      <a:pt x="1464" y="177"/>
                    </a:lnTo>
                    <a:lnTo>
                      <a:pt x="1509" y="194"/>
                    </a:lnTo>
                    <a:lnTo>
                      <a:pt x="1509" y="194"/>
                    </a:lnTo>
                    <a:lnTo>
                      <a:pt x="1553" y="221"/>
                    </a:lnTo>
                    <a:lnTo>
                      <a:pt x="1579" y="247"/>
                    </a:lnTo>
                    <a:lnTo>
                      <a:pt x="1579" y="247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61" y="247"/>
                    </a:lnTo>
                    <a:lnTo>
                      <a:pt x="1517" y="230"/>
                    </a:lnTo>
                    <a:lnTo>
                      <a:pt x="1517" y="230"/>
                    </a:lnTo>
                    <a:lnTo>
                      <a:pt x="1482" y="212"/>
                    </a:lnTo>
                    <a:lnTo>
                      <a:pt x="1456" y="203"/>
                    </a:lnTo>
                    <a:lnTo>
                      <a:pt x="1447" y="203"/>
                    </a:lnTo>
                    <a:lnTo>
                      <a:pt x="1447" y="203"/>
                    </a:lnTo>
                    <a:lnTo>
                      <a:pt x="1411" y="194"/>
                    </a:lnTo>
                    <a:lnTo>
                      <a:pt x="1394" y="185"/>
                    </a:lnTo>
                    <a:lnTo>
                      <a:pt x="1394" y="185"/>
                    </a:lnTo>
                    <a:lnTo>
                      <a:pt x="1367" y="168"/>
                    </a:lnTo>
                    <a:lnTo>
                      <a:pt x="1332" y="150"/>
                    </a:lnTo>
                    <a:lnTo>
                      <a:pt x="1261" y="141"/>
                    </a:lnTo>
                    <a:lnTo>
                      <a:pt x="1261" y="141"/>
                    </a:lnTo>
                    <a:lnTo>
                      <a:pt x="1244" y="141"/>
                    </a:lnTo>
                    <a:lnTo>
                      <a:pt x="1235" y="150"/>
                    </a:lnTo>
                    <a:lnTo>
                      <a:pt x="1235" y="159"/>
                    </a:lnTo>
                    <a:lnTo>
                      <a:pt x="1235" y="159"/>
                    </a:lnTo>
                    <a:lnTo>
                      <a:pt x="1235" y="168"/>
                    </a:lnTo>
                    <a:lnTo>
                      <a:pt x="1235" y="168"/>
                    </a:lnTo>
                    <a:lnTo>
                      <a:pt x="1244" y="185"/>
                    </a:lnTo>
                    <a:lnTo>
                      <a:pt x="1270" y="194"/>
                    </a:lnTo>
                    <a:lnTo>
                      <a:pt x="1270" y="194"/>
                    </a:lnTo>
                    <a:lnTo>
                      <a:pt x="1297" y="221"/>
                    </a:lnTo>
                    <a:lnTo>
                      <a:pt x="1306" y="230"/>
                    </a:lnTo>
                    <a:lnTo>
                      <a:pt x="1306" y="230"/>
                    </a:lnTo>
                    <a:lnTo>
                      <a:pt x="1288" y="230"/>
                    </a:lnTo>
                    <a:lnTo>
                      <a:pt x="1261" y="230"/>
                    </a:lnTo>
                    <a:lnTo>
                      <a:pt x="1261" y="230"/>
                    </a:lnTo>
                    <a:lnTo>
                      <a:pt x="1235" y="221"/>
                    </a:lnTo>
                    <a:lnTo>
                      <a:pt x="1226" y="221"/>
                    </a:lnTo>
                    <a:lnTo>
                      <a:pt x="1226" y="221"/>
                    </a:lnTo>
                    <a:lnTo>
                      <a:pt x="1191" y="212"/>
                    </a:lnTo>
                    <a:lnTo>
                      <a:pt x="1191" y="203"/>
                    </a:lnTo>
                    <a:lnTo>
                      <a:pt x="1191" y="203"/>
                    </a:lnTo>
                    <a:lnTo>
                      <a:pt x="1156" y="185"/>
                    </a:lnTo>
                    <a:lnTo>
                      <a:pt x="1129" y="177"/>
                    </a:lnTo>
                    <a:lnTo>
                      <a:pt x="1120" y="177"/>
                    </a:lnTo>
                    <a:lnTo>
                      <a:pt x="1120" y="177"/>
                    </a:lnTo>
                    <a:lnTo>
                      <a:pt x="1103" y="177"/>
                    </a:lnTo>
                    <a:lnTo>
                      <a:pt x="1103" y="177"/>
                    </a:lnTo>
                    <a:lnTo>
                      <a:pt x="1103" y="194"/>
                    </a:lnTo>
                    <a:lnTo>
                      <a:pt x="1103" y="194"/>
                    </a:lnTo>
                    <a:lnTo>
                      <a:pt x="1112" y="203"/>
                    </a:lnTo>
                    <a:lnTo>
                      <a:pt x="1112" y="203"/>
                    </a:lnTo>
                    <a:lnTo>
                      <a:pt x="1112" y="212"/>
                    </a:lnTo>
                    <a:lnTo>
                      <a:pt x="1112" y="212"/>
                    </a:lnTo>
                    <a:lnTo>
                      <a:pt x="1112" y="221"/>
                    </a:lnTo>
                    <a:lnTo>
                      <a:pt x="1120" y="247"/>
                    </a:lnTo>
                    <a:lnTo>
                      <a:pt x="1120" y="247"/>
                    </a:lnTo>
                    <a:lnTo>
                      <a:pt x="1112" y="265"/>
                    </a:lnTo>
                    <a:lnTo>
                      <a:pt x="1103" y="274"/>
                    </a:lnTo>
                    <a:lnTo>
                      <a:pt x="1076" y="291"/>
                    </a:lnTo>
                    <a:lnTo>
                      <a:pt x="1076" y="291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85" y="247"/>
                    </a:lnTo>
                    <a:lnTo>
                      <a:pt x="1076" y="212"/>
                    </a:lnTo>
                    <a:lnTo>
                      <a:pt x="1076" y="212"/>
                    </a:lnTo>
                    <a:lnTo>
                      <a:pt x="1067" y="185"/>
                    </a:lnTo>
                    <a:lnTo>
                      <a:pt x="1050" y="168"/>
                    </a:lnTo>
                    <a:lnTo>
                      <a:pt x="1050" y="168"/>
                    </a:lnTo>
                    <a:lnTo>
                      <a:pt x="1006" y="168"/>
                    </a:lnTo>
                    <a:lnTo>
                      <a:pt x="953" y="177"/>
                    </a:lnTo>
                    <a:lnTo>
                      <a:pt x="953" y="177"/>
                    </a:lnTo>
                    <a:lnTo>
                      <a:pt x="909" y="185"/>
                    </a:lnTo>
                    <a:lnTo>
                      <a:pt x="882" y="194"/>
                    </a:lnTo>
                    <a:lnTo>
                      <a:pt x="873" y="194"/>
                    </a:lnTo>
                    <a:lnTo>
                      <a:pt x="873" y="194"/>
                    </a:lnTo>
                    <a:lnTo>
                      <a:pt x="820" y="194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21"/>
                    </a:lnTo>
                    <a:lnTo>
                      <a:pt x="794" y="221"/>
                    </a:lnTo>
                    <a:lnTo>
                      <a:pt x="794" y="230"/>
                    </a:lnTo>
                    <a:lnTo>
                      <a:pt x="803" y="230"/>
                    </a:lnTo>
                    <a:lnTo>
                      <a:pt x="803" y="230"/>
                    </a:lnTo>
                    <a:lnTo>
                      <a:pt x="803" y="238"/>
                    </a:lnTo>
                    <a:lnTo>
                      <a:pt x="803" y="238"/>
                    </a:lnTo>
                    <a:lnTo>
                      <a:pt x="820" y="247"/>
                    </a:lnTo>
                    <a:lnTo>
                      <a:pt x="820" y="247"/>
                    </a:lnTo>
                    <a:lnTo>
                      <a:pt x="812" y="256"/>
                    </a:lnTo>
                    <a:lnTo>
                      <a:pt x="812" y="256"/>
                    </a:lnTo>
                    <a:lnTo>
                      <a:pt x="785" y="247"/>
                    </a:lnTo>
                    <a:lnTo>
                      <a:pt x="785" y="247"/>
                    </a:lnTo>
                    <a:lnTo>
                      <a:pt x="767" y="238"/>
                    </a:lnTo>
                    <a:lnTo>
                      <a:pt x="767" y="238"/>
                    </a:lnTo>
                    <a:lnTo>
                      <a:pt x="750" y="230"/>
                    </a:lnTo>
                    <a:lnTo>
                      <a:pt x="723" y="230"/>
                    </a:lnTo>
                    <a:lnTo>
                      <a:pt x="723" y="230"/>
                    </a:lnTo>
                    <a:lnTo>
                      <a:pt x="679" y="230"/>
                    </a:lnTo>
                    <a:lnTo>
                      <a:pt x="653" y="238"/>
                    </a:lnTo>
                    <a:lnTo>
                      <a:pt x="653" y="238"/>
                    </a:lnTo>
                    <a:lnTo>
                      <a:pt x="644" y="247"/>
                    </a:lnTo>
                    <a:lnTo>
                      <a:pt x="644" y="247"/>
                    </a:lnTo>
                    <a:lnTo>
                      <a:pt x="644" y="265"/>
                    </a:lnTo>
                    <a:lnTo>
                      <a:pt x="644" y="265"/>
                    </a:lnTo>
                    <a:lnTo>
                      <a:pt x="662" y="282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27"/>
                    </a:lnTo>
                    <a:lnTo>
                      <a:pt x="662" y="335"/>
                    </a:lnTo>
                    <a:lnTo>
                      <a:pt x="662" y="335"/>
                    </a:lnTo>
                    <a:lnTo>
                      <a:pt x="653" y="344"/>
                    </a:lnTo>
                    <a:lnTo>
                      <a:pt x="653" y="344"/>
                    </a:lnTo>
                    <a:lnTo>
                      <a:pt x="626" y="335"/>
                    </a:lnTo>
                    <a:lnTo>
                      <a:pt x="617" y="327"/>
                    </a:lnTo>
                    <a:lnTo>
                      <a:pt x="617" y="327"/>
                    </a:lnTo>
                    <a:lnTo>
                      <a:pt x="582" y="327"/>
                    </a:lnTo>
                    <a:lnTo>
                      <a:pt x="556" y="318"/>
                    </a:lnTo>
                    <a:lnTo>
                      <a:pt x="556" y="318"/>
                    </a:lnTo>
                    <a:lnTo>
                      <a:pt x="494" y="335"/>
                    </a:lnTo>
                    <a:lnTo>
                      <a:pt x="414" y="371"/>
                    </a:lnTo>
                    <a:lnTo>
                      <a:pt x="335" y="415"/>
                    </a:lnTo>
                    <a:lnTo>
                      <a:pt x="309" y="433"/>
                    </a:lnTo>
                    <a:lnTo>
                      <a:pt x="300" y="450"/>
                    </a:lnTo>
                    <a:lnTo>
                      <a:pt x="300" y="450"/>
                    </a:lnTo>
                    <a:lnTo>
                      <a:pt x="300" y="459"/>
                    </a:lnTo>
                    <a:lnTo>
                      <a:pt x="300" y="459"/>
                    </a:lnTo>
                    <a:lnTo>
                      <a:pt x="317" y="477"/>
                    </a:lnTo>
                    <a:lnTo>
                      <a:pt x="362" y="477"/>
                    </a:lnTo>
                    <a:lnTo>
                      <a:pt x="388" y="477"/>
                    </a:lnTo>
                    <a:lnTo>
                      <a:pt x="388" y="477"/>
                    </a:lnTo>
                    <a:lnTo>
                      <a:pt x="441" y="477"/>
                    </a:lnTo>
                    <a:lnTo>
                      <a:pt x="441" y="477"/>
                    </a:lnTo>
                    <a:lnTo>
                      <a:pt x="441" y="486"/>
                    </a:lnTo>
                    <a:lnTo>
                      <a:pt x="441" y="494"/>
                    </a:lnTo>
                    <a:lnTo>
                      <a:pt x="441" y="494"/>
                    </a:lnTo>
                    <a:lnTo>
                      <a:pt x="441" y="512"/>
                    </a:lnTo>
                    <a:lnTo>
                      <a:pt x="423" y="538"/>
                    </a:lnTo>
                    <a:lnTo>
                      <a:pt x="414" y="556"/>
                    </a:lnTo>
                    <a:lnTo>
                      <a:pt x="388" y="574"/>
                    </a:lnTo>
                    <a:lnTo>
                      <a:pt x="388" y="574"/>
                    </a:lnTo>
                    <a:lnTo>
                      <a:pt x="370" y="583"/>
                    </a:lnTo>
                    <a:lnTo>
                      <a:pt x="353" y="583"/>
                    </a:lnTo>
                    <a:lnTo>
                      <a:pt x="300" y="583"/>
                    </a:lnTo>
                    <a:lnTo>
                      <a:pt x="300" y="583"/>
                    </a:lnTo>
                    <a:lnTo>
                      <a:pt x="264" y="591"/>
                    </a:lnTo>
                    <a:lnTo>
                      <a:pt x="238" y="591"/>
                    </a:lnTo>
                    <a:lnTo>
                      <a:pt x="212" y="600"/>
                    </a:lnTo>
                    <a:lnTo>
                      <a:pt x="212" y="600"/>
                    </a:lnTo>
                    <a:lnTo>
                      <a:pt x="212" y="609"/>
                    </a:lnTo>
                    <a:lnTo>
                      <a:pt x="212" y="609"/>
                    </a:lnTo>
                    <a:lnTo>
                      <a:pt x="194" y="618"/>
                    </a:lnTo>
                    <a:lnTo>
                      <a:pt x="123" y="636"/>
                    </a:lnTo>
                    <a:lnTo>
                      <a:pt x="114" y="636"/>
                    </a:lnTo>
                    <a:lnTo>
                      <a:pt x="114" y="636"/>
                    </a:lnTo>
                    <a:lnTo>
                      <a:pt x="26" y="662"/>
                    </a:lnTo>
                    <a:lnTo>
                      <a:pt x="9" y="671"/>
                    </a:lnTo>
                    <a:lnTo>
                      <a:pt x="0" y="689"/>
                    </a:lnTo>
                    <a:lnTo>
                      <a:pt x="0" y="689"/>
                    </a:lnTo>
                    <a:lnTo>
                      <a:pt x="9" y="715"/>
                    </a:lnTo>
                    <a:lnTo>
                      <a:pt x="17" y="724"/>
                    </a:lnTo>
                    <a:lnTo>
                      <a:pt x="35" y="733"/>
                    </a:lnTo>
                    <a:lnTo>
                      <a:pt x="62" y="733"/>
                    </a:lnTo>
                    <a:lnTo>
                      <a:pt x="62" y="733"/>
                    </a:lnTo>
                    <a:lnTo>
                      <a:pt x="79" y="733"/>
                    </a:lnTo>
                    <a:lnTo>
                      <a:pt x="79" y="733"/>
                    </a:lnTo>
                    <a:lnTo>
                      <a:pt x="106" y="742"/>
                    </a:lnTo>
                    <a:lnTo>
                      <a:pt x="123" y="759"/>
                    </a:lnTo>
                    <a:lnTo>
                      <a:pt x="123" y="759"/>
                    </a:lnTo>
                    <a:lnTo>
                      <a:pt x="159" y="777"/>
                    </a:lnTo>
                    <a:lnTo>
                      <a:pt x="212" y="777"/>
                    </a:lnTo>
                    <a:lnTo>
                      <a:pt x="212" y="777"/>
                    </a:lnTo>
                    <a:lnTo>
                      <a:pt x="282" y="768"/>
                    </a:lnTo>
                    <a:lnTo>
                      <a:pt x="282" y="768"/>
                    </a:lnTo>
                    <a:lnTo>
                      <a:pt x="326" y="759"/>
                    </a:lnTo>
                    <a:lnTo>
                      <a:pt x="344" y="768"/>
                    </a:lnTo>
                    <a:lnTo>
                      <a:pt x="362" y="777"/>
                    </a:lnTo>
                    <a:lnTo>
                      <a:pt x="362" y="777"/>
                    </a:lnTo>
                    <a:lnTo>
                      <a:pt x="362" y="794"/>
                    </a:lnTo>
                    <a:lnTo>
                      <a:pt x="362" y="794"/>
                    </a:lnTo>
                    <a:lnTo>
                      <a:pt x="362" y="803"/>
                    </a:lnTo>
                    <a:lnTo>
                      <a:pt x="335" y="803"/>
                    </a:lnTo>
                    <a:lnTo>
                      <a:pt x="335" y="803"/>
                    </a:lnTo>
                    <a:lnTo>
                      <a:pt x="300" y="803"/>
                    </a:lnTo>
                    <a:lnTo>
                      <a:pt x="300" y="803"/>
                    </a:lnTo>
                    <a:lnTo>
                      <a:pt x="247" y="794"/>
                    </a:lnTo>
                    <a:lnTo>
                      <a:pt x="247" y="794"/>
                    </a:lnTo>
                    <a:lnTo>
                      <a:pt x="229" y="794"/>
                    </a:lnTo>
                    <a:lnTo>
                      <a:pt x="220" y="803"/>
                    </a:lnTo>
                    <a:lnTo>
                      <a:pt x="220" y="803"/>
                    </a:lnTo>
                    <a:lnTo>
                      <a:pt x="185" y="812"/>
                    </a:lnTo>
                    <a:lnTo>
                      <a:pt x="141" y="812"/>
                    </a:lnTo>
                    <a:lnTo>
                      <a:pt x="141" y="812"/>
                    </a:lnTo>
                    <a:lnTo>
                      <a:pt x="106" y="812"/>
                    </a:lnTo>
                    <a:lnTo>
                      <a:pt x="88" y="821"/>
                    </a:lnTo>
                    <a:lnTo>
                      <a:pt x="88" y="821"/>
                    </a:lnTo>
                    <a:lnTo>
                      <a:pt x="79" y="830"/>
                    </a:lnTo>
                    <a:lnTo>
                      <a:pt x="79" y="830"/>
                    </a:lnTo>
                    <a:lnTo>
                      <a:pt x="79" y="839"/>
                    </a:lnTo>
                    <a:lnTo>
                      <a:pt x="79" y="839"/>
                    </a:lnTo>
                    <a:lnTo>
                      <a:pt x="106" y="856"/>
                    </a:lnTo>
                    <a:lnTo>
                      <a:pt x="141" y="856"/>
                    </a:lnTo>
                    <a:lnTo>
                      <a:pt x="141" y="856"/>
                    </a:lnTo>
                    <a:lnTo>
                      <a:pt x="185" y="856"/>
                    </a:lnTo>
                    <a:lnTo>
                      <a:pt x="185" y="856"/>
                    </a:lnTo>
                    <a:lnTo>
                      <a:pt x="185" y="865"/>
                    </a:lnTo>
                    <a:lnTo>
                      <a:pt x="185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83"/>
                    </a:lnTo>
                    <a:lnTo>
                      <a:pt x="194" y="883"/>
                    </a:lnTo>
                    <a:lnTo>
                      <a:pt x="185" y="892"/>
                    </a:lnTo>
                    <a:lnTo>
                      <a:pt x="185" y="900"/>
                    </a:lnTo>
                    <a:lnTo>
                      <a:pt x="185" y="900"/>
                    </a:lnTo>
                    <a:lnTo>
                      <a:pt x="185" y="918"/>
                    </a:lnTo>
                    <a:lnTo>
                      <a:pt x="203" y="927"/>
                    </a:lnTo>
                    <a:lnTo>
                      <a:pt x="247" y="936"/>
                    </a:lnTo>
                    <a:lnTo>
                      <a:pt x="247" y="936"/>
                    </a:lnTo>
                    <a:lnTo>
                      <a:pt x="291" y="953"/>
                    </a:lnTo>
                    <a:lnTo>
                      <a:pt x="326" y="962"/>
                    </a:lnTo>
                    <a:lnTo>
                      <a:pt x="326" y="962"/>
                    </a:lnTo>
                    <a:lnTo>
                      <a:pt x="344" y="953"/>
                    </a:lnTo>
                    <a:lnTo>
                      <a:pt x="344" y="953"/>
                    </a:lnTo>
                    <a:lnTo>
                      <a:pt x="344" y="945"/>
                    </a:lnTo>
                    <a:lnTo>
                      <a:pt x="344" y="945"/>
                    </a:lnTo>
                    <a:lnTo>
                      <a:pt x="335" y="936"/>
                    </a:lnTo>
                    <a:lnTo>
                      <a:pt x="335" y="936"/>
                    </a:lnTo>
                    <a:lnTo>
                      <a:pt x="344" y="936"/>
                    </a:lnTo>
                    <a:lnTo>
                      <a:pt x="344" y="936"/>
                    </a:lnTo>
                    <a:lnTo>
                      <a:pt x="362" y="936"/>
                    </a:lnTo>
                    <a:lnTo>
                      <a:pt x="362" y="936"/>
                    </a:lnTo>
                    <a:lnTo>
                      <a:pt x="379" y="936"/>
                    </a:lnTo>
                    <a:lnTo>
                      <a:pt x="388" y="945"/>
                    </a:lnTo>
                    <a:lnTo>
                      <a:pt x="388" y="945"/>
                    </a:lnTo>
                    <a:lnTo>
                      <a:pt x="406" y="945"/>
                    </a:lnTo>
                    <a:lnTo>
                      <a:pt x="423" y="945"/>
                    </a:lnTo>
                    <a:lnTo>
                      <a:pt x="423" y="945"/>
                    </a:lnTo>
                    <a:lnTo>
                      <a:pt x="423" y="936"/>
                    </a:lnTo>
                    <a:lnTo>
                      <a:pt x="423" y="936"/>
                    </a:lnTo>
                    <a:lnTo>
                      <a:pt x="432" y="936"/>
                    </a:lnTo>
                    <a:lnTo>
                      <a:pt x="432" y="936"/>
                    </a:lnTo>
                    <a:lnTo>
                      <a:pt x="467" y="927"/>
                    </a:lnTo>
                    <a:lnTo>
                      <a:pt x="467" y="927"/>
                    </a:lnTo>
                    <a:lnTo>
                      <a:pt x="485" y="927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29" y="918"/>
                    </a:lnTo>
                    <a:lnTo>
                      <a:pt x="529" y="918"/>
                    </a:lnTo>
                    <a:lnTo>
                      <a:pt x="538" y="918"/>
                    </a:lnTo>
                    <a:lnTo>
                      <a:pt x="538" y="918"/>
                    </a:lnTo>
                    <a:lnTo>
                      <a:pt x="573" y="927"/>
                    </a:lnTo>
                    <a:lnTo>
                      <a:pt x="617" y="936"/>
                    </a:lnTo>
                    <a:lnTo>
                      <a:pt x="617" y="936"/>
                    </a:lnTo>
                    <a:lnTo>
                      <a:pt x="670" y="945"/>
                    </a:lnTo>
                    <a:lnTo>
                      <a:pt x="714" y="962"/>
                    </a:lnTo>
                    <a:lnTo>
                      <a:pt x="714" y="962"/>
                    </a:lnTo>
                    <a:lnTo>
                      <a:pt x="750" y="980"/>
                    </a:lnTo>
                    <a:lnTo>
                      <a:pt x="759" y="980"/>
                    </a:lnTo>
                    <a:lnTo>
                      <a:pt x="759" y="980"/>
                    </a:lnTo>
                    <a:lnTo>
                      <a:pt x="794" y="998"/>
                    </a:lnTo>
                    <a:lnTo>
                      <a:pt x="803" y="1006"/>
                    </a:lnTo>
                    <a:lnTo>
                      <a:pt x="803" y="1015"/>
                    </a:lnTo>
                    <a:lnTo>
                      <a:pt x="803" y="1015"/>
                    </a:lnTo>
                    <a:lnTo>
                      <a:pt x="812" y="1033"/>
                    </a:lnTo>
                    <a:lnTo>
                      <a:pt x="820" y="1050"/>
                    </a:lnTo>
                    <a:lnTo>
                      <a:pt x="847" y="1068"/>
                    </a:lnTo>
                    <a:lnTo>
                      <a:pt x="882" y="1095"/>
                    </a:lnTo>
                    <a:lnTo>
                      <a:pt x="882" y="1095"/>
                    </a:lnTo>
                    <a:lnTo>
                      <a:pt x="909" y="1103"/>
                    </a:lnTo>
                    <a:lnTo>
                      <a:pt x="926" y="1121"/>
                    </a:lnTo>
                    <a:lnTo>
                      <a:pt x="935" y="1148"/>
                    </a:lnTo>
                    <a:lnTo>
                      <a:pt x="935" y="1174"/>
                    </a:lnTo>
                    <a:lnTo>
                      <a:pt x="935" y="1174"/>
                    </a:lnTo>
                    <a:lnTo>
                      <a:pt x="944" y="1201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54"/>
                    </a:lnTo>
                    <a:lnTo>
                      <a:pt x="979" y="1262"/>
                    </a:lnTo>
                    <a:lnTo>
                      <a:pt x="1006" y="1298"/>
                    </a:lnTo>
                    <a:lnTo>
                      <a:pt x="1006" y="1298"/>
                    </a:lnTo>
                    <a:lnTo>
                      <a:pt x="1006" y="1306"/>
                    </a:lnTo>
                    <a:lnTo>
                      <a:pt x="1006" y="1306"/>
                    </a:lnTo>
                    <a:lnTo>
                      <a:pt x="997" y="1324"/>
                    </a:lnTo>
                    <a:lnTo>
                      <a:pt x="997" y="1324"/>
                    </a:lnTo>
                    <a:lnTo>
                      <a:pt x="988" y="1324"/>
                    </a:lnTo>
                    <a:lnTo>
                      <a:pt x="988" y="1324"/>
                    </a:lnTo>
                    <a:lnTo>
                      <a:pt x="979" y="1333"/>
                    </a:lnTo>
                    <a:lnTo>
                      <a:pt x="970" y="1351"/>
                    </a:lnTo>
                    <a:lnTo>
                      <a:pt x="970" y="1351"/>
                    </a:lnTo>
                    <a:lnTo>
                      <a:pt x="970" y="1359"/>
                    </a:lnTo>
                    <a:lnTo>
                      <a:pt x="970" y="1359"/>
                    </a:lnTo>
                    <a:lnTo>
                      <a:pt x="979" y="1377"/>
                    </a:lnTo>
                    <a:lnTo>
                      <a:pt x="979" y="1386"/>
                    </a:lnTo>
                    <a:lnTo>
                      <a:pt x="979" y="1386"/>
                    </a:lnTo>
                    <a:lnTo>
                      <a:pt x="970" y="1386"/>
                    </a:lnTo>
                    <a:lnTo>
                      <a:pt x="970" y="1386"/>
                    </a:lnTo>
                    <a:lnTo>
                      <a:pt x="970" y="1395"/>
                    </a:lnTo>
                    <a:lnTo>
                      <a:pt x="970" y="1395"/>
                    </a:lnTo>
                    <a:lnTo>
                      <a:pt x="970" y="1412"/>
                    </a:lnTo>
                    <a:lnTo>
                      <a:pt x="979" y="1421"/>
                    </a:lnTo>
                    <a:lnTo>
                      <a:pt x="979" y="1421"/>
                    </a:lnTo>
                    <a:lnTo>
                      <a:pt x="988" y="1430"/>
                    </a:lnTo>
                    <a:lnTo>
                      <a:pt x="988" y="1430"/>
                    </a:lnTo>
                    <a:lnTo>
                      <a:pt x="997" y="1430"/>
                    </a:lnTo>
                    <a:lnTo>
                      <a:pt x="997" y="1430"/>
                    </a:lnTo>
                    <a:lnTo>
                      <a:pt x="1006" y="1439"/>
                    </a:lnTo>
                    <a:lnTo>
                      <a:pt x="1006" y="1439"/>
                    </a:lnTo>
                    <a:lnTo>
                      <a:pt x="1032" y="1430"/>
                    </a:lnTo>
                    <a:lnTo>
                      <a:pt x="1059" y="1421"/>
                    </a:lnTo>
                    <a:lnTo>
                      <a:pt x="1059" y="1421"/>
                    </a:lnTo>
                    <a:lnTo>
                      <a:pt x="1059" y="1412"/>
                    </a:lnTo>
                    <a:lnTo>
                      <a:pt x="1059" y="1412"/>
                    </a:lnTo>
                    <a:lnTo>
                      <a:pt x="1067" y="1404"/>
                    </a:lnTo>
                    <a:lnTo>
                      <a:pt x="1085" y="1395"/>
                    </a:lnTo>
                    <a:lnTo>
                      <a:pt x="1085" y="1395"/>
                    </a:lnTo>
                    <a:lnTo>
                      <a:pt x="1103" y="1404"/>
                    </a:lnTo>
                    <a:lnTo>
                      <a:pt x="1103" y="1404"/>
                    </a:lnTo>
                    <a:lnTo>
                      <a:pt x="1103" y="1412"/>
                    </a:lnTo>
                    <a:lnTo>
                      <a:pt x="1103" y="1412"/>
                    </a:lnTo>
                    <a:lnTo>
                      <a:pt x="1103" y="1421"/>
                    </a:lnTo>
                    <a:lnTo>
                      <a:pt x="1103" y="1421"/>
                    </a:lnTo>
                    <a:lnTo>
                      <a:pt x="1094" y="1430"/>
                    </a:lnTo>
                    <a:lnTo>
                      <a:pt x="1094" y="1430"/>
                    </a:lnTo>
                    <a:lnTo>
                      <a:pt x="1094" y="1439"/>
                    </a:lnTo>
                    <a:lnTo>
                      <a:pt x="1103" y="1457"/>
                    </a:lnTo>
                    <a:lnTo>
                      <a:pt x="1103" y="1457"/>
                    </a:lnTo>
                    <a:lnTo>
                      <a:pt x="1120" y="1465"/>
                    </a:lnTo>
                    <a:lnTo>
                      <a:pt x="1147" y="1474"/>
                    </a:lnTo>
                    <a:lnTo>
                      <a:pt x="1147" y="1474"/>
                    </a:lnTo>
                    <a:lnTo>
                      <a:pt x="1164" y="1474"/>
                    </a:lnTo>
                    <a:lnTo>
                      <a:pt x="1164" y="1474"/>
                    </a:lnTo>
                    <a:lnTo>
                      <a:pt x="1209" y="1501"/>
                    </a:lnTo>
                    <a:lnTo>
                      <a:pt x="1209" y="1501"/>
                    </a:lnTo>
                    <a:lnTo>
                      <a:pt x="1226" y="1518"/>
                    </a:lnTo>
                    <a:lnTo>
                      <a:pt x="1235" y="1527"/>
                    </a:lnTo>
                    <a:lnTo>
                      <a:pt x="1235" y="1527"/>
                    </a:lnTo>
                    <a:lnTo>
                      <a:pt x="1217" y="1527"/>
                    </a:lnTo>
                    <a:lnTo>
                      <a:pt x="1191" y="1518"/>
                    </a:lnTo>
                    <a:lnTo>
                      <a:pt x="1191" y="1518"/>
                    </a:lnTo>
                    <a:lnTo>
                      <a:pt x="1173" y="1510"/>
                    </a:lnTo>
                    <a:lnTo>
                      <a:pt x="1147" y="1501"/>
                    </a:lnTo>
                    <a:lnTo>
                      <a:pt x="1094" y="1501"/>
                    </a:lnTo>
                    <a:lnTo>
                      <a:pt x="1059" y="1501"/>
                    </a:lnTo>
                    <a:lnTo>
                      <a:pt x="1059" y="1501"/>
                    </a:lnTo>
                    <a:lnTo>
                      <a:pt x="1050" y="1510"/>
                    </a:lnTo>
                    <a:lnTo>
                      <a:pt x="1050" y="1510"/>
                    </a:lnTo>
                    <a:lnTo>
                      <a:pt x="1059" y="1527"/>
                    </a:lnTo>
                    <a:lnTo>
                      <a:pt x="1059" y="1527"/>
                    </a:lnTo>
                    <a:lnTo>
                      <a:pt x="1120" y="1562"/>
                    </a:lnTo>
                    <a:lnTo>
                      <a:pt x="1156" y="1571"/>
                    </a:lnTo>
                    <a:lnTo>
                      <a:pt x="1182" y="1580"/>
                    </a:lnTo>
                    <a:lnTo>
                      <a:pt x="1200" y="1580"/>
                    </a:lnTo>
                    <a:lnTo>
                      <a:pt x="1200" y="1580"/>
                    </a:lnTo>
                    <a:lnTo>
                      <a:pt x="1226" y="1589"/>
                    </a:lnTo>
                    <a:lnTo>
                      <a:pt x="1235" y="1607"/>
                    </a:lnTo>
                    <a:lnTo>
                      <a:pt x="1235" y="1607"/>
                    </a:lnTo>
                    <a:lnTo>
                      <a:pt x="1244" y="1615"/>
                    </a:lnTo>
                    <a:lnTo>
                      <a:pt x="1244" y="1615"/>
                    </a:lnTo>
                    <a:lnTo>
                      <a:pt x="1244" y="1624"/>
                    </a:lnTo>
                    <a:lnTo>
                      <a:pt x="1244" y="1633"/>
                    </a:lnTo>
                    <a:lnTo>
                      <a:pt x="1244" y="1633"/>
                    </a:lnTo>
                    <a:lnTo>
                      <a:pt x="1226" y="1660"/>
                    </a:lnTo>
                    <a:lnTo>
                      <a:pt x="1226" y="1686"/>
                    </a:lnTo>
                    <a:lnTo>
                      <a:pt x="1226" y="1713"/>
                    </a:lnTo>
                    <a:lnTo>
                      <a:pt x="1226" y="1713"/>
                    </a:lnTo>
                    <a:lnTo>
                      <a:pt x="1217" y="1713"/>
                    </a:lnTo>
                    <a:lnTo>
                      <a:pt x="1191" y="1713"/>
                    </a:lnTo>
                    <a:lnTo>
                      <a:pt x="1191" y="1713"/>
                    </a:lnTo>
                    <a:lnTo>
                      <a:pt x="1156" y="1713"/>
                    </a:lnTo>
                    <a:lnTo>
                      <a:pt x="1156" y="1713"/>
                    </a:lnTo>
                    <a:lnTo>
                      <a:pt x="1129" y="1721"/>
                    </a:lnTo>
                    <a:lnTo>
                      <a:pt x="1120" y="1730"/>
                    </a:lnTo>
                    <a:lnTo>
                      <a:pt x="1112" y="1748"/>
                    </a:lnTo>
                    <a:lnTo>
                      <a:pt x="1112" y="1748"/>
                    </a:lnTo>
                    <a:lnTo>
                      <a:pt x="1103" y="1766"/>
                    </a:lnTo>
                    <a:lnTo>
                      <a:pt x="1094" y="1783"/>
                    </a:lnTo>
                    <a:lnTo>
                      <a:pt x="1094" y="1783"/>
                    </a:lnTo>
                    <a:lnTo>
                      <a:pt x="1085" y="1801"/>
                    </a:lnTo>
                    <a:lnTo>
                      <a:pt x="1085" y="1801"/>
                    </a:lnTo>
                    <a:lnTo>
                      <a:pt x="1067" y="1827"/>
                    </a:lnTo>
                    <a:lnTo>
                      <a:pt x="1067" y="1827"/>
                    </a:lnTo>
                    <a:lnTo>
                      <a:pt x="1067" y="1836"/>
                    </a:lnTo>
                    <a:lnTo>
                      <a:pt x="1067" y="1836"/>
                    </a:lnTo>
                    <a:lnTo>
                      <a:pt x="1067" y="1845"/>
                    </a:lnTo>
                    <a:lnTo>
                      <a:pt x="1076" y="1854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9"/>
                    </a:lnTo>
                    <a:lnTo>
                      <a:pt x="1120" y="1889"/>
                    </a:lnTo>
                    <a:lnTo>
                      <a:pt x="1112" y="1898"/>
                    </a:lnTo>
                    <a:lnTo>
                      <a:pt x="1103" y="1898"/>
                    </a:lnTo>
                    <a:lnTo>
                      <a:pt x="1103" y="1898"/>
                    </a:lnTo>
                    <a:lnTo>
                      <a:pt x="1085" y="1907"/>
                    </a:lnTo>
                    <a:lnTo>
                      <a:pt x="1076" y="1924"/>
                    </a:lnTo>
                    <a:lnTo>
                      <a:pt x="1076" y="1924"/>
                    </a:lnTo>
                    <a:lnTo>
                      <a:pt x="1076" y="1942"/>
                    </a:lnTo>
                    <a:lnTo>
                      <a:pt x="1085" y="1951"/>
                    </a:lnTo>
                    <a:lnTo>
                      <a:pt x="1112" y="1977"/>
                    </a:lnTo>
                    <a:lnTo>
                      <a:pt x="1156" y="2004"/>
                    </a:lnTo>
                    <a:lnTo>
                      <a:pt x="1156" y="2004"/>
                    </a:lnTo>
                    <a:lnTo>
                      <a:pt x="1164" y="2013"/>
                    </a:lnTo>
                    <a:lnTo>
                      <a:pt x="1164" y="2030"/>
                    </a:lnTo>
                    <a:lnTo>
                      <a:pt x="1164" y="2057"/>
                    </a:lnTo>
                    <a:lnTo>
                      <a:pt x="1164" y="2092"/>
                    </a:lnTo>
                    <a:lnTo>
                      <a:pt x="1164" y="2092"/>
                    </a:lnTo>
                    <a:lnTo>
                      <a:pt x="1164" y="2101"/>
                    </a:lnTo>
                    <a:lnTo>
                      <a:pt x="1164" y="2101"/>
                    </a:lnTo>
                    <a:lnTo>
                      <a:pt x="1173" y="2110"/>
                    </a:lnTo>
                    <a:lnTo>
                      <a:pt x="1182" y="2110"/>
                    </a:lnTo>
                    <a:lnTo>
                      <a:pt x="1191" y="2110"/>
                    </a:lnTo>
                    <a:lnTo>
                      <a:pt x="1191" y="2110"/>
                    </a:lnTo>
                    <a:lnTo>
                      <a:pt x="1200" y="2119"/>
                    </a:lnTo>
                    <a:lnTo>
                      <a:pt x="1200" y="2119"/>
                    </a:lnTo>
                    <a:lnTo>
                      <a:pt x="1200" y="2127"/>
                    </a:lnTo>
                    <a:lnTo>
                      <a:pt x="1200" y="2127"/>
                    </a:lnTo>
                    <a:lnTo>
                      <a:pt x="1200" y="2145"/>
                    </a:lnTo>
                    <a:lnTo>
                      <a:pt x="1217" y="2163"/>
                    </a:lnTo>
                    <a:lnTo>
                      <a:pt x="1217" y="2163"/>
                    </a:lnTo>
                    <a:lnTo>
                      <a:pt x="1226" y="2180"/>
                    </a:lnTo>
                    <a:lnTo>
                      <a:pt x="1226" y="2180"/>
                    </a:lnTo>
                    <a:lnTo>
                      <a:pt x="1235" y="2189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53" y="2207"/>
                    </a:lnTo>
                    <a:lnTo>
                      <a:pt x="1253" y="2207"/>
                    </a:lnTo>
                    <a:lnTo>
                      <a:pt x="1270" y="2216"/>
                    </a:lnTo>
                    <a:lnTo>
                      <a:pt x="1270" y="2216"/>
                    </a:lnTo>
                    <a:lnTo>
                      <a:pt x="1270" y="2225"/>
                    </a:lnTo>
                    <a:lnTo>
                      <a:pt x="1270" y="2225"/>
                    </a:lnTo>
                    <a:lnTo>
                      <a:pt x="1270" y="2242"/>
                    </a:lnTo>
                    <a:lnTo>
                      <a:pt x="1270" y="2260"/>
                    </a:lnTo>
                    <a:lnTo>
                      <a:pt x="1288" y="2286"/>
                    </a:lnTo>
                    <a:lnTo>
                      <a:pt x="1288" y="2286"/>
                    </a:lnTo>
                    <a:lnTo>
                      <a:pt x="1297" y="2295"/>
                    </a:lnTo>
                    <a:lnTo>
                      <a:pt x="1297" y="2295"/>
                    </a:lnTo>
                    <a:lnTo>
                      <a:pt x="1323" y="2322"/>
                    </a:lnTo>
                    <a:lnTo>
                      <a:pt x="1323" y="2322"/>
                    </a:lnTo>
                    <a:lnTo>
                      <a:pt x="1350" y="2339"/>
                    </a:lnTo>
                    <a:lnTo>
                      <a:pt x="1359" y="2357"/>
                    </a:lnTo>
                    <a:lnTo>
                      <a:pt x="1359" y="2357"/>
                    </a:lnTo>
                    <a:lnTo>
                      <a:pt x="1359" y="2366"/>
                    </a:lnTo>
                    <a:lnTo>
                      <a:pt x="1359" y="2366"/>
                    </a:lnTo>
                    <a:lnTo>
                      <a:pt x="1376" y="2383"/>
                    </a:lnTo>
                    <a:lnTo>
                      <a:pt x="1394" y="2401"/>
                    </a:lnTo>
                    <a:lnTo>
                      <a:pt x="1411" y="2401"/>
                    </a:lnTo>
                    <a:lnTo>
                      <a:pt x="1429" y="2401"/>
                    </a:lnTo>
                    <a:lnTo>
                      <a:pt x="1429" y="2401"/>
                    </a:lnTo>
                    <a:lnTo>
                      <a:pt x="1438" y="2401"/>
                    </a:lnTo>
                    <a:lnTo>
                      <a:pt x="1438" y="2401"/>
                    </a:lnTo>
                    <a:lnTo>
                      <a:pt x="1447" y="2401"/>
                    </a:lnTo>
                    <a:lnTo>
                      <a:pt x="1447" y="2401"/>
                    </a:lnTo>
                    <a:lnTo>
                      <a:pt x="1456" y="2410"/>
                    </a:lnTo>
                    <a:lnTo>
                      <a:pt x="1456" y="2410"/>
                    </a:lnTo>
                    <a:lnTo>
                      <a:pt x="1464" y="2419"/>
                    </a:lnTo>
                    <a:lnTo>
                      <a:pt x="1482" y="2419"/>
                    </a:lnTo>
                    <a:lnTo>
                      <a:pt x="1491" y="2419"/>
                    </a:lnTo>
                    <a:lnTo>
                      <a:pt x="1491" y="2419"/>
                    </a:lnTo>
                    <a:lnTo>
                      <a:pt x="1526" y="2428"/>
                    </a:lnTo>
                    <a:lnTo>
                      <a:pt x="1544" y="2445"/>
                    </a:lnTo>
                    <a:lnTo>
                      <a:pt x="1544" y="2445"/>
                    </a:lnTo>
                    <a:lnTo>
                      <a:pt x="1561" y="2454"/>
                    </a:lnTo>
                    <a:lnTo>
                      <a:pt x="1597" y="2472"/>
                    </a:lnTo>
                    <a:lnTo>
                      <a:pt x="1641" y="2481"/>
                    </a:lnTo>
                    <a:lnTo>
                      <a:pt x="1650" y="2481"/>
                    </a:lnTo>
                    <a:lnTo>
                      <a:pt x="1650" y="2481"/>
                    </a:lnTo>
                    <a:lnTo>
                      <a:pt x="1659" y="2472"/>
                    </a:lnTo>
                    <a:lnTo>
                      <a:pt x="1659" y="2472"/>
                    </a:lnTo>
                    <a:lnTo>
                      <a:pt x="1667" y="2454"/>
                    </a:lnTo>
                    <a:lnTo>
                      <a:pt x="1667" y="2454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94" y="2410"/>
                    </a:lnTo>
                    <a:lnTo>
                      <a:pt x="1703" y="2392"/>
                    </a:lnTo>
                    <a:lnTo>
                      <a:pt x="1703" y="2392"/>
                    </a:lnTo>
                    <a:lnTo>
                      <a:pt x="1711" y="2357"/>
                    </a:lnTo>
                    <a:lnTo>
                      <a:pt x="1711" y="2357"/>
                    </a:lnTo>
                    <a:lnTo>
                      <a:pt x="1720" y="2348"/>
                    </a:lnTo>
                    <a:lnTo>
                      <a:pt x="1720" y="2339"/>
                    </a:lnTo>
                    <a:lnTo>
                      <a:pt x="1729" y="2304"/>
                    </a:lnTo>
                    <a:lnTo>
                      <a:pt x="1729" y="2304"/>
                    </a:lnTo>
                    <a:lnTo>
                      <a:pt x="1720" y="2278"/>
                    </a:lnTo>
                    <a:lnTo>
                      <a:pt x="1720" y="2269"/>
                    </a:lnTo>
                    <a:lnTo>
                      <a:pt x="1703" y="2260"/>
                    </a:lnTo>
                    <a:lnTo>
                      <a:pt x="1703" y="2260"/>
                    </a:lnTo>
                    <a:lnTo>
                      <a:pt x="1703" y="2251"/>
                    </a:lnTo>
                    <a:lnTo>
                      <a:pt x="1703" y="2251"/>
                    </a:lnTo>
                    <a:lnTo>
                      <a:pt x="1711" y="2242"/>
                    </a:lnTo>
                    <a:lnTo>
                      <a:pt x="1738" y="2242"/>
                    </a:lnTo>
                    <a:lnTo>
                      <a:pt x="1738" y="2242"/>
                    </a:lnTo>
                    <a:lnTo>
                      <a:pt x="1756" y="2242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73" y="2216"/>
                    </a:lnTo>
                    <a:lnTo>
                      <a:pt x="1773" y="2216"/>
                    </a:lnTo>
                    <a:lnTo>
                      <a:pt x="1782" y="2207"/>
                    </a:lnTo>
                    <a:lnTo>
                      <a:pt x="1782" y="2207"/>
                    </a:lnTo>
                    <a:lnTo>
                      <a:pt x="1791" y="2198"/>
                    </a:lnTo>
                    <a:lnTo>
                      <a:pt x="1791" y="2180"/>
                    </a:lnTo>
                    <a:lnTo>
                      <a:pt x="1791" y="2180"/>
                    </a:lnTo>
                    <a:lnTo>
                      <a:pt x="1800" y="2172"/>
                    </a:lnTo>
                    <a:lnTo>
                      <a:pt x="1800" y="2172"/>
                    </a:lnTo>
                    <a:lnTo>
                      <a:pt x="1809" y="2163"/>
                    </a:lnTo>
                    <a:lnTo>
                      <a:pt x="1809" y="2163"/>
                    </a:lnTo>
                    <a:lnTo>
                      <a:pt x="1817" y="2145"/>
                    </a:lnTo>
                    <a:lnTo>
                      <a:pt x="1817" y="2145"/>
                    </a:lnTo>
                    <a:lnTo>
                      <a:pt x="1817" y="2136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26" y="2101"/>
                    </a:lnTo>
                    <a:lnTo>
                      <a:pt x="1826" y="2101"/>
                    </a:lnTo>
                    <a:lnTo>
                      <a:pt x="1835" y="2092"/>
                    </a:lnTo>
                    <a:lnTo>
                      <a:pt x="1835" y="2083"/>
                    </a:lnTo>
                    <a:lnTo>
                      <a:pt x="1835" y="2083"/>
                    </a:lnTo>
                    <a:lnTo>
                      <a:pt x="1835" y="2066"/>
                    </a:lnTo>
                    <a:lnTo>
                      <a:pt x="1817" y="2048"/>
                    </a:lnTo>
                    <a:lnTo>
                      <a:pt x="1817" y="2048"/>
                    </a:lnTo>
                    <a:lnTo>
                      <a:pt x="1800" y="2048"/>
                    </a:lnTo>
                    <a:lnTo>
                      <a:pt x="1800" y="2039"/>
                    </a:lnTo>
                    <a:lnTo>
                      <a:pt x="1800" y="2039"/>
                    </a:lnTo>
                    <a:lnTo>
                      <a:pt x="1800" y="2030"/>
                    </a:lnTo>
                    <a:lnTo>
                      <a:pt x="1800" y="2030"/>
                    </a:lnTo>
                    <a:lnTo>
                      <a:pt x="1817" y="2039"/>
                    </a:lnTo>
                    <a:lnTo>
                      <a:pt x="1817" y="2039"/>
                    </a:lnTo>
                    <a:lnTo>
                      <a:pt x="1826" y="2039"/>
                    </a:lnTo>
                    <a:lnTo>
                      <a:pt x="1826" y="2039"/>
                    </a:lnTo>
                    <a:lnTo>
                      <a:pt x="1835" y="2039"/>
                    </a:lnTo>
                    <a:lnTo>
                      <a:pt x="1835" y="2039"/>
                    </a:lnTo>
                    <a:lnTo>
                      <a:pt x="1844" y="2048"/>
                    </a:lnTo>
                    <a:lnTo>
                      <a:pt x="1844" y="2048"/>
                    </a:lnTo>
                    <a:lnTo>
                      <a:pt x="1853" y="2039"/>
                    </a:lnTo>
                    <a:lnTo>
                      <a:pt x="1861" y="2030"/>
                    </a:lnTo>
                    <a:lnTo>
                      <a:pt x="1861" y="2022"/>
                    </a:lnTo>
                    <a:lnTo>
                      <a:pt x="1861" y="2022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04"/>
                    </a:lnTo>
                    <a:lnTo>
                      <a:pt x="1853" y="2004"/>
                    </a:lnTo>
                    <a:lnTo>
                      <a:pt x="1870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50" y="1977"/>
                    </a:lnTo>
                    <a:lnTo>
                      <a:pt x="1950" y="1977"/>
                    </a:lnTo>
                    <a:lnTo>
                      <a:pt x="1950" y="1969"/>
                    </a:lnTo>
                    <a:lnTo>
                      <a:pt x="1950" y="1969"/>
                    </a:lnTo>
                    <a:lnTo>
                      <a:pt x="1959" y="1960"/>
                    </a:lnTo>
                    <a:lnTo>
                      <a:pt x="1950" y="1942"/>
                    </a:lnTo>
                    <a:lnTo>
                      <a:pt x="1950" y="1942"/>
                    </a:lnTo>
                    <a:lnTo>
                      <a:pt x="1959" y="1933"/>
                    </a:lnTo>
                    <a:lnTo>
                      <a:pt x="1959" y="1933"/>
                    </a:lnTo>
                    <a:lnTo>
                      <a:pt x="1959" y="1924"/>
                    </a:lnTo>
                    <a:lnTo>
                      <a:pt x="1959" y="1924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67" y="1960"/>
                    </a:lnTo>
                    <a:lnTo>
                      <a:pt x="1967" y="1960"/>
                    </a:lnTo>
                    <a:lnTo>
                      <a:pt x="1976" y="1977"/>
                    </a:lnTo>
                    <a:lnTo>
                      <a:pt x="1976" y="1977"/>
                    </a:lnTo>
                    <a:lnTo>
                      <a:pt x="1994" y="1969"/>
                    </a:lnTo>
                    <a:lnTo>
                      <a:pt x="1994" y="1969"/>
                    </a:lnTo>
                    <a:lnTo>
                      <a:pt x="2020" y="1960"/>
                    </a:lnTo>
                    <a:lnTo>
                      <a:pt x="2020" y="1960"/>
                    </a:lnTo>
                    <a:lnTo>
                      <a:pt x="2029" y="1960"/>
                    </a:lnTo>
                    <a:lnTo>
                      <a:pt x="2029" y="1960"/>
                    </a:lnTo>
                    <a:lnTo>
                      <a:pt x="2064" y="1960"/>
                    </a:lnTo>
                    <a:lnTo>
                      <a:pt x="2100" y="1951"/>
                    </a:lnTo>
                    <a:lnTo>
                      <a:pt x="2100" y="1951"/>
                    </a:lnTo>
                    <a:lnTo>
                      <a:pt x="2135" y="1933"/>
                    </a:lnTo>
                    <a:lnTo>
                      <a:pt x="2179" y="1907"/>
                    </a:lnTo>
                    <a:lnTo>
                      <a:pt x="2206" y="1880"/>
                    </a:lnTo>
                    <a:lnTo>
                      <a:pt x="2223" y="1845"/>
                    </a:lnTo>
                    <a:lnTo>
                      <a:pt x="2223" y="1845"/>
                    </a:lnTo>
                    <a:lnTo>
                      <a:pt x="2241" y="1819"/>
                    </a:lnTo>
                    <a:lnTo>
                      <a:pt x="2259" y="1810"/>
                    </a:lnTo>
                    <a:lnTo>
                      <a:pt x="2259" y="1810"/>
                    </a:lnTo>
                    <a:lnTo>
                      <a:pt x="2285" y="1801"/>
                    </a:lnTo>
                    <a:lnTo>
                      <a:pt x="2294" y="1783"/>
                    </a:lnTo>
                    <a:lnTo>
                      <a:pt x="2294" y="1783"/>
                    </a:lnTo>
                    <a:lnTo>
                      <a:pt x="2294" y="1774"/>
                    </a:lnTo>
                    <a:lnTo>
                      <a:pt x="2294" y="1774"/>
                    </a:lnTo>
                    <a:lnTo>
                      <a:pt x="2294" y="1757"/>
                    </a:lnTo>
                    <a:lnTo>
                      <a:pt x="2294" y="1757"/>
                    </a:lnTo>
                    <a:lnTo>
                      <a:pt x="2303" y="1748"/>
                    </a:lnTo>
                    <a:lnTo>
                      <a:pt x="2303" y="1748"/>
                    </a:lnTo>
                    <a:lnTo>
                      <a:pt x="2338" y="1757"/>
                    </a:lnTo>
                    <a:lnTo>
                      <a:pt x="2338" y="1757"/>
                    </a:lnTo>
                    <a:lnTo>
                      <a:pt x="2356" y="1766"/>
                    </a:lnTo>
                    <a:lnTo>
                      <a:pt x="2356" y="1766"/>
                    </a:lnTo>
                    <a:lnTo>
                      <a:pt x="2364" y="1757"/>
                    </a:lnTo>
                    <a:lnTo>
                      <a:pt x="2364" y="1757"/>
                    </a:lnTo>
                    <a:lnTo>
                      <a:pt x="2373" y="1748"/>
                    </a:lnTo>
                    <a:lnTo>
                      <a:pt x="2400" y="1748"/>
                    </a:lnTo>
                    <a:lnTo>
                      <a:pt x="2400" y="1748"/>
                    </a:lnTo>
                    <a:lnTo>
                      <a:pt x="2426" y="1748"/>
                    </a:lnTo>
                    <a:lnTo>
                      <a:pt x="2444" y="1739"/>
                    </a:lnTo>
                    <a:lnTo>
                      <a:pt x="2444" y="1739"/>
                    </a:lnTo>
                    <a:lnTo>
                      <a:pt x="2453" y="1730"/>
                    </a:lnTo>
                    <a:lnTo>
                      <a:pt x="2479" y="1730"/>
                    </a:lnTo>
                    <a:lnTo>
                      <a:pt x="2479" y="1730"/>
                    </a:lnTo>
                    <a:lnTo>
                      <a:pt x="2523" y="1730"/>
                    </a:lnTo>
                    <a:lnTo>
                      <a:pt x="2585" y="1713"/>
                    </a:lnTo>
                    <a:lnTo>
                      <a:pt x="2638" y="1695"/>
                    </a:lnTo>
                    <a:lnTo>
                      <a:pt x="2682" y="1677"/>
                    </a:lnTo>
                    <a:lnTo>
                      <a:pt x="2682" y="1677"/>
                    </a:lnTo>
                    <a:lnTo>
                      <a:pt x="2726" y="1651"/>
                    </a:lnTo>
                    <a:lnTo>
                      <a:pt x="2779" y="1624"/>
                    </a:lnTo>
                    <a:lnTo>
                      <a:pt x="2779" y="1624"/>
                    </a:lnTo>
                    <a:lnTo>
                      <a:pt x="2832" y="1598"/>
                    </a:lnTo>
                    <a:lnTo>
                      <a:pt x="2832" y="1598"/>
                    </a:lnTo>
                    <a:lnTo>
                      <a:pt x="2841" y="1598"/>
                    </a:lnTo>
                    <a:lnTo>
                      <a:pt x="2841" y="1598"/>
                    </a:lnTo>
                    <a:lnTo>
                      <a:pt x="2850" y="1580"/>
                    </a:lnTo>
                    <a:lnTo>
                      <a:pt x="2850" y="1580"/>
                    </a:lnTo>
                    <a:lnTo>
                      <a:pt x="2841" y="1571"/>
                    </a:lnTo>
                    <a:lnTo>
                      <a:pt x="2832" y="1571"/>
                    </a:lnTo>
                    <a:lnTo>
                      <a:pt x="2832" y="1571"/>
                    </a:lnTo>
                    <a:lnTo>
                      <a:pt x="2797" y="1571"/>
                    </a:lnTo>
                    <a:lnTo>
                      <a:pt x="2761" y="1571"/>
                    </a:lnTo>
                    <a:lnTo>
                      <a:pt x="2761" y="1571"/>
                    </a:lnTo>
                    <a:lnTo>
                      <a:pt x="2753" y="1562"/>
                    </a:lnTo>
                    <a:lnTo>
                      <a:pt x="2753" y="1562"/>
                    </a:lnTo>
                    <a:lnTo>
                      <a:pt x="2735" y="1562"/>
                    </a:lnTo>
                    <a:lnTo>
                      <a:pt x="2735" y="1562"/>
                    </a:lnTo>
                    <a:lnTo>
                      <a:pt x="2717" y="1554"/>
                    </a:lnTo>
                    <a:lnTo>
                      <a:pt x="2717" y="1554"/>
                    </a:lnTo>
                    <a:lnTo>
                      <a:pt x="2664" y="1545"/>
                    </a:lnTo>
                    <a:lnTo>
                      <a:pt x="2664" y="1545"/>
                    </a:lnTo>
                    <a:lnTo>
                      <a:pt x="2647" y="1545"/>
                    </a:lnTo>
                    <a:lnTo>
                      <a:pt x="2629" y="1554"/>
                    </a:lnTo>
                    <a:lnTo>
                      <a:pt x="2629" y="1554"/>
                    </a:lnTo>
                    <a:lnTo>
                      <a:pt x="2620" y="1562"/>
                    </a:lnTo>
                    <a:lnTo>
                      <a:pt x="2620" y="1562"/>
                    </a:lnTo>
                    <a:lnTo>
                      <a:pt x="2620" y="1554"/>
                    </a:lnTo>
                    <a:lnTo>
                      <a:pt x="2620" y="1554"/>
                    </a:lnTo>
                    <a:lnTo>
                      <a:pt x="2629" y="1536"/>
                    </a:lnTo>
                    <a:lnTo>
                      <a:pt x="2647" y="1527"/>
                    </a:lnTo>
                    <a:lnTo>
                      <a:pt x="2664" y="1527"/>
                    </a:lnTo>
                    <a:lnTo>
                      <a:pt x="2664" y="1527"/>
                    </a:lnTo>
                    <a:lnTo>
                      <a:pt x="2673" y="1518"/>
                    </a:lnTo>
                    <a:lnTo>
                      <a:pt x="2673" y="1510"/>
                    </a:lnTo>
                    <a:lnTo>
                      <a:pt x="2673" y="1510"/>
                    </a:lnTo>
                    <a:lnTo>
                      <a:pt x="2673" y="1501"/>
                    </a:lnTo>
                    <a:lnTo>
                      <a:pt x="2673" y="1501"/>
                    </a:lnTo>
                    <a:lnTo>
                      <a:pt x="2673" y="1492"/>
                    </a:lnTo>
                    <a:lnTo>
                      <a:pt x="2673" y="1492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57"/>
                    </a:lnTo>
                    <a:lnTo>
                      <a:pt x="2664" y="1457"/>
                    </a:lnTo>
                    <a:lnTo>
                      <a:pt x="2673" y="1457"/>
                    </a:lnTo>
                    <a:lnTo>
                      <a:pt x="2673" y="1457"/>
                    </a:lnTo>
                    <a:lnTo>
                      <a:pt x="2700" y="1465"/>
                    </a:lnTo>
                    <a:lnTo>
                      <a:pt x="2735" y="1501"/>
                    </a:lnTo>
                    <a:lnTo>
                      <a:pt x="2735" y="1501"/>
                    </a:lnTo>
                    <a:lnTo>
                      <a:pt x="2753" y="1518"/>
                    </a:lnTo>
                    <a:lnTo>
                      <a:pt x="2779" y="1527"/>
                    </a:lnTo>
                    <a:lnTo>
                      <a:pt x="2806" y="1536"/>
                    </a:lnTo>
                    <a:lnTo>
                      <a:pt x="2832" y="1545"/>
                    </a:lnTo>
                    <a:lnTo>
                      <a:pt x="2832" y="1545"/>
                    </a:lnTo>
                    <a:lnTo>
                      <a:pt x="2850" y="1545"/>
                    </a:lnTo>
                    <a:lnTo>
                      <a:pt x="2867" y="1536"/>
                    </a:lnTo>
                    <a:lnTo>
                      <a:pt x="2867" y="1536"/>
                    </a:lnTo>
                    <a:lnTo>
                      <a:pt x="2876" y="1536"/>
                    </a:lnTo>
                    <a:lnTo>
                      <a:pt x="2885" y="1527"/>
                    </a:lnTo>
                    <a:lnTo>
                      <a:pt x="2885" y="1527"/>
                    </a:lnTo>
                    <a:lnTo>
                      <a:pt x="2885" y="1510"/>
                    </a:lnTo>
                    <a:lnTo>
                      <a:pt x="2885" y="1501"/>
                    </a:lnTo>
                    <a:lnTo>
                      <a:pt x="2885" y="1501"/>
                    </a:lnTo>
                    <a:lnTo>
                      <a:pt x="2885" y="1492"/>
                    </a:lnTo>
                    <a:lnTo>
                      <a:pt x="2885" y="1492"/>
                    </a:lnTo>
                    <a:lnTo>
                      <a:pt x="2885" y="1474"/>
                    </a:lnTo>
                    <a:lnTo>
                      <a:pt x="2885" y="1465"/>
                    </a:lnTo>
                    <a:lnTo>
                      <a:pt x="2885" y="1465"/>
                    </a:lnTo>
                    <a:lnTo>
                      <a:pt x="2894" y="1457"/>
                    </a:lnTo>
                    <a:lnTo>
                      <a:pt x="2894" y="1457"/>
                    </a:lnTo>
                    <a:lnTo>
                      <a:pt x="2876" y="1439"/>
                    </a:lnTo>
                    <a:lnTo>
                      <a:pt x="2850" y="1412"/>
                    </a:lnTo>
                    <a:lnTo>
                      <a:pt x="2806" y="1386"/>
                    </a:lnTo>
                    <a:lnTo>
                      <a:pt x="2806" y="1386"/>
                    </a:lnTo>
                    <a:lnTo>
                      <a:pt x="2779" y="1368"/>
                    </a:lnTo>
                    <a:lnTo>
                      <a:pt x="2779" y="1368"/>
                    </a:lnTo>
                    <a:lnTo>
                      <a:pt x="2744" y="1342"/>
                    </a:lnTo>
                    <a:lnTo>
                      <a:pt x="2744" y="1342"/>
                    </a:lnTo>
                    <a:lnTo>
                      <a:pt x="2744" y="1333"/>
                    </a:lnTo>
                    <a:lnTo>
                      <a:pt x="2744" y="1333"/>
                    </a:lnTo>
                    <a:lnTo>
                      <a:pt x="2770" y="1333"/>
                    </a:lnTo>
                    <a:lnTo>
                      <a:pt x="2814" y="1351"/>
                    </a:lnTo>
                    <a:lnTo>
                      <a:pt x="2814" y="1351"/>
                    </a:lnTo>
                    <a:lnTo>
                      <a:pt x="2823" y="1351"/>
                    </a:lnTo>
                    <a:lnTo>
                      <a:pt x="2841" y="1359"/>
                    </a:lnTo>
                    <a:lnTo>
                      <a:pt x="2841" y="1359"/>
                    </a:lnTo>
                    <a:lnTo>
                      <a:pt x="2858" y="1351"/>
                    </a:lnTo>
                    <a:lnTo>
                      <a:pt x="2867" y="1333"/>
                    </a:lnTo>
                    <a:lnTo>
                      <a:pt x="2876" y="1298"/>
                    </a:lnTo>
                    <a:lnTo>
                      <a:pt x="2876" y="1298"/>
                    </a:lnTo>
                    <a:lnTo>
                      <a:pt x="2867" y="1280"/>
                    </a:lnTo>
                    <a:lnTo>
                      <a:pt x="2858" y="1280"/>
                    </a:lnTo>
                    <a:lnTo>
                      <a:pt x="2814" y="1271"/>
                    </a:lnTo>
                    <a:lnTo>
                      <a:pt x="2814" y="1271"/>
                    </a:lnTo>
                    <a:lnTo>
                      <a:pt x="2779" y="1271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17" y="1289"/>
                    </a:lnTo>
                    <a:lnTo>
                      <a:pt x="2717" y="1289"/>
                    </a:lnTo>
                    <a:lnTo>
                      <a:pt x="2700" y="1289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717" y="1262"/>
                    </a:lnTo>
                    <a:lnTo>
                      <a:pt x="2717" y="1262"/>
                    </a:lnTo>
                    <a:lnTo>
                      <a:pt x="2735" y="1254"/>
                    </a:lnTo>
                    <a:lnTo>
                      <a:pt x="2744" y="1254"/>
                    </a:lnTo>
                    <a:lnTo>
                      <a:pt x="2744" y="1254"/>
                    </a:lnTo>
                    <a:lnTo>
                      <a:pt x="2744" y="1245"/>
                    </a:lnTo>
                    <a:lnTo>
                      <a:pt x="2744" y="1245"/>
                    </a:lnTo>
                    <a:lnTo>
                      <a:pt x="2744" y="1236"/>
                    </a:lnTo>
                    <a:lnTo>
                      <a:pt x="2735" y="1227"/>
                    </a:lnTo>
                    <a:lnTo>
                      <a:pt x="2735" y="1227"/>
                    </a:lnTo>
                    <a:lnTo>
                      <a:pt x="2735" y="1218"/>
                    </a:lnTo>
                    <a:lnTo>
                      <a:pt x="2735" y="1218"/>
                    </a:lnTo>
                    <a:lnTo>
                      <a:pt x="2744" y="1209"/>
                    </a:lnTo>
                    <a:lnTo>
                      <a:pt x="2744" y="1209"/>
                    </a:lnTo>
                    <a:lnTo>
                      <a:pt x="2770" y="1227"/>
                    </a:lnTo>
                    <a:lnTo>
                      <a:pt x="2788" y="1227"/>
                    </a:lnTo>
                    <a:lnTo>
                      <a:pt x="2788" y="1227"/>
                    </a:lnTo>
                    <a:lnTo>
                      <a:pt x="2806" y="1236"/>
                    </a:lnTo>
                    <a:lnTo>
                      <a:pt x="2806" y="1236"/>
                    </a:lnTo>
                    <a:lnTo>
                      <a:pt x="2832" y="1245"/>
                    </a:lnTo>
                    <a:lnTo>
                      <a:pt x="2858" y="1254"/>
                    </a:lnTo>
                    <a:lnTo>
                      <a:pt x="2858" y="1254"/>
                    </a:lnTo>
                    <a:lnTo>
                      <a:pt x="2894" y="1245"/>
                    </a:lnTo>
                    <a:lnTo>
                      <a:pt x="2894" y="1245"/>
                    </a:lnTo>
                    <a:lnTo>
                      <a:pt x="2929" y="1245"/>
                    </a:lnTo>
                    <a:lnTo>
                      <a:pt x="2956" y="1227"/>
                    </a:lnTo>
                    <a:lnTo>
                      <a:pt x="2956" y="1227"/>
                    </a:lnTo>
                    <a:lnTo>
                      <a:pt x="2964" y="1218"/>
                    </a:lnTo>
                    <a:lnTo>
                      <a:pt x="2964" y="1209"/>
                    </a:lnTo>
                    <a:lnTo>
                      <a:pt x="2964" y="1209"/>
                    </a:lnTo>
                    <a:lnTo>
                      <a:pt x="2956" y="1201"/>
                    </a:lnTo>
                    <a:lnTo>
                      <a:pt x="2938" y="1192"/>
                    </a:lnTo>
                    <a:lnTo>
                      <a:pt x="2920" y="1174"/>
                    </a:lnTo>
                    <a:lnTo>
                      <a:pt x="2920" y="1174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48"/>
                    </a:lnTo>
                    <a:lnTo>
                      <a:pt x="2885" y="1148"/>
                    </a:lnTo>
                    <a:lnTo>
                      <a:pt x="2929" y="1148"/>
                    </a:lnTo>
                    <a:lnTo>
                      <a:pt x="2929" y="1148"/>
                    </a:lnTo>
                    <a:lnTo>
                      <a:pt x="2964" y="1148"/>
                    </a:lnTo>
                    <a:lnTo>
                      <a:pt x="2964" y="1148"/>
                    </a:lnTo>
                    <a:lnTo>
                      <a:pt x="3000" y="1148"/>
                    </a:lnTo>
                    <a:lnTo>
                      <a:pt x="3008" y="1148"/>
                    </a:lnTo>
                    <a:lnTo>
                      <a:pt x="3008" y="1148"/>
                    </a:lnTo>
                    <a:lnTo>
                      <a:pt x="3026" y="1148"/>
                    </a:lnTo>
                    <a:lnTo>
                      <a:pt x="3035" y="1130"/>
                    </a:lnTo>
                    <a:lnTo>
                      <a:pt x="3035" y="1130"/>
                    </a:lnTo>
                    <a:lnTo>
                      <a:pt x="3035" y="1112"/>
                    </a:lnTo>
                    <a:lnTo>
                      <a:pt x="3035" y="1112"/>
                    </a:lnTo>
                    <a:lnTo>
                      <a:pt x="3035" y="1103"/>
                    </a:lnTo>
                    <a:lnTo>
                      <a:pt x="3026" y="1103"/>
                    </a:lnTo>
                    <a:lnTo>
                      <a:pt x="3017" y="1103"/>
                    </a:lnTo>
                    <a:lnTo>
                      <a:pt x="3017" y="1103"/>
                    </a:lnTo>
                    <a:lnTo>
                      <a:pt x="3008" y="1112"/>
                    </a:lnTo>
                    <a:lnTo>
                      <a:pt x="3008" y="1112"/>
                    </a:lnTo>
                    <a:lnTo>
                      <a:pt x="2991" y="1103"/>
                    </a:lnTo>
                    <a:lnTo>
                      <a:pt x="2964" y="1095"/>
                    </a:lnTo>
                    <a:lnTo>
                      <a:pt x="2938" y="1077"/>
                    </a:lnTo>
                    <a:lnTo>
                      <a:pt x="2920" y="1059"/>
                    </a:lnTo>
                    <a:lnTo>
                      <a:pt x="2920" y="1059"/>
                    </a:lnTo>
                    <a:lnTo>
                      <a:pt x="2920" y="1050"/>
                    </a:lnTo>
                    <a:lnTo>
                      <a:pt x="2920" y="1050"/>
                    </a:lnTo>
                    <a:lnTo>
                      <a:pt x="2929" y="1042"/>
                    </a:lnTo>
                    <a:lnTo>
                      <a:pt x="2938" y="1042"/>
                    </a:lnTo>
                    <a:lnTo>
                      <a:pt x="2956" y="1042"/>
                    </a:lnTo>
                    <a:lnTo>
                      <a:pt x="2956" y="1042"/>
                    </a:lnTo>
                    <a:lnTo>
                      <a:pt x="2982" y="1042"/>
                    </a:lnTo>
                    <a:lnTo>
                      <a:pt x="2982" y="1042"/>
                    </a:lnTo>
                    <a:lnTo>
                      <a:pt x="3008" y="1033"/>
                    </a:lnTo>
                    <a:lnTo>
                      <a:pt x="3008" y="1033"/>
                    </a:lnTo>
                    <a:lnTo>
                      <a:pt x="3017" y="1033"/>
                    </a:lnTo>
                    <a:lnTo>
                      <a:pt x="3017" y="1033"/>
                    </a:lnTo>
                    <a:lnTo>
                      <a:pt x="3035" y="1015"/>
                    </a:lnTo>
                    <a:lnTo>
                      <a:pt x="3035" y="1015"/>
                    </a:lnTo>
                    <a:lnTo>
                      <a:pt x="3035" y="998"/>
                    </a:lnTo>
                    <a:lnTo>
                      <a:pt x="3035" y="980"/>
                    </a:lnTo>
                    <a:lnTo>
                      <a:pt x="3035" y="980"/>
                    </a:lnTo>
                    <a:lnTo>
                      <a:pt x="3017" y="945"/>
                    </a:lnTo>
                    <a:lnTo>
                      <a:pt x="3008" y="936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29" y="927"/>
                    </a:lnTo>
                    <a:lnTo>
                      <a:pt x="2894" y="909"/>
                    </a:lnTo>
                    <a:lnTo>
                      <a:pt x="2894" y="909"/>
                    </a:lnTo>
                    <a:lnTo>
                      <a:pt x="2894" y="900"/>
                    </a:lnTo>
                    <a:lnTo>
                      <a:pt x="2894" y="900"/>
                    </a:lnTo>
                    <a:lnTo>
                      <a:pt x="2867" y="892"/>
                    </a:lnTo>
                    <a:lnTo>
                      <a:pt x="2867" y="892"/>
                    </a:lnTo>
                    <a:lnTo>
                      <a:pt x="2858" y="883"/>
                    </a:lnTo>
                    <a:lnTo>
                      <a:pt x="2858" y="883"/>
                    </a:lnTo>
                    <a:lnTo>
                      <a:pt x="2850" y="874"/>
                    </a:lnTo>
                    <a:lnTo>
                      <a:pt x="2850" y="874"/>
                    </a:lnTo>
                    <a:lnTo>
                      <a:pt x="2850" y="865"/>
                    </a:lnTo>
                    <a:lnTo>
                      <a:pt x="2850" y="865"/>
                    </a:lnTo>
                    <a:lnTo>
                      <a:pt x="2876" y="874"/>
                    </a:lnTo>
                    <a:lnTo>
                      <a:pt x="2876" y="874"/>
                    </a:lnTo>
                    <a:lnTo>
                      <a:pt x="2885" y="874"/>
                    </a:lnTo>
                    <a:lnTo>
                      <a:pt x="2885" y="874"/>
                    </a:lnTo>
                    <a:lnTo>
                      <a:pt x="2903" y="874"/>
                    </a:lnTo>
                    <a:lnTo>
                      <a:pt x="2929" y="856"/>
                    </a:lnTo>
                    <a:lnTo>
                      <a:pt x="2929" y="856"/>
                    </a:lnTo>
                    <a:lnTo>
                      <a:pt x="2947" y="856"/>
                    </a:lnTo>
                    <a:lnTo>
                      <a:pt x="2964" y="847"/>
                    </a:lnTo>
                    <a:lnTo>
                      <a:pt x="2964" y="847"/>
                    </a:lnTo>
                    <a:lnTo>
                      <a:pt x="3026" y="856"/>
                    </a:lnTo>
                    <a:lnTo>
                      <a:pt x="3026" y="856"/>
                    </a:lnTo>
                    <a:lnTo>
                      <a:pt x="3079" y="865"/>
                    </a:lnTo>
                    <a:lnTo>
                      <a:pt x="3079" y="865"/>
                    </a:lnTo>
                    <a:lnTo>
                      <a:pt x="3088" y="856"/>
                    </a:lnTo>
                    <a:lnTo>
                      <a:pt x="3097" y="847"/>
                    </a:lnTo>
                    <a:lnTo>
                      <a:pt x="3097" y="847"/>
                    </a:lnTo>
                    <a:lnTo>
                      <a:pt x="3088" y="830"/>
                    </a:lnTo>
                    <a:lnTo>
                      <a:pt x="3079" y="812"/>
                    </a:lnTo>
                    <a:lnTo>
                      <a:pt x="3061" y="803"/>
                    </a:lnTo>
                    <a:lnTo>
                      <a:pt x="3044" y="794"/>
                    </a:lnTo>
                    <a:lnTo>
                      <a:pt x="3044" y="794"/>
                    </a:lnTo>
                    <a:lnTo>
                      <a:pt x="3035" y="794"/>
                    </a:lnTo>
                    <a:lnTo>
                      <a:pt x="3035" y="794"/>
                    </a:lnTo>
                    <a:lnTo>
                      <a:pt x="3026" y="803"/>
                    </a:lnTo>
                    <a:lnTo>
                      <a:pt x="3000" y="803"/>
                    </a:lnTo>
                    <a:lnTo>
                      <a:pt x="3000" y="803"/>
                    </a:lnTo>
                    <a:lnTo>
                      <a:pt x="2964" y="803"/>
                    </a:lnTo>
                    <a:lnTo>
                      <a:pt x="2956" y="794"/>
                    </a:lnTo>
                    <a:lnTo>
                      <a:pt x="2956" y="777"/>
                    </a:lnTo>
                    <a:lnTo>
                      <a:pt x="2956" y="777"/>
                    </a:lnTo>
                    <a:lnTo>
                      <a:pt x="2956" y="768"/>
                    </a:lnTo>
                    <a:lnTo>
                      <a:pt x="2956" y="768"/>
                    </a:lnTo>
                    <a:lnTo>
                      <a:pt x="2964" y="768"/>
                    </a:lnTo>
                    <a:lnTo>
                      <a:pt x="2991" y="768"/>
                    </a:lnTo>
                    <a:lnTo>
                      <a:pt x="2991" y="768"/>
                    </a:lnTo>
                    <a:lnTo>
                      <a:pt x="3000" y="768"/>
                    </a:lnTo>
                    <a:lnTo>
                      <a:pt x="3000" y="768"/>
                    </a:lnTo>
                    <a:lnTo>
                      <a:pt x="3017" y="777"/>
                    </a:lnTo>
                    <a:lnTo>
                      <a:pt x="3026" y="768"/>
                    </a:lnTo>
                    <a:lnTo>
                      <a:pt x="3026" y="768"/>
                    </a:lnTo>
                    <a:lnTo>
                      <a:pt x="3026" y="750"/>
                    </a:lnTo>
                    <a:lnTo>
                      <a:pt x="3026" y="750"/>
                    </a:lnTo>
                    <a:lnTo>
                      <a:pt x="2982" y="733"/>
                    </a:lnTo>
                    <a:lnTo>
                      <a:pt x="2938" y="724"/>
                    </a:lnTo>
                    <a:lnTo>
                      <a:pt x="2938" y="724"/>
                    </a:lnTo>
                    <a:lnTo>
                      <a:pt x="2929" y="724"/>
                    </a:lnTo>
                    <a:lnTo>
                      <a:pt x="2911" y="733"/>
                    </a:lnTo>
                    <a:lnTo>
                      <a:pt x="2911" y="733"/>
                    </a:lnTo>
                    <a:lnTo>
                      <a:pt x="2911" y="742"/>
                    </a:lnTo>
                    <a:lnTo>
                      <a:pt x="2911" y="742"/>
                    </a:lnTo>
                    <a:lnTo>
                      <a:pt x="2894" y="750"/>
                    </a:lnTo>
                    <a:lnTo>
                      <a:pt x="2876" y="759"/>
                    </a:lnTo>
                    <a:lnTo>
                      <a:pt x="2876" y="759"/>
                    </a:lnTo>
                    <a:lnTo>
                      <a:pt x="2867" y="759"/>
                    </a:lnTo>
                    <a:lnTo>
                      <a:pt x="2867" y="759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94" y="724"/>
                    </a:lnTo>
                    <a:lnTo>
                      <a:pt x="2903" y="697"/>
                    </a:lnTo>
                    <a:lnTo>
                      <a:pt x="2903" y="662"/>
                    </a:lnTo>
                    <a:lnTo>
                      <a:pt x="2903" y="644"/>
                    </a:lnTo>
                    <a:lnTo>
                      <a:pt x="2903" y="644"/>
                    </a:lnTo>
                    <a:lnTo>
                      <a:pt x="2911" y="636"/>
                    </a:lnTo>
                    <a:lnTo>
                      <a:pt x="2929" y="627"/>
                    </a:lnTo>
                    <a:lnTo>
                      <a:pt x="2929" y="627"/>
                    </a:lnTo>
                    <a:lnTo>
                      <a:pt x="2947" y="618"/>
                    </a:lnTo>
                    <a:lnTo>
                      <a:pt x="2947" y="618"/>
                    </a:lnTo>
                    <a:lnTo>
                      <a:pt x="2982" y="609"/>
                    </a:lnTo>
                    <a:lnTo>
                      <a:pt x="3000" y="591"/>
                    </a:lnTo>
                    <a:lnTo>
                      <a:pt x="3000" y="565"/>
                    </a:lnTo>
                    <a:lnTo>
                      <a:pt x="3000" y="565"/>
                    </a:lnTo>
                    <a:lnTo>
                      <a:pt x="3008" y="556"/>
                    </a:lnTo>
                    <a:lnTo>
                      <a:pt x="3008" y="547"/>
                    </a:lnTo>
                    <a:lnTo>
                      <a:pt x="3008" y="547"/>
                    </a:lnTo>
                    <a:lnTo>
                      <a:pt x="3035" y="530"/>
                    </a:lnTo>
                    <a:lnTo>
                      <a:pt x="3061" y="521"/>
                    </a:lnTo>
                    <a:lnTo>
                      <a:pt x="3097" y="521"/>
                    </a:lnTo>
                    <a:lnTo>
                      <a:pt x="3097" y="521"/>
                    </a:lnTo>
                    <a:lnTo>
                      <a:pt x="3106" y="512"/>
                    </a:lnTo>
                    <a:lnTo>
                      <a:pt x="3114" y="503"/>
                    </a:lnTo>
                    <a:lnTo>
                      <a:pt x="3114" y="503"/>
                    </a:lnTo>
                    <a:lnTo>
                      <a:pt x="3106" y="494"/>
                    </a:lnTo>
                    <a:lnTo>
                      <a:pt x="3106" y="486"/>
                    </a:lnTo>
                    <a:lnTo>
                      <a:pt x="3106" y="486"/>
                    </a:lnTo>
                    <a:lnTo>
                      <a:pt x="3088" y="477"/>
                    </a:lnTo>
                    <a:lnTo>
                      <a:pt x="3070" y="468"/>
                    </a:lnTo>
                    <a:lnTo>
                      <a:pt x="3061" y="468"/>
                    </a:lnTo>
                    <a:lnTo>
                      <a:pt x="3061" y="468"/>
                    </a:lnTo>
                    <a:lnTo>
                      <a:pt x="3026" y="477"/>
                    </a:lnTo>
                    <a:lnTo>
                      <a:pt x="3026" y="477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2973" y="494"/>
                    </a:lnTo>
                    <a:lnTo>
                      <a:pt x="2973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73" y="477"/>
                    </a:lnTo>
                    <a:lnTo>
                      <a:pt x="3000" y="468"/>
                    </a:lnTo>
                    <a:lnTo>
                      <a:pt x="3044" y="459"/>
                    </a:lnTo>
                    <a:lnTo>
                      <a:pt x="3044" y="459"/>
                    </a:lnTo>
                    <a:lnTo>
                      <a:pt x="3114" y="459"/>
                    </a:lnTo>
                    <a:lnTo>
                      <a:pt x="3150" y="450"/>
                    </a:lnTo>
                    <a:lnTo>
                      <a:pt x="3176" y="441"/>
                    </a:lnTo>
                    <a:lnTo>
                      <a:pt x="3176" y="441"/>
                    </a:lnTo>
                    <a:lnTo>
                      <a:pt x="3185" y="433"/>
                    </a:lnTo>
                    <a:lnTo>
                      <a:pt x="3185" y="433"/>
                    </a:lnTo>
                    <a:lnTo>
                      <a:pt x="3176" y="415"/>
                    </a:lnTo>
                    <a:lnTo>
                      <a:pt x="3176" y="415"/>
                    </a:lnTo>
                    <a:lnTo>
                      <a:pt x="3150" y="406"/>
                    </a:lnTo>
                    <a:lnTo>
                      <a:pt x="3106" y="406"/>
                    </a:lnTo>
                    <a:lnTo>
                      <a:pt x="3079" y="406"/>
                    </a:lnTo>
                    <a:lnTo>
                      <a:pt x="3079" y="406"/>
                    </a:lnTo>
                    <a:lnTo>
                      <a:pt x="3061" y="406"/>
                    </a:lnTo>
                    <a:lnTo>
                      <a:pt x="3061" y="406"/>
                    </a:lnTo>
                    <a:lnTo>
                      <a:pt x="3044" y="406"/>
                    </a:lnTo>
                    <a:lnTo>
                      <a:pt x="3044" y="406"/>
                    </a:lnTo>
                    <a:lnTo>
                      <a:pt x="3061" y="406"/>
                    </a:lnTo>
                    <a:lnTo>
                      <a:pt x="3106" y="397"/>
                    </a:lnTo>
                    <a:lnTo>
                      <a:pt x="3106" y="397"/>
                    </a:lnTo>
                    <a:lnTo>
                      <a:pt x="3158" y="388"/>
                    </a:lnTo>
                    <a:lnTo>
                      <a:pt x="3185" y="388"/>
                    </a:lnTo>
                    <a:lnTo>
                      <a:pt x="3185" y="388"/>
                    </a:lnTo>
                    <a:lnTo>
                      <a:pt x="3203" y="380"/>
                    </a:lnTo>
                    <a:lnTo>
                      <a:pt x="3229" y="380"/>
                    </a:lnTo>
                    <a:lnTo>
                      <a:pt x="3229" y="380"/>
                    </a:lnTo>
                    <a:lnTo>
                      <a:pt x="3264" y="371"/>
                    </a:lnTo>
                    <a:lnTo>
                      <a:pt x="3273" y="353"/>
                    </a:lnTo>
                    <a:lnTo>
                      <a:pt x="3282" y="353"/>
                    </a:lnTo>
                    <a:lnTo>
                      <a:pt x="3282" y="353"/>
                    </a:lnTo>
                    <a:lnTo>
                      <a:pt x="3291" y="344"/>
                    </a:lnTo>
                    <a:lnTo>
                      <a:pt x="3300" y="344"/>
                    </a:lnTo>
                    <a:lnTo>
                      <a:pt x="3300" y="344"/>
                    </a:lnTo>
                    <a:lnTo>
                      <a:pt x="3335" y="335"/>
                    </a:lnTo>
                    <a:lnTo>
                      <a:pt x="3370" y="327"/>
                    </a:lnTo>
                    <a:lnTo>
                      <a:pt x="3423" y="300"/>
                    </a:lnTo>
                    <a:lnTo>
                      <a:pt x="3423" y="300"/>
                    </a:lnTo>
                    <a:lnTo>
                      <a:pt x="3432" y="282"/>
                    </a:lnTo>
                    <a:lnTo>
                      <a:pt x="3432" y="282"/>
                    </a:lnTo>
                    <a:lnTo>
                      <a:pt x="3423" y="2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FF14C6EA-559C-4942-8820-402AE76C3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4063" y="2252663"/>
                <a:ext cx="63500" cy="41275"/>
              </a:xfrm>
              <a:custGeom>
                <a:avLst/>
                <a:gdLst>
                  <a:gd name="T0" fmla="*/ 26 w 177"/>
                  <a:gd name="T1" fmla="*/ 79 h 115"/>
                  <a:gd name="T2" fmla="*/ 26 w 177"/>
                  <a:gd name="T3" fmla="*/ 79 h 115"/>
                  <a:gd name="T4" fmla="*/ 35 w 177"/>
                  <a:gd name="T5" fmla="*/ 79 h 115"/>
                  <a:gd name="T6" fmla="*/ 35 w 177"/>
                  <a:gd name="T7" fmla="*/ 79 h 115"/>
                  <a:gd name="T8" fmla="*/ 70 w 177"/>
                  <a:gd name="T9" fmla="*/ 97 h 115"/>
                  <a:gd name="T10" fmla="*/ 70 w 177"/>
                  <a:gd name="T11" fmla="*/ 97 h 115"/>
                  <a:gd name="T12" fmla="*/ 79 w 177"/>
                  <a:gd name="T13" fmla="*/ 106 h 115"/>
                  <a:gd name="T14" fmla="*/ 106 w 177"/>
                  <a:gd name="T15" fmla="*/ 114 h 115"/>
                  <a:gd name="T16" fmla="*/ 106 w 177"/>
                  <a:gd name="T17" fmla="*/ 114 h 115"/>
                  <a:gd name="T18" fmla="*/ 150 w 177"/>
                  <a:gd name="T19" fmla="*/ 97 h 115"/>
                  <a:gd name="T20" fmla="*/ 167 w 177"/>
                  <a:gd name="T21" fmla="*/ 88 h 115"/>
                  <a:gd name="T22" fmla="*/ 176 w 177"/>
                  <a:gd name="T23" fmla="*/ 70 h 115"/>
                  <a:gd name="T24" fmla="*/ 176 w 177"/>
                  <a:gd name="T25" fmla="*/ 70 h 115"/>
                  <a:gd name="T26" fmla="*/ 167 w 177"/>
                  <a:gd name="T27" fmla="*/ 61 h 115"/>
                  <a:gd name="T28" fmla="*/ 158 w 177"/>
                  <a:gd name="T29" fmla="*/ 53 h 115"/>
                  <a:gd name="T30" fmla="*/ 150 w 177"/>
                  <a:gd name="T31" fmla="*/ 53 h 115"/>
                  <a:gd name="T32" fmla="*/ 150 w 177"/>
                  <a:gd name="T33" fmla="*/ 53 h 115"/>
                  <a:gd name="T34" fmla="*/ 141 w 177"/>
                  <a:gd name="T35" fmla="*/ 44 h 115"/>
                  <a:gd name="T36" fmla="*/ 132 w 177"/>
                  <a:gd name="T37" fmla="*/ 35 h 115"/>
                  <a:gd name="T38" fmla="*/ 132 w 177"/>
                  <a:gd name="T39" fmla="*/ 35 h 115"/>
                  <a:gd name="T40" fmla="*/ 114 w 177"/>
                  <a:gd name="T41" fmla="*/ 17 h 115"/>
                  <a:gd name="T42" fmla="*/ 97 w 177"/>
                  <a:gd name="T43" fmla="*/ 8 h 115"/>
                  <a:gd name="T44" fmla="*/ 44 w 177"/>
                  <a:gd name="T45" fmla="*/ 0 h 115"/>
                  <a:gd name="T46" fmla="*/ 44 w 177"/>
                  <a:gd name="T47" fmla="*/ 0 h 115"/>
                  <a:gd name="T48" fmla="*/ 26 w 177"/>
                  <a:gd name="T49" fmla="*/ 0 h 115"/>
                  <a:gd name="T50" fmla="*/ 17 w 177"/>
                  <a:gd name="T51" fmla="*/ 8 h 115"/>
                  <a:gd name="T52" fmla="*/ 17 w 177"/>
                  <a:gd name="T53" fmla="*/ 8 h 115"/>
                  <a:gd name="T54" fmla="*/ 8 w 177"/>
                  <a:gd name="T55" fmla="*/ 17 h 115"/>
                  <a:gd name="T56" fmla="*/ 8 w 177"/>
                  <a:gd name="T57" fmla="*/ 17 h 115"/>
                  <a:gd name="T58" fmla="*/ 8 w 177"/>
                  <a:gd name="T59" fmla="*/ 17 h 115"/>
                  <a:gd name="T60" fmla="*/ 8 w 177"/>
                  <a:gd name="T61" fmla="*/ 17 h 115"/>
                  <a:gd name="T62" fmla="*/ 0 w 177"/>
                  <a:gd name="T63" fmla="*/ 26 h 115"/>
                  <a:gd name="T64" fmla="*/ 0 w 177"/>
                  <a:gd name="T65" fmla="*/ 44 h 115"/>
                  <a:gd name="T66" fmla="*/ 0 w 177"/>
                  <a:gd name="T67" fmla="*/ 44 h 115"/>
                  <a:gd name="T68" fmla="*/ 0 w 177"/>
                  <a:gd name="T69" fmla="*/ 53 h 115"/>
                  <a:gd name="T70" fmla="*/ 8 w 177"/>
                  <a:gd name="T71" fmla="*/ 61 h 115"/>
                  <a:gd name="T72" fmla="*/ 8 w 177"/>
                  <a:gd name="T73" fmla="*/ 61 h 115"/>
                  <a:gd name="T74" fmla="*/ 17 w 177"/>
                  <a:gd name="T75" fmla="*/ 70 h 115"/>
                  <a:gd name="T76" fmla="*/ 26 w 177"/>
                  <a:gd name="T77" fmla="*/ 7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7" h="115">
                    <a:moveTo>
                      <a:pt x="26" y="79"/>
                    </a:moveTo>
                    <a:lnTo>
                      <a:pt x="26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70" y="97"/>
                    </a:lnTo>
                    <a:lnTo>
                      <a:pt x="70" y="97"/>
                    </a:lnTo>
                    <a:lnTo>
                      <a:pt x="79" y="106"/>
                    </a:lnTo>
                    <a:lnTo>
                      <a:pt x="106" y="114"/>
                    </a:lnTo>
                    <a:lnTo>
                      <a:pt x="106" y="114"/>
                    </a:lnTo>
                    <a:lnTo>
                      <a:pt x="150" y="97"/>
                    </a:lnTo>
                    <a:lnTo>
                      <a:pt x="167" y="88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167" y="61"/>
                    </a:lnTo>
                    <a:lnTo>
                      <a:pt x="158" y="53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41" y="44"/>
                    </a:lnTo>
                    <a:lnTo>
                      <a:pt x="132" y="35"/>
                    </a:lnTo>
                    <a:lnTo>
                      <a:pt x="132" y="35"/>
                    </a:lnTo>
                    <a:lnTo>
                      <a:pt x="114" y="17"/>
                    </a:lnTo>
                    <a:lnTo>
                      <a:pt x="97" y="8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26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0017234E-FB7B-774A-95F1-13A619DCB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9538" y="2379663"/>
                <a:ext cx="215900" cy="101600"/>
              </a:xfrm>
              <a:custGeom>
                <a:avLst/>
                <a:gdLst>
                  <a:gd name="T0" fmla="*/ 538 w 601"/>
                  <a:gd name="T1" fmla="*/ 70 h 283"/>
                  <a:gd name="T2" fmla="*/ 538 w 601"/>
                  <a:gd name="T3" fmla="*/ 53 h 283"/>
                  <a:gd name="T4" fmla="*/ 529 w 601"/>
                  <a:gd name="T5" fmla="*/ 26 h 283"/>
                  <a:gd name="T6" fmla="*/ 520 w 601"/>
                  <a:gd name="T7" fmla="*/ 17 h 283"/>
                  <a:gd name="T8" fmla="*/ 485 w 601"/>
                  <a:gd name="T9" fmla="*/ 17 h 283"/>
                  <a:gd name="T10" fmla="*/ 450 w 601"/>
                  <a:gd name="T11" fmla="*/ 0 h 283"/>
                  <a:gd name="T12" fmla="*/ 423 w 601"/>
                  <a:gd name="T13" fmla="*/ 9 h 283"/>
                  <a:gd name="T14" fmla="*/ 397 w 601"/>
                  <a:gd name="T15" fmla="*/ 35 h 283"/>
                  <a:gd name="T16" fmla="*/ 370 w 601"/>
                  <a:gd name="T17" fmla="*/ 35 h 283"/>
                  <a:gd name="T18" fmla="*/ 353 w 601"/>
                  <a:gd name="T19" fmla="*/ 26 h 283"/>
                  <a:gd name="T20" fmla="*/ 317 w 601"/>
                  <a:gd name="T21" fmla="*/ 35 h 283"/>
                  <a:gd name="T22" fmla="*/ 309 w 601"/>
                  <a:gd name="T23" fmla="*/ 26 h 283"/>
                  <a:gd name="T24" fmla="*/ 264 w 601"/>
                  <a:gd name="T25" fmla="*/ 53 h 283"/>
                  <a:gd name="T26" fmla="*/ 264 w 601"/>
                  <a:gd name="T27" fmla="*/ 62 h 283"/>
                  <a:gd name="T28" fmla="*/ 247 w 601"/>
                  <a:gd name="T29" fmla="*/ 35 h 283"/>
                  <a:gd name="T30" fmla="*/ 220 w 601"/>
                  <a:gd name="T31" fmla="*/ 35 h 283"/>
                  <a:gd name="T32" fmla="*/ 220 w 601"/>
                  <a:gd name="T33" fmla="*/ 62 h 283"/>
                  <a:gd name="T34" fmla="*/ 220 w 601"/>
                  <a:gd name="T35" fmla="*/ 88 h 283"/>
                  <a:gd name="T36" fmla="*/ 185 w 601"/>
                  <a:gd name="T37" fmla="*/ 88 h 283"/>
                  <a:gd name="T38" fmla="*/ 176 w 601"/>
                  <a:gd name="T39" fmla="*/ 106 h 283"/>
                  <a:gd name="T40" fmla="*/ 167 w 601"/>
                  <a:gd name="T41" fmla="*/ 62 h 283"/>
                  <a:gd name="T42" fmla="*/ 167 w 601"/>
                  <a:gd name="T43" fmla="*/ 44 h 283"/>
                  <a:gd name="T44" fmla="*/ 79 w 601"/>
                  <a:gd name="T45" fmla="*/ 0 h 283"/>
                  <a:gd name="T46" fmla="*/ 70 w 601"/>
                  <a:gd name="T47" fmla="*/ 26 h 283"/>
                  <a:gd name="T48" fmla="*/ 79 w 601"/>
                  <a:gd name="T49" fmla="*/ 35 h 283"/>
                  <a:gd name="T50" fmla="*/ 70 w 601"/>
                  <a:gd name="T51" fmla="*/ 26 h 283"/>
                  <a:gd name="T52" fmla="*/ 26 w 601"/>
                  <a:gd name="T53" fmla="*/ 44 h 283"/>
                  <a:gd name="T54" fmla="*/ 17 w 601"/>
                  <a:gd name="T55" fmla="*/ 62 h 283"/>
                  <a:gd name="T56" fmla="*/ 0 w 601"/>
                  <a:gd name="T57" fmla="*/ 88 h 283"/>
                  <a:gd name="T58" fmla="*/ 35 w 601"/>
                  <a:gd name="T59" fmla="*/ 106 h 283"/>
                  <a:gd name="T60" fmla="*/ 97 w 601"/>
                  <a:gd name="T61" fmla="*/ 88 h 283"/>
                  <a:gd name="T62" fmla="*/ 123 w 601"/>
                  <a:gd name="T63" fmla="*/ 106 h 283"/>
                  <a:gd name="T64" fmla="*/ 114 w 601"/>
                  <a:gd name="T65" fmla="*/ 115 h 283"/>
                  <a:gd name="T66" fmla="*/ 114 w 601"/>
                  <a:gd name="T67" fmla="*/ 132 h 283"/>
                  <a:gd name="T68" fmla="*/ 106 w 601"/>
                  <a:gd name="T69" fmla="*/ 141 h 283"/>
                  <a:gd name="T70" fmla="*/ 97 w 601"/>
                  <a:gd name="T71" fmla="*/ 168 h 283"/>
                  <a:gd name="T72" fmla="*/ 114 w 601"/>
                  <a:gd name="T73" fmla="*/ 185 h 283"/>
                  <a:gd name="T74" fmla="*/ 132 w 601"/>
                  <a:gd name="T75" fmla="*/ 176 h 283"/>
                  <a:gd name="T76" fmla="*/ 132 w 601"/>
                  <a:gd name="T77" fmla="*/ 185 h 283"/>
                  <a:gd name="T78" fmla="*/ 141 w 601"/>
                  <a:gd name="T79" fmla="*/ 212 h 283"/>
                  <a:gd name="T80" fmla="*/ 97 w 601"/>
                  <a:gd name="T81" fmla="*/ 220 h 283"/>
                  <a:gd name="T82" fmla="*/ 88 w 601"/>
                  <a:gd name="T83" fmla="*/ 238 h 283"/>
                  <a:gd name="T84" fmla="*/ 150 w 601"/>
                  <a:gd name="T85" fmla="*/ 238 h 283"/>
                  <a:gd name="T86" fmla="*/ 220 w 601"/>
                  <a:gd name="T87" fmla="*/ 265 h 283"/>
                  <a:gd name="T88" fmla="*/ 256 w 601"/>
                  <a:gd name="T89" fmla="*/ 282 h 283"/>
                  <a:gd name="T90" fmla="*/ 291 w 601"/>
                  <a:gd name="T91" fmla="*/ 282 h 283"/>
                  <a:gd name="T92" fmla="*/ 362 w 601"/>
                  <a:gd name="T93" fmla="*/ 256 h 283"/>
                  <a:gd name="T94" fmla="*/ 397 w 601"/>
                  <a:gd name="T95" fmla="*/ 247 h 283"/>
                  <a:gd name="T96" fmla="*/ 414 w 601"/>
                  <a:gd name="T97" fmla="*/ 238 h 283"/>
                  <a:gd name="T98" fmla="*/ 503 w 601"/>
                  <a:gd name="T99" fmla="*/ 212 h 283"/>
                  <a:gd name="T100" fmla="*/ 538 w 601"/>
                  <a:gd name="T101" fmla="*/ 185 h 283"/>
                  <a:gd name="T102" fmla="*/ 547 w 601"/>
                  <a:gd name="T103" fmla="*/ 176 h 283"/>
                  <a:gd name="T104" fmla="*/ 600 w 601"/>
                  <a:gd name="T105" fmla="*/ 132 h 283"/>
                  <a:gd name="T106" fmla="*/ 591 w 601"/>
                  <a:gd name="T107" fmla="*/ 9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1" h="283">
                    <a:moveTo>
                      <a:pt x="564" y="79"/>
                    </a:moveTo>
                    <a:lnTo>
                      <a:pt x="564" y="79"/>
                    </a:lnTo>
                    <a:lnTo>
                      <a:pt x="547" y="79"/>
                    </a:lnTo>
                    <a:lnTo>
                      <a:pt x="538" y="70"/>
                    </a:lnTo>
                    <a:lnTo>
                      <a:pt x="538" y="70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8" y="53"/>
                    </a:lnTo>
                    <a:lnTo>
                      <a:pt x="538" y="53"/>
                    </a:lnTo>
                    <a:lnTo>
                      <a:pt x="529" y="44"/>
                    </a:lnTo>
                    <a:lnTo>
                      <a:pt x="529" y="44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0" y="17"/>
                    </a:lnTo>
                    <a:lnTo>
                      <a:pt x="512" y="17"/>
                    </a:lnTo>
                    <a:lnTo>
                      <a:pt x="512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67" y="9"/>
                    </a:lnTo>
                    <a:lnTo>
                      <a:pt x="467" y="9"/>
                    </a:lnTo>
                    <a:lnTo>
                      <a:pt x="450" y="0"/>
                    </a:lnTo>
                    <a:lnTo>
                      <a:pt x="432" y="0"/>
                    </a:lnTo>
                    <a:lnTo>
                      <a:pt x="432" y="0"/>
                    </a:lnTo>
                    <a:lnTo>
                      <a:pt x="423" y="0"/>
                    </a:lnTo>
                    <a:lnTo>
                      <a:pt x="423" y="9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397" y="35"/>
                    </a:lnTo>
                    <a:lnTo>
                      <a:pt x="397" y="35"/>
                    </a:lnTo>
                    <a:lnTo>
                      <a:pt x="388" y="44"/>
                    </a:lnTo>
                    <a:lnTo>
                      <a:pt x="388" y="44"/>
                    </a:lnTo>
                    <a:lnTo>
                      <a:pt x="370" y="35"/>
                    </a:lnTo>
                    <a:lnTo>
                      <a:pt x="370" y="35"/>
                    </a:lnTo>
                    <a:lnTo>
                      <a:pt x="370" y="26"/>
                    </a:lnTo>
                    <a:lnTo>
                      <a:pt x="353" y="26"/>
                    </a:lnTo>
                    <a:lnTo>
                      <a:pt x="353" y="26"/>
                    </a:lnTo>
                    <a:lnTo>
                      <a:pt x="335" y="35"/>
                    </a:lnTo>
                    <a:lnTo>
                      <a:pt x="335" y="44"/>
                    </a:lnTo>
                    <a:lnTo>
                      <a:pt x="335" y="44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09" y="26"/>
                    </a:lnTo>
                    <a:lnTo>
                      <a:pt x="309" y="26"/>
                    </a:lnTo>
                    <a:lnTo>
                      <a:pt x="291" y="26"/>
                    </a:lnTo>
                    <a:lnTo>
                      <a:pt x="273" y="35"/>
                    </a:lnTo>
                    <a:lnTo>
                      <a:pt x="273" y="35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56" y="44"/>
                    </a:lnTo>
                    <a:lnTo>
                      <a:pt x="256" y="44"/>
                    </a:lnTo>
                    <a:lnTo>
                      <a:pt x="247" y="44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8" y="35"/>
                    </a:lnTo>
                    <a:lnTo>
                      <a:pt x="229" y="35"/>
                    </a:lnTo>
                    <a:lnTo>
                      <a:pt x="220" y="35"/>
                    </a:lnTo>
                    <a:lnTo>
                      <a:pt x="220" y="53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0" y="88"/>
                    </a:lnTo>
                    <a:lnTo>
                      <a:pt x="220" y="88"/>
                    </a:lnTo>
                    <a:lnTo>
                      <a:pt x="203" y="79"/>
                    </a:lnTo>
                    <a:lnTo>
                      <a:pt x="203" y="79"/>
                    </a:lnTo>
                    <a:lnTo>
                      <a:pt x="185" y="88"/>
                    </a:lnTo>
                    <a:lnTo>
                      <a:pt x="176" y="97"/>
                    </a:lnTo>
                    <a:lnTo>
                      <a:pt x="176" y="97"/>
                    </a:lnTo>
                    <a:lnTo>
                      <a:pt x="176" y="106"/>
                    </a:lnTo>
                    <a:lnTo>
                      <a:pt x="176" y="106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44"/>
                    </a:lnTo>
                    <a:lnTo>
                      <a:pt x="167" y="44"/>
                    </a:lnTo>
                    <a:lnTo>
                      <a:pt x="150" y="35"/>
                    </a:lnTo>
                    <a:lnTo>
                      <a:pt x="132" y="17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79" y="35"/>
                    </a:lnTo>
                    <a:lnTo>
                      <a:pt x="79" y="35"/>
                    </a:lnTo>
                    <a:lnTo>
                      <a:pt x="88" y="44"/>
                    </a:lnTo>
                    <a:lnTo>
                      <a:pt x="88" y="44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62" y="26"/>
                    </a:lnTo>
                    <a:lnTo>
                      <a:pt x="44" y="26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9" y="7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35" y="106"/>
                    </a:lnTo>
                    <a:lnTo>
                      <a:pt x="35" y="106"/>
                    </a:lnTo>
                    <a:lnTo>
                      <a:pt x="44" y="106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97" y="88"/>
                    </a:lnTo>
                    <a:lnTo>
                      <a:pt x="123" y="97"/>
                    </a:lnTo>
                    <a:lnTo>
                      <a:pt x="123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14" y="106"/>
                    </a:lnTo>
                    <a:lnTo>
                      <a:pt x="114" y="106"/>
                    </a:lnTo>
                    <a:lnTo>
                      <a:pt x="114" y="115"/>
                    </a:lnTo>
                    <a:lnTo>
                      <a:pt x="114" y="115"/>
                    </a:lnTo>
                    <a:lnTo>
                      <a:pt x="106" y="123"/>
                    </a:lnTo>
                    <a:lnTo>
                      <a:pt x="106" y="123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97" y="159"/>
                    </a:lnTo>
                    <a:lnTo>
                      <a:pt x="97" y="168"/>
                    </a:lnTo>
                    <a:lnTo>
                      <a:pt x="97" y="168"/>
                    </a:lnTo>
                    <a:lnTo>
                      <a:pt x="106" y="176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23" y="185"/>
                    </a:lnTo>
                    <a:lnTo>
                      <a:pt x="123" y="185"/>
                    </a:lnTo>
                    <a:lnTo>
                      <a:pt x="132" y="176"/>
                    </a:lnTo>
                    <a:lnTo>
                      <a:pt x="132" y="176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41" y="203"/>
                    </a:lnTo>
                    <a:lnTo>
                      <a:pt x="141" y="203"/>
                    </a:lnTo>
                    <a:lnTo>
                      <a:pt x="141" y="212"/>
                    </a:lnTo>
                    <a:lnTo>
                      <a:pt x="141" y="212"/>
                    </a:lnTo>
                    <a:lnTo>
                      <a:pt x="132" y="212"/>
                    </a:lnTo>
                    <a:lnTo>
                      <a:pt x="114" y="220"/>
                    </a:lnTo>
                    <a:lnTo>
                      <a:pt x="97" y="220"/>
                    </a:lnTo>
                    <a:lnTo>
                      <a:pt x="97" y="220"/>
                    </a:lnTo>
                    <a:lnTo>
                      <a:pt x="88" y="220"/>
                    </a:lnTo>
                    <a:lnTo>
                      <a:pt x="88" y="229"/>
                    </a:lnTo>
                    <a:lnTo>
                      <a:pt x="88" y="229"/>
                    </a:lnTo>
                    <a:lnTo>
                      <a:pt x="88" y="238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114" y="247"/>
                    </a:lnTo>
                    <a:lnTo>
                      <a:pt x="150" y="238"/>
                    </a:lnTo>
                    <a:lnTo>
                      <a:pt x="167" y="238"/>
                    </a:lnTo>
                    <a:lnTo>
                      <a:pt x="167" y="238"/>
                    </a:lnTo>
                    <a:lnTo>
                      <a:pt x="194" y="247"/>
                    </a:lnTo>
                    <a:lnTo>
                      <a:pt x="220" y="265"/>
                    </a:lnTo>
                    <a:lnTo>
                      <a:pt x="220" y="265"/>
                    </a:lnTo>
                    <a:lnTo>
                      <a:pt x="229" y="265"/>
                    </a:lnTo>
                    <a:lnTo>
                      <a:pt x="229" y="265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73" y="282"/>
                    </a:lnTo>
                    <a:lnTo>
                      <a:pt x="291" y="282"/>
                    </a:lnTo>
                    <a:lnTo>
                      <a:pt x="291" y="282"/>
                    </a:lnTo>
                    <a:lnTo>
                      <a:pt x="335" y="273"/>
                    </a:lnTo>
                    <a:lnTo>
                      <a:pt x="353" y="265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70" y="247"/>
                    </a:lnTo>
                    <a:lnTo>
                      <a:pt x="397" y="247"/>
                    </a:lnTo>
                    <a:lnTo>
                      <a:pt x="397" y="247"/>
                    </a:lnTo>
                    <a:lnTo>
                      <a:pt x="406" y="247"/>
                    </a:lnTo>
                    <a:lnTo>
                      <a:pt x="406" y="247"/>
                    </a:lnTo>
                    <a:lnTo>
                      <a:pt x="414" y="238"/>
                    </a:lnTo>
                    <a:lnTo>
                      <a:pt x="414" y="238"/>
                    </a:lnTo>
                    <a:lnTo>
                      <a:pt x="432" y="238"/>
                    </a:lnTo>
                    <a:lnTo>
                      <a:pt x="432" y="238"/>
                    </a:lnTo>
                    <a:lnTo>
                      <a:pt x="467" y="212"/>
                    </a:lnTo>
                    <a:lnTo>
                      <a:pt x="503" y="212"/>
                    </a:lnTo>
                    <a:lnTo>
                      <a:pt x="503" y="212"/>
                    </a:lnTo>
                    <a:lnTo>
                      <a:pt x="520" y="203"/>
                    </a:lnTo>
                    <a:lnTo>
                      <a:pt x="529" y="203"/>
                    </a:lnTo>
                    <a:lnTo>
                      <a:pt x="538" y="185"/>
                    </a:lnTo>
                    <a:lnTo>
                      <a:pt x="538" y="185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73" y="168"/>
                    </a:lnTo>
                    <a:lnTo>
                      <a:pt x="600" y="132"/>
                    </a:lnTo>
                    <a:lnTo>
                      <a:pt x="600" y="132"/>
                    </a:lnTo>
                    <a:lnTo>
                      <a:pt x="600" y="123"/>
                    </a:lnTo>
                    <a:lnTo>
                      <a:pt x="600" y="123"/>
                    </a:lnTo>
                    <a:lnTo>
                      <a:pt x="600" y="115"/>
                    </a:lnTo>
                    <a:lnTo>
                      <a:pt x="591" y="97"/>
                    </a:lnTo>
                    <a:lnTo>
                      <a:pt x="591" y="97"/>
                    </a:lnTo>
                    <a:lnTo>
                      <a:pt x="582" y="88"/>
                    </a:lnTo>
                    <a:lnTo>
                      <a:pt x="564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79116D57-4B0B-A341-A214-6130A7D07B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2316163"/>
                <a:ext cx="4052887" cy="1239837"/>
              </a:xfrm>
              <a:custGeom>
                <a:avLst/>
                <a:gdLst>
                  <a:gd name="T0" fmla="*/ 10304 w 11258"/>
                  <a:gd name="T1" fmla="*/ 848 h 3443"/>
                  <a:gd name="T2" fmla="*/ 9589 w 11258"/>
                  <a:gd name="T3" fmla="*/ 865 h 3443"/>
                  <a:gd name="T4" fmla="*/ 8698 w 11258"/>
                  <a:gd name="T5" fmla="*/ 671 h 3443"/>
                  <a:gd name="T6" fmla="*/ 8248 w 11258"/>
                  <a:gd name="T7" fmla="*/ 689 h 3443"/>
                  <a:gd name="T8" fmla="*/ 7675 w 11258"/>
                  <a:gd name="T9" fmla="*/ 468 h 3443"/>
                  <a:gd name="T10" fmla="*/ 7066 w 11258"/>
                  <a:gd name="T11" fmla="*/ 450 h 3443"/>
                  <a:gd name="T12" fmla="*/ 6801 w 11258"/>
                  <a:gd name="T13" fmla="*/ 345 h 3443"/>
                  <a:gd name="T14" fmla="*/ 6510 w 11258"/>
                  <a:gd name="T15" fmla="*/ 124 h 3443"/>
                  <a:gd name="T16" fmla="*/ 5945 w 11258"/>
                  <a:gd name="T17" fmla="*/ 177 h 3443"/>
                  <a:gd name="T18" fmla="*/ 5443 w 11258"/>
                  <a:gd name="T19" fmla="*/ 415 h 3443"/>
                  <a:gd name="T20" fmla="*/ 4904 w 11258"/>
                  <a:gd name="T21" fmla="*/ 609 h 3443"/>
                  <a:gd name="T22" fmla="*/ 4728 w 11258"/>
                  <a:gd name="T23" fmla="*/ 795 h 3443"/>
                  <a:gd name="T24" fmla="*/ 4640 w 11258"/>
                  <a:gd name="T25" fmla="*/ 1086 h 3443"/>
                  <a:gd name="T26" fmla="*/ 4349 w 11258"/>
                  <a:gd name="T27" fmla="*/ 689 h 3443"/>
                  <a:gd name="T28" fmla="*/ 4022 w 11258"/>
                  <a:gd name="T29" fmla="*/ 848 h 3443"/>
                  <a:gd name="T30" fmla="*/ 3554 w 11258"/>
                  <a:gd name="T31" fmla="*/ 998 h 3443"/>
                  <a:gd name="T32" fmla="*/ 3166 w 11258"/>
                  <a:gd name="T33" fmla="*/ 1033 h 3443"/>
                  <a:gd name="T34" fmla="*/ 2743 w 11258"/>
                  <a:gd name="T35" fmla="*/ 1324 h 3443"/>
                  <a:gd name="T36" fmla="*/ 2354 w 11258"/>
                  <a:gd name="T37" fmla="*/ 1113 h 3443"/>
                  <a:gd name="T38" fmla="*/ 2363 w 11258"/>
                  <a:gd name="T39" fmla="*/ 839 h 3443"/>
                  <a:gd name="T40" fmla="*/ 2002 w 11258"/>
                  <a:gd name="T41" fmla="*/ 751 h 3443"/>
                  <a:gd name="T42" fmla="*/ 1702 w 11258"/>
                  <a:gd name="T43" fmla="*/ 839 h 3443"/>
                  <a:gd name="T44" fmla="*/ 1419 w 11258"/>
                  <a:gd name="T45" fmla="*/ 909 h 3443"/>
                  <a:gd name="T46" fmla="*/ 1120 w 11258"/>
                  <a:gd name="T47" fmla="*/ 1360 h 3443"/>
                  <a:gd name="T48" fmla="*/ 829 w 11258"/>
                  <a:gd name="T49" fmla="*/ 1660 h 3443"/>
                  <a:gd name="T50" fmla="*/ 1155 w 11258"/>
                  <a:gd name="T51" fmla="*/ 1775 h 3443"/>
                  <a:gd name="T52" fmla="*/ 1499 w 11258"/>
                  <a:gd name="T53" fmla="*/ 1854 h 3443"/>
                  <a:gd name="T54" fmla="*/ 1772 w 11258"/>
                  <a:gd name="T55" fmla="*/ 1254 h 3443"/>
                  <a:gd name="T56" fmla="*/ 1746 w 11258"/>
                  <a:gd name="T57" fmla="*/ 1686 h 3443"/>
                  <a:gd name="T58" fmla="*/ 1913 w 11258"/>
                  <a:gd name="T59" fmla="*/ 1872 h 3443"/>
                  <a:gd name="T60" fmla="*/ 1596 w 11258"/>
                  <a:gd name="T61" fmla="*/ 2163 h 3443"/>
                  <a:gd name="T62" fmla="*/ 1129 w 11258"/>
                  <a:gd name="T63" fmla="*/ 2075 h 3443"/>
                  <a:gd name="T64" fmla="*/ 1041 w 11258"/>
                  <a:gd name="T65" fmla="*/ 2163 h 3443"/>
                  <a:gd name="T66" fmla="*/ 626 w 11258"/>
                  <a:gd name="T67" fmla="*/ 2490 h 3443"/>
                  <a:gd name="T68" fmla="*/ 432 w 11258"/>
                  <a:gd name="T69" fmla="*/ 2746 h 3443"/>
                  <a:gd name="T70" fmla="*/ 61 w 11258"/>
                  <a:gd name="T71" fmla="*/ 3380 h 3443"/>
                  <a:gd name="T72" fmla="*/ 714 w 11258"/>
                  <a:gd name="T73" fmla="*/ 3081 h 3443"/>
                  <a:gd name="T74" fmla="*/ 1402 w 11258"/>
                  <a:gd name="T75" fmla="*/ 3152 h 3443"/>
                  <a:gd name="T76" fmla="*/ 1305 w 11258"/>
                  <a:gd name="T77" fmla="*/ 2913 h 3443"/>
                  <a:gd name="T78" fmla="*/ 1605 w 11258"/>
                  <a:gd name="T79" fmla="*/ 3134 h 3443"/>
                  <a:gd name="T80" fmla="*/ 1869 w 11258"/>
                  <a:gd name="T81" fmla="*/ 3257 h 3443"/>
                  <a:gd name="T82" fmla="*/ 2152 w 11258"/>
                  <a:gd name="T83" fmla="*/ 2887 h 3443"/>
                  <a:gd name="T84" fmla="*/ 2549 w 11258"/>
                  <a:gd name="T85" fmla="*/ 2834 h 3443"/>
                  <a:gd name="T86" fmla="*/ 3060 w 11258"/>
                  <a:gd name="T87" fmla="*/ 2993 h 3443"/>
                  <a:gd name="T88" fmla="*/ 3254 w 11258"/>
                  <a:gd name="T89" fmla="*/ 2701 h 3443"/>
                  <a:gd name="T90" fmla="*/ 3413 w 11258"/>
                  <a:gd name="T91" fmla="*/ 2375 h 3443"/>
                  <a:gd name="T92" fmla="*/ 3951 w 11258"/>
                  <a:gd name="T93" fmla="*/ 2393 h 3443"/>
                  <a:gd name="T94" fmla="*/ 4578 w 11258"/>
                  <a:gd name="T95" fmla="*/ 2189 h 3443"/>
                  <a:gd name="T96" fmla="*/ 5125 w 11258"/>
                  <a:gd name="T97" fmla="*/ 2428 h 3443"/>
                  <a:gd name="T98" fmla="*/ 6907 w 11258"/>
                  <a:gd name="T99" fmla="*/ 2481 h 3443"/>
                  <a:gd name="T100" fmla="*/ 7578 w 11258"/>
                  <a:gd name="T101" fmla="*/ 2287 h 3443"/>
                  <a:gd name="T102" fmla="*/ 8090 w 11258"/>
                  <a:gd name="T103" fmla="*/ 2684 h 3443"/>
                  <a:gd name="T104" fmla="*/ 8398 w 11258"/>
                  <a:gd name="T105" fmla="*/ 2622 h 3443"/>
                  <a:gd name="T106" fmla="*/ 8178 w 11258"/>
                  <a:gd name="T107" fmla="*/ 2163 h 3443"/>
                  <a:gd name="T108" fmla="*/ 9078 w 11258"/>
                  <a:gd name="T109" fmla="*/ 1836 h 3443"/>
                  <a:gd name="T110" fmla="*/ 9722 w 11258"/>
                  <a:gd name="T111" fmla="*/ 1616 h 3443"/>
                  <a:gd name="T112" fmla="*/ 9334 w 11258"/>
                  <a:gd name="T113" fmla="*/ 2410 h 3443"/>
                  <a:gd name="T114" fmla="*/ 9713 w 11258"/>
                  <a:gd name="T115" fmla="*/ 2004 h 3443"/>
                  <a:gd name="T116" fmla="*/ 10234 w 11258"/>
                  <a:gd name="T117" fmla="*/ 1677 h 3443"/>
                  <a:gd name="T118" fmla="*/ 10560 w 11258"/>
                  <a:gd name="T119" fmla="*/ 1351 h 3443"/>
                  <a:gd name="T120" fmla="*/ 11107 w 11258"/>
                  <a:gd name="T121" fmla="*/ 1386 h 3443"/>
                  <a:gd name="T122" fmla="*/ 4454 w 11258"/>
                  <a:gd name="T123" fmla="*/ 1148 h 3443"/>
                  <a:gd name="T124" fmla="*/ 4975 w 11258"/>
                  <a:gd name="T125" fmla="*/ 742 h 3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258" h="3443">
                    <a:moveTo>
                      <a:pt x="11257" y="1210"/>
                    </a:moveTo>
                    <a:lnTo>
                      <a:pt x="11257" y="1210"/>
                    </a:lnTo>
                    <a:lnTo>
                      <a:pt x="11231" y="1192"/>
                    </a:lnTo>
                    <a:lnTo>
                      <a:pt x="11231" y="1192"/>
                    </a:lnTo>
                    <a:lnTo>
                      <a:pt x="11204" y="1174"/>
                    </a:lnTo>
                    <a:lnTo>
                      <a:pt x="11186" y="1157"/>
                    </a:lnTo>
                    <a:lnTo>
                      <a:pt x="11186" y="1157"/>
                    </a:lnTo>
                    <a:lnTo>
                      <a:pt x="11178" y="1148"/>
                    </a:lnTo>
                    <a:lnTo>
                      <a:pt x="11178" y="1148"/>
                    </a:lnTo>
                    <a:lnTo>
                      <a:pt x="11151" y="1130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089" y="1130"/>
                    </a:lnTo>
                    <a:lnTo>
                      <a:pt x="11089" y="1130"/>
                    </a:lnTo>
                    <a:lnTo>
                      <a:pt x="11081" y="1121"/>
                    </a:lnTo>
                    <a:lnTo>
                      <a:pt x="11081" y="1121"/>
                    </a:lnTo>
                    <a:lnTo>
                      <a:pt x="11072" y="1121"/>
                    </a:lnTo>
                    <a:lnTo>
                      <a:pt x="11072" y="1121"/>
                    </a:lnTo>
                    <a:lnTo>
                      <a:pt x="11054" y="1113"/>
                    </a:lnTo>
                    <a:lnTo>
                      <a:pt x="11028" y="1113"/>
                    </a:lnTo>
                    <a:lnTo>
                      <a:pt x="11010" y="1113"/>
                    </a:lnTo>
                    <a:lnTo>
                      <a:pt x="11010" y="1113"/>
                    </a:lnTo>
                    <a:lnTo>
                      <a:pt x="11001" y="1113"/>
                    </a:lnTo>
                    <a:lnTo>
                      <a:pt x="10992" y="1121"/>
                    </a:lnTo>
                    <a:lnTo>
                      <a:pt x="10992" y="1121"/>
                    </a:lnTo>
                    <a:lnTo>
                      <a:pt x="10992" y="1130"/>
                    </a:lnTo>
                    <a:lnTo>
                      <a:pt x="11001" y="1139"/>
                    </a:lnTo>
                    <a:lnTo>
                      <a:pt x="11001" y="1139"/>
                    </a:lnTo>
                    <a:lnTo>
                      <a:pt x="11010" y="1148"/>
                    </a:lnTo>
                    <a:lnTo>
                      <a:pt x="11010" y="1148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0" y="1183"/>
                    </a:lnTo>
                    <a:lnTo>
                      <a:pt x="11010" y="1183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13"/>
                    </a:lnTo>
                    <a:lnTo>
                      <a:pt x="10983" y="1113"/>
                    </a:lnTo>
                    <a:lnTo>
                      <a:pt x="10983" y="1104"/>
                    </a:lnTo>
                    <a:lnTo>
                      <a:pt x="10975" y="1095"/>
                    </a:lnTo>
                    <a:lnTo>
                      <a:pt x="10975" y="1095"/>
                    </a:lnTo>
                    <a:lnTo>
                      <a:pt x="10966" y="1095"/>
                    </a:lnTo>
                    <a:lnTo>
                      <a:pt x="10966" y="1095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39" y="1060"/>
                    </a:lnTo>
                    <a:lnTo>
                      <a:pt x="10851" y="1015"/>
                    </a:lnTo>
                    <a:lnTo>
                      <a:pt x="10851" y="1015"/>
                    </a:lnTo>
                    <a:lnTo>
                      <a:pt x="10833" y="1007"/>
                    </a:lnTo>
                    <a:lnTo>
                      <a:pt x="10833" y="1007"/>
                    </a:lnTo>
                    <a:lnTo>
                      <a:pt x="10825" y="1007"/>
                    </a:lnTo>
                    <a:lnTo>
                      <a:pt x="10816" y="998"/>
                    </a:lnTo>
                    <a:lnTo>
                      <a:pt x="10816" y="998"/>
                    </a:lnTo>
                    <a:lnTo>
                      <a:pt x="10789" y="989"/>
                    </a:lnTo>
                    <a:lnTo>
                      <a:pt x="10772" y="980"/>
                    </a:lnTo>
                    <a:lnTo>
                      <a:pt x="10772" y="980"/>
                    </a:lnTo>
                    <a:lnTo>
                      <a:pt x="10754" y="971"/>
                    </a:lnTo>
                    <a:lnTo>
                      <a:pt x="10736" y="962"/>
                    </a:lnTo>
                    <a:lnTo>
                      <a:pt x="10736" y="962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19" y="954"/>
                    </a:lnTo>
                    <a:lnTo>
                      <a:pt x="10719" y="954"/>
                    </a:lnTo>
                    <a:lnTo>
                      <a:pt x="10701" y="945"/>
                    </a:lnTo>
                    <a:lnTo>
                      <a:pt x="10683" y="936"/>
                    </a:lnTo>
                    <a:lnTo>
                      <a:pt x="10683" y="936"/>
                    </a:lnTo>
                    <a:lnTo>
                      <a:pt x="10648" y="918"/>
                    </a:lnTo>
                    <a:lnTo>
                      <a:pt x="10604" y="901"/>
                    </a:lnTo>
                    <a:lnTo>
                      <a:pt x="10551" y="883"/>
                    </a:lnTo>
                    <a:lnTo>
                      <a:pt x="10516" y="874"/>
                    </a:lnTo>
                    <a:lnTo>
                      <a:pt x="10516" y="874"/>
                    </a:lnTo>
                    <a:lnTo>
                      <a:pt x="10498" y="865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72" y="848"/>
                    </a:lnTo>
                    <a:lnTo>
                      <a:pt x="10463" y="848"/>
                    </a:lnTo>
                    <a:lnTo>
                      <a:pt x="10463" y="848"/>
                    </a:lnTo>
                    <a:lnTo>
                      <a:pt x="10436" y="857"/>
                    </a:lnTo>
                    <a:lnTo>
                      <a:pt x="10436" y="857"/>
                    </a:lnTo>
                    <a:lnTo>
                      <a:pt x="10331" y="848"/>
                    </a:lnTo>
                    <a:lnTo>
                      <a:pt x="10331" y="848"/>
                    </a:lnTo>
                    <a:lnTo>
                      <a:pt x="10304" y="848"/>
                    </a:lnTo>
                    <a:lnTo>
                      <a:pt x="10304" y="848"/>
                    </a:lnTo>
                    <a:lnTo>
                      <a:pt x="10295" y="848"/>
                    </a:lnTo>
                    <a:lnTo>
                      <a:pt x="10295" y="848"/>
                    </a:lnTo>
                    <a:lnTo>
                      <a:pt x="10286" y="857"/>
                    </a:lnTo>
                    <a:lnTo>
                      <a:pt x="10286" y="857"/>
                    </a:lnTo>
                    <a:lnTo>
                      <a:pt x="10216" y="830"/>
                    </a:lnTo>
                    <a:lnTo>
                      <a:pt x="10163" y="821"/>
                    </a:lnTo>
                    <a:lnTo>
                      <a:pt x="10163" y="821"/>
                    </a:lnTo>
                    <a:lnTo>
                      <a:pt x="10145" y="830"/>
                    </a:lnTo>
                    <a:lnTo>
                      <a:pt x="10145" y="830"/>
                    </a:lnTo>
                    <a:lnTo>
                      <a:pt x="10136" y="839"/>
                    </a:lnTo>
                    <a:lnTo>
                      <a:pt x="10136" y="848"/>
                    </a:lnTo>
                    <a:lnTo>
                      <a:pt x="10136" y="848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19" y="874"/>
                    </a:lnTo>
                    <a:lnTo>
                      <a:pt x="10119" y="874"/>
                    </a:lnTo>
                    <a:lnTo>
                      <a:pt x="10128" y="892"/>
                    </a:lnTo>
                    <a:lnTo>
                      <a:pt x="10154" y="918"/>
                    </a:lnTo>
                    <a:lnTo>
                      <a:pt x="10154" y="918"/>
                    </a:lnTo>
                    <a:lnTo>
                      <a:pt x="10163" y="936"/>
                    </a:lnTo>
                    <a:lnTo>
                      <a:pt x="10163" y="936"/>
                    </a:lnTo>
                    <a:lnTo>
                      <a:pt x="10163" y="945"/>
                    </a:lnTo>
                    <a:lnTo>
                      <a:pt x="10136" y="954"/>
                    </a:lnTo>
                    <a:lnTo>
                      <a:pt x="10136" y="954"/>
                    </a:lnTo>
                    <a:lnTo>
                      <a:pt x="10136" y="962"/>
                    </a:lnTo>
                    <a:lnTo>
                      <a:pt x="10136" y="962"/>
                    </a:lnTo>
                    <a:lnTo>
                      <a:pt x="10128" y="962"/>
                    </a:lnTo>
                    <a:lnTo>
                      <a:pt x="10128" y="962"/>
                    </a:lnTo>
                    <a:lnTo>
                      <a:pt x="10101" y="954"/>
                    </a:lnTo>
                    <a:lnTo>
                      <a:pt x="10066" y="936"/>
                    </a:lnTo>
                    <a:lnTo>
                      <a:pt x="10066" y="936"/>
                    </a:lnTo>
                    <a:lnTo>
                      <a:pt x="10057" y="918"/>
                    </a:lnTo>
                    <a:lnTo>
                      <a:pt x="10048" y="918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1" y="909"/>
                    </a:lnTo>
                    <a:lnTo>
                      <a:pt x="10022" y="901"/>
                    </a:lnTo>
                    <a:lnTo>
                      <a:pt x="10022" y="901"/>
                    </a:lnTo>
                    <a:lnTo>
                      <a:pt x="10013" y="892"/>
                    </a:lnTo>
                    <a:lnTo>
                      <a:pt x="10013" y="892"/>
                    </a:lnTo>
                    <a:lnTo>
                      <a:pt x="10031" y="892"/>
                    </a:lnTo>
                    <a:lnTo>
                      <a:pt x="10031" y="892"/>
                    </a:lnTo>
                    <a:lnTo>
                      <a:pt x="10048" y="901"/>
                    </a:lnTo>
                    <a:lnTo>
                      <a:pt x="10057" y="901"/>
                    </a:lnTo>
                    <a:lnTo>
                      <a:pt x="10057" y="901"/>
                    </a:lnTo>
                    <a:lnTo>
                      <a:pt x="10075" y="892"/>
                    </a:lnTo>
                    <a:lnTo>
                      <a:pt x="10084" y="883"/>
                    </a:lnTo>
                    <a:lnTo>
                      <a:pt x="10084" y="883"/>
                    </a:lnTo>
                    <a:lnTo>
                      <a:pt x="10092" y="865"/>
                    </a:lnTo>
                    <a:lnTo>
                      <a:pt x="10084" y="857"/>
                    </a:lnTo>
                    <a:lnTo>
                      <a:pt x="10075" y="857"/>
                    </a:lnTo>
                    <a:lnTo>
                      <a:pt x="10075" y="857"/>
                    </a:lnTo>
                    <a:lnTo>
                      <a:pt x="10048" y="839"/>
                    </a:lnTo>
                    <a:lnTo>
                      <a:pt x="10013" y="839"/>
                    </a:lnTo>
                    <a:lnTo>
                      <a:pt x="10013" y="839"/>
                    </a:lnTo>
                    <a:lnTo>
                      <a:pt x="9986" y="839"/>
                    </a:lnTo>
                    <a:lnTo>
                      <a:pt x="9969" y="857"/>
                    </a:lnTo>
                    <a:lnTo>
                      <a:pt x="9969" y="857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51" y="874"/>
                    </a:lnTo>
                    <a:lnTo>
                      <a:pt x="9942" y="883"/>
                    </a:lnTo>
                    <a:lnTo>
                      <a:pt x="9942" y="883"/>
                    </a:lnTo>
                    <a:lnTo>
                      <a:pt x="9907" y="892"/>
                    </a:lnTo>
                    <a:lnTo>
                      <a:pt x="9907" y="892"/>
                    </a:lnTo>
                    <a:lnTo>
                      <a:pt x="9845" y="883"/>
                    </a:lnTo>
                    <a:lnTo>
                      <a:pt x="9810" y="874"/>
                    </a:lnTo>
                    <a:lnTo>
                      <a:pt x="9810" y="874"/>
                    </a:lnTo>
                    <a:lnTo>
                      <a:pt x="9792" y="865"/>
                    </a:lnTo>
                    <a:lnTo>
                      <a:pt x="9757" y="865"/>
                    </a:lnTo>
                    <a:lnTo>
                      <a:pt x="9757" y="865"/>
                    </a:lnTo>
                    <a:lnTo>
                      <a:pt x="9686" y="874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16" y="901"/>
                    </a:lnTo>
                    <a:lnTo>
                      <a:pt x="9616" y="901"/>
                    </a:lnTo>
                    <a:lnTo>
                      <a:pt x="9616" y="883"/>
                    </a:lnTo>
                    <a:lnTo>
                      <a:pt x="9616" y="883"/>
                    </a:lnTo>
                    <a:lnTo>
                      <a:pt x="9607" y="874"/>
                    </a:lnTo>
                    <a:lnTo>
                      <a:pt x="9598" y="865"/>
                    </a:lnTo>
                    <a:lnTo>
                      <a:pt x="9598" y="865"/>
                    </a:lnTo>
                    <a:lnTo>
                      <a:pt x="9589" y="865"/>
                    </a:lnTo>
                    <a:lnTo>
                      <a:pt x="9589" y="865"/>
                    </a:lnTo>
                    <a:lnTo>
                      <a:pt x="9563" y="865"/>
                    </a:lnTo>
                    <a:lnTo>
                      <a:pt x="9563" y="865"/>
                    </a:lnTo>
                    <a:lnTo>
                      <a:pt x="9536" y="865"/>
                    </a:lnTo>
                    <a:lnTo>
                      <a:pt x="9536" y="865"/>
                    </a:lnTo>
                    <a:lnTo>
                      <a:pt x="9536" y="857"/>
                    </a:lnTo>
                    <a:lnTo>
                      <a:pt x="9536" y="857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54" y="821"/>
                    </a:lnTo>
                    <a:lnTo>
                      <a:pt x="9554" y="821"/>
                    </a:lnTo>
                    <a:lnTo>
                      <a:pt x="9536" y="795"/>
                    </a:lnTo>
                    <a:lnTo>
                      <a:pt x="9510" y="768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04" y="733"/>
                    </a:lnTo>
                    <a:lnTo>
                      <a:pt x="9351" y="724"/>
                    </a:lnTo>
                    <a:lnTo>
                      <a:pt x="9351" y="724"/>
                    </a:lnTo>
                    <a:lnTo>
                      <a:pt x="9289" y="733"/>
                    </a:lnTo>
                    <a:lnTo>
                      <a:pt x="9228" y="742"/>
                    </a:lnTo>
                    <a:lnTo>
                      <a:pt x="9228" y="742"/>
                    </a:lnTo>
                    <a:lnTo>
                      <a:pt x="9148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42"/>
                    </a:lnTo>
                    <a:lnTo>
                      <a:pt x="9095" y="733"/>
                    </a:lnTo>
                    <a:lnTo>
                      <a:pt x="9095" y="733"/>
                    </a:lnTo>
                    <a:lnTo>
                      <a:pt x="9095" y="724"/>
                    </a:lnTo>
                    <a:lnTo>
                      <a:pt x="9095" y="724"/>
                    </a:lnTo>
                    <a:lnTo>
                      <a:pt x="9078" y="715"/>
                    </a:lnTo>
                    <a:lnTo>
                      <a:pt x="9060" y="706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8998" y="698"/>
                    </a:lnTo>
                    <a:lnTo>
                      <a:pt x="8998" y="698"/>
                    </a:lnTo>
                    <a:lnTo>
                      <a:pt x="8998" y="689"/>
                    </a:lnTo>
                    <a:lnTo>
                      <a:pt x="8998" y="689"/>
                    </a:lnTo>
                    <a:lnTo>
                      <a:pt x="8963" y="680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19" y="671"/>
                    </a:lnTo>
                    <a:lnTo>
                      <a:pt x="8919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9" y="662"/>
                    </a:lnTo>
                    <a:lnTo>
                      <a:pt x="8954" y="662"/>
                    </a:lnTo>
                    <a:lnTo>
                      <a:pt x="8954" y="662"/>
                    </a:lnTo>
                    <a:lnTo>
                      <a:pt x="8972" y="662"/>
                    </a:lnTo>
                    <a:lnTo>
                      <a:pt x="8972" y="653"/>
                    </a:lnTo>
                    <a:lnTo>
                      <a:pt x="8972" y="653"/>
                    </a:lnTo>
                    <a:lnTo>
                      <a:pt x="8972" y="645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54" y="627"/>
                    </a:lnTo>
                    <a:lnTo>
                      <a:pt x="8937" y="618"/>
                    </a:lnTo>
                    <a:lnTo>
                      <a:pt x="8875" y="609"/>
                    </a:lnTo>
                    <a:lnTo>
                      <a:pt x="8795" y="601"/>
                    </a:lnTo>
                    <a:lnTo>
                      <a:pt x="8787" y="601"/>
                    </a:lnTo>
                    <a:lnTo>
                      <a:pt x="8787" y="601"/>
                    </a:lnTo>
                    <a:lnTo>
                      <a:pt x="8769" y="609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0" y="627"/>
                    </a:lnTo>
                    <a:lnTo>
                      <a:pt x="8760" y="627"/>
                    </a:lnTo>
                    <a:lnTo>
                      <a:pt x="8751" y="645"/>
                    </a:lnTo>
                    <a:lnTo>
                      <a:pt x="8742" y="662"/>
                    </a:lnTo>
                    <a:lnTo>
                      <a:pt x="8742" y="662"/>
                    </a:lnTo>
                    <a:lnTo>
                      <a:pt x="8725" y="671"/>
                    </a:lnTo>
                    <a:lnTo>
                      <a:pt x="8716" y="671"/>
                    </a:lnTo>
                    <a:lnTo>
                      <a:pt x="8716" y="671"/>
                    </a:lnTo>
                    <a:lnTo>
                      <a:pt x="8698" y="671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707" y="653"/>
                    </a:lnTo>
                    <a:lnTo>
                      <a:pt x="8716" y="653"/>
                    </a:lnTo>
                    <a:lnTo>
                      <a:pt x="8716" y="653"/>
                    </a:lnTo>
                    <a:lnTo>
                      <a:pt x="8734" y="645"/>
                    </a:lnTo>
                    <a:lnTo>
                      <a:pt x="8734" y="636"/>
                    </a:lnTo>
                    <a:lnTo>
                      <a:pt x="8734" y="636"/>
                    </a:lnTo>
                    <a:lnTo>
                      <a:pt x="8734" y="618"/>
                    </a:lnTo>
                    <a:lnTo>
                      <a:pt x="8716" y="618"/>
                    </a:lnTo>
                    <a:lnTo>
                      <a:pt x="8707" y="618"/>
                    </a:lnTo>
                    <a:lnTo>
                      <a:pt x="8707" y="618"/>
                    </a:lnTo>
                    <a:lnTo>
                      <a:pt x="8698" y="609"/>
                    </a:lnTo>
                    <a:lnTo>
                      <a:pt x="8698" y="609"/>
                    </a:lnTo>
                    <a:lnTo>
                      <a:pt x="8672" y="609"/>
                    </a:lnTo>
                    <a:lnTo>
                      <a:pt x="8672" y="609"/>
                    </a:lnTo>
                    <a:lnTo>
                      <a:pt x="8681" y="609"/>
                    </a:lnTo>
                    <a:lnTo>
                      <a:pt x="8681" y="609"/>
                    </a:lnTo>
                    <a:lnTo>
                      <a:pt x="8689" y="601"/>
                    </a:lnTo>
                    <a:lnTo>
                      <a:pt x="8698" y="592"/>
                    </a:lnTo>
                    <a:lnTo>
                      <a:pt x="8698" y="583"/>
                    </a:lnTo>
                    <a:lnTo>
                      <a:pt x="8698" y="583"/>
                    </a:lnTo>
                    <a:lnTo>
                      <a:pt x="8689" y="574"/>
                    </a:lnTo>
                    <a:lnTo>
                      <a:pt x="8681" y="565"/>
                    </a:lnTo>
                    <a:lnTo>
                      <a:pt x="8681" y="565"/>
                    </a:lnTo>
                    <a:lnTo>
                      <a:pt x="8645" y="565"/>
                    </a:lnTo>
                    <a:lnTo>
                      <a:pt x="8645" y="565"/>
                    </a:lnTo>
                    <a:lnTo>
                      <a:pt x="8548" y="556"/>
                    </a:lnTo>
                    <a:lnTo>
                      <a:pt x="8548" y="556"/>
                    </a:lnTo>
                    <a:lnTo>
                      <a:pt x="8513" y="556"/>
                    </a:lnTo>
                    <a:lnTo>
                      <a:pt x="8495" y="548"/>
                    </a:lnTo>
                    <a:lnTo>
                      <a:pt x="8487" y="548"/>
                    </a:lnTo>
                    <a:lnTo>
                      <a:pt x="8487" y="548"/>
                    </a:lnTo>
                    <a:lnTo>
                      <a:pt x="8469" y="539"/>
                    </a:lnTo>
                    <a:lnTo>
                      <a:pt x="8460" y="539"/>
                    </a:lnTo>
                    <a:lnTo>
                      <a:pt x="8451" y="539"/>
                    </a:lnTo>
                    <a:lnTo>
                      <a:pt x="8451" y="539"/>
                    </a:lnTo>
                    <a:lnTo>
                      <a:pt x="8442" y="548"/>
                    </a:lnTo>
                    <a:lnTo>
                      <a:pt x="8434" y="556"/>
                    </a:lnTo>
                    <a:lnTo>
                      <a:pt x="8434" y="556"/>
                    </a:lnTo>
                    <a:lnTo>
                      <a:pt x="8442" y="574"/>
                    </a:lnTo>
                    <a:lnTo>
                      <a:pt x="8442" y="574"/>
                    </a:lnTo>
                    <a:lnTo>
                      <a:pt x="8407" y="583"/>
                    </a:lnTo>
                    <a:lnTo>
                      <a:pt x="8407" y="583"/>
                    </a:lnTo>
                    <a:lnTo>
                      <a:pt x="8398" y="574"/>
                    </a:lnTo>
                    <a:lnTo>
                      <a:pt x="8398" y="574"/>
                    </a:lnTo>
                    <a:lnTo>
                      <a:pt x="8363" y="583"/>
                    </a:lnTo>
                    <a:lnTo>
                      <a:pt x="8337" y="601"/>
                    </a:lnTo>
                    <a:lnTo>
                      <a:pt x="8337" y="601"/>
                    </a:lnTo>
                    <a:lnTo>
                      <a:pt x="8337" y="609"/>
                    </a:lnTo>
                    <a:lnTo>
                      <a:pt x="8337" y="618"/>
                    </a:lnTo>
                    <a:lnTo>
                      <a:pt x="8337" y="618"/>
                    </a:lnTo>
                    <a:lnTo>
                      <a:pt x="8337" y="627"/>
                    </a:lnTo>
                    <a:lnTo>
                      <a:pt x="8345" y="636"/>
                    </a:lnTo>
                    <a:lnTo>
                      <a:pt x="8345" y="636"/>
                    </a:lnTo>
                    <a:lnTo>
                      <a:pt x="8363" y="636"/>
                    </a:lnTo>
                    <a:lnTo>
                      <a:pt x="8372" y="636"/>
                    </a:lnTo>
                    <a:lnTo>
                      <a:pt x="8372" y="636"/>
                    </a:lnTo>
                    <a:lnTo>
                      <a:pt x="8372" y="645"/>
                    </a:lnTo>
                    <a:lnTo>
                      <a:pt x="8372" y="645"/>
                    </a:lnTo>
                    <a:lnTo>
                      <a:pt x="8372" y="653"/>
                    </a:lnTo>
                    <a:lnTo>
                      <a:pt x="8372" y="653"/>
                    </a:lnTo>
                    <a:lnTo>
                      <a:pt x="8381" y="671"/>
                    </a:lnTo>
                    <a:lnTo>
                      <a:pt x="8381" y="680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72" y="689"/>
                    </a:lnTo>
                    <a:lnTo>
                      <a:pt x="8372" y="689"/>
                    </a:lnTo>
                    <a:lnTo>
                      <a:pt x="8354" y="689"/>
                    </a:lnTo>
                    <a:lnTo>
                      <a:pt x="8354" y="689"/>
                    </a:lnTo>
                    <a:lnTo>
                      <a:pt x="8337" y="671"/>
                    </a:lnTo>
                    <a:lnTo>
                      <a:pt x="8319" y="671"/>
                    </a:lnTo>
                    <a:lnTo>
                      <a:pt x="8319" y="671"/>
                    </a:lnTo>
                    <a:lnTo>
                      <a:pt x="8301" y="680"/>
                    </a:lnTo>
                    <a:lnTo>
                      <a:pt x="8301" y="680"/>
                    </a:lnTo>
                    <a:lnTo>
                      <a:pt x="8292" y="689"/>
                    </a:lnTo>
                    <a:lnTo>
                      <a:pt x="8284" y="698"/>
                    </a:lnTo>
                    <a:lnTo>
                      <a:pt x="8284" y="698"/>
                    </a:lnTo>
                    <a:lnTo>
                      <a:pt x="8292" y="706"/>
                    </a:lnTo>
                    <a:lnTo>
                      <a:pt x="8292" y="706"/>
                    </a:lnTo>
                    <a:lnTo>
                      <a:pt x="8275" y="715"/>
                    </a:lnTo>
                    <a:lnTo>
                      <a:pt x="8275" y="715"/>
                    </a:lnTo>
                    <a:lnTo>
                      <a:pt x="8266" y="706"/>
                    </a:lnTo>
                    <a:lnTo>
                      <a:pt x="8257" y="698"/>
                    </a:lnTo>
                    <a:lnTo>
                      <a:pt x="8257" y="698"/>
                    </a:lnTo>
                    <a:lnTo>
                      <a:pt x="8248" y="689"/>
                    </a:lnTo>
                    <a:lnTo>
                      <a:pt x="8248" y="689"/>
                    </a:lnTo>
                    <a:lnTo>
                      <a:pt x="8240" y="680"/>
                    </a:lnTo>
                    <a:lnTo>
                      <a:pt x="8231" y="680"/>
                    </a:lnTo>
                    <a:lnTo>
                      <a:pt x="8231" y="680"/>
                    </a:lnTo>
                    <a:lnTo>
                      <a:pt x="8195" y="680"/>
                    </a:lnTo>
                    <a:lnTo>
                      <a:pt x="8195" y="680"/>
                    </a:lnTo>
                    <a:lnTo>
                      <a:pt x="8142" y="671"/>
                    </a:lnTo>
                    <a:lnTo>
                      <a:pt x="8142" y="671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081" y="698"/>
                    </a:lnTo>
                    <a:lnTo>
                      <a:pt x="8081" y="698"/>
                    </a:lnTo>
                    <a:lnTo>
                      <a:pt x="8037" y="680"/>
                    </a:lnTo>
                    <a:lnTo>
                      <a:pt x="8001" y="662"/>
                    </a:lnTo>
                    <a:lnTo>
                      <a:pt x="8001" y="653"/>
                    </a:lnTo>
                    <a:lnTo>
                      <a:pt x="8001" y="653"/>
                    </a:lnTo>
                    <a:lnTo>
                      <a:pt x="7984" y="645"/>
                    </a:lnTo>
                    <a:lnTo>
                      <a:pt x="7984" y="645"/>
                    </a:lnTo>
                    <a:lnTo>
                      <a:pt x="7966" y="653"/>
                    </a:lnTo>
                    <a:lnTo>
                      <a:pt x="7957" y="662"/>
                    </a:lnTo>
                    <a:lnTo>
                      <a:pt x="7957" y="662"/>
                    </a:lnTo>
                    <a:lnTo>
                      <a:pt x="7948" y="671"/>
                    </a:lnTo>
                    <a:lnTo>
                      <a:pt x="7940" y="698"/>
                    </a:lnTo>
                    <a:lnTo>
                      <a:pt x="7940" y="698"/>
                    </a:lnTo>
                    <a:lnTo>
                      <a:pt x="7940" y="715"/>
                    </a:lnTo>
                    <a:lnTo>
                      <a:pt x="7940" y="715"/>
                    </a:lnTo>
                    <a:lnTo>
                      <a:pt x="7922" y="715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04" y="742"/>
                    </a:lnTo>
                    <a:lnTo>
                      <a:pt x="7904" y="742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87" y="759"/>
                    </a:lnTo>
                    <a:lnTo>
                      <a:pt x="7887" y="759"/>
                    </a:lnTo>
                    <a:lnTo>
                      <a:pt x="7878" y="751"/>
                    </a:lnTo>
                    <a:lnTo>
                      <a:pt x="7869" y="751"/>
                    </a:lnTo>
                    <a:lnTo>
                      <a:pt x="7860" y="751"/>
                    </a:lnTo>
                    <a:lnTo>
                      <a:pt x="7860" y="751"/>
                    </a:lnTo>
                    <a:lnTo>
                      <a:pt x="7842" y="742"/>
                    </a:lnTo>
                    <a:lnTo>
                      <a:pt x="7816" y="715"/>
                    </a:lnTo>
                    <a:lnTo>
                      <a:pt x="7781" y="680"/>
                    </a:lnTo>
                    <a:lnTo>
                      <a:pt x="7781" y="680"/>
                    </a:lnTo>
                    <a:lnTo>
                      <a:pt x="7772" y="653"/>
                    </a:lnTo>
                    <a:lnTo>
                      <a:pt x="7754" y="636"/>
                    </a:lnTo>
                    <a:lnTo>
                      <a:pt x="7754" y="636"/>
                    </a:lnTo>
                    <a:lnTo>
                      <a:pt x="7772" y="645"/>
                    </a:lnTo>
                    <a:lnTo>
                      <a:pt x="7790" y="636"/>
                    </a:lnTo>
                    <a:lnTo>
                      <a:pt x="7790" y="636"/>
                    </a:lnTo>
                    <a:lnTo>
                      <a:pt x="7798" y="627"/>
                    </a:lnTo>
                    <a:lnTo>
                      <a:pt x="7807" y="618"/>
                    </a:lnTo>
                    <a:lnTo>
                      <a:pt x="7807" y="609"/>
                    </a:lnTo>
                    <a:lnTo>
                      <a:pt x="7807" y="609"/>
                    </a:lnTo>
                    <a:lnTo>
                      <a:pt x="7798" y="592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81" y="583"/>
                    </a:lnTo>
                    <a:lnTo>
                      <a:pt x="7781" y="583"/>
                    </a:lnTo>
                    <a:lnTo>
                      <a:pt x="7781" y="565"/>
                    </a:lnTo>
                    <a:lnTo>
                      <a:pt x="7781" y="565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81" y="530"/>
                    </a:lnTo>
                    <a:lnTo>
                      <a:pt x="7781" y="512"/>
                    </a:lnTo>
                    <a:lnTo>
                      <a:pt x="7781" y="512"/>
                    </a:lnTo>
                    <a:lnTo>
                      <a:pt x="7772" y="512"/>
                    </a:lnTo>
                    <a:lnTo>
                      <a:pt x="7763" y="503"/>
                    </a:lnTo>
                    <a:lnTo>
                      <a:pt x="7754" y="503"/>
                    </a:lnTo>
                    <a:lnTo>
                      <a:pt x="7754" y="503"/>
                    </a:lnTo>
                    <a:lnTo>
                      <a:pt x="7737" y="495"/>
                    </a:lnTo>
                    <a:lnTo>
                      <a:pt x="7719" y="486"/>
                    </a:lnTo>
                    <a:lnTo>
                      <a:pt x="7719" y="486"/>
                    </a:lnTo>
                    <a:lnTo>
                      <a:pt x="7719" y="477"/>
                    </a:lnTo>
                    <a:lnTo>
                      <a:pt x="7710" y="477"/>
                    </a:lnTo>
                    <a:lnTo>
                      <a:pt x="7710" y="477"/>
                    </a:lnTo>
                    <a:lnTo>
                      <a:pt x="7701" y="477"/>
                    </a:lnTo>
                    <a:lnTo>
                      <a:pt x="7701" y="477"/>
                    </a:lnTo>
                    <a:lnTo>
                      <a:pt x="7675" y="468"/>
                    </a:lnTo>
                    <a:lnTo>
                      <a:pt x="7675" y="468"/>
                    </a:lnTo>
                    <a:lnTo>
                      <a:pt x="7657" y="468"/>
                    </a:lnTo>
                    <a:lnTo>
                      <a:pt x="7640" y="477"/>
                    </a:lnTo>
                    <a:lnTo>
                      <a:pt x="7640" y="477"/>
                    </a:lnTo>
                    <a:lnTo>
                      <a:pt x="7640" y="486"/>
                    </a:lnTo>
                    <a:lnTo>
                      <a:pt x="7640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22" y="477"/>
                    </a:lnTo>
                    <a:lnTo>
                      <a:pt x="7613" y="468"/>
                    </a:lnTo>
                    <a:lnTo>
                      <a:pt x="7595" y="468"/>
                    </a:lnTo>
                    <a:lnTo>
                      <a:pt x="7595" y="468"/>
                    </a:lnTo>
                    <a:lnTo>
                      <a:pt x="7578" y="468"/>
                    </a:lnTo>
                    <a:lnTo>
                      <a:pt x="7578" y="468"/>
                    </a:lnTo>
                    <a:lnTo>
                      <a:pt x="7551" y="459"/>
                    </a:lnTo>
                    <a:lnTo>
                      <a:pt x="7551" y="459"/>
                    </a:lnTo>
                    <a:lnTo>
                      <a:pt x="7534" y="450"/>
                    </a:lnTo>
                    <a:lnTo>
                      <a:pt x="7525" y="442"/>
                    </a:lnTo>
                    <a:lnTo>
                      <a:pt x="7525" y="442"/>
                    </a:lnTo>
                    <a:lnTo>
                      <a:pt x="7516" y="433"/>
                    </a:lnTo>
                    <a:lnTo>
                      <a:pt x="7516" y="433"/>
                    </a:lnTo>
                    <a:lnTo>
                      <a:pt x="7507" y="424"/>
                    </a:lnTo>
                    <a:lnTo>
                      <a:pt x="7507" y="424"/>
                    </a:lnTo>
                    <a:lnTo>
                      <a:pt x="7490" y="433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50"/>
                    </a:lnTo>
                    <a:lnTo>
                      <a:pt x="7481" y="450"/>
                    </a:lnTo>
                    <a:lnTo>
                      <a:pt x="7481" y="450"/>
                    </a:lnTo>
                    <a:lnTo>
                      <a:pt x="7454" y="450"/>
                    </a:lnTo>
                    <a:lnTo>
                      <a:pt x="7454" y="450"/>
                    </a:lnTo>
                    <a:lnTo>
                      <a:pt x="7445" y="459"/>
                    </a:lnTo>
                    <a:lnTo>
                      <a:pt x="7445" y="459"/>
                    </a:lnTo>
                    <a:lnTo>
                      <a:pt x="7437" y="468"/>
                    </a:lnTo>
                    <a:lnTo>
                      <a:pt x="7437" y="468"/>
                    </a:lnTo>
                    <a:lnTo>
                      <a:pt x="7437" y="477"/>
                    </a:lnTo>
                    <a:lnTo>
                      <a:pt x="7445" y="495"/>
                    </a:lnTo>
                    <a:lnTo>
                      <a:pt x="7445" y="495"/>
                    </a:lnTo>
                    <a:lnTo>
                      <a:pt x="7445" y="512"/>
                    </a:lnTo>
                    <a:lnTo>
                      <a:pt x="7445" y="512"/>
                    </a:lnTo>
                    <a:lnTo>
                      <a:pt x="7445" y="521"/>
                    </a:lnTo>
                    <a:lnTo>
                      <a:pt x="7445" y="530"/>
                    </a:lnTo>
                    <a:lnTo>
                      <a:pt x="7445" y="530"/>
                    </a:lnTo>
                    <a:lnTo>
                      <a:pt x="7437" y="530"/>
                    </a:lnTo>
                    <a:lnTo>
                      <a:pt x="7437" y="530"/>
                    </a:lnTo>
                    <a:lnTo>
                      <a:pt x="7428" y="530"/>
                    </a:lnTo>
                    <a:lnTo>
                      <a:pt x="7428" y="530"/>
                    </a:lnTo>
                    <a:lnTo>
                      <a:pt x="7419" y="521"/>
                    </a:lnTo>
                    <a:lnTo>
                      <a:pt x="7419" y="521"/>
                    </a:lnTo>
                    <a:lnTo>
                      <a:pt x="7392" y="521"/>
                    </a:lnTo>
                    <a:lnTo>
                      <a:pt x="7392" y="521"/>
                    </a:lnTo>
                    <a:lnTo>
                      <a:pt x="7384" y="530"/>
                    </a:lnTo>
                    <a:lnTo>
                      <a:pt x="7384" y="530"/>
                    </a:lnTo>
                    <a:lnTo>
                      <a:pt x="7366" y="530"/>
                    </a:lnTo>
                    <a:lnTo>
                      <a:pt x="7366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295" y="521"/>
                    </a:lnTo>
                    <a:lnTo>
                      <a:pt x="7295" y="521"/>
                    </a:lnTo>
                    <a:lnTo>
                      <a:pt x="7278" y="521"/>
                    </a:lnTo>
                    <a:lnTo>
                      <a:pt x="7278" y="521"/>
                    </a:lnTo>
                    <a:lnTo>
                      <a:pt x="7269" y="512"/>
                    </a:lnTo>
                    <a:lnTo>
                      <a:pt x="7251" y="503"/>
                    </a:lnTo>
                    <a:lnTo>
                      <a:pt x="7251" y="503"/>
                    </a:lnTo>
                    <a:lnTo>
                      <a:pt x="7242" y="512"/>
                    </a:lnTo>
                    <a:lnTo>
                      <a:pt x="7234" y="521"/>
                    </a:lnTo>
                    <a:lnTo>
                      <a:pt x="7234" y="521"/>
                    </a:lnTo>
                    <a:lnTo>
                      <a:pt x="7225" y="521"/>
                    </a:lnTo>
                    <a:lnTo>
                      <a:pt x="7225" y="521"/>
                    </a:lnTo>
                    <a:lnTo>
                      <a:pt x="7190" y="512"/>
                    </a:lnTo>
                    <a:lnTo>
                      <a:pt x="7172" y="503"/>
                    </a:lnTo>
                    <a:lnTo>
                      <a:pt x="7172" y="503"/>
                    </a:lnTo>
                    <a:lnTo>
                      <a:pt x="7181" y="503"/>
                    </a:lnTo>
                    <a:lnTo>
                      <a:pt x="7181" y="503"/>
                    </a:lnTo>
                    <a:lnTo>
                      <a:pt x="7190" y="495"/>
                    </a:lnTo>
                    <a:lnTo>
                      <a:pt x="7190" y="477"/>
                    </a:lnTo>
                    <a:lnTo>
                      <a:pt x="7190" y="477"/>
                    </a:lnTo>
                    <a:lnTo>
                      <a:pt x="7181" y="468"/>
                    </a:lnTo>
                    <a:lnTo>
                      <a:pt x="7172" y="468"/>
                    </a:lnTo>
                    <a:lnTo>
                      <a:pt x="7137" y="468"/>
                    </a:lnTo>
                    <a:lnTo>
                      <a:pt x="7137" y="468"/>
                    </a:lnTo>
                    <a:lnTo>
                      <a:pt x="7101" y="459"/>
                    </a:lnTo>
                    <a:lnTo>
                      <a:pt x="7092" y="459"/>
                    </a:lnTo>
                    <a:lnTo>
                      <a:pt x="7092" y="459"/>
                    </a:lnTo>
                    <a:lnTo>
                      <a:pt x="7066" y="450"/>
                    </a:lnTo>
                    <a:lnTo>
                      <a:pt x="7031" y="450"/>
                    </a:lnTo>
                    <a:lnTo>
                      <a:pt x="7013" y="450"/>
                    </a:lnTo>
                    <a:lnTo>
                      <a:pt x="7013" y="450"/>
                    </a:lnTo>
                    <a:lnTo>
                      <a:pt x="6969" y="459"/>
                    </a:lnTo>
                    <a:lnTo>
                      <a:pt x="6969" y="459"/>
                    </a:lnTo>
                    <a:lnTo>
                      <a:pt x="6890" y="468"/>
                    </a:lnTo>
                    <a:lnTo>
                      <a:pt x="6890" y="468"/>
                    </a:lnTo>
                    <a:lnTo>
                      <a:pt x="6881" y="477"/>
                    </a:lnTo>
                    <a:lnTo>
                      <a:pt x="6881" y="477"/>
                    </a:lnTo>
                    <a:lnTo>
                      <a:pt x="6890" y="450"/>
                    </a:lnTo>
                    <a:lnTo>
                      <a:pt x="6890" y="450"/>
                    </a:lnTo>
                    <a:lnTo>
                      <a:pt x="6881" y="442"/>
                    </a:lnTo>
                    <a:lnTo>
                      <a:pt x="6872" y="433"/>
                    </a:lnTo>
                    <a:lnTo>
                      <a:pt x="6872" y="433"/>
                    </a:lnTo>
                    <a:lnTo>
                      <a:pt x="6863" y="424"/>
                    </a:lnTo>
                    <a:lnTo>
                      <a:pt x="6854" y="433"/>
                    </a:lnTo>
                    <a:lnTo>
                      <a:pt x="6854" y="433"/>
                    </a:lnTo>
                    <a:lnTo>
                      <a:pt x="6845" y="442"/>
                    </a:lnTo>
                    <a:lnTo>
                      <a:pt x="6845" y="442"/>
                    </a:lnTo>
                    <a:lnTo>
                      <a:pt x="6837" y="442"/>
                    </a:lnTo>
                    <a:lnTo>
                      <a:pt x="6837" y="442"/>
                    </a:lnTo>
                    <a:lnTo>
                      <a:pt x="6828" y="450"/>
                    </a:lnTo>
                    <a:lnTo>
                      <a:pt x="6810" y="450"/>
                    </a:lnTo>
                    <a:lnTo>
                      <a:pt x="6810" y="450"/>
                    </a:lnTo>
                    <a:lnTo>
                      <a:pt x="6801" y="450"/>
                    </a:lnTo>
                    <a:lnTo>
                      <a:pt x="6793" y="442"/>
                    </a:lnTo>
                    <a:lnTo>
                      <a:pt x="6793" y="442"/>
                    </a:lnTo>
                    <a:lnTo>
                      <a:pt x="6766" y="424"/>
                    </a:lnTo>
                    <a:lnTo>
                      <a:pt x="6722" y="415"/>
                    </a:lnTo>
                    <a:lnTo>
                      <a:pt x="6713" y="415"/>
                    </a:lnTo>
                    <a:lnTo>
                      <a:pt x="6713" y="415"/>
                    </a:lnTo>
                    <a:lnTo>
                      <a:pt x="6678" y="424"/>
                    </a:lnTo>
                    <a:lnTo>
                      <a:pt x="6660" y="433"/>
                    </a:lnTo>
                    <a:lnTo>
                      <a:pt x="6660" y="433"/>
                    </a:lnTo>
                    <a:lnTo>
                      <a:pt x="6651" y="450"/>
                    </a:lnTo>
                    <a:lnTo>
                      <a:pt x="6651" y="450"/>
                    </a:lnTo>
                    <a:lnTo>
                      <a:pt x="6660" y="459"/>
                    </a:lnTo>
                    <a:lnTo>
                      <a:pt x="6660" y="459"/>
                    </a:lnTo>
                    <a:lnTo>
                      <a:pt x="6669" y="468"/>
                    </a:lnTo>
                    <a:lnTo>
                      <a:pt x="6669" y="468"/>
                    </a:lnTo>
                    <a:lnTo>
                      <a:pt x="6660" y="468"/>
                    </a:lnTo>
                    <a:lnTo>
                      <a:pt x="6634" y="468"/>
                    </a:lnTo>
                    <a:lnTo>
                      <a:pt x="6634" y="468"/>
                    </a:lnTo>
                    <a:lnTo>
                      <a:pt x="6625" y="477"/>
                    </a:lnTo>
                    <a:lnTo>
                      <a:pt x="6616" y="486"/>
                    </a:lnTo>
                    <a:lnTo>
                      <a:pt x="6616" y="486"/>
                    </a:lnTo>
                    <a:lnTo>
                      <a:pt x="6590" y="495"/>
                    </a:lnTo>
                    <a:lnTo>
                      <a:pt x="6537" y="503"/>
                    </a:lnTo>
                    <a:lnTo>
                      <a:pt x="6528" y="512"/>
                    </a:lnTo>
                    <a:lnTo>
                      <a:pt x="6519" y="512"/>
                    </a:lnTo>
                    <a:lnTo>
                      <a:pt x="6519" y="512"/>
                    </a:lnTo>
                    <a:lnTo>
                      <a:pt x="6484" y="512"/>
                    </a:lnTo>
                    <a:lnTo>
                      <a:pt x="6448" y="530"/>
                    </a:lnTo>
                    <a:lnTo>
                      <a:pt x="6448" y="530"/>
                    </a:lnTo>
                    <a:lnTo>
                      <a:pt x="6466" y="512"/>
                    </a:lnTo>
                    <a:lnTo>
                      <a:pt x="6466" y="512"/>
                    </a:lnTo>
                    <a:lnTo>
                      <a:pt x="6484" y="495"/>
                    </a:lnTo>
                    <a:lnTo>
                      <a:pt x="6484" y="495"/>
                    </a:lnTo>
                    <a:lnTo>
                      <a:pt x="6493" y="495"/>
                    </a:lnTo>
                    <a:lnTo>
                      <a:pt x="6493" y="495"/>
                    </a:lnTo>
                    <a:lnTo>
                      <a:pt x="6510" y="495"/>
                    </a:lnTo>
                    <a:lnTo>
                      <a:pt x="6510" y="495"/>
                    </a:lnTo>
                    <a:lnTo>
                      <a:pt x="6528" y="486"/>
                    </a:lnTo>
                    <a:lnTo>
                      <a:pt x="6528" y="486"/>
                    </a:lnTo>
                    <a:lnTo>
                      <a:pt x="6528" y="477"/>
                    </a:lnTo>
                    <a:lnTo>
                      <a:pt x="6554" y="468"/>
                    </a:lnTo>
                    <a:lnTo>
                      <a:pt x="6572" y="468"/>
                    </a:lnTo>
                    <a:lnTo>
                      <a:pt x="6572" y="468"/>
                    </a:lnTo>
                    <a:lnTo>
                      <a:pt x="6581" y="468"/>
                    </a:lnTo>
                    <a:lnTo>
                      <a:pt x="6581" y="468"/>
                    </a:lnTo>
                    <a:lnTo>
                      <a:pt x="6607" y="459"/>
                    </a:lnTo>
                    <a:lnTo>
                      <a:pt x="6607" y="459"/>
                    </a:lnTo>
                    <a:lnTo>
                      <a:pt x="6607" y="450"/>
                    </a:lnTo>
                    <a:lnTo>
                      <a:pt x="6607" y="450"/>
                    </a:lnTo>
                    <a:lnTo>
                      <a:pt x="6616" y="442"/>
                    </a:lnTo>
                    <a:lnTo>
                      <a:pt x="6616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69" y="415"/>
                    </a:lnTo>
                    <a:lnTo>
                      <a:pt x="6687" y="397"/>
                    </a:lnTo>
                    <a:lnTo>
                      <a:pt x="6687" y="397"/>
                    </a:lnTo>
                    <a:lnTo>
                      <a:pt x="6731" y="380"/>
                    </a:lnTo>
                    <a:lnTo>
                      <a:pt x="6775" y="362"/>
                    </a:lnTo>
                    <a:lnTo>
                      <a:pt x="6775" y="362"/>
                    </a:lnTo>
                    <a:lnTo>
                      <a:pt x="6793" y="362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36"/>
                    </a:lnTo>
                    <a:lnTo>
                      <a:pt x="6801" y="336"/>
                    </a:lnTo>
                    <a:lnTo>
                      <a:pt x="6819" y="336"/>
                    </a:lnTo>
                    <a:lnTo>
                      <a:pt x="6881" y="309"/>
                    </a:lnTo>
                    <a:lnTo>
                      <a:pt x="6881" y="309"/>
                    </a:lnTo>
                    <a:lnTo>
                      <a:pt x="6890" y="300"/>
                    </a:lnTo>
                    <a:lnTo>
                      <a:pt x="6898" y="292"/>
                    </a:lnTo>
                    <a:lnTo>
                      <a:pt x="6898" y="292"/>
                    </a:lnTo>
                    <a:lnTo>
                      <a:pt x="6898" y="283"/>
                    </a:lnTo>
                    <a:lnTo>
                      <a:pt x="6898" y="283"/>
                    </a:lnTo>
                    <a:lnTo>
                      <a:pt x="6907" y="274"/>
                    </a:lnTo>
                    <a:lnTo>
                      <a:pt x="6907" y="265"/>
                    </a:lnTo>
                    <a:lnTo>
                      <a:pt x="6907" y="265"/>
                    </a:lnTo>
                    <a:lnTo>
                      <a:pt x="6890" y="256"/>
                    </a:lnTo>
                    <a:lnTo>
                      <a:pt x="6890" y="256"/>
                    </a:lnTo>
                    <a:lnTo>
                      <a:pt x="6907" y="247"/>
                    </a:lnTo>
                    <a:lnTo>
                      <a:pt x="6907" y="247"/>
                    </a:lnTo>
                    <a:lnTo>
                      <a:pt x="6916" y="239"/>
                    </a:lnTo>
                    <a:lnTo>
                      <a:pt x="6916" y="239"/>
                    </a:lnTo>
                    <a:lnTo>
                      <a:pt x="6907" y="221"/>
                    </a:lnTo>
                    <a:lnTo>
                      <a:pt x="6907" y="212"/>
                    </a:lnTo>
                    <a:lnTo>
                      <a:pt x="6907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03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81" y="177"/>
                    </a:lnTo>
                    <a:lnTo>
                      <a:pt x="6881" y="177"/>
                    </a:lnTo>
                    <a:lnTo>
                      <a:pt x="6863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45" y="150"/>
                    </a:lnTo>
                    <a:lnTo>
                      <a:pt x="6845" y="141"/>
                    </a:lnTo>
                    <a:lnTo>
                      <a:pt x="6837" y="133"/>
                    </a:lnTo>
                    <a:lnTo>
                      <a:pt x="6837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19" y="124"/>
                    </a:lnTo>
                    <a:lnTo>
                      <a:pt x="6810" y="133"/>
                    </a:lnTo>
                    <a:lnTo>
                      <a:pt x="6810" y="133"/>
                    </a:lnTo>
                    <a:lnTo>
                      <a:pt x="6801" y="133"/>
                    </a:lnTo>
                    <a:lnTo>
                      <a:pt x="6801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48" y="115"/>
                    </a:lnTo>
                    <a:lnTo>
                      <a:pt x="6704" y="115"/>
                    </a:lnTo>
                    <a:lnTo>
                      <a:pt x="6704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78" y="106"/>
                    </a:lnTo>
                    <a:lnTo>
                      <a:pt x="6678" y="106"/>
                    </a:lnTo>
                    <a:lnTo>
                      <a:pt x="6669" y="106"/>
                    </a:lnTo>
                    <a:lnTo>
                      <a:pt x="6660" y="115"/>
                    </a:lnTo>
                    <a:lnTo>
                      <a:pt x="6660" y="115"/>
                    </a:lnTo>
                    <a:lnTo>
                      <a:pt x="6651" y="115"/>
                    </a:lnTo>
                    <a:lnTo>
                      <a:pt x="6634" y="115"/>
                    </a:lnTo>
                    <a:lnTo>
                      <a:pt x="6634" y="115"/>
                    </a:lnTo>
                    <a:lnTo>
                      <a:pt x="6616" y="115"/>
                    </a:lnTo>
                    <a:lnTo>
                      <a:pt x="6616" y="115"/>
                    </a:lnTo>
                    <a:lnTo>
                      <a:pt x="6598" y="115"/>
                    </a:lnTo>
                    <a:lnTo>
                      <a:pt x="6598" y="115"/>
                    </a:lnTo>
                    <a:lnTo>
                      <a:pt x="6581" y="115"/>
                    </a:lnTo>
                    <a:lnTo>
                      <a:pt x="6572" y="115"/>
                    </a:lnTo>
                    <a:lnTo>
                      <a:pt x="6572" y="115"/>
                    </a:lnTo>
                    <a:lnTo>
                      <a:pt x="6563" y="124"/>
                    </a:lnTo>
                    <a:lnTo>
                      <a:pt x="6554" y="133"/>
                    </a:lnTo>
                    <a:lnTo>
                      <a:pt x="6554" y="133"/>
                    </a:lnTo>
                    <a:lnTo>
                      <a:pt x="6554" y="141"/>
                    </a:lnTo>
                    <a:lnTo>
                      <a:pt x="6528" y="141"/>
                    </a:lnTo>
                    <a:lnTo>
                      <a:pt x="6528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10" y="124"/>
                    </a:lnTo>
                    <a:lnTo>
                      <a:pt x="6510" y="124"/>
                    </a:lnTo>
                    <a:lnTo>
                      <a:pt x="6528" y="115"/>
                    </a:lnTo>
                    <a:lnTo>
                      <a:pt x="6528" y="115"/>
                    </a:lnTo>
                    <a:lnTo>
                      <a:pt x="6528" y="106"/>
                    </a:lnTo>
                    <a:lnTo>
                      <a:pt x="6528" y="97"/>
                    </a:lnTo>
                    <a:lnTo>
                      <a:pt x="6528" y="97"/>
                    </a:lnTo>
                    <a:lnTo>
                      <a:pt x="6519" y="89"/>
                    </a:lnTo>
                    <a:lnTo>
                      <a:pt x="6510" y="80"/>
                    </a:lnTo>
                    <a:lnTo>
                      <a:pt x="6466" y="80"/>
                    </a:lnTo>
                    <a:lnTo>
                      <a:pt x="6466" y="80"/>
                    </a:lnTo>
                    <a:lnTo>
                      <a:pt x="6440" y="80"/>
                    </a:lnTo>
                    <a:lnTo>
                      <a:pt x="6440" y="80"/>
                    </a:lnTo>
                    <a:lnTo>
                      <a:pt x="6431" y="80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8" y="53"/>
                    </a:lnTo>
                    <a:lnTo>
                      <a:pt x="6457" y="53"/>
                    </a:lnTo>
                    <a:lnTo>
                      <a:pt x="6457" y="53"/>
                    </a:lnTo>
                    <a:lnTo>
                      <a:pt x="6457" y="36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40" y="18"/>
                    </a:lnTo>
                    <a:lnTo>
                      <a:pt x="6422" y="18"/>
                    </a:lnTo>
                    <a:lnTo>
                      <a:pt x="6422" y="18"/>
                    </a:lnTo>
                    <a:lnTo>
                      <a:pt x="6404" y="9"/>
                    </a:lnTo>
                    <a:lnTo>
                      <a:pt x="6404" y="9"/>
                    </a:lnTo>
                    <a:lnTo>
                      <a:pt x="6395" y="9"/>
                    </a:lnTo>
                    <a:lnTo>
                      <a:pt x="6387" y="9"/>
                    </a:lnTo>
                    <a:lnTo>
                      <a:pt x="6378" y="9"/>
                    </a:lnTo>
                    <a:lnTo>
                      <a:pt x="6378" y="9"/>
                    </a:lnTo>
                    <a:lnTo>
                      <a:pt x="6343" y="0"/>
                    </a:lnTo>
                    <a:lnTo>
                      <a:pt x="6343" y="0"/>
                    </a:lnTo>
                    <a:lnTo>
                      <a:pt x="6325" y="0"/>
                    </a:lnTo>
                    <a:lnTo>
                      <a:pt x="6307" y="0"/>
                    </a:lnTo>
                    <a:lnTo>
                      <a:pt x="6307" y="9"/>
                    </a:lnTo>
                    <a:lnTo>
                      <a:pt x="6307" y="9"/>
                    </a:lnTo>
                    <a:lnTo>
                      <a:pt x="6281" y="9"/>
                    </a:lnTo>
                    <a:lnTo>
                      <a:pt x="6281" y="9"/>
                    </a:lnTo>
                    <a:lnTo>
                      <a:pt x="6263" y="18"/>
                    </a:lnTo>
                    <a:lnTo>
                      <a:pt x="6263" y="18"/>
                    </a:lnTo>
                    <a:lnTo>
                      <a:pt x="6237" y="27"/>
                    </a:lnTo>
                    <a:lnTo>
                      <a:pt x="6219" y="44"/>
                    </a:lnTo>
                    <a:lnTo>
                      <a:pt x="6219" y="44"/>
                    </a:lnTo>
                    <a:lnTo>
                      <a:pt x="6210" y="53"/>
                    </a:lnTo>
                    <a:lnTo>
                      <a:pt x="6210" y="53"/>
                    </a:lnTo>
                    <a:lnTo>
                      <a:pt x="6201" y="62"/>
                    </a:lnTo>
                    <a:lnTo>
                      <a:pt x="6201" y="62"/>
                    </a:lnTo>
                    <a:lnTo>
                      <a:pt x="6175" y="80"/>
                    </a:lnTo>
                    <a:lnTo>
                      <a:pt x="6157" y="97"/>
                    </a:lnTo>
                    <a:lnTo>
                      <a:pt x="6157" y="97"/>
                    </a:lnTo>
                    <a:lnTo>
                      <a:pt x="6157" y="115"/>
                    </a:lnTo>
                    <a:lnTo>
                      <a:pt x="6157" y="115"/>
                    </a:lnTo>
                    <a:lnTo>
                      <a:pt x="6166" y="124"/>
                    </a:lnTo>
                    <a:lnTo>
                      <a:pt x="6166" y="124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41"/>
                    </a:lnTo>
                    <a:lnTo>
                      <a:pt x="6166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13" y="133"/>
                    </a:lnTo>
                    <a:lnTo>
                      <a:pt x="6113" y="133"/>
                    </a:lnTo>
                    <a:lnTo>
                      <a:pt x="6078" y="141"/>
                    </a:lnTo>
                    <a:lnTo>
                      <a:pt x="6078" y="141"/>
                    </a:lnTo>
                    <a:lnTo>
                      <a:pt x="6069" y="141"/>
                    </a:lnTo>
                    <a:lnTo>
                      <a:pt x="6069" y="141"/>
                    </a:lnTo>
                    <a:lnTo>
                      <a:pt x="6060" y="150"/>
                    </a:lnTo>
                    <a:lnTo>
                      <a:pt x="6051" y="159"/>
                    </a:lnTo>
                    <a:lnTo>
                      <a:pt x="6051" y="159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34" y="168"/>
                    </a:lnTo>
                    <a:lnTo>
                      <a:pt x="6034" y="168"/>
                    </a:lnTo>
                    <a:lnTo>
                      <a:pt x="6007" y="168"/>
                    </a:lnTo>
                    <a:lnTo>
                      <a:pt x="5998" y="186"/>
                    </a:lnTo>
                    <a:lnTo>
                      <a:pt x="5998" y="186"/>
                    </a:lnTo>
                    <a:lnTo>
                      <a:pt x="5981" y="186"/>
                    </a:lnTo>
                    <a:lnTo>
                      <a:pt x="5954" y="186"/>
                    </a:lnTo>
                    <a:lnTo>
                      <a:pt x="5954" y="186"/>
                    </a:lnTo>
                    <a:lnTo>
                      <a:pt x="5945" y="194"/>
                    </a:lnTo>
                    <a:lnTo>
                      <a:pt x="5945" y="194"/>
                    </a:lnTo>
                    <a:lnTo>
                      <a:pt x="5945" y="177"/>
                    </a:lnTo>
                    <a:lnTo>
                      <a:pt x="5945" y="177"/>
                    </a:lnTo>
                    <a:lnTo>
                      <a:pt x="5945" y="159"/>
                    </a:lnTo>
                    <a:lnTo>
                      <a:pt x="5928" y="159"/>
                    </a:lnTo>
                    <a:lnTo>
                      <a:pt x="5928" y="159"/>
                    </a:lnTo>
                    <a:lnTo>
                      <a:pt x="5901" y="159"/>
                    </a:lnTo>
                    <a:lnTo>
                      <a:pt x="5893" y="168"/>
                    </a:lnTo>
                    <a:lnTo>
                      <a:pt x="5893" y="168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75" y="177"/>
                    </a:lnTo>
                    <a:lnTo>
                      <a:pt x="5875" y="177"/>
                    </a:lnTo>
                    <a:lnTo>
                      <a:pt x="5866" y="168"/>
                    </a:lnTo>
                    <a:lnTo>
                      <a:pt x="5866" y="168"/>
                    </a:lnTo>
                    <a:lnTo>
                      <a:pt x="5857" y="168"/>
                    </a:lnTo>
                    <a:lnTo>
                      <a:pt x="5848" y="168"/>
                    </a:lnTo>
                    <a:lnTo>
                      <a:pt x="5848" y="168"/>
                    </a:lnTo>
                    <a:lnTo>
                      <a:pt x="5840" y="177"/>
                    </a:lnTo>
                    <a:lnTo>
                      <a:pt x="5840" y="177"/>
                    </a:lnTo>
                    <a:lnTo>
                      <a:pt x="5813" y="186"/>
                    </a:lnTo>
                    <a:lnTo>
                      <a:pt x="5813" y="186"/>
                    </a:lnTo>
                    <a:lnTo>
                      <a:pt x="5804" y="186"/>
                    </a:lnTo>
                    <a:lnTo>
                      <a:pt x="5796" y="186"/>
                    </a:lnTo>
                    <a:lnTo>
                      <a:pt x="5796" y="186"/>
                    </a:lnTo>
                    <a:lnTo>
                      <a:pt x="5787" y="186"/>
                    </a:lnTo>
                    <a:lnTo>
                      <a:pt x="5778" y="186"/>
                    </a:lnTo>
                    <a:lnTo>
                      <a:pt x="5778" y="186"/>
                    </a:lnTo>
                    <a:lnTo>
                      <a:pt x="5769" y="186"/>
                    </a:lnTo>
                    <a:lnTo>
                      <a:pt x="5769" y="194"/>
                    </a:lnTo>
                    <a:lnTo>
                      <a:pt x="5769" y="194"/>
                    </a:lnTo>
                    <a:lnTo>
                      <a:pt x="5760" y="203"/>
                    </a:lnTo>
                    <a:lnTo>
                      <a:pt x="5769" y="212"/>
                    </a:lnTo>
                    <a:lnTo>
                      <a:pt x="5769" y="221"/>
                    </a:lnTo>
                    <a:lnTo>
                      <a:pt x="5760" y="221"/>
                    </a:lnTo>
                    <a:lnTo>
                      <a:pt x="5760" y="221"/>
                    </a:lnTo>
                    <a:lnTo>
                      <a:pt x="5734" y="221"/>
                    </a:lnTo>
                    <a:lnTo>
                      <a:pt x="5734" y="221"/>
                    </a:lnTo>
                    <a:lnTo>
                      <a:pt x="5707" y="221"/>
                    </a:lnTo>
                    <a:lnTo>
                      <a:pt x="5698" y="230"/>
                    </a:lnTo>
                    <a:lnTo>
                      <a:pt x="5698" y="230"/>
                    </a:lnTo>
                    <a:lnTo>
                      <a:pt x="5690" y="239"/>
                    </a:lnTo>
                    <a:lnTo>
                      <a:pt x="5646" y="239"/>
                    </a:lnTo>
                    <a:lnTo>
                      <a:pt x="5628" y="239"/>
                    </a:lnTo>
                    <a:lnTo>
                      <a:pt x="5628" y="239"/>
                    </a:lnTo>
                    <a:lnTo>
                      <a:pt x="5610" y="239"/>
                    </a:lnTo>
                    <a:lnTo>
                      <a:pt x="5601" y="247"/>
                    </a:lnTo>
                    <a:lnTo>
                      <a:pt x="5601" y="247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66" y="265"/>
                    </a:lnTo>
                    <a:lnTo>
                      <a:pt x="5557" y="265"/>
                    </a:lnTo>
                    <a:lnTo>
                      <a:pt x="5557" y="265"/>
                    </a:lnTo>
                    <a:lnTo>
                      <a:pt x="5540" y="274"/>
                    </a:lnTo>
                    <a:lnTo>
                      <a:pt x="5522" y="283"/>
                    </a:lnTo>
                    <a:lnTo>
                      <a:pt x="5522" y="283"/>
                    </a:lnTo>
                    <a:lnTo>
                      <a:pt x="5513" y="292"/>
                    </a:lnTo>
                    <a:lnTo>
                      <a:pt x="5504" y="300"/>
                    </a:lnTo>
                    <a:lnTo>
                      <a:pt x="5504" y="300"/>
                    </a:lnTo>
                    <a:lnTo>
                      <a:pt x="5487" y="292"/>
                    </a:lnTo>
                    <a:lnTo>
                      <a:pt x="5487" y="292"/>
                    </a:lnTo>
                    <a:lnTo>
                      <a:pt x="5478" y="283"/>
                    </a:lnTo>
                    <a:lnTo>
                      <a:pt x="5469" y="292"/>
                    </a:lnTo>
                    <a:lnTo>
                      <a:pt x="5469" y="292"/>
                    </a:lnTo>
                    <a:lnTo>
                      <a:pt x="5460" y="292"/>
                    </a:lnTo>
                    <a:lnTo>
                      <a:pt x="5460" y="300"/>
                    </a:lnTo>
                    <a:lnTo>
                      <a:pt x="5460" y="309"/>
                    </a:lnTo>
                    <a:lnTo>
                      <a:pt x="5460" y="309"/>
                    </a:lnTo>
                    <a:lnTo>
                      <a:pt x="5443" y="309"/>
                    </a:lnTo>
                    <a:lnTo>
                      <a:pt x="5434" y="318"/>
                    </a:lnTo>
                    <a:lnTo>
                      <a:pt x="5434" y="318"/>
                    </a:lnTo>
                    <a:lnTo>
                      <a:pt x="5434" y="327"/>
                    </a:lnTo>
                    <a:lnTo>
                      <a:pt x="5434" y="336"/>
                    </a:lnTo>
                    <a:lnTo>
                      <a:pt x="5434" y="336"/>
                    </a:lnTo>
                    <a:lnTo>
                      <a:pt x="5443" y="345"/>
                    </a:lnTo>
                    <a:lnTo>
                      <a:pt x="5443" y="345"/>
                    </a:lnTo>
                    <a:lnTo>
                      <a:pt x="5434" y="353"/>
                    </a:lnTo>
                    <a:lnTo>
                      <a:pt x="5434" y="353"/>
                    </a:lnTo>
                    <a:lnTo>
                      <a:pt x="5434" y="362"/>
                    </a:lnTo>
                    <a:lnTo>
                      <a:pt x="5443" y="371"/>
                    </a:lnTo>
                    <a:lnTo>
                      <a:pt x="5443" y="371"/>
                    </a:lnTo>
                    <a:lnTo>
                      <a:pt x="5443" y="380"/>
                    </a:lnTo>
                    <a:lnTo>
                      <a:pt x="5443" y="380"/>
                    </a:lnTo>
                    <a:lnTo>
                      <a:pt x="5434" y="389"/>
                    </a:lnTo>
                    <a:lnTo>
                      <a:pt x="5434" y="397"/>
                    </a:lnTo>
                    <a:lnTo>
                      <a:pt x="5434" y="397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51" y="424"/>
                    </a:lnTo>
                    <a:lnTo>
                      <a:pt x="5451" y="424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34" y="442"/>
                    </a:lnTo>
                    <a:lnTo>
                      <a:pt x="5434" y="442"/>
                    </a:lnTo>
                    <a:lnTo>
                      <a:pt x="5416" y="433"/>
                    </a:lnTo>
                    <a:lnTo>
                      <a:pt x="5407" y="433"/>
                    </a:lnTo>
                    <a:lnTo>
                      <a:pt x="5407" y="433"/>
                    </a:lnTo>
                    <a:lnTo>
                      <a:pt x="5381" y="442"/>
                    </a:lnTo>
                    <a:lnTo>
                      <a:pt x="5381" y="442"/>
                    </a:lnTo>
                    <a:lnTo>
                      <a:pt x="5372" y="450"/>
                    </a:lnTo>
                    <a:lnTo>
                      <a:pt x="5372" y="450"/>
                    </a:lnTo>
                    <a:lnTo>
                      <a:pt x="5363" y="450"/>
                    </a:lnTo>
                    <a:lnTo>
                      <a:pt x="5363" y="450"/>
                    </a:lnTo>
                    <a:lnTo>
                      <a:pt x="5354" y="442"/>
                    </a:lnTo>
                    <a:lnTo>
                      <a:pt x="5337" y="442"/>
                    </a:lnTo>
                    <a:lnTo>
                      <a:pt x="5337" y="442"/>
                    </a:lnTo>
                    <a:lnTo>
                      <a:pt x="5319" y="442"/>
                    </a:lnTo>
                    <a:lnTo>
                      <a:pt x="5319" y="442"/>
                    </a:lnTo>
                    <a:lnTo>
                      <a:pt x="5319" y="450"/>
                    </a:lnTo>
                    <a:lnTo>
                      <a:pt x="5319" y="450"/>
                    </a:lnTo>
                    <a:lnTo>
                      <a:pt x="5293" y="450"/>
                    </a:lnTo>
                    <a:lnTo>
                      <a:pt x="5293" y="450"/>
                    </a:lnTo>
                    <a:lnTo>
                      <a:pt x="5266" y="450"/>
                    </a:lnTo>
                    <a:lnTo>
                      <a:pt x="5266" y="450"/>
                    </a:lnTo>
                    <a:lnTo>
                      <a:pt x="5187" y="450"/>
                    </a:lnTo>
                    <a:lnTo>
                      <a:pt x="5125" y="459"/>
                    </a:lnTo>
                    <a:lnTo>
                      <a:pt x="5125" y="459"/>
                    </a:lnTo>
                    <a:lnTo>
                      <a:pt x="5116" y="459"/>
                    </a:lnTo>
                    <a:lnTo>
                      <a:pt x="5116" y="459"/>
                    </a:lnTo>
                    <a:lnTo>
                      <a:pt x="5098" y="477"/>
                    </a:lnTo>
                    <a:lnTo>
                      <a:pt x="5090" y="495"/>
                    </a:lnTo>
                    <a:lnTo>
                      <a:pt x="5090" y="495"/>
                    </a:lnTo>
                    <a:lnTo>
                      <a:pt x="5090" y="503"/>
                    </a:lnTo>
                    <a:lnTo>
                      <a:pt x="5090" y="503"/>
                    </a:lnTo>
                    <a:lnTo>
                      <a:pt x="5090" y="512"/>
                    </a:lnTo>
                    <a:lnTo>
                      <a:pt x="5098" y="530"/>
                    </a:lnTo>
                    <a:lnTo>
                      <a:pt x="5098" y="530"/>
                    </a:lnTo>
                    <a:lnTo>
                      <a:pt x="5107" y="539"/>
                    </a:lnTo>
                    <a:lnTo>
                      <a:pt x="5107" y="539"/>
                    </a:lnTo>
                    <a:lnTo>
                      <a:pt x="5098" y="548"/>
                    </a:lnTo>
                    <a:lnTo>
                      <a:pt x="5098" y="548"/>
                    </a:lnTo>
                    <a:lnTo>
                      <a:pt x="5098" y="556"/>
                    </a:lnTo>
                    <a:lnTo>
                      <a:pt x="5098" y="565"/>
                    </a:lnTo>
                    <a:lnTo>
                      <a:pt x="5098" y="565"/>
                    </a:lnTo>
                    <a:lnTo>
                      <a:pt x="5098" y="583"/>
                    </a:lnTo>
                    <a:lnTo>
                      <a:pt x="5098" y="583"/>
                    </a:lnTo>
                    <a:lnTo>
                      <a:pt x="5134" y="601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96" y="618"/>
                    </a:lnTo>
                    <a:lnTo>
                      <a:pt x="5204" y="627"/>
                    </a:lnTo>
                    <a:lnTo>
                      <a:pt x="5204" y="627"/>
                    </a:lnTo>
                    <a:lnTo>
                      <a:pt x="5213" y="645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196" y="653"/>
                    </a:lnTo>
                    <a:lnTo>
                      <a:pt x="5196" y="653"/>
                    </a:lnTo>
                    <a:lnTo>
                      <a:pt x="5160" y="645"/>
                    </a:lnTo>
                    <a:lnTo>
                      <a:pt x="5125" y="618"/>
                    </a:lnTo>
                    <a:lnTo>
                      <a:pt x="5125" y="618"/>
                    </a:lnTo>
                    <a:lnTo>
                      <a:pt x="5090" y="609"/>
                    </a:lnTo>
                    <a:lnTo>
                      <a:pt x="5054" y="592"/>
                    </a:lnTo>
                    <a:lnTo>
                      <a:pt x="4993" y="583"/>
                    </a:lnTo>
                    <a:lnTo>
                      <a:pt x="4993" y="583"/>
                    </a:lnTo>
                    <a:lnTo>
                      <a:pt x="4984" y="583"/>
                    </a:lnTo>
                    <a:lnTo>
                      <a:pt x="4984" y="583"/>
                    </a:lnTo>
                    <a:lnTo>
                      <a:pt x="4975" y="574"/>
                    </a:lnTo>
                    <a:lnTo>
                      <a:pt x="4975" y="574"/>
                    </a:lnTo>
                    <a:lnTo>
                      <a:pt x="4966" y="565"/>
                    </a:lnTo>
                    <a:lnTo>
                      <a:pt x="4948" y="565"/>
                    </a:lnTo>
                    <a:lnTo>
                      <a:pt x="4948" y="565"/>
                    </a:lnTo>
                    <a:lnTo>
                      <a:pt x="4931" y="574"/>
                    </a:lnTo>
                    <a:lnTo>
                      <a:pt x="4913" y="583"/>
                    </a:lnTo>
                    <a:lnTo>
                      <a:pt x="4913" y="583"/>
                    </a:lnTo>
                    <a:lnTo>
                      <a:pt x="4904" y="592"/>
                    </a:lnTo>
                    <a:lnTo>
                      <a:pt x="4904" y="601"/>
                    </a:lnTo>
                    <a:lnTo>
                      <a:pt x="4904" y="601"/>
                    </a:lnTo>
                    <a:lnTo>
                      <a:pt x="4904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31" y="609"/>
                    </a:lnTo>
                    <a:lnTo>
                      <a:pt x="4931" y="609"/>
                    </a:lnTo>
                    <a:lnTo>
                      <a:pt x="4931" y="618"/>
                    </a:lnTo>
                    <a:lnTo>
                      <a:pt x="4931" y="618"/>
                    </a:lnTo>
                    <a:lnTo>
                      <a:pt x="4931" y="627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57" y="636"/>
                    </a:lnTo>
                    <a:lnTo>
                      <a:pt x="4957" y="636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22" y="627"/>
                    </a:lnTo>
                    <a:lnTo>
                      <a:pt x="4922" y="627"/>
                    </a:lnTo>
                    <a:lnTo>
                      <a:pt x="4904" y="618"/>
                    </a:lnTo>
                    <a:lnTo>
                      <a:pt x="4896" y="618"/>
                    </a:lnTo>
                    <a:lnTo>
                      <a:pt x="4896" y="618"/>
                    </a:lnTo>
                    <a:lnTo>
                      <a:pt x="4869" y="627"/>
                    </a:lnTo>
                    <a:lnTo>
                      <a:pt x="4851" y="645"/>
                    </a:lnTo>
                    <a:lnTo>
                      <a:pt x="4851" y="645"/>
                    </a:lnTo>
                    <a:lnTo>
                      <a:pt x="4843" y="653"/>
                    </a:lnTo>
                    <a:lnTo>
                      <a:pt x="4843" y="653"/>
                    </a:lnTo>
                    <a:lnTo>
                      <a:pt x="4860" y="680"/>
                    </a:lnTo>
                    <a:lnTo>
                      <a:pt x="4896" y="706"/>
                    </a:lnTo>
                    <a:lnTo>
                      <a:pt x="4896" y="706"/>
                    </a:lnTo>
                    <a:lnTo>
                      <a:pt x="4887" y="706"/>
                    </a:lnTo>
                    <a:lnTo>
                      <a:pt x="4860" y="706"/>
                    </a:lnTo>
                    <a:lnTo>
                      <a:pt x="4860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25" y="706"/>
                    </a:lnTo>
                    <a:lnTo>
                      <a:pt x="4825" y="706"/>
                    </a:lnTo>
                    <a:lnTo>
                      <a:pt x="4816" y="698"/>
                    </a:lnTo>
                    <a:lnTo>
                      <a:pt x="4816" y="698"/>
                    </a:lnTo>
                    <a:lnTo>
                      <a:pt x="4825" y="689"/>
                    </a:lnTo>
                    <a:lnTo>
                      <a:pt x="4825" y="680"/>
                    </a:lnTo>
                    <a:lnTo>
                      <a:pt x="4825" y="680"/>
                    </a:lnTo>
                    <a:lnTo>
                      <a:pt x="4816" y="671"/>
                    </a:lnTo>
                    <a:lnTo>
                      <a:pt x="4816" y="671"/>
                    </a:lnTo>
                    <a:lnTo>
                      <a:pt x="4816" y="653"/>
                    </a:lnTo>
                    <a:lnTo>
                      <a:pt x="4825" y="636"/>
                    </a:lnTo>
                    <a:lnTo>
                      <a:pt x="4825" y="636"/>
                    </a:lnTo>
                    <a:lnTo>
                      <a:pt x="4834" y="627"/>
                    </a:lnTo>
                    <a:lnTo>
                      <a:pt x="4834" y="627"/>
                    </a:lnTo>
                    <a:lnTo>
                      <a:pt x="4834" y="601"/>
                    </a:lnTo>
                    <a:lnTo>
                      <a:pt x="4834" y="583"/>
                    </a:lnTo>
                    <a:lnTo>
                      <a:pt x="4834" y="583"/>
                    </a:lnTo>
                    <a:lnTo>
                      <a:pt x="4834" y="574"/>
                    </a:lnTo>
                    <a:lnTo>
                      <a:pt x="4834" y="574"/>
                    </a:lnTo>
                    <a:lnTo>
                      <a:pt x="4825" y="556"/>
                    </a:lnTo>
                    <a:lnTo>
                      <a:pt x="4807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81" y="548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74"/>
                    </a:lnTo>
                    <a:lnTo>
                      <a:pt x="4781" y="574"/>
                    </a:lnTo>
                    <a:lnTo>
                      <a:pt x="4781" y="592"/>
                    </a:lnTo>
                    <a:lnTo>
                      <a:pt x="4763" y="618"/>
                    </a:lnTo>
                    <a:lnTo>
                      <a:pt x="4763" y="618"/>
                    </a:lnTo>
                    <a:lnTo>
                      <a:pt x="4763" y="627"/>
                    </a:lnTo>
                    <a:lnTo>
                      <a:pt x="4763" y="627"/>
                    </a:lnTo>
                    <a:lnTo>
                      <a:pt x="4754" y="636"/>
                    </a:lnTo>
                    <a:lnTo>
                      <a:pt x="4737" y="636"/>
                    </a:lnTo>
                    <a:lnTo>
                      <a:pt x="4728" y="645"/>
                    </a:lnTo>
                    <a:lnTo>
                      <a:pt x="4728" y="645"/>
                    </a:lnTo>
                    <a:lnTo>
                      <a:pt x="4719" y="645"/>
                    </a:lnTo>
                    <a:lnTo>
                      <a:pt x="4719" y="645"/>
                    </a:lnTo>
                    <a:lnTo>
                      <a:pt x="4701" y="653"/>
                    </a:lnTo>
                    <a:lnTo>
                      <a:pt x="4701" y="653"/>
                    </a:lnTo>
                    <a:lnTo>
                      <a:pt x="4701" y="662"/>
                    </a:lnTo>
                    <a:lnTo>
                      <a:pt x="4701" y="662"/>
                    </a:lnTo>
                    <a:lnTo>
                      <a:pt x="4684" y="671"/>
                    </a:lnTo>
                    <a:lnTo>
                      <a:pt x="4684" y="671"/>
                    </a:lnTo>
                    <a:lnTo>
                      <a:pt x="4684" y="680"/>
                    </a:lnTo>
                    <a:lnTo>
                      <a:pt x="4684" y="680"/>
                    </a:lnTo>
                    <a:lnTo>
                      <a:pt x="4675" y="689"/>
                    </a:lnTo>
                    <a:lnTo>
                      <a:pt x="4675" y="689"/>
                    </a:lnTo>
                    <a:lnTo>
                      <a:pt x="4675" y="698"/>
                    </a:lnTo>
                    <a:lnTo>
                      <a:pt x="4675" y="706"/>
                    </a:lnTo>
                    <a:lnTo>
                      <a:pt x="4675" y="706"/>
                    </a:lnTo>
                    <a:lnTo>
                      <a:pt x="4737" y="777"/>
                    </a:lnTo>
                    <a:lnTo>
                      <a:pt x="4737" y="777"/>
                    </a:lnTo>
                    <a:lnTo>
                      <a:pt x="4728" y="795"/>
                    </a:lnTo>
                    <a:lnTo>
                      <a:pt x="4719" y="804"/>
                    </a:lnTo>
                    <a:lnTo>
                      <a:pt x="4719" y="804"/>
                    </a:lnTo>
                    <a:lnTo>
                      <a:pt x="4710" y="839"/>
                    </a:lnTo>
                    <a:lnTo>
                      <a:pt x="4710" y="865"/>
                    </a:lnTo>
                    <a:lnTo>
                      <a:pt x="4710" y="901"/>
                    </a:lnTo>
                    <a:lnTo>
                      <a:pt x="4710" y="901"/>
                    </a:lnTo>
                    <a:lnTo>
                      <a:pt x="4701" y="909"/>
                    </a:lnTo>
                    <a:lnTo>
                      <a:pt x="4710" y="927"/>
                    </a:lnTo>
                    <a:lnTo>
                      <a:pt x="4710" y="927"/>
                    </a:lnTo>
                    <a:lnTo>
                      <a:pt x="4719" y="936"/>
                    </a:lnTo>
                    <a:lnTo>
                      <a:pt x="4728" y="936"/>
                    </a:lnTo>
                    <a:lnTo>
                      <a:pt x="4728" y="936"/>
                    </a:lnTo>
                    <a:lnTo>
                      <a:pt x="4746" y="936"/>
                    </a:lnTo>
                    <a:lnTo>
                      <a:pt x="4746" y="936"/>
                    </a:lnTo>
                    <a:lnTo>
                      <a:pt x="4754" y="936"/>
                    </a:lnTo>
                    <a:lnTo>
                      <a:pt x="4754" y="936"/>
                    </a:lnTo>
                    <a:lnTo>
                      <a:pt x="4772" y="936"/>
                    </a:lnTo>
                    <a:lnTo>
                      <a:pt x="4772" y="936"/>
                    </a:lnTo>
                    <a:lnTo>
                      <a:pt x="4790" y="936"/>
                    </a:lnTo>
                    <a:lnTo>
                      <a:pt x="4790" y="936"/>
                    </a:lnTo>
                    <a:lnTo>
                      <a:pt x="4798" y="927"/>
                    </a:lnTo>
                    <a:lnTo>
                      <a:pt x="4798" y="927"/>
                    </a:lnTo>
                    <a:lnTo>
                      <a:pt x="4825" y="927"/>
                    </a:lnTo>
                    <a:lnTo>
                      <a:pt x="4825" y="927"/>
                    </a:lnTo>
                    <a:lnTo>
                      <a:pt x="4860" y="927"/>
                    </a:lnTo>
                    <a:lnTo>
                      <a:pt x="4860" y="927"/>
                    </a:lnTo>
                    <a:lnTo>
                      <a:pt x="4851" y="927"/>
                    </a:lnTo>
                    <a:lnTo>
                      <a:pt x="4851" y="927"/>
                    </a:lnTo>
                    <a:lnTo>
                      <a:pt x="4834" y="936"/>
                    </a:lnTo>
                    <a:lnTo>
                      <a:pt x="4834" y="936"/>
                    </a:lnTo>
                    <a:lnTo>
                      <a:pt x="4816" y="936"/>
                    </a:lnTo>
                    <a:lnTo>
                      <a:pt x="4816" y="936"/>
                    </a:lnTo>
                    <a:lnTo>
                      <a:pt x="4781" y="945"/>
                    </a:lnTo>
                    <a:lnTo>
                      <a:pt x="4763" y="954"/>
                    </a:lnTo>
                    <a:lnTo>
                      <a:pt x="4763" y="954"/>
                    </a:lnTo>
                    <a:lnTo>
                      <a:pt x="4754" y="971"/>
                    </a:lnTo>
                    <a:lnTo>
                      <a:pt x="4754" y="989"/>
                    </a:lnTo>
                    <a:lnTo>
                      <a:pt x="4763" y="1033"/>
                    </a:lnTo>
                    <a:lnTo>
                      <a:pt x="4772" y="1042"/>
                    </a:lnTo>
                    <a:lnTo>
                      <a:pt x="4772" y="1042"/>
                    </a:lnTo>
                    <a:lnTo>
                      <a:pt x="4763" y="1051"/>
                    </a:lnTo>
                    <a:lnTo>
                      <a:pt x="4754" y="1060"/>
                    </a:lnTo>
                    <a:lnTo>
                      <a:pt x="4728" y="1086"/>
                    </a:lnTo>
                    <a:lnTo>
                      <a:pt x="4728" y="1086"/>
                    </a:lnTo>
                    <a:lnTo>
                      <a:pt x="4719" y="1104"/>
                    </a:lnTo>
                    <a:lnTo>
                      <a:pt x="4719" y="1104"/>
                    </a:lnTo>
                    <a:lnTo>
                      <a:pt x="4701" y="1121"/>
                    </a:lnTo>
                    <a:lnTo>
                      <a:pt x="4693" y="1130"/>
                    </a:lnTo>
                    <a:lnTo>
                      <a:pt x="4693" y="1130"/>
                    </a:lnTo>
                    <a:lnTo>
                      <a:pt x="4675" y="1139"/>
                    </a:lnTo>
                    <a:lnTo>
                      <a:pt x="4675" y="1139"/>
                    </a:lnTo>
                    <a:lnTo>
                      <a:pt x="4640" y="1157"/>
                    </a:lnTo>
                    <a:lnTo>
                      <a:pt x="4631" y="1165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22" y="1183"/>
                    </a:lnTo>
                    <a:lnTo>
                      <a:pt x="4622" y="1183"/>
                    </a:lnTo>
                    <a:lnTo>
                      <a:pt x="4604" y="1183"/>
                    </a:lnTo>
                    <a:lnTo>
                      <a:pt x="4587" y="1174"/>
                    </a:lnTo>
                    <a:lnTo>
                      <a:pt x="4587" y="1174"/>
                    </a:lnTo>
                    <a:lnTo>
                      <a:pt x="4569" y="1165"/>
                    </a:lnTo>
                    <a:lnTo>
                      <a:pt x="4569" y="1165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96" y="1157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604" y="1130"/>
                    </a:lnTo>
                    <a:lnTo>
                      <a:pt x="4613" y="1130"/>
                    </a:lnTo>
                    <a:lnTo>
                      <a:pt x="4613" y="1130"/>
                    </a:lnTo>
                    <a:lnTo>
                      <a:pt x="4622" y="1130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66" y="1068"/>
                    </a:lnTo>
                    <a:lnTo>
                      <a:pt x="4666" y="1068"/>
                    </a:lnTo>
                    <a:lnTo>
                      <a:pt x="4666" y="1060"/>
                    </a:lnTo>
                    <a:lnTo>
                      <a:pt x="4666" y="1060"/>
                    </a:lnTo>
                    <a:lnTo>
                      <a:pt x="4684" y="1060"/>
                    </a:lnTo>
                    <a:lnTo>
                      <a:pt x="4693" y="1042"/>
                    </a:lnTo>
                    <a:lnTo>
                      <a:pt x="4693" y="1033"/>
                    </a:lnTo>
                    <a:lnTo>
                      <a:pt x="4693" y="1033"/>
                    </a:lnTo>
                    <a:lnTo>
                      <a:pt x="4684" y="1024"/>
                    </a:lnTo>
                    <a:lnTo>
                      <a:pt x="4684" y="1024"/>
                    </a:lnTo>
                    <a:lnTo>
                      <a:pt x="4684" y="1015"/>
                    </a:lnTo>
                    <a:lnTo>
                      <a:pt x="4684" y="1015"/>
                    </a:lnTo>
                    <a:lnTo>
                      <a:pt x="4693" y="1007"/>
                    </a:lnTo>
                    <a:lnTo>
                      <a:pt x="4693" y="1007"/>
                    </a:lnTo>
                    <a:lnTo>
                      <a:pt x="4710" y="998"/>
                    </a:lnTo>
                    <a:lnTo>
                      <a:pt x="4710" y="989"/>
                    </a:lnTo>
                    <a:lnTo>
                      <a:pt x="4710" y="980"/>
                    </a:lnTo>
                    <a:lnTo>
                      <a:pt x="4710" y="980"/>
                    </a:lnTo>
                    <a:lnTo>
                      <a:pt x="4710" y="971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666" y="936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01"/>
                    </a:lnTo>
                    <a:lnTo>
                      <a:pt x="4657" y="901"/>
                    </a:lnTo>
                    <a:lnTo>
                      <a:pt x="4657" y="892"/>
                    </a:lnTo>
                    <a:lnTo>
                      <a:pt x="4657" y="892"/>
                    </a:lnTo>
                    <a:lnTo>
                      <a:pt x="4657" y="874"/>
                    </a:lnTo>
                    <a:lnTo>
                      <a:pt x="4657" y="874"/>
                    </a:lnTo>
                    <a:lnTo>
                      <a:pt x="4657" y="865"/>
                    </a:lnTo>
                    <a:lnTo>
                      <a:pt x="4657" y="830"/>
                    </a:lnTo>
                    <a:lnTo>
                      <a:pt x="4657" y="830"/>
                    </a:lnTo>
                    <a:lnTo>
                      <a:pt x="4657" y="812"/>
                    </a:lnTo>
                    <a:lnTo>
                      <a:pt x="4657" y="812"/>
                    </a:lnTo>
                    <a:lnTo>
                      <a:pt x="4666" y="795"/>
                    </a:lnTo>
                    <a:lnTo>
                      <a:pt x="4666" y="795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75" y="759"/>
                    </a:lnTo>
                    <a:lnTo>
                      <a:pt x="4675" y="759"/>
                    </a:lnTo>
                    <a:lnTo>
                      <a:pt x="4666" y="742"/>
                    </a:lnTo>
                    <a:lnTo>
                      <a:pt x="4657" y="715"/>
                    </a:lnTo>
                    <a:lnTo>
                      <a:pt x="4640" y="706"/>
                    </a:lnTo>
                    <a:lnTo>
                      <a:pt x="4622" y="698"/>
                    </a:lnTo>
                    <a:lnTo>
                      <a:pt x="4622" y="698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40" y="662"/>
                    </a:lnTo>
                    <a:lnTo>
                      <a:pt x="4640" y="662"/>
                    </a:lnTo>
                    <a:lnTo>
                      <a:pt x="4657" y="636"/>
                    </a:lnTo>
                    <a:lnTo>
                      <a:pt x="4666" y="609"/>
                    </a:lnTo>
                    <a:lnTo>
                      <a:pt x="4675" y="565"/>
                    </a:lnTo>
                    <a:lnTo>
                      <a:pt x="4675" y="565"/>
                    </a:lnTo>
                    <a:lnTo>
                      <a:pt x="4666" y="556"/>
                    </a:lnTo>
                    <a:lnTo>
                      <a:pt x="4666" y="556"/>
                    </a:lnTo>
                    <a:lnTo>
                      <a:pt x="4631" y="539"/>
                    </a:lnTo>
                    <a:lnTo>
                      <a:pt x="4596" y="530"/>
                    </a:lnTo>
                    <a:lnTo>
                      <a:pt x="4596" y="530"/>
                    </a:lnTo>
                    <a:lnTo>
                      <a:pt x="4587" y="539"/>
                    </a:lnTo>
                    <a:lnTo>
                      <a:pt x="4587" y="539"/>
                    </a:lnTo>
                    <a:lnTo>
                      <a:pt x="4534" y="539"/>
                    </a:lnTo>
                    <a:lnTo>
                      <a:pt x="4490" y="530"/>
                    </a:lnTo>
                    <a:lnTo>
                      <a:pt x="4490" y="530"/>
                    </a:lnTo>
                    <a:lnTo>
                      <a:pt x="4481" y="530"/>
                    </a:lnTo>
                    <a:lnTo>
                      <a:pt x="4481" y="530"/>
                    </a:lnTo>
                    <a:lnTo>
                      <a:pt x="4472" y="530"/>
                    </a:lnTo>
                    <a:lnTo>
                      <a:pt x="4463" y="539"/>
                    </a:lnTo>
                    <a:lnTo>
                      <a:pt x="4446" y="556"/>
                    </a:lnTo>
                    <a:lnTo>
                      <a:pt x="4446" y="556"/>
                    </a:lnTo>
                    <a:lnTo>
                      <a:pt x="4446" y="565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37" y="583"/>
                    </a:lnTo>
                    <a:lnTo>
                      <a:pt x="4437" y="583"/>
                    </a:lnTo>
                    <a:lnTo>
                      <a:pt x="4410" y="645"/>
                    </a:lnTo>
                    <a:lnTo>
                      <a:pt x="4410" y="645"/>
                    </a:lnTo>
                    <a:lnTo>
                      <a:pt x="4393" y="662"/>
                    </a:lnTo>
                    <a:lnTo>
                      <a:pt x="4384" y="680"/>
                    </a:lnTo>
                    <a:lnTo>
                      <a:pt x="4349" y="689"/>
                    </a:lnTo>
                    <a:lnTo>
                      <a:pt x="4349" y="689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22" y="706"/>
                    </a:lnTo>
                    <a:lnTo>
                      <a:pt x="4304" y="724"/>
                    </a:lnTo>
                    <a:lnTo>
                      <a:pt x="4304" y="724"/>
                    </a:lnTo>
                    <a:lnTo>
                      <a:pt x="4304" y="733"/>
                    </a:lnTo>
                    <a:lnTo>
                      <a:pt x="4304" y="742"/>
                    </a:lnTo>
                    <a:lnTo>
                      <a:pt x="4304" y="742"/>
                    </a:lnTo>
                    <a:lnTo>
                      <a:pt x="4313" y="759"/>
                    </a:lnTo>
                    <a:lnTo>
                      <a:pt x="4313" y="759"/>
                    </a:lnTo>
                    <a:lnTo>
                      <a:pt x="4322" y="768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68"/>
                    </a:lnTo>
                    <a:lnTo>
                      <a:pt x="4340" y="768"/>
                    </a:lnTo>
                    <a:lnTo>
                      <a:pt x="4349" y="768"/>
                    </a:lnTo>
                    <a:lnTo>
                      <a:pt x="4349" y="768"/>
                    </a:lnTo>
                    <a:lnTo>
                      <a:pt x="4340" y="786"/>
                    </a:lnTo>
                    <a:lnTo>
                      <a:pt x="4340" y="786"/>
                    </a:lnTo>
                    <a:lnTo>
                      <a:pt x="4331" y="795"/>
                    </a:lnTo>
                    <a:lnTo>
                      <a:pt x="4331" y="804"/>
                    </a:lnTo>
                    <a:lnTo>
                      <a:pt x="4331" y="804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13" y="839"/>
                    </a:lnTo>
                    <a:lnTo>
                      <a:pt x="4313" y="857"/>
                    </a:lnTo>
                    <a:lnTo>
                      <a:pt x="4313" y="857"/>
                    </a:lnTo>
                    <a:lnTo>
                      <a:pt x="4313" y="874"/>
                    </a:lnTo>
                    <a:lnTo>
                      <a:pt x="4322" y="874"/>
                    </a:lnTo>
                    <a:lnTo>
                      <a:pt x="4349" y="883"/>
                    </a:lnTo>
                    <a:lnTo>
                      <a:pt x="4349" y="883"/>
                    </a:lnTo>
                    <a:lnTo>
                      <a:pt x="4375" y="892"/>
                    </a:lnTo>
                    <a:lnTo>
                      <a:pt x="4375" y="892"/>
                    </a:lnTo>
                    <a:lnTo>
                      <a:pt x="4384" y="901"/>
                    </a:lnTo>
                    <a:lnTo>
                      <a:pt x="4384" y="901"/>
                    </a:lnTo>
                    <a:lnTo>
                      <a:pt x="4393" y="901"/>
                    </a:lnTo>
                    <a:lnTo>
                      <a:pt x="4393" y="909"/>
                    </a:lnTo>
                    <a:lnTo>
                      <a:pt x="4393" y="909"/>
                    </a:lnTo>
                    <a:lnTo>
                      <a:pt x="4393" y="927"/>
                    </a:lnTo>
                    <a:lnTo>
                      <a:pt x="4393" y="927"/>
                    </a:lnTo>
                    <a:lnTo>
                      <a:pt x="4401" y="927"/>
                    </a:lnTo>
                    <a:lnTo>
                      <a:pt x="4401" y="927"/>
                    </a:lnTo>
                    <a:lnTo>
                      <a:pt x="4401" y="936"/>
                    </a:lnTo>
                    <a:lnTo>
                      <a:pt x="4401" y="936"/>
                    </a:lnTo>
                    <a:lnTo>
                      <a:pt x="4410" y="945"/>
                    </a:lnTo>
                    <a:lnTo>
                      <a:pt x="4410" y="945"/>
                    </a:lnTo>
                    <a:lnTo>
                      <a:pt x="4419" y="954"/>
                    </a:lnTo>
                    <a:lnTo>
                      <a:pt x="4437" y="954"/>
                    </a:lnTo>
                    <a:lnTo>
                      <a:pt x="4437" y="954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10" y="998"/>
                    </a:lnTo>
                    <a:lnTo>
                      <a:pt x="4410" y="998"/>
                    </a:lnTo>
                    <a:lnTo>
                      <a:pt x="4401" y="989"/>
                    </a:lnTo>
                    <a:lnTo>
                      <a:pt x="4366" y="962"/>
                    </a:lnTo>
                    <a:lnTo>
                      <a:pt x="4366" y="962"/>
                    </a:lnTo>
                    <a:lnTo>
                      <a:pt x="4357" y="954"/>
                    </a:lnTo>
                    <a:lnTo>
                      <a:pt x="4357" y="954"/>
                    </a:lnTo>
                    <a:lnTo>
                      <a:pt x="4349" y="945"/>
                    </a:lnTo>
                    <a:lnTo>
                      <a:pt x="4349" y="945"/>
                    </a:lnTo>
                    <a:lnTo>
                      <a:pt x="4322" y="936"/>
                    </a:lnTo>
                    <a:lnTo>
                      <a:pt x="4322" y="936"/>
                    </a:lnTo>
                    <a:lnTo>
                      <a:pt x="4304" y="927"/>
                    </a:lnTo>
                    <a:lnTo>
                      <a:pt x="4304" y="927"/>
                    </a:lnTo>
                    <a:lnTo>
                      <a:pt x="4296" y="918"/>
                    </a:lnTo>
                    <a:lnTo>
                      <a:pt x="4296" y="918"/>
                    </a:lnTo>
                    <a:lnTo>
                      <a:pt x="4251" y="909"/>
                    </a:lnTo>
                    <a:lnTo>
                      <a:pt x="4251" y="909"/>
                    </a:lnTo>
                    <a:lnTo>
                      <a:pt x="4225" y="901"/>
                    </a:lnTo>
                    <a:lnTo>
                      <a:pt x="4225" y="901"/>
                    </a:lnTo>
                    <a:lnTo>
                      <a:pt x="4225" y="892"/>
                    </a:lnTo>
                    <a:lnTo>
                      <a:pt x="4225" y="892"/>
                    </a:lnTo>
                    <a:lnTo>
                      <a:pt x="4216" y="892"/>
                    </a:lnTo>
                    <a:lnTo>
                      <a:pt x="4216" y="892"/>
                    </a:lnTo>
                    <a:lnTo>
                      <a:pt x="4199" y="892"/>
                    </a:lnTo>
                    <a:lnTo>
                      <a:pt x="4181" y="874"/>
                    </a:lnTo>
                    <a:lnTo>
                      <a:pt x="4181" y="874"/>
                    </a:lnTo>
                    <a:lnTo>
                      <a:pt x="4137" y="857"/>
                    </a:lnTo>
                    <a:lnTo>
                      <a:pt x="4075" y="848"/>
                    </a:lnTo>
                    <a:lnTo>
                      <a:pt x="4066" y="848"/>
                    </a:lnTo>
                    <a:lnTo>
                      <a:pt x="4066" y="848"/>
                    </a:lnTo>
                    <a:lnTo>
                      <a:pt x="4022" y="848"/>
                    </a:lnTo>
                    <a:lnTo>
                      <a:pt x="4022" y="848"/>
                    </a:lnTo>
                    <a:lnTo>
                      <a:pt x="4004" y="848"/>
                    </a:lnTo>
                    <a:lnTo>
                      <a:pt x="4004" y="848"/>
                    </a:lnTo>
                    <a:lnTo>
                      <a:pt x="3978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43" y="821"/>
                    </a:lnTo>
                    <a:lnTo>
                      <a:pt x="3934" y="812"/>
                    </a:lnTo>
                    <a:lnTo>
                      <a:pt x="3934" y="812"/>
                    </a:lnTo>
                    <a:lnTo>
                      <a:pt x="3907" y="804"/>
                    </a:lnTo>
                    <a:lnTo>
                      <a:pt x="3907" y="804"/>
                    </a:lnTo>
                    <a:lnTo>
                      <a:pt x="3899" y="795"/>
                    </a:lnTo>
                    <a:lnTo>
                      <a:pt x="3899" y="795"/>
                    </a:lnTo>
                    <a:lnTo>
                      <a:pt x="3863" y="786"/>
                    </a:lnTo>
                    <a:lnTo>
                      <a:pt x="3846" y="795"/>
                    </a:lnTo>
                    <a:lnTo>
                      <a:pt x="3846" y="795"/>
                    </a:lnTo>
                    <a:lnTo>
                      <a:pt x="3837" y="804"/>
                    </a:lnTo>
                    <a:lnTo>
                      <a:pt x="3837" y="821"/>
                    </a:lnTo>
                    <a:lnTo>
                      <a:pt x="3837" y="821"/>
                    </a:lnTo>
                    <a:lnTo>
                      <a:pt x="3846" y="839"/>
                    </a:lnTo>
                    <a:lnTo>
                      <a:pt x="3863" y="848"/>
                    </a:lnTo>
                    <a:lnTo>
                      <a:pt x="3872" y="848"/>
                    </a:lnTo>
                    <a:lnTo>
                      <a:pt x="3872" y="848"/>
                    </a:lnTo>
                    <a:lnTo>
                      <a:pt x="3881" y="848"/>
                    </a:lnTo>
                    <a:lnTo>
                      <a:pt x="3881" y="848"/>
                    </a:lnTo>
                    <a:lnTo>
                      <a:pt x="3890" y="865"/>
                    </a:lnTo>
                    <a:lnTo>
                      <a:pt x="3899" y="865"/>
                    </a:lnTo>
                    <a:lnTo>
                      <a:pt x="3916" y="865"/>
                    </a:lnTo>
                    <a:lnTo>
                      <a:pt x="3916" y="865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83"/>
                    </a:lnTo>
                    <a:lnTo>
                      <a:pt x="3943" y="883"/>
                    </a:lnTo>
                    <a:lnTo>
                      <a:pt x="3943" y="901"/>
                    </a:lnTo>
                    <a:lnTo>
                      <a:pt x="3943" y="901"/>
                    </a:lnTo>
                    <a:lnTo>
                      <a:pt x="3960" y="918"/>
                    </a:lnTo>
                    <a:lnTo>
                      <a:pt x="3969" y="936"/>
                    </a:lnTo>
                    <a:lnTo>
                      <a:pt x="3969" y="936"/>
                    </a:lnTo>
                    <a:lnTo>
                      <a:pt x="3978" y="945"/>
                    </a:lnTo>
                    <a:lnTo>
                      <a:pt x="3978" y="945"/>
                    </a:lnTo>
                    <a:lnTo>
                      <a:pt x="3960" y="954"/>
                    </a:lnTo>
                    <a:lnTo>
                      <a:pt x="3960" y="954"/>
                    </a:lnTo>
                    <a:lnTo>
                      <a:pt x="3934" y="954"/>
                    </a:lnTo>
                    <a:lnTo>
                      <a:pt x="3916" y="962"/>
                    </a:lnTo>
                    <a:lnTo>
                      <a:pt x="3916" y="962"/>
                    </a:lnTo>
                    <a:lnTo>
                      <a:pt x="3907" y="971"/>
                    </a:lnTo>
                    <a:lnTo>
                      <a:pt x="3907" y="971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899" y="980"/>
                    </a:lnTo>
                    <a:lnTo>
                      <a:pt x="3899" y="980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9" y="954"/>
                    </a:lnTo>
                    <a:lnTo>
                      <a:pt x="3899" y="954"/>
                    </a:lnTo>
                    <a:lnTo>
                      <a:pt x="3899" y="945"/>
                    </a:lnTo>
                    <a:lnTo>
                      <a:pt x="3899" y="945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37" y="927"/>
                    </a:lnTo>
                    <a:lnTo>
                      <a:pt x="3793" y="954"/>
                    </a:lnTo>
                    <a:lnTo>
                      <a:pt x="3793" y="954"/>
                    </a:lnTo>
                    <a:lnTo>
                      <a:pt x="3775" y="962"/>
                    </a:lnTo>
                    <a:lnTo>
                      <a:pt x="3775" y="962"/>
                    </a:lnTo>
                    <a:lnTo>
                      <a:pt x="3766" y="962"/>
                    </a:lnTo>
                    <a:lnTo>
                      <a:pt x="3740" y="962"/>
                    </a:lnTo>
                    <a:lnTo>
                      <a:pt x="3740" y="962"/>
                    </a:lnTo>
                    <a:lnTo>
                      <a:pt x="3704" y="962"/>
                    </a:lnTo>
                    <a:lnTo>
                      <a:pt x="3669" y="962"/>
                    </a:lnTo>
                    <a:lnTo>
                      <a:pt x="3669" y="962"/>
                    </a:lnTo>
                    <a:lnTo>
                      <a:pt x="3643" y="980"/>
                    </a:lnTo>
                    <a:lnTo>
                      <a:pt x="3634" y="998"/>
                    </a:lnTo>
                    <a:lnTo>
                      <a:pt x="3634" y="998"/>
                    </a:lnTo>
                    <a:lnTo>
                      <a:pt x="3625" y="998"/>
                    </a:lnTo>
                    <a:lnTo>
                      <a:pt x="3625" y="998"/>
                    </a:lnTo>
                    <a:lnTo>
                      <a:pt x="3625" y="1007"/>
                    </a:lnTo>
                    <a:lnTo>
                      <a:pt x="3625" y="1007"/>
                    </a:lnTo>
                    <a:lnTo>
                      <a:pt x="3599" y="998"/>
                    </a:lnTo>
                    <a:lnTo>
                      <a:pt x="3581" y="1007"/>
                    </a:lnTo>
                    <a:lnTo>
                      <a:pt x="3581" y="1007"/>
                    </a:lnTo>
                    <a:lnTo>
                      <a:pt x="3554" y="998"/>
                    </a:lnTo>
                    <a:lnTo>
                      <a:pt x="3554" y="998"/>
                    </a:lnTo>
                    <a:lnTo>
                      <a:pt x="3546" y="998"/>
                    </a:lnTo>
                    <a:lnTo>
                      <a:pt x="3546" y="998"/>
                    </a:lnTo>
                    <a:lnTo>
                      <a:pt x="3554" y="998"/>
                    </a:lnTo>
                    <a:lnTo>
                      <a:pt x="3563" y="998"/>
                    </a:lnTo>
                    <a:lnTo>
                      <a:pt x="3563" y="998"/>
                    </a:lnTo>
                    <a:lnTo>
                      <a:pt x="3572" y="989"/>
                    </a:lnTo>
                    <a:lnTo>
                      <a:pt x="3581" y="989"/>
                    </a:lnTo>
                    <a:lnTo>
                      <a:pt x="3581" y="989"/>
                    </a:lnTo>
                    <a:lnTo>
                      <a:pt x="3581" y="971"/>
                    </a:lnTo>
                    <a:lnTo>
                      <a:pt x="3581" y="962"/>
                    </a:lnTo>
                    <a:lnTo>
                      <a:pt x="3581" y="962"/>
                    </a:lnTo>
                    <a:lnTo>
                      <a:pt x="3581" y="954"/>
                    </a:lnTo>
                    <a:lnTo>
                      <a:pt x="3581" y="954"/>
                    </a:lnTo>
                    <a:lnTo>
                      <a:pt x="3590" y="945"/>
                    </a:lnTo>
                    <a:lnTo>
                      <a:pt x="3590" y="936"/>
                    </a:lnTo>
                    <a:lnTo>
                      <a:pt x="3590" y="936"/>
                    </a:lnTo>
                    <a:lnTo>
                      <a:pt x="3581" y="927"/>
                    </a:lnTo>
                    <a:lnTo>
                      <a:pt x="3563" y="927"/>
                    </a:lnTo>
                    <a:lnTo>
                      <a:pt x="3563" y="927"/>
                    </a:lnTo>
                    <a:lnTo>
                      <a:pt x="3528" y="945"/>
                    </a:lnTo>
                    <a:lnTo>
                      <a:pt x="3528" y="945"/>
                    </a:lnTo>
                    <a:lnTo>
                      <a:pt x="3519" y="945"/>
                    </a:lnTo>
                    <a:lnTo>
                      <a:pt x="3519" y="945"/>
                    </a:lnTo>
                    <a:lnTo>
                      <a:pt x="3502" y="954"/>
                    </a:lnTo>
                    <a:lnTo>
                      <a:pt x="3502" y="962"/>
                    </a:lnTo>
                    <a:lnTo>
                      <a:pt x="3502" y="971"/>
                    </a:lnTo>
                    <a:lnTo>
                      <a:pt x="3502" y="971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71"/>
                    </a:lnTo>
                    <a:lnTo>
                      <a:pt x="3484" y="971"/>
                    </a:lnTo>
                    <a:lnTo>
                      <a:pt x="3484" y="971"/>
                    </a:lnTo>
                    <a:lnTo>
                      <a:pt x="3475" y="962"/>
                    </a:lnTo>
                    <a:lnTo>
                      <a:pt x="3466" y="962"/>
                    </a:lnTo>
                    <a:lnTo>
                      <a:pt x="3466" y="962"/>
                    </a:lnTo>
                    <a:lnTo>
                      <a:pt x="3396" y="980"/>
                    </a:lnTo>
                    <a:lnTo>
                      <a:pt x="3360" y="989"/>
                    </a:lnTo>
                    <a:lnTo>
                      <a:pt x="3334" y="1007"/>
                    </a:lnTo>
                    <a:lnTo>
                      <a:pt x="3334" y="1007"/>
                    </a:lnTo>
                    <a:lnTo>
                      <a:pt x="3325" y="1015"/>
                    </a:lnTo>
                    <a:lnTo>
                      <a:pt x="3307" y="1024"/>
                    </a:lnTo>
                    <a:lnTo>
                      <a:pt x="3307" y="1024"/>
                    </a:lnTo>
                    <a:lnTo>
                      <a:pt x="3290" y="1033"/>
                    </a:lnTo>
                    <a:lnTo>
                      <a:pt x="3290" y="1033"/>
                    </a:lnTo>
                    <a:lnTo>
                      <a:pt x="3281" y="1042"/>
                    </a:lnTo>
                    <a:lnTo>
                      <a:pt x="3281" y="1042"/>
                    </a:lnTo>
                    <a:lnTo>
                      <a:pt x="3272" y="1042"/>
                    </a:lnTo>
                    <a:lnTo>
                      <a:pt x="3272" y="1042"/>
                    </a:lnTo>
                    <a:lnTo>
                      <a:pt x="3254" y="1051"/>
                    </a:lnTo>
                    <a:lnTo>
                      <a:pt x="3254" y="1051"/>
                    </a:lnTo>
                    <a:lnTo>
                      <a:pt x="3237" y="1051"/>
                    </a:lnTo>
                    <a:lnTo>
                      <a:pt x="3237" y="1051"/>
                    </a:lnTo>
                    <a:lnTo>
                      <a:pt x="3228" y="1051"/>
                    </a:lnTo>
                    <a:lnTo>
                      <a:pt x="3228" y="1051"/>
                    </a:lnTo>
                    <a:lnTo>
                      <a:pt x="3219" y="1060"/>
                    </a:lnTo>
                    <a:lnTo>
                      <a:pt x="3219" y="1060"/>
                    </a:lnTo>
                    <a:lnTo>
                      <a:pt x="3210" y="1077"/>
                    </a:lnTo>
                    <a:lnTo>
                      <a:pt x="3210" y="1095"/>
                    </a:lnTo>
                    <a:lnTo>
                      <a:pt x="3210" y="1121"/>
                    </a:lnTo>
                    <a:lnTo>
                      <a:pt x="3210" y="1121"/>
                    </a:lnTo>
                    <a:lnTo>
                      <a:pt x="3193" y="1121"/>
                    </a:lnTo>
                    <a:lnTo>
                      <a:pt x="3149" y="1121"/>
                    </a:lnTo>
                    <a:lnTo>
                      <a:pt x="3122" y="1121"/>
                    </a:lnTo>
                    <a:lnTo>
                      <a:pt x="3122" y="1121"/>
                    </a:lnTo>
                    <a:lnTo>
                      <a:pt x="3113" y="1121"/>
                    </a:lnTo>
                    <a:lnTo>
                      <a:pt x="3104" y="1113"/>
                    </a:lnTo>
                    <a:lnTo>
                      <a:pt x="3104" y="1113"/>
                    </a:lnTo>
                    <a:lnTo>
                      <a:pt x="3096" y="1104"/>
                    </a:lnTo>
                    <a:lnTo>
                      <a:pt x="3096" y="1104"/>
                    </a:lnTo>
                    <a:lnTo>
                      <a:pt x="3096" y="1095"/>
                    </a:lnTo>
                    <a:lnTo>
                      <a:pt x="3096" y="1095"/>
                    </a:lnTo>
                    <a:lnTo>
                      <a:pt x="3087" y="1086"/>
                    </a:lnTo>
                    <a:lnTo>
                      <a:pt x="3078" y="1086"/>
                    </a:lnTo>
                    <a:lnTo>
                      <a:pt x="3078" y="1086"/>
                    </a:lnTo>
                    <a:lnTo>
                      <a:pt x="3069" y="1077"/>
                    </a:lnTo>
                    <a:lnTo>
                      <a:pt x="3069" y="1077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96" y="1060"/>
                    </a:lnTo>
                    <a:lnTo>
                      <a:pt x="3113" y="1051"/>
                    </a:lnTo>
                    <a:lnTo>
                      <a:pt x="3113" y="1051"/>
                    </a:lnTo>
                    <a:lnTo>
                      <a:pt x="3140" y="1051"/>
                    </a:lnTo>
                    <a:lnTo>
                      <a:pt x="3140" y="1051"/>
                    </a:lnTo>
                    <a:lnTo>
                      <a:pt x="3157" y="1051"/>
                    </a:lnTo>
                    <a:lnTo>
                      <a:pt x="3157" y="1051"/>
                    </a:lnTo>
                    <a:lnTo>
                      <a:pt x="3166" y="1033"/>
                    </a:lnTo>
                    <a:lnTo>
                      <a:pt x="3166" y="1033"/>
                    </a:lnTo>
                    <a:lnTo>
                      <a:pt x="3157" y="1015"/>
                    </a:lnTo>
                    <a:lnTo>
                      <a:pt x="3149" y="1007"/>
                    </a:lnTo>
                    <a:lnTo>
                      <a:pt x="3149" y="1007"/>
                    </a:lnTo>
                    <a:lnTo>
                      <a:pt x="3131" y="980"/>
                    </a:lnTo>
                    <a:lnTo>
                      <a:pt x="3131" y="980"/>
                    </a:lnTo>
                    <a:lnTo>
                      <a:pt x="3122" y="971"/>
                    </a:lnTo>
                    <a:lnTo>
                      <a:pt x="3113" y="962"/>
                    </a:lnTo>
                    <a:lnTo>
                      <a:pt x="3078" y="954"/>
                    </a:lnTo>
                    <a:lnTo>
                      <a:pt x="3078" y="954"/>
                    </a:lnTo>
                    <a:lnTo>
                      <a:pt x="3052" y="962"/>
                    </a:lnTo>
                    <a:lnTo>
                      <a:pt x="3052" y="962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16" y="962"/>
                    </a:lnTo>
                    <a:lnTo>
                      <a:pt x="3016" y="962"/>
                    </a:lnTo>
                    <a:lnTo>
                      <a:pt x="2999" y="962"/>
                    </a:lnTo>
                    <a:lnTo>
                      <a:pt x="2990" y="971"/>
                    </a:lnTo>
                    <a:lnTo>
                      <a:pt x="2990" y="971"/>
                    </a:lnTo>
                    <a:lnTo>
                      <a:pt x="2990" y="980"/>
                    </a:lnTo>
                    <a:lnTo>
                      <a:pt x="2999" y="989"/>
                    </a:lnTo>
                    <a:lnTo>
                      <a:pt x="2999" y="989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2999" y="1007"/>
                    </a:lnTo>
                    <a:lnTo>
                      <a:pt x="2999" y="1015"/>
                    </a:lnTo>
                    <a:lnTo>
                      <a:pt x="2999" y="1015"/>
                    </a:lnTo>
                    <a:lnTo>
                      <a:pt x="3007" y="1024"/>
                    </a:lnTo>
                    <a:lnTo>
                      <a:pt x="3007" y="1024"/>
                    </a:lnTo>
                    <a:lnTo>
                      <a:pt x="2999" y="1042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81" y="1077"/>
                    </a:lnTo>
                    <a:lnTo>
                      <a:pt x="2981" y="1086"/>
                    </a:lnTo>
                    <a:lnTo>
                      <a:pt x="2981" y="1086"/>
                    </a:lnTo>
                    <a:lnTo>
                      <a:pt x="2981" y="1104"/>
                    </a:lnTo>
                    <a:lnTo>
                      <a:pt x="2999" y="1104"/>
                    </a:lnTo>
                    <a:lnTo>
                      <a:pt x="3007" y="1104"/>
                    </a:lnTo>
                    <a:lnTo>
                      <a:pt x="3007" y="1104"/>
                    </a:lnTo>
                    <a:lnTo>
                      <a:pt x="3016" y="1104"/>
                    </a:lnTo>
                    <a:lnTo>
                      <a:pt x="3016" y="1104"/>
                    </a:lnTo>
                    <a:lnTo>
                      <a:pt x="3025" y="1121"/>
                    </a:lnTo>
                    <a:lnTo>
                      <a:pt x="3025" y="1139"/>
                    </a:lnTo>
                    <a:lnTo>
                      <a:pt x="3025" y="1148"/>
                    </a:lnTo>
                    <a:lnTo>
                      <a:pt x="3025" y="1148"/>
                    </a:lnTo>
                    <a:lnTo>
                      <a:pt x="3016" y="1165"/>
                    </a:lnTo>
                    <a:lnTo>
                      <a:pt x="3016" y="1165"/>
                    </a:lnTo>
                    <a:lnTo>
                      <a:pt x="3007" y="1183"/>
                    </a:lnTo>
                    <a:lnTo>
                      <a:pt x="3007" y="1183"/>
                    </a:lnTo>
                    <a:lnTo>
                      <a:pt x="2990" y="1183"/>
                    </a:lnTo>
                    <a:lnTo>
                      <a:pt x="2981" y="1183"/>
                    </a:lnTo>
                    <a:lnTo>
                      <a:pt x="2981" y="1183"/>
                    </a:lnTo>
                    <a:lnTo>
                      <a:pt x="2981" y="1174"/>
                    </a:lnTo>
                    <a:lnTo>
                      <a:pt x="2981" y="1174"/>
                    </a:lnTo>
                    <a:lnTo>
                      <a:pt x="2972" y="1165"/>
                    </a:lnTo>
                    <a:lnTo>
                      <a:pt x="2963" y="1157"/>
                    </a:lnTo>
                    <a:lnTo>
                      <a:pt x="2937" y="1157"/>
                    </a:lnTo>
                    <a:lnTo>
                      <a:pt x="2910" y="1157"/>
                    </a:lnTo>
                    <a:lnTo>
                      <a:pt x="2910" y="1157"/>
                    </a:lnTo>
                    <a:lnTo>
                      <a:pt x="2902" y="1148"/>
                    </a:lnTo>
                    <a:lnTo>
                      <a:pt x="2884" y="1157"/>
                    </a:lnTo>
                    <a:lnTo>
                      <a:pt x="2866" y="1174"/>
                    </a:lnTo>
                    <a:lnTo>
                      <a:pt x="2866" y="1174"/>
                    </a:lnTo>
                    <a:lnTo>
                      <a:pt x="2857" y="1183"/>
                    </a:lnTo>
                    <a:lnTo>
                      <a:pt x="2831" y="1192"/>
                    </a:lnTo>
                    <a:lnTo>
                      <a:pt x="2831" y="1192"/>
                    </a:lnTo>
                    <a:lnTo>
                      <a:pt x="2822" y="1192"/>
                    </a:lnTo>
                    <a:lnTo>
                      <a:pt x="2822" y="1192"/>
                    </a:lnTo>
                    <a:lnTo>
                      <a:pt x="2804" y="1201"/>
                    </a:lnTo>
                    <a:lnTo>
                      <a:pt x="2787" y="1218"/>
                    </a:lnTo>
                    <a:lnTo>
                      <a:pt x="2787" y="1218"/>
                    </a:lnTo>
                    <a:lnTo>
                      <a:pt x="2769" y="1236"/>
                    </a:lnTo>
                    <a:lnTo>
                      <a:pt x="2769" y="1236"/>
                    </a:lnTo>
                    <a:lnTo>
                      <a:pt x="2760" y="1254"/>
                    </a:lnTo>
                    <a:lnTo>
                      <a:pt x="2760" y="1254"/>
                    </a:lnTo>
                    <a:lnTo>
                      <a:pt x="2752" y="1263"/>
                    </a:lnTo>
                    <a:lnTo>
                      <a:pt x="2760" y="1271"/>
                    </a:lnTo>
                    <a:lnTo>
                      <a:pt x="2769" y="1289"/>
                    </a:lnTo>
                    <a:lnTo>
                      <a:pt x="2769" y="1289"/>
                    </a:lnTo>
                    <a:lnTo>
                      <a:pt x="2787" y="1316"/>
                    </a:lnTo>
                    <a:lnTo>
                      <a:pt x="2796" y="1324"/>
                    </a:lnTo>
                    <a:lnTo>
                      <a:pt x="2796" y="1324"/>
                    </a:lnTo>
                    <a:lnTo>
                      <a:pt x="2778" y="1333"/>
                    </a:lnTo>
                    <a:lnTo>
                      <a:pt x="2778" y="1333"/>
                    </a:lnTo>
                    <a:lnTo>
                      <a:pt x="2752" y="1324"/>
                    </a:lnTo>
                    <a:lnTo>
                      <a:pt x="2743" y="1324"/>
                    </a:lnTo>
                    <a:lnTo>
                      <a:pt x="2743" y="1324"/>
                    </a:lnTo>
                    <a:lnTo>
                      <a:pt x="2734" y="1316"/>
                    </a:lnTo>
                    <a:lnTo>
                      <a:pt x="2734" y="1316"/>
                    </a:lnTo>
                    <a:lnTo>
                      <a:pt x="2707" y="1307"/>
                    </a:lnTo>
                    <a:lnTo>
                      <a:pt x="2681" y="1307"/>
                    </a:lnTo>
                    <a:lnTo>
                      <a:pt x="2672" y="1307"/>
                    </a:lnTo>
                    <a:lnTo>
                      <a:pt x="2672" y="1307"/>
                    </a:lnTo>
                    <a:lnTo>
                      <a:pt x="2663" y="1298"/>
                    </a:lnTo>
                    <a:lnTo>
                      <a:pt x="2663" y="1298"/>
                    </a:lnTo>
                    <a:lnTo>
                      <a:pt x="2654" y="1289"/>
                    </a:lnTo>
                    <a:lnTo>
                      <a:pt x="2654" y="1289"/>
                    </a:lnTo>
                    <a:lnTo>
                      <a:pt x="2637" y="1280"/>
                    </a:lnTo>
                    <a:lnTo>
                      <a:pt x="2610" y="1263"/>
                    </a:lnTo>
                    <a:lnTo>
                      <a:pt x="2610" y="1263"/>
                    </a:lnTo>
                    <a:lnTo>
                      <a:pt x="2593" y="1271"/>
                    </a:lnTo>
                    <a:lnTo>
                      <a:pt x="2575" y="1289"/>
                    </a:lnTo>
                    <a:lnTo>
                      <a:pt x="2575" y="1289"/>
                    </a:lnTo>
                    <a:lnTo>
                      <a:pt x="2557" y="1298"/>
                    </a:lnTo>
                    <a:lnTo>
                      <a:pt x="2557" y="1307"/>
                    </a:lnTo>
                    <a:lnTo>
                      <a:pt x="2557" y="1307"/>
                    </a:lnTo>
                    <a:lnTo>
                      <a:pt x="2557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84" y="1333"/>
                    </a:lnTo>
                    <a:lnTo>
                      <a:pt x="2584" y="1333"/>
                    </a:lnTo>
                    <a:lnTo>
                      <a:pt x="2593" y="1351"/>
                    </a:lnTo>
                    <a:lnTo>
                      <a:pt x="2610" y="1360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54" y="1369"/>
                    </a:lnTo>
                    <a:lnTo>
                      <a:pt x="2654" y="1369"/>
                    </a:lnTo>
                    <a:lnTo>
                      <a:pt x="2646" y="1377"/>
                    </a:lnTo>
                    <a:lnTo>
                      <a:pt x="2646" y="1377"/>
                    </a:lnTo>
                    <a:lnTo>
                      <a:pt x="2646" y="1386"/>
                    </a:lnTo>
                    <a:lnTo>
                      <a:pt x="2646" y="1386"/>
                    </a:lnTo>
                    <a:lnTo>
                      <a:pt x="2637" y="1386"/>
                    </a:lnTo>
                    <a:lnTo>
                      <a:pt x="2628" y="1395"/>
                    </a:lnTo>
                    <a:lnTo>
                      <a:pt x="2628" y="1395"/>
                    </a:lnTo>
                    <a:lnTo>
                      <a:pt x="2619" y="1386"/>
                    </a:lnTo>
                    <a:lnTo>
                      <a:pt x="2619" y="1386"/>
                    </a:lnTo>
                    <a:lnTo>
                      <a:pt x="2602" y="1386"/>
                    </a:lnTo>
                    <a:lnTo>
                      <a:pt x="2593" y="1386"/>
                    </a:lnTo>
                    <a:lnTo>
                      <a:pt x="2593" y="1386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66" y="1369"/>
                    </a:lnTo>
                    <a:lnTo>
                      <a:pt x="2549" y="1351"/>
                    </a:lnTo>
                    <a:lnTo>
                      <a:pt x="2531" y="1342"/>
                    </a:lnTo>
                    <a:lnTo>
                      <a:pt x="2513" y="1342"/>
                    </a:lnTo>
                    <a:lnTo>
                      <a:pt x="2513" y="1342"/>
                    </a:lnTo>
                    <a:lnTo>
                      <a:pt x="2504" y="1342"/>
                    </a:lnTo>
                    <a:lnTo>
                      <a:pt x="2504" y="1342"/>
                    </a:lnTo>
                    <a:lnTo>
                      <a:pt x="2496" y="1342"/>
                    </a:lnTo>
                    <a:lnTo>
                      <a:pt x="2496" y="1342"/>
                    </a:lnTo>
                    <a:lnTo>
                      <a:pt x="2496" y="1324"/>
                    </a:lnTo>
                    <a:lnTo>
                      <a:pt x="2496" y="1324"/>
                    </a:lnTo>
                    <a:lnTo>
                      <a:pt x="2487" y="1307"/>
                    </a:lnTo>
                    <a:lnTo>
                      <a:pt x="2487" y="1289"/>
                    </a:lnTo>
                    <a:lnTo>
                      <a:pt x="2487" y="1289"/>
                    </a:lnTo>
                    <a:lnTo>
                      <a:pt x="2478" y="1289"/>
                    </a:lnTo>
                    <a:lnTo>
                      <a:pt x="2478" y="1289"/>
                    </a:lnTo>
                    <a:lnTo>
                      <a:pt x="2478" y="1280"/>
                    </a:lnTo>
                    <a:lnTo>
                      <a:pt x="2478" y="1280"/>
                    </a:lnTo>
                    <a:lnTo>
                      <a:pt x="2478" y="1271"/>
                    </a:lnTo>
                    <a:lnTo>
                      <a:pt x="2478" y="1271"/>
                    </a:lnTo>
                    <a:lnTo>
                      <a:pt x="2478" y="1263"/>
                    </a:lnTo>
                    <a:lnTo>
                      <a:pt x="2478" y="1263"/>
                    </a:lnTo>
                    <a:lnTo>
                      <a:pt x="2478" y="1254"/>
                    </a:lnTo>
                    <a:lnTo>
                      <a:pt x="2478" y="1254"/>
                    </a:lnTo>
                    <a:lnTo>
                      <a:pt x="2487" y="1236"/>
                    </a:lnTo>
                    <a:lnTo>
                      <a:pt x="2487" y="1210"/>
                    </a:lnTo>
                    <a:lnTo>
                      <a:pt x="2487" y="1210"/>
                    </a:lnTo>
                    <a:lnTo>
                      <a:pt x="2487" y="1201"/>
                    </a:lnTo>
                    <a:lnTo>
                      <a:pt x="2469" y="1192"/>
                    </a:lnTo>
                    <a:lnTo>
                      <a:pt x="2469" y="1192"/>
                    </a:lnTo>
                    <a:lnTo>
                      <a:pt x="2452" y="1174"/>
                    </a:lnTo>
                    <a:lnTo>
                      <a:pt x="2434" y="1174"/>
                    </a:lnTo>
                    <a:lnTo>
                      <a:pt x="2434" y="1174"/>
                    </a:lnTo>
                    <a:lnTo>
                      <a:pt x="2425" y="1174"/>
                    </a:lnTo>
                    <a:lnTo>
                      <a:pt x="2425" y="1174"/>
                    </a:lnTo>
                    <a:lnTo>
                      <a:pt x="2416" y="1165"/>
                    </a:lnTo>
                    <a:lnTo>
                      <a:pt x="2416" y="1165"/>
                    </a:lnTo>
                    <a:lnTo>
                      <a:pt x="2416" y="1157"/>
                    </a:lnTo>
                    <a:lnTo>
                      <a:pt x="2399" y="1148"/>
                    </a:lnTo>
                    <a:lnTo>
                      <a:pt x="2399" y="1148"/>
                    </a:lnTo>
                    <a:lnTo>
                      <a:pt x="2372" y="1130"/>
                    </a:lnTo>
                    <a:lnTo>
                      <a:pt x="2354" y="1113"/>
                    </a:lnTo>
                    <a:lnTo>
                      <a:pt x="2354" y="1113"/>
                    </a:lnTo>
                    <a:lnTo>
                      <a:pt x="2354" y="1104"/>
                    </a:lnTo>
                    <a:lnTo>
                      <a:pt x="2354" y="1104"/>
                    </a:lnTo>
                    <a:lnTo>
                      <a:pt x="2363" y="1113"/>
                    </a:lnTo>
                    <a:lnTo>
                      <a:pt x="2363" y="1113"/>
                    </a:lnTo>
                    <a:lnTo>
                      <a:pt x="2399" y="1139"/>
                    </a:lnTo>
                    <a:lnTo>
                      <a:pt x="2443" y="1148"/>
                    </a:lnTo>
                    <a:lnTo>
                      <a:pt x="2443" y="1148"/>
                    </a:lnTo>
                    <a:lnTo>
                      <a:pt x="2496" y="1165"/>
                    </a:lnTo>
                    <a:lnTo>
                      <a:pt x="2496" y="1165"/>
                    </a:lnTo>
                    <a:lnTo>
                      <a:pt x="2504" y="1165"/>
                    </a:lnTo>
                    <a:lnTo>
                      <a:pt x="2504" y="1165"/>
                    </a:lnTo>
                    <a:lnTo>
                      <a:pt x="2522" y="1174"/>
                    </a:lnTo>
                    <a:lnTo>
                      <a:pt x="2549" y="1183"/>
                    </a:lnTo>
                    <a:lnTo>
                      <a:pt x="2575" y="1183"/>
                    </a:lnTo>
                    <a:lnTo>
                      <a:pt x="2575" y="1183"/>
                    </a:lnTo>
                    <a:lnTo>
                      <a:pt x="2681" y="1201"/>
                    </a:lnTo>
                    <a:lnTo>
                      <a:pt x="2681" y="1201"/>
                    </a:lnTo>
                    <a:lnTo>
                      <a:pt x="2707" y="1201"/>
                    </a:lnTo>
                    <a:lnTo>
                      <a:pt x="2734" y="1201"/>
                    </a:lnTo>
                    <a:lnTo>
                      <a:pt x="2787" y="1174"/>
                    </a:lnTo>
                    <a:lnTo>
                      <a:pt x="2822" y="1148"/>
                    </a:lnTo>
                    <a:lnTo>
                      <a:pt x="2849" y="1130"/>
                    </a:lnTo>
                    <a:lnTo>
                      <a:pt x="2849" y="1130"/>
                    </a:lnTo>
                    <a:lnTo>
                      <a:pt x="2857" y="1121"/>
                    </a:lnTo>
                    <a:lnTo>
                      <a:pt x="2857" y="1104"/>
                    </a:lnTo>
                    <a:lnTo>
                      <a:pt x="2849" y="1068"/>
                    </a:lnTo>
                    <a:lnTo>
                      <a:pt x="2849" y="1068"/>
                    </a:lnTo>
                    <a:lnTo>
                      <a:pt x="2849" y="1060"/>
                    </a:lnTo>
                    <a:lnTo>
                      <a:pt x="2849" y="1060"/>
                    </a:lnTo>
                    <a:lnTo>
                      <a:pt x="2840" y="1051"/>
                    </a:lnTo>
                    <a:lnTo>
                      <a:pt x="2831" y="1042"/>
                    </a:lnTo>
                    <a:lnTo>
                      <a:pt x="2831" y="1042"/>
                    </a:lnTo>
                    <a:lnTo>
                      <a:pt x="2822" y="1042"/>
                    </a:lnTo>
                    <a:lnTo>
                      <a:pt x="2822" y="1042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796" y="1007"/>
                    </a:lnTo>
                    <a:lnTo>
                      <a:pt x="2778" y="998"/>
                    </a:lnTo>
                    <a:lnTo>
                      <a:pt x="2760" y="998"/>
                    </a:lnTo>
                    <a:lnTo>
                      <a:pt x="2760" y="998"/>
                    </a:lnTo>
                    <a:lnTo>
                      <a:pt x="2743" y="998"/>
                    </a:lnTo>
                    <a:lnTo>
                      <a:pt x="2734" y="989"/>
                    </a:lnTo>
                    <a:lnTo>
                      <a:pt x="2725" y="980"/>
                    </a:lnTo>
                    <a:lnTo>
                      <a:pt x="2725" y="980"/>
                    </a:lnTo>
                    <a:lnTo>
                      <a:pt x="2716" y="971"/>
                    </a:lnTo>
                    <a:lnTo>
                      <a:pt x="2707" y="971"/>
                    </a:lnTo>
                    <a:lnTo>
                      <a:pt x="2707" y="971"/>
                    </a:lnTo>
                    <a:lnTo>
                      <a:pt x="2690" y="971"/>
                    </a:lnTo>
                    <a:lnTo>
                      <a:pt x="2646" y="945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566" y="901"/>
                    </a:lnTo>
                    <a:lnTo>
                      <a:pt x="2504" y="883"/>
                    </a:lnTo>
                    <a:lnTo>
                      <a:pt x="2504" y="883"/>
                    </a:lnTo>
                    <a:lnTo>
                      <a:pt x="2496" y="883"/>
                    </a:lnTo>
                    <a:lnTo>
                      <a:pt x="2496" y="883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69" y="883"/>
                    </a:lnTo>
                    <a:lnTo>
                      <a:pt x="2469" y="883"/>
                    </a:lnTo>
                    <a:lnTo>
                      <a:pt x="2452" y="874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07" y="883"/>
                    </a:lnTo>
                    <a:lnTo>
                      <a:pt x="2407" y="883"/>
                    </a:lnTo>
                    <a:lnTo>
                      <a:pt x="2399" y="874"/>
                    </a:lnTo>
                    <a:lnTo>
                      <a:pt x="2399" y="874"/>
                    </a:lnTo>
                    <a:lnTo>
                      <a:pt x="2381" y="874"/>
                    </a:lnTo>
                    <a:lnTo>
                      <a:pt x="2372" y="883"/>
                    </a:lnTo>
                    <a:lnTo>
                      <a:pt x="2372" y="883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63" y="874"/>
                    </a:lnTo>
                    <a:lnTo>
                      <a:pt x="2372" y="865"/>
                    </a:lnTo>
                    <a:lnTo>
                      <a:pt x="2372" y="865"/>
                    </a:lnTo>
                    <a:lnTo>
                      <a:pt x="2372" y="857"/>
                    </a:lnTo>
                    <a:lnTo>
                      <a:pt x="2363" y="848"/>
                    </a:lnTo>
                    <a:lnTo>
                      <a:pt x="2363" y="848"/>
                    </a:lnTo>
                    <a:lnTo>
                      <a:pt x="2363" y="839"/>
                    </a:lnTo>
                    <a:lnTo>
                      <a:pt x="2363" y="839"/>
                    </a:lnTo>
                    <a:lnTo>
                      <a:pt x="2346" y="830"/>
                    </a:lnTo>
                    <a:lnTo>
                      <a:pt x="2346" y="830"/>
                    </a:lnTo>
                    <a:lnTo>
                      <a:pt x="2328" y="830"/>
                    </a:lnTo>
                    <a:lnTo>
                      <a:pt x="2310" y="830"/>
                    </a:lnTo>
                    <a:lnTo>
                      <a:pt x="2310" y="830"/>
                    </a:lnTo>
                    <a:lnTo>
                      <a:pt x="2302" y="848"/>
                    </a:lnTo>
                    <a:lnTo>
                      <a:pt x="2302" y="848"/>
                    </a:lnTo>
                    <a:lnTo>
                      <a:pt x="2293" y="848"/>
                    </a:lnTo>
                    <a:lnTo>
                      <a:pt x="2284" y="839"/>
                    </a:lnTo>
                    <a:lnTo>
                      <a:pt x="2284" y="839"/>
                    </a:lnTo>
                    <a:lnTo>
                      <a:pt x="2266" y="839"/>
                    </a:lnTo>
                    <a:lnTo>
                      <a:pt x="2266" y="839"/>
                    </a:lnTo>
                    <a:lnTo>
                      <a:pt x="2257" y="848"/>
                    </a:lnTo>
                    <a:lnTo>
                      <a:pt x="2257" y="848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49" y="857"/>
                    </a:lnTo>
                    <a:lnTo>
                      <a:pt x="2249" y="857"/>
                    </a:lnTo>
                    <a:lnTo>
                      <a:pt x="2240" y="839"/>
                    </a:lnTo>
                    <a:lnTo>
                      <a:pt x="2231" y="839"/>
                    </a:lnTo>
                    <a:lnTo>
                      <a:pt x="2231" y="839"/>
                    </a:lnTo>
                    <a:lnTo>
                      <a:pt x="2222" y="821"/>
                    </a:lnTo>
                    <a:lnTo>
                      <a:pt x="2222" y="821"/>
                    </a:lnTo>
                    <a:lnTo>
                      <a:pt x="2240" y="821"/>
                    </a:lnTo>
                    <a:lnTo>
                      <a:pt x="2257" y="804"/>
                    </a:lnTo>
                    <a:lnTo>
                      <a:pt x="2257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84" y="804"/>
                    </a:lnTo>
                    <a:lnTo>
                      <a:pt x="2293" y="795"/>
                    </a:lnTo>
                    <a:lnTo>
                      <a:pt x="2293" y="795"/>
                    </a:lnTo>
                    <a:lnTo>
                      <a:pt x="2293" y="777"/>
                    </a:lnTo>
                    <a:lnTo>
                      <a:pt x="2293" y="768"/>
                    </a:lnTo>
                    <a:lnTo>
                      <a:pt x="2293" y="768"/>
                    </a:lnTo>
                    <a:lnTo>
                      <a:pt x="2284" y="768"/>
                    </a:lnTo>
                    <a:lnTo>
                      <a:pt x="2284" y="768"/>
                    </a:lnTo>
                    <a:lnTo>
                      <a:pt x="2266" y="759"/>
                    </a:lnTo>
                    <a:lnTo>
                      <a:pt x="2266" y="759"/>
                    </a:lnTo>
                    <a:lnTo>
                      <a:pt x="2266" y="751"/>
                    </a:lnTo>
                    <a:lnTo>
                      <a:pt x="2266" y="751"/>
                    </a:lnTo>
                    <a:lnTo>
                      <a:pt x="2240" y="742"/>
                    </a:lnTo>
                    <a:lnTo>
                      <a:pt x="2231" y="733"/>
                    </a:lnTo>
                    <a:lnTo>
                      <a:pt x="2213" y="742"/>
                    </a:lnTo>
                    <a:lnTo>
                      <a:pt x="2205" y="742"/>
                    </a:lnTo>
                    <a:lnTo>
                      <a:pt x="2205" y="742"/>
                    </a:lnTo>
                    <a:lnTo>
                      <a:pt x="2196" y="733"/>
                    </a:lnTo>
                    <a:lnTo>
                      <a:pt x="2196" y="724"/>
                    </a:lnTo>
                    <a:lnTo>
                      <a:pt x="2196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60" y="724"/>
                    </a:lnTo>
                    <a:lnTo>
                      <a:pt x="2143" y="733"/>
                    </a:lnTo>
                    <a:lnTo>
                      <a:pt x="2143" y="733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43" y="706"/>
                    </a:lnTo>
                    <a:lnTo>
                      <a:pt x="2143" y="706"/>
                    </a:lnTo>
                    <a:lnTo>
                      <a:pt x="2125" y="698"/>
                    </a:lnTo>
                    <a:lnTo>
                      <a:pt x="2116" y="698"/>
                    </a:lnTo>
                    <a:lnTo>
                      <a:pt x="2116" y="698"/>
                    </a:lnTo>
                    <a:lnTo>
                      <a:pt x="2090" y="698"/>
                    </a:lnTo>
                    <a:lnTo>
                      <a:pt x="2081" y="706"/>
                    </a:lnTo>
                    <a:lnTo>
                      <a:pt x="2081" y="706"/>
                    </a:lnTo>
                    <a:lnTo>
                      <a:pt x="2072" y="706"/>
                    </a:lnTo>
                    <a:lnTo>
                      <a:pt x="2063" y="724"/>
                    </a:lnTo>
                    <a:lnTo>
                      <a:pt x="2063" y="733"/>
                    </a:lnTo>
                    <a:lnTo>
                      <a:pt x="2063" y="733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55" y="759"/>
                    </a:lnTo>
                    <a:lnTo>
                      <a:pt x="2046" y="768"/>
                    </a:lnTo>
                    <a:lnTo>
                      <a:pt x="2046" y="768"/>
                    </a:lnTo>
                    <a:lnTo>
                      <a:pt x="2046" y="759"/>
                    </a:lnTo>
                    <a:lnTo>
                      <a:pt x="2046" y="759"/>
                    </a:lnTo>
                    <a:lnTo>
                      <a:pt x="2046" y="751"/>
                    </a:lnTo>
                    <a:lnTo>
                      <a:pt x="2046" y="751"/>
                    </a:lnTo>
                    <a:lnTo>
                      <a:pt x="2055" y="742"/>
                    </a:lnTo>
                    <a:lnTo>
                      <a:pt x="2055" y="742"/>
                    </a:lnTo>
                    <a:lnTo>
                      <a:pt x="2046" y="724"/>
                    </a:lnTo>
                    <a:lnTo>
                      <a:pt x="2037" y="724"/>
                    </a:lnTo>
                    <a:lnTo>
                      <a:pt x="2037" y="724"/>
                    </a:lnTo>
                    <a:lnTo>
                      <a:pt x="2019" y="733"/>
                    </a:lnTo>
                    <a:lnTo>
                      <a:pt x="2002" y="742"/>
                    </a:lnTo>
                    <a:lnTo>
                      <a:pt x="2002" y="742"/>
                    </a:lnTo>
                    <a:lnTo>
                      <a:pt x="2002" y="751"/>
                    </a:lnTo>
                    <a:lnTo>
                      <a:pt x="2002" y="751"/>
                    </a:lnTo>
                    <a:lnTo>
                      <a:pt x="1984" y="759"/>
                    </a:lnTo>
                    <a:lnTo>
                      <a:pt x="1984" y="759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57" y="786"/>
                    </a:lnTo>
                    <a:lnTo>
                      <a:pt x="1966" y="777"/>
                    </a:lnTo>
                    <a:lnTo>
                      <a:pt x="1966" y="777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93" y="742"/>
                    </a:lnTo>
                    <a:lnTo>
                      <a:pt x="1993" y="742"/>
                    </a:lnTo>
                    <a:lnTo>
                      <a:pt x="1993" y="733"/>
                    </a:lnTo>
                    <a:lnTo>
                      <a:pt x="1993" y="733"/>
                    </a:lnTo>
                    <a:lnTo>
                      <a:pt x="2010" y="733"/>
                    </a:lnTo>
                    <a:lnTo>
                      <a:pt x="2010" y="715"/>
                    </a:lnTo>
                    <a:lnTo>
                      <a:pt x="2010" y="715"/>
                    </a:lnTo>
                    <a:lnTo>
                      <a:pt x="2010" y="706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84" y="698"/>
                    </a:lnTo>
                    <a:lnTo>
                      <a:pt x="1984" y="698"/>
                    </a:lnTo>
                    <a:lnTo>
                      <a:pt x="1966" y="706"/>
                    </a:lnTo>
                    <a:lnTo>
                      <a:pt x="1957" y="715"/>
                    </a:lnTo>
                    <a:lnTo>
                      <a:pt x="1957" y="715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40" y="724"/>
                    </a:lnTo>
                    <a:lnTo>
                      <a:pt x="1940" y="724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13" y="724"/>
                    </a:lnTo>
                    <a:lnTo>
                      <a:pt x="1913" y="724"/>
                    </a:lnTo>
                    <a:lnTo>
                      <a:pt x="1905" y="733"/>
                    </a:lnTo>
                    <a:lnTo>
                      <a:pt x="1905" y="733"/>
                    </a:lnTo>
                    <a:lnTo>
                      <a:pt x="1905" y="742"/>
                    </a:lnTo>
                    <a:lnTo>
                      <a:pt x="1905" y="742"/>
                    </a:lnTo>
                    <a:lnTo>
                      <a:pt x="1887" y="742"/>
                    </a:lnTo>
                    <a:lnTo>
                      <a:pt x="1878" y="742"/>
                    </a:lnTo>
                    <a:lnTo>
                      <a:pt x="1869" y="751"/>
                    </a:lnTo>
                    <a:lnTo>
                      <a:pt x="1852" y="759"/>
                    </a:lnTo>
                    <a:lnTo>
                      <a:pt x="1852" y="759"/>
                    </a:lnTo>
                    <a:lnTo>
                      <a:pt x="1843" y="768"/>
                    </a:lnTo>
                    <a:lnTo>
                      <a:pt x="1843" y="786"/>
                    </a:lnTo>
                    <a:lnTo>
                      <a:pt x="1843" y="786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34" y="804"/>
                    </a:lnTo>
                    <a:lnTo>
                      <a:pt x="1834" y="795"/>
                    </a:lnTo>
                    <a:lnTo>
                      <a:pt x="1834" y="795"/>
                    </a:lnTo>
                    <a:lnTo>
                      <a:pt x="1834" y="786"/>
                    </a:lnTo>
                    <a:lnTo>
                      <a:pt x="1816" y="777"/>
                    </a:lnTo>
                    <a:lnTo>
                      <a:pt x="1816" y="777"/>
                    </a:lnTo>
                    <a:lnTo>
                      <a:pt x="1807" y="777"/>
                    </a:lnTo>
                    <a:lnTo>
                      <a:pt x="1799" y="795"/>
                    </a:lnTo>
                    <a:lnTo>
                      <a:pt x="1799" y="795"/>
                    </a:lnTo>
                    <a:lnTo>
                      <a:pt x="1790" y="795"/>
                    </a:lnTo>
                    <a:lnTo>
                      <a:pt x="1790" y="795"/>
                    </a:lnTo>
                    <a:lnTo>
                      <a:pt x="1772" y="786"/>
                    </a:lnTo>
                    <a:lnTo>
                      <a:pt x="1755" y="786"/>
                    </a:lnTo>
                    <a:lnTo>
                      <a:pt x="1755" y="786"/>
                    </a:lnTo>
                    <a:lnTo>
                      <a:pt x="1746" y="786"/>
                    </a:lnTo>
                    <a:lnTo>
                      <a:pt x="1737" y="795"/>
                    </a:lnTo>
                    <a:lnTo>
                      <a:pt x="1737" y="795"/>
                    </a:lnTo>
                    <a:lnTo>
                      <a:pt x="1737" y="804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37" y="812"/>
                    </a:lnTo>
                    <a:lnTo>
                      <a:pt x="1737" y="812"/>
                    </a:lnTo>
                    <a:lnTo>
                      <a:pt x="1728" y="812"/>
                    </a:lnTo>
                    <a:lnTo>
                      <a:pt x="1728" y="812"/>
                    </a:lnTo>
                    <a:lnTo>
                      <a:pt x="1719" y="804"/>
                    </a:lnTo>
                    <a:lnTo>
                      <a:pt x="1702" y="812"/>
                    </a:lnTo>
                    <a:lnTo>
                      <a:pt x="1702" y="812"/>
                    </a:lnTo>
                    <a:lnTo>
                      <a:pt x="1702" y="830"/>
                    </a:lnTo>
                    <a:lnTo>
                      <a:pt x="1702" y="830"/>
                    </a:lnTo>
                    <a:lnTo>
                      <a:pt x="1702" y="839"/>
                    </a:lnTo>
                    <a:lnTo>
                      <a:pt x="1702" y="848"/>
                    </a:lnTo>
                    <a:lnTo>
                      <a:pt x="1702" y="848"/>
                    </a:lnTo>
                    <a:lnTo>
                      <a:pt x="1693" y="848"/>
                    </a:lnTo>
                    <a:lnTo>
                      <a:pt x="1693" y="848"/>
                    </a:lnTo>
                    <a:lnTo>
                      <a:pt x="1693" y="839"/>
                    </a:lnTo>
                    <a:lnTo>
                      <a:pt x="1693" y="839"/>
                    </a:lnTo>
                    <a:lnTo>
                      <a:pt x="1693" y="830"/>
                    </a:lnTo>
                    <a:lnTo>
                      <a:pt x="1675" y="821"/>
                    </a:lnTo>
                    <a:lnTo>
                      <a:pt x="1675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66" y="812"/>
                    </a:lnTo>
                    <a:lnTo>
                      <a:pt x="1657" y="795"/>
                    </a:lnTo>
                    <a:lnTo>
                      <a:pt x="1657" y="795"/>
                    </a:lnTo>
                    <a:lnTo>
                      <a:pt x="1640" y="795"/>
                    </a:lnTo>
                    <a:lnTo>
                      <a:pt x="1631" y="795"/>
                    </a:lnTo>
                    <a:lnTo>
                      <a:pt x="1631" y="795"/>
                    </a:lnTo>
                    <a:lnTo>
                      <a:pt x="1622" y="795"/>
                    </a:lnTo>
                    <a:lnTo>
                      <a:pt x="1622" y="795"/>
                    </a:lnTo>
                    <a:lnTo>
                      <a:pt x="1613" y="804"/>
                    </a:lnTo>
                    <a:lnTo>
                      <a:pt x="1605" y="804"/>
                    </a:lnTo>
                    <a:lnTo>
                      <a:pt x="1605" y="804"/>
                    </a:lnTo>
                    <a:lnTo>
                      <a:pt x="1596" y="804"/>
                    </a:lnTo>
                    <a:lnTo>
                      <a:pt x="1596" y="812"/>
                    </a:lnTo>
                    <a:lnTo>
                      <a:pt x="1596" y="812"/>
                    </a:lnTo>
                    <a:lnTo>
                      <a:pt x="1587" y="821"/>
                    </a:lnTo>
                    <a:lnTo>
                      <a:pt x="1596" y="830"/>
                    </a:lnTo>
                    <a:lnTo>
                      <a:pt x="1596" y="830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87" y="839"/>
                    </a:lnTo>
                    <a:lnTo>
                      <a:pt x="1587" y="839"/>
                    </a:lnTo>
                    <a:lnTo>
                      <a:pt x="1578" y="848"/>
                    </a:lnTo>
                    <a:lnTo>
                      <a:pt x="1569" y="857"/>
                    </a:lnTo>
                    <a:lnTo>
                      <a:pt x="1569" y="857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0" y="857"/>
                    </a:lnTo>
                    <a:lnTo>
                      <a:pt x="1552" y="848"/>
                    </a:lnTo>
                    <a:lnTo>
                      <a:pt x="1543" y="848"/>
                    </a:lnTo>
                    <a:lnTo>
                      <a:pt x="1543" y="848"/>
                    </a:lnTo>
                    <a:lnTo>
                      <a:pt x="1525" y="857"/>
                    </a:lnTo>
                    <a:lnTo>
                      <a:pt x="1516" y="865"/>
                    </a:lnTo>
                    <a:lnTo>
                      <a:pt x="1499" y="874"/>
                    </a:lnTo>
                    <a:lnTo>
                      <a:pt x="1499" y="874"/>
                    </a:lnTo>
                    <a:lnTo>
                      <a:pt x="1490" y="883"/>
                    </a:lnTo>
                    <a:lnTo>
                      <a:pt x="1481" y="901"/>
                    </a:lnTo>
                    <a:lnTo>
                      <a:pt x="1481" y="901"/>
                    </a:lnTo>
                    <a:lnTo>
                      <a:pt x="1490" y="909"/>
                    </a:lnTo>
                    <a:lnTo>
                      <a:pt x="1499" y="909"/>
                    </a:lnTo>
                    <a:lnTo>
                      <a:pt x="1499" y="909"/>
                    </a:lnTo>
                    <a:lnTo>
                      <a:pt x="1507" y="918"/>
                    </a:lnTo>
                    <a:lnTo>
                      <a:pt x="1516" y="909"/>
                    </a:lnTo>
                    <a:lnTo>
                      <a:pt x="1516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16" y="918"/>
                    </a:lnTo>
                    <a:lnTo>
                      <a:pt x="1516" y="918"/>
                    </a:lnTo>
                    <a:lnTo>
                      <a:pt x="1507" y="918"/>
                    </a:lnTo>
                    <a:lnTo>
                      <a:pt x="1507" y="918"/>
                    </a:lnTo>
                    <a:lnTo>
                      <a:pt x="1499" y="927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81" y="927"/>
                    </a:lnTo>
                    <a:lnTo>
                      <a:pt x="1481" y="927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46" y="927"/>
                    </a:lnTo>
                    <a:lnTo>
                      <a:pt x="1446" y="927"/>
                    </a:lnTo>
                    <a:lnTo>
                      <a:pt x="1446" y="918"/>
                    </a:lnTo>
                    <a:lnTo>
                      <a:pt x="1446" y="918"/>
                    </a:lnTo>
                    <a:lnTo>
                      <a:pt x="1446" y="909"/>
                    </a:lnTo>
                    <a:lnTo>
                      <a:pt x="1437" y="901"/>
                    </a:lnTo>
                    <a:lnTo>
                      <a:pt x="1437" y="901"/>
                    </a:lnTo>
                    <a:lnTo>
                      <a:pt x="1428" y="901"/>
                    </a:lnTo>
                    <a:lnTo>
                      <a:pt x="1419" y="909"/>
                    </a:lnTo>
                    <a:lnTo>
                      <a:pt x="1419" y="909"/>
                    </a:lnTo>
                    <a:lnTo>
                      <a:pt x="1410" y="909"/>
                    </a:lnTo>
                    <a:lnTo>
                      <a:pt x="1410" y="909"/>
                    </a:lnTo>
                    <a:lnTo>
                      <a:pt x="1393" y="927"/>
                    </a:lnTo>
                    <a:lnTo>
                      <a:pt x="1393" y="927"/>
                    </a:lnTo>
                    <a:lnTo>
                      <a:pt x="1384" y="936"/>
                    </a:lnTo>
                    <a:lnTo>
                      <a:pt x="1375" y="945"/>
                    </a:lnTo>
                    <a:lnTo>
                      <a:pt x="1384" y="945"/>
                    </a:lnTo>
                    <a:lnTo>
                      <a:pt x="1384" y="945"/>
                    </a:lnTo>
                    <a:lnTo>
                      <a:pt x="1375" y="954"/>
                    </a:lnTo>
                    <a:lnTo>
                      <a:pt x="1375" y="954"/>
                    </a:lnTo>
                    <a:lnTo>
                      <a:pt x="1366" y="954"/>
                    </a:lnTo>
                    <a:lnTo>
                      <a:pt x="1366" y="954"/>
                    </a:lnTo>
                    <a:lnTo>
                      <a:pt x="1366" y="971"/>
                    </a:lnTo>
                    <a:lnTo>
                      <a:pt x="1366" y="980"/>
                    </a:lnTo>
                    <a:lnTo>
                      <a:pt x="1366" y="980"/>
                    </a:lnTo>
                    <a:lnTo>
                      <a:pt x="1375" y="989"/>
                    </a:lnTo>
                    <a:lnTo>
                      <a:pt x="1384" y="989"/>
                    </a:lnTo>
                    <a:lnTo>
                      <a:pt x="1384" y="989"/>
                    </a:lnTo>
                    <a:lnTo>
                      <a:pt x="1402" y="980"/>
                    </a:lnTo>
                    <a:lnTo>
                      <a:pt x="1402" y="980"/>
                    </a:lnTo>
                    <a:lnTo>
                      <a:pt x="1410" y="989"/>
                    </a:lnTo>
                    <a:lnTo>
                      <a:pt x="1419" y="989"/>
                    </a:lnTo>
                    <a:lnTo>
                      <a:pt x="1419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19" y="1007"/>
                    </a:lnTo>
                    <a:lnTo>
                      <a:pt x="1410" y="1007"/>
                    </a:lnTo>
                    <a:lnTo>
                      <a:pt x="1410" y="1007"/>
                    </a:lnTo>
                    <a:lnTo>
                      <a:pt x="1393" y="1015"/>
                    </a:lnTo>
                    <a:lnTo>
                      <a:pt x="1384" y="1024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57" y="1060"/>
                    </a:lnTo>
                    <a:lnTo>
                      <a:pt x="1357" y="1077"/>
                    </a:lnTo>
                    <a:lnTo>
                      <a:pt x="1357" y="1077"/>
                    </a:lnTo>
                    <a:lnTo>
                      <a:pt x="1340" y="1104"/>
                    </a:lnTo>
                    <a:lnTo>
                      <a:pt x="1305" y="1139"/>
                    </a:lnTo>
                    <a:lnTo>
                      <a:pt x="1305" y="1139"/>
                    </a:lnTo>
                    <a:lnTo>
                      <a:pt x="1296" y="1148"/>
                    </a:lnTo>
                    <a:lnTo>
                      <a:pt x="1287" y="1165"/>
                    </a:lnTo>
                    <a:lnTo>
                      <a:pt x="1287" y="1165"/>
                    </a:lnTo>
                    <a:lnTo>
                      <a:pt x="1296" y="1174"/>
                    </a:lnTo>
                    <a:lnTo>
                      <a:pt x="1296" y="1174"/>
                    </a:lnTo>
                    <a:lnTo>
                      <a:pt x="1296" y="1183"/>
                    </a:lnTo>
                    <a:lnTo>
                      <a:pt x="1296" y="1183"/>
                    </a:lnTo>
                    <a:lnTo>
                      <a:pt x="1287" y="1183"/>
                    </a:lnTo>
                    <a:lnTo>
                      <a:pt x="1278" y="1183"/>
                    </a:lnTo>
                    <a:lnTo>
                      <a:pt x="1278" y="1183"/>
                    </a:lnTo>
                    <a:lnTo>
                      <a:pt x="1260" y="1183"/>
                    </a:lnTo>
                    <a:lnTo>
                      <a:pt x="1260" y="1183"/>
                    </a:lnTo>
                    <a:lnTo>
                      <a:pt x="1252" y="1183"/>
                    </a:lnTo>
                    <a:lnTo>
                      <a:pt x="1243" y="1201"/>
                    </a:lnTo>
                    <a:lnTo>
                      <a:pt x="1243" y="1201"/>
                    </a:lnTo>
                    <a:lnTo>
                      <a:pt x="1252" y="1218"/>
                    </a:lnTo>
                    <a:lnTo>
                      <a:pt x="1252" y="1218"/>
                    </a:lnTo>
                    <a:lnTo>
                      <a:pt x="1243" y="1236"/>
                    </a:lnTo>
                    <a:lnTo>
                      <a:pt x="1243" y="1236"/>
                    </a:lnTo>
                    <a:lnTo>
                      <a:pt x="1234" y="1245"/>
                    </a:lnTo>
                    <a:lnTo>
                      <a:pt x="1234" y="1245"/>
                    </a:lnTo>
                    <a:lnTo>
                      <a:pt x="1234" y="1263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34" y="1271"/>
                    </a:lnTo>
                    <a:lnTo>
                      <a:pt x="1225" y="1271"/>
                    </a:lnTo>
                    <a:lnTo>
                      <a:pt x="1225" y="1271"/>
                    </a:lnTo>
                    <a:lnTo>
                      <a:pt x="1207" y="1280"/>
                    </a:lnTo>
                    <a:lnTo>
                      <a:pt x="1207" y="1280"/>
                    </a:lnTo>
                    <a:lnTo>
                      <a:pt x="1190" y="1289"/>
                    </a:lnTo>
                    <a:lnTo>
                      <a:pt x="1190" y="1289"/>
                    </a:lnTo>
                    <a:lnTo>
                      <a:pt x="1181" y="1289"/>
                    </a:lnTo>
                    <a:lnTo>
                      <a:pt x="1172" y="1298"/>
                    </a:lnTo>
                    <a:lnTo>
                      <a:pt x="1172" y="1298"/>
                    </a:lnTo>
                    <a:lnTo>
                      <a:pt x="1172" y="1307"/>
                    </a:lnTo>
                    <a:lnTo>
                      <a:pt x="1181" y="1316"/>
                    </a:lnTo>
                    <a:lnTo>
                      <a:pt x="1190" y="1333"/>
                    </a:lnTo>
                    <a:lnTo>
                      <a:pt x="1190" y="1333"/>
                    </a:lnTo>
                    <a:lnTo>
                      <a:pt x="1181" y="1324"/>
                    </a:lnTo>
                    <a:lnTo>
                      <a:pt x="1163" y="1333"/>
                    </a:lnTo>
                    <a:lnTo>
                      <a:pt x="1163" y="1333"/>
                    </a:lnTo>
                    <a:lnTo>
                      <a:pt x="1155" y="1342"/>
                    </a:lnTo>
                    <a:lnTo>
                      <a:pt x="1137" y="1351"/>
                    </a:lnTo>
                    <a:lnTo>
                      <a:pt x="1137" y="1351"/>
                    </a:lnTo>
                    <a:lnTo>
                      <a:pt x="1120" y="1360"/>
                    </a:lnTo>
                    <a:lnTo>
                      <a:pt x="1111" y="1369"/>
                    </a:lnTo>
                    <a:lnTo>
                      <a:pt x="1111" y="1369"/>
                    </a:lnTo>
                    <a:lnTo>
                      <a:pt x="1111" y="1386"/>
                    </a:lnTo>
                    <a:lnTo>
                      <a:pt x="1111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085" y="1395"/>
                    </a:lnTo>
                    <a:lnTo>
                      <a:pt x="1076" y="1413"/>
                    </a:lnTo>
                    <a:lnTo>
                      <a:pt x="1076" y="1413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30"/>
                    </a:lnTo>
                    <a:lnTo>
                      <a:pt x="1076" y="1430"/>
                    </a:lnTo>
                    <a:lnTo>
                      <a:pt x="1067" y="1421"/>
                    </a:lnTo>
                    <a:lnTo>
                      <a:pt x="1067" y="1421"/>
                    </a:lnTo>
                    <a:lnTo>
                      <a:pt x="1059" y="1413"/>
                    </a:lnTo>
                    <a:lnTo>
                      <a:pt x="1050" y="1404"/>
                    </a:lnTo>
                    <a:lnTo>
                      <a:pt x="1041" y="1404"/>
                    </a:lnTo>
                    <a:lnTo>
                      <a:pt x="1041" y="1404"/>
                    </a:lnTo>
                    <a:lnTo>
                      <a:pt x="1032" y="1413"/>
                    </a:lnTo>
                    <a:lnTo>
                      <a:pt x="1023" y="1421"/>
                    </a:lnTo>
                    <a:lnTo>
                      <a:pt x="1023" y="1421"/>
                    </a:lnTo>
                    <a:lnTo>
                      <a:pt x="1032" y="1448"/>
                    </a:lnTo>
                    <a:lnTo>
                      <a:pt x="1032" y="1448"/>
                    </a:lnTo>
                    <a:lnTo>
                      <a:pt x="1014" y="1448"/>
                    </a:lnTo>
                    <a:lnTo>
                      <a:pt x="1006" y="1457"/>
                    </a:lnTo>
                    <a:lnTo>
                      <a:pt x="1006" y="1457"/>
                    </a:lnTo>
                    <a:lnTo>
                      <a:pt x="979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53" y="1466"/>
                    </a:lnTo>
                    <a:lnTo>
                      <a:pt x="944" y="1483"/>
                    </a:lnTo>
                    <a:lnTo>
                      <a:pt x="944" y="1483"/>
                    </a:lnTo>
                    <a:lnTo>
                      <a:pt x="953" y="1492"/>
                    </a:lnTo>
                    <a:lnTo>
                      <a:pt x="953" y="1492"/>
                    </a:lnTo>
                    <a:lnTo>
                      <a:pt x="953" y="1501"/>
                    </a:lnTo>
                    <a:lnTo>
                      <a:pt x="953" y="1501"/>
                    </a:lnTo>
                    <a:lnTo>
                      <a:pt x="935" y="1492"/>
                    </a:lnTo>
                    <a:lnTo>
                      <a:pt x="935" y="1492"/>
                    </a:lnTo>
                    <a:lnTo>
                      <a:pt x="917" y="1492"/>
                    </a:lnTo>
                    <a:lnTo>
                      <a:pt x="917" y="1492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891" y="1519"/>
                    </a:lnTo>
                    <a:lnTo>
                      <a:pt x="891" y="1519"/>
                    </a:lnTo>
                    <a:lnTo>
                      <a:pt x="882" y="1519"/>
                    </a:lnTo>
                    <a:lnTo>
                      <a:pt x="882" y="1519"/>
                    </a:lnTo>
                    <a:lnTo>
                      <a:pt x="873" y="1519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73" y="1554"/>
                    </a:lnTo>
                    <a:lnTo>
                      <a:pt x="873" y="1554"/>
                    </a:lnTo>
                    <a:lnTo>
                      <a:pt x="864" y="1545"/>
                    </a:lnTo>
                    <a:lnTo>
                      <a:pt x="864" y="1545"/>
                    </a:lnTo>
                    <a:lnTo>
                      <a:pt x="856" y="1545"/>
                    </a:lnTo>
                    <a:lnTo>
                      <a:pt x="856" y="1545"/>
                    </a:lnTo>
                    <a:lnTo>
                      <a:pt x="838" y="1545"/>
                    </a:lnTo>
                    <a:lnTo>
                      <a:pt x="838" y="1545"/>
                    </a:lnTo>
                    <a:lnTo>
                      <a:pt x="829" y="1554"/>
                    </a:lnTo>
                    <a:lnTo>
                      <a:pt x="829" y="1554"/>
                    </a:lnTo>
                    <a:lnTo>
                      <a:pt x="829" y="1563"/>
                    </a:lnTo>
                    <a:lnTo>
                      <a:pt x="829" y="1563"/>
                    </a:lnTo>
                    <a:lnTo>
                      <a:pt x="820" y="1572"/>
                    </a:lnTo>
                    <a:lnTo>
                      <a:pt x="820" y="1572"/>
                    </a:lnTo>
                    <a:lnTo>
                      <a:pt x="820" y="1580"/>
                    </a:lnTo>
                    <a:lnTo>
                      <a:pt x="820" y="1580"/>
                    </a:lnTo>
                    <a:lnTo>
                      <a:pt x="829" y="1598"/>
                    </a:lnTo>
                    <a:lnTo>
                      <a:pt x="838" y="1607"/>
                    </a:lnTo>
                    <a:lnTo>
                      <a:pt x="838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38" y="1625"/>
                    </a:lnTo>
                    <a:lnTo>
                      <a:pt x="838" y="1625"/>
                    </a:lnTo>
                    <a:lnTo>
                      <a:pt x="847" y="1633"/>
                    </a:lnTo>
                    <a:lnTo>
                      <a:pt x="847" y="1633"/>
                    </a:lnTo>
                    <a:lnTo>
                      <a:pt x="838" y="1642"/>
                    </a:lnTo>
                    <a:lnTo>
                      <a:pt x="838" y="1642"/>
                    </a:lnTo>
                    <a:lnTo>
                      <a:pt x="829" y="1642"/>
                    </a:lnTo>
                    <a:lnTo>
                      <a:pt x="829" y="1660"/>
                    </a:lnTo>
                    <a:lnTo>
                      <a:pt x="829" y="1660"/>
                    </a:lnTo>
                    <a:lnTo>
                      <a:pt x="838" y="1677"/>
                    </a:lnTo>
                    <a:lnTo>
                      <a:pt x="838" y="1677"/>
                    </a:lnTo>
                    <a:lnTo>
                      <a:pt x="829" y="1677"/>
                    </a:lnTo>
                    <a:lnTo>
                      <a:pt x="829" y="1677"/>
                    </a:lnTo>
                    <a:lnTo>
                      <a:pt x="829" y="1686"/>
                    </a:lnTo>
                    <a:lnTo>
                      <a:pt x="820" y="1695"/>
                    </a:lnTo>
                    <a:lnTo>
                      <a:pt x="820" y="1695"/>
                    </a:lnTo>
                    <a:lnTo>
                      <a:pt x="829" y="1704"/>
                    </a:lnTo>
                    <a:lnTo>
                      <a:pt x="829" y="1713"/>
                    </a:lnTo>
                    <a:lnTo>
                      <a:pt x="829" y="1713"/>
                    </a:lnTo>
                    <a:lnTo>
                      <a:pt x="847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64" y="1722"/>
                    </a:lnTo>
                    <a:lnTo>
                      <a:pt x="882" y="1730"/>
                    </a:lnTo>
                    <a:lnTo>
                      <a:pt x="882" y="1730"/>
                    </a:lnTo>
                    <a:lnTo>
                      <a:pt x="882" y="1739"/>
                    </a:lnTo>
                    <a:lnTo>
                      <a:pt x="882" y="1739"/>
                    </a:lnTo>
                    <a:lnTo>
                      <a:pt x="873" y="1739"/>
                    </a:lnTo>
                    <a:lnTo>
                      <a:pt x="873" y="1739"/>
                    </a:lnTo>
                    <a:lnTo>
                      <a:pt x="864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47" y="1730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38" y="1766"/>
                    </a:lnTo>
                    <a:lnTo>
                      <a:pt x="838" y="1766"/>
                    </a:lnTo>
                    <a:lnTo>
                      <a:pt x="829" y="1775"/>
                    </a:lnTo>
                    <a:lnTo>
                      <a:pt x="829" y="1775"/>
                    </a:lnTo>
                    <a:lnTo>
                      <a:pt x="838" y="1792"/>
                    </a:lnTo>
                    <a:lnTo>
                      <a:pt x="847" y="1792"/>
                    </a:lnTo>
                    <a:lnTo>
                      <a:pt x="847" y="1792"/>
                    </a:lnTo>
                    <a:lnTo>
                      <a:pt x="864" y="1792"/>
                    </a:lnTo>
                    <a:lnTo>
                      <a:pt x="873" y="1783"/>
                    </a:lnTo>
                    <a:lnTo>
                      <a:pt x="873" y="1783"/>
                    </a:lnTo>
                    <a:lnTo>
                      <a:pt x="882" y="1783"/>
                    </a:lnTo>
                    <a:lnTo>
                      <a:pt x="882" y="1783"/>
                    </a:lnTo>
                    <a:lnTo>
                      <a:pt x="882" y="1775"/>
                    </a:lnTo>
                    <a:lnTo>
                      <a:pt x="882" y="1775"/>
                    </a:lnTo>
                    <a:lnTo>
                      <a:pt x="891" y="1783"/>
                    </a:lnTo>
                    <a:lnTo>
                      <a:pt x="891" y="1783"/>
                    </a:lnTo>
                    <a:lnTo>
                      <a:pt x="882" y="1783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64" y="1810"/>
                    </a:lnTo>
                    <a:lnTo>
                      <a:pt x="856" y="1828"/>
                    </a:lnTo>
                    <a:lnTo>
                      <a:pt x="856" y="1828"/>
                    </a:lnTo>
                    <a:lnTo>
                      <a:pt x="864" y="1845"/>
                    </a:lnTo>
                    <a:lnTo>
                      <a:pt x="891" y="1854"/>
                    </a:lnTo>
                    <a:lnTo>
                      <a:pt x="917" y="1872"/>
                    </a:lnTo>
                    <a:lnTo>
                      <a:pt x="917" y="1872"/>
                    </a:lnTo>
                    <a:lnTo>
                      <a:pt x="926" y="1872"/>
                    </a:lnTo>
                    <a:lnTo>
                      <a:pt x="926" y="1872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70" y="1889"/>
                    </a:lnTo>
                    <a:lnTo>
                      <a:pt x="970" y="1889"/>
                    </a:lnTo>
                    <a:lnTo>
                      <a:pt x="997" y="1889"/>
                    </a:lnTo>
                    <a:lnTo>
                      <a:pt x="997" y="1889"/>
                    </a:lnTo>
                    <a:lnTo>
                      <a:pt x="1023" y="1881"/>
                    </a:lnTo>
                    <a:lnTo>
                      <a:pt x="1050" y="1854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29" y="1810"/>
                    </a:lnTo>
                    <a:lnTo>
                      <a:pt x="1129" y="1810"/>
                    </a:lnTo>
                    <a:lnTo>
                      <a:pt x="1146" y="1801"/>
                    </a:lnTo>
                    <a:lnTo>
                      <a:pt x="1146" y="1792"/>
                    </a:lnTo>
                    <a:lnTo>
                      <a:pt x="1146" y="1792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63" y="1792"/>
                    </a:lnTo>
                    <a:lnTo>
                      <a:pt x="1172" y="1801"/>
                    </a:lnTo>
                    <a:lnTo>
                      <a:pt x="1172" y="1801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9"/>
                    </a:lnTo>
                    <a:lnTo>
                      <a:pt x="1181" y="1819"/>
                    </a:lnTo>
                    <a:lnTo>
                      <a:pt x="1181" y="1854"/>
                    </a:lnTo>
                    <a:lnTo>
                      <a:pt x="1207" y="1881"/>
                    </a:lnTo>
                    <a:lnTo>
                      <a:pt x="1207" y="1881"/>
                    </a:lnTo>
                    <a:lnTo>
                      <a:pt x="1216" y="1889"/>
                    </a:lnTo>
                    <a:lnTo>
                      <a:pt x="1216" y="1898"/>
                    </a:lnTo>
                    <a:lnTo>
                      <a:pt x="1216" y="1898"/>
                    </a:lnTo>
                    <a:lnTo>
                      <a:pt x="1216" y="1916"/>
                    </a:lnTo>
                    <a:lnTo>
                      <a:pt x="1225" y="1933"/>
                    </a:lnTo>
                    <a:lnTo>
                      <a:pt x="1225" y="1933"/>
                    </a:lnTo>
                    <a:lnTo>
                      <a:pt x="1234" y="1951"/>
                    </a:lnTo>
                    <a:lnTo>
                      <a:pt x="1234" y="1951"/>
                    </a:lnTo>
                    <a:lnTo>
                      <a:pt x="1234" y="1960"/>
                    </a:lnTo>
                    <a:lnTo>
                      <a:pt x="1234" y="1969"/>
                    </a:lnTo>
                    <a:lnTo>
                      <a:pt x="1234" y="1969"/>
                    </a:lnTo>
                    <a:lnTo>
                      <a:pt x="1243" y="1978"/>
                    </a:lnTo>
                    <a:lnTo>
                      <a:pt x="1252" y="1986"/>
                    </a:lnTo>
                    <a:lnTo>
                      <a:pt x="1252" y="1986"/>
                    </a:lnTo>
                    <a:lnTo>
                      <a:pt x="1269" y="2004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31"/>
                    </a:lnTo>
                    <a:lnTo>
                      <a:pt x="1260" y="2031"/>
                    </a:lnTo>
                    <a:lnTo>
                      <a:pt x="1269" y="2039"/>
                    </a:lnTo>
                    <a:lnTo>
                      <a:pt x="1278" y="2048"/>
                    </a:lnTo>
                    <a:lnTo>
                      <a:pt x="1278" y="2092"/>
                    </a:lnTo>
                    <a:lnTo>
                      <a:pt x="1278" y="2092"/>
                    </a:lnTo>
                    <a:lnTo>
                      <a:pt x="1287" y="2101"/>
                    </a:lnTo>
                    <a:lnTo>
                      <a:pt x="1296" y="2110"/>
                    </a:lnTo>
                    <a:lnTo>
                      <a:pt x="1296" y="2110"/>
                    </a:lnTo>
                    <a:lnTo>
                      <a:pt x="1313" y="2101"/>
                    </a:lnTo>
                    <a:lnTo>
                      <a:pt x="1331" y="2101"/>
                    </a:lnTo>
                    <a:lnTo>
                      <a:pt x="1331" y="2101"/>
                    </a:lnTo>
                    <a:lnTo>
                      <a:pt x="1349" y="2101"/>
                    </a:lnTo>
                    <a:lnTo>
                      <a:pt x="1357" y="2092"/>
                    </a:lnTo>
                    <a:lnTo>
                      <a:pt x="1357" y="2092"/>
                    </a:lnTo>
                    <a:lnTo>
                      <a:pt x="1357" y="2075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75" y="2057"/>
                    </a:lnTo>
                    <a:lnTo>
                      <a:pt x="1375" y="2039"/>
                    </a:lnTo>
                    <a:lnTo>
                      <a:pt x="1375" y="2039"/>
                    </a:lnTo>
                    <a:lnTo>
                      <a:pt x="1393" y="2039"/>
                    </a:lnTo>
                    <a:lnTo>
                      <a:pt x="1393" y="2039"/>
                    </a:lnTo>
                    <a:lnTo>
                      <a:pt x="1410" y="2048"/>
                    </a:lnTo>
                    <a:lnTo>
                      <a:pt x="1410" y="2048"/>
                    </a:lnTo>
                    <a:lnTo>
                      <a:pt x="1419" y="2048"/>
                    </a:lnTo>
                    <a:lnTo>
                      <a:pt x="1428" y="2048"/>
                    </a:lnTo>
                    <a:lnTo>
                      <a:pt x="1428" y="2048"/>
                    </a:lnTo>
                    <a:lnTo>
                      <a:pt x="1437" y="2048"/>
                    </a:lnTo>
                    <a:lnTo>
                      <a:pt x="1446" y="2039"/>
                    </a:lnTo>
                    <a:lnTo>
                      <a:pt x="1455" y="2022"/>
                    </a:lnTo>
                    <a:lnTo>
                      <a:pt x="1455" y="2022"/>
                    </a:lnTo>
                    <a:lnTo>
                      <a:pt x="1455" y="2013"/>
                    </a:lnTo>
                    <a:lnTo>
                      <a:pt x="1455" y="2013"/>
                    </a:lnTo>
                    <a:lnTo>
                      <a:pt x="1463" y="2022"/>
                    </a:lnTo>
                    <a:lnTo>
                      <a:pt x="1463" y="2022"/>
                    </a:lnTo>
                    <a:lnTo>
                      <a:pt x="1472" y="2022"/>
                    </a:lnTo>
                    <a:lnTo>
                      <a:pt x="1481" y="2022"/>
                    </a:lnTo>
                    <a:lnTo>
                      <a:pt x="1481" y="2022"/>
                    </a:lnTo>
                    <a:lnTo>
                      <a:pt x="1499" y="1986"/>
                    </a:lnTo>
                    <a:lnTo>
                      <a:pt x="1499" y="1986"/>
                    </a:lnTo>
                    <a:lnTo>
                      <a:pt x="1507" y="1978"/>
                    </a:lnTo>
                    <a:lnTo>
                      <a:pt x="1499" y="1969"/>
                    </a:lnTo>
                    <a:lnTo>
                      <a:pt x="1499" y="1969"/>
                    </a:lnTo>
                    <a:lnTo>
                      <a:pt x="1490" y="1960"/>
                    </a:lnTo>
                    <a:lnTo>
                      <a:pt x="1481" y="1969"/>
                    </a:lnTo>
                    <a:lnTo>
                      <a:pt x="1481" y="1969"/>
                    </a:lnTo>
                    <a:lnTo>
                      <a:pt x="1490" y="1933"/>
                    </a:lnTo>
                    <a:lnTo>
                      <a:pt x="1490" y="1933"/>
                    </a:lnTo>
                    <a:lnTo>
                      <a:pt x="1490" y="1907"/>
                    </a:lnTo>
                    <a:lnTo>
                      <a:pt x="1490" y="1881"/>
                    </a:lnTo>
                    <a:lnTo>
                      <a:pt x="1490" y="1881"/>
                    </a:lnTo>
                    <a:lnTo>
                      <a:pt x="1490" y="1872"/>
                    </a:lnTo>
                    <a:lnTo>
                      <a:pt x="1490" y="1872"/>
                    </a:lnTo>
                    <a:lnTo>
                      <a:pt x="1499" y="1854"/>
                    </a:lnTo>
                    <a:lnTo>
                      <a:pt x="1499" y="1854"/>
                    </a:lnTo>
                    <a:lnTo>
                      <a:pt x="1499" y="1845"/>
                    </a:lnTo>
                    <a:lnTo>
                      <a:pt x="1507" y="1836"/>
                    </a:lnTo>
                    <a:lnTo>
                      <a:pt x="1525" y="1828"/>
                    </a:lnTo>
                    <a:lnTo>
                      <a:pt x="1525" y="1828"/>
                    </a:lnTo>
                    <a:lnTo>
                      <a:pt x="1560" y="1810"/>
                    </a:lnTo>
                    <a:lnTo>
                      <a:pt x="1569" y="1792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87" y="1766"/>
                    </a:lnTo>
                    <a:lnTo>
                      <a:pt x="1587" y="1766"/>
                    </a:lnTo>
                    <a:lnTo>
                      <a:pt x="1596" y="1757"/>
                    </a:lnTo>
                    <a:lnTo>
                      <a:pt x="1596" y="1757"/>
                    </a:lnTo>
                    <a:lnTo>
                      <a:pt x="1596" y="1748"/>
                    </a:lnTo>
                    <a:lnTo>
                      <a:pt x="1596" y="1748"/>
                    </a:lnTo>
                    <a:lnTo>
                      <a:pt x="1605" y="1739"/>
                    </a:lnTo>
                    <a:lnTo>
                      <a:pt x="1613" y="1730"/>
                    </a:lnTo>
                    <a:lnTo>
                      <a:pt x="1613" y="1730"/>
                    </a:lnTo>
                    <a:lnTo>
                      <a:pt x="1613" y="1713"/>
                    </a:lnTo>
                    <a:lnTo>
                      <a:pt x="1613" y="1713"/>
                    </a:lnTo>
                    <a:lnTo>
                      <a:pt x="1605" y="1713"/>
                    </a:lnTo>
                    <a:lnTo>
                      <a:pt x="1605" y="1713"/>
                    </a:lnTo>
                    <a:lnTo>
                      <a:pt x="1560" y="1669"/>
                    </a:lnTo>
                    <a:lnTo>
                      <a:pt x="1560" y="1669"/>
                    </a:lnTo>
                    <a:lnTo>
                      <a:pt x="1543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16" y="1660"/>
                    </a:lnTo>
                    <a:lnTo>
                      <a:pt x="1516" y="1660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80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27"/>
                    </a:lnTo>
                    <a:lnTo>
                      <a:pt x="1543" y="1510"/>
                    </a:lnTo>
                    <a:lnTo>
                      <a:pt x="1543" y="1510"/>
                    </a:lnTo>
                    <a:lnTo>
                      <a:pt x="1552" y="1510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9" y="1483"/>
                    </a:lnTo>
                    <a:lnTo>
                      <a:pt x="1569" y="1483"/>
                    </a:lnTo>
                    <a:lnTo>
                      <a:pt x="1587" y="1483"/>
                    </a:lnTo>
                    <a:lnTo>
                      <a:pt x="1587" y="1466"/>
                    </a:lnTo>
                    <a:lnTo>
                      <a:pt x="1587" y="1466"/>
                    </a:lnTo>
                    <a:lnTo>
                      <a:pt x="1596" y="1466"/>
                    </a:lnTo>
                    <a:lnTo>
                      <a:pt x="1596" y="1466"/>
                    </a:lnTo>
                    <a:lnTo>
                      <a:pt x="1605" y="1448"/>
                    </a:lnTo>
                    <a:lnTo>
                      <a:pt x="1605" y="1448"/>
                    </a:lnTo>
                    <a:lnTo>
                      <a:pt x="1631" y="1439"/>
                    </a:lnTo>
                    <a:lnTo>
                      <a:pt x="1631" y="1439"/>
                    </a:lnTo>
                    <a:lnTo>
                      <a:pt x="1631" y="1430"/>
                    </a:lnTo>
                    <a:lnTo>
                      <a:pt x="1631" y="1430"/>
                    </a:lnTo>
                    <a:lnTo>
                      <a:pt x="1640" y="1430"/>
                    </a:lnTo>
                    <a:lnTo>
                      <a:pt x="1640" y="1430"/>
                    </a:lnTo>
                    <a:lnTo>
                      <a:pt x="1649" y="1421"/>
                    </a:lnTo>
                    <a:lnTo>
                      <a:pt x="1649" y="1421"/>
                    </a:lnTo>
                    <a:lnTo>
                      <a:pt x="1666" y="1413"/>
                    </a:lnTo>
                    <a:lnTo>
                      <a:pt x="1666" y="1413"/>
                    </a:lnTo>
                    <a:lnTo>
                      <a:pt x="1702" y="1386"/>
                    </a:lnTo>
                    <a:lnTo>
                      <a:pt x="1737" y="1369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33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37" y="1307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63" y="1280"/>
                    </a:lnTo>
                    <a:lnTo>
                      <a:pt x="1763" y="1263"/>
                    </a:lnTo>
                    <a:lnTo>
                      <a:pt x="1763" y="1263"/>
                    </a:lnTo>
                    <a:lnTo>
                      <a:pt x="1772" y="1254"/>
                    </a:lnTo>
                    <a:lnTo>
                      <a:pt x="1772" y="1254"/>
                    </a:lnTo>
                    <a:lnTo>
                      <a:pt x="1799" y="1227"/>
                    </a:lnTo>
                    <a:lnTo>
                      <a:pt x="1807" y="1227"/>
                    </a:lnTo>
                    <a:lnTo>
                      <a:pt x="1807" y="1227"/>
                    </a:lnTo>
                    <a:lnTo>
                      <a:pt x="1816" y="1218"/>
                    </a:lnTo>
                    <a:lnTo>
                      <a:pt x="1825" y="1218"/>
                    </a:lnTo>
                    <a:lnTo>
                      <a:pt x="1825" y="1218"/>
                    </a:lnTo>
                    <a:lnTo>
                      <a:pt x="1834" y="1218"/>
                    </a:lnTo>
                    <a:lnTo>
                      <a:pt x="1834" y="1218"/>
                    </a:lnTo>
                    <a:lnTo>
                      <a:pt x="1860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96" y="1227"/>
                    </a:lnTo>
                    <a:lnTo>
                      <a:pt x="1896" y="1227"/>
                    </a:lnTo>
                    <a:lnTo>
                      <a:pt x="1913" y="1236"/>
                    </a:lnTo>
                    <a:lnTo>
                      <a:pt x="1913" y="1236"/>
                    </a:lnTo>
                    <a:lnTo>
                      <a:pt x="1931" y="1245"/>
                    </a:lnTo>
                    <a:lnTo>
                      <a:pt x="1931" y="1245"/>
                    </a:lnTo>
                    <a:lnTo>
                      <a:pt x="1940" y="1254"/>
                    </a:lnTo>
                    <a:lnTo>
                      <a:pt x="1949" y="1263"/>
                    </a:lnTo>
                    <a:lnTo>
                      <a:pt x="1949" y="1263"/>
                    </a:lnTo>
                    <a:lnTo>
                      <a:pt x="1949" y="1271"/>
                    </a:lnTo>
                    <a:lnTo>
                      <a:pt x="1949" y="1280"/>
                    </a:lnTo>
                    <a:lnTo>
                      <a:pt x="1949" y="1280"/>
                    </a:lnTo>
                    <a:lnTo>
                      <a:pt x="1949" y="1289"/>
                    </a:lnTo>
                    <a:lnTo>
                      <a:pt x="1949" y="1289"/>
                    </a:lnTo>
                    <a:lnTo>
                      <a:pt x="1940" y="1280"/>
                    </a:lnTo>
                    <a:lnTo>
                      <a:pt x="1940" y="1280"/>
                    </a:lnTo>
                    <a:lnTo>
                      <a:pt x="1922" y="1289"/>
                    </a:lnTo>
                    <a:lnTo>
                      <a:pt x="1913" y="1298"/>
                    </a:lnTo>
                    <a:lnTo>
                      <a:pt x="1905" y="1316"/>
                    </a:lnTo>
                    <a:lnTo>
                      <a:pt x="1905" y="1316"/>
                    </a:lnTo>
                    <a:lnTo>
                      <a:pt x="1896" y="1333"/>
                    </a:lnTo>
                    <a:lnTo>
                      <a:pt x="1887" y="1351"/>
                    </a:lnTo>
                    <a:lnTo>
                      <a:pt x="1869" y="1360"/>
                    </a:lnTo>
                    <a:lnTo>
                      <a:pt x="1852" y="1369"/>
                    </a:lnTo>
                    <a:lnTo>
                      <a:pt x="1852" y="1369"/>
                    </a:lnTo>
                    <a:lnTo>
                      <a:pt x="1843" y="1369"/>
                    </a:lnTo>
                    <a:lnTo>
                      <a:pt x="1834" y="1386"/>
                    </a:lnTo>
                    <a:lnTo>
                      <a:pt x="1834" y="1386"/>
                    </a:lnTo>
                    <a:lnTo>
                      <a:pt x="1825" y="1386"/>
                    </a:lnTo>
                    <a:lnTo>
                      <a:pt x="1825" y="1386"/>
                    </a:lnTo>
                    <a:lnTo>
                      <a:pt x="1825" y="1395"/>
                    </a:lnTo>
                    <a:lnTo>
                      <a:pt x="1825" y="1395"/>
                    </a:lnTo>
                    <a:lnTo>
                      <a:pt x="1816" y="1395"/>
                    </a:lnTo>
                    <a:lnTo>
                      <a:pt x="1816" y="1395"/>
                    </a:lnTo>
                    <a:lnTo>
                      <a:pt x="1799" y="1404"/>
                    </a:lnTo>
                    <a:lnTo>
                      <a:pt x="1790" y="1413"/>
                    </a:lnTo>
                    <a:lnTo>
                      <a:pt x="1781" y="1430"/>
                    </a:lnTo>
                    <a:lnTo>
                      <a:pt x="1781" y="1430"/>
                    </a:lnTo>
                    <a:lnTo>
                      <a:pt x="1781" y="1439"/>
                    </a:lnTo>
                    <a:lnTo>
                      <a:pt x="1781" y="1439"/>
                    </a:lnTo>
                    <a:lnTo>
                      <a:pt x="1772" y="1439"/>
                    </a:lnTo>
                    <a:lnTo>
                      <a:pt x="1755" y="1439"/>
                    </a:lnTo>
                    <a:lnTo>
                      <a:pt x="1755" y="1439"/>
                    </a:lnTo>
                    <a:lnTo>
                      <a:pt x="1737" y="1448"/>
                    </a:lnTo>
                    <a:lnTo>
                      <a:pt x="1737" y="1457"/>
                    </a:lnTo>
                    <a:lnTo>
                      <a:pt x="1737" y="1457"/>
                    </a:lnTo>
                    <a:lnTo>
                      <a:pt x="1728" y="1466"/>
                    </a:lnTo>
                    <a:lnTo>
                      <a:pt x="1728" y="1466"/>
                    </a:lnTo>
                    <a:lnTo>
                      <a:pt x="1719" y="1474"/>
                    </a:lnTo>
                    <a:lnTo>
                      <a:pt x="1719" y="1474"/>
                    </a:lnTo>
                    <a:lnTo>
                      <a:pt x="1719" y="1483"/>
                    </a:lnTo>
                    <a:lnTo>
                      <a:pt x="1710" y="1492"/>
                    </a:lnTo>
                    <a:lnTo>
                      <a:pt x="1710" y="1501"/>
                    </a:lnTo>
                    <a:lnTo>
                      <a:pt x="1710" y="1501"/>
                    </a:lnTo>
                    <a:lnTo>
                      <a:pt x="1719" y="1519"/>
                    </a:lnTo>
                    <a:lnTo>
                      <a:pt x="1719" y="1519"/>
                    </a:lnTo>
                    <a:lnTo>
                      <a:pt x="1719" y="1527"/>
                    </a:lnTo>
                    <a:lnTo>
                      <a:pt x="1719" y="1527"/>
                    </a:lnTo>
                    <a:lnTo>
                      <a:pt x="1728" y="1545"/>
                    </a:lnTo>
                    <a:lnTo>
                      <a:pt x="1728" y="1554"/>
                    </a:lnTo>
                    <a:lnTo>
                      <a:pt x="1728" y="1554"/>
                    </a:lnTo>
                    <a:lnTo>
                      <a:pt x="1728" y="1563"/>
                    </a:lnTo>
                    <a:lnTo>
                      <a:pt x="1728" y="1563"/>
                    </a:lnTo>
                    <a:lnTo>
                      <a:pt x="1737" y="1589"/>
                    </a:lnTo>
                    <a:lnTo>
                      <a:pt x="1746" y="1598"/>
                    </a:lnTo>
                    <a:lnTo>
                      <a:pt x="1737" y="1616"/>
                    </a:lnTo>
                    <a:lnTo>
                      <a:pt x="1737" y="1625"/>
                    </a:lnTo>
                    <a:lnTo>
                      <a:pt x="1737" y="1625"/>
                    </a:lnTo>
                    <a:lnTo>
                      <a:pt x="1719" y="1651"/>
                    </a:lnTo>
                    <a:lnTo>
                      <a:pt x="1719" y="1651"/>
                    </a:lnTo>
                    <a:lnTo>
                      <a:pt x="1719" y="1660"/>
                    </a:lnTo>
                    <a:lnTo>
                      <a:pt x="1719" y="1669"/>
                    </a:lnTo>
                    <a:lnTo>
                      <a:pt x="1719" y="1669"/>
                    </a:lnTo>
                    <a:lnTo>
                      <a:pt x="1728" y="1677"/>
                    </a:lnTo>
                    <a:lnTo>
                      <a:pt x="1737" y="1677"/>
                    </a:lnTo>
                    <a:lnTo>
                      <a:pt x="1737" y="1677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90" y="1704"/>
                    </a:lnTo>
                    <a:lnTo>
                      <a:pt x="1790" y="1704"/>
                    </a:lnTo>
                    <a:lnTo>
                      <a:pt x="1790" y="1713"/>
                    </a:lnTo>
                    <a:lnTo>
                      <a:pt x="1790" y="1713"/>
                    </a:lnTo>
                    <a:lnTo>
                      <a:pt x="1799" y="1713"/>
                    </a:lnTo>
                    <a:lnTo>
                      <a:pt x="1799" y="1713"/>
                    </a:lnTo>
                    <a:lnTo>
                      <a:pt x="1807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34" y="1722"/>
                    </a:lnTo>
                    <a:lnTo>
                      <a:pt x="1834" y="1722"/>
                    </a:lnTo>
                    <a:lnTo>
                      <a:pt x="1852" y="1730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87" y="1730"/>
                    </a:lnTo>
                    <a:lnTo>
                      <a:pt x="1887" y="1730"/>
                    </a:lnTo>
                    <a:lnTo>
                      <a:pt x="1975" y="1713"/>
                    </a:lnTo>
                    <a:lnTo>
                      <a:pt x="1975" y="1713"/>
                    </a:lnTo>
                    <a:lnTo>
                      <a:pt x="2019" y="1695"/>
                    </a:lnTo>
                    <a:lnTo>
                      <a:pt x="2055" y="1695"/>
                    </a:lnTo>
                    <a:lnTo>
                      <a:pt x="2055" y="1695"/>
                    </a:lnTo>
                    <a:lnTo>
                      <a:pt x="2081" y="1695"/>
                    </a:lnTo>
                    <a:lnTo>
                      <a:pt x="2081" y="1695"/>
                    </a:lnTo>
                    <a:lnTo>
                      <a:pt x="2099" y="1695"/>
                    </a:lnTo>
                    <a:lnTo>
                      <a:pt x="2107" y="1686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25" y="1686"/>
                    </a:lnTo>
                    <a:lnTo>
                      <a:pt x="2125" y="1686"/>
                    </a:lnTo>
                    <a:lnTo>
                      <a:pt x="2143" y="1713"/>
                    </a:lnTo>
                    <a:lnTo>
                      <a:pt x="2143" y="1713"/>
                    </a:lnTo>
                    <a:lnTo>
                      <a:pt x="2152" y="1722"/>
                    </a:lnTo>
                    <a:lnTo>
                      <a:pt x="2152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34" y="1722"/>
                    </a:lnTo>
                    <a:lnTo>
                      <a:pt x="2134" y="1722"/>
                    </a:lnTo>
                    <a:lnTo>
                      <a:pt x="2134" y="1730"/>
                    </a:lnTo>
                    <a:lnTo>
                      <a:pt x="2134" y="1730"/>
                    </a:lnTo>
                    <a:lnTo>
                      <a:pt x="2116" y="1730"/>
                    </a:lnTo>
                    <a:lnTo>
                      <a:pt x="2116" y="1730"/>
                    </a:lnTo>
                    <a:lnTo>
                      <a:pt x="2099" y="1739"/>
                    </a:lnTo>
                    <a:lnTo>
                      <a:pt x="2090" y="1748"/>
                    </a:lnTo>
                    <a:lnTo>
                      <a:pt x="2090" y="1748"/>
                    </a:lnTo>
                    <a:lnTo>
                      <a:pt x="2090" y="1757"/>
                    </a:lnTo>
                    <a:lnTo>
                      <a:pt x="2090" y="1757"/>
                    </a:lnTo>
                    <a:lnTo>
                      <a:pt x="2063" y="1757"/>
                    </a:lnTo>
                    <a:lnTo>
                      <a:pt x="2063" y="1757"/>
                    </a:lnTo>
                    <a:lnTo>
                      <a:pt x="2037" y="1748"/>
                    </a:lnTo>
                    <a:lnTo>
                      <a:pt x="2002" y="1748"/>
                    </a:lnTo>
                    <a:lnTo>
                      <a:pt x="2002" y="1748"/>
                    </a:lnTo>
                    <a:lnTo>
                      <a:pt x="1966" y="1757"/>
                    </a:lnTo>
                    <a:lnTo>
                      <a:pt x="1966" y="1757"/>
                    </a:lnTo>
                    <a:lnTo>
                      <a:pt x="1931" y="1757"/>
                    </a:lnTo>
                    <a:lnTo>
                      <a:pt x="1896" y="1766"/>
                    </a:lnTo>
                    <a:lnTo>
                      <a:pt x="1896" y="1766"/>
                    </a:lnTo>
                    <a:lnTo>
                      <a:pt x="1887" y="1775"/>
                    </a:lnTo>
                    <a:lnTo>
                      <a:pt x="1887" y="1775"/>
                    </a:lnTo>
                    <a:lnTo>
                      <a:pt x="1878" y="1783"/>
                    </a:lnTo>
                    <a:lnTo>
                      <a:pt x="1878" y="1783"/>
                    </a:lnTo>
                    <a:lnTo>
                      <a:pt x="1869" y="1783"/>
                    </a:lnTo>
                    <a:lnTo>
                      <a:pt x="1869" y="1783"/>
                    </a:lnTo>
                    <a:lnTo>
                      <a:pt x="1860" y="1792"/>
                    </a:lnTo>
                    <a:lnTo>
                      <a:pt x="1860" y="1792"/>
                    </a:lnTo>
                    <a:lnTo>
                      <a:pt x="1860" y="1810"/>
                    </a:lnTo>
                    <a:lnTo>
                      <a:pt x="1860" y="1819"/>
                    </a:lnTo>
                    <a:lnTo>
                      <a:pt x="1860" y="1819"/>
                    </a:lnTo>
                    <a:lnTo>
                      <a:pt x="1869" y="1819"/>
                    </a:lnTo>
                    <a:lnTo>
                      <a:pt x="1869" y="1819"/>
                    </a:lnTo>
                    <a:lnTo>
                      <a:pt x="1869" y="1845"/>
                    </a:lnTo>
                    <a:lnTo>
                      <a:pt x="1869" y="1845"/>
                    </a:lnTo>
                    <a:lnTo>
                      <a:pt x="1878" y="1854"/>
                    </a:lnTo>
                    <a:lnTo>
                      <a:pt x="1878" y="1854"/>
                    </a:lnTo>
                    <a:lnTo>
                      <a:pt x="1896" y="1872"/>
                    </a:lnTo>
                    <a:lnTo>
                      <a:pt x="1905" y="1872"/>
                    </a:lnTo>
                    <a:lnTo>
                      <a:pt x="1913" y="1872"/>
                    </a:lnTo>
                    <a:lnTo>
                      <a:pt x="1913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81"/>
                    </a:lnTo>
                    <a:lnTo>
                      <a:pt x="1905" y="1881"/>
                    </a:lnTo>
                    <a:lnTo>
                      <a:pt x="1905" y="1881"/>
                    </a:lnTo>
                    <a:lnTo>
                      <a:pt x="1896" y="1881"/>
                    </a:lnTo>
                    <a:lnTo>
                      <a:pt x="1896" y="1881"/>
                    </a:lnTo>
                    <a:lnTo>
                      <a:pt x="1887" y="1898"/>
                    </a:lnTo>
                    <a:lnTo>
                      <a:pt x="1887" y="1907"/>
                    </a:lnTo>
                    <a:lnTo>
                      <a:pt x="1887" y="1907"/>
                    </a:lnTo>
                    <a:lnTo>
                      <a:pt x="1887" y="1916"/>
                    </a:lnTo>
                    <a:lnTo>
                      <a:pt x="1887" y="1942"/>
                    </a:lnTo>
                    <a:lnTo>
                      <a:pt x="1887" y="1942"/>
                    </a:lnTo>
                    <a:lnTo>
                      <a:pt x="1887" y="1951"/>
                    </a:lnTo>
                    <a:lnTo>
                      <a:pt x="1869" y="1960"/>
                    </a:lnTo>
                    <a:lnTo>
                      <a:pt x="1852" y="1960"/>
                    </a:lnTo>
                    <a:lnTo>
                      <a:pt x="1852" y="1960"/>
                    </a:lnTo>
                    <a:lnTo>
                      <a:pt x="1834" y="1942"/>
                    </a:lnTo>
                    <a:lnTo>
                      <a:pt x="1825" y="1916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799" y="1889"/>
                    </a:lnTo>
                    <a:lnTo>
                      <a:pt x="1799" y="1889"/>
                    </a:lnTo>
                    <a:lnTo>
                      <a:pt x="1790" y="1889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55" y="1916"/>
                    </a:lnTo>
                    <a:lnTo>
                      <a:pt x="1755" y="1916"/>
                    </a:lnTo>
                    <a:lnTo>
                      <a:pt x="1746" y="1925"/>
                    </a:lnTo>
                    <a:lnTo>
                      <a:pt x="1746" y="1925"/>
                    </a:lnTo>
                    <a:lnTo>
                      <a:pt x="1728" y="1933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19" y="1951"/>
                    </a:lnTo>
                    <a:lnTo>
                      <a:pt x="1719" y="1951"/>
                    </a:lnTo>
                    <a:lnTo>
                      <a:pt x="1719" y="1960"/>
                    </a:lnTo>
                    <a:lnTo>
                      <a:pt x="1719" y="1960"/>
                    </a:lnTo>
                    <a:lnTo>
                      <a:pt x="1719" y="1969"/>
                    </a:lnTo>
                    <a:lnTo>
                      <a:pt x="1719" y="1969"/>
                    </a:lnTo>
                    <a:lnTo>
                      <a:pt x="1702" y="1986"/>
                    </a:lnTo>
                    <a:lnTo>
                      <a:pt x="1702" y="2004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9"/>
                    </a:lnTo>
                    <a:lnTo>
                      <a:pt x="1710" y="2039"/>
                    </a:lnTo>
                    <a:lnTo>
                      <a:pt x="1719" y="2066"/>
                    </a:lnTo>
                    <a:lnTo>
                      <a:pt x="1710" y="2075"/>
                    </a:lnTo>
                    <a:lnTo>
                      <a:pt x="1710" y="2075"/>
                    </a:lnTo>
                    <a:lnTo>
                      <a:pt x="1702" y="2084"/>
                    </a:lnTo>
                    <a:lnTo>
                      <a:pt x="1702" y="2092"/>
                    </a:lnTo>
                    <a:lnTo>
                      <a:pt x="1702" y="2092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0" y="2119"/>
                    </a:lnTo>
                    <a:lnTo>
                      <a:pt x="1710" y="2119"/>
                    </a:lnTo>
                    <a:lnTo>
                      <a:pt x="1702" y="2128"/>
                    </a:lnTo>
                    <a:lnTo>
                      <a:pt x="1702" y="2128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693" y="2154"/>
                    </a:lnTo>
                    <a:lnTo>
                      <a:pt x="1693" y="2154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75" y="2163"/>
                    </a:lnTo>
                    <a:lnTo>
                      <a:pt x="1675" y="2163"/>
                    </a:lnTo>
                    <a:lnTo>
                      <a:pt x="1657" y="2154"/>
                    </a:lnTo>
                    <a:lnTo>
                      <a:pt x="1657" y="2154"/>
                    </a:lnTo>
                    <a:lnTo>
                      <a:pt x="1640" y="2154"/>
                    </a:lnTo>
                    <a:lnTo>
                      <a:pt x="1640" y="2154"/>
                    </a:lnTo>
                    <a:lnTo>
                      <a:pt x="1631" y="2154"/>
                    </a:lnTo>
                    <a:lnTo>
                      <a:pt x="1631" y="2154"/>
                    </a:lnTo>
                    <a:lnTo>
                      <a:pt x="1613" y="2163"/>
                    </a:lnTo>
                    <a:lnTo>
                      <a:pt x="1605" y="2163"/>
                    </a:lnTo>
                    <a:lnTo>
                      <a:pt x="1605" y="2163"/>
                    </a:lnTo>
                    <a:lnTo>
                      <a:pt x="1596" y="2163"/>
                    </a:lnTo>
                    <a:lnTo>
                      <a:pt x="1587" y="2145"/>
                    </a:lnTo>
                    <a:lnTo>
                      <a:pt x="1587" y="2145"/>
                    </a:lnTo>
                    <a:lnTo>
                      <a:pt x="1578" y="2128"/>
                    </a:lnTo>
                    <a:lnTo>
                      <a:pt x="1569" y="2128"/>
                    </a:lnTo>
                    <a:lnTo>
                      <a:pt x="1569" y="2128"/>
                    </a:lnTo>
                    <a:lnTo>
                      <a:pt x="1507" y="2137"/>
                    </a:lnTo>
                    <a:lnTo>
                      <a:pt x="1472" y="2145"/>
                    </a:lnTo>
                    <a:lnTo>
                      <a:pt x="1446" y="2172"/>
                    </a:lnTo>
                    <a:lnTo>
                      <a:pt x="1446" y="2172"/>
                    </a:lnTo>
                    <a:lnTo>
                      <a:pt x="1428" y="2181"/>
                    </a:lnTo>
                    <a:lnTo>
                      <a:pt x="1402" y="2181"/>
                    </a:lnTo>
                    <a:lnTo>
                      <a:pt x="1402" y="2181"/>
                    </a:lnTo>
                    <a:lnTo>
                      <a:pt x="1393" y="2189"/>
                    </a:lnTo>
                    <a:lnTo>
                      <a:pt x="1375" y="2189"/>
                    </a:lnTo>
                    <a:lnTo>
                      <a:pt x="1375" y="2189"/>
                    </a:lnTo>
                    <a:lnTo>
                      <a:pt x="1357" y="2189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49" y="2198"/>
                    </a:lnTo>
                    <a:lnTo>
                      <a:pt x="1349" y="2198"/>
                    </a:lnTo>
                    <a:lnTo>
                      <a:pt x="1349" y="2189"/>
                    </a:lnTo>
                    <a:lnTo>
                      <a:pt x="1340" y="2181"/>
                    </a:lnTo>
                    <a:lnTo>
                      <a:pt x="1313" y="2181"/>
                    </a:lnTo>
                    <a:lnTo>
                      <a:pt x="1322" y="2181"/>
                    </a:lnTo>
                    <a:lnTo>
                      <a:pt x="1322" y="2181"/>
                    </a:lnTo>
                    <a:lnTo>
                      <a:pt x="1322" y="2163"/>
                    </a:lnTo>
                    <a:lnTo>
                      <a:pt x="1313" y="2154"/>
                    </a:lnTo>
                    <a:lnTo>
                      <a:pt x="1313" y="2154"/>
                    </a:lnTo>
                    <a:lnTo>
                      <a:pt x="1305" y="2154"/>
                    </a:lnTo>
                    <a:lnTo>
                      <a:pt x="1296" y="2154"/>
                    </a:lnTo>
                    <a:lnTo>
                      <a:pt x="1296" y="2154"/>
                    </a:lnTo>
                    <a:lnTo>
                      <a:pt x="1278" y="2163"/>
                    </a:lnTo>
                    <a:lnTo>
                      <a:pt x="1269" y="2163"/>
                    </a:lnTo>
                    <a:lnTo>
                      <a:pt x="1269" y="2163"/>
                    </a:lnTo>
                    <a:lnTo>
                      <a:pt x="1252" y="2163"/>
                    </a:lnTo>
                    <a:lnTo>
                      <a:pt x="1225" y="2181"/>
                    </a:lnTo>
                    <a:lnTo>
                      <a:pt x="1225" y="2181"/>
                    </a:lnTo>
                    <a:lnTo>
                      <a:pt x="1207" y="2189"/>
                    </a:lnTo>
                    <a:lnTo>
                      <a:pt x="1207" y="2189"/>
                    </a:lnTo>
                    <a:lnTo>
                      <a:pt x="1207" y="2198"/>
                    </a:lnTo>
                    <a:lnTo>
                      <a:pt x="1207" y="2198"/>
                    </a:lnTo>
                    <a:lnTo>
                      <a:pt x="1199" y="2198"/>
                    </a:lnTo>
                    <a:lnTo>
                      <a:pt x="1199" y="2198"/>
                    </a:lnTo>
                    <a:lnTo>
                      <a:pt x="1190" y="2207"/>
                    </a:lnTo>
                    <a:lnTo>
                      <a:pt x="1190" y="2207"/>
                    </a:lnTo>
                    <a:lnTo>
                      <a:pt x="1181" y="2198"/>
                    </a:lnTo>
                    <a:lnTo>
                      <a:pt x="1181" y="2198"/>
                    </a:lnTo>
                    <a:lnTo>
                      <a:pt x="1172" y="2198"/>
                    </a:lnTo>
                    <a:lnTo>
                      <a:pt x="1172" y="2198"/>
                    </a:lnTo>
                    <a:lnTo>
                      <a:pt x="1181" y="2189"/>
                    </a:lnTo>
                    <a:lnTo>
                      <a:pt x="1181" y="2181"/>
                    </a:lnTo>
                    <a:lnTo>
                      <a:pt x="1181" y="2181"/>
                    </a:lnTo>
                    <a:lnTo>
                      <a:pt x="1172" y="2172"/>
                    </a:lnTo>
                    <a:lnTo>
                      <a:pt x="1163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37" y="2172"/>
                    </a:lnTo>
                    <a:lnTo>
                      <a:pt x="1120" y="2163"/>
                    </a:lnTo>
                    <a:lnTo>
                      <a:pt x="1120" y="2163"/>
                    </a:lnTo>
                    <a:lnTo>
                      <a:pt x="1120" y="2154"/>
                    </a:lnTo>
                    <a:lnTo>
                      <a:pt x="1120" y="2154"/>
                    </a:lnTo>
                    <a:lnTo>
                      <a:pt x="1120" y="2145"/>
                    </a:lnTo>
                    <a:lnTo>
                      <a:pt x="1103" y="2137"/>
                    </a:lnTo>
                    <a:lnTo>
                      <a:pt x="1103" y="2137"/>
                    </a:lnTo>
                    <a:lnTo>
                      <a:pt x="1103" y="2128"/>
                    </a:lnTo>
                    <a:lnTo>
                      <a:pt x="1103" y="2128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11" y="2128"/>
                    </a:lnTo>
                    <a:lnTo>
                      <a:pt x="1111" y="2128"/>
                    </a:lnTo>
                    <a:lnTo>
                      <a:pt x="1129" y="2137"/>
                    </a:lnTo>
                    <a:lnTo>
                      <a:pt x="1137" y="2137"/>
                    </a:lnTo>
                    <a:lnTo>
                      <a:pt x="1137" y="2137"/>
                    </a:lnTo>
                    <a:lnTo>
                      <a:pt x="1155" y="2137"/>
                    </a:lnTo>
                    <a:lnTo>
                      <a:pt x="1163" y="2128"/>
                    </a:lnTo>
                    <a:lnTo>
                      <a:pt x="1163" y="2128"/>
                    </a:lnTo>
                    <a:lnTo>
                      <a:pt x="1163" y="2119"/>
                    </a:lnTo>
                    <a:lnTo>
                      <a:pt x="1163" y="2119"/>
                    </a:lnTo>
                    <a:lnTo>
                      <a:pt x="1163" y="2092"/>
                    </a:lnTo>
                    <a:lnTo>
                      <a:pt x="1155" y="2075"/>
                    </a:lnTo>
                    <a:lnTo>
                      <a:pt x="1155" y="2075"/>
                    </a:lnTo>
                    <a:lnTo>
                      <a:pt x="1137" y="2075"/>
                    </a:lnTo>
                    <a:lnTo>
                      <a:pt x="1129" y="2075"/>
                    </a:lnTo>
                    <a:lnTo>
                      <a:pt x="1129" y="2075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66"/>
                    </a:lnTo>
                    <a:lnTo>
                      <a:pt x="1120" y="2066"/>
                    </a:lnTo>
                    <a:lnTo>
                      <a:pt x="1129" y="2057"/>
                    </a:lnTo>
                    <a:lnTo>
                      <a:pt x="1129" y="2057"/>
                    </a:lnTo>
                    <a:lnTo>
                      <a:pt x="1137" y="2048"/>
                    </a:lnTo>
                    <a:lnTo>
                      <a:pt x="1137" y="2048"/>
                    </a:lnTo>
                    <a:lnTo>
                      <a:pt x="1146" y="2048"/>
                    </a:lnTo>
                    <a:lnTo>
                      <a:pt x="1155" y="2048"/>
                    </a:lnTo>
                    <a:lnTo>
                      <a:pt x="1155" y="2048"/>
                    </a:lnTo>
                    <a:lnTo>
                      <a:pt x="1163" y="2039"/>
                    </a:lnTo>
                    <a:lnTo>
                      <a:pt x="1172" y="2031"/>
                    </a:lnTo>
                    <a:lnTo>
                      <a:pt x="1172" y="2031"/>
                    </a:lnTo>
                    <a:lnTo>
                      <a:pt x="1172" y="2022"/>
                    </a:lnTo>
                    <a:lnTo>
                      <a:pt x="1163" y="2013"/>
                    </a:lnTo>
                    <a:lnTo>
                      <a:pt x="1163" y="2013"/>
                    </a:lnTo>
                    <a:lnTo>
                      <a:pt x="1137" y="1995"/>
                    </a:lnTo>
                    <a:lnTo>
                      <a:pt x="1137" y="1995"/>
                    </a:lnTo>
                    <a:lnTo>
                      <a:pt x="1137" y="1986"/>
                    </a:lnTo>
                    <a:lnTo>
                      <a:pt x="1137" y="1986"/>
                    </a:lnTo>
                    <a:lnTo>
                      <a:pt x="1137" y="1978"/>
                    </a:lnTo>
                    <a:lnTo>
                      <a:pt x="1137" y="1978"/>
                    </a:lnTo>
                    <a:lnTo>
                      <a:pt x="1137" y="1969"/>
                    </a:lnTo>
                    <a:lnTo>
                      <a:pt x="1137" y="1969"/>
                    </a:lnTo>
                    <a:lnTo>
                      <a:pt x="1155" y="1951"/>
                    </a:lnTo>
                    <a:lnTo>
                      <a:pt x="1155" y="1933"/>
                    </a:lnTo>
                    <a:lnTo>
                      <a:pt x="1155" y="1933"/>
                    </a:lnTo>
                    <a:lnTo>
                      <a:pt x="1146" y="1916"/>
                    </a:lnTo>
                    <a:lnTo>
                      <a:pt x="1146" y="1916"/>
                    </a:lnTo>
                    <a:lnTo>
                      <a:pt x="1137" y="1907"/>
                    </a:lnTo>
                    <a:lnTo>
                      <a:pt x="1129" y="1907"/>
                    </a:lnTo>
                    <a:lnTo>
                      <a:pt x="1129" y="1907"/>
                    </a:lnTo>
                    <a:lnTo>
                      <a:pt x="1103" y="1916"/>
                    </a:lnTo>
                    <a:lnTo>
                      <a:pt x="1094" y="1925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76" y="1951"/>
                    </a:lnTo>
                    <a:lnTo>
                      <a:pt x="1076" y="1951"/>
                    </a:lnTo>
                    <a:lnTo>
                      <a:pt x="1067" y="1951"/>
                    </a:lnTo>
                    <a:lnTo>
                      <a:pt x="1059" y="1960"/>
                    </a:lnTo>
                    <a:lnTo>
                      <a:pt x="1059" y="1960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59" y="1969"/>
                    </a:lnTo>
                    <a:lnTo>
                      <a:pt x="1059" y="1969"/>
                    </a:lnTo>
                    <a:lnTo>
                      <a:pt x="1050" y="1960"/>
                    </a:lnTo>
                    <a:lnTo>
                      <a:pt x="1032" y="1960"/>
                    </a:lnTo>
                    <a:lnTo>
                      <a:pt x="1032" y="1960"/>
                    </a:lnTo>
                    <a:lnTo>
                      <a:pt x="1014" y="1969"/>
                    </a:lnTo>
                    <a:lnTo>
                      <a:pt x="1014" y="1978"/>
                    </a:lnTo>
                    <a:lnTo>
                      <a:pt x="1014" y="1978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997" y="1995"/>
                    </a:lnTo>
                    <a:lnTo>
                      <a:pt x="997" y="1995"/>
                    </a:lnTo>
                    <a:lnTo>
                      <a:pt x="997" y="2004"/>
                    </a:lnTo>
                    <a:lnTo>
                      <a:pt x="997" y="2004"/>
                    </a:lnTo>
                    <a:lnTo>
                      <a:pt x="997" y="2013"/>
                    </a:lnTo>
                    <a:lnTo>
                      <a:pt x="997" y="2031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1006" y="2084"/>
                    </a:lnTo>
                    <a:lnTo>
                      <a:pt x="1006" y="2084"/>
                    </a:lnTo>
                    <a:lnTo>
                      <a:pt x="1014" y="2092"/>
                    </a:lnTo>
                    <a:lnTo>
                      <a:pt x="1014" y="2092"/>
                    </a:lnTo>
                    <a:lnTo>
                      <a:pt x="1014" y="2101"/>
                    </a:lnTo>
                    <a:lnTo>
                      <a:pt x="1014" y="2101"/>
                    </a:lnTo>
                    <a:lnTo>
                      <a:pt x="1023" y="2110"/>
                    </a:lnTo>
                    <a:lnTo>
                      <a:pt x="1023" y="2110"/>
                    </a:lnTo>
                    <a:lnTo>
                      <a:pt x="1023" y="2119"/>
                    </a:lnTo>
                    <a:lnTo>
                      <a:pt x="1023" y="2119"/>
                    </a:lnTo>
                    <a:lnTo>
                      <a:pt x="1023" y="2128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81"/>
                    </a:lnTo>
                    <a:lnTo>
                      <a:pt x="1050" y="2207"/>
                    </a:lnTo>
                    <a:lnTo>
                      <a:pt x="1050" y="2207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41" y="2225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06" y="2225"/>
                    </a:lnTo>
                    <a:lnTo>
                      <a:pt x="1006" y="2225"/>
                    </a:lnTo>
                    <a:lnTo>
                      <a:pt x="997" y="2225"/>
                    </a:lnTo>
                    <a:lnTo>
                      <a:pt x="997" y="2225"/>
                    </a:lnTo>
                    <a:lnTo>
                      <a:pt x="997" y="2216"/>
                    </a:lnTo>
                    <a:lnTo>
                      <a:pt x="961" y="2216"/>
                    </a:lnTo>
                    <a:lnTo>
                      <a:pt x="961" y="2216"/>
                    </a:lnTo>
                    <a:lnTo>
                      <a:pt x="953" y="2225"/>
                    </a:lnTo>
                    <a:lnTo>
                      <a:pt x="944" y="2234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35" y="2242"/>
                    </a:lnTo>
                    <a:lnTo>
                      <a:pt x="935" y="2242"/>
                    </a:lnTo>
                    <a:lnTo>
                      <a:pt x="917" y="2242"/>
                    </a:lnTo>
                    <a:lnTo>
                      <a:pt x="882" y="2242"/>
                    </a:lnTo>
                    <a:lnTo>
                      <a:pt x="882" y="2242"/>
                    </a:lnTo>
                    <a:lnTo>
                      <a:pt x="856" y="2260"/>
                    </a:lnTo>
                    <a:lnTo>
                      <a:pt x="847" y="2269"/>
                    </a:lnTo>
                    <a:lnTo>
                      <a:pt x="847" y="2269"/>
                    </a:lnTo>
                    <a:lnTo>
                      <a:pt x="847" y="2278"/>
                    </a:lnTo>
                    <a:lnTo>
                      <a:pt x="847" y="2287"/>
                    </a:lnTo>
                    <a:lnTo>
                      <a:pt x="847" y="2287"/>
                    </a:lnTo>
                    <a:lnTo>
                      <a:pt x="847" y="2295"/>
                    </a:lnTo>
                    <a:lnTo>
                      <a:pt x="847" y="2295"/>
                    </a:lnTo>
                    <a:lnTo>
                      <a:pt x="838" y="2295"/>
                    </a:lnTo>
                    <a:lnTo>
                      <a:pt x="838" y="2295"/>
                    </a:lnTo>
                    <a:lnTo>
                      <a:pt x="838" y="2278"/>
                    </a:lnTo>
                    <a:lnTo>
                      <a:pt x="820" y="2278"/>
                    </a:lnTo>
                    <a:lnTo>
                      <a:pt x="820" y="2278"/>
                    </a:lnTo>
                    <a:lnTo>
                      <a:pt x="803" y="2287"/>
                    </a:lnTo>
                    <a:lnTo>
                      <a:pt x="803" y="2287"/>
                    </a:lnTo>
                    <a:lnTo>
                      <a:pt x="794" y="2295"/>
                    </a:lnTo>
                    <a:lnTo>
                      <a:pt x="794" y="2304"/>
                    </a:lnTo>
                    <a:lnTo>
                      <a:pt x="794" y="2304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85" y="2322"/>
                    </a:lnTo>
                    <a:lnTo>
                      <a:pt x="785" y="2322"/>
                    </a:lnTo>
                    <a:lnTo>
                      <a:pt x="776" y="2331"/>
                    </a:lnTo>
                    <a:lnTo>
                      <a:pt x="767" y="2348"/>
                    </a:lnTo>
                    <a:lnTo>
                      <a:pt x="767" y="2348"/>
                    </a:lnTo>
                    <a:lnTo>
                      <a:pt x="767" y="2357"/>
                    </a:lnTo>
                    <a:lnTo>
                      <a:pt x="767" y="2357"/>
                    </a:lnTo>
                    <a:lnTo>
                      <a:pt x="759" y="2375"/>
                    </a:lnTo>
                    <a:lnTo>
                      <a:pt x="741" y="2384"/>
                    </a:lnTo>
                    <a:lnTo>
                      <a:pt x="741" y="2384"/>
                    </a:lnTo>
                    <a:lnTo>
                      <a:pt x="732" y="2401"/>
                    </a:lnTo>
                    <a:lnTo>
                      <a:pt x="732" y="2401"/>
                    </a:lnTo>
                    <a:lnTo>
                      <a:pt x="723" y="2401"/>
                    </a:lnTo>
                    <a:lnTo>
                      <a:pt x="723" y="2401"/>
                    </a:lnTo>
                    <a:lnTo>
                      <a:pt x="714" y="2410"/>
                    </a:lnTo>
                    <a:lnTo>
                      <a:pt x="714" y="2410"/>
                    </a:lnTo>
                    <a:lnTo>
                      <a:pt x="706" y="2410"/>
                    </a:lnTo>
                    <a:lnTo>
                      <a:pt x="706" y="2410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70" y="2419"/>
                    </a:lnTo>
                    <a:lnTo>
                      <a:pt x="670" y="2419"/>
                    </a:lnTo>
                    <a:lnTo>
                      <a:pt x="653" y="2419"/>
                    </a:lnTo>
                    <a:lnTo>
                      <a:pt x="644" y="2428"/>
                    </a:lnTo>
                    <a:lnTo>
                      <a:pt x="644" y="2428"/>
                    </a:lnTo>
                    <a:lnTo>
                      <a:pt x="635" y="2454"/>
                    </a:lnTo>
                    <a:lnTo>
                      <a:pt x="635" y="2472"/>
                    </a:lnTo>
                    <a:lnTo>
                      <a:pt x="635" y="2472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09" y="2498"/>
                    </a:lnTo>
                    <a:lnTo>
                      <a:pt x="582" y="2507"/>
                    </a:lnTo>
                    <a:lnTo>
                      <a:pt x="582" y="2507"/>
                    </a:lnTo>
                    <a:lnTo>
                      <a:pt x="556" y="2507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34"/>
                    </a:lnTo>
                    <a:lnTo>
                      <a:pt x="547" y="2534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29" y="2551"/>
                    </a:lnTo>
                    <a:lnTo>
                      <a:pt x="529" y="2551"/>
                    </a:lnTo>
                    <a:lnTo>
                      <a:pt x="503" y="2543"/>
                    </a:lnTo>
                    <a:lnTo>
                      <a:pt x="485" y="2525"/>
                    </a:lnTo>
                    <a:lnTo>
                      <a:pt x="485" y="2525"/>
                    </a:lnTo>
                    <a:lnTo>
                      <a:pt x="476" y="2516"/>
                    </a:lnTo>
                    <a:lnTo>
                      <a:pt x="467" y="2516"/>
                    </a:lnTo>
                    <a:lnTo>
                      <a:pt x="459" y="2516"/>
                    </a:lnTo>
                    <a:lnTo>
                      <a:pt x="459" y="2516"/>
                    </a:lnTo>
                    <a:lnTo>
                      <a:pt x="441" y="2516"/>
                    </a:lnTo>
                    <a:lnTo>
                      <a:pt x="432" y="2525"/>
                    </a:lnTo>
                    <a:lnTo>
                      <a:pt x="423" y="2534"/>
                    </a:lnTo>
                    <a:lnTo>
                      <a:pt x="423" y="2543"/>
                    </a:lnTo>
                    <a:lnTo>
                      <a:pt x="423" y="2543"/>
                    </a:lnTo>
                    <a:lnTo>
                      <a:pt x="432" y="2551"/>
                    </a:lnTo>
                    <a:lnTo>
                      <a:pt x="432" y="2551"/>
                    </a:lnTo>
                    <a:lnTo>
                      <a:pt x="441" y="2578"/>
                    </a:lnTo>
                    <a:lnTo>
                      <a:pt x="450" y="2587"/>
                    </a:lnTo>
                    <a:lnTo>
                      <a:pt x="450" y="2587"/>
                    </a:lnTo>
                    <a:lnTo>
                      <a:pt x="441" y="2596"/>
                    </a:lnTo>
                    <a:lnTo>
                      <a:pt x="441" y="2596"/>
                    </a:lnTo>
                    <a:lnTo>
                      <a:pt x="432" y="2596"/>
                    </a:lnTo>
                    <a:lnTo>
                      <a:pt x="432" y="2596"/>
                    </a:lnTo>
                    <a:lnTo>
                      <a:pt x="414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88" y="2604"/>
                    </a:lnTo>
                    <a:lnTo>
                      <a:pt x="388" y="2604"/>
                    </a:lnTo>
                    <a:lnTo>
                      <a:pt x="388" y="2596"/>
                    </a:lnTo>
                    <a:lnTo>
                      <a:pt x="388" y="2596"/>
                    </a:lnTo>
                    <a:lnTo>
                      <a:pt x="379" y="2596"/>
                    </a:lnTo>
                    <a:lnTo>
                      <a:pt x="370" y="2578"/>
                    </a:lnTo>
                    <a:lnTo>
                      <a:pt x="370" y="2578"/>
                    </a:lnTo>
                    <a:lnTo>
                      <a:pt x="361" y="2578"/>
                    </a:lnTo>
                    <a:lnTo>
                      <a:pt x="361" y="2578"/>
                    </a:lnTo>
                    <a:lnTo>
                      <a:pt x="335" y="2578"/>
                    </a:lnTo>
                    <a:lnTo>
                      <a:pt x="335" y="2578"/>
                    </a:lnTo>
                    <a:lnTo>
                      <a:pt x="326" y="2587"/>
                    </a:lnTo>
                    <a:lnTo>
                      <a:pt x="326" y="2587"/>
                    </a:lnTo>
                    <a:lnTo>
                      <a:pt x="309" y="2587"/>
                    </a:lnTo>
                    <a:lnTo>
                      <a:pt x="309" y="2587"/>
                    </a:lnTo>
                    <a:lnTo>
                      <a:pt x="282" y="2587"/>
                    </a:lnTo>
                    <a:lnTo>
                      <a:pt x="273" y="2596"/>
                    </a:lnTo>
                    <a:lnTo>
                      <a:pt x="273" y="2596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31"/>
                    </a:lnTo>
                    <a:lnTo>
                      <a:pt x="264" y="2631"/>
                    </a:lnTo>
                    <a:lnTo>
                      <a:pt x="273" y="2631"/>
                    </a:lnTo>
                    <a:lnTo>
                      <a:pt x="273" y="2631"/>
                    </a:lnTo>
                    <a:lnTo>
                      <a:pt x="264" y="2649"/>
                    </a:lnTo>
                    <a:lnTo>
                      <a:pt x="264" y="2649"/>
                    </a:lnTo>
                    <a:lnTo>
                      <a:pt x="273" y="2657"/>
                    </a:lnTo>
                    <a:lnTo>
                      <a:pt x="282" y="2666"/>
                    </a:lnTo>
                    <a:lnTo>
                      <a:pt x="282" y="2666"/>
                    </a:lnTo>
                    <a:lnTo>
                      <a:pt x="309" y="2666"/>
                    </a:lnTo>
                    <a:lnTo>
                      <a:pt x="309" y="2666"/>
                    </a:lnTo>
                    <a:lnTo>
                      <a:pt x="326" y="2675"/>
                    </a:lnTo>
                    <a:lnTo>
                      <a:pt x="326" y="2675"/>
                    </a:lnTo>
                    <a:lnTo>
                      <a:pt x="353" y="2684"/>
                    </a:lnTo>
                    <a:lnTo>
                      <a:pt x="353" y="2684"/>
                    </a:lnTo>
                    <a:lnTo>
                      <a:pt x="370" y="2693"/>
                    </a:lnTo>
                    <a:lnTo>
                      <a:pt x="388" y="2693"/>
                    </a:lnTo>
                    <a:lnTo>
                      <a:pt x="388" y="2693"/>
                    </a:lnTo>
                    <a:lnTo>
                      <a:pt x="397" y="2693"/>
                    </a:lnTo>
                    <a:lnTo>
                      <a:pt x="397" y="2693"/>
                    </a:lnTo>
                    <a:lnTo>
                      <a:pt x="414" y="2701"/>
                    </a:lnTo>
                    <a:lnTo>
                      <a:pt x="414" y="2701"/>
                    </a:lnTo>
                    <a:lnTo>
                      <a:pt x="414" y="2710"/>
                    </a:lnTo>
                    <a:lnTo>
                      <a:pt x="414" y="2719"/>
                    </a:lnTo>
                    <a:lnTo>
                      <a:pt x="414" y="2719"/>
                    </a:lnTo>
                    <a:lnTo>
                      <a:pt x="423" y="2737"/>
                    </a:lnTo>
                    <a:lnTo>
                      <a:pt x="432" y="2746"/>
                    </a:lnTo>
                    <a:lnTo>
                      <a:pt x="450" y="2763"/>
                    </a:lnTo>
                    <a:lnTo>
                      <a:pt x="467" y="2763"/>
                    </a:lnTo>
                    <a:lnTo>
                      <a:pt x="467" y="2763"/>
                    </a:lnTo>
                    <a:lnTo>
                      <a:pt x="467" y="2772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99"/>
                    </a:lnTo>
                    <a:lnTo>
                      <a:pt x="476" y="2799"/>
                    </a:lnTo>
                    <a:lnTo>
                      <a:pt x="476" y="2807"/>
                    </a:lnTo>
                    <a:lnTo>
                      <a:pt x="476" y="2807"/>
                    </a:lnTo>
                    <a:lnTo>
                      <a:pt x="476" y="2834"/>
                    </a:lnTo>
                    <a:lnTo>
                      <a:pt x="476" y="2834"/>
                    </a:lnTo>
                    <a:lnTo>
                      <a:pt x="467" y="2852"/>
                    </a:lnTo>
                    <a:lnTo>
                      <a:pt x="467" y="2869"/>
                    </a:lnTo>
                    <a:lnTo>
                      <a:pt x="467" y="2869"/>
                    </a:lnTo>
                    <a:lnTo>
                      <a:pt x="459" y="2913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14" y="2957"/>
                    </a:lnTo>
                    <a:lnTo>
                      <a:pt x="414" y="2957"/>
                    </a:lnTo>
                    <a:lnTo>
                      <a:pt x="344" y="2949"/>
                    </a:lnTo>
                    <a:lnTo>
                      <a:pt x="256" y="2949"/>
                    </a:lnTo>
                    <a:lnTo>
                      <a:pt x="256" y="2949"/>
                    </a:lnTo>
                    <a:lnTo>
                      <a:pt x="220" y="2949"/>
                    </a:lnTo>
                    <a:lnTo>
                      <a:pt x="220" y="2949"/>
                    </a:lnTo>
                    <a:lnTo>
                      <a:pt x="159" y="2949"/>
                    </a:lnTo>
                    <a:lnTo>
                      <a:pt x="159" y="2949"/>
                    </a:lnTo>
                    <a:lnTo>
                      <a:pt x="132" y="2949"/>
                    </a:lnTo>
                    <a:lnTo>
                      <a:pt x="123" y="2940"/>
                    </a:lnTo>
                    <a:lnTo>
                      <a:pt x="114" y="2940"/>
                    </a:lnTo>
                    <a:lnTo>
                      <a:pt x="114" y="2940"/>
                    </a:lnTo>
                    <a:lnTo>
                      <a:pt x="106" y="2931"/>
                    </a:lnTo>
                    <a:lnTo>
                      <a:pt x="106" y="2931"/>
                    </a:lnTo>
                    <a:lnTo>
                      <a:pt x="88" y="2931"/>
                    </a:lnTo>
                    <a:lnTo>
                      <a:pt x="88" y="2931"/>
                    </a:lnTo>
                    <a:lnTo>
                      <a:pt x="70" y="2931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53" y="2957"/>
                    </a:lnTo>
                    <a:lnTo>
                      <a:pt x="44" y="2957"/>
                    </a:lnTo>
                    <a:lnTo>
                      <a:pt x="44" y="2957"/>
                    </a:lnTo>
                    <a:lnTo>
                      <a:pt x="17" y="2966"/>
                    </a:lnTo>
                    <a:lnTo>
                      <a:pt x="17" y="2966"/>
                    </a:lnTo>
                    <a:lnTo>
                      <a:pt x="9" y="2966"/>
                    </a:lnTo>
                    <a:lnTo>
                      <a:pt x="0" y="2984"/>
                    </a:lnTo>
                    <a:lnTo>
                      <a:pt x="0" y="2984"/>
                    </a:lnTo>
                    <a:lnTo>
                      <a:pt x="9" y="2993"/>
                    </a:lnTo>
                    <a:lnTo>
                      <a:pt x="26" y="3010"/>
                    </a:lnTo>
                    <a:lnTo>
                      <a:pt x="26" y="3010"/>
                    </a:lnTo>
                    <a:lnTo>
                      <a:pt x="26" y="3019"/>
                    </a:lnTo>
                    <a:lnTo>
                      <a:pt x="26" y="3019"/>
                    </a:lnTo>
                    <a:lnTo>
                      <a:pt x="35" y="3028"/>
                    </a:lnTo>
                    <a:lnTo>
                      <a:pt x="35" y="3046"/>
                    </a:lnTo>
                    <a:lnTo>
                      <a:pt x="35" y="3046"/>
                    </a:lnTo>
                    <a:lnTo>
                      <a:pt x="35" y="3055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53" y="3081"/>
                    </a:lnTo>
                    <a:lnTo>
                      <a:pt x="53" y="3099"/>
                    </a:lnTo>
                    <a:lnTo>
                      <a:pt x="53" y="3099"/>
                    </a:lnTo>
                    <a:lnTo>
                      <a:pt x="44" y="3152"/>
                    </a:lnTo>
                    <a:lnTo>
                      <a:pt x="35" y="3196"/>
                    </a:lnTo>
                    <a:lnTo>
                      <a:pt x="17" y="3213"/>
                    </a:lnTo>
                    <a:lnTo>
                      <a:pt x="17" y="3213"/>
                    </a:lnTo>
                    <a:lnTo>
                      <a:pt x="17" y="3221"/>
                    </a:lnTo>
                    <a:lnTo>
                      <a:pt x="9" y="3230"/>
                    </a:lnTo>
                    <a:lnTo>
                      <a:pt x="9" y="3230"/>
                    </a:lnTo>
                    <a:lnTo>
                      <a:pt x="9" y="3239"/>
                    </a:lnTo>
                    <a:lnTo>
                      <a:pt x="9" y="3239"/>
                    </a:lnTo>
                    <a:lnTo>
                      <a:pt x="17" y="3248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35" y="3274"/>
                    </a:lnTo>
                    <a:lnTo>
                      <a:pt x="35" y="3274"/>
                    </a:lnTo>
                    <a:lnTo>
                      <a:pt x="44" y="3274"/>
                    </a:lnTo>
                    <a:lnTo>
                      <a:pt x="44" y="3274"/>
                    </a:lnTo>
                    <a:lnTo>
                      <a:pt x="53" y="3292"/>
                    </a:lnTo>
                    <a:lnTo>
                      <a:pt x="44" y="3354"/>
                    </a:lnTo>
                    <a:lnTo>
                      <a:pt x="44" y="3363"/>
                    </a:lnTo>
                    <a:lnTo>
                      <a:pt x="44" y="3363"/>
                    </a:lnTo>
                    <a:lnTo>
                      <a:pt x="53" y="3380"/>
                    </a:lnTo>
                    <a:lnTo>
                      <a:pt x="61" y="3380"/>
                    </a:lnTo>
                    <a:lnTo>
                      <a:pt x="97" y="3380"/>
                    </a:lnTo>
                    <a:lnTo>
                      <a:pt x="97" y="3380"/>
                    </a:lnTo>
                    <a:lnTo>
                      <a:pt x="114" y="3380"/>
                    </a:lnTo>
                    <a:lnTo>
                      <a:pt x="114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32" y="3380"/>
                    </a:lnTo>
                    <a:lnTo>
                      <a:pt x="132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67" y="3398"/>
                    </a:lnTo>
                    <a:lnTo>
                      <a:pt x="167" y="3398"/>
                    </a:lnTo>
                    <a:lnTo>
                      <a:pt x="176" y="3407"/>
                    </a:lnTo>
                    <a:lnTo>
                      <a:pt x="176" y="3407"/>
                    </a:lnTo>
                    <a:lnTo>
                      <a:pt x="194" y="3433"/>
                    </a:lnTo>
                    <a:lnTo>
                      <a:pt x="203" y="3442"/>
                    </a:lnTo>
                    <a:lnTo>
                      <a:pt x="220" y="3442"/>
                    </a:lnTo>
                    <a:lnTo>
                      <a:pt x="220" y="3442"/>
                    </a:lnTo>
                    <a:lnTo>
                      <a:pt x="238" y="3442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56" y="3424"/>
                    </a:lnTo>
                    <a:lnTo>
                      <a:pt x="256" y="3424"/>
                    </a:lnTo>
                    <a:lnTo>
                      <a:pt x="273" y="3424"/>
                    </a:lnTo>
                    <a:lnTo>
                      <a:pt x="273" y="3424"/>
                    </a:lnTo>
                    <a:lnTo>
                      <a:pt x="282" y="3424"/>
                    </a:lnTo>
                    <a:lnTo>
                      <a:pt x="282" y="3424"/>
                    </a:lnTo>
                    <a:lnTo>
                      <a:pt x="291" y="3416"/>
                    </a:lnTo>
                    <a:lnTo>
                      <a:pt x="291" y="3416"/>
                    </a:lnTo>
                    <a:lnTo>
                      <a:pt x="300" y="3407"/>
                    </a:lnTo>
                    <a:lnTo>
                      <a:pt x="326" y="3407"/>
                    </a:lnTo>
                    <a:lnTo>
                      <a:pt x="326" y="3407"/>
                    </a:lnTo>
                    <a:lnTo>
                      <a:pt x="344" y="3407"/>
                    </a:lnTo>
                    <a:lnTo>
                      <a:pt x="344" y="3407"/>
                    </a:lnTo>
                    <a:lnTo>
                      <a:pt x="353" y="3398"/>
                    </a:lnTo>
                    <a:lnTo>
                      <a:pt x="397" y="3398"/>
                    </a:lnTo>
                    <a:lnTo>
                      <a:pt x="397" y="3398"/>
                    </a:lnTo>
                    <a:lnTo>
                      <a:pt x="423" y="3398"/>
                    </a:lnTo>
                    <a:lnTo>
                      <a:pt x="432" y="3389"/>
                    </a:lnTo>
                    <a:lnTo>
                      <a:pt x="441" y="3371"/>
                    </a:lnTo>
                    <a:lnTo>
                      <a:pt x="441" y="3371"/>
                    </a:lnTo>
                    <a:lnTo>
                      <a:pt x="459" y="3363"/>
                    </a:lnTo>
                    <a:lnTo>
                      <a:pt x="485" y="3354"/>
                    </a:lnTo>
                    <a:lnTo>
                      <a:pt x="485" y="3354"/>
                    </a:lnTo>
                    <a:lnTo>
                      <a:pt x="503" y="3345"/>
                    </a:lnTo>
                    <a:lnTo>
                      <a:pt x="503" y="3336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20" y="3301"/>
                    </a:lnTo>
                    <a:lnTo>
                      <a:pt x="520" y="3301"/>
                    </a:lnTo>
                    <a:lnTo>
                      <a:pt x="529" y="3292"/>
                    </a:lnTo>
                    <a:lnTo>
                      <a:pt x="529" y="3292"/>
                    </a:lnTo>
                    <a:lnTo>
                      <a:pt x="547" y="3283"/>
                    </a:lnTo>
                    <a:lnTo>
                      <a:pt x="547" y="3283"/>
                    </a:lnTo>
                    <a:lnTo>
                      <a:pt x="556" y="3274"/>
                    </a:lnTo>
                    <a:lnTo>
                      <a:pt x="556" y="3265"/>
                    </a:lnTo>
                    <a:lnTo>
                      <a:pt x="556" y="3265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13"/>
                    </a:lnTo>
                    <a:lnTo>
                      <a:pt x="547" y="3196"/>
                    </a:lnTo>
                    <a:lnTo>
                      <a:pt x="547" y="3196"/>
                    </a:lnTo>
                    <a:lnTo>
                      <a:pt x="556" y="3187"/>
                    </a:lnTo>
                    <a:lnTo>
                      <a:pt x="556" y="3187"/>
                    </a:lnTo>
                    <a:lnTo>
                      <a:pt x="573" y="3161"/>
                    </a:lnTo>
                    <a:lnTo>
                      <a:pt x="573" y="3161"/>
                    </a:lnTo>
                    <a:lnTo>
                      <a:pt x="582" y="3161"/>
                    </a:lnTo>
                    <a:lnTo>
                      <a:pt x="582" y="3161"/>
                    </a:lnTo>
                    <a:lnTo>
                      <a:pt x="591" y="3152"/>
                    </a:lnTo>
                    <a:lnTo>
                      <a:pt x="591" y="3152"/>
                    </a:lnTo>
                    <a:lnTo>
                      <a:pt x="600" y="3143"/>
                    </a:lnTo>
                    <a:lnTo>
                      <a:pt x="600" y="3134"/>
                    </a:lnTo>
                    <a:lnTo>
                      <a:pt x="600" y="3134"/>
                    </a:lnTo>
                    <a:lnTo>
                      <a:pt x="600" y="3125"/>
                    </a:lnTo>
                    <a:lnTo>
                      <a:pt x="609" y="3116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70" y="3108"/>
                    </a:lnTo>
                    <a:lnTo>
                      <a:pt x="688" y="3090"/>
                    </a:lnTo>
                    <a:lnTo>
                      <a:pt x="688" y="3090"/>
                    </a:lnTo>
                    <a:lnTo>
                      <a:pt x="714" y="3081"/>
                    </a:lnTo>
                    <a:lnTo>
                      <a:pt x="714" y="3081"/>
                    </a:lnTo>
                    <a:lnTo>
                      <a:pt x="732" y="3063"/>
                    </a:lnTo>
                    <a:lnTo>
                      <a:pt x="741" y="3055"/>
                    </a:lnTo>
                    <a:lnTo>
                      <a:pt x="741" y="3028"/>
                    </a:lnTo>
                    <a:lnTo>
                      <a:pt x="741" y="3028"/>
                    </a:lnTo>
                    <a:lnTo>
                      <a:pt x="732" y="3019"/>
                    </a:lnTo>
                    <a:lnTo>
                      <a:pt x="732" y="3019"/>
                    </a:lnTo>
                    <a:lnTo>
                      <a:pt x="732" y="3010"/>
                    </a:lnTo>
                    <a:lnTo>
                      <a:pt x="732" y="3010"/>
                    </a:lnTo>
                    <a:lnTo>
                      <a:pt x="732" y="3002"/>
                    </a:lnTo>
                    <a:lnTo>
                      <a:pt x="732" y="2993"/>
                    </a:lnTo>
                    <a:lnTo>
                      <a:pt x="732" y="2993"/>
                    </a:lnTo>
                    <a:lnTo>
                      <a:pt x="741" y="2984"/>
                    </a:lnTo>
                    <a:lnTo>
                      <a:pt x="741" y="2984"/>
                    </a:lnTo>
                    <a:lnTo>
                      <a:pt x="750" y="2975"/>
                    </a:lnTo>
                    <a:lnTo>
                      <a:pt x="767" y="2966"/>
                    </a:lnTo>
                    <a:lnTo>
                      <a:pt x="785" y="2966"/>
                    </a:lnTo>
                    <a:lnTo>
                      <a:pt x="785" y="2966"/>
                    </a:lnTo>
                    <a:lnTo>
                      <a:pt x="829" y="2975"/>
                    </a:lnTo>
                    <a:lnTo>
                      <a:pt x="873" y="2993"/>
                    </a:lnTo>
                    <a:lnTo>
                      <a:pt x="873" y="2993"/>
                    </a:lnTo>
                    <a:lnTo>
                      <a:pt x="900" y="2993"/>
                    </a:lnTo>
                    <a:lnTo>
                      <a:pt x="900" y="2993"/>
                    </a:lnTo>
                    <a:lnTo>
                      <a:pt x="917" y="2984"/>
                    </a:lnTo>
                    <a:lnTo>
                      <a:pt x="944" y="2966"/>
                    </a:lnTo>
                    <a:lnTo>
                      <a:pt x="944" y="2966"/>
                    </a:lnTo>
                    <a:lnTo>
                      <a:pt x="979" y="2949"/>
                    </a:lnTo>
                    <a:lnTo>
                      <a:pt x="979" y="2949"/>
                    </a:lnTo>
                    <a:lnTo>
                      <a:pt x="979" y="2940"/>
                    </a:lnTo>
                    <a:lnTo>
                      <a:pt x="979" y="2940"/>
                    </a:lnTo>
                    <a:lnTo>
                      <a:pt x="988" y="2922"/>
                    </a:lnTo>
                    <a:lnTo>
                      <a:pt x="988" y="2922"/>
                    </a:lnTo>
                    <a:lnTo>
                      <a:pt x="988" y="2913"/>
                    </a:lnTo>
                    <a:lnTo>
                      <a:pt x="988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32" y="2931"/>
                    </a:lnTo>
                    <a:lnTo>
                      <a:pt x="1041" y="2922"/>
                    </a:lnTo>
                    <a:lnTo>
                      <a:pt x="1041" y="2922"/>
                    </a:lnTo>
                    <a:lnTo>
                      <a:pt x="1041" y="2913"/>
                    </a:lnTo>
                    <a:lnTo>
                      <a:pt x="1041" y="2913"/>
                    </a:lnTo>
                    <a:lnTo>
                      <a:pt x="1050" y="2905"/>
                    </a:lnTo>
                    <a:lnTo>
                      <a:pt x="1059" y="2896"/>
                    </a:lnTo>
                    <a:lnTo>
                      <a:pt x="1059" y="2896"/>
                    </a:lnTo>
                    <a:lnTo>
                      <a:pt x="1067" y="2896"/>
                    </a:lnTo>
                    <a:lnTo>
                      <a:pt x="1067" y="2896"/>
                    </a:lnTo>
                    <a:lnTo>
                      <a:pt x="1094" y="2896"/>
                    </a:lnTo>
                    <a:lnTo>
                      <a:pt x="1111" y="2905"/>
                    </a:lnTo>
                    <a:lnTo>
                      <a:pt x="1129" y="2922"/>
                    </a:lnTo>
                    <a:lnTo>
                      <a:pt x="1129" y="2922"/>
                    </a:lnTo>
                    <a:lnTo>
                      <a:pt x="1137" y="2931"/>
                    </a:lnTo>
                    <a:lnTo>
                      <a:pt x="1137" y="2931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57"/>
                    </a:lnTo>
                    <a:lnTo>
                      <a:pt x="1146" y="2957"/>
                    </a:lnTo>
                    <a:lnTo>
                      <a:pt x="1146" y="2966"/>
                    </a:lnTo>
                    <a:lnTo>
                      <a:pt x="1155" y="2966"/>
                    </a:lnTo>
                    <a:lnTo>
                      <a:pt x="1155" y="2966"/>
                    </a:lnTo>
                    <a:lnTo>
                      <a:pt x="1163" y="2993"/>
                    </a:lnTo>
                    <a:lnTo>
                      <a:pt x="1181" y="3010"/>
                    </a:lnTo>
                    <a:lnTo>
                      <a:pt x="1207" y="3028"/>
                    </a:lnTo>
                    <a:lnTo>
                      <a:pt x="1207" y="3028"/>
                    </a:lnTo>
                    <a:lnTo>
                      <a:pt x="1234" y="3046"/>
                    </a:lnTo>
                    <a:lnTo>
                      <a:pt x="1252" y="3072"/>
                    </a:lnTo>
                    <a:lnTo>
                      <a:pt x="1252" y="3072"/>
                    </a:lnTo>
                    <a:lnTo>
                      <a:pt x="1269" y="3081"/>
                    </a:lnTo>
                    <a:lnTo>
                      <a:pt x="1269" y="3081"/>
                    </a:lnTo>
                    <a:lnTo>
                      <a:pt x="1278" y="3090"/>
                    </a:lnTo>
                    <a:lnTo>
                      <a:pt x="1278" y="3090"/>
                    </a:lnTo>
                    <a:lnTo>
                      <a:pt x="1287" y="3090"/>
                    </a:lnTo>
                    <a:lnTo>
                      <a:pt x="1287" y="3090"/>
                    </a:lnTo>
                    <a:lnTo>
                      <a:pt x="1296" y="3099"/>
                    </a:lnTo>
                    <a:lnTo>
                      <a:pt x="1296" y="3099"/>
                    </a:lnTo>
                    <a:lnTo>
                      <a:pt x="1305" y="3099"/>
                    </a:lnTo>
                    <a:lnTo>
                      <a:pt x="1305" y="3099"/>
                    </a:lnTo>
                    <a:lnTo>
                      <a:pt x="1313" y="3108"/>
                    </a:lnTo>
                    <a:lnTo>
                      <a:pt x="1313" y="3108"/>
                    </a:lnTo>
                    <a:lnTo>
                      <a:pt x="1340" y="3108"/>
                    </a:lnTo>
                    <a:lnTo>
                      <a:pt x="1340" y="3108"/>
                    </a:lnTo>
                    <a:lnTo>
                      <a:pt x="1357" y="3134"/>
                    </a:lnTo>
                    <a:lnTo>
                      <a:pt x="1393" y="3143"/>
                    </a:lnTo>
                    <a:lnTo>
                      <a:pt x="1393" y="3143"/>
                    </a:lnTo>
                    <a:lnTo>
                      <a:pt x="1402" y="3152"/>
                    </a:lnTo>
                    <a:lnTo>
                      <a:pt x="1402" y="3152"/>
                    </a:lnTo>
                    <a:lnTo>
                      <a:pt x="1402" y="3161"/>
                    </a:lnTo>
                    <a:lnTo>
                      <a:pt x="1402" y="3161"/>
                    </a:lnTo>
                    <a:lnTo>
                      <a:pt x="1419" y="3178"/>
                    </a:lnTo>
                    <a:lnTo>
                      <a:pt x="1437" y="3178"/>
                    </a:lnTo>
                    <a:lnTo>
                      <a:pt x="1437" y="3178"/>
                    </a:lnTo>
                    <a:lnTo>
                      <a:pt x="1437" y="3187"/>
                    </a:lnTo>
                    <a:lnTo>
                      <a:pt x="1437" y="3187"/>
                    </a:lnTo>
                    <a:lnTo>
                      <a:pt x="1437" y="3205"/>
                    </a:lnTo>
                    <a:lnTo>
                      <a:pt x="1437" y="3205"/>
                    </a:lnTo>
                    <a:lnTo>
                      <a:pt x="1446" y="3205"/>
                    </a:lnTo>
                    <a:lnTo>
                      <a:pt x="1446" y="3205"/>
                    </a:lnTo>
                    <a:lnTo>
                      <a:pt x="1455" y="3230"/>
                    </a:lnTo>
                    <a:lnTo>
                      <a:pt x="1455" y="3257"/>
                    </a:lnTo>
                    <a:lnTo>
                      <a:pt x="1455" y="3257"/>
                    </a:lnTo>
                    <a:lnTo>
                      <a:pt x="1446" y="3274"/>
                    </a:lnTo>
                    <a:lnTo>
                      <a:pt x="1437" y="3292"/>
                    </a:lnTo>
                    <a:lnTo>
                      <a:pt x="1437" y="3292"/>
                    </a:lnTo>
                    <a:lnTo>
                      <a:pt x="1446" y="3301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72" y="3301"/>
                    </a:lnTo>
                    <a:lnTo>
                      <a:pt x="1481" y="3292"/>
                    </a:lnTo>
                    <a:lnTo>
                      <a:pt x="1481" y="3292"/>
                    </a:lnTo>
                    <a:lnTo>
                      <a:pt x="1490" y="3265"/>
                    </a:lnTo>
                    <a:lnTo>
                      <a:pt x="1490" y="3265"/>
                    </a:lnTo>
                    <a:lnTo>
                      <a:pt x="1499" y="3248"/>
                    </a:lnTo>
                    <a:lnTo>
                      <a:pt x="1499" y="3248"/>
                    </a:lnTo>
                    <a:lnTo>
                      <a:pt x="1507" y="3248"/>
                    </a:lnTo>
                    <a:lnTo>
                      <a:pt x="1507" y="3248"/>
                    </a:lnTo>
                    <a:lnTo>
                      <a:pt x="1525" y="3230"/>
                    </a:lnTo>
                    <a:lnTo>
                      <a:pt x="1525" y="3230"/>
                    </a:lnTo>
                    <a:lnTo>
                      <a:pt x="1525" y="3221"/>
                    </a:lnTo>
                    <a:lnTo>
                      <a:pt x="1516" y="3213"/>
                    </a:lnTo>
                    <a:lnTo>
                      <a:pt x="1516" y="3205"/>
                    </a:lnTo>
                    <a:lnTo>
                      <a:pt x="1516" y="3205"/>
                    </a:lnTo>
                    <a:lnTo>
                      <a:pt x="1507" y="3205"/>
                    </a:lnTo>
                    <a:lnTo>
                      <a:pt x="1507" y="3205"/>
                    </a:lnTo>
                    <a:lnTo>
                      <a:pt x="1507" y="3196"/>
                    </a:lnTo>
                    <a:lnTo>
                      <a:pt x="1499" y="3187"/>
                    </a:lnTo>
                    <a:lnTo>
                      <a:pt x="1499" y="3187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507" y="3169"/>
                    </a:lnTo>
                    <a:lnTo>
                      <a:pt x="1507" y="3169"/>
                    </a:lnTo>
                    <a:lnTo>
                      <a:pt x="1516" y="3161"/>
                    </a:lnTo>
                    <a:lnTo>
                      <a:pt x="1516" y="3161"/>
                    </a:lnTo>
                    <a:lnTo>
                      <a:pt x="1534" y="3169"/>
                    </a:lnTo>
                    <a:lnTo>
                      <a:pt x="1534" y="3169"/>
                    </a:lnTo>
                    <a:lnTo>
                      <a:pt x="1552" y="3178"/>
                    </a:lnTo>
                    <a:lnTo>
                      <a:pt x="1552" y="3178"/>
                    </a:lnTo>
                    <a:lnTo>
                      <a:pt x="1560" y="3178"/>
                    </a:lnTo>
                    <a:lnTo>
                      <a:pt x="1560" y="3178"/>
                    </a:lnTo>
                    <a:lnTo>
                      <a:pt x="1569" y="3187"/>
                    </a:lnTo>
                    <a:lnTo>
                      <a:pt x="1569" y="3187"/>
                    </a:lnTo>
                    <a:lnTo>
                      <a:pt x="1578" y="3187"/>
                    </a:lnTo>
                    <a:lnTo>
                      <a:pt x="1587" y="3187"/>
                    </a:lnTo>
                    <a:lnTo>
                      <a:pt x="1587" y="3187"/>
                    </a:lnTo>
                    <a:lnTo>
                      <a:pt x="1596" y="3187"/>
                    </a:lnTo>
                    <a:lnTo>
                      <a:pt x="1596" y="3169"/>
                    </a:lnTo>
                    <a:lnTo>
                      <a:pt x="1596" y="3161"/>
                    </a:lnTo>
                    <a:lnTo>
                      <a:pt x="1596" y="3161"/>
                    </a:lnTo>
                    <a:lnTo>
                      <a:pt x="1596" y="3152"/>
                    </a:lnTo>
                    <a:lnTo>
                      <a:pt x="1587" y="3143"/>
                    </a:lnTo>
                    <a:lnTo>
                      <a:pt x="1560" y="3116"/>
                    </a:lnTo>
                    <a:lnTo>
                      <a:pt x="1499" y="3090"/>
                    </a:lnTo>
                    <a:lnTo>
                      <a:pt x="1499" y="3090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55" y="3055"/>
                    </a:lnTo>
                    <a:lnTo>
                      <a:pt x="1437" y="3046"/>
                    </a:lnTo>
                    <a:lnTo>
                      <a:pt x="1428" y="3046"/>
                    </a:lnTo>
                    <a:lnTo>
                      <a:pt x="1428" y="3046"/>
                    </a:lnTo>
                    <a:lnTo>
                      <a:pt x="1410" y="3046"/>
                    </a:lnTo>
                    <a:lnTo>
                      <a:pt x="1384" y="3028"/>
                    </a:lnTo>
                    <a:lnTo>
                      <a:pt x="1366" y="3002"/>
                    </a:lnTo>
                    <a:lnTo>
                      <a:pt x="1357" y="2966"/>
                    </a:lnTo>
                    <a:lnTo>
                      <a:pt x="1357" y="2966"/>
                    </a:lnTo>
                    <a:lnTo>
                      <a:pt x="1349" y="2949"/>
                    </a:lnTo>
                    <a:lnTo>
                      <a:pt x="1331" y="2931"/>
                    </a:lnTo>
                    <a:lnTo>
                      <a:pt x="1305" y="2913"/>
                    </a:lnTo>
                    <a:lnTo>
                      <a:pt x="1305" y="2913"/>
                    </a:lnTo>
                    <a:lnTo>
                      <a:pt x="1287" y="2905"/>
                    </a:lnTo>
                    <a:lnTo>
                      <a:pt x="1287" y="2905"/>
                    </a:lnTo>
                    <a:lnTo>
                      <a:pt x="1269" y="2887"/>
                    </a:lnTo>
                    <a:lnTo>
                      <a:pt x="1269" y="2887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78" y="2852"/>
                    </a:lnTo>
                    <a:lnTo>
                      <a:pt x="1278" y="2834"/>
                    </a:lnTo>
                    <a:lnTo>
                      <a:pt x="1278" y="2825"/>
                    </a:lnTo>
                    <a:lnTo>
                      <a:pt x="1278" y="2825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34"/>
                    </a:lnTo>
                    <a:lnTo>
                      <a:pt x="1313" y="2834"/>
                    </a:lnTo>
                    <a:lnTo>
                      <a:pt x="1313" y="2852"/>
                    </a:lnTo>
                    <a:lnTo>
                      <a:pt x="1331" y="2852"/>
                    </a:lnTo>
                    <a:lnTo>
                      <a:pt x="1340" y="2852"/>
                    </a:lnTo>
                    <a:lnTo>
                      <a:pt x="1340" y="2852"/>
                    </a:lnTo>
                    <a:lnTo>
                      <a:pt x="1357" y="2860"/>
                    </a:lnTo>
                    <a:lnTo>
                      <a:pt x="1366" y="2869"/>
                    </a:lnTo>
                    <a:lnTo>
                      <a:pt x="1366" y="2869"/>
                    </a:lnTo>
                    <a:lnTo>
                      <a:pt x="1375" y="2887"/>
                    </a:lnTo>
                    <a:lnTo>
                      <a:pt x="1419" y="2949"/>
                    </a:lnTo>
                    <a:lnTo>
                      <a:pt x="1419" y="2949"/>
                    </a:lnTo>
                    <a:lnTo>
                      <a:pt x="1428" y="2957"/>
                    </a:lnTo>
                    <a:lnTo>
                      <a:pt x="1446" y="2957"/>
                    </a:lnTo>
                    <a:lnTo>
                      <a:pt x="1455" y="2966"/>
                    </a:lnTo>
                    <a:lnTo>
                      <a:pt x="1455" y="2966"/>
                    </a:lnTo>
                    <a:lnTo>
                      <a:pt x="1463" y="2966"/>
                    </a:lnTo>
                    <a:lnTo>
                      <a:pt x="1463" y="2966"/>
                    </a:lnTo>
                    <a:lnTo>
                      <a:pt x="1472" y="2984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16" y="2993"/>
                    </a:lnTo>
                    <a:lnTo>
                      <a:pt x="1516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34" y="3002"/>
                    </a:lnTo>
                    <a:lnTo>
                      <a:pt x="1543" y="3010"/>
                    </a:lnTo>
                    <a:lnTo>
                      <a:pt x="1543" y="3010"/>
                    </a:lnTo>
                    <a:lnTo>
                      <a:pt x="1552" y="3019"/>
                    </a:lnTo>
                    <a:lnTo>
                      <a:pt x="1569" y="3019"/>
                    </a:lnTo>
                    <a:lnTo>
                      <a:pt x="1569" y="3019"/>
                    </a:lnTo>
                    <a:lnTo>
                      <a:pt x="1578" y="3019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96" y="2975"/>
                    </a:lnTo>
                    <a:lnTo>
                      <a:pt x="1596" y="2975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22" y="3002"/>
                    </a:lnTo>
                    <a:lnTo>
                      <a:pt x="1622" y="3002"/>
                    </a:lnTo>
                    <a:lnTo>
                      <a:pt x="1622" y="3010"/>
                    </a:lnTo>
                    <a:lnTo>
                      <a:pt x="1622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22" y="3019"/>
                    </a:lnTo>
                    <a:lnTo>
                      <a:pt x="1622" y="3019"/>
                    </a:lnTo>
                    <a:lnTo>
                      <a:pt x="1613" y="3028"/>
                    </a:lnTo>
                    <a:lnTo>
                      <a:pt x="1613" y="3028"/>
                    </a:lnTo>
                    <a:lnTo>
                      <a:pt x="1605" y="3046"/>
                    </a:lnTo>
                    <a:lnTo>
                      <a:pt x="1605" y="3046"/>
                    </a:lnTo>
                    <a:lnTo>
                      <a:pt x="1613" y="3055"/>
                    </a:lnTo>
                    <a:lnTo>
                      <a:pt x="1622" y="3063"/>
                    </a:lnTo>
                    <a:lnTo>
                      <a:pt x="1622" y="3063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22" y="3081"/>
                    </a:lnTo>
                    <a:lnTo>
                      <a:pt x="1622" y="3081"/>
                    </a:lnTo>
                    <a:lnTo>
                      <a:pt x="1613" y="3099"/>
                    </a:lnTo>
                    <a:lnTo>
                      <a:pt x="1605" y="3134"/>
                    </a:lnTo>
                    <a:lnTo>
                      <a:pt x="1605" y="3134"/>
                    </a:lnTo>
                    <a:lnTo>
                      <a:pt x="1613" y="3161"/>
                    </a:lnTo>
                    <a:lnTo>
                      <a:pt x="1622" y="3169"/>
                    </a:lnTo>
                    <a:lnTo>
                      <a:pt x="1622" y="3169"/>
                    </a:lnTo>
                    <a:lnTo>
                      <a:pt x="1640" y="3196"/>
                    </a:lnTo>
                    <a:lnTo>
                      <a:pt x="1640" y="3196"/>
                    </a:lnTo>
                    <a:lnTo>
                      <a:pt x="1640" y="3205"/>
                    </a:lnTo>
                    <a:lnTo>
                      <a:pt x="1640" y="3205"/>
                    </a:lnTo>
                    <a:lnTo>
                      <a:pt x="1649" y="3213"/>
                    </a:lnTo>
                    <a:lnTo>
                      <a:pt x="1657" y="3213"/>
                    </a:lnTo>
                    <a:lnTo>
                      <a:pt x="1657" y="3213"/>
                    </a:lnTo>
                    <a:lnTo>
                      <a:pt x="1666" y="3213"/>
                    </a:lnTo>
                    <a:lnTo>
                      <a:pt x="1666" y="3213"/>
                    </a:lnTo>
                    <a:lnTo>
                      <a:pt x="1666" y="3221"/>
                    </a:lnTo>
                    <a:lnTo>
                      <a:pt x="1666" y="3221"/>
                    </a:lnTo>
                    <a:lnTo>
                      <a:pt x="1684" y="3239"/>
                    </a:lnTo>
                    <a:lnTo>
                      <a:pt x="1693" y="3257"/>
                    </a:lnTo>
                    <a:lnTo>
                      <a:pt x="1693" y="3257"/>
                    </a:lnTo>
                    <a:lnTo>
                      <a:pt x="1693" y="3265"/>
                    </a:lnTo>
                    <a:lnTo>
                      <a:pt x="1693" y="3265"/>
                    </a:lnTo>
                    <a:lnTo>
                      <a:pt x="1693" y="3274"/>
                    </a:lnTo>
                    <a:lnTo>
                      <a:pt x="1710" y="3283"/>
                    </a:lnTo>
                    <a:lnTo>
                      <a:pt x="1710" y="3283"/>
                    </a:lnTo>
                    <a:lnTo>
                      <a:pt x="1728" y="3292"/>
                    </a:lnTo>
                    <a:lnTo>
                      <a:pt x="1719" y="3292"/>
                    </a:lnTo>
                    <a:lnTo>
                      <a:pt x="1719" y="3292"/>
                    </a:lnTo>
                    <a:lnTo>
                      <a:pt x="1719" y="3310"/>
                    </a:lnTo>
                    <a:lnTo>
                      <a:pt x="1719" y="3310"/>
                    </a:lnTo>
                    <a:lnTo>
                      <a:pt x="1719" y="3318"/>
                    </a:lnTo>
                    <a:lnTo>
                      <a:pt x="1728" y="3327"/>
                    </a:lnTo>
                    <a:lnTo>
                      <a:pt x="1728" y="3327"/>
                    </a:lnTo>
                    <a:lnTo>
                      <a:pt x="1737" y="3336"/>
                    </a:lnTo>
                    <a:lnTo>
                      <a:pt x="1737" y="3336"/>
                    </a:lnTo>
                    <a:lnTo>
                      <a:pt x="1737" y="3345"/>
                    </a:lnTo>
                    <a:lnTo>
                      <a:pt x="1737" y="3345"/>
                    </a:lnTo>
                    <a:lnTo>
                      <a:pt x="1737" y="3354"/>
                    </a:lnTo>
                    <a:lnTo>
                      <a:pt x="1746" y="3371"/>
                    </a:lnTo>
                    <a:lnTo>
                      <a:pt x="1746" y="3371"/>
                    </a:lnTo>
                    <a:lnTo>
                      <a:pt x="1755" y="3380"/>
                    </a:lnTo>
                    <a:lnTo>
                      <a:pt x="1772" y="3389"/>
                    </a:lnTo>
                    <a:lnTo>
                      <a:pt x="1772" y="3389"/>
                    </a:lnTo>
                    <a:lnTo>
                      <a:pt x="1790" y="3398"/>
                    </a:lnTo>
                    <a:lnTo>
                      <a:pt x="1790" y="3398"/>
                    </a:lnTo>
                    <a:lnTo>
                      <a:pt x="1799" y="3398"/>
                    </a:lnTo>
                    <a:lnTo>
                      <a:pt x="1799" y="3398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16" y="3407"/>
                    </a:lnTo>
                    <a:lnTo>
                      <a:pt x="1816" y="3407"/>
                    </a:lnTo>
                    <a:lnTo>
                      <a:pt x="1834" y="3407"/>
                    </a:lnTo>
                    <a:lnTo>
                      <a:pt x="1834" y="3407"/>
                    </a:lnTo>
                    <a:lnTo>
                      <a:pt x="1834" y="3398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25" y="3363"/>
                    </a:lnTo>
                    <a:lnTo>
                      <a:pt x="1825" y="3363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52" y="3354"/>
                    </a:lnTo>
                    <a:lnTo>
                      <a:pt x="1852" y="3354"/>
                    </a:lnTo>
                    <a:lnTo>
                      <a:pt x="1860" y="3354"/>
                    </a:lnTo>
                    <a:lnTo>
                      <a:pt x="1869" y="3345"/>
                    </a:lnTo>
                    <a:lnTo>
                      <a:pt x="1869" y="3345"/>
                    </a:lnTo>
                    <a:lnTo>
                      <a:pt x="1860" y="3327"/>
                    </a:lnTo>
                    <a:lnTo>
                      <a:pt x="1860" y="3327"/>
                    </a:lnTo>
                    <a:lnTo>
                      <a:pt x="1869" y="3327"/>
                    </a:lnTo>
                    <a:lnTo>
                      <a:pt x="1887" y="3318"/>
                    </a:lnTo>
                    <a:lnTo>
                      <a:pt x="1887" y="3318"/>
                    </a:lnTo>
                    <a:lnTo>
                      <a:pt x="1896" y="3310"/>
                    </a:lnTo>
                    <a:lnTo>
                      <a:pt x="1905" y="3301"/>
                    </a:lnTo>
                    <a:lnTo>
                      <a:pt x="1905" y="3301"/>
                    </a:lnTo>
                    <a:lnTo>
                      <a:pt x="1905" y="3292"/>
                    </a:lnTo>
                    <a:lnTo>
                      <a:pt x="1905" y="3274"/>
                    </a:lnTo>
                    <a:lnTo>
                      <a:pt x="1905" y="3274"/>
                    </a:lnTo>
                    <a:lnTo>
                      <a:pt x="1887" y="3265"/>
                    </a:lnTo>
                    <a:lnTo>
                      <a:pt x="1869" y="3257"/>
                    </a:lnTo>
                    <a:lnTo>
                      <a:pt x="1869" y="3257"/>
                    </a:lnTo>
                    <a:lnTo>
                      <a:pt x="1860" y="3257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43" y="3248"/>
                    </a:lnTo>
                    <a:lnTo>
                      <a:pt x="1852" y="3239"/>
                    </a:lnTo>
                    <a:lnTo>
                      <a:pt x="1852" y="3239"/>
                    </a:lnTo>
                    <a:lnTo>
                      <a:pt x="1843" y="3213"/>
                    </a:lnTo>
                    <a:lnTo>
                      <a:pt x="1825" y="3196"/>
                    </a:lnTo>
                    <a:lnTo>
                      <a:pt x="1825" y="3196"/>
                    </a:lnTo>
                    <a:lnTo>
                      <a:pt x="1807" y="3169"/>
                    </a:lnTo>
                    <a:lnTo>
                      <a:pt x="1807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816" y="3161"/>
                    </a:lnTo>
                    <a:lnTo>
                      <a:pt x="1816" y="3161"/>
                    </a:lnTo>
                    <a:lnTo>
                      <a:pt x="1825" y="3169"/>
                    </a:lnTo>
                    <a:lnTo>
                      <a:pt x="1825" y="3169"/>
                    </a:lnTo>
                    <a:lnTo>
                      <a:pt x="1843" y="3178"/>
                    </a:lnTo>
                    <a:lnTo>
                      <a:pt x="1869" y="3178"/>
                    </a:lnTo>
                    <a:lnTo>
                      <a:pt x="1869" y="3178"/>
                    </a:lnTo>
                    <a:lnTo>
                      <a:pt x="1878" y="3169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52"/>
                    </a:lnTo>
                    <a:lnTo>
                      <a:pt x="1878" y="3152"/>
                    </a:lnTo>
                    <a:lnTo>
                      <a:pt x="1878" y="3143"/>
                    </a:lnTo>
                    <a:lnTo>
                      <a:pt x="1878" y="3143"/>
                    </a:lnTo>
                    <a:lnTo>
                      <a:pt x="1887" y="3134"/>
                    </a:lnTo>
                    <a:lnTo>
                      <a:pt x="1887" y="3134"/>
                    </a:lnTo>
                    <a:lnTo>
                      <a:pt x="1896" y="3134"/>
                    </a:lnTo>
                    <a:lnTo>
                      <a:pt x="1896" y="3134"/>
                    </a:lnTo>
                    <a:lnTo>
                      <a:pt x="1905" y="3134"/>
                    </a:lnTo>
                    <a:lnTo>
                      <a:pt x="1905" y="3134"/>
                    </a:lnTo>
                    <a:lnTo>
                      <a:pt x="1905" y="3143"/>
                    </a:lnTo>
                    <a:lnTo>
                      <a:pt x="1905" y="3143"/>
                    </a:lnTo>
                    <a:lnTo>
                      <a:pt x="1913" y="3143"/>
                    </a:lnTo>
                    <a:lnTo>
                      <a:pt x="1922" y="3143"/>
                    </a:lnTo>
                    <a:lnTo>
                      <a:pt x="1922" y="3143"/>
                    </a:lnTo>
                    <a:lnTo>
                      <a:pt x="1940" y="3134"/>
                    </a:lnTo>
                    <a:lnTo>
                      <a:pt x="1940" y="3134"/>
                    </a:lnTo>
                    <a:lnTo>
                      <a:pt x="1957" y="3125"/>
                    </a:lnTo>
                    <a:lnTo>
                      <a:pt x="1957" y="3125"/>
                    </a:lnTo>
                    <a:lnTo>
                      <a:pt x="1975" y="3125"/>
                    </a:lnTo>
                    <a:lnTo>
                      <a:pt x="1984" y="3134"/>
                    </a:lnTo>
                    <a:lnTo>
                      <a:pt x="1984" y="3134"/>
                    </a:lnTo>
                    <a:lnTo>
                      <a:pt x="2002" y="3143"/>
                    </a:lnTo>
                    <a:lnTo>
                      <a:pt x="2010" y="3125"/>
                    </a:lnTo>
                    <a:lnTo>
                      <a:pt x="2010" y="3090"/>
                    </a:lnTo>
                    <a:lnTo>
                      <a:pt x="2028" y="3063"/>
                    </a:lnTo>
                    <a:lnTo>
                      <a:pt x="2081" y="3063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37"/>
                    </a:lnTo>
                    <a:lnTo>
                      <a:pt x="2099" y="3028"/>
                    </a:lnTo>
                    <a:lnTo>
                      <a:pt x="2099" y="3028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9" y="2984"/>
                    </a:lnTo>
                    <a:lnTo>
                      <a:pt x="2099" y="2984"/>
                    </a:lnTo>
                    <a:lnTo>
                      <a:pt x="2107" y="2984"/>
                    </a:lnTo>
                    <a:lnTo>
                      <a:pt x="2107" y="2984"/>
                    </a:lnTo>
                    <a:lnTo>
                      <a:pt x="2107" y="2975"/>
                    </a:lnTo>
                    <a:lnTo>
                      <a:pt x="2107" y="2975"/>
                    </a:lnTo>
                    <a:lnTo>
                      <a:pt x="2116" y="2966"/>
                    </a:lnTo>
                    <a:lnTo>
                      <a:pt x="2125" y="2957"/>
                    </a:lnTo>
                    <a:lnTo>
                      <a:pt x="2125" y="2957"/>
                    </a:lnTo>
                    <a:lnTo>
                      <a:pt x="2134" y="2949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43" y="2922"/>
                    </a:lnTo>
                    <a:lnTo>
                      <a:pt x="2143" y="2905"/>
                    </a:lnTo>
                    <a:lnTo>
                      <a:pt x="2143" y="2905"/>
                    </a:lnTo>
                    <a:lnTo>
                      <a:pt x="2152" y="2887"/>
                    </a:lnTo>
                    <a:lnTo>
                      <a:pt x="2160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78" y="2869"/>
                    </a:lnTo>
                    <a:lnTo>
                      <a:pt x="2178" y="2869"/>
                    </a:lnTo>
                    <a:lnTo>
                      <a:pt x="2187" y="2860"/>
                    </a:lnTo>
                    <a:lnTo>
                      <a:pt x="2196" y="2852"/>
                    </a:lnTo>
                    <a:lnTo>
                      <a:pt x="2196" y="2852"/>
                    </a:lnTo>
                    <a:lnTo>
                      <a:pt x="2205" y="2843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205" y="2807"/>
                    </a:lnTo>
                    <a:lnTo>
                      <a:pt x="2205" y="2807"/>
                    </a:lnTo>
                    <a:lnTo>
                      <a:pt x="2213" y="2807"/>
                    </a:lnTo>
                    <a:lnTo>
                      <a:pt x="2213" y="2807"/>
                    </a:lnTo>
                    <a:lnTo>
                      <a:pt x="2231" y="2799"/>
                    </a:lnTo>
                    <a:lnTo>
                      <a:pt x="2231" y="2799"/>
                    </a:lnTo>
                    <a:lnTo>
                      <a:pt x="2257" y="2763"/>
                    </a:lnTo>
                    <a:lnTo>
                      <a:pt x="2257" y="2763"/>
                    </a:lnTo>
                    <a:lnTo>
                      <a:pt x="2275" y="2746"/>
                    </a:lnTo>
                    <a:lnTo>
                      <a:pt x="2275" y="2746"/>
                    </a:lnTo>
                    <a:lnTo>
                      <a:pt x="2293" y="2737"/>
                    </a:lnTo>
                    <a:lnTo>
                      <a:pt x="2293" y="2737"/>
                    </a:lnTo>
                    <a:lnTo>
                      <a:pt x="2310" y="2737"/>
                    </a:lnTo>
                    <a:lnTo>
                      <a:pt x="2310" y="2737"/>
                    </a:lnTo>
                    <a:lnTo>
                      <a:pt x="2328" y="2728"/>
                    </a:lnTo>
                    <a:lnTo>
                      <a:pt x="2328" y="2728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28" y="2737"/>
                    </a:lnTo>
                    <a:lnTo>
                      <a:pt x="2328" y="2737"/>
                    </a:lnTo>
                    <a:lnTo>
                      <a:pt x="2328" y="2754"/>
                    </a:lnTo>
                    <a:lnTo>
                      <a:pt x="2328" y="2754"/>
                    </a:lnTo>
                    <a:lnTo>
                      <a:pt x="2337" y="2772"/>
                    </a:lnTo>
                    <a:lnTo>
                      <a:pt x="2337" y="2772"/>
                    </a:lnTo>
                    <a:lnTo>
                      <a:pt x="2354" y="2772"/>
                    </a:lnTo>
                    <a:lnTo>
                      <a:pt x="2372" y="2772"/>
                    </a:lnTo>
                    <a:lnTo>
                      <a:pt x="2399" y="2772"/>
                    </a:lnTo>
                    <a:lnTo>
                      <a:pt x="2399" y="2772"/>
                    </a:lnTo>
                    <a:lnTo>
                      <a:pt x="2425" y="2781"/>
                    </a:lnTo>
                    <a:lnTo>
                      <a:pt x="2425" y="2781"/>
                    </a:lnTo>
                    <a:lnTo>
                      <a:pt x="2390" y="2799"/>
                    </a:lnTo>
                    <a:lnTo>
                      <a:pt x="2390" y="2799"/>
                    </a:lnTo>
                    <a:lnTo>
                      <a:pt x="2372" y="2799"/>
                    </a:lnTo>
                    <a:lnTo>
                      <a:pt x="2363" y="2807"/>
                    </a:lnTo>
                    <a:lnTo>
                      <a:pt x="2363" y="2807"/>
                    </a:lnTo>
                    <a:lnTo>
                      <a:pt x="2354" y="2816"/>
                    </a:lnTo>
                    <a:lnTo>
                      <a:pt x="2363" y="2825"/>
                    </a:lnTo>
                    <a:lnTo>
                      <a:pt x="2363" y="2825"/>
                    </a:lnTo>
                    <a:lnTo>
                      <a:pt x="2363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99" y="2843"/>
                    </a:lnTo>
                    <a:lnTo>
                      <a:pt x="2399" y="2843"/>
                    </a:lnTo>
                    <a:lnTo>
                      <a:pt x="2407" y="2843"/>
                    </a:lnTo>
                    <a:lnTo>
                      <a:pt x="2407" y="2843"/>
                    </a:lnTo>
                    <a:lnTo>
                      <a:pt x="2416" y="2852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78"/>
                    </a:lnTo>
                    <a:lnTo>
                      <a:pt x="2407" y="2878"/>
                    </a:lnTo>
                    <a:lnTo>
                      <a:pt x="2416" y="2887"/>
                    </a:lnTo>
                    <a:lnTo>
                      <a:pt x="2425" y="2896"/>
                    </a:lnTo>
                    <a:lnTo>
                      <a:pt x="2425" y="2896"/>
                    </a:lnTo>
                    <a:lnTo>
                      <a:pt x="2443" y="2887"/>
                    </a:lnTo>
                    <a:lnTo>
                      <a:pt x="2460" y="2878"/>
                    </a:lnTo>
                    <a:lnTo>
                      <a:pt x="2460" y="2878"/>
                    </a:lnTo>
                    <a:lnTo>
                      <a:pt x="2469" y="2878"/>
                    </a:lnTo>
                    <a:lnTo>
                      <a:pt x="2469" y="2878"/>
                    </a:lnTo>
                    <a:lnTo>
                      <a:pt x="2478" y="2869"/>
                    </a:lnTo>
                    <a:lnTo>
                      <a:pt x="2478" y="2869"/>
                    </a:lnTo>
                    <a:lnTo>
                      <a:pt x="2487" y="2869"/>
                    </a:lnTo>
                    <a:lnTo>
                      <a:pt x="2487" y="2869"/>
                    </a:lnTo>
                    <a:lnTo>
                      <a:pt x="2513" y="2860"/>
                    </a:lnTo>
                    <a:lnTo>
                      <a:pt x="2513" y="2860"/>
                    </a:lnTo>
                    <a:lnTo>
                      <a:pt x="2522" y="2852"/>
                    </a:lnTo>
                    <a:lnTo>
                      <a:pt x="2522" y="2852"/>
                    </a:lnTo>
                    <a:lnTo>
                      <a:pt x="2531" y="2852"/>
                    </a:lnTo>
                    <a:lnTo>
                      <a:pt x="2531" y="2852"/>
                    </a:lnTo>
                    <a:lnTo>
                      <a:pt x="2540" y="2852"/>
                    </a:lnTo>
                    <a:lnTo>
                      <a:pt x="2549" y="2834"/>
                    </a:lnTo>
                    <a:lnTo>
                      <a:pt x="2549" y="2834"/>
                    </a:lnTo>
                    <a:lnTo>
                      <a:pt x="2540" y="2825"/>
                    </a:lnTo>
                    <a:lnTo>
                      <a:pt x="2531" y="2816"/>
                    </a:lnTo>
                    <a:lnTo>
                      <a:pt x="2531" y="2816"/>
                    </a:lnTo>
                    <a:lnTo>
                      <a:pt x="2504" y="2816"/>
                    </a:lnTo>
                    <a:lnTo>
                      <a:pt x="2504" y="2799"/>
                    </a:lnTo>
                    <a:lnTo>
                      <a:pt x="2496" y="2781"/>
                    </a:lnTo>
                    <a:lnTo>
                      <a:pt x="2496" y="2781"/>
                    </a:lnTo>
                    <a:lnTo>
                      <a:pt x="2522" y="2754"/>
                    </a:lnTo>
                    <a:lnTo>
                      <a:pt x="2557" y="2746"/>
                    </a:lnTo>
                    <a:lnTo>
                      <a:pt x="2557" y="2746"/>
                    </a:lnTo>
                    <a:lnTo>
                      <a:pt x="2602" y="2737"/>
                    </a:lnTo>
                    <a:lnTo>
                      <a:pt x="2637" y="2719"/>
                    </a:lnTo>
                    <a:lnTo>
                      <a:pt x="2637" y="2719"/>
                    </a:lnTo>
                    <a:lnTo>
                      <a:pt x="2646" y="2719"/>
                    </a:lnTo>
                    <a:lnTo>
                      <a:pt x="2646" y="2719"/>
                    </a:lnTo>
                    <a:lnTo>
                      <a:pt x="2672" y="2710"/>
                    </a:lnTo>
                    <a:lnTo>
                      <a:pt x="2672" y="2710"/>
                    </a:lnTo>
                    <a:lnTo>
                      <a:pt x="2681" y="2701"/>
                    </a:lnTo>
                    <a:lnTo>
                      <a:pt x="2699" y="2701"/>
                    </a:lnTo>
                    <a:lnTo>
                      <a:pt x="2699" y="2701"/>
                    </a:lnTo>
                    <a:lnTo>
                      <a:pt x="2663" y="2719"/>
                    </a:lnTo>
                    <a:lnTo>
                      <a:pt x="2654" y="2728"/>
                    </a:lnTo>
                    <a:lnTo>
                      <a:pt x="2654" y="2728"/>
                    </a:lnTo>
                    <a:lnTo>
                      <a:pt x="2646" y="2737"/>
                    </a:lnTo>
                    <a:lnTo>
                      <a:pt x="2646" y="2746"/>
                    </a:lnTo>
                    <a:lnTo>
                      <a:pt x="2646" y="2746"/>
                    </a:lnTo>
                    <a:lnTo>
                      <a:pt x="2646" y="2754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54" y="2772"/>
                    </a:lnTo>
                    <a:lnTo>
                      <a:pt x="2646" y="2772"/>
                    </a:lnTo>
                    <a:lnTo>
                      <a:pt x="2646" y="2772"/>
                    </a:lnTo>
                    <a:lnTo>
                      <a:pt x="2637" y="2781"/>
                    </a:lnTo>
                    <a:lnTo>
                      <a:pt x="2628" y="2790"/>
                    </a:lnTo>
                    <a:lnTo>
                      <a:pt x="2628" y="2790"/>
                    </a:lnTo>
                    <a:lnTo>
                      <a:pt x="2628" y="2799"/>
                    </a:lnTo>
                    <a:lnTo>
                      <a:pt x="2628" y="2799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02" y="2816"/>
                    </a:lnTo>
                    <a:lnTo>
                      <a:pt x="2602" y="2816"/>
                    </a:lnTo>
                    <a:lnTo>
                      <a:pt x="2593" y="2816"/>
                    </a:lnTo>
                    <a:lnTo>
                      <a:pt x="2584" y="2834"/>
                    </a:lnTo>
                    <a:lnTo>
                      <a:pt x="2584" y="2834"/>
                    </a:lnTo>
                    <a:lnTo>
                      <a:pt x="2593" y="2843"/>
                    </a:lnTo>
                    <a:lnTo>
                      <a:pt x="2602" y="2852"/>
                    </a:lnTo>
                    <a:lnTo>
                      <a:pt x="2602" y="2852"/>
                    </a:lnTo>
                    <a:lnTo>
                      <a:pt x="2610" y="2869"/>
                    </a:lnTo>
                    <a:lnTo>
                      <a:pt x="2637" y="2878"/>
                    </a:lnTo>
                    <a:lnTo>
                      <a:pt x="2637" y="2878"/>
                    </a:lnTo>
                    <a:lnTo>
                      <a:pt x="2681" y="2905"/>
                    </a:lnTo>
                    <a:lnTo>
                      <a:pt x="2734" y="2949"/>
                    </a:lnTo>
                    <a:lnTo>
                      <a:pt x="2743" y="2957"/>
                    </a:lnTo>
                    <a:lnTo>
                      <a:pt x="2743" y="2957"/>
                    </a:lnTo>
                    <a:lnTo>
                      <a:pt x="2752" y="2957"/>
                    </a:lnTo>
                    <a:lnTo>
                      <a:pt x="2760" y="2957"/>
                    </a:lnTo>
                    <a:lnTo>
                      <a:pt x="2760" y="2957"/>
                    </a:lnTo>
                    <a:lnTo>
                      <a:pt x="2769" y="2957"/>
                    </a:lnTo>
                    <a:lnTo>
                      <a:pt x="2769" y="2957"/>
                    </a:lnTo>
                    <a:lnTo>
                      <a:pt x="2769" y="2949"/>
                    </a:lnTo>
                    <a:lnTo>
                      <a:pt x="2769" y="2949"/>
                    </a:lnTo>
                    <a:lnTo>
                      <a:pt x="2769" y="2940"/>
                    </a:lnTo>
                    <a:lnTo>
                      <a:pt x="2778" y="2931"/>
                    </a:lnTo>
                    <a:lnTo>
                      <a:pt x="2787" y="2931"/>
                    </a:lnTo>
                    <a:lnTo>
                      <a:pt x="2787" y="2931"/>
                    </a:lnTo>
                    <a:lnTo>
                      <a:pt x="2822" y="2940"/>
                    </a:lnTo>
                    <a:lnTo>
                      <a:pt x="2849" y="2957"/>
                    </a:lnTo>
                    <a:lnTo>
                      <a:pt x="2849" y="2957"/>
                    </a:lnTo>
                    <a:lnTo>
                      <a:pt x="2875" y="2957"/>
                    </a:lnTo>
                    <a:lnTo>
                      <a:pt x="2928" y="2957"/>
                    </a:lnTo>
                    <a:lnTo>
                      <a:pt x="2928" y="2957"/>
                    </a:lnTo>
                    <a:lnTo>
                      <a:pt x="2937" y="2966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63" y="2984"/>
                    </a:lnTo>
                    <a:lnTo>
                      <a:pt x="2963" y="2984"/>
                    </a:lnTo>
                    <a:lnTo>
                      <a:pt x="2981" y="2993"/>
                    </a:lnTo>
                    <a:lnTo>
                      <a:pt x="2981" y="2993"/>
                    </a:lnTo>
                    <a:lnTo>
                      <a:pt x="2990" y="3002"/>
                    </a:lnTo>
                    <a:lnTo>
                      <a:pt x="2990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3025" y="2993"/>
                    </a:lnTo>
                    <a:lnTo>
                      <a:pt x="3060" y="2993"/>
                    </a:lnTo>
                    <a:lnTo>
                      <a:pt x="3060" y="2993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96" y="3010"/>
                    </a:lnTo>
                    <a:lnTo>
                      <a:pt x="3104" y="3028"/>
                    </a:lnTo>
                    <a:lnTo>
                      <a:pt x="3104" y="3028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13" y="3037"/>
                    </a:lnTo>
                    <a:lnTo>
                      <a:pt x="3113" y="3037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40" y="3055"/>
                    </a:lnTo>
                    <a:lnTo>
                      <a:pt x="3149" y="3055"/>
                    </a:lnTo>
                    <a:lnTo>
                      <a:pt x="3149" y="3055"/>
                    </a:lnTo>
                    <a:lnTo>
                      <a:pt x="3157" y="3055"/>
                    </a:lnTo>
                    <a:lnTo>
                      <a:pt x="3157" y="3055"/>
                    </a:lnTo>
                    <a:lnTo>
                      <a:pt x="3157" y="3063"/>
                    </a:lnTo>
                    <a:lnTo>
                      <a:pt x="3157" y="3063"/>
                    </a:lnTo>
                    <a:lnTo>
                      <a:pt x="3175" y="3063"/>
                    </a:lnTo>
                    <a:lnTo>
                      <a:pt x="3184" y="3081"/>
                    </a:lnTo>
                    <a:lnTo>
                      <a:pt x="3184" y="3081"/>
                    </a:lnTo>
                    <a:lnTo>
                      <a:pt x="3193" y="3090"/>
                    </a:lnTo>
                    <a:lnTo>
                      <a:pt x="3202" y="3090"/>
                    </a:lnTo>
                    <a:lnTo>
                      <a:pt x="3202" y="3090"/>
                    </a:lnTo>
                    <a:lnTo>
                      <a:pt x="3210" y="3090"/>
                    </a:lnTo>
                    <a:lnTo>
                      <a:pt x="3210" y="3090"/>
                    </a:lnTo>
                    <a:lnTo>
                      <a:pt x="3219" y="3081"/>
                    </a:lnTo>
                    <a:lnTo>
                      <a:pt x="3228" y="3081"/>
                    </a:lnTo>
                    <a:lnTo>
                      <a:pt x="3228" y="3081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54" y="3072"/>
                    </a:lnTo>
                    <a:lnTo>
                      <a:pt x="3254" y="3072"/>
                    </a:lnTo>
                    <a:lnTo>
                      <a:pt x="3254" y="3063"/>
                    </a:lnTo>
                    <a:lnTo>
                      <a:pt x="3254" y="3063"/>
                    </a:lnTo>
                    <a:lnTo>
                      <a:pt x="3202" y="2993"/>
                    </a:lnTo>
                    <a:lnTo>
                      <a:pt x="3202" y="2975"/>
                    </a:lnTo>
                    <a:lnTo>
                      <a:pt x="3202" y="2966"/>
                    </a:lnTo>
                    <a:lnTo>
                      <a:pt x="3202" y="2966"/>
                    </a:lnTo>
                    <a:lnTo>
                      <a:pt x="3202" y="2949"/>
                    </a:lnTo>
                    <a:lnTo>
                      <a:pt x="3202" y="2931"/>
                    </a:lnTo>
                    <a:lnTo>
                      <a:pt x="3193" y="2913"/>
                    </a:lnTo>
                    <a:lnTo>
                      <a:pt x="3175" y="2896"/>
                    </a:lnTo>
                    <a:lnTo>
                      <a:pt x="3175" y="2896"/>
                    </a:lnTo>
                    <a:lnTo>
                      <a:pt x="3166" y="2878"/>
                    </a:lnTo>
                    <a:lnTo>
                      <a:pt x="3166" y="2878"/>
                    </a:lnTo>
                    <a:lnTo>
                      <a:pt x="3166" y="2869"/>
                    </a:lnTo>
                    <a:lnTo>
                      <a:pt x="3166" y="2869"/>
                    </a:lnTo>
                    <a:lnTo>
                      <a:pt x="3184" y="2852"/>
                    </a:lnTo>
                    <a:lnTo>
                      <a:pt x="3184" y="2852"/>
                    </a:lnTo>
                    <a:lnTo>
                      <a:pt x="3193" y="2843"/>
                    </a:lnTo>
                    <a:lnTo>
                      <a:pt x="3193" y="2843"/>
                    </a:lnTo>
                    <a:lnTo>
                      <a:pt x="3202" y="2834"/>
                    </a:lnTo>
                    <a:lnTo>
                      <a:pt x="3202" y="2834"/>
                    </a:lnTo>
                    <a:lnTo>
                      <a:pt x="3202" y="2825"/>
                    </a:lnTo>
                    <a:lnTo>
                      <a:pt x="3202" y="2825"/>
                    </a:lnTo>
                    <a:lnTo>
                      <a:pt x="3219" y="2807"/>
                    </a:lnTo>
                    <a:lnTo>
                      <a:pt x="3246" y="2799"/>
                    </a:lnTo>
                    <a:lnTo>
                      <a:pt x="3246" y="2799"/>
                    </a:lnTo>
                    <a:lnTo>
                      <a:pt x="3263" y="2790"/>
                    </a:lnTo>
                    <a:lnTo>
                      <a:pt x="3263" y="2790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63"/>
                    </a:lnTo>
                    <a:lnTo>
                      <a:pt x="3290" y="2763"/>
                    </a:lnTo>
                    <a:lnTo>
                      <a:pt x="3281" y="2763"/>
                    </a:lnTo>
                    <a:lnTo>
                      <a:pt x="3281" y="2763"/>
                    </a:lnTo>
                    <a:lnTo>
                      <a:pt x="3263" y="2754"/>
                    </a:lnTo>
                    <a:lnTo>
                      <a:pt x="3263" y="2754"/>
                    </a:lnTo>
                    <a:lnTo>
                      <a:pt x="3254" y="2746"/>
                    </a:lnTo>
                    <a:lnTo>
                      <a:pt x="3254" y="2746"/>
                    </a:lnTo>
                    <a:lnTo>
                      <a:pt x="3263" y="2728"/>
                    </a:lnTo>
                    <a:lnTo>
                      <a:pt x="3263" y="2728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46" y="2693"/>
                    </a:lnTo>
                    <a:lnTo>
                      <a:pt x="3246" y="2693"/>
                    </a:lnTo>
                    <a:lnTo>
                      <a:pt x="3237" y="2684"/>
                    </a:lnTo>
                    <a:lnTo>
                      <a:pt x="3237" y="2684"/>
                    </a:lnTo>
                    <a:lnTo>
                      <a:pt x="3237" y="2675"/>
                    </a:lnTo>
                    <a:lnTo>
                      <a:pt x="3237" y="2675"/>
                    </a:lnTo>
                    <a:lnTo>
                      <a:pt x="3228" y="2666"/>
                    </a:lnTo>
                    <a:lnTo>
                      <a:pt x="3184" y="2666"/>
                    </a:lnTo>
                    <a:lnTo>
                      <a:pt x="3184" y="2666"/>
                    </a:lnTo>
                    <a:lnTo>
                      <a:pt x="3175" y="2666"/>
                    </a:lnTo>
                    <a:lnTo>
                      <a:pt x="3166" y="2649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40" y="2622"/>
                    </a:lnTo>
                    <a:lnTo>
                      <a:pt x="3140" y="2604"/>
                    </a:lnTo>
                    <a:lnTo>
                      <a:pt x="3140" y="2604"/>
                    </a:lnTo>
                    <a:lnTo>
                      <a:pt x="3140" y="2578"/>
                    </a:lnTo>
                    <a:lnTo>
                      <a:pt x="3140" y="2578"/>
                    </a:lnTo>
                    <a:lnTo>
                      <a:pt x="3149" y="2569"/>
                    </a:lnTo>
                    <a:lnTo>
                      <a:pt x="3157" y="2569"/>
                    </a:lnTo>
                    <a:lnTo>
                      <a:pt x="3157" y="2569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49" y="2551"/>
                    </a:lnTo>
                    <a:lnTo>
                      <a:pt x="3149" y="2551"/>
                    </a:lnTo>
                    <a:lnTo>
                      <a:pt x="3149" y="2543"/>
                    </a:lnTo>
                    <a:lnTo>
                      <a:pt x="3149" y="2534"/>
                    </a:lnTo>
                    <a:lnTo>
                      <a:pt x="3149" y="2534"/>
                    </a:lnTo>
                    <a:lnTo>
                      <a:pt x="3157" y="2525"/>
                    </a:lnTo>
                    <a:lnTo>
                      <a:pt x="3157" y="2525"/>
                    </a:lnTo>
                    <a:lnTo>
                      <a:pt x="3166" y="2507"/>
                    </a:lnTo>
                    <a:lnTo>
                      <a:pt x="3166" y="2507"/>
                    </a:lnTo>
                    <a:lnTo>
                      <a:pt x="3175" y="2507"/>
                    </a:lnTo>
                    <a:lnTo>
                      <a:pt x="3175" y="2507"/>
                    </a:lnTo>
                    <a:lnTo>
                      <a:pt x="3184" y="2498"/>
                    </a:lnTo>
                    <a:lnTo>
                      <a:pt x="3184" y="2498"/>
                    </a:lnTo>
                    <a:lnTo>
                      <a:pt x="3184" y="2481"/>
                    </a:lnTo>
                    <a:lnTo>
                      <a:pt x="3202" y="2472"/>
                    </a:lnTo>
                    <a:lnTo>
                      <a:pt x="3219" y="2472"/>
                    </a:lnTo>
                    <a:lnTo>
                      <a:pt x="3228" y="2472"/>
                    </a:lnTo>
                    <a:lnTo>
                      <a:pt x="3228" y="2472"/>
                    </a:lnTo>
                    <a:lnTo>
                      <a:pt x="3237" y="2490"/>
                    </a:lnTo>
                    <a:lnTo>
                      <a:pt x="3237" y="2490"/>
                    </a:lnTo>
                    <a:lnTo>
                      <a:pt x="3246" y="2490"/>
                    </a:lnTo>
                    <a:lnTo>
                      <a:pt x="3246" y="2490"/>
                    </a:lnTo>
                    <a:lnTo>
                      <a:pt x="3254" y="2498"/>
                    </a:lnTo>
                    <a:lnTo>
                      <a:pt x="3254" y="2498"/>
                    </a:lnTo>
                    <a:lnTo>
                      <a:pt x="3254" y="2507"/>
                    </a:lnTo>
                    <a:lnTo>
                      <a:pt x="3254" y="2507"/>
                    </a:lnTo>
                    <a:lnTo>
                      <a:pt x="3272" y="2507"/>
                    </a:lnTo>
                    <a:lnTo>
                      <a:pt x="3272" y="2507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0"/>
                    </a:lnTo>
                    <a:lnTo>
                      <a:pt x="3263" y="2490"/>
                    </a:lnTo>
                    <a:lnTo>
                      <a:pt x="3263" y="2490"/>
                    </a:lnTo>
                    <a:lnTo>
                      <a:pt x="3263" y="2481"/>
                    </a:lnTo>
                    <a:lnTo>
                      <a:pt x="3263" y="2463"/>
                    </a:lnTo>
                    <a:lnTo>
                      <a:pt x="3263" y="2463"/>
                    </a:lnTo>
                    <a:lnTo>
                      <a:pt x="3263" y="2454"/>
                    </a:lnTo>
                    <a:lnTo>
                      <a:pt x="3281" y="2445"/>
                    </a:lnTo>
                    <a:lnTo>
                      <a:pt x="3281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37"/>
                    </a:lnTo>
                    <a:lnTo>
                      <a:pt x="3290" y="2437"/>
                    </a:lnTo>
                    <a:lnTo>
                      <a:pt x="3299" y="2437"/>
                    </a:lnTo>
                    <a:lnTo>
                      <a:pt x="3299" y="2437"/>
                    </a:lnTo>
                    <a:lnTo>
                      <a:pt x="3299" y="2419"/>
                    </a:lnTo>
                    <a:lnTo>
                      <a:pt x="3316" y="2419"/>
                    </a:lnTo>
                    <a:lnTo>
                      <a:pt x="3316" y="2419"/>
                    </a:lnTo>
                    <a:lnTo>
                      <a:pt x="3334" y="2410"/>
                    </a:lnTo>
                    <a:lnTo>
                      <a:pt x="3360" y="2401"/>
                    </a:lnTo>
                    <a:lnTo>
                      <a:pt x="3360" y="2401"/>
                    </a:lnTo>
                    <a:lnTo>
                      <a:pt x="3369" y="2393"/>
                    </a:lnTo>
                    <a:lnTo>
                      <a:pt x="3369" y="2393"/>
                    </a:lnTo>
                    <a:lnTo>
                      <a:pt x="3378" y="2393"/>
                    </a:lnTo>
                    <a:lnTo>
                      <a:pt x="3378" y="2393"/>
                    </a:lnTo>
                    <a:lnTo>
                      <a:pt x="3413" y="2375"/>
                    </a:lnTo>
                    <a:lnTo>
                      <a:pt x="3422" y="2375"/>
                    </a:lnTo>
                    <a:lnTo>
                      <a:pt x="3422" y="2375"/>
                    </a:lnTo>
                    <a:lnTo>
                      <a:pt x="3431" y="2384"/>
                    </a:lnTo>
                    <a:lnTo>
                      <a:pt x="3431" y="2384"/>
                    </a:lnTo>
                    <a:lnTo>
                      <a:pt x="3440" y="2393"/>
                    </a:lnTo>
                    <a:lnTo>
                      <a:pt x="3440" y="2393"/>
                    </a:lnTo>
                    <a:lnTo>
                      <a:pt x="3440" y="2384"/>
                    </a:lnTo>
                    <a:lnTo>
                      <a:pt x="3440" y="2384"/>
                    </a:lnTo>
                    <a:lnTo>
                      <a:pt x="3449" y="2375"/>
                    </a:lnTo>
                    <a:lnTo>
                      <a:pt x="3466" y="2366"/>
                    </a:lnTo>
                    <a:lnTo>
                      <a:pt x="3484" y="2366"/>
                    </a:lnTo>
                    <a:lnTo>
                      <a:pt x="3484" y="2366"/>
                    </a:lnTo>
                    <a:lnTo>
                      <a:pt x="3493" y="2375"/>
                    </a:lnTo>
                    <a:lnTo>
                      <a:pt x="3493" y="2384"/>
                    </a:lnTo>
                    <a:lnTo>
                      <a:pt x="3493" y="2384"/>
                    </a:lnTo>
                    <a:lnTo>
                      <a:pt x="3510" y="2384"/>
                    </a:lnTo>
                    <a:lnTo>
                      <a:pt x="3510" y="2384"/>
                    </a:lnTo>
                    <a:lnTo>
                      <a:pt x="3519" y="2393"/>
                    </a:lnTo>
                    <a:lnTo>
                      <a:pt x="3519" y="2393"/>
                    </a:lnTo>
                    <a:lnTo>
                      <a:pt x="3554" y="2401"/>
                    </a:lnTo>
                    <a:lnTo>
                      <a:pt x="3554" y="2401"/>
                    </a:lnTo>
                    <a:lnTo>
                      <a:pt x="3563" y="2401"/>
                    </a:lnTo>
                    <a:lnTo>
                      <a:pt x="3563" y="2401"/>
                    </a:lnTo>
                    <a:lnTo>
                      <a:pt x="3581" y="2410"/>
                    </a:lnTo>
                    <a:lnTo>
                      <a:pt x="3581" y="2410"/>
                    </a:lnTo>
                    <a:lnTo>
                      <a:pt x="3590" y="2419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25" y="2437"/>
                    </a:lnTo>
                    <a:lnTo>
                      <a:pt x="3625" y="2437"/>
                    </a:lnTo>
                    <a:lnTo>
                      <a:pt x="3643" y="2437"/>
                    </a:lnTo>
                    <a:lnTo>
                      <a:pt x="3643" y="2437"/>
                    </a:lnTo>
                    <a:lnTo>
                      <a:pt x="3651" y="2445"/>
                    </a:lnTo>
                    <a:lnTo>
                      <a:pt x="3651" y="2445"/>
                    </a:lnTo>
                    <a:lnTo>
                      <a:pt x="3678" y="2454"/>
                    </a:lnTo>
                    <a:lnTo>
                      <a:pt x="3678" y="2454"/>
                    </a:lnTo>
                    <a:lnTo>
                      <a:pt x="3687" y="2445"/>
                    </a:lnTo>
                    <a:lnTo>
                      <a:pt x="3696" y="2445"/>
                    </a:lnTo>
                    <a:lnTo>
                      <a:pt x="3696" y="2445"/>
                    </a:lnTo>
                    <a:lnTo>
                      <a:pt x="3696" y="2437"/>
                    </a:lnTo>
                    <a:lnTo>
                      <a:pt x="3696" y="2437"/>
                    </a:lnTo>
                    <a:lnTo>
                      <a:pt x="3713" y="2428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66" y="2419"/>
                    </a:lnTo>
                    <a:lnTo>
                      <a:pt x="3766" y="2428"/>
                    </a:lnTo>
                    <a:lnTo>
                      <a:pt x="3766" y="2428"/>
                    </a:lnTo>
                    <a:lnTo>
                      <a:pt x="3775" y="2437"/>
                    </a:lnTo>
                    <a:lnTo>
                      <a:pt x="3775" y="2437"/>
                    </a:lnTo>
                    <a:lnTo>
                      <a:pt x="3784" y="2428"/>
                    </a:lnTo>
                    <a:lnTo>
                      <a:pt x="3784" y="2428"/>
                    </a:lnTo>
                    <a:lnTo>
                      <a:pt x="3801" y="2419"/>
                    </a:lnTo>
                    <a:lnTo>
                      <a:pt x="3819" y="2410"/>
                    </a:lnTo>
                    <a:lnTo>
                      <a:pt x="3819" y="2410"/>
                    </a:lnTo>
                    <a:lnTo>
                      <a:pt x="3846" y="2419"/>
                    </a:lnTo>
                    <a:lnTo>
                      <a:pt x="3854" y="2437"/>
                    </a:lnTo>
                    <a:lnTo>
                      <a:pt x="3854" y="2437"/>
                    </a:lnTo>
                    <a:lnTo>
                      <a:pt x="3863" y="2437"/>
                    </a:lnTo>
                    <a:lnTo>
                      <a:pt x="3881" y="2445"/>
                    </a:lnTo>
                    <a:lnTo>
                      <a:pt x="3881" y="2445"/>
                    </a:lnTo>
                    <a:lnTo>
                      <a:pt x="3899" y="2445"/>
                    </a:lnTo>
                    <a:lnTo>
                      <a:pt x="3899" y="2454"/>
                    </a:lnTo>
                    <a:lnTo>
                      <a:pt x="3907" y="2463"/>
                    </a:lnTo>
                    <a:lnTo>
                      <a:pt x="3907" y="2463"/>
                    </a:lnTo>
                    <a:lnTo>
                      <a:pt x="3907" y="2454"/>
                    </a:lnTo>
                    <a:lnTo>
                      <a:pt x="3907" y="2454"/>
                    </a:lnTo>
                    <a:lnTo>
                      <a:pt x="3916" y="2445"/>
                    </a:lnTo>
                    <a:lnTo>
                      <a:pt x="3916" y="2445"/>
                    </a:lnTo>
                    <a:lnTo>
                      <a:pt x="3916" y="2437"/>
                    </a:lnTo>
                    <a:lnTo>
                      <a:pt x="3934" y="2437"/>
                    </a:lnTo>
                    <a:lnTo>
                      <a:pt x="3934" y="2437"/>
                    </a:lnTo>
                    <a:lnTo>
                      <a:pt x="3943" y="2445"/>
                    </a:lnTo>
                    <a:lnTo>
                      <a:pt x="3943" y="2445"/>
                    </a:lnTo>
                    <a:lnTo>
                      <a:pt x="3951" y="2445"/>
                    </a:lnTo>
                    <a:lnTo>
                      <a:pt x="3951" y="2445"/>
                    </a:lnTo>
                    <a:lnTo>
                      <a:pt x="3969" y="2454"/>
                    </a:lnTo>
                    <a:lnTo>
                      <a:pt x="3969" y="2454"/>
                    </a:lnTo>
                    <a:lnTo>
                      <a:pt x="3987" y="2454"/>
                    </a:lnTo>
                    <a:lnTo>
                      <a:pt x="3996" y="2445"/>
                    </a:lnTo>
                    <a:lnTo>
                      <a:pt x="3996" y="2437"/>
                    </a:lnTo>
                    <a:lnTo>
                      <a:pt x="3996" y="2437"/>
                    </a:lnTo>
                    <a:lnTo>
                      <a:pt x="3996" y="2410"/>
                    </a:lnTo>
                    <a:lnTo>
                      <a:pt x="3996" y="2410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51" y="2393"/>
                    </a:lnTo>
                    <a:lnTo>
                      <a:pt x="3951" y="2393"/>
                    </a:lnTo>
                    <a:lnTo>
                      <a:pt x="3934" y="2384"/>
                    </a:lnTo>
                    <a:lnTo>
                      <a:pt x="3934" y="2384"/>
                    </a:lnTo>
                    <a:lnTo>
                      <a:pt x="3925" y="2366"/>
                    </a:lnTo>
                    <a:lnTo>
                      <a:pt x="3925" y="2366"/>
                    </a:lnTo>
                    <a:lnTo>
                      <a:pt x="3925" y="2357"/>
                    </a:lnTo>
                    <a:lnTo>
                      <a:pt x="3943" y="2348"/>
                    </a:lnTo>
                    <a:lnTo>
                      <a:pt x="3943" y="2348"/>
                    </a:lnTo>
                    <a:lnTo>
                      <a:pt x="3960" y="2340"/>
                    </a:lnTo>
                    <a:lnTo>
                      <a:pt x="3960" y="2340"/>
                    </a:lnTo>
                    <a:lnTo>
                      <a:pt x="3969" y="2340"/>
                    </a:lnTo>
                    <a:lnTo>
                      <a:pt x="3969" y="2340"/>
                    </a:lnTo>
                    <a:lnTo>
                      <a:pt x="3960" y="2313"/>
                    </a:lnTo>
                    <a:lnTo>
                      <a:pt x="3969" y="2295"/>
                    </a:lnTo>
                    <a:lnTo>
                      <a:pt x="3969" y="2295"/>
                    </a:lnTo>
                    <a:lnTo>
                      <a:pt x="3969" y="2287"/>
                    </a:lnTo>
                    <a:lnTo>
                      <a:pt x="3987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4022" y="2278"/>
                    </a:lnTo>
                    <a:lnTo>
                      <a:pt x="4022" y="2278"/>
                    </a:lnTo>
                    <a:lnTo>
                      <a:pt x="4013" y="2278"/>
                    </a:lnTo>
                    <a:lnTo>
                      <a:pt x="4013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3987" y="2260"/>
                    </a:lnTo>
                    <a:lnTo>
                      <a:pt x="3987" y="2260"/>
                    </a:lnTo>
                    <a:lnTo>
                      <a:pt x="3978" y="2251"/>
                    </a:lnTo>
                    <a:lnTo>
                      <a:pt x="3978" y="2225"/>
                    </a:lnTo>
                    <a:lnTo>
                      <a:pt x="3978" y="2225"/>
                    </a:lnTo>
                    <a:lnTo>
                      <a:pt x="3987" y="2207"/>
                    </a:lnTo>
                    <a:lnTo>
                      <a:pt x="3996" y="2207"/>
                    </a:lnTo>
                    <a:lnTo>
                      <a:pt x="4022" y="2207"/>
                    </a:lnTo>
                    <a:lnTo>
                      <a:pt x="4022" y="2207"/>
                    </a:lnTo>
                    <a:lnTo>
                      <a:pt x="4031" y="2207"/>
                    </a:lnTo>
                    <a:lnTo>
                      <a:pt x="4031" y="2207"/>
                    </a:lnTo>
                    <a:lnTo>
                      <a:pt x="4040" y="2198"/>
                    </a:lnTo>
                    <a:lnTo>
                      <a:pt x="4093" y="2198"/>
                    </a:lnTo>
                    <a:lnTo>
                      <a:pt x="4093" y="2198"/>
                    </a:lnTo>
                    <a:lnTo>
                      <a:pt x="4101" y="2198"/>
                    </a:lnTo>
                    <a:lnTo>
                      <a:pt x="4101" y="2198"/>
                    </a:lnTo>
                    <a:lnTo>
                      <a:pt x="4137" y="2181"/>
                    </a:lnTo>
                    <a:lnTo>
                      <a:pt x="4190" y="2172"/>
                    </a:lnTo>
                    <a:lnTo>
                      <a:pt x="4190" y="2172"/>
                    </a:lnTo>
                    <a:lnTo>
                      <a:pt x="4216" y="2172"/>
                    </a:lnTo>
                    <a:lnTo>
                      <a:pt x="4225" y="2163"/>
                    </a:lnTo>
                    <a:lnTo>
                      <a:pt x="4225" y="2163"/>
                    </a:lnTo>
                    <a:lnTo>
                      <a:pt x="4234" y="2163"/>
                    </a:lnTo>
                    <a:lnTo>
                      <a:pt x="4234" y="2163"/>
                    </a:lnTo>
                    <a:lnTo>
                      <a:pt x="4251" y="2163"/>
                    </a:lnTo>
                    <a:lnTo>
                      <a:pt x="4251" y="2163"/>
                    </a:lnTo>
                    <a:lnTo>
                      <a:pt x="4287" y="2154"/>
                    </a:lnTo>
                    <a:lnTo>
                      <a:pt x="4287" y="2154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40" y="2145"/>
                    </a:lnTo>
                    <a:lnTo>
                      <a:pt x="4340" y="2145"/>
                    </a:lnTo>
                    <a:lnTo>
                      <a:pt x="4349" y="2145"/>
                    </a:lnTo>
                    <a:lnTo>
                      <a:pt x="4349" y="2145"/>
                    </a:lnTo>
                    <a:lnTo>
                      <a:pt x="4384" y="2137"/>
                    </a:lnTo>
                    <a:lnTo>
                      <a:pt x="4401" y="2128"/>
                    </a:lnTo>
                    <a:lnTo>
                      <a:pt x="4401" y="2128"/>
                    </a:lnTo>
                    <a:lnTo>
                      <a:pt x="4410" y="2110"/>
                    </a:lnTo>
                    <a:lnTo>
                      <a:pt x="4428" y="2110"/>
                    </a:lnTo>
                    <a:lnTo>
                      <a:pt x="4472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507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34" y="2110"/>
                    </a:lnTo>
                    <a:lnTo>
                      <a:pt x="4534" y="2110"/>
                    </a:lnTo>
                    <a:lnTo>
                      <a:pt x="4551" y="2110"/>
                    </a:lnTo>
                    <a:lnTo>
                      <a:pt x="4569" y="2119"/>
                    </a:lnTo>
                    <a:lnTo>
                      <a:pt x="4569" y="2119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54"/>
                    </a:lnTo>
                    <a:lnTo>
                      <a:pt x="4569" y="2154"/>
                    </a:lnTo>
                    <a:lnTo>
                      <a:pt x="4578" y="2163"/>
                    </a:lnTo>
                    <a:lnTo>
                      <a:pt x="4578" y="2163"/>
                    </a:lnTo>
                    <a:lnTo>
                      <a:pt x="4578" y="2181"/>
                    </a:lnTo>
                    <a:lnTo>
                      <a:pt x="4578" y="2181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69" y="2198"/>
                    </a:lnTo>
                    <a:lnTo>
                      <a:pt x="4569" y="2198"/>
                    </a:lnTo>
                    <a:lnTo>
                      <a:pt x="4604" y="2189"/>
                    </a:lnTo>
                    <a:lnTo>
                      <a:pt x="4604" y="2189"/>
                    </a:lnTo>
                    <a:lnTo>
                      <a:pt x="4613" y="2181"/>
                    </a:lnTo>
                    <a:lnTo>
                      <a:pt x="4622" y="2181"/>
                    </a:lnTo>
                    <a:lnTo>
                      <a:pt x="4622" y="2181"/>
                    </a:lnTo>
                    <a:lnTo>
                      <a:pt x="4640" y="2181"/>
                    </a:lnTo>
                    <a:lnTo>
                      <a:pt x="4640" y="2189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57" y="2198"/>
                    </a:lnTo>
                    <a:lnTo>
                      <a:pt x="4657" y="2198"/>
                    </a:lnTo>
                    <a:lnTo>
                      <a:pt x="4666" y="2198"/>
                    </a:lnTo>
                    <a:lnTo>
                      <a:pt x="4675" y="2198"/>
                    </a:lnTo>
                    <a:lnTo>
                      <a:pt x="4675" y="2198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701" y="2207"/>
                    </a:lnTo>
                    <a:lnTo>
                      <a:pt x="4710" y="2216"/>
                    </a:lnTo>
                    <a:lnTo>
                      <a:pt x="4710" y="2216"/>
                    </a:lnTo>
                    <a:lnTo>
                      <a:pt x="4710" y="2225"/>
                    </a:lnTo>
                    <a:lnTo>
                      <a:pt x="4701" y="2234"/>
                    </a:lnTo>
                    <a:lnTo>
                      <a:pt x="4701" y="2234"/>
                    </a:lnTo>
                    <a:lnTo>
                      <a:pt x="4693" y="2242"/>
                    </a:lnTo>
                    <a:lnTo>
                      <a:pt x="4693" y="2242"/>
                    </a:lnTo>
                    <a:lnTo>
                      <a:pt x="4701" y="2251"/>
                    </a:lnTo>
                    <a:lnTo>
                      <a:pt x="4701" y="2251"/>
                    </a:lnTo>
                    <a:lnTo>
                      <a:pt x="4710" y="2242"/>
                    </a:lnTo>
                    <a:lnTo>
                      <a:pt x="4710" y="2242"/>
                    </a:lnTo>
                    <a:lnTo>
                      <a:pt x="4719" y="2234"/>
                    </a:lnTo>
                    <a:lnTo>
                      <a:pt x="4737" y="2234"/>
                    </a:lnTo>
                    <a:lnTo>
                      <a:pt x="4737" y="2234"/>
                    </a:lnTo>
                    <a:lnTo>
                      <a:pt x="4746" y="2234"/>
                    </a:lnTo>
                    <a:lnTo>
                      <a:pt x="4746" y="2234"/>
                    </a:lnTo>
                    <a:lnTo>
                      <a:pt x="4772" y="2225"/>
                    </a:lnTo>
                    <a:lnTo>
                      <a:pt x="4772" y="2225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90" y="2207"/>
                    </a:lnTo>
                    <a:lnTo>
                      <a:pt x="4798" y="2207"/>
                    </a:lnTo>
                    <a:lnTo>
                      <a:pt x="4798" y="2207"/>
                    </a:lnTo>
                    <a:lnTo>
                      <a:pt x="4816" y="2198"/>
                    </a:lnTo>
                    <a:lnTo>
                      <a:pt x="4816" y="2198"/>
                    </a:lnTo>
                    <a:lnTo>
                      <a:pt x="4825" y="2189"/>
                    </a:lnTo>
                    <a:lnTo>
                      <a:pt x="4825" y="2189"/>
                    </a:lnTo>
                    <a:lnTo>
                      <a:pt x="4843" y="2189"/>
                    </a:lnTo>
                    <a:lnTo>
                      <a:pt x="4843" y="2189"/>
                    </a:lnTo>
                    <a:lnTo>
                      <a:pt x="4843" y="2181"/>
                    </a:lnTo>
                    <a:lnTo>
                      <a:pt x="4843" y="2181"/>
                    </a:lnTo>
                    <a:lnTo>
                      <a:pt x="4869" y="2181"/>
                    </a:lnTo>
                    <a:lnTo>
                      <a:pt x="4878" y="2181"/>
                    </a:lnTo>
                    <a:lnTo>
                      <a:pt x="4887" y="2181"/>
                    </a:lnTo>
                    <a:lnTo>
                      <a:pt x="4887" y="2181"/>
                    </a:lnTo>
                    <a:lnTo>
                      <a:pt x="4887" y="2198"/>
                    </a:lnTo>
                    <a:lnTo>
                      <a:pt x="4887" y="2198"/>
                    </a:lnTo>
                    <a:lnTo>
                      <a:pt x="4878" y="2216"/>
                    </a:lnTo>
                    <a:lnTo>
                      <a:pt x="4878" y="2216"/>
                    </a:lnTo>
                    <a:lnTo>
                      <a:pt x="4904" y="2234"/>
                    </a:lnTo>
                    <a:lnTo>
                      <a:pt x="4904" y="2234"/>
                    </a:lnTo>
                    <a:lnTo>
                      <a:pt x="4931" y="2242"/>
                    </a:lnTo>
                    <a:lnTo>
                      <a:pt x="4948" y="2260"/>
                    </a:lnTo>
                    <a:lnTo>
                      <a:pt x="4993" y="2322"/>
                    </a:lnTo>
                    <a:lnTo>
                      <a:pt x="5001" y="2331"/>
                    </a:lnTo>
                    <a:lnTo>
                      <a:pt x="5001" y="2331"/>
                    </a:lnTo>
                    <a:lnTo>
                      <a:pt x="5010" y="2340"/>
                    </a:lnTo>
                    <a:lnTo>
                      <a:pt x="5010" y="2348"/>
                    </a:lnTo>
                    <a:lnTo>
                      <a:pt x="5010" y="2348"/>
                    </a:lnTo>
                    <a:lnTo>
                      <a:pt x="5037" y="2401"/>
                    </a:lnTo>
                    <a:lnTo>
                      <a:pt x="5046" y="2419"/>
                    </a:lnTo>
                    <a:lnTo>
                      <a:pt x="5046" y="2419"/>
                    </a:lnTo>
                    <a:lnTo>
                      <a:pt x="5063" y="2445"/>
                    </a:lnTo>
                    <a:lnTo>
                      <a:pt x="5063" y="2445"/>
                    </a:lnTo>
                    <a:lnTo>
                      <a:pt x="5072" y="2437"/>
                    </a:lnTo>
                    <a:lnTo>
                      <a:pt x="5072" y="2437"/>
                    </a:lnTo>
                    <a:lnTo>
                      <a:pt x="5081" y="2419"/>
                    </a:lnTo>
                    <a:lnTo>
                      <a:pt x="5098" y="2410"/>
                    </a:lnTo>
                    <a:lnTo>
                      <a:pt x="5098" y="2410"/>
                    </a:lnTo>
                    <a:lnTo>
                      <a:pt x="5116" y="2410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43" y="2437"/>
                    </a:lnTo>
                    <a:lnTo>
                      <a:pt x="5143" y="2437"/>
                    </a:lnTo>
                    <a:lnTo>
                      <a:pt x="5151" y="2445"/>
                    </a:lnTo>
                    <a:lnTo>
                      <a:pt x="5151" y="2445"/>
                    </a:lnTo>
                    <a:lnTo>
                      <a:pt x="5160" y="2445"/>
                    </a:lnTo>
                    <a:lnTo>
                      <a:pt x="5160" y="2445"/>
                    </a:lnTo>
                    <a:lnTo>
                      <a:pt x="5178" y="2445"/>
                    </a:lnTo>
                    <a:lnTo>
                      <a:pt x="5196" y="2445"/>
                    </a:lnTo>
                    <a:lnTo>
                      <a:pt x="5196" y="2445"/>
                    </a:lnTo>
                    <a:lnTo>
                      <a:pt x="5204" y="2445"/>
                    </a:lnTo>
                    <a:lnTo>
                      <a:pt x="5204" y="2445"/>
                    </a:lnTo>
                    <a:lnTo>
                      <a:pt x="5248" y="2437"/>
                    </a:lnTo>
                    <a:lnTo>
                      <a:pt x="5248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28"/>
                    </a:lnTo>
                    <a:lnTo>
                      <a:pt x="5266" y="2428"/>
                    </a:lnTo>
                    <a:lnTo>
                      <a:pt x="5275" y="2419"/>
                    </a:lnTo>
                    <a:lnTo>
                      <a:pt x="5284" y="2419"/>
                    </a:lnTo>
                    <a:lnTo>
                      <a:pt x="5284" y="2419"/>
                    </a:lnTo>
                    <a:lnTo>
                      <a:pt x="5398" y="2410"/>
                    </a:lnTo>
                    <a:lnTo>
                      <a:pt x="5398" y="2410"/>
                    </a:lnTo>
                    <a:lnTo>
                      <a:pt x="5637" y="2401"/>
                    </a:lnTo>
                    <a:lnTo>
                      <a:pt x="5637" y="2401"/>
                    </a:lnTo>
                    <a:lnTo>
                      <a:pt x="5716" y="2375"/>
                    </a:lnTo>
                    <a:lnTo>
                      <a:pt x="5716" y="2375"/>
                    </a:lnTo>
                    <a:lnTo>
                      <a:pt x="5734" y="2357"/>
                    </a:lnTo>
                    <a:lnTo>
                      <a:pt x="5734" y="2357"/>
                    </a:lnTo>
                    <a:lnTo>
                      <a:pt x="5751" y="2348"/>
                    </a:lnTo>
                    <a:lnTo>
                      <a:pt x="5751" y="2348"/>
                    </a:lnTo>
                    <a:lnTo>
                      <a:pt x="5778" y="2331"/>
                    </a:lnTo>
                    <a:lnTo>
                      <a:pt x="5778" y="2331"/>
                    </a:lnTo>
                    <a:lnTo>
                      <a:pt x="5796" y="2331"/>
                    </a:lnTo>
                    <a:lnTo>
                      <a:pt x="5796" y="2331"/>
                    </a:lnTo>
                    <a:lnTo>
                      <a:pt x="5804" y="2313"/>
                    </a:lnTo>
                    <a:lnTo>
                      <a:pt x="5804" y="2313"/>
                    </a:lnTo>
                    <a:lnTo>
                      <a:pt x="5831" y="2295"/>
                    </a:lnTo>
                    <a:lnTo>
                      <a:pt x="5831" y="2295"/>
                    </a:lnTo>
                    <a:lnTo>
                      <a:pt x="5884" y="2269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45" y="2242"/>
                    </a:lnTo>
                    <a:lnTo>
                      <a:pt x="5945" y="2242"/>
                    </a:lnTo>
                    <a:lnTo>
                      <a:pt x="5954" y="2234"/>
                    </a:lnTo>
                    <a:lnTo>
                      <a:pt x="5954" y="2234"/>
                    </a:lnTo>
                    <a:lnTo>
                      <a:pt x="6016" y="2242"/>
                    </a:lnTo>
                    <a:lnTo>
                      <a:pt x="6016" y="2242"/>
                    </a:lnTo>
                    <a:lnTo>
                      <a:pt x="6131" y="2251"/>
                    </a:lnTo>
                    <a:lnTo>
                      <a:pt x="6131" y="2251"/>
                    </a:lnTo>
                    <a:lnTo>
                      <a:pt x="6157" y="2260"/>
                    </a:lnTo>
                    <a:lnTo>
                      <a:pt x="6184" y="2269"/>
                    </a:lnTo>
                    <a:lnTo>
                      <a:pt x="6184" y="2269"/>
                    </a:lnTo>
                    <a:lnTo>
                      <a:pt x="6193" y="2287"/>
                    </a:lnTo>
                    <a:lnTo>
                      <a:pt x="6193" y="2304"/>
                    </a:lnTo>
                    <a:lnTo>
                      <a:pt x="6193" y="2304"/>
                    </a:lnTo>
                    <a:lnTo>
                      <a:pt x="6193" y="2313"/>
                    </a:lnTo>
                    <a:lnTo>
                      <a:pt x="6193" y="2313"/>
                    </a:lnTo>
                    <a:lnTo>
                      <a:pt x="6228" y="2331"/>
                    </a:lnTo>
                    <a:lnTo>
                      <a:pt x="6263" y="2340"/>
                    </a:lnTo>
                    <a:lnTo>
                      <a:pt x="6263" y="2340"/>
                    </a:lnTo>
                    <a:lnTo>
                      <a:pt x="6272" y="2348"/>
                    </a:lnTo>
                    <a:lnTo>
                      <a:pt x="6272" y="2348"/>
                    </a:lnTo>
                    <a:lnTo>
                      <a:pt x="6281" y="2366"/>
                    </a:lnTo>
                    <a:lnTo>
                      <a:pt x="6281" y="2366"/>
                    </a:lnTo>
                    <a:lnTo>
                      <a:pt x="6298" y="2393"/>
                    </a:lnTo>
                    <a:lnTo>
                      <a:pt x="6298" y="2393"/>
                    </a:lnTo>
                    <a:lnTo>
                      <a:pt x="6325" y="2419"/>
                    </a:lnTo>
                    <a:lnTo>
                      <a:pt x="6360" y="2428"/>
                    </a:lnTo>
                    <a:lnTo>
                      <a:pt x="6395" y="2437"/>
                    </a:lnTo>
                    <a:lnTo>
                      <a:pt x="6440" y="2428"/>
                    </a:lnTo>
                    <a:lnTo>
                      <a:pt x="6440" y="2428"/>
                    </a:lnTo>
                    <a:lnTo>
                      <a:pt x="6501" y="2428"/>
                    </a:lnTo>
                    <a:lnTo>
                      <a:pt x="6519" y="2437"/>
                    </a:lnTo>
                    <a:lnTo>
                      <a:pt x="6519" y="2437"/>
                    </a:lnTo>
                    <a:lnTo>
                      <a:pt x="6563" y="2445"/>
                    </a:lnTo>
                    <a:lnTo>
                      <a:pt x="6607" y="2463"/>
                    </a:lnTo>
                    <a:lnTo>
                      <a:pt x="6607" y="2463"/>
                    </a:lnTo>
                    <a:lnTo>
                      <a:pt x="6634" y="2490"/>
                    </a:lnTo>
                    <a:lnTo>
                      <a:pt x="6634" y="2490"/>
                    </a:lnTo>
                    <a:lnTo>
                      <a:pt x="6643" y="2490"/>
                    </a:lnTo>
                    <a:lnTo>
                      <a:pt x="6643" y="2490"/>
                    </a:lnTo>
                    <a:lnTo>
                      <a:pt x="6731" y="2490"/>
                    </a:lnTo>
                    <a:lnTo>
                      <a:pt x="6731" y="2490"/>
                    </a:lnTo>
                    <a:lnTo>
                      <a:pt x="6819" y="2490"/>
                    </a:lnTo>
                    <a:lnTo>
                      <a:pt x="6907" y="2481"/>
                    </a:lnTo>
                    <a:lnTo>
                      <a:pt x="6907" y="2481"/>
                    </a:lnTo>
                    <a:lnTo>
                      <a:pt x="6925" y="2463"/>
                    </a:lnTo>
                    <a:lnTo>
                      <a:pt x="6925" y="2463"/>
                    </a:lnTo>
                    <a:lnTo>
                      <a:pt x="6943" y="2445"/>
                    </a:lnTo>
                    <a:lnTo>
                      <a:pt x="6943" y="2445"/>
                    </a:lnTo>
                    <a:lnTo>
                      <a:pt x="6969" y="2437"/>
                    </a:lnTo>
                    <a:lnTo>
                      <a:pt x="6995" y="2428"/>
                    </a:lnTo>
                    <a:lnTo>
                      <a:pt x="6995" y="2428"/>
                    </a:lnTo>
                    <a:lnTo>
                      <a:pt x="7013" y="2401"/>
                    </a:lnTo>
                    <a:lnTo>
                      <a:pt x="7013" y="2401"/>
                    </a:lnTo>
                    <a:lnTo>
                      <a:pt x="7031" y="2401"/>
                    </a:lnTo>
                    <a:lnTo>
                      <a:pt x="7031" y="2401"/>
                    </a:lnTo>
                    <a:lnTo>
                      <a:pt x="7048" y="2401"/>
                    </a:lnTo>
                    <a:lnTo>
                      <a:pt x="7048" y="2401"/>
                    </a:lnTo>
                    <a:lnTo>
                      <a:pt x="7075" y="2410"/>
                    </a:lnTo>
                    <a:lnTo>
                      <a:pt x="7101" y="2419"/>
                    </a:lnTo>
                    <a:lnTo>
                      <a:pt x="7101" y="2419"/>
                    </a:lnTo>
                    <a:lnTo>
                      <a:pt x="7119" y="2437"/>
                    </a:lnTo>
                    <a:lnTo>
                      <a:pt x="7128" y="2463"/>
                    </a:lnTo>
                    <a:lnTo>
                      <a:pt x="7137" y="2507"/>
                    </a:lnTo>
                    <a:lnTo>
                      <a:pt x="7137" y="2507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45" y="2525"/>
                    </a:lnTo>
                    <a:lnTo>
                      <a:pt x="7145" y="2525"/>
                    </a:lnTo>
                    <a:lnTo>
                      <a:pt x="7154" y="2525"/>
                    </a:lnTo>
                    <a:lnTo>
                      <a:pt x="7154" y="2525"/>
                    </a:lnTo>
                    <a:lnTo>
                      <a:pt x="7163" y="2516"/>
                    </a:lnTo>
                    <a:lnTo>
                      <a:pt x="7163" y="2516"/>
                    </a:lnTo>
                    <a:lnTo>
                      <a:pt x="7190" y="2507"/>
                    </a:lnTo>
                    <a:lnTo>
                      <a:pt x="7190" y="2507"/>
                    </a:lnTo>
                    <a:lnTo>
                      <a:pt x="7198" y="2498"/>
                    </a:lnTo>
                    <a:lnTo>
                      <a:pt x="7198" y="2498"/>
                    </a:lnTo>
                    <a:lnTo>
                      <a:pt x="7207" y="2490"/>
                    </a:lnTo>
                    <a:lnTo>
                      <a:pt x="7207" y="2490"/>
                    </a:lnTo>
                    <a:lnTo>
                      <a:pt x="7216" y="2454"/>
                    </a:lnTo>
                    <a:lnTo>
                      <a:pt x="7216" y="2454"/>
                    </a:lnTo>
                    <a:lnTo>
                      <a:pt x="7225" y="2445"/>
                    </a:lnTo>
                    <a:lnTo>
                      <a:pt x="7225" y="2445"/>
                    </a:lnTo>
                    <a:lnTo>
                      <a:pt x="7234" y="2437"/>
                    </a:lnTo>
                    <a:lnTo>
                      <a:pt x="7234" y="2437"/>
                    </a:lnTo>
                    <a:lnTo>
                      <a:pt x="7234" y="2428"/>
                    </a:lnTo>
                    <a:lnTo>
                      <a:pt x="7234" y="2428"/>
                    </a:lnTo>
                    <a:lnTo>
                      <a:pt x="7260" y="2393"/>
                    </a:lnTo>
                    <a:lnTo>
                      <a:pt x="7269" y="2375"/>
                    </a:lnTo>
                    <a:lnTo>
                      <a:pt x="7269" y="2375"/>
                    </a:lnTo>
                    <a:lnTo>
                      <a:pt x="7295" y="2357"/>
                    </a:lnTo>
                    <a:lnTo>
                      <a:pt x="7287" y="2348"/>
                    </a:lnTo>
                    <a:lnTo>
                      <a:pt x="7287" y="2348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69" y="2322"/>
                    </a:lnTo>
                    <a:lnTo>
                      <a:pt x="7260" y="2304"/>
                    </a:lnTo>
                    <a:lnTo>
                      <a:pt x="7260" y="2304"/>
                    </a:lnTo>
                    <a:lnTo>
                      <a:pt x="7269" y="2287"/>
                    </a:lnTo>
                    <a:lnTo>
                      <a:pt x="7269" y="2287"/>
                    </a:lnTo>
                    <a:lnTo>
                      <a:pt x="7269" y="2278"/>
                    </a:lnTo>
                    <a:lnTo>
                      <a:pt x="7269" y="2278"/>
                    </a:lnTo>
                    <a:lnTo>
                      <a:pt x="7295" y="2260"/>
                    </a:lnTo>
                    <a:lnTo>
                      <a:pt x="7331" y="2251"/>
                    </a:lnTo>
                    <a:lnTo>
                      <a:pt x="7331" y="2251"/>
                    </a:lnTo>
                    <a:lnTo>
                      <a:pt x="7348" y="2260"/>
                    </a:lnTo>
                    <a:lnTo>
                      <a:pt x="7348" y="2260"/>
                    </a:lnTo>
                    <a:lnTo>
                      <a:pt x="7366" y="2251"/>
                    </a:lnTo>
                    <a:lnTo>
                      <a:pt x="7375" y="2251"/>
                    </a:lnTo>
                    <a:lnTo>
                      <a:pt x="7375" y="2251"/>
                    </a:lnTo>
                    <a:lnTo>
                      <a:pt x="7428" y="2251"/>
                    </a:lnTo>
                    <a:lnTo>
                      <a:pt x="7428" y="2251"/>
                    </a:lnTo>
                    <a:lnTo>
                      <a:pt x="7437" y="2251"/>
                    </a:lnTo>
                    <a:lnTo>
                      <a:pt x="7437" y="2251"/>
                    </a:lnTo>
                    <a:lnTo>
                      <a:pt x="7454" y="2251"/>
                    </a:lnTo>
                    <a:lnTo>
                      <a:pt x="7463" y="2251"/>
                    </a:lnTo>
                    <a:lnTo>
                      <a:pt x="7463" y="2251"/>
                    </a:lnTo>
                    <a:lnTo>
                      <a:pt x="7481" y="2251"/>
                    </a:lnTo>
                    <a:lnTo>
                      <a:pt x="7498" y="2260"/>
                    </a:lnTo>
                    <a:lnTo>
                      <a:pt x="7498" y="2260"/>
                    </a:lnTo>
                    <a:lnTo>
                      <a:pt x="7534" y="2269"/>
                    </a:lnTo>
                    <a:lnTo>
                      <a:pt x="7534" y="2269"/>
                    </a:lnTo>
                    <a:lnTo>
                      <a:pt x="7542" y="2269"/>
                    </a:lnTo>
                    <a:lnTo>
                      <a:pt x="7542" y="2269"/>
                    </a:lnTo>
                    <a:lnTo>
                      <a:pt x="7551" y="2278"/>
                    </a:lnTo>
                    <a:lnTo>
                      <a:pt x="7551" y="2278"/>
                    </a:lnTo>
                    <a:lnTo>
                      <a:pt x="7569" y="2287"/>
                    </a:lnTo>
                    <a:lnTo>
                      <a:pt x="7569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87" y="2295"/>
                    </a:lnTo>
                    <a:lnTo>
                      <a:pt x="7587" y="2295"/>
                    </a:lnTo>
                    <a:lnTo>
                      <a:pt x="7595" y="2295"/>
                    </a:lnTo>
                    <a:lnTo>
                      <a:pt x="7595" y="2295"/>
                    </a:lnTo>
                    <a:lnTo>
                      <a:pt x="7604" y="2304"/>
                    </a:lnTo>
                    <a:lnTo>
                      <a:pt x="7604" y="2322"/>
                    </a:lnTo>
                    <a:lnTo>
                      <a:pt x="7604" y="2322"/>
                    </a:lnTo>
                    <a:lnTo>
                      <a:pt x="7604" y="2331"/>
                    </a:lnTo>
                    <a:lnTo>
                      <a:pt x="7604" y="2331"/>
                    </a:lnTo>
                    <a:lnTo>
                      <a:pt x="7613" y="2331"/>
                    </a:lnTo>
                    <a:lnTo>
                      <a:pt x="7613" y="2331"/>
                    </a:lnTo>
                    <a:lnTo>
                      <a:pt x="7622" y="2348"/>
                    </a:lnTo>
                    <a:lnTo>
                      <a:pt x="7640" y="2375"/>
                    </a:lnTo>
                    <a:lnTo>
                      <a:pt x="7640" y="2375"/>
                    </a:lnTo>
                    <a:lnTo>
                      <a:pt x="7648" y="2401"/>
                    </a:lnTo>
                    <a:lnTo>
                      <a:pt x="7657" y="2419"/>
                    </a:lnTo>
                    <a:lnTo>
                      <a:pt x="7657" y="2419"/>
                    </a:lnTo>
                    <a:lnTo>
                      <a:pt x="7666" y="2428"/>
                    </a:lnTo>
                    <a:lnTo>
                      <a:pt x="7666" y="2445"/>
                    </a:lnTo>
                    <a:lnTo>
                      <a:pt x="7666" y="2445"/>
                    </a:lnTo>
                    <a:lnTo>
                      <a:pt x="7684" y="2472"/>
                    </a:lnTo>
                    <a:lnTo>
                      <a:pt x="7684" y="2472"/>
                    </a:lnTo>
                    <a:lnTo>
                      <a:pt x="7692" y="2498"/>
                    </a:lnTo>
                    <a:lnTo>
                      <a:pt x="7692" y="2498"/>
                    </a:lnTo>
                    <a:lnTo>
                      <a:pt x="7692" y="2507"/>
                    </a:lnTo>
                    <a:lnTo>
                      <a:pt x="7692" y="2507"/>
                    </a:lnTo>
                    <a:lnTo>
                      <a:pt x="7692" y="2516"/>
                    </a:lnTo>
                    <a:lnTo>
                      <a:pt x="7692" y="2516"/>
                    </a:lnTo>
                    <a:lnTo>
                      <a:pt x="7692" y="2525"/>
                    </a:lnTo>
                    <a:lnTo>
                      <a:pt x="7692" y="2525"/>
                    </a:lnTo>
                    <a:lnTo>
                      <a:pt x="7710" y="2534"/>
                    </a:lnTo>
                    <a:lnTo>
                      <a:pt x="7710" y="2534"/>
                    </a:lnTo>
                    <a:lnTo>
                      <a:pt x="7737" y="2534"/>
                    </a:lnTo>
                    <a:lnTo>
                      <a:pt x="7754" y="2551"/>
                    </a:lnTo>
                    <a:lnTo>
                      <a:pt x="7754" y="2551"/>
                    </a:lnTo>
                    <a:lnTo>
                      <a:pt x="7763" y="2551"/>
                    </a:lnTo>
                    <a:lnTo>
                      <a:pt x="7772" y="2551"/>
                    </a:lnTo>
                    <a:lnTo>
                      <a:pt x="7772" y="2551"/>
                    </a:lnTo>
                    <a:lnTo>
                      <a:pt x="7807" y="2569"/>
                    </a:lnTo>
                    <a:lnTo>
                      <a:pt x="7807" y="2569"/>
                    </a:lnTo>
                    <a:lnTo>
                      <a:pt x="7825" y="2569"/>
                    </a:lnTo>
                    <a:lnTo>
                      <a:pt x="7834" y="2578"/>
                    </a:lnTo>
                    <a:lnTo>
                      <a:pt x="7834" y="2578"/>
                    </a:lnTo>
                    <a:lnTo>
                      <a:pt x="7842" y="2587"/>
                    </a:lnTo>
                    <a:lnTo>
                      <a:pt x="7842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69" y="2596"/>
                    </a:lnTo>
                    <a:lnTo>
                      <a:pt x="7869" y="2604"/>
                    </a:lnTo>
                    <a:lnTo>
                      <a:pt x="7869" y="2604"/>
                    </a:lnTo>
                    <a:lnTo>
                      <a:pt x="7869" y="2622"/>
                    </a:lnTo>
                    <a:lnTo>
                      <a:pt x="7869" y="2622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57"/>
                    </a:lnTo>
                    <a:lnTo>
                      <a:pt x="7878" y="2657"/>
                    </a:lnTo>
                    <a:lnTo>
                      <a:pt x="7887" y="2657"/>
                    </a:lnTo>
                    <a:lnTo>
                      <a:pt x="7887" y="2657"/>
                    </a:lnTo>
                    <a:lnTo>
                      <a:pt x="7895" y="2666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40" y="2666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66" y="2666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92" y="2649"/>
                    </a:lnTo>
                    <a:lnTo>
                      <a:pt x="8019" y="2640"/>
                    </a:lnTo>
                    <a:lnTo>
                      <a:pt x="8019" y="2640"/>
                    </a:lnTo>
                    <a:lnTo>
                      <a:pt x="8028" y="2640"/>
                    </a:lnTo>
                    <a:lnTo>
                      <a:pt x="8028" y="2640"/>
                    </a:lnTo>
                    <a:lnTo>
                      <a:pt x="8045" y="2631"/>
                    </a:lnTo>
                    <a:lnTo>
                      <a:pt x="8063" y="2631"/>
                    </a:lnTo>
                    <a:lnTo>
                      <a:pt x="8072" y="2631"/>
                    </a:lnTo>
                    <a:lnTo>
                      <a:pt x="8072" y="2631"/>
                    </a:lnTo>
                    <a:lnTo>
                      <a:pt x="8081" y="2640"/>
                    </a:lnTo>
                    <a:lnTo>
                      <a:pt x="8090" y="2649"/>
                    </a:lnTo>
                    <a:lnTo>
                      <a:pt x="8090" y="2657"/>
                    </a:lnTo>
                    <a:lnTo>
                      <a:pt x="8090" y="2657"/>
                    </a:lnTo>
                    <a:lnTo>
                      <a:pt x="8090" y="2675"/>
                    </a:lnTo>
                    <a:lnTo>
                      <a:pt x="8090" y="2675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8" y="2693"/>
                    </a:lnTo>
                    <a:lnTo>
                      <a:pt x="8098" y="2701"/>
                    </a:lnTo>
                    <a:lnTo>
                      <a:pt x="8098" y="2701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72" y="2737"/>
                    </a:lnTo>
                    <a:lnTo>
                      <a:pt x="8063" y="2763"/>
                    </a:lnTo>
                    <a:lnTo>
                      <a:pt x="8063" y="2763"/>
                    </a:lnTo>
                    <a:lnTo>
                      <a:pt x="8054" y="2781"/>
                    </a:lnTo>
                    <a:lnTo>
                      <a:pt x="8054" y="2781"/>
                    </a:lnTo>
                    <a:lnTo>
                      <a:pt x="8045" y="2799"/>
                    </a:lnTo>
                    <a:lnTo>
                      <a:pt x="8045" y="2799"/>
                    </a:lnTo>
                    <a:lnTo>
                      <a:pt x="8037" y="2799"/>
                    </a:lnTo>
                    <a:lnTo>
                      <a:pt x="8037" y="2799"/>
                    </a:lnTo>
                    <a:lnTo>
                      <a:pt x="8028" y="2807"/>
                    </a:lnTo>
                    <a:lnTo>
                      <a:pt x="8028" y="2816"/>
                    </a:lnTo>
                    <a:lnTo>
                      <a:pt x="8028" y="2816"/>
                    </a:lnTo>
                    <a:lnTo>
                      <a:pt x="8019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60"/>
                    </a:lnTo>
                    <a:lnTo>
                      <a:pt x="8001" y="2860"/>
                    </a:lnTo>
                    <a:lnTo>
                      <a:pt x="7984" y="2869"/>
                    </a:lnTo>
                    <a:lnTo>
                      <a:pt x="7975" y="2869"/>
                    </a:lnTo>
                    <a:lnTo>
                      <a:pt x="7975" y="2869"/>
                    </a:lnTo>
                    <a:lnTo>
                      <a:pt x="7957" y="2869"/>
                    </a:lnTo>
                    <a:lnTo>
                      <a:pt x="7940" y="2860"/>
                    </a:lnTo>
                    <a:lnTo>
                      <a:pt x="7940" y="2860"/>
                    </a:lnTo>
                    <a:lnTo>
                      <a:pt x="7913" y="2869"/>
                    </a:lnTo>
                    <a:lnTo>
                      <a:pt x="7904" y="2878"/>
                    </a:lnTo>
                    <a:lnTo>
                      <a:pt x="7904" y="2878"/>
                    </a:lnTo>
                    <a:lnTo>
                      <a:pt x="7895" y="2878"/>
                    </a:lnTo>
                    <a:lnTo>
                      <a:pt x="7895" y="2878"/>
                    </a:lnTo>
                    <a:lnTo>
                      <a:pt x="7887" y="2896"/>
                    </a:lnTo>
                    <a:lnTo>
                      <a:pt x="7895" y="2905"/>
                    </a:lnTo>
                    <a:lnTo>
                      <a:pt x="7895" y="2905"/>
                    </a:lnTo>
                    <a:lnTo>
                      <a:pt x="7895" y="2922"/>
                    </a:lnTo>
                    <a:lnTo>
                      <a:pt x="7895" y="2922"/>
                    </a:lnTo>
                    <a:lnTo>
                      <a:pt x="7895" y="2931"/>
                    </a:lnTo>
                    <a:lnTo>
                      <a:pt x="7895" y="2931"/>
                    </a:lnTo>
                    <a:lnTo>
                      <a:pt x="7895" y="2949"/>
                    </a:lnTo>
                    <a:lnTo>
                      <a:pt x="7895" y="2949"/>
                    </a:lnTo>
                    <a:lnTo>
                      <a:pt x="7904" y="2966"/>
                    </a:lnTo>
                    <a:lnTo>
                      <a:pt x="7904" y="2984"/>
                    </a:lnTo>
                    <a:lnTo>
                      <a:pt x="7904" y="3002"/>
                    </a:lnTo>
                    <a:lnTo>
                      <a:pt x="7904" y="3002"/>
                    </a:lnTo>
                    <a:lnTo>
                      <a:pt x="7913" y="3002"/>
                    </a:lnTo>
                    <a:lnTo>
                      <a:pt x="7913" y="3002"/>
                    </a:lnTo>
                    <a:lnTo>
                      <a:pt x="7940" y="2984"/>
                    </a:lnTo>
                    <a:lnTo>
                      <a:pt x="7940" y="2984"/>
                    </a:lnTo>
                    <a:lnTo>
                      <a:pt x="7957" y="3002"/>
                    </a:lnTo>
                    <a:lnTo>
                      <a:pt x="7957" y="3002"/>
                    </a:lnTo>
                    <a:lnTo>
                      <a:pt x="7966" y="3002"/>
                    </a:lnTo>
                    <a:lnTo>
                      <a:pt x="7966" y="3002"/>
                    </a:lnTo>
                    <a:lnTo>
                      <a:pt x="7975" y="3010"/>
                    </a:lnTo>
                    <a:lnTo>
                      <a:pt x="7975" y="3010"/>
                    </a:lnTo>
                    <a:lnTo>
                      <a:pt x="8001" y="3019"/>
                    </a:lnTo>
                    <a:lnTo>
                      <a:pt x="8001" y="3019"/>
                    </a:lnTo>
                    <a:lnTo>
                      <a:pt x="8037" y="3010"/>
                    </a:lnTo>
                    <a:lnTo>
                      <a:pt x="8072" y="2984"/>
                    </a:lnTo>
                    <a:lnTo>
                      <a:pt x="8134" y="2940"/>
                    </a:lnTo>
                    <a:lnTo>
                      <a:pt x="8134" y="2940"/>
                    </a:lnTo>
                    <a:lnTo>
                      <a:pt x="8151" y="2922"/>
                    </a:lnTo>
                    <a:lnTo>
                      <a:pt x="8204" y="2869"/>
                    </a:lnTo>
                    <a:lnTo>
                      <a:pt x="8231" y="2843"/>
                    </a:lnTo>
                    <a:lnTo>
                      <a:pt x="8231" y="2843"/>
                    </a:lnTo>
                    <a:lnTo>
                      <a:pt x="8275" y="2790"/>
                    </a:lnTo>
                    <a:lnTo>
                      <a:pt x="8292" y="2763"/>
                    </a:lnTo>
                    <a:lnTo>
                      <a:pt x="8310" y="2728"/>
                    </a:lnTo>
                    <a:lnTo>
                      <a:pt x="8310" y="2728"/>
                    </a:lnTo>
                    <a:lnTo>
                      <a:pt x="8328" y="2710"/>
                    </a:lnTo>
                    <a:lnTo>
                      <a:pt x="8345" y="2684"/>
                    </a:lnTo>
                    <a:lnTo>
                      <a:pt x="8345" y="2684"/>
                    </a:lnTo>
                    <a:lnTo>
                      <a:pt x="8354" y="2684"/>
                    </a:lnTo>
                    <a:lnTo>
                      <a:pt x="8354" y="2684"/>
                    </a:lnTo>
                    <a:lnTo>
                      <a:pt x="8363" y="2675"/>
                    </a:lnTo>
                    <a:lnTo>
                      <a:pt x="8363" y="2675"/>
                    </a:lnTo>
                    <a:lnTo>
                      <a:pt x="8372" y="2657"/>
                    </a:lnTo>
                    <a:lnTo>
                      <a:pt x="8372" y="2657"/>
                    </a:lnTo>
                    <a:lnTo>
                      <a:pt x="8381" y="2640"/>
                    </a:lnTo>
                    <a:lnTo>
                      <a:pt x="8381" y="2640"/>
                    </a:lnTo>
                    <a:lnTo>
                      <a:pt x="8398" y="2622"/>
                    </a:lnTo>
                    <a:lnTo>
                      <a:pt x="8407" y="2596"/>
                    </a:lnTo>
                    <a:lnTo>
                      <a:pt x="8407" y="2596"/>
                    </a:lnTo>
                    <a:lnTo>
                      <a:pt x="8416" y="2560"/>
                    </a:lnTo>
                    <a:lnTo>
                      <a:pt x="8425" y="2516"/>
                    </a:lnTo>
                    <a:lnTo>
                      <a:pt x="8425" y="2516"/>
                    </a:lnTo>
                    <a:lnTo>
                      <a:pt x="8434" y="2490"/>
                    </a:lnTo>
                    <a:lnTo>
                      <a:pt x="8434" y="2490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42" y="2437"/>
                    </a:lnTo>
                    <a:lnTo>
                      <a:pt x="8442" y="2437"/>
                    </a:lnTo>
                    <a:lnTo>
                      <a:pt x="8442" y="2428"/>
                    </a:lnTo>
                    <a:lnTo>
                      <a:pt x="8442" y="2428"/>
                    </a:lnTo>
                    <a:lnTo>
                      <a:pt x="8451" y="2410"/>
                    </a:lnTo>
                    <a:lnTo>
                      <a:pt x="8451" y="2410"/>
                    </a:lnTo>
                    <a:lnTo>
                      <a:pt x="8451" y="2401"/>
                    </a:lnTo>
                    <a:lnTo>
                      <a:pt x="8451" y="2401"/>
                    </a:lnTo>
                    <a:lnTo>
                      <a:pt x="8469" y="2384"/>
                    </a:lnTo>
                    <a:lnTo>
                      <a:pt x="8469" y="2384"/>
                    </a:lnTo>
                    <a:lnTo>
                      <a:pt x="8478" y="2366"/>
                    </a:lnTo>
                    <a:lnTo>
                      <a:pt x="8478" y="2340"/>
                    </a:lnTo>
                    <a:lnTo>
                      <a:pt x="8478" y="2304"/>
                    </a:lnTo>
                    <a:lnTo>
                      <a:pt x="8478" y="2304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78" y="2287"/>
                    </a:lnTo>
                    <a:lnTo>
                      <a:pt x="8478" y="2278"/>
                    </a:lnTo>
                    <a:lnTo>
                      <a:pt x="8478" y="2278"/>
                    </a:lnTo>
                    <a:lnTo>
                      <a:pt x="8478" y="2260"/>
                    </a:lnTo>
                    <a:lnTo>
                      <a:pt x="8469" y="2260"/>
                    </a:lnTo>
                    <a:lnTo>
                      <a:pt x="8469" y="2260"/>
                    </a:lnTo>
                    <a:lnTo>
                      <a:pt x="8460" y="2251"/>
                    </a:lnTo>
                    <a:lnTo>
                      <a:pt x="8451" y="2251"/>
                    </a:lnTo>
                    <a:lnTo>
                      <a:pt x="8451" y="2251"/>
                    </a:lnTo>
                    <a:lnTo>
                      <a:pt x="8442" y="2242"/>
                    </a:lnTo>
                    <a:lnTo>
                      <a:pt x="8442" y="2242"/>
                    </a:lnTo>
                    <a:lnTo>
                      <a:pt x="8425" y="2234"/>
                    </a:lnTo>
                    <a:lnTo>
                      <a:pt x="8425" y="2234"/>
                    </a:lnTo>
                    <a:lnTo>
                      <a:pt x="8416" y="2216"/>
                    </a:lnTo>
                    <a:lnTo>
                      <a:pt x="8407" y="2207"/>
                    </a:lnTo>
                    <a:lnTo>
                      <a:pt x="8389" y="2198"/>
                    </a:lnTo>
                    <a:lnTo>
                      <a:pt x="8372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45" y="2189"/>
                    </a:lnTo>
                    <a:lnTo>
                      <a:pt x="8328" y="2189"/>
                    </a:lnTo>
                    <a:lnTo>
                      <a:pt x="8328" y="2189"/>
                    </a:lnTo>
                    <a:lnTo>
                      <a:pt x="8319" y="2189"/>
                    </a:lnTo>
                    <a:lnTo>
                      <a:pt x="8319" y="2198"/>
                    </a:lnTo>
                    <a:lnTo>
                      <a:pt x="8319" y="2198"/>
                    </a:lnTo>
                    <a:lnTo>
                      <a:pt x="8319" y="2207"/>
                    </a:lnTo>
                    <a:lnTo>
                      <a:pt x="8319" y="2207"/>
                    </a:lnTo>
                    <a:lnTo>
                      <a:pt x="8310" y="2207"/>
                    </a:lnTo>
                    <a:lnTo>
                      <a:pt x="8310" y="2207"/>
                    </a:lnTo>
                    <a:lnTo>
                      <a:pt x="8292" y="2216"/>
                    </a:lnTo>
                    <a:lnTo>
                      <a:pt x="8284" y="2234"/>
                    </a:lnTo>
                    <a:lnTo>
                      <a:pt x="8284" y="2234"/>
                    </a:lnTo>
                    <a:lnTo>
                      <a:pt x="8266" y="2242"/>
                    </a:lnTo>
                    <a:lnTo>
                      <a:pt x="8266" y="2242"/>
                    </a:lnTo>
                    <a:lnTo>
                      <a:pt x="8266" y="2234"/>
                    </a:lnTo>
                    <a:lnTo>
                      <a:pt x="8266" y="2225"/>
                    </a:lnTo>
                    <a:lnTo>
                      <a:pt x="8266" y="2225"/>
                    </a:lnTo>
                    <a:lnTo>
                      <a:pt x="8266" y="2216"/>
                    </a:lnTo>
                    <a:lnTo>
                      <a:pt x="8257" y="2216"/>
                    </a:lnTo>
                    <a:lnTo>
                      <a:pt x="8257" y="2216"/>
                    </a:lnTo>
                    <a:lnTo>
                      <a:pt x="8257" y="2207"/>
                    </a:lnTo>
                    <a:lnTo>
                      <a:pt x="8248" y="2198"/>
                    </a:lnTo>
                    <a:lnTo>
                      <a:pt x="8248" y="2198"/>
                    </a:lnTo>
                    <a:lnTo>
                      <a:pt x="8231" y="2198"/>
                    </a:lnTo>
                    <a:lnTo>
                      <a:pt x="8222" y="2207"/>
                    </a:lnTo>
                    <a:lnTo>
                      <a:pt x="8222" y="2207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189"/>
                    </a:lnTo>
                    <a:lnTo>
                      <a:pt x="8213" y="2189"/>
                    </a:lnTo>
                    <a:lnTo>
                      <a:pt x="8213" y="2172"/>
                    </a:lnTo>
                    <a:lnTo>
                      <a:pt x="8213" y="2172"/>
                    </a:lnTo>
                    <a:lnTo>
                      <a:pt x="8213" y="2163"/>
                    </a:lnTo>
                    <a:lnTo>
                      <a:pt x="8195" y="2154"/>
                    </a:lnTo>
                    <a:lnTo>
                      <a:pt x="8187" y="2154"/>
                    </a:lnTo>
                    <a:lnTo>
                      <a:pt x="8187" y="2154"/>
                    </a:lnTo>
                    <a:lnTo>
                      <a:pt x="8178" y="2163"/>
                    </a:lnTo>
                    <a:lnTo>
                      <a:pt x="8178" y="2163"/>
                    </a:lnTo>
                    <a:lnTo>
                      <a:pt x="8151" y="2163"/>
                    </a:lnTo>
                    <a:lnTo>
                      <a:pt x="8151" y="2163"/>
                    </a:lnTo>
                    <a:lnTo>
                      <a:pt x="8134" y="2154"/>
                    </a:lnTo>
                    <a:lnTo>
                      <a:pt x="8134" y="2154"/>
                    </a:lnTo>
                    <a:lnTo>
                      <a:pt x="8151" y="2137"/>
                    </a:lnTo>
                    <a:lnTo>
                      <a:pt x="8151" y="2137"/>
                    </a:lnTo>
                    <a:lnTo>
                      <a:pt x="8178" y="2119"/>
                    </a:lnTo>
                    <a:lnTo>
                      <a:pt x="8178" y="2119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213" y="2092"/>
                    </a:lnTo>
                    <a:lnTo>
                      <a:pt x="8240" y="2075"/>
                    </a:lnTo>
                    <a:lnTo>
                      <a:pt x="8240" y="2075"/>
                    </a:lnTo>
                    <a:lnTo>
                      <a:pt x="8266" y="2057"/>
                    </a:lnTo>
                    <a:lnTo>
                      <a:pt x="8266" y="2057"/>
                    </a:lnTo>
                    <a:lnTo>
                      <a:pt x="8284" y="2039"/>
                    </a:lnTo>
                    <a:lnTo>
                      <a:pt x="8301" y="2013"/>
                    </a:lnTo>
                    <a:lnTo>
                      <a:pt x="8301" y="2013"/>
                    </a:lnTo>
                    <a:lnTo>
                      <a:pt x="8328" y="1995"/>
                    </a:lnTo>
                    <a:lnTo>
                      <a:pt x="8328" y="1995"/>
                    </a:lnTo>
                    <a:lnTo>
                      <a:pt x="8337" y="1986"/>
                    </a:lnTo>
                    <a:lnTo>
                      <a:pt x="8337" y="1986"/>
                    </a:lnTo>
                    <a:lnTo>
                      <a:pt x="8354" y="1978"/>
                    </a:lnTo>
                    <a:lnTo>
                      <a:pt x="8354" y="1978"/>
                    </a:lnTo>
                    <a:lnTo>
                      <a:pt x="8372" y="1960"/>
                    </a:lnTo>
                    <a:lnTo>
                      <a:pt x="8372" y="1960"/>
                    </a:lnTo>
                    <a:lnTo>
                      <a:pt x="8416" y="1925"/>
                    </a:lnTo>
                    <a:lnTo>
                      <a:pt x="8434" y="1898"/>
                    </a:lnTo>
                    <a:lnTo>
                      <a:pt x="8434" y="1898"/>
                    </a:lnTo>
                    <a:lnTo>
                      <a:pt x="8442" y="1889"/>
                    </a:lnTo>
                    <a:lnTo>
                      <a:pt x="8469" y="1881"/>
                    </a:lnTo>
                    <a:lnTo>
                      <a:pt x="8469" y="1881"/>
                    </a:lnTo>
                    <a:lnTo>
                      <a:pt x="8495" y="1854"/>
                    </a:lnTo>
                    <a:lnTo>
                      <a:pt x="8495" y="1854"/>
                    </a:lnTo>
                    <a:lnTo>
                      <a:pt x="8504" y="1845"/>
                    </a:lnTo>
                    <a:lnTo>
                      <a:pt x="8504" y="1845"/>
                    </a:lnTo>
                    <a:lnTo>
                      <a:pt x="8539" y="1819"/>
                    </a:lnTo>
                    <a:lnTo>
                      <a:pt x="8601" y="1792"/>
                    </a:lnTo>
                    <a:lnTo>
                      <a:pt x="8637" y="1792"/>
                    </a:lnTo>
                    <a:lnTo>
                      <a:pt x="8637" y="1792"/>
                    </a:lnTo>
                    <a:lnTo>
                      <a:pt x="8689" y="1801"/>
                    </a:lnTo>
                    <a:lnTo>
                      <a:pt x="8725" y="1810"/>
                    </a:lnTo>
                    <a:lnTo>
                      <a:pt x="8725" y="1810"/>
                    </a:lnTo>
                    <a:lnTo>
                      <a:pt x="8742" y="1819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87" y="1810"/>
                    </a:lnTo>
                    <a:lnTo>
                      <a:pt x="8787" y="1810"/>
                    </a:lnTo>
                    <a:lnTo>
                      <a:pt x="8795" y="1810"/>
                    </a:lnTo>
                    <a:lnTo>
                      <a:pt x="8804" y="1810"/>
                    </a:lnTo>
                    <a:lnTo>
                      <a:pt x="8804" y="1810"/>
                    </a:lnTo>
                    <a:lnTo>
                      <a:pt x="8822" y="1810"/>
                    </a:lnTo>
                    <a:lnTo>
                      <a:pt x="8839" y="1801"/>
                    </a:lnTo>
                    <a:lnTo>
                      <a:pt x="8839" y="1801"/>
                    </a:lnTo>
                    <a:lnTo>
                      <a:pt x="8848" y="1801"/>
                    </a:lnTo>
                    <a:lnTo>
                      <a:pt x="8848" y="1801"/>
                    </a:lnTo>
                    <a:lnTo>
                      <a:pt x="8857" y="1801"/>
                    </a:lnTo>
                    <a:lnTo>
                      <a:pt x="8857" y="1801"/>
                    </a:lnTo>
                    <a:lnTo>
                      <a:pt x="8866" y="1801"/>
                    </a:lnTo>
                    <a:lnTo>
                      <a:pt x="8884" y="1801"/>
                    </a:lnTo>
                    <a:lnTo>
                      <a:pt x="8884" y="1801"/>
                    </a:lnTo>
                    <a:lnTo>
                      <a:pt x="8901" y="1801"/>
                    </a:lnTo>
                    <a:lnTo>
                      <a:pt x="8910" y="1783"/>
                    </a:lnTo>
                    <a:lnTo>
                      <a:pt x="8910" y="1783"/>
                    </a:lnTo>
                    <a:lnTo>
                      <a:pt x="8928" y="1775"/>
                    </a:lnTo>
                    <a:lnTo>
                      <a:pt x="8945" y="1775"/>
                    </a:lnTo>
                    <a:lnTo>
                      <a:pt x="8945" y="1775"/>
                    </a:lnTo>
                    <a:lnTo>
                      <a:pt x="8981" y="1775"/>
                    </a:lnTo>
                    <a:lnTo>
                      <a:pt x="8981" y="1775"/>
                    </a:lnTo>
                    <a:lnTo>
                      <a:pt x="8989" y="1783"/>
                    </a:lnTo>
                    <a:lnTo>
                      <a:pt x="8989" y="1783"/>
                    </a:lnTo>
                    <a:lnTo>
                      <a:pt x="9007" y="1792"/>
                    </a:lnTo>
                    <a:lnTo>
                      <a:pt x="9034" y="1792"/>
                    </a:lnTo>
                    <a:lnTo>
                      <a:pt x="9034" y="1792"/>
                    </a:lnTo>
                    <a:lnTo>
                      <a:pt x="9034" y="1783"/>
                    </a:lnTo>
                    <a:lnTo>
                      <a:pt x="9034" y="1783"/>
                    </a:lnTo>
                    <a:lnTo>
                      <a:pt x="9042" y="1792"/>
                    </a:lnTo>
                    <a:lnTo>
                      <a:pt x="9042" y="1792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69" y="1810"/>
                    </a:lnTo>
                    <a:lnTo>
                      <a:pt x="9069" y="1810"/>
                    </a:lnTo>
                    <a:lnTo>
                      <a:pt x="9060" y="1828"/>
                    </a:lnTo>
                    <a:lnTo>
                      <a:pt x="9060" y="1828"/>
                    </a:lnTo>
                    <a:lnTo>
                      <a:pt x="9069" y="1836"/>
                    </a:lnTo>
                    <a:lnTo>
                      <a:pt x="9078" y="1836"/>
                    </a:lnTo>
                    <a:lnTo>
                      <a:pt x="9095" y="1836"/>
                    </a:lnTo>
                    <a:lnTo>
                      <a:pt x="9095" y="1836"/>
                    </a:lnTo>
                    <a:lnTo>
                      <a:pt x="9113" y="1836"/>
                    </a:lnTo>
                    <a:lnTo>
                      <a:pt x="9113" y="1836"/>
                    </a:lnTo>
                    <a:lnTo>
                      <a:pt x="9139" y="1836"/>
                    </a:lnTo>
                    <a:lnTo>
                      <a:pt x="9157" y="1828"/>
                    </a:lnTo>
                    <a:lnTo>
                      <a:pt x="9157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84" y="1828"/>
                    </a:lnTo>
                    <a:lnTo>
                      <a:pt x="9192" y="1828"/>
                    </a:lnTo>
                    <a:lnTo>
                      <a:pt x="9192" y="1828"/>
                    </a:lnTo>
                    <a:lnTo>
                      <a:pt x="9201" y="1828"/>
                    </a:lnTo>
                    <a:lnTo>
                      <a:pt x="9201" y="1828"/>
                    </a:lnTo>
                    <a:lnTo>
                      <a:pt x="9228" y="1819"/>
                    </a:lnTo>
                    <a:lnTo>
                      <a:pt x="9228" y="1819"/>
                    </a:lnTo>
                    <a:lnTo>
                      <a:pt x="9237" y="1810"/>
                    </a:lnTo>
                    <a:lnTo>
                      <a:pt x="9245" y="1801"/>
                    </a:lnTo>
                    <a:lnTo>
                      <a:pt x="9245" y="1801"/>
                    </a:lnTo>
                    <a:lnTo>
                      <a:pt x="9237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19" y="1775"/>
                    </a:lnTo>
                    <a:lnTo>
                      <a:pt x="9219" y="1775"/>
                    </a:lnTo>
                    <a:lnTo>
                      <a:pt x="9237" y="1748"/>
                    </a:lnTo>
                    <a:lnTo>
                      <a:pt x="9237" y="1748"/>
                    </a:lnTo>
                    <a:lnTo>
                      <a:pt x="9254" y="1722"/>
                    </a:lnTo>
                    <a:lnTo>
                      <a:pt x="9281" y="1704"/>
                    </a:lnTo>
                    <a:lnTo>
                      <a:pt x="9289" y="1695"/>
                    </a:lnTo>
                    <a:lnTo>
                      <a:pt x="9289" y="1695"/>
                    </a:lnTo>
                    <a:lnTo>
                      <a:pt x="9316" y="1677"/>
                    </a:lnTo>
                    <a:lnTo>
                      <a:pt x="9316" y="1677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60" y="1660"/>
                    </a:lnTo>
                    <a:lnTo>
                      <a:pt x="9360" y="1651"/>
                    </a:lnTo>
                    <a:lnTo>
                      <a:pt x="9360" y="1651"/>
                    </a:lnTo>
                    <a:lnTo>
                      <a:pt x="9369" y="1625"/>
                    </a:lnTo>
                    <a:lnTo>
                      <a:pt x="9378" y="1607"/>
                    </a:lnTo>
                    <a:lnTo>
                      <a:pt x="9422" y="1607"/>
                    </a:lnTo>
                    <a:lnTo>
                      <a:pt x="9422" y="1607"/>
                    </a:lnTo>
                    <a:lnTo>
                      <a:pt x="9448" y="1607"/>
                    </a:lnTo>
                    <a:lnTo>
                      <a:pt x="9475" y="1598"/>
                    </a:lnTo>
                    <a:lnTo>
                      <a:pt x="9475" y="1598"/>
                    </a:lnTo>
                    <a:lnTo>
                      <a:pt x="9492" y="1589"/>
                    </a:lnTo>
                    <a:lnTo>
                      <a:pt x="9492" y="1589"/>
                    </a:lnTo>
                    <a:lnTo>
                      <a:pt x="9501" y="1598"/>
                    </a:lnTo>
                    <a:lnTo>
                      <a:pt x="9501" y="1598"/>
                    </a:lnTo>
                    <a:lnTo>
                      <a:pt x="9510" y="1607"/>
                    </a:lnTo>
                    <a:lnTo>
                      <a:pt x="9510" y="1607"/>
                    </a:lnTo>
                    <a:lnTo>
                      <a:pt x="9519" y="1607"/>
                    </a:lnTo>
                    <a:lnTo>
                      <a:pt x="9528" y="1607"/>
                    </a:lnTo>
                    <a:lnTo>
                      <a:pt x="9528" y="1607"/>
                    </a:lnTo>
                    <a:lnTo>
                      <a:pt x="9536" y="1598"/>
                    </a:lnTo>
                    <a:lnTo>
                      <a:pt x="9536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607"/>
                    </a:lnTo>
                    <a:lnTo>
                      <a:pt x="9545" y="1607"/>
                    </a:lnTo>
                    <a:lnTo>
                      <a:pt x="9528" y="1616"/>
                    </a:lnTo>
                    <a:lnTo>
                      <a:pt x="9519" y="1633"/>
                    </a:lnTo>
                    <a:lnTo>
                      <a:pt x="9519" y="1633"/>
                    </a:lnTo>
                    <a:lnTo>
                      <a:pt x="9519" y="1642"/>
                    </a:lnTo>
                    <a:lnTo>
                      <a:pt x="9519" y="1651"/>
                    </a:lnTo>
                    <a:lnTo>
                      <a:pt x="9519" y="1651"/>
                    </a:lnTo>
                    <a:lnTo>
                      <a:pt x="9519" y="1660"/>
                    </a:lnTo>
                    <a:lnTo>
                      <a:pt x="9536" y="1669"/>
                    </a:lnTo>
                    <a:lnTo>
                      <a:pt x="9545" y="1669"/>
                    </a:lnTo>
                    <a:lnTo>
                      <a:pt x="9545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63" y="1686"/>
                    </a:lnTo>
                    <a:lnTo>
                      <a:pt x="9563" y="1686"/>
                    </a:lnTo>
                    <a:lnTo>
                      <a:pt x="9581" y="1686"/>
                    </a:lnTo>
                    <a:lnTo>
                      <a:pt x="9581" y="1686"/>
                    </a:lnTo>
                    <a:lnTo>
                      <a:pt x="9598" y="1677"/>
                    </a:lnTo>
                    <a:lnTo>
                      <a:pt x="9616" y="1660"/>
                    </a:lnTo>
                    <a:lnTo>
                      <a:pt x="9616" y="1660"/>
                    </a:lnTo>
                    <a:lnTo>
                      <a:pt x="9642" y="1642"/>
                    </a:lnTo>
                    <a:lnTo>
                      <a:pt x="9669" y="1625"/>
                    </a:lnTo>
                    <a:lnTo>
                      <a:pt x="9704" y="1625"/>
                    </a:lnTo>
                    <a:lnTo>
                      <a:pt x="9713" y="1625"/>
                    </a:lnTo>
                    <a:lnTo>
                      <a:pt x="9713" y="1625"/>
                    </a:lnTo>
                    <a:lnTo>
                      <a:pt x="9722" y="1616"/>
                    </a:lnTo>
                    <a:lnTo>
                      <a:pt x="9731" y="1607"/>
                    </a:lnTo>
                    <a:lnTo>
                      <a:pt x="9731" y="1589"/>
                    </a:lnTo>
                    <a:lnTo>
                      <a:pt x="9731" y="1589"/>
                    </a:lnTo>
                    <a:lnTo>
                      <a:pt x="9722" y="1580"/>
                    </a:lnTo>
                    <a:lnTo>
                      <a:pt x="9722" y="1580"/>
                    </a:lnTo>
                    <a:lnTo>
                      <a:pt x="9722" y="1554"/>
                    </a:lnTo>
                    <a:lnTo>
                      <a:pt x="9722" y="1554"/>
                    </a:lnTo>
                    <a:lnTo>
                      <a:pt x="9731" y="1545"/>
                    </a:lnTo>
                    <a:lnTo>
                      <a:pt x="9748" y="1536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84" y="1536"/>
                    </a:lnTo>
                    <a:lnTo>
                      <a:pt x="9775" y="1545"/>
                    </a:lnTo>
                    <a:lnTo>
                      <a:pt x="9775" y="1545"/>
                    </a:lnTo>
                    <a:lnTo>
                      <a:pt x="9766" y="1563"/>
                    </a:lnTo>
                    <a:lnTo>
                      <a:pt x="9766" y="1580"/>
                    </a:lnTo>
                    <a:lnTo>
                      <a:pt x="9766" y="1580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48" y="1625"/>
                    </a:lnTo>
                    <a:lnTo>
                      <a:pt x="9748" y="1625"/>
                    </a:lnTo>
                    <a:lnTo>
                      <a:pt x="9757" y="1633"/>
                    </a:lnTo>
                    <a:lnTo>
                      <a:pt x="9739" y="1642"/>
                    </a:lnTo>
                    <a:lnTo>
                      <a:pt x="9739" y="1642"/>
                    </a:lnTo>
                    <a:lnTo>
                      <a:pt x="9739" y="1651"/>
                    </a:lnTo>
                    <a:lnTo>
                      <a:pt x="9739" y="1651"/>
                    </a:lnTo>
                    <a:lnTo>
                      <a:pt x="9739" y="1660"/>
                    </a:lnTo>
                    <a:lnTo>
                      <a:pt x="9722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695" y="1669"/>
                    </a:lnTo>
                    <a:lnTo>
                      <a:pt x="9695" y="1669"/>
                    </a:lnTo>
                    <a:lnTo>
                      <a:pt x="9660" y="1686"/>
                    </a:lnTo>
                    <a:lnTo>
                      <a:pt x="9651" y="1686"/>
                    </a:lnTo>
                    <a:lnTo>
                      <a:pt x="9651" y="1704"/>
                    </a:lnTo>
                    <a:lnTo>
                      <a:pt x="9651" y="1704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16" y="1730"/>
                    </a:lnTo>
                    <a:lnTo>
                      <a:pt x="9598" y="1757"/>
                    </a:lnTo>
                    <a:lnTo>
                      <a:pt x="9598" y="1757"/>
                    </a:lnTo>
                    <a:lnTo>
                      <a:pt x="9589" y="1766"/>
                    </a:lnTo>
                    <a:lnTo>
                      <a:pt x="9572" y="1783"/>
                    </a:lnTo>
                    <a:lnTo>
                      <a:pt x="9554" y="1792"/>
                    </a:lnTo>
                    <a:lnTo>
                      <a:pt x="9554" y="1792"/>
                    </a:lnTo>
                    <a:lnTo>
                      <a:pt x="9528" y="1810"/>
                    </a:lnTo>
                    <a:lnTo>
                      <a:pt x="9492" y="1845"/>
                    </a:lnTo>
                    <a:lnTo>
                      <a:pt x="9492" y="1845"/>
                    </a:lnTo>
                    <a:lnTo>
                      <a:pt x="9475" y="1863"/>
                    </a:lnTo>
                    <a:lnTo>
                      <a:pt x="9457" y="1881"/>
                    </a:lnTo>
                    <a:lnTo>
                      <a:pt x="9422" y="1889"/>
                    </a:lnTo>
                    <a:lnTo>
                      <a:pt x="9422" y="1889"/>
                    </a:lnTo>
                    <a:lnTo>
                      <a:pt x="9422" y="1898"/>
                    </a:lnTo>
                    <a:lnTo>
                      <a:pt x="9422" y="1898"/>
                    </a:lnTo>
                    <a:lnTo>
                      <a:pt x="9413" y="1898"/>
                    </a:lnTo>
                    <a:lnTo>
                      <a:pt x="9404" y="1907"/>
                    </a:lnTo>
                    <a:lnTo>
                      <a:pt x="9404" y="1907"/>
                    </a:lnTo>
                    <a:lnTo>
                      <a:pt x="9369" y="1907"/>
                    </a:lnTo>
                    <a:lnTo>
                      <a:pt x="9360" y="1907"/>
                    </a:lnTo>
                    <a:lnTo>
                      <a:pt x="9360" y="1907"/>
                    </a:lnTo>
                    <a:lnTo>
                      <a:pt x="9351" y="1916"/>
                    </a:lnTo>
                    <a:lnTo>
                      <a:pt x="9342" y="1925"/>
                    </a:lnTo>
                    <a:lnTo>
                      <a:pt x="9351" y="1942"/>
                    </a:lnTo>
                    <a:lnTo>
                      <a:pt x="9351" y="1942"/>
                    </a:lnTo>
                    <a:lnTo>
                      <a:pt x="9342" y="1960"/>
                    </a:lnTo>
                    <a:lnTo>
                      <a:pt x="9334" y="1978"/>
                    </a:lnTo>
                    <a:lnTo>
                      <a:pt x="9334" y="1978"/>
                    </a:lnTo>
                    <a:lnTo>
                      <a:pt x="9307" y="2013"/>
                    </a:lnTo>
                    <a:lnTo>
                      <a:pt x="9289" y="2048"/>
                    </a:lnTo>
                    <a:lnTo>
                      <a:pt x="9281" y="2075"/>
                    </a:lnTo>
                    <a:lnTo>
                      <a:pt x="9281" y="2110"/>
                    </a:lnTo>
                    <a:lnTo>
                      <a:pt x="9281" y="2110"/>
                    </a:lnTo>
                    <a:lnTo>
                      <a:pt x="9289" y="2207"/>
                    </a:lnTo>
                    <a:lnTo>
                      <a:pt x="9298" y="2269"/>
                    </a:lnTo>
                    <a:lnTo>
                      <a:pt x="9307" y="2322"/>
                    </a:lnTo>
                    <a:lnTo>
                      <a:pt x="9307" y="2322"/>
                    </a:lnTo>
                    <a:lnTo>
                      <a:pt x="9316" y="2322"/>
                    </a:lnTo>
                    <a:lnTo>
                      <a:pt x="9316" y="2322"/>
                    </a:lnTo>
                    <a:lnTo>
                      <a:pt x="9316" y="2348"/>
                    </a:lnTo>
                    <a:lnTo>
                      <a:pt x="9316" y="2348"/>
                    </a:lnTo>
                    <a:lnTo>
                      <a:pt x="9325" y="2366"/>
                    </a:lnTo>
                    <a:lnTo>
                      <a:pt x="9325" y="2366"/>
                    </a:lnTo>
                    <a:lnTo>
                      <a:pt x="9325" y="2393"/>
                    </a:lnTo>
                    <a:lnTo>
                      <a:pt x="9334" y="2410"/>
                    </a:lnTo>
                    <a:lnTo>
                      <a:pt x="9334" y="2410"/>
                    </a:lnTo>
                    <a:lnTo>
                      <a:pt x="9334" y="2428"/>
                    </a:lnTo>
                    <a:lnTo>
                      <a:pt x="9334" y="2437"/>
                    </a:lnTo>
                    <a:lnTo>
                      <a:pt x="9334" y="2437"/>
                    </a:lnTo>
                    <a:lnTo>
                      <a:pt x="9342" y="2445"/>
                    </a:lnTo>
                    <a:lnTo>
                      <a:pt x="9351" y="2454"/>
                    </a:lnTo>
                    <a:lnTo>
                      <a:pt x="9351" y="2454"/>
                    </a:lnTo>
                    <a:lnTo>
                      <a:pt x="9360" y="2454"/>
                    </a:lnTo>
                    <a:lnTo>
                      <a:pt x="9369" y="2454"/>
                    </a:lnTo>
                    <a:lnTo>
                      <a:pt x="9395" y="2428"/>
                    </a:lnTo>
                    <a:lnTo>
                      <a:pt x="9395" y="2428"/>
                    </a:lnTo>
                    <a:lnTo>
                      <a:pt x="9395" y="2419"/>
                    </a:lnTo>
                    <a:lnTo>
                      <a:pt x="9395" y="2419"/>
                    </a:lnTo>
                    <a:lnTo>
                      <a:pt x="9404" y="2410"/>
                    </a:lnTo>
                    <a:lnTo>
                      <a:pt x="9404" y="2410"/>
                    </a:lnTo>
                    <a:lnTo>
                      <a:pt x="9413" y="2401"/>
                    </a:lnTo>
                    <a:lnTo>
                      <a:pt x="9413" y="2401"/>
                    </a:lnTo>
                    <a:lnTo>
                      <a:pt x="9431" y="2384"/>
                    </a:lnTo>
                    <a:lnTo>
                      <a:pt x="9431" y="2384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57" y="2348"/>
                    </a:lnTo>
                    <a:lnTo>
                      <a:pt x="9457" y="2322"/>
                    </a:lnTo>
                    <a:lnTo>
                      <a:pt x="9457" y="2313"/>
                    </a:lnTo>
                    <a:lnTo>
                      <a:pt x="9457" y="2313"/>
                    </a:lnTo>
                    <a:lnTo>
                      <a:pt x="9466" y="2304"/>
                    </a:lnTo>
                    <a:lnTo>
                      <a:pt x="9466" y="2304"/>
                    </a:lnTo>
                    <a:lnTo>
                      <a:pt x="9484" y="2295"/>
                    </a:lnTo>
                    <a:lnTo>
                      <a:pt x="9492" y="2287"/>
                    </a:lnTo>
                    <a:lnTo>
                      <a:pt x="9492" y="2287"/>
                    </a:lnTo>
                    <a:lnTo>
                      <a:pt x="9519" y="2287"/>
                    </a:lnTo>
                    <a:lnTo>
                      <a:pt x="9528" y="2287"/>
                    </a:lnTo>
                    <a:lnTo>
                      <a:pt x="9528" y="2287"/>
                    </a:lnTo>
                    <a:lnTo>
                      <a:pt x="9536" y="2278"/>
                    </a:lnTo>
                    <a:lnTo>
                      <a:pt x="9545" y="2269"/>
                    </a:lnTo>
                    <a:lnTo>
                      <a:pt x="9545" y="2269"/>
                    </a:lnTo>
                    <a:lnTo>
                      <a:pt x="9536" y="2251"/>
                    </a:lnTo>
                    <a:lnTo>
                      <a:pt x="9536" y="2251"/>
                    </a:lnTo>
                    <a:lnTo>
                      <a:pt x="9536" y="2242"/>
                    </a:lnTo>
                    <a:lnTo>
                      <a:pt x="9536" y="2242"/>
                    </a:lnTo>
                    <a:lnTo>
                      <a:pt x="9528" y="2225"/>
                    </a:lnTo>
                    <a:lnTo>
                      <a:pt x="9528" y="2225"/>
                    </a:lnTo>
                    <a:lnTo>
                      <a:pt x="9536" y="2216"/>
                    </a:lnTo>
                    <a:lnTo>
                      <a:pt x="9572" y="2198"/>
                    </a:lnTo>
                    <a:lnTo>
                      <a:pt x="9572" y="2198"/>
                    </a:lnTo>
                    <a:lnTo>
                      <a:pt x="9572" y="2189"/>
                    </a:lnTo>
                    <a:lnTo>
                      <a:pt x="9572" y="2189"/>
                    </a:lnTo>
                    <a:lnTo>
                      <a:pt x="9581" y="2189"/>
                    </a:lnTo>
                    <a:lnTo>
                      <a:pt x="9581" y="2189"/>
                    </a:lnTo>
                    <a:lnTo>
                      <a:pt x="9607" y="2181"/>
                    </a:lnTo>
                    <a:lnTo>
                      <a:pt x="9607" y="2181"/>
                    </a:lnTo>
                    <a:lnTo>
                      <a:pt x="9625" y="2189"/>
                    </a:lnTo>
                    <a:lnTo>
                      <a:pt x="9625" y="2189"/>
                    </a:lnTo>
                    <a:lnTo>
                      <a:pt x="9642" y="2181"/>
                    </a:lnTo>
                    <a:lnTo>
                      <a:pt x="9651" y="2172"/>
                    </a:lnTo>
                    <a:lnTo>
                      <a:pt x="9651" y="2172"/>
                    </a:lnTo>
                    <a:lnTo>
                      <a:pt x="9660" y="2163"/>
                    </a:lnTo>
                    <a:lnTo>
                      <a:pt x="9660" y="2154"/>
                    </a:lnTo>
                    <a:lnTo>
                      <a:pt x="9660" y="2154"/>
                    </a:lnTo>
                    <a:lnTo>
                      <a:pt x="9660" y="2137"/>
                    </a:lnTo>
                    <a:lnTo>
                      <a:pt x="9651" y="2119"/>
                    </a:lnTo>
                    <a:lnTo>
                      <a:pt x="9651" y="2119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51" y="2101"/>
                    </a:lnTo>
                    <a:lnTo>
                      <a:pt x="9651" y="2101"/>
                    </a:lnTo>
                    <a:lnTo>
                      <a:pt x="9660" y="2075"/>
                    </a:lnTo>
                    <a:lnTo>
                      <a:pt x="9678" y="2057"/>
                    </a:lnTo>
                    <a:lnTo>
                      <a:pt x="9678" y="2057"/>
                    </a:lnTo>
                    <a:lnTo>
                      <a:pt x="9686" y="2057"/>
                    </a:lnTo>
                    <a:lnTo>
                      <a:pt x="9686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704" y="2066"/>
                    </a:lnTo>
                    <a:lnTo>
                      <a:pt x="9704" y="2066"/>
                    </a:lnTo>
                    <a:lnTo>
                      <a:pt x="9713" y="2057"/>
                    </a:lnTo>
                    <a:lnTo>
                      <a:pt x="9731" y="2048"/>
                    </a:lnTo>
                    <a:lnTo>
                      <a:pt x="9731" y="2048"/>
                    </a:lnTo>
                    <a:lnTo>
                      <a:pt x="9731" y="2039"/>
                    </a:lnTo>
                    <a:lnTo>
                      <a:pt x="9731" y="2031"/>
                    </a:lnTo>
                    <a:lnTo>
                      <a:pt x="9731" y="2031"/>
                    </a:lnTo>
                    <a:lnTo>
                      <a:pt x="9731" y="2022"/>
                    </a:lnTo>
                    <a:lnTo>
                      <a:pt x="9731" y="2022"/>
                    </a:lnTo>
                    <a:lnTo>
                      <a:pt x="9713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1978"/>
                    </a:lnTo>
                    <a:lnTo>
                      <a:pt x="9695" y="1969"/>
                    </a:lnTo>
                    <a:lnTo>
                      <a:pt x="9713" y="1960"/>
                    </a:lnTo>
                    <a:lnTo>
                      <a:pt x="9713" y="1960"/>
                    </a:lnTo>
                    <a:lnTo>
                      <a:pt x="9713" y="1951"/>
                    </a:lnTo>
                    <a:lnTo>
                      <a:pt x="9722" y="1942"/>
                    </a:lnTo>
                    <a:lnTo>
                      <a:pt x="9722" y="1942"/>
                    </a:lnTo>
                    <a:lnTo>
                      <a:pt x="9731" y="1933"/>
                    </a:lnTo>
                    <a:lnTo>
                      <a:pt x="9731" y="1925"/>
                    </a:lnTo>
                    <a:lnTo>
                      <a:pt x="9731" y="1925"/>
                    </a:lnTo>
                    <a:lnTo>
                      <a:pt x="9713" y="1916"/>
                    </a:lnTo>
                    <a:lnTo>
                      <a:pt x="9713" y="1916"/>
                    </a:lnTo>
                    <a:lnTo>
                      <a:pt x="9704" y="1907"/>
                    </a:lnTo>
                    <a:lnTo>
                      <a:pt x="9686" y="1907"/>
                    </a:lnTo>
                    <a:lnTo>
                      <a:pt x="9686" y="1907"/>
                    </a:lnTo>
                    <a:lnTo>
                      <a:pt x="9669" y="1916"/>
                    </a:lnTo>
                    <a:lnTo>
                      <a:pt x="9669" y="1916"/>
                    </a:lnTo>
                    <a:lnTo>
                      <a:pt x="9660" y="1916"/>
                    </a:lnTo>
                    <a:lnTo>
                      <a:pt x="9660" y="1916"/>
                    </a:lnTo>
                    <a:lnTo>
                      <a:pt x="9660" y="1889"/>
                    </a:lnTo>
                    <a:lnTo>
                      <a:pt x="9669" y="1872"/>
                    </a:lnTo>
                    <a:lnTo>
                      <a:pt x="9669" y="1872"/>
                    </a:lnTo>
                    <a:lnTo>
                      <a:pt x="9686" y="1854"/>
                    </a:lnTo>
                    <a:lnTo>
                      <a:pt x="9686" y="1854"/>
                    </a:lnTo>
                    <a:lnTo>
                      <a:pt x="9695" y="1845"/>
                    </a:lnTo>
                    <a:lnTo>
                      <a:pt x="9695" y="1845"/>
                    </a:lnTo>
                    <a:lnTo>
                      <a:pt x="9713" y="1828"/>
                    </a:lnTo>
                    <a:lnTo>
                      <a:pt x="9713" y="1828"/>
                    </a:lnTo>
                    <a:lnTo>
                      <a:pt x="9713" y="1819"/>
                    </a:lnTo>
                    <a:lnTo>
                      <a:pt x="9713" y="1819"/>
                    </a:lnTo>
                    <a:lnTo>
                      <a:pt x="9731" y="1792"/>
                    </a:lnTo>
                    <a:lnTo>
                      <a:pt x="9748" y="1775"/>
                    </a:lnTo>
                    <a:lnTo>
                      <a:pt x="9748" y="1775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48"/>
                    </a:lnTo>
                    <a:lnTo>
                      <a:pt x="9757" y="1748"/>
                    </a:lnTo>
                    <a:lnTo>
                      <a:pt x="9766" y="1748"/>
                    </a:lnTo>
                    <a:lnTo>
                      <a:pt x="9801" y="1748"/>
                    </a:lnTo>
                    <a:lnTo>
                      <a:pt x="9801" y="1748"/>
                    </a:lnTo>
                    <a:lnTo>
                      <a:pt x="9810" y="1766"/>
                    </a:lnTo>
                    <a:lnTo>
                      <a:pt x="9810" y="1766"/>
                    </a:lnTo>
                    <a:lnTo>
                      <a:pt x="9819" y="1766"/>
                    </a:lnTo>
                    <a:lnTo>
                      <a:pt x="9828" y="1766"/>
                    </a:lnTo>
                    <a:lnTo>
                      <a:pt x="9828" y="1766"/>
                    </a:lnTo>
                    <a:lnTo>
                      <a:pt x="9845" y="1739"/>
                    </a:lnTo>
                    <a:lnTo>
                      <a:pt x="9854" y="1730"/>
                    </a:lnTo>
                    <a:lnTo>
                      <a:pt x="9854" y="1730"/>
                    </a:lnTo>
                    <a:lnTo>
                      <a:pt x="9863" y="1722"/>
                    </a:lnTo>
                    <a:lnTo>
                      <a:pt x="9881" y="1713"/>
                    </a:lnTo>
                    <a:lnTo>
                      <a:pt x="9881" y="1713"/>
                    </a:lnTo>
                    <a:lnTo>
                      <a:pt x="9881" y="1730"/>
                    </a:lnTo>
                    <a:lnTo>
                      <a:pt x="9881" y="1748"/>
                    </a:lnTo>
                    <a:lnTo>
                      <a:pt x="9881" y="1748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907" y="1766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42" y="1730"/>
                    </a:lnTo>
                    <a:lnTo>
                      <a:pt x="9942" y="1730"/>
                    </a:lnTo>
                    <a:lnTo>
                      <a:pt x="9969" y="1722"/>
                    </a:lnTo>
                    <a:lnTo>
                      <a:pt x="9995" y="1713"/>
                    </a:lnTo>
                    <a:lnTo>
                      <a:pt x="10031" y="1713"/>
                    </a:lnTo>
                    <a:lnTo>
                      <a:pt x="10031" y="1713"/>
                    </a:lnTo>
                    <a:lnTo>
                      <a:pt x="10084" y="1713"/>
                    </a:lnTo>
                    <a:lnTo>
                      <a:pt x="10084" y="1713"/>
                    </a:lnTo>
                    <a:lnTo>
                      <a:pt x="10101" y="1739"/>
                    </a:lnTo>
                    <a:lnTo>
                      <a:pt x="10101" y="1739"/>
                    </a:lnTo>
                    <a:lnTo>
                      <a:pt x="10110" y="1748"/>
                    </a:lnTo>
                    <a:lnTo>
                      <a:pt x="10110" y="1748"/>
                    </a:lnTo>
                    <a:lnTo>
                      <a:pt x="10128" y="1748"/>
                    </a:lnTo>
                    <a:lnTo>
                      <a:pt x="10128" y="1748"/>
                    </a:lnTo>
                    <a:lnTo>
                      <a:pt x="10136" y="1748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54" y="1722"/>
                    </a:lnTo>
                    <a:lnTo>
                      <a:pt x="10154" y="1722"/>
                    </a:lnTo>
                    <a:lnTo>
                      <a:pt x="10189" y="1704"/>
                    </a:lnTo>
                    <a:lnTo>
                      <a:pt x="10234" y="1677"/>
                    </a:lnTo>
                    <a:lnTo>
                      <a:pt x="10234" y="1677"/>
                    </a:lnTo>
                    <a:lnTo>
                      <a:pt x="10242" y="1677"/>
                    </a:lnTo>
                    <a:lnTo>
                      <a:pt x="10242" y="1677"/>
                    </a:lnTo>
                    <a:lnTo>
                      <a:pt x="10251" y="1669"/>
                    </a:lnTo>
                    <a:lnTo>
                      <a:pt x="10251" y="1669"/>
                    </a:lnTo>
                    <a:lnTo>
                      <a:pt x="10260" y="1660"/>
                    </a:lnTo>
                    <a:lnTo>
                      <a:pt x="10269" y="1651"/>
                    </a:lnTo>
                    <a:lnTo>
                      <a:pt x="10269" y="1651"/>
                    </a:lnTo>
                    <a:lnTo>
                      <a:pt x="10278" y="1642"/>
                    </a:lnTo>
                    <a:lnTo>
                      <a:pt x="10278" y="1642"/>
                    </a:lnTo>
                    <a:lnTo>
                      <a:pt x="10295" y="1642"/>
                    </a:lnTo>
                    <a:lnTo>
                      <a:pt x="10295" y="1633"/>
                    </a:lnTo>
                    <a:lnTo>
                      <a:pt x="10295" y="1633"/>
                    </a:lnTo>
                    <a:lnTo>
                      <a:pt x="10304" y="1633"/>
                    </a:lnTo>
                    <a:lnTo>
                      <a:pt x="10304" y="1633"/>
                    </a:lnTo>
                    <a:lnTo>
                      <a:pt x="10331" y="1616"/>
                    </a:lnTo>
                    <a:lnTo>
                      <a:pt x="10392" y="1589"/>
                    </a:lnTo>
                    <a:lnTo>
                      <a:pt x="10392" y="1589"/>
                    </a:lnTo>
                    <a:lnTo>
                      <a:pt x="10463" y="1572"/>
                    </a:lnTo>
                    <a:lnTo>
                      <a:pt x="10516" y="1545"/>
                    </a:lnTo>
                    <a:lnTo>
                      <a:pt x="10516" y="1545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25" y="1527"/>
                    </a:lnTo>
                    <a:lnTo>
                      <a:pt x="10525" y="1527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60" y="1545"/>
                    </a:lnTo>
                    <a:lnTo>
                      <a:pt x="10578" y="1545"/>
                    </a:lnTo>
                    <a:lnTo>
                      <a:pt x="10578" y="1545"/>
                    </a:lnTo>
                    <a:lnTo>
                      <a:pt x="10595" y="1545"/>
                    </a:lnTo>
                    <a:lnTo>
                      <a:pt x="10595" y="1545"/>
                    </a:lnTo>
                    <a:lnTo>
                      <a:pt x="10613" y="1554"/>
                    </a:lnTo>
                    <a:lnTo>
                      <a:pt x="10613" y="1554"/>
                    </a:lnTo>
                    <a:lnTo>
                      <a:pt x="10631" y="1554"/>
                    </a:lnTo>
                    <a:lnTo>
                      <a:pt x="10648" y="1536"/>
                    </a:lnTo>
                    <a:lnTo>
                      <a:pt x="10648" y="1536"/>
                    </a:lnTo>
                    <a:lnTo>
                      <a:pt x="10666" y="1519"/>
                    </a:lnTo>
                    <a:lnTo>
                      <a:pt x="10657" y="1501"/>
                    </a:lnTo>
                    <a:lnTo>
                      <a:pt x="10657" y="1501"/>
                    </a:lnTo>
                    <a:lnTo>
                      <a:pt x="10657" y="1492"/>
                    </a:lnTo>
                    <a:lnTo>
                      <a:pt x="10657" y="1492"/>
                    </a:lnTo>
                    <a:lnTo>
                      <a:pt x="10648" y="1483"/>
                    </a:lnTo>
                    <a:lnTo>
                      <a:pt x="10648" y="1483"/>
                    </a:lnTo>
                    <a:lnTo>
                      <a:pt x="10648" y="1474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22" y="1448"/>
                    </a:lnTo>
                    <a:lnTo>
                      <a:pt x="10622" y="1439"/>
                    </a:lnTo>
                    <a:lnTo>
                      <a:pt x="10622" y="1439"/>
                    </a:lnTo>
                    <a:lnTo>
                      <a:pt x="10622" y="1430"/>
                    </a:lnTo>
                    <a:lnTo>
                      <a:pt x="10622" y="1430"/>
                    </a:lnTo>
                    <a:lnTo>
                      <a:pt x="10604" y="1404"/>
                    </a:lnTo>
                    <a:lnTo>
                      <a:pt x="10586" y="1377"/>
                    </a:lnTo>
                    <a:lnTo>
                      <a:pt x="10586" y="1377"/>
                    </a:lnTo>
                    <a:lnTo>
                      <a:pt x="10569" y="1377"/>
                    </a:lnTo>
                    <a:lnTo>
                      <a:pt x="10569" y="1377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42" y="1369"/>
                    </a:lnTo>
                    <a:lnTo>
                      <a:pt x="10542" y="1351"/>
                    </a:lnTo>
                    <a:lnTo>
                      <a:pt x="10542" y="1351"/>
                    </a:lnTo>
                    <a:lnTo>
                      <a:pt x="10542" y="1342"/>
                    </a:lnTo>
                    <a:lnTo>
                      <a:pt x="10534" y="1333"/>
                    </a:lnTo>
                    <a:lnTo>
                      <a:pt x="10534" y="1333"/>
                    </a:lnTo>
                    <a:lnTo>
                      <a:pt x="10525" y="1333"/>
                    </a:lnTo>
                    <a:lnTo>
                      <a:pt x="10516" y="1342"/>
                    </a:lnTo>
                    <a:lnTo>
                      <a:pt x="10516" y="1342"/>
                    </a:lnTo>
                    <a:lnTo>
                      <a:pt x="10498" y="1342"/>
                    </a:lnTo>
                    <a:lnTo>
                      <a:pt x="10498" y="1342"/>
                    </a:lnTo>
                    <a:lnTo>
                      <a:pt x="10489" y="1342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507" y="1324"/>
                    </a:lnTo>
                    <a:lnTo>
                      <a:pt x="10507" y="1324"/>
                    </a:lnTo>
                    <a:lnTo>
                      <a:pt x="10516" y="1324"/>
                    </a:lnTo>
                    <a:lnTo>
                      <a:pt x="10516" y="1324"/>
                    </a:lnTo>
                    <a:lnTo>
                      <a:pt x="10525" y="1333"/>
                    </a:lnTo>
                    <a:lnTo>
                      <a:pt x="10525" y="1333"/>
                    </a:lnTo>
                    <a:lnTo>
                      <a:pt x="10542" y="1342"/>
                    </a:lnTo>
                    <a:lnTo>
                      <a:pt x="10542" y="1342"/>
                    </a:lnTo>
                    <a:lnTo>
                      <a:pt x="10560" y="1351"/>
                    </a:lnTo>
                    <a:lnTo>
                      <a:pt x="10560" y="1351"/>
                    </a:lnTo>
                    <a:lnTo>
                      <a:pt x="10569" y="1360"/>
                    </a:lnTo>
                    <a:lnTo>
                      <a:pt x="10586" y="1360"/>
                    </a:lnTo>
                    <a:lnTo>
                      <a:pt x="10586" y="1360"/>
                    </a:lnTo>
                    <a:lnTo>
                      <a:pt x="10613" y="1351"/>
                    </a:lnTo>
                    <a:lnTo>
                      <a:pt x="10631" y="1351"/>
                    </a:lnTo>
                    <a:lnTo>
                      <a:pt x="10631" y="1351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75" y="1333"/>
                    </a:lnTo>
                    <a:lnTo>
                      <a:pt x="10701" y="1316"/>
                    </a:lnTo>
                    <a:lnTo>
                      <a:pt x="10701" y="1316"/>
                    </a:lnTo>
                    <a:lnTo>
                      <a:pt x="10710" y="1307"/>
                    </a:lnTo>
                    <a:lnTo>
                      <a:pt x="10710" y="1298"/>
                    </a:lnTo>
                    <a:lnTo>
                      <a:pt x="10710" y="1298"/>
                    </a:lnTo>
                    <a:lnTo>
                      <a:pt x="10710" y="1289"/>
                    </a:lnTo>
                    <a:lnTo>
                      <a:pt x="10710" y="1289"/>
                    </a:lnTo>
                    <a:lnTo>
                      <a:pt x="10719" y="1289"/>
                    </a:lnTo>
                    <a:lnTo>
                      <a:pt x="10719" y="1289"/>
                    </a:lnTo>
                    <a:lnTo>
                      <a:pt x="10728" y="1280"/>
                    </a:lnTo>
                    <a:lnTo>
                      <a:pt x="10728" y="1271"/>
                    </a:lnTo>
                    <a:lnTo>
                      <a:pt x="10728" y="1271"/>
                    </a:lnTo>
                    <a:lnTo>
                      <a:pt x="10728" y="1254"/>
                    </a:lnTo>
                    <a:lnTo>
                      <a:pt x="10719" y="1245"/>
                    </a:lnTo>
                    <a:lnTo>
                      <a:pt x="10719" y="1245"/>
                    </a:lnTo>
                    <a:lnTo>
                      <a:pt x="10710" y="1236"/>
                    </a:lnTo>
                    <a:lnTo>
                      <a:pt x="10710" y="1236"/>
                    </a:lnTo>
                    <a:lnTo>
                      <a:pt x="10701" y="1236"/>
                    </a:lnTo>
                    <a:lnTo>
                      <a:pt x="10701" y="1236"/>
                    </a:lnTo>
                    <a:lnTo>
                      <a:pt x="10701" y="1227"/>
                    </a:lnTo>
                    <a:lnTo>
                      <a:pt x="10701" y="1227"/>
                    </a:lnTo>
                    <a:lnTo>
                      <a:pt x="10710" y="1227"/>
                    </a:lnTo>
                    <a:lnTo>
                      <a:pt x="10710" y="1227"/>
                    </a:lnTo>
                    <a:lnTo>
                      <a:pt x="10728" y="1227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54" y="1210"/>
                    </a:lnTo>
                    <a:lnTo>
                      <a:pt x="10754" y="1210"/>
                    </a:lnTo>
                    <a:lnTo>
                      <a:pt x="10745" y="1218"/>
                    </a:lnTo>
                    <a:lnTo>
                      <a:pt x="10745" y="1218"/>
                    </a:lnTo>
                    <a:lnTo>
                      <a:pt x="10745" y="1236"/>
                    </a:lnTo>
                    <a:lnTo>
                      <a:pt x="10745" y="1236"/>
                    </a:lnTo>
                    <a:lnTo>
                      <a:pt x="10745" y="1245"/>
                    </a:lnTo>
                    <a:lnTo>
                      <a:pt x="10763" y="1263"/>
                    </a:lnTo>
                    <a:lnTo>
                      <a:pt x="10763" y="1271"/>
                    </a:lnTo>
                    <a:lnTo>
                      <a:pt x="10763" y="1271"/>
                    </a:lnTo>
                    <a:lnTo>
                      <a:pt x="10781" y="1280"/>
                    </a:lnTo>
                    <a:lnTo>
                      <a:pt x="10798" y="1280"/>
                    </a:lnTo>
                    <a:lnTo>
                      <a:pt x="10798" y="1280"/>
                    </a:lnTo>
                    <a:lnTo>
                      <a:pt x="10816" y="1280"/>
                    </a:lnTo>
                    <a:lnTo>
                      <a:pt x="10833" y="1271"/>
                    </a:lnTo>
                    <a:lnTo>
                      <a:pt x="10833" y="1271"/>
                    </a:lnTo>
                    <a:lnTo>
                      <a:pt x="10842" y="1271"/>
                    </a:lnTo>
                    <a:lnTo>
                      <a:pt x="10842" y="1271"/>
                    </a:lnTo>
                    <a:lnTo>
                      <a:pt x="10851" y="1271"/>
                    </a:lnTo>
                    <a:lnTo>
                      <a:pt x="10851" y="1271"/>
                    </a:lnTo>
                    <a:lnTo>
                      <a:pt x="10886" y="1280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307"/>
                    </a:lnTo>
                    <a:lnTo>
                      <a:pt x="10913" y="1307"/>
                    </a:lnTo>
                    <a:lnTo>
                      <a:pt x="10931" y="1324"/>
                    </a:lnTo>
                    <a:lnTo>
                      <a:pt x="10939" y="1342"/>
                    </a:lnTo>
                    <a:lnTo>
                      <a:pt x="10957" y="1351"/>
                    </a:lnTo>
                    <a:lnTo>
                      <a:pt x="10966" y="1351"/>
                    </a:lnTo>
                    <a:lnTo>
                      <a:pt x="10966" y="1351"/>
                    </a:lnTo>
                    <a:lnTo>
                      <a:pt x="10992" y="1360"/>
                    </a:lnTo>
                    <a:lnTo>
                      <a:pt x="10992" y="1360"/>
                    </a:lnTo>
                    <a:lnTo>
                      <a:pt x="11001" y="1360"/>
                    </a:lnTo>
                    <a:lnTo>
                      <a:pt x="11001" y="1360"/>
                    </a:lnTo>
                    <a:lnTo>
                      <a:pt x="11010" y="1369"/>
                    </a:lnTo>
                    <a:lnTo>
                      <a:pt x="11010" y="1369"/>
                    </a:lnTo>
                    <a:lnTo>
                      <a:pt x="11028" y="1377"/>
                    </a:lnTo>
                    <a:lnTo>
                      <a:pt x="11036" y="1386"/>
                    </a:lnTo>
                    <a:lnTo>
                      <a:pt x="11045" y="1386"/>
                    </a:lnTo>
                    <a:lnTo>
                      <a:pt x="11045" y="1386"/>
                    </a:lnTo>
                    <a:lnTo>
                      <a:pt x="11054" y="1386"/>
                    </a:lnTo>
                    <a:lnTo>
                      <a:pt x="11054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72" y="1395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98" y="1386"/>
                    </a:lnTo>
                    <a:lnTo>
                      <a:pt x="11107" y="1386"/>
                    </a:lnTo>
                    <a:lnTo>
                      <a:pt x="11107" y="1386"/>
                    </a:lnTo>
                    <a:lnTo>
                      <a:pt x="11116" y="1386"/>
                    </a:lnTo>
                    <a:lnTo>
                      <a:pt x="11116" y="1377"/>
                    </a:lnTo>
                    <a:lnTo>
                      <a:pt x="11116" y="1377"/>
                    </a:lnTo>
                    <a:lnTo>
                      <a:pt x="11125" y="1369"/>
                    </a:lnTo>
                    <a:lnTo>
                      <a:pt x="11116" y="1360"/>
                    </a:lnTo>
                    <a:lnTo>
                      <a:pt x="11116" y="1360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25" y="1351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33" y="1316"/>
                    </a:lnTo>
                    <a:lnTo>
                      <a:pt x="11133" y="1316"/>
                    </a:lnTo>
                    <a:lnTo>
                      <a:pt x="11133" y="1289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42" y="1280"/>
                    </a:lnTo>
                    <a:lnTo>
                      <a:pt x="11169" y="1280"/>
                    </a:lnTo>
                    <a:lnTo>
                      <a:pt x="11169" y="1280"/>
                    </a:lnTo>
                    <a:lnTo>
                      <a:pt x="11178" y="1280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204" y="1271"/>
                    </a:lnTo>
                    <a:lnTo>
                      <a:pt x="11213" y="1271"/>
                    </a:lnTo>
                    <a:lnTo>
                      <a:pt x="11213" y="1271"/>
                    </a:lnTo>
                    <a:lnTo>
                      <a:pt x="11222" y="1271"/>
                    </a:lnTo>
                    <a:lnTo>
                      <a:pt x="11231" y="1254"/>
                    </a:lnTo>
                    <a:lnTo>
                      <a:pt x="11231" y="1254"/>
                    </a:lnTo>
                    <a:lnTo>
                      <a:pt x="11239" y="1236"/>
                    </a:lnTo>
                    <a:lnTo>
                      <a:pt x="11239" y="1236"/>
                    </a:lnTo>
                    <a:lnTo>
                      <a:pt x="11257" y="1236"/>
                    </a:lnTo>
                    <a:lnTo>
                      <a:pt x="11257" y="1227"/>
                    </a:lnTo>
                    <a:lnTo>
                      <a:pt x="11257" y="1227"/>
                    </a:lnTo>
                    <a:lnTo>
                      <a:pt x="11257" y="1218"/>
                    </a:lnTo>
                    <a:lnTo>
                      <a:pt x="11257" y="1210"/>
                    </a:lnTo>
                    <a:close/>
                    <a:moveTo>
                      <a:pt x="1472" y="971"/>
                    </a:moveTo>
                    <a:lnTo>
                      <a:pt x="1472" y="971"/>
                    </a:lnTo>
                    <a:lnTo>
                      <a:pt x="1463" y="980"/>
                    </a:lnTo>
                    <a:lnTo>
                      <a:pt x="1463" y="980"/>
                    </a:lnTo>
                    <a:lnTo>
                      <a:pt x="1463" y="989"/>
                    </a:lnTo>
                    <a:lnTo>
                      <a:pt x="1463" y="998"/>
                    </a:lnTo>
                    <a:lnTo>
                      <a:pt x="1463" y="998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55" y="989"/>
                    </a:lnTo>
                    <a:lnTo>
                      <a:pt x="1455" y="989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37" y="980"/>
                    </a:lnTo>
                    <a:lnTo>
                      <a:pt x="1437" y="980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55" y="971"/>
                    </a:lnTo>
                    <a:lnTo>
                      <a:pt x="1455" y="971"/>
                    </a:lnTo>
                    <a:lnTo>
                      <a:pt x="1463" y="971"/>
                    </a:lnTo>
                    <a:lnTo>
                      <a:pt x="1463" y="971"/>
                    </a:lnTo>
                    <a:lnTo>
                      <a:pt x="1472" y="971"/>
                    </a:lnTo>
                    <a:close/>
                    <a:moveTo>
                      <a:pt x="1772" y="3283"/>
                    </a:moveTo>
                    <a:lnTo>
                      <a:pt x="1772" y="3283"/>
                    </a:lnTo>
                    <a:lnTo>
                      <a:pt x="1763" y="3283"/>
                    </a:lnTo>
                    <a:lnTo>
                      <a:pt x="1763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55" y="3274"/>
                    </a:lnTo>
                    <a:lnTo>
                      <a:pt x="1755" y="3274"/>
                    </a:lnTo>
                    <a:lnTo>
                      <a:pt x="1772" y="3283"/>
                    </a:lnTo>
                    <a:close/>
                    <a:moveTo>
                      <a:pt x="4472" y="1165"/>
                    </a:moveTo>
                    <a:lnTo>
                      <a:pt x="4472" y="1165"/>
                    </a:lnTo>
                    <a:lnTo>
                      <a:pt x="4463" y="1165"/>
                    </a:lnTo>
                    <a:lnTo>
                      <a:pt x="4463" y="1165"/>
                    </a:lnTo>
                    <a:lnTo>
                      <a:pt x="4454" y="1157"/>
                    </a:lnTo>
                    <a:lnTo>
                      <a:pt x="4454" y="1157"/>
                    </a:lnTo>
                    <a:lnTo>
                      <a:pt x="4454" y="1148"/>
                    </a:lnTo>
                    <a:lnTo>
                      <a:pt x="4454" y="1148"/>
                    </a:lnTo>
                    <a:lnTo>
                      <a:pt x="4472" y="1157"/>
                    </a:lnTo>
                    <a:lnTo>
                      <a:pt x="4472" y="1157"/>
                    </a:lnTo>
                    <a:lnTo>
                      <a:pt x="4472" y="1165"/>
                    </a:lnTo>
                    <a:close/>
                    <a:moveTo>
                      <a:pt x="4534" y="1174"/>
                    </a:moveTo>
                    <a:lnTo>
                      <a:pt x="4534" y="1174"/>
                    </a:lnTo>
                    <a:lnTo>
                      <a:pt x="4525" y="1174"/>
                    </a:lnTo>
                    <a:lnTo>
                      <a:pt x="4516" y="1174"/>
                    </a:lnTo>
                    <a:lnTo>
                      <a:pt x="4516" y="1174"/>
                    </a:lnTo>
                    <a:lnTo>
                      <a:pt x="4507" y="1174"/>
                    </a:lnTo>
                    <a:lnTo>
                      <a:pt x="4507" y="1174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507" y="1157"/>
                    </a:lnTo>
                    <a:lnTo>
                      <a:pt x="4507" y="1157"/>
                    </a:lnTo>
                    <a:lnTo>
                      <a:pt x="4516" y="1157"/>
                    </a:lnTo>
                    <a:lnTo>
                      <a:pt x="4516" y="1157"/>
                    </a:lnTo>
                    <a:lnTo>
                      <a:pt x="4534" y="1174"/>
                    </a:lnTo>
                    <a:lnTo>
                      <a:pt x="4534" y="1174"/>
                    </a:lnTo>
                    <a:lnTo>
                      <a:pt x="4543" y="1174"/>
                    </a:lnTo>
                    <a:lnTo>
                      <a:pt x="4543" y="1174"/>
                    </a:lnTo>
                    <a:lnTo>
                      <a:pt x="4534" y="1174"/>
                    </a:lnTo>
                    <a:close/>
                    <a:moveTo>
                      <a:pt x="4931" y="1060"/>
                    </a:moveTo>
                    <a:lnTo>
                      <a:pt x="4931" y="1060"/>
                    </a:lnTo>
                    <a:lnTo>
                      <a:pt x="4922" y="1042"/>
                    </a:lnTo>
                    <a:lnTo>
                      <a:pt x="4913" y="1042"/>
                    </a:lnTo>
                    <a:lnTo>
                      <a:pt x="4913" y="1042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24"/>
                    </a:lnTo>
                    <a:lnTo>
                      <a:pt x="4913" y="1024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31" y="989"/>
                    </a:lnTo>
                    <a:lnTo>
                      <a:pt x="4931" y="989"/>
                    </a:lnTo>
                    <a:lnTo>
                      <a:pt x="4922" y="980"/>
                    </a:lnTo>
                    <a:lnTo>
                      <a:pt x="4913" y="971"/>
                    </a:lnTo>
                    <a:lnTo>
                      <a:pt x="4913" y="971"/>
                    </a:lnTo>
                    <a:lnTo>
                      <a:pt x="4904" y="962"/>
                    </a:lnTo>
                    <a:lnTo>
                      <a:pt x="4896" y="954"/>
                    </a:lnTo>
                    <a:lnTo>
                      <a:pt x="4896" y="954"/>
                    </a:lnTo>
                    <a:lnTo>
                      <a:pt x="4869" y="927"/>
                    </a:lnTo>
                    <a:lnTo>
                      <a:pt x="4869" y="927"/>
                    </a:lnTo>
                    <a:lnTo>
                      <a:pt x="4913" y="945"/>
                    </a:lnTo>
                    <a:lnTo>
                      <a:pt x="4913" y="945"/>
                    </a:lnTo>
                    <a:lnTo>
                      <a:pt x="4931" y="954"/>
                    </a:lnTo>
                    <a:lnTo>
                      <a:pt x="4931" y="954"/>
                    </a:lnTo>
                    <a:lnTo>
                      <a:pt x="4940" y="971"/>
                    </a:lnTo>
                    <a:lnTo>
                      <a:pt x="4940" y="971"/>
                    </a:lnTo>
                    <a:lnTo>
                      <a:pt x="4940" y="980"/>
                    </a:lnTo>
                    <a:lnTo>
                      <a:pt x="4940" y="989"/>
                    </a:lnTo>
                    <a:lnTo>
                      <a:pt x="4940" y="989"/>
                    </a:lnTo>
                    <a:lnTo>
                      <a:pt x="4948" y="998"/>
                    </a:lnTo>
                    <a:lnTo>
                      <a:pt x="4948" y="998"/>
                    </a:lnTo>
                    <a:lnTo>
                      <a:pt x="4940" y="998"/>
                    </a:lnTo>
                    <a:lnTo>
                      <a:pt x="4940" y="998"/>
                    </a:lnTo>
                    <a:lnTo>
                      <a:pt x="4940" y="1007"/>
                    </a:lnTo>
                    <a:lnTo>
                      <a:pt x="4940" y="1007"/>
                    </a:lnTo>
                    <a:lnTo>
                      <a:pt x="4931" y="1015"/>
                    </a:lnTo>
                    <a:lnTo>
                      <a:pt x="4922" y="1033"/>
                    </a:lnTo>
                    <a:lnTo>
                      <a:pt x="4922" y="1033"/>
                    </a:lnTo>
                    <a:lnTo>
                      <a:pt x="4931" y="1051"/>
                    </a:lnTo>
                    <a:lnTo>
                      <a:pt x="4957" y="1068"/>
                    </a:lnTo>
                    <a:lnTo>
                      <a:pt x="4957" y="1068"/>
                    </a:lnTo>
                    <a:lnTo>
                      <a:pt x="4931" y="1060"/>
                    </a:lnTo>
                    <a:close/>
                    <a:moveTo>
                      <a:pt x="4975" y="742"/>
                    </a:moveTo>
                    <a:lnTo>
                      <a:pt x="4975" y="742"/>
                    </a:lnTo>
                    <a:lnTo>
                      <a:pt x="4940" y="724"/>
                    </a:lnTo>
                    <a:lnTo>
                      <a:pt x="4940" y="724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13" y="715"/>
                    </a:lnTo>
                    <a:lnTo>
                      <a:pt x="4913" y="715"/>
                    </a:lnTo>
                    <a:lnTo>
                      <a:pt x="4913" y="706"/>
                    </a:lnTo>
                    <a:lnTo>
                      <a:pt x="4913" y="706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66" y="724"/>
                    </a:lnTo>
                    <a:lnTo>
                      <a:pt x="4966" y="724"/>
                    </a:lnTo>
                    <a:lnTo>
                      <a:pt x="4966" y="733"/>
                    </a:lnTo>
                    <a:lnTo>
                      <a:pt x="4975" y="742"/>
                    </a:lnTo>
                    <a:lnTo>
                      <a:pt x="4975" y="742"/>
                    </a:lnTo>
                    <a:lnTo>
                      <a:pt x="4984" y="742"/>
                    </a:lnTo>
                    <a:lnTo>
                      <a:pt x="4984" y="742"/>
                    </a:lnTo>
                    <a:lnTo>
                      <a:pt x="4975" y="742"/>
                    </a:lnTo>
                    <a:close/>
                    <a:moveTo>
                      <a:pt x="6598" y="2269"/>
                    </a:moveTo>
                    <a:lnTo>
                      <a:pt x="6598" y="2269"/>
                    </a:lnTo>
                    <a:lnTo>
                      <a:pt x="6563" y="2295"/>
                    </a:lnTo>
                    <a:lnTo>
                      <a:pt x="6519" y="2313"/>
                    </a:lnTo>
                    <a:lnTo>
                      <a:pt x="6510" y="2313"/>
                    </a:lnTo>
                    <a:lnTo>
                      <a:pt x="6510" y="2313"/>
                    </a:lnTo>
                    <a:lnTo>
                      <a:pt x="6466" y="2331"/>
                    </a:lnTo>
                    <a:lnTo>
                      <a:pt x="6457" y="2340"/>
                    </a:lnTo>
                    <a:lnTo>
                      <a:pt x="6448" y="2357"/>
                    </a:lnTo>
                    <a:lnTo>
                      <a:pt x="6448" y="2357"/>
                    </a:lnTo>
                    <a:lnTo>
                      <a:pt x="6440" y="2366"/>
                    </a:lnTo>
                    <a:lnTo>
                      <a:pt x="6422" y="2375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413" y="2366"/>
                    </a:lnTo>
                    <a:lnTo>
                      <a:pt x="6431" y="2357"/>
                    </a:lnTo>
                    <a:lnTo>
                      <a:pt x="6448" y="2331"/>
                    </a:lnTo>
                    <a:lnTo>
                      <a:pt x="6448" y="2331"/>
                    </a:lnTo>
                    <a:lnTo>
                      <a:pt x="6466" y="2313"/>
                    </a:lnTo>
                    <a:lnTo>
                      <a:pt x="6493" y="2287"/>
                    </a:lnTo>
                    <a:lnTo>
                      <a:pt x="6510" y="2278"/>
                    </a:lnTo>
                    <a:lnTo>
                      <a:pt x="6510" y="2278"/>
                    </a:lnTo>
                    <a:lnTo>
                      <a:pt x="6528" y="2260"/>
                    </a:lnTo>
                    <a:lnTo>
                      <a:pt x="6528" y="2260"/>
                    </a:lnTo>
                    <a:lnTo>
                      <a:pt x="6572" y="2234"/>
                    </a:lnTo>
                    <a:lnTo>
                      <a:pt x="6598" y="2198"/>
                    </a:lnTo>
                    <a:lnTo>
                      <a:pt x="6598" y="2198"/>
                    </a:lnTo>
                    <a:lnTo>
                      <a:pt x="6625" y="2137"/>
                    </a:lnTo>
                    <a:lnTo>
                      <a:pt x="6634" y="2128"/>
                    </a:lnTo>
                    <a:lnTo>
                      <a:pt x="6634" y="2128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128"/>
                    </a:lnTo>
                    <a:lnTo>
                      <a:pt x="6643" y="2181"/>
                    </a:lnTo>
                    <a:lnTo>
                      <a:pt x="6625" y="2234"/>
                    </a:lnTo>
                    <a:lnTo>
                      <a:pt x="6598" y="226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Freeform 75">
                <a:extLst>
                  <a:ext uri="{FF2B5EF4-FFF2-40B4-BE49-F238E27FC236}">
                    <a16:creationId xmlns:a16="http://schemas.microsoft.com/office/drawing/2014/main" id="{D38ADF1A-EAD6-C446-A4D3-8D020DB2EB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3821113"/>
                <a:ext cx="63500" cy="76200"/>
              </a:xfrm>
              <a:custGeom>
                <a:avLst/>
                <a:gdLst>
                  <a:gd name="T0" fmla="*/ 35 w 177"/>
                  <a:gd name="T1" fmla="*/ 211 h 212"/>
                  <a:gd name="T2" fmla="*/ 17 w 177"/>
                  <a:gd name="T3" fmla="*/ 203 h 212"/>
                  <a:gd name="T4" fmla="*/ 17 w 177"/>
                  <a:gd name="T5" fmla="*/ 203 h 212"/>
                  <a:gd name="T6" fmla="*/ 0 w 177"/>
                  <a:gd name="T7" fmla="*/ 194 h 212"/>
                  <a:gd name="T8" fmla="*/ 9 w 177"/>
                  <a:gd name="T9" fmla="*/ 176 h 212"/>
                  <a:gd name="T10" fmla="*/ 9 w 177"/>
                  <a:gd name="T11" fmla="*/ 176 h 212"/>
                  <a:gd name="T12" fmla="*/ 9 w 177"/>
                  <a:gd name="T13" fmla="*/ 176 h 212"/>
                  <a:gd name="T14" fmla="*/ 17 w 177"/>
                  <a:gd name="T15" fmla="*/ 167 h 212"/>
                  <a:gd name="T16" fmla="*/ 9 w 177"/>
                  <a:gd name="T17" fmla="*/ 97 h 212"/>
                  <a:gd name="T18" fmla="*/ 9 w 177"/>
                  <a:gd name="T19" fmla="*/ 79 h 212"/>
                  <a:gd name="T20" fmla="*/ 17 w 177"/>
                  <a:gd name="T21" fmla="*/ 26 h 212"/>
                  <a:gd name="T22" fmla="*/ 26 w 177"/>
                  <a:gd name="T23" fmla="*/ 26 h 212"/>
                  <a:gd name="T24" fmla="*/ 26 w 177"/>
                  <a:gd name="T25" fmla="*/ 17 h 212"/>
                  <a:gd name="T26" fmla="*/ 26 w 177"/>
                  <a:gd name="T27" fmla="*/ 17 h 212"/>
                  <a:gd name="T28" fmla="*/ 35 w 177"/>
                  <a:gd name="T29" fmla="*/ 0 h 212"/>
                  <a:gd name="T30" fmla="*/ 44 w 177"/>
                  <a:gd name="T31" fmla="*/ 0 h 212"/>
                  <a:gd name="T32" fmla="*/ 88 w 177"/>
                  <a:gd name="T33" fmla="*/ 17 h 212"/>
                  <a:gd name="T34" fmla="*/ 132 w 177"/>
                  <a:gd name="T35" fmla="*/ 44 h 212"/>
                  <a:gd name="T36" fmla="*/ 150 w 177"/>
                  <a:gd name="T37" fmla="*/ 53 h 212"/>
                  <a:gd name="T38" fmla="*/ 150 w 177"/>
                  <a:gd name="T39" fmla="*/ 61 h 212"/>
                  <a:gd name="T40" fmla="*/ 167 w 177"/>
                  <a:gd name="T41" fmla="*/ 79 h 212"/>
                  <a:gd name="T42" fmla="*/ 176 w 177"/>
                  <a:gd name="T43" fmla="*/ 88 h 212"/>
                  <a:gd name="T44" fmla="*/ 176 w 177"/>
                  <a:gd name="T45" fmla="*/ 105 h 212"/>
                  <a:gd name="T46" fmla="*/ 167 w 177"/>
                  <a:gd name="T47" fmla="*/ 114 h 212"/>
                  <a:gd name="T48" fmla="*/ 150 w 177"/>
                  <a:gd name="T49" fmla="*/ 123 h 212"/>
                  <a:gd name="T50" fmla="*/ 150 w 177"/>
                  <a:gd name="T51" fmla="*/ 132 h 212"/>
                  <a:gd name="T52" fmla="*/ 141 w 177"/>
                  <a:gd name="T53" fmla="*/ 132 h 212"/>
                  <a:gd name="T54" fmla="*/ 132 w 177"/>
                  <a:gd name="T55" fmla="*/ 150 h 212"/>
                  <a:gd name="T56" fmla="*/ 132 w 177"/>
                  <a:gd name="T57" fmla="*/ 150 h 212"/>
                  <a:gd name="T58" fmla="*/ 123 w 177"/>
                  <a:gd name="T59" fmla="*/ 158 h 212"/>
                  <a:gd name="T60" fmla="*/ 123 w 177"/>
                  <a:gd name="T61" fmla="*/ 158 h 212"/>
                  <a:gd name="T62" fmla="*/ 123 w 177"/>
                  <a:gd name="T63" fmla="*/ 167 h 212"/>
                  <a:gd name="T64" fmla="*/ 114 w 177"/>
                  <a:gd name="T65" fmla="*/ 176 h 212"/>
                  <a:gd name="T66" fmla="*/ 106 w 177"/>
                  <a:gd name="T67" fmla="*/ 194 h 212"/>
                  <a:gd name="T68" fmla="*/ 79 w 177"/>
                  <a:gd name="T69" fmla="*/ 203 h 212"/>
                  <a:gd name="T70" fmla="*/ 53 w 177"/>
                  <a:gd name="T71" fmla="*/ 203 h 212"/>
                  <a:gd name="T72" fmla="*/ 44 w 177"/>
                  <a:gd name="T73" fmla="*/ 211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7" h="212">
                    <a:moveTo>
                      <a:pt x="44" y="211"/>
                    </a:moveTo>
                    <a:lnTo>
                      <a:pt x="35" y="211"/>
                    </a:lnTo>
                    <a:lnTo>
                      <a:pt x="35" y="211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17" y="132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9" y="79"/>
                    </a:lnTo>
                    <a:lnTo>
                      <a:pt x="9" y="53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88" y="17"/>
                    </a:lnTo>
                    <a:lnTo>
                      <a:pt x="88" y="17"/>
                    </a:lnTo>
                    <a:lnTo>
                      <a:pt x="106" y="26"/>
                    </a:lnTo>
                    <a:lnTo>
                      <a:pt x="132" y="44"/>
                    </a:lnTo>
                    <a:lnTo>
                      <a:pt x="132" y="44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50" y="61"/>
                    </a:lnTo>
                    <a:lnTo>
                      <a:pt x="150" y="61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76" y="88"/>
                    </a:lnTo>
                    <a:lnTo>
                      <a:pt x="176" y="88"/>
                    </a:lnTo>
                    <a:lnTo>
                      <a:pt x="176" y="105"/>
                    </a:lnTo>
                    <a:lnTo>
                      <a:pt x="176" y="105"/>
                    </a:lnTo>
                    <a:lnTo>
                      <a:pt x="167" y="114"/>
                    </a:lnTo>
                    <a:lnTo>
                      <a:pt x="167" y="114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0" y="132"/>
                    </a:lnTo>
                    <a:lnTo>
                      <a:pt x="141" y="132"/>
                    </a:lnTo>
                    <a:lnTo>
                      <a:pt x="141" y="132"/>
                    </a:lnTo>
                    <a:lnTo>
                      <a:pt x="141" y="141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67"/>
                    </a:lnTo>
                    <a:lnTo>
                      <a:pt x="123" y="167"/>
                    </a:lnTo>
                    <a:lnTo>
                      <a:pt x="114" y="176"/>
                    </a:lnTo>
                    <a:lnTo>
                      <a:pt x="114" y="176"/>
                    </a:lnTo>
                    <a:lnTo>
                      <a:pt x="106" y="194"/>
                    </a:lnTo>
                    <a:lnTo>
                      <a:pt x="88" y="203"/>
                    </a:lnTo>
                    <a:lnTo>
                      <a:pt x="79" y="203"/>
                    </a:lnTo>
                    <a:lnTo>
                      <a:pt x="79" y="203"/>
                    </a:lnTo>
                    <a:lnTo>
                      <a:pt x="53" y="203"/>
                    </a:lnTo>
                    <a:lnTo>
                      <a:pt x="53" y="203"/>
                    </a:lnTo>
                    <a:lnTo>
                      <a:pt x="44" y="21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D1076E0-CCBF-684D-A234-2549AFFB4FA4}"/>
              </a:ext>
            </a:extLst>
          </p:cNvPr>
          <p:cNvSpPr/>
          <p:nvPr/>
        </p:nvSpPr>
        <p:spPr>
          <a:xfrm>
            <a:off x="0" y="69997"/>
            <a:ext cx="12192000" cy="6224155"/>
          </a:xfrm>
          <a:prstGeom prst="rect">
            <a:avLst/>
          </a:prstGeom>
          <a:solidFill>
            <a:schemeClr val="bg1">
              <a:alpha val="5972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D9C30151-2286-E34F-BA21-09F2CCD84DB5}"/>
              </a:ext>
            </a:extLst>
          </p:cNvPr>
          <p:cNvSpPr/>
          <p:nvPr/>
        </p:nvSpPr>
        <p:spPr>
          <a:xfrm>
            <a:off x="4301946" y="892838"/>
            <a:ext cx="3644473" cy="4881959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lv-LV" sz="2800" b="1" dirty="0"/>
          </a:p>
          <a:p>
            <a:pPr algn="ctr"/>
            <a:r>
              <a:rPr lang="lv-LV" sz="4000" b="1" dirty="0" err="1"/>
              <a:t>Legal</a:t>
            </a:r>
            <a:r>
              <a:rPr lang="lv-LV" sz="4000" b="1" dirty="0"/>
              <a:t> </a:t>
            </a:r>
            <a:r>
              <a:rPr lang="lv-LV" sz="4000" b="1" dirty="0" err="1"/>
              <a:t>structure</a:t>
            </a:r>
            <a:endParaRPr lang="lv-LV" sz="4000" dirty="0"/>
          </a:p>
          <a:p>
            <a:pPr algn="ctr"/>
            <a:endParaRPr lang="lv-LV" sz="1200" dirty="0"/>
          </a:p>
          <a:p>
            <a:pPr algn="ctr"/>
            <a:r>
              <a:rPr lang="lv-LV" sz="3200" dirty="0" err="1"/>
              <a:t>Not-for-profit</a:t>
            </a:r>
            <a:r>
              <a:rPr lang="lv-LV" sz="3200" dirty="0"/>
              <a:t>, </a:t>
            </a:r>
          </a:p>
          <a:p>
            <a:pPr algn="ctr"/>
            <a:r>
              <a:rPr lang="lv-LV" sz="3200" dirty="0" err="1"/>
              <a:t>for-profit</a:t>
            </a:r>
            <a:r>
              <a:rPr lang="lv-LV" sz="3200" dirty="0"/>
              <a:t>,</a:t>
            </a:r>
          </a:p>
          <a:p>
            <a:pPr algn="ctr"/>
            <a:r>
              <a:rPr lang="lv-LV" sz="3200" dirty="0" err="1"/>
              <a:t>governmental</a:t>
            </a:r>
            <a:r>
              <a:rPr lang="lv-LV" sz="3200" dirty="0"/>
              <a:t>,</a:t>
            </a:r>
          </a:p>
          <a:p>
            <a:pPr algn="ctr"/>
            <a:r>
              <a:rPr lang="lv-LV" sz="3200" dirty="0" err="1"/>
              <a:t>academic</a:t>
            </a:r>
            <a:endParaRPr lang="lv-LV" sz="3200" dirty="0"/>
          </a:p>
        </p:txBody>
      </p:sp>
      <p:sp>
        <p:nvSpPr>
          <p:cNvPr id="3" name="Rounded Rectangular Callout 2">
            <a:extLst>
              <a:ext uri="{FF2B5EF4-FFF2-40B4-BE49-F238E27FC236}">
                <a16:creationId xmlns:a16="http://schemas.microsoft.com/office/drawing/2014/main" id="{E7869EFD-D197-0B4A-A980-9535FE8A7CCD}"/>
              </a:ext>
            </a:extLst>
          </p:cNvPr>
          <p:cNvSpPr/>
          <p:nvPr/>
        </p:nvSpPr>
        <p:spPr>
          <a:xfrm>
            <a:off x="7316057" y="340240"/>
            <a:ext cx="4416714" cy="1017938"/>
          </a:xfrm>
          <a:prstGeom prst="wedgeRoundRectCallout">
            <a:avLst>
              <a:gd name="adj1" fmla="val -51728"/>
              <a:gd name="adj2" fmla="val 101196"/>
              <a:gd name="adj3" fmla="val 1666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V" sz="2400" b="1" dirty="0"/>
              <a:t>TECHNICAL COMPETENCY!</a:t>
            </a:r>
          </a:p>
        </p:txBody>
      </p:sp>
    </p:spTree>
    <p:extLst>
      <p:ext uri="{BB962C8B-B14F-4D97-AF65-F5344CB8AC3E}">
        <p14:creationId xmlns:p14="http://schemas.microsoft.com/office/powerpoint/2010/main" val="117186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C81BB58-88B0-8547-AEDB-98926BEBA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lv-LV" b="1" dirty="0" err="1"/>
              <a:t>Disclaimer</a:t>
            </a:r>
            <a:endParaRPr lang="en-BE" b="1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3DD2EC2-1C30-6A44-BB7D-B6A778EB9997}"/>
              </a:ext>
            </a:extLst>
          </p:cNvPr>
          <p:cNvSpPr/>
          <p:nvPr/>
        </p:nvSpPr>
        <p:spPr>
          <a:xfrm>
            <a:off x="949124" y="1690688"/>
            <a:ext cx="10404676" cy="415452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lv-LV" sz="2000" dirty="0" err="1">
                <a:solidFill>
                  <a:schemeClr val="tx1"/>
                </a:solidFill>
              </a:rPr>
              <a:t>The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following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data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analysis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is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b="1" dirty="0" err="1">
                <a:solidFill>
                  <a:schemeClr val="tx1"/>
                </a:solidFill>
              </a:rPr>
              <a:t>for</a:t>
            </a:r>
            <a:r>
              <a:rPr lang="lv-LV" sz="2000" b="1" dirty="0">
                <a:solidFill>
                  <a:schemeClr val="tx1"/>
                </a:solidFill>
              </a:rPr>
              <a:t> </a:t>
            </a:r>
            <a:r>
              <a:rPr lang="lv-LV" sz="2000" b="1" dirty="0" err="1">
                <a:solidFill>
                  <a:schemeClr val="tx1"/>
                </a:solidFill>
              </a:rPr>
              <a:t>informational</a:t>
            </a:r>
            <a:r>
              <a:rPr lang="lv-LV" sz="2000" b="1" dirty="0">
                <a:solidFill>
                  <a:schemeClr val="tx1"/>
                </a:solidFill>
              </a:rPr>
              <a:t> </a:t>
            </a:r>
            <a:r>
              <a:rPr lang="lv-LV" sz="2000" b="1" dirty="0" err="1">
                <a:solidFill>
                  <a:schemeClr val="tx1"/>
                </a:solidFill>
              </a:rPr>
              <a:t>purposes</a:t>
            </a:r>
            <a:r>
              <a:rPr lang="lv-LV" sz="2000" b="1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only</a:t>
            </a:r>
            <a:r>
              <a:rPr lang="lv-LV" sz="2000" dirty="0">
                <a:solidFill>
                  <a:schemeClr val="tx1"/>
                </a:solidFill>
              </a:rPr>
              <a:t>.</a:t>
            </a:r>
          </a:p>
          <a:p>
            <a:endParaRPr lang="lv-LV" sz="2000" dirty="0">
              <a:solidFill>
                <a:schemeClr val="tx1"/>
              </a:solidFill>
            </a:endParaRPr>
          </a:p>
          <a:p>
            <a:r>
              <a:rPr lang="lv-LV" sz="2000" dirty="0">
                <a:solidFill>
                  <a:schemeClr val="tx1"/>
                </a:solidFill>
              </a:rPr>
              <a:t>It </a:t>
            </a:r>
            <a:r>
              <a:rPr lang="lv-LV" sz="2000" b="1" dirty="0" err="1">
                <a:solidFill>
                  <a:schemeClr val="tx1"/>
                </a:solidFill>
              </a:rPr>
              <a:t>may</a:t>
            </a:r>
            <a:r>
              <a:rPr lang="lv-LV" sz="2000" b="1" dirty="0">
                <a:solidFill>
                  <a:schemeClr val="tx1"/>
                </a:solidFill>
              </a:rPr>
              <a:t> </a:t>
            </a:r>
            <a:r>
              <a:rPr lang="lv-LV" sz="2000" b="1" dirty="0" err="1">
                <a:solidFill>
                  <a:schemeClr val="tx1"/>
                </a:solidFill>
              </a:rPr>
              <a:t>not</a:t>
            </a:r>
            <a:r>
              <a:rPr lang="lv-LV" sz="2000" b="1" dirty="0">
                <a:solidFill>
                  <a:schemeClr val="tx1"/>
                </a:solidFill>
              </a:rPr>
              <a:t> </a:t>
            </a:r>
            <a:r>
              <a:rPr lang="lv-LV" sz="2000" b="1" dirty="0" err="1">
                <a:solidFill>
                  <a:schemeClr val="tx1"/>
                </a:solidFill>
              </a:rPr>
              <a:t>be</a:t>
            </a:r>
            <a:r>
              <a:rPr lang="lv-LV" sz="2000" b="1" dirty="0">
                <a:solidFill>
                  <a:schemeClr val="tx1"/>
                </a:solidFill>
              </a:rPr>
              <a:t> </a:t>
            </a:r>
            <a:r>
              <a:rPr lang="lv-LV" sz="2000" b="1" dirty="0" err="1">
                <a:solidFill>
                  <a:schemeClr val="tx1"/>
                </a:solidFill>
              </a:rPr>
              <a:t>accurate</a:t>
            </a:r>
            <a:r>
              <a:rPr lang="lv-LV" sz="2000" b="1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due</a:t>
            </a:r>
            <a:r>
              <a:rPr lang="lv-LV" sz="2000" dirty="0">
                <a:solidFill>
                  <a:schemeClr val="tx1"/>
                </a:solidFill>
              </a:rPr>
              <a:t> to </a:t>
            </a:r>
            <a:r>
              <a:rPr lang="lv-LV" sz="2000" dirty="0" err="1">
                <a:solidFill>
                  <a:schemeClr val="tx1"/>
                </a:solidFill>
              </a:rPr>
              <a:t>assumptions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made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about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the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legal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nature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of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the</a:t>
            </a:r>
            <a:r>
              <a:rPr lang="lv-LV" sz="2000" dirty="0">
                <a:solidFill>
                  <a:schemeClr val="tx1"/>
                </a:solidFill>
              </a:rPr>
              <a:t> ‘</a:t>
            </a:r>
            <a:r>
              <a:rPr lang="lv-LV" sz="2000" dirty="0" err="1">
                <a:solidFill>
                  <a:schemeClr val="tx1"/>
                </a:solidFill>
              </a:rPr>
              <a:t>losing</a:t>
            </a:r>
            <a:r>
              <a:rPr lang="lv-LV" sz="2000" dirty="0">
                <a:solidFill>
                  <a:schemeClr val="tx1"/>
                </a:solidFill>
              </a:rPr>
              <a:t>’ </a:t>
            </a:r>
            <a:r>
              <a:rPr lang="lv-LV" sz="2000" dirty="0" err="1">
                <a:solidFill>
                  <a:schemeClr val="tx1"/>
                </a:solidFill>
              </a:rPr>
              <a:t>and</a:t>
            </a:r>
            <a:r>
              <a:rPr lang="lv-LV" sz="2000" dirty="0">
                <a:solidFill>
                  <a:schemeClr val="tx1"/>
                </a:solidFill>
              </a:rPr>
              <a:t> ‘</a:t>
            </a:r>
            <a:r>
              <a:rPr lang="lv-LV" sz="2000" dirty="0" err="1">
                <a:solidFill>
                  <a:schemeClr val="tx1"/>
                </a:solidFill>
              </a:rPr>
              <a:t>gaining</a:t>
            </a:r>
            <a:r>
              <a:rPr lang="lv-LV" sz="2000" dirty="0">
                <a:solidFill>
                  <a:schemeClr val="tx1"/>
                </a:solidFill>
              </a:rPr>
              <a:t>’ </a:t>
            </a:r>
            <a:r>
              <a:rPr lang="lv-LV" sz="2000" dirty="0" err="1">
                <a:solidFill>
                  <a:schemeClr val="tx1"/>
                </a:solidFill>
              </a:rPr>
              <a:t>registry</a:t>
            </a:r>
            <a:r>
              <a:rPr lang="lv-LV" sz="2000" dirty="0">
                <a:solidFill>
                  <a:schemeClr val="tx1"/>
                </a:solidFill>
              </a:rPr>
              <a:t>. </a:t>
            </a:r>
            <a:r>
              <a:rPr lang="lv-LV" sz="2000" dirty="0" err="1">
                <a:solidFill>
                  <a:schemeClr val="tx1"/>
                </a:solidFill>
              </a:rPr>
              <a:t>Please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b="1" dirty="0">
                <a:solidFill>
                  <a:schemeClr val="tx1"/>
                </a:solidFill>
              </a:rPr>
              <a:t>do </a:t>
            </a:r>
            <a:r>
              <a:rPr lang="lv-LV" sz="2000" b="1" dirty="0" err="1">
                <a:solidFill>
                  <a:schemeClr val="tx1"/>
                </a:solidFill>
              </a:rPr>
              <a:t>not</a:t>
            </a:r>
            <a:r>
              <a:rPr lang="lv-LV" sz="2000" b="1" dirty="0">
                <a:solidFill>
                  <a:schemeClr val="tx1"/>
                </a:solidFill>
              </a:rPr>
              <a:t> </a:t>
            </a:r>
            <a:r>
              <a:rPr lang="lv-LV" sz="2000" b="1" dirty="0" err="1">
                <a:solidFill>
                  <a:schemeClr val="tx1"/>
                </a:solidFill>
              </a:rPr>
              <a:t>refer</a:t>
            </a:r>
            <a:r>
              <a:rPr lang="lv-LV" sz="2000" dirty="0">
                <a:solidFill>
                  <a:schemeClr val="tx1"/>
                </a:solidFill>
              </a:rPr>
              <a:t> to </a:t>
            </a:r>
            <a:r>
              <a:rPr lang="lv-LV" sz="2000" dirty="0" err="1">
                <a:solidFill>
                  <a:schemeClr val="tx1"/>
                </a:solidFill>
              </a:rPr>
              <a:t>these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data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as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an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authoritative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source</a:t>
            </a:r>
            <a:r>
              <a:rPr lang="lv-LV" sz="2000" dirty="0">
                <a:solidFill>
                  <a:schemeClr val="tx1"/>
                </a:solidFill>
              </a:rPr>
              <a:t>. </a:t>
            </a:r>
          </a:p>
          <a:p>
            <a:endParaRPr lang="lv-LV" sz="2000" dirty="0">
              <a:solidFill>
                <a:schemeClr val="tx1"/>
              </a:solidFill>
            </a:endParaRPr>
          </a:p>
          <a:p>
            <a:r>
              <a:rPr lang="lv-LV" sz="2000" dirty="0" err="1">
                <a:solidFill>
                  <a:schemeClr val="tx1"/>
                </a:solidFill>
              </a:rPr>
              <a:t>As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different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regional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organisations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use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different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models</a:t>
            </a:r>
            <a:r>
              <a:rPr lang="lv-LV" sz="2000" dirty="0">
                <a:solidFill>
                  <a:schemeClr val="tx1"/>
                </a:solidFill>
              </a:rPr>
              <a:t> to </a:t>
            </a:r>
            <a:r>
              <a:rPr lang="lv-LV" sz="2000" dirty="0" err="1">
                <a:solidFill>
                  <a:schemeClr val="tx1"/>
                </a:solidFill>
              </a:rPr>
              <a:t>describe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the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legal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structure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of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ccTLD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registries</a:t>
            </a:r>
            <a:r>
              <a:rPr lang="lv-LV" sz="2000" dirty="0">
                <a:solidFill>
                  <a:schemeClr val="tx1"/>
                </a:solidFill>
              </a:rPr>
              <a:t>, </a:t>
            </a:r>
            <a:r>
              <a:rPr lang="lv-LV" sz="2000" dirty="0" err="1">
                <a:solidFill>
                  <a:schemeClr val="tx1"/>
                </a:solidFill>
              </a:rPr>
              <a:t>in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some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cases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necessary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adjustments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and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assumptions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were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made</a:t>
            </a:r>
            <a:r>
              <a:rPr lang="lv-LV" sz="2000" dirty="0">
                <a:solidFill>
                  <a:schemeClr val="tx1"/>
                </a:solidFill>
              </a:rPr>
              <a:t>. </a:t>
            </a:r>
            <a:r>
              <a:rPr lang="lv-LV" sz="2000" dirty="0" err="1">
                <a:solidFill>
                  <a:schemeClr val="tx1"/>
                </a:solidFill>
              </a:rPr>
              <a:t>Although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we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believe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that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the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data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show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the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dominating</a:t>
            </a:r>
            <a:r>
              <a:rPr lang="lv-LV" sz="2000" dirty="0">
                <a:solidFill>
                  <a:schemeClr val="tx1"/>
                </a:solidFill>
              </a:rPr>
              <a:t> trends </a:t>
            </a:r>
            <a:r>
              <a:rPr lang="lv-LV" sz="2000" dirty="0" err="1">
                <a:solidFill>
                  <a:schemeClr val="tx1"/>
                </a:solidFill>
              </a:rPr>
              <a:t>in</a:t>
            </a:r>
            <a:r>
              <a:rPr lang="lv-LV" sz="2000" dirty="0">
                <a:solidFill>
                  <a:schemeClr val="tx1"/>
                </a:solidFill>
              </a:rPr>
              <a:t> AF, AP, EU, </a:t>
            </a:r>
            <a:r>
              <a:rPr lang="lv-LV" sz="2000" dirty="0" err="1">
                <a:solidFill>
                  <a:schemeClr val="tx1"/>
                </a:solidFill>
              </a:rPr>
              <a:t>and</a:t>
            </a:r>
            <a:r>
              <a:rPr lang="lv-LV" sz="2000" dirty="0">
                <a:solidFill>
                  <a:schemeClr val="tx1"/>
                </a:solidFill>
              </a:rPr>
              <a:t> LAC </a:t>
            </a:r>
            <a:r>
              <a:rPr lang="lv-LV" sz="2000" dirty="0" err="1">
                <a:solidFill>
                  <a:schemeClr val="tx1"/>
                </a:solidFill>
              </a:rPr>
              <a:t>regions</a:t>
            </a:r>
            <a:r>
              <a:rPr lang="lv-LV" sz="2000" dirty="0">
                <a:solidFill>
                  <a:schemeClr val="tx1"/>
                </a:solidFill>
              </a:rPr>
              <a:t>, </a:t>
            </a:r>
            <a:r>
              <a:rPr lang="lv-LV" sz="2000" dirty="0" err="1">
                <a:solidFill>
                  <a:schemeClr val="tx1"/>
                </a:solidFill>
              </a:rPr>
              <a:t>percentage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of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each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governance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models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may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not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be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accurate</a:t>
            </a:r>
            <a:r>
              <a:rPr lang="lv-LV" sz="2000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60841171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>
            <a:extLst>
              <a:ext uri="{FF2B5EF4-FFF2-40B4-BE49-F238E27FC236}">
                <a16:creationId xmlns:a16="http://schemas.microsoft.com/office/drawing/2014/main" id="{E67552DA-F25D-464E-A50B-0F4C2FFEA990}"/>
              </a:ext>
            </a:extLst>
          </p:cNvPr>
          <p:cNvGrpSpPr/>
          <p:nvPr/>
        </p:nvGrpSpPr>
        <p:grpSpPr>
          <a:xfrm>
            <a:off x="375865" y="594188"/>
            <a:ext cx="11535324" cy="5119737"/>
            <a:chOff x="290299" y="1235010"/>
            <a:chExt cx="8539244" cy="3856449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2DB40695-E4E0-F646-87F1-3383A376C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67230" y="2796990"/>
              <a:ext cx="3098800" cy="2171700"/>
            </a:xfrm>
            <a:prstGeom prst="rect">
              <a:avLst/>
            </a:prstGeom>
          </p:spPr>
        </p:pic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6CAE6487-4338-BC4B-A423-FB0E7C98A030}"/>
                </a:ext>
              </a:extLst>
            </p:cNvPr>
            <p:cNvSpPr/>
            <p:nvPr/>
          </p:nvSpPr>
          <p:spPr bwMode="auto">
            <a:xfrm>
              <a:off x="3538912" y="4876851"/>
              <a:ext cx="171450" cy="166688"/>
            </a:xfrm>
            <a:prstGeom prst="ellipse">
              <a:avLst/>
            </a:prstGeom>
            <a:solidFill>
              <a:srgbClr val="EB91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788" dirty="0">
                  <a:solidFill>
                    <a:schemeClr val="bg1"/>
                  </a:solidFill>
                  <a:ea typeface="Segoe UI" panose="020B0502040204020203" pitchFamily="34" charset="0"/>
                  <a:cs typeface="Arial"/>
                </a:rPr>
                <a:t>2</a:t>
              </a:r>
              <a:endParaRPr lang="id-ID" sz="788" dirty="0">
                <a:solidFill>
                  <a:schemeClr val="bg1"/>
                </a:solidFill>
                <a:ea typeface="Segoe UI" panose="020B0502040204020203" pitchFamily="34" charset="0"/>
                <a:cs typeface="Arial"/>
              </a:endParaRP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1AC73DF5-EBF5-8A45-840E-93AA89150AC5}"/>
                </a:ext>
              </a:extLst>
            </p:cNvPr>
            <p:cNvCxnSpPr/>
            <p:nvPr/>
          </p:nvCxnSpPr>
          <p:spPr bwMode="auto">
            <a:xfrm flipV="1">
              <a:off x="3621462" y="4111350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93" name="Text Placeholder 33">
              <a:extLst>
                <a:ext uri="{FF2B5EF4-FFF2-40B4-BE49-F238E27FC236}">
                  <a16:creationId xmlns:a16="http://schemas.microsoft.com/office/drawing/2014/main" id="{E4BBCF5E-72BF-AC46-B4D0-7367750A8C56}"/>
                </a:ext>
              </a:extLst>
            </p:cNvPr>
            <p:cNvSpPr txBox="1">
              <a:spLocks/>
            </p:cNvSpPr>
            <p:nvPr/>
          </p:nvSpPr>
          <p:spPr>
            <a:xfrm>
              <a:off x="3792517" y="4902586"/>
              <a:ext cx="874713" cy="1809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4"/>
                  </a:solidFill>
                  <a:latin typeface="+mn-lt"/>
                  <a:ea typeface="Segoe UI" panose="020B0502040204020203" pitchFamily="34" charset="0"/>
                  <a:cs typeface="Arial"/>
                </a:rPr>
                <a:t>Africa</a:t>
              </a:r>
            </a:p>
          </p:txBody>
        </p:sp>
        <p:sp>
          <p:nvSpPr>
            <p:cNvPr id="94" name="Text Placeholder 33">
              <a:extLst>
                <a:ext uri="{FF2B5EF4-FFF2-40B4-BE49-F238E27FC236}">
                  <a16:creationId xmlns:a16="http://schemas.microsoft.com/office/drawing/2014/main" id="{B02B72BB-7BC1-8647-9FC0-167D9360CFE3}"/>
                </a:ext>
              </a:extLst>
            </p:cNvPr>
            <p:cNvSpPr txBox="1">
              <a:spLocks/>
            </p:cNvSpPr>
            <p:nvPr/>
          </p:nvSpPr>
          <p:spPr>
            <a:xfrm>
              <a:off x="6852529" y="1261741"/>
              <a:ext cx="873125" cy="179388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2"/>
                  </a:solidFill>
                  <a:latin typeface="+mn-lt"/>
                  <a:ea typeface="Segoe UI" panose="020B0502040204020203" pitchFamily="34" charset="0"/>
                  <a:cs typeface="Arial"/>
                </a:rPr>
                <a:t>Europe</a:t>
              </a:r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CDE6D2D0-E436-2C45-AD0B-9B27CE0A40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01731" y="1241079"/>
              <a:ext cx="171450" cy="1039812"/>
              <a:chOff x="6870890" y="1839159"/>
              <a:chExt cx="228582" cy="1386383"/>
            </a:xfrm>
            <a:solidFill>
              <a:srgbClr val="154A78"/>
            </a:solidFill>
          </p:grpSpPr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131ABE42-369F-DB42-8A0B-C18C24F1FAD6}"/>
                  </a:ext>
                </a:extLst>
              </p:cNvPr>
              <p:cNvSpPr/>
              <p:nvPr/>
            </p:nvSpPr>
            <p:spPr>
              <a:xfrm>
                <a:off x="6870890" y="1839159"/>
                <a:ext cx="228582" cy="222244"/>
              </a:xfrm>
              <a:prstGeom prst="ellipse">
                <a:avLst/>
              </a:prstGeom>
              <a:grpFill/>
              <a:ln>
                <a:solidFill>
                  <a:srgbClr val="154A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750" dirty="0">
                    <a:solidFill>
                      <a:srgbClr val="154A78"/>
                    </a:solidFill>
                    <a:cs typeface="Arial"/>
                  </a:rPr>
                  <a:t>4</a:t>
                </a:r>
                <a:endParaRPr lang="id-ID" sz="750" dirty="0">
                  <a:solidFill>
                    <a:srgbClr val="154A78"/>
                  </a:solidFill>
                  <a:cs typeface="Arial"/>
                </a:endParaRPr>
              </a:p>
            </p:txBody>
          </p:sp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75FB0EBB-053A-5E4B-A75C-FB7086589889}"/>
                  </a:ext>
                </a:extLst>
              </p:cNvPr>
              <p:cNvCxnSpPr/>
              <p:nvPr/>
            </p:nvCxnSpPr>
            <p:spPr>
              <a:xfrm flipV="1">
                <a:off x="6980948" y="1938639"/>
                <a:ext cx="0" cy="1286903"/>
              </a:xfrm>
              <a:prstGeom prst="line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96" name="Text Placeholder 33">
              <a:extLst>
                <a:ext uri="{FF2B5EF4-FFF2-40B4-BE49-F238E27FC236}">
                  <a16:creationId xmlns:a16="http://schemas.microsoft.com/office/drawing/2014/main" id="{EA4F8FA8-E010-9345-9E89-290132B08F8A}"/>
                </a:ext>
              </a:extLst>
            </p:cNvPr>
            <p:cNvSpPr txBox="1">
              <a:spLocks/>
            </p:cNvSpPr>
            <p:nvPr/>
          </p:nvSpPr>
          <p:spPr>
            <a:xfrm>
              <a:off x="532514" y="3169037"/>
              <a:ext cx="1236149" cy="1810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rgbClr val="C00000"/>
                  </a:solidFill>
                  <a:latin typeface="+mn-lt"/>
                  <a:ea typeface="Segoe UI" panose="020B0502040204020203" pitchFamily="34" charset="0"/>
                  <a:cs typeface="Arial"/>
                </a:rPr>
                <a:t>North America</a:t>
              </a:r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2B6CBE82-E049-D74F-BBA2-D5C88FE95FF1}"/>
                </a:ext>
              </a:extLst>
            </p:cNvPr>
            <p:cNvCxnSpPr/>
            <p:nvPr/>
          </p:nvCxnSpPr>
          <p:spPr>
            <a:xfrm flipV="1">
              <a:off x="376798" y="2833919"/>
              <a:ext cx="0" cy="323082"/>
            </a:xfrm>
            <a:prstGeom prst="line">
              <a:avLst/>
            </a:prstGeom>
            <a:ln w="9525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0BE733F-186F-2443-9859-296BF8C3F751}"/>
                </a:ext>
              </a:extLst>
            </p:cNvPr>
            <p:cNvCxnSpPr/>
            <p:nvPr/>
          </p:nvCxnSpPr>
          <p:spPr>
            <a:xfrm>
              <a:off x="372174" y="2835425"/>
              <a:ext cx="1520802" cy="0"/>
            </a:xfrm>
            <a:prstGeom prst="line">
              <a:avLst/>
            </a:prstGeom>
            <a:ln w="9525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BC11F3AC-E920-914E-99B7-DFE51DE6C004}"/>
                </a:ext>
              </a:extLst>
            </p:cNvPr>
            <p:cNvCxnSpPr/>
            <p:nvPr/>
          </p:nvCxnSpPr>
          <p:spPr>
            <a:xfrm flipV="1">
              <a:off x="776335" y="4312361"/>
              <a:ext cx="8902" cy="425532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1A8ABDA-CF51-5342-A3B9-83A295B8E763}"/>
                </a:ext>
              </a:extLst>
            </p:cNvPr>
            <p:cNvCxnSpPr/>
            <p:nvPr/>
          </p:nvCxnSpPr>
          <p:spPr>
            <a:xfrm>
              <a:off x="771711" y="4319133"/>
              <a:ext cx="1864801" cy="7333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01" name="Text Placeholder 33">
              <a:extLst>
                <a:ext uri="{FF2B5EF4-FFF2-40B4-BE49-F238E27FC236}">
                  <a16:creationId xmlns:a16="http://schemas.microsoft.com/office/drawing/2014/main" id="{F354CEC9-7B6F-9744-9B33-09F57E917F5F}"/>
                </a:ext>
              </a:extLst>
            </p:cNvPr>
            <p:cNvSpPr txBox="1">
              <a:spLocks/>
            </p:cNvSpPr>
            <p:nvPr/>
          </p:nvSpPr>
          <p:spPr>
            <a:xfrm>
              <a:off x="938679" y="4701614"/>
              <a:ext cx="1408228" cy="38984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6"/>
                  </a:solidFill>
                  <a:latin typeface="+mn-lt"/>
                  <a:ea typeface="Segoe UI" panose="020B0502040204020203" pitchFamily="34" charset="0"/>
                  <a:cs typeface="Arial"/>
                </a:rPr>
                <a:t>Latin America/</a:t>
              </a:r>
            </a:p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6"/>
                  </a:solidFill>
                  <a:latin typeface="+mn-lt"/>
                  <a:ea typeface="Segoe UI" panose="020B0502040204020203" pitchFamily="34" charset="0"/>
                  <a:cs typeface="Arial"/>
                </a:rPr>
                <a:t>Caribbean islands</a:t>
              </a: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75825DA1-9A37-2D42-A27C-23B1EC42D135}"/>
                </a:ext>
              </a:extLst>
            </p:cNvPr>
            <p:cNvSpPr/>
            <p:nvPr/>
          </p:nvSpPr>
          <p:spPr>
            <a:xfrm>
              <a:off x="3541473" y="4877861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6E6E3D6-EFB0-3E49-9590-A0E499BBA7A6}"/>
                </a:ext>
              </a:extLst>
            </p:cNvPr>
            <p:cNvSpPr/>
            <p:nvPr/>
          </p:nvSpPr>
          <p:spPr>
            <a:xfrm>
              <a:off x="6591305" y="1235010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54A78"/>
                </a:solidFill>
                <a:cs typeface="Arial"/>
              </a:endParaRP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702CB7B8-3EDE-F648-BA05-E97AF833484C}"/>
                </a:ext>
              </a:extLst>
            </p:cNvPr>
            <p:cNvSpPr/>
            <p:nvPr/>
          </p:nvSpPr>
          <p:spPr>
            <a:xfrm>
              <a:off x="7289092" y="3329007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05" name="Text Placeholder 33">
              <a:extLst>
                <a:ext uri="{FF2B5EF4-FFF2-40B4-BE49-F238E27FC236}">
                  <a16:creationId xmlns:a16="http://schemas.microsoft.com/office/drawing/2014/main" id="{31DFC954-2BC2-9645-8B72-F891E5823F85}"/>
                </a:ext>
              </a:extLst>
            </p:cNvPr>
            <p:cNvSpPr txBox="1">
              <a:spLocks/>
            </p:cNvSpPr>
            <p:nvPr/>
          </p:nvSpPr>
          <p:spPr>
            <a:xfrm>
              <a:off x="7517401" y="3306111"/>
              <a:ext cx="1312142" cy="40553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1"/>
                  </a:solidFill>
                  <a:latin typeface="+mn-lt"/>
                  <a:ea typeface="Segoe UI" panose="020B0502040204020203" pitchFamily="34" charset="0"/>
                  <a:cs typeface="Arial"/>
                </a:rPr>
                <a:t>Asia/Australia/ </a:t>
              </a:r>
            </a:p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1"/>
                  </a:solidFill>
                  <a:latin typeface="+mn-lt"/>
                  <a:ea typeface="Segoe UI" panose="020B0502040204020203" pitchFamily="34" charset="0"/>
                  <a:cs typeface="Arial"/>
                </a:rPr>
                <a:t>Pacific</a:t>
              </a:r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08D4F4D9-43F3-C941-9EF8-2DBF0FA6B26B}"/>
                </a:ext>
              </a:extLst>
            </p:cNvPr>
            <p:cNvCxnSpPr/>
            <p:nvPr/>
          </p:nvCxnSpPr>
          <p:spPr bwMode="auto">
            <a:xfrm rot="5400000" flipV="1">
              <a:off x="4034550" y="3701941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D3EFAA8D-9F23-0748-8C6E-5FCA209D07EE}"/>
                </a:ext>
              </a:extLst>
            </p:cNvPr>
            <p:cNvCxnSpPr/>
            <p:nvPr/>
          </p:nvCxnSpPr>
          <p:spPr bwMode="auto">
            <a:xfrm rot="5400000" flipV="1">
              <a:off x="6963944" y="2997116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08" name="Freeform 48">
              <a:extLst>
                <a:ext uri="{FF2B5EF4-FFF2-40B4-BE49-F238E27FC236}">
                  <a16:creationId xmlns:a16="http://schemas.microsoft.com/office/drawing/2014/main" id="{48B94395-3E12-2C4E-BE81-42A165AAD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8412" y="2943805"/>
              <a:ext cx="3175" cy="3175"/>
            </a:xfrm>
            <a:custGeom>
              <a:avLst/>
              <a:gdLst>
                <a:gd name="T0" fmla="*/ 0 w 9"/>
                <a:gd name="T1" fmla="*/ 0 h 10"/>
                <a:gd name="T2" fmla="*/ 0 w 9"/>
                <a:gd name="T3" fmla="*/ 0 h 10"/>
                <a:gd name="T4" fmla="*/ 0 w 9"/>
                <a:gd name="T5" fmla="*/ 0 h 10"/>
                <a:gd name="T6" fmla="*/ 8 w 9"/>
                <a:gd name="T7" fmla="*/ 9 h 10"/>
                <a:gd name="T8" fmla="*/ 8 w 9"/>
                <a:gd name="T9" fmla="*/ 9 h 10"/>
                <a:gd name="T10" fmla="*/ 0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" y="9"/>
                  </a:lnTo>
                  <a:lnTo>
                    <a:pt x="8" y="9"/>
                  </a:lnTo>
                  <a:lnTo>
                    <a:pt x="0" y="0"/>
                  </a:lnTo>
                </a:path>
              </a:pathLst>
            </a:custGeom>
            <a:solidFill>
              <a:srgbClr val="0D436C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Freeform 49">
              <a:extLst>
                <a:ext uri="{FF2B5EF4-FFF2-40B4-BE49-F238E27FC236}">
                  <a16:creationId xmlns:a16="http://schemas.microsoft.com/office/drawing/2014/main" id="{967EDE10-53B4-DA45-8ADB-6E218771F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2537" y="2927930"/>
              <a:ext cx="6350" cy="6350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9 w 19"/>
                <a:gd name="T5" fmla="*/ 18 h 19"/>
                <a:gd name="T6" fmla="*/ 18 w 19"/>
                <a:gd name="T7" fmla="*/ 18 h 19"/>
                <a:gd name="T8" fmla="*/ 18 w 19"/>
                <a:gd name="T9" fmla="*/ 18 h 19"/>
                <a:gd name="T10" fmla="*/ 0 w 1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9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0" y="0"/>
                  </a:lnTo>
                </a:path>
              </a:pathLst>
            </a:custGeom>
            <a:solidFill>
              <a:srgbClr val="0D436C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9818ECD3-8BFC-7442-A368-89EF2353BB8E}"/>
                </a:ext>
              </a:extLst>
            </p:cNvPr>
            <p:cNvSpPr/>
            <p:nvPr/>
          </p:nvSpPr>
          <p:spPr>
            <a:xfrm>
              <a:off x="290299" y="3146027"/>
              <a:ext cx="180684" cy="180684"/>
            </a:xfrm>
            <a:prstGeom prst="ellipse">
              <a:avLst/>
            </a:prstGeom>
            <a:solidFill>
              <a:srgbClr val="C00000"/>
            </a:solidFill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E1D8F2C7-A5D4-EF4A-A81B-15829D3EE468}"/>
                </a:ext>
              </a:extLst>
            </p:cNvPr>
            <p:cNvSpPr/>
            <p:nvPr/>
          </p:nvSpPr>
          <p:spPr>
            <a:xfrm>
              <a:off x="685993" y="4731475"/>
              <a:ext cx="180684" cy="180684"/>
            </a:xfrm>
            <a:prstGeom prst="ellipse">
              <a:avLst/>
            </a:prstGeom>
            <a:solidFill>
              <a:schemeClr val="accent6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E7D5D636-F5D4-9248-AABB-F94615F5D0B3}"/>
                </a:ext>
              </a:extLst>
            </p:cNvPr>
            <p:cNvGrpSpPr/>
            <p:nvPr/>
          </p:nvGrpSpPr>
          <p:grpSpPr>
            <a:xfrm>
              <a:off x="716523" y="1436502"/>
              <a:ext cx="2338388" cy="1862138"/>
              <a:chOff x="1006475" y="1711325"/>
              <a:chExt cx="2338388" cy="1862138"/>
            </a:xfrm>
            <a:solidFill>
              <a:schemeClr val="accent5"/>
            </a:solidFill>
          </p:grpSpPr>
          <p:sp>
            <p:nvSpPr>
              <p:cNvPr id="144" name="Freeform 1">
                <a:extLst>
                  <a:ext uri="{FF2B5EF4-FFF2-40B4-BE49-F238E27FC236}">
                    <a16:creationId xmlns:a16="http://schemas.microsoft.com/office/drawing/2014/main" id="{B5E3D517-9B38-B241-92F9-56BFF145BA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5300" y="2827338"/>
                <a:ext cx="117475" cy="69850"/>
              </a:xfrm>
              <a:custGeom>
                <a:avLst/>
                <a:gdLst>
                  <a:gd name="T0" fmla="*/ 326 w 327"/>
                  <a:gd name="T1" fmla="*/ 168 h 196"/>
                  <a:gd name="T2" fmla="*/ 326 w 327"/>
                  <a:gd name="T3" fmla="*/ 151 h 196"/>
                  <a:gd name="T4" fmla="*/ 317 w 327"/>
                  <a:gd name="T5" fmla="*/ 142 h 196"/>
                  <a:gd name="T6" fmla="*/ 309 w 327"/>
                  <a:gd name="T7" fmla="*/ 142 h 196"/>
                  <a:gd name="T8" fmla="*/ 282 w 327"/>
                  <a:gd name="T9" fmla="*/ 133 h 196"/>
                  <a:gd name="T10" fmla="*/ 238 w 327"/>
                  <a:gd name="T11" fmla="*/ 115 h 196"/>
                  <a:gd name="T12" fmla="*/ 220 w 327"/>
                  <a:gd name="T13" fmla="*/ 106 h 196"/>
                  <a:gd name="T14" fmla="*/ 194 w 327"/>
                  <a:gd name="T15" fmla="*/ 62 h 196"/>
                  <a:gd name="T16" fmla="*/ 150 w 327"/>
                  <a:gd name="T17" fmla="*/ 36 h 196"/>
                  <a:gd name="T18" fmla="*/ 114 w 327"/>
                  <a:gd name="T19" fmla="*/ 27 h 196"/>
                  <a:gd name="T20" fmla="*/ 79 w 327"/>
                  <a:gd name="T21" fmla="*/ 18 h 196"/>
                  <a:gd name="T22" fmla="*/ 26 w 327"/>
                  <a:gd name="T23" fmla="*/ 0 h 196"/>
                  <a:gd name="T24" fmla="*/ 9 w 327"/>
                  <a:gd name="T25" fmla="*/ 9 h 196"/>
                  <a:gd name="T26" fmla="*/ 0 w 327"/>
                  <a:gd name="T27" fmla="*/ 27 h 196"/>
                  <a:gd name="T28" fmla="*/ 9 w 327"/>
                  <a:gd name="T29" fmla="*/ 36 h 196"/>
                  <a:gd name="T30" fmla="*/ 17 w 327"/>
                  <a:gd name="T31" fmla="*/ 45 h 196"/>
                  <a:gd name="T32" fmla="*/ 17 w 327"/>
                  <a:gd name="T33" fmla="*/ 53 h 196"/>
                  <a:gd name="T34" fmla="*/ 44 w 327"/>
                  <a:gd name="T35" fmla="*/ 71 h 196"/>
                  <a:gd name="T36" fmla="*/ 61 w 327"/>
                  <a:gd name="T37" fmla="*/ 80 h 196"/>
                  <a:gd name="T38" fmla="*/ 70 w 327"/>
                  <a:gd name="T39" fmla="*/ 89 h 196"/>
                  <a:gd name="T40" fmla="*/ 97 w 327"/>
                  <a:gd name="T41" fmla="*/ 106 h 196"/>
                  <a:gd name="T42" fmla="*/ 97 w 327"/>
                  <a:gd name="T43" fmla="*/ 106 h 196"/>
                  <a:gd name="T44" fmla="*/ 106 w 327"/>
                  <a:gd name="T45" fmla="*/ 115 h 196"/>
                  <a:gd name="T46" fmla="*/ 114 w 327"/>
                  <a:gd name="T47" fmla="*/ 124 h 196"/>
                  <a:gd name="T48" fmla="*/ 141 w 327"/>
                  <a:gd name="T49" fmla="*/ 133 h 196"/>
                  <a:gd name="T50" fmla="*/ 150 w 327"/>
                  <a:gd name="T51" fmla="*/ 142 h 196"/>
                  <a:gd name="T52" fmla="*/ 159 w 327"/>
                  <a:gd name="T53" fmla="*/ 151 h 196"/>
                  <a:gd name="T54" fmla="*/ 176 w 327"/>
                  <a:gd name="T55" fmla="*/ 159 h 196"/>
                  <a:gd name="T56" fmla="*/ 194 w 327"/>
                  <a:gd name="T57" fmla="*/ 177 h 196"/>
                  <a:gd name="T58" fmla="*/ 203 w 327"/>
                  <a:gd name="T59" fmla="*/ 186 h 196"/>
                  <a:gd name="T60" fmla="*/ 211 w 327"/>
                  <a:gd name="T61" fmla="*/ 195 h 196"/>
                  <a:gd name="T62" fmla="*/ 220 w 327"/>
                  <a:gd name="T63" fmla="*/ 195 h 196"/>
                  <a:gd name="T64" fmla="*/ 273 w 327"/>
                  <a:gd name="T65" fmla="*/ 195 h 196"/>
                  <a:gd name="T66" fmla="*/ 309 w 327"/>
                  <a:gd name="T67" fmla="*/ 195 h 196"/>
                  <a:gd name="T68" fmla="*/ 317 w 327"/>
                  <a:gd name="T69" fmla="*/ 18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7" h="196">
                    <a:moveTo>
                      <a:pt x="326" y="177"/>
                    </a:moveTo>
                    <a:lnTo>
                      <a:pt x="326" y="168"/>
                    </a:lnTo>
                    <a:lnTo>
                      <a:pt x="326" y="168"/>
                    </a:lnTo>
                    <a:lnTo>
                      <a:pt x="326" y="151"/>
                    </a:lnTo>
                    <a:lnTo>
                      <a:pt x="326" y="151"/>
                    </a:lnTo>
                    <a:lnTo>
                      <a:pt x="317" y="142"/>
                    </a:lnTo>
                    <a:lnTo>
                      <a:pt x="309" y="142"/>
                    </a:lnTo>
                    <a:lnTo>
                      <a:pt x="309" y="142"/>
                    </a:lnTo>
                    <a:lnTo>
                      <a:pt x="282" y="133"/>
                    </a:lnTo>
                    <a:lnTo>
                      <a:pt x="282" y="133"/>
                    </a:lnTo>
                    <a:lnTo>
                      <a:pt x="264" y="124"/>
                    </a:lnTo>
                    <a:lnTo>
                      <a:pt x="238" y="115"/>
                    </a:lnTo>
                    <a:lnTo>
                      <a:pt x="238" y="115"/>
                    </a:lnTo>
                    <a:lnTo>
                      <a:pt x="220" y="106"/>
                    </a:lnTo>
                    <a:lnTo>
                      <a:pt x="220" y="106"/>
                    </a:lnTo>
                    <a:lnTo>
                      <a:pt x="194" y="62"/>
                    </a:lnTo>
                    <a:lnTo>
                      <a:pt x="167" y="45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14" y="27"/>
                    </a:lnTo>
                    <a:lnTo>
                      <a:pt x="79" y="18"/>
                    </a:lnTo>
                    <a:lnTo>
                      <a:pt x="79" y="18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36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26" y="71"/>
                    </a:lnTo>
                    <a:lnTo>
                      <a:pt x="44" y="71"/>
                    </a:lnTo>
                    <a:lnTo>
                      <a:pt x="61" y="80"/>
                    </a:lnTo>
                    <a:lnTo>
                      <a:pt x="61" y="80"/>
                    </a:lnTo>
                    <a:lnTo>
                      <a:pt x="70" y="89"/>
                    </a:lnTo>
                    <a:lnTo>
                      <a:pt x="70" y="89"/>
                    </a:lnTo>
                    <a:lnTo>
                      <a:pt x="79" y="98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106" y="115"/>
                    </a:lnTo>
                    <a:lnTo>
                      <a:pt x="106" y="115"/>
                    </a:lnTo>
                    <a:lnTo>
                      <a:pt x="114" y="124"/>
                    </a:lnTo>
                    <a:lnTo>
                      <a:pt x="141" y="133"/>
                    </a:lnTo>
                    <a:lnTo>
                      <a:pt x="141" y="133"/>
                    </a:lnTo>
                    <a:lnTo>
                      <a:pt x="150" y="142"/>
                    </a:lnTo>
                    <a:lnTo>
                      <a:pt x="150" y="142"/>
                    </a:lnTo>
                    <a:lnTo>
                      <a:pt x="159" y="151"/>
                    </a:lnTo>
                    <a:lnTo>
                      <a:pt x="159" y="151"/>
                    </a:lnTo>
                    <a:lnTo>
                      <a:pt x="167" y="159"/>
                    </a:lnTo>
                    <a:lnTo>
                      <a:pt x="176" y="159"/>
                    </a:lnTo>
                    <a:lnTo>
                      <a:pt x="176" y="159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11" y="195"/>
                    </a:lnTo>
                    <a:lnTo>
                      <a:pt x="220" y="195"/>
                    </a:lnTo>
                    <a:lnTo>
                      <a:pt x="220" y="195"/>
                    </a:lnTo>
                    <a:lnTo>
                      <a:pt x="273" y="195"/>
                    </a:lnTo>
                    <a:lnTo>
                      <a:pt x="273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17" y="186"/>
                    </a:lnTo>
                    <a:lnTo>
                      <a:pt x="326" y="177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5" name="Freeform 2">
                <a:extLst>
                  <a:ext uri="{FF2B5EF4-FFF2-40B4-BE49-F238E27FC236}">
                    <a16:creationId xmlns:a16="http://schemas.microsoft.com/office/drawing/2014/main" id="{FA062B6E-6D25-F04B-95C7-96F69BCE42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6000" y="1997075"/>
                <a:ext cx="152400" cy="85725"/>
              </a:xfrm>
              <a:custGeom>
                <a:avLst/>
                <a:gdLst>
                  <a:gd name="T0" fmla="*/ 114 w 424"/>
                  <a:gd name="T1" fmla="*/ 159 h 240"/>
                  <a:gd name="T2" fmla="*/ 167 w 424"/>
                  <a:gd name="T3" fmla="*/ 168 h 240"/>
                  <a:gd name="T4" fmla="*/ 211 w 424"/>
                  <a:gd name="T5" fmla="*/ 159 h 240"/>
                  <a:gd name="T6" fmla="*/ 247 w 424"/>
                  <a:gd name="T7" fmla="*/ 159 h 240"/>
                  <a:gd name="T8" fmla="*/ 247 w 424"/>
                  <a:gd name="T9" fmla="*/ 159 h 240"/>
                  <a:gd name="T10" fmla="*/ 229 w 424"/>
                  <a:gd name="T11" fmla="*/ 203 h 240"/>
                  <a:gd name="T12" fmla="*/ 229 w 424"/>
                  <a:gd name="T13" fmla="*/ 221 h 240"/>
                  <a:gd name="T14" fmla="*/ 282 w 424"/>
                  <a:gd name="T15" fmla="*/ 239 h 240"/>
                  <a:gd name="T16" fmla="*/ 317 w 424"/>
                  <a:gd name="T17" fmla="*/ 230 h 240"/>
                  <a:gd name="T18" fmla="*/ 361 w 424"/>
                  <a:gd name="T19" fmla="*/ 230 h 240"/>
                  <a:gd name="T20" fmla="*/ 379 w 424"/>
                  <a:gd name="T21" fmla="*/ 221 h 240"/>
                  <a:gd name="T22" fmla="*/ 406 w 424"/>
                  <a:gd name="T23" fmla="*/ 195 h 240"/>
                  <a:gd name="T24" fmla="*/ 414 w 424"/>
                  <a:gd name="T25" fmla="*/ 186 h 240"/>
                  <a:gd name="T26" fmla="*/ 423 w 424"/>
                  <a:gd name="T27" fmla="*/ 177 h 240"/>
                  <a:gd name="T28" fmla="*/ 423 w 424"/>
                  <a:gd name="T29" fmla="*/ 168 h 240"/>
                  <a:gd name="T30" fmla="*/ 414 w 424"/>
                  <a:gd name="T31" fmla="*/ 142 h 240"/>
                  <a:gd name="T32" fmla="*/ 414 w 424"/>
                  <a:gd name="T33" fmla="*/ 133 h 240"/>
                  <a:gd name="T34" fmla="*/ 414 w 424"/>
                  <a:gd name="T35" fmla="*/ 124 h 240"/>
                  <a:gd name="T36" fmla="*/ 414 w 424"/>
                  <a:gd name="T37" fmla="*/ 89 h 240"/>
                  <a:gd name="T38" fmla="*/ 397 w 424"/>
                  <a:gd name="T39" fmla="*/ 53 h 240"/>
                  <a:gd name="T40" fmla="*/ 353 w 424"/>
                  <a:gd name="T41" fmla="*/ 18 h 240"/>
                  <a:gd name="T42" fmla="*/ 335 w 424"/>
                  <a:gd name="T43" fmla="*/ 18 h 240"/>
                  <a:gd name="T44" fmla="*/ 326 w 424"/>
                  <a:gd name="T45" fmla="*/ 27 h 240"/>
                  <a:gd name="T46" fmla="*/ 273 w 424"/>
                  <a:gd name="T47" fmla="*/ 9 h 240"/>
                  <a:gd name="T48" fmla="*/ 238 w 424"/>
                  <a:gd name="T49" fmla="*/ 0 h 240"/>
                  <a:gd name="T50" fmla="*/ 211 w 424"/>
                  <a:gd name="T51" fmla="*/ 0 h 240"/>
                  <a:gd name="T52" fmla="*/ 203 w 424"/>
                  <a:gd name="T53" fmla="*/ 9 h 240"/>
                  <a:gd name="T54" fmla="*/ 203 w 424"/>
                  <a:gd name="T55" fmla="*/ 36 h 240"/>
                  <a:gd name="T56" fmla="*/ 220 w 424"/>
                  <a:gd name="T57" fmla="*/ 62 h 240"/>
                  <a:gd name="T58" fmla="*/ 194 w 424"/>
                  <a:gd name="T59" fmla="*/ 45 h 240"/>
                  <a:gd name="T60" fmla="*/ 150 w 424"/>
                  <a:gd name="T61" fmla="*/ 36 h 240"/>
                  <a:gd name="T62" fmla="*/ 141 w 424"/>
                  <a:gd name="T63" fmla="*/ 53 h 240"/>
                  <a:gd name="T64" fmla="*/ 141 w 424"/>
                  <a:gd name="T65" fmla="*/ 62 h 240"/>
                  <a:gd name="T66" fmla="*/ 159 w 424"/>
                  <a:gd name="T67" fmla="*/ 106 h 240"/>
                  <a:gd name="T68" fmla="*/ 159 w 424"/>
                  <a:gd name="T69" fmla="*/ 106 h 240"/>
                  <a:gd name="T70" fmla="*/ 141 w 424"/>
                  <a:gd name="T71" fmla="*/ 89 h 240"/>
                  <a:gd name="T72" fmla="*/ 123 w 424"/>
                  <a:gd name="T73" fmla="*/ 71 h 240"/>
                  <a:gd name="T74" fmla="*/ 97 w 424"/>
                  <a:gd name="T75" fmla="*/ 27 h 240"/>
                  <a:gd name="T76" fmla="*/ 44 w 424"/>
                  <a:gd name="T77" fmla="*/ 9 h 240"/>
                  <a:gd name="T78" fmla="*/ 44 w 424"/>
                  <a:gd name="T79" fmla="*/ 9 h 240"/>
                  <a:gd name="T80" fmla="*/ 17 w 424"/>
                  <a:gd name="T81" fmla="*/ 9 h 240"/>
                  <a:gd name="T82" fmla="*/ 9 w 424"/>
                  <a:gd name="T83" fmla="*/ 18 h 240"/>
                  <a:gd name="T84" fmla="*/ 9 w 424"/>
                  <a:gd name="T85" fmla="*/ 62 h 240"/>
                  <a:gd name="T86" fmla="*/ 26 w 424"/>
                  <a:gd name="T87" fmla="*/ 98 h 240"/>
                  <a:gd name="T88" fmla="*/ 106 w 424"/>
                  <a:gd name="T89" fmla="*/ 15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4" h="240">
                    <a:moveTo>
                      <a:pt x="114" y="159"/>
                    </a:moveTo>
                    <a:lnTo>
                      <a:pt x="114" y="159"/>
                    </a:lnTo>
                    <a:lnTo>
                      <a:pt x="141" y="168"/>
                    </a:lnTo>
                    <a:lnTo>
                      <a:pt x="167" y="168"/>
                    </a:lnTo>
                    <a:lnTo>
                      <a:pt x="211" y="159"/>
                    </a:lnTo>
                    <a:lnTo>
                      <a:pt x="211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29" y="186"/>
                    </a:lnTo>
                    <a:lnTo>
                      <a:pt x="229" y="203"/>
                    </a:lnTo>
                    <a:lnTo>
                      <a:pt x="229" y="221"/>
                    </a:lnTo>
                    <a:lnTo>
                      <a:pt x="229" y="221"/>
                    </a:lnTo>
                    <a:lnTo>
                      <a:pt x="256" y="230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17" y="230"/>
                    </a:lnTo>
                    <a:lnTo>
                      <a:pt x="317" y="230"/>
                    </a:lnTo>
                    <a:lnTo>
                      <a:pt x="361" y="230"/>
                    </a:lnTo>
                    <a:lnTo>
                      <a:pt x="361" y="230"/>
                    </a:lnTo>
                    <a:lnTo>
                      <a:pt x="379" y="221"/>
                    </a:lnTo>
                    <a:lnTo>
                      <a:pt x="397" y="221"/>
                    </a:lnTo>
                    <a:lnTo>
                      <a:pt x="406" y="195"/>
                    </a:lnTo>
                    <a:lnTo>
                      <a:pt x="406" y="195"/>
                    </a:lnTo>
                    <a:lnTo>
                      <a:pt x="414" y="186"/>
                    </a:lnTo>
                    <a:lnTo>
                      <a:pt x="414" y="186"/>
                    </a:lnTo>
                    <a:lnTo>
                      <a:pt x="423" y="177"/>
                    </a:lnTo>
                    <a:lnTo>
                      <a:pt x="423" y="168"/>
                    </a:lnTo>
                    <a:lnTo>
                      <a:pt x="423" y="168"/>
                    </a:lnTo>
                    <a:lnTo>
                      <a:pt x="423" y="151"/>
                    </a:lnTo>
                    <a:lnTo>
                      <a:pt x="414" y="142"/>
                    </a:lnTo>
                    <a:lnTo>
                      <a:pt x="414" y="142"/>
                    </a:lnTo>
                    <a:lnTo>
                      <a:pt x="414" y="133"/>
                    </a:lnTo>
                    <a:lnTo>
                      <a:pt x="414" y="124"/>
                    </a:lnTo>
                    <a:lnTo>
                      <a:pt x="414" y="124"/>
                    </a:lnTo>
                    <a:lnTo>
                      <a:pt x="414" y="106"/>
                    </a:lnTo>
                    <a:lnTo>
                      <a:pt x="414" y="89"/>
                    </a:lnTo>
                    <a:lnTo>
                      <a:pt x="397" y="53"/>
                    </a:lnTo>
                    <a:lnTo>
                      <a:pt x="397" y="53"/>
                    </a:lnTo>
                    <a:lnTo>
                      <a:pt x="370" y="27"/>
                    </a:lnTo>
                    <a:lnTo>
                      <a:pt x="353" y="18"/>
                    </a:lnTo>
                    <a:lnTo>
                      <a:pt x="335" y="18"/>
                    </a:lnTo>
                    <a:lnTo>
                      <a:pt x="335" y="18"/>
                    </a:lnTo>
                    <a:lnTo>
                      <a:pt x="326" y="1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273" y="9"/>
                    </a:lnTo>
                    <a:lnTo>
                      <a:pt x="273" y="9"/>
                    </a:lnTo>
                    <a:lnTo>
                      <a:pt x="238" y="0"/>
                    </a:lnTo>
                    <a:lnTo>
                      <a:pt x="238" y="0"/>
                    </a:lnTo>
                    <a:lnTo>
                      <a:pt x="211" y="0"/>
                    </a:lnTo>
                    <a:lnTo>
                      <a:pt x="203" y="9"/>
                    </a:lnTo>
                    <a:lnTo>
                      <a:pt x="203" y="9"/>
                    </a:lnTo>
                    <a:lnTo>
                      <a:pt x="203" y="18"/>
                    </a:lnTo>
                    <a:lnTo>
                      <a:pt x="203" y="36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194" y="45"/>
                    </a:lnTo>
                    <a:lnTo>
                      <a:pt x="194" y="45"/>
                    </a:lnTo>
                    <a:lnTo>
                      <a:pt x="167" y="36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41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89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23" y="71"/>
                    </a:lnTo>
                    <a:lnTo>
                      <a:pt x="123" y="71"/>
                    </a:lnTo>
                    <a:lnTo>
                      <a:pt x="97" y="27"/>
                    </a:lnTo>
                    <a:lnTo>
                      <a:pt x="70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6"/>
                    </a:lnTo>
                    <a:lnTo>
                      <a:pt x="9" y="62"/>
                    </a:lnTo>
                    <a:lnTo>
                      <a:pt x="26" y="98"/>
                    </a:lnTo>
                    <a:lnTo>
                      <a:pt x="26" y="98"/>
                    </a:lnTo>
                    <a:lnTo>
                      <a:pt x="61" y="124"/>
                    </a:lnTo>
                    <a:lnTo>
                      <a:pt x="106" y="151"/>
                    </a:lnTo>
                    <a:lnTo>
                      <a:pt x="114" y="15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6" name="Freeform 3">
                <a:extLst>
                  <a:ext uri="{FF2B5EF4-FFF2-40B4-BE49-F238E27FC236}">
                    <a16:creationId xmlns:a16="http://schemas.microsoft.com/office/drawing/2014/main" id="{EF3D087B-D60D-7C4B-BD0F-271764EEDF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4900" y="1857375"/>
                <a:ext cx="38100" cy="25400"/>
              </a:xfrm>
              <a:custGeom>
                <a:avLst/>
                <a:gdLst>
                  <a:gd name="T0" fmla="*/ 9 w 107"/>
                  <a:gd name="T1" fmla="*/ 27 h 72"/>
                  <a:gd name="T2" fmla="*/ 9 w 107"/>
                  <a:gd name="T3" fmla="*/ 27 h 72"/>
                  <a:gd name="T4" fmla="*/ 17 w 107"/>
                  <a:gd name="T5" fmla="*/ 44 h 72"/>
                  <a:gd name="T6" fmla="*/ 17 w 107"/>
                  <a:gd name="T7" fmla="*/ 44 h 72"/>
                  <a:gd name="T8" fmla="*/ 44 w 107"/>
                  <a:gd name="T9" fmla="*/ 62 h 72"/>
                  <a:gd name="T10" fmla="*/ 70 w 107"/>
                  <a:gd name="T11" fmla="*/ 71 h 72"/>
                  <a:gd name="T12" fmla="*/ 70 w 107"/>
                  <a:gd name="T13" fmla="*/ 71 h 72"/>
                  <a:gd name="T14" fmla="*/ 79 w 107"/>
                  <a:gd name="T15" fmla="*/ 71 h 72"/>
                  <a:gd name="T16" fmla="*/ 79 w 107"/>
                  <a:gd name="T17" fmla="*/ 71 h 72"/>
                  <a:gd name="T18" fmla="*/ 88 w 107"/>
                  <a:gd name="T19" fmla="*/ 62 h 72"/>
                  <a:gd name="T20" fmla="*/ 97 w 107"/>
                  <a:gd name="T21" fmla="*/ 53 h 72"/>
                  <a:gd name="T22" fmla="*/ 97 w 107"/>
                  <a:gd name="T23" fmla="*/ 53 h 72"/>
                  <a:gd name="T24" fmla="*/ 106 w 107"/>
                  <a:gd name="T25" fmla="*/ 35 h 72"/>
                  <a:gd name="T26" fmla="*/ 88 w 107"/>
                  <a:gd name="T27" fmla="*/ 18 h 72"/>
                  <a:gd name="T28" fmla="*/ 88 w 107"/>
                  <a:gd name="T29" fmla="*/ 18 h 72"/>
                  <a:gd name="T30" fmla="*/ 44 w 107"/>
                  <a:gd name="T31" fmla="*/ 0 h 72"/>
                  <a:gd name="T32" fmla="*/ 17 w 107"/>
                  <a:gd name="T33" fmla="*/ 0 h 72"/>
                  <a:gd name="T34" fmla="*/ 0 w 107"/>
                  <a:gd name="T35" fmla="*/ 0 h 72"/>
                  <a:gd name="T36" fmla="*/ 0 w 107"/>
                  <a:gd name="T37" fmla="*/ 0 h 72"/>
                  <a:gd name="T38" fmla="*/ 0 w 107"/>
                  <a:gd name="T39" fmla="*/ 9 h 72"/>
                  <a:gd name="T40" fmla="*/ 0 w 107"/>
                  <a:gd name="T41" fmla="*/ 18 h 72"/>
                  <a:gd name="T42" fmla="*/ 9 w 107"/>
                  <a:gd name="T43" fmla="*/ 27 h 72"/>
                  <a:gd name="T44" fmla="*/ 88 w 107"/>
                  <a:gd name="T45" fmla="*/ 44 h 72"/>
                  <a:gd name="T46" fmla="*/ 88 w 107"/>
                  <a:gd name="T47" fmla="*/ 4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7" h="72">
                    <a:moveTo>
                      <a:pt x="9" y="27"/>
                    </a:moveTo>
                    <a:lnTo>
                      <a:pt x="9" y="27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44" y="62"/>
                    </a:lnTo>
                    <a:lnTo>
                      <a:pt x="70" y="71"/>
                    </a:lnTo>
                    <a:lnTo>
                      <a:pt x="70" y="71"/>
                    </a:lnTo>
                    <a:lnTo>
                      <a:pt x="79" y="71"/>
                    </a:lnTo>
                    <a:lnTo>
                      <a:pt x="79" y="71"/>
                    </a:lnTo>
                    <a:lnTo>
                      <a:pt x="88" y="62"/>
                    </a:lnTo>
                    <a:lnTo>
                      <a:pt x="97" y="53"/>
                    </a:lnTo>
                    <a:lnTo>
                      <a:pt x="97" y="53"/>
                    </a:lnTo>
                    <a:lnTo>
                      <a:pt x="106" y="35"/>
                    </a:lnTo>
                    <a:lnTo>
                      <a:pt x="88" y="18"/>
                    </a:lnTo>
                    <a:lnTo>
                      <a:pt x="88" y="18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  <a:close/>
                    <a:moveTo>
                      <a:pt x="88" y="44"/>
                    </a:moveTo>
                    <a:lnTo>
                      <a:pt x="88" y="4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7" name="Freeform 4">
                <a:extLst>
                  <a:ext uri="{FF2B5EF4-FFF2-40B4-BE49-F238E27FC236}">
                    <a16:creationId xmlns:a16="http://schemas.microsoft.com/office/drawing/2014/main" id="{D7D437B7-0573-C347-A342-CF4B59AC9F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513" y="2487613"/>
                <a:ext cx="47625" cy="34925"/>
              </a:xfrm>
              <a:custGeom>
                <a:avLst/>
                <a:gdLst>
                  <a:gd name="T0" fmla="*/ 105 w 133"/>
                  <a:gd name="T1" fmla="*/ 0 h 98"/>
                  <a:gd name="T2" fmla="*/ 105 w 133"/>
                  <a:gd name="T3" fmla="*/ 0 h 98"/>
                  <a:gd name="T4" fmla="*/ 105 w 133"/>
                  <a:gd name="T5" fmla="*/ 0 h 98"/>
                  <a:gd name="T6" fmla="*/ 105 w 133"/>
                  <a:gd name="T7" fmla="*/ 0 h 98"/>
                  <a:gd name="T8" fmla="*/ 79 w 133"/>
                  <a:gd name="T9" fmla="*/ 9 h 98"/>
                  <a:gd name="T10" fmla="*/ 44 w 133"/>
                  <a:gd name="T11" fmla="*/ 18 h 98"/>
                  <a:gd name="T12" fmla="*/ 17 w 133"/>
                  <a:gd name="T13" fmla="*/ 35 h 98"/>
                  <a:gd name="T14" fmla="*/ 0 w 133"/>
                  <a:gd name="T15" fmla="*/ 62 h 98"/>
                  <a:gd name="T16" fmla="*/ 0 w 133"/>
                  <a:gd name="T17" fmla="*/ 62 h 98"/>
                  <a:gd name="T18" fmla="*/ 0 w 133"/>
                  <a:gd name="T19" fmla="*/ 71 h 98"/>
                  <a:gd name="T20" fmla="*/ 17 w 133"/>
                  <a:gd name="T21" fmla="*/ 88 h 98"/>
                  <a:gd name="T22" fmla="*/ 17 w 133"/>
                  <a:gd name="T23" fmla="*/ 88 h 98"/>
                  <a:gd name="T24" fmla="*/ 44 w 133"/>
                  <a:gd name="T25" fmla="*/ 97 h 98"/>
                  <a:gd name="T26" fmla="*/ 44 w 133"/>
                  <a:gd name="T27" fmla="*/ 97 h 98"/>
                  <a:gd name="T28" fmla="*/ 70 w 133"/>
                  <a:gd name="T29" fmla="*/ 88 h 98"/>
                  <a:gd name="T30" fmla="*/ 97 w 133"/>
                  <a:gd name="T31" fmla="*/ 79 h 98"/>
                  <a:gd name="T32" fmla="*/ 97 w 133"/>
                  <a:gd name="T33" fmla="*/ 79 h 98"/>
                  <a:gd name="T34" fmla="*/ 123 w 133"/>
                  <a:gd name="T35" fmla="*/ 53 h 98"/>
                  <a:gd name="T36" fmla="*/ 132 w 133"/>
                  <a:gd name="T37" fmla="*/ 35 h 98"/>
                  <a:gd name="T38" fmla="*/ 132 w 133"/>
                  <a:gd name="T39" fmla="*/ 18 h 98"/>
                  <a:gd name="T40" fmla="*/ 132 w 133"/>
                  <a:gd name="T41" fmla="*/ 18 h 98"/>
                  <a:gd name="T42" fmla="*/ 123 w 133"/>
                  <a:gd name="T43" fmla="*/ 9 h 98"/>
                  <a:gd name="T44" fmla="*/ 105 w 133"/>
                  <a:gd name="T4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3" h="98">
                    <a:moveTo>
                      <a:pt x="105" y="0"/>
                    </a:moveTo>
                    <a:lnTo>
                      <a:pt x="105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79" y="9"/>
                    </a:lnTo>
                    <a:lnTo>
                      <a:pt x="44" y="18"/>
                    </a:lnTo>
                    <a:lnTo>
                      <a:pt x="17" y="35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44" y="97"/>
                    </a:lnTo>
                    <a:lnTo>
                      <a:pt x="44" y="97"/>
                    </a:lnTo>
                    <a:lnTo>
                      <a:pt x="70" y="88"/>
                    </a:lnTo>
                    <a:lnTo>
                      <a:pt x="97" y="79"/>
                    </a:lnTo>
                    <a:lnTo>
                      <a:pt x="97" y="79"/>
                    </a:lnTo>
                    <a:lnTo>
                      <a:pt x="123" y="53"/>
                    </a:lnTo>
                    <a:lnTo>
                      <a:pt x="132" y="35"/>
                    </a:lnTo>
                    <a:lnTo>
                      <a:pt x="132" y="18"/>
                    </a:lnTo>
                    <a:lnTo>
                      <a:pt x="132" y="18"/>
                    </a:lnTo>
                    <a:lnTo>
                      <a:pt x="123" y="9"/>
                    </a:lnTo>
                    <a:lnTo>
                      <a:pt x="10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" name="Freeform 5">
                <a:extLst>
                  <a:ext uri="{FF2B5EF4-FFF2-40B4-BE49-F238E27FC236}">
                    <a16:creationId xmlns:a16="http://schemas.microsoft.com/office/drawing/2014/main" id="{4F3437CD-504F-BD4E-A62C-FD88D84DD2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575" y="2049463"/>
                <a:ext cx="79375" cy="47625"/>
              </a:xfrm>
              <a:custGeom>
                <a:avLst/>
                <a:gdLst>
                  <a:gd name="T0" fmla="*/ 185 w 222"/>
                  <a:gd name="T1" fmla="*/ 123 h 133"/>
                  <a:gd name="T2" fmla="*/ 185 w 222"/>
                  <a:gd name="T3" fmla="*/ 123 h 133"/>
                  <a:gd name="T4" fmla="*/ 212 w 222"/>
                  <a:gd name="T5" fmla="*/ 123 h 133"/>
                  <a:gd name="T6" fmla="*/ 221 w 222"/>
                  <a:gd name="T7" fmla="*/ 106 h 133"/>
                  <a:gd name="T8" fmla="*/ 221 w 222"/>
                  <a:gd name="T9" fmla="*/ 106 h 133"/>
                  <a:gd name="T10" fmla="*/ 221 w 222"/>
                  <a:gd name="T11" fmla="*/ 79 h 133"/>
                  <a:gd name="T12" fmla="*/ 212 w 222"/>
                  <a:gd name="T13" fmla="*/ 61 h 133"/>
                  <a:gd name="T14" fmla="*/ 194 w 222"/>
                  <a:gd name="T15" fmla="*/ 35 h 133"/>
                  <a:gd name="T16" fmla="*/ 168 w 222"/>
                  <a:gd name="T17" fmla="*/ 9 h 133"/>
                  <a:gd name="T18" fmla="*/ 168 w 222"/>
                  <a:gd name="T19" fmla="*/ 9 h 133"/>
                  <a:gd name="T20" fmla="*/ 150 w 222"/>
                  <a:gd name="T21" fmla="*/ 0 h 133"/>
                  <a:gd name="T22" fmla="*/ 124 w 222"/>
                  <a:gd name="T23" fmla="*/ 0 h 133"/>
                  <a:gd name="T24" fmla="*/ 71 w 222"/>
                  <a:gd name="T25" fmla="*/ 9 h 133"/>
                  <a:gd name="T26" fmla="*/ 35 w 222"/>
                  <a:gd name="T27" fmla="*/ 35 h 133"/>
                  <a:gd name="T28" fmla="*/ 9 w 222"/>
                  <a:gd name="T29" fmla="*/ 53 h 133"/>
                  <a:gd name="T30" fmla="*/ 9 w 222"/>
                  <a:gd name="T31" fmla="*/ 53 h 133"/>
                  <a:gd name="T32" fmla="*/ 0 w 222"/>
                  <a:gd name="T33" fmla="*/ 70 h 133"/>
                  <a:gd name="T34" fmla="*/ 9 w 222"/>
                  <a:gd name="T35" fmla="*/ 88 h 133"/>
                  <a:gd name="T36" fmla="*/ 9 w 222"/>
                  <a:gd name="T37" fmla="*/ 88 h 133"/>
                  <a:gd name="T38" fmla="*/ 35 w 222"/>
                  <a:gd name="T39" fmla="*/ 106 h 133"/>
                  <a:gd name="T40" fmla="*/ 79 w 222"/>
                  <a:gd name="T41" fmla="*/ 114 h 133"/>
                  <a:gd name="T42" fmla="*/ 124 w 222"/>
                  <a:gd name="T43" fmla="*/ 123 h 133"/>
                  <a:gd name="T44" fmla="*/ 168 w 222"/>
                  <a:gd name="T45" fmla="*/ 132 h 133"/>
                  <a:gd name="T46" fmla="*/ 168 w 222"/>
                  <a:gd name="T47" fmla="*/ 132 h 133"/>
                  <a:gd name="T48" fmla="*/ 185 w 222"/>
                  <a:gd name="T49" fmla="*/ 12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2" h="133">
                    <a:moveTo>
                      <a:pt x="185" y="123"/>
                    </a:moveTo>
                    <a:lnTo>
                      <a:pt x="185" y="123"/>
                    </a:lnTo>
                    <a:lnTo>
                      <a:pt x="212" y="123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79"/>
                    </a:lnTo>
                    <a:lnTo>
                      <a:pt x="212" y="61"/>
                    </a:lnTo>
                    <a:lnTo>
                      <a:pt x="194" y="35"/>
                    </a:lnTo>
                    <a:lnTo>
                      <a:pt x="168" y="9"/>
                    </a:lnTo>
                    <a:lnTo>
                      <a:pt x="168" y="9"/>
                    </a:lnTo>
                    <a:lnTo>
                      <a:pt x="150" y="0"/>
                    </a:lnTo>
                    <a:lnTo>
                      <a:pt x="124" y="0"/>
                    </a:lnTo>
                    <a:lnTo>
                      <a:pt x="71" y="9"/>
                    </a:lnTo>
                    <a:lnTo>
                      <a:pt x="35" y="35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70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35" y="106"/>
                    </a:lnTo>
                    <a:lnTo>
                      <a:pt x="79" y="114"/>
                    </a:lnTo>
                    <a:lnTo>
                      <a:pt x="124" y="123"/>
                    </a:lnTo>
                    <a:lnTo>
                      <a:pt x="168" y="132"/>
                    </a:lnTo>
                    <a:lnTo>
                      <a:pt x="168" y="132"/>
                    </a:lnTo>
                    <a:lnTo>
                      <a:pt x="185" y="12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" name="Freeform 6">
                <a:extLst>
                  <a:ext uri="{FF2B5EF4-FFF2-40B4-BE49-F238E27FC236}">
                    <a16:creationId xmlns:a16="http://schemas.microsoft.com/office/drawing/2014/main" id="{CAD7AF99-348D-1E45-9B21-358A914E3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4100" y="2103438"/>
                <a:ext cx="136525" cy="117475"/>
              </a:xfrm>
              <a:custGeom>
                <a:avLst/>
                <a:gdLst>
                  <a:gd name="T0" fmla="*/ 70 w 380"/>
                  <a:gd name="T1" fmla="*/ 220 h 327"/>
                  <a:gd name="T2" fmla="*/ 132 w 380"/>
                  <a:gd name="T3" fmla="*/ 265 h 327"/>
                  <a:gd name="T4" fmla="*/ 158 w 380"/>
                  <a:gd name="T5" fmla="*/ 282 h 327"/>
                  <a:gd name="T6" fmla="*/ 185 w 380"/>
                  <a:gd name="T7" fmla="*/ 309 h 327"/>
                  <a:gd name="T8" fmla="*/ 220 w 380"/>
                  <a:gd name="T9" fmla="*/ 326 h 327"/>
                  <a:gd name="T10" fmla="*/ 238 w 380"/>
                  <a:gd name="T11" fmla="*/ 318 h 327"/>
                  <a:gd name="T12" fmla="*/ 247 w 380"/>
                  <a:gd name="T13" fmla="*/ 309 h 327"/>
                  <a:gd name="T14" fmla="*/ 291 w 380"/>
                  <a:gd name="T15" fmla="*/ 291 h 327"/>
                  <a:gd name="T16" fmla="*/ 308 w 380"/>
                  <a:gd name="T17" fmla="*/ 282 h 327"/>
                  <a:gd name="T18" fmla="*/ 353 w 380"/>
                  <a:gd name="T19" fmla="*/ 247 h 327"/>
                  <a:gd name="T20" fmla="*/ 370 w 380"/>
                  <a:gd name="T21" fmla="*/ 167 h 327"/>
                  <a:gd name="T22" fmla="*/ 379 w 380"/>
                  <a:gd name="T23" fmla="*/ 150 h 327"/>
                  <a:gd name="T24" fmla="*/ 379 w 380"/>
                  <a:gd name="T25" fmla="*/ 123 h 327"/>
                  <a:gd name="T26" fmla="*/ 361 w 380"/>
                  <a:gd name="T27" fmla="*/ 106 h 327"/>
                  <a:gd name="T28" fmla="*/ 317 w 380"/>
                  <a:gd name="T29" fmla="*/ 115 h 327"/>
                  <a:gd name="T30" fmla="*/ 317 w 380"/>
                  <a:gd name="T31" fmla="*/ 132 h 327"/>
                  <a:gd name="T32" fmla="*/ 291 w 380"/>
                  <a:gd name="T33" fmla="*/ 132 h 327"/>
                  <a:gd name="T34" fmla="*/ 273 w 380"/>
                  <a:gd name="T35" fmla="*/ 132 h 327"/>
                  <a:gd name="T36" fmla="*/ 264 w 380"/>
                  <a:gd name="T37" fmla="*/ 123 h 327"/>
                  <a:gd name="T38" fmla="*/ 282 w 380"/>
                  <a:gd name="T39" fmla="*/ 115 h 327"/>
                  <a:gd name="T40" fmla="*/ 335 w 380"/>
                  <a:gd name="T41" fmla="*/ 79 h 327"/>
                  <a:gd name="T42" fmla="*/ 344 w 380"/>
                  <a:gd name="T43" fmla="*/ 70 h 327"/>
                  <a:gd name="T44" fmla="*/ 335 w 380"/>
                  <a:gd name="T45" fmla="*/ 53 h 327"/>
                  <a:gd name="T46" fmla="*/ 308 w 380"/>
                  <a:gd name="T47" fmla="*/ 35 h 327"/>
                  <a:gd name="T48" fmla="*/ 300 w 380"/>
                  <a:gd name="T49" fmla="*/ 26 h 327"/>
                  <a:gd name="T50" fmla="*/ 300 w 380"/>
                  <a:gd name="T51" fmla="*/ 17 h 327"/>
                  <a:gd name="T52" fmla="*/ 300 w 380"/>
                  <a:gd name="T53" fmla="*/ 9 h 327"/>
                  <a:gd name="T54" fmla="*/ 273 w 380"/>
                  <a:gd name="T55" fmla="*/ 0 h 327"/>
                  <a:gd name="T56" fmla="*/ 238 w 380"/>
                  <a:gd name="T57" fmla="*/ 9 h 327"/>
                  <a:gd name="T58" fmla="*/ 194 w 380"/>
                  <a:gd name="T59" fmla="*/ 35 h 327"/>
                  <a:gd name="T60" fmla="*/ 194 w 380"/>
                  <a:gd name="T61" fmla="*/ 44 h 327"/>
                  <a:gd name="T62" fmla="*/ 185 w 380"/>
                  <a:gd name="T63" fmla="*/ 44 h 327"/>
                  <a:gd name="T64" fmla="*/ 158 w 380"/>
                  <a:gd name="T65" fmla="*/ 35 h 327"/>
                  <a:gd name="T66" fmla="*/ 97 w 380"/>
                  <a:gd name="T67" fmla="*/ 44 h 327"/>
                  <a:gd name="T68" fmla="*/ 70 w 380"/>
                  <a:gd name="T69" fmla="*/ 62 h 327"/>
                  <a:gd name="T70" fmla="*/ 79 w 380"/>
                  <a:gd name="T71" fmla="*/ 106 h 327"/>
                  <a:gd name="T72" fmla="*/ 105 w 380"/>
                  <a:gd name="T73" fmla="*/ 115 h 327"/>
                  <a:gd name="T74" fmla="*/ 123 w 380"/>
                  <a:gd name="T75" fmla="*/ 115 h 327"/>
                  <a:gd name="T76" fmla="*/ 150 w 380"/>
                  <a:gd name="T77" fmla="*/ 115 h 327"/>
                  <a:gd name="T78" fmla="*/ 132 w 380"/>
                  <a:gd name="T79" fmla="*/ 132 h 327"/>
                  <a:gd name="T80" fmla="*/ 114 w 380"/>
                  <a:gd name="T81" fmla="*/ 150 h 327"/>
                  <a:gd name="T82" fmla="*/ 88 w 380"/>
                  <a:gd name="T83" fmla="*/ 141 h 327"/>
                  <a:gd name="T84" fmla="*/ 70 w 380"/>
                  <a:gd name="T85" fmla="*/ 123 h 327"/>
                  <a:gd name="T86" fmla="*/ 35 w 380"/>
                  <a:gd name="T87" fmla="*/ 123 h 327"/>
                  <a:gd name="T88" fmla="*/ 8 w 380"/>
                  <a:gd name="T89" fmla="*/ 132 h 327"/>
                  <a:gd name="T90" fmla="*/ 0 w 380"/>
                  <a:gd name="T91" fmla="*/ 150 h 327"/>
                  <a:gd name="T92" fmla="*/ 17 w 380"/>
                  <a:gd name="T93" fmla="*/ 194 h 327"/>
                  <a:gd name="T94" fmla="*/ 70 w 380"/>
                  <a:gd name="T95" fmla="*/ 22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80" h="327">
                    <a:moveTo>
                      <a:pt x="70" y="220"/>
                    </a:moveTo>
                    <a:lnTo>
                      <a:pt x="70" y="220"/>
                    </a:lnTo>
                    <a:lnTo>
                      <a:pt x="114" y="238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58" y="282"/>
                    </a:lnTo>
                    <a:lnTo>
                      <a:pt x="185" y="309"/>
                    </a:lnTo>
                    <a:lnTo>
                      <a:pt x="185" y="309"/>
                    </a:lnTo>
                    <a:lnTo>
                      <a:pt x="203" y="318"/>
                    </a:lnTo>
                    <a:lnTo>
                      <a:pt x="220" y="326"/>
                    </a:lnTo>
                    <a:lnTo>
                      <a:pt x="220" y="326"/>
                    </a:lnTo>
                    <a:lnTo>
                      <a:pt x="238" y="318"/>
                    </a:lnTo>
                    <a:lnTo>
                      <a:pt x="247" y="309"/>
                    </a:lnTo>
                    <a:lnTo>
                      <a:pt x="247" y="309"/>
                    </a:lnTo>
                    <a:lnTo>
                      <a:pt x="264" y="291"/>
                    </a:lnTo>
                    <a:lnTo>
                      <a:pt x="291" y="291"/>
                    </a:lnTo>
                    <a:lnTo>
                      <a:pt x="291" y="291"/>
                    </a:lnTo>
                    <a:lnTo>
                      <a:pt x="308" y="282"/>
                    </a:lnTo>
                    <a:lnTo>
                      <a:pt x="326" y="273"/>
                    </a:lnTo>
                    <a:lnTo>
                      <a:pt x="353" y="247"/>
                    </a:lnTo>
                    <a:lnTo>
                      <a:pt x="361" y="212"/>
                    </a:lnTo>
                    <a:lnTo>
                      <a:pt x="370" y="167"/>
                    </a:lnTo>
                    <a:lnTo>
                      <a:pt x="370" y="167"/>
                    </a:lnTo>
                    <a:lnTo>
                      <a:pt x="379" y="150"/>
                    </a:lnTo>
                    <a:lnTo>
                      <a:pt x="379" y="150"/>
                    </a:lnTo>
                    <a:lnTo>
                      <a:pt x="379" y="123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44" y="106"/>
                    </a:lnTo>
                    <a:lnTo>
                      <a:pt x="317" y="115"/>
                    </a:lnTo>
                    <a:lnTo>
                      <a:pt x="317" y="115"/>
                    </a:lnTo>
                    <a:lnTo>
                      <a:pt x="317" y="132"/>
                    </a:lnTo>
                    <a:lnTo>
                      <a:pt x="317" y="132"/>
                    </a:lnTo>
                    <a:lnTo>
                      <a:pt x="291" y="132"/>
                    </a:lnTo>
                    <a:lnTo>
                      <a:pt x="291" y="132"/>
                    </a:lnTo>
                    <a:lnTo>
                      <a:pt x="273" y="132"/>
                    </a:lnTo>
                    <a:lnTo>
                      <a:pt x="264" y="123"/>
                    </a:lnTo>
                    <a:lnTo>
                      <a:pt x="264" y="123"/>
                    </a:lnTo>
                    <a:lnTo>
                      <a:pt x="282" y="115"/>
                    </a:lnTo>
                    <a:lnTo>
                      <a:pt x="282" y="115"/>
                    </a:lnTo>
                    <a:lnTo>
                      <a:pt x="317" y="106"/>
                    </a:lnTo>
                    <a:lnTo>
                      <a:pt x="335" y="79"/>
                    </a:lnTo>
                    <a:lnTo>
                      <a:pt x="335" y="79"/>
                    </a:lnTo>
                    <a:lnTo>
                      <a:pt x="344" y="70"/>
                    </a:lnTo>
                    <a:lnTo>
                      <a:pt x="335" y="53"/>
                    </a:lnTo>
                    <a:lnTo>
                      <a:pt x="335" y="53"/>
                    </a:lnTo>
                    <a:lnTo>
                      <a:pt x="326" y="44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0" y="26"/>
                    </a:lnTo>
                    <a:lnTo>
                      <a:pt x="300" y="26"/>
                    </a:lnTo>
                    <a:lnTo>
                      <a:pt x="300" y="17"/>
                    </a:lnTo>
                    <a:lnTo>
                      <a:pt x="300" y="9"/>
                    </a:lnTo>
                    <a:lnTo>
                      <a:pt x="300" y="9"/>
                    </a:lnTo>
                    <a:lnTo>
                      <a:pt x="291" y="0"/>
                    </a:lnTo>
                    <a:lnTo>
                      <a:pt x="273" y="0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03" y="17"/>
                    </a:lnTo>
                    <a:lnTo>
                      <a:pt x="194" y="35"/>
                    </a:lnTo>
                    <a:lnTo>
                      <a:pt x="194" y="35"/>
                    </a:lnTo>
                    <a:lnTo>
                      <a:pt x="194" y="44"/>
                    </a:lnTo>
                    <a:lnTo>
                      <a:pt x="194" y="44"/>
                    </a:lnTo>
                    <a:lnTo>
                      <a:pt x="185" y="44"/>
                    </a:lnTo>
                    <a:lnTo>
                      <a:pt x="185" y="44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97" y="44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0" y="88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105" y="115"/>
                    </a:lnTo>
                    <a:lnTo>
                      <a:pt x="123" y="115"/>
                    </a:lnTo>
                    <a:lnTo>
                      <a:pt x="123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32" y="132"/>
                    </a:lnTo>
                    <a:lnTo>
                      <a:pt x="132" y="132"/>
                    </a:lnTo>
                    <a:lnTo>
                      <a:pt x="114" y="150"/>
                    </a:lnTo>
                    <a:lnTo>
                      <a:pt x="114" y="150"/>
                    </a:lnTo>
                    <a:lnTo>
                      <a:pt x="105" y="150"/>
                    </a:lnTo>
                    <a:lnTo>
                      <a:pt x="88" y="141"/>
                    </a:lnTo>
                    <a:lnTo>
                      <a:pt x="88" y="141"/>
                    </a:lnTo>
                    <a:lnTo>
                      <a:pt x="70" y="123"/>
                    </a:lnTo>
                    <a:lnTo>
                      <a:pt x="53" y="115"/>
                    </a:lnTo>
                    <a:lnTo>
                      <a:pt x="35" y="123"/>
                    </a:lnTo>
                    <a:lnTo>
                      <a:pt x="35" y="123"/>
                    </a:lnTo>
                    <a:lnTo>
                      <a:pt x="8" y="132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8" y="167"/>
                    </a:lnTo>
                    <a:lnTo>
                      <a:pt x="17" y="194"/>
                    </a:lnTo>
                    <a:lnTo>
                      <a:pt x="44" y="212"/>
                    </a:lnTo>
                    <a:lnTo>
                      <a:pt x="70" y="22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" name="Freeform 7">
                <a:extLst>
                  <a:ext uri="{FF2B5EF4-FFF2-40B4-BE49-F238E27FC236}">
                    <a16:creationId xmlns:a16="http://schemas.microsoft.com/office/drawing/2014/main" id="{A47B7DB3-1BE7-804D-BCFD-FB080058C7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2825" y="2052638"/>
                <a:ext cx="31750" cy="25400"/>
              </a:xfrm>
              <a:custGeom>
                <a:avLst/>
                <a:gdLst>
                  <a:gd name="T0" fmla="*/ 35 w 89"/>
                  <a:gd name="T1" fmla="*/ 0 h 71"/>
                  <a:gd name="T2" fmla="*/ 35 w 89"/>
                  <a:gd name="T3" fmla="*/ 0 h 71"/>
                  <a:gd name="T4" fmla="*/ 18 w 89"/>
                  <a:gd name="T5" fmla="*/ 8 h 71"/>
                  <a:gd name="T6" fmla="*/ 0 w 89"/>
                  <a:gd name="T7" fmla="*/ 26 h 71"/>
                  <a:gd name="T8" fmla="*/ 0 w 89"/>
                  <a:gd name="T9" fmla="*/ 26 h 71"/>
                  <a:gd name="T10" fmla="*/ 0 w 89"/>
                  <a:gd name="T11" fmla="*/ 44 h 71"/>
                  <a:gd name="T12" fmla="*/ 9 w 89"/>
                  <a:gd name="T13" fmla="*/ 61 h 71"/>
                  <a:gd name="T14" fmla="*/ 9 w 89"/>
                  <a:gd name="T15" fmla="*/ 61 h 71"/>
                  <a:gd name="T16" fmla="*/ 44 w 89"/>
                  <a:gd name="T17" fmla="*/ 70 h 71"/>
                  <a:gd name="T18" fmla="*/ 44 w 89"/>
                  <a:gd name="T19" fmla="*/ 70 h 71"/>
                  <a:gd name="T20" fmla="*/ 62 w 89"/>
                  <a:gd name="T21" fmla="*/ 70 h 71"/>
                  <a:gd name="T22" fmla="*/ 79 w 89"/>
                  <a:gd name="T23" fmla="*/ 61 h 71"/>
                  <a:gd name="T24" fmla="*/ 79 w 89"/>
                  <a:gd name="T25" fmla="*/ 61 h 71"/>
                  <a:gd name="T26" fmla="*/ 79 w 89"/>
                  <a:gd name="T27" fmla="*/ 61 h 71"/>
                  <a:gd name="T28" fmla="*/ 79 w 89"/>
                  <a:gd name="T29" fmla="*/ 61 h 71"/>
                  <a:gd name="T30" fmla="*/ 88 w 89"/>
                  <a:gd name="T31" fmla="*/ 44 h 71"/>
                  <a:gd name="T32" fmla="*/ 79 w 89"/>
                  <a:gd name="T33" fmla="*/ 26 h 71"/>
                  <a:gd name="T34" fmla="*/ 79 w 89"/>
                  <a:gd name="T35" fmla="*/ 26 h 71"/>
                  <a:gd name="T36" fmla="*/ 62 w 89"/>
                  <a:gd name="T37" fmla="*/ 8 h 71"/>
                  <a:gd name="T38" fmla="*/ 35 w 89"/>
                  <a:gd name="T3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9" h="71">
                    <a:moveTo>
                      <a:pt x="35" y="0"/>
                    </a:moveTo>
                    <a:lnTo>
                      <a:pt x="35" y="0"/>
                    </a:lnTo>
                    <a:lnTo>
                      <a:pt x="18" y="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62" y="70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88" y="44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62" y="8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1" name="Freeform 8">
                <a:extLst>
                  <a:ext uri="{FF2B5EF4-FFF2-40B4-BE49-F238E27FC236}">
                    <a16:creationId xmlns:a16="http://schemas.microsoft.com/office/drawing/2014/main" id="{EA2D57EE-964C-4546-8244-DA801F691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575" y="1711325"/>
                <a:ext cx="733425" cy="387350"/>
              </a:xfrm>
              <a:custGeom>
                <a:avLst/>
                <a:gdLst>
                  <a:gd name="T0" fmla="*/ 185 w 2039"/>
                  <a:gd name="T1" fmla="*/ 521 h 1078"/>
                  <a:gd name="T2" fmla="*/ 150 w 2039"/>
                  <a:gd name="T3" fmla="*/ 574 h 1078"/>
                  <a:gd name="T4" fmla="*/ 344 w 2039"/>
                  <a:gd name="T5" fmla="*/ 671 h 1078"/>
                  <a:gd name="T6" fmla="*/ 503 w 2039"/>
                  <a:gd name="T7" fmla="*/ 600 h 1078"/>
                  <a:gd name="T8" fmla="*/ 529 w 2039"/>
                  <a:gd name="T9" fmla="*/ 671 h 1078"/>
                  <a:gd name="T10" fmla="*/ 529 w 2039"/>
                  <a:gd name="T11" fmla="*/ 750 h 1078"/>
                  <a:gd name="T12" fmla="*/ 397 w 2039"/>
                  <a:gd name="T13" fmla="*/ 839 h 1078"/>
                  <a:gd name="T14" fmla="*/ 194 w 2039"/>
                  <a:gd name="T15" fmla="*/ 803 h 1078"/>
                  <a:gd name="T16" fmla="*/ 35 w 2039"/>
                  <a:gd name="T17" fmla="*/ 847 h 1078"/>
                  <a:gd name="T18" fmla="*/ 256 w 2039"/>
                  <a:gd name="T19" fmla="*/ 936 h 1078"/>
                  <a:gd name="T20" fmla="*/ 309 w 2039"/>
                  <a:gd name="T21" fmla="*/ 1042 h 1078"/>
                  <a:gd name="T22" fmla="*/ 459 w 2039"/>
                  <a:gd name="T23" fmla="*/ 1042 h 1078"/>
                  <a:gd name="T24" fmla="*/ 759 w 2039"/>
                  <a:gd name="T25" fmla="*/ 1050 h 1078"/>
                  <a:gd name="T26" fmla="*/ 988 w 2039"/>
                  <a:gd name="T27" fmla="*/ 989 h 1078"/>
                  <a:gd name="T28" fmla="*/ 653 w 2039"/>
                  <a:gd name="T29" fmla="*/ 927 h 1078"/>
                  <a:gd name="T30" fmla="*/ 450 w 2039"/>
                  <a:gd name="T31" fmla="*/ 918 h 1078"/>
                  <a:gd name="T32" fmla="*/ 441 w 2039"/>
                  <a:gd name="T33" fmla="*/ 865 h 1078"/>
                  <a:gd name="T34" fmla="*/ 679 w 2039"/>
                  <a:gd name="T35" fmla="*/ 874 h 1078"/>
                  <a:gd name="T36" fmla="*/ 882 w 2039"/>
                  <a:gd name="T37" fmla="*/ 874 h 1078"/>
                  <a:gd name="T38" fmla="*/ 1085 w 2039"/>
                  <a:gd name="T39" fmla="*/ 830 h 1078"/>
                  <a:gd name="T40" fmla="*/ 997 w 2039"/>
                  <a:gd name="T41" fmla="*/ 768 h 1078"/>
                  <a:gd name="T42" fmla="*/ 1059 w 2039"/>
                  <a:gd name="T43" fmla="*/ 680 h 1078"/>
                  <a:gd name="T44" fmla="*/ 1271 w 2039"/>
                  <a:gd name="T45" fmla="*/ 565 h 1078"/>
                  <a:gd name="T46" fmla="*/ 1306 w 2039"/>
                  <a:gd name="T47" fmla="*/ 503 h 1078"/>
                  <a:gd name="T48" fmla="*/ 1421 w 2039"/>
                  <a:gd name="T49" fmla="*/ 468 h 1078"/>
                  <a:gd name="T50" fmla="*/ 1641 w 2039"/>
                  <a:gd name="T51" fmla="*/ 335 h 1078"/>
                  <a:gd name="T52" fmla="*/ 1818 w 2039"/>
                  <a:gd name="T53" fmla="*/ 221 h 1078"/>
                  <a:gd name="T54" fmla="*/ 1976 w 2039"/>
                  <a:gd name="T55" fmla="*/ 88 h 1078"/>
                  <a:gd name="T56" fmla="*/ 1835 w 2039"/>
                  <a:gd name="T57" fmla="*/ 44 h 1078"/>
                  <a:gd name="T58" fmla="*/ 1729 w 2039"/>
                  <a:gd name="T59" fmla="*/ 26 h 1078"/>
                  <a:gd name="T60" fmla="*/ 1447 w 2039"/>
                  <a:gd name="T61" fmla="*/ 18 h 1078"/>
                  <a:gd name="T62" fmla="*/ 1297 w 2039"/>
                  <a:gd name="T63" fmla="*/ 26 h 1078"/>
                  <a:gd name="T64" fmla="*/ 1094 w 2039"/>
                  <a:gd name="T65" fmla="*/ 35 h 1078"/>
                  <a:gd name="T66" fmla="*/ 944 w 2039"/>
                  <a:gd name="T67" fmla="*/ 53 h 1078"/>
                  <a:gd name="T68" fmla="*/ 812 w 2039"/>
                  <a:gd name="T69" fmla="*/ 79 h 1078"/>
                  <a:gd name="T70" fmla="*/ 715 w 2039"/>
                  <a:gd name="T71" fmla="*/ 97 h 1078"/>
                  <a:gd name="T72" fmla="*/ 565 w 2039"/>
                  <a:gd name="T73" fmla="*/ 124 h 1078"/>
                  <a:gd name="T74" fmla="*/ 538 w 2039"/>
                  <a:gd name="T75" fmla="*/ 150 h 1078"/>
                  <a:gd name="T76" fmla="*/ 291 w 2039"/>
                  <a:gd name="T77" fmla="*/ 185 h 1078"/>
                  <a:gd name="T78" fmla="*/ 335 w 2039"/>
                  <a:gd name="T79" fmla="*/ 238 h 1078"/>
                  <a:gd name="T80" fmla="*/ 415 w 2039"/>
                  <a:gd name="T81" fmla="*/ 309 h 1078"/>
                  <a:gd name="T82" fmla="*/ 574 w 2039"/>
                  <a:gd name="T83" fmla="*/ 327 h 1078"/>
                  <a:gd name="T84" fmla="*/ 591 w 2039"/>
                  <a:gd name="T85" fmla="*/ 371 h 1078"/>
                  <a:gd name="T86" fmla="*/ 538 w 2039"/>
                  <a:gd name="T87" fmla="*/ 406 h 1078"/>
                  <a:gd name="T88" fmla="*/ 468 w 2039"/>
                  <a:gd name="T89" fmla="*/ 388 h 1078"/>
                  <a:gd name="T90" fmla="*/ 265 w 2039"/>
                  <a:gd name="T91" fmla="*/ 265 h 1078"/>
                  <a:gd name="T92" fmla="*/ 150 w 2039"/>
                  <a:gd name="T93" fmla="*/ 274 h 1078"/>
                  <a:gd name="T94" fmla="*/ 53 w 2039"/>
                  <a:gd name="T95" fmla="*/ 335 h 1078"/>
                  <a:gd name="T96" fmla="*/ 62 w 2039"/>
                  <a:gd name="T97" fmla="*/ 406 h 1078"/>
                  <a:gd name="T98" fmla="*/ 988 w 2039"/>
                  <a:gd name="T99" fmla="*/ 318 h 1078"/>
                  <a:gd name="T100" fmla="*/ 856 w 2039"/>
                  <a:gd name="T101" fmla="*/ 759 h 1078"/>
                  <a:gd name="T102" fmla="*/ 882 w 2039"/>
                  <a:gd name="T103" fmla="*/ 759 h 1078"/>
                  <a:gd name="T104" fmla="*/ 794 w 2039"/>
                  <a:gd name="T105" fmla="*/ 362 h 1078"/>
                  <a:gd name="T106" fmla="*/ 812 w 2039"/>
                  <a:gd name="T107" fmla="*/ 433 h 1078"/>
                  <a:gd name="T108" fmla="*/ 609 w 2039"/>
                  <a:gd name="T109" fmla="*/ 547 h 1078"/>
                  <a:gd name="T110" fmla="*/ 662 w 2039"/>
                  <a:gd name="T111" fmla="*/ 556 h 1078"/>
                  <a:gd name="T112" fmla="*/ 635 w 2039"/>
                  <a:gd name="T113" fmla="*/ 662 h 1078"/>
                  <a:gd name="T114" fmla="*/ 688 w 2039"/>
                  <a:gd name="T115" fmla="*/ 741 h 1078"/>
                  <a:gd name="T116" fmla="*/ 635 w 2039"/>
                  <a:gd name="T117" fmla="*/ 653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39" h="1078">
                    <a:moveTo>
                      <a:pt x="35" y="459"/>
                    </a:moveTo>
                    <a:lnTo>
                      <a:pt x="35" y="459"/>
                    </a:lnTo>
                    <a:lnTo>
                      <a:pt x="44" y="468"/>
                    </a:lnTo>
                    <a:lnTo>
                      <a:pt x="53" y="485"/>
                    </a:lnTo>
                    <a:lnTo>
                      <a:pt x="53" y="485"/>
                    </a:lnTo>
                    <a:lnTo>
                      <a:pt x="62" y="503"/>
                    </a:lnTo>
                    <a:lnTo>
                      <a:pt x="88" y="521"/>
                    </a:lnTo>
                    <a:lnTo>
                      <a:pt x="88" y="521"/>
                    </a:lnTo>
                    <a:lnTo>
                      <a:pt x="106" y="521"/>
                    </a:lnTo>
                    <a:lnTo>
                      <a:pt x="132" y="521"/>
                    </a:lnTo>
                    <a:lnTo>
                      <a:pt x="185" y="521"/>
                    </a:lnTo>
                    <a:lnTo>
                      <a:pt x="185" y="521"/>
                    </a:lnTo>
                    <a:lnTo>
                      <a:pt x="238" y="512"/>
                    </a:lnTo>
                    <a:lnTo>
                      <a:pt x="238" y="512"/>
                    </a:lnTo>
                    <a:lnTo>
                      <a:pt x="194" y="530"/>
                    </a:lnTo>
                    <a:lnTo>
                      <a:pt x="194" y="530"/>
                    </a:lnTo>
                    <a:lnTo>
                      <a:pt x="159" y="538"/>
                    </a:lnTo>
                    <a:lnTo>
                      <a:pt x="141" y="547"/>
                    </a:lnTo>
                    <a:lnTo>
                      <a:pt x="141" y="547"/>
                    </a:lnTo>
                    <a:lnTo>
                      <a:pt x="150" y="565"/>
                    </a:lnTo>
                    <a:lnTo>
                      <a:pt x="150" y="565"/>
                    </a:lnTo>
                    <a:lnTo>
                      <a:pt x="150" y="574"/>
                    </a:lnTo>
                    <a:lnTo>
                      <a:pt x="150" y="574"/>
                    </a:lnTo>
                    <a:lnTo>
                      <a:pt x="177" y="583"/>
                    </a:lnTo>
                    <a:lnTo>
                      <a:pt x="177" y="583"/>
                    </a:lnTo>
                    <a:lnTo>
                      <a:pt x="221" y="618"/>
                    </a:lnTo>
                    <a:lnTo>
                      <a:pt x="221" y="618"/>
                    </a:lnTo>
                    <a:lnTo>
                      <a:pt x="229" y="627"/>
                    </a:lnTo>
                    <a:lnTo>
                      <a:pt x="238" y="636"/>
                    </a:lnTo>
                    <a:lnTo>
                      <a:pt x="238" y="636"/>
                    </a:lnTo>
                    <a:lnTo>
                      <a:pt x="282" y="653"/>
                    </a:lnTo>
                    <a:lnTo>
                      <a:pt x="344" y="671"/>
                    </a:lnTo>
                    <a:lnTo>
                      <a:pt x="344" y="671"/>
                    </a:lnTo>
                    <a:lnTo>
                      <a:pt x="371" y="662"/>
                    </a:lnTo>
                    <a:lnTo>
                      <a:pt x="379" y="653"/>
                    </a:lnTo>
                    <a:lnTo>
                      <a:pt x="379" y="653"/>
                    </a:lnTo>
                    <a:lnTo>
                      <a:pt x="406" y="653"/>
                    </a:lnTo>
                    <a:lnTo>
                      <a:pt x="450" y="662"/>
                    </a:lnTo>
                    <a:lnTo>
                      <a:pt x="450" y="662"/>
                    </a:lnTo>
                    <a:lnTo>
                      <a:pt x="468" y="662"/>
                    </a:lnTo>
                    <a:lnTo>
                      <a:pt x="476" y="653"/>
                    </a:lnTo>
                    <a:lnTo>
                      <a:pt x="494" y="618"/>
                    </a:lnTo>
                    <a:lnTo>
                      <a:pt x="494" y="618"/>
                    </a:lnTo>
                    <a:lnTo>
                      <a:pt x="503" y="600"/>
                    </a:lnTo>
                    <a:lnTo>
                      <a:pt x="503" y="600"/>
                    </a:lnTo>
                    <a:lnTo>
                      <a:pt x="521" y="600"/>
                    </a:lnTo>
                    <a:lnTo>
                      <a:pt x="521" y="600"/>
                    </a:lnTo>
                    <a:lnTo>
                      <a:pt x="503" y="627"/>
                    </a:lnTo>
                    <a:lnTo>
                      <a:pt x="503" y="627"/>
                    </a:lnTo>
                    <a:lnTo>
                      <a:pt x="512" y="653"/>
                    </a:lnTo>
                    <a:lnTo>
                      <a:pt x="521" y="662"/>
                    </a:lnTo>
                    <a:lnTo>
                      <a:pt x="521" y="662"/>
                    </a:lnTo>
                    <a:lnTo>
                      <a:pt x="538" y="671"/>
                    </a:lnTo>
                    <a:lnTo>
                      <a:pt x="538" y="671"/>
                    </a:lnTo>
                    <a:lnTo>
                      <a:pt x="529" y="671"/>
                    </a:lnTo>
                    <a:lnTo>
                      <a:pt x="529" y="671"/>
                    </a:lnTo>
                    <a:lnTo>
                      <a:pt x="503" y="680"/>
                    </a:lnTo>
                    <a:lnTo>
                      <a:pt x="485" y="689"/>
                    </a:lnTo>
                    <a:lnTo>
                      <a:pt x="476" y="697"/>
                    </a:lnTo>
                    <a:lnTo>
                      <a:pt x="476" y="706"/>
                    </a:lnTo>
                    <a:lnTo>
                      <a:pt x="476" y="706"/>
                    </a:lnTo>
                    <a:lnTo>
                      <a:pt x="476" y="724"/>
                    </a:lnTo>
                    <a:lnTo>
                      <a:pt x="494" y="733"/>
                    </a:lnTo>
                    <a:lnTo>
                      <a:pt x="503" y="741"/>
                    </a:lnTo>
                    <a:lnTo>
                      <a:pt x="529" y="750"/>
                    </a:lnTo>
                    <a:lnTo>
                      <a:pt x="529" y="750"/>
                    </a:lnTo>
                    <a:lnTo>
                      <a:pt x="538" y="750"/>
                    </a:lnTo>
                    <a:lnTo>
                      <a:pt x="538" y="750"/>
                    </a:lnTo>
                    <a:lnTo>
                      <a:pt x="521" y="759"/>
                    </a:lnTo>
                    <a:lnTo>
                      <a:pt x="521" y="759"/>
                    </a:lnTo>
                    <a:lnTo>
                      <a:pt x="494" y="759"/>
                    </a:lnTo>
                    <a:lnTo>
                      <a:pt x="450" y="768"/>
                    </a:lnTo>
                    <a:lnTo>
                      <a:pt x="415" y="786"/>
                    </a:lnTo>
                    <a:lnTo>
                      <a:pt x="388" y="803"/>
                    </a:lnTo>
                    <a:lnTo>
                      <a:pt x="388" y="803"/>
                    </a:lnTo>
                    <a:lnTo>
                      <a:pt x="388" y="821"/>
                    </a:lnTo>
                    <a:lnTo>
                      <a:pt x="397" y="839"/>
                    </a:lnTo>
                    <a:lnTo>
                      <a:pt x="397" y="839"/>
                    </a:lnTo>
                    <a:lnTo>
                      <a:pt x="406" y="839"/>
                    </a:lnTo>
                    <a:lnTo>
                      <a:pt x="406" y="839"/>
                    </a:lnTo>
                    <a:lnTo>
                      <a:pt x="335" y="821"/>
                    </a:lnTo>
                    <a:lnTo>
                      <a:pt x="300" y="821"/>
                    </a:lnTo>
                    <a:lnTo>
                      <a:pt x="274" y="821"/>
                    </a:lnTo>
                    <a:lnTo>
                      <a:pt x="274" y="821"/>
                    </a:lnTo>
                    <a:lnTo>
                      <a:pt x="256" y="821"/>
                    </a:lnTo>
                    <a:lnTo>
                      <a:pt x="229" y="821"/>
                    </a:lnTo>
                    <a:lnTo>
                      <a:pt x="194" y="803"/>
                    </a:lnTo>
                    <a:lnTo>
                      <a:pt x="194" y="803"/>
                    </a:lnTo>
                    <a:lnTo>
                      <a:pt x="168" y="786"/>
                    </a:lnTo>
                    <a:lnTo>
                      <a:pt x="168" y="786"/>
                    </a:lnTo>
                    <a:lnTo>
                      <a:pt x="124" y="777"/>
                    </a:lnTo>
                    <a:lnTo>
                      <a:pt x="79" y="777"/>
                    </a:lnTo>
                    <a:lnTo>
                      <a:pt x="35" y="777"/>
                    </a:lnTo>
                    <a:lnTo>
                      <a:pt x="9" y="794"/>
                    </a:lnTo>
                    <a:lnTo>
                      <a:pt x="9" y="794"/>
                    </a:lnTo>
                    <a:lnTo>
                      <a:pt x="0" y="812"/>
                    </a:lnTo>
                    <a:lnTo>
                      <a:pt x="9" y="821"/>
                    </a:lnTo>
                    <a:lnTo>
                      <a:pt x="9" y="821"/>
                    </a:lnTo>
                    <a:lnTo>
                      <a:pt x="35" y="847"/>
                    </a:lnTo>
                    <a:lnTo>
                      <a:pt x="79" y="865"/>
                    </a:lnTo>
                    <a:lnTo>
                      <a:pt x="132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85" y="883"/>
                    </a:lnTo>
                    <a:lnTo>
                      <a:pt x="203" y="874"/>
                    </a:lnTo>
                    <a:lnTo>
                      <a:pt x="203" y="874"/>
                    </a:lnTo>
                    <a:lnTo>
                      <a:pt x="212" y="883"/>
                    </a:lnTo>
                    <a:lnTo>
                      <a:pt x="256" y="936"/>
                    </a:lnTo>
                    <a:lnTo>
                      <a:pt x="256" y="936"/>
                    </a:lnTo>
                    <a:lnTo>
                      <a:pt x="265" y="936"/>
                    </a:lnTo>
                    <a:lnTo>
                      <a:pt x="256" y="945"/>
                    </a:lnTo>
                    <a:lnTo>
                      <a:pt x="256" y="945"/>
                    </a:lnTo>
                    <a:lnTo>
                      <a:pt x="256" y="971"/>
                    </a:lnTo>
                    <a:lnTo>
                      <a:pt x="256" y="1006"/>
                    </a:lnTo>
                    <a:lnTo>
                      <a:pt x="256" y="1006"/>
                    </a:lnTo>
                    <a:lnTo>
                      <a:pt x="274" y="1033"/>
                    </a:lnTo>
                    <a:lnTo>
                      <a:pt x="282" y="1042"/>
                    </a:lnTo>
                    <a:lnTo>
                      <a:pt x="309" y="1042"/>
                    </a:lnTo>
                    <a:lnTo>
                      <a:pt x="309" y="1042"/>
                    </a:lnTo>
                    <a:lnTo>
                      <a:pt x="326" y="1050"/>
                    </a:lnTo>
                    <a:lnTo>
                      <a:pt x="326" y="1050"/>
                    </a:lnTo>
                    <a:lnTo>
                      <a:pt x="353" y="1059"/>
                    </a:lnTo>
                    <a:lnTo>
                      <a:pt x="379" y="1068"/>
                    </a:lnTo>
                    <a:lnTo>
                      <a:pt x="415" y="1077"/>
                    </a:lnTo>
                    <a:lnTo>
                      <a:pt x="432" y="1059"/>
                    </a:lnTo>
                    <a:lnTo>
                      <a:pt x="432" y="1059"/>
                    </a:lnTo>
                    <a:lnTo>
                      <a:pt x="450" y="1050"/>
                    </a:lnTo>
                    <a:lnTo>
                      <a:pt x="450" y="1050"/>
                    </a:lnTo>
                    <a:lnTo>
                      <a:pt x="459" y="1042"/>
                    </a:lnTo>
                    <a:lnTo>
                      <a:pt x="459" y="1042"/>
                    </a:lnTo>
                    <a:lnTo>
                      <a:pt x="476" y="1059"/>
                    </a:lnTo>
                    <a:lnTo>
                      <a:pt x="521" y="1077"/>
                    </a:lnTo>
                    <a:lnTo>
                      <a:pt x="574" y="1077"/>
                    </a:lnTo>
                    <a:lnTo>
                      <a:pt x="653" y="1077"/>
                    </a:lnTo>
                    <a:lnTo>
                      <a:pt x="653" y="1077"/>
                    </a:lnTo>
                    <a:lnTo>
                      <a:pt x="671" y="1077"/>
                    </a:lnTo>
                    <a:lnTo>
                      <a:pt x="671" y="1077"/>
                    </a:lnTo>
                    <a:lnTo>
                      <a:pt x="706" y="1077"/>
                    </a:lnTo>
                    <a:lnTo>
                      <a:pt x="732" y="1068"/>
                    </a:lnTo>
                    <a:lnTo>
                      <a:pt x="759" y="1050"/>
                    </a:lnTo>
                    <a:lnTo>
                      <a:pt x="759" y="1050"/>
                    </a:lnTo>
                    <a:lnTo>
                      <a:pt x="768" y="1042"/>
                    </a:lnTo>
                    <a:lnTo>
                      <a:pt x="768" y="1042"/>
                    </a:lnTo>
                    <a:lnTo>
                      <a:pt x="768" y="1050"/>
                    </a:lnTo>
                    <a:lnTo>
                      <a:pt x="768" y="1050"/>
                    </a:lnTo>
                    <a:lnTo>
                      <a:pt x="803" y="1059"/>
                    </a:lnTo>
                    <a:lnTo>
                      <a:pt x="847" y="1068"/>
                    </a:lnTo>
                    <a:lnTo>
                      <a:pt x="926" y="1068"/>
                    </a:lnTo>
                    <a:lnTo>
                      <a:pt x="926" y="1068"/>
                    </a:lnTo>
                    <a:lnTo>
                      <a:pt x="953" y="1050"/>
                    </a:lnTo>
                    <a:lnTo>
                      <a:pt x="979" y="1024"/>
                    </a:lnTo>
                    <a:lnTo>
                      <a:pt x="988" y="989"/>
                    </a:lnTo>
                    <a:lnTo>
                      <a:pt x="988" y="962"/>
                    </a:lnTo>
                    <a:lnTo>
                      <a:pt x="988" y="962"/>
                    </a:lnTo>
                    <a:lnTo>
                      <a:pt x="979" y="953"/>
                    </a:lnTo>
                    <a:lnTo>
                      <a:pt x="971" y="945"/>
                    </a:lnTo>
                    <a:lnTo>
                      <a:pt x="971" y="945"/>
                    </a:lnTo>
                    <a:lnTo>
                      <a:pt x="909" y="927"/>
                    </a:lnTo>
                    <a:lnTo>
                      <a:pt x="812" y="918"/>
                    </a:lnTo>
                    <a:lnTo>
                      <a:pt x="715" y="918"/>
                    </a:lnTo>
                    <a:lnTo>
                      <a:pt x="679" y="927"/>
                    </a:lnTo>
                    <a:lnTo>
                      <a:pt x="653" y="927"/>
                    </a:lnTo>
                    <a:lnTo>
                      <a:pt x="653" y="927"/>
                    </a:lnTo>
                    <a:lnTo>
                      <a:pt x="635" y="936"/>
                    </a:lnTo>
                    <a:lnTo>
                      <a:pt x="618" y="936"/>
                    </a:lnTo>
                    <a:lnTo>
                      <a:pt x="574" y="936"/>
                    </a:lnTo>
                    <a:lnTo>
                      <a:pt x="574" y="936"/>
                    </a:lnTo>
                    <a:lnTo>
                      <a:pt x="529" y="936"/>
                    </a:lnTo>
                    <a:lnTo>
                      <a:pt x="494" y="936"/>
                    </a:lnTo>
                    <a:lnTo>
                      <a:pt x="494" y="936"/>
                    </a:lnTo>
                    <a:lnTo>
                      <a:pt x="485" y="945"/>
                    </a:lnTo>
                    <a:lnTo>
                      <a:pt x="476" y="936"/>
                    </a:lnTo>
                    <a:lnTo>
                      <a:pt x="476" y="936"/>
                    </a:lnTo>
                    <a:lnTo>
                      <a:pt x="450" y="918"/>
                    </a:lnTo>
                    <a:lnTo>
                      <a:pt x="415" y="909"/>
                    </a:lnTo>
                    <a:lnTo>
                      <a:pt x="415" y="909"/>
                    </a:lnTo>
                    <a:lnTo>
                      <a:pt x="406" y="909"/>
                    </a:lnTo>
                    <a:lnTo>
                      <a:pt x="406" y="909"/>
                    </a:lnTo>
                    <a:lnTo>
                      <a:pt x="415" y="900"/>
                    </a:lnTo>
                    <a:lnTo>
                      <a:pt x="415" y="900"/>
                    </a:lnTo>
                    <a:lnTo>
                      <a:pt x="432" y="883"/>
                    </a:lnTo>
                    <a:lnTo>
                      <a:pt x="432" y="883"/>
                    </a:lnTo>
                    <a:lnTo>
                      <a:pt x="441" y="874"/>
                    </a:lnTo>
                    <a:lnTo>
                      <a:pt x="441" y="865"/>
                    </a:lnTo>
                    <a:lnTo>
                      <a:pt x="441" y="865"/>
                    </a:lnTo>
                    <a:lnTo>
                      <a:pt x="415" y="847"/>
                    </a:lnTo>
                    <a:lnTo>
                      <a:pt x="415" y="847"/>
                    </a:lnTo>
                    <a:lnTo>
                      <a:pt x="468" y="856"/>
                    </a:lnTo>
                    <a:lnTo>
                      <a:pt x="521" y="856"/>
                    </a:lnTo>
                    <a:lnTo>
                      <a:pt x="521" y="856"/>
                    </a:lnTo>
                    <a:lnTo>
                      <a:pt x="556" y="856"/>
                    </a:lnTo>
                    <a:lnTo>
                      <a:pt x="582" y="856"/>
                    </a:lnTo>
                    <a:lnTo>
                      <a:pt x="582" y="856"/>
                    </a:lnTo>
                    <a:lnTo>
                      <a:pt x="609" y="874"/>
                    </a:lnTo>
                    <a:lnTo>
                      <a:pt x="644" y="874"/>
                    </a:lnTo>
                    <a:lnTo>
                      <a:pt x="679" y="874"/>
                    </a:lnTo>
                    <a:lnTo>
                      <a:pt x="706" y="856"/>
                    </a:lnTo>
                    <a:lnTo>
                      <a:pt x="706" y="856"/>
                    </a:lnTo>
                    <a:lnTo>
                      <a:pt x="715" y="847"/>
                    </a:lnTo>
                    <a:lnTo>
                      <a:pt x="724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803" y="847"/>
                    </a:lnTo>
                    <a:lnTo>
                      <a:pt x="803" y="847"/>
                    </a:lnTo>
                    <a:lnTo>
                      <a:pt x="856" y="856"/>
                    </a:lnTo>
                    <a:lnTo>
                      <a:pt x="882" y="874"/>
                    </a:lnTo>
                    <a:lnTo>
                      <a:pt x="882" y="874"/>
                    </a:lnTo>
                    <a:lnTo>
                      <a:pt x="900" y="883"/>
                    </a:lnTo>
                    <a:lnTo>
                      <a:pt x="926" y="892"/>
                    </a:lnTo>
                    <a:lnTo>
                      <a:pt x="926" y="892"/>
                    </a:lnTo>
                    <a:lnTo>
                      <a:pt x="953" y="883"/>
                    </a:lnTo>
                    <a:lnTo>
                      <a:pt x="988" y="865"/>
                    </a:lnTo>
                    <a:lnTo>
                      <a:pt x="988" y="865"/>
                    </a:lnTo>
                    <a:lnTo>
                      <a:pt x="1015" y="856"/>
                    </a:lnTo>
                    <a:lnTo>
                      <a:pt x="1041" y="847"/>
                    </a:lnTo>
                    <a:lnTo>
                      <a:pt x="1041" y="847"/>
                    </a:lnTo>
                    <a:lnTo>
                      <a:pt x="1068" y="847"/>
                    </a:lnTo>
                    <a:lnTo>
                      <a:pt x="1085" y="830"/>
                    </a:lnTo>
                    <a:lnTo>
                      <a:pt x="1085" y="830"/>
                    </a:lnTo>
                    <a:lnTo>
                      <a:pt x="1085" y="812"/>
                    </a:lnTo>
                    <a:lnTo>
                      <a:pt x="1076" y="777"/>
                    </a:lnTo>
                    <a:lnTo>
                      <a:pt x="1076" y="777"/>
                    </a:lnTo>
                    <a:lnTo>
                      <a:pt x="1068" y="768"/>
                    </a:lnTo>
                    <a:lnTo>
                      <a:pt x="1050" y="768"/>
                    </a:lnTo>
                    <a:lnTo>
                      <a:pt x="1015" y="777"/>
                    </a:lnTo>
                    <a:lnTo>
                      <a:pt x="1015" y="777"/>
                    </a:lnTo>
                    <a:lnTo>
                      <a:pt x="1006" y="777"/>
                    </a:lnTo>
                    <a:lnTo>
                      <a:pt x="1006" y="777"/>
                    </a:lnTo>
                    <a:lnTo>
                      <a:pt x="997" y="768"/>
                    </a:lnTo>
                    <a:lnTo>
                      <a:pt x="979" y="759"/>
                    </a:lnTo>
                    <a:lnTo>
                      <a:pt x="979" y="759"/>
                    </a:lnTo>
                    <a:lnTo>
                      <a:pt x="1032" y="741"/>
                    </a:lnTo>
                    <a:lnTo>
                      <a:pt x="1032" y="741"/>
                    </a:lnTo>
                    <a:lnTo>
                      <a:pt x="1050" y="741"/>
                    </a:lnTo>
                    <a:lnTo>
                      <a:pt x="1068" y="724"/>
                    </a:lnTo>
                    <a:lnTo>
                      <a:pt x="1068" y="724"/>
                    </a:lnTo>
                    <a:lnTo>
                      <a:pt x="1068" y="706"/>
                    </a:lnTo>
                    <a:lnTo>
                      <a:pt x="1059" y="689"/>
                    </a:lnTo>
                    <a:lnTo>
                      <a:pt x="1059" y="689"/>
                    </a:lnTo>
                    <a:lnTo>
                      <a:pt x="1059" y="680"/>
                    </a:lnTo>
                    <a:lnTo>
                      <a:pt x="1059" y="680"/>
                    </a:lnTo>
                    <a:lnTo>
                      <a:pt x="1103" y="689"/>
                    </a:lnTo>
                    <a:lnTo>
                      <a:pt x="1103" y="689"/>
                    </a:lnTo>
                    <a:lnTo>
                      <a:pt x="1147" y="689"/>
                    </a:lnTo>
                    <a:lnTo>
                      <a:pt x="1147" y="689"/>
                    </a:lnTo>
                    <a:lnTo>
                      <a:pt x="1165" y="680"/>
                    </a:lnTo>
                    <a:lnTo>
                      <a:pt x="1191" y="671"/>
                    </a:lnTo>
                    <a:lnTo>
                      <a:pt x="1226" y="644"/>
                    </a:lnTo>
                    <a:lnTo>
                      <a:pt x="1262" y="600"/>
                    </a:lnTo>
                    <a:lnTo>
                      <a:pt x="1271" y="565"/>
                    </a:lnTo>
                    <a:lnTo>
                      <a:pt x="1271" y="565"/>
                    </a:lnTo>
                    <a:lnTo>
                      <a:pt x="1271" y="547"/>
                    </a:lnTo>
                    <a:lnTo>
                      <a:pt x="1262" y="538"/>
                    </a:lnTo>
                    <a:lnTo>
                      <a:pt x="1262" y="538"/>
                    </a:lnTo>
                    <a:lnTo>
                      <a:pt x="1244" y="530"/>
                    </a:lnTo>
                    <a:lnTo>
                      <a:pt x="1226" y="521"/>
                    </a:lnTo>
                    <a:lnTo>
                      <a:pt x="1182" y="521"/>
                    </a:lnTo>
                    <a:lnTo>
                      <a:pt x="1182" y="521"/>
                    </a:lnTo>
                    <a:lnTo>
                      <a:pt x="1235" y="512"/>
                    </a:lnTo>
                    <a:lnTo>
                      <a:pt x="1235" y="512"/>
                    </a:lnTo>
                    <a:lnTo>
                      <a:pt x="1279" y="512"/>
                    </a:lnTo>
                    <a:lnTo>
                      <a:pt x="1306" y="503"/>
                    </a:lnTo>
                    <a:lnTo>
                      <a:pt x="1306" y="503"/>
                    </a:lnTo>
                    <a:lnTo>
                      <a:pt x="1315" y="485"/>
                    </a:lnTo>
                    <a:lnTo>
                      <a:pt x="1315" y="468"/>
                    </a:lnTo>
                    <a:lnTo>
                      <a:pt x="1315" y="468"/>
                    </a:lnTo>
                    <a:lnTo>
                      <a:pt x="1315" y="459"/>
                    </a:lnTo>
                    <a:lnTo>
                      <a:pt x="1315" y="459"/>
                    </a:lnTo>
                    <a:lnTo>
                      <a:pt x="1341" y="468"/>
                    </a:lnTo>
                    <a:lnTo>
                      <a:pt x="1341" y="468"/>
                    </a:lnTo>
                    <a:lnTo>
                      <a:pt x="1376" y="468"/>
                    </a:lnTo>
                    <a:lnTo>
                      <a:pt x="1421" y="468"/>
                    </a:lnTo>
                    <a:lnTo>
                      <a:pt x="1421" y="468"/>
                    </a:lnTo>
                    <a:lnTo>
                      <a:pt x="1438" y="468"/>
                    </a:lnTo>
                    <a:lnTo>
                      <a:pt x="1447" y="450"/>
                    </a:lnTo>
                    <a:lnTo>
                      <a:pt x="1456" y="433"/>
                    </a:lnTo>
                    <a:lnTo>
                      <a:pt x="1456" y="433"/>
                    </a:lnTo>
                    <a:lnTo>
                      <a:pt x="1456" y="424"/>
                    </a:lnTo>
                    <a:lnTo>
                      <a:pt x="1456" y="424"/>
                    </a:lnTo>
                    <a:lnTo>
                      <a:pt x="1500" y="415"/>
                    </a:lnTo>
                    <a:lnTo>
                      <a:pt x="1571" y="371"/>
                    </a:lnTo>
                    <a:lnTo>
                      <a:pt x="1571" y="371"/>
                    </a:lnTo>
                    <a:lnTo>
                      <a:pt x="1641" y="335"/>
                    </a:lnTo>
                    <a:lnTo>
                      <a:pt x="1641" y="335"/>
                    </a:lnTo>
                    <a:lnTo>
                      <a:pt x="1712" y="300"/>
                    </a:lnTo>
                    <a:lnTo>
                      <a:pt x="1765" y="291"/>
                    </a:lnTo>
                    <a:lnTo>
                      <a:pt x="1765" y="291"/>
                    </a:lnTo>
                    <a:lnTo>
                      <a:pt x="1818" y="274"/>
                    </a:lnTo>
                    <a:lnTo>
                      <a:pt x="1826" y="265"/>
                    </a:lnTo>
                    <a:lnTo>
                      <a:pt x="1835" y="247"/>
                    </a:lnTo>
                    <a:lnTo>
                      <a:pt x="1835" y="247"/>
                    </a:lnTo>
                    <a:lnTo>
                      <a:pt x="1826" y="229"/>
                    </a:lnTo>
                    <a:lnTo>
                      <a:pt x="1826" y="229"/>
                    </a:lnTo>
                    <a:lnTo>
                      <a:pt x="1818" y="221"/>
                    </a:lnTo>
                    <a:lnTo>
                      <a:pt x="1818" y="221"/>
                    </a:lnTo>
                    <a:lnTo>
                      <a:pt x="1879" y="203"/>
                    </a:lnTo>
                    <a:lnTo>
                      <a:pt x="1968" y="168"/>
                    </a:lnTo>
                    <a:lnTo>
                      <a:pt x="1968" y="168"/>
                    </a:lnTo>
                    <a:lnTo>
                      <a:pt x="2021" y="132"/>
                    </a:lnTo>
                    <a:lnTo>
                      <a:pt x="2029" y="124"/>
                    </a:lnTo>
                    <a:lnTo>
                      <a:pt x="2038" y="106"/>
                    </a:lnTo>
                    <a:lnTo>
                      <a:pt x="2038" y="106"/>
                    </a:lnTo>
                    <a:lnTo>
                      <a:pt x="2029" y="97"/>
                    </a:lnTo>
                    <a:lnTo>
                      <a:pt x="2012" y="88"/>
                    </a:lnTo>
                    <a:lnTo>
                      <a:pt x="1976" y="88"/>
                    </a:lnTo>
                    <a:lnTo>
                      <a:pt x="1976" y="88"/>
                    </a:lnTo>
                    <a:lnTo>
                      <a:pt x="1932" y="97"/>
                    </a:lnTo>
                    <a:lnTo>
                      <a:pt x="1906" y="79"/>
                    </a:lnTo>
                    <a:lnTo>
                      <a:pt x="1906" y="79"/>
                    </a:lnTo>
                    <a:lnTo>
                      <a:pt x="1897" y="71"/>
                    </a:lnTo>
                    <a:lnTo>
                      <a:pt x="1897" y="71"/>
                    </a:lnTo>
                    <a:lnTo>
                      <a:pt x="1897" y="53"/>
                    </a:lnTo>
                    <a:lnTo>
                      <a:pt x="1897" y="53"/>
                    </a:lnTo>
                    <a:lnTo>
                      <a:pt x="1879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26" y="44"/>
                    </a:lnTo>
                    <a:lnTo>
                      <a:pt x="1826" y="44"/>
                    </a:lnTo>
                    <a:lnTo>
                      <a:pt x="1809" y="35"/>
                    </a:lnTo>
                    <a:lnTo>
                      <a:pt x="1791" y="35"/>
                    </a:lnTo>
                    <a:lnTo>
                      <a:pt x="1729" y="44"/>
                    </a:lnTo>
                    <a:lnTo>
                      <a:pt x="1729" y="44"/>
                    </a:lnTo>
                    <a:lnTo>
                      <a:pt x="1738" y="44"/>
                    </a:lnTo>
                    <a:lnTo>
                      <a:pt x="1738" y="35"/>
                    </a:lnTo>
                    <a:lnTo>
                      <a:pt x="1738" y="35"/>
                    </a:lnTo>
                    <a:lnTo>
                      <a:pt x="1729" y="26"/>
                    </a:lnTo>
                    <a:lnTo>
                      <a:pt x="1721" y="18"/>
                    </a:lnTo>
                    <a:lnTo>
                      <a:pt x="1668" y="18"/>
                    </a:lnTo>
                    <a:lnTo>
                      <a:pt x="1668" y="18"/>
                    </a:lnTo>
                    <a:lnTo>
                      <a:pt x="1588" y="18"/>
                    </a:lnTo>
                    <a:lnTo>
                      <a:pt x="1535" y="9"/>
                    </a:lnTo>
                    <a:lnTo>
                      <a:pt x="1535" y="9"/>
                    </a:lnTo>
                    <a:lnTo>
                      <a:pt x="1518" y="0"/>
                    </a:lnTo>
                    <a:lnTo>
                      <a:pt x="1500" y="0"/>
                    </a:lnTo>
                    <a:lnTo>
                      <a:pt x="1465" y="9"/>
                    </a:lnTo>
                    <a:lnTo>
                      <a:pt x="1465" y="9"/>
                    </a:lnTo>
                    <a:lnTo>
                      <a:pt x="1447" y="18"/>
                    </a:lnTo>
                    <a:lnTo>
                      <a:pt x="1438" y="18"/>
                    </a:lnTo>
                    <a:lnTo>
                      <a:pt x="1438" y="18"/>
                    </a:lnTo>
                    <a:lnTo>
                      <a:pt x="1412" y="0"/>
                    </a:lnTo>
                    <a:lnTo>
                      <a:pt x="1376" y="0"/>
                    </a:lnTo>
                    <a:lnTo>
                      <a:pt x="1350" y="0"/>
                    </a:lnTo>
                    <a:lnTo>
                      <a:pt x="1332" y="9"/>
                    </a:lnTo>
                    <a:lnTo>
                      <a:pt x="1332" y="9"/>
                    </a:lnTo>
                    <a:lnTo>
                      <a:pt x="1315" y="26"/>
                    </a:lnTo>
                    <a:lnTo>
                      <a:pt x="1315" y="35"/>
                    </a:lnTo>
                    <a:lnTo>
                      <a:pt x="1315" y="35"/>
                    </a:lnTo>
                    <a:lnTo>
                      <a:pt x="1297" y="26"/>
                    </a:lnTo>
                    <a:lnTo>
                      <a:pt x="1297" y="26"/>
                    </a:lnTo>
                    <a:lnTo>
                      <a:pt x="1279" y="18"/>
                    </a:lnTo>
                    <a:lnTo>
                      <a:pt x="1253" y="18"/>
                    </a:lnTo>
                    <a:lnTo>
                      <a:pt x="1209" y="18"/>
                    </a:lnTo>
                    <a:lnTo>
                      <a:pt x="1209" y="18"/>
                    </a:lnTo>
                    <a:lnTo>
                      <a:pt x="1182" y="18"/>
                    </a:lnTo>
                    <a:lnTo>
                      <a:pt x="1147" y="18"/>
                    </a:lnTo>
                    <a:lnTo>
                      <a:pt x="1147" y="18"/>
                    </a:lnTo>
                    <a:lnTo>
                      <a:pt x="1129" y="18"/>
                    </a:lnTo>
                    <a:lnTo>
                      <a:pt x="1112" y="26"/>
                    </a:lnTo>
                    <a:lnTo>
                      <a:pt x="1094" y="35"/>
                    </a:lnTo>
                    <a:lnTo>
                      <a:pt x="1094" y="35"/>
                    </a:lnTo>
                    <a:lnTo>
                      <a:pt x="1085" y="44"/>
                    </a:lnTo>
                    <a:lnTo>
                      <a:pt x="1068" y="44"/>
                    </a:lnTo>
                    <a:lnTo>
                      <a:pt x="1068" y="44"/>
                    </a:lnTo>
                    <a:lnTo>
                      <a:pt x="1032" y="26"/>
                    </a:lnTo>
                    <a:lnTo>
                      <a:pt x="988" y="26"/>
                    </a:lnTo>
                    <a:lnTo>
                      <a:pt x="962" y="26"/>
                    </a:lnTo>
                    <a:lnTo>
                      <a:pt x="944" y="35"/>
                    </a:lnTo>
                    <a:lnTo>
                      <a:pt x="944" y="35"/>
                    </a:lnTo>
                    <a:lnTo>
                      <a:pt x="944" y="53"/>
                    </a:lnTo>
                    <a:lnTo>
                      <a:pt x="944" y="53"/>
                    </a:lnTo>
                    <a:lnTo>
                      <a:pt x="935" y="53"/>
                    </a:lnTo>
                    <a:lnTo>
                      <a:pt x="935" y="53"/>
                    </a:lnTo>
                    <a:lnTo>
                      <a:pt x="900" y="44"/>
                    </a:lnTo>
                    <a:lnTo>
                      <a:pt x="882" y="53"/>
                    </a:lnTo>
                    <a:lnTo>
                      <a:pt x="882" y="53"/>
                    </a:lnTo>
                    <a:lnTo>
                      <a:pt x="874" y="62"/>
                    </a:lnTo>
                    <a:lnTo>
                      <a:pt x="882" y="79"/>
                    </a:lnTo>
                    <a:lnTo>
                      <a:pt x="882" y="79"/>
                    </a:lnTo>
                    <a:lnTo>
                      <a:pt x="856" y="79"/>
                    </a:lnTo>
                    <a:lnTo>
                      <a:pt x="856" y="79"/>
                    </a:lnTo>
                    <a:lnTo>
                      <a:pt x="812" y="79"/>
                    </a:lnTo>
                    <a:lnTo>
                      <a:pt x="794" y="88"/>
                    </a:lnTo>
                    <a:lnTo>
                      <a:pt x="794" y="88"/>
                    </a:lnTo>
                    <a:lnTo>
                      <a:pt x="785" y="106"/>
                    </a:lnTo>
                    <a:lnTo>
                      <a:pt x="785" y="106"/>
                    </a:lnTo>
                    <a:lnTo>
                      <a:pt x="785" y="115"/>
                    </a:lnTo>
                    <a:lnTo>
                      <a:pt x="776" y="124"/>
                    </a:lnTo>
                    <a:lnTo>
                      <a:pt x="776" y="124"/>
                    </a:lnTo>
                    <a:lnTo>
                      <a:pt x="759" y="124"/>
                    </a:lnTo>
                    <a:lnTo>
                      <a:pt x="741" y="115"/>
                    </a:lnTo>
                    <a:lnTo>
                      <a:pt x="741" y="115"/>
                    </a:lnTo>
                    <a:lnTo>
                      <a:pt x="715" y="97"/>
                    </a:lnTo>
                    <a:lnTo>
                      <a:pt x="679" y="88"/>
                    </a:lnTo>
                    <a:lnTo>
                      <a:pt x="644" y="88"/>
                    </a:lnTo>
                    <a:lnTo>
                      <a:pt x="626" y="97"/>
                    </a:lnTo>
                    <a:lnTo>
                      <a:pt x="626" y="97"/>
                    </a:lnTo>
                    <a:lnTo>
                      <a:pt x="618" y="106"/>
                    </a:lnTo>
                    <a:lnTo>
                      <a:pt x="618" y="115"/>
                    </a:lnTo>
                    <a:lnTo>
                      <a:pt x="618" y="115"/>
                    </a:lnTo>
                    <a:lnTo>
                      <a:pt x="609" y="115"/>
                    </a:lnTo>
                    <a:lnTo>
                      <a:pt x="609" y="115"/>
                    </a:lnTo>
                    <a:lnTo>
                      <a:pt x="574" y="124"/>
                    </a:lnTo>
                    <a:lnTo>
                      <a:pt x="565" y="124"/>
                    </a:lnTo>
                    <a:lnTo>
                      <a:pt x="565" y="132"/>
                    </a:lnTo>
                    <a:lnTo>
                      <a:pt x="565" y="132"/>
                    </a:lnTo>
                    <a:lnTo>
                      <a:pt x="565" y="141"/>
                    </a:lnTo>
                    <a:lnTo>
                      <a:pt x="574" y="150"/>
                    </a:lnTo>
                    <a:lnTo>
                      <a:pt x="574" y="150"/>
                    </a:lnTo>
                    <a:lnTo>
                      <a:pt x="574" y="159"/>
                    </a:lnTo>
                    <a:lnTo>
                      <a:pt x="574" y="159"/>
                    </a:lnTo>
                    <a:lnTo>
                      <a:pt x="556" y="159"/>
                    </a:lnTo>
                    <a:lnTo>
                      <a:pt x="556" y="159"/>
                    </a:lnTo>
                    <a:lnTo>
                      <a:pt x="538" y="150"/>
                    </a:lnTo>
                    <a:lnTo>
                      <a:pt x="538" y="150"/>
                    </a:lnTo>
                    <a:lnTo>
                      <a:pt x="494" y="132"/>
                    </a:lnTo>
                    <a:lnTo>
                      <a:pt x="468" y="141"/>
                    </a:lnTo>
                    <a:lnTo>
                      <a:pt x="450" y="150"/>
                    </a:lnTo>
                    <a:lnTo>
                      <a:pt x="450" y="150"/>
                    </a:lnTo>
                    <a:lnTo>
                      <a:pt x="424" y="168"/>
                    </a:lnTo>
                    <a:lnTo>
                      <a:pt x="424" y="168"/>
                    </a:lnTo>
                    <a:lnTo>
                      <a:pt x="424" y="177"/>
                    </a:lnTo>
                    <a:lnTo>
                      <a:pt x="424" y="177"/>
                    </a:lnTo>
                    <a:lnTo>
                      <a:pt x="397" y="168"/>
                    </a:lnTo>
                    <a:lnTo>
                      <a:pt x="362" y="168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74" y="194"/>
                    </a:lnTo>
                    <a:lnTo>
                      <a:pt x="265" y="212"/>
                    </a:lnTo>
                    <a:lnTo>
                      <a:pt x="265" y="212"/>
                    </a:lnTo>
                    <a:lnTo>
                      <a:pt x="265" y="221"/>
                    </a:lnTo>
                    <a:lnTo>
                      <a:pt x="274" y="229"/>
                    </a:lnTo>
                    <a:lnTo>
                      <a:pt x="274" y="229"/>
                    </a:lnTo>
                    <a:lnTo>
                      <a:pt x="300" y="238"/>
                    </a:lnTo>
                    <a:lnTo>
                      <a:pt x="335" y="229"/>
                    </a:lnTo>
                    <a:lnTo>
                      <a:pt x="335" y="229"/>
                    </a:lnTo>
                    <a:lnTo>
                      <a:pt x="335" y="238"/>
                    </a:lnTo>
                    <a:lnTo>
                      <a:pt x="335" y="238"/>
                    </a:lnTo>
                    <a:lnTo>
                      <a:pt x="344" y="247"/>
                    </a:lnTo>
                    <a:lnTo>
                      <a:pt x="371" y="256"/>
                    </a:lnTo>
                    <a:lnTo>
                      <a:pt x="371" y="256"/>
                    </a:lnTo>
                    <a:lnTo>
                      <a:pt x="362" y="274"/>
                    </a:lnTo>
                    <a:lnTo>
                      <a:pt x="362" y="274"/>
                    </a:lnTo>
                    <a:lnTo>
                      <a:pt x="362" y="291"/>
                    </a:lnTo>
                    <a:lnTo>
                      <a:pt x="371" y="300"/>
                    </a:lnTo>
                    <a:lnTo>
                      <a:pt x="397" y="309"/>
                    </a:lnTo>
                    <a:lnTo>
                      <a:pt x="397" y="309"/>
                    </a:lnTo>
                    <a:lnTo>
                      <a:pt x="415" y="309"/>
                    </a:lnTo>
                    <a:lnTo>
                      <a:pt x="415" y="309"/>
                    </a:lnTo>
                    <a:lnTo>
                      <a:pt x="415" y="327"/>
                    </a:lnTo>
                    <a:lnTo>
                      <a:pt x="432" y="335"/>
                    </a:lnTo>
                    <a:lnTo>
                      <a:pt x="432" y="335"/>
                    </a:lnTo>
                    <a:lnTo>
                      <a:pt x="468" y="344"/>
                    </a:lnTo>
                    <a:lnTo>
                      <a:pt x="512" y="344"/>
                    </a:lnTo>
                    <a:lnTo>
                      <a:pt x="547" y="344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44"/>
                    </a:lnTo>
                    <a:lnTo>
                      <a:pt x="574" y="344"/>
                    </a:lnTo>
                    <a:lnTo>
                      <a:pt x="574" y="353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591" y="371"/>
                    </a:lnTo>
                    <a:lnTo>
                      <a:pt x="591" y="371"/>
                    </a:lnTo>
                    <a:lnTo>
                      <a:pt x="582" y="371"/>
                    </a:lnTo>
                    <a:lnTo>
                      <a:pt x="565" y="388"/>
                    </a:lnTo>
                    <a:lnTo>
                      <a:pt x="556" y="406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47" y="415"/>
                    </a:lnTo>
                    <a:lnTo>
                      <a:pt x="547" y="415"/>
                    </a:lnTo>
                    <a:lnTo>
                      <a:pt x="538" y="406"/>
                    </a:lnTo>
                    <a:lnTo>
                      <a:pt x="538" y="406"/>
                    </a:lnTo>
                    <a:lnTo>
                      <a:pt x="547" y="397"/>
                    </a:lnTo>
                    <a:lnTo>
                      <a:pt x="538" y="380"/>
                    </a:lnTo>
                    <a:lnTo>
                      <a:pt x="538" y="380"/>
                    </a:lnTo>
                    <a:lnTo>
                      <a:pt x="529" y="371"/>
                    </a:lnTo>
                    <a:lnTo>
                      <a:pt x="512" y="371"/>
                    </a:lnTo>
                    <a:lnTo>
                      <a:pt x="503" y="362"/>
                    </a:lnTo>
                    <a:lnTo>
                      <a:pt x="485" y="371"/>
                    </a:lnTo>
                    <a:lnTo>
                      <a:pt x="485" y="371"/>
                    </a:lnTo>
                    <a:lnTo>
                      <a:pt x="476" y="380"/>
                    </a:lnTo>
                    <a:lnTo>
                      <a:pt x="468" y="388"/>
                    </a:lnTo>
                    <a:lnTo>
                      <a:pt x="468" y="388"/>
                    </a:lnTo>
                    <a:lnTo>
                      <a:pt x="459" y="380"/>
                    </a:lnTo>
                    <a:lnTo>
                      <a:pt x="441" y="362"/>
                    </a:lnTo>
                    <a:lnTo>
                      <a:pt x="441" y="362"/>
                    </a:lnTo>
                    <a:lnTo>
                      <a:pt x="441" y="353"/>
                    </a:lnTo>
                    <a:lnTo>
                      <a:pt x="424" y="344"/>
                    </a:lnTo>
                    <a:lnTo>
                      <a:pt x="379" y="327"/>
                    </a:lnTo>
                    <a:lnTo>
                      <a:pt x="379" y="327"/>
                    </a:lnTo>
                    <a:lnTo>
                      <a:pt x="326" y="300"/>
                    </a:lnTo>
                    <a:lnTo>
                      <a:pt x="291" y="291"/>
                    </a:lnTo>
                    <a:lnTo>
                      <a:pt x="265" y="265"/>
                    </a:lnTo>
                    <a:lnTo>
                      <a:pt x="265" y="265"/>
                    </a:lnTo>
                    <a:lnTo>
                      <a:pt x="229" y="247"/>
                    </a:lnTo>
                    <a:lnTo>
                      <a:pt x="194" y="238"/>
                    </a:lnTo>
                    <a:lnTo>
                      <a:pt x="159" y="238"/>
                    </a:lnTo>
                    <a:lnTo>
                      <a:pt x="141" y="238"/>
                    </a:lnTo>
                    <a:lnTo>
                      <a:pt x="141" y="238"/>
                    </a:lnTo>
                    <a:lnTo>
                      <a:pt x="132" y="256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41" y="265"/>
                    </a:lnTo>
                    <a:lnTo>
                      <a:pt x="150" y="274"/>
                    </a:lnTo>
                    <a:lnTo>
                      <a:pt x="150" y="274"/>
                    </a:lnTo>
                    <a:lnTo>
                      <a:pt x="115" y="274"/>
                    </a:lnTo>
                    <a:lnTo>
                      <a:pt x="106" y="282"/>
                    </a:lnTo>
                    <a:lnTo>
                      <a:pt x="97" y="291"/>
                    </a:lnTo>
                    <a:lnTo>
                      <a:pt x="97" y="291"/>
                    </a:lnTo>
                    <a:lnTo>
                      <a:pt x="97" y="309"/>
                    </a:lnTo>
                    <a:lnTo>
                      <a:pt x="115" y="318"/>
                    </a:lnTo>
                    <a:lnTo>
                      <a:pt x="115" y="318"/>
                    </a:lnTo>
                    <a:lnTo>
                      <a:pt x="79" y="318"/>
                    </a:lnTo>
                    <a:lnTo>
                      <a:pt x="79" y="318"/>
                    </a:lnTo>
                    <a:lnTo>
                      <a:pt x="62" y="327"/>
                    </a:lnTo>
                    <a:lnTo>
                      <a:pt x="53" y="335"/>
                    </a:lnTo>
                    <a:lnTo>
                      <a:pt x="44" y="344"/>
                    </a:lnTo>
                    <a:lnTo>
                      <a:pt x="35" y="362"/>
                    </a:lnTo>
                    <a:lnTo>
                      <a:pt x="35" y="362"/>
                    </a:lnTo>
                    <a:lnTo>
                      <a:pt x="35" y="371"/>
                    </a:lnTo>
                    <a:lnTo>
                      <a:pt x="44" y="388"/>
                    </a:lnTo>
                    <a:lnTo>
                      <a:pt x="62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62" y="406"/>
                    </a:lnTo>
                    <a:lnTo>
                      <a:pt x="62" y="406"/>
                    </a:lnTo>
                    <a:lnTo>
                      <a:pt x="27" y="406"/>
                    </a:lnTo>
                    <a:lnTo>
                      <a:pt x="9" y="415"/>
                    </a:lnTo>
                    <a:lnTo>
                      <a:pt x="9" y="424"/>
                    </a:lnTo>
                    <a:lnTo>
                      <a:pt x="9" y="424"/>
                    </a:lnTo>
                    <a:lnTo>
                      <a:pt x="9" y="441"/>
                    </a:lnTo>
                    <a:lnTo>
                      <a:pt x="18" y="450"/>
                    </a:lnTo>
                    <a:lnTo>
                      <a:pt x="35" y="459"/>
                    </a:lnTo>
                    <a:close/>
                    <a:moveTo>
                      <a:pt x="988" y="309"/>
                    </a:moveTo>
                    <a:lnTo>
                      <a:pt x="988" y="309"/>
                    </a:lnTo>
                    <a:lnTo>
                      <a:pt x="988" y="318"/>
                    </a:lnTo>
                    <a:lnTo>
                      <a:pt x="979" y="327"/>
                    </a:lnTo>
                    <a:lnTo>
                      <a:pt x="979" y="327"/>
                    </a:lnTo>
                    <a:lnTo>
                      <a:pt x="935" y="344"/>
                    </a:lnTo>
                    <a:lnTo>
                      <a:pt x="891" y="353"/>
                    </a:lnTo>
                    <a:lnTo>
                      <a:pt x="891" y="353"/>
                    </a:lnTo>
                    <a:lnTo>
                      <a:pt x="953" y="335"/>
                    </a:lnTo>
                    <a:lnTo>
                      <a:pt x="971" y="318"/>
                    </a:lnTo>
                    <a:lnTo>
                      <a:pt x="988" y="309"/>
                    </a:lnTo>
                    <a:close/>
                    <a:moveTo>
                      <a:pt x="882" y="759"/>
                    </a:moveTo>
                    <a:lnTo>
                      <a:pt x="882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82" y="750"/>
                    </a:lnTo>
                    <a:lnTo>
                      <a:pt x="882" y="750"/>
                    </a:lnTo>
                    <a:lnTo>
                      <a:pt x="900" y="750"/>
                    </a:lnTo>
                    <a:lnTo>
                      <a:pt x="900" y="750"/>
                    </a:lnTo>
                    <a:lnTo>
                      <a:pt x="882" y="759"/>
                    </a:lnTo>
                    <a:close/>
                    <a:moveTo>
                      <a:pt x="759" y="353"/>
                    </a:moveTo>
                    <a:lnTo>
                      <a:pt x="759" y="353"/>
                    </a:lnTo>
                    <a:lnTo>
                      <a:pt x="759" y="353"/>
                    </a:lnTo>
                    <a:lnTo>
                      <a:pt x="759" y="353"/>
                    </a:lnTo>
                    <a:lnTo>
                      <a:pt x="776" y="353"/>
                    </a:lnTo>
                    <a:lnTo>
                      <a:pt x="794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794" y="362"/>
                    </a:lnTo>
                    <a:lnTo>
                      <a:pt x="794" y="362"/>
                    </a:lnTo>
                    <a:lnTo>
                      <a:pt x="785" y="371"/>
                    </a:lnTo>
                    <a:lnTo>
                      <a:pt x="776" y="380"/>
                    </a:lnTo>
                    <a:lnTo>
                      <a:pt x="776" y="380"/>
                    </a:lnTo>
                    <a:lnTo>
                      <a:pt x="776" y="397"/>
                    </a:lnTo>
                    <a:lnTo>
                      <a:pt x="785" y="406"/>
                    </a:lnTo>
                    <a:lnTo>
                      <a:pt x="821" y="433"/>
                    </a:lnTo>
                    <a:lnTo>
                      <a:pt x="821" y="433"/>
                    </a:lnTo>
                    <a:lnTo>
                      <a:pt x="838" y="441"/>
                    </a:lnTo>
                    <a:lnTo>
                      <a:pt x="838" y="441"/>
                    </a:lnTo>
                    <a:lnTo>
                      <a:pt x="812" y="433"/>
                    </a:lnTo>
                    <a:lnTo>
                      <a:pt x="785" y="415"/>
                    </a:lnTo>
                    <a:lnTo>
                      <a:pt x="785" y="415"/>
                    </a:lnTo>
                    <a:lnTo>
                      <a:pt x="750" y="388"/>
                    </a:lnTo>
                    <a:lnTo>
                      <a:pt x="715" y="380"/>
                    </a:lnTo>
                    <a:lnTo>
                      <a:pt x="715" y="380"/>
                    </a:lnTo>
                    <a:lnTo>
                      <a:pt x="741" y="371"/>
                    </a:lnTo>
                    <a:lnTo>
                      <a:pt x="759" y="353"/>
                    </a:lnTo>
                    <a:close/>
                    <a:moveTo>
                      <a:pt x="574" y="556"/>
                    </a:moveTo>
                    <a:lnTo>
                      <a:pt x="574" y="556"/>
                    </a:lnTo>
                    <a:lnTo>
                      <a:pt x="609" y="547"/>
                    </a:lnTo>
                    <a:lnTo>
                      <a:pt x="609" y="547"/>
                    </a:lnTo>
                    <a:lnTo>
                      <a:pt x="653" y="538"/>
                    </a:lnTo>
                    <a:lnTo>
                      <a:pt x="662" y="530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97" y="538"/>
                    </a:lnTo>
                    <a:lnTo>
                      <a:pt x="697" y="538"/>
                    </a:lnTo>
                    <a:lnTo>
                      <a:pt x="724" y="574"/>
                    </a:lnTo>
                    <a:lnTo>
                      <a:pt x="724" y="574"/>
                    </a:lnTo>
                    <a:lnTo>
                      <a:pt x="662" y="556"/>
                    </a:lnTo>
                    <a:lnTo>
                      <a:pt x="662" y="556"/>
                    </a:lnTo>
                    <a:lnTo>
                      <a:pt x="635" y="556"/>
                    </a:lnTo>
                    <a:lnTo>
                      <a:pt x="600" y="556"/>
                    </a:lnTo>
                    <a:lnTo>
                      <a:pt x="574" y="565"/>
                    </a:lnTo>
                    <a:lnTo>
                      <a:pt x="538" y="583"/>
                    </a:lnTo>
                    <a:lnTo>
                      <a:pt x="538" y="583"/>
                    </a:lnTo>
                    <a:lnTo>
                      <a:pt x="556" y="565"/>
                    </a:lnTo>
                    <a:lnTo>
                      <a:pt x="574" y="556"/>
                    </a:lnTo>
                    <a:close/>
                    <a:moveTo>
                      <a:pt x="635" y="653"/>
                    </a:moveTo>
                    <a:lnTo>
                      <a:pt x="635" y="653"/>
                    </a:lnTo>
                    <a:lnTo>
                      <a:pt x="635" y="662"/>
                    </a:lnTo>
                    <a:lnTo>
                      <a:pt x="635" y="662"/>
                    </a:lnTo>
                    <a:lnTo>
                      <a:pt x="626" y="671"/>
                    </a:lnTo>
                    <a:lnTo>
                      <a:pt x="626" y="680"/>
                    </a:lnTo>
                    <a:lnTo>
                      <a:pt x="626" y="680"/>
                    </a:lnTo>
                    <a:lnTo>
                      <a:pt x="626" y="689"/>
                    </a:lnTo>
                    <a:lnTo>
                      <a:pt x="635" y="697"/>
                    </a:lnTo>
                    <a:lnTo>
                      <a:pt x="662" y="715"/>
                    </a:lnTo>
                    <a:lnTo>
                      <a:pt x="662" y="715"/>
                    </a:lnTo>
                    <a:lnTo>
                      <a:pt x="679" y="733"/>
                    </a:lnTo>
                    <a:lnTo>
                      <a:pt x="688" y="741"/>
                    </a:lnTo>
                    <a:lnTo>
                      <a:pt x="688" y="741"/>
                    </a:lnTo>
                    <a:lnTo>
                      <a:pt x="679" y="741"/>
                    </a:lnTo>
                    <a:lnTo>
                      <a:pt x="679" y="741"/>
                    </a:lnTo>
                    <a:lnTo>
                      <a:pt x="653" y="741"/>
                    </a:lnTo>
                    <a:lnTo>
                      <a:pt x="644" y="724"/>
                    </a:lnTo>
                    <a:lnTo>
                      <a:pt x="644" y="724"/>
                    </a:lnTo>
                    <a:lnTo>
                      <a:pt x="635" y="706"/>
                    </a:lnTo>
                    <a:lnTo>
                      <a:pt x="618" y="697"/>
                    </a:lnTo>
                    <a:lnTo>
                      <a:pt x="600" y="680"/>
                    </a:lnTo>
                    <a:lnTo>
                      <a:pt x="574" y="671"/>
                    </a:lnTo>
                    <a:lnTo>
                      <a:pt x="574" y="671"/>
                    </a:lnTo>
                    <a:lnTo>
                      <a:pt x="635" y="653"/>
                    </a:lnTo>
                    <a:close/>
                    <a:moveTo>
                      <a:pt x="565" y="459"/>
                    </a:moveTo>
                    <a:lnTo>
                      <a:pt x="565" y="459"/>
                    </a:lnTo>
                    <a:lnTo>
                      <a:pt x="565" y="459"/>
                    </a:lnTo>
                    <a:lnTo>
                      <a:pt x="565" y="459"/>
                    </a:lnTo>
                    <a:lnTo>
                      <a:pt x="582" y="477"/>
                    </a:lnTo>
                    <a:lnTo>
                      <a:pt x="582" y="477"/>
                    </a:lnTo>
                    <a:lnTo>
                      <a:pt x="556" y="468"/>
                    </a:lnTo>
                    <a:lnTo>
                      <a:pt x="556" y="468"/>
                    </a:lnTo>
                    <a:lnTo>
                      <a:pt x="565" y="459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2" name="Freeform 9">
                <a:extLst>
                  <a:ext uri="{FF2B5EF4-FFF2-40B4-BE49-F238E27FC236}">
                    <a16:creationId xmlns:a16="http://schemas.microsoft.com/office/drawing/2014/main" id="{B9CF1770-AB66-1C4D-8417-8D484F53CB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4275" y="1957388"/>
                <a:ext cx="69850" cy="28575"/>
              </a:xfrm>
              <a:custGeom>
                <a:avLst/>
                <a:gdLst>
                  <a:gd name="T0" fmla="*/ 62 w 195"/>
                  <a:gd name="T1" fmla="*/ 79 h 80"/>
                  <a:gd name="T2" fmla="*/ 62 w 195"/>
                  <a:gd name="T3" fmla="*/ 79 h 80"/>
                  <a:gd name="T4" fmla="*/ 97 w 195"/>
                  <a:gd name="T5" fmla="*/ 70 h 80"/>
                  <a:gd name="T6" fmla="*/ 124 w 195"/>
                  <a:gd name="T7" fmla="*/ 61 h 80"/>
                  <a:gd name="T8" fmla="*/ 177 w 195"/>
                  <a:gd name="T9" fmla="*/ 44 h 80"/>
                  <a:gd name="T10" fmla="*/ 177 w 195"/>
                  <a:gd name="T11" fmla="*/ 44 h 80"/>
                  <a:gd name="T12" fmla="*/ 186 w 195"/>
                  <a:gd name="T13" fmla="*/ 35 h 80"/>
                  <a:gd name="T14" fmla="*/ 194 w 195"/>
                  <a:gd name="T15" fmla="*/ 26 h 80"/>
                  <a:gd name="T16" fmla="*/ 194 w 195"/>
                  <a:gd name="T17" fmla="*/ 17 h 80"/>
                  <a:gd name="T18" fmla="*/ 194 w 195"/>
                  <a:gd name="T19" fmla="*/ 17 h 80"/>
                  <a:gd name="T20" fmla="*/ 177 w 195"/>
                  <a:gd name="T21" fmla="*/ 0 h 80"/>
                  <a:gd name="T22" fmla="*/ 150 w 195"/>
                  <a:gd name="T23" fmla="*/ 0 h 80"/>
                  <a:gd name="T24" fmla="*/ 150 w 195"/>
                  <a:gd name="T25" fmla="*/ 0 h 80"/>
                  <a:gd name="T26" fmla="*/ 80 w 195"/>
                  <a:gd name="T27" fmla="*/ 9 h 80"/>
                  <a:gd name="T28" fmla="*/ 27 w 195"/>
                  <a:gd name="T29" fmla="*/ 17 h 80"/>
                  <a:gd name="T30" fmla="*/ 9 w 195"/>
                  <a:gd name="T31" fmla="*/ 26 h 80"/>
                  <a:gd name="T32" fmla="*/ 0 w 195"/>
                  <a:gd name="T33" fmla="*/ 35 h 80"/>
                  <a:gd name="T34" fmla="*/ 0 w 195"/>
                  <a:gd name="T35" fmla="*/ 35 h 80"/>
                  <a:gd name="T36" fmla="*/ 0 w 195"/>
                  <a:gd name="T37" fmla="*/ 44 h 80"/>
                  <a:gd name="T38" fmla="*/ 9 w 195"/>
                  <a:gd name="T39" fmla="*/ 61 h 80"/>
                  <a:gd name="T40" fmla="*/ 9 w 195"/>
                  <a:gd name="T41" fmla="*/ 61 h 80"/>
                  <a:gd name="T42" fmla="*/ 36 w 195"/>
                  <a:gd name="T43" fmla="*/ 70 h 80"/>
                  <a:gd name="T44" fmla="*/ 62 w 195"/>
                  <a:gd name="T4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5" h="80">
                    <a:moveTo>
                      <a:pt x="62" y="79"/>
                    </a:moveTo>
                    <a:lnTo>
                      <a:pt x="62" y="79"/>
                    </a:lnTo>
                    <a:lnTo>
                      <a:pt x="97" y="70"/>
                    </a:lnTo>
                    <a:lnTo>
                      <a:pt x="124" y="61"/>
                    </a:lnTo>
                    <a:lnTo>
                      <a:pt x="177" y="44"/>
                    </a:lnTo>
                    <a:lnTo>
                      <a:pt x="177" y="44"/>
                    </a:lnTo>
                    <a:lnTo>
                      <a:pt x="186" y="35"/>
                    </a:lnTo>
                    <a:lnTo>
                      <a:pt x="194" y="26"/>
                    </a:lnTo>
                    <a:lnTo>
                      <a:pt x="194" y="17"/>
                    </a:lnTo>
                    <a:lnTo>
                      <a:pt x="194" y="17"/>
                    </a:lnTo>
                    <a:lnTo>
                      <a:pt x="177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80" y="9"/>
                    </a:lnTo>
                    <a:lnTo>
                      <a:pt x="27" y="17"/>
                    </a:lnTo>
                    <a:lnTo>
                      <a:pt x="9" y="26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36" y="70"/>
                    </a:lnTo>
                    <a:lnTo>
                      <a:pt x="62" y="7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" name="Freeform 10">
                <a:extLst>
                  <a:ext uri="{FF2B5EF4-FFF2-40B4-BE49-F238E27FC236}">
                    <a16:creationId xmlns:a16="http://schemas.microsoft.com/office/drawing/2014/main" id="{FD6CFA5D-9057-7246-9C71-BE15EDE52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250" y="1957388"/>
                <a:ext cx="41275" cy="38100"/>
              </a:xfrm>
              <a:custGeom>
                <a:avLst/>
                <a:gdLst>
                  <a:gd name="T0" fmla="*/ 62 w 116"/>
                  <a:gd name="T1" fmla="*/ 106 h 107"/>
                  <a:gd name="T2" fmla="*/ 62 w 116"/>
                  <a:gd name="T3" fmla="*/ 106 h 107"/>
                  <a:gd name="T4" fmla="*/ 89 w 116"/>
                  <a:gd name="T5" fmla="*/ 106 h 107"/>
                  <a:gd name="T6" fmla="*/ 89 w 116"/>
                  <a:gd name="T7" fmla="*/ 106 h 107"/>
                  <a:gd name="T8" fmla="*/ 106 w 116"/>
                  <a:gd name="T9" fmla="*/ 106 h 107"/>
                  <a:gd name="T10" fmla="*/ 115 w 116"/>
                  <a:gd name="T11" fmla="*/ 97 h 107"/>
                  <a:gd name="T12" fmla="*/ 115 w 116"/>
                  <a:gd name="T13" fmla="*/ 97 h 107"/>
                  <a:gd name="T14" fmla="*/ 115 w 116"/>
                  <a:gd name="T15" fmla="*/ 79 h 107"/>
                  <a:gd name="T16" fmla="*/ 115 w 116"/>
                  <a:gd name="T17" fmla="*/ 61 h 107"/>
                  <a:gd name="T18" fmla="*/ 115 w 116"/>
                  <a:gd name="T19" fmla="*/ 61 h 107"/>
                  <a:gd name="T20" fmla="*/ 98 w 116"/>
                  <a:gd name="T21" fmla="*/ 35 h 107"/>
                  <a:gd name="T22" fmla="*/ 71 w 116"/>
                  <a:gd name="T23" fmla="*/ 17 h 107"/>
                  <a:gd name="T24" fmla="*/ 45 w 116"/>
                  <a:gd name="T25" fmla="*/ 9 h 107"/>
                  <a:gd name="T26" fmla="*/ 27 w 116"/>
                  <a:gd name="T27" fmla="*/ 0 h 107"/>
                  <a:gd name="T28" fmla="*/ 27 w 116"/>
                  <a:gd name="T29" fmla="*/ 0 h 107"/>
                  <a:gd name="T30" fmla="*/ 9 w 116"/>
                  <a:gd name="T31" fmla="*/ 9 h 107"/>
                  <a:gd name="T32" fmla="*/ 0 w 116"/>
                  <a:gd name="T33" fmla="*/ 26 h 107"/>
                  <a:gd name="T34" fmla="*/ 0 w 116"/>
                  <a:gd name="T35" fmla="*/ 26 h 107"/>
                  <a:gd name="T36" fmla="*/ 9 w 116"/>
                  <a:gd name="T37" fmla="*/ 44 h 107"/>
                  <a:gd name="T38" fmla="*/ 18 w 116"/>
                  <a:gd name="T39" fmla="*/ 70 h 107"/>
                  <a:gd name="T40" fmla="*/ 45 w 116"/>
                  <a:gd name="T41" fmla="*/ 88 h 107"/>
                  <a:gd name="T42" fmla="*/ 62 w 116"/>
                  <a:gd name="T43" fmla="*/ 10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107">
                    <a:moveTo>
                      <a:pt x="62" y="106"/>
                    </a:moveTo>
                    <a:lnTo>
                      <a:pt x="62" y="106"/>
                    </a:lnTo>
                    <a:lnTo>
                      <a:pt x="89" y="106"/>
                    </a:lnTo>
                    <a:lnTo>
                      <a:pt x="89" y="106"/>
                    </a:lnTo>
                    <a:lnTo>
                      <a:pt x="106" y="106"/>
                    </a:lnTo>
                    <a:lnTo>
                      <a:pt x="115" y="97"/>
                    </a:lnTo>
                    <a:lnTo>
                      <a:pt x="115" y="97"/>
                    </a:lnTo>
                    <a:lnTo>
                      <a:pt x="115" y="79"/>
                    </a:lnTo>
                    <a:lnTo>
                      <a:pt x="115" y="61"/>
                    </a:lnTo>
                    <a:lnTo>
                      <a:pt x="115" y="61"/>
                    </a:lnTo>
                    <a:lnTo>
                      <a:pt x="98" y="35"/>
                    </a:lnTo>
                    <a:lnTo>
                      <a:pt x="71" y="17"/>
                    </a:lnTo>
                    <a:lnTo>
                      <a:pt x="45" y="9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18" y="70"/>
                    </a:lnTo>
                    <a:lnTo>
                      <a:pt x="45" y="88"/>
                    </a:lnTo>
                    <a:lnTo>
                      <a:pt x="62" y="106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" name="Freeform 11">
                <a:extLst>
                  <a:ext uri="{FF2B5EF4-FFF2-40B4-BE49-F238E27FC236}">
                    <a16:creationId xmlns:a16="http://schemas.microsoft.com/office/drawing/2014/main" id="{C0AB4BA0-CE0C-B849-B1E6-5392FBD51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4588" y="1911350"/>
                <a:ext cx="76200" cy="50800"/>
              </a:xfrm>
              <a:custGeom>
                <a:avLst/>
                <a:gdLst>
                  <a:gd name="T0" fmla="*/ 88 w 212"/>
                  <a:gd name="T1" fmla="*/ 141 h 142"/>
                  <a:gd name="T2" fmla="*/ 88 w 212"/>
                  <a:gd name="T3" fmla="*/ 141 h 142"/>
                  <a:gd name="T4" fmla="*/ 141 w 212"/>
                  <a:gd name="T5" fmla="*/ 141 h 142"/>
                  <a:gd name="T6" fmla="*/ 185 w 212"/>
                  <a:gd name="T7" fmla="*/ 124 h 142"/>
                  <a:gd name="T8" fmla="*/ 185 w 212"/>
                  <a:gd name="T9" fmla="*/ 124 h 142"/>
                  <a:gd name="T10" fmla="*/ 203 w 212"/>
                  <a:gd name="T11" fmla="*/ 124 h 142"/>
                  <a:gd name="T12" fmla="*/ 211 w 212"/>
                  <a:gd name="T13" fmla="*/ 106 h 142"/>
                  <a:gd name="T14" fmla="*/ 211 w 212"/>
                  <a:gd name="T15" fmla="*/ 106 h 142"/>
                  <a:gd name="T16" fmla="*/ 211 w 212"/>
                  <a:gd name="T17" fmla="*/ 97 h 142"/>
                  <a:gd name="T18" fmla="*/ 203 w 212"/>
                  <a:gd name="T19" fmla="*/ 88 h 142"/>
                  <a:gd name="T20" fmla="*/ 203 w 212"/>
                  <a:gd name="T21" fmla="*/ 88 h 142"/>
                  <a:gd name="T22" fmla="*/ 194 w 212"/>
                  <a:gd name="T23" fmla="*/ 88 h 142"/>
                  <a:gd name="T24" fmla="*/ 194 w 212"/>
                  <a:gd name="T25" fmla="*/ 88 h 142"/>
                  <a:gd name="T26" fmla="*/ 203 w 212"/>
                  <a:gd name="T27" fmla="*/ 88 h 142"/>
                  <a:gd name="T28" fmla="*/ 203 w 212"/>
                  <a:gd name="T29" fmla="*/ 88 h 142"/>
                  <a:gd name="T30" fmla="*/ 211 w 212"/>
                  <a:gd name="T31" fmla="*/ 71 h 142"/>
                  <a:gd name="T32" fmla="*/ 203 w 212"/>
                  <a:gd name="T33" fmla="*/ 53 h 142"/>
                  <a:gd name="T34" fmla="*/ 203 w 212"/>
                  <a:gd name="T35" fmla="*/ 53 h 142"/>
                  <a:gd name="T36" fmla="*/ 194 w 212"/>
                  <a:gd name="T37" fmla="*/ 44 h 142"/>
                  <a:gd name="T38" fmla="*/ 185 w 212"/>
                  <a:gd name="T39" fmla="*/ 35 h 142"/>
                  <a:gd name="T40" fmla="*/ 158 w 212"/>
                  <a:gd name="T41" fmla="*/ 35 h 142"/>
                  <a:gd name="T42" fmla="*/ 158 w 212"/>
                  <a:gd name="T43" fmla="*/ 35 h 142"/>
                  <a:gd name="T44" fmla="*/ 123 w 212"/>
                  <a:gd name="T45" fmla="*/ 35 h 142"/>
                  <a:gd name="T46" fmla="*/ 123 w 212"/>
                  <a:gd name="T47" fmla="*/ 35 h 142"/>
                  <a:gd name="T48" fmla="*/ 97 w 212"/>
                  <a:gd name="T49" fmla="*/ 27 h 142"/>
                  <a:gd name="T50" fmla="*/ 97 w 212"/>
                  <a:gd name="T51" fmla="*/ 27 h 142"/>
                  <a:gd name="T52" fmla="*/ 44 w 212"/>
                  <a:gd name="T53" fmla="*/ 0 h 142"/>
                  <a:gd name="T54" fmla="*/ 17 w 212"/>
                  <a:gd name="T55" fmla="*/ 0 h 142"/>
                  <a:gd name="T56" fmla="*/ 8 w 212"/>
                  <a:gd name="T57" fmla="*/ 9 h 142"/>
                  <a:gd name="T58" fmla="*/ 8 w 212"/>
                  <a:gd name="T59" fmla="*/ 9 h 142"/>
                  <a:gd name="T60" fmla="*/ 0 w 212"/>
                  <a:gd name="T61" fmla="*/ 27 h 142"/>
                  <a:gd name="T62" fmla="*/ 0 w 212"/>
                  <a:gd name="T63" fmla="*/ 44 h 142"/>
                  <a:gd name="T64" fmla="*/ 17 w 212"/>
                  <a:gd name="T65" fmla="*/ 80 h 142"/>
                  <a:gd name="T66" fmla="*/ 17 w 212"/>
                  <a:gd name="T67" fmla="*/ 80 h 142"/>
                  <a:gd name="T68" fmla="*/ 44 w 212"/>
                  <a:gd name="T69" fmla="*/ 124 h 142"/>
                  <a:gd name="T70" fmla="*/ 61 w 212"/>
                  <a:gd name="T71" fmla="*/ 141 h 142"/>
                  <a:gd name="T72" fmla="*/ 88 w 212"/>
                  <a:gd name="T73" fmla="*/ 14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2" h="142">
                    <a:moveTo>
                      <a:pt x="88" y="141"/>
                    </a:moveTo>
                    <a:lnTo>
                      <a:pt x="88" y="141"/>
                    </a:lnTo>
                    <a:lnTo>
                      <a:pt x="141" y="141"/>
                    </a:lnTo>
                    <a:lnTo>
                      <a:pt x="185" y="124"/>
                    </a:lnTo>
                    <a:lnTo>
                      <a:pt x="185" y="124"/>
                    </a:lnTo>
                    <a:lnTo>
                      <a:pt x="203" y="124"/>
                    </a:lnTo>
                    <a:lnTo>
                      <a:pt x="211" y="106"/>
                    </a:lnTo>
                    <a:lnTo>
                      <a:pt x="211" y="106"/>
                    </a:lnTo>
                    <a:lnTo>
                      <a:pt x="211" y="97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194" y="88"/>
                    </a:lnTo>
                    <a:lnTo>
                      <a:pt x="194" y="88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211" y="71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94" y="44"/>
                    </a:lnTo>
                    <a:lnTo>
                      <a:pt x="185" y="35"/>
                    </a:lnTo>
                    <a:lnTo>
                      <a:pt x="158" y="35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123" y="35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27"/>
                    </a:lnTo>
                    <a:lnTo>
                      <a:pt x="0" y="44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44" y="124"/>
                    </a:lnTo>
                    <a:lnTo>
                      <a:pt x="61" y="141"/>
                    </a:lnTo>
                    <a:lnTo>
                      <a:pt x="88" y="14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5" name="Freeform 12">
                <a:extLst>
                  <a:ext uri="{FF2B5EF4-FFF2-40B4-BE49-F238E27FC236}">
                    <a16:creationId xmlns:a16="http://schemas.microsoft.com/office/drawing/2014/main" id="{E9B3FA09-1EE2-564E-9742-EF9937CBC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2700" y="1962150"/>
                <a:ext cx="41275" cy="28575"/>
              </a:xfrm>
              <a:custGeom>
                <a:avLst/>
                <a:gdLst>
                  <a:gd name="T0" fmla="*/ 53 w 116"/>
                  <a:gd name="T1" fmla="*/ 80 h 81"/>
                  <a:gd name="T2" fmla="*/ 53 w 116"/>
                  <a:gd name="T3" fmla="*/ 80 h 81"/>
                  <a:gd name="T4" fmla="*/ 88 w 116"/>
                  <a:gd name="T5" fmla="*/ 71 h 81"/>
                  <a:gd name="T6" fmla="*/ 106 w 116"/>
                  <a:gd name="T7" fmla="*/ 62 h 81"/>
                  <a:gd name="T8" fmla="*/ 115 w 116"/>
                  <a:gd name="T9" fmla="*/ 53 h 81"/>
                  <a:gd name="T10" fmla="*/ 115 w 116"/>
                  <a:gd name="T11" fmla="*/ 53 h 81"/>
                  <a:gd name="T12" fmla="*/ 115 w 116"/>
                  <a:gd name="T13" fmla="*/ 36 h 81"/>
                  <a:gd name="T14" fmla="*/ 106 w 116"/>
                  <a:gd name="T15" fmla="*/ 27 h 81"/>
                  <a:gd name="T16" fmla="*/ 97 w 116"/>
                  <a:gd name="T17" fmla="*/ 9 h 81"/>
                  <a:gd name="T18" fmla="*/ 97 w 116"/>
                  <a:gd name="T19" fmla="*/ 9 h 81"/>
                  <a:gd name="T20" fmla="*/ 97 w 116"/>
                  <a:gd name="T21" fmla="*/ 9 h 81"/>
                  <a:gd name="T22" fmla="*/ 97 w 116"/>
                  <a:gd name="T23" fmla="*/ 9 h 81"/>
                  <a:gd name="T24" fmla="*/ 62 w 116"/>
                  <a:gd name="T25" fmla="*/ 0 h 81"/>
                  <a:gd name="T26" fmla="*/ 35 w 116"/>
                  <a:gd name="T27" fmla="*/ 9 h 81"/>
                  <a:gd name="T28" fmla="*/ 17 w 116"/>
                  <a:gd name="T29" fmla="*/ 18 h 81"/>
                  <a:gd name="T30" fmla="*/ 9 w 116"/>
                  <a:gd name="T31" fmla="*/ 36 h 81"/>
                  <a:gd name="T32" fmla="*/ 9 w 116"/>
                  <a:gd name="T33" fmla="*/ 36 h 81"/>
                  <a:gd name="T34" fmla="*/ 0 w 116"/>
                  <a:gd name="T35" fmla="*/ 53 h 81"/>
                  <a:gd name="T36" fmla="*/ 9 w 116"/>
                  <a:gd name="T37" fmla="*/ 71 h 81"/>
                  <a:gd name="T38" fmla="*/ 26 w 116"/>
                  <a:gd name="T39" fmla="*/ 80 h 81"/>
                  <a:gd name="T40" fmla="*/ 26 w 116"/>
                  <a:gd name="T41" fmla="*/ 80 h 81"/>
                  <a:gd name="T42" fmla="*/ 53 w 116"/>
                  <a:gd name="T43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81">
                    <a:moveTo>
                      <a:pt x="53" y="80"/>
                    </a:moveTo>
                    <a:lnTo>
                      <a:pt x="53" y="80"/>
                    </a:lnTo>
                    <a:lnTo>
                      <a:pt x="88" y="71"/>
                    </a:lnTo>
                    <a:lnTo>
                      <a:pt x="106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15" y="36"/>
                    </a:lnTo>
                    <a:lnTo>
                      <a:pt x="106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62" y="0"/>
                    </a:lnTo>
                    <a:lnTo>
                      <a:pt x="35" y="9"/>
                    </a:lnTo>
                    <a:lnTo>
                      <a:pt x="17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53"/>
                    </a:lnTo>
                    <a:lnTo>
                      <a:pt x="9" y="71"/>
                    </a:lnTo>
                    <a:lnTo>
                      <a:pt x="26" y="80"/>
                    </a:lnTo>
                    <a:lnTo>
                      <a:pt x="26" y="80"/>
                    </a:lnTo>
                    <a:lnTo>
                      <a:pt x="53" y="8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" name="Freeform 13">
                <a:extLst>
                  <a:ext uri="{FF2B5EF4-FFF2-40B4-BE49-F238E27FC236}">
                    <a16:creationId xmlns:a16="http://schemas.microsoft.com/office/drawing/2014/main" id="{A8FE8FE5-A26E-B745-84EB-6C73C670F5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3775" y="1885950"/>
                <a:ext cx="139700" cy="79375"/>
              </a:xfrm>
              <a:custGeom>
                <a:avLst/>
                <a:gdLst>
                  <a:gd name="T0" fmla="*/ 26 w 389"/>
                  <a:gd name="T1" fmla="*/ 89 h 222"/>
                  <a:gd name="T2" fmla="*/ 71 w 389"/>
                  <a:gd name="T3" fmla="*/ 89 h 222"/>
                  <a:gd name="T4" fmla="*/ 88 w 389"/>
                  <a:gd name="T5" fmla="*/ 89 h 222"/>
                  <a:gd name="T6" fmla="*/ 106 w 389"/>
                  <a:gd name="T7" fmla="*/ 89 h 222"/>
                  <a:gd name="T8" fmla="*/ 123 w 389"/>
                  <a:gd name="T9" fmla="*/ 106 h 222"/>
                  <a:gd name="T10" fmla="*/ 79 w 389"/>
                  <a:gd name="T11" fmla="*/ 106 h 222"/>
                  <a:gd name="T12" fmla="*/ 53 w 389"/>
                  <a:gd name="T13" fmla="*/ 106 h 222"/>
                  <a:gd name="T14" fmla="*/ 35 w 389"/>
                  <a:gd name="T15" fmla="*/ 115 h 222"/>
                  <a:gd name="T16" fmla="*/ 35 w 389"/>
                  <a:gd name="T17" fmla="*/ 124 h 222"/>
                  <a:gd name="T18" fmla="*/ 35 w 389"/>
                  <a:gd name="T19" fmla="*/ 142 h 222"/>
                  <a:gd name="T20" fmla="*/ 44 w 389"/>
                  <a:gd name="T21" fmla="*/ 159 h 222"/>
                  <a:gd name="T22" fmla="*/ 115 w 389"/>
                  <a:gd name="T23" fmla="*/ 159 h 222"/>
                  <a:gd name="T24" fmla="*/ 159 w 389"/>
                  <a:gd name="T25" fmla="*/ 151 h 222"/>
                  <a:gd name="T26" fmla="*/ 229 w 389"/>
                  <a:gd name="T27" fmla="*/ 168 h 222"/>
                  <a:gd name="T28" fmla="*/ 256 w 389"/>
                  <a:gd name="T29" fmla="*/ 186 h 222"/>
                  <a:gd name="T30" fmla="*/ 335 w 389"/>
                  <a:gd name="T31" fmla="*/ 221 h 222"/>
                  <a:gd name="T32" fmla="*/ 362 w 389"/>
                  <a:gd name="T33" fmla="*/ 212 h 222"/>
                  <a:gd name="T34" fmla="*/ 379 w 389"/>
                  <a:gd name="T35" fmla="*/ 195 h 222"/>
                  <a:gd name="T36" fmla="*/ 388 w 389"/>
                  <a:gd name="T37" fmla="*/ 168 h 222"/>
                  <a:gd name="T38" fmla="*/ 388 w 389"/>
                  <a:gd name="T39" fmla="*/ 151 h 222"/>
                  <a:gd name="T40" fmla="*/ 371 w 389"/>
                  <a:gd name="T41" fmla="*/ 142 h 222"/>
                  <a:gd name="T42" fmla="*/ 362 w 389"/>
                  <a:gd name="T43" fmla="*/ 133 h 222"/>
                  <a:gd name="T44" fmla="*/ 362 w 389"/>
                  <a:gd name="T45" fmla="*/ 106 h 222"/>
                  <a:gd name="T46" fmla="*/ 344 w 389"/>
                  <a:gd name="T47" fmla="*/ 89 h 222"/>
                  <a:gd name="T48" fmla="*/ 282 w 389"/>
                  <a:gd name="T49" fmla="*/ 80 h 222"/>
                  <a:gd name="T50" fmla="*/ 265 w 389"/>
                  <a:gd name="T51" fmla="*/ 62 h 222"/>
                  <a:gd name="T52" fmla="*/ 247 w 389"/>
                  <a:gd name="T53" fmla="*/ 45 h 222"/>
                  <a:gd name="T54" fmla="*/ 212 w 389"/>
                  <a:gd name="T55" fmla="*/ 36 h 222"/>
                  <a:gd name="T56" fmla="*/ 203 w 389"/>
                  <a:gd name="T57" fmla="*/ 45 h 222"/>
                  <a:gd name="T58" fmla="*/ 203 w 389"/>
                  <a:gd name="T59" fmla="*/ 45 h 222"/>
                  <a:gd name="T60" fmla="*/ 203 w 389"/>
                  <a:gd name="T61" fmla="*/ 45 h 222"/>
                  <a:gd name="T62" fmla="*/ 194 w 389"/>
                  <a:gd name="T63" fmla="*/ 36 h 222"/>
                  <a:gd name="T64" fmla="*/ 185 w 389"/>
                  <a:gd name="T65" fmla="*/ 27 h 222"/>
                  <a:gd name="T66" fmla="*/ 97 w 389"/>
                  <a:gd name="T67" fmla="*/ 0 h 222"/>
                  <a:gd name="T68" fmla="*/ 18 w 389"/>
                  <a:gd name="T69" fmla="*/ 9 h 222"/>
                  <a:gd name="T70" fmla="*/ 0 w 389"/>
                  <a:gd name="T71" fmla="*/ 18 h 222"/>
                  <a:gd name="T72" fmla="*/ 0 w 389"/>
                  <a:gd name="T73" fmla="*/ 36 h 222"/>
                  <a:gd name="T74" fmla="*/ 26 w 389"/>
                  <a:gd name="T75" fmla="*/ 8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9" h="222">
                    <a:moveTo>
                      <a:pt x="26" y="89"/>
                    </a:moveTo>
                    <a:lnTo>
                      <a:pt x="26" y="89"/>
                    </a:lnTo>
                    <a:lnTo>
                      <a:pt x="44" y="98"/>
                    </a:lnTo>
                    <a:lnTo>
                      <a:pt x="71" y="89"/>
                    </a:lnTo>
                    <a:lnTo>
                      <a:pt x="71" y="89"/>
                    </a:lnTo>
                    <a:lnTo>
                      <a:pt x="88" y="89"/>
                    </a:lnTo>
                    <a:lnTo>
                      <a:pt x="106" y="89"/>
                    </a:lnTo>
                    <a:lnTo>
                      <a:pt x="106" y="89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06" y="115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53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42"/>
                    </a:lnTo>
                    <a:lnTo>
                      <a:pt x="44" y="159"/>
                    </a:lnTo>
                    <a:lnTo>
                      <a:pt x="44" y="159"/>
                    </a:lnTo>
                    <a:lnTo>
                      <a:pt x="79" y="168"/>
                    </a:lnTo>
                    <a:lnTo>
                      <a:pt x="115" y="159"/>
                    </a:lnTo>
                    <a:lnTo>
                      <a:pt x="115" y="159"/>
                    </a:lnTo>
                    <a:lnTo>
                      <a:pt x="159" y="151"/>
                    </a:lnTo>
                    <a:lnTo>
                      <a:pt x="194" y="159"/>
                    </a:lnTo>
                    <a:lnTo>
                      <a:pt x="229" y="168"/>
                    </a:lnTo>
                    <a:lnTo>
                      <a:pt x="256" y="186"/>
                    </a:lnTo>
                    <a:lnTo>
                      <a:pt x="256" y="186"/>
                    </a:lnTo>
                    <a:lnTo>
                      <a:pt x="300" y="212"/>
                    </a:lnTo>
                    <a:lnTo>
                      <a:pt x="335" y="221"/>
                    </a:lnTo>
                    <a:lnTo>
                      <a:pt x="335" y="221"/>
                    </a:lnTo>
                    <a:lnTo>
                      <a:pt x="362" y="212"/>
                    </a:lnTo>
                    <a:lnTo>
                      <a:pt x="379" y="195"/>
                    </a:lnTo>
                    <a:lnTo>
                      <a:pt x="379" y="195"/>
                    </a:lnTo>
                    <a:lnTo>
                      <a:pt x="388" y="186"/>
                    </a:lnTo>
                    <a:lnTo>
                      <a:pt x="388" y="168"/>
                    </a:lnTo>
                    <a:lnTo>
                      <a:pt x="388" y="168"/>
                    </a:lnTo>
                    <a:lnTo>
                      <a:pt x="388" y="151"/>
                    </a:lnTo>
                    <a:lnTo>
                      <a:pt x="371" y="142"/>
                    </a:lnTo>
                    <a:lnTo>
                      <a:pt x="371" y="142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62" y="115"/>
                    </a:lnTo>
                    <a:lnTo>
                      <a:pt x="362" y="106"/>
                    </a:lnTo>
                    <a:lnTo>
                      <a:pt x="362" y="106"/>
                    </a:lnTo>
                    <a:lnTo>
                      <a:pt x="344" y="89"/>
                    </a:lnTo>
                    <a:lnTo>
                      <a:pt x="326" y="80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65" y="62"/>
                    </a:lnTo>
                    <a:lnTo>
                      <a:pt x="265" y="62"/>
                    </a:lnTo>
                    <a:lnTo>
                      <a:pt x="247" y="45"/>
                    </a:lnTo>
                    <a:lnTo>
                      <a:pt x="229" y="36"/>
                    </a:lnTo>
                    <a:lnTo>
                      <a:pt x="212" y="36"/>
                    </a:lnTo>
                    <a:lnTo>
                      <a:pt x="212" y="36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194" y="36"/>
                    </a:lnTo>
                    <a:lnTo>
                      <a:pt x="185" y="27"/>
                    </a:lnTo>
                    <a:lnTo>
                      <a:pt x="185" y="27"/>
                    </a:lnTo>
                    <a:lnTo>
                      <a:pt x="150" y="9"/>
                    </a:lnTo>
                    <a:lnTo>
                      <a:pt x="97" y="0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8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9" y="71"/>
                    </a:lnTo>
                    <a:lnTo>
                      <a:pt x="26" y="8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7" name="Freeform 14">
                <a:extLst>
                  <a:ext uri="{FF2B5EF4-FFF2-40B4-BE49-F238E27FC236}">
                    <a16:creationId xmlns:a16="http://schemas.microsoft.com/office/drawing/2014/main" id="{580DD2E4-243F-3142-84DB-9FC197B4F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4950" y="2509838"/>
                <a:ext cx="28575" cy="28575"/>
              </a:xfrm>
              <a:custGeom>
                <a:avLst/>
                <a:gdLst>
                  <a:gd name="T0" fmla="*/ 45 w 81"/>
                  <a:gd name="T1" fmla="*/ 0 h 80"/>
                  <a:gd name="T2" fmla="*/ 45 w 81"/>
                  <a:gd name="T3" fmla="*/ 0 h 80"/>
                  <a:gd name="T4" fmla="*/ 18 w 81"/>
                  <a:gd name="T5" fmla="*/ 0 h 80"/>
                  <a:gd name="T6" fmla="*/ 0 w 81"/>
                  <a:gd name="T7" fmla="*/ 17 h 80"/>
                  <a:gd name="T8" fmla="*/ 0 w 81"/>
                  <a:gd name="T9" fmla="*/ 17 h 80"/>
                  <a:gd name="T10" fmla="*/ 0 w 81"/>
                  <a:gd name="T11" fmla="*/ 44 h 80"/>
                  <a:gd name="T12" fmla="*/ 9 w 81"/>
                  <a:gd name="T13" fmla="*/ 62 h 80"/>
                  <a:gd name="T14" fmla="*/ 9 w 81"/>
                  <a:gd name="T15" fmla="*/ 62 h 80"/>
                  <a:gd name="T16" fmla="*/ 18 w 81"/>
                  <a:gd name="T17" fmla="*/ 79 h 80"/>
                  <a:gd name="T18" fmla="*/ 36 w 81"/>
                  <a:gd name="T19" fmla="*/ 79 h 80"/>
                  <a:gd name="T20" fmla="*/ 36 w 81"/>
                  <a:gd name="T21" fmla="*/ 79 h 80"/>
                  <a:gd name="T22" fmla="*/ 36 w 81"/>
                  <a:gd name="T23" fmla="*/ 79 h 80"/>
                  <a:gd name="T24" fmla="*/ 36 w 81"/>
                  <a:gd name="T25" fmla="*/ 79 h 80"/>
                  <a:gd name="T26" fmla="*/ 62 w 81"/>
                  <a:gd name="T27" fmla="*/ 70 h 80"/>
                  <a:gd name="T28" fmla="*/ 71 w 81"/>
                  <a:gd name="T29" fmla="*/ 53 h 80"/>
                  <a:gd name="T30" fmla="*/ 71 w 81"/>
                  <a:gd name="T31" fmla="*/ 53 h 80"/>
                  <a:gd name="T32" fmla="*/ 80 w 81"/>
                  <a:gd name="T33" fmla="*/ 26 h 80"/>
                  <a:gd name="T34" fmla="*/ 71 w 81"/>
                  <a:gd name="T35" fmla="*/ 9 h 80"/>
                  <a:gd name="T36" fmla="*/ 71 w 81"/>
                  <a:gd name="T37" fmla="*/ 9 h 80"/>
                  <a:gd name="T38" fmla="*/ 62 w 81"/>
                  <a:gd name="T39" fmla="*/ 0 h 80"/>
                  <a:gd name="T40" fmla="*/ 45 w 81"/>
                  <a:gd name="T4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1" h="80">
                    <a:moveTo>
                      <a:pt x="45" y="0"/>
                    </a:moveTo>
                    <a:lnTo>
                      <a:pt x="45" y="0"/>
                    </a:lnTo>
                    <a:lnTo>
                      <a:pt x="18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62" y="70"/>
                    </a:lnTo>
                    <a:lnTo>
                      <a:pt x="71" y="53"/>
                    </a:lnTo>
                    <a:lnTo>
                      <a:pt x="71" y="53"/>
                    </a:lnTo>
                    <a:lnTo>
                      <a:pt x="80" y="26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62" y="0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8" name="Freeform 15">
                <a:extLst>
                  <a:ext uri="{FF2B5EF4-FFF2-40B4-BE49-F238E27FC236}">
                    <a16:creationId xmlns:a16="http://schemas.microsoft.com/office/drawing/2014/main" id="{A0FF2D53-A5D1-0244-BC32-E2707805E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3275" y="1949450"/>
                <a:ext cx="38100" cy="22225"/>
              </a:xfrm>
              <a:custGeom>
                <a:avLst/>
                <a:gdLst>
                  <a:gd name="T0" fmla="*/ 8 w 106"/>
                  <a:gd name="T1" fmla="*/ 27 h 63"/>
                  <a:gd name="T2" fmla="*/ 8 w 106"/>
                  <a:gd name="T3" fmla="*/ 27 h 63"/>
                  <a:gd name="T4" fmla="*/ 35 w 106"/>
                  <a:gd name="T5" fmla="*/ 53 h 63"/>
                  <a:gd name="T6" fmla="*/ 70 w 106"/>
                  <a:gd name="T7" fmla="*/ 62 h 63"/>
                  <a:gd name="T8" fmla="*/ 70 w 106"/>
                  <a:gd name="T9" fmla="*/ 62 h 63"/>
                  <a:gd name="T10" fmla="*/ 79 w 106"/>
                  <a:gd name="T11" fmla="*/ 62 h 63"/>
                  <a:gd name="T12" fmla="*/ 79 w 106"/>
                  <a:gd name="T13" fmla="*/ 62 h 63"/>
                  <a:gd name="T14" fmla="*/ 97 w 106"/>
                  <a:gd name="T15" fmla="*/ 53 h 63"/>
                  <a:gd name="T16" fmla="*/ 105 w 106"/>
                  <a:gd name="T17" fmla="*/ 44 h 63"/>
                  <a:gd name="T18" fmla="*/ 105 w 106"/>
                  <a:gd name="T19" fmla="*/ 44 h 63"/>
                  <a:gd name="T20" fmla="*/ 105 w 106"/>
                  <a:gd name="T21" fmla="*/ 27 h 63"/>
                  <a:gd name="T22" fmla="*/ 97 w 106"/>
                  <a:gd name="T23" fmla="*/ 9 h 63"/>
                  <a:gd name="T24" fmla="*/ 97 w 106"/>
                  <a:gd name="T25" fmla="*/ 9 h 63"/>
                  <a:gd name="T26" fmla="*/ 79 w 106"/>
                  <a:gd name="T27" fmla="*/ 0 h 63"/>
                  <a:gd name="T28" fmla="*/ 52 w 106"/>
                  <a:gd name="T29" fmla="*/ 0 h 63"/>
                  <a:gd name="T30" fmla="*/ 26 w 106"/>
                  <a:gd name="T31" fmla="*/ 0 h 63"/>
                  <a:gd name="T32" fmla="*/ 8 w 106"/>
                  <a:gd name="T33" fmla="*/ 9 h 63"/>
                  <a:gd name="T34" fmla="*/ 8 w 106"/>
                  <a:gd name="T35" fmla="*/ 9 h 63"/>
                  <a:gd name="T36" fmla="*/ 0 w 106"/>
                  <a:gd name="T37" fmla="*/ 18 h 63"/>
                  <a:gd name="T38" fmla="*/ 0 w 106"/>
                  <a:gd name="T39" fmla="*/ 27 h 63"/>
                  <a:gd name="T40" fmla="*/ 0 w 106"/>
                  <a:gd name="T41" fmla="*/ 27 h 63"/>
                  <a:gd name="T42" fmla="*/ 8 w 106"/>
                  <a:gd name="T43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6" h="63">
                    <a:moveTo>
                      <a:pt x="8" y="27"/>
                    </a:moveTo>
                    <a:lnTo>
                      <a:pt x="8" y="27"/>
                    </a:lnTo>
                    <a:lnTo>
                      <a:pt x="35" y="53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9" y="62"/>
                    </a:lnTo>
                    <a:lnTo>
                      <a:pt x="79" y="62"/>
                    </a:lnTo>
                    <a:lnTo>
                      <a:pt x="97" y="53"/>
                    </a:lnTo>
                    <a:lnTo>
                      <a:pt x="105" y="44"/>
                    </a:lnTo>
                    <a:lnTo>
                      <a:pt x="105" y="44"/>
                    </a:lnTo>
                    <a:lnTo>
                      <a:pt x="105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52" y="0"/>
                    </a:lnTo>
                    <a:lnTo>
                      <a:pt x="26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8" y="27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" name="Freeform 16">
                <a:extLst>
                  <a:ext uri="{FF2B5EF4-FFF2-40B4-BE49-F238E27FC236}">
                    <a16:creationId xmlns:a16="http://schemas.microsoft.com/office/drawing/2014/main" id="{E330781F-7CE1-1E4D-9D49-4219D9FEB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4525" y="1965325"/>
                <a:ext cx="158750" cy="92075"/>
              </a:xfrm>
              <a:custGeom>
                <a:avLst/>
                <a:gdLst>
                  <a:gd name="T0" fmla="*/ 9 w 443"/>
                  <a:gd name="T1" fmla="*/ 186 h 257"/>
                  <a:gd name="T2" fmla="*/ 9 w 443"/>
                  <a:gd name="T3" fmla="*/ 203 h 257"/>
                  <a:gd name="T4" fmla="*/ 18 w 443"/>
                  <a:gd name="T5" fmla="*/ 221 h 257"/>
                  <a:gd name="T6" fmla="*/ 27 w 443"/>
                  <a:gd name="T7" fmla="*/ 221 h 257"/>
                  <a:gd name="T8" fmla="*/ 53 w 443"/>
                  <a:gd name="T9" fmla="*/ 221 h 257"/>
                  <a:gd name="T10" fmla="*/ 62 w 443"/>
                  <a:gd name="T11" fmla="*/ 212 h 257"/>
                  <a:gd name="T12" fmla="*/ 71 w 443"/>
                  <a:gd name="T13" fmla="*/ 212 h 257"/>
                  <a:gd name="T14" fmla="*/ 106 w 443"/>
                  <a:gd name="T15" fmla="*/ 212 h 257"/>
                  <a:gd name="T16" fmla="*/ 124 w 443"/>
                  <a:gd name="T17" fmla="*/ 194 h 257"/>
                  <a:gd name="T18" fmla="*/ 142 w 443"/>
                  <a:gd name="T19" fmla="*/ 230 h 257"/>
                  <a:gd name="T20" fmla="*/ 159 w 443"/>
                  <a:gd name="T21" fmla="*/ 230 h 257"/>
                  <a:gd name="T22" fmla="*/ 186 w 443"/>
                  <a:gd name="T23" fmla="*/ 221 h 257"/>
                  <a:gd name="T24" fmla="*/ 195 w 443"/>
                  <a:gd name="T25" fmla="*/ 194 h 257"/>
                  <a:gd name="T26" fmla="*/ 203 w 443"/>
                  <a:gd name="T27" fmla="*/ 186 h 257"/>
                  <a:gd name="T28" fmla="*/ 230 w 443"/>
                  <a:gd name="T29" fmla="*/ 194 h 257"/>
                  <a:gd name="T30" fmla="*/ 247 w 443"/>
                  <a:gd name="T31" fmla="*/ 177 h 257"/>
                  <a:gd name="T32" fmla="*/ 256 w 443"/>
                  <a:gd name="T33" fmla="*/ 159 h 257"/>
                  <a:gd name="T34" fmla="*/ 256 w 443"/>
                  <a:gd name="T35" fmla="*/ 141 h 257"/>
                  <a:gd name="T36" fmla="*/ 283 w 443"/>
                  <a:gd name="T37" fmla="*/ 115 h 257"/>
                  <a:gd name="T38" fmla="*/ 274 w 443"/>
                  <a:gd name="T39" fmla="*/ 124 h 257"/>
                  <a:gd name="T40" fmla="*/ 274 w 443"/>
                  <a:gd name="T41" fmla="*/ 141 h 257"/>
                  <a:gd name="T42" fmla="*/ 283 w 443"/>
                  <a:gd name="T43" fmla="*/ 159 h 257"/>
                  <a:gd name="T44" fmla="*/ 300 w 443"/>
                  <a:gd name="T45" fmla="*/ 177 h 257"/>
                  <a:gd name="T46" fmla="*/ 247 w 443"/>
                  <a:gd name="T47" fmla="*/ 203 h 257"/>
                  <a:gd name="T48" fmla="*/ 203 w 443"/>
                  <a:gd name="T49" fmla="*/ 239 h 257"/>
                  <a:gd name="T50" fmla="*/ 212 w 443"/>
                  <a:gd name="T51" fmla="*/ 256 h 257"/>
                  <a:gd name="T52" fmla="*/ 221 w 443"/>
                  <a:gd name="T53" fmla="*/ 256 h 257"/>
                  <a:gd name="T54" fmla="*/ 230 w 443"/>
                  <a:gd name="T55" fmla="*/ 256 h 257"/>
                  <a:gd name="T56" fmla="*/ 274 w 443"/>
                  <a:gd name="T57" fmla="*/ 247 h 257"/>
                  <a:gd name="T58" fmla="*/ 309 w 443"/>
                  <a:gd name="T59" fmla="*/ 221 h 257"/>
                  <a:gd name="T60" fmla="*/ 318 w 443"/>
                  <a:gd name="T61" fmla="*/ 194 h 257"/>
                  <a:gd name="T62" fmla="*/ 318 w 443"/>
                  <a:gd name="T63" fmla="*/ 177 h 257"/>
                  <a:gd name="T64" fmla="*/ 309 w 443"/>
                  <a:gd name="T65" fmla="*/ 177 h 257"/>
                  <a:gd name="T66" fmla="*/ 318 w 443"/>
                  <a:gd name="T67" fmla="*/ 177 h 257"/>
                  <a:gd name="T68" fmla="*/ 345 w 443"/>
                  <a:gd name="T69" fmla="*/ 159 h 257"/>
                  <a:gd name="T70" fmla="*/ 362 w 443"/>
                  <a:gd name="T71" fmla="*/ 141 h 257"/>
                  <a:gd name="T72" fmla="*/ 371 w 443"/>
                  <a:gd name="T73" fmla="*/ 141 h 257"/>
                  <a:gd name="T74" fmla="*/ 406 w 443"/>
                  <a:gd name="T75" fmla="*/ 133 h 257"/>
                  <a:gd name="T76" fmla="*/ 406 w 443"/>
                  <a:gd name="T77" fmla="*/ 115 h 257"/>
                  <a:gd name="T78" fmla="*/ 406 w 443"/>
                  <a:gd name="T79" fmla="*/ 115 h 257"/>
                  <a:gd name="T80" fmla="*/ 406 w 443"/>
                  <a:gd name="T81" fmla="*/ 106 h 257"/>
                  <a:gd name="T82" fmla="*/ 406 w 443"/>
                  <a:gd name="T83" fmla="*/ 71 h 257"/>
                  <a:gd name="T84" fmla="*/ 406 w 443"/>
                  <a:gd name="T85" fmla="*/ 71 h 257"/>
                  <a:gd name="T86" fmla="*/ 433 w 443"/>
                  <a:gd name="T87" fmla="*/ 53 h 257"/>
                  <a:gd name="T88" fmla="*/ 442 w 443"/>
                  <a:gd name="T89" fmla="*/ 44 h 257"/>
                  <a:gd name="T90" fmla="*/ 442 w 443"/>
                  <a:gd name="T91" fmla="*/ 35 h 257"/>
                  <a:gd name="T92" fmla="*/ 424 w 443"/>
                  <a:gd name="T93" fmla="*/ 27 h 257"/>
                  <a:gd name="T94" fmla="*/ 406 w 443"/>
                  <a:gd name="T95" fmla="*/ 18 h 257"/>
                  <a:gd name="T96" fmla="*/ 389 w 443"/>
                  <a:gd name="T97" fmla="*/ 9 h 257"/>
                  <a:gd name="T98" fmla="*/ 353 w 443"/>
                  <a:gd name="T99" fmla="*/ 9 h 257"/>
                  <a:gd name="T100" fmla="*/ 345 w 443"/>
                  <a:gd name="T101" fmla="*/ 18 h 257"/>
                  <a:gd name="T102" fmla="*/ 336 w 443"/>
                  <a:gd name="T103" fmla="*/ 35 h 257"/>
                  <a:gd name="T104" fmla="*/ 274 w 443"/>
                  <a:gd name="T105" fmla="*/ 27 h 257"/>
                  <a:gd name="T106" fmla="*/ 239 w 443"/>
                  <a:gd name="T107" fmla="*/ 27 h 257"/>
                  <a:gd name="T108" fmla="*/ 203 w 443"/>
                  <a:gd name="T109" fmla="*/ 53 h 257"/>
                  <a:gd name="T110" fmla="*/ 168 w 443"/>
                  <a:gd name="T111" fmla="*/ 80 h 257"/>
                  <a:gd name="T112" fmla="*/ 124 w 443"/>
                  <a:gd name="T113" fmla="*/ 106 h 257"/>
                  <a:gd name="T114" fmla="*/ 106 w 443"/>
                  <a:gd name="T115" fmla="*/ 124 h 257"/>
                  <a:gd name="T116" fmla="*/ 89 w 443"/>
                  <a:gd name="T117" fmla="*/ 124 h 257"/>
                  <a:gd name="T118" fmla="*/ 36 w 443"/>
                  <a:gd name="T119" fmla="*/ 141 h 257"/>
                  <a:gd name="T120" fmla="*/ 0 w 443"/>
                  <a:gd name="T121" fmla="*/ 168 h 257"/>
                  <a:gd name="T122" fmla="*/ 0 w 443"/>
                  <a:gd name="T123" fmla="*/ 17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43" h="257">
                    <a:moveTo>
                      <a:pt x="9" y="186"/>
                    </a:moveTo>
                    <a:lnTo>
                      <a:pt x="9" y="186"/>
                    </a:lnTo>
                    <a:lnTo>
                      <a:pt x="9" y="203"/>
                    </a:lnTo>
                    <a:lnTo>
                      <a:pt x="9" y="203"/>
                    </a:lnTo>
                    <a:lnTo>
                      <a:pt x="18" y="212"/>
                    </a:lnTo>
                    <a:lnTo>
                      <a:pt x="18" y="221"/>
                    </a:lnTo>
                    <a:lnTo>
                      <a:pt x="18" y="221"/>
                    </a:lnTo>
                    <a:lnTo>
                      <a:pt x="27" y="221"/>
                    </a:lnTo>
                    <a:lnTo>
                      <a:pt x="45" y="221"/>
                    </a:lnTo>
                    <a:lnTo>
                      <a:pt x="53" y="221"/>
                    </a:lnTo>
                    <a:lnTo>
                      <a:pt x="53" y="221"/>
                    </a:lnTo>
                    <a:lnTo>
                      <a:pt x="62" y="212"/>
                    </a:lnTo>
                    <a:lnTo>
                      <a:pt x="71" y="212"/>
                    </a:lnTo>
                    <a:lnTo>
                      <a:pt x="71" y="212"/>
                    </a:lnTo>
                    <a:lnTo>
                      <a:pt x="89" y="212"/>
                    </a:lnTo>
                    <a:lnTo>
                      <a:pt x="106" y="212"/>
                    </a:lnTo>
                    <a:lnTo>
                      <a:pt x="124" y="194"/>
                    </a:lnTo>
                    <a:lnTo>
                      <a:pt x="124" y="194"/>
                    </a:lnTo>
                    <a:lnTo>
                      <a:pt x="133" y="221"/>
                    </a:lnTo>
                    <a:lnTo>
                      <a:pt x="142" y="230"/>
                    </a:lnTo>
                    <a:lnTo>
                      <a:pt x="159" y="230"/>
                    </a:lnTo>
                    <a:lnTo>
                      <a:pt x="159" y="230"/>
                    </a:lnTo>
                    <a:lnTo>
                      <a:pt x="177" y="230"/>
                    </a:lnTo>
                    <a:lnTo>
                      <a:pt x="186" y="221"/>
                    </a:lnTo>
                    <a:lnTo>
                      <a:pt x="195" y="194"/>
                    </a:lnTo>
                    <a:lnTo>
                      <a:pt x="195" y="194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21" y="194"/>
                    </a:lnTo>
                    <a:lnTo>
                      <a:pt x="230" y="194"/>
                    </a:lnTo>
                    <a:lnTo>
                      <a:pt x="230" y="194"/>
                    </a:lnTo>
                    <a:lnTo>
                      <a:pt x="247" y="177"/>
                    </a:lnTo>
                    <a:lnTo>
                      <a:pt x="256" y="159"/>
                    </a:lnTo>
                    <a:lnTo>
                      <a:pt x="256" y="159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65" y="124"/>
                    </a:lnTo>
                    <a:lnTo>
                      <a:pt x="283" y="115"/>
                    </a:lnTo>
                    <a:lnTo>
                      <a:pt x="283" y="115"/>
                    </a:lnTo>
                    <a:lnTo>
                      <a:pt x="274" y="124"/>
                    </a:lnTo>
                    <a:lnTo>
                      <a:pt x="274" y="124"/>
                    </a:lnTo>
                    <a:lnTo>
                      <a:pt x="274" y="141"/>
                    </a:lnTo>
                    <a:lnTo>
                      <a:pt x="283" y="159"/>
                    </a:lnTo>
                    <a:lnTo>
                      <a:pt x="283" y="159"/>
                    </a:lnTo>
                    <a:lnTo>
                      <a:pt x="300" y="177"/>
                    </a:lnTo>
                    <a:lnTo>
                      <a:pt x="300" y="177"/>
                    </a:lnTo>
                    <a:lnTo>
                      <a:pt x="274" y="186"/>
                    </a:lnTo>
                    <a:lnTo>
                      <a:pt x="247" y="203"/>
                    </a:lnTo>
                    <a:lnTo>
                      <a:pt x="221" y="221"/>
                    </a:lnTo>
                    <a:lnTo>
                      <a:pt x="203" y="239"/>
                    </a:lnTo>
                    <a:lnTo>
                      <a:pt x="203" y="239"/>
                    </a:lnTo>
                    <a:lnTo>
                      <a:pt x="212" y="256"/>
                    </a:lnTo>
                    <a:lnTo>
                      <a:pt x="221" y="256"/>
                    </a:lnTo>
                    <a:lnTo>
                      <a:pt x="221" y="256"/>
                    </a:lnTo>
                    <a:lnTo>
                      <a:pt x="230" y="256"/>
                    </a:lnTo>
                    <a:lnTo>
                      <a:pt x="230" y="256"/>
                    </a:lnTo>
                    <a:lnTo>
                      <a:pt x="256" y="256"/>
                    </a:lnTo>
                    <a:lnTo>
                      <a:pt x="274" y="247"/>
                    </a:lnTo>
                    <a:lnTo>
                      <a:pt x="309" y="221"/>
                    </a:lnTo>
                    <a:lnTo>
                      <a:pt x="309" y="221"/>
                    </a:lnTo>
                    <a:lnTo>
                      <a:pt x="318" y="203"/>
                    </a:lnTo>
                    <a:lnTo>
                      <a:pt x="318" y="194"/>
                    </a:lnTo>
                    <a:lnTo>
                      <a:pt x="318" y="194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45" y="159"/>
                    </a:lnTo>
                    <a:lnTo>
                      <a:pt x="362" y="141"/>
                    </a:lnTo>
                    <a:lnTo>
                      <a:pt x="362" y="141"/>
                    </a:lnTo>
                    <a:lnTo>
                      <a:pt x="371" y="141"/>
                    </a:lnTo>
                    <a:lnTo>
                      <a:pt x="371" y="141"/>
                    </a:lnTo>
                    <a:lnTo>
                      <a:pt x="397" y="133"/>
                    </a:lnTo>
                    <a:lnTo>
                      <a:pt x="406" y="133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06"/>
                    </a:lnTo>
                    <a:lnTo>
                      <a:pt x="406" y="106"/>
                    </a:lnTo>
                    <a:lnTo>
                      <a:pt x="406" y="88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33" y="53"/>
                    </a:lnTo>
                    <a:lnTo>
                      <a:pt x="433" y="53"/>
                    </a:lnTo>
                    <a:lnTo>
                      <a:pt x="442" y="44"/>
                    </a:lnTo>
                    <a:lnTo>
                      <a:pt x="442" y="35"/>
                    </a:lnTo>
                    <a:lnTo>
                      <a:pt x="442" y="35"/>
                    </a:lnTo>
                    <a:lnTo>
                      <a:pt x="433" y="27"/>
                    </a:lnTo>
                    <a:lnTo>
                      <a:pt x="424" y="27"/>
                    </a:lnTo>
                    <a:lnTo>
                      <a:pt x="424" y="27"/>
                    </a:lnTo>
                    <a:lnTo>
                      <a:pt x="406" y="18"/>
                    </a:lnTo>
                    <a:lnTo>
                      <a:pt x="389" y="9"/>
                    </a:lnTo>
                    <a:lnTo>
                      <a:pt x="389" y="9"/>
                    </a:lnTo>
                    <a:lnTo>
                      <a:pt x="371" y="0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5" y="18"/>
                    </a:lnTo>
                    <a:lnTo>
                      <a:pt x="336" y="35"/>
                    </a:lnTo>
                    <a:lnTo>
                      <a:pt x="336" y="35"/>
                    </a:lnTo>
                    <a:lnTo>
                      <a:pt x="274" y="27"/>
                    </a:lnTo>
                    <a:lnTo>
                      <a:pt x="274" y="27"/>
                    </a:lnTo>
                    <a:lnTo>
                      <a:pt x="256" y="18"/>
                    </a:lnTo>
                    <a:lnTo>
                      <a:pt x="239" y="27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68" y="80"/>
                    </a:lnTo>
                    <a:lnTo>
                      <a:pt x="168" y="80"/>
                    </a:lnTo>
                    <a:lnTo>
                      <a:pt x="142" y="88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06" y="124"/>
                    </a:lnTo>
                    <a:lnTo>
                      <a:pt x="89" y="124"/>
                    </a:lnTo>
                    <a:lnTo>
                      <a:pt x="89" y="124"/>
                    </a:lnTo>
                    <a:lnTo>
                      <a:pt x="62" y="124"/>
                    </a:lnTo>
                    <a:lnTo>
                      <a:pt x="36" y="141"/>
                    </a:lnTo>
                    <a:lnTo>
                      <a:pt x="9" y="150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7"/>
                    </a:lnTo>
                    <a:lnTo>
                      <a:pt x="9" y="186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0" name="Freeform 17">
                <a:extLst>
                  <a:ext uri="{FF2B5EF4-FFF2-40B4-BE49-F238E27FC236}">
                    <a16:creationId xmlns:a16="http://schemas.microsoft.com/office/drawing/2014/main" id="{1B18A5D1-4028-224E-9BDF-B13624910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5650" y="1997075"/>
                <a:ext cx="247650" cy="107950"/>
              </a:xfrm>
              <a:custGeom>
                <a:avLst/>
                <a:gdLst>
                  <a:gd name="T0" fmla="*/ 406 w 689"/>
                  <a:gd name="T1" fmla="*/ 80 h 302"/>
                  <a:gd name="T2" fmla="*/ 424 w 689"/>
                  <a:gd name="T3" fmla="*/ 89 h 302"/>
                  <a:gd name="T4" fmla="*/ 424 w 689"/>
                  <a:gd name="T5" fmla="*/ 98 h 302"/>
                  <a:gd name="T6" fmla="*/ 415 w 689"/>
                  <a:gd name="T7" fmla="*/ 115 h 302"/>
                  <a:gd name="T8" fmla="*/ 441 w 689"/>
                  <a:gd name="T9" fmla="*/ 142 h 302"/>
                  <a:gd name="T10" fmla="*/ 450 w 689"/>
                  <a:gd name="T11" fmla="*/ 151 h 302"/>
                  <a:gd name="T12" fmla="*/ 362 w 689"/>
                  <a:gd name="T13" fmla="*/ 133 h 302"/>
                  <a:gd name="T14" fmla="*/ 327 w 689"/>
                  <a:gd name="T15" fmla="*/ 89 h 302"/>
                  <a:gd name="T16" fmla="*/ 238 w 689"/>
                  <a:gd name="T17" fmla="*/ 62 h 302"/>
                  <a:gd name="T18" fmla="*/ 203 w 689"/>
                  <a:gd name="T19" fmla="*/ 62 h 302"/>
                  <a:gd name="T20" fmla="*/ 185 w 689"/>
                  <a:gd name="T21" fmla="*/ 36 h 302"/>
                  <a:gd name="T22" fmla="*/ 150 w 689"/>
                  <a:gd name="T23" fmla="*/ 27 h 302"/>
                  <a:gd name="T24" fmla="*/ 115 w 689"/>
                  <a:gd name="T25" fmla="*/ 53 h 302"/>
                  <a:gd name="T26" fmla="*/ 88 w 689"/>
                  <a:gd name="T27" fmla="*/ 62 h 302"/>
                  <a:gd name="T28" fmla="*/ 71 w 689"/>
                  <a:gd name="T29" fmla="*/ 71 h 302"/>
                  <a:gd name="T30" fmla="*/ 53 w 689"/>
                  <a:gd name="T31" fmla="*/ 89 h 302"/>
                  <a:gd name="T32" fmla="*/ 36 w 689"/>
                  <a:gd name="T33" fmla="*/ 124 h 302"/>
                  <a:gd name="T34" fmla="*/ 18 w 689"/>
                  <a:gd name="T35" fmla="*/ 159 h 302"/>
                  <a:gd name="T36" fmla="*/ 9 w 689"/>
                  <a:gd name="T37" fmla="*/ 168 h 302"/>
                  <a:gd name="T38" fmla="*/ 0 w 689"/>
                  <a:gd name="T39" fmla="*/ 195 h 302"/>
                  <a:gd name="T40" fmla="*/ 44 w 689"/>
                  <a:gd name="T41" fmla="*/ 212 h 302"/>
                  <a:gd name="T42" fmla="*/ 80 w 689"/>
                  <a:gd name="T43" fmla="*/ 221 h 302"/>
                  <a:gd name="T44" fmla="*/ 150 w 689"/>
                  <a:gd name="T45" fmla="*/ 230 h 302"/>
                  <a:gd name="T46" fmla="*/ 194 w 689"/>
                  <a:gd name="T47" fmla="*/ 195 h 302"/>
                  <a:gd name="T48" fmla="*/ 194 w 689"/>
                  <a:gd name="T49" fmla="*/ 212 h 302"/>
                  <a:gd name="T50" fmla="*/ 247 w 689"/>
                  <a:gd name="T51" fmla="*/ 212 h 302"/>
                  <a:gd name="T52" fmla="*/ 300 w 689"/>
                  <a:gd name="T53" fmla="*/ 212 h 302"/>
                  <a:gd name="T54" fmla="*/ 230 w 689"/>
                  <a:gd name="T55" fmla="*/ 221 h 302"/>
                  <a:gd name="T56" fmla="*/ 168 w 689"/>
                  <a:gd name="T57" fmla="*/ 248 h 302"/>
                  <a:gd name="T58" fmla="*/ 177 w 689"/>
                  <a:gd name="T59" fmla="*/ 274 h 302"/>
                  <a:gd name="T60" fmla="*/ 221 w 689"/>
                  <a:gd name="T61" fmla="*/ 301 h 302"/>
                  <a:gd name="T62" fmla="*/ 300 w 689"/>
                  <a:gd name="T63" fmla="*/ 292 h 302"/>
                  <a:gd name="T64" fmla="*/ 433 w 689"/>
                  <a:gd name="T65" fmla="*/ 239 h 302"/>
                  <a:gd name="T66" fmla="*/ 468 w 689"/>
                  <a:gd name="T67" fmla="*/ 239 h 302"/>
                  <a:gd name="T68" fmla="*/ 503 w 689"/>
                  <a:gd name="T69" fmla="*/ 239 h 302"/>
                  <a:gd name="T70" fmla="*/ 538 w 689"/>
                  <a:gd name="T71" fmla="*/ 230 h 302"/>
                  <a:gd name="T72" fmla="*/ 600 w 689"/>
                  <a:gd name="T73" fmla="*/ 230 h 302"/>
                  <a:gd name="T74" fmla="*/ 662 w 689"/>
                  <a:gd name="T75" fmla="*/ 221 h 302"/>
                  <a:gd name="T76" fmla="*/ 688 w 689"/>
                  <a:gd name="T77" fmla="*/ 159 h 302"/>
                  <a:gd name="T78" fmla="*/ 680 w 689"/>
                  <a:gd name="T79" fmla="*/ 115 h 302"/>
                  <a:gd name="T80" fmla="*/ 662 w 689"/>
                  <a:gd name="T81" fmla="*/ 89 h 302"/>
                  <a:gd name="T82" fmla="*/ 609 w 689"/>
                  <a:gd name="T83" fmla="*/ 98 h 302"/>
                  <a:gd name="T84" fmla="*/ 583 w 689"/>
                  <a:gd name="T85" fmla="*/ 115 h 302"/>
                  <a:gd name="T86" fmla="*/ 556 w 689"/>
                  <a:gd name="T87" fmla="*/ 89 h 302"/>
                  <a:gd name="T88" fmla="*/ 530 w 689"/>
                  <a:gd name="T89" fmla="*/ 36 h 302"/>
                  <a:gd name="T90" fmla="*/ 503 w 689"/>
                  <a:gd name="T91" fmla="*/ 0 h 302"/>
                  <a:gd name="T92" fmla="*/ 459 w 689"/>
                  <a:gd name="T93" fmla="*/ 9 h 302"/>
                  <a:gd name="T94" fmla="*/ 397 w 689"/>
                  <a:gd name="T95" fmla="*/ 71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89" h="302">
                    <a:moveTo>
                      <a:pt x="397" y="71"/>
                    </a:moveTo>
                    <a:lnTo>
                      <a:pt x="397" y="71"/>
                    </a:lnTo>
                    <a:lnTo>
                      <a:pt x="406" y="80"/>
                    </a:lnTo>
                    <a:lnTo>
                      <a:pt x="415" y="89"/>
                    </a:lnTo>
                    <a:lnTo>
                      <a:pt x="424" y="89"/>
                    </a:lnTo>
                    <a:lnTo>
                      <a:pt x="424" y="89"/>
                    </a:lnTo>
                    <a:lnTo>
                      <a:pt x="441" y="98"/>
                    </a:lnTo>
                    <a:lnTo>
                      <a:pt x="441" y="98"/>
                    </a:lnTo>
                    <a:lnTo>
                      <a:pt x="424" y="98"/>
                    </a:lnTo>
                    <a:lnTo>
                      <a:pt x="424" y="98"/>
                    </a:lnTo>
                    <a:lnTo>
                      <a:pt x="415" y="106"/>
                    </a:lnTo>
                    <a:lnTo>
                      <a:pt x="415" y="115"/>
                    </a:lnTo>
                    <a:lnTo>
                      <a:pt x="415" y="115"/>
                    </a:lnTo>
                    <a:lnTo>
                      <a:pt x="424" y="133"/>
                    </a:lnTo>
                    <a:lnTo>
                      <a:pt x="441" y="142"/>
                    </a:lnTo>
                    <a:lnTo>
                      <a:pt x="441" y="142"/>
                    </a:lnTo>
                    <a:lnTo>
                      <a:pt x="450" y="151"/>
                    </a:lnTo>
                    <a:lnTo>
                      <a:pt x="450" y="151"/>
                    </a:lnTo>
                    <a:lnTo>
                      <a:pt x="397" y="142"/>
                    </a:lnTo>
                    <a:lnTo>
                      <a:pt x="371" y="133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53" y="115"/>
                    </a:lnTo>
                    <a:lnTo>
                      <a:pt x="327" y="89"/>
                    </a:lnTo>
                    <a:lnTo>
                      <a:pt x="327" y="89"/>
                    </a:lnTo>
                    <a:lnTo>
                      <a:pt x="265" y="62"/>
                    </a:lnTo>
                    <a:lnTo>
                      <a:pt x="238" y="62"/>
                    </a:lnTo>
                    <a:lnTo>
                      <a:pt x="212" y="62"/>
                    </a:lnTo>
                    <a:lnTo>
                      <a:pt x="212" y="62"/>
                    </a:lnTo>
                    <a:lnTo>
                      <a:pt x="203" y="62"/>
                    </a:lnTo>
                    <a:lnTo>
                      <a:pt x="194" y="53"/>
                    </a:lnTo>
                    <a:lnTo>
                      <a:pt x="194" y="53"/>
                    </a:lnTo>
                    <a:lnTo>
                      <a:pt x="185" y="36"/>
                    </a:lnTo>
                    <a:lnTo>
                      <a:pt x="168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27"/>
                    </a:lnTo>
                    <a:lnTo>
                      <a:pt x="124" y="36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06" y="62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62" y="80"/>
                    </a:lnTo>
                    <a:lnTo>
                      <a:pt x="53" y="89"/>
                    </a:lnTo>
                    <a:lnTo>
                      <a:pt x="53" y="89"/>
                    </a:lnTo>
                    <a:lnTo>
                      <a:pt x="62" y="115"/>
                    </a:lnTo>
                    <a:lnTo>
                      <a:pt x="62" y="115"/>
                    </a:lnTo>
                    <a:lnTo>
                      <a:pt x="36" y="124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18" y="159"/>
                    </a:lnTo>
                    <a:lnTo>
                      <a:pt x="27" y="168"/>
                    </a:lnTo>
                    <a:lnTo>
                      <a:pt x="27" y="168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8" y="203"/>
                    </a:lnTo>
                    <a:lnTo>
                      <a:pt x="44" y="212"/>
                    </a:lnTo>
                    <a:lnTo>
                      <a:pt x="44" y="212"/>
                    </a:lnTo>
                    <a:lnTo>
                      <a:pt x="80" y="221"/>
                    </a:lnTo>
                    <a:lnTo>
                      <a:pt x="80" y="221"/>
                    </a:lnTo>
                    <a:lnTo>
                      <a:pt x="106" y="230"/>
                    </a:lnTo>
                    <a:lnTo>
                      <a:pt x="124" y="239"/>
                    </a:lnTo>
                    <a:lnTo>
                      <a:pt x="150" y="230"/>
                    </a:lnTo>
                    <a:lnTo>
                      <a:pt x="177" y="212"/>
                    </a:lnTo>
                    <a:lnTo>
                      <a:pt x="177" y="212"/>
                    </a:lnTo>
                    <a:lnTo>
                      <a:pt x="194" y="195"/>
                    </a:lnTo>
                    <a:lnTo>
                      <a:pt x="194" y="195"/>
                    </a:lnTo>
                    <a:lnTo>
                      <a:pt x="194" y="212"/>
                    </a:lnTo>
                    <a:lnTo>
                      <a:pt x="194" y="212"/>
                    </a:lnTo>
                    <a:lnTo>
                      <a:pt x="203" y="212"/>
                    </a:lnTo>
                    <a:lnTo>
                      <a:pt x="221" y="221"/>
                    </a:lnTo>
                    <a:lnTo>
                      <a:pt x="247" y="212"/>
                    </a:lnTo>
                    <a:lnTo>
                      <a:pt x="247" y="212"/>
                    </a:lnTo>
                    <a:lnTo>
                      <a:pt x="300" y="212"/>
                    </a:lnTo>
                    <a:lnTo>
                      <a:pt x="300" y="212"/>
                    </a:lnTo>
                    <a:lnTo>
                      <a:pt x="274" y="221"/>
                    </a:lnTo>
                    <a:lnTo>
                      <a:pt x="230" y="221"/>
                    </a:lnTo>
                    <a:lnTo>
                      <a:pt x="230" y="221"/>
                    </a:lnTo>
                    <a:lnTo>
                      <a:pt x="203" y="230"/>
                    </a:lnTo>
                    <a:lnTo>
                      <a:pt x="185" y="239"/>
                    </a:lnTo>
                    <a:lnTo>
                      <a:pt x="168" y="248"/>
                    </a:lnTo>
                    <a:lnTo>
                      <a:pt x="168" y="256"/>
                    </a:lnTo>
                    <a:lnTo>
                      <a:pt x="168" y="256"/>
                    </a:lnTo>
                    <a:lnTo>
                      <a:pt x="177" y="274"/>
                    </a:lnTo>
                    <a:lnTo>
                      <a:pt x="185" y="283"/>
                    </a:lnTo>
                    <a:lnTo>
                      <a:pt x="221" y="301"/>
                    </a:lnTo>
                    <a:lnTo>
                      <a:pt x="221" y="301"/>
                    </a:lnTo>
                    <a:lnTo>
                      <a:pt x="247" y="301"/>
                    </a:lnTo>
                    <a:lnTo>
                      <a:pt x="247" y="301"/>
                    </a:lnTo>
                    <a:lnTo>
                      <a:pt x="300" y="292"/>
                    </a:lnTo>
                    <a:lnTo>
                      <a:pt x="362" y="283"/>
                    </a:lnTo>
                    <a:lnTo>
                      <a:pt x="406" y="256"/>
                    </a:lnTo>
                    <a:lnTo>
                      <a:pt x="433" y="239"/>
                    </a:lnTo>
                    <a:lnTo>
                      <a:pt x="433" y="239"/>
                    </a:lnTo>
                    <a:lnTo>
                      <a:pt x="450" y="230"/>
                    </a:lnTo>
                    <a:lnTo>
                      <a:pt x="468" y="239"/>
                    </a:lnTo>
                    <a:lnTo>
                      <a:pt x="468" y="239"/>
                    </a:lnTo>
                    <a:lnTo>
                      <a:pt x="485" y="239"/>
                    </a:lnTo>
                    <a:lnTo>
                      <a:pt x="503" y="239"/>
                    </a:lnTo>
                    <a:lnTo>
                      <a:pt x="512" y="239"/>
                    </a:lnTo>
                    <a:lnTo>
                      <a:pt x="512" y="239"/>
                    </a:lnTo>
                    <a:lnTo>
                      <a:pt x="538" y="230"/>
                    </a:lnTo>
                    <a:lnTo>
                      <a:pt x="574" y="230"/>
                    </a:lnTo>
                    <a:lnTo>
                      <a:pt x="574" y="230"/>
                    </a:lnTo>
                    <a:lnTo>
                      <a:pt x="600" y="230"/>
                    </a:lnTo>
                    <a:lnTo>
                      <a:pt x="635" y="230"/>
                    </a:lnTo>
                    <a:lnTo>
                      <a:pt x="635" y="230"/>
                    </a:lnTo>
                    <a:lnTo>
                      <a:pt x="662" y="221"/>
                    </a:lnTo>
                    <a:lnTo>
                      <a:pt x="671" y="203"/>
                    </a:lnTo>
                    <a:lnTo>
                      <a:pt x="680" y="177"/>
                    </a:lnTo>
                    <a:lnTo>
                      <a:pt x="688" y="159"/>
                    </a:lnTo>
                    <a:lnTo>
                      <a:pt x="688" y="159"/>
                    </a:lnTo>
                    <a:lnTo>
                      <a:pt x="688" y="133"/>
                    </a:lnTo>
                    <a:lnTo>
                      <a:pt x="680" y="115"/>
                    </a:lnTo>
                    <a:lnTo>
                      <a:pt x="671" y="98"/>
                    </a:lnTo>
                    <a:lnTo>
                      <a:pt x="662" y="89"/>
                    </a:lnTo>
                    <a:lnTo>
                      <a:pt x="662" y="89"/>
                    </a:lnTo>
                    <a:lnTo>
                      <a:pt x="644" y="89"/>
                    </a:lnTo>
                    <a:lnTo>
                      <a:pt x="627" y="89"/>
                    </a:lnTo>
                    <a:lnTo>
                      <a:pt x="609" y="98"/>
                    </a:lnTo>
                    <a:lnTo>
                      <a:pt x="609" y="98"/>
                    </a:lnTo>
                    <a:lnTo>
                      <a:pt x="583" y="115"/>
                    </a:lnTo>
                    <a:lnTo>
                      <a:pt x="583" y="115"/>
                    </a:lnTo>
                    <a:lnTo>
                      <a:pt x="574" y="106"/>
                    </a:lnTo>
                    <a:lnTo>
                      <a:pt x="556" y="89"/>
                    </a:lnTo>
                    <a:lnTo>
                      <a:pt x="556" y="89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0" y="36"/>
                    </a:lnTo>
                    <a:lnTo>
                      <a:pt x="530" y="36"/>
                    </a:lnTo>
                    <a:lnTo>
                      <a:pt x="512" y="9"/>
                    </a:lnTo>
                    <a:lnTo>
                      <a:pt x="503" y="0"/>
                    </a:lnTo>
                    <a:lnTo>
                      <a:pt x="485" y="0"/>
                    </a:lnTo>
                    <a:lnTo>
                      <a:pt x="485" y="0"/>
                    </a:lnTo>
                    <a:lnTo>
                      <a:pt x="459" y="9"/>
                    </a:lnTo>
                    <a:lnTo>
                      <a:pt x="433" y="27"/>
                    </a:lnTo>
                    <a:lnTo>
                      <a:pt x="406" y="45"/>
                    </a:lnTo>
                    <a:lnTo>
                      <a:pt x="397" y="7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" name="Freeform 18">
                <a:extLst>
                  <a:ext uri="{FF2B5EF4-FFF2-40B4-BE49-F238E27FC236}">
                    <a16:creationId xmlns:a16="http://schemas.microsoft.com/office/drawing/2014/main" id="{7EC13986-A9EE-DC47-85EE-DDC60D2927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150" y="2747963"/>
                <a:ext cx="41275" cy="53975"/>
              </a:xfrm>
              <a:custGeom>
                <a:avLst/>
                <a:gdLst>
                  <a:gd name="T0" fmla="*/ 88 w 116"/>
                  <a:gd name="T1" fmla="*/ 53 h 151"/>
                  <a:gd name="T2" fmla="*/ 88 w 116"/>
                  <a:gd name="T3" fmla="*/ 53 h 151"/>
                  <a:gd name="T4" fmla="*/ 88 w 116"/>
                  <a:gd name="T5" fmla="*/ 26 h 151"/>
                  <a:gd name="T6" fmla="*/ 70 w 116"/>
                  <a:gd name="T7" fmla="*/ 0 h 151"/>
                  <a:gd name="T8" fmla="*/ 70 w 116"/>
                  <a:gd name="T9" fmla="*/ 0 h 151"/>
                  <a:gd name="T10" fmla="*/ 44 w 116"/>
                  <a:gd name="T11" fmla="*/ 0 h 151"/>
                  <a:gd name="T12" fmla="*/ 18 w 116"/>
                  <a:gd name="T13" fmla="*/ 0 h 151"/>
                  <a:gd name="T14" fmla="*/ 18 w 116"/>
                  <a:gd name="T15" fmla="*/ 0 h 151"/>
                  <a:gd name="T16" fmla="*/ 18 w 116"/>
                  <a:gd name="T17" fmla="*/ 9 h 151"/>
                  <a:gd name="T18" fmla="*/ 18 w 116"/>
                  <a:gd name="T19" fmla="*/ 9 h 151"/>
                  <a:gd name="T20" fmla="*/ 0 w 116"/>
                  <a:gd name="T21" fmla="*/ 17 h 151"/>
                  <a:gd name="T22" fmla="*/ 0 w 116"/>
                  <a:gd name="T23" fmla="*/ 35 h 151"/>
                  <a:gd name="T24" fmla="*/ 0 w 116"/>
                  <a:gd name="T25" fmla="*/ 35 h 151"/>
                  <a:gd name="T26" fmla="*/ 9 w 116"/>
                  <a:gd name="T27" fmla="*/ 70 h 151"/>
                  <a:gd name="T28" fmla="*/ 26 w 116"/>
                  <a:gd name="T29" fmla="*/ 97 h 151"/>
                  <a:gd name="T30" fmla="*/ 53 w 116"/>
                  <a:gd name="T31" fmla="*/ 132 h 151"/>
                  <a:gd name="T32" fmla="*/ 79 w 116"/>
                  <a:gd name="T33" fmla="*/ 150 h 151"/>
                  <a:gd name="T34" fmla="*/ 79 w 116"/>
                  <a:gd name="T35" fmla="*/ 150 h 151"/>
                  <a:gd name="T36" fmla="*/ 97 w 116"/>
                  <a:gd name="T37" fmla="*/ 150 h 151"/>
                  <a:gd name="T38" fmla="*/ 97 w 116"/>
                  <a:gd name="T39" fmla="*/ 150 h 151"/>
                  <a:gd name="T40" fmla="*/ 106 w 116"/>
                  <a:gd name="T41" fmla="*/ 150 h 151"/>
                  <a:gd name="T42" fmla="*/ 106 w 116"/>
                  <a:gd name="T43" fmla="*/ 150 h 151"/>
                  <a:gd name="T44" fmla="*/ 115 w 116"/>
                  <a:gd name="T45" fmla="*/ 141 h 151"/>
                  <a:gd name="T46" fmla="*/ 115 w 116"/>
                  <a:gd name="T47" fmla="*/ 123 h 151"/>
                  <a:gd name="T48" fmla="*/ 106 w 116"/>
                  <a:gd name="T49" fmla="*/ 97 h 151"/>
                  <a:gd name="T50" fmla="*/ 106 w 116"/>
                  <a:gd name="T51" fmla="*/ 97 h 151"/>
                  <a:gd name="T52" fmla="*/ 97 w 116"/>
                  <a:gd name="T53" fmla="*/ 70 h 151"/>
                  <a:gd name="T54" fmla="*/ 88 w 116"/>
                  <a:gd name="T55" fmla="*/ 5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6" h="151">
                    <a:moveTo>
                      <a:pt x="88" y="53"/>
                    </a:moveTo>
                    <a:lnTo>
                      <a:pt x="88" y="53"/>
                    </a:lnTo>
                    <a:lnTo>
                      <a:pt x="88" y="26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70"/>
                    </a:lnTo>
                    <a:lnTo>
                      <a:pt x="26" y="97"/>
                    </a:lnTo>
                    <a:lnTo>
                      <a:pt x="53" y="132"/>
                    </a:lnTo>
                    <a:lnTo>
                      <a:pt x="79" y="150"/>
                    </a:lnTo>
                    <a:lnTo>
                      <a:pt x="79" y="150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15" y="141"/>
                    </a:lnTo>
                    <a:lnTo>
                      <a:pt x="115" y="123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97" y="70"/>
                    </a:lnTo>
                    <a:lnTo>
                      <a:pt x="88" y="5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2" name="Freeform 19">
                <a:extLst>
                  <a:ext uri="{FF2B5EF4-FFF2-40B4-BE49-F238E27FC236}">
                    <a16:creationId xmlns:a16="http://schemas.microsoft.com/office/drawing/2014/main" id="{EEC37B65-6647-C54E-95DA-D0B63D264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475" y="2087563"/>
                <a:ext cx="2338388" cy="1347787"/>
              </a:xfrm>
              <a:custGeom>
                <a:avLst/>
                <a:gdLst>
                  <a:gd name="T0" fmla="*/ 6326 w 6495"/>
                  <a:gd name="T1" fmla="*/ 1968 h 3744"/>
                  <a:gd name="T2" fmla="*/ 5938 w 6495"/>
                  <a:gd name="T3" fmla="*/ 1518 h 3744"/>
                  <a:gd name="T4" fmla="*/ 5594 w 6495"/>
                  <a:gd name="T5" fmla="*/ 1456 h 3744"/>
                  <a:gd name="T6" fmla="*/ 5100 w 6495"/>
                  <a:gd name="T7" fmla="*/ 1147 h 3744"/>
                  <a:gd name="T8" fmla="*/ 4967 w 6495"/>
                  <a:gd name="T9" fmla="*/ 1765 h 3744"/>
                  <a:gd name="T10" fmla="*/ 4773 w 6495"/>
                  <a:gd name="T11" fmla="*/ 1739 h 3744"/>
                  <a:gd name="T12" fmla="*/ 4253 w 6495"/>
                  <a:gd name="T13" fmla="*/ 1183 h 3744"/>
                  <a:gd name="T14" fmla="*/ 4570 w 6495"/>
                  <a:gd name="T15" fmla="*/ 1085 h 3744"/>
                  <a:gd name="T16" fmla="*/ 4632 w 6495"/>
                  <a:gd name="T17" fmla="*/ 847 h 3744"/>
                  <a:gd name="T18" fmla="*/ 5012 w 6495"/>
                  <a:gd name="T19" fmla="*/ 503 h 3744"/>
                  <a:gd name="T20" fmla="*/ 5267 w 6495"/>
                  <a:gd name="T21" fmla="*/ 882 h 3744"/>
                  <a:gd name="T22" fmla="*/ 5709 w 6495"/>
                  <a:gd name="T23" fmla="*/ 1236 h 3744"/>
                  <a:gd name="T24" fmla="*/ 5876 w 6495"/>
                  <a:gd name="T25" fmla="*/ 909 h 3744"/>
                  <a:gd name="T26" fmla="*/ 5611 w 6495"/>
                  <a:gd name="T27" fmla="*/ 450 h 3744"/>
                  <a:gd name="T28" fmla="*/ 5003 w 6495"/>
                  <a:gd name="T29" fmla="*/ 97 h 3744"/>
                  <a:gd name="T30" fmla="*/ 4667 w 6495"/>
                  <a:gd name="T31" fmla="*/ 123 h 3744"/>
                  <a:gd name="T32" fmla="*/ 4570 w 6495"/>
                  <a:gd name="T33" fmla="*/ 635 h 3744"/>
                  <a:gd name="T34" fmla="*/ 4270 w 6495"/>
                  <a:gd name="T35" fmla="*/ 503 h 3744"/>
                  <a:gd name="T36" fmla="*/ 4050 w 6495"/>
                  <a:gd name="T37" fmla="*/ 88 h 3744"/>
                  <a:gd name="T38" fmla="*/ 3847 w 6495"/>
                  <a:gd name="T39" fmla="*/ 600 h 3744"/>
                  <a:gd name="T40" fmla="*/ 3697 w 6495"/>
                  <a:gd name="T41" fmla="*/ 503 h 3744"/>
                  <a:gd name="T42" fmla="*/ 3362 w 6495"/>
                  <a:gd name="T43" fmla="*/ 238 h 3744"/>
                  <a:gd name="T44" fmla="*/ 2762 w 6495"/>
                  <a:gd name="T45" fmla="*/ 53 h 3744"/>
                  <a:gd name="T46" fmla="*/ 2691 w 6495"/>
                  <a:gd name="T47" fmla="*/ 309 h 3744"/>
                  <a:gd name="T48" fmla="*/ 3009 w 6495"/>
                  <a:gd name="T49" fmla="*/ 565 h 3744"/>
                  <a:gd name="T50" fmla="*/ 2991 w 6495"/>
                  <a:gd name="T51" fmla="*/ 582 h 3744"/>
                  <a:gd name="T52" fmla="*/ 2188 w 6495"/>
                  <a:gd name="T53" fmla="*/ 503 h 3744"/>
                  <a:gd name="T54" fmla="*/ 1482 w 6495"/>
                  <a:gd name="T55" fmla="*/ 512 h 3744"/>
                  <a:gd name="T56" fmla="*/ 741 w 6495"/>
                  <a:gd name="T57" fmla="*/ 406 h 3744"/>
                  <a:gd name="T58" fmla="*/ 415 w 6495"/>
                  <a:gd name="T59" fmla="*/ 450 h 3744"/>
                  <a:gd name="T60" fmla="*/ 406 w 6495"/>
                  <a:gd name="T61" fmla="*/ 838 h 3744"/>
                  <a:gd name="T62" fmla="*/ 79 w 6495"/>
                  <a:gd name="T63" fmla="*/ 935 h 3744"/>
                  <a:gd name="T64" fmla="*/ 388 w 6495"/>
                  <a:gd name="T65" fmla="*/ 1059 h 3744"/>
                  <a:gd name="T66" fmla="*/ 221 w 6495"/>
                  <a:gd name="T67" fmla="*/ 1403 h 3744"/>
                  <a:gd name="T68" fmla="*/ 591 w 6495"/>
                  <a:gd name="T69" fmla="*/ 1474 h 3744"/>
                  <a:gd name="T70" fmla="*/ 450 w 6495"/>
                  <a:gd name="T71" fmla="*/ 1730 h 3744"/>
                  <a:gd name="T72" fmla="*/ 838 w 6495"/>
                  <a:gd name="T73" fmla="*/ 1403 h 3744"/>
                  <a:gd name="T74" fmla="*/ 926 w 6495"/>
                  <a:gd name="T75" fmla="*/ 1447 h 3744"/>
                  <a:gd name="T76" fmla="*/ 1279 w 6495"/>
                  <a:gd name="T77" fmla="*/ 1350 h 3744"/>
                  <a:gd name="T78" fmla="*/ 1747 w 6495"/>
                  <a:gd name="T79" fmla="*/ 1518 h 3744"/>
                  <a:gd name="T80" fmla="*/ 1862 w 6495"/>
                  <a:gd name="T81" fmla="*/ 1659 h 3744"/>
                  <a:gd name="T82" fmla="*/ 1915 w 6495"/>
                  <a:gd name="T83" fmla="*/ 1668 h 3744"/>
                  <a:gd name="T84" fmla="*/ 1985 w 6495"/>
                  <a:gd name="T85" fmla="*/ 1774 h 3744"/>
                  <a:gd name="T86" fmla="*/ 2223 w 6495"/>
                  <a:gd name="T87" fmla="*/ 1968 h 3744"/>
                  <a:gd name="T88" fmla="*/ 2426 w 6495"/>
                  <a:gd name="T89" fmla="*/ 2242 h 3744"/>
                  <a:gd name="T90" fmla="*/ 2576 w 6495"/>
                  <a:gd name="T91" fmla="*/ 3036 h 3744"/>
                  <a:gd name="T92" fmla="*/ 3662 w 6495"/>
                  <a:gd name="T93" fmla="*/ 3504 h 3744"/>
                  <a:gd name="T94" fmla="*/ 4023 w 6495"/>
                  <a:gd name="T95" fmla="*/ 3531 h 3744"/>
                  <a:gd name="T96" fmla="*/ 4614 w 6495"/>
                  <a:gd name="T97" fmla="*/ 3442 h 3744"/>
                  <a:gd name="T98" fmla="*/ 4897 w 6495"/>
                  <a:gd name="T99" fmla="*/ 3478 h 3744"/>
                  <a:gd name="T100" fmla="*/ 5197 w 6495"/>
                  <a:gd name="T101" fmla="*/ 2975 h 3744"/>
                  <a:gd name="T102" fmla="*/ 5559 w 6495"/>
                  <a:gd name="T103" fmla="*/ 2542 h 3744"/>
                  <a:gd name="T104" fmla="*/ 6061 w 6495"/>
                  <a:gd name="T105" fmla="*/ 2383 h 3744"/>
                  <a:gd name="T106" fmla="*/ 5806 w 6495"/>
                  <a:gd name="T107" fmla="*/ 2154 h 3744"/>
                  <a:gd name="T108" fmla="*/ 6220 w 6495"/>
                  <a:gd name="T109" fmla="*/ 2312 h 3744"/>
                  <a:gd name="T110" fmla="*/ 2691 w 6495"/>
                  <a:gd name="T111" fmla="*/ 847 h 3744"/>
                  <a:gd name="T112" fmla="*/ 3070 w 6495"/>
                  <a:gd name="T113" fmla="*/ 1244 h 3744"/>
                  <a:gd name="T114" fmla="*/ 4085 w 6495"/>
                  <a:gd name="T115" fmla="*/ 635 h 3744"/>
                  <a:gd name="T116" fmla="*/ 4632 w 6495"/>
                  <a:gd name="T117" fmla="*/ 2454 h 3744"/>
                  <a:gd name="T118" fmla="*/ 4420 w 6495"/>
                  <a:gd name="T119" fmla="*/ 2330 h 3744"/>
                  <a:gd name="T120" fmla="*/ 4764 w 6495"/>
                  <a:gd name="T121" fmla="*/ 2683 h 3744"/>
                  <a:gd name="T122" fmla="*/ 5144 w 6495"/>
                  <a:gd name="T123" fmla="*/ 2930 h 3744"/>
                  <a:gd name="T124" fmla="*/ 4976 w 6495"/>
                  <a:gd name="T125" fmla="*/ 229 h 3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495" h="3744">
                    <a:moveTo>
                      <a:pt x="6467" y="2277"/>
                    </a:moveTo>
                    <a:lnTo>
                      <a:pt x="6467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9" y="2268"/>
                    </a:lnTo>
                    <a:lnTo>
                      <a:pt x="6467" y="2260"/>
                    </a:lnTo>
                    <a:lnTo>
                      <a:pt x="6467" y="2251"/>
                    </a:lnTo>
                    <a:lnTo>
                      <a:pt x="6467" y="2251"/>
                    </a:lnTo>
                    <a:lnTo>
                      <a:pt x="6459" y="2242"/>
                    </a:lnTo>
                    <a:lnTo>
                      <a:pt x="6450" y="2233"/>
                    </a:lnTo>
                    <a:lnTo>
                      <a:pt x="6423" y="2242"/>
                    </a:lnTo>
                    <a:lnTo>
                      <a:pt x="6423" y="2242"/>
                    </a:lnTo>
                    <a:lnTo>
                      <a:pt x="6423" y="2224"/>
                    </a:lnTo>
                    <a:lnTo>
                      <a:pt x="6432" y="2215"/>
                    </a:lnTo>
                    <a:lnTo>
                      <a:pt x="6432" y="2215"/>
                    </a:lnTo>
                    <a:lnTo>
                      <a:pt x="6441" y="2207"/>
                    </a:lnTo>
                    <a:lnTo>
                      <a:pt x="6441" y="2189"/>
                    </a:lnTo>
                    <a:lnTo>
                      <a:pt x="6441" y="2189"/>
                    </a:lnTo>
                    <a:lnTo>
                      <a:pt x="6432" y="2180"/>
                    </a:lnTo>
                    <a:lnTo>
                      <a:pt x="6414" y="2171"/>
                    </a:lnTo>
                    <a:lnTo>
                      <a:pt x="6388" y="2171"/>
                    </a:lnTo>
                    <a:lnTo>
                      <a:pt x="6388" y="2171"/>
                    </a:lnTo>
                    <a:lnTo>
                      <a:pt x="6370" y="2171"/>
                    </a:lnTo>
                    <a:lnTo>
                      <a:pt x="6370" y="2189"/>
                    </a:lnTo>
                    <a:lnTo>
                      <a:pt x="6370" y="2189"/>
                    </a:lnTo>
                    <a:lnTo>
                      <a:pt x="6353" y="2180"/>
                    </a:lnTo>
                    <a:lnTo>
                      <a:pt x="6353" y="2180"/>
                    </a:lnTo>
                    <a:lnTo>
                      <a:pt x="6344" y="2171"/>
                    </a:lnTo>
                    <a:lnTo>
                      <a:pt x="6344" y="2171"/>
                    </a:lnTo>
                    <a:lnTo>
                      <a:pt x="6335" y="2162"/>
                    </a:lnTo>
                    <a:lnTo>
                      <a:pt x="6326" y="2154"/>
                    </a:lnTo>
                    <a:lnTo>
                      <a:pt x="6326" y="2154"/>
                    </a:lnTo>
                    <a:lnTo>
                      <a:pt x="6317" y="2154"/>
                    </a:lnTo>
                    <a:lnTo>
                      <a:pt x="6317" y="2154"/>
                    </a:lnTo>
                    <a:lnTo>
                      <a:pt x="6317" y="2136"/>
                    </a:lnTo>
                    <a:lnTo>
                      <a:pt x="6317" y="2136"/>
                    </a:lnTo>
                    <a:lnTo>
                      <a:pt x="6300" y="2127"/>
                    </a:lnTo>
                    <a:lnTo>
                      <a:pt x="6282" y="2127"/>
                    </a:lnTo>
                    <a:lnTo>
                      <a:pt x="6282" y="2127"/>
                    </a:lnTo>
                    <a:lnTo>
                      <a:pt x="6273" y="2127"/>
                    </a:lnTo>
                    <a:lnTo>
                      <a:pt x="6273" y="2127"/>
                    </a:lnTo>
                    <a:lnTo>
                      <a:pt x="6273" y="2118"/>
                    </a:lnTo>
                    <a:lnTo>
                      <a:pt x="6273" y="2118"/>
                    </a:lnTo>
                    <a:lnTo>
                      <a:pt x="6291" y="2101"/>
                    </a:lnTo>
                    <a:lnTo>
                      <a:pt x="6300" y="2083"/>
                    </a:lnTo>
                    <a:lnTo>
                      <a:pt x="6300" y="2083"/>
                    </a:lnTo>
                    <a:lnTo>
                      <a:pt x="6317" y="2056"/>
                    </a:lnTo>
                    <a:lnTo>
                      <a:pt x="6317" y="2056"/>
                    </a:lnTo>
                    <a:lnTo>
                      <a:pt x="6326" y="2048"/>
                    </a:lnTo>
                    <a:lnTo>
                      <a:pt x="6335" y="2039"/>
                    </a:lnTo>
                    <a:lnTo>
                      <a:pt x="6335" y="2039"/>
                    </a:lnTo>
                    <a:lnTo>
                      <a:pt x="6326" y="2021"/>
                    </a:lnTo>
                    <a:lnTo>
                      <a:pt x="6326" y="2021"/>
                    </a:lnTo>
                    <a:lnTo>
                      <a:pt x="6309" y="2021"/>
                    </a:lnTo>
                    <a:lnTo>
                      <a:pt x="6291" y="2021"/>
                    </a:lnTo>
                    <a:lnTo>
                      <a:pt x="6291" y="2021"/>
                    </a:lnTo>
                    <a:lnTo>
                      <a:pt x="6291" y="2012"/>
                    </a:lnTo>
                    <a:lnTo>
                      <a:pt x="6291" y="2012"/>
                    </a:lnTo>
                    <a:lnTo>
                      <a:pt x="6309" y="2004"/>
                    </a:lnTo>
                    <a:lnTo>
                      <a:pt x="6309" y="2004"/>
                    </a:lnTo>
                    <a:lnTo>
                      <a:pt x="6317" y="1995"/>
                    </a:lnTo>
                    <a:lnTo>
                      <a:pt x="6326" y="1986"/>
                    </a:lnTo>
                    <a:lnTo>
                      <a:pt x="6326" y="1968"/>
                    </a:lnTo>
                    <a:lnTo>
                      <a:pt x="6326" y="1968"/>
                    </a:lnTo>
                    <a:lnTo>
                      <a:pt x="6317" y="1959"/>
                    </a:lnTo>
                    <a:lnTo>
                      <a:pt x="6309" y="1951"/>
                    </a:lnTo>
                    <a:lnTo>
                      <a:pt x="6309" y="1951"/>
                    </a:lnTo>
                    <a:lnTo>
                      <a:pt x="6326" y="1924"/>
                    </a:lnTo>
                    <a:lnTo>
                      <a:pt x="6326" y="1924"/>
                    </a:lnTo>
                    <a:lnTo>
                      <a:pt x="6326" y="1906"/>
                    </a:lnTo>
                    <a:lnTo>
                      <a:pt x="6326" y="1898"/>
                    </a:lnTo>
                    <a:lnTo>
                      <a:pt x="6309" y="1880"/>
                    </a:lnTo>
                    <a:lnTo>
                      <a:pt x="6309" y="1880"/>
                    </a:lnTo>
                    <a:lnTo>
                      <a:pt x="6291" y="1862"/>
                    </a:lnTo>
                    <a:lnTo>
                      <a:pt x="6291" y="1862"/>
                    </a:lnTo>
                    <a:lnTo>
                      <a:pt x="6273" y="1853"/>
                    </a:lnTo>
                    <a:lnTo>
                      <a:pt x="6264" y="1845"/>
                    </a:lnTo>
                    <a:lnTo>
                      <a:pt x="6238" y="1853"/>
                    </a:lnTo>
                    <a:lnTo>
                      <a:pt x="6238" y="1853"/>
                    </a:lnTo>
                    <a:lnTo>
                      <a:pt x="6238" y="1836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9" y="1818"/>
                    </a:lnTo>
                    <a:lnTo>
                      <a:pt x="6229" y="1818"/>
                    </a:lnTo>
                    <a:lnTo>
                      <a:pt x="6229" y="1800"/>
                    </a:lnTo>
                    <a:lnTo>
                      <a:pt x="6220" y="1783"/>
                    </a:lnTo>
                    <a:lnTo>
                      <a:pt x="6220" y="1783"/>
                    </a:lnTo>
                    <a:lnTo>
                      <a:pt x="6194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41" y="1756"/>
                    </a:lnTo>
                    <a:lnTo>
                      <a:pt x="6141" y="1756"/>
                    </a:lnTo>
                    <a:lnTo>
                      <a:pt x="6123" y="1739"/>
                    </a:lnTo>
                    <a:lnTo>
                      <a:pt x="6114" y="1739"/>
                    </a:lnTo>
                    <a:lnTo>
                      <a:pt x="6097" y="1739"/>
                    </a:lnTo>
                    <a:lnTo>
                      <a:pt x="6097" y="1739"/>
                    </a:lnTo>
                    <a:lnTo>
                      <a:pt x="6088" y="1730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44" y="1721"/>
                    </a:lnTo>
                    <a:lnTo>
                      <a:pt x="6044" y="1721"/>
                    </a:lnTo>
                    <a:lnTo>
                      <a:pt x="6017" y="1686"/>
                    </a:lnTo>
                    <a:lnTo>
                      <a:pt x="5982" y="1659"/>
                    </a:lnTo>
                    <a:lnTo>
                      <a:pt x="5982" y="1659"/>
                    </a:lnTo>
                    <a:lnTo>
                      <a:pt x="5991" y="1642"/>
                    </a:lnTo>
                    <a:lnTo>
                      <a:pt x="6000" y="1624"/>
                    </a:lnTo>
                    <a:lnTo>
                      <a:pt x="6000" y="1624"/>
                    </a:lnTo>
                    <a:lnTo>
                      <a:pt x="6009" y="1615"/>
                    </a:lnTo>
                    <a:lnTo>
                      <a:pt x="6009" y="1597"/>
                    </a:lnTo>
                    <a:lnTo>
                      <a:pt x="6009" y="1597"/>
                    </a:lnTo>
                    <a:lnTo>
                      <a:pt x="5991" y="1589"/>
                    </a:lnTo>
                    <a:lnTo>
                      <a:pt x="5973" y="1580"/>
                    </a:lnTo>
                    <a:lnTo>
                      <a:pt x="5973" y="1580"/>
                    </a:lnTo>
                    <a:lnTo>
                      <a:pt x="5973" y="1571"/>
                    </a:lnTo>
                    <a:lnTo>
                      <a:pt x="5973" y="1571"/>
                    </a:lnTo>
                    <a:lnTo>
                      <a:pt x="5973" y="1553"/>
                    </a:lnTo>
                    <a:lnTo>
                      <a:pt x="5964" y="1544"/>
                    </a:lnTo>
                    <a:lnTo>
                      <a:pt x="5947" y="1527"/>
                    </a:lnTo>
                    <a:lnTo>
                      <a:pt x="5947" y="1527"/>
                    </a:lnTo>
                    <a:lnTo>
                      <a:pt x="5938" y="1518"/>
                    </a:lnTo>
                    <a:lnTo>
                      <a:pt x="5938" y="1518"/>
                    </a:lnTo>
                    <a:lnTo>
                      <a:pt x="5929" y="1509"/>
                    </a:lnTo>
                    <a:lnTo>
                      <a:pt x="5920" y="1500"/>
                    </a:lnTo>
                    <a:lnTo>
                      <a:pt x="5920" y="1500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11" y="1474"/>
                    </a:lnTo>
                    <a:lnTo>
                      <a:pt x="5903" y="1465"/>
                    </a:lnTo>
                    <a:lnTo>
                      <a:pt x="5903" y="1465"/>
                    </a:lnTo>
                    <a:lnTo>
                      <a:pt x="5894" y="1456"/>
                    </a:lnTo>
                    <a:lnTo>
                      <a:pt x="5894" y="1456"/>
                    </a:lnTo>
                    <a:lnTo>
                      <a:pt x="5894" y="1439"/>
                    </a:lnTo>
                    <a:lnTo>
                      <a:pt x="5876" y="1412"/>
                    </a:lnTo>
                    <a:lnTo>
                      <a:pt x="5876" y="1412"/>
                    </a:lnTo>
                    <a:lnTo>
                      <a:pt x="5859" y="1394"/>
                    </a:lnTo>
                    <a:lnTo>
                      <a:pt x="5859" y="1394"/>
                    </a:lnTo>
                    <a:lnTo>
                      <a:pt x="5859" y="1386"/>
                    </a:lnTo>
                    <a:lnTo>
                      <a:pt x="5859" y="1386"/>
                    </a:lnTo>
                    <a:lnTo>
                      <a:pt x="5841" y="1359"/>
                    </a:lnTo>
                    <a:lnTo>
                      <a:pt x="5841" y="1359"/>
                    </a:lnTo>
                    <a:lnTo>
                      <a:pt x="5832" y="1341"/>
                    </a:lnTo>
                    <a:lnTo>
                      <a:pt x="5832" y="1341"/>
                    </a:lnTo>
                    <a:lnTo>
                      <a:pt x="5832" y="1333"/>
                    </a:lnTo>
                    <a:lnTo>
                      <a:pt x="5832" y="1333"/>
                    </a:lnTo>
                    <a:lnTo>
                      <a:pt x="5814" y="1315"/>
                    </a:lnTo>
                    <a:lnTo>
                      <a:pt x="5797" y="1315"/>
                    </a:lnTo>
                    <a:lnTo>
                      <a:pt x="5797" y="1315"/>
                    </a:lnTo>
                    <a:lnTo>
                      <a:pt x="5788" y="1324"/>
                    </a:lnTo>
                    <a:lnTo>
                      <a:pt x="5779" y="1333"/>
                    </a:lnTo>
                    <a:lnTo>
                      <a:pt x="5770" y="1359"/>
                    </a:lnTo>
                    <a:lnTo>
                      <a:pt x="5770" y="1359"/>
                    </a:lnTo>
                    <a:lnTo>
                      <a:pt x="5753" y="1377"/>
                    </a:lnTo>
                    <a:lnTo>
                      <a:pt x="5753" y="1377"/>
                    </a:lnTo>
                    <a:lnTo>
                      <a:pt x="5753" y="1386"/>
                    </a:lnTo>
                    <a:lnTo>
                      <a:pt x="5744" y="1394"/>
                    </a:lnTo>
                    <a:lnTo>
                      <a:pt x="5744" y="1394"/>
                    </a:lnTo>
                    <a:lnTo>
                      <a:pt x="5753" y="1412"/>
                    </a:lnTo>
                    <a:lnTo>
                      <a:pt x="5753" y="1412"/>
                    </a:lnTo>
                    <a:lnTo>
                      <a:pt x="5735" y="1421"/>
                    </a:lnTo>
                    <a:lnTo>
                      <a:pt x="5735" y="1421"/>
                    </a:lnTo>
                    <a:lnTo>
                      <a:pt x="5735" y="1439"/>
                    </a:lnTo>
                    <a:lnTo>
                      <a:pt x="5735" y="1447"/>
                    </a:lnTo>
                    <a:lnTo>
                      <a:pt x="5735" y="1447"/>
                    </a:lnTo>
                    <a:lnTo>
                      <a:pt x="5717" y="1456"/>
                    </a:lnTo>
                    <a:lnTo>
                      <a:pt x="5717" y="1456"/>
                    </a:lnTo>
                    <a:lnTo>
                      <a:pt x="5700" y="1456"/>
                    </a:lnTo>
                    <a:lnTo>
                      <a:pt x="5700" y="1456"/>
                    </a:lnTo>
                    <a:lnTo>
                      <a:pt x="5682" y="1465"/>
                    </a:lnTo>
                    <a:lnTo>
                      <a:pt x="5673" y="1483"/>
                    </a:lnTo>
                    <a:lnTo>
                      <a:pt x="5673" y="1483"/>
                    </a:lnTo>
                    <a:lnTo>
                      <a:pt x="5656" y="1492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492"/>
                    </a:lnTo>
                    <a:lnTo>
                      <a:pt x="5638" y="1492"/>
                    </a:lnTo>
                    <a:lnTo>
                      <a:pt x="5629" y="1483"/>
                    </a:lnTo>
                    <a:lnTo>
                      <a:pt x="5620" y="1474"/>
                    </a:lnTo>
                    <a:lnTo>
                      <a:pt x="5620" y="1474"/>
                    </a:lnTo>
                    <a:lnTo>
                      <a:pt x="5603" y="1474"/>
                    </a:lnTo>
                    <a:lnTo>
                      <a:pt x="5603" y="1474"/>
                    </a:lnTo>
                    <a:lnTo>
                      <a:pt x="5594" y="1456"/>
                    </a:lnTo>
                    <a:lnTo>
                      <a:pt x="5567" y="1447"/>
                    </a:lnTo>
                    <a:lnTo>
                      <a:pt x="5567" y="1447"/>
                    </a:lnTo>
                    <a:lnTo>
                      <a:pt x="5559" y="1447"/>
                    </a:lnTo>
                    <a:lnTo>
                      <a:pt x="5559" y="1447"/>
                    </a:lnTo>
                    <a:lnTo>
                      <a:pt x="5559" y="1439"/>
                    </a:lnTo>
                    <a:lnTo>
                      <a:pt x="5559" y="1430"/>
                    </a:lnTo>
                    <a:lnTo>
                      <a:pt x="5541" y="1412"/>
                    </a:lnTo>
                    <a:lnTo>
                      <a:pt x="5541" y="1412"/>
                    </a:lnTo>
                    <a:lnTo>
                      <a:pt x="5541" y="1394"/>
                    </a:lnTo>
                    <a:lnTo>
                      <a:pt x="5541" y="1377"/>
                    </a:lnTo>
                    <a:lnTo>
                      <a:pt x="5541" y="1377"/>
                    </a:lnTo>
                    <a:lnTo>
                      <a:pt x="5532" y="1341"/>
                    </a:lnTo>
                    <a:lnTo>
                      <a:pt x="5532" y="1341"/>
                    </a:lnTo>
                    <a:lnTo>
                      <a:pt x="5532" y="1333"/>
                    </a:lnTo>
                    <a:lnTo>
                      <a:pt x="5541" y="1324"/>
                    </a:lnTo>
                    <a:lnTo>
                      <a:pt x="5541" y="1324"/>
                    </a:lnTo>
                    <a:lnTo>
                      <a:pt x="5541" y="1315"/>
                    </a:lnTo>
                    <a:lnTo>
                      <a:pt x="5550" y="1306"/>
                    </a:lnTo>
                    <a:lnTo>
                      <a:pt x="5550" y="1306"/>
                    </a:lnTo>
                    <a:lnTo>
                      <a:pt x="5541" y="1288"/>
                    </a:lnTo>
                    <a:lnTo>
                      <a:pt x="5532" y="1280"/>
                    </a:lnTo>
                    <a:lnTo>
                      <a:pt x="5532" y="1280"/>
                    </a:lnTo>
                    <a:lnTo>
                      <a:pt x="5514" y="1280"/>
                    </a:lnTo>
                    <a:lnTo>
                      <a:pt x="5497" y="1280"/>
                    </a:lnTo>
                    <a:lnTo>
                      <a:pt x="5497" y="1280"/>
                    </a:lnTo>
                    <a:lnTo>
                      <a:pt x="5488" y="1280"/>
                    </a:lnTo>
                    <a:lnTo>
                      <a:pt x="5470" y="1271"/>
                    </a:lnTo>
                    <a:lnTo>
                      <a:pt x="5470" y="1271"/>
                    </a:lnTo>
                    <a:lnTo>
                      <a:pt x="5435" y="1271"/>
                    </a:lnTo>
                    <a:lnTo>
                      <a:pt x="5426" y="1271"/>
                    </a:lnTo>
                    <a:lnTo>
                      <a:pt x="5426" y="1271"/>
                    </a:lnTo>
                    <a:lnTo>
                      <a:pt x="5426" y="1262"/>
                    </a:lnTo>
                    <a:lnTo>
                      <a:pt x="5426" y="1262"/>
                    </a:lnTo>
                    <a:lnTo>
                      <a:pt x="5409" y="1244"/>
                    </a:lnTo>
                    <a:lnTo>
                      <a:pt x="5400" y="1236"/>
                    </a:lnTo>
                    <a:lnTo>
                      <a:pt x="5400" y="1236"/>
                    </a:lnTo>
                    <a:lnTo>
                      <a:pt x="5391" y="1236"/>
                    </a:lnTo>
                    <a:lnTo>
                      <a:pt x="5391" y="1236"/>
                    </a:lnTo>
                    <a:lnTo>
                      <a:pt x="5382" y="1218"/>
                    </a:lnTo>
                    <a:lnTo>
                      <a:pt x="5364" y="1209"/>
                    </a:lnTo>
                    <a:lnTo>
                      <a:pt x="5364" y="1209"/>
                    </a:lnTo>
                    <a:lnTo>
                      <a:pt x="5356" y="1183"/>
                    </a:lnTo>
                    <a:lnTo>
                      <a:pt x="5329" y="1174"/>
                    </a:lnTo>
                    <a:lnTo>
                      <a:pt x="5329" y="1174"/>
                    </a:lnTo>
                    <a:lnTo>
                      <a:pt x="5320" y="1174"/>
                    </a:lnTo>
                    <a:lnTo>
                      <a:pt x="5320" y="1174"/>
                    </a:lnTo>
                    <a:lnTo>
                      <a:pt x="5294" y="1156"/>
                    </a:lnTo>
                    <a:lnTo>
                      <a:pt x="5294" y="1156"/>
                    </a:lnTo>
                    <a:lnTo>
                      <a:pt x="5285" y="1156"/>
                    </a:lnTo>
                    <a:lnTo>
                      <a:pt x="5285" y="1156"/>
                    </a:lnTo>
                    <a:lnTo>
                      <a:pt x="5259" y="1165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23" y="1174"/>
                    </a:lnTo>
                    <a:lnTo>
                      <a:pt x="5223" y="1174"/>
                    </a:lnTo>
                    <a:lnTo>
                      <a:pt x="5197" y="1165"/>
                    </a:lnTo>
                    <a:lnTo>
                      <a:pt x="5188" y="1165"/>
                    </a:lnTo>
                    <a:lnTo>
                      <a:pt x="5179" y="1174"/>
                    </a:lnTo>
                    <a:lnTo>
                      <a:pt x="5179" y="1174"/>
                    </a:lnTo>
                    <a:lnTo>
                      <a:pt x="5170" y="1165"/>
                    </a:lnTo>
                    <a:lnTo>
                      <a:pt x="5170" y="1165"/>
                    </a:lnTo>
                    <a:lnTo>
                      <a:pt x="5144" y="1156"/>
                    </a:lnTo>
                    <a:lnTo>
                      <a:pt x="5144" y="1156"/>
                    </a:lnTo>
                    <a:lnTo>
                      <a:pt x="5100" y="1147"/>
                    </a:lnTo>
                    <a:lnTo>
                      <a:pt x="5073" y="1147"/>
                    </a:lnTo>
                    <a:lnTo>
                      <a:pt x="5056" y="1156"/>
                    </a:lnTo>
                    <a:lnTo>
                      <a:pt x="5056" y="1156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29" y="1183"/>
                    </a:lnTo>
                    <a:lnTo>
                      <a:pt x="5020" y="1191"/>
                    </a:lnTo>
                    <a:lnTo>
                      <a:pt x="5020" y="1209"/>
                    </a:lnTo>
                    <a:lnTo>
                      <a:pt x="5020" y="1209"/>
                    </a:lnTo>
                    <a:lnTo>
                      <a:pt x="5029" y="1227"/>
                    </a:lnTo>
                    <a:lnTo>
                      <a:pt x="5038" y="1236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47" y="1271"/>
                    </a:lnTo>
                    <a:lnTo>
                      <a:pt x="5047" y="1271"/>
                    </a:lnTo>
                    <a:lnTo>
                      <a:pt x="5038" y="1280"/>
                    </a:lnTo>
                    <a:lnTo>
                      <a:pt x="5038" y="1280"/>
                    </a:lnTo>
                    <a:lnTo>
                      <a:pt x="5029" y="1288"/>
                    </a:lnTo>
                    <a:lnTo>
                      <a:pt x="5029" y="1297"/>
                    </a:lnTo>
                    <a:lnTo>
                      <a:pt x="5029" y="1297"/>
                    </a:lnTo>
                    <a:lnTo>
                      <a:pt x="5029" y="1315"/>
                    </a:lnTo>
                    <a:lnTo>
                      <a:pt x="5038" y="1324"/>
                    </a:lnTo>
                    <a:lnTo>
                      <a:pt x="5038" y="1324"/>
                    </a:lnTo>
                    <a:lnTo>
                      <a:pt x="5047" y="1333"/>
                    </a:lnTo>
                    <a:lnTo>
                      <a:pt x="5047" y="1333"/>
                    </a:lnTo>
                    <a:lnTo>
                      <a:pt x="5056" y="1359"/>
                    </a:lnTo>
                    <a:lnTo>
                      <a:pt x="5056" y="1359"/>
                    </a:lnTo>
                    <a:lnTo>
                      <a:pt x="5064" y="1377"/>
                    </a:lnTo>
                    <a:lnTo>
                      <a:pt x="5064" y="1377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56" y="1386"/>
                    </a:lnTo>
                    <a:lnTo>
                      <a:pt x="5056" y="1386"/>
                    </a:lnTo>
                    <a:lnTo>
                      <a:pt x="5038" y="1403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29" y="1430"/>
                    </a:lnTo>
                    <a:lnTo>
                      <a:pt x="5029" y="1430"/>
                    </a:lnTo>
                    <a:lnTo>
                      <a:pt x="5012" y="1474"/>
                    </a:lnTo>
                    <a:lnTo>
                      <a:pt x="5003" y="1492"/>
                    </a:lnTo>
                    <a:lnTo>
                      <a:pt x="5012" y="1509"/>
                    </a:lnTo>
                    <a:lnTo>
                      <a:pt x="5012" y="1509"/>
                    </a:lnTo>
                    <a:lnTo>
                      <a:pt x="5038" y="1527"/>
                    </a:lnTo>
                    <a:lnTo>
                      <a:pt x="5038" y="1527"/>
                    </a:lnTo>
                    <a:lnTo>
                      <a:pt x="5073" y="1544"/>
                    </a:lnTo>
                    <a:lnTo>
                      <a:pt x="5091" y="1571"/>
                    </a:lnTo>
                    <a:lnTo>
                      <a:pt x="5091" y="1571"/>
                    </a:lnTo>
                    <a:lnTo>
                      <a:pt x="5109" y="1615"/>
                    </a:lnTo>
                    <a:lnTo>
                      <a:pt x="5109" y="1677"/>
                    </a:lnTo>
                    <a:lnTo>
                      <a:pt x="5109" y="1677"/>
                    </a:lnTo>
                    <a:lnTo>
                      <a:pt x="5100" y="1695"/>
                    </a:lnTo>
                    <a:lnTo>
                      <a:pt x="5073" y="1712"/>
                    </a:lnTo>
                    <a:lnTo>
                      <a:pt x="5073" y="1712"/>
                    </a:lnTo>
                    <a:lnTo>
                      <a:pt x="5029" y="1739"/>
                    </a:lnTo>
                    <a:lnTo>
                      <a:pt x="5029" y="1739"/>
                    </a:lnTo>
                    <a:lnTo>
                      <a:pt x="5012" y="1756"/>
                    </a:lnTo>
                    <a:lnTo>
                      <a:pt x="5003" y="1756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50" y="1765"/>
                    </a:lnTo>
                    <a:lnTo>
                      <a:pt x="4941" y="1774"/>
                    </a:lnTo>
                    <a:lnTo>
                      <a:pt x="4941" y="1774"/>
                    </a:lnTo>
                    <a:lnTo>
                      <a:pt x="4941" y="1792"/>
                    </a:lnTo>
                    <a:lnTo>
                      <a:pt x="4950" y="1818"/>
                    </a:lnTo>
                    <a:lnTo>
                      <a:pt x="4967" y="1845"/>
                    </a:lnTo>
                    <a:lnTo>
                      <a:pt x="4967" y="1845"/>
                    </a:lnTo>
                    <a:lnTo>
                      <a:pt x="4976" y="1853"/>
                    </a:lnTo>
                    <a:lnTo>
                      <a:pt x="4976" y="1862"/>
                    </a:lnTo>
                    <a:lnTo>
                      <a:pt x="4976" y="1862"/>
                    </a:lnTo>
                    <a:lnTo>
                      <a:pt x="4976" y="1889"/>
                    </a:lnTo>
                    <a:lnTo>
                      <a:pt x="4976" y="1889"/>
                    </a:lnTo>
                    <a:lnTo>
                      <a:pt x="4985" y="1915"/>
                    </a:lnTo>
                    <a:lnTo>
                      <a:pt x="4985" y="1915"/>
                    </a:lnTo>
                    <a:lnTo>
                      <a:pt x="4985" y="1933"/>
                    </a:lnTo>
                    <a:lnTo>
                      <a:pt x="4994" y="1959"/>
                    </a:lnTo>
                    <a:lnTo>
                      <a:pt x="4994" y="1959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4985" y="1986"/>
                    </a:lnTo>
                    <a:lnTo>
                      <a:pt x="4985" y="1986"/>
                    </a:lnTo>
                    <a:lnTo>
                      <a:pt x="4985" y="1995"/>
                    </a:lnTo>
                    <a:lnTo>
                      <a:pt x="4976" y="2004"/>
                    </a:lnTo>
                    <a:lnTo>
                      <a:pt x="4976" y="2004"/>
                    </a:lnTo>
                    <a:lnTo>
                      <a:pt x="4959" y="2004"/>
                    </a:lnTo>
                    <a:lnTo>
                      <a:pt x="4959" y="2004"/>
                    </a:lnTo>
                    <a:lnTo>
                      <a:pt x="4950" y="2021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14" y="2021"/>
                    </a:lnTo>
                    <a:lnTo>
                      <a:pt x="4914" y="2021"/>
                    </a:lnTo>
                    <a:lnTo>
                      <a:pt x="4914" y="2004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79" y="1977"/>
                    </a:lnTo>
                    <a:lnTo>
                      <a:pt x="4879" y="1977"/>
                    </a:lnTo>
                    <a:lnTo>
                      <a:pt x="4862" y="1968"/>
                    </a:lnTo>
                    <a:lnTo>
                      <a:pt x="4862" y="1968"/>
                    </a:lnTo>
                    <a:lnTo>
                      <a:pt x="4853" y="1942"/>
                    </a:lnTo>
                    <a:lnTo>
                      <a:pt x="4835" y="1933"/>
                    </a:lnTo>
                    <a:lnTo>
                      <a:pt x="4835" y="1933"/>
                    </a:lnTo>
                    <a:lnTo>
                      <a:pt x="4826" y="1915"/>
                    </a:lnTo>
                    <a:lnTo>
                      <a:pt x="4826" y="1915"/>
                    </a:lnTo>
                    <a:lnTo>
                      <a:pt x="4826" y="1906"/>
                    </a:lnTo>
                    <a:lnTo>
                      <a:pt x="4826" y="1906"/>
                    </a:lnTo>
                    <a:lnTo>
                      <a:pt x="4826" y="1853"/>
                    </a:lnTo>
                    <a:lnTo>
                      <a:pt x="4817" y="1827"/>
                    </a:lnTo>
                    <a:lnTo>
                      <a:pt x="4817" y="1827"/>
                    </a:lnTo>
                    <a:lnTo>
                      <a:pt x="4817" y="1818"/>
                    </a:lnTo>
                    <a:lnTo>
                      <a:pt x="4826" y="1800"/>
                    </a:lnTo>
                    <a:lnTo>
                      <a:pt x="4826" y="1800"/>
                    </a:lnTo>
                    <a:lnTo>
                      <a:pt x="4835" y="1783"/>
                    </a:lnTo>
                    <a:lnTo>
                      <a:pt x="4826" y="1765"/>
                    </a:lnTo>
                    <a:lnTo>
                      <a:pt x="4826" y="1765"/>
                    </a:lnTo>
                    <a:lnTo>
                      <a:pt x="4809" y="1748"/>
                    </a:lnTo>
                    <a:lnTo>
                      <a:pt x="4773" y="1739"/>
                    </a:lnTo>
                    <a:lnTo>
                      <a:pt x="4773" y="1739"/>
                    </a:lnTo>
                    <a:lnTo>
                      <a:pt x="4747" y="1739"/>
                    </a:lnTo>
                    <a:lnTo>
                      <a:pt x="4747" y="1739"/>
                    </a:lnTo>
                    <a:lnTo>
                      <a:pt x="4694" y="1730"/>
                    </a:lnTo>
                    <a:lnTo>
                      <a:pt x="4694" y="1730"/>
                    </a:lnTo>
                    <a:lnTo>
                      <a:pt x="4659" y="1730"/>
                    </a:lnTo>
                    <a:lnTo>
                      <a:pt x="4650" y="1730"/>
                    </a:lnTo>
                    <a:lnTo>
                      <a:pt x="4650" y="1730"/>
                    </a:lnTo>
                    <a:lnTo>
                      <a:pt x="4614" y="1712"/>
                    </a:lnTo>
                    <a:lnTo>
                      <a:pt x="4562" y="1695"/>
                    </a:lnTo>
                    <a:lnTo>
                      <a:pt x="4562" y="1695"/>
                    </a:lnTo>
                    <a:lnTo>
                      <a:pt x="4526" y="1677"/>
                    </a:lnTo>
                    <a:lnTo>
                      <a:pt x="4517" y="1659"/>
                    </a:lnTo>
                    <a:lnTo>
                      <a:pt x="4517" y="1659"/>
                    </a:lnTo>
                    <a:lnTo>
                      <a:pt x="4500" y="1642"/>
                    </a:lnTo>
                    <a:lnTo>
                      <a:pt x="4482" y="1633"/>
                    </a:lnTo>
                    <a:lnTo>
                      <a:pt x="4482" y="1633"/>
                    </a:lnTo>
                    <a:lnTo>
                      <a:pt x="4464" y="1624"/>
                    </a:lnTo>
                    <a:lnTo>
                      <a:pt x="4464" y="1624"/>
                    </a:lnTo>
                    <a:lnTo>
                      <a:pt x="4447" y="1615"/>
                    </a:lnTo>
                    <a:lnTo>
                      <a:pt x="4420" y="1606"/>
                    </a:lnTo>
                    <a:lnTo>
                      <a:pt x="4385" y="1606"/>
                    </a:lnTo>
                    <a:lnTo>
                      <a:pt x="4385" y="1606"/>
                    </a:lnTo>
                    <a:lnTo>
                      <a:pt x="4359" y="1589"/>
                    </a:lnTo>
                    <a:lnTo>
                      <a:pt x="4359" y="1589"/>
                    </a:lnTo>
                    <a:lnTo>
                      <a:pt x="4341" y="1580"/>
                    </a:lnTo>
                    <a:lnTo>
                      <a:pt x="4314" y="1571"/>
                    </a:lnTo>
                    <a:lnTo>
                      <a:pt x="4314" y="1571"/>
                    </a:lnTo>
                    <a:lnTo>
                      <a:pt x="4288" y="1580"/>
                    </a:lnTo>
                    <a:lnTo>
                      <a:pt x="4262" y="1589"/>
                    </a:lnTo>
                    <a:lnTo>
                      <a:pt x="4262" y="1589"/>
                    </a:lnTo>
                    <a:lnTo>
                      <a:pt x="4253" y="1562"/>
                    </a:lnTo>
                    <a:lnTo>
                      <a:pt x="4235" y="1536"/>
                    </a:lnTo>
                    <a:lnTo>
                      <a:pt x="4235" y="1536"/>
                    </a:lnTo>
                    <a:lnTo>
                      <a:pt x="4226" y="1518"/>
                    </a:lnTo>
                    <a:lnTo>
                      <a:pt x="4226" y="1518"/>
                    </a:lnTo>
                    <a:lnTo>
                      <a:pt x="4217" y="1483"/>
                    </a:lnTo>
                    <a:lnTo>
                      <a:pt x="4200" y="1465"/>
                    </a:lnTo>
                    <a:lnTo>
                      <a:pt x="4182" y="1456"/>
                    </a:lnTo>
                    <a:lnTo>
                      <a:pt x="4173" y="1456"/>
                    </a:lnTo>
                    <a:lnTo>
                      <a:pt x="4173" y="1456"/>
                    </a:lnTo>
                    <a:lnTo>
                      <a:pt x="4147" y="1456"/>
                    </a:lnTo>
                    <a:lnTo>
                      <a:pt x="4129" y="1447"/>
                    </a:lnTo>
                    <a:lnTo>
                      <a:pt x="4129" y="1447"/>
                    </a:lnTo>
                    <a:lnTo>
                      <a:pt x="4120" y="1412"/>
                    </a:lnTo>
                    <a:lnTo>
                      <a:pt x="4129" y="1359"/>
                    </a:lnTo>
                    <a:lnTo>
                      <a:pt x="4129" y="1359"/>
                    </a:lnTo>
                    <a:lnTo>
                      <a:pt x="4147" y="1315"/>
                    </a:lnTo>
                    <a:lnTo>
                      <a:pt x="4147" y="1315"/>
                    </a:lnTo>
                    <a:lnTo>
                      <a:pt x="4165" y="1288"/>
                    </a:lnTo>
                    <a:lnTo>
                      <a:pt x="4165" y="1271"/>
                    </a:lnTo>
                    <a:lnTo>
                      <a:pt x="4165" y="1271"/>
                    </a:lnTo>
                    <a:lnTo>
                      <a:pt x="4173" y="1262"/>
                    </a:lnTo>
                    <a:lnTo>
                      <a:pt x="4191" y="1253"/>
                    </a:lnTo>
                    <a:lnTo>
                      <a:pt x="4191" y="1253"/>
                    </a:lnTo>
                    <a:lnTo>
                      <a:pt x="4209" y="1244"/>
                    </a:lnTo>
                    <a:lnTo>
                      <a:pt x="4217" y="1236"/>
                    </a:lnTo>
                    <a:lnTo>
                      <a:pt x="4217" y="1218"/>
                    </a:lnTo>
                    <a:lnTo>
                      <a:pt x="4217" y="1218"/>
                    </a:lnTo>
                    <a:lnTo>
                      <a:pt x="4217" y="1209"/>
                    </a:lnTo>
                    <a:lnTo>
                      <a:pt x="4217" y="1209"/>
                    </a:lnTo>
                    <a:lnTo>
                      <a:pt x="4235" y="1209"/>
                    </a:lnTo>
                    <a:lnTo>
                      <a:pt x="4244" y="1200"/>
                    </a:lnTo>
                    <a:lnTo>
                      <a:pt x="4244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62" y="1174"/>
                    </a:lnTo>
                    <a:lnTo>
                      <a:pt x="4270" y="1165"/>
                    </a:lnTo>
                    <a:lnTo>
                      <a:pt x="4270" y="1165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306" y="1156"/>
                    </a:lnTo>
                    <a:lnTo>
                      <a:pt x="4323" y="1147"/>
                    </a:lnTo>
                    <a:lnTo>
                      <a:pt x="4341" y="1138"/>
                    </a:lnTo>
                    <a:lnTo>
                      <a:pt x="4341" y="1138"/>
                    </a:lnTo>
                    <a:lnTo>
                      <a:pt x="4350" y="1121"/>
                    </a:lnTo>
                    <a:lnTo>
                      <a:pt x="4350" y="1103"/>
                    </a:lnTo>
                    <a:lnTo>
                      <a:pt x="4350" y="1103"/>
                    </a:lnTo>
                    <a:lnTo>
                      <a:pt x="4350" y="1085"/>
                    </a:lnTo>
                    <a:lnTo>
                      <a:pt x="4350" y="1085"/>
                    </a:lnTo>
                    <a:lnTo>
                      <a:pt x="4359" y="1085"/>
                    </a:lnTo>
                    <a:lnTo>
                      <a:pt x="4359" y="1085"/>
                    </a:lnTo>
                    <a:lnTo>
                      <a:pt x="4376" y="1077"/>
                    </a:lnTo>
                    <a:lnTo>
                      <a:pt x="4385" y="1077"/>
                    </a:lnTo>
                    <a:lnTo>
                      <a:pt x="4385" y="1077"/>
                    </a:lnTo>
                    <a:lnTo>
                      <a:pt x="4394" y="1059"/>
                    </a:lnTo>
                    <a:lnTo>
                      <a:pt x="4394" y="1041"/>
                    </a:lnTo>
                    <a:lnTo>
                      <a:pt x="4394" y="1041"/>
                    </a:lnTo>
                    <a:lnTo>
                      <a:pt x="4403" y="1041"/>
                    </a:lnTo>
                    <a:lnTo>
                      <a:pt x="4403" y="1041"/>
                    </a:lnTo>
                    <a:lnTo>
                      <a:pt x="4429" y="1050"/>
                    </a:lnTo>
                    <a:lnTo>
                      <a:pt x="4464" y="1050"/>
                    </a:lnTo>
                    <a:lnTo>
                      <a:pt x="4464" y="1050"/>
                    </a:lnTo>
                    <a:lnTo>
                      <a:pt x="4491" y="1032"/>
                    </a:lnTo>
                    <a:lnTo>
                      <a:pt x="4517" y="1006"/>
                    </a:lnTo>
                    <a:lnTo>
                      <a:pt x="4517" y="1006"/>
                    </a:lnTo>
                    <a:lnTo>
                      <a:pt x="4553" y="971"/>
                    </a:lnTo>
                    <a:lnTo>
                      <a:pt x="4553" y="971"/>
                    </a:lnTo>
                    <a:lnTo>
                      <a:pt x="4562" y="953"/>
                    </a:lnTo>
                    <a:lnTo>
                      <a:pt x="4562" y="935"/>
                    </a:lnTo>
                    <a:lnTo>
                      <a:pt x="4562" y="935"/>
                    </a:lnTo>
                    <a:lnTo>
                      <a:pt x="4553" y="918"/>
                    </a:lnTo>
                    <a:lnTo>
                      <a:pt x="4553" y="918"/>
                    </a:lnTo>
                    <a:lnTo>
                      <a:pt x="4588" y="891"/>
                    </a:lnTo>
                    <a:lnTo>
                      <a:pt x="4588" y="891"/>
                    </a:lnTo>
                    <a:lnTo>
                      <a:pt x="4597" y="891"/>
                    </a:lnTo>
                    <a:lnTo>
                      <a:pt x="4597" y="891"/>
                    </a:lnTo>
                    <a:lnTo>
                      <a:pt x="4588" y="900"/>
                    </a:lnTo>
                    <a:lnTo>
                      <a:pt x="4588" y="918"/>
                    </a:lnTo>
                    <a:lnTo>
                      <a:pt x="4588" y="918"/>
                    </a:lnTo>
                    <a:lnTo>
                      <a:pt x="4570" y="944"/>
                    </a:lnTo>
                    <a:lnTo>
                      <a:pt x="4570" y="944"/>
                    </a:lnTo>
                    <a:lnTo>
                      <a:pt x="4562" y="971"/>
                    </a:lnTo>
                    <a:lnTo>
                      <a:pt x="4570" y="997"/>
                    </a:lnTo>
                    <a:lnTo>
                      <a:pt x="4570" y="997"/>
                    </a:lnTo>
                    <a:lnTo>
                      <a:pt x="4562" y="1015"/>
                    </a:lnTo>
                    <a:lnTo>
                      <a:pt x="4544" y="1032"/>
                    </a:lnTo>
                    <a:lnTo>
                      <a:pt x="4544" y="1032"/>
                    </a:lnTo>
                    <a:lnTo>
                      <a:pt x="4526" y="1050"/>
                    </a:lnTo>
                    <a:lnTo>
                      <a:pt x="4517" y="1059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35" y="1085"/>
                    </a:lnTo>
                    <a:lnTo>
                      <a:pt x="4544" y="1094"/>
                    </a:lnTo>
                    <a:lnTo>
                      <a:pt x="4570" y="1085"/>
                    </a:lnTo>
                    <a:lnTo>
                      <a:pt x="4570" y="1085"/>
                    </a:lnTo>
                    <a:lnTo>
                      <a:pt x="4606" y="1077"/>
                    </a:lnTo>
                    <a:lnTo>
                      <a:pt x="4606" y="1077"/>
                    </a:lnTo>
                    <a:lnTo>
                      <a:pt x="4606" y="1085"/>
                    </a:lnTo>
                    <a:lnTo>
                      <a:pt x="4606" y="1085"/>
                    </a:lnTo>
                    <a:lnTo>
                      <a:pt x="4606" y="1103"/>
                    </a:lnTo>
                    <a:lnTo>
                      <a:pt x="4606" y="1112"/>
                    </a:lnTo>
                    <a:lnTo>
                      <a:pt x="4606" y="1112"/>
                    </a:lnTo>
                    <a:lnTo>
                      <a:pt x="4632" y="1121"/>
                    </a:lnTo>
                    <a:lnTo>
                      <a:pt x="4632" y="1121"/>
                    </a:lnTo>
                    <a:lnTo>
                      <a:pt x="4641" y="1121"/>
                    </a:lnTo>
                    <a:lnTo>
                      <a:pt x="4641" y="1121"/>
                    </a:lnTo>
                    <a:lnTo>
                      <a:pt x="4667" y="1121"/>
                    </a:lnTo>
                    <a:lnTo>
                      <a:pt x="4694" y="1103"/>
                    </a:lnTo>
                    <a:lnTo>
                      <a:pt x="4720" y="1085"/>
                    </a:lnTo>
                    <a:lnTo>
                      <a:pt x="4738" y="1068"/>
                    </a:lnTo>
                    <a:lnTo>
                      <a:pt x="4738" y="1068"/>
                    </a:lnTo>
                    <a:lnTo>
                      <a:pt x="4747" y="1059"/>
                    </a:lnTo>
                    <a:lnTo>
                      <a:pt x="4756" y="1059"/>
                    </a:lnTo>
                    <a:lnTo>
                      <a:pt x="4773" y="1059"/>
                    </a:lnTo>
                    <a:lnTo>
                      <a:pt x="4791" y="1068"/>
                    </a:lnTo>
                    <a:lnTo>
                      <a:pt x="4791" y="1068"/>
                    </a:lnTo>
                    <a:lnTo>
                      <a:pt x="4817" y="1077"/>
                    </a:lnTo>
                    <a:lnTo>
                      <a:pt x="4853" y="1085"/>
                    </a:lnTo>
                    <a:lnTo>
                      <a:pt x="4879" y="1094"/>
                    </a:lnTo>
                    <a:lnTo>
                      <a:pt x="4906" y="1085"/>
                    </a:lnTo>
                    <a:lnTo>
                      <a:pt x="4906" y="1085"/>
                    </a:lnTo>
                    <a:lnTo>
                      <a:pt x="4923" y="1077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50"/>
                    </a:lnTo>
                    <a:lnTo>
                      <a:pt x="4914" y="1041"/>
                    </a:lnTo>
                    <a:lnTo>
                      <a:pt x="4879" y="1024"/>
                    </a:lnTo>
                    <a:lnTo>
                      <a:pt x="4879" y="1024"/>
                    </a:lnTo>
                    <a:lnTo>
                      <a:pt x="4862" y="1015"/>
                    </a:lnTo>
                    <a:lnTo>
                      <a:pt x="4844" y="997"/>
                    </a:lnTo>
                    <a:lnTo>
                      <a:pt x="4844" y="997"/>
                    </a:lnTo>
                    <a:lnTo>
                      <a:pt x="4844" y="980"/>
                    </a:lnTo>
                    <a:lnTo>
                      <a:pt x="4826" y="962"/>
                    </a:lnTo>
                    <a:lnTo>
                      <a:pt x="4756" y="935"/>
                    </a:lnTo>
                    <a:lnTo>
                      <a:pt x="4756" y="935"/>
                    </a:lnTo>
                    <a:lnTo>
                      <a:pt x="4729" y="927"/>
                    </a:lnTo>
                    <a:lnTo>
                      <a:pt x="4729" y="927"/>
                    </a:lnTo>
                    <a:lnTo>
                      <a:pt x="4703" y="909"/>
                    </a:lnTo>
                    <a:lnTo>
                      <a:pt x="4703" y="909"/>
                    </a:lnTo>
                    <a:lnTo>
                      <a:pt x="4676" y="900"/>
                    </a:lnTo>
                    <a:lnTo>
                      <a:pt x="4667" y="882"/>
                    </a:lnTo>
                    <a:lnTo>
                      <a:pt x="4667" y="882"/>
                    </a:lnTo>
                    <a:lnTo>
                      <a:pt x="4659" y="865"/>
                    </a:lnTo>
                    <a:lnTo>
                      <a:pt x="4659" y="865"/>
                    </a:lnTo>
                    <a:lnTo>
                      <a:pt x="4641" y="856"/>
                    </a:lnTo>
                    <a:lnTo>
                      <a:pt x="4614" y="865"/>
                    </a:lnTo>
                    <a:lnTo>
                      <a:pt x="4614" y="865"/>
                    </a:lnTo>
                    <a:lnTo>
                      <a:pt x="4623" y="847"/>
                    </a:lnTo>
                    <a:lnTo>
                      <a:pt x="4623" y="847"/>
                    </a:lnTo>
                    <a:lnTo>
                      <a:pt x="4614" y="838"/>
                    </a:lnTo>
                    <a:lnTo>
                      <a:pt x="4606" y="829"/>
                    </a:lnTo>
                    <a:lnTo>
                      <a:pt x="4606" y="829"/>
                    </a:lnTo>
                    <a:lnTo>
                      <a:pt x="4614" y="829"/>
                    </a:lnTo>
                    <a:lnTo>
                      <a:pt x="4623" y="838"/>
                    </a:lnTo>
                    <a:lnTo>
                      <a:pt x="4623" y="838"/>
                    </a:lnTo>
                    <a:lnTo>
                      <a:pt x="4632" y="847"/>
                    </a:lnTo>
                    <a:lnTo>
                      <a:pt x="4632" y="847"/>
                    </a:lnTo>
                    <a:lnTo>
                      <a:pt x="4641" y="856"/>
                    </a:lnTo>
                    <a:lnTo>
                      <a:pt x="4659" y="856"/>
                    </a:lnTo>
                    <a:lnTo>
                      <a:pt x="4685" y="847"/>
                    </a:lnTo>
                    <a:lnTo>
                      <a:pt x="4685" y="847"/>
                    </a:lnTo>
                    <a:lnTo>
                      <a:pt x="4703" y="847"/>
                    </a:lnTo>
                    <a:lnTo>
                      <a:pt x="4703" y="847"/>
                    </a:lnTo>
                    <a:lnTo>
                      <a:pt x="4712" y="847"/>
                    </a:lnTo>
                    <a:lnTo>
                      <a:pt x="4720" y="838"/>
                    </a:lnTo>
                    <a:lnTo>
                      <a:pt x="4720" y="838"/>
                    </a:lnTo>
                    <a:lnTo>
                      <a:pt x="4729" y="847"/>
                    </a:lnTo>
                    <a:lnTo>
                      <a:pt x="4729" y="847"/>
                    </a:lnTo>
                    <a:lnTo>
                      <a:pt x="4747" y="838"/>
                    </a:lnTo>
                    <a:lnTo>
                      <a:pt x="4756" y="838"/>
                    </a:lnTo>
                    <a:lnTo>
                      <a:pt x="4756" y="838"/>
                    </a:lnTo>
                    <a:lnTo>
                      <a:pt x="4773" y="829"/>
                    </a:lnTo>
                    <a:lnTo>
                      <a:pt x="4773" y="829"/>
                    </a:lnTo>
                    <a:lnTo>
                      <a:pt x="4809" y="812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53" y="776"/>
                    </a:lnTo>
                    <a:lnTo>
                      <a:pt x="4870" y="759"/>
                    </a:lnTo>
                    <a:lnTo>
                      <a:pt x="4870" y="759"/>
                    </a:lnTo>
                    <a:lnTo>
                      <a:pt x="4870" y="741"/>
                    </a:lnTo>
                    <a:lnTo>
                      <a:pt x="4870" y="724"/>
                    </a:lnTo>
                    <a:lnTo>
                      <a:pt x="4862" y="706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62"/>
                    </a:lnTo>
                    <a:lnTo>
                      <a:pt x="4826" y="653"/>
                    </a:lnTo>
                    <a:lnTo>
                      <a:pt x="4826" y="653"/>
                    </a:lnTo>
                    <a:lnTo>
                      <a:pt x="4862" y="644"/>
                    </a:lnTo>
                    <a:lnTo>
                      <a:pt x="4879" y="626"/>
                    </a:lnTo>
                    <a:lnTo>
                      <a:pt x="4879" y="626"/>
                    </a:lnTo>
                    <a:lnTo>
                      <a:pt x="4879" y="618"/>
                    </a:lnTo>
                    <a:lnTo>
                      <a:pt x="4879" y="609"/>
                    </a:lnTo>
                    <a:lnTo>
                      <a:pt x="4879" y="609"/>
                    </a:lnTo>
                    <a:lnTo>
                      <a:pt x="4879" y="591"/>
                    </a:lnTo>
                    <a:lnTo>
                      <a:pt x="4870" y="591"/>
                    </a:lnTo>
                    <a:lnTo>
                      <a:pt x="4870" y="591"/>
                    </a:lnTo>
                    <a:lnTo>
                      <a:pt x="4879" y="573"/>
                    </a:lnTo>
                    <a:lnTo>
                      <a:pt x="4879" y="565"/>
                    </a:lnTo>
                    <a:lnTo>
                      <a:pt x="4879" y="565"/>
                    </a:lnTo>
                    <a:lnTo>
                      <a:pt x="4870" y="556"/>
                    </a:lnTo>
                    <a:lnTo>
                      <a:pt x="4862" y="547"/>
                    </a:lnTo>
                    <a:lnTo>
                      <a:pt x="4835" y="538"/>
                    </a:lnTo>
                    <a:lnTo>
                      <a:pt x="4835" y="538"/>
                    </a:lnTo>
                    <a:lnTo>
                      <a:pt x="4817" y="538"/>
                    </a:lnTo>
                    <a:lnTo>
                      <a:pt x="4809" y="529"/>
                    </a:lnTo>
                    <a:lnTo>
                      <a:pt x="4809" y="529"/>
                    </a:lnTo>
                    <a:lnTo>
                      <a:pt x="4800" y="512"/>
                    </a:lnTo>
                    <a:lnTo>
                      <a:pt x="4809" y="512"/>
                    </a:lnTo>
                    <a:lnTo>
                      <a:pt x="4809" y="512"/>
                    </a:lnTo>
                    <a:lnTo>
                      <a:pt x="4853" y="503"/>
                    </a:lnTo>
                    <a:lnTo>
                      <a:pt x="4879" y="485"/>
                    </a:lnTo>
                    <a:lnTo>
                      <a:pt x="4879" y="485"/>
                    </a:lnTo>
                    <a:lnTo>
                      <a:pt x="4923" y="494"/>
                    </a:lnTo>
                    <a:lnTo>
                      <a:pt x="4923" y="494"/>
                    </a:lnTo>
                    <a:lnTo>
                      <a:pt x="4967" y="503"/>
                    </a:lnTo>
                    <a:lnTo>
                      <a:pt x="4994" y="503"/>
                    </a:lnTo>
                    <a:lnTo>
                      <a:pt x="4994" y="503"/>
                    </a:lnTo>
                    <a:lnTo>
                      <a:pt x="5012" y="503"/>
                    </a:lnTo>
                    <a:lnTo>
                      <a:pt x="5020" y="485"/>
                    </a:lnTo>
                    <a:lnTo>
                      <a:pt x="5020" y="485"/>
                    </a:lnTo>
                    <a:lnTo>
                      <a:pt x="5020" y="476"/>
                    </a:lnTo>
                    <a:lnTo>
                      <a:pt x="5012" y="467"/>
                    </a:lnTo>
                    <a:lnTo>
                      <a:pt x="4994" y="450"/>
                    </a:lnTo>
                    <a:lnTo>
                      <a:pt x="5003" y="450"/>
                    </a:lnTo>
                    <a:lnTo>
                      <a:pt x="5003" y="450"/>
                    </a:lnTo>
                    <a:lnTo>
                      <a:pt x="5038" y="459"/>
                    </a:lnTo>
                    <a:lnTo>
                      <a:pt x="5056" y="476"/>
                    </a:lnTo>
                    <a:lnTo>
                      <a:pt x="5056" y="476"/>
                    </a:lnTo>
                    <a:lnTo>
                      <a:pt x="5064" y="494"/>
                    </a:lnTo>
                    <a:lnTo>
                      <a:pt x="5073" y="503"/>
                    </a:lnTo>
                    <a:lnTo>
                      <a:pt x="5073" y="503"/>
                    </a:lnTo>
                    <a:lnTo>
                      <a:pt x="5082" y="503"/>
                    </a:lnTo>
                    <a:lnTo>
                      <a:pt x="5082" y="503"/>
                    </a:lnTo>
                    <a:lnTo>
                      <a:pt x="5091" y="512"/>
                    </a:lnTo>
                    <a:lnTo>
                      <a:pt x="5100" y="520"/>
                    </a:lnTo>
                    <a:lnTo>
                      <a:pt x="5126" y="538"/>
                    </a:lnTo>
                    <a:lnTo>
                      <a:pt x="5126" y="538"/>
                    </a:lnTo>
                    <a:lnTo>
                      <a:pt x="5162" y="556"/>
                    </a:lnTo>
                    <a:lnTo>
                      <a:pt x="5162" y="556"/>
                    </a:lnTo>
                    <a:lnTo>
                      <a:pt x="5144" y="565"/>
                    </a:lnTo>
                    <a:lnTo>
                      <a:pt x="5144" y="565"/>
                    </a:lnTo>
                    <a:lnTo>
                      <a:pt x="5117" y="573"/>
                    </a:lnTo>
                    <a:lnTo>
                      <a:pt x="5109" y="591"/>
                    </a:lnTo>
                    <a:lnTo>
                      <a:pt x="5109" y="591"/>
                    </a:lnTo>
                    <a:lnTo>
                      <a:pt x="5109" y="600"/>
                    </a:lnTo>
                    <a:lnTo>
                      <a:pt x="5117" y="609"/>
                    </a:lnTo>
                    <a:lnTo>
                      <a:pt x="5117" y="609"/>
                    </a:lnTo>
                    <a:lnTo>
                      <a:pt x="5135" y="618"/>
                    </a:lnTo>
                    <a:lnTo>
                      <a:pt x="5144" y="618"/>
                    </a:lnTo>
                    <a:lnTo>
                      <a:pt x="5179" y="600"/>
                    </a:lnTo>
                    <a:lnTo>
                      <a:pt x="5179" y="600"/>
                    </a:lnTo>
                    <a:lnTo>
                      <a:pt x="5197" y="591"/>
                    </a:lnTo>
                    <a:lnTo>
                      <a:pt x="5214" y="591"/>
                    </a:lnTo>
                    <a:lnTo>
                      <a:pt x="5214" y="591"/>
                    </a:lnTo>
                    <a:lnTo>
                      <a:pt x="5223" y="600"/>
                    </a:lnTo>
                    <a:lnTo>
                      <a:pt x="5223" y="609"/>
                    </a:lnTo>
                    <a:lnTo>
                      <a:pt x="5223" y="609"/>
                    </a:lnTo>
                    <a:lnTo>
                      <a:pt x="5241" y="635"/>
                    </a:lnTo>
                    <a:lnTo>
                      <a:pt x="5250" y="644"/>
                    </a:lnTo>
                    <a:lnTo>
                      <a:pt x="5267" y="644"/>
                    </a:lnTo>
                    <a:lnTo>
                      <a:pt x="5267" y="644"/>
                    </a:lnTo>
                    <a:lnTo>
                      <a:pt x="5285" y="644"/>
                    </a:lnTo>
                    <a:lnTo>
                      <a:pt x="5294" y="644"/>
                    </a:lnTo>
                    <a:lnTo>
                      <a:pt x="5312" y="662"/>
                    </a:lnTo>
                    <a:lnTo>
                      <a:pt x="5338" y="688"/>
                    </a:lnTo>
                    <a:lnTo>
                      <a:pt x="5338" y="688"/>
                    </a:lnTo>
                    <a:lnTo>
                      <a:pt x="5347" y="706"/>
                    </a:lnTo>
                    <a:lnTo>
                      <a:pt x="5347" y="724"/>
                    </a:lnTo>
                    <a:lnTo>
                      <a:pt x="5338" y="750"/>
                    </a:lnTo>
                    <a:lnTo>
                      <a:pt x="5338" y="750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03" y="785"/>
                    </a:lnTo>
                    <a:lnTo>
                      <a:pt x="5303" y="785"/>
                    </a:lnTo>
                    <a:lnTo>
                      <a:pt x="5267" y="803"/>
                    </a:lnTo>
                    <a:lnTo>
                      <a:pt x="5250" y="821"/>
                    </a:lnTo>
                    <a:lnTo>
                      <a:pt x="5250" y="821"/>
                    </a:lnTo>
                    <a:lnTo>
                      <a:pt x="5250" y="838"/>
                    </a:lnTo>
                    <a:lnTo>
                      <a:pt x="5250" y="856"/>
                    </a:lnTo>
                    <a:lnTo>
                      <a:pt x="5267" y="882"/>
                    </a:lnTo>
                    <a:lnTo>
                      <a:pt x="5267" y="882"/>
                    </a:lnTo>
                    <a:lnTo>
                      <a:pt x="5276" y="891"/>
                    </a:lnTo>
                    <a:lnTo>
                      <a:pt x="5276" y="891"/>
                    </a:lnTo>
                    <a:lnTo>
                      <a:pt x="5267" y="900"/>
                    </a:lnTo>
                    <a:lnTo>
                      <a:pt x="5267" y="900"/>
                    </a:lnTo>
                    <a:lnTo>
                      <a:pt x="5250" y="909"/>
                    </a:lnTo>
                    <a:lnTo>
                      <a:pt x="5223" y="909"/>
                    </a:lnTo>
                    <a:lnTo>
                      <a:pt x="5188" y="909"/>
                    </a:lnTo>
                    <a:lnTo>
                      <a:pt x="5162" y="900"/>
                    </a:lnTo>
                    <a:lnTo>
                      <a:pt x="5162" y="900"/>
                    </a:lnTo>
                    <a:lnTo>
                      <a:pt x="5117" y="891"/>
                    </a:lnTo>
                    <a:lnTo>
                      <a:pt x="5100" y="900"/>
                    </a:lnTo>
                    <a:lnTo>
                      <a:pt x="5091" y="909"/>
                    </a:lnTo>
                    <a:lnTo>
                      <a:pt x="5091" y="909"/>
                    </a:lnTo>
                    <a:lnTo>
                      <a:pt x="5082" y="918"/>
                    </a:lnTo>
                    <a:lnTo>
                      <a:pt x="5082" y="918"/>
                    </a:lnTo>
                    <a:lnTo>
                      <a:pt x="5064" y="918"/>
                    </a:lnTo>
                    <a:lnTo>
                      <a:pt x="5056" y="927"/>
                    </a:lnTo>
                    <a:lnTo>
                      <a:pt x="5029" y="953"/>
                    </a:lnTo>
                    <a:lnTo>
                      <a:pt x="5029" y="953"/>
                    </a:lnTo>
                    <a:lnTo>
                      <a:pt x="5029" y="980"/>
                    </a:lnTo>
                    <a:lnTo>
                      <a:pt x="5038" y="1006"/>
                    </a:lnTo>
                    <a:lnTo>
                      <a:pt x="5038" y="1006"/>
                    </a:lnTo>
                    <a:lnTo>
                      <a:pt x="5056" y="1015"/>
                    </a:lnTo>
                    <a:lnTo>
                      <a:pt x="5082" y="1024"/>
                    </a:lnTo>
                    <a:lnTo>
                      <a:pt x="5135" y="1015"/>
                    </a:lnTo>
                    <a:lnTo>
                      <a:pt x="5135" y="1015"/>
                    </a:lnTo>
                    <a:lnTo>
                      <a:pt x="5170" y="1015"/>
                    </a:lnTo>
                    <a:lnTo>
                      <a:pt x="5170" y="1015"/>
                    </a:lnTo>
                    <a:lnTo>
                      <a:pt x="5197" y="1015"/>
                    </a:lnTo>
                    <a:lnTo>
                      <a:pt x="5197" y="1015"/>
                    </a:lnTo>
                    <a:lnTo>
                      <a:pt x="5223" y="1015"/>
                    </a:lnTo>
                    <a:lnTo>
                      <a:pt x="5232" y="1006"/>
                    </a:lnTo>
                    <a:lnTo>
                      <a:pt x="5241" y="997"/>
                    </a:lnTo>
                    <a:lnTo>
                      <a:pt x="5241" y="997"/>
                    </a:lnTo>
                    <a:lnTo>
                      <a:pt x="5259" y="988"/>
                    </a:lnTo>
                    <a:lnTo>
                      <a:pt x="5294" y="997"/>
                    </a:lnTo>
                    <a:lnTo>
                      <a:pt x="5294" y="997"/>
                    </a:lnTo>
                    <a:lnTo>
                      <a:pt x="5312" y="997"/>
                    </a:lnTo>
                    <a:lnTo>
                      <a:pt x="5312" y="997"/>
                    </a:lnTo>
                    <a:lnTo>
                      <a:pt x="5320" y="1006"/>
                    </a:lnTo>
                    <a:lnTo>
                      <a:pt x="5329" y="1015"/>
                    </a:lnTo>
                    <a:lnTo>
                      <a:pt x="5329" y="1015"/>
                    </a:lnTo>
                    <a:lnTo>
                      <a:pt x="5347" y="1041"/>
                    </a:lnTo>
                    <a:lnTo>
                      <a:pt x="5356" y="1050"/>
                    </a:lnTo>
                    <a:lnTo>
                      <a:pt x="5373" y="1059"/>
                    </a:lnTo>
                    <a:lnTo>
                      <a:pt x="5373" y="1059"/>
                    </a:lnTo>
                    <a:lnTo>
                      <a:pt x="5382" y="1059"/>
                    </a:lnTo>
                    <a:lnTo>
                      <a:pt x="5382" y="1077"/>
                    </a:lnTo>
                    <a:lnTo>
                      <a:pt x="5382" y="1077"/>
                    </a:lnTo>
                    <a:lnTo>
                      <a:pt x="5382" y="1094"/>
                    </a:lnTo>
                    <a:lnTo>
                      <a:pt x="5400" y="1121"/>
                    </a:lnTo>
                    <a:lnTo>
                      <a:pt x="5400" y="1121"/>
                    </a:lnTo>
                    <a:lnTo>
                      <a:pt x="5409" y="1130"/>
                    </a:lnTo>
                    <a:lnTo>
                      <a:pt x="5426" y="1138"/>
                    </a:lnTo>
                    <a:lnTo>
                      <a:pt x="5470" y="1147"/>
                    </a:lnTo>
                    <a:lnTo>
                      <a:pt x="5470" y="1147"/>
                    </a:lnTo>
                    <a:lnTo>
                      <a:pt x="5506" y="1147"/>
                    </a:lnTo>
                    <a:lnTo>
                      <a:pt x="5532" y="1165"/>
                    </a:lnTo>
                    <a:lnTo>
                      <a:pt x="5532" y="1165"/>
                    </a:lnTo>
                    <a:lnTo>
                      <a:pt x="5567" y="1183"/>
                    </a:lnTo>
                    <a:lnTo>
                      <a:pt x="5611" y="1209"/>
                    </a:lnTo>
                    <a:lnTo>
                      <a:pt x="5656" y="1227"/>
                    </a:lnTo>
                    <a:lnTo>
                      <a:pt x="5700" y="1236"/>
                    </a:lnTo>
                    <a:lnTo>
                      <a:pt x="5700" y="1236"/>
                    </a:lnTo>
                    <a:lnTo>
                      <a:pt x="5709" y="1236"/>
                    </a:lnTo>
                    <a:lnTo>
                      <a:pt x="5709" y="1236"/>
                    </a:lnTo>
                    <a:lnTo>
                      <a:pt x="5717" y="1227"/>
                    </a:lnTo>
                    <a:lnTo>
                      <a:pt x="5726" y="1227"/>
                    </a:lnTo>
                    <a:lnTo>
                      <a:pt x="5726" y="1227"/>
                    </a:lnTo>
                    <a:lnTo>
                      <a:pt x="5726" y="1218"/>
                    </a:lnTo>
                    <a:lnTo>
                      <a:pt x="5726" y="1200"/>
                    </a:lnTo>
                    <a:lnTo>
                      <a:pt x="5726" y="1200"/>
                    </a:lnTo>
                    <a:lnTo>
                      <a:pt x="5717" y="1174"/>
                    </a:lnTo>
                    <a:lnTo>
                      <a:pt x="5682" y="1138"/>
                    </a:lnTo>
                    <a:lnTo>
                      <a:pt x="5620" y="1085"/>
                    </a:lnTo>
                    <a:lnTo>
                      <a:pt x="5620" y="1085"/>
                    </a:lnTo>
                    <a:lnTo>
                      <a:pt x="5647" y="1094"/>
                    </a:lnTo>
                    <a:lnTo>
                      <a:pt x="5647" y="1094"/>
                    </a:lnTo>
                    <a:lnTo>
                      <a:pt x="5673" y="1112"/>
                    </a:lnTo>
                    <a:lnTo>
                      <a:pt x="5700" y="1130"/>
                    </a:lnTo>
                    <a:lnTo>
                      <a:pt x="5726" y="1138"/>
                    </a:lnTo>
                    <a:lnTo>
                      <a:pt x="5753" y="1138"/>
                    </a:lnTo>
                    <a:lnTo>
                      <a:pt x="5753" y="1138"/>
                    </a:lnTo>
                    <a:lnTo>
                      <a:pt x="5788" y="1130"/>
                    </a:lnTo>
                    <a:lnTo>
                      <a:pt x="5814" y="1103"/>
                    </a:lnTo>
                    <a:lnTo>
                      <a:pt x="5814" y="1103"/>
                    </a:lnTo>
                    <a:lnTo>
                      <a:pt x="5823" y="1085"/>
                    </a:lnTo>
                    <a:lnTo>
                      <a:pt x="5823" y="1068"/>
                    </a:lnTo>
                    <a:lnTo>
                      <a:pt x="5823" y="1068"/>
                    </a:lnTo>
                    <a:lnTo>
                      <a:pt x="5814" y="1059"/>
                    </a:lnTo>
                    <a:lnTo>
                      <a:pt x="5806" y="1050"/>
                    </a:lnTo>
                    <a:lnTo>
                      <a:pt x="5806" y="1050"/>
                    </a:lnTo>
                    <a:lnTo>
                      <a:pt x="5788" y="1041"/>
                    </a:lnTo>
                    <a:lnTo>
                      <a:pt x="5788" y="1032"/>
                    </a:lnTo>
                    <a:lnTo>
                      <a:pt x="5788" y="1032"/>
                    </a:lnTo>
                    <a:lnTo>
                      <a:pt x="5788" y="1006"/>
                    </a:lnTo>
                    <a:lnTo>
                      <a:pt x="5770" y="980"/>
                    </a:lnTo>
                    <a:lnTo>
                      <a:pt x="5753" y="953"/>
                    </a:lnTo>
                    <a:lnTo>
                      <a:pt x="5717" y="944"/>
                    </a:lnTo>
                    <a:lnTo>
                      <a:pt x="5717" y="944"/>
                    </a:lnTo>
                    <a:lnTo>
                      <a:pt x="5700" y="944"/>
                    </a:lnTo>
                    <a:lnTo>
                      <a:pt x="5673" y="927"/>
                    </a:lnTo>
                    <a:lnTo>
                      <a:pt x="5638" y="891"/>
                    </a:lnTo>
                    <a:lnTo>
                      <a:pt x="5638" y="891"/>
                    </a:lnTo>
                    <a:lnTo>
                      <a:pt x="5647" y="882"/>
                    </a:lnTo>
                    <a:lnTo>
                      <a:pt x="5656" y="865"/>
                    </a:lnTo>
                    <a:lnTo>
                      <a:pt x="5647" y="847"/>
                    </a:lnTo>
                    <a:lnTo>
                      <a:pt x="5647" y="847"/>
                    </a:lnTo>
                    <a:lnTo>
                      <a:pt x="5647" y="838"/>
                    </a:lnTo>
                    <a:lnTo>
                      <a:pt x="5647" y="829"/>
                    </a:lnTo>
                    <a:lnTo>
                      <a:pt x="5647" y="829"/>
                    </a:lnTo>
                    <a:lnTo>
                      <a:pt x="5656" y="821"/>
                    </a:lnTo>
                    <a:lnTo>
                      <a:pt x="5682" y="838"/>
                    </a:lnTo>
                    <a:lnTo>
                      <a:pt x="5682" y="838"/>
                    </a:lnTo>
                    <a:lnTo>
                      <a:pt x="5700" y="847"/>
                    </a:lnTo>
                    <a:lnTo>
                      <a:pt x="5717" y="856"/>
                    </a:lnTo>
                    <a:lnTo>
                      <a:pt x="5717" y="856"/>
                    </a:lnTo>
                    <a:lnTo>
                      <a:pt x="5735" y="865"/>
                    </a:lnTo>
                    <a:lnTo>
                      <a:pt x="5744" y="882"/>
                    </a:lnTo>
                    <a:lnTo>
                      <a:pt x="5744" y="882"/>
                    </a:lnTo>
                    <a:lnTo>
                      <a:pt x="5770" y="909"/>
                    </a:lnTo>
                    <a:lnTo>
                      <a:pt x="5797" y="935"/>
                    </a:lnTo>
                    <a:lnTo>
                      <a:pt x="5797" y="935"/>
                    </a:lnTo>
                    <a:lnTo>
                      <a:pt x="5823" y="953"/>
                    </a:lnTo>
                    <a:lnTo>
                      <a:pt x="5850" y="953"/>
                    </a:lnTo>
                    <a:lnTo>
                      <a:pt x="5850" y="953"/>
                    </a:lnTo>
                    <a:lnTo>
                      <a:pt x="5867" y="944"/>
                    </a:lnTo>
                    <a:lnTo>
                      <a:pt x="5876" y="918"/>
                    </a:lnTo>
                    <a:lnTo>
                      <a:pt x="5876" y="909"/>
                    </a:lnTo>
                    <a:lnTo>
                      <a:pt x="5876" y="909"/>
                    </a:lnTo>
                    <a:lnTo>
                      <a:pt x="5894" y="909"/>
                    </a:lnTo>
                    <a:lnTo>
                      <a:pt x="5894" y="909"/>
                    </a:lnTo>
                    <a:lnTo>
                      <a:pt x="5911" y="900"/>
                    </a:lnTo>
                    <a:lnTo>
                      <a:pt x="5929" y="891"/>
                    </a:lnTo>
                    <a:lnTo>
                      <a:pt x="5929" y="891"/>
                    </a:lnTo>
                    <a:lnTo>
                      <a:pt x="5929" y="874"/>
                    </a:lnTo>
                    <a:lnTo>
                      <a:pt x="5929" y="874"/>
                    </a:lnTo>
                    <a:lnTo>
                      <a:pt x="5938" y="865"/>
                    </a:lnTo>
                    <a:lnTo>
                      <a:pt x="5956" y="847"/>
                    </a:lnTo>
                    <a:lnTo>
                      <a:pt x="6000" y="821"/>
                    </a:lnTo>
                    <a:lnTo>
                      <a:pt x="6000" y="821"/>
                    </a:lnTo>
                    <a:lnTo>
                      <a:pt x="6017" y="803"/>
                    </a:lnTo>
                    <a:lnTo>
                      <a:pt x="6017" y="794"/>
                    </a:lnTo>
                    <a:lnTo>
                      <a:pt x="6017" y="794"/>
                    </a:lnTo>
                    <a:lnTo>
                      <a:pt x="6000" y="776"/>
                    </a:lnTo>
                    <a:lnTo>
                      <a:pt x="5982" y="768"/>
                    </a:lnTo>
                    <a:lnTo>
                      <a:pt x="5956" y="759"/>
                    </a:lnTo>
                    <a:lnTo>
                      <a:pt x="5929" y="759"/>
                    </a:lnTo>
                    <a:lnTo>
                      <a:pt x="5929" y="759"/>
                    </a:lnTo>
                    <a:lnTo>
                      <a:pt x="5903" y="750"/>
                    </a:lnTo>
                    <a:lnTo>
                      <a:pt x="5894" y="741"/>
                    </a:lnTo>
                    <a:lnTo>
                      <a:pt x="5894" y="724"/>
                    </a:lnTo>
                    <a:lnTo>
                      <a:pt x="5894" y="724"/>
                    </a:lnTo>
                    <a:lnTo>
                      <a:pt x="5885" y="715"/>
                    </a:lnTo>
                    <a:lnTo>
                      <a:pt x="5867" y="697"/>
                    </a:lnTo>
                    <a:lnTo>
                      <a:pt x="5867" y="697"/>
                    </a:lnTo>
                    <a:lnTo>
                      <a:pt x="5823" y="671"/>
                    </a:lnTo>
                    <a:lnTo>
                      <a:pt x="5797" y="662"/>
                    </a:lnTo>
                    <a:lnTo>
                      <a:pt x="5779" y="662"/>
                    </a:lnTo>
                    <a:lnTo>
                      <a:pt x="5779" y="662"/>
                    </a:lnTo>
                    <a:lnTo>
                      <a:pt x="5761" y="662"/>
                    </a:lnTo>
                    <a:lnTo>
                      <a:pt x="5744" y="653"/>
                    </a:lnTo>
                    <a:lnTo>
                      <a:pt x="5744" y="653"/>
                    </a:lnTo>
                    <a:lnTo>
                      <a:pt x="5709" y="635"/>
                    </a:lnTo>
                    <a:lnTo>
                      <a:pt x="5682" y="635"/>
                    </a:lnTo>
                    <a:lnTo>
                      <a:pt x="5682" y="635"/>
                    </a:lnTo>
                    <a:lnTo>
                      <a:pt x="5638" y="618"/>
                    </a:lnTo>
                    <a:lnTo>
                      <a:pt x="5620" y="600"/>
                    </a:lnTo>
                    <a:lnTo>
                      <a:pt x="5620" y="582"/>
                    </a:lnTo>
                    <a:lnTo>
                      <a:pt x="5620" y="582"/>
                    </a:lnTo>
                    <a:lnTo>
                      <a:pt x="5647" y="582"/>
                    </a:lnTo>
                    <a:lnTo>
                      <a:pt x="5647" y="582"/>
                    </a:lnTo>
                    <a:lnTo>
                      <a:pt x="5673" y="591"/>
                    </a:lnTo>
                    <a:lnTo>
                      <a:pt x="5691" y="582"/>
                    </a:lnTo>
                    <a:lnTo>
                      <a:pt x="5700" y="573"/>
                    </a:lnTo>
                    <a:lnTo>
                      <a:pt x="5700" y="573"/>
                    </a:lnTo>
                    <a:lnTo>
                      <a:pt x="5700" y="556"/>
                    </a:lnTo>
                    <a:lnTo>
                      <a:pt x="5700" y="547"/>
                    </a:lnTo>
                    <a:lnTo>
                      <a:pt x="5700" y="547"/>
                    </a:lnTo>
                    <a:lnTo>
                      <a:pt x="5682" y="538"/>
                    </a:lnTo>
                    <a:lnTo>
                      <a:pt x="5656" y="538"/>
                    </a:lnTo>
                    <a:lnTo>
                      <a:pt x="5656" y="538"/>
                    </a:lnTo>
                    <a:lnTo>
                      <a:pt x="5638" y="529"/>
                    </a:lnTo>
                    <a:lnTo>
                      <a:pt x="5638" y="529"/>
                    </a:lnTo>
                    <a:lnTo>
                      <a:pt x="5656" y="520"/>
                    </a:lnTo>
                    <a:lnTo>
                      <a:pt x="5656" y="520"/>
                    </a:lnTo>
                    <a:lnTo>
                      <a:pt x="5664" y="512"/>
                    </a:lnTo>
                    <a:lnTo>
                      <a:pt x="5664" y="503"/>
                    </a:lnTo>
                    <a:lnTo>
                      <a:pt x="5664" y="503"/>
                    </a:lnTo>
                    <a:lnTo>
                      <a:pt x="5664" y="485"/>
                    </a:lnTo>
                    <a:lnTo>
                      <a:pt x="5656" y="476"/>
                    </a:lnTo>
                    <a:lnTo>
                      <a:pt x="5629" y="459"/>
                    </a:lnTo>
                    <a:lnTo>
                      <a:pt x="5629" y="459"/>
                    </a:lnTo>
                    <a:lnTo>
                      <a:pt x="5620" y="450"/>
                    </a:lnTo>
                    <a:lnTo>
                      <a:pt x="5611" y="450"/>
                    </a:lnTo>
                    <a:lnTo>
                      <a:pt x="5594" y="459"/>
                    </a:lnTo>
                    <a:lnTo>
                      <a:pt x="5594" y="459"/>
                    </a:lnTo>
                    <a:lnTo>
                      <a:pt x="5603" y="450"/>
                    </a:lnTo>
                    <a:lnTo>
                      <a:pt x="5603" y="450"/>
                    </a:lnTo>
                    <a:lnTo>
                      <a:pt x="5603" y="441"/>
                    </a:lnTo>
                    <a:lnTo>
                      <a:pt x="5603" y="423"/>
                    </a:lnTo>
                    <a:lnTo>
                      <a:pt x="5603" y="423"/>
                    </a:lnTo>
                    <a:lnTo>
                      <a:pt x="5585" y="415"/>
                    </a:lnTo>
                    <a:lnTo>
                      <a:pt x="5559" y="406"/>
                    </a:lnTo>
                    <a:lnTo>
                      <a:pt x="5532" y="397"/>
                    </a:lnTo>
                    <a:lnTo>
                      <a:pt x="5506" y="406"/>
                    </a:lnTo>
                    <a:lnTo>
                      <a:pt x="5506" y="406"/>
                    </a:lnTo>
                    <a:lnTo>
                      <a:pt x="5488" y="406"/>
                    </a:lnTo>
                    <a:lnTo>
                      <a:pt x="5488" y="406"/>
                    </a:lnTo>
                    <a:lnTo>
                      <a:pt x="5479" y="388"/>
                    </a:lnTo>
                    <a:lnTo>
                      <a:pt x="5479" y="388"/>
                    </a:lnTo>
                    <a:lnTo>
                      <a:pt x="5479" y="379"/>
                    </a:lnTo>
                    <a:lnTo>
                      <a:pt x="5470" y="370"/>
                    </a:lnTo>
                    <a:lnTo>
                      <a:pt x="5470" y="370"/>
                    </a:lnTo>
                    <a:lnTo>
                      <a:pt x="5453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35" y="362"/>
                    </a:lnTo>
                    <a:lnTo>
                      <a:pt x="5435" y="344"/>
                    </a:lnTo>
                    <a:lnTo>
                      <a:pt x="5435" y="344"/>
                    </a:lnTo>
                    <a:lnTo>
                      <a:pt x="5435" y="335"/>
                    </a:lnTo>
                    <a:lnTo>
                      <a:pt x="5435" y="335"/>
                    </a:lnTo>
                    <a:lnTo>
                      <a:pt x="5426" y="326"/>
                    </a:lnTo>
                    <a:lnTo>
                      <a:pt x="5409" y="317"/>
                    </a:lnTo>
                    <a:lnTo>
                      <a:pt x="5373" y="317"/>
                    </a:lnTo>
                    <a:lnTo>
                      <a:pt x="5373" y="317"/>
                    </a:lnTo>
                    <a:lnTo>
                      <a:pt x="5347" y="326"/>
                    </a:lnTo>
                    <a:lnTo>
                      <a:pt x="5329" y="344"/>
                    </a:lnTo>
                    <a:lnTo>
                      <a:pt x="5329" y="344"/>
                    </a:lnTo>
                    <a:lnTo>
                      <a:pt x="5312" y="335"/>
                    </a:lnTo>
                    <a:lnTo>
                      <a:pt x="5312" y="335"/>
                    </a:lnTo>
                    <a:lnTo>
                      <a:pt x="5294" y="309"/>
                    </a:lnTo>
                    <a:lnTo>
                      <a:pt x="5285" y="291"/>
                    </a:lnTo>
                    <a:lnTo>
                      <a:pt x="5285" y="291"/>
                    </a:lnTo>
                    <a:lnTo>
                      <a:pt x="5285" y="282"/>
                    </a:lnTo>
                    <a:lnTo>
                      <a:pt x="5276" y="273"/>
                    </a:lnTo>
                    <a:lnTo>
                      <a:pt x="5250" y="273"/>
                    </a:lnTo>
                    <a:lnTo>
                      <a:pt x="5250" y="273"/>
                    </a:lnTo>
                    <a:lnTo>
                      <a:pt x="5214" y="264"/>
                    </a:lnTo>
                    <a:lnTo>
                      <a:pt x="5214" y="264"/>
                    </a:lnTo>
                    <a:lnTo>
                      <a:pt x="5214" y="256"/>
                    </a:lnTo>
                    <a:lnTo>
                      <a:pt x="5214" y="256"/>
                    </a:lnTo>
                    <a:lnTo>
                      <a:pt x="5214" y="247"/>
                    </a:lnTo>
                    <a:lnTo>
                      <a:pt x="5214" y="238"/>
                    </a:lnTo>
                    <a:lnTo>
                      <a:pt x="5214" y="238"/>
                    </a:lnTo>
                    <a:lnTo>
                      <a:pt x="5197" y="220"/>
                    </a:lnTo>
                    <a:lnTo>
                      <a:pt x="5179" y="211"/>
                    </a:lnTo>
                    <a:lnTo>
                      <a:pt x="5135" y="203"/>
                    </a:lnTo>
                    <a:lnTo>
                      <a:pt x="5135" y="203"/>
                    </a:lnTo>
                    <a:lnTo>
                      <a:pt x="5144" y="194"/>
                    </a:lnTo>
                    <a:lnTo>
                      <a:pt x="5144" y="194"/>
                    </a:lnTo>
                    <a:lnTo>
                      <a:pt x="5153" y="176"/>
                    </a:lnTo>
                    <a:lnTo>
                      <a:pt x="5153" y="176"/>
                    </a:lnTo>
                    <a:lnTo>
                      <a:pt x="5144" y="159"/>
                    </a:lnTo>
                    <a:lnTo>
                      <a:pt x="5126" y="141"/>
                    </a:lnTo>
                    <a:lnTo>
                      <a:pt x="5126" y="141"/>
                    </a:lnTo>
                    <a:lnTo>
                      <a:pt x="5064" y="106"/>
                    </a:lnTo>
                    <a:lnTo>
                      <a:pt x="5029" y="97"/>
                    </a:lnTo>
                    <a:lnTo>
                      <a:pt x="5003" y="97"/>
                    </a:lnTo>
                    <a:lnTo>
                      <a:pt x="5003" y="97"/>
                    </a:lnTo>
                    <a:lnTo>
                      <a:pt x="4976" y="97"/>
                    </a:lnTo>
                    <a:lnTo>
                      <a:pt x="4959" y="88"/>
                    </a:lnTo>
                    <a:lnTo>
                      <a:pt x="4959" y="88"/>
                    </a:lnTo>
                    <a:lnTo>
                      <a:pt x="4914" y="79"/>
                    </a:lnTo>
                    <a:lnTo>
                      <a:pt x="4888" y="88"/>
                    </a:lnTo>
                    <a:lnTo>
                      <a:pt x="4879" y="106"/>
                    </a:lnTo>
                    <a:lnTo>
                      <a:pt x="4879" y="106"/>
                    </a:lnTo>
                    <a:lnTo>
                      <a:pt x="4870" y="114"/>
                    </a:lnTo>
                    <a:lnTo>
                      <a:pt x="4879" y="123"/>
                    </a:lnTo>
                    <a:lnTo>
                      <a:pt x="4879" y="123"/>
                    </a:lnTo>
                    <a:lnTo>
                      <a:pt x="4870" y="114"/>
                    </a:lnTo>
                    <a:lnTo>
                      <a:pt x="4870" y="114"/>
                    </a:lnTo>
                    <a:lnTo>
                      <a:pt x="4862" y="97"/>
                    </a:lnTo>
                    <a:lnTo>
                      <a:pt x="4835" y="88"/>
                    </a:lnTo>
                    <a:lnTo>
                      <a:pt x="4835" y="88"/>
                    </a:lnTo>
                    <a:lnTo>
                      <a:pt x="4809" y="88"/>
                    </a:lnTo>
                    <a:lnTo>
                      <a:pt x="4782" y="88"/>
                    </a:lnTo>
                    <a:lnTo>
                      <a:pt x="4756" y="97"/>
                    </a:lnTo>
                    <a:lnTo>
                      <a:pt x="4738" y="106"/>
                    </a:lnTo>
                    <a:lnTo>
                      <a:pt x="4738" y="106"/>
                    </a:lnTo>
                    <a:lnTo>
                      <a:pt x="4720" y="114"/>
                    </a:lnTo>
                    <a:lnTo>
                      <a:pt x="4694" y="123"/>
                    </a:lnTo>
                    <a:lnTo>
                      <a:pt x="4694" y="123"/>
                    </a:lnTo>
                    <a:lnTo>
                      <a:pt x="4659" y="132"/>
                    </a:lnTo>
                    <a:lnTo>
                      <a:pt x="4623" y="159"/>
                    </a:lnTo>
                    <a:lnTo>
                      <a:pt x="4623" y="159"/>
                    </a:lnTo>
                    <a:lnTo>
                      <a:pt x="4606" y="176"/>
                    </a:lnTo>
                    <a:lnTo>
                      <a:pt x="4606" y="194"/>
                    </a:lnTo>
                    <a:lnTo>
                      <a:pt x="4606" y="194"/>
                    </a:lnTo>
                    <a:lnTo>
                      <a:pt x="4614" y="229"/>
                    </a:lnTo>
                    <a:lnTo>
                      <a:pt x="4632" y="247"/>
                    </a:lnTo>
                    <a:lnTo>
                      <a:pt x="4632" y="247"/>
                    </a:lnTo>
                    <a:lnTo>
                      <a:pt x="4623" y="256"/>
                    </a:lnTo>
                    <a:lnTo>
                      <a:pt x="4623" y="256"/>
                    </a:lnTo>
                    <a:lnTo>
                      <a:pt x="4606" y="264"/>
                    </a:lnTo>
                    <a:lnTo>
                      <a:pt x="4597" y="282"/>
                    </a:lnTo>
                    <a:lnTo>
                      <a:pt x="4597" y="282"/>
                    </a:lnTo>
                    <a:lnTo>
                      <a:pt x="4606" y="291"/>
                    </a:lnTo>
                    <a:lnTo>
                      <a:pt x="4614" y="300"/>
                    </a:lnTo>
                    <a:lnTo>
                      <a:pt x="4614" y="300"/>
                    </a:lnTo>
                    <a:lnTo>
                      <a:pt x="4623" y="317"/>
                    </a:lnTo>
                    <a:lnTo>
                      <a:pt x="4641" y="317"/>
                    </a:lnTo>
                    <a:lnTo>
                      <a:pt x="4641" y="317"/>
                    </a:lnTo>
                    <a:lnTo>
                      <a:pt x="4659" y="326"/>
                    </a:lnTo>
                    <a:lnTo>
                      <a:pt x="4667" y="335"/>
                    </a:lnTo>
                    <a:lnTo>
                      <a:pt x="4667" y="335"/>
                    </a:lnTo>
                    <a:lnTo>
                      <a:pt x="4641" y="326"/>
                    </a:lnTo>
                    <a:lnTo>
                      <a:pt x="4641" y="326"/>
                    </a:lnTo>
                    <a:lnTo>
                      <a:pt x="4614" y="309"/>
                    </a:lnTo>
                    <a:lnTo>
                      <a:pt x="4597" y="291"/>
                    </a:lnTo>
                    <a:lnTo>
                      <a:pt x="4597" y="291"/>
                    </a:lnTo>
                    <a:lnTo>
                      <a:pt x="4588" y="282"/>
                    </a:lnTo>
                    <a:lnTo>
                      <a:pt x="4588" y="264"/>
                    </a:lnTo>
                    <a:lnTo>
                      <a:pt x="4588" y="264"/>
                    </a:lnTo>
                    <a:lnTo>
                      <a:pt x="4588" y="238"/>
                    </a:lnTo>
                    <a:lnTo>
                      <a:pt x="4579" y="220"/>
                    </a:lnTo>
                    <a:lnTo>
                      <a:pt x="4579" y="220"/>
                    </a:lnTo>
                    <a:lnTo>
                      <a:pt x="4579" y="211"/>
                    </a:lnTo>
                    <a:lnTo>
                      <a:pt x="4579" y="203"/>
                    </a:lnTo>
                    <a:lnTo>
                      <a:pt x="4606" y="159"/>
                    </a:lnTo>
                    <a:lnTo>
                      <a:pt x="4606" y="159"/>
                    </a:lnTo>
                    <a:lnTo>
                      <a:pt x="4650" y="132"/>
                    </a:lnTo>
                    <a:lnTo>
                      <a:pt x="4650" y="132"/>
                    </a:lnTo>
                    <a:lnTo>
                      <a:pt x="4667" y="123"/>
                    </a:lnTo>
                    <a:lnTo>
                      <a:pt x="4676" y="106"/>
                    </a:lnTo>
                    <a:lnTo>
                      <a:pt x="4676" y="106"/>
                    </a:lnTo>
                    <a:lnTo>
                      <a:pt x="4667" y="97"/>
                    </a:lnTo>
                    <a:lnTo>
                      <a:pt x="4659" y="88"/>
                    </a:lnTo>
                    <a:lnTo>
                      <a:pt x="4659" y="88"/>
                    </a:lnTo>
                    <a:lnTo>
                      <a:pt x="4623" y="79"/>
                    </a:lnTo>
                    <a:lnTo>
                      <a:pt x="4562" y="88"/>
                    </a:lnTo>
                    <a:lnTo>
                      <a:pt x="4491" y="106"/>
                    </a:lnTo>
                    <a:lnTo>
                      <a:pt x="4456" y="123"/>
                    </a:lnTo>
                    <a:lnTo>
                      <a:pt x="4429" y="150"/>
                    </a:lnTo>
                    <a:lnTo>
                      <a:pt x="4429" y="150"/>
                    </a:lnTo>
                    <a:lnTo>
                      <a:pt x="4394" y="185"/>
                    </a:lnTo>
                    <a:lnTo>
                      <a:pt x="4376" y="238"/>
                    </a:lnTo>
                    <a:lnTo>
                      <a:pt x="4367" y="291"/>
                    </a:lnTo>
                    <a:lnTo>
                      <a:pt x="4376" y="344"/>
                    </a:lnTo>
                    <a:lnTo>
                      <a:pt x="4376" y="344"/>
                    </a:lnTo>
                    <a:lnTo>
                      <a:pt x="4385" y="362"/>
                    </a:lnTo>
                    <a:lnTo>
                      <a:pt x="4394" y="362"/>
                    </a:lnTo>
                    <a:lnTo>
                      <a:pt x="4438" y="370"/>
                    </a:lnTo>
                    <a:lnTo>
                      <a:pt x="4438" y="370"/>
                    </a:lnTo>
                    <a:lnTo>
                      <a:pt x="4500" y="379"/>
                    </a:lnTo>
                    <a:lnTo>
                      <a:pt x="4500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38" y="370"/>
                    </a:lnTo>
                    <a:lnTo>
                      <a:pt x="4412" y="370"/>
                    </a:lnTo>
                    <a:lnTo>
                      <a:pt x="4403" y="379"/>
                    </a:lnTo>
                    <a:lnTo>
                      <a:pt x="4403" y="379"/>
                    </a:lnTo>
                    <a:lnTo>
                      <a:pt x="4394" y="388"/>
                    </a:lnTo>
                    <a:lnTo>
                      <a:pt x="4394" y="397"/>
                    </a:lnTo>
                    <a:lnTo>
                      <a:pt x="4394" y="397"/>
                    </a:lnTo>
                    <a:lnTo>
                      <a:pt x="4412" y="423"/>
                    </a:lnTo>
                    <a:lnTo>
                      <a:pt x="4429" y="441"/>
                    </a:lnTo>
                    <a:lnTo>
                      <a:pt x="4429" y="441"/>
                    </a:lnTo>
                    <a:lnTo>
                      <a:pt x="4473" y="459"/>
                    </a:lnTo>
                    <a:lnTo>
                      <a:pt x="4500" y="459"/>
                    </a:lnTo>
                    <a:lnTo>
                      <a:pt x="4517" y="459"/>
                    </a:lnTo>
                    <a:lnTo>
                      <a:pt x="4517" y="459"/>
                    </a:lnTo>
                    <a:lnTo>
                      <a:pt x="4544" y="459"/>
                    </a:lnTo>
                    <a:lnTo>
                      <a:pt x="4562" y="467"/>
                    </a:lnTo>
                    <a:lnTo>
                      <a:pt x="4562" y="467"/>
                    </a:lnTo>
                    <a:lnTo>
                      <a:pt x="4579" y="476"/>
                    </a:lnTo>
                    <a:lnTo>
                      <a:pt x="4588" y="485"/>
                    </a:lnTo>
                    <a:lnTo>
                      <a:pt x="4632" y="494"/>
                    </a:lnTo>
                    <a:lnTo>
                      <a:pt x="4632" y="494"/>
                    </a:lnTo>
                    <a:lnTo>
                      <a:pt x="4614" y="512"/>
                    </a:lnTo>
                    <a:lnTo>
                      <a:pt x="4614" y="538"/>
                    </a:lnTo>
                    <a:lnTo>
                      <a:pt x="4614" y="538"/>
                    </a:lnTo>
                    <a:lnTo>
                      <a:pt x="4614" y="556"/>
                    </a:lnTo>
                    <a:lnTo>
                      <a:pt x="4623" y="565"/>
                    </a:lnTo>
                    <a:lnTo>
                      <a:pt x="4641" y="573"/>
                    </a:lnTo>
                    <a:lnTo>
                      <a:pt x="4641" y="573"/>
                    </a:lnTo>
                    <a:lnTo>
                      <a:pt x="4632" y="591"/>
                    </a:lnTo>
                    <a:lnTo>
                      <a:pt x="4632" y="591"/>
                    </a:lnTo>
                    <a:lnTo>
                      <a:pt x="4623" y="591"/>
                    </a:lnTo>
                    <a:lnTo>
                      <a:pt x="4623" y="591"/>
                    </a:lnTo>
                    <a:lnTo>
                      <a:pt x="4606" y="609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88" y="662"/>
                    </a:lnTo>
                    <a:lnTo>
                      <a:pt x="4588" y="662"/>
                    </a:lnTo>
                    <a:lnTo>
                      <a:pt x="4579" y="644"/>
                    </a:lnTo>
                    <a:lnTo>
                      <a:pt x="4570" y="635"/>
                    </a:lnTo>
                    <a:lnTo>
                      <a:pt x="4562" y="635"/>
                    </a:lnTo>
                    <a:lnTo>
                      <a:pt x="4562" y="635"/>
                    </a:lnTo>
                    <a:lnTo>
                      <a:pt x="4535" y="644"/>
                    </a:lnTo>
                    <a:lnTo>
                      <a:pt x="4526" y="671"/>
                    </a:lnTo>
                    <a:lnTo>
                      <a:pt x="4526" y="671"/>
                    </a:lnTo>
                    <a:lnTo>
                      <a:pt x="4526" y="697"/>
                    </a:lnTo>
                    <a:lnTo>
                      <a:pt x="4535" y="706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24"/>
                    </a:lnTo>
                    <a:lnTo>
                      <a:pt x="4553" y="724"/>
                    </a:lnTo>
                    <a:lnTo>
                      <a:pt x="4526" y="732"/>
                    </a:lnTo>
                    <a:lnTo>
                      <a:pt x="4526" y="732"/>
                    </a:lnTo>
                    <a:lnTo>
                      <a:pt x="4517" y="715"/>
                    </a:lnTo>
                    <a:lnTo>
                      <a:pt x="4517" y="715"/>
                    </a:lnTo>
                    <a:lnTo>
                      <a:pt x="4491" y="697"/>
                    </a:lnTo>
                    <a:lnTo>
                      <a:pt x="4482" y="671"/>
                    </a:lnTo>
                    <a:lnTo>
                      <a:pt x="4482" y="671"/>
                    </a:lnTo>
                    <a:lnTo>
                      <a:pt x="4491" y="662"/>
                    </a:lnTo>
                    <a:lnTo>
                      <a:pt x="4491" y="662"/>
                    </a:lnTo>
                    <a:lnTo>
                      <a:pt x="4509" y="662"/>
                    </a:lnTo>
                    <a:lnTo>
                      <a:pt x="4509" y="653"/>
                    </a:lnTo>
                    <a:lnTo>
                      <a:pt x="4509" y="653"/>
                    </a:lnTo>
                    <a:lnTo>
                      <a:pt x="4517" y="644"/>
                    </a:lnTo>
                    <a:lnTo>
                      <a:pt x="4509" y="626"/>
                    </a:lnTo>
                    <a:lnTo>
                      <a:pt x="4509" y="626"/>
                    </a:lnTo>
                    <a:lnTo>
                      <a:pt x="4509" y="618"/>
                    </a:lnTo>
                    <a:lnTo>
                      <a:pt x="4509" y="618"/>
                    </a:lnTo>
                    <a:lnTo>
                      <a:pt x="4509" y="600"/>
                    </a:lnTo>
                    <a:lnTo>
                      <a:pt x="4500" y="591"/>
                    </a:lnTo>
                    <a:lnTo>
                      <a:pt x="4482" y="582"/>
                    </a:lnTo>
                    <a:lnTo>
                      <a:pt x="4482" y="582"/>
                    </a:lnTo>
                    <a:lnTo>
                      <a:pt x="4464" y="565"/>
                    </a:lnTo>
                    <a:lnTo>
                      <a:pt x="4464" y="565"/>
                    </a:lnTo>
                    <a:lnTo>
                      <a:pt x="4438" y="547"/>
                    </a:lnTo>
                    <a:lnTo>
                      <a:pt x="4420" y="538"/>
                    </a:lnTo>
                    <a:lnTo>
                      <a:pt x="4420" y="538"/>
                    </a:lnTo>
                    <a:lnTo>
                      <a:pt x="4403" y="547"/>
                    </a:lnTo>
                    <a:lnTo>
                      <a:pt x="4385" y="556"/>
                    </a:lnTo>
                    <a:lnTo>
                      <a:pt x="4385" y="556"/>
                    </a:lnTo>
                    <a:lnTo>
                      <a:pt x="4376" y="565"/>
                    </a:lnTo>
                    <a:lnTo>
                      <a:pt x="4376" y="582"/>
                    </a:lnTo>
                    <a:lnTo>
                      <a:pt x="4376" y="582"/>
                    </a:lnTo>
                    <a:lnTo>
                      <a:pt x="4376" y="591"/>
                    </a:lnTo>
                    <a:lnTo>
                      <a:pt x="4376" y="591"/>
                    </a:lnTo>
                    <a:lnTo>
                      <a:pt x="4359" y="600"/>
                    </a:lnTo>
                    <a:lnTo>
                      <a:pt x="4359" y="600"/>
                    </a:lnTo>
                    <a:lnTo>
                      <a:pt x="4350" y="573"/>
                    </a:lnTo>
                    <a:lnTo>
                      <a:pt x="4350" y="573"/>
                    </a:lnTo>
                    <a:lnTo>
                      <a:pt x="4376" y="565"/>
                    </a:lnTo>
                    <a:lnTo>
                      <a:pt x="4385" y="547"/>
                    </a:lnTo>
                    <a:lnTo>
                      <a:pt x="4385" y="547"/>
                    </a:lnTo>
                    <a:lnTo>
                      <a:pt x="4376" y="529"/>
                    </a:lnTo>
                    <a:lnTo>
                      <a:pt x="4376" y="529"/>
                    </a:lnTo>
                    <a:lnTo>
                      <a:pt x="4359" y="520"/>
                    </a:lnTo>
                    <a:lnTo>
                      <a:pt x="4359" y="520"/>
                    </a:lnTo>
                    <a:lnTo>
                      <a:pt x="4323" y="503"/>
                    </a:lnTo>
                    <a:lnTo>
                      <a:pt x="4323" y="503"/>
                    </a:lnTo>
                    <a:lnTo>
                      <a:pt x="4306" y="494"/>
                    </a:lnTo>
                    <a:lnTo>
                      <a:pt x="4306" y="494"/>
                    </a:lnTo>
                    <a:lnTo>
                      <a:pt x="4288" y="494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9" y="503"/>
                    </a:lnTo>
                    <a:lnTo>
                      <a:pt x="4279" y="503"/>
                    </a:lnTo>
                    <a:lnTo>
                      <a:pt x="4279" y="494"/>
                    </a:lnTo>
                    <a:lnTo>
                      <a:pt x="4279" y="494"/>
                    </a:lnTo>
                    <a:lnTo>
                      <a:pt x="4288" y="494"/>
                    </a:lnTo>
                    <a:lnTo>
                      <a:pt x="4306" y="485"/>
                    </a:lnTo>
                    <a:lnTo>
                      <a:pt x="4306" y="485"/>
                    </a:lnTo>
                    <a:lnTo>
                      <a:pt x="4314" y="467"/>
                    </a:lnTo>
                    <a:lnTo>
                      <a:pt x="4314" y="459"/>
                    </a:lnTo>
                    <a:lnTo>
                      <a:pt x="4314" y="459"/>
                    </a:lnTo>
                    <a:lnTo>
                      <a:pt x="4297" y="441"/>
                    </a:lnTo>
                    <a:lnTo>
                      <a:pt x="4288" y="432"/>
                    </a:lnTo>
                    <a:lnTo>
                      <a:pt x="4288" y="432"/>
                    </a:lnTo>
                    <a:lnTo>
                      <a:pt x="4279" y="432"/>
                    </a:lnTo>
                    <a:lnTo>
                      <a:pt x="4279" y="432"/>
                    </a:lnTo>
                    <a:lnTo>
                      <a:pt x="4270" y="415"/>
                    </a:lnTo>
                    <a:lnTo>
                      <a:pt x="4262" y="406"/>
                    </a:lnTo>
                    <a:lnTo>
                      <a:pt x="4235" y="397"/>
                    </a:lnTo>
                    <a:lnTo>
                      <a:pt x="4235" y="397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70"/>
                    </a:lnTo>
                    <a:lnTo>
                      <a:pt x="4226" y="344"/>
                    </a:lnTo>
                    <a:lnTo>
                      <a:pt x="4226" y="344"/>
                    </a:lnTo>
                    <a:lnTo>
                      <a:pt x="4200" y="317"/>
                    </a:lnTo>
                    <a:lnTo>
                      <a:pt x="4156" y="291"/>
                    </a:lnTo>
                    <a:lnTo>
                      <a:pt x="4156" y="291"/>
                    </a:lnTo>
                    <a:lnTo>
                      <a:pt x="4182" y="264"/>
                    </a:lnTo>
                    <a:lnTo>
                      <a:pt x="4182" y="264"/>
                    </a:lnTo>
                    <a:lnTo>
                      <a:pt x="4200" y="247"/>
                    </a:lnTo>
                    <a:lnTo>
                      <a:pt x="4200" y="229"/>
                    </a:lnTo>
                    <a:lnTo>
                      <a:pt x="4200" y="229"/>
                    </a:lnTo>
                    <a:lnTo>
                      <a:pt x="4244" y="229"/>
                    </a:lnTo>
                    <a:lnTo>
                      <a:pt x="4262" y="229"/>
                    </a:lnTo>
                    <a:lnTo>
                      <a:pt x="4279" y="229"/>
                    </a:lnTo>
                    <a:lnTo>
                      <a:pt x="4279" y="229"/>
                    </a:lnTo>
                    <a:lnTo>
                      <a:pt x="4297" y="203"/>
                    </a:lnTo>
                    <a:lnTo>
                      <a:pt x="4332" y="159"/>
                    </a:lnTo>
                    <a:lnTo>
                      <a:pt x="4332" y="159"/>
                    </a:lnTo>
                    <a:lnTo>
                      <a:pt x="4359" y="114"/>
                    </a:lnTo>
                    <a:lnTo>
                      <a:pt x="4359" y="114"/>
                    </a:lnTo>
                    <a:lnTo>
                      <a:pt x="4367" y="97"/>
                    </a:lnTo>
                    <a:lnTo>
                      <a:pt x="4367" y="79"/>
                    </a:lnTo>
                    <a:lnTo>
                      <a:pt x="4367" y="79"/>
                    </a:lnTo>
                    <a:lnTo>
                      <a:pt x="4359" y="70"/>
                    </a:lnTo>
                    <a:lnTo>
                      <a:pt x="4341" y="61"/>
                    </a:lnTo>
                    <a:lnTo>
                      <a:pt x="4288" y="61"/>
                    </a:lnTo>
                    <a:lnTo>
                      <a:pt x="4288" y="61"/>
                    </a:lnTo>
                    <a:lnTo>
                      <a:pt x="4262" y="61"/>
                    </a:lnTo>
                    <a:lnTo>
                      <a:pt x="4244" y="53"/>
                    </a:lnTo>
                    <a:lnTo>
                      <a:pt x="4244" y="53"/>
                    </a:lnTo>
                    <a:lnTo>
                      <a:pt x="4226" y="53"/>
                    </a:lnTo>
                    <a:lnTo>
                      <a:pt x="4200" y="44"/>
                    </a:lnTo>
                    <a:lnTo>
                      <a:pt x="4200" y="44"/>
                    </a:lnTo>
                    <a:lnTo>
                      <a:pt x="4129" y="44"/>
                    </a:lnTo>
                    <a:lnTo>
                      <a:pt x="4085" y="53"/>
                    </a:lnTo>
                    <a:lnTo>
                      <a:pt x="4067" y="70"/>
                    </a:lnTo>
                    <a:lnTo>
                      <a:pt x="4067" y="70"/>
                    </a:lnTo>
                    <a:lnTo>
                      <a:pt x="4059" y="88"/>
                    </a:lnTo>
                    <a:lnTo>
                      <a:pt x="4059" y="88"/>
                    </a:lnTo>
                    <a:lnTo>
                      <a:pt x="4050" y="88"/>
                    </a:lnTo>
                    <a:lnTo>
                      <a:pt x="4050" y="88"/>
                    </a:lnTo>
                    <a:lnTo>
                      <a:pt x="4041" y="97"/>
                    </a:lnTo>
                    <a:lnTo>
                      <a:pt x="4041" y="106"/>
                    </a:lnTo>
                    <a:lnTo>
                      <a:pt x="4041" y="123"/>
                    </a:lnTo>
                    <a:lnTo>
                      <a:pt x="4041" y="123"/>
                    </a:lnTo>
                    <a:lnTo>
                      <a:pt x="4041" y="167"/>
                    </a:lnTo>
                    <a:lnTo>
                      <a:pt x="4041" y="167"/>
                    </a:lnTo>
                    <a:lnTo>
                      <a:pt x="4041" y="211"/>
                    </a:lnTo>
                    <a:lnTo>
                      <a:pt x="4059" y="238"/>
                    </a:lnTo>
                    <a:lnTo>
                      <a:pt x="4059" y="238"/>
                    </a:lnTo>
                    <a:lnTo>
                      <a:pt x="4067" y="247"/>
                    </a:lnTo>
                    <a:lnTo>
                      <a:pt x="4067" y="247"/>
                    </a:lnTo>
                    <a:lnTo>
                      <a:pt x="4067" y="256"/>
                    </a:lnTo>
                    <a:lnTo>
                      <a:pt x="4067" y="273"/>
                    </a:lnTo>
                    <a:lnTo>
                      <a:pt x="4067" y="273"/>
                    </a:lnTo>
                    <a:lnTo>
                      <a:pt x="4067" y="291"/>
                    </a:lnTo>
                    <a:lnTo>
                      <a:pt x="4067" y="291"/>
                    </a:lnTo>
                    <a:lnTo>
                      <a:pt x="4067" y="300"/>
                    </a:lnTo>
                    <a:lnTo>
                      <a:pt x="4059" y="300"/>
                    </a:lnTo>
                    <a:lnTo>
                      <a:pt x="4059" y="300"/>
                    </a:lnTo>
                    <a:lnTo>
                      <a:pt x="4050" y="309"/>
                    </a:lnTo>
                    <a:lnTo>
                      <a:pt x="4050" y="309"/>
                    </a:lnTo>
                    <a:lnTo>
                      <a:pt x="4041" y="317"/>
                    </a:lnTo>
                    <a:lnTo>
                      <a:pt x="4041" y="317"/>
                    </a:lnTo>
                    <a:lnTo>
                      <a:pt x="4041" y="335"/>
                    </a:lnTo>
                    <a:lnTo>
                      <a:pt x="4041" y="335"/>
                    </a:lnTo>
                    <a:lnTo>
                      <a:pt x="4023" y="335"/>
                    </a:lnTo>
                    <a:lnTo>
                      <a:pt x="4023" y="335"/>
                    </a:lnTo>
                    <a:lnTo>
                      <a:pt x="4015" y="344"/>
                    </a:lnTo>
                    <a:lnTo>
                      <a:pt x="3997" y="353"/>
                    </a:lnTo>
                    <a:lnTo>
                      <a:pt x="3988" y="388"/>
                    </a:lnTo>
                    <a:lnTo>
                      <a:pt x="3988" y="388"/>
                    </a:lnTo>
                    <a:lnTo>
                      <a:pt x="3997" y="415"/>
                    </a:lnTo>
                    <a:lnTo>
                      <a:pt x="4006" y="423"/>
                    </a:lnTo>
                    <a:lnTo>
                      <a:pt x="4015" y="423"/>
                    </a:lnTo>
                    <a:lnTo>
                      <a:pt x="4015" y="423"/>
                    </a:lnTo>
                    <a:lnTo>
                      <a:pt x="4006" y="423"/>
                    </a:lnTo>
                    <a:lnTo>
                      <a:pt x="4006" y="423"/>
                    </a:lnTo>
                    <a:lnTo>
                      <a:pt x="3997" y="450"/>
                    </a:lnTo>
                    <a:lnTo>
                      <a:pt x="3997" y="476"/>
                    </a:lnTo>
                    <a:lnTo>
                      <a:pt x="4006" y="494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06" y="520"/>
                    </a:lnTo>
                    <a:lnTo>
                      <a:pt x="3988" y="512"/>
                    </a:lnTo>
                    <a:lnTo>
                      <a:pt x="3988" y="512"/>
                    </a:lnTo>
                    <a:lnTo>
                      <a:pt x="3962" y="485"/>
                    </a:lnTo>
                    <a:lnTo>
                      <a:pt x="3926" y="485"/>
                    </a:lnTo>
                    <a:lnTo>
                      <a:pt x="3926" y="485"/>
                    </a:lnTo>
                    <a:lnTo>
                      <a:pt x="3909" y="494"/>
                    </a:lnTo>
                    <a:lnTo>
                      <a:pt x="3900" y="512"/>
                    </a:lnTo>
                    <a:lnTo>
                      <a:pt x="3891" y="529"/>
                    </a:lnTo>
                    <a:lnTo>
                      <a:pt x="3891" y="529"/>
                    </a:lnTo>
                    <a:lnTo>
                      <a:pt x="3891" y="538"/>
                    </a:lnTo>
                    <a:lnTo>
                      <a:pt x="3873" y="547"/>
                    </a:lnTo>
                    <a:lnTo>
                      <a:pt x="3873" y="547"/>
                    </a:lnTo>
                    <a:lnTo>
                      <a:pt x="3865" y="547"/>
                    </a:lnTo>
                    <a:lnTo>
                      <a:pt x="3838" y="556"/>
                    </a:lnTo>
                    <a:lnTo>
                      <a:pt x="3838" y="556"/>
                    </a:lnTo>
                    <a:lnTo>
                      <a:pt x="3838" y="573"/>
                    </a:lnTo>
                    <a:lnTo>
                      <a:pt x="3838" y="591"/>
                    </a:lnTo>
                    <a:lnTo>
                      <a:pt x="3838" y="591"/>
                    </a:lnTo>
                    <a:lnTo>
                      <a:pt x="3847" y="600"/>
                    </a:lnTo>
                    <a:lnTo>
                      <a:pt x="3865" y="609"/>
                    </a:lnTo>
                    <a:lnTo>
                      <a:pt x="3909" y="618"/>
                    </a:lnTo>
                    <a:lnTo>
                      <a:pt x="3909" y="618"/>
                    </a:lnTo>
                    <a:lnTo>
                      <a:pt x="3926" y="618"/>
                    </a:lnTo>
                    <a:lnTo>
                      <a:pt x="3926" y="618"/>
                    </a:lnTo>
                    <a:lnTo>
                      <a:pt x="3917" y="626"/>
                    </a:lnTo>
                    <a:lnTo>
                      <a:pt x="3917" y="626"/>
                    </a:lnTo>
                    <a:lnTo>
                      <a:pt x="3900" y="626"/>
                    </a:lnTo>
                    <a:lnTo>
                      <a:pt x="3882" y="635"/>
                    </a:lnTo>
                    <a:lnTo>
                      <a:pt x="3882" y="635"/>
                    </a:lnTo>
                    <a:lnTo>
                      <a:pt x="3873" y="653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9"/>
                    </a:lnTo>
                    <a:lnTo>
                      <a:pt x="3882" y="679"/>
                    </a:lnTo>
                    <a:lnTo>
                      <a:pt x="3873" y="679"/>
                    </a:lnTo>
                    <a:lnTo>
                      <a:pt x="3873" y="679"/>
                    </a:lnTo>
                    <a:lnTo>
                      <a:pt x="3847" y="671"/>
                    </a:lnTo>
                    <a:lnTo>
                      <a:pt x="3847" y="671"/>
                    </a:lnTo>
                    <a:lnTo>
                      <a:pt x="3803" y="671"/>
                    </a:lnTo>
                    <a:lnTo>
                      <a:pt x="3750" y="679"/>
                    </a:lnTo>
                    <a:lnTo>
                      <a:pt x="3723" y="688"/>
                    </a:lnTo>
                    <a:lnTo>
                      <a:pt x="3723" y="688"/>
                    </a:lnTo>
                    <a:lnTo>
                      <a:pt x="3706" y="688"/>
                    </a:lnTo>
                    <a:lnTo>
                      <a:pt x="3688" y="679"/>
                    </a:lnTo>
                    <a:lnTo>
                      <a:pt x="3662" y="671"/>
                    </a:lnTo>
                    <a:lnTo>
                      <a:pt x="3662" y="671"/>
                    </a:lnTo>
                    <a:lnTo>
                      <a:pt x="3644" y="662"/>
                    </a:lnTo>
                    <a:lnTo>
                      <a:pt x="3626" y="653"/>
                    </a:lnTo>
                    <a:lnTo>
                      <a:pt x="3591" y="653"/>
                    </a:lnTo>
                    <a:lnTo>
                      <a:pt x="3591" y="653"/>
                    </a:lnTo>
                    <a:lnTo>
                      <a:pt x="3573" y="644"/>
                    </a:lnTo>
                    <a:lnTo>
                      <a:pt x="3573" y="644"/>
                    </a:lnTo>
                    <a:lnTo>
                      <a:pt x="3565" y="635"/>
                    </a:lnTo>
                    <a:lnTo>
                      <a:pt x="3538" y="626"/>
                    </a:lnTo>
                    <a:lnTo>
                      <a:pt x="3538" y="626"/>
                    </a:lnTo>
                    <a:lnTo>
                      <a:pt x="3529" y="626"/>
                    </a:lnTo>
                    <a:lnTo>
                      <a:pt x="3529" y="626"/>
                    </a:lnTo>
                    <a:lnTo>
                      <a:pt x="3529" y="618"/>
                    </a:lnTo>
                    <a:lnTo>
                      <a:pt x="3529" y="618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0" y="591"/>
                    </a:lnTo>
                    <a:lnTo>
                      <a:pt x="3520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47" y="600"/>
                    </a:lnTo>
                    <a:lnTo>
                      <a:pt x="3573" y="609"/>
                    </a:lnTo>
                    <a:lnTo>
                      <a:pt x="3626" y="618"/>
                    </a:lnTo>
                    <a:lnTo>
                      <a:pt x="3679" y="609"/>
                    </a:lnTo>
                    <a:lnTo>
                      <a:pt x="3723" y="591"/>
                    </a:lnTo>
                    <a:lnTo>
                      <a:pt x="3723" y="591"/>
                    </a:lnTo>
                    <a:lnTo>
                      <a:pt x="3741" y="582"/>
                    </a:lnTo>
                    <a:lnTo>
                      <a:pt x="3741" y="565"/>
                    </a:lnTo>
                    <a:lnTo>
                      <a:pt x="3741" y="565"/>
                    </a:lnTo>
                    <a:lnTo>
                      <a:pt x="3741" y="547"/>
                    </a:lnTo>
                    <a:lnTo>
                      <a:pt x="3732" y="538"/>
                    </a:lnTo>
                    <a:lnTo>
                      <a:pt x="3706" y="520"/>
                    </a:lnTo>
                    <a:lnTo>
                      <a:pt x="3706" y="520"/>
                    </a:lnTo>
                    <a:lnTo>
                      <a:pt x="3688" y="512"/>
                    </a:lnTo>
                    <a:lnTo>
                      <a:pt x="3688" y="512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723" y="512"/>
                    </a:lnTo>
                    <a:lnTo>
                      <a:pt x="3723" y="512"/>
                    </a:lnTo>
                    <a:lnTo>
                      <a:pt x="3750" y="520"/>
                    </a:lnTo>
                    <a:lnTo>
                      <a:pt x="3767" y="520"/>
                    </a:lnTo>
                    <a:lnTo>
                      <a:pt x="3767" y="520"/>
                    </a:lnTo>
                    <a:lnTo>
                      <a:pt x="3776" y="512"/>
                    </a:lnTo>
                    <a:lnTo>
                      <a:pt x="3785" y="494"/>
                    </a:lnTo>
                    <a:lnTo>
                      <a:pt x="3785" y="494"/>
                    </a:lnTo>
                    <a:lnTo>
                      <a:pt x="3776" y="476"/>
                    </a:lnTo>
                    <a:lnTo>
                      <a:pt x="3759" y="459"/>
                    </a:lnTo>
                    <a:lnTo>
                      <a:pt x="3706" y="432"/>
                    </a:lnTo>
                    <a:lnTo>
                      <a:pt x="3706" y="432"/>
                    </a:lnTo>
                    <a:lnTo>
                      <a:pt x="3679" y="415"/>
                    </a:lnTo>
                    <a:lnTo>
                      <a:pt x="3679" y="415"/>
                    </a:lnTo>
                    <a:lnTo>
                      <a:pt x="3644" y="397"/>
                    </a:lnTo>
                    <a:lnTo>
                      <a:pt x="3644" y="397"/>
                    </a:lnTo>
                    <a:lnTo>
                      <a:pt x="3617" y="388"/>
                    </a:lnTo>
                    <a:lnTo>
                      <a:pt x="3591" y="370"/>
                    </a:lnTo>
                    <a:lnTo>
                      <a:pt x="3591" y="370"/>
                    </a:lnTo>
                    <a:lnTo>
                      <a:pt x="3573" y="353"/>
                    </a:lnTo>
                    <a:lnTo>
                      <a:pt x="3573" y="344"/>
                    </a:lnTo>
                    <a:lnTo>
                      <a:pt x="3573" y="344"/>
                    </a:lnTo>
                    <a:lnTo>
                      <a:pt x="3582" y="317"/>
                    </a:lnTo>
                    <a:lnTo>
                      <a:pt x="3573" y="309"/>
                    </a:lnTo>
                    <a:lnTo>
                      <a:pt x="3565" y="291"/>
                    </a:lnTo>
                    <a:lnTo>
                      <a:pt x="3565" y="291"/>
                    </a:lnTo>
                    <a:lnTo>
                      <a:pt x="3547" y="264"/>
                    </a:lnTo>
                    <a:lnTo>
                      <a:pt x="3538" y="229"/>
                    </a:lnTo>
                    <a:lnTo>
                      <a:pt x="3538" y="229"/>
                    </a:lnTo>
                    <a:lnTo>
                      <a:pt x="3538" y="203"/>
                    </a:lnTo>
                    <a:lnTo>
                      <a:pt x="3547" y="185"/>
                    </a:lnTo>
                    <a:lnTo>
                      <a:pt x="3547" y="185"/>
                    </a:lnTo>
                    <a:lnTo>
                      <a:pt x="3573" y="159"/>
                    </a:lnTo>
                    <a:lnTo>
                      <a:pt x="3582" y="141"/>
                    </a:lnTo>
                    <a:lnTo>
                      <a:pt x="3582" y="123"/>
                    </a:lnTo>
                    <a:lnTo>
                      <a:pt x="3582" y="123"/>
                    </a:lnTo>
                    <a:lnTo>
                      <a:pt x="3565" y="106"/>
                    </a:lnTo>
                    <a:lnTo>
                      <a:pt x="3547" y="88"/>
                    </a:lnTo>
                    <a:lnTo>
                      <a:pt x="3547" y="88"/>
                    </a:lnTo>
                    <a:lnTo>
                      <a:pt x="3512" y="88"/>
                    </a:lnTo>
                    <a:lnTo>
                      <a:pt x="3476" y="88"/>
                    </a:lnTo>
                    <a:lnTo>
                      <a:pt x="3441" y="106"/>
                    </a:lnTo>
                    <a:lnTo>
                      <a:pt x="3423" y="114"/>
                    </a:lnTo>
                    <a:lnTo>
                      <a:pt x="3423" y="114"/>
                    </a:lnTo>
                    <a:lnTo>
                      <a:pt x="3415" y="123"/>
                    </a:lnTo>
                    <a:lnTo>
                      <a:pt x="3423" y="132"/>
                    </a:lnTo>
                    <a:lnTo>
                      <a:pt x="3423" y="132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32" y="141"/>
                    </a:lnTo>
                    <a:lnTo>
                      <a:pt x="3432" y="141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06" y="141"/>
                    </a:lnTo>
                    <a:lnTo>
                      <a:pt x="3406" y="141"/>
                    </a:lnTo>
                    <a:lnTo>
                      <a:pt x="3379" y="132"/>
                    </a:lnTo>
                    <a:lnTo>
                      <a:pt x="3370" y="141"/>
                    </a:lnTo>
                    <a:lnTo>
                      <a:pt x="3362" y="150"/>
                    </a:lnTo>
                    <a:lnTo>
                      <a:pt x="3362" y="150"/>
                    </a:lnTo>
                    <a:lnTo>
                      <a:pt x="3353" y="167"/>
                    </a:lnTo>
                    <a:lnTo>
                      <a:pt x="3353" y="185"/>
                    </a:lnTo>
                    <a:lnTo>
                      <a:pt x="3362" y="238"/>
                    </a:lnTo>
                    <a:lnTo>
                      <a:pt x="3388" y="300"/>
                    </a:lnTo>
                    <a:lnTo>
                      <a:pt x="3388" y="300"/>
                    </a:lnTo>
                    <a:lnTo>
                      <a:pt x="3397" y="300"/>
                    </a:lnTo>
                    <a:lnTo>
                      <a:pt x="3397" y="300"/>
                    </a:lnTo>
                    <a:lnTo>
                      <a:pt x="3379" y="300"/>
                    </a:lnTo>
                    <a:lnTo>
                      <a:pt x="3379" y="300"/>
                    </a:lnTo>
                    <a:lnTo>
                      <a:pt x="3370" y="309"/>
                    </a:lnTo>
                    <a:lnTo>
                      <a:pt x="3370" y="309"/>
                    </a:lnTo>
                    <a:lnTo>
                      <a:pt x="3362" y="273"/>
                    </a:lnTo>
                    <a:lnTo>
                      <a:pt x="3362" y="273"/>
                    </a:lnTo>
                    <a:lnTo>
                      <a:pt x="3353" y="238"/>
                    </a:lnTo>
                    <a:lnTo>
                      <a:pt x="3335" y="211"/>
                    </a:lnTo>
                    <a:lnTo>
                      <a:pt x="3335" y="211"/>
                    </a:lnTo>
                    <a:lnTo>
                      <a:pt x="3317" y="194"/>
                    </a:lnTo>
                    <a:lnTo>
                      <a:pt x="3282" y="176"/>
                    </a:lnTo>
                    <a:lnTo>
                      <a:pt x="3256" y="167"/>
                    </a:lnTo>
                    <a:lnTo>
                      <a:pt x="3229" y="167"/>
                    </a:lnTo>
                    <a:lnTo>
                      <a:pt x="3229" y="167"/>
                    </a:lnTo>
                    <a:lnTo>
                      <a:pt x="3220" y="176"/>
                    </a:lnTo>
                    <a:lnTo>
                      <a:pt x="3212" y="185"/>
                    </a:lnTo>
                    <a:lnTo>
                      <a:pt x="3212" y="185"/>
                    </a:lnTo>
                    <a:lnTo>
                      <a:pt x="3212" y="194"/>
                    </a:lnTo>
                    <a:lnTo>
                      <a:pt x="3220" y="203"/>
                    </a:lnTo>
                    <a:lnTo>
                      <a:pt x="3238" y="211"/>
                    </a:lnTo>
                    <a:lnTo>
                      <a:pt x="3238" y="211"/>
                    </a:lnTo>
                    <a:lnTo>
                      <a:pt x="3247" y="229"/>
                    </a:lnTo>
                    <a:lnTo>
                      <a:pt x="3247" y="229"/>
                    </a:lnTo>
                    <a:lnTo>
                      <a:pt x="3247" y="220"/>
                    </a:lnTo>
                    <a:lnTo>
                      <a:pt x="3247" y="220"/>
                    </a:lnTo>
                    <a:lnTo>
                      <a:pt x="3229" y="220"/>
                    </a:lnTo>
                    <a:lnTo>
                      <a:pt x="3212" y="220"/>
                    </a:lnTo>
                    <a:lnTo>
                      <a:pt x="3194" y="220"/>
                    </a:lnTo>
                    <a:lnTo>
                      <a:pt x="3194" y="220"/>
                    </a:lnTo>
                    <a:lnTo>
                      <a:pt x="3194" y="211"/>
                    </a:lnTo>
                    <a:lnTo>
                      <a:pt x="3185" y="194"/>
                    </a:lnTo>
                    <a:lnTo>
                      <a:pt x="3185" y="194"/>
                    </a:lnTo>
                    <a:lnTo>
                      <a:pt x="3167" y="185"/>
                    </a:lnTo>
                    <a:lnTo>
                      <a:pt x="3150" y="176"/>
                    </a:lnTo>
                    <a:lnTo>
                      <a:pt x="3097" y="167"/>
                    </a:lnTo>
                    <a:lnTo>
                      <a:pt x="3097" y="167"/>
                    </a:lnTo>
                    <a:lnTo>
                      <a:pt x="3070" y="176"/>
                    </a:lnTo>
                    <a:lnTo>
                      <a:pt x="3053" y="185"/>
                    </a:lnTo>
                    <a:lnTo>
                      <a:pt x="3053" y="185"/>
                    </a:lnTo>
                    <a:lnTo>
                      <a:pt x="3044" y="159"/>
                    </a:lnTo>
                    <a:lnTo>
                      <a:pt x="3035" y="141"/>
                    </a:lnTo>
                    <a:lnTo>
                      <a:pt x="3035" y="141"/>
                    </a:lnTo>
                    <a:lnTo>
                      <a:pt x="3017" y="132"/>
                    </a:lnTo>
                    <a:lnTo>
                      <a:pt x="3009" y="132"/>
                    </a:lnTo>
                    <a:lnTo>
                      <a:pt x="2965" y="141"/>
                    </a:lnTo>
                    <a:lnTo>
                      <a:pt x="2965" y="141"/>
                    </a:lnTo>
                    <a:lnTo>
                      <a:pt x="2965" y="123"/>
                    </a:lnTo>
                    <a:lnTo>
                      <a:pt x="2965" y="123"/>
                    </a:lnTo>
                    <a:lnTo>
                      <a:pt x="2965" y="114"/>
                    </a:lnTo>
                    <a:lnTo>
                      <a:pt x="2956" y="97"/>
                    </a:lnTo>
                    <a:lnTo>
                      <a:pt x="2920" y="79"/>
                    </a:lnTo>
                    <a:lnTo>
                      <a:pt x="2920" y="79"/>
                    </a:lnTo>
                    <a:lnTo>
                      <a:pt x="2885" y="61"/>
                    </a:lnTo>
                    <a:lnTo>
                      <a:pt x="2885" y="61"/>
                    </a:lnTo>
                    <a:lnTo>
                      <a:pt x="2850" y="44"/>
                    </a:lnTo>
                    <a:lnTo>
                      <a:pt x="2823" y="35"/>
                    </a:lnTo>
                    <a:lnTo>
                      <a:pt x="2788" y="35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53" y="44"/>
                    </a:lnTo>
                    <a:lnTo>
                      <a:pt x="2753" y="35"/>
                    </a:lnTo>
                    <a:lnTo>
                      <a:pt x="2753" y="35"/>
                    </a:lnTo>
                    <a:lnTo>
                      <a:pt x="2726" y="35"/>
                    </a:lnTo>
                    <a:lnTo>
                      <a:pt x="2726" y="35"/>
                    </a:lnTo>
                    <a:lnTo>
                      <a:pt x="2700" y="35"/>
                    </a:lnTo>
                    <a:lnTo>
                      <a:pt x="2673" y="26"/>
                    </a:lnTo>
                    <a:lnTo>
                      <a:pt x="2629" y="8"/>
                    </a:lnTo>
                    <a:lnTo>
                      <a:pt x="2629" y="8"/>
                    </a:lnTo>
                    <a:lnTo>
                      <a:pt x="2620" y="0"/>
                    </a:lnTo>
                    <a:lnTo>
                      <a:pt x="2603" y="0"/>
                    </a:lnTo>
                    <a:lnTo>
                      <a:pt x="2515" y="17"/>
                    </a:lnTo>
                    <a:lnTo>
                      <a:pt x="2515" y="17"/>
                    </a:lnTo>
                    <a:lnTo>
                      <a:pt x="2444" y="26"/>
                    </a:lnTo>
                    <a:lnTo>
                      <a:pt x="2444" y="26"/>
                    </a:lnTo>
                    <a:lnTo>
                      <a:pt x="2426" y="35"/>
                    </a:lnTo>
                    <a:lnTo>
                      <a:pt x="2418" y="44"/>
                    </a:lnTo>
                    <a:lnTo>
                      <a:pt x="2418" y="44"/>
                    </a:lnTo>
                    <a:lnTo>
                      <a:pt x="2418" y="61"/>
                    </a:lnTo>
                    <a:lnTo>
                      <a:pt x="2435" y="79"/>
                    </a:lnTo>
                    <a:lnTo>
                      <a:pt x="2462" y="106"/>
                    </a:lnTo>
                    <a:lnTo>
                      <a:pt x="2462" y="106"/>
                    </a:lnTo>
                    <a:lnTo>
                      <a:pt x="2444" y="132"/>
                    </a:lnTo>
                    <a:lnTo>
                      <a:pt x="2444" y="132"/>
                    </a:lnTo>
                    <a:lnTo>
                      <a:pt x="2418" y="159"/>
                    </a:lnTo>
                    <a:lnTo>
                      <a:pt x="2418" y="167"/>
                    </a:lnTo>
                    <a:lnTo>
                      <a:pt x="2426" y="185"/>
                    </a:lnTo>
                    <a:lnTo>
                      <a:pt x="2426" y="185"/>
                    </a:lnTo>
                    <a:lnTo>
                      <a:pt x="2400" y="211"/>
                    </a:lnTo>
                    <a:lnTo>
                      <a:pt x="2373" y="247"/>
                    </a:lnTo>
                    <a:lnTo>
                      <a:pt x="2373" y="247"/>
                    </a:lnTo>
                    <a:lnTo>
                      <a:pt x="2365" y="264"/>
                    </a:lnTo>
                    <a:lnTo>
                      <a:pt x="2356" y="273"/>
                    </a:lnTo>
                    <a:lnTo>
                      <a:pt x="2356" y="282"/>
                    </a:lnTo>
                    <a:lnTo>
                      <a:pt x="2356" y="282"/>
                    </a:lnTo>
                    <a:lnTo>
                      <a:pt x="2365" y="291"/>
                    </a:lnTo>
                    <a:lnTo>
                      <a:pt x="2382" y="300"/>
                    </a:lnTo>
                    <a:lnTo>
                      <a:pt x="2418" y="309"/>
                    </a:lnTo>
                    <a:lnTo>
                      <a:pt x="2418" y="309"/>
                    </a:lnTo>
                    <a:lnTo>
                      <a:pt x="2453" y="309"/>
                    </a:lnTo>
                    <a:lnTo>
                      <a:pt x="2453" y="309"/>
                    </a:lnTo>
                    <a:lnTo>
                      <a:pt x="2462" y="317"/>
                    </a:lnTo>
                    <a:lnTo>
                      <a:pt x="2470" y="326"/>
                    </a:lnTo>
                    <a:lnTo>
                      <a:pt x="2488" y="353"/>
                    </a:lnTo>
                    <a:lnTo>
                      <a:pt x="2488" y="353"/>
                    </a:lnTo>
                    <a:lnTo>
                      <a:pt x="2506" y="388"/>
                    </a:lnTo>
                    <a:lnTo>
                      <a:pt x="2515" y="397"/>
                    </a:lnTo>
                    <a:lnTo>
                      <a:pt x="2532" y="397"/>
                    </a:lnTo>
                    <a:lnTo>
                      <a:pt x="2532" y="397"/>
                    </a:lnTo>
                    <a:lnTo>
                      <a:pt x="2550" y="388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68" y="370"/>
                    </a:lnTo>
                    <a:lnTo>
                      <a:pt x="2568" y="370"/>
                    </a:lnTo>
                    <a:lnTo>
                      <a:pt x="2585" y="370"/>
                    </a:lnTo>
                    <a:lnTo>
                      <a:pt x="2603" y="362"/>
                    </a:lnTo>
                    <a:lnTo>
                      <a:pt x="2603" y="362"/>
                    </a:lnTo>
                    <a:lnTo>
                      <a:pt x="2620" y="362"/>
                    </a:lnTo>
                    <a:lnTo>
                      <a:pt x="2620" y="362"/>
                    </a:lnTo>
                    <a:lnTo>
                      <a:pt x="2647" y="362"/>
                    </a:lnTo>
                    <a:lnTo>
                      <a:pt x="2673" y="353"/>
                    </a:lnTo>
                    <a:lnTo>
                      <a:pt x="2673" y="353"/>
                    </a:lnTo>
                    <a:lnTo>
                      <a:pt x="2682" y="335"/>
                    </a:lnTo>
                    <a:lnTo>
                      <a:pt x="2691" y="309"/>
                    </a:lnTo>
                    <a:lnTo>
                      <a:pt x="2691" y="309"/>
                    </a:lnTo>
                    <a:lnTo>
                      <a:pt x="2691" y="300"/>
                    </a:lnTo>
                    <a:lnTo>
                      <a:pt x="2691" y="282"/>
                    </a:lnTo>
                    <a:lnTo>
                      <a:pt x="2709" y="273"/>
                    </a:lnTo>
                    <a:lnTo>
                      <a:pt x="2735" y="264"/>
                    </a:lnTo>
                    <a:lnTo>
                      <a:pt x="2735" y="264"/>
                    </a:lnTo>
                    <a:lnTo>
                      <a:pt x="2744" y="264"/>
                    </a:lnTo>
                    <a:lnTo>
                      <a:pt x="2753" y="256"/>
                    </a:lnTo>
                    <a:lnTo>
                      <a:pt x="2762" y="238"/>
                    </a:lnTo>
                    <a:lnTo>
                      <a:pt x="2762" y="238"/>
                    </a:lnTo>
                    <a:lnTo>
                      <a:pt x="2762" y="220"/>
                    </a:lnTo>
                    <a:lnTo>
                      <a:pt x="2779" y="220"/>
                    </a:lnTo>
                    <a:lnTo>
                      <a:pt x="2779" y="220"/>
                    </a:lnTo>
                    <a:lnTo>
                      <a:pt x="2788" y="211"/>
                    </a:lnTo>
                    <a:lnTo>
                      <a:pt x="2788" y="211"/>
                    </a:lnTo>
                    <a:lnTo>
                      <a:pt x="2770" y="229"/>
                    </a:lnTo>
                    <a:lnTo>
                      <a:pt x="2770" y="238"/>
                    </a:lnTo>
                    <a:lnTo>
                      <a:pt x="2770" y="238"/>
                    </a:lnTo>
                    <a:lnTo>
                      <a:pt x="2770" y="256"/>
                    </a:lnTo>
                    <a:lnTo>
                      <a:pt x="2770" y="256"/>
                    </a:lnTo>
                    <a:lnTo>
                      <a:pt x="2753" y="273"/>
                    </a:lnTo>
                    <a:lnTo>
                      <a:pt x="2753" y="273"/>
                    </a:lnTo>
                    <a:lnTo>
                      <a:pt x="2735" y="291"/>
                    </a:lnTo>
                    <a:lnTo>
                      <a:pt x="2735" y="309"/>
                    </a:lnTo>
                    <a:lnTo>
                      <a:pt x="2735" y="309"/>
                    </a:lnTo>
                    <a:lnTo>
                      <a:pt x="2744" y="317"/>
                    </a:lnTo>
                    <a:lnTo>
                      <a:pt x="2762" y="326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97" y="353"/>
                    </a:lnTo>
                    <a:lnTo>
                      <a:pt x="2806" y="362"/>
                    </a:lnTo>
                    <a:lnTo>
                      <a:pt x="2806" y="362"/>
                    </a:lnTo>
                    <a:lnTo>
                      <a:pt x="2788" y="379"/>
                    </a:lnTo>
                    <a:lnTo>
                      <a:pt x="2779" y="388"/>
                    </a:lnTo>
                    <a:lnTo>
                      <a:pt x="2779" y="388"/>
                    </a:lnTo>
                    <a:lnTo>
                      <a:pt x="2788" y="406"/>
                    </a:lnTo>
                    <a:lnTo>
                      <a:pt x="2797" y="415"/>
                    </a:lnTo>
                    <a:lnTo>
                      <a:pt x="2797" y="415"/>
                    </a:lnTo>
                    <a:lnTo>
                      <a:pt x="2823" y="432"/>
                    </a:lnTo>
                    <a:lnTo>
                      <a:pt x="2868" y="441"/>
                    </a:lnTo>
                    <a:lnTo>
                      <a:pt x="2912" y="441"/>
                    </a:lnTo>
                    <a:lnTo>
                      <a:pt x="2965" y="441"/>
                    </a:lnTo>
                    <a:lnTo>
                      <a:pt x="2965" y="441"/>
                    </a:lnTo>
                    <a:lnTo>
                      <a:pt x="3009" y="432"/>
                    </a:lnTo>
                    <a:lnTo>
                      <a:pt x="3053" y="432"/>
                    </a:lnTo>
                    <a:lnTo>
                      <a:pt x="3123" y="450"/>
                    </a:lnTo>
                    <a:lnTo>
                      <a:pt x="3123" y="450"/>
                    </a:lnTo>
                    <a:lnTo>
                      <a:pt x="3009" y="441"/>
                    </a:lnTo>
                    <a:lnTo>
                      <a:pt x="3009" y="441"/>
                    </a:lnTo>
                    <a:lnTo>
                      <a:pt x="2912" y="459"/>
                    </a:lnTo>
                    <a:lnTo>
                      <a:pt x="2868" y="467"/>
                    </a:lnTo>
                    <a:lnTo>
                      <a:pt x="2841" y="485"/>
                    </a:lnTo>
                    <a:lnTo>
                      <a:pt x="2841" y="485"/>
                    </a:lnTo>
                    <a:lnTo>
                      <a:pt x="2832" y="503"/>
                    </a:lnTo>
                    <a:lnTo>
                      <a:pt x="2832" y="503"/>
                    </a:lnTo>
                    <a:lnTo>
                      <a:pt x="2841" y="512"/>
                    </a:lnTo>
                    <a:lnTo>
                      <a:pt x="2850" y="529"/>
                    </a:lnTo>
                    <a:lnTo>
                      <a:pt x="2894" y="547"/>
                    </a:lnTo>
                    <a:lnTo>
                      <a:pt x="2912" y="556"/>
                    </a:lnTo>
                    <a:lnTo>
                      <a:pt x="2912" y="556"/>
                    </a:lnTo>
                    <a:lnTo>
                      <a:pt x="2965" y="565"/>
                    </a:lnTo>
                    <a:lnTo>
                      <a:pt x="3009" y="565"/>
                    </a:lnTo>
                    <a:lnTo>
                      <a:pt x="3009" y="565"/>
                    </a:lnTo>
                    <a:lnTo>
                      <a:pt x="3035" y="565"/>
                    </a:lnTo>
                    <a:lnTo>
                      <a:pt x="3035" y="565"/>
                    </a:lnTo>
                    <a:lnTo>
                      <a:pt x="3035" y="573"/>
                    </a:lnTo>
                    <a:lnTo>
                      <a:pt x="3035" y="573"/>
                    </a:lnTo>
                    <a:lnTo>
                      <a:pt x="3035" y="591"/>
                    </a:lnTo>
                    <a:lnTo>
                      <a:pt x="3044" y="609"/>
                    </a:lnTo>
                    <a:lnTo>
                      <a:pt x="3070" y="626"/>
                    </a:lnTo>
                    <a:lnTo>
                      <a:pt x="3115" y="635"/>
                    </a:lnTo>
                    <a:lnTo>
                      <a:pt x="3176" y="644"/>
                    </a:lnTo>
                    <a:lnTo>
                      <a:pt x="3176" y="644"/>
                    </a:lnTo>
                    <a:lnTo>
                      <a:pt x="3238" y="635"/>
                    </a:lnTo>
                    <a:lnTo>
                      <a:pt x="3291" y="618"/>
                    </a:lnTo>
                    <a:lnTo>
                      <a:pt x="3291" y="618"/>
                    </a:lnTo>
                    <a:lnTo>
                      <a:pt x="3317" y="609"/>
                    </a:lnTo>
                    <a:lnTo>
                      <a:pt x="3344" y="600"/>
                    </a:lnTo>
                    <a:lnTo>
                      <a:pt x="3344" y="600"/>
                    </a:lnTo>
                    <a:lnTo>
                      <a:pt x="3362" y="600"/>
                    </a:lnTo>
                    <a:lnTo>
                      <a:pt x="3362" y="600"/>
                    </a:lnTo>
                    <a:lnTo>
                      <a:pt x="3335" y="609"/>
                    </a:lnTo>
                    <a:lnTo>
                      <a:pt x="3317" y="626"/>
                    </a:lnTo>
                    <a:lnTo>
                      <a:pt x="3317" y="626"/>
                    </a:lnTo>
                    <a:lnTo>
                      <a:pt x="3317" y="644"/>
                    </a:lnTo>
                    <a:lnTo>
                      <a:pt x="3317" y="671"/>
                    </a:lnTo>
                    <a:lnTo>
                      <a:pt x="3317" y="671"/>
                    </a:lnTo>
                    <a:lnTo>
                      <a:pt x="3335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97"/>
                    </a:lnTo>
                    <a:lnTo>
                      <a:pt x="3362" y="724"/>
                    </a:lnTo>
                    <a:lnTo>
                      <a:pt x="3362" y="724"/>
                    </a:lnTo>
                    <a:lnTo>
                      <a:pt x="3353" y="715"/>
                    </a:lnTo>
                    <a:lnTo>
                      <a:pt x="3353" y="715"/>
                    </a:lnTo>
                    <a:lnTo>
                      <a:pt x="3335" y="706"/>
                    </a:lnTo>
                    <a:lnTo>
                      <a:pt x="3335" y="706"/>
                    </a:lnTo>
                    <a:lnTo>
                      <a:pt x="3326" y="697"/>
                    </a:lnTo>
                    <a:lnTo>
                      <a:pt x="3326" y="697"/>
                    </a:lnTo>
                    <a:lnTo>
                      <a:pt x="3317" y="688"/>
                    </a:lnTo>
                    <a:lnTo>
                      <a:pt x="3300" y="688"/>
                    </a:lnTo>
                    <a:lnTo>
                      <a:pt x="3300" y="688"/>
                    </a:lnTo>
                    <a:lnTo>
                      <a:pt x="3291" y="688"/>
                    </a:lnTo>
                    <a:lnTo>
                      <a:pt x="3282" y="679"/>
                    </a:lnTo>
                    <a:lnTo>
                      <a:pt x="3282" y="679"/>
                    </a:lnTo>
                    <a:lnTo>
                      <a:pt x="3256" y="671"/>
                    </a:lnTo>
                    <a:lnTo>
                      <a:pt x="3247" y="671"/>
                    </a:lnTo>
                    <a:lnTo>
                      <a:pt x="3229" y="671"/>
                    </a:lnTo>
                    <a:lnTo>
                      <a:pt x="3229" y="671"/>
                    </a:lnTo>
                    <a:lnTo>
                      <a:pt x="3185" y="679"/>
                    </a:lnTo>
                    <a:lnTo>
                      <a:pt x="3185" y="679"/>
                    </a:lnTo>
                    <a:lnTo>
                      <a:pt x="3123" y="688"/>
                    </a:lnTo>
                    <a:lnTo>
                      <a:pt x="3123" y="688"/>
                    </a:lnTo>
                    <a:lnTo>
                      <a:pt x="3044" y="697"/>
                    </a:lnTo>
                    <a:lnTo>
                      <a:pt x="2982" y="688"/>
                    </a:lnTo>
                    <a:lnTo>
                      <a:pt x="2982" y="688"/>
                    </a:lnTo>
                    <a:lnTo>
                      <a:pt x="3000" y="671"/>
                    </a:lnTo>
                    <a:lnTo>
                      <a:pt x="3026" y="671"/>
                    </a:lnTo>
                    <a:lnTo>
                      <a:pt x="3026" y="671"/>
                    </a:lnTo>
                    <a:lnTo>
                      <a:pt x="3044" y="671"/>
                    </a:lnTo>
                    <a:lnTo>
                      <a:pt x="3053" y="662"/>
                    </a:lnTo>
                    <a:lnTo>
                      <a:pt x="3053" y="662"/>
                    </a:lnTo>
                    <a:lnTo>
                      <a:pt x="3053" y="644"/>
                    </a:lnTo>
                    <a:lnTo>
                      <a:pt x="3044" y="626"/>
                    </a:lnTo>
                    <a:lnTo>
                      <a:pt x="3017" y="600"/>
                    </a:lnTo>
                    <a:lnTo>
                      <a:pt x="3017" y="600"/>
                    </a:lnTo>
                    <a:lnTo>
                      <a:pt x="2991" y="582"/>
                    </a:lnTo>
                    <a:lnTo>
                      <a:pt x="2965" y="573"/>
                    </a:lnTo>
                    <a:lnTo>
                      <a:pt x="2929" y="565"/>
                    </a:lnTo>
                    <a:lnTo>
                      <a:pt x="2912" y="573"/>
                    </a:lnTo>
                    <a:lnTo>
                      <a:pt x="2912" y="573"/>
                    </a:lnTo>
                    <a:lnTo>
                      <a:pt x="2903" y="582"/>
                    </a:lnTo>
                    <a:lnTo>
                      <a:pt x="2903" y="582"/>
                    </a:lnTo>
                    <a:lnTo>
                      <a:pt x="2876" y="573"/>
                    </a:lnTo>
                    <a:lnTo>
                      <a:pt x="2876" y="573"/>
                    </a:lnTo>
                    <a:lnTo>
                      <a:pt x="2841" y="565"/>
                    </a:lnTo>
                    <a:lnTo>
                      <a:pt x="2841" y="565"/>
                    </a:lnTo>
                    <a:lnTo>
                      <a:pt x="2788" y="556"/>
                    </a:lnTo>
                    <a:lnTo>
                      <a:pt x="2788" y="556"/>
                    </a:lnTo>
                    <a:lnTo>
                      <a:pt x="2753" y="538"/>
                    </a:lnTo>
                    <a:lnTo>
                      <a:pt x="2753" y="538"/>
                    </a:lnTo>
                    <a:lnTo>
                      <a:pt x="2700" y="529"/>
                    </a:lnTo>
                    <a:lnTo>
                      <a:pt x="2656" y="512"/>
                    </a:lnTo>
                    <a:lnTo>
                      <a:pt x="2656" y="512"/>
                    </a:lnTo>
                    <a:lnTo>
                      <a:pt x="2629" y="494"/>
                    </a:lnTo>
                    <a:lnTo>
                      <a:pt x="2603" y="485"/>
                    </a:lnTo>
                    <a:lnTo>
                      <a:pt x="2568" y="485"/>
                    </a:lnTo>
                    <a:lnTo>
                      <a:pt x="2541" y="494"/>
                    </a:lnTo>
                    <a:lnTo>
                      <a:pt x="2541" y="494"/>
                    </a:lnTo>
                    <a:lnTo>
                      <a:pt x="2523" y="503"/>
                    </a:lnTo>
                    <a:lnTo>
                      <a:pt x="2506" y="520"/>
                    </a:lnTo>
                    <a:lnTo>
                      <a:pt x="2506" y="520"/>
                    </a:lnTo>
                    <a:lnTo>
                      <a:pt x="2488" y="529"/>
                    </a:lnTo>
                    <a:lnTo>
                      <a:pt x="2470" y="538"/>
                    </a:lnTo>
                    <a:lnTo>
                      <a:pt x="2470" y="538"/>
                    </a:lnTo>
                    <a:lnTo>
                      <a:pt x="2470" y="520"/>
                    </a:lnTo>
                    <a:lnTo>
                      <a:pt x="2470" y="512"/>
                    </a:lnTo>
                    <a:lnTo>
                      <a:pt x="2470" y="512"/>
                    </a:lnTo>
                    <a:lnTo>
                      <a:pt x="2470" y="503"/>
                    </a:lnTo>
                    <a:lnTo>
                      <a:pt x="2470" y="503"/>
                    </a:lnTo>
                    <a:lnTo>
                      <a:pt x="2462" y="494"/>
                    </a:lnTo>
                    <a:lnTo>
                      <a:pt x="2462" y="494"/>
                    </a:lnTo>
                    <a:lnTo>
                      <a:pt x="2462" y="476"/>
                    </a:lnTo>
                    <a:lnTo>
                      <a:pt x="2453" y="467"/>
                    </a:lnTo>
                    <a:lnTo>
                      <a:pt x="2435" y="459"/>
                    </a:lnTo>
                    <a:lnTo>
                      <a:pt x="2435" y="459"/>
                    </a:lnTo>
                    <a:lnTo>
                      <a:pt x="2426" y="459"/>
                    </a:lnTo>
                    <a:lnTo>
                      <a:pt x="2409" y="467"/>
                    </a:lnTo>
                    <a:lnTo>
                      <a:pt x="2391" y="494"/>
                    </a:lnTo>
                    <a:lnTo>
                      <a:pt x="2391" y="494"/>
                    </a:lnTo>
                    <a:lnTo>
                      <a:pt x="2373" y="520"/>
                    </a:lnTo>
                    <a:lnTo>
                      <a:pt x="2365" y="538"/>
                    </a:lnTo>
                    <a:lnTo>
                      <a:pt x="2365" y="538"/>
                    </a:lnTo>
                    <a:lnTo>
                      <a:pt x="2347" y="520"/>
                    </a:lnTo>
                    <a:lnTo>
                      <a:pt x="2329" y="485"/>
                    </a:lnTo>
                    <a:lnTo>
                      <a:pt x="2329" y="485"/>
                    </a:lnTo>
                    <a:lnTo>
                      <a:pt x="2303" y="450"/>
                    </a:lnTo>
                    <a:lnTo>
                      <a:pt x="2285" y="423"/>
                    </a:lnTo>
                    <a:lnTo>
                      <a:pt x="2285" y="423"/>
                    </a:lnTo>
                    <a:lnTo>
                      <a:pt x="2250" y="415"/>
                    </a:lnTo>
                    <a:lnTo>
                      <a:pt x="2232" y="406"/>
                    </a:lnTo>
                    <a:lnTo>
                      <a:pt x="2223" y="415"/>
                    </a:lnTo>
                    <a:lnTo>
                      <a:pt x="2223" y="415"/>
                    </a:lnTo>
                    <a:lnTo>
                      <a:pt x="2215" y="423"/>
                    </a:lnTo>
                    <a:lnTo>
                      <a:pt x="2215" y="441"/>
                    </a:lnTo>
                    <a:lnTo>
                      <a:pt x="2223" y="459"/>
                    </a:lnTo>
                    <a:lnTo>
                      <a:pt x="2223" y="459"/>
                    </a:lnTo>
                    <a:lnTo>
                      <a:pt x="2206" y="467"/>
                    </a:lnTo>
                    <a:lnTo>
                      <a:pt x="2206" y="485"/>
                    </a:lnTo>
                    <a:lnTo>
                      <a:pt x="2206" y="485"/>
                    </a:lnTo>
                    <a:lnTo>
                      <a:pt x="2188" y="503"/>
                    </a:lnTo>
                    <a:lnTo>
                      <a:pt x="2188" y="503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85"/>
                    </a:lnTo>
                    <a:lnTo>
                      <a:pt x="2179" y="485"/>
                    </a:lnTo>
                    <a:lnTo>
                      <a:pt x="2179" y="476"/>
                    </a:lnTo>
                    <a:lnTo>
                      <a:pt x="2179" y="476"/>
                    </a:lnTo>
                    <a:lnTo>
                      <a:pt x="2170" y="467"/>
                    </a:lnTo>
                    <a:lnTo>
                      <a:pt x="2170" y="467"/>
                    </a:lnTo>
                    <a:lnTo>
                      <a:pt x="2162" y="459"/>
                    </a:lnTo>
                    <a:lnTo>
                      <a:pt x="2135" y="459"/>
                    </a:lnTo>
                    <a:lnTo>
                      <a:pt x="2135" y="459"/>
                    </a:lnTo>
                    <a:lnTo>
                      <a:pt x="2118" y="459"/>
                    </a:lnTo>
                    <a:lnTo>
                      <a:pt x="2118" y="459"/>
                    </a:lnTo>
                    <a:lnTo>
                      <a:pt x="2082" y="459"/>
                    </a:lnTo>
                    <a:lnTo>
                      <a:pt x="2047" y="476"/>
                    </a:lnTo>
                    <a:lnTo>
                      <a:pt x="2047" y="476"/>
                    </a:lnTo>
                    <a:lnTo>
                      <a:pt x="2012" y="494"/>
                    </a:lnTo>
                    <a:lnTo>
                      <a:pt x="2012" y="494"/>
                    </a:lnTo>
                    <a:lnTo>
                      <a:pt x="1985" y="503"/>
                    </a:lnTo>
                    <a:lnTo>
                      <a:pt x="1985" y="503"/>
                    </a:lnTo>
                    <a:lnTo>
                      <a:pt x="1959" y="512"/>
                    </a:lnTo>
                    <a:lnTo>
                      <a:pt x="1950" y="520"/>
                    </a:lnTo>
                    <a:lnTo>
                      <a:pt x="1950" y="520"/>
                    </a:lnTo>
                    <a:lnTo>
                      <a:pt x="1941" y="529"/>
                    </a:lnTo>
                    <a:lnTo>
                      <a:pt x="1941" y="529"/>
                    </a:lnTo>
                    <a:lnTo>
                      <a:pt x="1923" y="529"/>
                    </a:lnTo>
                    <a:lnTo>
                      <a:pt x="1923" y="529"/>
                    </a:lnTo>
                    <a:lnTo>
                      <a:pt x="1915" y="520"/>
                    </a:lnTo>
                    <a:lnTo>
                      <a:pt x="1906" y="512"/>
                    </a:lnTo>
                    <a:lnTo>
                      <a:pt x="1879" y="512"/>
                    </a:lnTo>
                    <a:lnTo>
                      <a:pt x="1879" y="512"/>
                    </a:lnTo>
                    <a:lnTo>
                      <a:pt x="1870" y="512"/>
                    </a:lnTo>
                    <a:lnTo>
                      <a:pt x="1862" y="529"/>
                    </a:lnTo>
                    <a:lnTo>
                      <a:pt x="1862" y="529"/>
                    </a:lnTo>
                    <a:lnTo>
                      <a:pt x="1844" y="529"/>
                    </a:lnTo>
                    <a:lnTo>
                      <a:pt x="1844" y="529"/>
                    </a:lnTo>
                    <a:lnTo>
                      <a:pt x="1809" y="538"/>
                    </a:lnTo>
                    <a:lnTo>
                      <a:pt x="1791" y="547"/>
                    </a:lnTo>
                    <a:lnTo>
                      <a:pt x="1782" y="565"/>
                    </a:lnTo>
                    <a:lnTo>
                      <a:pt x="1782" y="565"/>
                    </a:lnTo>
                    <a:lnTo>
                      <a:pt x="1782" y="582"/>
                    </a:lnTo>
                    <a:lnTo>
                      <a:pt x="1782" y="582"/>
                    </a:lnTo>
                    <a:lnTo>
                      <a:pt x="1765" y="573"/>
                    </a:lnTo>
                    <a:lnTo>
                      <a:pt x="1738" y="573"/>
                    </a:lnTo>
                    <a:lnTo>
                      <a:pt x="1738" y="573"/>
                    </a:lnTo>
                    <a:lnTo>
                      <a:pt x="1712" y="573"/>
                    </a:lnTo>
                    <a:lnTo>
                      <a:pt x="1676" y="556"/>
                    </a:lnTo>
                    <a:lnTo>
                      <a:pt x="1632" y="529"/>
                    </a:lnTo>
                    <a:lnTo>
                      <a:pt x="1632" y="529"/>
                    </a:lnTo>
                    <a:lnTo>
                      <a:pt x="1623" y="520"/>
                    </a:lnTo>
                    <a:lnTo>
                      <a:pt x="1606" y="512"/>
                    </a:lnTo>
                    <a:lnTo>
                      <a:pt x="1571" y="512"/>
                    </a:lnTo>
                    <a:lnTo>
                      <a:pt x="1571" y="512"/>
                    </a:lnTo>
                    <a:lnTo>
                      <a:pt x="1518" y="503"/>
                    </a:lnTo>
                    <a:lnTo>
                      <a:pt x="1518" y="503"/>
                    </a:lnTo>
                    <a:lnTo>
                      <a:pt x="1509" y="512"/>
                    </a:lnTo>
                    <a:lnTo>
                      <a:pt x="1509" y="512"/>
                    </a:lnTo>
                    <a:lnTo>
                      <a:pt x="1500" y="520"/>
                    </a:lnTo>
                    <a:lnTo>
                      <a:pt x="1500" y="520"/>
                    </a:lnTo>
                    <a:lnTo>
                      <a:pt x="1491" y="520"/>
                    </a:lnTo>
                    <a:lnTo>
                      <a:pt x="1491" y="520"/>
                    </a:lnTo>
                    <a:lnTo>
                      <a:pt x="1482" y="512"/>
                    </a:lnTo>
                    <a:lnTo>
                      <a:pt x="1482" y="512"/>
                    </a:lnTo>
                    <a:lnTo>
                      <a:pt x="1473" y="512"/>
                    </a:lnTo>
                    <a:lnTo>
                      <a:pt x="1473" y="512"/>
                    </a:lnTo>
                    <a:lnTo>
                      <a:pt x="1465" y="503"/>
                    </a:lnTo>
                    <a:lnTo>
                      <a:pt x="1456" y="503"/>
                    </a:lnTo>
                    <a:lnTo>
                      <a:pt x="1456" y="503"/>
                    </a:lnTo>
                    <a:lnTo>
                      <a:pt x="1421" y="485"/>
                    </a:lnTo>
                    <a:lnTo>
                      <a:pt x="1376" y="485"/>
                    </a:lnTo>
                    <a:lnTo>
                      <a:pt x="1376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41" y="485"/>
                    </a:lnTo>
                    <a:lnTo>
                      <a:pt x="1341" y="485"/>
                    </a:lnTo>
                    <a:lnTo>
                      <a:pt x="1288" y="494"/>
                    </a:lnTo>
                    <a:lnTo>
                      <a:pt x="1288" y="494"/>
                    </a:lnTo>
                    <a:lnTo>
                      <a:pt x="1262" y="485"/>
                    </a:lnTo>
                    <a:lnTo>
                      <a:pt x="1262" y="485"/>
                    </a:lnTo>
                    <a:lnTo>
                      <a:pt x="1235" y="476"/>
                    </a:lnTo>
                    <a:lnTo>
                      <a:pt x="1200" y="467"/>
                    </a:lnTo>
                    <a:lnTo>
                      <a:pt x="1200" y="467"/>
                    </a:lnTo>
                    <a:lnTo>
                      <a:pt x="1182" y="476"/>
                    </a:lnTo>
                    <a:lnTo>
                      <a:pt x="1182" y="476"/>
                    </a:lnTo>
                    <a:lnTo>
                      <a:pt x="1173" y="476"/>
                    </a:lnTo>
                    <a:lnTo>
                      <a:pt x="1173" y="476"/>
                    </a:lnTo>
                    <a:lnTo>
                      <a:pt x="1147" y="476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085" y="450"/>
                    </a:lnTo>
                    <a:lnTo>
                      <a:pt x="1059" y="441"/>
                    </a:lnTo>
                    <a:lnTo>
                      <a:pt x="1059" y="441"/>
                    </a:lnTo>
                    <a:lnTo>
                      <a:pt x="1032" y="441"/>
                    </a:lnTo>
                    <a:lnTo>
                      <a:pt x="1006" y="441"/>
                    </a:lnTo>
                    <a:lnTo>
                      <a:pt x="1006" y="441"/>
                    </a:lnTo>
                    <a:lnTo>
                      <a:pt x="953" y="441"/>
                    </a:lnTo>
                    <a:lnTo>
                      <a:pt x="909" y="450"/>
                    </a:lnTo>
                    <a:lnTo>
                      <a:pt x="909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891" y="441"/>
                    </a:lnTo>
                    <a:lnTo>
                      <a:pt x="882" y="441"/>
                    </a:lnTo>
                    <a:lnTo>
                      <a:pt x="873" y="441"/>
                    </a:lnTo>
                    <a:lnTo>
                      <a:pt x="873" y="441"/>
                    </a:lnTo>
                    <a:lnTo>
                      <a:pt x="865" y="441"/>
                    </a:lnTo>
                    <a:lnTo>
                      <a:pt x="865" y="432"/>
                    </a:lnTo>
                    <a:lnTo>
                      <a:pt x="865" y="432"/>
                    </a:lnTo>
                    <a:lnTo>
                      <a:pt x="865" y="423"/>
                    </a:lnTo>
                    <a:lnTo>
                      <a:pt x="856" y="406"/>
                    </a:lnTo>
                    <a:lnTo>
                      <a:pt x="856" y="406"/>
                    </a:lnTo>
                    <a:lnTo>
                      <a:pt x="847" y="406"/>
                    </a:lnTo>
                    <a:lnTo>
                      <a:pt x="829" y="397"/>
                    </a:lnTo>
                    <a:lnTo>
                      <a:pt x="829" y="397"/>
                    </a:lnTo>
                    <a:lnTo>
                      <a:pt x="803" y="406"/>
                    </a:lnTo>
                    <a:lnTo>
                      <a:pt x="803" y="406"/>
                    </a:lnTo>
                    <a:lnTo>
                      <a:pt x="776" y="406"/>
                    </a:lnTo>
                    <a:lnTo>
                      <a:pt x="776" y="406"/>
                    </a:lnTo>
                    <a:lnTo>
                      <a:pt x="768" y="406"/>
                    </a:lnTo>
                    <a:lnTo>
                      <a:pt x="768" y="406"/>
                    </a:lnTo>
                    <a:lnTo>
                      <a:pt x="759" y="406"/>
                    </a:lnTo>
                    <a:lnTo>
                      <a:pt x="759" y="406"/>
                    </a:lnTo>
                    <a:lnTo>
                      <a:pt x="759" y="415"/>
                    </a:lnTo>
                    <a:lnTo>
                      <a:pt x="759" y="415"/>
                    </a:lnTo>
                    <a:lnTo>
                      <a:pt x="750" y="406"/>
                    </a:lnTo>
                    <a:lnTo>
                      <a:pt x="741" y="406"/>
                    </a:lnTo>
                    <a:lnTo>
                      <a:pt x="741" y="406"/>
                    </a:lnTo>
                    <a:lnTo>
                      <a:pt x="741" y="397"/>
                    </a:lnTo>
                    <a:lnTo>
                      <a:pt x="741" y="397"/>
                    </a:lnTo>
                    <a:lnTo>
                      <a:pt x="732" y="388"/>
                    </a:lnTo>
                    <a:lnTo>
                      <a:pt x="723" y="388"/>
                    </a:lnTo>
                    <a:lnTo>
                      <a:pt x="723" y="388"/>
                    </a:lnTo>
                    <a:lnTo>
                      <a:pt x="715" y="388"/>
                    </a:lnTo>
                    <a:lnTo>
                      <a:pt x="706" y="397"/>
                    </a:lnTo>
                    <a:lnTo>
                      <a:pt x="706" y="397"/>
                    </a:lnTo>
                    <a:lnTo>
                      <a:pt x="688" y="406"/>
                    </a:lnTo>
                    <a:lnTo>
                      <a:pt x="679" y="406"/>
                    </a:lnTo>
                    <a:lnTo>
                      <a:pt x="679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9" y="388"/>
                    </a:lnTo>
                    <a:lnTo>
                      <a:pt x="679" y="388"/>
                    </a:lnTo>
                    <a:lnTo>
                      <a:pt x="679" y="379"/>
                    </a:lnTo>
                    <a:lnTo>
                      <a:pt x="679" y="379"/>
                    </a:lnTo>
                    <a:lnTo>
                      <a:pt x="653" y="362"/>
                    </a:lnTo>
                    <a:lnTo>
                      <a:pt x="653" y="362"/>
                    </a:lnTo>
                    <a:lnTo>
                      <a:pt x="635" y="353"/>
                    </a:lnTo>
                    <a:lnTo>
                      <a:pt x="635" y="353"/>
                    </a:lnTo>
                    <a:lnTo>
                      <a:pt x="618" y="362"/>
                    </a:lnTo>
                    <a:lnTo>
                      <a:pt x="600" y="379"/>
                    </a:lnTo>
                    <a:lnTo>
                      <a:pt x="600" y="379"/>
                    </a:lnTo>
                    <a:lnTo>
                      <a:pt x="582" y="397"/>
                    </a:lnTo>
                    <a:lnTo>
                      <a:pt x="582" y="397"/>
                    </a:lnTo>
                    <a:lnTo>
                      <a:pt x="556" y="406"/>
                    </a:lnTo>
                    <a:lnTo>
                      <a:pt x="521" y="415"/>
                    </a:lnTo>
                    <a:lnTo>
                      <a:pt x="521" y="415"/>
                    </a:lnTo>
                    <a:lnTo>
                      <a:pt x="503" y="415"/>
                    </a:lnTo>
                    <a:lnTo>
                      <a:pt x="503" y="415"/>
                    </a:lnTo>
                    <a:lnTo>
                      <a:pt x="494" y="406"/>
                    </a:lnTo>
                    <a:lnTo>
                      <a:pt x="485" y="406"/>
                    </a:lnTo>
                    <a:lnTo>
                      <a:pt x="485" y="406"/>
                    </a:lnTo>
                    <a:lnTo>
                      <a:pt x="459" y="415"/>
                    </a:lnTo>
                    <a:lnTo>
                      <a:pt x="450" y="415"/>
                    </a:lnTo>
                    <a:lnTo>
                      <a:pt x="441" y="432"/>
                    </a:lnTo>
                    <a:lnTo>
                      <a:pt x="441" y="432"/>
                    </a:lnTo>
                    <a:lnTo>
                      <a:pt x="441" y="441"/>
                    </a:lnTo>
                    <a:lnTo>
                      <a:pt x="450" y="450"/>
                    </a:lnTo>
                    <a:lnTo>
                      <a:pt x="450" y="450"/>
                    </a:lnTo>
                    <a:lnTo>
                      <a:pt x="459" y="450"/>
                    </a:lnTo>
                    <a:lnTo>
                      <a:pt x="459" y="450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41" y="459"/>
                    </a:lnTo>
                    <a:lnTo>
                      <a:pt x="441" y="459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24" y="450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79" y="459"/>
                    </a:lnTo>
                    <a:lnTo>
                      <a:pt x="353" y="467"/>
                    </a:lnTo>
                    <a:lnTo>
                      <a:pt x="326" y="467"/>
                    </a:lnTo>
                    <a:lnTo>
                      <a:pt x="326" y="467"/>
                    </a:lnTo>
                    <a:lnTo>
                      <a:pt x="309" y="476"/>
                    </a:lnTo>
                    <a:lnTo>
                      <a:pt x="274" y="512"/>
                    </a:lnTo>
                    <a:lnTo>
                      <a:pt x="265" y="512"/>
                    </a:lnTo>
                    <a:lnTo>
                      <a:pt x="265" y="512"/>
                    </a:lnTo>
                    <a:lnTo>
                      <a:pt x="256" y="529"/>
                    </a:lnTo>
                    <a:lnTo>
                      <a:pt x="256" y="538"/>
                    </a:lnTo>
                    <a:lnTo>
                      <a:pt x="256" y="538"/>
                    </a:lnTo>
                    <a:lnTo>
                      <a:pt x="256" y="556"/>
                    </a:lnTo>
                    <a:lnTo>
                      <a:pt x="238" y="573"/>
                    </a:lnTo>
                    <a:lnTo>
                      <a:pt x="238" y="573"/>
                    </a:lnTo>
                    <a:lnTo>
                      <a:pt x="221" y="591"/>
                    </a:lnTo>
                    <a:lnTo>
                      <a:pt x="194" y="600"/>
                    </a:lnTo>
                    <a:lnTo>
                      <a:pt x="132" y="609"/>
                    </a:lnTo>
                    <a:lnTo>
                      <a:pt x="132" y="609"/>
                    </a:lnTo>
                    <a:lnTo>
                      <a:pt x="124" y="600"/>
                    </a:lnTo>
                    <a:lnTo>
                      <a:pt x="124" y="600"/>
                    </a:lnTo>
                    <a:lnTo>
                      <a:pt x="115" y="600"/>
                    </a:lnTo>
                    <a:lnTo>
                      <a:pt x="97" y="600"/>
                    </a:lnTo>
                    <a:lnTo>
                      <a:pt x="97" y="600"/>
                    </a:lnTo>
                    <a:lnTo>
                      <a:pt x="88" y="609"/>
                    </a:lnTo>
                    <a:lnTo>
                      <a:pt x="88" y="618"/>
                    </a:lnTo>
                    <a:lnTo>
                      <a:pt x="88" y="626"/>
                    </a:lnTo>
                    <a:lnTo>
                      <a:pt x="88" y="626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79" y="644"/>
                    </a:lnTo>
                    <a:lnTo>
                      <a:pt x="79" y="644"/>
                    </a:lnTo>
                    <a:lnTo>
                      <a:pt x="79" y="653"/>
                    </a:lnTo>
                    <a:lnTo>
                      <a:pt x="88" y="662"/>
                    </a:lnTo>
                    <a:lnTo>
                      <a:pt x="150" y="679"/>
                    </a:lnTo>
                    <a:lnTo>
                      <a:pt x="150" y="679"/>
                    </a:lnTo>
                    <a:lnTo>
                      <a:pt x="176" y="697"/>
                    </a:lnTo>
                    <a:lnTo>
                      <a:pt x="203" y="724"/>
                    </a:lnTo>
                    <a:lnTo>
                      <a:pt x="229" y="768"/>
                    </a:lnTo>
                    <a:lnTo>
                      <a:pt x="229" y="768"/>
                    </a:lnTo>
                    <a:lnTo>
                      <a:pt x="238" y="776"/>
                    </a:lnTo>
                    <a:lnTo>
                      <a:pt x="238" y="776"/>
                    </a:lnTo>
                    <a:lnTo>
                      <a:pt x="247" y="776"/>
                    </a:lnTo>
                    <a:lnTo>
                      <a:pt x="291" y="776"/>
                    </a:lnTo>
                    <a:lnTo>
                      <a:pt x="291" y="776"/>
                    </a:lnTo>
                    <a:lnTo>
                      <a:pt x="300" y="776"/>
                    </a:lnTo>
                    <a:lnTo>
                      <a:pt x="300" y="776"/>
                    </a:lnTo>
                    <a:lnTo>
                      <a:pt x="335" y="776"/>
                    </a:lnTo>
                    <a:lnTo>
                      <a:pt x="335" y="776"/>
                    </a:lnTo>
                    <a:lnTo>
                      <a:pt x="344" y="776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812"/>
                    </a:lnTo>
                    <a:lnTo>
                      <a:pt x="344" y="821"/>
                    </a:lnTo>
                    <a:lnTo>
                      <a:pt x="353" y="821"/>
                    </a:lnTo>
                    <a:lnTo>
                      <a:pt x="353" y="821"/>
                    </a:lnTo>
                    <a:lnTo>
                      <a:pt x="371" y="829"/>
                    </a:lnTo>
                    <a:lnTo>
                      <a:pt x="379" y="829"/>
                    </a:lnTo>
                    <a:lnTo>
                      <a:pt x="397" y="829"/>
                    </a:lnTo>
                    <a:lnTo>
                      <a:pt x="397" y="829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388" y="838"/>
                    </a:lnTo>
                    <a:lnTo>
                      <a:pt x="388" y="838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18" y="865"/>
                    </a:lnTo>
                    <a:lnTo>
                      <a:pt x="309" y="874"/>
                    </a:lnTo>
                    <a:lnTo>
                      <a:pt x="309" y="874"/>
                    </a:lnTo>
                    <a:lnTo>
                      <a:pt x="300" y="865"/>
                    </a:lnTo>
                    <a:lnTo>
                      <a:pt x="300" y="865"/>
                    </a:lnTo>
                    <a:lnTo>
                      <a:pt x="291" y="856"/>
                    </a:lnTo>
                    <a:lnTo>
                      <a:pt x="238" y="856"/>
                    </a:lnTo>
                    <a:lnTo>
                      <a:pt x="238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47"/>
                    </a:lnTo>
                    <a:lnTo>
                      <a:pt x="221" y="847"/>
                    </a:lnTo>
                    <a:lnTo>
                      <a:pt x="221" y="838"/>
                    </a:lnTo>
                    <a:lnTo>
                      <a:pt x="221" y="838"/>
                    </a:lnTo>
                    <a:lnTo>
                      <a:pt x="229" y="829"/>
                    </a:lnTo>
                    <a:lnTo>
                      <a:pt x="229" y="829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03" y="803"/>
                    </a:lnTo>
                    <a:lnTo>
                      <a:pt x="203" y="803"/>
                    </a:lnTo>
                    <a:lnTo>
                      <a:pt x="185" y="812"/>
                    </a:lnTo>
                    <a:lnTo>
                      <a:pt x="159" y="821"/>
                    </a:lnTo>
                    <a:lnTo>
                      <a:pt x="159" y="821"/>
                    </a:lnTo>
                    <a:lnTo>
                      <a:pt x="150" y="829"/>
                    </a:lnTo>
                    <a:lnTo>
                      <a:pt x="150" y="829"/>
                    </a:lnTo>
                    <a:lnTo>
                      <a:pt x="132" y="838"/>
                    </a:lnTo>
                    <a:lnTo>
                      <a:pt x="132" y="838"/>
                    </a:lnTo>
                    <a:lnTo>
                      <a:pt x="124" y="838"/>
                    </a:lnTo>
                    <a:lnTo>
                      <a:pt x="124" y="847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06" y="856"/>
                    </a:lnTo>
                    <a:lnTo>
                      <a:pt x="106" y="856"/>
                    </a:lnTo>
                    <a:lnTo>
                      <a:pt x="97" y="856"/>
                    </a:lnTo>
                    <a:lnTo>
                      <a:pt x="79" y="865"/>
                    </a:lnTo>
                    <a:lnTo>
                      <a:pt x="79" y="865"/>
                    </a:lnTo>
                    <a:lnTo>
                      <a:pt x="44" y="874"/>
                    </a:lnTo>
                    <a:lnTo>
                      <a:pt x="44" y="874"/>
                    </a:lnTo>
                    <a:lnTo>
                      <a:pt x="35" y="874"/>
                    </a:lnTo>
                    <a:lnTo>
                      <a:pt x="35" y="874"/>
                    </a:lnTo>
                    <a:lnTo>
                      <a:pt x="18" y="882"/>
                    </a:lnTo>
                    <a:lnTo>
                      <a:pt x="18" y="882"/>
                    </a:lnTo>
                    <a:lnTo>
                      <a:pt x="0" y="900"/>
                    </a:lnTo>
                    <a:lnTo>
                      <a:pt x="0" y="900"/>
                    </a:lnTo>
                    <a:lnTo>
                      <a:pt x="0" y="909"/>
                    </a:lnTo>
                    <a:lnTo>
                      <a:pt x="0" y="909"/>
                    </a:lnTo>
                    <a:lnTo>
                      <a:pt x="0" y="918"/>
                    </a:lnTo>
                    <a:lnTo>
                      <a:pt x="0" y="918"/>
                    </a:lnTo>
                    <a:lnTo>
                      <a:pt x="26" y="927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53"/>
                    </a:lnTo>
                    <a:lnTo>
                      <a:pt x="79" y="953"/>
                    </a:lnTo>
                    <a:lnTo>
                      <a:pt x="71" y="962"/>
                    </a:lnTo>
                    <a:lnTo>
                      <a:pt x="71" y="962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88" y="980"/>
                    </a:lnTo>
                    <a:lnTo>
                      <a:pt x="88" y="980"/>
                    </a:lnTo>
                    <a:lnTo>
                      <a:pt x="88" y="988"/>
                    </a:lnTo>
                    <a:lnTo>
                      <a:pt x="88" y="988"/>
                    </a:lnTo>
                    <a:lnTo>
                      <a:pt x="97" y="997"/>
                    </a:lnTo>
                    <a:lnTo>
                      <a:pt x="115" y="1006"/>
                    </a:lnTo>
                    <a:lnTo>
                      <a:pt x="115" y="1006"/>
                    </a:lnTo>
                    <a:lnTo>
                      <a:pt x="132" y="1015"/>
                    </a:lnTo>
                    <a:lnTo>
                      <a:pt x="159" y="1015"/>
                    </a:lnTo>
                    <a:lnTo>
                      <a:pt x="159" y="1015"/>
                    </a:lnTo>
                    <a:lnTo>
                      <a:pt x="185" y="1015"/>
                    </a:lnTo>
                    <a:lnTo>
                      <a:pt x="185" y="1015"/>
                    </a:lnTo>
                    <a:lnTo>
                      <a:pt x="212" y="1015"/>
                    </a:lnTo>
                    <a:lnTo>
                      <a:pt x="212" y="1015"/>
                    </a:lnTo>
                    <a:lnTo>
                      <a:pt x="212" y="1006"/>
                    </a:lnTo>
                    <a:lnTo>
                      <a:pt x="212" y="1006"/>
                    </a:lnTo>
                    <a:lnTo>
                      <a:pt x="238" y="1006"/>
                    </a:lnTo>
                    <a:lnTo>
                      <a:pt x="238" y="1006"/>
                    </a:lnTo>
                    <a:lnTo>
                      <a:pt x="247" y="1006"/>
                    </a:lnTo>
                    <a:lnTo>
                      <a:pt x="247" y="1006"/>
                    </a:lnTo>
                    <a:lnTo>
                      <a:pt x="256" y="1015"/>
                    </a:lnTo>
                    <a:lnTo>
                      <a:pt x="256" y="1015"/>
                    </a:lnTo>
                    <a:lnTo>
                      <a:pt x="265" y="1015"/>
                    </a:lnTo>
                    <a:lnTo>
                      <a:pt x="265" y="1015"/>
                    </a:lnTo>
                    <a:lnTo>
                      <a:pt x="274" y="1024"/>
                    </a:lnTo>
                    <a:lnTo>
                      <a:pt x="274" y="1024"/>
                    </a:lnTo>
                    <a:lnTo>
                      <a:pt x="282" y="1015"/>
                    </a:lnTo>
                    <a:lnTo>
                      <a:pt x="291" y="1006"/>
                    </a:lnTo>
                    <a:lnTo>
                      <a:pt x="291" y="1006"/>
                    </a:lnTo>
                    <a:lnTo>
                      <a:pt x="318" y="988"/>
                    </a:lnTo>
                    <a:lnTo>
                      <a:pt x="344" y="980"/>
                    </a:lnTo>
                    <a:lnTo>
                      <a:pt x="362" y="971"/>
                    </a:lnTo>
                    <a:lnTo>
                      <a:pt x="362" y="971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88" y="980"/>
                    </a:lnTo>
                    <a:lnTo>
                      <a:pt x="388" y="980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79" y="997"/>
                    </a:lnTo>
                    <a:lnTo>
                      <a:pt x="379" y="997"/>
                    </a:lnTo>
                    <a:lnTo>
                      <a:pt x="371" y="997"/>
                    </a:lnTo>
                    <a:lnTo>
                      <a:pt x="371" y="997"/>
                    </a:lnTo>
                    <a:lnTo>
                      <a:pt x="371" y="1015"/>
                    </a:lnTo>
                    <a:lnTo>
                      <a:pt x="371" y="1015"/>
                    </a:lnTo>
                    <a:lnTo>
                      <a:pt x="379" y="1041"/>
                    </a:lnTo>
                    <a:lnTo>
                      <a:pt x="388" y="1059"/>
                    </a:lnTo>
                    <a:lnTo>
                      <a:pt x="388" y="1059"/>
                    </a:lnTo>
                    <a:lnTo>
                      <a:pt x="371" y="1085"/>
                    </a:lnTo>
                    <a:lnTo>
                      <a:pt x="371" y="1085"/>
                    </a:lnTo>
                    <a:lnTo>
                      <a:pt x="335" y="1085"/>
                    </a:lnTo>
                    <a:lnTo>
                      <a:pt x="318" y="1085"/>
                    </a:lnTo>
                    <a:lnTo>
                      <a:pt x="318" y="1085"/>
                    </a:lnTo>
                    <a:lnTo>
                      <a:pt x="300" y="1085"/>
                    </a:lnTo>
                    <a:lnTo>
                      <a:pt x="300" y="1085"/>
                    </a:lnTo>
                    <a:lnTo>
                      <a:pt x="291" y="1085"/>
                    </a:lnTo>
                    <a:lnTo>
                      <a:pt x="291" y="1094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82" y="1121"/>
                    </a:lnTo>
                    <a:lnTo>
                      <a:pt x="274" y="1130"/>
                    </a:lnTo>
                    <a:lnTo>
                      <a:pt x="274" y="1130"/>
                    </a:lnTo>
                    <a:lnTo>
                      <a:pt x="256" y="1130"/>
                    </a:lnTo>
                    <a:lnTo>
                      <a:pt x="256" y="1130"/>
                    </a:lnTo>
                    <a:lnTo>
                      <a:pt x="238" y="1130"/>
                    </a:lnTo>
                    <a:lnTo>
                      <a:pt x="238" y="1130"/>
                    </a:lnTo>
                    <a:lnTo>
                      <a:pt x="221" y="1112"/>
                    </a:lnTo>
                    <a:lnTo>
                      <a:pt x="203" y="1112"/>
                    </a:lnTo>
                    <a:lnTo>
                      <a:pt x="203" y="1112"/>
                    </a:lnTo>
                    <a:lnTo>
                      <a:pt x="194" y="1112"/>
                    </a:lnTo>
                    <a:lnTo>
                      <a:pt x="185" y="1121"/>
                    </a:lnTo>
                    <a:lnTo>
                      <a:pt x="185" y="1121"/>
                    </a:lnTo>
                    <a:lnTo>
                      <a:pt x="176" y="1138"/>
                    </a:lnTo>
                    <a:lnTo>
                      <a:pt x="176" y="1165"/>
                    </a:lnTo>
                    <a:lnTo>
                      <a:pt x="176" y="1174"/>
                    </a:lnTo>
                    <a:lnTo>
                      <a:pt x="176" y="1174"/>
                    </a:lnTo>
                    <a:lnTo>
                      <a:pt x="168" y="1174"/>
                    </a:lnTo>
                    <a:lnTo>
                      <a:pt x="168" y="1174"/>
                    </a:lnTo>
                    <a:lnTo>
                      <a:pt x="150" y="1183"/>
                    </a:lnTo>
                    <a:lnTo>
                      <a:pt x="132" y="1191"/>
                    </a:lnTo>
                    <a:lnTo>
                      <a:pt x="124" y="1209"/>
                    </a:lnTo>
                    <a:lnTo>
                      <a:pt x="124" y="1209"/>
                    </a:lnTo>
                    <a:lnTo>
                      <a:pt x="115" y="1227"/>
                    </a:lnTo>
                    <a:lnTo>
                      <a:pt x="97" y="1227"/>
                    </a:lnTo>
                    <a:lnTo>
                      <a:pt x="97" y="1227"/>
                    </a:lnTo>
                    <a:lnTo>
                      <a:pt x="88" y="1236"/>
                    </a:lnTo>
                    <a:lnTo>
                      <a:pt x="88" y="1244"/>
                    </a:lnTo>
                    <a:lnTo>
                      <a:pt x="88" y="1244"/>
                    </a:lnTo>
                    <a:lnTo>
                      <a:pt x="97" y="1253"/>
                    </a:lnTo>
                    <a:lnTo>
                      <a:pt x="97" y="1253"/>
                    </a:lnTo>
                    <a:lnTo>
                      <a:pt x="97" y="1262"/>
                    </a:lnTo>
                    <a:lnTo>
                      <a:pt x="97" y="1262"/>
                    </a:lnTo>
                    <a:lnTo>
                      <a:pt x="115" y="1280"/>
                    </a:lnTo>
                    <a:lnTo>
                      <a:pt x="132" y="1288"/>
                    </a:lnTo>
                    <a:lnTo>
                      <a:pt x="132" y="1288"/>
                    </a:lnTo>
                    <a:lnTo>
                      <a:pt x="150" y="1288"/>
                    </a:lnTo>
                    <a:lnTo>
                      <a:pt x="150" y="1288"/>
                    </a:lnTo>
                    <a:lnTo>
                      <a:pt x="150" y="1297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33"/>
                    </a:lnTo>
                    <a:lnTo>
                      <a:pt x="141" y="1333"/>
                    </a:lnTo>
                    <a:lnTo>
                      <a:pt x="150" y="1341"/>
                    </a:lnTo>
                    <a:lnTo>
                      <a:pt x="150" y="1341"/>
                    </a:lnTo>
                    <a:lnTo>
                      <a:pt x="168" y="1359"/>
                    </a:lnTo>
                    <a:lnTo>
                      <a:pt x="194" y="1386"/>
                    </a:lnTo>
                    <a:lnTo>
                      <a:pt x="194" y="1386"/>
                    </a:lnTo>
                    <a:lnTo>
                      <a:pt x="203" y="1394"/>
                    </a:lnTo>
                    <a:lnTo>
                      <a:pt x="203" y="1394"/>
                    </a:lnTo>
                    <a:lnTo>
                      <a:pt x="221" y="1403"/>
                    </a:lnTo>
                    <a:lnTo>
                      <a:pt x="221" y="1403"/>
                    </a:lnTo>
                    <a:lnTo>
                      <a:pt x="229" y="1412"/>
                    </a:lnTo>
                    <a:lnTo>
                      <a:pt x="238" y="1412"/>
                    </a:lnTo>
                    <a:lnTo>
                      <a:pt x="256" y="1403"/>
                    </a:lnTo>
                    <a:lnTo>
                      <a:pt x="256" y="1403"/>
                    </a:lnTo>
                    <a:lnTo>
                      <a:pt x="282" y="1394"/>
                    </a:lnTo>
                    <a:lnTo>
                      <a:pt x="282" y="1394"/>
                    </a:lnTo>
                    <a:lnTo>
                      <a:pt x="300" y="1394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26" y="1394"/>
                    </a:lnTo>
                    <a:lnTo>
                      <a:pt x="335" y="1421"/>
                    </a:lnTo>
                    <a:lnTo>
                      <a:pt x="335" y="1421"/>
                    </a:lnTo>
                    <a:lnTo>
                      <a:pt x="335" y="1430"/>
                    </a:lnTo>
                    <a:lnTo>
                      <a:pt x="335" y="1430"/>
                    </a:lnTo>
                    <a:lnTo>
                      <a:pt x="326" y="1439"/>
                    </a:lnTo>
                    <a:lnTo>
                      <a:pt x="326" y="1439"/>
                    </a:lnTo>
                    <a:lnTo>
                      <a:pt x="326" y="1447"/>
                    </a:lnTo>
                    <a:lnTo>
                      <a:pt x="326" y="1456"/>
                    </a:lnTo>
                    <a:lnTo>
                      <a:pt x="326" y="1456"/>
                    </a:lnTo>
                    <a:lnTo>
                      <a:pt x="326" y="1465"/>
                    </a:lnTo>
                    <a:lnTo>
                      <a:pt x="326" y="1483"/>
                    </a:lnTo>
                    <a:lnTo>
                      <a:pt x="326" y="1483"/>
                    </a:lnTo>
                    <a:lnTo>
                      <a:pt x="326" y="1492"/>
                    </a:lnTo>
                    <a:lnTo>
                      <a:pt x="335" y="1500"/>
                    </a:lnTo>
                    <a:lnTo>
                      <a:pt x="353" y="1500"/>
                    </a:lnTo>
                    <a:lnTo>
                      <a:pt x="353" y="1500"/>
                    </a:lnTo>
                    <a:lnTo>
                      <a:pt x="371" y="1492"/>
                    </a:lnTo>
                    <a:lnTo>
                      <a:pt x="388" y="1492"/>
                    </a:lnTo>
                    <a:lnTo>
                      <a:pt x="388" y="1483"/>
                    </a:lnTo>
                    <a:lnTo>
                      <a:pt x="388" y="1483"/>
                    </a:lnTo>
                    <a:lnTo>
                      <a:pt x="397" y="1474"/>
                    </a:lnTo>
                    <a:lnTo>
                      <a:pt x="415" y="1474"/>
                    </a:lnTo>
                    <a:lnTo>
                      <a:pt x="415" y="1474"/>
                    </a:lnTo>
                    <a:lnTo>
                      <a:pt x="441" y="1474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76" y="1500"/>
                    </a:lnTo>
                    <a:lnTo>
                      <a:pt x="476" y="1500"/>
                    </a:lnTo>
                    <a:lnTo>
                      <a:pt x="485" y="1509"/>
                    </a:lnTo>
                    <a:lnTo>
                      <a:pt x="494" y="1509"/>
                    </a:lnTo>
                    <a:lnTo>
                      <a:pt x="494" y="1509"/>
                    </a:lnTo>
                    <a:lnTo>
                      <a:pt x="503" y="1509"/>
                    </a:lnTo>
                    <a:lnTo>
                      <a:pt x="503" y="1492"/>
                    </a:lnTo>
                    <a:lnTo>
                      <a:pt x="503" y="1492"/>
                    </a:lnTo>
                    <a:lnTo>
                      <a:pt x="512" y="1483"/>
                    </a:lnTo>
                    <a:lnTo>
                      <a:pt x="521" y="1465"/>
                    </a:lnTo>
                    <a:lnTo>
                      <a:pt x="521" y="1465"/>
                    </a:lnTo>
                    <a:lnTo>
                      <a:pt x="529" y="1483"/>
                    </a:lnTo>
                    <a:lnTo>
                      <a:pt x="547" y="1492"/>
                    </a:lnTo>
                    <a:lnTo>
                      <a:pt x="547" y="1492"/>
                    </a:lnTo>
                    <a:lnTo>
                      <a:pt x="565" y="1483"/>
                    </a:lnTo>
                    <a:lnTo>
                      <a:pt x="565" y="1483"/>
                    </a:lnTo>
                    <a:lnTo>
                      <a:pt x="582" y="1483"/>
                    </a:lnTo>
                    <a:lnTo>
                      <a:pt x="582" y="1483"/>
                    </a:lnTo>
                    <a:lnTo>
                      <a:pt x="591" y="1474"/>
                    </a:lnTo>
                    <a:lnTo>
                      <a:pt x="591" y="1474"/>
                    </a:lnTo>
                    <a:lnTo>
                      <a:pt x="600" y="1474"/>
                    </a:lnTo>
                    <a:lnTo>
                      <a:pt x="600" y="1474"/>
                    </a:lnTo>
                    <a:lnTo>
                      <a:pt x="609" y="1474"/>
                    </a:lnTo>
                    <a:lnTo>
                      <a:pt x="609" y="1474"/>
                    </a:lnTo>
                    <a:lnTo>
                      <a:pt x="591" y="1492"/>
                    </a:lnTo>
                    <a:lnTo>
                      <a:pt x="582" y="1500"/>
                    </a:lnTo>
                    <a:lnTo>
                      <a:pt x="582" y="1500"/>
                    </a:lnTo>
                    <a:lnTo>
                      <a:pt x="574" y="1527"/>
                    </a:lnTo>
                    <a:lnTo>
                      <a:pt x="565" y="1553"/>
                    </a:lnTo>
                    <a:lnTo>
                      <a:pt x="565" y="1553"/>
                    </a:lnTo>
                    <a:lnTo>
                      <a:pt x="574" y="1562"/>
                    </a:lnTo>
                    <a:lnTo>
                      <a:pt x="574" y="1562"/>
                    </a:lnTo>
                    <a:lnTo>
                      <a:pt x="574" y="1580"/>
                    </a:lnTo>
                    <a:lnTo>
                      <a:pt x="574" y="1580"/>
                    </a:lnTo>
                    <a:lnTo>
                      <a:pt x="565" y="1580"/>
                    </a:lnTo>
                    <a:lnTo>
                      <a:pt x="565" y="1580"/>
                    </a:lnTo>
                    <a:lnTo>
                      <a:pt x="556" y="1589"/>
                    </a:lnTo>
                    <a:lnTo>
                      <a:pt x="538" y="1606"/>
                    </a:lnTo>
                    <a:lnTo>
                      <a:pt x="538" y="1615"/>
                    </a:lnTo>
                    <a:lnTo>
                      <a:pt x="538" y="1615"/>
                    </a:lnTo>
                    <a:lnTo>
                      <a:pt x="521" y="1633"/>
                    </a:lnTo>
                    <a:lnTo>
                      <a:pt x="494" y="1642"/>
                    </a:lnTo>
                    <a:lnTo>
                      <a:pt x="494" y="1642"/>
                    </a:lnTo>
                    <a:lnTo>
                      <a:pt x="468" y="1650"/>
                    </a:lnTo>
                    <a:lnTo>
                      <a:pt x="432" y="1677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397" y="1712"/>
                    </a:lnTo>
                    <a:lnTo>
                      <a:pt x="371" y="1712"/>
                    </a:lnTo>
                    <a:lnTo>
                      <a:pt x="371" y="1712"/>
                    </a:lnTo>
                    <a:lnTo>
                      <a:pt x="344" y="1712"/>
                    </a:lnTo>
                    <a:lnTo>
                      <a:pt x="344" y="1712"/>
                    </a:lnTo>
                    <a:lnTo>
                      <a:pt x="318" y="1712"/>
                    </a:lnTo>
                    <a:lnTo>
                      <a:pt x="318" y="1721"/>
                    </a:lnTo>
                    <a:lnTo>
                      <a:pt x="318" y="1721"/>
                    </a:lnTo>
                    <a:lnTo>
                      <a:pt x="291" y="1756"/>
                    </a:lnTo>
                    <a:lnTo>
                      <a:pt x="274" y="1765"/>
                    </a:lnTo>
                    <a:lnTo>
                      <a:pt x="274" y="1765"/>
                    </a:lnTo>
                    <a:lnTo>
                      <a:pt x="274" y="1774"/>
                    </a:lnTo>
                    <a:lnTo>
                      <a:pt x="274" y="1783"/>
                    </a:lnTo>
                    <a:lnTo>
                      <a:pt x="274" y="1783"/>
                    </a:lnTo>
                    <a:lnTo>
                      <a:pt x="282" y="1792"/>
                    </a:lnTo>
                    <a:lnTo>
                      <a:pt x="282" y="1792"/>
                    </a:lnTo>
                    <a:lnTo>
                      <a:pt x="291" y="1792"/>
                    </a:lnTo>
                    <a:lnTo>
                      <a:pt x="291" y="1792"/>
                    </a:lnTo>
                    <a:lnTo>
                      <a:pt x="318" y="1774"/>
                    </a:lnTo>
                    <a:lnTo>
                      <a:pt x="344" y="1756"/>
                    </a:lnTo>
                    <a:lnTo>
                      <a:pt x="344" y="1756"/>
                    </a:lnTo>
                    <a:lnTo>
                      <a:pt x="344" y="1748"/>
                    </a:lnTo>
                    <a:lnTo>
                      <a:pt x="344" y="1748"/>
                    </a:lnTo>
                    <a:lnTo>
                      <a:pt x="353" y="1748"/>
                    </a:lnTo>
                    <a:lnTo>
                      <a:pt x="353" y="1748"/>
                    </a:lnTo>
                    <a:lnTo>
                      <a:pt x="362" y="1756"/>
                    </a:lnTo>
                    <a:lnTo>
                      <a:pt x="362" y="1756"/>
                    </a:lnTo>
                    <a:lnTo>
                      <a:pt x="388" y="1748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24" y="1730"/>
                    </a:lnTo>
                    <a:lnTo>
                      <a:pt x="424" y="1730"/>
                    </a:lnTo>
                    <a:lnTo>
                      <a:pt x="450" y="1730"/>
                    </a:lnTo>
                    <a:lnTo>
                      <a:pt x="459" y="1730"/>
                    </a:lnTo>
                    <a:lnTo>
                      <a:pt x="459" y="1730"/>
                    </a:lnTo>
                    <a:lnTo>
                      <a:pt x="468" y="1730"/>
                    </a:lnTo>
                    <a:lnTo>
                      <a:pt x="468" y="1730"/>
                    </a:lnTo>
                    <a:lnTo>
                      <a:pt x="476" y="1721"/>
                    </a:lnTo>
                    <a:lnTo>
                      <a:pt x="476" y="1721"/>
                    </a:lnTo>
                    <a:lnTo>
                      <a:pt x="494" y="1712"/>
                    </a:lnTo>
                    <a:lnTo>
                      <a:pt x="494" y="1712"/>
                    </a:lnTo>
                    <a:lnTo>
                      <a:pt x="521" y="1703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77"/>
                    </a:lnTo>
                    <a:lnTo>
                      <a:pt x="538" y="1677"/>
                    </a:lnTo>
                    <a:lnTo>
                      <a:pt x="556" y="1659"/>
                    </a:lnTo>
                    <a:lnTo>
                      <a:pt x="582" y="1650"/>
                    </a:lnTo>
                    <a:lnTo>
                      <a:pt x="635" y="1624"/>
                    </a:lnTo>
                    <a:lnTo>
                      <a:pt x="635" y="1624"/>
                    </a:lnTo>
                    <a:lnTo>
                      <a:pt x="644" y="1624"/>
                    </a:lnTo>
                    <a:lnTo>
                      <a:pt x="644" y="1624"/>
                    </a:lnTo>
                    <a:lnTo>
                      <a:pt x="644" y="1615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79" y="1589"/>
                    </a:lnTo>
                    <a:lnTo>
                      <a:pt x="706" y="1571"/>
                    </a:lnTo>
                    <a:lnTo>
                      <a:pt x="706" y="1571"/>
                    </a:lnTo>
                    <a:lnTo>
                      <a:pt x="715" y="1562"/>
                    </a:lnTo>
                    <a:lnTo>
                      <a:pt x="715" y="1562"/>
                    </a:lnTo>
                    <a:lnTo>
                      <a:pt x="732" y="1544"/>
                    </a:lnTo>
                    <a:lnTo>
                      <a:pt x="750" y="1544"/>
                    </a:lnTo>
                    <a:lnTo>
                      <a:pt x="750" y="1544"/>
                    </a:lnTo>
                    <a:lnTo>
                      <a:pt x="759" y="1544"/>
                    </a:lnTo>
                    <a:lnTo>
                      <a:pt x="759" y="1544"/>
                    </a:lnTo>
                    <a:lnTo>
                      <a:pt x="768" y="1536"/>
                    </a:lnTo>
                    <a:lnTo>
                      <a:pt x="776" y="1518"/>
                    </a:lnTo>
                    <a:lnTo>
                      <a:pt x="776" y="1518"/>
                    </a:lnTo>
                    <a:lnTo>
                      <a:pt x="776" y="1509"/>
                    </a:lnTo>
                    <a:lnTo>
                      <a:pt x="776" y="1500"/>
                    </a:lnTo>
                    <a:lnTo>
                      <a:pt x="776" y="1500"/>
                    </a:lnTo>
                    <a:lnTo>
                      <a:pt x="785" y="1500"/>
                    </a:lnTo>
                    <a:lnTo>
                      <a:pt x="785" y="1500"/>
                    </a:lnTo>
                    <a:lnTo>
                      <a:pt x="803" y="1492"/>
                    </a:lnTo>
                    <a:lnTo>
                      <a:pt x="812" y="1483"/>
                    </a:lnTo>
                    <a:lnTo>
                      <a:pt x="812" y="1474"/>
                    </a:lnTo>
                    <a:lnTo>
                      <a:pt x="812" y="1474"/>
                    </a:lnTo>
                    <a:lnTo>
                      <a:pt x="812" y="1465"/>
                    </a:lnTo>
                    <a:lnTo>
                      <a:pt x="803" y="1456"/>
                    </a:lnTo>
                    <a:lnTo>
                      <a:pt x="803" y="1456"/>
                    </a:lnTo>
                    <a:lnTo>
                      <a:pt x="794" y="1456"/>
                    </a:lnTo>
                    <a:lnTo>
                      <a:pt x="794" y="1456"/>
                    </a:lnTo>
                    <a:lnTo>
                      <a:pt x="785" y="1456"/>
                    </a:lnTo>
                    <a:lnTo>
                      <a:pt x="785" y="1456"/>
                    </a:lnTo>
                    <a:lnTo>
                      <a:pt x="776" y="1447"/>
                    </a:lnTo>
                    <a:lnTo>
                      <a:pt x="776" y="1447"/>
                    </a:lnTo>
                    <a:lnTo>
                      <a:pt x="768" y="1447"/>
                    </a:lnTo>
                    <a:lnTo>
                      <a:pt x="768" y="1447"/>
                    </a:lnTo>
                    <a:lnTo>
                      <a:pt x="776" y="1439"/>
                    </a:lnTo>
                    <a:lnTo>
                      <a:pt x="776" y="1439"/>
                    </a:lnTo>
                    <a:lnTo>
                      <a:pt x="794" y="1421"/>
                    </a:lnTo>
                    <a:lnTo>
                      <a:pt x="812" y="1412"/>
                    </a:lnTo>
                    <a:lnTo>
                      <a:pt x="812" y="1412"/>
                    </a:lnTo>
                    <a:lnTo>
                      <a:pt x="838" y="1403"/>
                    </a:lnTo>
                    <a:lnTo>
                      <a:pt x="856" y="1386"/>
                    </a:lnTo>
                    <a:lnTo>
                      <a:pt x="856" y="1386"/>
                    </a:lnTo>
                    <a:lnTo>
                      <a:pt x="856" y="1377"/>
                    </a:lnTo>
                    <a:lnTo>
                      <a:pt x="856" y="1377"/>
                    </a:lnTo>
                    <a:lnTo>
                      <a:pt x="856" y="1368"/>
                    </a:lnTo>
                    <a:lnTo>
                      <a:pt x="865" y="1359"/>
                    </a:lnTo>
                    <a:lnTo>
                      <a:pt x="865" y="1359"/>
                    </a:lnTo>
                    <a:lnTo>
                      <a:pt x="891" y="1341"/>
                    </a:lnTo>
                    <a:lnTo>
                      <a:pt x="891" y="1341"/>
                    </a:lnTo>
                    <a:lnTo>
                      <a:pt x="900" y="1333"/>
                    </a:lnTo>
                    <a:lnTo>
                      <a:pt x="900" y="1333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9" y="1315"/>
                    </a:lnTo>
                    <a:lnTo>
                      <a:pt x="918" y="1315"/>
                    </a:lnTo>
                    <a:lnTo>
                      <a:pt x="918" y="1315"/>
                    </a:lnTo>
                    <a:lnTo>
                      <a:pt x="926" y="1306"/>
                    </a:lnTo>
                    <a:lnTo>
                      <a:pt x="944" y="1297"/>
                    </a:lnTo>
                    <a:lnTo>
                      <a:pt x="944" y="1297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9" y="1288"/>
                    </a:lnTo>
                    <a:lnTo>
                      <a:pt x="997" y="1297"/>
                    </a:lnTo>
                    <a:lnTo>
                      <a:pt x="997" y="1297"/>
                    </a:lnTo>
                    <a:lnTo>
                      <a:pt x="1015" y="1297"/>
                    </a:lnTo>
                    <a:lnTo>
                      <a:pt x="1015" y="1306"/>
                    </a:lnTo>
                    <a:lnTo>
                      <a:pt x="1015" y="1306"/>
                    </a:lnTo>
                    <a:lnTo>
                      <a:pt x="997" y="1306"/>
                    </a:lnTo>
                    <a:lnTo>
                      <a:pt x="997" y="1306"/>
                    </a:lnTo>
                    <a:lnTo>
                      <a:pt x="971" y="1297"/>
                    </a:lnTo>
                    <a:lnTo>
                      <a:pt x="971" y="1297"/>
                    </a:lnTo>
                    <a:lnTo>
                      <a:pt x="953" y="1306"/>
                    </a:lnTo>
                    <a:lnTo>
                      <a:pt x="935" y="1315"/>
                    </a:lnTo>
                    <a:lnTo>
                      <a:pt x="935" y="1315"/>
                    </a:lnTo>
                    <a:lnTo>
                      <a:pt x="926" y="1333"/>
                    </a:lnTo>
                    <a:lnTo>
                      <a:pt x="918" y="1350"/>
                    </a:lnTo>
                    <a:lnTo>
                      <a:pt x="918" y="1350"/>
                    </a:lnTo>
                    <a:lnTo>
                      <a:pt x="918" y="1368"/>
                    </a:lnTo>
                    <a:lnTo>
                      <a:pt x="918" y="1368"/>
                    </a:lnTo>
                    <a:lnTo>
                      <a:pt x="900" y="1377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9" y="1412"/>
                    </a:lnTo>
                    <a:lnTo>
                      <a:pt x="918" y="1412"/>
                    </a:lnTo>
                    <a:lnTo>
                      <a:pt x="918" y="1412"/>
                    </a:lnTo>
                    <a:lnTo>
                      <a:pt x="926" y="1412"/>
                    </a:lnTo>
                    <a:lnTo>
                      <a:pt x="926" y="1412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9"/>
                    </a:lnTo>
                    <a:lnTo>
                      <a:pt x="900" y="1439"/>
                    </a:lnTo>
                    <a:lnTo>
                      <a:pt x="900" y="1447"/>
                    </a:lnTo>
                    <a:lnTo>
                      <a:pt x="909" y="1447"/>
                    </a:lnTo>
                    <a:lnTo>
                      <a:pt x="926" y="1447"/>
                    </a:lnTo>
                    <a:lnTo>
                      <a:pt x="926" y="1447"/>
                    </a:lnTo>
                    <a:lnTo>
                      <a:pt x="944" y="1447"/>
                    </a:lnTo>
                    <a:lnTo>
                      <a:pt x="979" y="1430"/>
                    </a:lnTo>
                    <a:lnTo>
                      <a:pt x="1032" y="1394"/>
                    </a:lnTo>
                    <a:lnTo>
                      <a:pt x="1041" y="1394"/>
                    </a:lnTo>
                    <a:lnTo>
                      <a:pt x="1041" y="1394"/>
                    </a:lnTo>
                    <a:lnTo>
                      <a:pt x="1068" y="1386"/>
                    </a:lnTo>
                    <a:lnTo>
                      <a:pt x="1068" y="1386"/>
                    </a:lnTo>
                    <a:lnTo>
                      <a:pt x="1085" y="1386"/>
                    </a:lnTo>
                    <a:lnTo>
                      <a:pt x="1085" y="1386"/>
                    </a:lnTo>
                    <a:lnTo>
                      <a:pt x="1094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112" y="1386"/>
                    </a:lnTo>
                    <a:lnTo>
                      <a:pt x="1121" y="1377"/>
                    </a:lnTo>
                    <a:lnTo>
                      <a:pt x="1121" y="1377"/>
                    </a:lnTo>
                    <a:lnTo>
                      <a:pt x="1112" y="1368"/>
                    </a:lnTo>
                    <a:lnTo>
                      <a:pt x="1112" y="1368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12" y="1350"/>
                    </a:lnTo>
                    <a:lnTo>
                      <a:pt x="1112" y="1350"/>
                    </a:lnTo>
                    <a:lnTo>
                      <a:pt x="1094" y="1324"/>
                    </a:lnTo>
                    <a:lnTo>
                      <a:pt x="1094" y="1324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103" y="1315"/>
                    </a:lnTo>
                    <a:lnTo>
                      <a:pt x="1112" y="1306"/>
                    </a:lnTo>
                    <a:lnTo>
                      <a:pt x="1112" y="1306"/>
                    </a:lnTo>
                    <a:lnTo>
                      <a:pt x="1121" y="1297"/>
                    </a:lnTo>
                    <a:lnTo>
                      <a:pt x="1121" y="1297"/>
                    </a:lnTo>
                    <a:lnTo>
                      <a:pt x="1138" y="1297"/>
                    </a:lnTo>
                    <a:lnTo>
                      <a:pt x="1138" y="1297"/>
                    </a:lnTo>
                    <a:lnTo>
                      <a:pt x="1147" y="1306"/>
                    </a:lnTo>
                    <a:lnTo>
                      <a:pt x="1165" y="1306"/>
                    </a:lnTo>
                    <a:lnTo>
                      <a:pt x="1165" y="1306"/>
                    </a:lnTo>
                    <a:lnTo>
                      <a:pt x="1173" y="1315"/>
                    </a:lnTo>
                    <a:lnTo>
                      <a:pt x="1173" y="1315"/>
                    </a:lnTo>
                    <a:lnTo>
                      <a:pt x="1182" y="1315"/>
                    </a:lnTo>
                    <a:lnTo>
                      <a:pt x="1182" y="1324"/>
                    </a:lnTo>
                    <a:lnTo>
                      <a:pt x="1182" y="1324"/>
                    </a:lnTo>
                    <a:lnTo>
                      <a:pt x="1191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26" y="1324"/>
                    </a:lnTo>
                    <a:lnTo>
                      <a:pt x="1226" y="1324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41"/>
                    </a:lnTo>
                    <a:lnTo>
                      <a:pt x="1226" y="1341"/>
                    </a:lnTo>
                    <a:lnTo>
                      <a:pt x="1235" y="1350"/>
                    </a:lnTo>
                    <a:lnTo>
                      <a:pt x="1244" y="1350"/>
                    </a:lnTo>
                    <a:lnTo>
                      <a:pt x="1244" y="1350"/>
                    </a:lnTo>
                    <a:lnTo>
                      <a:pt x="1253" y="1359"/>
                    </a:lnTo>
                    <a:lnTo>
                      <a:pt x="1253" y="1359"/>
                    </a:lnTo>
                    <a:lnTo>
                      <a:pt x="1271" y="1359"/>
                    </a:lnTo>
                    <a:lnTo>
                      <a:pt x="1271" y="1359"/>
                    </a:lnTo>
                    <a:lnTo>
                      <a:pt x="1279" y="1359"/>
                    </a:lnTo>
                    <a:lnTo>
                      <a:pt x="1279" y="1350"/>
                    </a:lnTo>
                    <a:lnTo>
                      <a:pt x="1279" y="1350"/>
                    </a:lnTo>
                    <a:lnTo>
                      <a:pt x="1288" y="1341"/>
                    </a:lnTo>
                    <a:lnTo>
                      <a:pt x="1288" y="1341"/>
                    </a:lnTo>
                    <a:lnTo>
                      <a:pt x="1297" y="1350"/>
                    </a:lnTo>
                    <a:lnTo>
                      <a:pt x="1297" y="1359"/>
                    </a:lnTo>
                    <a:lnTo>
                      <a:pt x="1297" y="1359"/>
                    </a:lnTo>
                    <a:lnTo>
                      <a:pt x="1297" y="1368"/>
                    </a:lnTo>
                    <a:lnTo>
                      <a:pt x="1297" y="1368"/>
                    </a:lnTo>
                    <a:lnTo>
                      <a:pt x="1306" y="1368"/>
                    </a:lnTo>
                    <a:lnTo>
                      <a:pt x="1332" y="1377"/>
                    </a:lnTo>
                    <a:lnTo>
                      <a:pt x="1332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438" y="1377"/>
                    </a:lnTo>
                    <a:lnTo>
                      <a:pt x="1438" y="1377"/>
                    </a:lnTo>
                    <a:lnTo>
                      <a:pt x="1465" y="1377"/>
                    </a:lnTo>
                    <a:lnTo>
                      <a:pt x="1482" y="1377"/>
                    </a:lnTo>
                    <a:lnTo>
                      <a:pt x="1482" y="1377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509" y="1394"/>
                    </a:lnTo>
                    <a:lnTo>
                      <a:pt x="1526" y="1403"/>
                    </a:lnTo>
                    <a:lnTo>
                      <a:pt x="1526" y="1403"/>
                    </a:lnTo>
                    <a:lnTo>
                      <a:pt x="1553" y="1403"/>
                    </a:lnTo>
                    <a:lnTo>
                      <a:pt x="1571" y="1394"/>
                    </a:lnTo>
                    <a:lnTo>
                      <a:pt x="1571" y="1394"/>
                    </a:lnTo>
                    <a:lnTo>
                      <a:pt x="1579" y="1386"/>
                    </a:lnTo>
                    <a:lnTo>
                      <a:pt x="1579" y="1386"/>
                    </a:lnTo>
                    <a:lnTo>
                      <a:pt x="1588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606" y="1394"/>
                    </a:lnTo>
                    <a:lnTo>
                      <a:pt x="1606" y="1394"/>
                    </a:lnTo>
                    <a:lnTo>
                      <a:pt x="1606" y="1403"/>
                    </a:lnTo>
                    <a:lnTo>
                      <a:pt x="1606" y="1403"/>
                    </a:lnTo>
                    <a:lnTo>
                      <a:pt x="1597" y="1403"/>
                    </a:lnTo>
                    <a:lnTo>
                      <a:pt x="1597" y="1403"/>
                    </a:lnTo>
                    <a:lnTo>
                      <a:pt x="1588" y="1412"/>
                    </a:lnTo>
                    <a:lnTo>
                      <a:pt x="1588" y="1421"/>
                    </a:lnTo>
                    <a:lnTo>
                      <a:pt x="1588" y="1421"/>
                    </a:lnTo>
                    <a:lnTo>
                      <a:pt x="1588" y="1430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15" y="1439"/>
                    </a:lnTo>
                    <a:lnTo>
                      <a:pt x="1615" y="1439"/>
                    </a:lnTo>
                    <a:lnTo>
                      <a:pt x="1623" y="1439"/>
                    </a:lnTo>
                    <a:lnTo>
                      <a:pt x="1623" y="1439"/>
                    </a:lnTo>
                    <a:lnTo>
                      <a:pt x="1623" y="1447"/>
                    </a:lnTo>
                    <a:lnTo>
                      <a:pt x="1623" y="1447"/>
                    </a:lnTo>
                    <a:lnTo>
                      <a:pt x="1659" y="1456"/>
                    </a:lnTo>
                    <a:lnTo>
                      <a:pt x="1676" y="1474"/>
                    </a:lnTo>
                    <a:lnTo>
                      <a:pt x="1676" y="1474"/>
                    </a:lnTo>
                    <a:lnTo>
                      <a:pt x="1685" y="1474"/>
                    </a:lnTo>
                    <a:lnTo>
                      <a:pt x="1685" y="1474"/>
                    </a:lnTo>
                    <a:lnTo>
                      <a:pt x="1685" y="1483"/>
                    </a:lnTo>
                    <a:lnTo>
                      <a:pt x="1685" y="1483"/>
                    </a:lnTo>
                    <a:lnTo>
                      <a:pt x="1712" y="1500"/>
                    </a:lnTo>
                    <a:lnTo>
                      <a:pt x="1747" y="1518"/>
                    </a:lnTo>
                    <a:lnTo>
                      <a:pt x="1747" y="1527"/>
                    </a:lnTo>
                    <a:lnTo>
                      <a:pt x="1747" y="1527"/>
                    </a:lnTo>
                    <a:lnTo>
                      <a:pt x="1765" y="1527"/>
                    </a:lnTo>
                    <a:lnTo>
                      <a:pt x="1765" y="1527"/>
                    </a:lnTo>
                    <a:lnTo>
                      <a:pt x="1773" y="1518"/>
                    </a:lnTo>
                    <a:lnTo>
                      <a:pt x="1773" y="1509"/>
                    </a:lnTo>
                    <a:lnTo>
                      <a:pt x="1773" y="1509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765" y="1492"/>
                    </a:lnTo>
                    <a:lnTo>
                      <a:pt x="1765" y="1492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800" y="1509"/>
                    </a:lnTo>
                    <a:lnTo>
                      <a:pt x="1800" y="1509"/>
                    </a:lnTo>
                    <a:lnTo>
                      <a:pt x="1818" y="1518"/>
                    </a:lnTo>
                    <a:lnTo>
                      <a:pt x="1818" y="1518"/>
                    </a:lnTo>
                    <a:lnTo>
                      <a:pt x="1835" y="1518"/>
                    </a:lnTo>
                    <a:lnTo>
                      <a:pt x="1835" y="1518"/>
                    </a:lnTo>
                    <a:lnTo>
                      <a:pt x="1844" y="1509"/>
                    </a:lnTo>
                    <a:lnTo>
                      <a:pt x="1844" y="1509"/>
                    </a:lnTo>
                    <a:lnTo>
                      <a:pt x="1826" y="1465"/>
                    </a:lnTo>
                    <a:lnTo>
                      <a:pt x="1826" y="1465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35" y="1465"/>
                    </a:lnTo>
                    <a:lnTo>
                      <a:pt x="1844" y="1474"/>
                    </a:lnTo>
                    <a:lnTo>
                      <a:pt x="1844" y="1474"/>
                    </a:lnTo>
                    <a:lnTo>
                      <a:pt x="1844" y="1483"/>
                    </a:lnTo>
                    <a:lnTo>
                      <a:pt x="1844" y="1483"/>
                    </a:lnTo>
                    <a:lnTo>
                      <a:pt x="1853" y="1509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35" y="1553"/>
                    </a:lnTo>
                    <a:lnTo>
                      <a:pt x="1835" y="1553"/>
                    </a:lnTo>
                    <a:lnTo>
                      <a:pt x="1818" y="1544"/>
                    </a:lnTo>
                    <a:lnTo>
                      <a:pt x="1818" y="1544"/>
                    </a:lnTo>
                    <a:lnTo>
                      <a:pt x="1818" y="1536"/>
                    </a:lnTo>
                    <a:lnTo>
                      <a:pt x="1818" y="1536"/>
                    </a:lnTo>
                    <a:lnTo>
                      <a:pt x="1809" y="1527"/>
                    </a:lnTo>
                    <a:lnTo>
                      <a:pt x="1800" y="1527"/>
                    </a:lnTo>
                    <a:lnTo>
                      <a:pt x="1800" y="1527"/>
                    </a:lnTo>
                    <a:lnTo>
                      <a:pt x="1782" y="1536"/>
                    </a:lnTo>
                    <a:lnTo>
                      <a:pt x="1773" y="1536"/>
                    </a:lnTo>
                    <a:lnTo>
                      <a:pt x="1773" y="1544"/>
                    </a:lnTo>
                    <a:lnTo>
                      <a:pt x="1773" y="1544"/>
                    </a:lnTo>
                    <a:lnTo>
                      <a:pt x="1773" y="1562"/>
                    </a:lnTo>
                    <a:lnTo>
                      <a:pt x="1791" y="1580"/>
                    </a:lnTo>
                    <a:lnTo>
                      <a:pt x="1818" y="1606"/>
                    </a:lnTo>
                    <a:lnTo>
                      <a:pt x="1818" y="1606"/>
                    </a:lnTo>
                    <a:lnTo>
                      <a:pt x="1826" y="1606"/>
                    </a:lnTo>
                    <a:lnTo>
                      <a:pt x="1826" y="1624"/>
                    </a:lnTo>
                    <a:lnTo>
                      <a:pt x="1826" y="1633"/>
                    </a:lnTo>
                    <a:lnTo>
                      <a:pt x="1826" y="1633"/>
                    </a:lnTo>
                    <a:lnTo>
                      <a:pt x="1835" y="1642"/>
                    </a:lnTo>
                    <a:lnTo>
                      <a:pt x="1844" y="1642"/>
                    </a:lnTo>
                    <a:lnTo>
                      <a:pt x="1844" y="1642"/>
                    </a:lnTo>
                    <a:lnTo>
                      <a:pt x="1844" y="1650"/>
                    </a:lnTo>
                    <a:lnTo>
                      <a:pt x="1844" y="1650"/>
                    </a:lnTo>
                    <a:lnTo>
                      <a:pt x="1853" y="1650"/>
                    </a:lnTo>
                    <a:lnTo>
                      <a:pt x="1853" y="1650"/>
                    </a:lnTo>
                    <a:lnTo>
                      <a:pt x="1862" y="1659"/>
                    </a:lnTo>
                    <a:lnTo>
                      <a:pt x="1870" y="1650"/>
                    </a:lnTo>
                    <a:lnTo>
                      <a:pt x="1870" y="1650"/>
                    </a:lnTo>
                    <a:lnTo>
                      <a:pt x="1879" y="1650"/>
                    </a:lnTo>
                    <a:lnTo>
                      <a:pt x="1870" y="1642"/>
                    </a:lnTo>
                    <a:lnTo>
                      <a:pt x="1870" y="1642"/>
                    </a:lnTo>
                    <a:lnTo>
                      <a:pt x="1870" y="1624"/>
                    </a:lnTo>
                    <a:lnTo>
                      <a:pt x="1870" y="1624"/>
                    </a:lnTo>
                    <a:lnTo>
                      <a:pt x="1862" y="1606"/>
                    </a:lnTo>
                    <a:lnTo>
                      <a:pt x="1862" y="1606"/>
                    </a:lnTo>
                    <a:lnTo>
                      <a:pt x="1862" y="1597"/>
                    </a:lnTo>
                    <a:lnTo>
                      <a:pt x="1862" y="1580"/>
                    </a:lnTo>
                    <a:lnTo>
                      <a:pt x="1862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9"/>
                    </a:lnTo>
                    <a:lnTo>
                      <a:pt x="1870" y="1589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606"/>
                    </a:lnTo>
                    <a:lnTo>
                      <a:pt x="1879" y="1615"/>
                    </a:lnTo>
                    <a:lnTo>
                      <a:pt x="1888" y="1615"/>
                    </a:lnTo>
                    <a:lnTo>
                      <a:pt x="1888" y="1615"/>
                    </a:lnTo>
                    <a:lnTo>
                      <a:pt x="1897" y="1606"/>
                    </a:lnTo>
                    <a:lnTo>
                      <a:pt x="1915" y="1597"/>
                    </a:lnTo>
                    <a:lnTo>
                      <a:pt x="1915" y="1597"/>
                    </a:lnTo>
                    <a:lnTo>
                      <a:pt x="1915" y="1589"/>
                    </a:lnTo>
                    <a:lnTo>
                      <a:pt x="1915" y="1580"/>
                    </a:lnTo>
                    <a:lnTo>
                      <a:pt x="1915" y="1562"/>
                    </a:lnTo>
                    <a:lnTo>
                      <a:pt x="1915" y="1562"/>
                    </a:lnTo>
                    <a:lnTo>
                      <a:pt x="1906" y="1544"/>
                    </a:lnTo>
                    <a:lnTo>
                      <a:pt x="1906" y="1544"/>
                    </a:lnTo>
                    <a:lnTo>
                      <a:pt x="1915" y="1544"/>
                    </a:lnTo>
                    <a:lnTo>
                      <a:pt x="1915" y="1544"/>
                    </a:lnTo>
                    <a:lnTo>
                      <a:pt x="1923" y="1553"/>
                    </a:lnTo>
                    <a:lnTo>
                      <a:pt x="1941" y="1580"/>
                    </a:lnTo>
                    <a:lnTo>
                      <a:pt x="1941" y="1580"/>
                    </a:lnTo>
                    <a:lnTo>
                      <a:pt x="1941" y="1589"/>
                    </a:lnTo>
                    <a:lnTo>
                      <a:pt x="1932" y="1597"/>
                    </a:lnTo>
                    <a:lnTo>
                      <a:pt x="1932" y="1597"/>
                    </a:lnTo>
                    <a:lnTo>
                      <a:pt x="1923" y="1597"/>
                    </a:lnTo>
                    <a:lnTo>
                      <a:pt x="1923" y="1597"/>
                    </a:lnTo>
                    <a:lnTo>
                      <a:pt x="1923" y="1606"/>
                    </a:lnTo>
                    <a:lnTo>
                      <a:pt x="1923" y="1606"/>
                    </a:lnTo>
                    <a:lnTo>
                      <a:pt x="1915" y="1615"/>
                    </a:lnTo>
                    <a:lnTo>
                      <a:pt x="1915" y="1615"/>
                    </a:lnTo>
                    <a:lnTo>
                      <a:pt x="1915" y="1624"/>
                    </a:lnTo>
                    <a:lnTo>
                      <a:pt x="1906" y="1624"/>
                    </a:lnTo>
                    <a:lnTo>
                      <a:pt x="1906" y="1624"/>
                    </a:lnTo>
                    <a:lnTo>
                      <a:pt x="1897" y="1624"/>
                    </a:lnTo>
                    <a:lnTo>
                      <a:pt x="1888" y="1633"/>
                    </a:lnTo>
                    <a:lnTo>
                      <a:pt x="1888" y="1633"/>
                    </a:lnTo>
                    <a:lnTo>
                      <a:pt x="1879" y="1642"/>
                    </a:lnTo>
                    <a:lnTo>
                      <a:pt x="1879" y="1668"/>
                    </a:lnTo>
                    <a:lnTo>
                      <a:pt x="1879" y="1668"/>
                    </a:lnTo>
                    <a:lnTo>
                      <a:pt x="1888" y="1677"/>
                    </a:lnTo>
                    <a:lnTo>
                      <a:pt x="1897" y="1677"/>
                    </a:lnTo>
                    <a:lnTo>
                      <a:pt x="1906" y="1677"/>
                    </a:lnTo>
                    <a:lnTo>
                      <a:pt x="1906" y="1677"/>
                    </a:lnTo>
                    <a:lnTo>
                      <a:pt x="1915" y="1677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23" y="1668"/>
                    </a:lnTo>
                    <a:lnTo>
                      <a:pt x="1932" y="1668"/>
                    </a:lnTo>
                    <a:lnTo>
                      <a:pt x="1932" y="1668"/>
                    </a:lnTo>
                    <a:lnTo>
                      <a:pt x="1941" y="1668"/>
                    </a:lnTo>
                    <a:lnTo>
                      <a:pt x="1941" y="1668"/>
                    </a:lnTo>
                    <a:lnTo>
                      <a:pt x="1941" y="1659"/>
                    </a:lnTo>
                    <a:lnTo>
                      <a:pt x="1941" y="1659"/>
                    </a:lnTo>
                    <a:lnTo>
                      <a:pt x="1950" y="1659"/>
                    </a:lnTo>
                    <a:lnTo>
                      <a:pt x="1950" y="1659"/>
                    </a:lnTo>
                    <a:lnTo>
                      <a:pt x="1959" y="1659"/>
                    </a:lnTo>
                    <a:lnTo>
                      <a:pt x="1959" y="1659"/>
                    </a:lnTo>
                    <a:lnTo>
                      <a:pt x="1968" y="1659"/>
                    </a:lnTo>
                    <a:lnTo>
                      <a:pt x="1976" y="1650"/>
                    </a:lnTo>
                    <a:lnTo>
                      <a:pt x="1976" y="1650"/>
                    </a:lnTo>
                    <a:lnTo>
                      <a:pt x="1985" y="1642"/>
                    </a:lnTo>
                    <a:lnTo>
                      <a:pt x="1985" y="1642"/>
                    </a:lnTo>
                    <a:lnTo>
                      <a:pt x="2003" y="1650"/>
                    </a:lnTo>
                    <a:lnTo>
                      <a:pt x="2003" y="1650"/>
                    </a:lnTo>
                    <a:lnTo>
                      <a:pt x="2020" y="1677"/>
                    </a:lnTo>
                    <a:lnTo>
                      <a:pt x="2020" y="1695"/>
                    </a:lnTo>
                    <a:lnTo>
                      <a:pt x="2020" y="1695"/>
                    </a:lnTo>
                    <a:lnTo>
                      <a:pt x="2012" y="1703"/>
                    </a:lnTo>
                    <a:lnTo>
                      <a:pt x="2012" y="1703"/>
                    </a:lnTo>
                    <a:lnTo>
                      <a:pt x="2003" y="1703"/>
                    </a:lnTo>
                    <a:lnTo>
                      <a:pt x="2003" y="1703"/>
                    </a:lnTo>
                    <a:lnTo>
                      <a:pt x="2003" y="1721"/>
                    </a:lnTo>
                    <a:lnTo>
                      <a:pt x="2003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68" y="1703"/>
                    </a:lnTo>
                    <a:lnTo>
                      <a:pt x="1950" y="1695"/>
                    </a:lnTo>
                    <a:lnTo>
                      <a:pt x="1950" y="1695"/>
                    </a:lnTo>
                    <a:lnTo>
                      <a:pt x="1941" y="1703"/>
                    </a:lnTo>
                    <a:lnTo>
                      <a:pt x="1941" y="1703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50" y="1730"/>
                    </a:lnTo>
                    <a:lnTo>
                      <a:pt x="1950" y="1730"/>
                    </a:lnTo>
                    <a:lnTo>
                      <a:pt x="1959" y="1748"/>
                    </a:lnTo>
                    <a:lnTo>
                      <a:pt x="1959" y="1748"/>
                    </a:lnTo>
                    <a:lnTo>
                      <a:pt x="1950" y="1765"/>
                    </a:lnTo>
                    <a:lnTo>
                      <a:pt x="1950" y="1765"/>
                    </a:lnTo>
                    <a:lnTo>
                      <a:pt x="1941" y="1774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9" y="1800"/>
                    </a:lnTo>
                    <a:lnTo>
                      <a:pt x="1968" y="1800"/>
                    </a:lnTo>
                    <a:lnTo>
                      <a:pt x="1968" y="1800"/>
                    </a:lnTo>
                    <a:lnTo>
                      <a:pt x="1976" y="1800"/>
                    </a:lnTo>
                    <a:lnTo>
                      <a:pt x="1976" y="1792"/>
                    </a:lnTo>
                    <a:lnTo>
                      <a:pt x="1976" y="1774"/>
                    </a:lnTo>
                    <a:lnTo>
                      <a:pt x="1976" y="1774"/>
                    </a:lnTo>
                    <a:lnTo>
                      <a:pt x="1985" y="1774"/>
                    </a:lnTo>
                    <a:lnTo>
                      <a:pt x="1985" y="1774"/>
                    </a:lnTo>
                    <a:lnTo>
                      <a:pt x="1994" y="1783"/>
                    </a:lnTo>
                    <a:lnTo>
                      <a:pt x="1994" y="1783"/>
                    </a:lnTo>
                    <a:lnTo>
                      <a:pt x="2003" y="1783"/>
                    </a:lnTo>
                    <a:lnTo>
                      <a:pt x="2003" y="1783"/>
                    </a:lnTo>
                    <a:lnTo>
                      <a:pt x="2012" y="1783"/>
                    </a:lnTo>
                    <a:lnTo>
                      <a:pt x="2012" y="1783"/>
                    </a:lnTo>
                    <a:lnTo>
                      <a:pt x="2020" y="1765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38" y="1756"/>
                    </a:lnTo>
                    <a:lnTo>
                      <a:pt x="2038" y="1756"/>
                    </a:lnTo>
                    <a:lnTo>
                      <a:pt x="2047" y="1765"/>
                    </a:lnTo>
                    <a:lnTo>
                      <a:pt x="2047" y="1765"/>
                    </a:lnTo>
                    <a:lnTo>
                      <a:pt x="2056" y="1765"/>
                    </a:lnTo>
                    <a:lnTo>
                      <a:pt x="2056" y="1765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82" y="1756"/>
                    </a:lnTo>
                    <a:lnTo>
                      <a:pt x="2082" y="1756"/>
                    </a:lnTo>
                    <a:lnTo>
                      <a:pt x="2082" y="1765"/>
                    </a:lnTo>
                    <a:lnTo>
                      <a:pt x="2082" y="1765"/>
                    </a:lnTo>
                    <a:lnTo>
                      <a:pt x="2073" y="1774"/>
                    </a:lnTo>
                    <a:lnTo>
                      <a:pt x="2073" y="1783"/>
                    </a:lnTo>
                    <a:lnTo>
                      <a:pt x="2073" y="1783"/>
                    </a:lnTo>
                    <a:lnTo>
                      <a:pt x="2082" y="1792"/>
                    </a:lnTo>
                    <a:lnTo>
                      <a:pt x="2082" y="1792"/>
                    </a:lnTo>
                    <a:lnTo>
                      <a:pt x="2100" y="1792"/>
                    </a:lnTo>
                    <a:lnTo>
                      <a:pt x="2100" y="1792"/>
                    </a:lnTo>
                    <a:lnTo>
                      <a:pt x="2091" y="1792"/>
                    </a:lnTo>
                    <a:lnTo>
                      <a:pt x="2091" y="1800"/>
                    </a:lnTo>
                    <a:lnTo>
                      <a:pt x="2091" y="1800"/>
                    </a:lnTo>
                    <a:lnTo>
                      <a:pt x="2082" y="1809"/>
                    </a:lnTo>
                    <a:lnTo>
                      <a:pt x="2082" y="1809"/>
                    </a:lnTo>
                    <a:lnTo>
                      <a:pt x="2091" y="1827"/>
                    </a:lnTo>
                    <a:lnTo>
                      <a:pt x="2091" y="1827"/>
                    </a:lnTo>
                    <a:lnTo>
                      <a:pt x="2100" y="1836"/>
                    </a:lnTo>
                    <a:lnTo>
                      <a:pt x="2100" y="1836"/>
                    </a:lnTo>
                    <a:lnTo>
                      <a:pt x="2091" y="1845"/>
                    </a:lnTo>
                    <a:lnTo>
                      <a:pt x="2091" y="1845"/>
                    </a:lnTo>
                    <a:lnTo>
                      <a:pt x="2091" y="1853"/>
                    </a:lnTo>
                    <a:lnTo>
                      <a:pt x="2100" y="1862"/>
                    </a:lnTo>
                    <a:lnTo>
                      <a:pt x="2100" y="1862"/>
                    </a:lnTo>
                    <a:lnTo>
                      <a:pt x="2100" y="1871"/>
                    </a:lnTo>
                    <a:lnTo>
                      <a:pt x="2100" y="1871"/>
                    </a:lnTo>
                    <a:lnTo>
                      <a:pt x="2100" y="1889"/>
                    </a:lnTo>
                    <a:lnTo>
                      <a:pt x="2100" y="1906"/>
                    </a:lnTo>
                    <a:lnTo>
                      <a:pt x="2100" y="1906"/>
                    </a:lnTo>
                    <a:lnTo>
                      <a:pt x="2109" y="1906"/>
                    </a:lnTo>
                    <a:lnTo>
                      <a:pt x="2109" y="1906"/>
                    </a:lnTo>
                    <a:lnTo>
                      <a:pt x="2135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53" y="1924"/>
                    </a:lnTo>
                    <a:lnTo>
                      <a:pt x="2153" y="1942"/>
                    </a:lnTo>
                    <a:lnTo>
                      <a:pt x="2153" y="1942"/>
                    </a:lnTo>
                    <a:lnTo>
                      <a:pt x="2170" y="1959"/>
                    </a:lnTo>
                    <a:lnTo>
                      <a:pt x="2170" y="1959"/>
                    </a:lnTo>
                    <a:lnTo>
                      <a:pt x="2188" y="1959"/>
                    </a:lnTo>
                    <a:lnTo>
                      <a:pt x="2206" y="1959"/>
                    </a:lnTo>
                    <a:lnTo>
                      <a:pt x="2206" y="1959"/>
                    </a:lnTo>
                    <a:lnTo>
                      <a:pt x="2223" y="1968"/>
                    </a:lnTo>
                    <a:lnTo>
                      <a:pt x="2223" y="1968"/>
                    </a:lnTo>
                    <a:lnTo>
                      <a:pt x="2232" y="1977"/>
                    </a:lnTo>
                    <a:lnTo>
                      <a:pt x="2232" y="1977"/>
                    </a:lnTo>
                    <a:lnTo>
                      <a:pt x="2223" y="1995"/>
                    </a:lnTo>
                    <a:lnTo>
                      <a:pt x="2223" y="2004"/>
                    </a:lnTo>
                    <a:lnTo>
                      <a:pt x="2223" y="2004"/>
                    </a:lnTo>
                    <a:lnTo>
                      <a:pt x="2223" y="2030"/>
                    </a:lnTo>
                    <a:lnTo>
                      <a:pt x="2241" y="2039"/>
                    </a:lnTo>
                    <a:lnTo>
                      <a:pt x="2241" y="2039"/>
                    </a:lnTo>
                    <a:lnTo>
                      <a:pt x="2241" y="2056"/>
                    </a:lnTo>
                    <a:lnTo>
                      <a:pt x="2241" y="2056"/>
                    </a:lnTo>
                    <a:lnTo>
                      <a:pt x="2241" y="2065"/>
                    </a:lnTo>
                    <a:lnTo>
                      <a:pt x="2259" y="2074"/>
                    </a:lnTo>
                    <a:lnTo>
                      <a:pt x="2259" y="2074"/>
                    </a:lnTo>
                    <a:lnTo>
                      <a:pt x="2285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47" y="2101"/>
                    </a:lnTo>
                    <a:lnTo>
                      <a:pt x="2347" y="2101"/>
                    </a:lnTo>
                    <a:lnTo>
                      <a:pt x="2356" y="2118"/>
                    </a:lnTo>
                    <a:lnTo>
                      <a:pt x="2373" y="2127"/>
                    </a:lnTo>
                    <a:lnTo>
                      <a:pt x="2373" y="2127"/>
                    </a:lnTo>
                    <a:lnTo>
                      <a:pt x="2391" y="2136"/>
                    </a:lnTo>
                    <a:lnTo>
                      <a:pt x="2409" y="2127"/>
                    </a:lnTo>
                    <a:lnTo>
                      <a:pt x="2409" y="2127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18" y="2162"/>
                    </a:lnTo>
                    <a:lnTo>
                      <a:pt x="2418" y="2162"/>
                    </a:lnTo>
                    <a:lnTo>
                      <a:pt x="2435" y="2171"/>
                    </a:lnTo>
                    <a:lnTo>
                      <a:pt x="2453" y="2171"/>
                    </a:lnTo>
                    <a:lnTo>
                      <a:pt x="2453" y="2171"/>
                    </a:lnTo>
                    <a:lnTo>
                      <a:pt x="2470" y="2162"/>
                    </a:lnTo>
                    <a:lnTo>
                      <a:pt x="2470" y="2162"/>
                    </a:lnTo>
                    <a:lnTo>
                      <a:pt x="2479" y="2171"/>
                    </a:lnTo>
                    <a:lnTo>
                      <a:pt x="2479" y="2171"/>
                    </a:lnTo>
                    <a:lnTo>
                      <a:pt x="2488" y="2180"/>
                    </a:lnTo>
                    <a:lnTo>
                      <a:pt x="2506" y="2180"/>
                    </a:lnTo>
                    <a:lnTo>
                      <a:pt x="2506" y="2180"/>
                    </a:lnTo>
                    <a:lnTo>
                      <a:pt x="2515" y="2198"/>
                    </a:lnTo>
                    <a:lnTo>
                      <a:pt x="2515" y="2198"/>
                    </a:lnTo>
                    <a:lnTo>
                      <a:pt x="2532" y="2215"/>
                    </a:lnTo>
                    <a:lnTo>
                      <a:pt x="2532" y="2215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50" y="2242"/>
                    </a:lnTo>
                    <a:lnTo>
                      <a:pt x="2550" y="2242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41" y="2260"/>
                    </a:lnTo>
                    <a:lnTo>
                      <a:pt x="2541" y="2260"/>
                    </a:lnTo>
                    <a:lnTo>
                      <a:pt x="2532" y="2251"/>
                    </a:lnTo>
                    <a:lnTo>
                      <a:pt x="2532" y="2251"/>
                    </a:lnTo>
                    <a:lnTo>
                      <a:pt x="2515" y="2242"/>
                    </a:lnTo>
                    <a:lnTo>
                      <a:pt x="2506" y="2242"/>
                    </a:lnTo>
                    <a:lnTo>
                      <a:pt x="2506" y="2242"/>
                    </a:lnTo>
                    <a:lnTo>
                      <a:pt x="2479" y="2242"/>
                    </a:lnTo>
                    <a:lnTo>
                      <a:pt x="2453" y="2242"/>
                    </a:lnTo>
                    <a:lnTo>
                      <a:pt x="2453" y="2242"/>
                    </a:lnTo>
                    <a:lnTo>
                      <a:pt x="2426" y="2242"/>
                    </a:lnTo>
                    <a:lnTo>
                      <a:pt x="2426" y="2242"/>
                    </a:lnTo>
                    <a:lnTo>
                      <a:pt x="2418" y="2268"/>
                    </a:lnTo>
                    <a:lnTo>
                      <a:pt x="2418" y="2268"/>
                    </a:lnTo>
                    <a:lnTo>
                      <a:pt x="2426" y="2304"/>
                    </a:lnTo>
                    <a:lnTo>
                      <a:pt x="2453" y="2339"/>
                    </a:lnTo>
                    <a:lnTo>
                      <a:pt x="2453" y="2339"/>
                    </a:lnTo>
                    <a:lnTo>
                      <a:pt x="2462" y="2365"/>
                    </a:lnTo>
                    <a:lnTo>
                      <a:pt x="2462" y="2365"/>
                    </a:lnTo>
                    <a:lnTo>
                      <a:pt x="2462" y="2383"/>
                    </a:lnTo>
                    <a:lnTo>
                      <a:pt x="2470" y="2392"/>
                    </a:lnTo>
                    <a:lnTo>
                      <a:pt x="2470" y="2392"/>
                    </a:lnTo>
                    <a:lnTo>
                      <a:pt x="2462" y="2401"/>
                    </a:lnTo>
                    <a:lnTo>
                      <a:pt x="2462" y="2410"/>
                    </a:lnTo>
                    <a:lnTo>
                      <a:pt x="2462" y="2418"/>
                    </a:lnTo>
                    <a:lnTo>
                      <a:pt x="2462" y="2418"/>
                    </a:lnTo>
                    <a:lnTo>
                      <a:pt x="2462" y="2427"/>
                    </a:lnTo>
                    <a:lnTo>
                      <a:pt x="2462" y="2427"/>
                    </a:lnTo>
                    <a:lnTo>
                      <a:pt x="2462" y="2445"/>
                    </a:lnTo>
                    <a:lnTo>
                      <a:pt x="2462" y="2445"/>
                    </a:lnTo>
                    <a:lnTo>
                      <a:pt x="2453" y="2489"/>
                    </a:lnTo>
                    <a:lnTo>
                      <a:pt x="2453" y="2533"/>
                    </a:lnTo>
                    <a:lnTo>
                      <a:pt x="2453" y="2533"/>
                    </a:lnTo>
                    <a:lnTo>
                      <a:pt x="2453" y="2568"/>
                    </a:lnTo>
                    <a:lnTo>
                      <a:pt x="2453" y="2568"/>
                    </a:lnTo>
                    <a:lnTo>
                      <a:pt x="2453" y="2586"/>
                    </a:lnTo>
                    <a:lnTo>
                      <a:pt x="2453" y="2586"/>
                    </a:lnTo>
                    <a:lnTo>
                      <a:pt x="2444" y="2586"/>
                    </a:lnTo>
                    <a:lnTo>
                      <a:pt x="2444" y="2586"/>
                    </a:lnTo>
                    <a:lnTo>
                      <a:pt x="2444" y="2604"/>
                    </a:lnTo>
                    <a:lnTo>
                      <a:pt x="2444" y="2604"/>
                    </a:lnTo>
                    <a:lnTo>
                      <a:pt x="2435" y="2639"/>
                    </a:lnTo>
                    <a:lnTo>
                      <a:pt x="2435" y="2657"/>
                    </a:lnTo>
                    <a:lnTo>
                      <a:pt x="2444" y="2674"/>
                    </a:lnTo>
                    <a:lnTo>
                      <a:pt x="2444" y="2674"/>
                    </a:lnTo>
                    <a:lnTo>
                      <a:pt x="2453" y="2710"/>
                    </a:lnTo>
                    <a:lnTo>
                      <a:pt x="2462" y="2727"/>
                    </a:lnTo>
                    <a:lnTo>
                      <a:pt x="2453" y="2745"/>
                    </a:lnTo>
                    <a:lnTo>
                      <a:pt x="2453" y="2745"/>
                    </a:lnTo>
                    <a:lnTo>
                      <a:pt x="2453" y="2772"/>
                    </a:lnTo>
                    <a:lnTo>
                      <a:pt x="2453" y="2798"/>
                    </a:lnTo>
                    <a:lnTo>
                      <a:pt x="2462" y="2833"/>
                    </a:lnTo>
                    <a:lnTo>
                      <a:pt x="2462" y="2833"/>
                    </a:lnTo>
                    <a:lnTo>
                      <a:pt x="2470" y="2851"/>
                    </a:lnTo>
                    <a:lnTo>
                      <a:pt x="2470" y="2860"/>
                    </a:lnTo>
                    <a:lnTo>
                      <a:pt x="2470" y="2860"/>
                    </a:lnTo>
                    <a:lnTo>
                      <a:pt x="2470" y="2886"/>
                    </a:lnTo>
                    <a:lnTo>
                      <a:pt x="2479" y="2904"/>
                    </a:lnTo>
                    <a:lnTo>
                      <a:pt x="2488" y="2913"/>
                    </a:lnTo>
                    <a:lnTo>
                      <a:pt x="2488" y="2913"/>
                    </a:lnTo>
                    <a:lnTo>
                      <a:pt x="2523" y="2948"/>
                    </a:lnTo>
                    <a:lnTo>
                      <a:pt x="2523" y="2948"/>
                    </a:lnTo>
                    <a:lnTo>
                      <a:pt x="2523" y="2957"/>
                    </a:lnTo>
                    <a:lnTo>
                      <a:pt x="2523" y="2957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9" y="3001"/>
                    </a:lnTo>
                    <a:lnTo>
                      <a:pt x="2576" y="3019"/>
                    </a:lnTo>
                    <a:lnTo>
                      <a:pt x="2576" y="3019"/>
                    </a:lnTo>
                    <a:lnTo>
                      <a:pt x="2585" y="3019"/>
                    </a:lnTo>
                    <a:lnTo>
                      <a:pt x="2585" y="3019"/>
                    </a:lnTo>
                    <a:lnTo>
                      <a:pt x="2585" y="3028"/>
                    </a:lnTo>
                    <a:lnTo>
                      <a:pt x="2585" y="3028"/>
                    </a:lnTo>
                    <a:lnTo>
                      <a:pt x="2576" y="3036"/>
                    </a:lnTo>
                    <a:lnTo>
                      <a:pt x="2576" y="3045"/>
                    </a:lnTo>
                    <a:lnTo>
                      <a:pt x="2576" y="3045"/>
                    </a:lnTo>
                    <a:lnTo>
                      <a:pt x="2585" y="3063"/>
                    </a:lnTo>
                    <a:lnTo>
                      <a:pt x="2612" y="3098"/>
                    </a:lnTo>
                    <a:lnTo>
                      <a:pt x="2612" y="3098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47" y="3133"/>
                    </a:lnTo>
                    <a:lnTo>
                      <a:pt x="2656" y="3142"/>
                    </a:lnTo>
                    <a:lnTo>
                      <a:pt x="2656" y="3151"/>
                    </a:lnTo>
                    <a:lnTo>
                      <a:pt x="2656" y="3151"/>
                    </a:lnTo>
                    <a:lnTo>
                      <a:pt x="2665" y="3169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709" y="3178"/>
                    </a:lnTo>
                    <a:lnTo>
                      <a:pt x="2744" y="3195"/>
                    </a:lnTo>
                    <a:lnTo>
                      <a:pt x="2744" y="3195"/>
                    </a:lnTo>
                    <a:lnTo>
                      <a:pt x="2762" y="3213"/>
                    </a:lnTo>
                    <a:lnTo>
                      <a:pt x="2779" y="3213"/>
                    </a:lnTo>
                    <a:lnTo>
                      <a:pt x="2797" y="3213"/>
                    </a:lnTo>
                    <a:lnTo>
                      <a:pt x="2797" y="3213"/>
                    </a:lnTo>
                    <a:lnTo>
                      <a:pt x="2815" y="3231"/>
                    </a:lnTo>
                    <a:lnTo>
                      <a:pt x="2832" y="3257"/>
                    </a:lnTo>
                    <a:lnTo>
                      <a:pt x="2832" y="3257"/>
                    </a:lnTo>
                    <a:lnTo>
                      <a:pt x="2841" y="3275"/>
                    </a:lnTo>
                    <a:lnTo>
                      <a:pt x="2841" y="3275"/>
                    </a:lnTo>
                    <a:lnTo>
                      <a:pt x="2850" y="3301"/>
                    </a:lnTo>
                    <a:lnTo>
                      <a:pt x="2850" y="3301"/>
                    </a:lnTo>
                    <a:lnTo>
                      <a:pt x="2868" y="3301"/>
                    </a:lnTo>
                    <a:lnTo>
                      <a:pt x="2991" y="3292"/>
                    </a:lnTo>
                    <a:lnTo>
                      <a:pt x="2991" y="3292"/>
                    </a:lnTo>
                    <a:lnTo>
                      <a:pt x="3053" y="3319"/>
                    </a:lnTo>
                    <a:lnTo>
                      <a:pt x="3053" y="3319"/>
                    </a:lnTo>
                    <a:lnTo>
                      <a:pt x="3159" y="3354"/>
                    </a:lnTo>
                    <a:lnTo>
                      <a:pt x="3159" y="3354"/>
                    </a:lnTo>
                    <a:lnTo>
                      <a:pt x="3194" y="3372"/>
                    </a:lnTo>
                    <a:lnTo>
                      <a:pt x="3194" y="3372"/>
                    </a:lnTo>
                    <a:lnTo>
                      <a:pt x="3203" y="3372"/>
                    </a:lnTo>
                    <a:lnTo>
                      <a:pt x="3353" y="3372"/>
                    </a:lnTo>
                    <a:lnTo>
                      <a:pt x="3353" y="3372"/>
                    </a:lnTo>
                    <a:lnTo>
                      <a:pt x="3370" y="3363"/>
                    </a:lnTo>
                    <a:lnTo>
                      <a:pt x="3388" y="3345"/>
                    </a:lnTo>
                    <a:lnTo>
                      <a:pt x="3459" y="3345"/>
                    </a:lnTo>
                    <a:lnTo>
                      <a:pt x="3512" y="3398"/>
                    </a:lnTo>
                    <a:lnTo>
                      <a:pt x="3512" y="3398"/>
                    </a:lnTo>
                    <a:lnTo>
                      <a:pt x="3529" y="3407"/>
                    </a:lnTo>
                    <a:lnTo>
                      <a:pt x="3529" y="3407"/>
                    </a:lnTo>
                    <a:lnTo>
                      <a:pt x="3547" y="3425"/>
                    </a:lnTo>
                    <a:lnTo>
                      <a:pt x="3547" y="3425"/>
                    </a:lnTo>
                    <a:lnTo>
                      <a:pt x="3547" y="3451"/>
                    </a:lnTo>
                    <a:lnTo>
                      <a:pt x="3565" y="3469"/>
                    </a:lnTo>
                    <a:lnTo>
                      <a:pt x="3565" y="3469"/>
                    </a:lnTo>
                    <a:lnTo>
                      <a:pt x="3582" y="3478"/>
                    </a:lnTo>
                    <a:lnTo>
                      <a:pt x="3582" y="3478"/>
                    </a:lnTo>
                    <a:lnTo>
                      <a:pt x="3591" y="3487"/>
                    </a:lnTo>
                    <a:lnTo>
                      <a:pt x="3591" y="3487"/>
                    </a:lnTo>
                    <a:lnTo>
                      <a:pt x="3617" y="3495"/>
                    </a:lnTo>
                    <a:lnTo>
                      <a:pt x="3617" y="3495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35" y="3513"/>
                    </a:lnTo>
                    <a:lnTo>
                      <a:pt x="3662" y="3504"/>
                    </a:lnTo>
                    <a:lnTo>
                      <a:pt x="3662" y="3504"/>
                    </a:lnTo>
                    <a:lnTo>
                      <a:pt x="3670" y="3487"/>
                    </a:lnTo>
                    <a:lnTo>
                      <a:pt x="3670" y="3487"/>
                    </a:lnTo>
                    <a:lnTo>
                      <a:pt x="3688" y="3460"/>
                    </a:lnTo>
                    <a:lnTo>
                      <a:pt x="3688" y="3460"/>
                    </a:lnTo>
                    <a:lnTo>
                      <a:pt x="3732" y="3478"/>
                    </a:lnTo>
                    <a:lnTo>
                      <a:pt x="3759" y="3487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531"/>
                    </a:lnTo>
                    <a:lnTo>
                      <a:pt x="3794" y="3548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92"/>
                    </a:lnTo>
                    <a:lnTo>
                      <a:pt x="3829" y="3592"/>
                    </a:lnTo>
                    <a:lnTo>
                      <a:pt x="3838" y="3610"/>
                    </a:lnTo>
                    <a:lnTo>
                      <a:pt x="3838" y="3610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56" y="3654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82" y="3672"/>
                    </a:lnTo>
                    <a:lnTo>
                      <a:pt x="3882" y="3672"/>
                    </a:lnTo>
                    <a:lnTo>
                      <a:pt x="3891" y="3672"/>
                    </a:lnTo>
                    <a:lnTo>
                      <a:pt x="3900" y="3672"/>
                    </a:lnTo>
                    <a:lnTo>
                      <a:pt x="3900" y="3672"/>
                    </a:lnTo>
                    <a:lnTo>
                      <a:pt x="3944" y="3690"/>
                    </a:lnTo>
                    <a:lnTo>
                      <a:pt x="3944" y="3690"/>
                    </a:lnTo>
                    <a:lnTo>
                      <a:pt x="3962" y="3690"/>
                    </a:lnTo>
                    <a:lnTo>
                      <a:pt x="3979" y="3690"/>
                    </a:lnTo>
                    <a:lnTo>
                      <a:pt x="3988" y="3681"/>
                    </a:lnTo>
                    <a:lnTo>
                      <a:pt x="3988" y="3681"/>
                    </a:lnTo>
                    <a:lnTo>
                      <a:pt x="3988" y="3663"/>
                    </a:lnTo>
                    <a:lnTo>
                      <a:pt x="3988" y="3654"/>
                    </a:lnTo>
                    <a:lnTo>
                      <a:pt x="3988" y="3654"/>
                    </a:lnTo>
                    <a:lnTo>
                      <a:pt x="3970" y="3628"/>
                    </a:lnTo>
                    <a:lnTo>
                      <a:pt x="3970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70" y="3619"/>
                    </a:lnTo>
                    <a:lnTo>
                      <a:pt x="3970" y="3619"/>
                    </a:lnTo>
                    <a:lnTo>
                      <a:pt x="3988" y="3601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88" y="3566"/>
                    </a:lnTo>
                    <a:lnTo>
                      <a:pt x="3988" y="3566"/>
                    </a:lnTo>
                    <a:lnTo>
                      <a:pt x="4023" y="3548"/>
                    </a:lnTo>
                    <a:lnTo>
                      <a:pt x="4023" y="3531"/>
                    </a:lnTo>
                    <a:lnTo>
                      <a:pt x="4023" y="3531"/>
                    </a:lnTo>
                    <a:lnTo>
                      <a:pt x="4032" y="3531"/>
                    </a:lnTo>
                    <a:lnTo>
                      <a:pt x="4050" y="3531"/>
                    </a:lnTo>
                    <a:lnTo>
                      <a:pt x="4050" y="3531"/>
                    </a:lnTo>
                    <a:lnTo>
                      <a:pt x="4067" y="3522"/>
                    </a:lnTo>
                    <a:lnTo>
                      <a:pt x="4085" y="3513"/>
                    </a:lnTo>
                    <a:lnTo>
                      <a:pt x="4103" y="3495"/>
                    </a:lnTo>
                    <a:lnTo>
                      <a:pt x="4112" y="3478"/>
                    </a:lnTo>
                    <a:lnTo>
                      <a:pt x="4112" y="3478"/>
                    </a:lnTo>
                    <a:lnTo>
                      <a:pt x="4129" y="3478"/>
                    </a:lnTo>
                    <a:lnTo>
                      <a:pt x="4129" y="3478"/>
                    </a:lnTo>
                    <a:lnTo>
                      <a:pt x="4147" y="3469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82" y="3460"/>
                    </a:lnTo>
                    <a:lnTo>
                      <a:pt x="4182" y="3460"/>
                    </a:lnTo>
                    <a:lnTo>
                      <a:pt x="4200" y="3451"/>
                    </a:lnTo>
                    <a:lnTo>
                      <a:pt x="4200" y="3451"/>
                    </a:lnTo>
                    <a:lnTo>
                      <a:pt x="4209" y="3460"/>
                    </a:lnTo>
                    <a:lnTo>
                      <a:pt x="4209" y="3460"/>
                    </a:lnTo>
                    <a:lnTo>
                      <a:pt x="4226" y="3469"/>
                    </a:lnTo>
                    <a:lnTo>
                      <a:pt x="4244" y="3478"/>
                    </a:lnTo>
                    <a:lnTo>
                      <a:pt x="4244" y="3478"/>
                    </a:lnTo>
                    <a:lnTo>
                      <a:pt x="4262" y="3469"/>
                    </a:lnTo>
                    <a:lnTo>
                      <a:pt x="4270" y="3460"/>
                    </a:lnTo>
                    <a:lnTo>
                      <a:pt x="4270" y="3460"/>
                    </a:lnTo>
                    <a:lnTo>
                      <a:pt x="4288" y="3478"/>
                    </a:lnTo>
                    <a:lnTo>
                      <a:pt x="4288" y="3478"/>
                    </a:lnTo>
                    <a:lnTo>
                      <a:pt x="4306" y="3495"/>
                    </a:lnTo>
                    <a:lnTo>
                      <a:pt x="4323" y="3495"/>
                    </a:lnTo>
                    <a:lnTo>
                      <a:pt x="4350" y="3495"/>
                    </a:lnTo>
                    <a:lnTo>
                      <a:pt x="4350" y="3495"/>
                    </a:lnTo>
                    <a:lnTo>
                      <a:pt x="4367" y="3495"/>
                    </a:lnTo>
                    <a:lnTo>
                      <a:pt x="4376" y="3478"/>
                    </a:lnTo>
                    <a:lnTo>
                      <a:pt x="4376" y="3478"/>
                    </a:lnTo>
                    <a:lnTo>
                      <a:pt x="4394" y="3487"/>
                    </a:lnTo>
                    <a:lnTo>
                      <a:pt x="4412" y="3478"/>
                    </a:lnTo>
                    <a:lnTo>
                      <a:pt x="4412" y="3478"/>
                    </a:lnTo>
                    <a:lnTo>
                      <a:pt x="4420" y="3469"/>
                    </a:lnTo>
                    <a:lnTo>
                      <a:pt x="4420" y="3451"/>
                    </a:lnTo>
                    <a:lnTo>
                      <a:pt x="4420" y="3451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34"/>
                    </a:lnTo>
                    <a:lnTo>
                      <a:pt x="4420" y="3434"/>
                    </a:lnTo>
                    <a:lnTo>
                      <a:pt x="4438" y="3425"/>
                    </a:lnTo>
                    <a:lnTo>
                      <a:pt x="4473" y="3425"/>
                    </a:lnTo>
                    <a:lnTo>
                      <a:pt x="4473" y="3425"/>
                    </a:lnTo>
                    <a:lnTo>
                      <a:pt x="4491" y="3425"/>
                    </a:lnTo>
                    <a:lnTo>
                      <a:pt x="4491" y="3416"/>
                    </a:lnTo>
                    <a:lnTo>
                      <a:pt x="4491" y="3416"/>
                    </a:lnTo>
                    <a:lnTo>
                      <a:pt x="4500" y="3434"/>
                    </a:lnTo>
                    <a:lnTo>
                      <a:pt x="4517" y="3434"/>
                    </a:lnTo>
                    <a:lnTo>
                      <a:pt x="4517" y="3434"/>
                    </a:lnTo>
                    <a:lnTo>
                      <a:pt x="4535" y="3434"/>
                    </a:lnTo>
                    <a:lnTo>
                      <a:pt x="4535" y="3434"/>
                    </a:lnTo>
                    <a:lnTo>
                      <a:pt x="4553" y="3434"/>
                    </a:lnTo>
                    <a:lnTo>
                      <a:pt x="4553" y="3434"/>
                    </a:lnTo>
                    <a:lnTo>
                      <a:pt x="4579" y="3425"/>
                    </a:lnTo>
                    <a:lnTo>
                      <a:pt x="4579" y="3425"/>
                    </a:lnTo>
                    <a:lnTo>
                      <a:pt x="4606" y="3434"/>
                    </a:lnTo>
                    <a:lnTo>
                      <a:pt x="4614" y="3442"/>
                    </a:lnTo>
                    <a:lnTo>
                      <a:pt x="4614" y="3442"/>
                    </a:lnTo>
                    <a:lnTo>
                      <a:pt x="4623" y="3460"/>
                    </a:lnTo>
                    <a:lnTo>
                      <a:pt x="4641" y="3469"/>
                    </a:lnTo>
                    <a:lnTo>
                      <a:pt x="4641" y="3469"/>
                    </a:lnTo>
                    <a:lnTo>
                      <a:pt x="4659" y="3469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94" y="3451"/>
                    </a:lnTo>
                    <a:lnTo>
                      <a:pt x="4694" y="3451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38" y="3469"/>
                    </a:lnTo>
                    <a:lnTo>
                      <a:pt x="4738" y="3469"/>
                    </a:lnTo>
                    <a:lnTo>
                      <a:pt x="4773" y="3504"/>
                    </a:lnTo>
                    <a:lnTo>
                      <a:pt x="4773" y="3504"/>
                    </a:lnTo>
                    <a:lnTo>
                      <a:pt x="4773" y="3513"/>
                    </a:lnTo>
                    <a:lnTo>
                      <a:pt x="4773" y="3522"/>
                    </a:lnTo>
                    <a:lnTo>
                      <a:pt x="4773" y="3522"/>
                    </a:lnTo>
                    <a:lnTo>
                      <a:pt x="4764" y="3540"/>
                    </a:lnTo>
                    <a:lnTo>
                      <a:pt x="4764" y="3548"/>
                    </a:lnTo>
                    <a:lnTo>
                      <a:pt x="4764" y="3548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73" y="3584"/>
                    </a:lnTo>
                    <a:lnTo>
                      <a:pt x="4773" y="3584"/>
                    </a:lnTo>
                    <a:lnTo>
                      <a:pt x="4773" y="3601"/>
                    </a:lnTo>
                    <a:lnTo>
                      <a:pt x="4791" y="3619"/>
                    </a:lnTo>
                    <a:lnTo>
                      <a:pt x="4791" y="3619"/>
                    </a:lnTo>
                    <a:lnTo>
                      <a:pt x="4800" y="3628"/>
                    </a:lnTo>
                    <a:lnTo>
                      <a:pt x="4800" y="3637"/>
                    </a:lnTo>
                    <a:lnTo>
                      <a:pt x="4800" y="3654"/>
                    </a:lnTo>
                    <a:lnTo>
                      <a:pt x="4800" y="3654"/>
                    </a:lnTo>
                    <a:lnTo>
                      <a:pt x="4809" y="3672"/>
                    </a:lnTo>
                    <a:lnTo>
                      <a:pt x="4826" y="3681"/>
                    </a:lnTo>
                    <a:lnTo>
                      <a:pt x="4826" y="3681"/>
                    </a:lnTo>
                    <a:lnTo>
                      <a:pt x="4835" y="3690"/>
                    </a:lnTo>
                    <a:lnTo>
                      <a:pt x="4844" y="3707"/>
                    </a:lnTo>
                    <a:lnTo>
                      <a:pt x="4844" y="3707"/>
                    </a:lnTo>
                    <a:lnTo>
                      <a:pt x="4853" y="3725"/>
                    </a:lnTo>
                    <a:lnTo>
                      <a:pt x="4853" y="3725"/>
                    </a:lnTo>
                    <a:lnTo>
                      <a:pt x="4870" y="3743"/>
                    </a:lnTo>
                    <a:lnTo>
                      <a:pt x="4888" y="3743"/>
                    </a:lnTo>
                    <a:lnTo>
                      <a:pt x="4897" y="3743"/>
                    </a:lnTo>
                    <a:lnTo>
                      <a:pt x="4897" y="3743"/>
                    </a:lnTo>
                    <a:lnTo>
                      <a:pt x="4914" y="3734"/>
                    </a:lnTo>
                    <a:lnTo>
                      <a:pt x="4914" y="3734"/>
                    </a:lnTo>
                    <a:lnTo>
                      <a:pt x="4923" y="3716"/>
                    </a:lnTo>
                    <a:lnTo>
                      <a:pt x="4923" y="3716"/>
                    </a:lnTo>
                    <a:lnTo>
                      <a:pt x="4932" y="3690"/>
                    </a:lnTo>
                    <a:lnTo>
                      <a:pt x="4932" y="3690"/>
                    </a:lnTo>
                    <a:lnTo>
                      <a:pt x="4941" y="3672"/>
                    </a:lnTo>
                    <a:lnTo>
                      <a:pt x="4950" y="3654"/>
                    </a:lnTo>
                    <a:lnTo>
                      <a:pt x="4950" y="3654"/>
                    </a:lnTo>
                    <a:lnTo>
                      <a:pt x="4941" y="3592"/>
                    </a:lnTo>
                    <a:lnTo>
                      <a:pt x="4923" y="3557"/>
                    </a:lnTo>
                    <a:lnTo>
                      <a:pt x="4914" y="3531"/>
                    </a:lnTo>
                    <a:lnTo>
                      <a:pt x="4914" y="3531"/>
                    </a:lnTo>
                    <a:lnTo>
                      <a:pt x="4906" y="3522"/>
                    </a:lnTo>
                    <a:lnTo>
                      <a:pt x="4906" y="3522"/>
                    </a:lnTo>
                    <a:lnTo>
                      <a:pt x="4906" y="3487"/>
                    </a:lnTo>
                    <a:lnTo>
                      <a:pt x="4906" y="3487"/>
                    </a:lnTo>
                    <a:lnTo>
                      <a:pt x="4897" y="3478"/>
                    </a:lnTo>
                    <a:lnTo>
                      <a:pt x="4897" y="3478"/>
                    </a:lnTo>
                    <a:lnTo>
                      <a:pt x="4879" y="3442"/>
                    </a:lnTo>
                    <a:lnTo>
                      <a:pt x="4870" y="3389"/>
                    </a:lnTo>
                    <a:lnTo>
                      <a:pt x="4870" y="3389"/>
                    </a:lnTo>
                    <a:lnTo>
                      <a:pt x="4879" y="3363"/>
                    </a:lnTo>
                    <a:lnTo>
                      <a:pt x="4888" y="3336"/>
                    </a:lnTo>
                    <a:lnTo>
                      <a:pt x="4932" y="3284"/>
                    </a:lnTo>
                    <a:lnTo>
                      <a:pt x="4932" y="3284"/>
                    </a:lnTo>
                    <a:lnTo>
                      <a:pt x="4941" y="3284"/>
                    </a:lnTo>
                    <a:lnTo>
                      <a:pt x="4941" y="3284"/>
                    </a:lnTo>
                    <a:lnTo>
                      <a:pt x="4950" y="3284"/>
                    </a:lnTo>
                    <a:lnTo>
                      <a:pt x="4950" y="3284"/>
                    </a:lnTo>
                    <a:lnTo>
                      <a:pt x="4967" y="3275"/>
                    </a:lnTo>
                    <a:lnTo>
                      <a:pt x="4985" y="3248"/>
                    </a:lnTo>
                    <a:lnTo>
                      <a:pt x="4985" y="3248"/>
                    </a:lnTo>
                    <a:lnTo>
                      <a:pt x="5003" y="3231"/>
                    </a:lnTo>
                    <a:lnTo>
                      <a:pt x="5012" y="3222"/>
                    </a:lnTo>
                    <a:lnTo>
                      <a:pt x="5029" y="3222"/>
                    </a:lnTo>
                    <a:lnTo>
                      <a:pt x="5029" y="3222"/>
                    </a:lnTo>
                    <a:lnTo>
                      <a:pt x="5038" y="3222"/>
                    </a:lnTo>
                    <a:lnTo>
                      <a:pt x="5056" y="3213"/>
                    </a:lnTo>
                    <a:lnTo>
                      <a:pt x="5064" y="3195"/>
                    </a:lnTo>
                    <a:lnTo>
                      <a:pt x="5064" y="3195"/>
                    </a:lnTo>
                    <a:lnTo>
                      <a:pt x="5073" y="3178"/>
                    </a:lnTo>
                    <a:lnTo>
                      <a:pt x="5109" y="3169"/>
                    </a:lnTo>
                    <a:lnTo>
                      <a:pt x="5117" y="3169"/>
                    </a:lnTo>
                    <a:lnTo>
                      <a:pt x="5117" y="3169"/>
                    </a:lnTo>
                    <a:lnTo>
                      <a:pt x="5135" y="3160"/>
                    </a:lnTo>
                    <a:lnTo>
                      <a:pt x="5144" y="3142"/>
                    </a:lnTo>
                    <a:lnTo>
                      <a:pt x="5144" y="3142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53" y="3125"/>
                    </a:lnTo>
                    <a:lnTo>
                      <a:pt x="5170" y="3116"/>
                    </a:lnTo>
                    <a:lnTo>
                      <a:pt x="5170" y="3116"/>
                    </a:lnTo>
                    <a:lnTo>
                      <a:pt x="5179" y="3107"/>
                    </a:lnTo>
                    <a:lnTo>
                      <a:pt x="5179" y="3107"/>
                    </a:lnTo>
                    <a:lnTo>
                      <a:pt x="5188" y="3107"/>
                    </a:lnTo>
                    <a:lnTo>
                      <a:pt x="5188" y="3107"/>
                    </a:lnTo>
                    <a:lnTo>
                      <a:pt x="5197" y="3089"/>
                    </a:lnTo>
                    <a:lnTo>
                      <a:pt x="5197" y="3072"/>
                    </a:lnTo>
                    <a:lnTo>
                      <a:pt x="5197" y="3072"/>
                    </a:lnTo>
                    <a:lnTo>
                      <a:pt x="5197" y="3063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88" y="3036"/>
                    </a:lnTo>
                    <a:lnTo>
                      <a:pt x="5179" y="3019"/>
                    </a:lnTo>
                    <a:lnTo>
                      <a:pt x="5179" y="3019"/>
                    </a:lnTo>
                    <a:lnTo>
                      <a:pt x="5170" y="3010"/>
                    </a:lnTo>
                    <a:lnTo>
                      <a:pt x="5153" y="3001"/>
                    </a:lnTo>
                    <a:lnTo>
                      <a:pt x="5153" y="3001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62" y="2975"/>
                    </a:lnTo>
                    <a:lnTo>
                      <a:pt x="5162" y="2975"/>
                    </a:lnTo>
                    <a:lnTo>
                      <a:pt x="5162" y="2983"/>
                    </a:lnTo>
                    <a:lnTo>
                      <a:pt x="5162" y="2983"/>
                    </a:lnTo>
                    <a:lnTo>
                      <a:pt x="5179" y="2983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206" y="2966"/>
                    </a:lnTo>
                    <a:lnTo>
                      <a:pt x="5206" y="2966"/>
                    </a:lnTo>
                    <a:lnTo>
                      <a:pt x="5214" y="2922"/>
                    </a:lnTo>
                    <a:lnTo>
                      <a:pt x="5223" y="2895"/>
                    </a:lnTo>
                    <a:lnTo>
                      <a:pt x="5223" y="2895"/>
                    </a:lnTo>
                    <a:lnTo>
                      <a:pt x="5232" y="2886"/>
                    </a:lnTo>
                    <a:lnTo>
                      <a:pt x="5241" y="2877"/>
                    </a:lnTo>
                    <a:lnTo>
                      <a:pt x="5241" y="2877"/>
                    </a:lnTo>
                    <a:lnTo>
                      <a:pt x="5241" y="2869"/>
                    </a:lnTo>
                    <a:lnTo>
                      <a:pt x="5241" y="2869"/>
                    </a:lnTo>
                    <a:lnTo>
                      <a:pt x="5267" y="2851"/>
                    </a:lnTo>
                    <a:lnTo>
                      <a:pt x="5276" y="2833"/>
                    </a:lnTo>
                    <a:lnTo>
                      <a:pt x="5294" y="2798"/>
                    </a:lnTo>
                    <a:lnTo>
                      <a:pt x="5294" y="2798"/>
                    </a:lnTo>
                    <a:lnTo>
                      <a:pt x="5285" y="2789"/>
                    </a:lnTo>
                    <a:lnTo>
                      <a:pt x="5285" y="2789"/>
                    </a:lnTo>
                    <a:lnTo>
                      <a:pt x="5294" y="2789"/>
                    </a:lnTo>
                    <a:lnTo>
                      <a:pt x="5303" y="2789"/>
                    </a:lnTo>
                    <a:lnTo>
                      <a:pt x="5303" y="2789"/>
                    </a:lnTo>
                    <a:lnTo>
                      <a:pt x="5312" y="2789"/>
                    </a:lnTo>
                    <a:lnTo>
                      <a:pt x="5312" y="2789"/>
                    </a:lnTo>
                    <a:lnTo>
                      <a:pt x="5338" y="2789"/>
                    </a:lnTo>
                    <a:lnTo>
                      <a:pt x="5338" y="2789"/>
                    </a:lnTo>
                    <a:lnTo>
                      <a:pt x="5356" y="2780"/>
                    </a:lnTo>
                    <a:lnTo>
                      <a:pt x="5364" y="2772"/>
                    </a:lnTo>
                    <a:lnTo>
                      <a:pt x="5364" y="2772"/>
                    </a:lnTo>
                    <a:lnTo>
                      <a:pt x="5373" y="2763"/>
                    </a:lnTo>
                    <a:lnTo>
                      <a:pt x="5373" y="2745"/>
                    </a:lnTo>
                    <a:lnTo>
                      <a:pt x="5373" y="2745"/>
                    </a:lnTo>
                    <a:lnTo>
                      <a:pt x="5373" y="2736"/>
                    </a:lnTo>
                    <a:lnTo>
                      <a:pt x="5373" y="2736"/>
                    </a:lnTo>
                    <a:lnTo>
                      <a:pt x="5391" y="2736"/>
                    </a:lnTo>
                    <a:lnTo>
                      <a:pt x="5391" y="2736"/>
                    </a:lnTo>
                    <a:lnTo>
                      <a:pt x="5409" y="2736"/>
                    </a:lnTo>
                    <a:lnTo>
                      <a:pt x="5417" y="2727"/>
                    </a:lnTo>
                    <a:lnTo>
                      <a:pt x="5417" y="2727"/>
                    </a:lnTo>
                    <a:lnTo>
                      <a:pt x="5444" y="2727"/>
                    </a:lnTo>
                    <a:lnTo>
                      <a:pt x="5461" y="2719"/>
                    </a:lnTo>
                    <a:lnTo>
                      <a:pt x="5461" y="2719"/>
                    </a:lnTo>
                    <a:lnTo>
                      <a:pt x="5479" y="2710"/>
                    </a:lnTo>
                    <a:lnTo>
                      <a:pt x="5479" y="2701"/>
                    </a:lnTo>
                    <a:lnTo>
                      <a:pt x="5479" y="2692"/>
                    </a:lnTo>
                    <a:lnTo>
                      <a:pt x="5479" y="2692"/>
                    </a:lnTo>
                    <a:lnTo>
                      <a:pt x="5479" y="2666"/>
                    </a:lnTo>
                    <a:lnTo>
                      <a:pt x="5461" y="2657"/>
                    </a:lnTo>
                    <a:lnTo>
                      <a:pt x="5461" y="2657"/>
                    </a:lnTo>
                    <a:lnTo>
                      <a:pt x="5470" y="2630"/>
                    </a:lnTo>
                    <a:lnTo>
                      <a:pt x="5470" y="2630"/>
                    </a:lnTo>
                    <a:lnTo>
                      <a:pt x="5470" y="2621"/>
                    </a:lnTo>
                    <a:lnTo>
                      <a:pt x="5470" y="2621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506" y="2586"/>
                    </a:lnTo>
                    <a:lnTo>
                      <a:pt x="5514" y="2577"/>
                    </a:lnTo>
                    <a:lnTo>
                      <a:pt x="5514" y="2577"/>
                    </a:lnTo>
                    <a:lnTo>
                      <a:pt x="5523" y="2577"/>
                    </a:lnTo>
                    <a:lnTo>
                      <a:pt x="5523" y="2577"/>
                    </a:lnTo>
                    <a:lnTo>
                      <a:pt x="5541" y="2568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85" y="2533"/>
                    </a:lnTo>
                    <a:lnTo>
                      <a:pt x="5585" y="2533"/>
                    </a:lnTo>
                    <a:lnTo>
                      <a:pt x="5594" y="2542"/>
                    </a:lnTo>
                    <a:lnTo>
                      <a:pt x="5611" y="2542"/>
                    </a:lnTo>
                    <a:lnTo>
                      <a:pt x="5611" y="2542"/>
                    </a:lnTo>
                    <a:lnTo>
                      <a:pt x="5620" y="2542"/>
                    </a:lnTo>
                    <a:lnTo>
                      <a:pt x="5638" y="2533"/>
                    </a:lnTo>
                    <a:lnTo>
                      <a:pt x="5638" y="2533"/>
                    </a:lnTo>
                    <a:lnTo>
                      <a:pt x="5656" y="2524"/>
                    </a:lnTo>
                    <a:lnTo>
                      <a:pt x="5656" y="2524"/>
                    </a:lnTo>
                    <a:lnTo>
                      <a:pt x="5673" y="2507"/>
                    </a:lnTo>
                    <a:lnTo>
                      <a:pt x="5673" y="2507"/>
                    </a:lnTo>
                    <a:lnTo>
                      <a:pt x="5682" y="2507"/>
                    </a:lnTo>
                    <a:lnTo>
                      <a:pt x="5682" y="2507"/>
                    </a:lnTo>
                    <a:lnTo>
                      <a:pt x="5691" y="2498"/>
                    </a:lnTo>
                    <a:lnTo>
                      <a:pt x="5691" y="2498"/>
                    </a:lnTo>
                    <a:lnTo>
                      <a:pt x="5717" y="2489"/>
                    </a:lnTo>
                    <a:lnTo>
                      <a:pt x="5726" y="2480"/>
                    </a:lnTo>
                    <a:lnTo>
                      <a:pt x="5726" y="2480"/>
                    </a:lnTo>
                    <a:lnTo>
                      <a:pt x="5744" y="2480"/>
                    </a:lnTo>
                    <a:lnTo>
                      <a:pt x="5744" y="2480"/>
                    </a:lnTo>
                    <a:lnTo>
                      <a:pt x="5726" y="2498"/>
                    </a:lnTo>
                    <a:lnTo>
                      <a:pt x="5726" y="2498"/>
                    </a:lnTo>
                    <a:lnTo>
                      <a:pt x="5700" y="2524"/>
                    </a:lnTo>
                    <a:lnTo>
                      <a:pt x="5700" y="2551"/>
                    </a:lnTo>
                    <a:lnTo>
                      <a:pt x="5700" y="2551"/>
                    </a:lnTo>
                    <a:lnTo>
                      <a:pt x="5709" y="2568"/>
                    </a:lnTo>
                    <a:lnTo>
                      <a:pt x="5717" y="2577"/>
                    </a:lnTo>
                    <a:lnTo>
                      <a:pt x="5717" y="2577"/>
                    </a:lnTo>
                    <a:lnTo>
                      <a:pt x="5735" y="2595"/>
                    </a:lnTo>
                    <a:lnTo>
                      <a:pt x="5761" y="2595"/>
                    </a:lnTo>
                    <a:lnTo>
                      <a:pt x="5788" y="2586"/>
                    </a:lnTo>
                    <a:lnTo>
                      <a:pt x="5814" y="2568"/>
                    </a:lnTo>
                    <a:lnTo>
                      <a:pt x="5814" y="2568"/>
                    </a:lnTo>
                    <a:lnTo>
                      <a:pt x="5832" y="2551"/>
                    </a:lnTo>
                    <a:lnTo>
                      <a:pt x="5841" y="2533"/>
                    </a:lnTo>
                    <a:lnTo>
                      <a:pt x="5841" y="2533"/>
                    </a:lnTo>
                    <a:lnTo>
                      <a:pt x="5850" y="2524"/>
                    </a:lnTo>
                    <a:lnTo>
                      <a:pt x="5859" y="2524"/>
                    </a:lnTo>
                    <a:lnTo>
                      <a:pt x="5859" y="2524"/>
                    </a:lnTo>
                    <a:lnTo>
                      <a:pt x="5911" y="2516"/>
                    </a:lnTo>
                    <a:lnTo>
                      <a:pt x="5991" y="2489"/>
                    </a:lnTo>
                    <a:lnTo>
                      <a:pt x="5991" y="2489"/>
                    </a:lnTo>
                    <a:lnTo>
                      <a:pt x="6009" y="2489"/>
                    </a:lnTo>
                    <a:lnTo>
                      <a:pt x="6017" y="2471"/>
                    </a:lnTo>
                    <a:lnTo>
                      <a:pt x="6017" y="2471"/>
                    </a:lnTo>
                    <a:lnTo>
                      <a:pt x="6017" y="2454"/>
                    </a:lnTo>
                    <a:lnTo>
                      <a:pt x="6017" y="2454"/>
                    </a:lnTo>
                    <a:lnTo>
                      <a:pt x="6026" y="2454"/>
                    </a:lnTo>
                    <a:lnTo>
                      <a:pt x="6026" y="2454"/>
                    </a:lnTo>
                    <a:lnTo>
                      <a:pt x="6053" y="2445"/>
                    </a:lnTo>
                    <a:lnTo>
                      <a:pt x="6079" y="2436"/>
                    </a:lnTo>
                    <a:lnTo>
                      <a:pt x="6079" y="2436"/>
                    </a:lnTo>
                    <a:lnTo>
                      <a:pt x="6097" y="2418"/>
                    </a:lnTo>
                    <a:lnTo>
                      <a:pt x="6097" y="2401"/>
                    </a:lnTo>
                    <a:lnTo>
                      <a:pt x="6097" y="2401"/>
                    </a:lnTo>
                    <a:lnTo>
                      <a:pt x="6079" y="2392"/>
                    </a:lnTo>
                    <a:lnTo>
                      <a:pt x="6061" y="2383"/>
                    </a:lnTo>
                    <a:lnTo>
                      <a:pt x="6061" y="2383"/>
                    </a:lnTo>
                    <a:lnTo>
                      <a:pt x="6070" y="2374"/>
                    </a:lnTo>
                    <a:lnTo>
                      <a:pt x="6070" y="2374"/>
                    </a:lnTo>
                    <a:lnTo>
                      <a:pt x="6070" y="2365"/>
                    </a:lnTo>
                    <a:lnTo>
                      <a:pt x="6070" y="2365"/>
                    </a:lnTo>
                    <a:lnTo>
                      <a:pt x="6061" y="2348"/>
                    </a:lnTo>
                    <a:lnTo>
                      <a:pt x="6061" y="2348"/>
                    </a:lnTo>
                    <a:lnTo>
                      <a:pt x="6044" y="2339"/>
                    </a:lnTo>
                    <a:lnTo>
                      <a:pt x="6044" y="2339"/>
                    </a:lnTo>
                    <a:lnTo>
                      <a:pt x="6017" y="2357"/>
                    </a:lnTo>
                    <a:lnTo>
                      <a:pt x="6000" y="2365"/>
                    </a:lnTo>
                    <a:lnTo>
                      <a:pt x="5991" y="2383"/>
                    </a:lnTo>
                    <a:lnTo>
                      <a:pt x="5991" y="2383"/>
                    </a:lnTo>
                    <a:lnTo>
                      <a:pt x="5982" y="2392"/>
                    </a:lnTo>
                    <a:lnTo>
                      <a:pt x="5982" y="2392"/>
                    </a:lnTo>
                    <a:lnTo>
                      <a:pt x="5973" y="2401"/>
                    </a:lnTo>
                    <a:lnTo>
                      <a:pt x="5964" y="2418"/>
                    </a:lnTo>
                    <a:lnTo>
                      <a:pt x="5964" y="2418"/>
                    </a:lnTo>
                    <a:lnTo>
                      <a:pt x="5947" y="2418"/>
                    </a:lnTo>
                    <a:lnTo>
                      <a:pt x="5947" y="2418"/>
                    </a:lnTo>
                    <a:lnTo>
                      <a:pt x="5911" y="2418"/>
                    </a:lnTo>
                    <a:lnTo>
                      <a:pt x="5876" y="2410"/>
                    </a:lnTo>
                    <a:lnTo>
                      <a:pt x="5876" y="2410"/>
                    </a:lnTo>
                    <a:lnTo>
                      <a:pt x="5859" y="2392"/>
                    </a:lnTo>
                    <a:lnTo>
                      <a:pt x="5841" y="2383"/>
                    </a:lnTo>
                    <a:lnTo>
                      <a:pt x="5841" y="2383"/>
                    </a:lnTo>
                    <a:lnTo>
                      <a:pt x="5814" y="2374"/>
                    </a:lnTo>
                    <a:lnTo>
                      <a:pt x="5814" y="2374"/>
                    </a:lnTo>
                    <a:lnTo>
                      <a:pt x="5814" y="2357"/>
                    </a:lnTo>
                    <a:lnTo>
                      <a:pt x="5806" y="2348"/>
                    </a:lnTo>
                    <a:lnTo>
                      <a:pt x="5806" y="2348"/>
                    </a:lnTo>
                    <a:lnTo>
                      <a:pt x="5806" y="2339"/>
                    </a:lnTo>
                    <a:lnTo>
                      <a:pt x="5806" y="2339"/>
                    </a:lnTo>
                    <a:lnTo>
                      <a:pt x="5806" y="2330"/>
                    </a:lnTo>
                    <a:lnTo>
                      <a:pt x="5806" y="2330"/>
                    </a:lnTo>
                    <a:lnTo>
                      <a:pt x="5814" y="2312"/>
                    </a:lnTo>
                    <a:lnTo>
                      <a:pt x="5814" y="2304"/>
                    </a:lnTo>
                    <a:lnTo>
                      <a:pt x="5814" y="2286"/>
                    </a:lnTo>
                    <a:lnTo>
                      <a:pt x="5814" y="2286"/>
                    </a:lnTo>
                    <a:lnTo>
                      <a:pt x="5806" y="2277"/>
                    </a:lnTo>
                    <a:lnTo>
                      <a:pt x="5806" y="2277"/>
                    </a:lnTo>
                    <a:lnTo>
                      <a:pt x="5823" y="2268"/>
                    </a:lnTo>
                    <a:lnTo>
                      <a:pt x="5841" y="2251"/>
                    </a:lnTo>
                    <a:lnTo>
                      <a:pt x="5841" y="2251"/>
                    </a:lnTo>
                    <a:lnTo>
                      <a:pt x="5841" y="2224"/>
                    </a:lnTo>
                    <a:lnTo>
                      <a:pt x="5832" y="2198"/>
                    </a:lnTo>
                    <a:lnTo>
                      <a:pt x="5832" y="2198"/>
                    </a:lnTo>
                    <a:lnTo>
                      <a:pt x="5823" y="2189"/>
                    </a:lnTo>
                    <a:lnTo>
                      <a:pt x="5806" y="2180"/>
                    </a:lnTo>
                    <a:lnTo>
                      <a:pt x="5761" y="2180"/>
                    </a:lnTo>
                    <a:lnTo>
                      <a:pt x="5709" y="2180"/>
                    </a:lnTo>
                    <a:lnTo>
                      <a:pt x="5664" y="2198"/>
                    </a:lnTo>
                    <a:lnTo>
                      <a:pt x="5664" y="2198"/>
                    </a:lnTo>
                    <a:lnTo>
                      <a:pt x="5664" y="2180"/>
                    </a:lnTo>
                    <a:lnTo>
                      <a:pt x="5664" y="2180"/>
                    </a:lnTo>
                    <a:lnTo>
                      <a:pt x="5691" y="2162"/>
                    </a:lnTo>
                    <a:lnTo>
                      <a:pt x="5691" y="2162"/>
                    </a:lnTo>
                    <a:lnTo>
                      <a:pt x="5709" y="2145"/>
                    </a:lnTo>
                    <a:lnTo>
                      <a:pt x="5709" y="2145"/>
                    </a:lnTo>
                    <a:lnTo>
                      <a:pt x="5735" y="2136"/>
                    </a:lnTo>
                    <a:lnTo>
                      <a:pt x="5823" y="2136"/>
                    </a:lnTo>
                    <a:lnTo>
                      <a:pt x="5823" y="2136"/>
                    </a:lnTo>
                    <a:lnTo>
                      <a:pt x="5814" y="2136"/>
                    </a:lnTo>
                    <a:lnTo>
                      <a:pt x="5814" y="2136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32" y="2171"/>
                    </a:lnTo>
                    <a:lnTo>
                      <a:pt x="5876" y="2198"/>
                    </a:lnTo>
                    <a:lnTo>
                      <a:pt x="5920" y="2215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82" y="2215"/>
                    </a:lnTo>
                    <a:lnTo>
                      <a:pt x="5982" y="2207"/>
                    </a:lnTo>
                    <a:lnTo>
                      <a:pt x="5982" y="2207"/>
                    </a:lnTo>
                    <a:lnTo>
                      <a:pt x="5982" y="2189"/>
                    </a:lnTo>
                    <a:lnTo>
                      <a:pt x="5973" y="2180"/>
                    </a:lnTo>
                    <a:lnTo>
                      <a:pt x="5964" y="2171"/>
                    </a:lnTo>
                    <a:lnTo>
                      <a:pt x="5964" y="2171"/>
                    </a:lnTo>
                    <a:lnTo>
                      <a:pt x="5903" y="2145"/>
                    </a:lnTo>
                    <a:lnTo>
                      <a:pt x="5841" y="2136"/>
                    </a:lnTo>
                    <a:lnTo>
                      <a:pt x="5841" y="2136"/>
                    </a:lnTo>
                    <a:lnTo>
                      <a:pt x="6026" y="2136"/>
                    </a:lnTo>
                    <a:lnTo>
                      <a:pt x="6044" y="2136"/>
                    </a:lnTo>
                    <a:lnTo>
                      <a:pt x="6044" y="2136"/>
                    </a:lnTo>
                    <a:lnTo>
                      <a:pt x="6070" y="2127"/>
                    </a:lnTo>
                    <a:lnTo>
                      <a:pt x="6106" y="2109"/>
                    </a:lnTo>
                    <a:lnTo>
                      <a:pt x="6132" y="2083"/>
                    </a:lnTo>
                    <a:lnTo>
                      <a:pt x="6150" y="2065"/>
                    </a:lnTo>
                    <a:lnTo>
                      <a:pt x="6150" y="2065"/>
                    </a:lnTo>
                    <a:lnTo>
                      <a:pt x="6167" y="2056"/>
                    </a:lnTo>
                    <a:lnTo>
                      <a:pt x="6176" y="2048"/>
                    </a:lnTo>
                    <a:lnTo>
                      <a:pt x="6220" y="2048"/>
                    </a:lnTo>
                    <a:lnTo>
                      <a:pt x="6220" y="2048"/>
                    </a:lnTo>
                    <a:lnTo>
                      <a:pt x="6247" y="2048"/>
                    </a:lnTo>
                    <a:lnTo>
                      <a:pt x="6247" y="2048"/>
                    </a:lnTo>
                    <a:lnTo>
                      <a:pt x="6203" y="2101"/>
                    </a:lnTo>
                    <a:lnTo>
                      <a:pt x="6185" y="2136"/>
                    </a:lnTo>
                    <a:lnTo>
                      <a:pt x="6185" y="2154"/>
                    </a:lnTo>
                    <a:lnTo>
                      <a:pt x="6185" y="2154"/>
                    </a:lnTo>
                    <a:lnTo>
                      <a:pt x="6176" y="2180"/>
                    </a:lnTo>
                    <a:lnTo>
                      <a:pt x="6176" y="2198"/>
                    </a:lnTo>
                    <a:lnTo>
                      <a:pt x="6176" y="2198"/>
                    </a:lnTo>
                    <a:lnTo>
                      <a:pt x="6159" y="2198"/>
                    </a:lnTo>
                    <a:lnTo>
                      <a:pt x="6141" y="2198"/>
                    </a:lnTo>
                    <a:lnTo>
                      <a:pt x="6123" y="2215"/>
                    </a:lnTo>
                    <a:lnTo>
                      <a:pt x="6123" y="2215"/>
                    </a:lnTo>
                    <a:lnTo>
                      <a:pt x="6114" y="2233"/>
                    </a:lnTo>
                    <a:lnTo>
                      <a:pt x="6123" y="2242"/>
                    </a:lnTo>
                    <a:lnTo>
                      <a:pt x="6123" y="2242"/>
                    </a:lnTo>
                    <a:lnTo>
                      <a:pt x="6114" y="2260"/>
                    </a:lnTo>
                    <a:lnTo>
                      <a:pt x="6114" y="2260"/>
                    </a:lnTo>
                    <a:lnTo>
                      <a:pt x="6106" y="2277"/>
                    </a:lnTo>
                    <a:lnTo>
                      <a:pt x="6097" y="2295"/>
                    </a:lnTo>
                    <a:lnTo>
                      <a:pt x="6097" y="2295"/>
                    </a:lnTo>
                    <a:lnTo>
                      <a:pt x="6106" y="2304"/>
                    </a:lnTo>
                    <a:lnTo>
                      <a:pt x="6114" y="2312"/>
                    </a:lnTo>
                    <a:lnTo>
                      <a:pt x="6114" y="2312"/>
                    </a:lnTo>
                    <a:lnTo>
                      <a:pt x="6141" y="2321"/>
                    </a:lnTo>
                    <a:lnTo>
                      <a:pt x="6167" y="2321"/>
                    </a:lnTo>
                    <a:lnTo>
                      <a:pt x="6167" y="2321"/>
                    </a:lnTo>
                    <a:lnTo>
                      <a:pt x="6203" y="2312"/>
                    </a:lnTo>
                    <a:lnTo>
                      <a:pt x="6203" y="2312"/>
                    </a:lnTo>
                    <a:lnTo>
                      <a:pt x="6220" y="2312"/>
                    </a:lnTo>
                    <a:lnTo>
                      <a:pt x="6220" y="2312"/>
                    </a:lnTo>
                    <a:lnTo>
                      <a:pt x="6256" y="2312"/>
                    </a:lnTo>
                    <a:lnTo>
                      <a:pt x="6273" y="2312"/>
                    </a:lnTo>
                    <a:lnTo>
                      <a:pt x="6291" y="2295"/>
                    </a:lnTo>
                    <a:lnTo>
                      <a:pt x="6291" y="2295"/>
                    </a:lnTo>
                    <a:lnTo>
                      <a:pt x="6300" y="2295"/>
                    </a:lnTo>
                    <a:lnTo>
                      <a:pt x="6300" y="2295"/>
                    </a:lnTo>
                    <a:lnTo>
                      <a:pt x="6300" y="2304"/>
                    </a:lnTo>
                    <a:lnTo>
                      <a:pt x="6300" y="2304"/>
                    </a:lnTo>
                    <a:lnTo>
                      <a:pt x="6317" y="2312"/>
                    </a:lnTo>
                    <a:lnTo>
                      <a:pt x="6317" y="2312"/>
                    </a:lnTo>
                    <a:lnTo>
                      <a:pt x="6309" y="2330"/>
                    </a:lnTo>
                    <a:lnTo>
                      <a:pt x="6309" y="2339"/>
                    </a:lnTo>
                    <a:lnTo>
                      <a:pt x="6309" y="2339"/>
                    </a:lnTo>
                    <a:lnTo>
                      <a:pt x="6317" y="2357"/>
                    </a:lnTo>
                    <a:lnTo>
                      <a:pt x="6317" y="2357"/>
                    </a:lnTo>
                    <a:lnTo>
                      <a:pt x="6335" y="2357"/>
                    </a:lnTo>
                    <a:lnTo>
                      <a:pt x="6361" y="2348"/>
                    </a:lnTo>
                    <a:lnTo>
                      <a:pt x="6361" y="2348"/>
                    </a:lnTo>
                    <a:lnTo>
                      <a:pt x="6379" y="2330"/>
                    </a:lnTo>
                    <a:lnTo>
                      <a:pt x="6379" y="2330"/>
                    </a:lnTo>
                    <a:lnTo>
                      <a:pt x="6397" y="2330"/>
                    </a:lnTo>
                    <a:lnTo>
                      <a:pt x="6397" y="2330"/>
                    </a:lnTo>
                    <a:lnTo>
                      <a:pt x="6397" y="2348"/>
                    </a:lnTo>
                    <a:lnTo>
                      <a:pt x="6397" y="2348"/>
                    </a:lnTo>
                    <a:lnTo>
                      <a:pt x="6414" y="2365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67" y="2365"/>
                    </a:lnTo>
                    <a:lnTo>
                      <a:pt x="6485" y="2348"/>
                    </a:lnTo>
                    <a:lnTo>
                      <a:pt x="6485" y="2348"/>
                    </a:lnTo>
                    <a:lnTo>
                      <a:pt x="6494" y="2330"/>
                    </a:lnTo>
                    <a:lnTo>
                      <a:pt x="6494" y="2312"/>
                    </a:lnTo>
                    <a:lnTo>
                      <a:pt x="6485" y="2295"/>
                    </a:lnTo>
                    <a:lnTo>
                      <a:pt x="6467" y="2277"/>
                    </a:lnTo>
                    <a:close/>
                    <a:moveTo>
                      <a:pt x="2550" y="927"/>
                    </a:moveTo>
                    <a:lnTo>
                      <a:pt x="2550" y="927"/>
                    </a:lnTo>
                    <a:lnTo>
                      <a:pt x="2559" y="927"/>
                    </a:lnTo>
                    <a:lnTo>
                      <a:pt x="2568" y="918"/>
                    </a:lnTo>
                    <a:lnTo>
                      <a:pt x="2568" y="918"/>
                    </a:lnTo>
                    <a:lnTo>
                      <a:pt x="2576" y="909"/>
                    </a:lnTo>
                    <a:lnTo>
                      <a:pt x="2585" y="900"/>
                    </a:lnTo>
                    <a:lnTo>
                      <a:pt x="2585" y="900"/>
                    </a:lnTo>
                    <a:lnTo>
                      <a:pt x="2585" y="882"/>
                    </a:lnTo>
                    <a:lnTo>
                      <a:pt x="2585" y="882"/>
                    </a:lnTo>
                    <a:lnTo>
                      <a:pt x="2612" y="882"/>
                    </a:lnTo>
                    <a:lnTo>
                      <a:pt x="2629" y="882"/>
                    </a:lnTo>
                    <a:lnTo>
                      <a:pt x="2629" y="882"/>
                    </a:lnTo>
                    <a:lnTo>
                      <a:pt x="2638" y="865"/>
                    </a:lnTo>
                    <a:lnTo>
                      <a:pt x="2638" y="865"/>
                    </a:lnTo>
                    <a:lnTo>
                      <a:pt x="2629" y="847"/>
                    </a:lnTo>
                    <a:lnTo>
                      <a:pt x="2620" y="829"/>
                    </a:lnTo>
                    <a:lnTo>
                      <a:pt x="2620" y="829"/>
                    </a:lnTo>
                    <a:lnTo>
                      <a:pt x="2603" y="821"/>
                    </a:lnTo>
                    <a:lnTo>
                      <a:pt x="2603" y="821"/>
                    </a:lnTo>
                    <a:lnTo>
                      <a:pt x="2647" y="803"/>
                    </a:lnTo>
                    <a:lnTo>
                      <a:pt x="2691" y="794"/>
                    </a:lnTo>
                    <a:lnTo>
                      <a:pt x="2691" y="794"/>
                    </a:lnTo>
                    <a:lnTo>
                      <a:pt x="2682" y="812"/>
                    </a:lnTo>
                    <a:lnTo>
                      <a:pt x="2673" y="829"/>
                    </a:lnTo>
                    <a:lnTo>
                      <a:pt x="2673" y="829"/>
                    </a:lnTo>
                    <a:lnTo>
                      <a:pt x="2682" y="838"/>
                    </a:lnTo>
                    <a:lnTo>
                      <a:pt x="2691" y="847"/>
                    </a:lnTo>
                    <a:lnTo>
                      <a:pt x="2691" y="847"/>
                    </a:lnTo>
                    <a:lnTo>
                      <a:pt x="2726" y="865"/>
                    </a:lnTo>
                    <a:lnTo>
                      <a:pt x="2770" y="856"/>
                    </a:lnTo>
                    <a:lnTo>
                      <a:pt x="2770" y="856"/>
                    </a:lnTo>
                    <a:lnTo>
                      <a:pt x="2788" y="847"/>
                    </a:lnTo>
                    <a:lnTo>
                      <a:pt x="2806" y="829"/>
                    </a:lnTo>
                    <a:lnTo>
                      <a:pt x="2806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38"/>
                    </a:lnTo>
                    <a:lnTo>
                      <a:pt x="2815" y="838"/>
                    </a:lnTo>
                    <a:lnTo>
                      <a:pt x="2779" y="865"/>
                    </a:lnTo>
                    <a:lnTo>
                      <a:pt x="2770" y="874"/>
                    </a:lnTo>
                    <a:lnTo>
                      <a:pt x="2753" y="874"/>
                    </a:lnTo>
                    <a:lnTo>
                      <a:pt x="2753" y="874"/>
                    </a:lnTo>
                    <a:lnTo>
                      <a:pt x="2735" y="865"/>
                    </a:lnTo>
                    <a:lnTo>
                      <a:pt x="2718" y="874"/>
                    </a:lnTo>
                    <a:lnTo>
                      <a:pt x="2700" y="882"/>
                    </a:lnTo>
                    <a:lnTo>
                      <a:pt x="2691" y="891"/>
                    </a:lnTo>
                    <a:lnTo>
                      <a:pt x="2691" y="891"/>
                    </a:lnTo>
                    <a:lnTo>
                      <a:pt x="2691" y="900"/>
                    </a:lnTo>
                    <a:lnTo>
                      <a:pt x="2700" y="918"/>
                    </a:lnTo>
                    <a:lnTo>
                      <a:pt x="2700" y="918"/>
                    </a:lnTo>
                    <a:lnTo>
                      <a:pt x="2691" y="918"/>
                    </a:lnTo>
                    <a:lnTo>
                      <a:pt x="2691" y="918"/>
                    </a:lnTo>
                    <a:lnTo>
                      <a:pt x="2682" y="927"/>
                    </a:lnTo>
                    <a:lnTo>
                      <a:pt x="2682" y="927"/>
                    </a:lnTo>
                    <a:lnTo>
                      <a:pt x="2682" y="900"/>
                    </a:lnTo>
                    <a:lnTo>
                      <a:pt x="2682" y="900"/>
                    </a:lnTo>
                    <a:lnTo>
                      <a:pt x="2673" y="891"/>
                    </a:lnTo>
                    <a:lnTo>
                      <a:pt x="2673" y="891"/>
                    </a:lnTo>
                    <a:lnTo>
                      <a:pt x="2656" y="882"/>
                    </a:lnTo>
                    <a:lnTo>
                      <a:pt x="2620" y="891"/>
                    </a:lnTo>
                    <a:lnTo>
                      <a:pt x="2620" y="891"/>
                    </a:lnTo>
                    <a:lnTo>
                      <a:pt x="2594" y="909"/>
                    </a:lnTo>
                    <a:lnTo>
                      <a:pt x="2585" y="918"/>
                    </a:lnTo>
                    <a:lnTo>
                      <a:pt x="2576" y="935"/>
                    </a:lnTo>
                    <a:lnTo>
                      <a:pt x="2576" y="935"/>
                    </a:lnTo>
                    <a:lnTo>
                      <a:pt x="2550" y="935"/>
                    </a:lnTo>
                    <a:lnTo>
                      <a:pt x="2550" y="935"/>
                    </a:lnTo>
                    <a:lnTo>
                      <a:pt x="2550" y="927"/>
                    </a:lnTo>
                    <a:close/>
                    <a:moveTo>
                      <a:pt x="2973" y="1244"/>
                    </a:moveTo>
                    <a:lnTo>
                      <a:pt x="2973" y="1244"/>
                    </a:lnTo>
                    <a:lnTo>
                      <a:pt x="2991" y="1236"/>
                    </a:lnTo>
                    <a:lnTo>
                      <a:pt x="3009" y="1227"/>
                    </a:lnTo>
                    <a:lnTo>
                      <a:pt x="3009" y="1227"/>
                    </a:lnTo>
                    <a:lnTo>
                      <a:pt x="3000" y="1200"/>
                    </a:lnTo>
                    <a:lnTo>
                      <a:pt x="2982" y="1174"/>
                    </a:lnTo>
                    <a:lnTo>
                      <a:pt x="2982" y="1174"/>
                    </a:lnTo>
                    <a:lnTo>
                      <a:pt x="3009" y="1183"/>
                    </a:lnTo>
                    <a:lnTo>
                      <a:pt x="3026" y="1183"/>
                    </a:lnTo>
                    <a:lnTo>
                      <a:pt x="3026" y="1183"/>
                    </a:lnTo>
                    <a:lnTo>
                      <a:pt x="3053" y="1218"/>
                    </a:lnTo>
                    <a:lnTo>
                      <a:pt x="3070" y="1227"/>
                    </a:lnTo>
                    <a:lnTo>
                      <a:pt x="3097" y="1236"/>
                    </a:lnTo>
                    <a:lnTo>
                      <a:pt x="3097" y="1236"/>
                    </a:lnTo>
                    <a:lnTo>
                      <a:pt x="3115" y="1227"/>
                    </a:lnTo>
                    <a:lnTo>
                      <a:pt x="3115" y="1227"/>
                    </a:lnTo>
                    <a:lnTo>
                      <a:pt x="3097" y="1236"/>
                    </a:lnTo>
                    <a:lnTo>
                      <a:pt x="3079" y="1244"/>
                    </a:lnTo>
                    <a:lnTo>
                      <a:pt x="3079" y="1244"/>
                    </a:lnTo>
                    <a:lnTo>
                      <a:pt x="3070" y="1244"/>
                    </a:lnTo>
                    <a:lnTo>
                      <a:pt x="3070" y="1244"/>
                    </a:lnTo>
                    <a:lnTo>
                      <a:pt x="3053" y="1253"/>
                    </a:lnTo>
                    <a:lnTo>
                      <a:pt x="3044" y="1262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17" y="1280"/>
                    </a:lnTo>
                    <a:lnTo>
                      <a:pt x="3017" y="1280"/>
                    </a:lnTo>
                    <a:lnTo>
                      <a:pt x="2938" y="1288"/>
                    </a:lnTo>
                    <a:lnTo>
                      <a:pt x="2938" y="1288"/>
                    </a:lnTo>
                    <a:lnTo>
                      <a:pt x="2947" y="1271"/>
                    </a:lnTo>
                    <a:lnTo>
                      <a:pt x="2947" y="1271"/>
                    </a:lnTo>
                    <a:lnTo>
                      <a:pt x="2956" y="1253"/>
                    </a:lnTo>
                    <a:lnTo>
                      <a:pt x="2973" y="1244"/>
                    </a:lnTo>
                    <a:close/>
                    <a:moveTo>
                      <a:pt x="3432" y="565"/>
                    </a:moveTo>
                    <a:lnTo>
                      <a:pt x="3432" y="565"/>
                    </a:lnTo>
                    <a:lnTo>
                      <a:pt x="3441" y="556"/>
                    </a:lnTo>
                    <a:lnTo>
                      <a:pt x="3441" y="556"/>
                    </a:lnTo>
                    <a:lnTo>
                      <a:pt x="3459" y="565"/>
                    </a:lnTo>
                    <a:lnTo>
                      <a:pt x="3459" y="565"/>
                    </a:lnTo>
                    <a:lnTo>
                      <a:pt x="3467" y="573"/>
                    </a:lnTo>
                    <a:lnTo>
                      <a:pt x="3467" y="573"/>
                    </a:lnTo>
                    <a:lnTo>
                      <a:pt x="3432" y="582"/>
                    </a:lnTo>
                    <a:lnTo>
                      <a:pt x="3406" y="591"/>
                    </a:lnTo>
                    <a:lnTo>
                      <a:pt x="3406" y="591"/>
                    </a:lnTo>
                    <a:lnTo>
                      <a:pt x="3432" y="565"/>
                    </a:lnTo>
                    <a:close/>
                    <a:moveTo>
                      <a:pt x="4129" y="573"/>
                    </a:moveTo>
                    <a:lnTo>
                      <a:pt x="4129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12" y="565"/>
                    </a:lnTo>
                    <a:lnTo>
                      <a:pt x="4094" y="547"/>
                    </a:lnTo>
                    <a:lnTo>
                      <a:pt x="4094" y="547"/>
                    </a:lnTo>
                    <a:lnTo>
                      <a:pt x="4094" y="538"/>
                    </a:lnTo>
                    <a:lnTo>
                      <a:pt x="4094" y="538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56"/>
                    </a:lnTo>
                    <a:lnTo>
                      <a:pt x="4129" y="573"/>
                    </a:lnTo>
                    <a:close/>
                    <a:moveTo>
                      <a:pt x="4129" y="635"/>
                    </a:moveTo>
                    <a:lnTo>
                      <a:pt x="4129" y="635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12" y="653"/>
                    </a:lnTo>
                    <a:lnTo>
                      <a:pt x="4085" y="653"/>
                    </a:lnTo>
                    <a:lnTo>
                      <a:pt x="4085" y="653"/>
                    </a:lnTo>
                    <a:lnTo>
                      <a:pt x="4067" y="653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53"/>
                    </a:lnTo>
                    <a:lnTo>
                      <a:pt x="4059" y="653"/>
                    </a:lnTo>
                    <a:lnTo>
                      <a:pt x="4050" y="644"/>
                    </a:lnTo>
                    <a:lnTo>
                      <a:pt x="4041" y="644"/>
                    </a:lnTo>
                    <a:lnTo>
                      <a:pt x="4041" y="644"/>
                    </a:lnTo>
                    <a:lnTo>
                      <a:pt x="4041" y="635"/>
                    </a:lnTo>
                    <a:lnTo>
                      <a:pt x="4041" y="635"/>
                    </a:lnTo>
                    <a:lnTo>
                      <a:pt x="4059" y="635"/>
                    </a:lnTo>
                    <a:lnTo>
                      <a:pt x="4059" y="635"/>
                    </a:lnTo>
                    <a:lnTo>
                      <a:pt x="4085" y="635"/>
                    </a:lnTo>
                    <a:lnTo>
                      <a:pt x="4112" y="626"/>
                    </a:lnTo>
                    <a:lnTo>
                      <a:pt x="4112" y="626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29" y="635"/>
                    </a:lnTo>
                    <a:close/>
                    <a:moveTo>
                      <a:pt x="4067" y="732"/>
                    </a:moveTo>
                    <a:lnTo>
                      <a:pt x="4067" y="732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41" y="724"/>
                    </a:lnTo>
                    <a:lnTo>
                      <a:pt x="4032" y="715"/>
                    </a:lnTo>
                    <a:lnTo>
                      <a:pt x="4032" y="715"/>
                    </a:lnTo>
                    <a:lnTo>
                      <a:pt x="4041" y="715"/>
                    </a:lnTo>
                    <a:lnTo>
                      <a:pt x="4041" y="715"/>
                    </a:lnTo>
                    <a:lnTo>
                      <a:pt x="4050" y="688"/>
                    </a:lnTo>
                    <a:lnTo>
                      <a:pt x="4050" y="688"/>
                    </a:lnTo>
                    <a:lnTo>
                      <a:pt x="4067" y="732"/>
                    </a:lnTo>
                    <a:close/>
                    <a:moveTo>
                      <a:pt x="3891" y="1889"/>
                    </a:moveTo>
                    <a:lnTo>
                      <a:pt x="3891" y="1889"/>
                    </a:lnTo>
                    <a:lnTo>
                      <a:pt x="3891" y="1880"/>
                    </a:lnTo>
                    <a:lnTo>
                      <a:pt x="3900" y="1871"/>
                    </a:lnTo>
                    <a:lnTo>
                      <a:pt x="3900" y="1871"/>
                    </a:lnTo>
                    <a:lnTo>
                      <a:pt x="3909" y="1871"/>
                    </a:lnTo>
                    <a:lnTo>
                      <a:pt x="3909" y="1871"/>
                    </a:lnTo>
                    <a:lnTo>
                      <a:pt x="3926" y="1880"/>
                    </a:lnTo>
                    <a:lnTo>
                      <a:pt x="3926" y="1880"/>
                    </a:lnTo>
                    <a:lnTo>
                      <a:pt x="3944" y="1915"/>
                    </a:lnTo>
                    <a:lnTo>
                      <a:pt x="3970" y="1977"/>
                    </a:lnTo>
                    <a:lnTo>
                      <a:pt x="3970" y="1977"/>
                    </a:lnTo>
                    <a:lnTo>
                      <a:pt x="3979" y="2004"/>
                    </a:lnTo>
                    <a:lnTo>
                      <a:pt x="3979" y="2004"/>
                    </a:lnTo>
                    <a:lnTo>
                      <a:pt x="3962" y="1986"/>
                    </a:lnTo>
                    <a:lnTo>
                      <a:pt x="3962" y="1986"/>
                    </a:lnTo>
                    <a:lnTo>
                      <a:pt x="3926" y="1968"/>
                    </a:lnTo>
                    <a:lnTo>
                      <a:pt x="3909" y="1942"/>
                    </a:lnTo>
                    <a:lnTo>
                      <a:pt x="3891" y="1906"/>
                    </a:lnTo>
                    <a:lnTo>
                      <a:pt x="3891" y="1889"/>
                    </a:lnTo>
                    <a:close/>
                    <a:moveTo>
                      <a:pt x="4562" y="2613"/>
                    </a:moveTo>
                    <a:lnTo>
                      <a:pt x="4562" y="2613"/>
                    </a:lnTo>
                    <a:lnTo>
                      <a:pt x="4570" y="2639"/>
                    </a:lnTo>
                    <a:lnTo>
                      <a:pt x="4562" y="2657"/>
                    </a:lnTo>
                    <a:lnTo>
                      <a:pt x="4553" y="2666"/>
                    </a:lnTo>
                    <a:lnTo>
                      <a:pt x="4535" y="2674"/>
                    </a:lnTo>
                    <a:lnTo>
                      <a:pt x="4535" y="2674"/>
                    </a:lnTo>
                    <a:lnTo>
                      <a:pt x="4526" y="2683"/>
                    </a:lnTo>
                    <a:lnTo>
                      <a:pt x="4526" y="2683"/>
                    </a:lnTo>
                    <a:lnTo>
                      <a:pt x="4517" y="2674"/>
                    </a:lnTo>
                    <a:lnTo>
                      <a:pt x="4517" y="2674"/>
                    </a:lnTo>
                    <a:lnTo>
                      <a:pt x="4509" y="2657"/>
                    </a:lnTo>
                    <a:lnTo>
                      <a:pt x="4509" y="2595"/>
                    </a:lnTo>
                    <a:lnTo>
                      <a:pt x="4509" y="2595"/>
                    </a:lnTo>
                    <a:lnTo>
                      <a:pt x="4526" y="2551"/>
                    </a:lnTo>
                    <a:lnTo>
                      <a:pt x="4526" y="2551"/>
                    </a:lnTo>
                    <a:lnTo>
                      <a:pt x="4535" y="2507"/>
                    </a:lnTo>
                    <a:lnTo>
                      <a:pt x="4535" y="2507"/>
                    </a:lnTo>
                    <a:lnTo>
                      <a:pt x="4526" y="2489"/>
                    </a:lnTo>
                    <a:lnTo>
                      <a:pt x="4526" y="2489"/>
                    </a:lnTo>
                    <a:lnTo>
                      <a:pt x="4562" y="2463"/>
                    </a:lnTo>
                    <a:lnTo>
                      <a:pt x="4597" y="2445"/>
                    </a:lnTo>
                    <a:lnTo>
                      <a:pt x="4597" y="2445"/>
                    </a:lnTo>
                    <a:lnTo>
                      <a:pt x="4650" y="2436"/>
                    </a:lnTo>
                    <a:lnTo>
                      <a:pt x="4650" y="2436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63"/>
                    </a:lnTo>
                    <a:lnTo>
                      <a:pt x="4623" y="2463"/>
                    </a:lnTo>
                    <a:lnTo>
                      <a:pt x="4623" y="2463"/>
                    </a:lnTo>
                    <a:lnTo>
                      <a:pt x="4614" y="2471"/>
                    </a:lnTo>
                    <a:lnTo>
                      <a:pt x="4614" y="2471"/>
                    </a:lnTo>
                    <a:lnTo>
                      <a:pt x="4606" y="2471"/>
                    </a:lnTo>
                    <a:lnTo>
                      <a:pt x="4606" y="2471"/>
                    </a:lnTo>
                    <a:lnTo>
                      <a:pt x="4597" y="2480"/>
                    </a:lnTo>
                    <a:lnTo>
                      <a:pt x="4579" y="2498"/>
                    </a:lnTo>
                    <a:lnTo>
                      <a:pt x="4579" y="2498"/>
                    </a:lnTo>
                    <a:lnTo>
                      <a:pt x="4562" y="2551"/>
                    </a:lnTo>
                    <a:lnTo>
                      <a:pt x="4562" y="2586"/>
                    </a:lnTo>
                    <a:lnTo>
                      <a:pt x="4562" y="2613"/>
                    </a:lnTo>
                    <a:close/>
                    <a:moveTo>
                      <a:pt x="4376" y="2304"/>
                    </a:moveTo>
                    <a:lnTo>
                      <a:pt x="4376" y="2304"/>
                    </a:lnTo>
                    <a:lnTo>
                      <a:pt x="4394" y="2304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12" y="2295"/>
                    </a:lnTo>
                    <a:lnTo>
                      <a:pt x="4420" y="2286"/>
                    </a:lnTo>
                    <a:lnTo>
                      <a:pt x="4420" y="2286"/>
                    </a:lnTo>
                    <a:lnTo>
                      <a:pt x="4447" y="2260"/>
                    </a:lnTo>
                    <a:lnTo>
                      <a:pt x="4447" y="2260"/>
                    </a:lnTo>
                    <a:lnTo>
                      <a:pt x="4473" y="2233"/>
                    </a:lnTo>
                    <a:lnTo>
                      <a:pt x="4473" y="2233"/>
                    </a:lnTo>
                    <a:lnTo>
                      <a:pt x="4544" y="2242"/>
                    </a:lnTo>
                    <a:lnTo>
                      <a:pt x="4570" y="2251"/>
                    </a:lnTo>
                    <a:lnTo>
                      <a:pt x="4579" y="2260"/>
                    </a:lnTo>
                    <a:lnTo>
                      <a:pt x="4579" y="2260"/>
                    </a:lnTo>
                    <a:lnTo>
                      <a:pt x="4588" y="2286"/>
                    </a:lnTo>
                    <a:lnTo>
                      <a:pt x="4597" y="2295"/>
                    </a:lnTo>
                    <a:lnTo>
                      <a:pt x="4623" y="2304"/>
                    </a:lnTo>
                    <a:lnTo>
                      <a:pt x="4623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50" y="2330"/>
                    </a:lnTo>
                    <a:lnTo>
                      <a:pt x="4659" y="2357"/>
                    </a:lnTo>
                    <a:lnTo>
                      <a:pt x="4659" y="2357"/>
                    </a:lnTo>
                    <a:lnTo>
                      <a:pt x="4667" y="2365"/>
                    </a:lnTo>
                    <a:lnTo>
                      <a:pt x="4667" y="2365"/>
                    </a:lnTo>
                    <a:lnTo>
                      <a:pt x="4650" y="2357"/>
                    </a:lnTo>
                    <a:lnTo>
                      <a:pt x="4632" y="2348"/>
                    </a:lnTo>
                    <a:lnTo>
                      <a:pt x="4579" y="2365"/>
                    </a:lnTo>
                    <a:lnTo>
                      <a:pt x="4579" y="2365"/>
                    </a:lnTo>
                    <a:lnTo>
                      <a:pt x="4553" y="2365"/>
                    </a:lnTo>
                    <a:lnTo>
                      <a:pt x="4535" y="2374"/>
                    </a:lnTo>
                    <a:lnTo>
                      <a:pt x="4535" y="2374"/>
                    </a:lnTo>
                    <a:lnTo>
                      <a:pt x="4517" y="2357"/>
                    </a:lnTo>
                    <a:lnTo>
                      <a:pt x="4517" y="2357"/>
                    </a:lnTo>
                    <a:lnTo>
                      <a:pt x="4509" y="2348"/>
                    </a:lnTo>
                    <a:lnTo>
                      <a:pt x="4491" y="2339"/>
                    </a:lnTo>
                    <a:lnTo>
                      <a:pt x="4491" y="2339"/>
                    </a:lnTo>
                    <a:lnTo>
                      <a:pt x="4491" y="2321"/>
                    </a:lnTo>
                    <a:lnTo>
                      <a:pt x="4491" y="2321"/>
                    </a:lnTo>
                    <a:lnTo>
                      <a:pt x="4473" y="2304"/>
                    </a:lnTo>
                    <a:lnTo>
                      <a:pt x="4456" y="2312"/>
                    </a:lnTo>
                    <a:lnTo>
                      <a:pt x="4456" y="2312"/>
                    </a:lnTo>
                    <a:lnTo>
                      <a:pt x="4420" y="2330"/>
                    </a:lnTo>
                    <a:lnTo>
                      <a:pt x="4420" y="2330"/>
                    </a:lnTo>
                    <a:lnTo>
                      <a:pt x="4385" y="2357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23" y="2348"/>
                    </a:lnTo>
                    <a:lnTo>
                      <a:pt x="4297" y="2348"/>
                    </a:lnTo>
                    <a:lnTo>
                      <a:pt x="4279" y="2348"/>
                    </a:lnTo>
                    <a:lnTo>
                      <a:pt x="4279" y="2348"/>
                    </a:lnTo>
                    <a:lnTo>
                      <a:pt x="4323" y="2321"/>
                    </a:lnTo>
                    <a:lnTo>
                      <a:pt x="4350" y="2312"/>
                    </a:lnTo>
                    <a:lnTo>
                      <a:pt x="4376" y="2304"/>
                    </a:lnTo>
                    <a:close/>
                    <a:moveTo>
                      <a:pt x="4888" y="2480"/>
                    </a:moveTo>
                    <a:lnTo>
                      <a:pt x="4888" y="2480"/>
                    </a:lnTo>
                    <a:lnTo>
                      <a:pt x="4862" y="2471"/>
                    </a:lnTo>
                    <a:lnTo>
                      <a:pt x="4844" y="2471"/>
                    </a:lnTo>
                    <a:lnTo>
                      <a:pt x="4844" y="2471"/>
                    </a:lnTo>
                    <a:lnTo>
                      <a:pt x="4835" y="2480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26" y="2516"/>
                    </a:lnTo>
                    <a:lnTo>
                      <a:pt x="4817" y="2542"/>
                    </a:lnTo>
                    <a:lnTo>
                      <a:pt x="4817" y="2542"/>
                    </a:lnTo>
                    <a:lnTo>
                      <a:pt x="4809" y="2586"/>
                    </a:lnTo>
                    <a:lnTo>
                      <a:pt x="4809" y="2586"/>
                    </a:lnTo>
                    <a:lnTo>
                      <a:pt x="4800" y="2560"/>
                    </a:lnTo>
                    <a:lnTo>
                      <a:pt x="4791" y="2551"/>
                    </a:lnTo>
                    <a:lnTo>
                      <a:pt x="4782" y="2542"/>
                    </a:lnTo>
                    <a:lnTo>
                      <a:pt x="4782" y="2542"/>
                    </a:lnTo>
                    <a:lnTo>
                      <a:pt x="4764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33"/>
                    </a:lnTo>
                    <a:lnTo>
                      <a:pt x="4747" y="2533"/>
                    </a:lnTo>
                    <a:lnTo>
                      <a:pt x="4764" y="2507"/>
                    </a:lnTo>
                    <a:lnTo>
                      <a:pt x="4764" y="2480"/>
                    </a:lnTo>
                    <a:lnTo>
                      <a:pt x="4747" y="2463"/>
                    </a:lnTo>
                    <a:lnTo>
                      <a:pt x="4747" y="2463"/>
                    </a:lnTo>
                    <a:lnTo>
                      <a:pt x="4738" y="2445"/>
                    </a:lnTo>
                    <a:lnTo>
                      <a:pt x="4712" y="2427"/>
                    </a:lnTo>
                    <a:lnTo>
                      <a:pt x="4712" y="2427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800" y="2427"/>
                    </a:lnTo>
                    <a:lnTo>
                      <a:pt x="4800" y="2427"/>
                    </a:lnTo>
                    <a:lnTo>
                      <a:pt x="4817" y="2427"/>
                    </a:lnTo>
                    <a:lnTo>
                      <a:pt x="4844" y="2427"/>
                    </a:lnTo>
                    <a:lnTo>
                      <a:pt x="4844" y="2427"/>
                    </a:lnTo>
                    <a:lnTo>
                      <a:pt x="4879" y="2427"/>
                    </a:lnTo>
                    <a:lnTo>
                      <a:pt x="4888" y="2445"/>
                    </a:lnTo>
                    <a:lnTo>
                      <a:pt x="4888" y="2445"/>
                    </a:lnTo>
                    <a:lnTo>
                      <a:pt x="4914" y="2480"/>
                    </a:lnTo>
                    <a:lnTo>
                      <a:pt x="4914" y="2480"/>
                    </a:lnTo>
                    <a:lnTo>
                      <a:pt x="4914" y="2489"/>
                    </a:lnTo>
                    <a:lnTo>
                      <a:pt x="4914" y="2489"/>
                    </a:lnTo>
                    <a:lnTo>
                      <a:pt x="4888" y="2480"/>
                    </a:lnTo>
                    <a:close/>
                    <a:moveTo>
                      <a:pt x="4756" y="2683"/>
                    </a:moveTo>
                    <a:lnTo>
                      <a:pt x="4756" y="2683"/>
                    </a:lnTo>
                    <a:lnTo>
                      <a:pt x="4764" y="2683"/>
                    </a:lnTo>
                    <a:lnTo>
                      <a:pt x="4764" y="2683"/>
                    </a:lnTo>
                    <a:lnTo>
                      <a:pt x="4773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809" y="2692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26" y="2674"/>
                    </a:lnTo>
                    <a:lnTo>
                      <a:pt x="4826" y="2674"/>
                    </a:lnTo>
                    <a:lnTo>
                      <a:pt x="4853" y="2657"/>
                    </a:lnTo>
                    <a:lnTo>
                      <a:pt x="4870" y="2648"/>
                    </a:lnTo>
                    <a:lnTo>
                      <a:pt x="4870" y="2648"/>
                    </a:lnTo>
                    <a:lnTo>
                      <a:pt x="4906" y="2657"/>
                    </a:lnTo>
                    <a:lnTo>
                      <a:pt x="4906" y="2657"/>
                    </a:lnTo>
                    <a:lnTo>
                      <a:pt x="4914" y="2666"/>
                    </a:lnTo>
                    <a:lnTo>
                      <a:pt x="4914" y="2666"/>
                    </a:lnTo>
                    <a:lnTo>
                      <a:pt x="4862" y="2692"/>
                    </a:lnTo>
                    <a:lnTo>
                      <a:pt x="4844" y="2701"/>
                    </a:lnTo>
                    <a:lnTo>
                      <a:pt x="4844" y="2701"/>
                    </a:lnTo>
                    <a:lnTo>
                      <a:pt x="4800" y="2710"/>
                    </a:lnTo>
                    <a:lnTo>
                      <a:pt x="4764" y="2701"/>
                    </a:lnTo>
                    <a:lnTo>
                      <a:pt x="4764" y="2701"/>
                    </a:lnTo>
                    <a:lnTo>
                      <a:pt x="4764" y="2692"/>
                    </a:lnTo>
                    <a:lnTo>
                      <a:pt x="4764" y="2692"/>
                    </a:lnTo>
                    <a:lnTo>
                      <a:pt x="4756" y="2692"/>
                    </a:lnTo>
                    <a:lnTo>
                      <a:pt x="4756" y="2692"/>
                    </a:lnTo>
                    <a:lnTo>
                      <a:pt x="4756" y="2683"/>
                    </a:lnTo>
                    <a:close/>
                    <a:moveTo>
                      <a:pt x="4985" y="2586"/>
                    </a:moveTo>
                    <a:lnTo>
                      <a:pt x="4985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67" y="2577"/>
                    </a:lnTo>
                    <a:lnTo>
                      <a:pt x="4967" y="2577"/>
                    </a:lnTo>
                    <a:lnTo>
                      <a:pt x="5012" y="2568"/>
                    </a:lnTo>
                    <a:lnTo>
                      <a:pt x="5064" y="2560"/>
                    </a:lnTo>
                    <a:lnTo>
                      <a:pt x="5064" y="2560"/>
                    </a:lnTo>
                    <a:lnTo>
                      <a:pt x="5100" y="2560"/>
                    </a:lnTo>
                    <a:lnTo>
                      <a:pt x="5117" y="2551"/>
                    </a:lnTo>
                    <a:lnTo>
                      <a:pt x="5117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00" y="2568"/>
                    </a:lnTo>
                    <a:lnTo>
                      <a:pt x="5038" y="2577"/>
                    </a:lnTo>
                    <a:lnTo>
                      <a:pt x="5003" y="2577"/>
                    </a:lnTo>
                    <a:lnTo>
                      <a:pt x="5003" y="2577"/>
                    </a:lnTo>
                    <a:lnTo>
                      <a:pt x="4994" y="2586"/>
                    </a:lnTo>
                    <a:lnTo>
                      <a:pt x="4994" y="2586"/>
                    </a:lnTo>
                    <a:lnTo>
                      <a:pt x="4985" y="2586"/>
                    </a:lnTo>
                    <a:close/>
                    <a:moveTo>
                      <a:pt x="5135" y="2939"/>
                    </a:moveTo>
                    <a:lnTo>
                      <a:pt x="5135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35" y="2930"/>
                    </a:lnTo>
                    <a:lnTo>
                      <a:pt x="5135" y="2930"/>
                    </a:lnTo>
                    <a:lnTo>
                      <a:pt x="5144" y="2930"/>
                    </a:lnTo>
                    <a:lnTo>
                      <a:pt x="5144" y="2930"/>
                    </a:lnTo>
                    <a:lnTo>
                      <a:pt x="5153" y="2939"/>
                    </a:lnTo>
                    <a:lnTo>
                      <a:pt x="5153" y="2948"/>
                    </a:lnTo>
                    <a:lnTo>
                      <a:pt x="5153" y="2948"/>
                    </a:lnTo>
                    <a:lnTo>
                      <a:pt x="5144" y="2957"/>
                    </a:lnTo>
                    <a:lnTo>
                      <a:pt x="5144" y="2957"/>
                    </a:lnTo>
                    <a:lnTo>
                      <a:pt x="5135" y="2939"/>
                    </a:lnTo>
                    <a:close/>
                    <a:moveTo>
                      <a:pt x="5638" y="2207"/>
                    </a:moveTo>
                    <a:lnTo>
                      <a:pt x="5638" y="2207"/>
                    </a:lnTo>
                    <a:lnTo>
                      <a:pt x="5594" y="2224"/>
                    </a:lnTo>
                    <a:lnTo>
                      <a:pt x="5594" y="2224"/>
                    </a:lnTo>
                    <a:lnTo>
                      <a:pt x="5603" y="2215"/>
                    </a:lnTo>
                    <a:lnTo>
                      <a:pt x="5603" y="2215"/>
                    </a:lnTo>
                    <a:lnTo>
                      <a:pt x="5620" y="2207"/>
                    </a:lnTo>
                    <a:lnTo>
                      <a:pt x="5629" y="2207"/>
                    </a:lnTo>
                    <a:lnTo>
                      <a:pt x="5629" y="2207"/>
                    </a:lnTo>
                    <a:lnTo>
                      <a:pt x="5638" y="2207"/>
                    </a:lnTo>
                    <a:close/>
                    <a:moveTo>
                      <a:pt x="4729" y="494"/>
                    </a:moveTo>
                    <a:lnTo>
                      <a:pt x="4729" y="494"/>
                    </a:lnTo>
                    <a:lnTo>
                      <a:pt x="4747" y="503"/>
                    </a:lnTo>
                    <a:lnTo>
                      <a:pt x="4747" y="503"/>
                    </a:lnTo>
                    <a:lnTo>
                      <a:pt x="4729" y="494"/>
                    </a:lnTo>
                    <a:close/>
                    <a:moveTo>
                      <a:pt x="5444" y="785"/>
                    </a:moveTo>
                    <a:lnTo>
                      <a:pt x="5444" y="785"/>
                    </a:lnTo>
                    <a:lnTo>
                      <a:pt x="5461" y="776"/>
                    </a:lnTo>
                    <a:lnTo>
                      <a:pt x="5470" y="785"/>
                    </a:lnTo>
                    <a:lnTo>
                      <a:pt x="5506" y="803"/>
                    </a:lnTo>
                    <a:lnTo>
                      <a:pt x="5506" y="803"/>
                    </a:lnTo>
                    <a:lnTo>
                      <a:pt x="5514" y="812"/>
                    </a:lnTo>
                    <a:lnTo>
                      <a:pt x="5514" y="812"/>
                    </a:lnTo>
                    <a:lnTo>
                      <a:pt x="5488" y="829"/>
                    </a:lnTo>
                    <a:lnTo>
                      <a:pt x="5453" y="838"/>
                    </a:lnTo>
                    <a:lnTo>
                      <a:pt x="5453" y="838"/>
                    </a:lnTo>
                    <a:lnTo>
                      <a:pt x="5444" y="821"/>
                    </a:lnTo>
                    <a:lnTo>
                      <a:pt x="5444" y="821"/>
                    </a:lnTo>
                    <a:lnTo>
                      <a:pt x="5409" y="794"/>
                    </a:lnTo>
                    <a:lnTo>
                      <a:pt x="5409" y="794"/>
                    </a:lnTo>
                    <a:lnTo>
                      <a:pt x="5444" y="785"/>
                    </a:lnTo>
                    <a:close/>
                    <a:moveTo>
                      <a:pt x="4897" y="150"/>
                    </a:moveTo>
                    <a:lnTo>
                      <a:pt x="4897" y="150"/>
                    </a:lnTo>
                    <a:lnTo>
                      <a:pt x="4906" y="159"/>
                    </a:lnTo>
                    <a:lnTo>
                      <a:pt x="4914" y="176"/>
                    </a:lnTo>
                    <a:lnTo>
                      <a:pt x="4914" y="176"/>
                    </a:lnTo>
                    <a:lnTo>
                      <a:pt x="4923" y="203"/>
                    </a:lnTo>
                    <a:lnTo>
                      <a:pt x="4941" y="220"/>
                    </a:lnTo>
                    <a:lnTo>
                      <a:pt x="4941" y="220"/>
                    </a:lnTo>
                    <a:lnTo>
                      <a:pt x="4967" y="229"/>
                    </a:lnTo>
                    <a:lnTo>
                      <a:pt x="4967" y="229"/>
                    </a:lnTo>
                    <a:lnTo>
                      <a:pt x="4994" y="220"/>
                    </a:lnTo>
                    <a:lnTo>
                      <a:pt x="5012" y="211"/>
                    </a:lnTo>
                    <a:lnTo>
                      <a:pt x="5012" y="211"/>
                    </a:lnTo>
                    <a:lnTo>
                      <a:pt x="5056" y="203"/>
                    </a:lnTo>
                    <a:lnTo>
                      <a:pt x="5056" y="203"/>
                    </a:lnTo>
                    <a:lnTo>
                      <a:pt x="5029" y="211"/>
                    </a:lnTo>
                    <a:lnTo>
                      <a:pt x="5020" y="229"/>
                    </a:lnTo>
                    <a:lnTo>
                      <a:pt x="5020" y="229"/>
                    </a:lnTo>
                    <a:lnTo>
                      <a:pt x="5012" y="238"/>
                    </a:lnTo>
                    <a:lnTo>
                      <a:pt x="5012" y="256"/>
                    </a:lnTo>
                    <a:lnTo>
                      <a:pt x="5012" y="256"/>
                    </a:lnTo>
                    <a:lnTo>
                      <a:pt x="5003" y="247"/>
                    </a:lnTo>
                    <a:lnTo>
                      <a:pt x="5003" y="247"/>
                    </a:lnTo>
                    <a:lnTo>
                      <a:pt x="4994" y="229"/>
                    </a:lnTo>
                    <a:lnTo>
                      <a:pt x="4985" y="229"/>
                    </a:lnTo>
                    <a:lnTo>
                      <a:pt x="4985" y="229"/>
                    </a:lnTo>
                    <a:lnTo>
                      <a:pt x="4976" y="229"/>
                    </a:lnTo>
                    <a:lnTo>
                      <a:pt x="4959" y="229"/>
                    </a:lnTo>
                    <a:lnTo>
                      <a:pt x="4923" y="247"/>
                    </a:lnTo>
                    <a:lnTo>
                      <a:pt x="4923" y="247"/>
                    </a:lnTo>
                    <a:lnTo>
                      <a:pt x="4906" y="256"/>
                    </a:lnTo>
                    <a:lnTo>
                      <a:pt x="4906" y="256"/>
                    </a:lnTo>
                    <a:lnTo>
                      <a:pt x="4906" y="238"/>
                    </a:lnTo>
                    <a:lnTo>
                      <a:pt x="4906" y="238"/>
                    </a:lnTo>
                    <a:lnTo>
                      <a:pt x="4914" y="203"/>
                    </a:lnTo>
                    <a:lnTo>
                      <a:pt x="4906" y="176"/>
                    </a:lnTo>
                    <a:lnTo>
                      <a:pt x="4906" y="176"/>
                    </a:lnTo>
                    <a:lnTo>
                      <a:pt x="4888" y="150"/>
                    </a:lnTo>
                    <a:lnTo>
                      <a:pt x="4888" y="150"/>
                    </a:lnTo>
                    <a:lnTo>
                      <a:pt x="4879" y="141"/>
                    </a:lnTo>
                    <a:lnTo>
                      <a:pt x="4879" y="141"/>
                    </a:lnTo>
                    <a:lnTo>
                      <a:pt x="4897" y="150"/>
                    </a:lnTo>
                    <a:close/>
                    <a:moveTo>
                      <a:pt x="3044" y="220"/>
                    </a:moveTo>
                    <a:lnTo>
                      <a:pt x="3044" y="220"/>
                    </a:lnTo>
                    <a:lnTo>
                      <a:pt x="3035" y="220"/>
                    </a:lnTo>
                    <a:lnTo>
                      <a:pt x="3035" y="220"/>
                    </a:lnTo>
                    <a:lnTo>
                      <a:pt x="3044" y="211"/>
                    </a:lnTo>
                    <a:lnTo>
                      <a:pt x="3044" y="211"/>
                    </a:lnTo>
                    <a:lnTo>
                      <a:pt x="3044" y="22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" name="Freeform 20">
                <a:extLst>
                  <a:ext uri="{FF2B5EF4-FFF2-40B4-BE49-F238E27FC236}">
                    <a16:creationId xmlns:a16="http://schemas.microsoft.com/office/drawing/2014/main" id="{8ABF16D0-E0CC-3E46-9BD9-C015B395C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8925" y="2312988"/>
                <a:ext cx="60325" cy="47625"/>
              </a:xfrm>
              <a:custGeom>
                <a:avLst/>
                <a:gdLst>
                  <a:gd name="T0" fmla="*/ 62 w 169"/>
                  <a:gd name="T1" fmla="*/ 133 h 134"/>
                  <a:gd name="T2" fmla="*/ 62 w 169"/>
                  <a:gd name="T3" fmla="*/ 133 h 134"/>
                  <a:gd name="T4" fmla="*/ 115 w 169"/>
                  <a:gd name="T5" fmla="*/ 124 h 134"/>
                  <a:gd name="T6" fmla="*/ 115 w 169"/>
                  <a:gd name="T7" fmla="*/ 124 h 134"/>
                  <a:gd name="T8" fmla="*/ 142 w 169"/>
                  <a:gd name="T9" fmla="*/ 124 h 134"/>
                  <a:gd name="T10" fmla="*/ 142 w 169"/>
                  <a:gd name="T11" fmla="*/ 124 h 134"/>
                  <a:gd name="T12" fmla="*/ 159 w 169"/>
                  <a:gd name="T13" fmla="*/ 115 h 134"/>
                  <a:gd name="T14" fmla="*/ 168 w 169"/>
                  <a:gd name="T15" fmla="*/ 98 h 134"/>
                  <a:gd name="T16" fmla="*/ 168 w 169"/>
                  <a:gd name="T17" fmla="*/ 98 h 134"/>
                  <a:gd name="T18" fmla="*/ 168 w 169"/>
                  <a:gd name="T19" fmla="*/ 62 h 134"/>
                  <a:gd name="T20" fmla="*/ 150 w 169"/>
                  <a:gd name="T21" fmla="*/ 27 h 134"/>
                  <a:gd name="T22" fmla="*/ 150 w 169"/>
                  <a:gd name="T23" fmla="*/ 27 h 134"/>
                  <a:gd name="T24" fmla="*/ 142 w 169"/>
                  <a:gd name="T25" fmla="*/ 9 h 134"/>
                  <a:gd name="T26" fmla="*/ 115 w 169"/>
                  <a:gd name="T27" fmla="*/ 9 h 134"/>
                  <a:gd name="T28" fmla="*/ 71 w 169"/>
                  <a:gd name="T29" fmla="*/ 0 h 134"/>
                  <a:gd name="T30" fmla="*/ 71 w 169"/>
                  <a:gd name="T31" fmla="*/ 0 h 134"/>
                  <a:gd name="T32" fmla="*/ 36 w 169"/>
                  <a:gd name="T33" fmla="*/ 18 h 134"/>
                  <a:gd name="T34" fmla="*/ 18 w 169"/>
                  <a:gd name="T35" fmla="*/ 27 h 134"/>
                  <a:gd name="T36" fmla="*/ 9 w 169"/>
                  <a:gd name="T37" fmla="*/ 53 h 134"/>
                  <a:gd name="T38" fmla="*/ 9 w 169"/>
                  <a:gd name="T39" fmla="*/ 53 h 134"/>
                  <a:gd name="T40" fmla="*/ 0 w 169"/>
                  <a:gd name="T41" fmla="*/ 80 h 134"/>
                  <a:gd name="T42" fmla="*/ 9 w 169"/>
                  <a:gd name="T43" fmla="*/ 106 h 134"/>
                  <a:gd name="T44" fmla="*/ 9 w 169"/>
                  <a:gd name="T45" fmla="*/ 106 h 134"/>
                  <a:gd name="T46" fmla="*/ 36 w 169"/>
                  <a:gd name="T47" fmla="*/ 133 h 134"/>
                  <a:gd name="T48" fmla="*/ 62 w 169"/>
                  <a:gd name="T49" fmla="*/ 13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" h="134">
                    <a:moveTo>
                      <a:pt x="62" y="133"/>
                    </a:moveTo>
                    <a:lnTo>
                      <a:pt x="62" y="133"/>
                    </a:lnTo>
                    <a:lnTo>
                      <a:pt x="115" y="124"/>
                    </a:lnTo>
                    <a:lnTo>
                      <a:pt x="115" y="124"/>
                    </a:lnTo>
                    <a:lnTo>
                      <a:pt x="142" y="124"/>
                    </a:lnTo>
                    <a:lnTo>
                      <a:pt x="142" y="124"/>
                    </a:lnTo>
                    <a:lnTo>
                      <a:pt x="159" y="115"/>
                    </a:lnTo>
                    <a:lnTo>
                      <a:pt x="168" y="98"/>
                    </a:lnTo>
                    <a:lnTo>
                      <a:pt x="168" y="98"/>
                    </a:lnTo>
                    <a:lnTo>
                      <a:pt x="168" y="62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2" y="9"/>
                    </a:lnTo>
                    <a:lnTo>
                      <a:pt x="115" y="9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36" y="18"/>
                    </a:lnTo>
                    <a:lnTo>
                      <a:pt x="18" y="27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80"/>
                    </a:lnTo>
                    <a:lnTo>
                      <a:pt x="9" y="106"/>
                    </a:lnTo>
                    <a:lnTo>
                      <a:pt x="9" y="106"/>
                    </a:lnTo>
                    <a:lnTo>
                      <a:pt x="36" y="133"/>
                    </a:lnTo>
                    <a:lnTo>
                      <a:pt x="62" y="13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" name="Freeform 21">
                <a:extLst>
                  <a:ext uri="{FF2B5EF4-FFF2-40B4-BE49-F238E27FC236}">
                    <a16:creationId xmlns:a16="http://schemas.microsoft.com/office/drawing/2014/main" id="{6A183C5A-514C-C243-8ED3-6C24C4412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5025" y="1917700"/>
                <a:ext cx="95250" cy="73025"/>
              </a:xfrm>
              <a:custGeom>
                <a:avLst/>
                <a:gdLst>
                  <a:gd name="T0" fmla="*/ 9 w 265"/>
                  <a:gd name="T1" fmla="*/ 70 h 204"/>
                  <a:gd name="T2" fmla="*/ 53 w 265"/>
                  <a:gd name="T3" fmla="*/ 79 h 204"/>
                  <a:gd name="T4" fmla="*/ 79 w 265"/>
                  <a:gd name="T5" fmla="*/ 79 h 204"/>
                  <a:gd name="T6" fmla="*/ 106 w 265"/>
                  <a:gd name="T7" fmla="*/ 79 h 204"/>
                  <a:gd name="T8" fmla="*/ 123 w 265"/>
                  <a:gd name="T9" fmla="*/ 70 h 204"/>
                  <a:gd name="T10" fmla="*/ 150 w 265"/>
                  <a:gd name="T11" fmla="*/ 70 h 204"/>
                  <a:gd name="T12" fmla="*/ 167 w 265"/>
                  <a:gd name="T13" fmla="*/ 79 h 204"/>
                  <a:gd name="T14" fmla="*/ 150 w 265"/>
                  <a:gd name="T15" fmla="*/ 79 h 204"/>
                  <a:gd name="T16" fmla="*/ 62 w 265"/>
                  <a:gd name="T17" fmla="*/ 97 h 204"/>
                  <a:gd name="T18" fmla="*/ 17 w 265"/>
                  <a:gd name="T19" fmla="*/ 123 h 204"/>
                  <a:gd name="T20" fmla="*/ 17 w 265"/>
                  <a:gd name="T21" fmla="*/ 141 h 204"/>
                  <a:gd name="T22" fmla="*/ 44 w 265"/>
                  <a:gd name="T23" fmla="*/ 185 h 204"/>
                  <a:gd name="T24" fmla="*/ 106 w 265"/>
                  <a:gd name="T25" fmla="*/ 194 h 204"/>
                  <a:gd name="T26" fmla="*/ 114 w 265"/>
                  <a:gd name="T27" fmla="*/ 203 h 204"/>
                  <a:gd name="T28" fmla="*/ 141 w 265"/>
                  <a:gd name="T29" fmla="*/ 194 h 204"/>
                  <a:gd name="T30" fmla="*/ 185 w 265"/>
                  <a:gd name="T31" fmla="*/ 167 h 204"/>
                  <a:gd name="T32" fmla="*/ 203 w 265"/>
                  <a:gd name="T33" fmla="*/ 159 h 204"/>
                  <a:gd name="T34" fmla="*/ 203 w 265"/>
                  <a:gd name="T35" fmla="*/ 132 h 204"/>
                  <a:gd name="T36" fmla="*/ 203 w 265"/>
                  <a:gd name="T37" fmla="*/ 132 h 204"/>
                  <a:gd name="T38" fmla="*/ 212 w 265"/>
                  <a:gd name="T39" fmla="*/ 123 h 204"/>
                  <a:gd name="T40" fmla="*/ 212 w 265"/>
                  <a:gd name="T41" fmla="*/ 123 h 204"/>
                  <a:gd name="T42" fmla="*/ 229 w 265"/>
                  <a:gd name="T43" fmla="*/ 123 h 204"/>
                  <a:gd name="T44" fmla="*/ 238 w 265"/>
                  <a:gd name="T45" fmla="*/ 106 h 204"/>
                  <a:gd name="T46" fmla="*/ 229 w 265"/>
                  <a:gd name="T47" fmla="*/ 88 h 204"/>
                  <a:gd name="T48" fmla="*/ 229 w 265"/>
                  <a:gd name="T49" fmla="*/ 88 h 204"/>
                  <a:gd name="T50" fmla="*/ 238 w 265"/>
                  <a:gd name="T51" fmla="*/ 79 h 204"/>
                  <a:gd name="T52" fmla="*/ 256 w 265"/>
                  <a:gd name="T53" fmla="*/ 70 h 204"/>
                  <a:gd name="T54" fmla="*/ 264 w 265"/>
                  <a:gd name="T55" fmla="*/ 53 h 204"/>
                  <a:gd name="T56" fmla="*/ 238 w 265"/>
                  <a:gd name="T57" fmla="*/ 9 h 204"/>
                  <a:gd name="T58" fmla="*/ 212 w 265"/>
                  <a:gd name="T59" fmla="*/ 0 h 204"/>
                  <a:gd name="T60" fmla="*/ 141 w 265"/>
                  <a:gd name="T61" fmla="*/ 0 h 204"/>
                  <a:gd name="T62" fmla="*/ 114 w 265"/>
                  <a:gd name="T63" fmla="*/ 9 h 204"/>
                  <a:gd name="T64" fmla="*/ 70 w 265"/>
                  <a:gd name="T65" fmla="*/ 17 h 204"/>
                  <a:gd name="T66" fmla="*/ 9 w 265"/>
                  <a:gd name="T67" fmla="*/ 44 h 204"/>
                  <a:gd name="T68" fmla="*/ 0 w 265"/>
                  <a:gd name="T69" fmla="*/ 53 h 204"/>
                  <a:gd name="T70" fmla="*/ 9 w 265"/>
                  <a:gd name="T71" fmla="*/ 7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5" h="204">
                    <a:moveTo>
                      <a:pt x="9" y="70"/>
                    </a:moveTo>
                    <a:lnTo>
                      <a:pt x="9" y="70"/>
                    </a:lnTo>
                    <a:lnTo>
                      <a:pt x="35" y="79"/>
                    </a:lnTo>
                    <a:lnTo>
                      <a:pt x="53" y="79"/>
                    </a:lnTo>
                    <a:lnTo>
                      <a:pt x="53" y="79"/>
                    </a:lnTo>
                    <a:lnTo>
                      <a:pt x="79" y="79"/>
                    </a:lnTo>
                    <a:lnTo>
                      <a:pt x="79" y="79"/>
                    </a:lnTo>
                    <a:lnTo>
                      <a:pt x="106" y="79"/>
                    </a:lnTo>
                    <a:lnTo>
                      <a:pt x="123" y="70"/>
                    </a:lnTo>
                    <a:lnTo>
                      <a:pt x="123" y="70"/>
                    </a:lnTo>
                    <a:lnTo>
                      <a:pt x="150" y="70"/>
                    </a:lnTo>
                    <a:lnTo>
                      <a:pt x="150" y="70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06" y="88"/>
                    </a:lnTo>
                    <a:lnTo>
                      <a:pt x="62" y="97"/>
                    </a:lnTo>
                    <a:lnTo>
                      <a:pt x="26" y="106"/>
                    </a:lnTo>
                    <a:lnTo>
                      <a:pt x="17" y="123"/>
                    </a:lnTo>
                    <a:lnTo>
                      <a:pt x="17" y="141"/>
                    </a:lnTo>
                    <a:lnTo>
                      <a:pt x="17" y="141"/>
                    </a:lnTo>
                    <a:lnTo>
                      <a:pt x="26" y="167"/>
                    </a:lnTo>
                    <a:lnTo>
                      <a:pt x="44" y="185"/>
                    </a:lnTo>
                    <a:lnTo>
                      <a:pt x="70" y="194"/>
                    </a:lnTo>
                    <a:lnTo>
                      <a:pt x="106" y="194"/>
                    </a:lnTo>
                    <a:lnTo>
                      <a:pt x="106" y="194"/>
                    </a:lnTo>
                    <a:lnTo>
                      <a:pt x="114" y="203"/>
                    </a:lnTo>
                    <a:lnTo>
                      <a:pt x="114" y="203"/>
                    </a:lnTo>
                    <a:lnTo>
                      <a:pt x="141" y="194"/>
                    </a:lnTo>
                    <a:lnTo>
                      <a:pt x="167" y="185"/>
                    </a:lnTo>
                    <a:lnTo>
                      <a:pt x="185" y="167"/>
                    </a:lnTo>
                    <a:lnTo>
                      <a:pt x="203" y="159"/>
                    </a:lnTo>
                    <a:lnTo>
                      <a:pt x="203" y="159"/>
                    </a:lnTo>
                    <a:lnTo>
                      <a:pt x="203" y="141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29" y="123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97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38" y="79"/>
                    </a:lnTo>
                    <a:lnTo>
                      <a:pt x="238" y="79"/>
                    </a:lnTo>
                    <a:lnTo>
                      <a:pt x="256" y="70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56" y="35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12" y="0"/>
                    </a:lnTo>
                    <a:lnTo>
                      <a:pt x="176" y="0"/>
                    </a:lnTo>
                    <a:lnTo>
                      <a:pt x="141" y="0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70" y="17"/>
                    </a:lnTo>
                    <a:lnTo>
                      <a:pt x="70" y="17"/>
                    </a:lnTo>
                    <a:lnTo>
                      <a:pt x="17" y="35"/>
                    </a:lnTo>
                    <a:lnTo>
                      <a:pt x="9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9" y="7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" name="Freeform 22">
                <a:extLst>
                  <a:ext uri="{FF2B5EF4-FFF2-40B4-BE49-F238E27FC236}">
                    <a16:creationId xmlns:a16="http://schemas.microsoft.com/office/drawing/2014/main" id="{505EDC78-FA74-E44A-B2EE-B44B6DCF9D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000" y="2627313"/>
                <a:ext cx="53975" cy="50800"/>
              </a:xfrm>
              <a:custGeom>
                <a:avLst/>
                <a:gdLst>
                  <a:gd name="T0" fmla="*/ 141 w 151"/>
                  <a:gd name="T1" fmla="*/ 9 h 143"/>
                  <a:gd name="T2" fmla="*/ 141 w 151"/>
                  <a:gd name="T3" fmla="*/ 9 h 143"/>
                  <a:gd name="T4" fmla="*/ 141 w 151"/>
                  <a:gd name="T5" fmla="*/ 9 h 143"/>
                  <a:gd name="T6" fmla="*/ 141 w 151"/>
                  <a:gd name="T7" fmla="*/ 9 h 143"/>
                  <a:gd name="T8" fmla="*/ 141 w 151"/>
                  <a:gd name="T9" fmla="*/ 0 h 143"/>
                  <a:gd name="T10" fmla="*/ 133 w 151"/>
                  <a:gd name="T11" fmla="*/ 0 h 143"/>
                  <a:gd name="T12" fmla="*/ 133 w 151"/>
                  <a:gd name="T13" fmla="*/ 0 h 143"/>
                  <a:gd name="T14" fmla="*/ 115 w 151"/>
                  <a:gd name="T15" fmla="*/ 0 h 143"/>
                  <a:gd name="T16" fmla="*/ 97 w 151"/>
                  <a:gd name="T17" fmla="*/ 18 h 143"/>
                  <a:gd name="T18" fmla="*/ 71 w 151"/>
                  <a:gd name="T19" fmla="*/ 44 h 143"/>
                  <a:gd name="T20" fmla="*/ 71 w 151"/>
                  <a:gd name="T21" fmla="*/ 44 h 143"/>
                  <a:gd name="T22" fmla="*/ 53 w 151"/>
                  <a:gd name="T23" fmla="*/ 62 h 143"/>
                  <a:gd name="T24" fmla="*/ 53 w 151"/>
                  <a:gd name="T25" fmla="*/ 62 h 143"/>
                  <a:gd name="T26" fmla="*/ 44 w 151"/>
                  <a:gd name="T27" fmla="*/ 71 h 143"/>
                  <a:gd name="T28" fmla="*/ 44 w 151"/>
                  <a:gd name="T29" fmla="*/ 71 h 143"/>
                  <a:gd name="T30" fmla="*/ 44 w 151"/>
                  <a:gd name="T31" fmla="*/ 80 h 143"/>
                  <a:gd name="T32" fmla="*/ 44 w 151"/>
                  <a:gd name="T33" fmla="*/ 80 h 143"/>
                  <a:gd name="T34" fmla="*/ 36 w 151"/>
                  <a:gd name="T35" fmla="*/ 80 h 143"/>
                  <a:gd name="T36" fmla="*/ 27 w 151"/>
                  <a:gd name="T37" fmla="*/ 80 h 143"/>
                  <a:gd name="T38" fmla="*/ 27 w 151"/>
                  <a:gd name="T39" fmla="*/ 80 h 143"/>
                  <a:gd name="T40" fmla="*/ 9 w 151"/>
                  <a:gd name="T41" fmla="*/ 80 h 143"/>
                  <a:gd name="T42" fmla="*/ 0 w 151"/>
                  <a:gd name="T43" fmla="*/ 89 h 143"/>
                  <a:gd name="T44" fmla="*/ 0 w 151"/>
                  <a:gd name="T45" fmla="*/ 89 h 143"/>
                  <a:gd name="T46" fmla="*/ 0 w 151"/>
                  <a:gd name="T47" fmla="*/ 115 h 143"/>
                  <a:gd name="T48" fmla="*/ 0 w 151"/>
                  <a:gd name="T49" fmla="*/ 115 h 143"/>
                  <a:gd name="T50" fmla="*/ 0 w 151"/>
                  <a:gd name="T51" fmla="*/ 124 h 143"/>
                  <a:gd name="T52" fmla="*/ 0 w 151"/>
                  <a:gd name="T53" fmla="*/ 124 h 143"/>
                  <a:gd name="T54" fmla="*/ 9 w 151"/>
                  <a:gd name="T55" fmla="*/ 133 h 143"/>
                  <a:gd name="T56" fmla="*/ 9 w 151"/>
                  <a:gd name="T57" fmla="*/ 133 h 143"/>
                  <a:gd name="T58" fmla="*/ 18 w 151"/>
                  <a:gd name="T59" fmla="*/ 142 h 143"/>
                  <a:gd name="T60" fmla="*/ 27 w 151"/>
                  <a:gd name="T61" fmla="*/ 142 h 143"/>
                  <a:gd name="T62" fmla="*/ 27 w 151"/>
                  <a:gd name="T63" fmla="*/ 142 h 143"/>
                  <a:gd name="T64" fmla="*/ 36 w 151"/>
                  <a:gd name="T65" fmla="*/ 142 h 143"/>
                  <a:gd name="T66" fmla="*/ 36 w 151"/>
                  <a:gd name="T67" fmla="*/ 142 h 143"/>
                  <a:gd name="T68" fmla="*/ 44 w 151"/>
                  <a:gd name="T69" fmla="*/ 133 h 143"/>
                  <a:gd name="T70" fmla="*/ 44 w 151"/>
                  <a:gd name="T71" fmla="*/ 133 h 143"/>
                  <a:gd name="T72" fmla="*/ 62 w 151"/>
                  <a:gd name="T73" fmla="*/ 142 h 143"/>
                  <a:gd name="T74" fmla="*/ 62 w 151"/>
                  <a:gd name="T75" fmla="*/ 142 h 143"/>
                  <a:gd name="T76" fmla="*/ 71 w 151"/>
                  <a:gd name="T77" fmla="*/ 142 h 143"/>
                  <a:gd name="T78" fmla="*/ 71 w 151"/>
                  <a:gd name="T79" fmla="*/ 142 h 143"/>
                  <a:gd name="T80" fmla="*/ 97 w 151"/>
                  <a:gd name="T81" fmla="*/ 115 h 143"/>
                  <a:gd name="T82" fmla="*/ 141 w 151"/>
                  <a:gd name="T83" fmla="*/ 89 h 143"/>
                  <a:gd name="T84" fmla="*/ 141 w 151"/>
                  <a:gd name="T85" fmla="*/ 89 h 143"/>
                  <a:gd name="T86" fmla="*/ 141 w 151"/>
                  <a:gd name="T87" fmla="*/ 80 h 143"/>
                  <a:gd name="T88" fmla="*/ 141 w 151"/>
                  <a:gd name="T89" fmla="*/ 80 h 143"/>
                  <a:gd name="T90" fmla="*/ 133 w 151"/>
                  <a:gd name="T91" fmla="*/ 71 h 143"/>
                  <a:gd name="T92" fmla="*/ 133 w 151"/>
                  <a:gd name="T93" fmla="*/ 62 h 143"/>
                  <a:gd name="T94" fmla="*/ 133 w 151"/>
                  <a:gd name="T95" fmla="*/ 62 h 143"/>
                  <a:gd name="T96" fmla="*/ 124 w 151"/>
                  <a:gd name="T97" fmla="*/ 62 h 143"/>
                  <a:gd name="T98" fmla="*/ 115 w 151"/>
                  <a:gd name="T99" fmla="*/ 53 h 143"/>
                  <a:gd name="T100" fmla="*/ 115 w 151"/>
                  <a:gd name="T101" fmla="*/ 53 h 143"/>
                  <a:gd name="T102" fmla="*/ 124 w 151"/>
                  <a:gd name="T103" fmla="*/ 44 h 143"/>
                  <a:gd name="T104" fmla="*/ 124 w 151"/>
                  <a:gd name="T105" fmla="*/ 44 h 143"/>
                  <a:gd name="T106" fmla="*/ 133 w 151"/>
                  <a:gd name="T107" fmla="*/ 44 h 143"/>
                  <a:gd name="T108" fmla="*/ 133 w 151"/>
                  <a:gd name="T109" fmla="*/ 44 h 143"/>
                  <a:gd name="T110" fmla="*/ 150 w 151"/>
                  <a:gd name="T111" fmla="*/ 36 h 143"/>
                  <a:gd name="T112" fmla="*/ 150 w 151"/>
                  <a:gd name="T113" fmla="*/ 27 h 143"/>
                  <a:gd name="T114" fmla="*/ 150 w 151"/>
                  <a:gd name="T115" fmla="*/ 27 h 143"/>
                  <a:gd name="T116" fmla="*/ 141 w 151"/>
                  <a:gd name="T117" fmla="*/ 9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43">
                    <a:moveTo>
                      <a:pt x="141" y="9"/>
                    </a:moveTo>
                    <a:lnTo>
                      <a:pt x="141" y="9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41" y="0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15" y="0"/>
                    </a:lnTo>
                    <a:lnTo>
                      <a:pt x="97" y="18"/>
                    </a:lnTo>
                    <a:lnTo>
                      <a:pt x="71" y="44"/>
                    </a:lnTo>
                    <a:lnTo>
                      <a:pt x="71" y="44"/>
                    </a:lnTo>
                    <a:lnTo>
                      <a:pt x="53" y="62"/>
                    </a:lnTo>
                    <a:lnTo>
                      <a:pt x="53" y="62"/>
                    </a:lnTo>
                    <a:lnTo>
                      <a:pt x="44" y="71"/>
                    </a:lnTo>
                    <a:lnTo>
                      <a:pt x="44" y="71"/>
                    </a:lnTo>
                    <a:lnTo>
                      <a:pt x="44" y="80"/>
                    </a:lnTo>
                    <a:lnTo>
                      <a:pt x="44" y="80"/>
                    </a:lnTo>
                    <a:lnTo>
                      <a:pt x="36" y="80"/>
                    </a:lnTo>
                    <a:lnTo>
                      <a:pt x="27" y="80"/>
                    </a:lnTo>
                    <a:lnTo>
                      <a:pt x="27" y="80"/>
                    </a:lnTo>
                    <a:lnTo>
                      <a:pt x="9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9" y="133"/>
                    </a:lnTo>
                    <a:lnTo>
                      <a:pt x="9" y="133"/>
                    </a:lnTo>
                    <a:lnTo>
                      <a:pt x="18" y="142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36" y="142"/>
                    </a:lnTo>
                    <a:lnTo>
                      <a:pt x="36" y="142"/>
                    </a:lnTo>
                    <a:lnTo>
                      <a:pt x="44" y="133"/>
                    </a:lnTo>
                    <a:lnTo>
                      <a:pt x="44" y="133"/>
                    </a:lnTo>
                    <a:lnTo>
                      <a:pt x="62" y="142"/>
                    </a:lnTo>
                    <a:lnTo>
                      <a:pt x="62" y="142"/>
                    </a:lnTo>
                    <a:lnTo>
                      <a:pt x="71" y="142"/>
                    </a:lnTo>
                    <a:lnTo>
                      <a:pt x="71" y="142"/>
                    </a:lnTo>
                    <a:lnTo>
                      <a:pt x="97" y="115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41" y="80"/>
                    </a:lnTo>
                    <a:lnTo>
                      <a:pt x="141" y="80"/>
                    </a:lnTo>
                    <a:lnTo>
                      <a:pt x="133" y="71"/>
                    </a:lnTo>
                    <a:lnTo>
                      <a:pt x="133" y="62"/>
                    </a:lnTo>
                    <a:lnTo>
                      <a:pt x="133" y="62"/>
                    </a:lnTo>
                    <a:lnTo>
                      <a:pt x="124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24" y="44"/>
                    </a:lnTo>
                    <a:lnTo>
                      <a:pt x="124" y="44"/>
                    </a:lnTo>
                    <a:lnTo>
                      <a:pt x="133" y="44"/>
                    </a:lnTo>
                    <a:lnTo>
                      <a:pt x="133" y="44"/>
                    </a:lnTo>
                    <a:lnTo>
                      <a:pt x="150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" name="Freeform 23">
                <a:extLst>
                  <a:ext uri="{FF2B5EF4-FFF2-40B4-BE49-F238E27FC236}">
                    <a16:creationId xmlns:a16="http://schemas.microsoft.com/office/drawing/2014/main" id="{EE09751B-C7AB-1646-B2FA-D191C11F2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2825" y="2751138"/>
                <a:ext cx="22225" cy="25400"/>
              </a:xfrm>
              <a:custGeom>
                <a:avLst/>
                <a:gdLst>
                  <a:gd name="T0" fmla="*/ 44 w 62"/>
                  <a:gd name="T1" fmla="*/ 0 h 71"/>
                  <a:gd name="T2" fmla="*/ 44 w 62"/>
                  <a:gd name="T3" fmla="*/ 0 h 71"/>
                  <a:gd name="T4" fmla="*/ 44 w 62"/>
                  <a:gd name="T5" fmla="*/ 0 h 71"/>
                  <a:gd name="T6" fmla="*/ 35 w 62"/>
                  <a:gd name="T7" fmla="*/ 0 h 71"/>
                  <a:gd name="T8" fmla="*/ 26 w 62"/>
                  <a:gd name="T9" fmla="*/ 8 h 71"/>
                  <a:gd name="T10" fmla="*/ 26 w 62"/>
                  <a:gd name="T11" fmla="*/ 8 h 71"/>
                  <a:gd name="T12" fmla="*/ 17 w 62"/>
                  <a:gd name="T13" fmla="*/ 26 h 71"/>
                  <a:gd name="T14" fmla="*/ 17 w 62"/>
                  <a:gd name="T15" fmla="*/ 26 h 71"/>
                  <a:gd name="T16" fmla="*/ 17 w 62"/>
                  <a:gd name="T17" fmla="*/ 26 h 71"/>
                  <a:gd name="T18" fmla="*/ 17 w 62"/>
                  <a:gd name="T19" fmla="*/ 26 h 71"/>
                  <a:gd name="T20" fmla="*/ 8 w 62"/>
                  <a:gd name="T21" fmla="*/ 35 h 71"/>
                  <a:gd name="T22" fmla="*/ 0 w 62"/>
                  <a:gd name="T23" fmla="*/ 44 h 71"/>
                  <a:gd name="T24" fmla="*/ 0 w 62"/>
                  <a:gd name="T25" fmla="*/ 44 h 71"/>
                  <a:gd name="T26" fmla="*/ 0 w 62"/>
                  <a:gd name="T27" fmla="*/ 44 h 71"/>
                  <a:gd name="T28" fmla="*/ 0 w 62"/>
                  <a:gd name="T29" fmla="*/ 53 h 71"/>
                  <a:gd name="T30" fmla="*/ 0 w 62"/>
                  <a:gd name="T31" fmla="*/ 53 h 71"/>
                  <a:gd name="T32" fmla="*/ 0 w 62"/>
                  <a:gd name="T33" fmla="*/ 53 h 71"/>
                  <a:gd name="T34" fmla="*/ 0 w 62"/>
                  <a:gd name="T35" fmla="*/ 53 h 71"/>
                  <a:gd name="T36" fmla="*/ 0 w 62"/>
                  <a:gd name="T37" fmla="*/ 53 h 71"/>
                  <a:gd name="T38" fmla="*/ 8 w 62"/>
                  <a:gd name="T39" fmla="*/ 61 h 71"/>
                  <a:gd name="T40" fmla="*/ 17 w 62"/>
                  <a:gd name="T41" fmla="*/ 70 h 71"/>
                  <a:gd name="T42" fmla="*/ 17 w 62"/>
                  <a:gd name="T43" fmla="*/ 70 h 71"/>
                  <a:gd name="T44" fmla="*/ 26 w 62"/>
                  <a:gd name="T45" fmla="*/ 61 h 71"/>
                  <a:gd name="T46" fmla="*/ 26 w 62"/>
                  <a:gd name="T47" fmla="*/ 61 h 71"/>
                  <a:gd name="T48" fmla="*/ 26 w 62"/>
                  <a:gd name="T49" fmla="*/ 61 h 71"/>
                  <a:gd name="T50" fmla="*/ 26 w 62"/>
                  <a:gd name="T51" fmla="*/ 61 h 71"/>
                  <a:gd name="T52" fmla="*/ 35 w 62"/>
                  <a:gd name="T53" fmla="*/ 53 h 71"/>
                  <a:gd name="T54" fmla="*/ 35 w 62"/>
                  <a:gd name="T55" fmla="*/ 53 h 71"/>
                  <a:gd name="T56" fmla="*/ 53 w 62"/>
                  <a:gd name="T57" fmla="*/ 44 h 71"/>
                  <a:gd name="T58" fmla="*/ 61 w 62"/>
                  <a:gd name="T59" fmla="*/ 35 h 71"/>
                  <a:gd name="T60" fmla="*/ 61 w 62"/>
                  <a:gd name="T61" fmla="*/ 35 h 71"/>
                  <a:gd name="T62" fmla="*/ 61 w 62"/>
                  <a:gd name="T63" fmla="*/ 17 h 71"/>
                  <a:gd name="T64" fmla="*/ 61 w 62"/>
                  <a:gd name="T65" fmla="*/ 8 h 71"/>
                  <a:gd name="T66" fmla="*/ 61 w 62"/>
                  <a:gd name="T67" fmla="*/ 8 h 71"/>
                  <a:gd name="T68" fmla="*/ 44 w 62"/>
                  <a:gd name="T6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71">
                    <a:moveTo>
                      <a:pt x="44" y="0"/>
                    </a:move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8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17" y="70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35" y="53"/>
                    </a:lnTo>
                    <a:lnTo>
                      <a:pt x="35" y="53"/>
                    </a:lnTo>
                    <a:lnTo>
                      <a:pt x="53" y="44"/>
                    </a:lnTo>
                    <a:lnTo>
                      <a:pt x="61" y="35"/>
                    </a:lnTo>
                    <a:lnTo>
                      <a:pt x="61" y="35"/>
                    </a:lnTo>
                    <a:lnTo>
                      <a:pt x="61" y="17"/>
                    </a:lnTo>
                    <a:lnTo>
                      <a:pt x="61" y="8"/>
                    </a:lnTo>
                    <a:lnTo>
                      <a:pt x="61" y="8"/>
                    </a:lnTo>
                    <a:lnTo>
                      <a:pt x="44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7" name="Freeform 24">
                <a:extLst>
                  <a:ext uri="{FF2B5EF4-FFF2-40B4-BE49-F238E27FC236}">
                    <a16:creationId xmlns:a16="http://schemas.microsoft.com/office/drawing/2014/main" id="{1CC5E4B3-A164-0649-B79A-E1D30D41B5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500" y="2728913"/>
                <a:ext cx="19050" cy="9525"/>
              </a:xfrm>
              <a:custGeom>
                <a:avLst/>
                <a:gdLst>
                  <a:gd name="T0" fmla="*/ 35 w 54"/>
                  <a:gd name="T1" fmla="*/ 0 h 27"/>
                  <a:gd name="T2" fmla="*/ 9 w 54"/>
                  <a:gd name="T3" fmla="*/ 0 h 27"/>
                  <a:gd name="T4" fmla="*/ 9 w 54"/>
                  <a:gd name="T5" fmla="*/ 0 h 27"/>
                  <a:gd name="T6" fmla="*/ 0 w 54"/>
                  <a:gd name="T7" fmla="*/ 9 h 27"/>
                  <a:gd name="T8" fmla="*/ 0 w 54"/>
                  <a:gd name="T9" fmla="*/ 17 h 27"/>
                  <a:gd name="T10" fmla="*/ 0 w 54"/>
                  <a:gd name="T11" fmla="*/ 17 h 27"/>
                  <a:gd name="T12" fmla="*/ 0 w 54"/>
                  <a:gd name="T13" fmla="*/ 26 h 27"/>
                  <a:gd name="T14" fmla="*/ 9 w 54"/>
                  <a:gd name="T15" fmla="*/ 26 h 27"/>
                  <a:gd name="T16" fmla="*/ 35 w 54"/>
                  <a:gd name="T17" fmla="*/ 26 h 27"/>
                  <a:gd name="T18" fmla="*/ 35 w 54"/>
                  <a:gd name="T19" fmla="*/ 26 h 27"/>
                  <a:gd name="T20" fmla="*/ 44 w 54"/>
                  <a:gd name="T21" fmla="*/ 26 h 27"/>
                  <a:gd name="T22" fmla="*/ 53 w 54"/>
                  <a:gd name="T23" fmla="*/ 17 h 27"/>
                  <a:gd name="T24" fmla="*/ 53 w 54"/>
                  <a:gd name="T25" fmla="*/ 17 h 27"/>
                  <a:gd name="T26" fmla="*/ 44 w 54"/>
                  <a:gd name="T27" fmla="*/ 9 h 27"/>
                  <a:gd name="T28" fmla="*/ 35 w 54"/>
                  <a:gd name="T2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27">
                    <a:moveTo>
                      <a:pt x="35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9" y="26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44" y="26"/>
                    </a:lnTo>
                    <a:lnTo>
                      <a:pt x="53" y="17"/>
                    </a:lnTo>
                    <a:lnTo>
                      <a:pt x="53" y="17"/>
                    </a:lnTo>
                    <a:lnTo>
                      <a:pt x="44" y="9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8" name="Freeform 25">
                <a:extLst>
                  <a:ext uri="{FF2B5EF4-FFF2-40B4-BE49-F238E27FC236}">
                    <a16:creationId xmlns:a16="http://schemas.microsoft.com/office/drawing/2014/main" id="{422C6818-B4AD-5741-ACD9-0B5966EB6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9175" y="2573338"/>
                <a:ext cx="34925" cy="22225"/>
              </a:xfrm>
              <a:custGeom>
                <a:avLst/>
                <a:gdLst>
                  <a:gd name="T0" fmla="*/ 89 w 98"/>
                  <a:gd name="T1" fmla="*/ 9 h 63"/>
                  <a:gd name="T2" fmla="*/ 71 w 98"/>
                  <a:gd name="T3" fmla="*/ 9 h 63"/>
                  <a:gd name="T4" fmla="*/ 71 w 98"/>
                  <a:gd name="T5" fmla="*/ 9 h 63"/>
                  <a:gd name="T6" fmla="*/ 62 w 98"/>
                  <a:gd name="T7" fmla="*/ 18 h 63"/>
                  <a:gd name="T8" fmla="*/ 62 w 98"/>
                  <a:gd name="T9" fmla="*/ 18 h 63"/>
                  <a:gd name="T10" fmla="*/ 53 w 98"/>
                  <a:gd name="T11" fmla="*/ 18 h 63"/>
                  <a:gd name="T12" fmla="*/ 53 w 98"/>
                  <a:gd name="T13" fmla="*/ 18 h 63"/>
                  <a:gd name="T14" fmla="*/ 53 w 98"/>
                  <a:gd name="T15" fmla="*/ 9 h 63"/>
                  <a:gd name="T16" fmla="*/ 44 w 98"/>
                  <a:gd name="T17" fmla="*/ 0 h 63"/>
                  <a:gd name="T18" fmla="*/ 36 w 98"/>
                  <a:gd name="T19" fmla="*/ 0 h 63"/>
                  <a:gd name="T20" fmla="*/ 36 w 98"/>
                  <a:gd name="T21" fmla="*/ 0 h 63"/>
                  <a:gd name="T22" fmla="*/ 9 w 98"/>
                  <a:gd name="T23" fmla="*/ 9 h 63"/>
                  <a:gd name="T24" fmla="*/ 0 w 98"/>
                  <a:gd name="T25" fmla="*/ 18 h 63"/>
                  <a:gd name="T26" fmla="*/ 0 w 98"/>
                  <a:gd name="T27" fmla="*/ 27 h 63"/>
                  <a:gd name="T28" fmla="*/ 0 w 98"/>
                  <a:gd name="T29" fmla="*/ 27 h 63"/>
                  <a:gd name="T30" fmla="*/ 9 w 98"/>
                  <a:gd name="T31" fmla="*/ 44 h 63"/>
                  <a:gd name="T32" fmla="*/ 27 w 98"/>
                  <a:gd name="T33" fmla="*/ 53 h 63"/>
                  <a:gd name="T34" fmla="*/ 62 w 98"/>
                  <a:gd name="T35" fmla="*/ 62 h 63"/>
                  <a:gd name="T36" fmla="*/ 80 w 98"/>
                  <a:gd name="T37" fmla="*/ 62 h 63"/>
                  <a:gd name="T38" fmla="*/ 80 w 98"/>
                  <a:gd name="T39" fmla="*/ 62 h 63"/>
                  <a:gd name="T40" fmla="*/ 89 w 98"/>
                  <a:gd name="T41" fmla="*/ 53 h 63"/>
                  <a:gd name="T42" fmla="*/ 97 w 98"/>
                  <a:gd name="T43" fmla="*/ 44 h 63"/>
                  <a:gd name="T44" fmla="*/ 97 w 98"/>
                  <a:gd name="T45" fmla="*/ 44 h 63"/>
                  <a:gd name="T46" fmla="*/ 97 w 98"/>
                  <a:gd name="T47" fmla="*/ 27 h 63"/>
                  <a:gd name="T48" fmla="*/ 97 w 98"/>
                  <a:gd name="T49" fmla="*/ 18 h 63"/>
                  <a:gd name="T50" fmla="*/ 97 w 98"/>
                  <a:gd name="T51" fmla="*/ 18 h 63"/>
                  <a:gd name="T52" fmla="*/ 89 w 98"/>
                  <a:gd name="T53" fmla="*/ 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63">
                    <a:moveTo>
                      <a:pt x="89" y="9"/>
                    </a:moveTo>
                    <a:lnTo>
                      <a:pt x="71" y="9"/>
                    </a:lnTo>
                    <a:lnTo>
                      <a:pt x="71" y="9"/>
                    </a:lnTo>
                    <a:lnTo>
                      <a:pt x="62" y="18"/>
                    </a:lnTo>
                    <a:lnTo>
                      <a:pt x="62" y="18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44"/>
                    </a:lnTo>
                    <a:lnTo>
                      <a:pt x="27" y="53"/>
                    </a:lnTo>
                    <a:lnTo>
                      <a:pt x="62" y="62"/>
                    </a:lnTo>
                    <a:lnTo>
                      <a:pt x="80" y="62"/>
                    </a:lnTo>
                    <a:lnTo>
                      <a:pt x="80" y="62"/>
                    </a:lnTo>
                    <a:lnTo>
                      <a:pt x="89" y="53"/>
                    </a:lnTo>
                    <a:lnTo>
                      <a:pt x="97" y="44"/>
                    </a:lnTo>
                    <a:lnTo>
                      <a:pt x="97" y="44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9" y="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9" name="Freeform 34">
                <a:extLst>
                  <a:ext uri="{FF2B5EF4-FFF2-40B4-BE49-F238E27FC236}">
                    <a16:creationId xmlns:a16="http://schemas.microsoft.com/office/drawing/2014/main" id="{E3AAAF44-567A-F64F-9365-253DDDA00B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888" y="3554413"/>
                <a:ext cx="34925" cy="19050"/>
              </a:xfrm>
              <a:custGeom>
                <a:avLst/>
                <a:gdLst>
                  <a:gd name="T0" fmla="*/ 44 w 98"/>
                  <a:gd name="T1" fmla="*/ 53 h 54"/>
                  <a:gd name="T2" fmla="*/ 44 w 98"/>
                  <a:gd name="T3" fmla="*/ 53 h 54"/>
                  <a:gd name="T4" fmla="*/ 79 w 98"/>
                  <a:gd name="T5" fmla="*/ 44 h 54"/>
                  <a:gd name="T6" fmla="*/ 97 w 98"/>
                  <a:gd name="T7" fmla="*/ 27 h 54"/>
                  <a:gd name="T8" fmla="*/ 97 w 98"/>
                  <a:gd name="T9" fmla="*/ 27 h 54"/>
                  <a:gd name="T10" fmla="*/ 97 w 98"/>
                  <a:gd name="T11" fmla="*/ 18 h 54"/>
                  <a:gd name="T12" fmla="*/ 97 w 98"/>
                  <a:gd name="T13" fmla="*/ 18 h 54"/>
                  <a:gd name="T14" fmla="*/ 88 w 98"/>
                  <a:gd name="T15" fmla="*/ 9 h 54"/>
                  <a:gd name="T16" fmla="*/ 88 w 98"/>
                  <a:gd name="T17" fmla="*/ 9 h 54"/>
                  <a:gd name="T18" fmla="*/ 79 w 98"/>
                  <a:gd name="T19" fmla="*/ 9 h 54"/>
                  <a:gd name="T20" fmla="*/ 79 w 98"/>
                  <a:gd name="T21" fmla="*/ 9 h 54"/>
                  <a:gd name="T22" fmla="*/ 35 w 98"/>
                  <a:gd name="T23" fmla="*/ 0 h 54"/>
                  <a:gd name="T24" fmla="*/ 35 w 98"/>
                  <a:gd name="T25" fmla="*/ 0 h 54"/>
                  <a:gd name="T26" fmla="*/ 18 w 98"/>
                  <a:gd name="T27" fmla="*/ 0 h 54"/>
                  <a:gd name="T28" fmla="*/ 0 w 98"/>
                  <a:gd name="T29" fmla="*/ 0 h 54"/>
                  <a:gd name="T30" fmla="*/ 0 w 98"/>
                  <a:gd name="T31" fmla="*/ 0 h 54"/>
                  <a:gd name="T32" fmla="*/ 0 w 98"/>
                  <a:gd name="T33" fmla="*/ 18 h 54"/>
                  <a:gd name="T34" fmla="*/ 0 w 98"/>
                  <a:gd name="T35" fmla="*/ 18 h 54"/>
                  <a:gd name="T36" fmla="*/ 0 w 98"/>
                  <a:gd name="T37" fmla="*/ 18 h 54"/>
                  <a:gd name="T38" fmla="*/ 0 w 98"/>
                  <a:gd name="T39" fmla="*/ 27 h 54"/>
                  <a:gd name="T40" fmla="*/ 0 w 98"/>
                  <a:gd name="T41" fmla="*/ 27 h 54"/>
                  <a:gd name="T42" fmla="*/ 26 w 98"/>
                  <a:gd name="T43" fmla="*/ 44 h 54"/>
                  <a:gd name="T44" fmla="*/ 44 w 98"/>
                  <a:gd name="T45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8" h="54">
                    <a:moveTo>
                      <a:pt x="44" y="53"/>
                    </a:moveTo>
                    <a:lnTo>
                      <a:pt x="44" y="53"/>
                    </a:lnTo>
                    <a:lnTo>
                      <a:pt x="79" y="44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8" y="9"/>
                    </a:lnTo>
                    <a:lnTo>
                      <a:pt x="88" y="9"/>
                    </a:lnTo>
                    <a:lnTo>
                      <a:pt x="79" y="9"/>
                    </a:lnTo>
                    <a:lnTo>
                      <a:pt x="79" y="9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26" y="44"/>
                    </a:lnTo>
                    <a:lnTo>
                      <a:pt x="44" y="5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2455B402-265C-A54F-B9C1-4DECA6A74065}"/>
                </a:ext>
              </a:extLst>
            </p:cNvPr>
            <p:cNvGrpSpPr/>
            <p:nvPr/>
          </p:nvGrpSpPr>
          <p:grpSpPr>
            <a:xfrm>
              <a:off x="3788336" y="3251015"/>
              <a:ext cx="1384300" cy="1509712"/>
              <a:chOff x="4078288" y="3525838"/>
              <a:chExt cx="1384300" cy="1509712"/>
            </a:xfrm>
            <a:solidFill>
              <a:schemeClr val="accent4"/>
            </a:solidFill>
          </p:grpSpPr>
          <p:sp>
            <p:nvSpPr>
              <p:cNvPr id="142" name="Freeform 35">
                <a:extLst>
                  <a:ext uri="{FF2B5EF4-FFF2-40B4-BE49-F238E27FC236}">
                    <a16:creationId xmlns:a16="http://schemas.microsoft.com/office/drawing/2014/main" id="{B3C7AC1B-1AC3-AD4F-89B8-EE52509C48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288" y="3525838"/>
                <a:ext cx="1384300" cy="1509712"/>
              </a:xfrm>
              <a:custGeom>
                <a:avLst/>
                <a:gdLst>
                  <a:gd name="T0" fmla="*/ 3555 w 3847"/>
                  <a:gd name="T1" fmla="*/ 1571 h 4194"/>
                  <a:gd name="T2" fmla="*/ 3387 w 3847"/>
                  <a:gd name="T3" fmla="*/ 1518 h 4194"/>
                  <a:gd name="T4" fmla="*/ 3219 w 3847"/>
                  <a:gd name="T5" fmla="*/ 1333 h 4194"/>
                  <a:gd name="T6" fmla="*/ 3113 w 3847"/>
                  <a:gd name="T7" fmla="*/ 1138 h 4194"/>
                  <a:gd name="T8" fmla="*/ 2981 w 3847"/>
                  <a:gd name="T9" fmla="*/ 882 h 4194"/>
                  <a:gd name="T10" fmla="*/ 2875 w 3847"/>
                  <a:gd name="T11" fmla="*/ 653 h 4194"/>
                  <a:gd name="T12" fmla="*/ 2796 w 3847"/>
                  <a:gd name="T13" fmla="*/ 503 h 4194"/>
                  <a:gd name="T14" fmla="*/ 2919 w 3847"/>
                  <a:gd name="T15" fmla="*/ 467 h 4194"/>
                  <a:gd name="T16" fmla="*/ 2611 w 3847"/>
                  <a:gd name="T17" fmla="*/ 379 h 4194"/>
                  <a:gd name="T18" fmla="*/ 2372 w 3847"/>
                  <a:gd name="T19" fmla="*/ 335 h 4194"/>
                  <a:gd name="T20" fmla="*/ 2072 w 3847"/>
                  <a:gd name="T21" fmla="*/ 344 h 4194"/>
                  <a:gd name="T22" fmla="*/ 1852 w 3847"/>
                  <a:gd name="T23" fmla="*/ 353 h 4194"/>
                  <a:gd name="T24" fmla="*/ 1649 w 3847"/>
                  <a:gd name="T25" fmla="*/ 273 h 4194"/>
                  <a:gd name="T26" fmla="*/ 1544 w 3847"/>
                  <a:gd name="T27" fmla="*/ 211 h 4194"/>
                  <a:gd name="T28" fmla="*/ 1605 w 3847"/>
                  <a:gd name="T29" fmla="*/ 61 h 4194"/>
                  <a:gd name="T30" fmla="*/ 1456 w 3847"/>
                  <a:gd name="T31" fmla="*/ 26 h 4194"/>
                  <a:gd name="T32" fmla="*/ 1288 w 3847"/>
                  <a:gd name="T33" fmla="*/ 35 h 4194"/>
                  <a:gd name="T34" fmla="*/ 873 w 3847"/>
                  <a:gd name="T35" fmla="*/ 132 h 4194"/>
                  <a:gd name="T36" fmla="*/ 697 w 3847"/>
                  <a:gd name="T37" fmla="*/ 114 h 4194"/>
                  <a:gd name="T38" fmla="*/ 450 w 3847"/>
                  <a:gd name="T39" fmla="*/ 291 h 4194"/>
                  <a:gd name="T40" fmla="*/ 300 w 3847"/>
                  <a:gd name="T41" fmla="*/ 565 h 4194"/>
                  <a:gd name="T42" fmla="*/ 115 w 3847"/>
                  <a:gd name="T43" fmla="*/ 750 h 4194"/>
                  <a:gd name="T44" fmla="*/ 35 w 3847"/>
                  <a:gd name="T45" fmla="*/ 1068 h 4194"/>
                  <a:gd name="T46" fmla="*/ 18 w 3847"/>
                  <a:gd name="T47" fmla="*/ 1280 h 4194"/>
                  <a:gd name="T48" fmla="*/ 26 w 3847"/>
                  <a:gd name="T49" fmla="*/ 1438 h 4194"/>
                  <a:gd name="T50" fmla="*/ 97 w 3847"/>
                  <a:gd name="T51" fmla="*/ 1527 h 4194"/>
                  <a:gd name="T52" fmla="*/ 212 w 3847"/>
                  <a:gd name="T53" fmla="*/ 1668 h 4194"/>
                  <a:gd name="T54" fmla="*/ 450 w 3847"/>
                  <a:gd name="T55" fmla="*/ 1889 h 4194"/>
                  <a:gd name="T56" fmla="*/ 803 w 3847"/>
                  <a:gd name="T57" fmla="*/ 1889 h 4194"/>
                  <a:gd name="T58" fmla="*/ 1041 w 3847"/>
                  <a:gd name="T59" fmla="*/ 1836 h 4194"/>
                  <a:gd name="T60" fmla="*/ 1147 w 3847"/>
                  <a:gd name="T61" fmla="*/ 1809 h 4194"/>
                  <a:gd name="T62" fmla="*/ 1332 w 3847"/>
                  <a:gd name="T63" fmla="*/ 1933 h 4194"/>
                  <a:gd name="T64" fmla="*/ 1500 w 3847"/>
                  <a:gd name="T65" fmla="*/ 1959 h 4194"/>
                  <a:gd name="T66" fmla="*/ 1535 w 3847"/>
                  <a:gd name="T67" fmla="*/ 2056 h 4194"/>
                  <a:gd name="T68" fmla="*/ 1518 w 3847"/>
                  <a:gd name="T69" fmla="*/ 2162 h 4194"/>
                  <a:gd name="T70" fmla="*/ 1500 w 3847"/>
                  <a:gd name="T71" fmla="*/ 2277 h 4194"/>
                  <a:gd name="T72" fmla="*/ 1649 w 3847"/>
                  <a:gd name="T73" fmla="*/ 2454 h 4194"/>
                  <a:gd name="T74" fmla="*/ 1711 w 3847"/>
                  <a:gd name="T75" fmla="*/ 2666 h 4194"/>
                  <a:gd name="T76" fmla="*/ 1658 w 3847"/>
                  <a:gd name="T77" fmla="*/ 3010 h 4194"/>
                  <a:gd name="T78" fmla="*/ 1737 w 3847"/>
                  <a:gd name="T79" fmla="*/ 3381 h 4194"/>
                  <a:gd name="T80" fmla="*/ 1834 w 3847"/>
                  <a:gd name="T81" fmla="*/ 3760 h 4194"/>
                  <a:gd name="T82" fmla="*/ 1966 w 3847"/>
                  <a:gd name="T83" fmla="*/ 4007 h 4194"/>
                  <a:gd name="T84" fmla="*/ 2002 w 3847"/>
                  <a:gd name="T85" fmla="*/ 4157 h 4194"/>
                  <a:gd name="T86" fmla="*/ 2205 w 3847"/>
                  <a:gd name="T87" fmla="*/ 4140 h 4194"/>
                  <a:gd name="T88" fmla="*/ 2452 w 3847"/>
                  <a:gd name="T89" fmla="*/ 4104 h 4194"/>
                  <a:gd name="T90" fmla="*/ 2796 w 3847"/>
                  <a:gd name="T91" fmla="*/ 3663 h 4194"/>
                  <a:gd name="T92" fmla="*/ 2937 w 3847"/>
                  <a:gd name="T93" fmla="*/ 3451 h 4194"/>
                  <a:gd name="T94" fmla="*/ 2902 w 3847"/>
                  <a:gd name="T95" fmla="*/ 3283 h 4194"/>
                  <a:gd name="T96" fmla="*/ 3149 w 3847"/>
                  <a:gd name="T97" fmla="*/ 3116 h 4194"/>
                  <a:gd name="T98" fmla="*/ 3219 w 3847"/>
                  <a:gd name="T99" fmla="*/ 2754 h 4194"/>
                  <a:gd name="T100" fmla="*/ 3149 w 3847"/>
                  <a:gd name="T101" fmla="*/ 2595 h 4194"/>
                  <a:gd name="T102" fmla="*/ 3228 w 3847"/>
                  <a:gd name="T103" fmla="*/ 2304 h 4194"/>
                  <a:gd name="T104" fmla="*/ 3502 w 3847"/>
                  <a:gd name="T105" fmla="*/ 2065 h 4194"/>
                  <a:gd name="T106" fmla="*/ 3846 w 3847"/>
                  <a:gd name="T107" fmla="*/ 1536 h 4194"/>
                  <a:gd name="T108" fmla="*/ 2858 w 3847"/>
                  <a:gd name="T109" fmla="*/ 2710 h 4194"/>
                  <a:gd name="T110" fmla="*/ 2911 w 3847"/>
                  <a:gd name="T111" fmla="*/ 2957 h 4194"/>
                  <a:gd name="T112" fmla="*/ 2840 w 3847"/>
                  <a:gd name="T113" fmla="*/ 2215 h 4194"/>
                  <a:gd name="T114" fmla="*/ 2725 w 3847"/>
                  <a:gd name="T115" fmla="*/ 2295 h 4194"/>
                  <a:gd name="T116" fmla="*/ 2849 w 3847"/>
                  <a:gd name="T117" fmla="*/ 2171 h 4194"/>
                  <a:gd name="T118" fmla="*/ 2584 w 3847"/>
                  <a:gd name="T119" fmla="*/ 2392 h 4194"/>
                  <a:gd name="T120" fmla="*/ 2664 w 3847"/>
                  <a:gd name="T121" fmla="*/ 2621 h 4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47" h="4194">
                    <a:moveTo>
                      <a:pt x="3837" y="1518"/>
                    </a:moveTo>
                    <a:lnTo>
                      <a:pt x="3837" y="1518"/>
                    </a:lnTo>
                    <a:lnTo>
                      <a:pt x="3828" y="1500"/>
                    </a:lnTo>
                    <a:lnTo>
                      <a:pt x="3819" y="1500"/>
                    </a:lnTo>
                    <a:lnTo>
                      <a:pt x="3819" y="1500"/>
                    </a:lnTo>
                    <a:lnTo>
                      <a:pt x="3811" y="1500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75" y="1527"/>
                    </a:lnTo>
                    <a:lnTo>
                      <a:pt x="3740" y="1536"/>
                    </a:lnTo>
                    <a:lnTo>
                      <a:pt x="3669" y="1544"/>
                    </a:lnTo>
                    <a:lnTo>
                      <a:pt x="3669" y="1544"/>
                    </a:lnTo>
                    <a:lnTo>
                      <a:pt x="3608" y="1544"/>
                    </a:lnTo>
                    <a:lnTo>
                      <a:pt x="3590" y="1553"/>
                    </a:lnTo>
                    <a:lnTo>
                      <a:pt x="3572" y="1562"/>
                    </a:lnTo>
                    <a:lnTo>
                      <a:pt x="3572" y="1562"/>
                    </a:lnTo>
                    <a:lnTo>
                      <a:pt x="3572" y="1571"/>
                    </a:lnTo>
                    <a:lnTo>
                      <a:pt x="3572" y="1571"/>
                    </a:lnTo>
                    <a:lnTo>
                      <a:pt x="3555" y="1571"/>
                    </a:lnTo>
                    <a:lnTo>
                      <a:pt x="3511" y="1571"/>
                    </a:lnTo>
                    <a:lnTo>
                      <a:pt x="3511" y="1571"/>
                    </a:lnTo>
                    <a:lnTo>
                      <a:pt x="3502" y="1580"/>
                    </a:lnTo>
                    <a:lnTo>
                      <a:pt x="3502" y="1580"/>
                    </a:lnTo>
                    <a:lnTo>
                      <a:pt x="3484" y="1589"/>
                    </a:lnTo>
                    <a:lnTo>
                      <a:pt x="3458" y="1597"/>
                    </a:lnTo>
                    <a:lnTo>
                      <a:pt x="3458" y="1597"/>
                    </a:lnTo>
                    <a:lnTo>
                      <a:pt x="3431" y="1589"/>
                    </a:lnTo>
                    <a:lnTo>
                      <a:pt x="3422" y="1571"/>
                    </a:lnTo>
                    <a:lnTo>
                      <a:pt x="3422" y="1571"/>
                    </a:lnTo>
                    <a:lnTo>
                      <a:pt x="3405" y="1553"/>
                    </a:lnTo>
                    <a:lnTo>
                      <a:pt x="3387" y="1544"/>
                    </a:lnTo>
                    <a:lnTo>
                      <a:pt x="3387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69" y="1536"/>
                    </a:lnTo>
                    <a:lnTo>
                      <a:pt x="3369" y="1536"/>
                    </a:lnTo>
                    <a:lnTo>
                      <a:pt x="3361" y="1536"/>
                    </a:lnTo>
                    <a:lnTo>
                      <a:pt x="3361" y="1536"/>
                    </a:lnTo>
                    <a:lnTo>
                      <a:pt x="3387" y="1518"/>
                    </a:lnTo>
                    <a:lnTo>
                      <a:pt x="3387" y="1518"/>
                    </a:lnTo>
                    <a:lnTo>
                      <a:pt x="3396" y="1509"/>
                    </a:lnTo>
                    <a:lnTo>
                      <a:pt x="3405" y="1500"/>
                    </a:lnTo>
                    <a:lnTo>
                      <a:pt x="3405" y="1500"/>
                    </a:lnTo>
                    <a:lnTo>
                      <a:pt x="3396" y="1491"/>
                    </a:lnTo>
                    <a:lnTo>
                      <a:pt x="3387" y="1474"/>
                    </a:lnTo>
                    <a:lnTo>
                      <a:pt x="3387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56"/>
                    </a:lnTo>
                    <a:lnTo>
                      <a:pt x="3369" y="1447"/>
                    </a:lnTo>
                    <a:lnTo>
                      <a:pt x="3369" y="1447"/>
                    </a:lnTo>
                    <a:lnTo>
                      <a:pt x="3325" y="1403"/>
                    </a:lnTo>
                    <a:lnTo>
                      <a:pt x="3316" y="1394"/>
                    </a:lnTo>
                    <a:lnTo>
                      <a:pt x="3316" y="1394"/>
                    </a:lnTo>
                    <a:lnTo>
                      <a:pt x="3290" y="1368"/>
                    </a:lnTo>
                    <a:lnTo>
                      <a:pt x="3263" y="1350"/>
                    </a:lnTo>
                    <a:lnTo>
                      <a:pt x="3246" y="1341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1" y="1324"/>
                    </a:lnTo>
                    <a:lnTo>
                      <a:pt x="3211" y="1324"/>
                    </a:lnTo>
                    <a:lnTo>
                      <a:pt x="3202" y="1306"/>
                    </a:lnTo>
                    <a:lnTo>
                      <a:pt x="3202" y="1306"/>
                    </a:lnTo>
                    <a:lnTo>
                      <a:pt x="3193" y="1306"/>
                    </a:lnTo>
                    <a:lnTo>
                      <a:pt x="3193" y="1306"/>
                    </a:lnTo>
                    <a:lnTo>
                      <a:pt x="3184" y="1297"/>
                    </a:lnTo>
                    <a:lnTo>
                      <a:pt x="3184" y="1297"/>
                    </a:lnTo>
                    <a:lnTo>
                      <a:pt x="3166" y="1271"/>
                    </a:lnTo>
                    <a:lnTo>
                      <a:pt x="3149" y="1227"/>
                    </a:lnTo>
                    <a:lnTo>
                      <a:pt x="3149" y="1227"/>
                    </a:lnTo>
                    <a:lnTo>
                      <a:pt x="3140" y="1200"/>
                    </a:lnTo>
                    <a:lnTo>
                      <a:pt x="3122" y="1174"/>
                    </a:lnTo>
                    <a:lnTo>
                      <a:pt x="3122" y="1174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22" y="1156"/>
                    </a:lnTo>
                    <a:lnTo>
                      <a:pt x="3122" y="1156"/>
                    </a:lnTo>
                    <a:lnTo>
                      <a:pt x="3113" y="1138"/>
                    </a:lnTo>
                    <a:lnTo>
                      <a:pt x="3113" y="1138"/>
                    </a:lnTo>
                    <a:lnTo>
                      <a:pt x="3096" y="1130"/>
                    </a:lnTo>
                    <a:lnTo>
                      <a:pt x="3096" y="1130"/>
                    </a:lnTo>
                    <a:lnTo>
                      <a:pt x="3078" y="1121"/>
                    </a:lnTo>
                    <a:lnTo>
                      <a:pt x="3078" y="1121"/>
                    </a:lnTo>
                    <a:lnTo>
                      <a:pt x="3069" y="1112"/>
                    </a:lnTo>
                    <a:lnTo>
                      <a:pt x="3061" y="1094"/>
                    </a:lnTo>
                    <a:lnTo>
                      <a:pt x="3052" y="1068"/>
                    </a:lnTo>
                    <a:lnTo>
                      <a:pt x="3052" y="1041"/>
                    </a:lnTo>
                    <a:lnTo>
                      <a:pt x="3052" y="1041"/>
                    </a:lnTo>
                    <a:lnTo>
                      <a:pt x="3043" y="988"/>
                    </a:lnTo>
                    <a:lnTo>
                      <a:pt x="3043" y="988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43" y="953"/>
                    </a:lnTo>
                    <a:lnTo>
                      <a:pt x="3043" y="953"/>
                    </a:lnTo>
                    <a:lnTo>
                      <a:pt x="3034" y="935"/>
                    </a:lnTo>
                    <a:lnTo>
                      <a:pt x="3025" y="918"/>
                    </a:lnTo>
                    <a:lnTo>
                      <a:pt x="3008" y="900"/>
                    </a:lnTo>
                    <a:lnTo>
                      <a:pt x="2981" y="882"/>
                    </a:lnTo>
                    <a:lnTo>
                      <a:pt x="2981" y="882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47"/>
                    </a:lnTo>
                    <a:lnTo>
                      <a:pt x="2963" y="829"/>
                    </a:lnTo>
                    <a:lnTo>
                      <a:pt x="2963" y="829"/>
                    </a:lnTo>
                    <a:lnTo>
                      <a:pt x="2963" y="812"/>
                    </a:lnTo>
                    <a:lnTo>
                      <a:pt x="2946" y="794"/>
                    </a:lnTo>
                    <a:lnTo>
                      <a:pt x="2946" y="794"/>
                    </a:lnTo>
                    <a:lnTo>
                      <a:pt x="2937" y="768"/>
                    </a:lnTo>
                    <a:lnTo>
                      <a:pt x="2937" y="768"/>
                    </a:lnTo>
                    <a:lnTo>
                      <a:pt x="2919" y="732"/>
                    </a:lnTo>
                    <a:lnTo>
                      <a:pt x="2902" y="706"/>
                    </a:lnTo>
                    <a:lnTo>
                      <a:pt x="2902" y="706"/>
                    </a:lnTo>
                    <a:lnTo>
                      <a:pt x="2893" y="688"/>
                    </a:lnTo>
                    <a:lnTo>
                      <a:pt x="2893" y="688"/>
                    </a:lnTo>
                    <a:lnTo>
                      <a:pt x="2875" y="662"/>
                    </a:lnTo>
                    <a:lnTo>
                      <a:pt x="2875" y="662"/>
                    </a:lnTo>
                    <a:lnTo>
                      <a:pt x="2875" y="653"/>
                    </a:lnTo>
                    <a:lnTo>
                      <a:pt x="2875" y="653"/>
                    </a:lnTo>
                    <a:lnTo>
                      <a:pt x="2866" y="635"/>
                    </a:lnTo>
                    <a:lnTo>
                      <a:pt x="2866" y="635"/>
                    </a:lnTo>
                    <a:lnTo>
                      <a:pt x="2858" y="626"/>
                    </a:lnTo>
                    <a:lnTo>
                      <a:pt x="2858" y="626"/>
                    </a:lnTo>
                    <a:lnTo>
                      <a:pt x="2858" y="618"/>
                    </a:lnTo>
                    <a:lnTo>
                      <a:pt x="2858" y="618"/>
                    </a:lnTo>
                    <a:lnTo>
                      <a:pt x="2849" y="600"/>
                    </a:lnTo>
                    <a:lnTo>
                      <a:pt x="2849" y="600"/>
                    </a:lnTo>
                    <a:lnTo>
                      <a:pt x="2849" y="582"/>
                    </a:lnTo>
                    <a:lnTo>
                      <a:pt x="2831" y="565"/>
                    </a:lnTo>
                    <a:lnTo>
                      <a:pt x="2831" y="565"/>
                    </a:lnTo>
                    <a:lnTo>
                      <a:pt x="2831" y="556"/>
                    </a:lnTo>
                    <a:lnTo>
                      <a:pt x="2831" y="556"/>
                    </a:lnTo>
                    <a:lnTo>
                      <a:pt x="2813" y="547"/>
                    </a:lnTo>
                    <a:lnTo>
                      <a:pt x="2813" y="547"/>
                    </a:lnTo>
                    <a:lnTo>
                      <a:pt x="2805" y="538"/>
                    </a:lnTo>
                    <a:lnTo>
                      <a:pt x="2805" y="538"/>
                    </a:lnTo>
                    <a:lnTo>
                      <a:pt x="2787" y="494"/>
                    </a:lnTo>
                    <a:lnTo>
                      <a:pt x="2778" y="459"/>
                    </a:lnTo>
                    <a:lnTo>
                      <a:pt x="2778" y="459"/>
                    </a:lnTo>
                    <a:lnTo>
                      <a:pt x="2796" y="503"/>
                    </a:lnTo>
                    <a:lnTo>
                      <a:pt x="2796" y="503"/>
                    </a:lnTo>
                    <a:lnTo>
                      <a:pt x="2805" y="503"/>
                    </a:lnTo>
                    <a:lnTo>
                      <a:pt x="2805" y="503"/>
                    </a:lnTo>
                    <a:lnTo>
                      <a:pt x="2813" y="520"/>
                    </a:lnTo>
                    <a:lnTo>
                      <a:pt x="2813" y="520"/>
                    </a:lnTo>
                    <a:lnTo>
                      <a:pt x="2840" y="565"/>
                    </a:lnTo>
                    <a:lnTo>
                      <a:pt x="2849" y="582"/>
                    </a:lnTo>
                    <a:lnTo>
                      <a:pt x="2866" y="591"/>
                    </a:lnTo>
                    <a:lnTo>
                      <a:pt x="2866" y="591"/>
                    </a:lnTo>
                    <a:lnTo>
                      <a:pt x="2884" y="582"/>
                    </a:lnTo>
                    <a:lnTo>
                      <a:pt x="2884" y="582"/>
                    </a:lnTo>
                    <a:lnTo>
                      <a:pt x="2893" y="556"/>
                    </a:lnTo>
                    <a:lnTo>
                      <a:pt x="2902" y="529"/>
                    </a:lnTo>
                    <a:lnTo>
                      <a:pt x="2902" y="529"/>
                    </a:lnTo>
                    <a:lnTo>
                      <a:pt x="2911" y="512"/>
                    </a:lnTo>
                    <a:lnTo>
                      <a:pt x="2911" y="512"/>
                    </a:lnTo>
                    <a:lnTo>
                      <a:pt x="2919" y="494"/>
                    </a:lnTo>
                    <a:lnTo>
                      <a:pt x="2919" y="485"/>
                    </a:lnTo>
                    <a:lnTo>
                      <a:pt x="2919" y="476"/>
                    </a:lnTo>
                    <a:lnTo>
                      <a:pt x="2919" y="476"/>
                    </a:lnTo>
                    <a:lnTo>
                      <a:pt x="2919" y="467"/>
                    </a:lnTo>
                    <a:lnTo>
                      <a:pt x="2893" y="388"/>
                    </a:lnTo>
                    <a:lnTo>
                      <a:pt x="2893" y="388"/>
                    </a:lnTo>
                    <a:lnTo>
                      <a:pt x="2884" y="379"/>
                    </a:lnTo>
                    <a:lnTo>
                      <a:pt x="2875" y="379"/>
                    </a:lnTo>
                    <a:lnTo>
                      <a:pt x="2858" y="379"/>
                    </a:lnTo>
                    <a:lnTo>
                      <a:pt x="2858" y="379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778" y="370"/>
                    </a:lnTo>
                    <a:lnTo>
                      <a:pt x="2743" y="362"/>
                    </a:lnTo>
                    <a:lnTo>
                      <a:pt x="2743" y="362"/>
                    </a:lnTo>
                    <a:lnTo>
                      <a:pt x="2734" y="353"/>
                    </a:lnTo>
                    <a:lnTo>
                      <a:pt x="2734" y="353"/>
                    </a:lnTo>
                    <a:lnTo>
                      <a:pt x="2708" y="353"/>
                    </a:lnTo>
                    <a:lnTo>
                      <a:pt x="2708" y="353"/>
                    </a:lnTo>
                    <a:lnTo>
                      <a:pt x="2655" y="362"/>
                    </a:lnTo>
                    <a:lnTo>
                      <a:pt x="2619" y="379"/>
                    </a:lnTo>
                    <a:lnTo>
                      <a:pt x="2619" y="379"/>
                    </a:lnTo>
                    <a:lnTo>
                      <a:pt x="2611" y="379"/>
                    </a:lnTo>
                    <a:lnTo>
                      <a:pt x="2611" y="379"/>
                    </a:lnTo>
                    <a:lnTo>
                      <a:pt x="2593" y="388"/>
                    </a:lnTo>
                    <a:lnTo>
                      <a:pt x="2558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22" y="370"/>
                    </a:lnTo>
                    <a:lnTo>
                      <a:pt x="2522" y="370"/>
                    </a:lnTo>
                    <a:lnTo>
                      <a:pt x="2496" y="362"/>
                    </a:lnTo>
                    <a:lnTo>
                      <a:pt x="2452" y="353"/>
                    </a:lnTo>
                    <a:lnTo>
                      <a:pt x="2452" y="353"/>
                    </a:lnTo>
                    <a:lnTo>
                      <a:pt x="2390" y="344"/>
                    </a:lnTo>
                    <a:lnTo>
                      <a:pt x="2390" y="344"/>
                    </a:lnTo>
                    <a:lnTo>
                      <a:pt x="2381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64" y="326"/>
                    </a:lnTo>
                    <a:lnTo>
                      <a:pt x="2346" y="326"/>
                    </a:lnTo>
                    <a:lnTo>
                      <a:pt x="2319" y="317"/>
                    </a:lnTo>
                    <a:lnTo>
                      <a:pt x="2319" y="317"/>
                    </a:lnTo>
                    <a:lnTo>
                      <a:pt x="2293" y="317"/>
                    </a:lnTo>
                    <a:lnTo>
                      <a:pt x="2293" y="317"/>
                    </a:lnTo>
                    <a:lnTo>
                      <a:pt x="2266" y="309"/>
                    </a:lnTo>
                    <a:lnTo>
                      <a:pt x="2258" y="300"/>
                    </a:lnTo>
                    <a:lnTo>
                      <a:pt x="2258" y="300"/>
                    </a:lnTo>
                    <a:lnTo>
                      <a:pt x="2231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169" y="273"/>
                    </a:lnTo>
                    <a:lnTo>
                      <a:pt x="2134" y="282"/>
                    </a:lnTo>
                    <a:lnTo>
                      <a:pt x="2081" y="317"/>
                    </a:lnTo>
                    <a:lnTo>
                      <a:pt x="2081" y="317"/>
                    </a:lnTo>
                    <a:lnTo>
                      <a:pt x="2072" y="326"/>
                    </a:lnTo>
                    <a:lnTo>
                      <a:pt x="2072" y="344"/>
                    </a:lnTo>
                    <a:lnTo>
                      <a:pt x="2072" y="344"/>
                    </a:lnTo>
                    <a:lnTo>
                      <a:pt x="2072" y="353"/>
                    </a:lnTo>
                    <a:lnTo>
                      <a:pt x="2072" y="353"/>
                    </a:lnTo>
                    <a:lnTo>
                      <a:pt x="2072" y="362"/>
                    </a:lnTo>
                    <a:lnTo>
                      <a:pt x="2072" y="362"/>
                    </a:lnTo>
                    <a:lnTo>
                      <a:pt x="2072" y="379"/>
                    </a:lnTo>
                    <a:lnTo>
                      <a:pt x="2072" y="379"/>
                    </a:lnTo>
                    <a:lnTo>
                      <a:pt x="2081" y="397"/>
                    </a:lnTo>
                    <a:lnTo>
                      <a:pt x="2072" y="406"/>
                    </a:lnTo>
                    <a:lnTo>
                      <a:pt x="2072" y="406"/>
                    </a:lnTo>
                    <a:lnTo>
                      <a:pt x="2064" y="414"/>
                    </a:lnTo>
                    <a:lnTo>
                      <a:pt x="2046" y="423"/>
                    </a:lnTo>
                    <a:lnTo>
                      <a:pt x="2046" y="423"/>
                    </a:lnTo>
                    <a:lnTo>
                      <a:pt x="2019" y="414"/>
                    </a:lnTo>
                    <a:lnTo>
                      <a:pt x="2002" y="406"/>
                    </a:lnTo>
                    <a:lnTo>
                      <a:pt x="2002" y="406"/>
                    </a:lnTo>
                    <a:lnTo>
                      <a:pt x="1975" y="388"/>
                    </a:lnTo>
                    <a:lnTo>
                      <a:pt x="1949" y="379"/>
                    </a:lnTo>
                    <a:lnTo>
                      <a:pt x="1896" y="370"/>
                    </a:lnTo>
                    <a:lnTo>
                      <a:pt x="1896" y="370"/>
                    </a:lnTo>
                    <a:lnTo>
                      <a:pt x="1869" y="362"/>
                    </a:lnTo>
                    <a:lnTo>
                      <a:pt x="1852" y="353"/>
                    </a:lnTo>
                    <a:lnTo>
                      <a:pt x="1852" y="353"/>
                    </a:lnTo>
                    <a:lnTo>
                      <a:pt x="1843" y="344"/>
                    </a:lnTo>
                    <a:lnTo>
                      <a:pt x="1843" y="344"/>
                    </a:lnTo>
                    <a:lnTo>
                      <a:pt x="1843" y="326"/>
                    </a:lnTo>
                    <a:lnTo>
                      <a:pt x="1843" y="326"/>
                    </a:lnTo>
                    <a:lnTo>
                      <a:pt x="1834" y="317"/>
                    </a:lnTo>
                    <a:lnTo>
                      <a:pt x="1825" y="309"/>
                    </a:lnTo>
                    <a:lnTo>
                      <a:pt x="1808" y="300"/>
                    </a:lnTo>
                    <a:lnTo>
                      <a:pt x="1808" y="300"/>
                    </a:lnTo>
                    <a:lnTo>
                      <a:pt x="1790" y="291"/>
                    </a:lnTo>
                    <a:lnTo>
                      <a:pt x="1790" y="291"/>
                    </a:lnTo>
                    <a:lnTo>
                      <a:pt x="1772" y="291"/>
                    </a:lnTo>
                    <a:lnTo>
                      <a:pt x="1772" y="291"/>
                    </a:lnTo>
                    <a:lnTo>
                      <a:pt x="1764" y="282"/>
                    </a:lnTo>
                    <a:lnTo>
                      <a:pt x="1764" y="282"/>
                    </a:lnTo>
                    <a:lnTo>
                      <a:pt x="1746" y="282"/>
                    </a:lnTo>
                    <a:lnTo>
                      <a:pt x="1719" y="273"/>
                    </a:lnTo>
                    <a:lnTo>
                      <a:pt x="1719" y="273"/>
                    </a:lnTo>
                    <a:lnTo>
                      <a:pt x="1693" y="282"/>
                    </a:lnTo>
                    <a:lnTo>
                      <a:pt x="1693" y="282"/>
                    </a:lnTo>
                    <a:lnTo>
                      <a:pt x="1649" y="273"/>
                    </a:lnTo>
                    <a:lnTo>
                      <a:pt x="1649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22" y="273"/>
                    </a:lnTo>
                    <a:lnTo>
                      <a:pt x="1622" y="273"/>
                    </a:lnTo>
                    <a:lnTo>
                      <a:pt x="1614" y="256"/>
                    </a:lnTo>
                    <a:lnTo>
                      <a:pt x="1614" y="256"/>
                    </a:lnTo>
                    <a:lnTo>
                      <a:pt x="1605" y="238"/>
                    </a:lnTo>
                    <a:lnTo>
                      <a:pt x="1605" y="229"/>
                    </a:lnTo>
                    <a:lnTo>
                      <a:pt x="1605" y="229"/>
                    </a:lnTo>
                    <a:lnTo>
                      <a:pt x="1588" y="229"/>
                    </a:lnTo>
                    <a:lnTo>
                      <a:pt x="1579" y="229"/>
                    </a:lnTo>
                    <a:lnTo>
                      <a:pt x="1579" y="229"/>
                    </a:lnTo>
                    <a:lnTo>
                      <a:pt x="1562" y="229"/>
                    </a:lnTo>
                    <a:lnTo>
                      <a:pt x="1562" y="229"/>
                    </a:lnTo>
                    <a:lnTo>
                      <a:pt x="1553" y="220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62" y="203"/>
                    </a:lnTo>
                    <a:lnTo>
                      <a:pt x="1562" y="203"/>
                    </a:lnTo>
                    <a:lnTo>
                      <a:pt x="1570" y="203"/>
                    </a:lnTo>
                    <a:lnTo>
                      <a:pt x="1570" y="203"/>
                    </a:lnTo>
                    <a:lnTo>
                      <a:pt x="1570" y="194"/>
                    </a:lnTo>
                    <a:lnTo>
                      <a:pt x="1570" y="194"/>
                    </a:lnTo>
                    <a:lnTo>
                      <a:pt x="1588" y="185"/>
                    </a:lnTo>
                    <a:lnTo>
                      <a:pt x="1588" y="185"/>
                    </a:lnTo>
                    <a:lnTo>
                      <a:pt x="1605" y="167"/>
                    </a:lnTo>
                    <a:lnTo>
                      <a:pt x="1605" y="141"/>
                    </a:lnTo>
                    <a:lnTo>
                      <a:pt x="1605" y="141"/>
                    </a:lnTo>
                    <a:lnTo>
                      <a:pt x="1605" y="114"/>
                    </a:lnTo>
                    <a:lnTo>
                      <a:pt x="1588" y="97"/>
                    </a:lnTo>
                    <a:lnTo>
                      <a:pt x="1588" y="97"/>
                    </a:lnTo>
                    <a:lnTo>
                      <a:pt x="1579" y="88"/>
                    </a:lnTo>
                    <a:lnTo>
                      <a:pt x="1579" y="88"/>
                    </a:lnTo>
                    <a:lnTo>
                      <a:pt x="1588" y="70"/>
                    </a:lnTo>
                    <a:lnTo>
                      <a:pt x="1588" y="70"/>
                    </a:lnTo>
                    <a:lnTo>
                      <a:pt x="1596" y="70"/>
                    </a:lnTo>
                    <a:lnTo>
                      <a:pt x="1596" y="70"/>
                    </a:lnTo>
                    <a:lnTo>
                      <a:pt x="1605" y="61"/>
                    </a:lnTo>
                    <a:lnTo>
                      <a:pt x="1605" y="53"/>
                    </a:lnTo>
                    <a:lnTo>
                      <a:pt x="1605" y="53"/>
                    </a:lnTo>
                    <a:lnTo>
                      <a:pt x="1605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70" y="35"/>
                    </a:lnTo>
                    <a:lnTo>
                      <a:pt x="1570" y="35"/>
                    </a:lnTo>
                    <a:lnTo>
                      <a:pt x="1570" y="26"/>
                    </a:lnTo>
                    <a:lnTo>
                      <a:pt x="1570" y="26"/>
                    </a:lnTo>
                    <a:lnTo>
                      <a:pt x="1553" y="8"/>
                    </a:lnTo>
                    <a:lnTo>
                      <a:pt x="1526" y="0"/>
                    </a:lnTo>
                    <a:lnTo>
                      <a:pt x="1526" y="0"/>
                    </a:lnTo>
                    <a:lnTo>
                      <a:pt x="1500" y="8"/>
                    </a:lnTo>
                    <a:lnTo>
                      <a:pt x="1473" y="17"/>
                    </a:lnTo>
                    <a:lnTo>
                      <a:pt x="1473" y="17"/>
                    </a:lnTo>
                    <a:lnTo>
                      <a:pt x="1473" y="26"/>
                    </a:lnTo>
                    <a:lnTo>
                      <a:pt x="1473" y="26"/>
                    </a:lnTo>
                    <a:lnTo>
                      <a:pt x="1465" y="26"/>
                    </a:lnTo>
                    <a:lnTo>
                      <a:pt x="1465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29" y="17"/>
                    </a:lnTo>
                    <a:lnTo>
                      <a:pt x="1429" y="17"/>
                    </a:lnTo>
                    <a:lnTo>
                      <a:pt x="1403" y="8"/>
                    </a:lnTo>
                    <a:lnTo>
                      <a:pt x="1403" y="8"/>
                    </a:lnTo>
                    <a:lnTo>
                      <a:pt x="1394" y="8"/>
                    </a:lnTo>
                    <a:lnTo>
                      <a:pt x="1385" y="8"/>
                    </a:lnTo>
                    <a:lnTo>
                      <a:pt x="1385" y="8"/>
                    </a:lnTo>
                    <a:lnTo>
                      <a:pt x="1376" y="8"/>
                    </a:lnTo>
                    <a:lnTo>
                      <a:pt x="1376" y="8"/>
                    </a:lnTo>
                    <a:lnTo>
                      <a:pt x="1359" y="17"/>
                    </a:lnTo>
                    <a:lnTo>
                      <a:pt x="1359" y="17"/>
                    </a:lnTo>
                    <a:lnTo>
                      <a:pt x="1332" y="17"/>
                    </a:lnTo>
                    <a:lnTo>
                      <a:pt x="1332" y="17"/>
                    </a:lnTo>
                    <a:lnTo>
                      <a:pt x="1323" y="17"/>
                    </a:lnTo>
                    <a:lnTo>
                      <a:pt x="1323" y="17"/>
                    </a:lnTo>
                    <a:lnTo>
                      <a:pt x="1315" y="26"/>
                    </a:lnTo>
                    <a:lnTo>
                      <a:pt x="1315" y="26"/>
                    </a:lnTo>
                    <a:lnTo>
                      <a:pt x="1288" y="35"/>
                    </a:lnTo>
                    <a:lnTo>
                      <a:pt x="1270" y="35"/>
                    </a:lnTo>
                    <a:lnTo>
                      <a:pt x="1270" y="35"/>
                    </a:lnTo>
                    <a:lnTo>
                      <a:pt x="1262" y="26"/>
                    </a:lnTo>
                    <a:lnTo>
                      <a:pt x="1235" y="26"/>
                    </a:lnTo>
                    <a:lnTo>
                      <a:pt x="1235" y="26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23" y="53"/>
                    </a:lnTo>
                    <a:lnTo>
                      <a:pt x="997" y="70"/>
                    </a:lnTo>
                    <a:lnTo>
                      <a:pt x="997" y="70"/>
                    </a:lnTo>
                    <a:lnTo>
                      <a:pt x="988" y="79"/>
                    </a:lnTo>
                    <a:lnTo>
                      <a:pt x="988" y="79"/>
                    </a:lnTo>
                    <a:lnTo>
                      <a:pt x="970" y="88"/>
                    </a:lnTo>
                    <a:lnTo>
                      <a:pt x="970" y="88"/>
                    </a:lnTo>
                    <a:lnTo>
                      <a:pt x="944" y="97"/>
                    </a:lnTo>
                    <a:lnTo>
                      <a:pt x="918" y="106"/>
                    </a:lnTo>
                    <a:lnTo>
                      <a:pt x="873" y="132"/>
                    </a:lnTo>
                    <a:lnTo>
                      <a:pt x="873" y="132"/>
                    </a:lnTo>
                    <a:lnTo>
                      <a:pt x="873" y="141"/>
                    </a:lnTo>
                    <a:lnTo>
                      <a:pt x="873" y="141"/>
                    </a:lnTo>
                    <a:lnTo>
                      <a:pt x="856" y="141"/>
                    </a:lnTo>
                    <a:lnTo>
                      <a:pt x="856" y="141"/>
                    </a:lnTo>
                    <a:lnTo>
                      <a:pt x="847" y="141"/>
                    </a:lnTo>
                    <a:lnTo>
                      <a:pt x="847" y="141"/>
                    </a:lnTo>
                    <a:lnTo>
                      <a:pt x="829" y="132"/>
                    </a:lnTo>
                    <a:lnTo>
                      <a:pt x="829" y="132"/>
                    </a:lnTo>
                    <a:lnTo>
                      <a:pt x="812" y="132"/>
                    </a:lnTo>
                    <a:lnTo>
                      <a:pt x="812" y="132"/>
                    </a:lnTo>
                    <a:lnTo>
                      <a:pt x="794" y="123"/>
                    </a:lnTo>
                    <a:lnTo>
                      <a:pt x="768" y="123"/>
                    </a:lnTo>
                    <a:lnTo>
                      <a:pt x="768" y="123"/>
                    </a:lnTo>
                    <a:lnTo>
                      <a:pt x="750" y="132"/>
                    </a:lnTo>
                    <a:lnTo>
                      <a:pt x="750" y="132"/>
                    </a:lnTo>
                    <a:lnTo>
                      <a:pt x="732" y="132"/>
                    </a:lnTo>
                    <a:lnTo>
                      <a:pt x="732" y="132"/>
                    </a:lnTo>
                    <a:lnTo>
                      <a:pt x="723" y="132"/>
                    </a:lnTo>
                    <a:lnTo>
                      <a:pt x="697" y="114"/>
                    </a:lnTo>
                    <a:lnTo>
                      <a:pt x="697" y="114"/>
                    </a:lnTo>
                    <a:lnTo>
                      <a:pt x="670" y="97"/>
                    </a:lnTo>
                    <a:lnTo>
                      <a:pt x="653" y="88"/>
                    </a:lnTo>
                    <a:lnTo>
                      <a:pt x="653" y="88"/>
                    </a:lnTo>
                    <a:lnTo>
                      <a:pt x="644" y="88"/>
                    </a:lnTo>
                    <a:lnTo>
                      <a:pt x="635" y="97"/>
                    </a:lnTo>
                    <a:lnTo>
                      <a:pt x="635" y="97"/>
                    </a:lnTo>
                    <a:lnTo>
                      <a:pt x="609" y="141"/>
                    </a:lnTo>
                    <a:lnTo>
                      <a:pt x="609" y="141"/>
                    </a:lnTo>
                    <a:lnTo>
                      <a:pt x="600" y="158"/>
                    </a:lnTo>
                    <a:lnTo>
                      <a:pt x="573" y="211"/>
                    </a:lnTo>
                    <a:lnTo>
                      <a:pt x="573" y="211"/>
                    </a:lnTo>
                    <a:lnTo>
                      <a:pt x="556" y="220"/>
                    </a:lnTo>
                    <a:lnTo>
                      <a:pt x="538" y="229"/>
                    </a:lnTo>
                    <a:lnTo>
                      <a:pt x="494" y="247"/>
                    </a:lnTo>
                    <a:lnTo>
                      <a:pt x="494" y="247"/>
                    </a:lnTo>
                    <a:lnTo>
                      <a:pt x="476" y="247"/>
                    </a:lnTo>
                    <a:lnTo>
                      <a:pt x="468" y="264"/>
                    </a:lnTo>
                    <a:lnTo>
                      <a:pt x="468" y="264"/>
                    </a:lnTo>
                    <a:lnTo>
                      <a:pt x="459" y="273"/>
                    </a:lnTo>
                    <a:lnTo>
                      <a:pt x="459" y="273"/>
                    </a:lnTo>
                    <a:lnTo>
                      <a:pt x="450" y="291"/>
                    </a:lnTo>
                    <a:lnTo>
                      <a:pt x="450" y="291"/>
                    </a:lnTo>
                    <a:lnTo>
                      <a:pt x="441" y="300"/>
                    </a:lnTo>
                    <a:lnTo>
                      <a:pt x="432" y="309"/>
                    </a:lnTo>
                    <a:lnTo>
                      <a:pt x="432" y="309"/>
                    </a:lnTo>
                    <a:lnTo>
                      <a:pt x="423" y="326"/>
                    </a:lnTo>
                    <a:lnTo>
                      <a:pt x="423" y="326"/>
                    </a:lnTo>
                    <a:lnTo>
                      <a:pt x="423" y="335"/>
                    </a:lnTo>
                    <a:lnTo>
                      <a:pt x="415" y="344"/>
                    </a:lnTo>
                    <a:lnTo>
                      <a:pt x="415" y="344"/>
                    </a:lnTo>
                    <a:lnTo>
                      <a:pt x="406" y="362"/>
                    </a:lnTo>
                    <a:lnTo>
                      <a:pt x="397" y="388"/>
                    </a:lnTo>
                    <a:lnTo>
                      <a:pt x="415" y="432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388" y="485"/>
                    </a:lnTo>
                    <a:lnTo>
                      <a:pt x="353" y="520"/>
                    </a:lnTo>
                    <a:lnTo>
                      <a:pt x="353" y="520"/>
                    </a:lnTo>
                    <a:lnTo>
                      <a:pt x="335" y="529"/>
                    </a:lnTo>
                    <a:lnTo>
                      <a:pt x="318" y="547"/>
                    </a:lnTo>
                    <a:lnTo>
                      <a:pt x="318" y="547"/>
                    </a:lnTo>
                    <a:lnTo>
                      <a:pt x="300" y="565"/>
                    </a:lnTo>
                    <a:lnTo>
                      <a:pt x="265" y="573"/>
                    </a:lnTo>
                    <a:lnTo>
                      <a:pt x="265" y="573"/>
                    </a:lnTo>
                    <a:lnTo>
                      <a:pt x="256" y="573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38" y="591"/>
                    </a:lnTo>
                    <a:lnTo>
                      <a:pt x="238" y="591"/>
                    </a:lnTo>
                    <a:lnTo>
                      <a:pt x="221" y="591"/>
                    </a:lnTo>
                    <a:lnTo>
                      <a:pt x="221" y="591"/>
                    </a:lnTo>
                    <a:lnTo>
                      <a:pt x="203" y="618"/>
                    </a:lnTo>
                    <a:lnTo>
                      <a:pt x="194" y="644"/>
                    </a:lnTo>
                    <a:lnTo>
                      <a:pt x="194" y="644"/>
                    </a:lnTo>
                    <a:lnTo>
                      <a:pt x="176" y="662"/>
                    </a:lnTo>
                    <a:lnTo>
                      <a:pt x="176" y="662"/>
                    </a:lnTo>
                    <a:lnTo>
                      <a:pt x="159" y="679"/>
                    </a:lnTo>
                    <a:lnTo>
                      <a:pt x="159" y="679"/>
                    </a:lnTo>
                    <a:lnTo>
                      <a:pt x="132" y="715"/>
                    </a:lnTo>
                    <a:lnTo>
                      <a:pt x="123" y="732"/>
                    </a:lnTo>
                    <a:lnTo>
                      <a:pt x="115" y="750"/>
                    </a:lnTo>
                    <a:lnTo>
                      <a:pt x="115" y="750"/>
                    </a:lnTo>
                    <a:lnTo>
                      <a:pt x="106" y="785"/>
                    </a:lnTo>
                    <a:lnTo>
                      <a:pt x="71" y="821"/>
                    </a:lnTo>
                    <a:lnTo>
                      <a:pt x="71" y="821"/>
                    </a:lnTo>
                    <a:lnTo>
                      <a:pt x="44" y="865"/>
                    </a:lnTo>
                    <a:lnTo>
                      <a:pt x="18" y="918"/>
                    </a:lnTo>
                    <a:lnTo>
                      <a:pt x="18" y="918"/>
                    </a:lnTo>
                    <a:lnTo>
                      <a:pt x="9" y="944"/>
                    </a:lnTo>
                    <a:lnTo>
                      <a:pt x="0" y="962"/>
                    </a:lnTo>
                    <a:lnTo>
                      <a:pt x="0" y="962"/>
                    </a:lnTo>
                    <a:lnTo>
                      <a:pt x="0" y="971"/>
                    </a:lnTo>
                    <a:lnTo>
                      <a:pt x="0" y="971"/>
                    </a:lnTo>
                    <a:lnTo>
                      <a:pt x="0" y="979"/>
                    </a:lnTo>
                    <a:lnTo>
                      <a:pt x="0" y="979"/>
                    </a:lnTo>
                    <a:lnTo>
                      <a:pt x="9" y="1015"/>
                    </a:lnTo>
                    <a:lnTo>
                      <a:pt x="26" y="1032"/>
                    </a:lnTo>
                    <a:lnTo>
                      <a:pt x="35" y="1032"/>
                    </a:lnTo>
                    <a:lnTo>
                      <a:pt x="35" y="1032"/>
                    </a:lnTo>
                    <a:lnTo>
                      <a:pt x="35" y="1041"/>
                    </a:lnTo>
                    <a:lnTo>
                      <a:pt x="35" y="1059"/>
                    </a:lnTo>
                    <a:lnTo>
                      <a:pt x="35" y="1059"/>
                    </a:lnTo>
                    <a:lnTo>
                      <a:pt x="35" y="1068"/>
                    </a:lnTo>
                    <a:lnTo>
                      <a:pt x="35" y="1068"/>
                    </a:lnTo>
                    <a:lnTo>
                      <a:pt x="35" y="1094"/>
                    </a:lnTo>
                    <a:lnTo>
                      <a:pt x="44" y="1121"/>
                    </a:lnTo>
                    <a:lnTo>
                      <a:pt x="44" y="1121"/>
                    </a:lnTo>
                    <a:lnTo>
                      <a:pt x="44" y="1130"/>
                    </a:lnTo>
                    <a:lnTo>
                      <a:pt x="44" y="1130"/>
                    </a:lnTo>
                    <a:lnTo>
                      <a:pt x="53" y="1147"/>
                    </a:lnTo>
                    <a:lnTo>
                      <a:pt x="53" y="1165"/>
                    </a:lnTo>
                    <a:lnTo>
                      <a:pt x="44" y="1191"/>
                    </a:lnTo>
                    <a:lnTo>
                      <a:pt x="26" y="1218"/>
                    </a:lnTo>
                    <a:lnTo>
                      <a:pt x="26" y="1218"/>
                    </a:lnTo>
                    <a:lnTo>
                      <a:pt x="18" y="1235"/>
                    </a:lnTo>
                    <a:lnTo>
                      <a:pt x="18" y="1244"/>
                    </a:lnTo>
                    <a:lnTo>
                      <a:pt x="18" y="1244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71"/>
                    </a:lnTo>
                    <a:lnTo>
                      <a:pt x="26" y="1271"/>
                    </a:lnTo>
                    <a:lnTo>
                      <a:pt x="18" y="1280"/>
                    </a:lnTo>
                    <a:lnTo>
                      <a:pt x="18" y="1280"/>
                    </a:lnTo>
                    <a:lnTo>
                      <a:pt x="9" y="1297"/>
                    </a:lnTo>
                    <a:lnTo>
                      <a:pt x="9" y="1297"/>
                    </a:lnTo>
                    <a:lnTo>
                      <a:pt x="0" y="1315"/>
                    </a:lnTo>
                    <a:lnTo>
                      <a:pt x="0" y="1315"/>
                    </a:lnTo>
                    <a:lnTo>
                      <a:pt x="0" y="1333"/>
                    </a:lnTo>
                    <a:lnTo>
                      <a:pt x="0" y="1350"/>
                    </a:lnTo>
                    <a:lnTo>
                      <a:pt x="0" y="1350"/>
                    </a:lnTo>
                    <a:lnTo>
                      <a:pt x="9" y="1377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30"/>
                    </a:lnTo>
                    <a:lnTo>
                      <a:pt x="26" y="1430"/>
                    </a:lnTo>
                    <a:lnTo>
                      <a:pt x="26" y="1438"/>
                    </a:lnTo>
                    <a:lnTo>
                      <a:pt x="26" y="1438"/>
                    </a:lnTo>
                    <a:lnTo>
                      <a:pt x="18" y="1447"/>
                    </a:lnTo>
                    <a:lnTo>
                      <a:pt x="18" y="1465"/>
                    </a:lnTo>
                    <a:lnTo>
                      <a:pt x="18" y="1465"/>
                    </a:lnTo>
                    <a:lnTo>
                      <a:pt x="26" y="1474"/>
                    </a:lnTo>
                    <a:lnTo>
                      <a:pt x="35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91"/>
                    </a:lnTo>
                    <a:lnTo>
                      <a:pt x="62" y="1500"/>
                    </a:lnTo>
                    <a:lnTo>
                      <a:pt x="62" y="1500"/>
                    </a:lnTo>
                    <a:lnTo>
                      <a:pt x="71" y="1509"/>
                    </a:lnTo>
                    <a:lnTo>
                      <a:pt x="88" y="1509"/>
                    </a:lnTo>
                    <a:lnTo>
                      <a:pt x="88" y="1509"/>
                    </a:lnTo>
                    <a:lnTo>
                      <a:pt x="97" y="1518"/>
                    </a:lnTo>
                    <a:lnTo>
                      <a:pt x="97" y="1527"/>
                    </a:lnTo>
                    <a:lnTo>
                      <a:pt x="97" y="1527"/>
                    </a:lnTo>
                    <a:lnTo>
                      <a:pt x="97" y="1544"/>
                    </a:lnTo>
                    <a:lnTo>
                      <a:pt x="106" y="1553"/>
                    </a:lnTo>
                    <a:lnTo>
                      <a:pt x="106" y="1553"/>
                    </a:lnTo>
                    <a:lnTo>
                      <a:pt x="115" y="1553"/>
                    </a:lnTo>
                    <a:lnTo>
                      <a:pt x="115" y="1553"/>
                    </a:lnTo>
                    <a:lnTo>
                      <a:pt x="115" y="1562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41" y="1597"/>
                    </a:lnTo>
                    <a:lnTo>
                      <a:pt x="150" y="1606"/>
                    </a:lnTo>
                    <a:lnTo>
                      <a:pt x="150" y="1606"/>
                    </a:lnTo>
                    <a:lnTo>
                      <a:pt x="185" y="1633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68"/>
                    </a:lnTo>
                    <a:lnTo>
                      <a:pt x="212" y="1668"/>
                    </a:lnTo>
                    <a:lnTo>
                      <a:pt x="212" y="1677"/>
                    </a:lnTo>
                    <a:lnTo>
                      <a:pt x="221" y="1686"/>
                    </a:lnTo>
                    <a:lnTo>
                      <a:pt x="221" y="1686"/>
                    </a:lnTo>
                    <a:lnTo>
                      <a:pt x="221" y="1694"/>
                    </a:lnTo>
                    <a:lnTo>
                      <a:pt x="221" y="1694"/>
                    </a:lnTo>
                    <a:lnTo>
                      <a:pt x="238" y="1739"/>
                    </a:lnTo>
                    <a:lnTo>
                      <a:pt x="265" y="1756"/>
                    </a:lnTo>
                    <a:lnTo>
                      <a:pt x="265" y="1756"/>
                    </a:lnTo>
                    <a:lnTo>
                      <a:pt x="273" y="1765"/>
                    </a:lnTo>
                    <a:lnTo>
                      <a:pt x="273" y="1765"/>
                    </a:lnTo>
                    <a:lnTo>
                      <a:pt x="291" y="1783"/>
                    </a:lnTo>
                    <a:lnTo>
                      <a:pt x="291" y="1783"/>
                    </a:lnTo>
                    <a:lnTo>
                      <a:pt x="309" y="1783"/>
                    </a:lnTo>
                    <a:lnTo>
                      <a:pt x="309" y="1783"/>
                    </a:lnTo>
                    <a:lnTo>
                      <a:pt x="309" y="1792"/>
                    </a:lnTo>
                    <a:lnTo>
                      <a:pt x="309" y="1792"/>
                    </a:lnTo>
                    <a:lnTo>
                      <a:pt x="318" y="1800"/>
                    </a:lnTo>
                    <a:lnTo>
                      <a:pt x="318" y="1800"/>
                    </a:lnTo>
                    <a:lnTo>
                      <a:pt x="379" y="1845"/>
                    </a:lnTo>
                    <a:lnTo>
                      <a:pt x="379" y="1845"/>
                    </a:lnTo>
                    <a:lnTo>
                      <a:pt x="450" y="1889"/>
                    </a:lnTo>
                    <a:lnTo>
                      <a:pt x="512" y="1915"/>
                    </a:lnTo>
                    <a:lnTo>
                      <a:pt x="512" y="1915"/>
                    </a:lnTo>
                    <a:lnTo>
                      <a:pt x="529" y="1924"/>
                    </a:lnTo>
                    <a:lnTo>
                      <a:pt x="529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618" y="1906"/>
                    </a:lnTo>
                    <a:lnTo>
                      <a:pt x="618" y="1906"/>
                    </a:lnTo>
                    <a:lnTo>
                      <a:pt x="662" y="1898"/>
                    </a:lnTo>
                    <a:lnTo>
                      <a:pt x="662" y="1898"/>
                    </a:lnTo>
                    <a:lnTo>
                      <a:pt x="706" y="1889"/>
                    </a:lnTo>
                    <a:lnTo>
                      <a:pt x="706" y="1889"/>
                    </a:lnTo>
                    <a:lnTo>
                      <a:pt x="750" y="1889"/>
                    </a:lnTo>
                    <a:lnTo>
                      <a:pt x="803" y="1889"/>
                    </a:lnTo>
                    <a:lnTo>
                      <a:pt x="803" y="1889"/>
                    </a:lnTo>
                    <a:lnTo>
                      <a:pt x="812" y="1889"/>
                    </a:lnTo>
                    <a:lnTo>
                      <a:pt x="812" y="1889"/>
                    </a:lnTo>
                    <a:lnTo>
                      <a:pt x="820" y="1898"/>
                    </a:lnTo>
                    <a:lnTo>
                      <a:pt x="820" y="1898"/>
                    </a:lnTo>
                    <a:lnTo>
                      <a:pt x="838" y="1906"/>
                    </a:lnTo>
                    <a:lnTo>
                      <a:pt x="838" y="1906"/>
                    </a:lnTo>
                    <a:lnTo>
                      <a:pt x="856" y="1915"/>
                    </a:lnTo>
                    <a:lnTo>
                      <a:pt x="856" y="1915"/>
                    </a:lnTo>
                    <a:lnTo>
                      <a:pt x="909" y="1889"/>
                    </a:lnTo>
                    <a:lnTo>
                      <a:pt x="970" y="1862"/>
                    </a:lnTo>
                    <a:lnTo>
                      <a:pt x="970" y="1862"/>
                    </a:lnTo>
                    <a:lnTo>
                      <a:pt x="988" y="1862"/>
                    </a:lnTo>
                    <a:lnTo>
                      <a:pt x="988" y="1862"/>
                    </a:lnTo>
                    <a:lnTo>
                      <a:pt x="997" y="1853"/>
                    </a:lnTo>
                    <a:lnTo>
                      <a:pt x="997" y="1853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41" y="1836"/>
                    </a:lnTo>
                    <a:lnTo>
                      <a:pt x="1041" y="1836"/>
                    </a:lnTo>
                    <a:lnTo>
                      <a:pt x="1050" y="1827"/>
                    </a:lnTo>
                    <a:lnTo>
                      <a:pt x="1050" y="1827"/>
                    </a:lnTo>
                    <a:lnTo>
                      <a:pt x="1059" y="1827"/>
                    </a:lnTo>
                    <a:lnTo>
                      <a:pt x="1059" y="1827"/>
                    </a:lnTo>
                    <a:lnTo>
                      <a:pt x="1076" y="1818"/>
                    </a:lnTo>
                    <a:lnTo>
                      <a:pt x="1076" y="1818"/>
                    </a:lnTo>
                    <a:lnTo>
                      <a:pt x="1085" y="1818"/>
                    </a:lnTo>
                    <a:lnTo>
                      <a:pt x="1112" y="1818"/>
                    </a:lnTo>
                    <a:lnTo>
                      <a:pt x="1112" y="1818"/>
                    </a:lnTo>
                    <a:lnTo>
                      <a:pt x="1129" y="1818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47" y="1800"/>
                    </a:lnTo>
                    <a:lnTo>
                      <a:pt x="1147" y="1800"/>
                    </a:lnTo>
                    <a:lnTo>
                      <a:pt x="1147" y="1809"/>
                    </a:lnTo>
                    <a:lnTo>
                      <a:pt x="1147" y="1809"/>
                    </a:lnTo>
                    <a:lnTo>
                      <a:pt x="1156" y="1809"/>
                    </a:lnTo>
                    <a:lnTo>
                      <a:pt x="1191" y="1818"/>
                    </a:lnTo>
                    <a:lnTo>
                      <a:pt x="1191" y="1818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26" y="1827"/>
                    </a:lnTo>
                    <a:lnTo>
                      <a:pt x="1226" y="1827"/>
                    </a:lnTo>
                    <a:lnTo>
                      <a:pt x="1235" y="1827"/>
                    </a:lnTo>
                    <a:lnTo>
                      <a:pt x="1235" y="1827"/>
                    </a:lnTo>
                    <a:lnTo>
                      <a:pt x="1253" y="1836"/>
                    </a:lnTo>
                    <a:lnTo>
                      <a:pt x="1262" y="1853"/>
                    </a:lnTo>
                    <a:lnTo>
                      <a:pt x="1279" y="1871"/>
                    </a:lnTo>
                    <a:lnTo>
                      <a:pt x="1279" y="1871"/>
                    </a:lnTo>
                    <a:lnTo>
                      <a:pt x="1288" y="1906"/>
                    </a:lnTo>
                    <a:lnTo>
                      <a:pt x="1315" y="1933"/>
                    </a:lnTo>
                    <a:lnTo>
                      <a:pt x="1315" y="1933"/>
                    </a:lnTo>
                    <a:lnTo>
                      <a:pt x="1323" y="1933"/>
                    </a:lnTo>
                    <a:lnTo>
                      <a:pt x="1332" y="1933"/>
                    </a:lnTo>
                    <a:lnTo>
                      <a:pt x="1332" y="1933"/>
                    </a:lnTo>
                    <a:lnTo>
                      <a:pt x="1341" y="1924"/>
                    </a:lnTo>
                    <a:lnTo>
                      <a:pt x="1341" y="1924"/>
                    </a:lnTo>
                    <a:lnTo>
                      <a:pt x="1350" y="1924"/>
                    </a:lnTo>
                    <a:lnTo>
                      <a:pt x="1350" y="1924"/>
                    </a:lnTo>
                    <a:lnTo>
                      <a:pt x="1359" y="1924"/>
                    </a:lnTo>
                    <a:lnTo>
                      <a:pt x="1359" y="1924"/>
                    </a:lnTo>
                    <a:lnTo>
                      <a:pt x="1376" y="1915"/>
                    </a:lnTo>
                    <a:lnTo>
                      <a:pt x="1385" y="1915"/>
                    </a:lnTo>
                    <a:lnTo>
                      <a:pt x="1385" y="1915"/>
                    </a:lnTo>
                    <a:lnTo>
                      <a:pt x="1447" y="1915"/>
                    </a:lnTo>
                    <a:lnTo>
                      <a:pt x="1447" y="1915"/>
                    </a:lnTo>
                    <a:lnTo>
                      <a:pt x="1456" y="1906"/>
                    </a:lnTo>
                    <a:lnTo>
                      <a:pt x="1456" y="1906"/>
                    </a:lnTo>
                    <a:lnTo>
                      <a:pt x="1456" y="1924"/>
                    </a:lnTo>
                    <a:lnTo>
                      <a:pt x="1456" y="1924"/>
                    </a:lnTo>
                    <a:lnTo>
                      <a:pt x="1465" y="1933"/>
                    </a:lnTo>
                    <a:lnTo>
                      <a:pt x="1465" y="1933"/>
                    </a:lnTo>
                    <a:lnTo>
                      <a:pt x="1482" y="1950"/>
                    </a:lnTo>
                    <a:lnTo>
                      <a:pt x="1482" y="1950"/>
                    </a:lnTo>
                    <a:lnTo>
                      <a:pt x="1482" y="1959"/>
                    </a:lnTo>
                    <a:lnTo>
                      <a:pt x="1500" y="1959"/>
                    </a:lnTo>
                    <a:lnTo>
                      <a:pt x="1509" y="1959"/>
                    </a:lnTo>
                    <a:lnTo>
                      <a:pt x="1509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35" y="1977"/>
                    </a:lnTo>
                    <a:lnTo>
                      <a:pt x="1535" y="1995"/>
                    </a:lnTo>
                    <a:lnTo>
                      <a:pt x="1535" y="1995"/>
                    </a:lnTo>
                    <a:lnTo>
                      <a:pt x="1535" y="2003"/>
                    </a:lnTo>
                    <a:lnTo>
                      <a:pt x="1535" y="2003"/>
                    </a:lnTo>
                    <a:lnTo>
                      <a:pt x="1526" y="2012"/>
                    </a:lnTo>
                    <a:lnTo>
                      <a:pt x="1526" y="2012"/>
                    </a:lnTo>
                    <a:lnTo>
                      <a:pt x="1526" y="2030"/>
                    </a:lnTo>
                    <a:lnTo>
                      <a:pt x="1526" y="2030"/>
                    </a:lnTo>
                    <a:lnTo>
                      <a:pt x="1526" y="2048"/>
                    </a:lnTo>
                    <a:lnTo>
                      <a:pt x="1526" y="2048"/>
                    </a:lnTo>
                    <a:lnTo>
                      <a:pt x="1535" y="2056"/>
                    </a:lnTo>
                    <a:lnTo>
                      <a:pt x="1535" y="2056"/>
                    </a:lnTo>
                    <a:lnTo>
                      <a:pt x="1526" y="2065"/>
                    </a:lnTo>
                    <a:lnTo>
                      <a:pt x="1526" y="2074"/>
                    </a:lnTo>
                    <a:lnTo>
                      <a:pt x="1526" y="2074"/>
                    </a:lnTo>
                    <a:lnTo>
                      <a:pt x="1526" y="2083"/>
                    </a:lnTo>
                    <a:lnTo>
                      <a:pt x="1526" y="2083"/>
                    </a:lnTo>
                    <a:lnTo>
                      <a:pt x="1509" y="2083"/>
                    </a:lnTo>
                    <a:lnTo>
                      <a:pt x="1509" y="2092"/>
                    </a:lnTo>
                    <a:lnTo>
                      <a:pt x="1509" y="2092"/>
                    </a:lnTo>
                    <a:lnTo>
                      <a:pt x="1500" y="2101"/>
                    </a:lnTo>
                    <a:lnTo>
                      <a:pt x="1500" y="2109"/>
                    </a:lnTo>
                    <a:lnTo>
                      <a:pt x="1500" y="2109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09" y="2127"/>
                    </a:lnTo>
                    <a:lnTo>
                      <a:pt x="1500" y="2136"/>
                    </a:lnTo>
                    <a:lnTo>
                      <a:pt x="1500" y="2145"/>
                    </a:lnTo>
                    <a:lnTo>
                      <a:pt x="1500" y="2145"/>
                    </a:lnTo>
                    <a:lnTo>
                      <a:pt x="1509" y="2154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71"/>
                    </a:lnTo>
                    <a:lnTo>
                      <a:pt x="1518" y="2171"/>
                    </a:lnTo>
                    <a:lnTo>
                      <a:pt x="1500" y="2171"/>
                    </a:lnTo>
                    <a:lnTo>
                      <a:pt x="1500" y="2180"/>
                    </a:lnTo>
                    <a:lnTo>
                      <a:pt x="1491" y="2189"/>
                    </a:lnTo>
                    <a:lnTo>
                      <a:pt x="1491" y="2189"/>
                    </a:lnTo>
                    <a:lnTo>
                      <a:pt x="1473" y="2215"/>
                    </a:lnTo>
                    <a:lnTo>
                      <a:pt x="1473" y="2215"/>
                    </a:lnTo>
                    <a:lnTo>
                      <a:pt x="1465" y="2233"/>
                    </a:lnTo>
                    <a:lnTo>
                      <a:pt x="1465" y="2233"/>
                    </a:lnTo>
                    <a:lnTo>
                      <a:pt x="1473" y="2242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91" y="2268"/>
                    </a:lnTo>
                    <a:lnTo>
                      <a:pt x="1491" y="2268"/>
                    </a:lnTo>
                    <a:lnTo>
                      <a:pt x="1500" y="2277"/>
                    </a:lnTo>
                    <a:lnTo>
                      <a:pt x="1500" y="2277"/>
                    </a:lnTo>
                    <a:lnTo>
                      <a:pt x="1509" y="2295"/>
                    </a:lnTo>
                    <a:lnTo>
                      <a:pt x="1544" y="2330"/>
                    </a:lnTo>
                    <a:lnTo>
                      <a:pt x="1544" y="2330"/>
                    </a:lnTo>
                    <a:lnTo>
                      <a:pt x="1553" y="2339"/>
                    </a:lnTo>
                    <a:lnTo>
                      <a:pt x="1562" y="2357"/>
                    </a:lnTo>
                    <a:lnTo>
                      <a:pt x="1562" y="2357"/>
                    </a:lnTo>
                    <a:lnTo>
                      <a:pt x="1570" y="2374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392"/>
                    </a:lnTo>
                    <a:lnTo>
                      <a:pt x="1605" y="2392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410"/>
                    </a:lnTo>
                    <a:lnTo>
                      <a:pt x="1605" y="2410"/>
                    </a:lnTo>
                    <a:lnTo>
                      <a:pt x="1622" y="2427"/>
                    </a:lnTo>
                    <a:lnTo>
                      <a:pt x="1640" y="2454"/>
                    </a:lnTo>
                    <a:lnTo>
                      <a:pt x="1640" y="2454"/>
                    </a:lnTo>
                    <a:lnTo>
                      <a:pt x="1649" y="2454"/>
                    </a:lnTo>
                    <a:lnTo>
                      <a:pt x="1649" y="2454"/>
                    </a:lnTo>
                    <a:lnTo>
                      <a:pt x="1658" y="2462"/>
                    </a:lnTo>
                    <a:lnTo>
                      <a:pt x="1658" y="2462"/>
                    </a:lnTo>
                    <a:lnTo>
                      <a:pt x="1666" y="2480"/>
                    </a:lnTo>
                    <a:lnTo>
                      <a:pt x="1666" y="2498"/>
                    </a:lnTo>
                    <a:lnTo>
                      <a:pt x="1666" y="2498"/>
                    </a:lnTo>
                    <a:lnTo>
                      <a:pt x="1675" y="2515"/>
                    </a:lnTo>
                    <a:lnTo>
                      <a:pt x="1675" y="2515"/>
                    </a:lnTo>
                    <a:lnTo>
                      <a:pt x="1666" y="2524"/>
                    </a:lnTo>
                    <a:lnTo>
                      <a:pt x="1666" y="2524"/>
                    </a:lnTo>
                    <a:lnTo>
                      <a:pt x="1693" y="2586"/>
                    </a:lnTo>
                    <a:lnTo>
                      <a:pt x="1719" y="2630"/>
                    </a:lnTo>
                    <a:lnTo>
                      <a:pt x="1719" y="2630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1" y="2666"/>
                    </a:lnTo>
                    <a:lnTo>
                      <a:pt x="1711" y="2666"/>
                    </a:lnTo>
                    <a:lnTo>
                      <a:pt x="1711" y="2692"/>
                    </a:lnTo>
                    <a:lnTo>
                      <a:pt x="1711" y="2692"/>
                    </a:lnTo>
                    <a:lnTo>
                      <a:pt x="1719" y="2727"/>
                    </a:lnTo>
                    <a:lnTo>
                      <a:pt x="1719" y="2727"/>
                    </a:lnTo>
                    <a:lnTo>
                      <a:pt x="1728" y="2745"/>
                    </a:lnTo>
                    <a:lnTo>
                      <a:pt x="1728" y="2745"/>
                    </a:lnTo>
                    <a:lnTo>
                      <a:pt x="1728" y="2754"/>
                    </a:lnTo>
                    <a:lnTo>
                      <a:pt x="1728" y="2754"/>
                    </a:lnTo>
                    <a:lnTo>
                      <a:pt x="1737" y="2780"/>
                    </a:lnTo>
                    <a:lnTo>
                      <a:pt x="1746" y="2807"/>
                    </a:lnTo>
                    <a:lnTo>
                      <a:pt x="1746" y="2807"/>
                    </a:lnTo>
                    <a:lnTo>
                      <a:pt x="1737" y="2833"/>
                    </a:lnTo>
                    <a:lnTo>
                      <a:pt x="1728" y="2860"/>
                    </a:lnTo>
                    <a:lnTo>
                      <a:pt x="1728" y="2860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675" y="2930"/>
                    </a:lnTo>
                    <a:lnTo>
                      <a:pt x="1666" y="2983"/>
                    </a:lnTo>
                    <a:lnTo>
                      <a:pt x="1666" y="2983"/>
                    </a:lnTo>
                    <a:lnTo>
                      <a:pt x="1658" y="3010"/>
                    </a:lnTo>
                    <a:lnTo>
                      <a:pt x="1649" y="3036"/>
                    </a:lnTo>
                    <a:lnTo>
                      <a:pt x="1649" y="3036"/>
                    </a:lnTo>
                    <a:lnTo>
                      <a:pt x="1640" y="3045"/>
                    </a:lnTo>
                    <a:lnTo>
                      <a:pt x="1631" y="3063"/>
                    </a:lnTo>
                    <a:lnTo>
                      <a:pt x="1631" y="3063"/>
                    </a:lnTo>
                    <a:lnTo>
                      <a:pt x="1631" y="3116"/>
                    </a:lnTo>
                    <a:lnTo>
                      <a:pt x="1631" y="3116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40" y="3142"/>
                    </a:lnTo>
                    <a:lnTo>
                      <a:pt x="1640" y="3142"/>
                    </a:lnTo>
                    <a:lnTo>
                      <a:pt x="1631" y="3151"/>
                    </a:lnTo>
                    <a:lnTo>
                      <a:pt x="1631" y="3151"/>
                    </a:lnTo>
                    <a:lnTo>
                      <a:pt x="1640" y="3186"/>
                    </a:lnTo>
                    <a:lnTo>
                      <a:pt x="1666" y="3222"/>
                    </a:lnTo>
                    <a:lnTo>
                      <a:pt x="1666" y="3222"/>
                    </a:lnTo>
                    <a:lnTo>
                      <a:pt x="1693" y="3275"/>
                    </a:lnTo>
                    <a:lnTo>
                      <a:pt x="1719" y="3328"/>
                    </a:lnTo>
                    <a:lnTo>
                      <a:pt x="1719" y="3328"/>
                    </a:lnTo>
                    <a:lnTo>
                      <a:pt x="1737" y="3381"/>
                    </a:lnTo>
                    <a:lnTo>
                      <a:pt x="1737" y="3381"/>
                    </a:lnTo>
                    <a:lnTo>
                      <a:pt x="1746" y="3398"/>
                    </a:lnTo>
                    <a:lnTo>
                      <a:pt x="1746" y="3398"/>
                    </a:lnTo>
                    <a:lnTo>
                      <a:pt x="1755" y="3416"/>
                    </a:lnTo>
                    <a:lnTo>
                      <a:pt x="1755" y="3416"/>
                    </a:lnTo>
                    <a:lnTo>
                      <a:pt x="1772" y="3451"/>
                    </a:lnTo>
                    <a:lnTo>
                      <a:pt x="1772" y="3451"/>
                    </a:lnTo>
                    <a:lnTo>
                      <a:pt x="1772" y="3495"/>
                    </a:lnTo>
                    <a:lnTo>
                      <a:pt x="1772" y="3495"/>
                    </a:lnTo>
                    <a:lnTo>
                      <a:pt x="1772" y="3522"/>
                    </a:lnTo>
                    <a:lnTo>
                      <a:pt x="1781" y="3539"/>
                    </a:lnTo>
                    <a:lnTo>
                      <a:pt x="1781" y="3539"/>
                    </a:lnTo>
                    <a:lnTo>
                      <a:pt x="1790" y="3575"/>
                    </a:lnTo>
                    <a:lnTo>
                      <a:pt x="1799" y="3619"/>
                    </a:lnTo>
                    <a:lnTo>
                      <a:pt x="1799" y="3645"/>
                    </a:lnTo>
                    <a:lnTo>
                      <a:pt x="1799" y="3654"/>
                    </a:lnTo>
                    <a:lnTo>
                      <a:pt x="1799" y="3654"/>
                    </a:lnTo>
                    <a:lnTo>
                      <a:pt x="1808" y="3716"/>
                    </a:lnTo>
                    <a:lnTo>
                      <a:pt x="1816" y="3743"/>
                    </a:lnTo>
                    <a:lnTo>
                      <a:pt x="1834" y="3760"/>
                    </a:lnTo>
                    <a:lnTo>
                      <a:pt x="1834" y="3760"/>
                    </a:lnTo>
                    <a:lnTo>
                      <a:pt x="1852" y="3778"/>
                    </a:lnTo>
                    <a:lnTo>
                      <a:pt x="1852" y="3778"/>
                    </a:lnTo>
                    <a:lnTo>
                      <a:pt x="1869" y="3804"/>
                    </a:lnTo>
                    <a:lnTo>
                      <a:pt x="1869" y="3804"/>
                    </a:lnTo>
                    <a:lnTo>
                      <a:pt x="1878" y="3804"/>
                    </a:lnTo>
                    <a:lnTo>
                      <a:pt x="1878" y="3804"/>
                    </a:lnTo>
                    <a:lnTo>
                      <a:pt x="1878" y="3822"/>
                    </a:lnTo>
                    <a:lnTo>
                      <a:pt x="1878" y="3822"/>
                    </a:lnTo>
                    <a:lnTo>
                      <a:pt x="1905" y="3857"/>
                    </a:lnTo>
                    <a:lnTo>
                      <a:pt x="1914" y="3893"/>
                    </a:lnTo>
                    <a:lnTo>
                      <a:pt x="1914" y="3893"/>
                    </a:lnTo>
                    <a:lnTo>
                      <a:pt x="1931" y="3928"/>
                    </a:lnTo>
                    <a:lnTo>
                      <a:pt x="1949" y="3963"/>
                    </a:lnTo>
                    <a:lnTo>
                      <a:pt x="1949" y="3963"/>
                    </a:lnTo>
                    <a:lnTo>
                      <a:pt x="1966" y="3990"/>
                    </a:lnTo>
                    <a:lnTo>
                      <a:pt x="1966" y="3990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4007"/>
                    </a:lnTo>
                    <a:lnTo>
                      <a:pt x="1966" y="4007"/>
                    </a:lnTo>
                    <a:lnTo>
                      <a:pt x="1975" y="4025"/>
                    </a:lnTo>
                    <a:lnTo>
                      <a:pt x="1975" y="4034"/>
                    </a:lnTo>
                    <a:lnTo>
                      <a:pt x="1975" y="4034"/>
                    </a:lnTo>
                    <a:lnTo>
                      <a:pt x="1975" y="4043"/>
                    </a:lnTo>
                    <a:lnTo>
                      <a:pt x="1966" y="4043"/>
                    </a:lnTo>
                    <a:lnTo>
                      <a:pt x="1966" y="4043"/>
                    </a:lnTo>
                    <a:lnTo>
                      <a:pt x="1958" y="4043"/>
                    </a:lnTo>
                    <a:lnTo>
                      <a:pt x="1949" y="4060"/>
                    </a:lnTo>
                    <a:lnTo>
                      <a:pt x="1949" y="4060"/>
                    </a:lnTo>
                    <a:lnTo>
                      <a:pt x="1958" y="4069"/>
                    </a:lnTo>
                    <a:lnTo>
                      <a:pt x="1975" y="4096"/>
                    </a:lnTo>
                    <a:lnTo>
                      <a:pt x="1975" y="4096"/>
                    </a:lnTo>
                    <a:lnTo>
                      <a:pt x="1975" y="4113"/>
                    </a:lnTo>
                    <a:lnTo>
                      <a:pt x="1975" y="4122"/>
                    </a:lnTo>
                    <a:lnTo>
                      <a:pt x="1975" y="4131"/>
                    </a:lnTo>
                    <a:lnTo>
                      <a:pt x="1975" y="4131"/>
                    </a:lnTo>
                    <a:lnTo>
                      <a:pt x="1984" y="4140"/>
                    </a:lnTo>
                    <a:lnTo>
                      <a:pt x="1984" y="4140"/>
                    </a:lnTo>
                    <a:lnTo>
                      <a:pt x="2002" y="4149"/>
                    </a:lnTo>
                    <a:lnTo>
                      <a:pt x="2002" y="4149"/>
                    </a:lnTo>
                    <a:lnTo>
                      <a:pt x="2002" y="4157"/>
                    </a:lnTo>
                    <a:lnTo>
                      <a:pt x="2019" y="4166"/>
                    </a:lnTo>
                    <a:lnTo>
                      <a:pt x="2019" y="4166"/>
                    </a:lnTo>
                    <a:lnTo>
                      <a:pt x="2028" y="4166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46" y="4184"/>
                    </a:lnTo>
                    <a:lnTo>
                      <a:pt x="2064" y="4193"/>
                    </a:lnTo>
                    <a:lnTo>
                      <a:pt x="2064" y="4193"/>
                    </a:lnTo>
                    <a:lnTo>
                      <a:pt x="2072" y="4193"/>
                    </a:lnTo>
                    <a:lnTo>
                      <a:pt x="2090" y="4175"/>
                    </a:lnTo>
                    <a:lnTo>
                      <a:pt x="2090" y="4175"/>
                    </a:lnTo>
                    <a:lnTo>
                      <a:pt x="2108" y="4166"/>
                    </a:lnTo>
                    <a:lnTo>
                      <a:pt x="2152" y="4166"/>
                    </a:lnTo>
                    <a:lnTo>
                      <a:pt x="2152" y="4166"/>
                    </a:lnTo>
                    <a:lnTo>
                      <a:pt x="2169" y="4166"/>
                    </a:lnTo>
                    <a:lnTo>
                      <a:pt x="2187" y="4157"/>
                    </a:lnTo>
                    <a:lnTo>
                      <a:pt x="2187" y="4157"/>
                    </a:lnTo>
                    <a:lnTo>
                      <a:pt x="2187" y="4149"/>
                    </a:lnTo>
                    <a:lnTo>
                      <a:pt x="2187" y="4149"/>
                    </a:lnTo>
                    <a:lnTo>
                      <a:pt x="2205" y="4140"/>
                    </a:lnTo>
                    <a:lnTo>
                      <a:pt x="2205" y="4140"/>
                    </a:lnTo>
                    <a:lnTo>
                      <a:pt x="2249" y="4140"/>
                    </a:lnTo>
                    <a:lnTo>
                      <a:pt x="2284" y="4140"/>
                    </a:lnTo>
                    <a:lnTo>
                      <a:pt x="2284" y="4140"/>
                    </a:lnTo>
                    <a:lnTo>
                      <a:pt x="2319" y="4149"/>
                    </a:lnTo>
                    <a:lnTo>
                      <a:pt x="2328" y="4140"/>
                    </a:lnTo>
                    <a:lnTo>
                      <a:pt x="2346" y="4140"/>
                    </a:lnTo>
                    <a:lnTo>
                      <a:pt x="2346" y="4140"/>
                    </a:lnTo>
                    <a:lnTo>
                      <a:pt x="2355" y="4140"/>
                    </a:lnTo>
                    <a:lnTo>
                      <a:pt x="2355" y="4140"/>
                    </a:lnTo>
                    <a:lnTo>
                      <a:pt x="2364" y="4140"/>
                    </a:lnTo>
                    <a:lnTo>
                      <a:pt x="2372" y="4140"/>
                    </a:lnTo>
                    <a:lnTo>
                      <a:pt x="2372" y="4140"/>
                    </a:lnTo>
                    <a:lnTo>
                      <a:pt x="2381" y="4131"/>
                    </a:lnTo>
                    <a:lnTo>
                      <a:pt x="2390" y="4122"/>
                    </a:lnTo>
                    <a:lnTo>
                      <a:pt x="2390" y="4122"/>
                    </a:lnTo>
                    <a:lnTo>
                      <a:pt x="2399" y="4113"/>
                    </a:lnTo>
                    <a:lnTo>
                      <a:pt x="2408" y="4113"/>
                    </a:lnTo>
                    <a:lnTo>
                      <a:pt x="2425" y="4113"/>
                    </a:lnTo>
                    <a:lnTo>
                      <a:pt x="2425" y="4113"/>
                    </a:lnTo>
                    <a:lnTo>
                      <a:pt x="2452" y="4104"/>
                    </a:lnTo>
                    <a:lnTo>
                      <a:pt x="2478" y="4096"/>
                    </a:lnTo>
                    <a:lnTo>
                      <a:pt x="2549" y="4043"/>
                    </a:lnTo>
                    <a:lnTo>
                      <a:pt x="2549" y="4043"/>
                    </a:lnTo>
                    <a:lnTo>
                      <a:pt x="2619" y="3963"/>
                    </a:lnTo>
                    <a:lnTo>
                      <a:pt x="2681" y="3884"/>
                    </a:lnTo>
                    <a:lnTo>
                      <a:pt x="2681" y="3884"/>
                    </a:lnTo>
                    <a:lnTo>
                      <a:pt x="2716" y="3840"/>
                    </a:lnTo>
                    <a:lnTo>
                      <a:pt x="2743" y="3813"/>
                    </a:lnTo>
                    <a:lnTo>
                      <a:pt x="2761" y="3795"/>
                    </a:lnTo>
                    <a:lnTo>
                      <a:pt x="2761" y="3795"/>
                    </a:lnTo>
                    <a:lnTo>
                      <a:pt x="2778" y="3760"/>
                    </a:lnTo>
                    <a:lnTo>
                      <a:pt x="2787" y="3707"/>
                    </a:lnTo>
                    <a:lnTo>
                      <a:pt x="2787" y="3707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0"/>
                    </a:lnTo>
                    <a:lnTo>
                      <a:pt x="2796" y="3681"/>
                    </a:lnTo>
                    <a:lnTo>
                      <a:pt x="2796" y="3663"/>
                    </a:lnTo>
                    <a:lnTo>
                      <a:pt x="2796" y="3663"/>
                    </a:lnTo>
                    <a:lnTo>
                      <a:pt x="2787" y="3645"/>
                    </a:lnTo>
                    <a:lnTo>
                      <a:pt x="2778" y="3645"/>
                    </a:lnTo>
                    <a:lnTo>
                      <a:pt x="2778" y="3645"/>
                    </a:lnTo>
                    <a:lnTo>
                      <a:pt x="2769" y="3645"/>
                    </a:lnTo>
                    <a:lnTo>
                      <a:pt x="2769" y="3645"/>
                    </a:lnTo>
                    <a:lnTo>
                      <a:pt x="2769" y="3637"/>
                    </a:lnTo>
                    <a:lnTo>
                      <a:pt x="2769" y="3637"/>
                    </a:lnTo>
                    <a:lnTo>
                      <a:pt x="2778" y="3628"/>
                    </a:lnTo>
                    <a:lnTo>
                      <a:pt x="2796" y="3610"/>
                    </a:lnTo>
                    <a:lnTo>
                      <a:pt x="2858" y="3584"/>
                    </a:lnTo>
                    <a:lnTo>
                      <a:pt x="2858" y="3584"/>
                    </a:lnTo>
                    <a:lnTo>
                      <a:pt x="2911" y="3566"/>
                    </a:lnTo>
                    <a:lnTo>
                      <a:pt x="2919" y="3548"/>
                    </a:lnTo>
                    <a:lnTo>
                      <a:pt x="2928" y="3539"/>
                    </a:lnTo>
                    <a:lnTo>
                      <a:pt x="2928" y="3539"/>
                    </a:lnTo>
                    <a:lnTo>
                      <a:pt x="2928" y="3522"/>
                    </a:lnTo>
                    <a:lnTo>
                      <a:pt x="2937" y="3504"/>
                    </a:lnTo>
                    <a:lnTo>
                      <a:pt x="2937" y="3504"/>
                    </a:lnTo>
                    <a:lnTo>
                      <a:pt x="2937" y="3460"/>
                    </a:lnTo>
                    <a:lnTo>
                      <a:pt x="2937" y="3460"/>
                    </a:lnTo>
                    <a:lnTo>
                      <a:pt x="2937" y="3451"/>
                    </a:lnTo>
                    <a:lnTo>
                      <a:pt x="2937" y="3451"/>
                    </a:lnTo>
                    <a:lnTo>
                      <a:pt x="2937" y="3425"/>
                    </a:lnTo>
                    <a:lnTo>
                      <a:pt x="2937" y="3425"/>
                    </a:lnTo>
                    <a:lnTo>
                      <a:pt x="2928" y="3407"/>
                    </a:lnTo>
                    <a:lnTo>
                      <a:pt x="2928" y="3407"/>
                    </a:lnTo>
                    <a:lnTo>
                      <a:pt x="2928" y="3389"/>
                    </a:lnTo>
                    <a:lnTo>
                      <a:pt x="2928" y="3389"/>
                    </a:lnTo>
                    <a:lnTo>
                      <a:pt x="2928" y="3381"/>
                    </a:lnTo>
                    <a:lnTo>
                      <a:pt x="2928" y="3381"/>
                    </a:lnTo>
                    <a:lnTo>
                      <a:pt x="2919" y="3354"/>
                    </a:lnTo>
                    <a:lnTo>
                      <a:pt x="2911" y="3336"/>
                    </a:lnTo>
                    <a:lnTo>
                      <a:pt x="2911" y="3336"/>
                    </a:lnTo>
                    <a:lnTo>
                      <a:pt x="2902" y="3319"/>
                    </a:lnTo>
                    <a:lnTo>
                      <a:pt x="2902" y="3319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283"/>
                    </a:lnTo>
                    <a:lnTo>
                      <a:pt x="2893" y="3283"/>
                    </a:lnTo>
                    <a:lnTo>
                      <a:pt x="2902" y="3283"/>
                    </a:lnTo>
                    <a:lnTo>
                      <a:pt x="2902" y="3283"/>
                    </a:lnTo>
                    <a:lnTo>
                      <a:pt x="2919" y="3275"/>
                    </a:lnTo>
                    <a:lnTo>
                      <a:pt x="2928" y="3257"/>
                    </a:lnTo>
                    <a:lnTo>
                      <a:pt x="2928" y="3257"/>
                    </a:lnTo>
                    <a:lnTo>
                      <a:pt x="2928" y="3248"/>
                    </a:lnTo>
                    <a:lnTo>
                      <a:pt x="2928" y="3248"/>
                    </a:lnTo>
                    <a:lnTo>
                      <a:pt x="2955" y="3239"/>
                    </a:lnTo>
                    <a:lnTo>
                      <a:pt x="2955" y="3239"/>
                    </a:lnTo>
                    <a:lnTo>
                      <a:pt x="2972" y="3222"/>
                    </a:lnTo>
                    <a:lnTo>
                      <a:pt x="2972" y="3222"/>
                    </a:lnTo>
                    <a:lnTo>
                      <a:pt x="2990" y="3213"/>
                    </a:lnTo>
                    <a:lnTo>
                      <a:pt x="2999" y="3195"/>
                    </a:lnTo>
                    <a:lnTo>
                      <a:pt x="2999" y="3195"/>
                    </a:lnTo>
                    <a:lnTo>
                      <a:pt x="3034" y="3160"/>
                    </a:lnTo>
                    <a:lnTo>
                      <a:pt x="3034" y="3160"/>
                    </a:lnTo>
                    <a:lnTo>
                      <a:pt x="3069" y="3142"/>
                    </a:lnTo>
                    <a:lnTo>
                      <a:pt x="3069" y="3142"/>
                    </a:lnTo>
                    <a:lnTo>
                      <a:pt x="3096" y="3133"/>
                    </a:lnTo>
                    <a:lnTo>
                      <a:pt x="3096" y="3133"/>
                    </a:lnTo>
                    <a:lnTo>
                      <a:pt x="3113" y="3125"/>
                    </a:lnTo>
                    <a:lnTo>
                      <a:pt x="3113" y="3125"/>
                    </a:lnTo>
                    <a:lnTo>
                      <a:pt x="3149" y="3116"/>
                    </a:lnTo>
                    <a:lnTo>
                      <a:pt x="3149" y="3116"/>
                    </a:lnTo>
                    <a:lnTo>
                      <a:pt x="3175" y="3089"/>
                    </a:lnTo>
                    <a:lnTo>
                      <a:pt x="3211" y="3054"/>
                    </a:lnTo>
                    <a:lnTo>
                      <a:pt x="3228" y="3019"/>
                    </a:lnTo>
                    <a:lnTo>
                      <a:pt x="3237" y="2992"/>
                    </a:lnTo>
                    <a:lnTo>
                      <a:pt x="3237" y="2992"/>
                    </a:lnTo>
                    <a:lnTo>
                      <a:pt x="3237" y="2983"/>
                    </a:lnTo>
                    <a:lnTo>
                      <a:pt x="3237" y="2983"/>
                    </a:lnTo>
                    <a:lnTo>
                      <a:pt x="3228" y="2948"/>
                    </a:lnTo>
                    <a:lnTo>
                      <a:pt x="3228" y="2886"/>
                    </a:lnTo>
                    <a:lnTo>
                      <a:pt x="3228" y="2886"/>
                    </a:lnTo>
                    <a:lnTo>
                      <a:pt x="3228" y="2842"/>
                    </a:lnTo>
                    <a:lnTo>
                      <a:pt x="3228" y="2842"/>
                    </a:lnTo>
                    <a:lnTo>
                      <a:pt x="3228" y="2807"/>
                    </a:lnTo>
                    <a:lnTo>
                      <a:pt x="3228" y="2807"/>
                    </a:lnTo>
                    <a:lnTo>
                      <a:pt x="3219" y="2789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54"/>
                    </a:lnTo>
                    <a:lnTo>
                      <a:pt x="3219" y="2745"/>
                    </a:lnTo>
                    <a:lnTo>
                      <a:pt x="3219" y="2745"/>
                    </a:lnTo>
                    <a:lnTo>
                      <a:pt x="3211" y="2736"/>
                    </a:lnTo>
                    <a:lnTo>
                      <a:pt x="3202" y="2727"/>
                    </a:lnTo>
                    <a:lnTo>
                      <a:pt x="3202" y="2727"/>
                    </a:lnTo>
                    <a:lnTo>
                      <a:pt x="3193" y="2718"/>
                    </a:lnTo>
                    <a:lnTo>
                      <a:pt x="3193" y="2718"/>
                    </a:lnTo>
                    <a:lnTo>
                      <a:pt x="3184" y="2718"/>
                    </a:lnTo>
                    <a:lnTo>
                      <a:pt x="3175" y="2701"/>
                    </a:lnTo>
                    <a:lnTo>
                      <a:pt x="3175" y="2701"/>
                    </a:lnTo>
                    <a:lnTo>
                      <a:pt x="3175" y="2683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58" y="2648"/>
                    </a:lnTo>
                    <a:lnTo>
                      <a:pt x="3158" y="2613"/>
                    </a:lnTo>
                    <a:lnTo>
                      <a:pt x="3158" y="2613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58" y="2568"/>
                    </a:lnTo>
                    <a:lnTo>
                      <a:pt x="3166" y="2568"/>
                    </a:lnTo>
                    <a:lnTo>
                      <a:pt x="3166" y="2568"/>
                    </a:lnTo>
                    <a:lnTo>
                      <a:pt x="3166" y="2551"/>
                    </a:lnTo>
                    <a:lnTo>
                      <a:pt x="3166" y="2551"/>
                    </a:lnTo>
                    <a:lnTo>
                      <a:pt x="3158" y="2533"/>
                    </a:lnTo>
                    <a:lnTo>
                      <a:pt x="3149" y="2533"/>
                    </a:lnTo>
                    <a:lnTo>
                      <a:pt x="3149" y="2533"/>
                    </a:lnTo>
                    <a:lnTo>
                      <a:pt x="3140" y="2524"/>
                    </a:lnTo>
                    <a:lnTo>
                      <a:pt x="3131" y="2515"/>
                    </a:lnTo>
                    <a:lnTo>
                      <a:pt x="3131" y="2515"/>
                    </a:lnTo>
                    <a:lnTo>
                      <a:pt x="3140" y="2489"/>
                    </a:lnTo>
                    <a:lnTo>
                      <a:pt x="3158" y="2445"/>
                    </a:lnTo>
                    <a:lnTo>
                      <a:pt x="3158" y="2445"/>
                    </a:lnTo>
                    <a:lnTo>
                      <a:pt x="3158" y="2436"/>
                    </a:lnTo>
                    <a:lnTo>
                      <a:pt x="3158" y="2436"/>
                    </a:lnTo>
                    <a:lnTo>
                      <a:pt x="3166" y="2427"/>
                    </a:lnTo>
                    <a:lnTo>
                      <a:pt x="3166" y="2427"/>
                    </a:lnTo>
                    <a:lnTo>
                      <a:pt x="3211" y="2321"/>
                    </a:lnTo>
                    <a:lnTo>
                      <a:pt x="3211" y="2321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37" y="2304"/>
                    </a:lnTo>
                    <a:lnTo>
                      <a:pt x="3237" y="2304"/>
                    </a:lnTo>
                    <a:lnTo>
                      <a:pt x="3255" y="2295"/>
                    </a:lnTo>
                    <a:lnTo>
                      <a:pt x="3263" y="2295"/>
                    </a:lnTo>
                    <a:lnTo>
                      <a:pt x="3263" y="2295"/>
                    </a:lnTo>
                    <a:lnTo>
                      <a:pt x="3272" y="2286"/>
                    </a:lnTo>
                    <a:lnTo>
                      <a:pt x="3281" y="2277"/>
                    </a:lnTo>
                    <a:lnTo>
                      <a:pt x="3281" y="2277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9" y="2251"/>
                    </a:lnTo>
                    <a:lnTo>
                      <a:pt x="3299" y="2251"/>
                    </a:lnTo>
                    <a:lnTo>
                      <a:pt x="3369" y="2180"/>
                    </a:lnTo>
                    <a:lnTo>
                      <a:pt x="3413" y="2136"/>
                    </a:lnTo>
                    <a:lnTo>
                      <a:pt x="3413" y="2136"/>
                    </a:lnTo>
                    <a:lnTo>
                      <a:pt x="3466" y="2092"/>
                    </a:lnTo>
                    <a:lnTo>
                      <a:pt x="3502" y="2065"/>
                    </a:lnTo>
                    <a:lnTo>
                      <a:pt x="3502" y="2065"/>
                    </a:lnTo>
                    <a:lnTo>
                      <a:pt x="3537" y="2048"/>
                    </a:lnTo>
                    <a:lnTo>
                      <a:pt x="3572" y="2012"/>
                    </a:lnTo>
                    <a:lnTo>
                      <a:pt x="3652" y="1933"/>
                    </a:lnTo>
                    <a:lnTo>
                      <a:pt x="3652" y="1933"/>
                    </a:lnTo>
                    <a:lnTo>
                      <a:pt x="3687" y="1880"/>
                    </a:lnTo>
                    <a:lnTo>
                      <a:pt x="3705" y="1853"/>
                    </a:lnTo>
                    <a:lnTo>
                      <a:pt x="3713" y="1827"/>
                    </a:lnTo>
                    <a:lnTo>
                      <a:pt x="3713" y="1827"/>
                    </a:lnTo>
                    <a:lnTo>
                      <a:pt x="3731" y="1800"/>
                    </a:lnTo>
                    <a:lnTo>
                      <a:pt x="3766" y="1747"/>
                    </a:lnTo>
                    <a:lnTo>
                      <a:pt x="3766" y="1747"/>
                    </a:lnTo>
                    <a:lnTo>
                      <a:pt x="3802" y="1686"/>
                    </a:lnTo>
                    <a:lnTo>
                      <a:pt x="3819" y="1633"/>
                    </a:lnTo>
                    <a:lnTo>
                      <a:pt x="3819" y="1633"/>
                    </a:lnTo>
                    <a:lnTo>
                      <a:pt x="3828" y="1597"/>
                    </a:lnTo>
                    <a:lnTo>
                      <a:pt x="3828" y="1597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37" y="1518"/>
                    </a:lnTo>
                    <a:close/>
                    <a:moveTo>
                      <a:pt x="2866" y="2771"/>
                    </a:move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63"/>
                    </a:lnTo>
                    <a:lnTo>
                      <a:pt x="2866" y="2763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36"/>
                    </a:lnTo>
                    <a:lnTo>
                      <a:pt x="2858" y="2736"/>
                    </a:lnTo>
                    <a:lnTo>
                      <a:pt x="2858" y="2727"/>
                    </a:lnTo>
                    <a:lnTo>
                      <a:pt x="2858" y="2727"/>
                    </a:lnTo>
                    <a:lnTo>
                      <a:pt x="2849" y="2718"/>
                    </a:lnTo>
                    <a:lnTo>
                      <a:pt x="2849" y="2718"/>
                    </a:lnTo>
                    <a:lnTo>
                      <a:pt x="2849" y="2710"/>
                    </a:lnTo>
                    <a:lnTo>
                      <a:pt x="2849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75" y="2754"/>
                    </a:lnTo>
                    <a:lnTo>
                      <a:pt x="2884" y="2798"/>
                    </a:lnTo>
                    <a:lnTo>
                      <a:pt x="2884" y="2807"/>
                    </a:lnTo>
                    <a:lnTo>
                      <a:pt x="2884" y="2807"/>
                    </a:lnTo>
                    <a:lnTo>
                      <a:pt x="2893" y="2816"/>
                    </a:lnTo>
                    <a:lnTo>
                      <a:pt x="2893" y="2816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60"/>
                    </a:lnTo>
                    <a:lnTo>
                      <a:pt x="2902" y="2904"/>
                    </a:lnTo>
                    <a:lnTo>
                      <a:pt x="2902" y="2904"/>
                    </a:lnTo>
                    <a:lnTo>
                      <a:pt x="2911" y="2939"/>
                    </a:lnTo>
                    <a:lnTo>
                      <a:pt x="2911" y="2939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02" y="2948"/>
                    </a:lnTo>
                    <a:lnTo>
                      <a:pt x="2884" y="2930"/>
                    </a:lnTo>
                    <a:lnTo>
                      <a:pt x="2875" y="2904"/>
                    </a:lnTo>
                    <a:lnTo>
                      <a:pt x="2866" y="2869"/>
                    </a:lnTo>
                    <a:lnTo>
                      <a:pt x="2866" y="2869"/>
                    </a:lnTo>
                    <a:lnTo>
                      <a:pt x="2866" y="2851"/>
                    </a:lnTo>
                    <a:lnTo>
                      <a:pt x="2866" y="2833"/>
                    </a:lnTo>
                    <a:lnTo>
                      <a:pt x="2866" y="2833"/>
                    </a:lnTo>
                    <a:lnTo>
                      <a:pt x="2875" y="2807"/>
                    </a:lnTo>
                    <a:lnTo>
                      <a:pt x="2875" y="2789"/>
                    </a:lnTo>
                    <a:lnTo>
                      <a:pt x="2866" y="2771"/>
                    </a:lnTo>
                    <a:close/>
                    <a:moveTo>
                      <a:pt x="2875" y="2189"/>
                    </a:moveTo>
                    <a:lnTo>
                      <a:pt x="2875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49" y="2198"/>
                    </a:lnTo>
                    <a:lnTo>
                      <a:pt x="2840" y="2206"/>
                    </a:lnTo>
                    <a:lnTo>
                      <a:pt x="2840" y="2215"/>
                    </a:lnTo>
                    <a:lnTo>
                      <a:pt x="2840" y="2215"/>
                    </a:lnTo>
                    <a:lnTo>
                      <a:pt x="2840" y="2224"/>
                    </a:lnTo>
                    <a:lnTo>
                      <a:pt x="2840" y="2224"/>
                    </a:lnTo>
                    <a:lnTo>
                      <a:pt x="2840" y="2233"/>
                    </a:lnTo>
                    <a:lnTo>
                      <a:pt x="2840" y="2233"/>
                    </a:lnTo>
                    <a:lnTo>
                      <a:pt x="2831" y="2251"/>
                    </a:lnTo>
                    <a:lnTo>
                      <a:pt x="2822" y="2268"/>
                    </a:lnTo>
                    <a:lnTo>
                      <a:pt x="2822" y="2268"/>
                    </a:lnTo>
                    <a:lnTo>
                      <a:pt x="2813" y="2268"/>
                    </a:lnTo>
                    <a:lnTo>
                      <a:pt x="2805" y="2277"/>
                    </a:lnTo>
                    <a:lnTo>
                      <a:pt x="2805" y="2277"/>
                    </a:lnTo>
                    <a:lnTo>
                      <a:pt x="2813" y="2295"/>
                    </a:lnTo>
                    <a:lnTo>
                      <a:pt x="2813" y="2295"/>
                    </a:lnTo>
                    <a:lnTo>
                      <a:pt x="2813" y="2304"/>
                    </a:lnTo>
                    <a:lnTo>
                      <a:pt x="2813" y="2304"/>
                    </a:lnTo>
                    <a:lnTo>
                      <a:pt x="2796" y="2295"/>
                    </a:lnTo>
                    <a:lnTo>
                      <a:pt x="2796" y="2295"/>
                    </a:lnTo>
                    <a:lnTo>
                      <a:pt x="2761" y="2295"/>
                    </a:lnTo>
                    <a:lnTo>
                      <a:pt x="2734" y="2295"/>
                    </a:lnTo>
                    <a:lnTo>
                      <a:pt x="2734" y="2295"/>
                    </a:lnTo>
                    <a:lnTo>
                      <a:pt x="2725" y="2295"/>
                    </a:lnTo>
                    <a:lnTo>
                      <a:pt x="2725" y="2295"/>
                    </a:lnTo>
                    <a:lnTo>
                      <a:pt x="2725" y="2277"/>
                    </a:lnTo>
                    <a:lnTo>
                      <a:pt x="2725" y="2251"/>
                    </a:lnTo>
                    <a:lnTo>
                      <a:pt x="2725" y="2251"/>
                    </a:lnTo>
                    <a:lnTo>
                      <a:pt x="2734" y="2251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34" y="2224"/>
                    </a:lnTo>
                    <a:lnTo>
                      <a:pt x="2734" y="2224"/>
                    </a:lnTo>
                    <a:lnTo>
                      <a:pt x="2743" y="2215"/>
                    </a:lnTo>
                    <a:lnTo>
                      <a:pt x="2743" y="2215"/>
                    </a:lnTo>
                    <a:lnTo>
                      <a:pt x="2752" y="2189"/>
                    </a:lnTo>
                    <a:lnTo>
                      <a:pt x="2778" y="2171"/>
                    </a:lnTo>
                    <a:lnTo>
                      <a:pt x="2778" y="2171"/>
                    </a:lnTo>
                    <a:lnTo>
                      <a:pt x="2805" y="2162"/>
                    </a:lnTo>
                    <a:lnTo>
                      <a:pt x="2840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75" y="2189"/>
                    </a:lnTo>
                    <a:close/>
                    <a:moveTo>
                      <a:pt x="2655" y="2621"/>
                    </a:move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46" y="2604"/>
                    </a:lnTo>
                    <a:lnTo>
                      <a:pt x="2646" y="2604"/>
                    </a:lnTo>
                    <a:lnTo>
                      <a:pt x="2646" y="2595"/>
                    </a:lnTo>
                    <a:lnTo>
                      <a:pt x="2646" y="2595"/>
                    </a:lnTo>
                    <a:lnTo>
                      <a:pt x="2637" y="2586"/>
                    </a:lnTo>
                    <a:lnTo>
                      <a:pt x="2637" y="2586"/>
                    </a:lnTo>
                    <a:lnTo>
                      <a:pt x="2628" y="2568"/>
                    </a:lnTo>
                    <a:lnTo>
                      <a:pt x="2611" y="2551"/>
                    </a:lnTo>
                    <a:lnTo>
                      <a:pt x="2611" y="2551"/>
                    </a:lnTo>
                    <a:lnTo>
                      <a:pt x="2593" y="2524"/>
                    </a:lnTo>
                    <a:lnTo>
                      <a:pt x="2584" y="2480"/>
                    </a:lnTo>
                    <a:lnTo>
                      <a:pt x="2584" y="2427"/>
                    </a:lnTo>
                    <a:lnTo>
                      <a:pt x="2584" y="2374"/>
                    </a:lnTo>
                    <a:lnTo>
                      <a:pt x="2584" y="2374"/>
                    </a:lnTo>
                    <a:lnTo>
                      <a:pt x="2584" y="2392"/>
                    </a:lnTo>
                    <a:lnTo>
                      <a:pt x="2584" y="2392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27"/>
                    </a:lnTo>
                    <a:lnTo>
                      <a:pt x="2593" y="2427"/>
                    </a:lnTo>
                    <a:lnTo>
                      <a:pt x="2602" y="2480"/>
                    </a:lnTo>
                    <a:lnTo>
                      <a:pt x="2611" y="2507"/>
                    </a:lnTo>
                    <a:lnTo>
                      <a:pt x="2628" y="2524"/>
                    </a:lnTo>
                    <a:lnTo>
                      <a:pt x="2628" y="2524"/>
                    </a:lnTo>
                    <a:lnTo>
                      <a:pt x="2646" y="2551"/>
                    </a:lnTo>
                    <a:lnTo>
                      <a:pt x="2646" y="2568"/>
                    </a:lnTo>
                    <a:lnTo>
                      <a:pt x="2646" y="2568"/>
                    </a:lnTo>
                    <a:lnTo>
                      <a:pt x="2655" y="2577"/>
                    </a:lnTo>
                    <a:lnTo>
                      <a:pt x="2655" y="2577"/>
                    </a:lnTo>
                    <a:lnTo>
                      <a:pt x="2655" y="2604"/>
                    </a:lnTo>
                    <a:lnTo>
                      <a:pt x="2655" y="2604"/>
                    </a:lnTo>
                    <a:lnTo>
                      <a:pt x="2664" y="2604"/>
                    </a:lnTo>
                    <a:lnTo>
                      <a:pt x="2664" y="2604"/>
                    </a:lnTo>
                    <a:lnTo>
                      <a:pt x="2664" y="2621"/>
                    </a:lnTo>
                    <a:lnTo>
                      <a:pt x="2664" y="2621"/>
                    </a:lnTo>
                    <a:lnTo>
                      <a:pt x="2672" y="2630"/>
                    </a:lnTo>
                    <a:lnTo>
                      <a:pt x="2672" y="2630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64" y="2630"/>
                    </a:lnTo>
                    <a:lnTo>
                      <a:pt x="2664" y="2630"/>
                    </a:lnTo>
                    <a:lnTo>
                      <a:pt x="2655" y="2630"/>
                    </a:lnTo>
                    <a:lnTo>
                      <a:pt x="2655" y="2630"/>
                    </a:lnTo>
                    <a:lnTo>
                      <a:pt x="2655" y="262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" name="Freeform 36">
                <a:extLst>
                  <a:ext uri="{FF2B5EF4-FFF2-40B4-BE49-F238E27FC236}">
                    <a16:creationId xmlns:a16="http://schemas.microsoft.com/office/drawing/2014/main" id="{CFB41212-D47B-924B-A69F-6BEC39B69F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4549775"/>
                <a:ext cx="149225" cy="282575"/>
              </a:xfrm>
              <a:custGeom>
                <a:avLst/>
                <a:gdLst>
                  <a:gd name="T0" fmla="*/ 397 w 416"/>
                  <a:gd name="T1" fmla="*/ 97 h 787"/>
                  <a:gd name="T2" fmla="*/ 371 w 416"/>
                  <a:gd name="T3" fmla="*/ 35 h 787"/>
                  <a:gd name="T4" fmla="*/ 362 w 416"/>
                  <a:gd name="T5" fmla="*/ 27 h 787"/>
                  <a:gd name="T6" fmla="*/ 362 w 416"/>
                  <a:gd name="T7" fmla="*/ 9 h 787"/>
                  <a:gd name="T8" fmla="*/ 344 w 416"/>
                  <a:gd name="T9" fmla="*/ 0 h 787"/>
                  <a:gd name="T10" fmla="*/ 327 w 416"/>
                  <a:gd name="T11" fmla="*/ 18 h 787"/>
                  <a:gd name="T12" fmla="*/ 318 w 416"/>
                  <a:gd name="T13" fmla="*/ 27 h 787"/>
                  <a:gd name="T14" fmla="*/ 318 w 416"/>
                  <a:gd name="T15" fmla="*/ 35 h 787"/>
                  <a:gd name="T16" fmla="*/ 309 w 416"/>
                  <a:gd name="T17" fmla="*/ 71 h 787"/>
                  <a:gd name="T18" fmla="*/ 309 w 416"/>
                  <a:gd name="T19" fmla="*/ 71 h 787"/>
                  <a:gd name="T20" fmla="*/ 283 w 416"/>
                  <a:gd name="T21" fmla="*/ 80 h 787"/>
                  <a:gd name="T22" fmla="*/ 256 w 416"/>
                  <a:gd name="T23" fmla="*/ 88 h 787"/>
                  <a:gd name="T24" fmla="*/ 256 w 416"/>
                  <a:gd name="T25" fmla="*/ 106 h 787"/>
                  <a:gd name="T26" fmla="*/ 256 w 416"/>
                  <a:gd name="T27" fmla="*/ 115 h 787"/>
                  <a:gd name="T28" fmla="*/ 247 w 416"/>
                  <a:gd name="T29" fmla="*/ 141 h 787"/>
                  <a:gd name="T30" fmla="*/ 256 w 416"/>
                  <a:gd name="T31" fmla="*/ 141 h 787"/>
                  <a:gd name="T32" fmla="*/ 239 w 416"/>
                  <a:gd name="T33" fmla="*/ 159 h 787"/>
                  <a:gd name="T34" fmla="*/ 203 w 416"/>
                  <a:gd name="T35" fmla="*/ 177 h 787"/>
                  <a:gd name="T36" fmla="*/ 177 w 416"/>
                  <a:gd name="T37" fmla="*/ 185 h 787"/>
                  <a:gd name="T38" fmla="*/ 133 w 416"/>
                  <a:gd name="T39" fmla="*/ 212 h 787"/>
                  <a:gd name="T40" fmla="*/ 97 w 416"/>
                  <a:gd name="T41" fmla="*/ 212 h 787"/>
                  <a:gd name="T42" fmla="*/ 62 w 416"/>
                  <a:gd name="T43" fmla="*/ 221 h 787"/>
                  <a:gd name="T44" fmla="*/ 53 w 416"/>
                  <a:gd name="T45" fmla="*/ 230 h 787"/>
                  <a:gd name="T46" fmla="*/ 44 w 416"/>
                  <a:gd name="T47" fmla="*/ 256 h 787"/>
                  <a:gd name="T48" fmla="*/ 36 w 416"/>
                  <a:gd name="T49" fmla="*/ 300 h 787"/>
                  <a:gd name="T50" fmla="*/ 27 w 416"/>
                  <a:gd name="T51" fmla="*/ 336 h 787"/>
                  <a:gd name="T52" fmla="*/ 44 w 416"/>
                  <a:gd name="T53" fmla="*/ 406 h 787"/>
                  <a:gd name="T54" fmla="*/ 53 w 416"/>
                  <a:gd name="T55" fmla="*/ 477 h 787"/>
                  <a:gd name="T56" fmla="*/ 9 w 416"/>
                  <a:gd name="T57" fmla="*/ 547 h 787"/>
                  <a:gd name="T58" fmla="*/ 9 w 416"/>
                  <a:gd name="T59" fmla="*/ 645 h 787"/>
                  <a:gd name="T60" fmla="*/ 27 w 416"/>
                  <a:gd name="T61" fmla="*/ 689 h 787"/>
                  <a:gd name="T62" fmla="*/ 44 w 416"/>
                  <a:gd name="T63" fmla="*/ 750 h 787"/>
                  <a:gd name="T64" fmla="*/ 133 w 416"/>
                  <a:gd name="T65" fmla="*/ 786 h 787"/>
                  <a:gd name="T66" fmla="*/ 159 w 416"/>
                  <a:gd name="T67" fmla="*/ 777 h 787"/>
                  <a:gd name="T68" fmla="*/ 177 w 416"/>
                  <a:gd name="T69" fmla="*/ 768 h 787"/>
                  <a:gd name="T70" fmla="*/ 203 w 416"/>
                  <a:gd name="T71" fmla="*/ 759 h 787"/>
                  <a:gd name="T72" fmla="*/ 221 w 416"/>
                  <a:gd name="T73" fmla="*/ 750 h 787"/>
                  <a:gd name="T74" fmla="*/ 265 w 416"/>
                  <a:gd name="T75" fmla="*/ 636 h 787"/>
                  <a:gd name="T76" fmla="*/ 300 w 416"/>
                  <a:gd name="T77" fmla="*/ 521 h 787"/>
                  <a:gd name="T78" fmla="*/ 362 w 416"/>
                  <a:gd name="T79" fmla="*/ 309 h 787"/>
                  <a:gd name="T80" fmla="*/ 362 w 416"/>
                  <a:gd name="T81" fmla="*/ 300 h 787"/>
                  <a:gd name="T82" fmla="*/ 371 w 416"/>
                  <a:gd name="T83" fmla="*/ 274 h 787"/>
                  <a:gd name="T84" fmla="*/ 371 w 416"/>
                  <a:gd name="T85" fmla="*/ 238 h 787"/>
                  <a:gd name="T86" fmla="*/ 371 w 416"/>
                  <a:gd name="T87" fmla="*/ 212 h 787"/>
                  <a:gd name="T88" fmla="*/ 371 w 416"/>
                  <a:gd name="T89" fmla="*/ 212 h 787"/>
                  <a:gd name="T90" fmla="*/ 380 w 416"/>
                  <a:gd name="T91" fmla="*/ 230 h 787"/>
                  <a:gd name="T92" fmla="*/ 406 w 416"/>
                  <a:gd name="T93" fmla="*/ 230 h 787"/>
                  <a:gd name="T94" fmla="*/ 415 w 416"/>
                  <a:gd name="T95" fmla="*/ 203 h 787"/>
                  <a:gd name="T96" fmla="*/ 415 w 416"/>
                  <a:gd name="T97" fmla="*/ 150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6" h="787">
                    <a:moveTo>
                      <a:pt x="406" y="132"/>
                    </a:moveTo>
                    <a:lnTo>
                      <a:pt x="406" y="132"/>
                    </a:lnTo>
                    <a:lnTo>
                      <a:pt x="397" y="97"/>
                    </a:lnTo>
                    <a:lnTo>
                      <a:pt x="397" y="97"/>
                    </a:lnTo>
                    <a:lnTo>
                      <a:pt x="389" y="71"/>
                    </a:lnTo>
                    <a:lnTo>
                      <a:pt x="371" y="35"/>
                    </a:lnTo>
                    <a:lnTo>
                      <a:pt x="371" y="35"/>
                    </a:lnTo>
                    <a:lnTo>
                      <a:pt x="362" y="27"/>
                    </a:lnTo>
                    <a:lnTo>
                      <a:pt x="362" y="27"/>
                    </a:lnTo>
                    <a:lnTo>
                      <a:pt x="362" y="18"/>
                    </a:lnTo>
                    <a:lnTo>
                      <a:pt x="362" y="18"/>
                    </a:lnTo>
                    <a:lnTo>
                      <a:pt x="362" y="9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4" y="0"/>
                    </a:lnTo>
                    <a:lnTo>
                      <a:pt x="336" y="9"/>
                    </a:lnTo>
                    <a:lnTo>
                      <a:pt x="336" y="9"/>
                    </a:lnTo>
                    <a:lnTo>
                      <a:pt x="327" y="18"/>
                    </a:lnTo>
                    <a:lnTo>
                      <a:pt x="327" y="18"/>
                    </a:lnTo>
                    <a:lnTo>
                      <a:pt x="318" y="18"/>
                    </a:lnTo>
                    <a:lnTo>
                      <a:pt x="318" y="27"/>
                    </a:lnTo>
                    <a:lnTo>
                      <a:pt x="318" y="27"/>
                    </a:lnTo>
                    <a:lnTo>
                      <a:pt x="318" y="35"/>
                    </a:lnTo>
                    <a:lnTo>
                      <a:pt x="318" y="35"/>
                    </a:lnTo>
                    <a:lnTo>
                      <a:pt x="309" y="62"/>
                    </a:lnTo>
                    <a:lnTo>
                      <a:pt x="309" y="62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80"/>
                    </a:lnTo>
                    <a:lnTo>
                      <a:pt x="283" y="80"/>
                    </a:lnTo>
                    <a:lnTo>
                      <a:pt x="274" y="80"/>
                    </a:lnTo>
                    <a:lnTo>
                      <a:pt x="256" y="88"/>
                    </a:lnTo>
                    <a:lnTo>
                      <a:pt x="256" y="88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47" y="132"/>
                    </a:lnTo>
                    <a:lnTo>
                      <a:pt x="247" y="141"/>
                    </a:lnTo>
                    <a:lnTo>
                      <a:pt x="247" y="141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39" y="159"/>
                    </a:lnTo>
                    <a:lnTo>
                      <a:pt x="221" y="168"/>
                    </a:lnTo>
                    <a:lnTo>
                      <a:pt x="221" y="168"/>
                    </a:lnTo>
                    <a:lnTo>
                      <a:pt x="203" y="177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177" y="185"/>
                    </a:lnTo>
                    <a:lnTo>
                      <a:pt x="177" y="185"/>
                    </a:lnTo>
                    <a:lnTo>
                      <a:pt x="159" y="203"/>
                    </a:lnTo>
                    <a:lnTo>
                      <a:pt x="133" y="212"/>
                    </a:lnTo>
                    <a:lnTo>
                      <a:pt x="133" y="212"/>
                    </a:lnTo>
                    <a:lnTo>
                      <a:pt x="115" y="212"/>
                    </a:lnTo>
                    <a:lnTo>
                      <a:pt x="97" y="212"/>
                    </a:lnTo>
                    <a:lnTo>
                      <a:pt x="89" y="221"/>
                    </a:lnTo>
                    <a:lnTo>
                      <a:pt x="89" y="221"/>
                    </a:lnTo>
                    <a:lnTo>
                      <a:pt x="62" y="221"/>
                    </a:lnTo>
                    <a:lnTo>
                      <a:pt x="62" y="221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44" y="238"/>
                    </a:lnTo>
                    <a:lnTo>
                      <a:pt x="44" y="256"/>
                    </a:lnTo>
                    <a:lnTo>
                      <a:pt x="44" y="256"/>
                    </a:lnTo>
                    <a:lnTo>
                      <a:pt x="44" y="274"/>
                    </a:lnTo>
                    <a:lnTo>
                      <a:pt x="44" y="274"/>
                    </a:lnTo>
                    <a:lnTo>
                      <a:pt x="36" y="300"/>
                    </a:lnTo>
                    <a:lnTo>
                      <a:pt x="36" y="300"/>
                    </a:lnTo>
                    <a:lnTo>
                      <a:pt x="27" y="318"/>
                    </a:lnTo>
                    <a:lnTo>
                      <a:pt x="27" y="336"/>
                    </a:lnTo>
                    <a:lnTo>
                      <a:pt x="36" y="371"/>
                    </a:lnTo>
                    <a:lnTo>
                      <a:pt x="44" y="406"/>
                    </a:lnTo>
                    <a:lnTo>
                      <a:pt x="44" y="406"/>
                    </a:lnTo>
                    <a:lnTo>
                      <a:pt x="53" y="433"/>
                    </a:lnTo>
                    <a:lnTo>
                      <a:pt x="62" y="450"/>
                    </a:lnTo>
                    <a:lnTo>
                      <a:pt x="53" y="477"/>
                    </a:lnTo>
                    <a:lnTo>
                      <a:pt x="36" y="503"/>
                    </a:lnTo>
                    <a:lnTo>
                      <a:pt x="36" y="503"/>
                    </a:lnTo>
                    <a:lnTo>
                      <a:pt x="9" y="547"/>
                    </a:lnTo>
                    <a:lnTo>
                      <a:pt x="0" y="583"/>
                    </a:lnTo>
                    <a:lnTo>
                      <a:pt x="0" y="618"/>
                    </a:lnTo>
                    <a:lnTo>
                      <a:pt x="9" y="645"/>
                    </a:lnTo>
                    <a:lnTo>
                      <a:pt x="9" y="645"/>
                    </a:lnTo>
                    <a:lnTo>
                      <a:pt x="27" y="689"/>
                    </a:lnTo>
                    <a:lnTo>
                      <a:pt x="27" y="689"/>
                    </a:lnTo>
                    <a:lnTo>
                      <a:pt x="36" y="724"/>
                    </a:lnTo>
                    <a:lnTo>
                      <a:pt x="44" y="750"/>
                    </a:lnTo>
                    <a:lnTo>
                      <a:pt x="44" y="750"/>
                    </a:lnTo>
                    <a:lnTo>
                      <a:pt x="89" y="777"/>
                    </a:lnTo>
                    <a:lnTo>
                      <a:pt x="133" y="786"/>
                    </a:lnTo>
                    <a:lnTo>
                      <a:pt x="133" y="786"/>
                    </a:lnTo>
                    <a:lnTo>
                      <a:pt x="142" y="777"/>
                    </a:lnTo>
                    <a:lnTo>
                      <a:pt x="142" y="777"/>
                    </a:lnTo>
                    <a:lnTo>
                      <a:pt x="159" y="777"/>
                    </a:lnTo>
                    <a:lnTo>
                      <a:pt x="159" y="777"/>
                    </a:lnTo>
                    <a:lnTo>
                      <a:pt x="168" y="768"/>
                    </a:lnTo>
                    <a:lnTo>
                      <a:pt x="177" y="768"/>
                    </a:lnTo>
                    <a:lnTo>
                      <a:pt x="177" y="768"/>
                    </a:lnTo>
                    <a:lnTo>
                      <a:pt x="203" y="759"/>
                    </a:lnTo>
                    <a:lnTo>
                      <a:pt x="203" y="759"/>
                    </a:lnTo>
                    <a:lnTo>
                      <a:pt x="212" y="759"/>
                    </a:lnTo>
                    <a:lnTo>
                      <a:pt x="212" y="759"/>
                    </a:lnTo>
                    <a:lnTo>
                      <a:pt x="221" y="750"/>
                    </a:lnTo>
                    <a:lnTo>
                      <a:pt x="221" y="750"/>
                    </a:lnTo>
                    <a:lnTo>
                      <a:pt x="239" y="715"/>
                    </a:lnTo>
                    <a:lnTo>
                      <a:pt x="265" y="636"/>
                    </a:lnTo>
                    <a:lnTo>
                      <a:pt x="274" y="600"/>
                    </a:lnTo>
                    <a:lnTo>
                      <a:pt x="274" y="600"/>
                    </a:lnTo>
                    <a:lnTo>
                      <a:pt x="300" y="521"/>
                    </a:lnTo>
                    <a:lnTo>
                      <a:pt x="300" y="521"/>
                    </a:lnTo>
                    <a:lnTo>
                      <a:pt x="344" y="380"/>
                    </a:lnTo>
                    <a:lnTo>
                      <a:pt x="362" y="309"/>
                    </a:lnTo>
                    <a:lnTo>
                      <a:pt x="362" y="309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291"/>
                    </a:lnTo>
                    <a:lnTo>
                      <a:pt x="362" y="283"/>
                    </a:lnTo>
                    <a:lnTo>
                      <a:pt x="371" y="274"/>
                    </a:lnTo>
                    <a:lnTo>
                      <a:pt x="371" y="274"/>
                    </a:lnTo>
                    <a:lnTo>
                      <a:pt x="371" y="265"/>
                    </a:lnTo>
                    <a:lnTo>
                      <a:pt x="371" y="238"/>
                    </a:lnTo>
                    <a:lnTo>
                      <a:pt x="371" y="238"/>
                    </a:lnTo>
                    <a:lnTo>
                      <a:pt x="371" y="230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21"/>
                    </a:lnTo>
                    <a:lnTo>
                      <a:pt x="380" y="230"/>
                    </a:lnTo>
                    <a:lnTo>
                      <a:pt x="380" y="230"/>
                    </a:lnTo>
                    <a:lnTo>
                      <a:pt x="397" y="230"/>
                    </a:lnTo>
                    <a:lnTo>
                      <a:pt x="406" y="230"/>
                    </a:lnTo>
                    <a:lnTo>
                      <a:pt x="406" y="230"/>
                    </a:lnTo>
                    <a:lnTo>
                      <a:pt x="415" y="221"/>
                    </a:lnTo>
                    <a:lnTo>
                      <a:pt x="415" y="203"/>
                    </a:lnTo>
                    <a:lnTo>
                      <a:pt x="415" y="203"/>
                    </a:lnTo>
                    <a:lnTo>
                      <a:pt x="415" y="185"/>
                    </a:lnTo>
                    <a:lnTo>
                      <a:pt x="415" y="150"/>
                    </a:lnTo>
                    <a:lnTo>
                      <a:pt x="415" y="150"/>
                    </a:lnTo>
                    <a:lnTo>
                      <a:pt x="406" y="13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ADBB0536-5D5F-1440-880D-A67164810381}"/>
                </a:ext>
              </a:extLst>
            </p:cNvPr>
            <p:cNvGrpSpPr/>
            <p:nvPr/>
          </p:nvGrpSpPr>
          <p:grpSpPr>
            <a:xfrm>
              <a:off x="1738873" y="2981140"/>
              <a:ext cx="1649413" cy="1909762"/>
              <a:chOff x="2028825" y="3255963"/>
              <a:chExt cx="1649413" cy="1909762"/>
            </a:xfrm>
            <a:solidFill>
              <a:schemeClr val="accent3"/>
            </a:solidFill>
          </p:grpSpPr>
          <p:sp>
            <p:nvSpPr>
              <p:cNvPr id="133" name="Freeform 26">
                <a:extLst>
                  <a:ext uri="{FF2B5EF4-FFF2-40B4-BE49-F238E27FC236}">
                    <a16:creationId xmlns:a16="http://schemas.microsoft.com/office/drawing/2014/main" id="{B9AB1D49-8531-E741-B40B-9A4B3BF3C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4963" y="5067300"/>
                <a:ext cx="22225" cy="15875"/>
              </a:xfrm>
              <a:custGeom>
                <a:avLst/>
                <a:gdLst>
                  <a:gd name="T0" fmla="*/ 26 w 63"/>
                  <a:gd name="T1" fmla="*/ 44 h 45"/>
                  <a:gd name="T2" fmla="*/ 26 w 63"/>
                  <a:gd name="T3" fmla="*/ 44 h 45"/>
                  <a:gd name="T4" fmla="*/ 35 w 63"/>
                  <a:gd name="T5" fmla="*/ 44 h 45"/>
                  <a:gd name="T6" fmla="*/ 53 w 63"/>
                  <a:gd name="T7" fmla="*/ 26 h 45"/>
                  <a:gd name="T8" fmla="*/ 53 w 63"/>
                  <a:gd name="T9" fmla="*/ 18 h 45"/>
                  <a:gd name="T10" fmla="*/ 53 w 63"/>
                  <a:gd name="T11" fmla="*/ 18 h 45"/>
                  <a:gd name="T12" fmla="*/ 62 w 63"/>
                  <a:gd name="T13" fmla="*/ 9 h 45"/>
                  <a:gd name="T14" fmla="*/ 62 w 63"/>
                  <a:gd name="T15" fmla="*/ 9 h 45"/>
                  <a:gd name="T16" fmla="*/ 44 w 63"/>
                  <a:gd name="T17" fmla="*/ 0 h 45"/>
                  <a:gd name="T18" fmla="*/ 26 w 63"/>
                  <a:gd name="T19" fmla="*/ 0 h 45"/>
                  <a:gd name="T20" fmla="*/ 26 w 63"/>
                  <a:gd name="T21" fmla="*/ 0 h 45"/>
                  <a:gd name="T22" fmla="*/ 18 w 63"/>
                  <a:gd name="T23" fmla="*/ 0 h 45"/>
                  <a:gd name="T24" fmla="*/ 9 w 63"/>
                  <a:gd name="T25" fmla="*/ 9 h 45"/>
                  <a:gd name="T26" fmla="*/ 9 w 63"/>
                  <a:gd name="T27" fmla="*/ 9 h 45"/>
                  <a:gd name="T28" fmla="*/ 0 w 63"/>
                  <a:gd name="T29" fmla="*/ 26 h 45"/>
                  <a:gd name="T30" fmla="*/ 9 w 63"/>
                  <a:gd name="T31" fmla="*/ 44 h 45"/>
                  <a:gd name="T32" fmla="*/ 9 w 63"/>
                  <a:gd name="T33" fmla="*/ 44 h 45"/>
                  <a:gd name="T34" fmla="*/ 18 w 63"/>
                  <a:gd name="T35" fmla="*/ 44 h 45"/>
                  <a:gd name="T36" fmla="*/ 26 w 63"/>
                  <a:gd name="T37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3" h="45">
                    <a:moveTo>
                      <a:pt x="26" y="44"/>
                    </a:moveTo>
                    <a:lnTo>
                      <a:pt x="26" y="44"/>
                    </a:lnTo>
                    <a:lnTo>
                      <a:pt x="35" y="44"/>
                    </a:lnTo>
                    <a:lnTo>
                      <a:pt x="53" y="26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18" y="44"/>
                    </a:lnTo>
                    <a:lnTo>
                      <a:pt x="26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" name="Freeform 27">
                <a:extLst>
                  <a:ext uri="{FF2B5EF4-FFF2-40B4-BE49-F238E27FC236}">
                    <a16:creationId xmlns:a16="http://schemas.microsoft.com/office/drawing/2014/main" id="{194B4F9B-53CB-3A43-ADA1-BB71519A4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7025" y="4879975"/>
                <a:ext cx="15875" cy="15875"/>
              </a:xfrm>
              <a:custGeom>
                <a:avLst/>
                <a:gdLst>
                  <a:gd name="T0" fmla="*/ 9 w 45"/>
                  <a:gd name="T1" fmla="*/ 27 h 45"/>
                  <a:gd name="T2" fmla="*/ 9 w 45"/>
                  <a:gd name="T3" fmla="*/ 27 h 45"/>
                  <a:gd name="T4" fmla="*/ 9 w 45"/>
                  <a:gd name="T5" fmla="*/ 27 h 45"/>
                  <a:gd name="T6" fmla="*/ 9 w 45"/>
                  <a:gd name="T7" fmla="*/ 27 h 45"/>
                  <a:gd name="T8" fmla="*/ 18 w 45"/>
                  <a:gd name="T9" fmla="*/ 35 h 45"/>
                  <a:gd name="T10" fmla="*/ 18 w 45"/>
                  <a:gd name="T11" fmla="*/ 35 h 45"/>
                  <a:gd name="T12" fmla="*/ 27 w 45"/>
                  <a:gd name="T13" fmla="*/ 44 h 45"/>
                  <a:gd name="T14" fmla="*/ 27 w 45"/>
                  <a:gd name="T15" fmla="*/ 44 h 45"/>
                  <a:gd name="T16" fmla="*/ 36 w 45"/>
                  <a:gd name="T17" fmla="*/ 44 h 45"/>
                  <a:gd name="T18" fmla="*/ 36 w 45"/>
                  <a:gd name="T19" fmla="*/ 44 h 45"/>
                  <a:gd name="T20" fmla="*/ 44 w 45"/>
                  <a:gd name="T21" fmla="*/ 27 h 45"/>
                  <a:gd name="T22" fmla="*/ 44 w 45"/>
                  <a:gd name="T23" fmla="*/ 27 h 45"/>
                  <a:gd name="T24" fmla="*/ 36 w 45"/>
                  <a:gd name="T25" fmla="*/ 18 h 45"/>
                  <a:gd name="T26" fmla="*/ 36 w 45"/>
                  <a:gd name="T27" fmla="*/ 18 h 45"/>
                  <a:gd name="T28" fmla="*/ 27 w 45"/>
                  <a:gd name="T29" fmla="*/ 0 h 45"/>
                  <a:gd name="T30" fmla="*/ 9 w 45"/>
                  <a:gd name="T31" fmla="*/ 0 h 45"/>
                  <a:gd name="T32" fmla="*/ 9 w 45"/>
                  <a:gd name="T33" fmla="*/ 0 h 45"/>
                  <a:gd name="T34" fmla="*/ 0 w 45"/>
                  <a:gd name="T35" fmla="*/ 9 h 45"/>
                  <a:gd name="T36" fmla="*/ 0 w 45"/>
                  <a:gd name="T37" fmla="*/ 9 h 45"/>
                  <a:gd name="T38" fmla="*/ 0 w 45"/>
                  <a:gd name="T39" fmla="*/ 18 h 45"/>
                  <a:gd name="T40" fmla="*/ 9 w 45"/>
                  <a:gd name="T41" fmla="*/ 2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45">
                    <a:moveTo>
                      <a:pt x="9" y="27"/>
                    </a:moveTo>
                    <a:lnTo>
                      <a:pt x="9" y="27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44" y="27"/>
                    </a:lnTo>
                    <a:lnTo>
                      <a:pt x="44" y="27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27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Freeform 28">
                <a:extLst>
                  <a:ext uri="{FF2B5EF4-FFF2-40B4-BE49-F238E27FC236}">
                    <a16:creationId xmlns:a16="http://schemas.microsoft.com/office/drawing/2014/main" id="{6D33EC9A-39AE-6F46-9253-E09816F438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2900" y="5080000"/>
                <a:ext cx="19050" cy="19050"/>
              </a:xfrm>
              <a:custGeom>
                <a:avLst/>
                <a:gdLst>
                  <a:gd name="T0" fmla="*/ 27 w 54"/>
                  <a:gd name="T1" fmla="*/ 44 h 54"/>
                  <a:gd name="T2" fmla="*/ 27 w 54"/>
                  <a:gd name="T3" fmla="*/ 44 h 54"/>
                  <a:gd name="T4" fmla="*/ 45 w 54"/>
                  <a:gd name="T5" fmla="*/ 36 h 54"/>
                  <a:gd name="T6" fmla="*/ 45 w 54"/>
                  <a:gd name="T7" fmla="*/ 36 h 54"/>
                  <a:gd name="T8" fmla="*/ 53 w 54"/>
                  <a:gd name="T9" fmla="*/ 27 h 54"/>
                  <a:gd name="T10" fmla="*/ 53 w 54"/>
                  <a:gd name="T11" fmla="*/ 18 h 54"/>
                  <a:gd name="T12" fmla="*/ 53 w 54"/>
                  <a:gd name="T13" fmla="*/ 18 h 54"/>
                  <a:gd name="T14" fmla="*/ 45 w 54"/>
                  <a:gd name="T15" fmla="*/ 9 h 54"/>
                  <a:gd name="T16" fmla="*/ 45 w 54"/>
                  <a:gd name="T17" fmla="*/ 9 h 54"/>
                  <a:gd name="T18" fmla="*/ 45 w 54"/>
                  <a:gd name="T19" fmla="*/ 9 h 54"/>
                  <a:gd name="T20" fmla="*/ 45 w 54"/>
                  <a:gd name="T21" fmla="*/ 9 h 54"/>
                  <a:gd name="T22" fmla="*/ 36 w 54"/>
                  <a:gd name="T23" fmla="*/ 0 h 54"/>
                  <a:gd name="T24" fmla="*/ 36 w 54"/>
                  <a:gd name="T25" fmla="*/ 0 h 54"/>
                  <a:gd name="T26" fmla="*/ 18 w 54"/>
                  <a:gd name="T27" fmla="*/ 9 h 54"/>
                  <a:gd name="T28" fmla="*/ 18 w 54"/>
                  <a:gd name="T29" fmla="*/ 18 h 54"/>
                  <a:gd name="T30" fmla="*/ 9 w 54"/>
                  <a:gd name="T31" fmla="*/ 36 h 54"/>
                  <a:gd name="T32" fmla="*/ 9 w 54"/>
                  <a:gd name="T33" fmla="*/ 36 h 54"/>
                  <a:gd name="T34" fmla="*/ 0 w 54"/>
                  <a:gd name="T35" fmla="*/ 44 h 54"/>
                  <a:gd name="T36" fmla="*/ 0 w 54"/>
                  <a:gd name="T37" fmla="*/ 44 h 54"/>
                  <a:gd name="T38" fmla="*/ 9 w 54"/>
                  <a:gd name="T39" fmla="*/ 53 h 54"/>
                  <a:gd name="T40" fmla="*/ 9 w 54"/>
                  <a:gd name="T41" fmla="*/ 53 h 54"/>
                  <a:gd name="T42" fmla="*/ 18 w 54"/>
                  <a:gd name="T43" fmla="*/ 53 h 54"/>
                  <a:gd name="T44" fmla="*/ 18 w 54"/>
                  <a:gd name="T45" fmla="*/ 53 h 54"/>
                  <a:gd name="T46" fmla="*/ 27 w 54"/>
                  <a:gd name="T47" fmla="*/ 53 h 54"/>
                  <a:gd name="T48" fmla="*/ 27 w 54"/>
                  <a:gd name="T4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4" h="54">
                    <a:moveTo>
                      <a:pt x="27" y="44"/>
                    </a:moveTo>
                    <a:lnTo>
                      <a:pt x="27" y="44"/>
                    </a:lnTo>
                    <a:lnTo>
                      <a:pt x="45" y="36"/>
                    </a:lnTo>
                    <a:lnTo>
                      <a:pt x="45" y="36"/>
                    </a:lnTo>
                    <a:lnTo>
                      <a:pt x="53" y="27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18" y="9"/>
                    </a:lnTo>
                    <a:lnTo>
                      <a:pt x="18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53"/>
                    </a:lnTo>
                    <a:lnTo>
                      <a:pt x="27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" name="Freeform 29">
                <a:extLst>
                  <a:ext uri="{FF2B5EF4-FFF2-40B4-BE49-F238E27FC236}">
                    <a16:creationId xmlns:a16="http://schemas.microsoft.com/office/drawing/2014/main" id="{128D98FB-9831-DC4D-8E04-509247612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5788" y="3722688"/>
                <a:ext cx="22225" cy="15875"/>
              </a:xfrm>
              <a:custGeom>
                <a:avLst/>
                <a:gdLst>
                  <a:gd name="T0" fmla="*/ 18 w 63"/>
                  <a:gd name="T1" fmla="*/ 44 h 45"/>
                  <a:gd name="T2" fmla="*/ 18 w 63"/>
                  <a:gd name="T3" fmla="*/ 44 h 45"/>
                  <a:gd name="T4" fmla="*/ 18 w 63"/>
                  <a:gd name="T5" fmla="*/ 44 h 45"/>
                  <a:gd name="T6" fmla="*/ 18 w 63"/>
                  <a:gd name="T7" fmla="*/ 44 h 45"/>
                  <a:gd name="T8" fmla="*/ 18 w 63"/>
                  <a:gd name="T9" fmla="*/ 44 h 45"/>
                  <a:gd name="T10" fmla="*/ 44 w 63"/>
                  <a:gd name="T11" fmla="*/ 35 h 45"/>
                  <a:gd name="T12" fmla="*/ 44 w 63"/>
                  <a:gd name="T13" fmla="*/ 35 h 45"/>
                  <a:gd name="T14" fmla="*/ 44 w 63"/>
                  <a:gd name="T15" fmla="*/ 35 h 45"/>
                  <a:gd name="T16" fmla="*/ 53 w 63"/>
                  <a:gd name="T17" fmla="*/ 35 h 45"/>
                  <a:gd name="T18" fmla="*/ 62 w 63"/>
                  <a:gd name="T19" fmla="*/ 26 h 45"/>
                  <a:gd name="T20" fmla="*/ 62 w 63"/>
                  <a:gd name="T21" fmla="*/ 26 h 45"/>
                  <a:gd name="T22" fmla="*/ 53 w 63"/>
                  <a:gd name="T23" fmla="*/ 9 h 45"/>
                  <a:gd name="T24" fmla="*/ 44 w 63"/>
                  <a:gd name="T25" fmla="*/ 0 h 45"/>
                  <a:gd name="T26" fmla="*/ 44 w 63"/>
                  <a:gd name="T27" fmla="*/ 0 h 45"/>
                  <a:gd name="T28" fmla="*/ 35 w 63"/>
                  <a:gd name="T29" fmla="*/ 0 h 45"/>
                  <a:gd name="T30" fmla="*/ 18 w 63"/>
                  <a:gd name="T31" fmla="*/ 0 h 45"/>
                  <a:gd name="T32" fmla="*/ 18 w 63"/>
                  <a:gd name="T33" fmla="*/ 0 h 45"/>
                  <a:gd name="T34" fmla="*/ 9 w 63"/>
                  <a:gd name="T35" fmla="*/ 0 h 45"/>
                  <a:gd name="T36" fmla="*/ 9 w 63"/>
                  <a:gd name="T37" fmla="*/ 9 h 45"/>
                  <a:gd name="T38" fmla="*/ 9 w 63"/>
                  <a:gd name="T39" fmla="*/ 18 h 45"/>
                  <a:gd name="T40" fmla="*/ 9 w 63"/>
                  <a:gd name="T41" fmla="*/ 18 h 45"/>
                  <a:gd name="T42" fmla="*/ 0 w 63"/>
                  <a:gd name="T43" fmla="*/ 35 h 45"/>
                  <a:gd name="T44" fmla="*/ 0 w 63"/>
                  <a:gd name="T45" fmla="*/ 35 h 45"/>
                  <a:gd name="T46" fmla="*/ 9 w 63"/>
                  <a:gd name="T47" fmla="*/ 44 h 45"/>
                  <a:gd name="T48" fmla="*/ 18 w 63"/>
                  <a:gd name="T49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3" h="45">
                    <a:moveTo>
                      <a:pt x="18" y="44"/>
                    </a:move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53" y="35"/>
                    </a:lnTo>
                    <a:lnTo>
                      <a:pt x="62" y="26"/>
                    </a:lnTo>
                    <a:lnTo>
                      <a:pt x="62" y="26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9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18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Freeform 30">
                <a:extLst>
                  <a:ext uri="{FF2B5EF4-FFF2-40B4-BE49-F238E27FC236}">
                    <a16:creationId xmlns:a16="http://schemas.microsoft.com/office/drawing/2014/main" id="{6622C8A5-4DB2-B74D-883C-BAB4A5A5D4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75" y="3522663"/>
                <a:ext cx="123825" cy="50800"/>
              </a:xfrm>
              <a:custGeom>
                <a:avLst/>
                <a:gdLst>
                  <a:gd name="T0" fmla="*/ 18 w 345"/>
                  <a:gd name="T1" fmla="*/ 88 h 142"/>
                  <a:gd name="T2" fmla="*/ 9 w 345"/>
                  <a:gd name="T3" fmla="*/ 97 h 142"/>
                  <a:gd name="T4" fmla="*/ 0 w 345"/>
                  <a:gd name="T5" fmla="*/ 106 h 142"/>
                  <a:gd name="T6" fmla="*/ 18 w 345"/>
                  <a:gd name="T7" fmla="*/ 123 h 142"/>
                  <a:gd name="T8" fmla="*/ 71 w 345"/>
                  <a:gd name="T9" fmla="*/ 123 h 142"/>
                  <a:gd name="T10" fmla="*/ 80 w 345"/>
                  <a:gd name="T11" fmla="*/ 123 h 142"/>
                  <a:gd name="T12" fmla="*/ 97 w 345"/>
                  <a:gd name="T13" fmla="*/ 115 h 142"/>
                  <a:gd name="T14" fmla="*/ 133 w 345"/>
                  <a:gd name="T15" fmla="*/ 123 h 142"/>
                  <a:gd name="T16" fmla="*/ 141 w 345"/>
                  <a:gd name="T17" fmla="*/ 123 h 142"/>
                  <a:gd name="T18" fmla="*/ 141 w 345"/>
                  <a:gd name="T19" fmla="*/ 123 h 142"/>
                  <a:gd name="T20" fmla="*/ 150 w 345"/>
                  <a:gd name="T21" fmla="*/ 123 h 142"/>
                  <a:gd name="T22" fmla="*/ 159 w 345"/>
                  <a:gd name="T23" fmla="*/ 132 h 142"/>
                  <a:gd name="T24" fmla="*/ 168 w 345"/>
                  <a:gd name="T25" fmla="*/ 141 h 142"/>
                  <a:gd name="T26" fmla="*/ 168 w 345"/>
                  <a:gd name="T27" fmla="*/ 141 h 142"/>
                  <a:gd name="T28" fmla="*/ 186 w 345"/>
                  <a:gd name="T29" fmla="*/ 132 h 142"/>
                  <a:gd name="T30" fmla="*/ 194 w 345"/>
                  <a:gd name="T31" fmla="*/ 123 h 142"/>
                  <a:gd name="T32" fmla="*/ 230 w 345"/>
                  <a:gd name="T33" fmla="*/ 115 h 142"/>
                  <a:gd name="T34" fmla="*/ 265 w 345"/>
                  <a:gd name="T35" fmla="*/ 106 h 142"/>
                  <a:gd name="T36" fmla="*/ 309 w 345"/>
                  <a:gd name="T37" fmla="*/ 106 h 142"/>
                  <a:gd name="T38" fmla="*/ 344 w 345"/>
                  <a:gd name="T39" fmla="*/ 97 h 142"/>
                  <a:gd name="T40" fmla="*/ 344 w 345"/>
                  <a:gd name="T41" fmla="*/ 88 h 142"/>
                  <a:gd name="T42" fmla="*/ 327 w 345"/>
                  <a:gd name="T43" fmla="*/ 62 h 142"/>
                  <a:gd name="T44" fmla="*/ 247 w 345"/>
                  <a:gd name="T45" fmla="*/ 26 h 142"/>
                  <a:gd name="T46" fmla="*/ 168 w 345"/>
                  <a:gd name="T47" fmla="*/ 17 h 142"/>
                  <a:gd name="T48" fmla="*/ 159 w 345"/>
                  <a:gd name="T49" fmla="*/ 26 h 142"/>
                  <a:gd name="T50" fmla="*/ 159 w 345"/>
                  <a:gd name="T51" fmla="*/ 17 h 142"/>
                  <a:gd name="T52" fmla="*/ 150 w 345"/>
                  <a:gd name="T53" fmla="*/ 17 h 142"/>
                  <a:gd name="T54" fmla="*/ 141 w 345"/>
                  <a:gd name="T55" fmla="*/ 17 h 142"/>
                  <a:gd name="T56" fmla="*/ 97 w 345"/>
                  <a:gd name="T57" fmla="*/ 0 h 142"/>
                  <a:gd name="T58" fmla="*/ 71 w 345"/>
                  <a:gd name="T59" fmla="*/ 9 h 142"/>
                  <a:gd name="T60" fmla="*/ 71 w 345"/>
                  <a:gd name="T61" fmla="*/ 17 h 142"/>
                  <a:gd name="T62" fmla="*/ 89 w 345"/>
                  <a:gd name="T63" fmla="*/ 53 h 142"/>
                  <a:gd name="T64" fmla="*/ 97 w 345"/>
                  <a:gd name="T65" fmla="*/ 62 h 142"/>
                  <a:gd name="T66" fmla="*/ 106 w 345"/>
                  <a:gd name="T67" fmla="*/ 88 h 142"/>
                  <a:gd name="T68" fmla="*/ 97 w 345"/>
                  <a:gd name="T69" fmla="*/ 8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45" h="142">
                    <a:moveTo>
                      <a:pt x="80" y="88"/>
                    </a:moveTo>
                    <a:lnTo>
                      <a:pt x="18" y="88"/>
                    </a:lnTo>
                    <a:lnTo>
                      <a:pt x="18" y="88"/>
                    </a:lnTo>
                    <a:lnTo>
                      <a:pt x="9" y="97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9" y="115"/>
                    </a:lnTo>
                    <a:lnTo>
                      <a:pt x="18" y="123"/>
                    </a:lnTo>
                    <a:lnTo>
                      <a:pt x="44" y="123"/>
                    </a:lnTo>
                    <a:lnTo>
                      <a:pt x="71" y="123"/>
                    </a:lnTo>
                    <a:lnTo>
                      <a:pt x="71" y="123"/>
                    </a:lnTo>
                    <a:lnTo>
                      <a:pt x="80" y="123"/>
                    </a:lnTo>
                    <a:lnTo>
                      <a:pt x="80" y="123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33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9" y="132"/>
                    </a:lnTo>
                    <a:lnTo>
                      <a:pt x="159" y="132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77" y="132"/>
                    </a:lnTo>
                    <a:lnTo>
                      <a:pt x="186" y="132"/>
                    </a:lnTo>
                    <a:lnTo>
                      <a:pt x="186" y="132"/>
                    </a:lnTo>
                    <a:lnTo>
                      <a:pt x="194" y="123"/>
                    </a:lnTo>
                    <a:lnTo>
                      <a:pt x="194" y="123"/>
                    </a:lnTo>
                    <a:lnTo>
                      <a:pt x="230" y="115"/>
                    </a:lnTo>
                    <a:lnTo>
                      <a:pt x="230" y="115"/>
                    </a:lnTo>
                    <a:lnTo>
                      <a:pt x="265" y="106"/>
                    </a:lnTo>
                    <a:lnTo>
                      <a:pt x="309" y="106"/>
                    </a:lnTo>
                    <a:lnTo>
                      <a:pt x="309" y="106"/>
                    </a:lnTo>
                    <a:lnTo>
                      <a:pt x="327" y="106"/>
                    </a:lnTo>
                    <a:lnTo>
                      <a:pt x="344" y="97"/>
                    </a:lnTo>
                    <a:lnTo>
                      <a:pt x="344" y="88"/>
                    </a:lnTo>
                    <a:lnTo>
                      <a:pt x="344" y="88"/>
                    </a:lnTo>
                    <a:lnTo>
                      <a:pt x="344" y="70"/>
                    </a:lnTo>
                    <a:lnTo>
                      <a:pt x="327" y="62"/>
                    </a:lnTo>
                    <a:lnTo>
                      <a:pt x="291" y="35"/>
                    </a:lnTo>
                    <a:lnTo>
                      <a:pt x="247" y="26"/>
                    </a:lnTo>
                    <a:lnTo>
                      <a:pt x="212" y="17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26"/>
                    </a:lnTo>
                    <a:lnTo>
                      <a:pt x="159" y="26"/>
                    </a:lnTo>
                    <a:lnTo>
                      <a:pt x="159" y="17"/>
                    </a:lnTo>
                    <a:lnTo>
                      <a:pt x="159" y="17"/>
                    </a:lnTo>
                    <a:lnTo>
                      <a:pt x="150" y="17"/>
                    </a:lnTo>
                    <a:lnTo>
                      <a:pt x="150" y="17"/>
                    </a:lnTo>
                    <a:lnTo>
                      <a:pt x="141" y="17"/>
                    </a:lnTo>
                    <a:lnTo>
                      <a:pt x="141" y="17"/>
                    </a:lnTo>
                    <a:lnTo>
                      <a:pt x="97" y="0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35"/>
                    </a:lnTo>
                    <a:lnTo>
                      <a:pt x="89" y="53"/>
                    </a:lnTo>
                    <a:lnTo>
                      <a:pt x="89" y="53"/>
                    </a:lnTo>
                    <a:lnTo>
                      <a:pt x="97" y="62"/>
                    </a:lnTo>
                    <a:lnTo>
                      <a:pt x="97" y="62"/>
                    </a:lnTo>
                    <a:lnTo>
                      <a:pt x="106" y="88"/>
                    </a:lnTo>
                    <a:lnTo>
                      <a:pt x="106" y="88"/>
                    </a:lnTo>
                    <a:lnTo>
                      <a:pt x="97" y="88"/>
                    </a:lnTo>
                    <a:lnTo>
                      <a:pt x="80" y="88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Freeform 31">
                <a:extLst>
                  <a:ext uri="{FF2B5EF4-FFF2-40B4-BE49-F238E27FC236}">
                    <a16:creationId xmlns:a16="http://schemas.microsoft.com/office/drawing/2014/main" id="{BB3CA9CD-096B-444A-B569-635109976F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0975" y="3459163"/>
                <a:ext cx="168275" cy="69850"/>
              </a:xfrm>
              <a:custGeom>
                <a:avLst/>
                <a:gdLst>
                  <a:gd name="T0" fmla="*/ 18 w 469"/>
                  <a:gd name="T1" fmla="*/ 35 h 194"/>
                  <a:gd name="T2" fmla="*/ 18 w 469"/>
                  <a:gd name="T3" fmla="*/ 35 h 194"/>
                  <a:gd name="T4" fmla="*/ 36 w 469"/>
                  <a:gd name="T5" fmla="*/ 43 h 194"/>
                  <a:gd name="T6" fmla="*/ 45 w 469"/>
                  <a:gd name="T7" fmla="*/ 61 h 194"/>
                  <a:gd name="T8" fmla="*/ 45 w 469"/>
                  <a:gd name="T9" fmla="*/ 61 h 194"/>
                  <a:gd name="T10" fmla="*/ 45 w 469"/>
                  <a:gd name="T11" fmla="*/ 70 h 194"/>
                  <a:gd name="T12" fmla="*/ 45 w 469"/>
                  <a:gd name="T13" fmla="*/ 70 h 194"/>
                  <a:gd name="T14" fmla="*/ 62 w 469"/>
                  <a:gd name="T15" fmla="*/ 70 h 194"/>
                  <a:gd name="T16" fmla="*/ 89 w 469"/>
                  <a:gd name="T17" fmla="*/ 79 h 194"/>
                  <a:gd name="T18" fmla="*/ 142 w 469"/>
                  <a:gd name="T19" fmla="*/ 79 h 194"/>
                  <a:gd name="T20" fmla="*/ 142 w 469"/>
                  <a:gd name="T21" fmla="*/ 79 h 194"/>
                  <a:gd name="T22" fmla="*/ 177 w 469"/>
                  <a:gd name="T23" fmla="*/ 96 h 194"/>
                  <a:gd name="T24" fmla="*/ 203 w 469"/>
                  <a:gd name="T25" fmla="*/ 114 h 194"/>
                  <a:gd name="T26" fmla="*/ 203 w 469"/>
                  <a:gd name="T27" fmla="*/ 114 h 194"/>
                  <a:gd name="T28" fmla="*/ 230 w 469"/>
                  <a:gd name="T29" fmla="*/ 132 h 194"/>
                  <a:gd name="T30" fmla="*/ 265 w 469"/>
                  <a:gd name="T31" fmla="*/ 140 h 194"/>
                  <a:gd name="T32" fmla="*/ 265 w 469"/>
                  <a:gd name="T33" fmla="*/ 140 h 194"/>
                  <a:gd name="T34" fmla="*/ 283 w 469"/>
                  <a:gd name="T35" fmla="*/ 158 h 194"/>
                  <a:gd name="T36" fmla="*/ 283 w 469"/>
                  <a:gd name="T37" fmla="*/ 158 h 194"/>
                  <a:gd name="T38" fmla="*/ 283 w 469"/>
                  <a:gd name="T39" fmla="*/ 158 h 194"/>
                  <a:gd name="T40" fmla="*/ 283 w 469"/>
                  <a:gd name="T41" fmla="*/ 158 h 194"/>
                  <a:gd name="T42" fmla="*/ 283 w 469"/>
                  <a:gd name="T43" fmla="*/ 158 h 194"/>
                  <a:gd name="T44" fmla="*/ 283 w 469"/>
                  <a:gd name="T45" fmla="*/ 158 h 194"/>
                  <a:gd name="T46" fmla="*/ 283 w 469"/>
                  <a:gd name="T47" fmla="*/ 167 h 194"/>
                  <a:gd name="T48" fmla="*/ 283 w 469"/>
                  <a:gd name="T49" fmla="*/ 167 h 194"/>
                  <a:gd name="T50" fmla="*/ 283 w 469"/>
                  <a:gd name="T51" fmla="*/ 167 h 194"/>
                  <a:gd name="T52" fmla="*/ 274 w 469"/>
                  <a:gd name="T53" fmla="*/ 176 h 194"/>
                  <a:gd name="T54" fmla="*/ 274 w 469"/>
                  <a:gd name="T55" fmla="*/ 176 h 194"/>
                  <a:gd name="T56" fmla="*/ 292 w 469"/>
                  <a:gd name="T57" fmla="*/ 185 h 194"/>
                  <a:gd name="T58" fmla="*/ 292 w 469"/>
                  <a:gd name="T59" fmla="*/ 185 h 194"/>
                  <a:gd name="T60" fmla="*/ 292 w 469"/>
                  <a:gd name="T61" fmla="*/ 185 h 194"/>
                  <a:gd name="T62" fmla="*/ 318 w 469"/>
                  <a:gd name="T63" fmla="*/ 193 h 194"/>
                  <a:gd name="T64" fmla="*/ 362 w 469"/>
                  <a:gd name="T65" fmla="*/ 193 h 194"/>
                  <a:gd name="T66" fmla="*/ 362 w 469"/>
                  <a:gd name="T67" fmla="*/ 193 h 194"/>
                  <a:gd name="T68" fmla="*/ 442 w 469"/>
                  <a:gd name="T69" fmla="*/ 193 h 194"/>
                  <a:gd name="T70" fmla="*/ 442 w 469"/>
                  <a:gd name="T71" fmla="*/ 193 h 194"/>
                  <a:gd name="T72" fmla="*/ 459 w 469"/>
                  <a:gd name="T73" fmla="*/ 185 h 194"/>
                  <a:gd name="T74" fmla="*/ 459 w 469"/>
                  <a:gd name="T75" fmla="*/ 185 h 194"/>
                  <a:gd name="T76" fmla="*/ 468 w 469"/>
                  <a:gd name="T77" fmla="*/ 185 h 194"/>
                  <a:gd name="T78" fmla="*/ 468 w 469"/>
                  <a:gd name="T79" fmla="*/ 185 h 194"/>
                  <a:gd name="T80" fmla="*/ 468 w 469"/>
                  <a:gd name="T81" fmla="*/ 167 h 194"/>
                  <a:gd name="T82" fmla="*/ 468 w 469"/>
                  <a:gd name="T83" fmla="*/ 167 h 194"/>
                  <a:gd name="T84" fmla="*/ 424 w 469"/>
                  <a:gd name="T85" fmla="*/ 132 h 194"/>
                  <a:gd name="T86" fmla="*/ 398 w 469"/>
                  <a:gd name="T87" fmla="*/ 123 h 194"/>
                  <a:gd name="T88" fmla="*/ 362 w 469"/>
                  <a:gd name="T89" fmla="*/ 114 h 194"/>
                  <a:gd name="T90" fmla="*/ 362 w 469"/>
                  <a:gd name="T91" fmla="*/ 114 h 194"/>
                  <a:gd name="T92" fmla="*/ 345 w 469"/>
                  <a:gd name="T93" fmla="*/ 105 h 194"/>
                  <a:gd name="T94" fmla="*/ 283 w 469"/>
                  <a:gd name="T95" fmla="*/ 79 h 194"/>
                  <a:gd name="T96" fmla="*/ 283 w 469"/>
                  <a:gd name="T97" fmla="*/ 79 h 194"/>
                  <a:gd name="T98" fmla="*/ 248 w 469"/>
                  <a:gd name="T99" fmla="*/ 61 h 194"/>
                  <a:gd name="T100" fmla="*/ 248 w 469"/>
                  <a:gd name="T101" fmla="*/ 61 h 194"/>
                  <a:gd name="T102" fmla="*/ 168 w 469"/>
                  <a:gd name="T103" fmla="*/ 35 h 194"/>
                  <a:gd name="T104" fmla="*/ 98 w 469"/>
                  <a:gd name="T105" fmla="*/ 9 h 194"/>
                  <a:gd name="T106" fmla="*/ 98 w 469"/>
                  <a:gd name="T107" fmla="*/ 9 h 194"/>
                  <a:gd name="T108" fmla="*/ 53 w 469"/>
                  <a:gd name="T109" fmla="*/ 0 h 194"/>
                  <a:gd name="T110" fmla="*/ 18 w 469"/>
                  <a:gd name="T111" fmla="*/ 9 h 194"/>
                  <a:gd name="T112" fmla="*/ 18 w 469"/>
                  <a:gd name="T113" fmla="*/ 9 h 194"/>
                  <a:gd name="T114" fmla="*/ 9 w 469"/>
                  <a:gd name="T115" fmla="*/ 9 h 194"/>
                  <a:gd name="T116" fmla="*/ 0 w 469"/>
                  <a:gd name="T117" fmla="*/ 18 h 194"/>
                  <a:gd name="T118" fmla="*/ 0 w 469"/>
                  <a:gd name="T119" fmla="*/ 18 h 194"/>
                  <a:gd name="T120" fmla="*/ 9 w 469"/>
                  <a:gd name="T121" fmla="*/ 27 h 194"/>
                  <a:gd name="T122" fmla="*/ 18 w 469"/>
                  <a:gd name="T123" fmla="*/ 3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9" h="194">
                    <a:moveTo>
                      <a:pt x="18" y="35"/>
                    </a:moveTo>
                    <a:lnTo>
                      <a:pt x="18" y="35"/>
                    </a:lnTo>
                    <a:lnTo>
                      <a:pt x="36" y="43"/>
                    </a:lnTo>
                    <a:lnTo>
                      <a:pt x="45" y="61"/>
                    </a:lnTo>
                    <a:lnTo>
                      <a:pt x="45" y="61"/>
                    </a:lnTo>
                    <a:lnTo>
                      <a:pt x="45" y="70"/>
                    </a:lnTo>
                    <a:lnTo>
                      <a:pt x="45" y="70"/>
                    </a:lnTo>
                    <a:lnTo>
                      <a:pt x="62" y="70"/>
                    </a:lnTo>
                    <a:lnTo>
                      <a:pt x="89" y="79"/>
                    </a:lnTo>
                    <a:lnTo>
                      <a:pt x="142" y="79"/>
                    </a:lnTo>
                    <a:lnTo>
                      <a:pt x="142" y="79"/>
                    </a:lnTo>
                    <a:lnTo>
                      <a:pt x="177" y="96"/>
                    </a:lnTo>
                    <a:lnTo>
                      <a:pt x="203" y="114"/>
                    </a:lnTo>
                    <a:lnTo>
                      <a:pt x="203" y="114"/>
                    </a:lnTo>
                    <a:lnTo>
                      <a:pt x="230" y="132"/>
                    </a:lnTo>
                    <a:lnTo>
                      <a:pt x="265" y="140"/>
                    </a:lnTo>
                    <a:lnTo>
                      <a:pt x="265" y="140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74" y="176"/>
                    </a:lnTo>
                    <a:lnTo>
                      <a:pt x="274" y="176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318" y="193"/>
                    </a:lnTo>
                    <a:lnTo>
                      <a:pt x="362" y="193"/>
                    </a:lnTo>
                    <a:lnTo>
                      <a:pt x="362" y="193"/>
                    </a:lnTo>
                    <a:lnTo>
                      <a:pt x="442" y="193"/>
                    </a:lnTo>
                    <a:lnTo>
                      <a:pt x="442" y="193"/>
                    </a:lnTo>
                    <a:lnTo>
                      <a:pt x="459" y="185"/>
                    </a:lnTo>
                    <a:lnTo>
                      <a:pt x="459" y="185"/>
                    </a:lnTo>
                    <a:lnTo>
                      <a:pt x="468" y="185"/>
                    </a:lnTo>
                    <a:lnTo>
                      <a:pt x="468" y="185"/>
                    </a:lnTo>
                    <a:lnTo>
                      <a:pt x="468" y="167"/>
                    </a:lnTo>
                    <a:lnTo>
                      <a:pt x="468" y="167"/>
                    </a:lnTo>
                    <a:lnTo>
                      <a:pt x="424" y="132"/>
                    </a:lnTo>
                    <a:lnTo>
                      <a:pt x="398" y="123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45" y="105"/>
                    </a:lnTo>
                    <a:lnTo>
                      <a:pt x="283" y="79"/>
                    </a:lnTo>
                    <a:lnTo>
                      <a:pt x="283" y="79"/>
                    </a:lnTo>
                    <a:lnTo>
                      <a:pt x="248" y="61"/>
                    </a:lnTo>
                    <a:lnTo>
                      <a:pt x="248" y="61"/>
                    </a:lnTo>
                    <a:lnTo>
                      <a:pt x="168" y="35"/>
                    </a:lnTo>
                    <a:lnTo>
                      <a:pt x="98" y="9"/>
                    </a:lnTo>
                    <a:lnTo>
                      <a:pt x="98" y="9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27"/>
                    </a:lnTo>
                    <a:lnTo>
                      <a:pt x="18" y="35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" name="Freeform 32">
                <a:extLst>
                  <a:ext uri="{FF2B5EF4-FFF2-40B4-BE49-F238E27FC236}">
                    <a16:creationId xmlns:a16="http://schemas.microsoft.com/office/drawing/2014/main" id="{AAC9FCCC-C375-FA41-AB2C-54A96E02B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4463" y="3462338"/>
                <a:ext cx="38100" cy="28575"/>
              </a:xfrm>
              <a:custGeom>
                <a:avLst/>
                <a:gdLst>
                  <a:gd name="T0" fmla="*/ 17 w 106"/>
                  <a:gd name="T1" fmla="*/ 78 h 79"/>
                  <a:gd name="T2" fmla="*/ 17 w 106"/>
                  <a:gd name="T3" fmla="*/ 78 h 79"/>
                  <a:gd name="T4" fmla="*/ 35 w 106"/>
                  <a:gd name="T5" fmla="*/ 70 h 79"/>
                  <a:gd name="T6" fmla="*/ 88 w 106"/>
                  <a:gd name="T7" fmla="*/ 34 h 79"/>
                  <a:gd name="T8" fmla="*/ 97 w 106"/>
                  <a:gd name="T9" fmla="*/ 34 h 79"/>
                  <a:gd name="T10" fmla="*/ 97 w 106"/>
                  <a:gd name="T11" fmla="*/ 34 h 79"/>
                  <a:gd name="T12" fmla="*/ 97 w 106"/>
                  <a:gd name="T13" fmla="*/ 26 h 79"/>
                  <a:gd name="T14" fmla="*/ 105 w 106"/>
                  <a:gd name="T15" fmla="*/ 26 h 79"/>
                  <a:gd name="T16" fmla="*/ 105 w 106"/>
                  <a:gd name="T17" fmla="*/ 26 h 79"/>
                  <a:gd name="T18" fmla="*/ 105 w 106"/>
                  <a:gd name="T19" fmla="*/ 18 h 79"/>
                  <a:gd name="T20" fmla="*/ 105 w 106"/>
                  <a:gd name="T21" fmla="*/ 9 h 79"/>
                  <a:gd name="T22" fmla="*/ 105 w 106"/>
                  <a:gd name="T23" fmla="*/ 9 h 79"/>
                  <a:gd name="T24" fmla="*/ 97 w 106"/>
                  <a:gd name="T25" fmla="*/ 0 h 79"/>
                  <a:gd name="T26" fmla="*/ 88 w 106"/>
                  <a:gd name="T27" fmla="*/ 0 h 79"/>
                  <a:gd name="T28" fmla="*/ 88 w 106"/>
                  <a:gd name="T29" fmla="*/ 0 h 79"/>
                  <a:gd name="T30" fmla="*/ 35 w 106"/>
                  <a:gd name="T31" fmla="*/ 34 h 79"/>
                  <a:gd name="T32" fmla="*/ 0 w 106"/>
                  <a:gd name="T33" fmla="*/ 61 h 79"/>
                  <a:gd name="T34" fmla="*/ 0 w 106"/>
                  <a:gd name="T35" fmla="*/ 61 h 79"/>
                  <a:gd name="T36" fmla="*/ 0 w 106"/>
                  <a:gd name="T37" fmla="*/ 70 h 79"/>
                  <a:gd name="T38" fmla="*/ 0 w 106"/>
                  <a:gd name="T39" fmla="*/ 70 h 79"/>
                  <a:gd name="T40" fmla="*/ 17 w 106"/>
                  <a:gd name="T41" fmla="*/ 7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6" h="79">
                    <a:moveTo>
                      <a:pt x="17" y="78"/>
                    </a:moveTo>
                    <a:lnTo>
                      <a:pt x="17" y="78"/>
                    </a:lnTo>
                    <a:lnTo>
                      <a:pt x="35" y="70"/>
                    </a:lnTo>
                    <a:lnTo>
                      <a:pt x="88" y="34"/>
                    </a:lnTo>
                    <a:lnTo>
                      <a:pt x="97" y="34"/>
                    </a:lnTo>
                    <a:lnTo>
                      <a:pt x="97" y="34"/>
                    </a:lnTo>
                    <a:lnTo>
                      <a:pt x="97" y="26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105" y="18"/>
                    </a:lnTo>
                    <a:lnTo>
                      <a:pt x="105" y="9"/>
                    </a:lnTo>
                    <a:lnTo>
                      <a:pt x="105" y="9"/>
                    </a:lnTo>
                    <a:lnTo>
                      <a:pt x="9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35" y="3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17" y="78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Freeform 33">
                <a:extLst>
                  <a:ext uri="{FF2B5EF4-FFF2-40B4-BE49-F238E27FC236}">
                    <a16:creationId xmlns:a16="http://schemas.microsoft.com/office/drawing/2014/main" id="{79D69A43-DFC6-5443-9FD7-38A6852E3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1463" y="3557588"/>
                <a:ext cx="38100" cy="15875"/>
              </a:xfrm>
              <a:custGeom>
                <a:avLst/>
                <a:gdLst>
                  <a:gd name="T0" fmla="*/ 8 w 106"/>
                  <a:gd name="T1" fmla="*/ 0 h 45"/>
                  <a:gd name="T2" fmla="*/ 8 w 106"/>
                  <a:gd name="T3" fmla="*/ 0 h 45"/>
                  <a:gd name="T4" fmla="*/ 8 w 106"/>
                  <a:gd name="T5" fmla="*/ 0 h 45"/>
                  <a:gd name="T6" fmla="*/ 0 w 106"/>
                  <a:gd name="T7" fmla="*/ 9 h 45"/>
                  <a:gd name="T8" fmla="*/ 0 w 106"/>
                  <a:gd name="T9" fmla="*/ 9 h 45"/>
                  <a:gd name="T10" fmla="*/ 0 w 106"/>
                  <a:gd name="T11" fmla="*/ 26 h 45"/>
                  <a:gd name="T12" fmla="*/ 0 w 106"/>
                  <a:gd name="T13" fmla="*/ 26 h 45"/>
                  <a:gd name="T14" fmla="*/ 35 w 106"/>
                  <a:gd name="T15" fmla="*/ 35 h 45"/>
                  <a:gd name="T16" fmla="*/ 79 w 106"/>
                  <a:gd name="T17" fmla="*/ 44 h 45"/>
                  <a:gd name="T18" fmla="*/ 79 w 106"/>
                  <a:gd name="T19" fmla="*/ 44 h 45"/>
                  <a:gd name="T20" fmla="*/ 97 w 106"/>
                  <a:gd name="T21" fmla="*/ 44 h 45"/>
                  <a:gd name="T22" fmla="*/ 105 w 106"/>
                  <a:gd name="T23" fmla="*/ 35 h 45"/>
                  <a:gd name="T24" fmla="*/ 105 w 106"/>
                  <a:gd name="T25" fmla="*/ 35 h 45"/>
                  <a:gd name="T26" fmla="*/ 105 w 106"/>
                  <a:gd name="T27" fmla="*/ 26 h 45"/>
                  <a:gd name="T28" fmla="*/ 105 w 106"/>
                  <a:gd name="T29" fmla="*/ 26 h 45"/>
                  <a:gd name="T30" fmla="*/ 97 w 106"/>
                  <a:gd name="T31" fmla="*/ 18 h 45"/>
                  <a:gd name="T32" fmla="*/ 97 w 106"/>
                  <a:gd name="T33" fmla="*/ 18 h 45"/>
                  <a:gd name="T34" fmla="*/ 61 w 106"/>
                  <a:gd name="T35" fmla="*/ 9 h 45"/>
                  <a:gd name="T36" fmla="*/ 8 w 106"/>
                  <a:gd name="T3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6" h="45">
                    <a:moveTo>
                      <a:pt x="8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5" y="35"/>
                    </a:lnTo>
                    <a:lnTo>
                      <a:pt x="79" y="44"/>
                    </a:lnTo>
                    <a:lnTo>
                      <a:pt x="79" y="44"/>
                    </a:lnTo>
                    <a:lnTo>
                      <a:pt x="97" y="44"/>
                    </a:lnTo>
                    <a:lnTo>
                      <a:pt x="105" y="35"/>
                    </a:lnTo>
                    <a:lnTo>
                      <a:pt x="105" y="35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61" y="9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1" name="Freeform 74">
                <a:extLst>
                  <a:ext uri="{FF2B5EF4-FFF2-40B4-BE49-F238E27FC236}">
                    <a16:creationId xmlns:a16="http://schemas.microsoft.com/office/drawing/2014/main" id="{5919B45F-9C01-BE4D-882B-CCB69B1C66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8825" y="3255963"/>
                <a:ext cx="1649413" cy="1909762"/>
              </a:xfrm>
              <a:custGeom>
                <a:avLst/>
                <a:gdLst>
                  <a:gd name="T0" fmla="*/ 4050 w 4580"/>
                  <a:gd name="T1" fmla="*/ 2038 h 5306"/>
                  <a:gd name="T2" fmla="*/ 3812 w 4580"/>
                  <a:gd name="T3" fmla="*/ 1924 h 5306"/>
                  <a:gd name="T4" fmla="*/ 3670 w 4580"/>
                  <a:gd name="T5" fmla="*/ 1738 h 5306"/>
                  <a:gd name="T6" fmla="*/ 3538 w 4580"/>
                  <a:gd name="T7" fmla="*/ 1774 h 5306"/>
                  <a:gd name="T8" fmla="*/ 3432 w 4580"/>
                  <a:gd name="T9" fmla="*/ 1562 h 5306"/>
                  <a:gd name="T10" fmla="*/ 3185 w 4580"/>
                  <a:gd name="T11" fmla="*/ 1438 h 5306"/>
                  <a:gd name="T12" fmla="*/ 3000 w 4580"/>
                  <a:gd name="T13" fmla="*/ 1297 h 5306"/>
                  <a:gd name="T14" fmla="*/ 2576 w 4580"/>
                  <a:gd name="T15" fmla="*/ 1235 h 5306"/>
                  <a:gd name="T16" fmla="*/ 2497 w 4580"/>
                  <a:gd name="T17" fmla="*/ 1297 h 5306"/>
                  <a:gd name="T18" fmla="*/ 2356 w 4580"/>
                  <a:gd name="T19" fmla="*/ 1270 h 5306"/>
                  <a:gd name="T20" fmla="*/ 2038 w 4580"/>
                  <a:gd name="T21" fmla="*/ 1359 h 5306"/>
                  <a:gd name="T22" fmla="*/ 1879 w 4580"/>
                  <a:gd name="T23" fmla="*/ 1120 h 5306"/>
                  <a:gd name="T24" fmla="*/ 1597 w 4580"/>
                  <a:gd name="T25" fmla="*/ 988 h 5306"/>
                  <a:gd name="T26" fmla="*/ 1676 w 4580"/>
                  <a:gd name="T27" fmla="*/ 661 h 5306"/>
                  <a:gd name="T28" fmla="*/ 1297 w 4580"/>
                  <a:gd name="T29" fmla="*/ 838 h 5306"/>
                  <a:gd name="T30" fmla="*/ 1085 w 4580"/>
                  <a:gd name="T31" fmla="*/ 406 h 5306"/>
                  <a:gd name="T32" fmla="*/ 794 w 4580"/>
                  <a:gd name="T33" fmla="*/ 212 h 5306"/>
                  <a:gd name="T34" fmla="*/ 141 w 4580"/>
                  <a:gd name="T35" fmla="*/ 9 h 5306"/>
                  <a:gd name="T36" fmla="*/ 194 w 4580"/>
                  <a:gd name="T37" fmla="*/ 353 h 5306"/>
                  <a:gd name="T38" fmla="*/ 424 w 4580"/>
                  <a:gd name="T39" fmla="*/ 521 h 5306"/>
                  <a:gd name="T40" fmla="*/ 194 w 4580"/>
                  <a:gd name="T41" fmla="*/ 194 h 5306"/>
                  <a:gd name="T42" fmla="*/ 256 w 4580"/>
                  <a:gd name="T43" fmla="*/ 194 h 5306"/>
                  <a:gd name="T44" fmla="*/ 494 w 4580"/>
                  <a:gd name="T45" fmla="*/ 459 h 5306"/>
                  <a:gd name="T46" fmla="*/ 768 w 4580"/>
                  <a:gd name="T47" fmla="*/ 847 h 5306"/>
                  <a:gd name="T48" fmla="*/ 1376 w 4580"/>
                  <a:gd name="T49" fmla="*/ 1067 h 5306"/>
                  <a:gd name="T50" fmla="*/ 1685 w 4580"/>
                  <a:gd name="T51" fmla="*/ 1191 h 5306"/>
                  <a:gd name="T52" fmla="*/ 1871 w 4580"/>
                  <a:gd name="T53" fmla="*/ 1394 h 5306"/>
                  <a:gd name="T54" fmla="*/ 2082 w 4580"/>
                  <a:gd name="T55" fmla="*/ 1394 h 5306"/>
                  <a:gd name="T56" fmla="*/ 2162 w 4580"/>
                  <a:gd name="T57" fmla="*/ 1571 h 5306"/>
                  <a:gd name="T58" fmla="*/ 2073 w 4580"/>
                  <a:gd name="T59" fmla="*/ 1818 h 5306"/>
                  <a:gd name="T60" fmla="*/ 2003 w 4580"/>
                  <a:gd name="T61" fmla="*/ 2047 h 5306"/>
                  <a:gd name="T62" fmla="*/ 2021 w 4580"/>
                  <a:gd name="T63" fmla="*/ 2277 h 5306"/>
                  <a:gd name="T64" fmla="*/ 2471 w 4580"/>
                  <a:gd name="T65" fmla="*/ 2833 h 5306"/>
                  <a:gd name="T66" fmla="*/ 2523 w 4580"/>
                  <a:gd name="T67" fmla="*/ 3407 h 5306"/>
                  <a:gd name="T68" fmla="*/ 2471 w 4580"/>
                  <a:gd name="T69" fmla="*/ 3786 h 5306"/>
                  <a:gd name="T70" fmla="*/ 2373 w 4580"/>
                  <a:gd name="T71" fmla="*/ 4104 h 5306"/>
                  <a:gd name="T72" fmla="*/ 2329 w 4580"/>
                  <a:gd name="T73" fmla="*/ 4422 h 5306"/>
                  <a:gd name="T74" fmla="*/ 2409 w 4580"/>
                  <a:gd name="T75" fmla="*/ 4387 h 5306"/>
                  <a:gd name="T76" fmla="*/ 2365 w 4580"/>
                  <a:gd name="T77" fmla="*/ 4581 h 5306"/>
                  <a:gd name="T78" fmla="*/ 2285 w 4580"/>
                  <a:gd name="T79" fmla="*/ 4643 h 5306"/>
                  <a:gd name="T80" fmla="*/ 2285 w 4580"/>
                  <a:gd name="T81" fmla="*/ 4793 h 5306"/>
                  <a:gd name="T82" fmla="*/ 2329 w 4580"/>
                  <a:gd name="T83" fmla="*/ 4819 h 5306"/>
                  <a:gd name="T84" fmla="*/ 2356 w 4580"/>
                  <a:gd name="T85" fmla="*/ 4978 h 5306"/>
                  <a:gd name="T86" fmla="*/ 2409 w 4580"/>
                  <a:gd name="T87" fmla="*/ 5031 h 5306"/>
                  <a:gd name="T88" fmla="*/ 2479 w 4580"/>
                  <a:gd name="T89" fmla="*/ 5084 h 5306"/>
                  <a:gd name="T90" fmla="*/ 2409 w 4580"/>
                  <a:gd name="T91" fmla="*/ 5172 h 5306"/>
                  <a:gd name="T92" fmla="*/ 2576 w 4580"/>
                  <a:gd name="T93" fmla="*/ 5066 h 5306"/>
                  <a:gd name="T94" fmla="*/ 2576 w 4580"/>
                  <a:gd name="T95" fmla="*/ 5181 h 5306"/>
                  <a:gd name="T96" fmla="*/ 2471 w 4580"/>
                  <a:gd name="T97" fmla="*/ 5199 h 5306"/>
                  <a:gd name="T98" fmla="*/ 2620 w 4580"/>
                  <a:gd name="T99" fmla="*/ 5252 h 5306"/>
                  <a:gd name="T100" fmla="*/ 2762 w 4580"/>
                  <a:gd name="T101" fmla="*/ 5261 h 5306"/>
                  <a:gd name="T102" fmla="*/ 2656 w 4580"/>
                  <a:gd name="T103" fmla="*/ 5066 h 5306"/>
                  <a:gd name="T104" fmla="*/ 2629 w 4580"/>
                  <a:gd name="T105" fmla="*/ 4916 h 5306"/>
                  <a:gd name="T106" fmla="*/ 2718 w 4580"/>
                  <a:gd name="T107" fmla="*/ 4598 h 5306"/>
                  <a:gd name="T108" fmla="*/ 2947 w 4580"/>
                  <a:gd name="T109" fmla="*/ 4369 h 5306"/>
                  <a:gd name="T110" fmla="*/ 2938 w 4580"/>
                  <a:gd name="T111" fmla="*/ 4272 h 5306"/>
                  <a:gd name="T112" fmla="*/ 3318 w 4580"/>
                  <a:gd name="T113" fmla="*/ 4025 h 5306"/>
                  <a:gd name="T114" fmla="*/ 3265 w 4580"/>
                  <a:gd name="T115" fmla="*/ 3857 h 5306"/>
                  <a:gd name="T116" fmla="*/ 3582 w 4580"/>
                  <a:gd name="T117" fmla="*/ 3742 h 5306"/>
                  <a:gd name="T118" fmla="*/ 3776 w 4580"/>
                  <a:gd name="T119" fmla="*/ 3504 h 5306"/>
                  <a:gd name="T120" fmla="*/ 4067 w 4580"/>
                  <a:gd name="T121" fmla="*/ 3168 h 5306"/>
                  <a:gd name="T122" fmla="*/ 4306 w 4580"/>
                  <a:gd name="T123" fmla="*/ 2912 h 5306"/>
                  <a:gd name="T124" fmla="*/ 4367 w 4580"/>
                  <a:gd name="T125" fmla="*/ 2586 h 5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580" h="5306">
                    <a:moveTo>
                      <a:pt x="4570" y="2224"/>
                    </a:moveTo>
                    <a:lnTo>
                      <a:pt x="4553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62" y="2206"/>
                    </a:lnTo>
                    <a:lnTo>
                      <a:pt x="4562" y="2206"/>
                    </a:lnTo>
                    <a:lnTo>
                      <a:pt x="4562" y="2197"/>
                    </a:lnTo>
                    <a:lnTo>
                      <a:pt x="4562" y="2197"/>
                    </a:lnTo>
                    <a:lnTo>
                      <a:pt x="4544" y="2171"/>
                    </a:lnTo>
                    <a:lnTo>
                      <a:pt x="4526" y="2162"/>
                    </a:lnTo>
                    <a:lnTo>
                      <a:pt x="4509" y="2162"/>
                    </a:lnTo>
                    <a:lnTo>
                      <a:pt x="4509" y="2162"/>
                    </a:lnTo>
                    <a:lnTo>
                      <a:pt x="4473" y="2162"/>
                    </a:lnTo>
                    <a:lnTo>
                      <a:pt x="4447" y="2144"/>
                    </a:lnTo>
                    <a:lnTo>
                      <a:pt x="4412" y="2127"/>
                    </a:lnTo>
                    <a:lnTo>
                      <a:pt x="4376" y="2100"/>
                    </a:lnTo>
                    <a:lnTo>
                      <a:pt x="4376" y="2100"/>
                    </a:lnTo>
                    <a:lnTo>
                      <a:pt x="4350" y="2074"/>
                    </a:lnTo>
                    <a:lnTo>
                      <a:pt x="4323" y="2056"/>
                    </a:lnTo>
                    <a:lnTo>
                      <a:pt x="4288" y="2047"/>
                    </a:lnTo>
                    <a:lnTo>
                      <a:pt x="4253" y="2038"/>
                    </a:lnTo>
                    <a:lnTo>
                      <a:pt x="4253" y="2038"/>
                    </a:lnTo>
                    <a:lnTo>
                      <a:pt x="4209" y="2047"/>
                    </a:lnTo>
                    <a:lnTo>
                      <a:pt x="4209" y="2047"/>
                    </a:lnTo>
                    <a:lnTo>
                      <a:pt x="4200" y="2047"/>
                    </a:lnTo>
                    <a:lnTo>
                      <a:pt x="4200" y="2047"/>
                    </a:lnTo>
                    <a:lnTo>
                      <a:pt x="4191" y="2047"/>
                    </a:lnTo>
                    <a:lnTo>
                      <a:pt x="4191" y="2047"/>
                    </a:lnTo>
                    <a:lnTo>
                      <a:pt x="4165" y="2047"/>
                    </a:lnTo>
                    <a:lnTo>
                      <a:pt x="4129" y="2030"/>
                    </a:lnTo>
                    <a:lnTo>
                      <a:pt x="4129" y="2030"/>
                    </a:lnTo>
                    <a:lnTo>
                      <a:pt x="4103" y="2021"/>
                    </a:lnTo>
                    <a:lnTo>
                      <a:pt x="4103" y="2021"/>
                    </a:lnTo>
                    <a:lnTo>
                      <a:pt x="4085" y="2021"/>
                    </a:lnTo>
                    <a:lnTo>
                      <a:pt x="4067" y="2030"/>
                    </a:lnTo>
                    <a:lnTo>
                      <a:pt x="4050" y="2038"/>
                    </a:lnTo>
                    <a:lnTo>
                      <a:pt x="4050" y="2038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32" y="2047"/>
                    </a:lnTo>
                    <a:lnTo>
                      <a:pt x="4032" y="2038"/>
                    </a:lnTo>
                    <a:lnTo>
                      <a:pt x="4032" y="2038"/>
                    </a:lnTo>
                    <a:lnTo>
                      <a:pt x="4041" y="2021"/>
                    </a:lnTo>
                    <a:lnTo>
                      <a:pt x="4041" y="2003"/>
                    </a:lnTo>
                    <a:lnTo>
                      <a:pt x="4041" y="2003"/>
                    </a:lnTo>
                    <a:lnTo>
                      <a:pt x="4041" y="1994"/>
                    </a:lnTo>
                    <a:lnTo>
                      <a:pt x="4023" y="1985"/>
                    </a:lnTo>
                    <a:lnTo>
                      <a:pt x="3988" y="1959"/>
                    </a:lnTo>
                    <a:lnTo>
                      <a:pt x="3909" y="1924"/>
                    </a:lnTo>
                    <a:lnTo>
                      <a:pt x="3891" y="1924"/>
                    </a:lnTo>
                    <a:lnTo>
                      <a:pt x="3891" y="1924"/>
                    </a:lnTo>
                    <a:lnTo>
                      <a:pt x="3856" y="1915"/>
                    </a:lnTo>
                    <a:lnTo>
                      <a:pt x="3856" y="1915"/>
                    </a:lnTo>
                    <a:lnTo>
                      <a:pt x="3847" y="1915"/>
                    </a:lnTo>
                    <a:lnTo>
                      <a:pt x="3829" y="1924"/>
                    </a:lnTo>
                    <a:lnTo>
                      <a:pt x="3820" y="1932"/>
                    </a:lnTo>
                    <a:lnTo>
                      <a:pt x="3820" y="1950"/>
                    </a:lnTo>
                    <a:lnTo>
                      <a:pt x="3820" y="1950"/>
                    </a:lnTo>
                    <a:lnTo>
                      <a:pt x="3820" y="1959"/>
                    </a:lnTo>
                    <a:lnTo>
                      <a:pt x="3803" y="1959"/>
                    </a:lnTo>
                    <a:lnTo>
                      <a:pt x="3803" y="1959"/>
                    </a:lnTo>
                    <a:lnTo>
                      <a:pt x="3794" y="1968"/>
                    </a:lnTo>
                    <a:lnTo>
                      <a:pt x="3785" y="1985"/>
                    </a:lnTo>
                    <a:lnTo>
                      <a:pt x="3785" y="1985"/>
                    </a:lnTo>
                    <a:lnTo>
                      <a:pt x="3767" y="1994"/>
                    </a:lnTo>
                    <a:lnTo>
                      <a:pt x="3759" y="1994"/>
                    </a:lnTo>
                    <a:lnTo>
                      <a:pt x="3759" y="1994"/>
                    </a:lnTo>
                    <a:lnTo>
                      <a:pt x="3750" y="1994"/>
                    </a:lnTo>
                    <a:lnTo>
                      <a:pt x="3750" y="1994"/>
                    </a:lnTo>
                    <a:lnTo>
                      <a:pt x="3759" y="1985"/>
                    </a:lnTo>
                    <a:lnTo>
                      <a:pt x="3759" y="1985"/>
                    </a:lnTo>
                    <a:lnTo>
                      <a:pt x="3785" y="1959"/>
                    </a:lnTo>
                    <a:lnTo>
                      <a:pt x="3812" y="1924"/>
                    </a:lnTo>
                    <a:lnTo>
                      <a:pt x="3812" y="1924"/>
                    </a:lnTo>
                    <a:lnTo>
                      <a:pt x="3812" y="1915"/>
                    </a:lnTo>
                    <a:lnTo>
                      <a:pt x="3812" y="1915"/>
                    </a:lnTo>
                    <a:lnTo>
                      <a:pt x="3803" y="1906"/>
                    </a:lnTo>
                    <a:lnTo>
                      <a:pt x="3776" y="1888"/>
                    </a:lnTo>
                    <a:lnTo>
                      <a:pt x="3723" y="1880"/>
                    </a:lnTo>
                    <a:lnTo>
                      <a:pt x="3723" y="1880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88" y="1888"/>
                    </a:lnTo>
                    <a:lnTo>
                      <a:pt x="3688" y="1888"/>
                    </a:lnTo>
                    <a:lnTo>
                      <a:pt x="3679" y="1897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24"/>
                    </a:lnTo>
                    <a:lnTo>
                      <a:pt x="3670" y="1924"/>
                    </a:lnTo>
                    <a:lnTo>
                      <a:pt x="3662" y="1932"/>
                    </a:lnTo>
                    <a:lnTo>
                      <a:pt x="3653" y="1932"/>
                    </a:lnTo>
                    <a:lnTo>
                      <a:pt x="3653" y="1932"/>
                    </a:lnTo>
                    <a:lnTo>
                      <a:pt x="3653" y="1915"/>
                    </a:lnTo>
                    <a:lnTo>
                      <a:pt x="3653" y="1915"/>
                    </a:lnTo>
                    <a:lnTo>
                      <a:pt x="3662" y="1897"/>
                    </a:lnTo>
                    <a:lnTo>
                      <a:pt x="3670" y="1897"/>
                    </a:lnTo>
                    <a:lnTo>
                      <a:pt x="3670" y="1897"/>
                    </a:lnTo>
                    <a:lnTo>
                      <a:pt x="3679" y="1888"/>
                    </a:lnTo>
                    <a:lnTo>
                      <a:pt x="3697" y="1880"/>
                    </a:lnTo>
                    <a:lnTo>
                      <a:pt x="3732" y="1827"/>
                    </a:lnTo>
                    <a:lnTo>
                      <a:pt x="3732" y="1827"/>
                    </a:lnTo>
                    <a:lnTo>
                      <a:pt x="3732" y="1809"/>
                    </a:lnTo>
                    <a:lnTo>
                      <a:pt x="3732" y="1800"/>
                    </a:lnTo>
                    <a:lnTo>
                      <a:pt x="3706" y="1774"/>
                    </a:lnTo>
                    <a:lnTo>
                      <a:pt x="3706" y="1774"/>
                    </a:lnTo>
                    <a:lnTo>
                      <a:pt x="3688" y="1765"/>
                    </a:lnTo>
                    <a:lnTo>
                      <a:pt x="3688" y="1765"/>
                    </a:lnTo>
                    <a:lnTo>
                      <a:pt x="3688" y="1756"/>
                    </a:lnTo>
                    <a:lnTo>
                      <a:pt x="3688" y="1756"/>
                    </a:lnTo>
                    <a:lnTo>
                      <a:pt x="3670" y="1738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685"/>
                    </a:lnTo>
                    <a:lnTo>
                      <a:pt x="3653" y="1668"/>
                    </a:lnTo>
                    <a:lnTo>
                      <a:pt x="3653" y="1668"/>
                    </a:lnTo>
                    <a:lnTo>
                      <a:pt x="3644" y="1659"/>
                    </a:lnTo>
                    <a:lnTo>
                      <a:pt x="3644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76"/>
                    </a:lnTo>
                    <a:lnTo>
                      <a:pt x="3635" y="1676"/>
                    </a:lnTo>
                    <a:lnTo>
                      <a:pt x="3626" y="1685"/>
                    </a:lnTo>
                    <a:lnTo>
                      <a:pt x="3626" y="1685"/>
                    </a:lnTo>
                    <a:lnTo>
                      <a:pt x="3609" y="1694"/>
                    </a:lnTo>
                    <a:lnTo>
                      <a:pt x="3609" y="1694"/>
                    </a:lnTo>
                    <a:lnTo>
                      <a:pt x="3609" y="1703"/>
                    </a:lnTo>
                    <a:lnTo>
                      <a:pt x="3600" y="1703"/>
                    </a:lnTo>
                    <a:lnTo>
                      <a:pt x="3600" y="1703"/>
                    </a:lnTo>
                    <a:lnTo>
                      <a:pt x="3600" y="1712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38"/>
                    </a:lnTo>
                    <a:lnTo>
                      <a:pt x="3582" y="1738"/>
                    </a:lnTo>
                    <a:lnTo>
                      <a:pt x="3573" y="1747"/>
                    </a:lnTo>
                    <a:lnTo>
                      <a:pt x="3573" y="1747"/>
                    </a:lnTo>
                    <a:lnTo>
                      <a:pt x="3565" y="1765"/>
                    </a:lnTo>
                    <a:lnTo>
                      <a:pt x="3547" y="1774"/>
                    </a:lnTo>
                    <a:lnTo>
                      <a:pt x="3538" y="1774"/>
                    </a:lnTo>
                    <a:lnTo>
                      <a:pt x="3538" y="1774"/>
                    </a:lnTo>
                    <a:lnTo>
                      <a:pt x="3512" y="1774"/>
                    </a:lnTo>
                    <a:lnTo>
                      <a:pt x="3512" y="1774"/>
                    </a:lnTo>
                    <a:lnTo>
                      <a:pt x="3503" y="1782"/>
                    </a:lnTo>
                    <a:lnTo>
                      <a:pt x="3494" y="1782"/>
                    </a:lnTo>
                    <a:lnTo>
                      <a:pt x="3494" y="1782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59" y="1765"/>
                    </a:lnTo>
                    <a:lnTo>
                      <a:pt x="3459" y="1765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76" y="1738"/>
                    </a:lnTo>
                    <a:lnTo>
                      <a:pt x="3476" y="1738"/>
                    </a:lnTo>
                    <a:lnTo>
                      <a:pt x="3476" y="1703"/>
                    </a:lnTo>
                    <a:lnTo>
                      <a:pt x="3468" y="1668"/>
                    </a:lnTo>
                    <a:lnTo>
                      <a:pt x="3468" y="1668"/>
                    </a:lnTo>
                    <a:lnTo>
                      <a:pt x="3468" y="1650"/>
                    </a:lnTo>
                    <a:lnTo>
                      <a:pt x="3468" y="1624"/>
                    </a:lnTo>
                    <a:lnTo>
                      <a:pt x="3476" y="1597"/>
                    </a:lnTo>
                    <a:lnTo>
                      <a:pt x="3476" y="1597"/>
                    </a:lnTo>
                    <a:lnTo>
                      <a:pt x="3485" y="1597"/>
                    </a:lnTo>
                    <a:lnTo>
                      <a:pt x="3485" y="1597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85" y="1571"/>
                    </a:lnTo>
                    <a:lnTo>
                      <a:pt x="3485" y="1571"/>
                    </a:lnTo>
                    <a:lnTo>
                      <a:pt x="3459" y="1562"/>
                    </a:lnTo>
                    <a:lnTo>
                      <a:pt x="3432" y="1562"/>
                    </a:lnTo>
                    <a:lnTo>
                      <a:pt x="3432" y="1562"/>
                    </a:lnTo>
                    <a:lnTo>
                      <a:pt x="3406" y="1562"/>
                    </a:lnTo>
                    <a:lnTo>
                      <a:pt x="3406" y="1562"/>
                    </a:lnTo>
                    <a:lnTo>
                      <a:pt x="3388" y="1562"/>
                    </a:lnTo>
                    <a:lnTo>
                      <a:pt x="3388" y="1562"/>
                    </a:lnTo>
                    <a:lnTo>
                      <a:pt x="3370" y="1562"/>
                    </a:lnTo>
                    <a:lnTo>
                      <a:pt x="3370" y="1562"/>
                    </a:lnTo>
                    <a:lnTo>
                      <a:pt x="3362" y="1553"/>
                    </a:lnTo>
                    <a:lnTo>
                      <a:pt x="3353" y="1544"/>
                    </a:lnTo>
                    <a:lnTo>
                      <a:pt x="3353" y="1544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18" y="1562"/>
                    </a:lnTo>
                    <a:lnTo>
                      <a:pt x="3318" y="1562"/>
                    </a:lnTo>
                    <a:lnTo>
                      <a:pt x="3309" y="1562"/>
                    </a:lnTo>
                    <a:lnTo>
                      <a:pt x="3309" y="1562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26"/>
                    </a:lnTo>
                    <a:lnTo>
                      <a:pt x="3291" y="1526"/>
                    </a:lnTo>
                    <a:lnTo>
                      <a:pt x="3273" y="1518"/>
                    </a:lnTo>
                    <a:lnTo>
                      <a:pt x="3265" y="1509"/>
                    </a:lnTo>
                    <a:lnTo>
                      <a:pt x="3265" y="1509"/>
                    </a:lnTo>
                    <a:lnTo>
                      <a:pt x="3247" y="1500"/>
                    </a:lnTo>
                    <a:lnTo>
                      <a:pt x="3247" y="1500"/>
                    </a:lnTo>
                    <a:lnTo>
                      <a:pt x="3238" y="1491"/>
                    </a:lnTo>
                    <a:lnTo>
                      <a:pt x="3238" y="1491"/>
                    </a:lnTo>
                    <a:lnTo>
                      <a:pt x="3238" y="1482"/>
                    </a:lnTo>
                    <a:lnTo>
                      <a:pt x="3238" y="1482"/>
                    </a:lnTo>
                    <a:lnTo>
                      <a:pt x="3238" y="1473"/>
                    </a:lnTo>
                    <a:lnTo>
                      <a:pt x="3229" y="1465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194" y="1447"/>
                    </a:lnTo>
                    <a:lnTo>
                      <a:pt x="3185" y="1438"/>
                    </a:lnTo>
                    <a:lnTo>
                      <a:pt x="3185" y="1438"/>
                    </a:lnTo>
                    <a:lnTo>
                      <a:pt x="3176" y="1429"/>
                    </a:lnTo>
                    <a:lnTo>
                      <a:pt x="3176" y="1429"/>
                    </a:lnTo>
                    <a:lnTo>
                      <a:pt x="3168" y="1429"/>
                    </a:lnTo>
                    <a:lnTo>
                      <a:pt x="3168" y="1429"/>
                    </a:lnTo>
                    <a:lnTo>
                      <a:pt x="3159" y="1429"/>
                    </a:lnTo>
                    <a:lnTo>
                      <a:pt x="3159" y="1429"/>
                    </a:lnTo>
                    <a:lnTo>
                      <a:pt x="3150" y="1420"/>
                    </a:lnTo>
                    <a:lnTo>
                      <a:pt x="3150" y="1420"/>
                    </a:lnTo>
                    <a:lnTo>
                      <a:pt x="3123" y="1412"/>
                    </a:lnTo>
                    <a:lnTo>
                      <a:pt x="3097" y="1412"/>
                    </a:lnTo>
                    <a:lnTo>
                      <a:pt x="3097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03"/>
                    </a:lnTo>
                    <a:lnTo>
                      <a:pt x="3079" y="1403"/>
                    </a:lnTo>
                    <a:lnTo>
                      <a:pt x="3097" y="1394"/>
                    </a:lnTo>
                    <a:lnTo>
                      <a:pt x="3097" y="1368"/>
                    </a:lnTo>
                    <a:lnTo>
                      <a:pt x="3097" y="1368"/>
                    </a:lnTo>
                    <a:lnTo>
                      <a:pt x="3097" y="1359"/>
                    </a:lnTo>
                    <a:lnTo>
                      <a:pt x="3088" y="1359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18" y="1341"/>
                    </a:lnTo>
                    <a:lnTo>
                      <a:pt x="3018" y="1341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9" y="1323"/>
                    </a:lnTo>
                    <a:lnTo>
                      <a:pt x="3009" y="1323"/>
                    </a:lnTo>
                    <a:lnTo>
                      <a:pt x="3018" y="1315"/>
                    </a:lnTo>
                    <a:lnTo>
                      <a:pt x="3018" y="1306"/>
                    </a:lnTo>
                    <a:lnTo>
                      <a:pt x="3018" y="1306"/>
                    </a:lnTo>
                    <a:lnTo>
                      <a:pt x="3009" y="1297"/>
                    </a:lnTo>
                    <a:lnTo>
                      <a:pt x="3000" y="1297"/>
                    </a:lnTo>
                    <a:lnTo>
                      <a:pt x="2973" y="1297"/>
                    </a:lnTo>
                    <a:lnTo>
                      <a:pt x="2973" y="1297"/>
                    </a:lnTo>
                    <a:lnTo>
                      <a:pt x="2912" y="1315"/>
                    </a:lnTo>
                    <a:lnTo>
                      <a:pt x="2868" y="1332"/>
                    </a:lnTo>
                    <a:lnTo>
                      <a:pt x="2850" y="1332"/>
                    </a:lnTo>
                    <a:lnTo>
                      <a:pt x="2850" y="1332"/>
                    </a:lnTo>
                    <a:lnTo>
                      <a:pt x="2832" y="1332"/>
                    </a:lnTo>
                    <a:lnTo>
                      <a:pt x="2815" y="1323"/>
                    </a:lnTo>
                    <a:lnTo>
                      <a:pt x="2815" y="1323"/>
                    </a:lnTo>
                    <a:lnTo>
                      <a:pt x="2779" y="1306"/>
                    </a:lnTo>
                    <a:lnTo>
                      <a:pt x="2762" y="1306"/>
                    </a:lnTo>
                    <a:lnTo>
                      <a:pt x="2762" y="1306"/>
                    </a:lnTo>
                    <a:lnTo>
                      <a:pt x="2718" y="1315"/>
                    </a:lnTo>
                    <a:lnTo>
                      <a:pt x="2718" y="1315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297"/>
                    </a:lnTo>
                    <a:lnTo>
                      <a:pt x="2691" y="1297"/>
                    </a:lnTo>
                    <a:lnTo>
                      <a:pt x="2691" y="1279"/>
                    </a:lnTo>
                    <a:lnTo>
                      <a:pt x="2682" y="1262"/>
                    </a:lnTo>
                    <a:lnTo>
                      <a:pt x="2682" y="1262"/>
                    </a:lnTo>
                    <a:lnTo>
                      <a:pt x="2665" y="1253"/>
                    </a:lnTo>
                    <a:lnTo>
                      <a:pt x="2638" y="1253"/>
                    </a:lnTo>
                    <a:lnTo>
                      <a:pt x="2638" y="1253"/>
                    </a:lnTo>
                    <a:lnTo>
                      <a:pt x="2620" y="1244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26"/>
                    </a:lnTo>
                    <a:lnTo>
                      <a:pt x="2612" y="1226"/>
                    </a:lnTo>
                    <a:lnTo>
                      <a:pt x="2603" y="1226"/>
                    </a:lnTo>
                    <a:lnTo>
                      <a:pt x="2594" y="1217"/>
                    </a:lnTo>
                    <a:lnTo>
                      <a:pt x="2594" y="1217"/>
                    </a:lnTo>
                    <a:lnTo>
                      <a:pt x="2585" y="1226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85" y="1244"/>
                    </a:lnTo>
                    <a:lnTo>
                      <a:pt x="2585" y="1244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68" y="1262"/>
                    </a:lnTo>
                    <a:lnTo>
                      <a:pt x="2568" y="1262"/>
                    </a:lnTo>
                    <a:lnTo>
                      <a:pt x="2559" y="1262"/>
                    </a:lnTo>
                    <a:lnTo>
                      <a:pt x="2550" y="1262"/>
                    </a:lnTo>
                    <a:lnTo>
                      <a:pt x="2550" y="1262"/>
                    </a:lnTo>
                    <a:lnTo>
                      <a:pt x="2515" y="1279"/>
                    </a:lnTo>
                    <a:lnTo>
                      <a:pt x="2506" y="1288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97" y="1315"/>
                    </a:lnTo>
                    <a:lnTo>
                      <a:pt x="2506" y="1332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23" y="1359"/>
                    </a:lnTo>
                    <a:lnTo>
                      <a:pt x="2515" y="1376"/>
                    </a:lnTo>
                    <a:lnTo>
                      <a:pt x="2515" y="1376"/>
                    </a:lnTo>
                    <a:lnTo>
                      <a:pt x="2515" y="1385"/>
                    </a:lnTo>
                    <a:lnTo>
                      <a:pt x="2506" y="1385"/>
                    </a:lnTo>
                    <a:lnTo>
                      <a:pt x="2506" y="1385"/>
                    </a:lnTo>
                    <a:lnTo>
                      <a:pt x="2479" y="1376"/>
                    </a:lnTo>
                    <a:lnTo>
                      <a:pt x="2471" y="1359"/>
                    </a:lnTo>
                    <a:lnTo>
                      <a:pt x="2471" y="1359"/>
                    </a:lnTo>
                    <a:lnTo>
                      <a:pt x="2462" y="1341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88" y="1306"/>
                    </a:lnTo>
                    <a:lnTo>
                      <a:pt x="2488" y="1306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88" y="1288"/>
                    </a:lnTo>
                    <a:lnTo>
                      <a:pt x="2488" y="1288"/>
                    </a:lnTo>
                    <a:lnTo>
                      <a:pt x="2479" y="1270"/>
                    </a:lnTo>
                    <a:lnTo>
                      <a:pt x="2479" y="1270"/>
                    </a:lnTo>
                    <a:lnTo>
                      <a:pt x="2479" y="1262"/>
                    </a:lnTo>
                    <a:lnTo>
                      <a:pt x="2471" y="1262"/>
                    </a:lnTo>
                    <a:lnTo>
                      <a:pt x="2471" y="1262"/>
                    </a:lnTo>
                    <a:lnTo>
                      <a:pt x="2479" y="1253"/>
                    </a:lnTo>
                    <a:lnTo>
                      <a:pt x="2479" y="1253"/>
                    </a:lnTo>
                    <a:lnTo>
                      <a:pt x="2488" y="1244"/>
                    </a:lnTo>
                    <a:lnTo>
                      <a:pt x="2488" y="1244"/>
                    </a:lnTo>
                    <a:lnTo>
                      <a:pt x="2497" y="1244"/>
                    </a:lnTo>
                    <a:lnTo>
                      <a:pt x="2497" y="1244"/>
                    </a:lnTo>
                    <a:lnTo>
                      <a:pt x="2515" y="1235"/>
                    </a:lnTo>
                    <a:lnTo>
                      <a:pt x="2515" y="1235"/>
                    </a:lnTo>
                    <a:lnTo>
                      <a:pt x="2523" y="1226"/>
                    </a:lnTo>
                    <a:lnTo>
                      <a:pt x="2523" y="1226"/>
                    </a:lnTo>
                    <a:lnTo>
                      <a:pt x="2523" y="1217"/>
                    </a:lnTo>
                    <a:lnTo>
                      <a:pt x="2506" y="1209"/>
                    </a:lnTo>
                    <a:lnTo>
                      <a:pt x="2506" y="1209"/>
                    </a:lnTo>
                    <a:lnTo>
                      <a:pt x="2497" y="1200"/>
                    </a:lnTo>
                    <a:lnTo>
                      <a:pt x="2497" y="1200"/>
                    </a:lnTo>
                    <a:lnTo>
                      <a:pt x="2479" y="1209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44" y="1235"/>
                    </a:lnTo>
                    <a:lnTo>
                      <a:pt x="2444" y="1235"/>
                    </a:lnTo>
                    <a:lnTo>
                      <a:pt x="2418" y="1235"/>
                    </a:lnTo>
                    <a:lnTo>
                      <a:pt x="2409" y="1253"/>
                    </a:lnTo>
                    <a:lnTo>
                      <a:pt x="2409" y="1253"/>
                    </a:lnTo>
                    <a:lnTo>
                      <a:pt x="2400" y="1262"/>
                    </a:lnTo>
                    <a:lnTo>
                      <a:pt x="2400" y="1262"/>
                    </a:lnTo>
                    <a:lnTo>
                      <a:pt x="2391" y="1262"/>
                    </a:lnTo>
                    <a:lnTo>
                      <a:pt x="2391" y="1262"/>
                    </a:lnTo>
                    <a:lnTo>
                      <a:pt x="2373" y="1270"/>
                    </a:lnTo>
                    <a:lnTo>
                      <a:pt x="2356" y="1270"/>
                    </a:lnTo>
                    <a:lnTo>
                      <a:pt x="2356" y="1270"/>
                    </a:lnTo>
                    <a:lnTo>
                      <a:pt x="2347" y="1279"/>
                    </a:lnTo>
                    <a:lnTo>
                      <a:pt x="2347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29" y="1279"/>
                    </a:lnTo>
                    <a:lnTo>
                      <a:pt x="2329" y="1279"/>
                    </a:lnTo>
                    <a:lnTo>
                      <a:pt x="2312" y="1270"/>
                    </a:lnTo>
                    <a:lnTo>
                      <a:pt x="2312" y="1270"/>
                    </a:lnTo>
                    <a:lnTo>
                      <a:pt x="2294" y="1279"/>
                    </a:lnTo>
                    <a:lnTo>
                      <a:pt x="2276" y="1297"/>
                    </a:lnTo>
                    <a:lnTo>
                      <a:pt x="2276" y="1297"/>
                    </a:lnTo>
                    <a:lnTo>
                      <a:pt x="2268" y="1306"/>
                    </a:lnTo>
                    <a:lnTo>
                      <a:pt x="2268" y="1306"/>
                    </a:lnTo>
                    <a:lnTo>
                      <a:pt x="2259" y="1323"/>
                    </a:lnTo>
                    <a:lnTo>
                      <a:pt x="2259" y="1332"/>
                    </a:lnTo>
                    <a:lnTo>
                      <a:pt x="2259" y="1332"/>
                    </a:lnTo>
                    <a:lnTo>
                      <a:pt x="2259" y="1359"/>
                    </a:lnTo>
                    <a:lnTo>
                      <a:pt x="2241" y="1368"/>
                    </a:lnTo>
                    <a:lnTo>
                      <a:pt x="2241" y="1368"/>
                    </a:lnTo>
                    <a:lnTo>
                      <a:pt x="2223" y="1394"/>
                    </a:lnTo>
                    <a:lnTo>
                      <a:pt x="2223" y="1394"/>
                    </a:lnTo>
                    <a:lnTo>
                      <a:pt x="2206" y="1368"/>
                    </a:lnTo>
                    <a:lnTo>
                      <a:pt x="2197" y="1368"/>
                    </a:lnTo>
                    <a:lnTo>
                      <a:pt x="2197" y="1368"/>
                    </a:lnTo>
                    <a:lnTo>
                      <a:pt x="2179" y="1350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35" y="1332"/>
                    </a:lnTo>
                    <a:lnTo>
                      <a:pt x="2135" y="1332"/>
                    </a:lnTo>
                    <a:lnTo>
                      <a:pt x="2126" y="1332"/>
                    </a:lnTo>
                    <a:lnTo>
                      <a:pt x="2126" y="1332"/>
                    </a:lnTo>
                    <a:lnTo>
                      <a:pt x="2109" y="1323"/>
                    </a:lnTo>
                    <a:lnTo>
                      <a:pt x="2082" y="1332"/>
                    </a:lnTo>
                    <a:lnTo>
                      <a:pt x="2065" y="1341"/>
                    </a:lnTo>
                    <a:lnTo>
                      <a:pt x="2038" y="1359"/>
                    </a:lnTo>
                    <a:lnTo>
                      <a:pt x="2038" y="1359"/>
                    </a:lnTo>
                    <a:lnTo>
                      <a:pt x="2021" y="1368"/>
                    </a:lnTo>
                    <a:lnTo>
                      <a:pt x="2003" y="1376"/>
                    </a:lnTo>
                    <a:lnTo>
                      <a:pt x="2003" y="1376"/>
                    </a:lnTo>
                    <a:lnTo>
                      <a:pt x="1976" y="1368"/>
                    </a:lnTo>
                    <a:lnTo>
                      <a:pt x="1950" y="1359"/>
                    </a:lnTo>
                    <a:lnTo>
                      <a:pt x="1950" y="1359"/>
                    </a:lnTo>
                    <a:lnTo>
                      <a:pt x="1950" y="1350"/>
                    </a:lnTo>
                    <a:lnTo>
                      <a:pt x="1950" y="1350"/>
                    </a:lnTo>
                    <a:lnTo>
                      <a:pt x="1941" y="1350"/>
                    </a:lnTo>
                    <a:lnTo>
                      <a:pt x="1941" y="1350"/>
                    </a:lnTo>
                    <a:lnTo>
                      <a:pt x="1932" y="1341"/>
                    </a:lnTo>
                    <a:lnTo>
                      <a:pt x="1932" y="1341"/>
                    </a:lnTo>
                    <a:lnTo>
                      <a:pt x="1923" y="1341"/>
                    </a:lnTo>
                    <a:lnTo>
                      <a:pt x="1923" y="1332"/>
                    </a:lnTo>
                    <a:lnTo>
                      <a:pt x="1923" y="1332"/>
                    </a:lnTo>
                    <a:lnTo>
                      <a:pt x="1915" y="1323"/>
                    </a:lnTo>
                    <a:lnTo>
                      <a:pt x="1915" y="1323"/>
                    </a:lnTo>
                    <a:lnTo>
                      <a:pt x="1897" y="1297"/>
                    </a:lnTo>
                    <a:lnTo>
                      <a:pt x="1879" y="1270"/>
                    </a:lnTo>
                    <a:lnTo>
                      <a:pt x="1879" y="1270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53"/>
                    </a:lnTo>
                    <a:lnTo>
                      <a:pt x="1862" y="1253"/>
                    </a:lnTo>
                    <a:lnTo>
                      <a:pt x="1862" y="1235"/>
                    </a:lnTo>
                    <a:lnTo>
                      <a:pt x="1871" y="1209"/>
                    </a:lnTo>
                    <a:lnTo>
                      <a:pt x="1871" y="1209"/>
                    </a:lnTo>
                    <a:lnTo>
                      <a:pt x="1879" y="1200"/>
                    </a:lnTo>
                    <a:lnTo>
                      <a:pt x="1879" y="1200"/>
                    </a:lnTo>
                    <a:lnTo>
                      <a:pt x="1879" y="1191"/>
                    </a:lnTo>
                    <a:lnTo>
                      <a:pt x="1879" y="1191"/>
                    </a:lnTo>
                    <a:lnTo>
                      <a:pt x="1879" y="1182"/>
                    </a:lnTo>
                    <a:lnTo>
                      <a:pt x="1879" y="1147"/>
                    </a:lnTo>
                    <a:lnTo>
                      <a:pt x="1879" y="1147"/>
                    </a:lnTo>
                    <a:lnTo>
                      <a:pt x="1879" y="1120"/>
                    </a:lnTo>
                    <a:lnTo>
                      <a:pt x="1888" y="1103"/>
                    </a:lnTo>
                    <a:lnTo>
                      <a:pt x="1888" y="1103"/>
                    </a:lnTo>
                    <a:lnTo>
                      <a:pt x="1888" y="1094"/>
                    </a:lnTo>
                    <a:lnTo>
                      <a:pt x="1888" y="1094"/>
                    </a:lnTo>
                    <a:lnTo>
                      <a:pt x="1897" y="1085"/>
                    </a:lnTo>
                    <a:lnTo>
                      <a:pt x="1897" y="1067"/>
                    </a:lnTo>
                    <a:lnTo>
                      <a:pt x="1897" y="1050"/>
                    </a:lnTo>
                    <a:lnTo>
                      <a:pt x="1897" y="1050"/>
                    </a:lnTo>
                    <a:lnTo>
                      <a:pt x="1888" y="1041"/>
                    </a:lnTo>
                    <a:lnTo>
                      <a:pt x="1888" y="1041"/>
                    </a:lnTo>
                    <a:lnTo>
                      <a:pt x="1897" y="1032"/>
                    </a:lnTo>
                    <a:lnTo>
                      <a:pt x="1897" y="1032"/>
                    </a:lnTo>
                    <a:lnTo>
                      <a:pt x="1888" y="1023"/>
                    </a:lnTo>
                    <a:lnTo>
                      <a:pt x="1888" y="1023"/>
                    </a:lnTo>
                    <a:lnTo>
                      <a:pt x="1879" y="1014"/>
                    </a:lnTo>
                    <a:lnTo>
                      <a:pt x="1879" y="1014"/>
                    </a:lnTo>
                    <a:lnTo>
                      <a:pt x="1879" y="1006"/>
                    </a:lnTo>
                    <a:lnTo>
                      <a:pt x="1879" y="1006"/>
                    </a:lnTo>
                    <a:lnTo>
                      <a:pt x="1871" y="1006"/>
                    </a:lnTo>
                    <a:lnTo>
                      <a:pt x="1871" y="1006"/>
                    </a:lnTo>
                    <a:lnTo>
                      <a:pt x="1835" y="988"/>
                    </a:lnTo>
                    <a:lnTo>
                      <a:pt x="1835" y="988"/>
                    </a:lnTo>
                    <a:lnTo>
                      <a:pt x="1818" y="979"/>
                    </a:lnTo>
                    <a:lnTo>
                      <a:pt x="1782" y="970"/>
                    </a:lnTo>
                    <a:lnTo>
                      <a:pt x="1782" y="970"/>
                    </a:lnTo>
                    <a:lnTo>
                      <a:pt x="1747" y="979"/>
                    </a:lnTo>
                    <a:lnTo>
                      <a:pt x="1712" y="988"/>
                    </a:lnTo>
                    <a:lnTo>
                      <a:pt x="1712" y="988"/>
                    </a:lnTo>
                    <a:lnTo>
                      <a:pt x="1676" y="988"/>
                    </a:lnTo>
                    <a:lnTo>
                      <a:pt x="1676" y="988"/>
                    </a:lnTo>
                    <a:lnTo>
                      <a:pt x="1659" y="988"/>
                    </a:lnTo>
                    <a:lnTo>
                      <a:pt x="1659" y="988"/>
                    </a:lnTo>
                    <a:lnTo>
                      <a:pt x="1632" y="988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597" y="988"/>
                    </a:lnTo>
                    <a:lnTo>
                      <a:pt x="1597" y="988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606" y="953"/>
                    </a:lnTo>
                    <a:lnTo>
                      <a:pt x="1606" y="953"/>
                    </a:lnTo>
                    <a:lnTo>
                      <a:pt x="1615" y="935"/>
                    </a:lnTo>
                    <a:lnTo>
                      <a:pt x="1615" y="908"/>
                    </a:lnTo>
                    <a:lnTo>
                      <a:pt x="1615" y="908"/>
                    </a:lnTo>
                    <a:lnTo>
                      <a:pt x="1615" y="900"/>
                    </a:lnTo>
                    <a:lnTo>
                      <a:pt x="1615" y="900"/>
                    </a:lnTo>
                    <a:lnTo>
                      <a:pt x="1615" y="882"/>
                    </a:lnTo>
                    <a:lnTo>
                      <a:pt x="1623" y="864"/>
                    </a:lnTo>
                    <a:lnTo>
                      <a:pt x="1623" y="864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41" y="847"/>
                    </a:lnTo>
                    <a:lnTo>
                      <a:pt x="1641" y="847"/>
                    </a:lnTo>
                    <a:lnTo>
                      <a:pt x="1659" y="820"/>
                    </a:lnTo>
                    <a:lnTo>
                      <a:pt x="1659" y="785"/>
                    </a:lnTo>
                    <a:lnTo>
                      <a:pt x="1659" y="785"/>
                    </a:lnTo>
                    <a:lnTo>
                      <a:pt x="1659" y="767"/>
                    </a:lnTo>
                    <a:lnTo>
                      <a:pt x="1659" y="750"/>
                    </a:lnTo>
                    <a:lnTo>
                      <a:pt x="1659" y="750"/>
                    </a:lnTo>
                    <a:lnTo>
                      <a:pt x="1659" y="741"/>
                    </a:lnTo>
                    <a:lnTo>
                      <a:pt x="1668" y="723"/>
                    </a:lnTo>
                    <a:lnTo>
                      <a:pt x="1685" y="714"/>
                    </a:lnTo>
                    <a:lnTo>
                      <a:pt x="1685" y="714"/>
                    </a:lnTo>
                    <a:lnTo>
                      <a:pt x="1694" y="697"/>
                    </a:lnTo>
                    <a:lnTo>
                      <a:pt x="1703" y="679"/>
                    </a:lnTo>
                    <a:lnTo>
                      <a:pt x="1703" y="679"/>
                    </a:lnTo>
                    <a:lnTo>
                      <a:pt x="1694" y="670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76" y="661"/>
                    </a:lnTo>
                    <a:lnTo>
                      <a:pt x="1676" y="661"/>
                    </a:lnTo>
                    <a:lnTo>
                      <a:pt x="1650" y="661"/>
                    </a:lnTo>
                    <a:lnTo>
                      <a:pt x="1650" y="661"/>
                    </a:lnTo>
                    <a:lnTo>
                      <a:pt x="1632" y="652"/>
                    </a:lnTo>
                    <a:lnTo>
                      <a:pt x="1606" y="661"/>
                    </a:lnTo>
                    <a:lnTo>
                      <a:pt x="1597" y="661"/>
                    </a:lnTo>
                    <a:lnTo>
                      <a:pt x="1597" y="661"/>
                    </a:lnTo>
                    <a:lnTo>
                      <a:pt x="1562" y="670"/>
                    </a:lnTo>
                    <a:lnTo>
                      <a:pt x="1562" y="670"/>
                    </a:lnTo>
                    <a:lnTo>
                      <a:pt x="1518" y="679"/>
                    </a:lnTo>
                    <a:lnTo>
                      <a:pt x="1500" y="697"/>
                    </a:lnTo>
                    <a:lnTo>
                      <a:pt x="1500" y="697"/>
                    </a:lnTo>
                    <a:lnTo>
                      <a:pt x="1491" y="714"/>
                    </a:lnTo>
                    <a:lnTo>
                      <a:pt x="1491" y="732"/>
                    </a:lnTo>
                    <a:lnTo>
                      <a:pt x="1491" y="732"/>
                    </a:lnTo>
                    <a:lnTo>
                      <a:pt x="1491" y="750"/>
                    </a:lnTo>
                    <a:lnTo>
                      <a:pt x="1482" y="758"/>
                    </a:lnTo>
                    <a:lnTo>
                      <a:pt x="1482" y="758"/>
                    </a:lnTo>
                    <a:lnTo>
                      <a:pt x="1473" y="767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65" y="803"/>
                    </a:lnTo>
                    <a:lnTo>
                      <a:pt x="1456" y="811"/>
                    </a:lnTo>
                    <a:lnTo>
                      <a:pt x="1456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38" y="820"/>
                    </a:lnTo>
                    <a:lnTo>
                      <a:pt x="1438" y="829"/>
                    </a:lnTo>
                    <a:lnTo>
                      <a:pt x="1438" y="829"/>
                    </a:lnTo>
                    <a:lnTo>
                      <a:pt x="1429" y="838"/>
                    </a:lnTo>
                    <a:lnTo>
                      <a:pt x="1429" y="838"/>
                    </a:lnTo>
                    <a:lnTo>
                      <a:pt x="1403" y="829"/>
                    </a:lnTo>
                    <a:lnTo>
                      <a:pt x="1403" y="829"/>
                    </a:lnTo>
                    <a:lnTo>
                      <a:pt x="1385" y="820"/>
                    </a:lnTo>
                    <a:lnTo>
                      <a:pt x="1385" y="820"/>
                    </a:lnTo>
                    <a:lnTo>
                      <a:pt x="1297" y="838"/>
                    </a:lnTo>
                    <a:lnTo>
                      <a:pt x="1297" y="838"/>
                    </a:lnTo>
                    <a:lnTo>
                      <a:pt x="1279" y="847"/>
                    </a:lnTo>
                    <a:lnTo>
                      <a:pt x="1279" y="847"/>
                    </a:lnTo>
                    <a:lnTo>
                      <a:pt x="1262" y="847"/>
                    </a:lnTo>
                    <a:lnTo>
                      <a:pt x="1262" y="847"/>
                    </a:lnTo>
                    <a:lnTo>
                      <a:pt x="1253" y="847"/>
                    </a:lnTo>
                    <a:lnTo>
                      <a:pt x="1253" y="847"/>
                    </a:lnTo>
                    <a:lnTo>
                      <a:pt x="1235" y="838"/>
                    </a:lnTo>
                    <a:lnTo>
                      <a:pt x="1235" y="838"/>
                    </a:lnTo>
                    <a:lnTo>
                      <a:pt x="1218" y="820"/>
                    </a:lnTo>
                    <a:lnTo>
                      <a:pt x="1200" y="820"/>
                    </a:lnTo>
                    <a:lnTo>
                      <a:pt x="1200" y="820"/>
                    </a:lnTo>
                    <a:lnTo>
                      <a:pt x="1182" y="811"/>
                    </a:lnTo>
                    <a:lnTo>
                      <a:pt x="1174" y="803"/>
                    </a:lnTo>
                    <a:lnTo>
                      <a:pt x="1174" y="767"/>
                    </a:lnTo>
                    <a:lnTo>
                      <a:pt x="1174" y="767"/>
                    </a:lnTo>
                    <a:lnTo>
                      <a:pt x="1174" y="758"/>
                    </a:lnTo>
                    <a:lnTo>
                      <a:pt x="1174" y="758"/>
                    </a:lnTo>
                    <a:lnTo>
                      <a:pt x="1138" y="714"/>
                    </a:lnTo>
                    <a:lnTo>
                      <a:pt x="1112" y="697"/>
                    </a:lnTo>
                    <a:lnTo>
                      <a:pt x="1112" y="697"/>
                    </a:lnTo>
                    <a:lnTo>
                      <a:pt x="1094" y="661"/>
                    </a:lnTo>
                    <a:lnTo>
                      <a:pt x="1094" y="617"/>
                    </a:lnTo>
                    <a:lnTo>
                      <a:pt x="1094" y="617"/>
                    </a:lnTo>
                    <a:lnTo>
                      <a:pt x="1085" y="592"/>
                    </a:lnTo>
                    <a:lnTo>
                      <a:pt x="1085" y="583"/>
                    </a:lnTo>
                    <a:lnTo>
                      <a:pt x="1085" y="583"/>
                    </a:lnTo>
                    <a:lnTo>
                      <a:pt x="1094" y="530"/>
                    </a:lnTo>
                    <a:lnTo>
                      <a:pt x="1112" y="442"/>
                    </a:lnTo>
                    <a:lnTo>
                      <a:pt x="1112" y="442"/>
                    </a:lnTo>
                    <a:lnTo>
                      <a:pt x="1112" y="433"/>
                    </a:lnTo>
                    <a:lnTo>
                      <a:pt x="1112" y="424"/>
                    </a:lnTo>
                    <a:lnTo>
                      <a:pt x="1112" y="424"/>
                    </a:lnTo>
                    <a:lnTo>
                      <a:pt x="1112" y="415"/>
                    </a:lnTo>
                    <a:lnTo>
                      <a:pt x="1103" y="406"/>
                    </a:lnTo>
                    <a:lnTo>
                      <a:pt x="1103" y="406"/>
                    </a:lnTo>
                    <a:lnTo>
                      <a:pt x="1094" y="406"/>
                    </a:lnTo>
                    <a:lnTo>
                      <a:pt x="1085" y="406"/>
                    </a:lnTo>
                    <a:lnTo>
                      <a:pt x="1085" y="406"/>
                    </a:lnTo>
                    <a:lnTo>
                      <a:pt x="1041" y="389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997" y="353"/>
                    </a:lnTo>
                    <a:lnTo>
                      <a:pt x="997" y="353"/>
                    </a:lnTo>
                    <a:lnTo>
                      <a:pt x="997" y="344"/>
                    </a:lnTo>
                    <a:lnTo>
                      <a:pt x="997" y="344"/>
                    </a:lnTo>
                    <a:lnTo>
                      <a:pt x="997" y="336"/>
                    </a:lnTo>
                    <a:lnTo>
                      <a:pt x="997" y="336"/>
                    </a:lnTo>
                    <a:lnTo>
                      <a:pt x="988" y="327"/>
                    </a:lnTo>
                    <a:lnTo>
                      <a:pt x="988" y="318"/>
                    </a:lnTo>
                    <a:lnTo>
                      <a:pt x="988" y="318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53" y="274"/>
                    </a:lnTo>
                    <a:lnTo>
                      <a:pt x="935" y="256"/>
                    </a:lnTo>
                    <a:lnTo>
                      <a:pt x="926" y="239"/>
                    </a:lnTo>
                    <a:lnTo>
                      <a:pt x="926" y="239"/>
                    </a:lnTo>
                    <a:lnTo>
                      <a:pt x="909" y="203"/>
                    </a:lnTo>
                    <a:lnTo>
                      <a:pt x="882" y="186"/>
                    </a:lnTo>
                    <a:lnTo>
                      <a:pt x="847" y="177"/>
                    </a:lnTo>
                    <a:lnTo>
                      <a:pt x="829" y="177"/>
                    </a:lnTo>
                    <a:lnTo>
                      <a:pt x="829" y="177"/>
                    </a:lnTo>
                    <a:lnTo>
                      <a:pt x="821" y="177"/>
                    </a:lnTo>
                    <a:lnTo>
                      <a:pt x="812" y="186"/>
                    </a:lnTo>
                    <a:lnTo>
                      <a:pt x="812" y="186"/>
                    </a:lnTo>
                    <a:lnTo>
                      <a:pt x="803" y="186"/>
                    </a:lnTo>
                    <a:lnTo>
                      <a:pt x="803" y="186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76" y="221"/>
                    </a:lnTo>
                    <a:lnTo>
                      <a:pt x="776" y="221"/>
                    </a:lnTo>
                    <a:lnTo>
                      <a:pt x="759" y="212"/>
                    </a:lnTo>
                    <a:lnTo>
                      <a:pt x="759" y="212"/>
                    </a:lnTo>
                    <a:lnTo>
                      <a:pt x="741" y="203"/>
                    </a:lnTo>
                    <a:lnTo>
                      <a:pt x="741" y="203"/>
                    </a:lnTo>
                    <a:lnTo>
                      <a:pt x="724" y="194"/>
                    </a:lnTo>
                    <a:lnTo>
                      <a:pt x="724" y="194"/>
                    </a:lnTo>
                    <a:lnTo>
                      <a:pt x="715" y="194"/>
                    </a:lnTo>
                    <a:lnTo>
                      <a:pt x="715" y="194"/>
                    </a:lnTo>
                    <a:lnTo>
                      <a:pt x="706" y="177"/>
                    </a:lnTo>
                    <a:lnTo>
                      <a:pt x="706" y="159"/>
                    </a:lnTo>
                    <a:lnTo>
                      <a:pt x="706" y="159"/>
                    </a:lnTo>
                    <a:lnTo>
                      <a:pt x="697" y="150"/>
                    </a:lnTo>
                    <a:lnTo>
                      <a:pt x="688" y="133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35" y="88"/>
                    </a:lnTo>
                    <a:lnTo>
                      <a:pt x="635" y="88"/>
                    </a:lnTo>
                    <a:lnTo>
                      <a:pt x="600" y="62"/>
                    </a:lnTo>
                    <a:lnTo>
                      <a:pt x="600" y="62"/>
                    </a:lnTo>
                    <a:lnTo>
                      <a:pt x="591" y="62"/>
                    </a:lnTo>
                    <a:lnTo>
                      <a:pt x="521" y="62"/>
                    </a:lnTo>
                    <a:lnTo>
                      <a:pt x="521" y="62"/>
                    </a:lnTo>
                    <a:lnTo>
                      <a:pt x="512" y="62"/>
                    </a:lnTo>
                    <a:lnTo>
                      <a:pt x="494" y="88"/>
                    </a:lnTo>
                    <a:lnTo>
                      <a:pt x="335" y="88"/>
                    </a:lnTo>
                    <a:lnTo>
                      <a:pt x="335" y="88"/>
                    </a:lnTo>
                    <a:lnTo>
                      <a:pt x="194" y="36"/>
                    </a:lnTo>
                    <a:lnTo>
                      <a:pt x="194" y="36"/>
                    </a:lnTo>
                    <a:lnTo>
                      <a:pt x="159" y="27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24" y="0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62" y="124"/>
                    </a:lnTo>
                    <a:lnTo>
                      <a:pt x="79" y="177"/>
                    </a:lnTo>
                    <a:lnTo>
                      <a:pt x="79" y="177"/>
                    </a:lnTo>
                    <a:lnTo>
                      <a:pt x="79" y="194"/>
                    </a:lnTo>
                    <a:lnTo>
                      <a:pt x="97" y="203"/>
                    </a:lnTo>
                    <a:lnTo>
                      <a:pt x="124" y="221"/>
                    </a:lnTo>
                    <a:lnTo>
                      <a:pt x="124" y="221"/>
                    </a:lnTo>
                    <a:lnTo>
                      <a:pt x="132" y="221"/>
                    </a:lnTo>
                    <a:lnTo>
                      <a:pt x="132" y="221"/>
                    </a:lnTo>
                    <a:lnTo>
                      <a:pt x="150" y="230"/>
                    </a:lnTo>
                    <a:lnTo>
                      <a:pt x="150" y="230"/>
                    </a:lnTo>
                    <a:lnTo>
                      <a:pt x="168" y="247"/>
                    </a:lnTo>
                    <a:lnTo>
                      <a:pt x="168" y="274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59" y="300"/>
                    </a:lnTo>
                    <a:lnTo>
                      <a:pt x="159" y="300"/>
                    </a:lnTo>
                    <a:lnTo>
                      <a:pt x="141" y="300"/>
                    </a:lnTo>
                    <a:lnTo>
                      <a:pt x="132" y="300"/>
                    </a:lnTo>
                    <a:lnTo>
                      <a:pt x="132" y="300"/>
                    </a:lnTo>
                    <a:lnTo>
                      <a:pt x="132" y="318"/>
                    </a:lnTo>
                    <a:lnTo>
                      <a:pt x="132" y="318"/>
                    </a:lnTo>
                    <a:lnTo>
                      <a:pt x="159" y="344"/>
                    </a:lnTo>
                    <a:lnTo>
                      <a:pt x="194" y="353"/>
                    </a:lnTo>
                    <a:lnTo>
                      <a:pt x="203" y="353"/>
                    </a:lnTo>
                    <a:lnTo>
                      <a:pt x="203" y="353"/>
                    </a:lnTo>
                    <a:lnTo>
                      <a:pt x="221" y="362"/>
                    </a:lnTo>
                    <a:lnTo>
                      <a:pt x="247" y="380"/>
                    </a:lnTo>
                    <a:lnTo>
                      <a:pt x="256" y="389"/>
                    </a:lnTo>
                    <a:lnTo>
                      <a:pt x="256" y="389"/>
                    </a:lnTo>
                    <a:lnTo>
                      <a:pt x="274" y="415"/>
                    </a:lnTo>
                    <a:lnTo>
                      <a:pt x="282" y="442"/>
                    </a:lnTo>
                    <a:lnTo>
                      <a:pt x="282" y="442"/>
                    </a:lnTo>
                    <a:lnTo>
                      <a:pt x="274" y="450"/>
                    </a:lnTo>
                    <a:lnTo>
                      <a:pt x="274" y="450"/>
                    </a:lnTo>
                    <a:lnTo>
                      <a:pt x="265" y="459"/>
                    </a:lnTo>
                    <a:lnTo>
                      <a:pt x="265" y="459"/>
                    </a:lnTo>
                    <a:lnTo>
                      <a:pt x="274" y="477"/>
                    </a:lnTo>
                    <a:lnTo>
                      <a:pt x="274" y="477"/>
                    </a:lnTo>
                    <a:lnTo>
                      <a:pt x="291" y="486"/>
                    </a:lnTo>
                    <a:lnTo>
                      <a:pt x="291" y="486"/>
                    </a:lnTo>
                    <a:lnTo>
                      <a:pt x="318" y="503"/>
                    </a:lnTo>
                    <a:lnTo>
                      <a:pt x="318" y="503"/>
                    </a:lnTo>
                    <a:lnTo>
                      <a:pt x="318" y="512"/>
                    </a:lnTo>
                    <a:lnTo>
                      <a:pt x="335" y="521"/>
                    </a:lnTo>
                    <a:lnTo>
                      <a:pt x="335" y="521"/>
                    </a:lnTo>
                    <a:lnTo>
                      <a:pt x="362" y="539"/>
                    </a:lnTo>
                    <a:lnTo>
                      <a:pt x="379" y="556"/>
                    </a:lnTo>
                    <a:lnTo>
                      <a:pt x="397" y="583"/>
                    </a:lnTo>
                    <a:lnTo>
                      <a:pt x="397" y="583"/>
                    </a:lnTo>
                    <a:lnTo>
                      <a:pt x="397" y="592"/>
                    </a:lnTo>
                    <a:lnTo>
                      <a:pt x="397" y="592"/>
                    </a:lnTo>
                    <a:lnTo>
                      <a:pt x="415" y="592"/>
                    </a:lnTo>
                    <a:lnTo>
                      <a:pt x="415" y="592"/>
                    </a:lnTo>
                    <a:lnTo>
                      <a:pt x="432" y="574"/>
                    </a:lnTo>
                    <a:lnTo>
                      <a:pt x="432" y="574"/>
                    </a:lnTo>
                    <a:lnTo>
                      <a:pt x="432" y="556"/>
                    </a:lnTo>
                    <a:lnTo>
                      <a:pt x="432" y="548"/>
                    </a:lnTo>
                    <a:lnTo>
                      <a:pt x="432" y="548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21"/>
                    </a:lnTo>
                    <a:lnTo>
                      <a:pt x="424" y="521"/>
                    </a:lnTo>
                    <a:lnTo>
                      <a:pt x="415" y="512"/>
                    </a:lnTo>
                    <a:lnTo>
                      <a:pt x="406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62" y="503"/>
                    </a:lnTo>
                    <a:lnTo>
                      <a:pt x="362" y="503"/>
                    </a:lnTo>
                    <a:lnTo>
                      <a:pt x="362" y="486"/>
                    </a:lnTo>
                    <a:lnTo>
                      <a:pt x="362" y="486"/>
                    </a:lnTo>
                    <a:lnTo>
                      <a:pt x="362" y="468"/>
                    </a:lnTo>
                    <a:lnTo>
                      <a:pt x="353" y="450"/>
                    </a:lnTo>
                    <a:lnTo>
                      <a:pt x="353" y="450"/>
                    </a:lnTo>
                    <a:lnTo>
                      <a:pt x="335" y="415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09" y="353"/>
                    </a:lnTo>
                    <a:lnTo>
                      <a:pt x="282" y="327"/>
                    </a:lnTo>
                    <a:lnTo>
                      <a:pt x="282" y="327"/>
                    </a:lnTo>
                    <a:lnTo>
                      <a:pt x="274" y="318"/>
                    </a:lnTo>
                    <a:lnTo>
                      <a:pt x="256" y="300"/>
                    </a:lnTo>
                    <a:lnTo>
                      <a:pt x="256" y="300"/>
                    </a:lnTo>
                    <a:lnTo>
                      <a:pt x="256" y="292"/>
                    </a:lnTo>
                    <a:lnTo>
                      <a:pt x="256" y="292"/>
                    </a:lnTo>
                    <a:lnTo>
                      <a:pt x="221" y="239"/>
                    </a:lnTo>
                    <a:lnTo>
                      <a:pt x="212" y="230"/>
                    </a:lnTo>
                    <a:lnTo>
                      <a:pt x="212" y="230"/>
                    </a:lnTo>
                    <a:lnTo>
                      <a:pt x="221" y="230"/>
                    </a:lnTo>
                    <a:lnTo>
                      <a:pt x="221" y="230"/>
                    </a:lnTo>
                    <a:lnTo>
                      <a:pt x="221" y="221"/>
                    </a:lnTo>
                    <a:lnTo>
                      <a:pt x="221" y="212"/>
                    </a:lnTo>
                    <a:lnTo>
                      <a:pt x="221" y="212"/>
                    </a:lnTo>
                    <a:lnTo>
                      <a:pt x="221" y="203"/>
                    </a:lnTo>
                    <a:lnTo>
                      <a:pt x="221" y="203"/>
                    </a:lnTo>
                    <a:lnTo>
                      <a:pt x="212" y="203"/>
                    </a:lnTo>
                    <a:lnTo>
                      <a:pt x="194" y="194"/>
                    </a:lnTo>
                    <a:lnTo>
                      <a:pt x="194" y="194"/>
                    </a:lnTo>
                    <a:lnTo>
                      <a:pt x="185" y="194"/>
                    </a:lnTo>
                    <a:lnTo>
                      <a:pt x="185" y="194"/>
                    </a:lnTo>
                    <a:lnTo>
                      <a:pt x="176" y="186"/>
                    </a:lnTo>
                    <a:lnTo>
                      <a:pt x="176" y="186"/>
                    </a:lnTo>
                    <a:lnTo>
                      <a:pt x="150" y="168"/>
                    </a:lnTo>
                    <a:lnTo>
                      <a:pt x="150" y="150"/>
                    </a:lnTo>
                    <a:lnTo>
                      <a:pt x="150" y="150"/>
                    </a:lnTo>
                    <a:lnTo>
                      <a:pt x="141" y="115"/>
                    </a:lnTo>
                    <a:lnTo>
                      <a:pt x="124" y="71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71"/>
                    </a:lnTo>
                    <a:lnTo>
                      <a:pt x="150" y="71"/>
                    </a:lnTo>
                    <a:lnTo>
                      <a:pt x="150" y="71"/>
                    </a:lnTo>
                    <a:lnTo>
                      <a:pt x="159" y="80"/>
                    </a:lnTo>
                    <a:lnTo>
                      <a:pt x="168" y="71"/>
                    </a:lnTo>
                    <a:lnTo>
                      <a:pt x="168" y="71"/>
                    </a:lnTo>
                    <a:lnTo>
                      <a:pt x="176" y="71"/>
                    </a:lnTo>
                    <a:lnTo>
                      <a:pt x="176" y="71"/>
                    </a:lnTo>
                    <a:lnTo>
                      <a:pt x="194" y="80"/>
                    </a:lnTo>
                    <a:lnTo>
                      <a:pt x="194" y="80"/>
                    </a:lnTo>
                    <a:lnTo>
                      <a:pt x="203" y="97"/>
                    </a:lnTo>
                    <a:lnTo>
                      <a:pt x="203" y="97"/>
                    </a:lnTo>
                    <a:lnTo>
                      <a:pt x="221" y="88"/>
                    </a:lnTo>
                    <a:lnTo>
                      <a:pt x="221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97"/>
                    </a:lnTo>
                    <a:lnTo>
                      <a:pt x="229" y="97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124"/>
                    </a:lnTo>
                    <a:lnTo>
                      <a:pt x="238" y="159"/>
                    </a:lnTo>
                    <a:lnTo>
                      <a:pt x="238" y="177"/>
                    </a:lnTo>
                    <a:lnTo>
                      <a:pt x="238" y="177"/>
                    </a:lnTo>
                    <a:lnTo>
                      <a:pt x="256" y="194"/>
                    </a:lnTo>
                    <a:lnTo>
                      <a:pt x="256" y="194"/>
                    </a:lnTo>
                    <a:lnTo>
                      <a:pt x="247" y="203"/>
                    </a:lnTo>
                    <a:lnTo>
                      <a:pt x="247" y="230"/>
                    </a:lnTo>
                    <a:lnTo>
                      <a:pt x="247" y="230"/>
                    </a:lnTo>
                    <a:lnTo>
                      <a:pt x="256" y="239"/>
                    </a:lnTo>
                    <a:lnTo>
                      <a:pt x="256" y="247"/>
                    </a:lnTo>
                    <a:lnTo>
                      <a:pt x="265" y="247"/>
                    </a:lnTo>
                    <a:lnTo>
                      <a:pt x="274" y="239"/>
                    </a:lnTo>
                    <a:lnTo>
                      <a:pt x="274" y="239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09" y="274"/>
                    </a:lnTo>
                    <a:lnTo>
                      <a:pt x="309" y="274"/>
                    </a:lnTo>
                    <a:lnTo>
                      <a:pt x="326" y="283"/>
                    </a:lnTo>
                    <a:lnTo>
                      <a:pt x="344" y="292"/>
                    </a:lnTo>
                    <a:lnTo>
                      <a:pt x="344" y="292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327"/>
                    </a:lnTo>
                    <a:lnTo>
                      <a:pt x="371" y="336"/>
                    </a:lnTo>
                    <a:lnTo>
                      <a:pt x="388" y="336"/>
                    </a:lnTo>
                    <a:lnTo>
                      <a:pt x="388" y="336"/>
                    </a:lnTo>
                    <a:lnTo>
                      <a:pt x="415" y="353"/>
                    </a:lnTo>
                    <a:lnTo>
                      <a:pt x="424" y="362"/>
                    </a:lnTo>
                    <a:lnTo>
                      <a:pt x="424" y="362"/>
                    </a:lnTo>
                    <a:lnTo>
                      <a:pt x="432" y="371"/>
                    </a:lnTo>
                    <a:lnTo>
                      <a:pt x="432" y="371"/>
                    </a:lnTo>
                    <a:lnTo>
                      <a:pt x="441" y="371"/>
                    </a:lnTo>
                    <a:lnTo>
                      <a:pt x="441" y="371"/>
                    </a:lnTo>
                    <a:lnTo>
                      <a:pt x="432" y="389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415"/>
                    </a:lnTo>
                    <a:lnTo>
                      <a:pt x="432" y="415"/>
                    </a:lnTo>
                    <a:lnTo>
                      <a:pt x="441" y="424"/>
                    </a:lnTo>
                    <a:lnTo>
                      <a:pt x="468" y="442"/>
                    </a:lnTo>
                    <a:lnTo>
                      <a:pt x="468" y="442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512" y="486"/>
                    </a:lnTo>
                    <a:lnTo>
                      <a:pt x="512" y="486"/>
                    </a:lnTo>
                    <a:lnTo>
                      <a:pt x="635" y="608"/>
                    </a:lnTo>
                    <a:lnTo>
                      <a:pt x="635" y="608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70"/>
                    </a:lnTo>
                    <a:lnTo>
                      <a:pt x="662" y="670"/>
                    </a:lnTo>
                    <a:lnTo>
                      <a:pt x="662" y="679"/>
                    </a:lnTo>
                    <a:lnTo>
                      <a:pt x="662" y="679"/>
                    </a:lnTo>
                    <a:lnTo>
                      <a:pt x="662" y="688"/>
                    </a:lnTo>
                    <a:lnTo>
                      <a:pt x="662" y="688"/>
                    </a:lnTo>
                    <a:lnTo>
                      <a:pt x="653" y="697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53" y="714"/>
                    </a:lnTo>
                    <a:lnTo>
                      <a:pt x="644" y="732"/>
                    </a:lnTo>
                    <a:lnTo>
                      <a:pt x="644" y="732"/>
                    </a:lnTo>
                    <a:lnTo>
                      <a:pt x="662" y="767"/>
                    </a:lnTo>
                    <a:lnTo>
                      <a:pt x="671" y="785"/>
                    </a:lnTo>
                    <a:lnTo>
                      <a:pt x="697" y="803"/>
                    </a:lnTo>
                    <a:lnTo>
                      <a:pt x="697" y="803"/>
                    </a:lnTo>
                    <a:lnTo>
                      <a:pt x="706" y="803"/>
                    </a:lnTo>
                    <a:lnTo>
                      <a:pt x="724" y="811"/>
                    </a:lnTo>
                    <a:lnTo>
                      <a:pt x="750" y="838"/>
                    </a:lnTo>
                    <a:lnTo>
                      <a:pt x="750" y="838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94" y="864"/>
                    </a:lnTo>
                    <a:lnTo>
                      <a:pt x="821" y="864"/>
                    </a:lnTo>
                    <a:lnTo>
                      <a:pt x="821" y="864"/>
                    </a:lnTo>
                    <a:lnTo>
                      <a:pt x="838" y="873"/>
                    </a:lnTo>
                    <a:lnTo>
                      <a:pt x="838" y="873"/>
                    </a:lnTo>
                    <a:lnTo>
                      <a:pt x="856" y="873"/>
                    </a:lnTo>
                    <a:lnTo>
                      <a:pt x="856" y="873"/>
                    </a:lnTo>
                    <a:lnTo>
                      <a:pt x="900" y="900"/>
                    </a:lnTo>
                    <a:lnTo>
                      <a:pt x="900" y="900"/>
                    </a:lnTo>
                    <a:lnTo>
                      <a:pt x="918" y="908"/>
                    </a:lnTo>
                    <a:lnTo>
                      <a:pt x="918" y="908"/>
                    </a:lnTo>
                    <a:lnTo>
                      <a:pt x="944" y="917"/>
                    </a:lnTo>
                    <a:lnTo>
                      <a:pt x="971" y="926"/>
                    </a:lnTo>
                    <a:lnTo>
                      <a:pt x="971" y="926"/>
                    </a:lnTo>
                    <a:lnTo>
                      <a:pt x="1041" y="953"/>
                    </a:lnTo>
                    <a:lnTo>
                      <a:pt x="1094" y="988"/>
                    </a:lnTo>
                    <a:lnTo>
                      <a:pt x="1094" y="988"/>
                    </a:lnTo>
                    <a:lnTo>
                      <a:pt x="1121" y="997"/>
                    </a:lnTo>
                    <a:lnTo>
                      <a:pt x="1147" y="997"/>
                    </a:lnTo>
                    <a:lnTo>
                      <a:pt x="1209" y="979"/>
                    </a:lnTo>
                    <a:lnTo>
                      <a:pt x="1209" y="979"/>
                    </a:lnTo>
                    <a:lnTo>
                      <a:pt x="1244" y="970"/>
                    </a:lnTo>
                    <a:lnTo>
                      <a:pt x="1244" y="970"/>
                    </a:lnTo>
                    <a:lnTo>
                      <a:pt x="1271" y="979"/>
                    </a:lnTo>
                    <a:lnTo>
                      <a:pt x="1288" y="979"/>
                    </a:lnTo>
                    <a:lnTo>
                      <a:pt x="1288" y="979"/>
                    </a:lnTo>
                    <a:lnTo>
                      <a:pt x="1297" y="988"/>
                    </a:lnTo>
                    <a:lnTo>
                      <a:pt x="1297" y="988"/>
                    </a:lnTo>
                    <a:lnTo>
                      <a:pt x="1315" y="988"/>
                    </a:lnTo>
                    <a:lnTo>
                      <a:pt x="1315" y="988"/>
                    </a:lnTo>
                    <a:lnTo>
                      <a:pt x="1332" y="1006"/>
                    </a:lnTo>
                    <a:lnTo>
                      <a:pt x="1350" y="1023"/>
                    </a:lnTo>
                    <a:lnTo>
                      <a:pt x="1350" y="1023"/>
                    </a:lnTo>
                    <a:lnTo>
                      <a:pt x="1350" y="1041"/>
                    </a:lnTo>
                    <a:lnTo>
                      <a:pt x="1359" y="1050"/>
                    </a:lnTo>
                    <a:lnTo>
                      <a:pt x="1368" y="1059"/>
                    </a:lnTo>
                    <a:lnTo>
                      <a:pt x="1368" y="1059"/>
                    </a:lnTo>
                    <a:lnTo>
                      <a:pt x="1376" y="1067"/>
                    </a:lnTo>
                    <a:lnTo>
                      <a:pt x="1376" y="1067"/>
                    </a:lnTo>
                    <a:lnTo>
                      <a:pt x="1394" y="1076"/>
                    </a:lnTo>
                    <a:lnTo>
                      <a:pt x="1394" y="1076"/>
                    </a:lnTo>
                    <a:lnTo>
                      <a:pt x="1421" y="1103"/>
                    </a:lnTo>
                    <a:lnTo>
                      <a:pt x="1421" y="1103"/>
                    </a:lnTo>
                    <a:lnTo>
                      <a:pt x="1438" y="1112"/>
                    </a:lnTo>
                    <a:lnTo>
                      <a:pt x="1465" y="1112"/>
                    </a:lnTo>
                    <a:lnTo>
                      <a:pt x="1482" y="1112"/>
                    </a:lnTo>
                    <a:lnTo>
                      <a:pt x="1482" y="1112"/>
                    </a:lnTo>
                    <a:lnTo>
                      <a:pt x="1500" y="1112"/>
                    </a:lnTo>
                    <a:lnTo>
                      <a:pt x="1500" y="1112"/>
                    </a:lnTo>
                    <a:lnTo>
                      <a:pt x="1509" y="1120"/>
                    </a:lnTo>
                    <a:lnTo>
                      <a:pt x="1509" y="1120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26" y="1112"/>
                    </a:lnTo>
                    <a:lnTo>
                      <a:pt x="1526" y="1112"/>
                    </a:lnTo>
                    <a:lnTo>
                      <a:pt x="1579" y="1129"/>
                    </a:lnTo>
                    <a:lnTo>
                      <a:pt x="1615" y="1138"/>
                    </a:lnTo>
                    <a:lnTo>
                      <a:pt x="1615" y="1138"/>
                    </a:lnTo>
                    <a:lnTo>
                      <a:pt x="1632" y="1138"/>
                    </a:lnTo>
                    <a:lnTo>
                      <a:pt x="1632" y="1138"/>
                    </a:lnTo>
                    <a:lnTo>
                      <a:pt x="1641" y="1120"/>
                    </a:lnTo>
                    <a:lnTo>
                      <a:pt x="1641" y="1120"/>
                    </a:lnTo>
                    <a:lnTo>
                      <a:pt x="1650" y="1129"/>
                    </a:lnTo>
                    <a:lnTo>
                      <a:pt x="1650" y="1129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47"/>
                    </a:lnTo>
                    <a:lnTo>
                      <a:pt x="1659" y="1147"/>
                    </a:lnTo>
                    <a:lnTo>
                      <a:pt x="1659" y="1156"/>
                    </a:lnTo>
                    <a:lnTo>
                      <a:pt x="1659" y="1156"/>
                    </a:lnTo>
                    <a:lnTo>
                      <a:pt x="1659" y="1164"/>
                    </a:lnTo>
                    <a:lnTo>
                      <a:pt x="1668" y="1173"/>
                    </a:lnTo>
                    <a:lnTo>
                      <a:pt x="1668" y="1173"/>
                    </a:lnTo>
                    <a:lnTo>
                      <a:pt x="1685" y="1191"/>
                    </a:lnTo>
                    <a:lnTo>
                      <a:pt x="1685" y="1191"/>
                    </a:lnTo>
                    <a:lnTo>
                      <a:pt x="1703" y="1209"/>
                    </a:lnTo>
                    <a:lnTo>
                      <a:pt x="1703" y="1209"/>
                    </a:lnTo>
                    <a:lnTo>
                      <a:pt x="1738" y="1235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62"/>
                    </a:lnTo>
                    <a:lnTo>
                      <a:pt x="1756" y="1262"/>
                    </a:lnTo>
                    <a:lnTo>
                      <a:pt x="1747" y="1270"/>
                    </a:lnTo>
                    <a:lnTo>
                      <a:pt x="1747" y="1270"/>
                    </a:lnTo>
                    <a:lnTo>
                      <a:pt x="1747" y="1279"/>
                    </a:lnTo>
                    <a:lnTo>
                      <a:pt x="1738" y="1297"/>
                    </a:lnTo>
                    <a:lnTo>
                      <a:pt x="1738" y="1297"/>
                    </a:lnTo>
                    <a:lnTo>
                      <a:pt x="1747" y="1315"/>
                    </a:lnTo>
                    <a:lnTo>
                      <a:pt x="1765" y="1323"/>
                    </a:lnTo>
                    <a:lnTo>
                      <a:pt x="1765" y="1323"/>
                    </a:lnTo>
                    <a:lnTo>
                      <a:pt x="1765" y="1332"/>
                    </a:lnTo>
                    <a:lnTo>
                      <a:pt x="1782" y="1332"/>
                    </a:lnTo>
                    <a:lnTo>
                      <a:pt x="1782" y="1332"/>
                    </a:lnTo>
                    <a:lnTo>
                      <a:pt x="1791" y="1323"/>
                    </a:lnTo>
                    <a:lnTo>
                      <a:pt x="1791" y="1323"/>
                    </a:lnTo>
                    <a:lnTo>
                      <a:pt x="1800" y="1323"/>
                    </a:lnTo>
                    <a:lnTo>
                      <a:pt x="1800" y="1323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41"/>
                    </a:lnTo>
                    <a:lnTo>
                      <a:pt x="1818" y="1341"/>
                    </a:lnTo>
                    <a:lnTo>
                      <a:pt x="1818" y="1341"/>
                    </a:lnTo>
                    <a:lnTo>
                      <a:pt x="1835" y="1350"/>
                    </a:lnTo>
                    <a:lnTo>
                      <a:pt x="1853" y="1350"/>
                    </a:lnTo>
                    <a:lnTo>
                      <a:pt x="1853" y="1350"/>
                    </a:lnTo>
                    <a:lnTo>
                      <a:pt x="1853" y="1359"/>
                    </a:lnTo>
                    <a:lnTo>
                      <a:pt x="1853" y="1376"/>
                    </a:lnTo>
                    <a:lnTo>
                      <a:pt x="1853" y="1376"/>
                    </a:lnTo>
                    <a:lnTo>
                      <a:pt x="1862" y="1385"/>
                    </a:lnTo>
                    <a:lnTo>
                      <a:pt x="1871" y="1394"/>
                    </a:lnTo>
                    <a:lnTo>
                      <a:pt x="1871" y="1394"/>
                    </a:lnTo>
                    <a:lnTo>
                      <a:pt x="1879" y="1403"/>
                    </a:lnTo>
                    <a:lnTo>
                      <a:pt x="1897" y="1403"/>
                    </a:lnTo>
                    <a:lnTo>
                      <a:pt x="1897" y="1403"/>
                    </a:lnTo>
                    <a:lnTo>
                      <a:pt x="1906" y="1394"/>
                    </a:lnTo>
                    <a:lnTo>
                      <a:pt x="1906" y="1394"/>
                    </a:lnTo>
                    <a:lnTo>
                      <a:pt x="1915" y="1403"/>
                    </a:lnTo>
                    <a:lnTo>
                      <a:pt x="1915" y="1403"/>
                    </a:lnTo>
                    <a:lnTo>
                      <a:pt x="1950" y="1412"/>
                    </a:lnTo>
                    <a:lnTo>
                      <a:pt x="1976" y="1438"/>
                    </a:lnTo>
                    <a:lnTo>
                      <a:pt x="1976" y="1438"/>
                    </a:lnTo>
                    <a:lnTo>
                      <a:pt x="1994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21" y="1465"/>
                    </a:lnTo>
                    <a:lnTo>
                      <a:pt x="2021" y="1465"/>
                    </a:lnTo>
                    <a:lnTo>
                      <a:pt x="2029" y="1465"/>
                    </a:lnTo>
                    <a:lnTo>
                      <a:pt x="2038" y="1465"/>
                    </a:lnTo>
                    <a:lnTo>
                      <a:pt x="2038" y="1465"/>
                    </a:lnTo>
                    <a:lnTo>
                      <a:pt x="2056" y="1465"/>
                    </a:lnTo>
                    <a:lnTo>
                      <a:pt x="2065" y="1456"/>
                    </a:lnTo>
                    <a:lnTo>
                      <a:pt x="2065" y="1447"/>
                    </a:lnTo>
                    <a:lnTo>
                      <a:pt x="2065" y="1447"/>
                    </a:lnTo>
                    <a:lnTo>
                      <a:pt x="2065" y="1429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65" y="1403"/>
                    </a:lnTo>
                    <a:lnTo>
                      <a:pt x="2065" y="1403"/>
                    </a:lnTo>
                    <a:lnTo>
                      <a:pt x="2082" y="1394"/>
                    </a:lnTo>
                    <a:lnTo>
                      <a:pt x="2082" y="1394"/>
                    </a:lnTo>
                    <a:lnTo>
                      <a:pt x="2082" y="1385"/>
                    </a:lnTo>
                    <a:lnTo>
                      <a:pt x="2082" y="1385"/>
                    </a:lnTo>
                    <a:lnTo>
                      <a:pt x="2091" y="1376"/>
                    </a:lnTo>
                    <a:lnTo>
                      <a:pt x="2091" y="1376"/>
                    </a:lnTo>
                    <a:lnTo>
                      <a:pt x="2118" y="1368"/>
                    </a:lnTo>
                    <a:lnTo>
                      <a:pt x="2144" y="1376"/>
                    </a:lnTo>
                    <a:lnTo>
                      <a:pt x="2144" y="1376"/>
                    </a:lnTo>
                    <a:lnTo>
                      <a:pt x="2153" y="1385"/>
                    </a:lnTo>
                    <a:lnTo>
                      <a:pt x="2162" y="1385"/>
                    </a:lnTo>
                    <a:lnTo>
                      <a:pt x="2162" y="1385"/>
                    </a:lnTo>
                    <a:lnTo>
                      <a:pt x="2153" y="1403"/>
                    </a:lnTo>
                    <a:lnTo>
                      <a:pt x="2153" y="1403"/>
                    </a:lnTo>
                    <a:lnTo>
                      <a:pt x="2153" y="1412"/>
                    </a:lnTo>
                    <a:lnTo>
                      <a:pt x="2153" y="1412"/>
                    </a:lnTo>
                    <a:lnTo>
                      <a:pt x="2153" y="1420"/>
                    </a:lnTo>
                    <a:lnTo>
                      <a:pt x="2171" y="1447"/>
                    </a:lnTo>
                    <a:lnTo>
                      <a:pt x="2171" y="1447"/>
                    </a:lnTo>
                    <a:lnTo>
                      <a:pt x="2171" y="1456"/>
                    </a:lnTo>
                    <a:lnTo>
                      <a:pt x="2171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53" y="1465"/>
                    </a:lnTo>
                    <a:lnTo>
                      <a:pt x="2153" y="1465"/>
                    </a:lnTo>
                    <a:lnTo>
                      <a:pt x="2144" y="1473"/>
                    </a:lnTo>
                    <a:lnTo>
                      <a:pt x="2135" y="1482"/>
                    </a:lnTo>
                    <a:lnTo>
                      <a:pt x="2135" y="1482"/>
                    </a:lnTo>
                    <a:lnTo>
                      <a:pt x="2135" y="1491"/>
                    </a:lnTo>
                    <a:lnTo>
                      <a:pt x="2135" y="1491"/>
                    </a:lnTo>
                    <a:lnTo>
                      <a:pt x="2135" y="1500"/>
                    </a:lnTo>
                    <a:lnTo>
                      <a:pt x="2144" y="1509"/>
                    </a:lnTo>
                    <a:lnTo>
                      <a:pt x="2144" y="1509"/>
                    </a:lnTo>
                    <a:lnTo>
                      <a:pt x="2162" y="1526"/>
                    </a:lnTo>
                    <a:lnTo>
                      <a:pt x="2162" y="1544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71"/>
                    </a:lnTo>
                    <a:lnTo>
                      <a:pt x="2162" y="1579"/>
                    </a:lnTo>
                    <a:lnTo>
                      <a:pt x="2162" y="1579"/>
                    </a:lnTo>
                    <a:lnTo>
                      <a:pt x="2153" y="1579"/>
                    </a:lnTo>
                    <a:lnTo>
                      <a:pt x="2153" y="1579"/>
                    </a:lnTo>
                    <a:lnTo>
                      <a:pt x="2153" y="1606"/>
                    </a:lnTo>
                    <a:lnTo>
                      <a:pt x="2153" y="1632"/>
                    </a:lnTo>
                    <a:lnTo>
                      <a:pt x="2162" y="1668"/>
                    </a:lnTo>
                    <a:lnTo>
                      <a:pt x="2162" y="1668"/>
                    </a:lnTo>
                    <a:lnTo>
                      <a:pt x="2171" y="1668"/>
                    </a:lnTo>
                    <a:lnTo>
                      <a:pt x="2171" y="1668"/>
                    </a:lnTo>
                    <a:lnTo>
                      <a:pt x="2171" y="1676"/>
                    </a:lnTo>
                    <a:lnTo>
                      <a:pt x="2171" y="1694"/>
                    </a:lnTo>
                    <a:lnTo>
                      <a:pt x="2171" y="1694"/>
                    </a:lnTo>
                    <a:lnTo>
                      <a:pt x="2162" y="1694"/>
                    </a:lnTo>
                    <a:lnTo>
                      <a:pt x="2162" y="1694"/>
                    </a:lnTo>
                    <a:lnTo>
                      <a:pt x="2162" y="1703"/>
                    </a:lnTo>
                    <a:lnTo>
                      <a:pt x="2162" y="1703"/>
                    </a:lnTo>
                    <a:lnTo>
                      <a:pt x="2162" y="1712"/>
                    </a:lnTo>
                    <a:lnTo>
                      <a:pt x="2162" y="1712"/>
                    </a:lnTo>
                    <a:lnTo>
                      <a:pt x="2153" y="1712"/>
                    </a:lnTo>
                    <a:lnTo>
                      <a:pt x="2153" y="1712"/>
                    </a:lnTo>
                    <a:lnTo>
                      <a:pt x="2135" y="1738"/>
                    </a:lnTo>
                    <a:lnTo>
                      <a:pt x="2109" y="1747"/>
                    </a:lnTo>
                    <a:lnTo>
                      <a:pt x="2109" y="1747"/>
                    </a:lnTo>
                    <a:lnTo>
                      <a:pt x="2100" y="1756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73" y="1791"/>
                    </a:lnTo>
                    <a:lnTo>
                      <a:pt x="2073" y="1800"/>
                    </a:lnTo>
                    <a:lnTo>
                      <a:pt x="2073" y="1800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65" y="1818"/>
                    </a:lnTo>
                    <a:lnTo>
                      <a:pt x="2065" y="1818"/>
                    </a:lnTo>
                    <a:lnTo>
                      <a:pt x="2038" y="1835"/>
                    </a:lnTo>
                    <a:lnTo>
                      <a:pt x="2038" y="1835"/>
                    </a:lnTo>
                    <a:lnTo>
                      <a:pt x="2021" y="1835"/>
                    </a:lnTo>
                    <a:lnTo>
                      <a:pt x="2021" y="1844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88"/>
                    </a:lnTo>
                    <a:lnTo>
                      <a:pt x="2012" y="1888"/>
                    </a:lnTo>
                    <a:lnTo>
                      <a:pt x="2003" y="1888"/>
                    </a:lnTo>
                    <a:lnTo>
                      <a:pt x="1985" y="1906"/>
                    </a:lnTo>
                    <a:lnTo>
                      <a:pt x="1985" y="1906"/>
                    </a:lnTo>
                    <a:lnTo>
                      <a:pt x="1985" y="1915"/>
                    </a:lnTo>
                    <a:lnTo>
                      <a:pt x="1985" y="1924"/>
                    </a:lnTo>
                    <a:lnTo>
                      <a:pt x="1985" y="1924"/>
                    </a:lnTo>
                    <a:lnTo>
                      <a:pt x="1976" y="1932"/>
                    </a:lnTo>
                    <a:lnTo>
                      <a:pt x="1976" y="1932"/>
                    </a:lnTo>
                    <a:lnTo>
                      <a:pt x="1959" y="1941"/>
                    </a:lnTo>
                    <a:lnTo>
                      <a:pt x="1959" y="1959"/>
                    </a:lnTo>
                    <a:lnTo>
                      <a:pt x="1959" y="1959"/>
                    </a:lnTo>
                    <a:lnTo>
                      <a:pt x="1959" y="1968"/>
                    </a:lnTo>
                    <a:lnTo>
                      <a:pt x="1959" y="1977"/>
                    </a:lnTo>
                    <a:lnTo>
                      <a:pt x="1959" y="1977"/>
                    </a:lnTo>
                    <a:lnTo>
                      <a:pt x="1968" y="1994"/>
                    </a:lnTo>
                    <a:lnTo>
                      <a:pt x="1968" y="1994"/>
                    </a:lnTo>
                    <a:lnTo>
                      <a:pt x="1959" y="2003"/>
                    </a:lnTo>
                    <a:lnTo>
                      <a:pt x="1959" y="2003"/>
                    </a:lnTo>
                    <a:lnTo>
                      <a:pt x="1959" y="2021"/>
                    </a:lnTo>
                    <a:lnTo>
                      <a:pt x="1959" y="2021"/>
                    </a:lnTo>
                    <a:lnTo>
                      <a:pt x="1976" y="2030"/>
                    </a:lnTo>
                    <a:lnTo>
                      <a:pt x="1976" y="2030"/>
                    </a:lnTo>
                    <a:lnTo>
                      <a:pt x="1985" y="2030"/>
                    </a:lnTo>
                    <a:lnTo>
                      <a:pt x="1985" y="2030"/>
                    </a:lnTo>
                    <a:lnTo>
                      <a:pt x="1985" y="2038"/>
                    </a:lnTo>
                    <a:lnTo>
                      <a:pt x="1994" y="2038"/>
                    </a:lnTo>
                    <a:lnTo>
                      <a:pt x="1994" y="2038"/>
                    </a:lnTo>
                    <a:lnTo>
                      <a:pt x="2003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21" y="2047"/>
                    </a:lnTo>
                    <a:lnTo>
                      <a:pt x="2021" y="2047"/>
                    </a:lnTo>
                    <a:lnTo>
                      <a:pt x="2012" y="2056"/>
                    </a:lnTo>
                    <a:lnTo>
                      <a:pt x="2012" y="2056"/>
                    </a:lnTo>
                    <a:lnTo>
                      <a:pt x="2003" y="2074"/>
                    </a:lnTo>
                    <a:lnTo>
                      <a:pt x="2003" y="2074"/>
                    </a:lnTo>
                    <a:lnTo>
                      <a:pt x="1994" y="2083"/>
                    </a:lnTo>
                    <a:lnTo>
                      <a:pt x="1994" y="2083"/>
                    </a:lnTo>
                    <a:lnTo>
                      <a:pt x="1985" y="2074"/>
                    </a:lnTo>
                    <a:lnTo>
                      <a:pt x="1985" y="2074"/>
                    </a:lnTo>
                    <a:lnTo>
                      <a:pt x="1959" y="2091"/>
                    </a:lnTo>
                    <a:lnTo>
                      <a:pt x="1950" y="2109"/>
                    </a:lnTo>
                    <a:lnTo>
                      <a:pt x="1941" y="2118"/>
                    </a:lnTo>
                    <a:lnTo>
                      <a:pt x="1941" y="2118"/>
                    </a:lnTo>
                    <a:lnTo>
                      <a:pt x="1941" y="2136"/>
                    </a:lnTo>
                    <a:lnTo>
                      <a:pt x="1941" y="2153"/>
                    </a:lnTo>
                    <a:lnTo>
                      <a:pt x="1959" y="2180"/>
                    </a:lnTo>
                    <a:lnTo>
                      <a:pt x="1959" y="2180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41" y="2206"/>
                    </a:lnTo>
                    <a:lnTo>
                      <a:pt x="1941" y="2206"/>
                    </a:lnTo>
                    <a:lnTo>
                      <a:pt x="1950" y="2224"/>
                    </a:lnTo>
                    <a:lnTo>
                      <a:pt x="1950" y="2224"/>
                    </a:lnTo>
                    <a:lnTo>
                      <a:pt x="1985" y="2250"/>
                    </a:lnTo>
                    <a:lnTo>
                      <a:pt x="1985" y="2250"/>
                    </a:lnTo>
                    <a:lnTo>
                      <a:pt x="1994" y="2259"/>
                    </a:lnTo>
                    <a:lnTo>
                      <a:pt x="1994" y="2259"/>
                    </a:lnTo>
                    <a:lnTo>
                      <a:pt x="2003" y="2268"/>
                    </a:lnTo>
                    <a:lnTo>
                      <a:pt x="2003" y="2268"/>
                    </a:lnTo>
                    <a:lnTo>
                      <a:pt x="2021" y="2277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47" y="2321"/>
                    </a:lnTo>
                    <a:lnTo>
                      <a:pt x="2047" y="2321"/>
                    </a:lnTo>
                    <a:lnTo>
                      <a:pt x="2065" y="2339"/>
                    </a:lnTo>
                    <a:lnTo>
                      <a:pt x="2065" y="2339"/>
                    </a:lnTo>
                    <a:lnTo>
                      <a:pt x="2073" y="2356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100" y="2418"/>
                    </a:lnTo>
                    <a:lnTo>
                      <a:pt x="2100" y="2418"/>
                    </a:lnTo>
                    <a:lnTo>
                      <a:pt x="2144" y="2506"/>
                    </a:lnTo>
                    <a:lnTo>
                      <a:pt x="2188" y="2577"/>
                    </a:lnTo>
                    <a:lnTo>
                      <a:pt x="2188" y="2577"/>
                    </a:lnTo>
                    <a:lnTo>
                      <a:pt x="2215" y="2621"/>
                    </a:lnTo>
                    <a:lnTo>
                      <a:pt x="2223" y="2639"/>
                    </a:lnTo>
                    <a:lnTo>
                      <a:pt x="2223" y="2648"/>
                    </a:lnTo>
                    <a:lnTo>
                      <a:pt x="2223" y="2648"/>
                    </a:lnTo>
                    <a:lnTo>
                      <a:pt x="2215" y="2648"/>
                    </a:lnTo>
                    <a:lnTo>
                      <a:pt x="2215" y="2648"/>
                    </a:lnTo>
                    <a:lnTo>
                      <a:pt x="2223" y="2674"/>
                    </a:lnTo>
                    <a:lnTo>
                      <a:pt x="2241" y="2700"/>
                    </a:lnTo>
                    <a:lnTo>
                      <a:pt x="2241" y="2700"/>
                    </a:lnTo>
                    <a:lnTo>
                      <a:pt x="2250" y="2700"/>
                    </a:lnTo>
                    <a:lnTo>
                      <a:pt x="2250" y="2700"/>
                    </a:lnTo>
                    <a:lnTo>
                      <a:pt x="2259" y="2709"/>
                    </a:lnTo>
                    <a:lnTo>
                      <a:pt x="2259" y="2709"/>
                    </a:lnTo>
                    <a:lnTo>
                      <a:pt x="2268" y="2718"/>
                    </a:lnTo>
                    <a:lnTo>
                      <a:pt x="2268" y="2718"/>
                    </a:lnTo>
                    <a:lnTo>
                      <a:pt x="2276" y="2727"/>
                    </a:lnTo>
                    <a:lnTo>
                      <a:pt x="2276" y="2727"/>
                    </a:lnTo>
                    <a:lnTo>
                      <a:pt x="2338" y="2762"/>
                    </a:lnTo>
                    <a:lnTo>
                      <a:pt x="2338" y="2762"/>
                    </a:lnTo>
                    <a:lnTo>
                      <a:pt x="2418" y="2806"/>
                    </a:lnTo>
                    <a:lnTo>
                      <a:pt x="2471" y="2833"/>
                    </a:lnTo>
                    <a:lnTo>
                      <a:pt x="2488" y="2851"/>
                    </a:lnTo>
                    <a:lnTo>
                      <a:pt x="2497" y="2859"/>
                    </a:lnTo>
                    <a:lnTo>
                      <a:pt x="2497" y="2859"/>
                    </a:lnTo>
                    <a:lnTo>
                      <a:pt x="2515" y="2877"/>
                    </a:lnTo>
                    <a:lnTo>
                      <a:pt x="2550" y="2895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68" y="2912"/>
                    </a:lnTo>
                    <a:lnTo>
                      <a:pt x="2568" y="2912"/>
                    </a:lnTo>
                    <a:lnTo>
                      <a:pt x="2559" y="2912"/>
                    </a:lnTo>
                    <a:lnTo>
                      <a:pt x="2559" y="2956"/>
                    </a:lnTo>
                    <a:lnTo>
                      <a:pt x="2559" y="2956"/>
                    </a:lnTo>
                    <a:lnTo>
                      <a:pt x="2568" y="2956"/>
                    </a:lnTo>
                    <a:lnTo>
                      <a:pt x="2568" y="2956"/>
                    </a:lnTo>
                    <a:lnTo>
                      <a:pt x="2576" y="3027"/>
                    </a:lnTo>
                    <a:lnTo>
                      <a:pt x="2576" y="3062"/>
                    </a:lnTo>
                    <a:lnTo>
                      <a:pt x="2568" y="3098"/>
                    </a:lnTo>
                    <a:lnTo>
                      <a:pt x="2568" y="3098"/>
                    </a:lnTo>
                    <a:lnTo>
                      <a:pt x="2550" y="3160"/>
                    </a:lnTo>
                    <a:lnTo>
                      <a:pt x="2550" y="3160"/>
                    </a:lnTo>
                    <a:lnTo>
                      <a:pt x="2550" y="3177"/>
                    </a:lnTo>
                    <a:lnTo>
                      <a:pt x="2550" y="3177"/>
                    </a:lnTo>
                    <a:lnTo>
                      <a:pt x="2541" y="3186"/>
                    </a:lnTo>
                    <a:lnTo>
                      <a:pt x="2541" y="3186"/>
                    </a:lnTo>
                    <a:lnTo>
                      <a:pt x="2550" y="3204"/>
                    </a:lnTo>
                    <a:lnTo>
                      <a:pt x="2550" y="3204"/>
                    </a:lnTo>
                    <a:lnTo>
                      <a:pt x="2559" y="3212"/>
                    </a:lnTo>
                    <a:lnTo>
                      <a:pt x="2559" y="3212"/>
                    </a:lnTo>
                    <a:lnTo>
                      <a:pt x="2550" y="3230"/>
                    </a:lnTo>
                    <a:lnTo>
                      <a:pt x="2550" y="3257"/>
                    </a:lnTo>
                    <a:lnTo>
                      <a:pt x="2550" y="3283"/>
                    </a:lnTo>
                    <a:lnTo>
                      <a:pt x="2550" y="3283"/>
                    </a:lnTo>
                    <a:lnTo>
                      <a:pt x="2541" y="3336"/>
                    </a:lnTo>
                    <a:lnTo>
                      <a:pt x="2541" y="3336"/>
                    </a:lnTo>
                    <a:lnTo>
                      <a:pt x="2532" y="3371"/>
                    </a:lnTo>
                    <a:lnTo>
                      <a:pt x="2532" y="3371"/>
                    </a:lnTo>
                    <a:lnTo>
                      <a:pt x="2523" y="3407"/>
                    </a:lnTo>
                    <a:lnTo>
                      <a:pt x="2523" y="3407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06" y="3442"/>
                    </a:lnTo>
                    <a:lnTo>
                      <a:pt x="2506" y="3460"/>
                    </a:lnTo>
                    <a:lnTo>
                      <a:pt x="2506" y="3460"/>
                    </a:lnTo>
                    <a:lnTo>
                      <a:pt x="2497" y="3486"/>
                    </a:lnTo>
                    <a:lnTo>
                      <a:pt x="2479" y="3504"/>
                    </a:lnTo>
                    <a:lnTo>
                      <a:pt x="2479" y="3504"/>
                    </a:lnTo>
                    <a:lnTo>
                      <a:pt x="2479" y="3513"/>
                    </a:lnTo>
                    <a:lnTo>
                      <a:pt x="2479" y="3513"/>
                    </a:lnTo>
                    <a:lnTo>
                      <a:pt x="2479" y="3530"/>
                    </a:lnTo>
                    <a:lnTo>
                      <a:pt x="2479" y="3530"/>
                    </a:lnTo>
                    <a:lnTo>
                      <a:pt x="2488" y="3539"/>
                    </a:lnTo>
                    <a:lnTo>
                      <a:pt x="2488" y="3539"/>
                    </a:lnTo>
                    <a:lnTo>
                      <a:pt x="2488" y="3548"/>
                    </a:lnTo>
                    <a:lnTo>
                      <a:pt x="2488" y="3548"/>
                    </a:lnTo>
                    <a:lnTo>
                      <a:pt x="2497" y="3566"/>
                    </a:lnTo>
                    <a:lnTo>
                      <a:pt x="2506" y="3574"/>
                    </a:lnTo>
                    <a:lnTo>
                      <a:pt x="2506" y="3574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79" y="3610"/>
                    </a:lnTo>
                    <a:lnTo>
                      <a:pt x="2479" y="3636"/>
                    </a:lnTo>
                    <a:lnTo>
                      <a:pt x="2479" y="3636"/>
                    </a:lnTo>
                    <a:lnTo>
                      <a:pt x="2479" y="3707"/>
                    </a:lnTo>
                    <a:lnTo>
                      <a:pt x="2479" y="3707"/>
                    </a:lnTo>
                    <a:lnTo>
                      <a:pt x="2479" y="3733"/>
                    </a:lnTo>
                    <a:lnTo>
                      <a:pt x="2479" y="3751"/>
                    </a:lnTo>
                    <a:lnTo>
                      <a:pt x="2479" y="3751"/>
                    </a:lnTo>
                    <a:lnTo>
                      <a:pt x="2479" y="3760"/>
                    </a:lnTo>
                    <a:lnTo>
                      <a:pt x="2479" y="3760"/>
                    </a:lnTo>
                    <a:lnTo>
                      <a:pt x="2471" y="3769"/>
                    </a:lnTo>
                    <a:lnTo>
                      <a:pt x="2471" y="3769"/>
                    </a:lnTo>
                    <a:lnTo>
                      <a:pt x="2471" y="3786"/>
                    </a:lnTo>
                    <a:lnTo>
                      <a:pt x="2471" y="3786"/>
                    </a:lnTo>
                    <a:lnTo>
                      <a:pt x="2471" y="3795"/>
                    </a:lnTo>
                    <a:lnTo>
                      <a:pt x="2471" y="3795"/>
                    </a:lnTo>
                    <a:lnTo>
                      <a:pt x="2471" y="3804"/>
                    </a:lnTo>
                    <a:lnTo>
                      <a:pt x="2462" y="3813"/>
                    </a:lnTo>
                    <a:lnTo>
                      <a:pt x="2462" y="3813"/>
                    </a:lnTo>
                    <a:lnTo>
                      <a:pt x="2444" y="3848"/>
                    </a:lnTo>
                    <a:lnTo>
                      <a:pt x="2444" y="3848"/>
                    </a:lnTo>
                    <a:lnTo>
                      <a:pt x="2444" y="3857"/>
                    </a:lnTo>
                    <a:lnTo>
                      <a:pt x="2444" y="3857"/>
                    </a:lnTo>
                    <a:lnTo>
                      <a:pt x="2444" y="3892"/>
                    </a:lnTo>
                    <a:lnTo>
                      <a:pt x="2426" y="3919"/>
                    </a:lnTo>
                    <a:lnTo>
                      <a:pt x="2426" y="3919"/>
                    </a:lnTo>
                    <a:lnTo>
                      <a:pt x="2418" y="3945"/>
                    </a:lnTo>
                    <a:lnTo>
                      <a:pt x="2418" y="3945"/>
                    </a:lnTo>
                    <a:lnTo>
                      <a:pt x="2418" y="3954"/>
                    </a:lnTo>
                    <a:lnTo>
                      <a:pt x="2418" y="3954"/>
                    </a:lnTo>
                    <a:lnTo>
                      <a:pt x="2409" y="3972"/>
                    </a:lnTo>
                    <a:lnTo>
                      <a:pt x="2409" y="3972"/>
                    </a:lnTo>
                    <a:lnTo>
                      <a:pt x="2400" y="3981"/>
                    </a:lnTo>
                    <a:lnTo>
                      <a:pt x="2400" y="3981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391" y="4007"/>
                    </a:lnTo>
                    <a:lnTo>
                      <a:pt x="2382" y="4016"/>
                    </a:lnTo>
                    <a:lnTo>
                      <a:pt x="2382" y="4016"/>
                    </a:lnTo>
                    <a:lnTo>
                      <a:pt x="2373" y="4016"/>
                    </a:lnTo>
                    <a:lnTo>
                      <a:pt x="2365" y="4025"/>
                    </a:lnTo>
                    <a:lnTo>
                      <a:pt x="2365" y="4025"/>
                    </a:lnTo>
                    <a:lnTo>
                      <a:pt x="2365" y="4042"/>
                    </a:lnTo>
                    <a:lnTo>
                      <a:pt x="2373" y="4060"/>
                    </a:lnTo>
                    <a:lnTo>
                      <a:pt x="2373" y="4060"/>
                    </a:lnTo>
                    <a:lnTo>
                      <a:pt x="2373" y="4078"/>
                    </a:lnTo>
                    <a:lnTo>
                      <a:pt x="2373" y="4078"/>
                    </a:lnTo>
                    <a:lnTo>
                      <a:pt x="2373" y="4086"/>
                    </a:lnTo>
                    <a:lnTo>
                      <a:pt x="2373" y="4086"/>
                    </a:lnTo>
                    <a:lnTo>
                      <a:pt x="2373" y="4104"/>
                    </a:lnTo>
                    <a:lnTo>
                      <a:pt x="2382" y="4131"/>
                    </a:lnTo>
                    <a:lnTo>
                      <a:pt x="2382" y="4131"/>
                    </a:lnTo>
                    <a:lnTo>
                      <a:pt x="2391" y="4148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65" y="4228"/>
                    </a:lnTo>
                    <a:lnTo>
                      <a:pt x="2365" y="4228"/>
                    </a:lnTo>
                    <a:lnTo>
                      <a:pt x="2365" y="4245"/>
                    </a:lnTo>
                    <a:lnTo>
                      <a:pt x="2365" y="4245"/>
                    </a:lnTo>
                    <a:lnTo>
                      <a:pt x="2356" y="4245"/>
                    </a:lnTo>
                    <a:lnTo>
                      <a:pt x="2356" y="4245"/>
                    </a:lnTo>
                    <a:lnTo>
                      <a:pt x="2356" y="4272"/>
                    </a:lnTo>
                    <a:lnTo>
                      <a:pt x="2356" y="4289"/>
                    </a:lnTo>
                    <a:lnTo>
                      <a:pt x="2356" y="4289"/>
                    </a:lnTo>
                    <a:lnTo>
                      <a:pt x="2365" y="4307"/>
                    </a:lnTo>
                    <a:lnTo>
                      <a:pt x="2365" y="4307"/>
                    </a:lnTo>
                    <a:lnTo>
                      <a:pt x="2365" y="4316"/>
                    </a:lnTo>
                    <a:lnTo>
                      <a:pt x="2365" y="4316"/>
                    </a:lnTo>
                    <a:lnTo>
                      <a:pt x="2356" y="4316"/>
                    </a:lnTo>
                    <a:lnTo>
                      <a:pt x="2356" y="4316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47" y="4325"/>
                    </a:lnTo>
                    <a:lnTo>
                      <a:pt x="2338" y="4342"/>
                    </a:lnTo>
                    <a:lnTo>
                      <a:pt x="2329" y="4378"/>
                    </a:lnTo>
                    <a:lnTo>
                      <a:pt x="2329" y="4413"/>
                    </a:lnTo>
                    <a:lnTo>
                      <a:pt x="2329" y="4413"/>
                    </a:lnTo>
                    <a:lnTo>
                      <a:pt x="2329" y="4422"/>
                    </a:lnTo>
                    <a:lnTo>
                      <a:pt x="2338" y="4422"/>
                    </a:lnTo>
                    <a:lnTo>
                      <a:pt x="2338" y="4422"/>
                    </a:lnTo>
                    <a:lnTo>
                      <a:pt x="2365" y="4413"/>
                    </a:lnTo>
                    <a:lnTo>
                      <a:pt x="2365" y="4413"/>
                    </a:lnTo>
                    <a:lnTo>
                      <a:pt x="2373" y="4413"/>
                    </a:lnTo>
                    <a:lnTo>
                      <a:pt x="2382" y="4395"/>
                    </a:lnTo>
                    <a:lnTo>
                      <a:pt x="2382" y="4360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91" y="4316"/>
                    </a:lnTo>
                    <a:lnTo>
                      <a:pt x="2400" y="4307"/>
                    </a:lnTo>
                    <a:lnTo>
                      <a:pt x="2400" y="4307"/>
                    </a:lnTo>
                    <a:lnTo>
                      <a:pt x="2400" y="4298"/>
                    </a:lnTo>
                    <a:lnTo>
                      <a:pt x="2400" y="4298"/>
                    </a:lnTo>
                    <a:lnTo>
                      <a:pt x="2409" y="4298"/>
                    </a:lnTo>
                    <a:lnTo>
                      <a:pt x="2409" y="4298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18" y="4325"/>
                    </a:lnTo>
                    <a:lnTo>
                      <a:pt x="2418" y="4325"/>
                    </a:lnTo>
                    <a:lnTo>
                      <a:pt x="2426" y="4325"/>
                    </a:lnTo>
                    <a:lnTo>
                      <a:pt x="2426" y="4325"/>
                    </a:lnTo>
                    <a:lnTo>
                      <a:pt x="2426" y="4334"/>
                    </a:lnTo>
                    <a:lnTo>
                      <a:pt x="2426" y="4334"/>
                    </a:lnTo>
                    <a:lnTo>
                      <a:pt x="2418" y="4342"/>
                    </a:lnTo>
                    <a:lnTo>
                      <a:pt x="2418" y="4342"/>
                    </a:lnTo>
                    <a:lnTo>
                      <a:pt x="2409" y="4351"/>
                    </a:lnTo>
                    <a:lnTo>
                      <a:pt x="2409" y="4369"/>
                    </a:lnTo>
                    <a:lnTo>
                      <a:pt x="2409" y="4369"/>
                    </a:lnTo>
                    <a:lnTo>
                      <a:pt x="2418" y="4369"/>
                    </a:lnTo>
                    <a:lnTo>
                      <a:pt x="2418" y="4369"/>
                    </a:lnTo>
                    <a:lnTo>
                      <a:pt x="2418" y="4387"/>
                    </a:lnTo>
                    <a:lnTo>
                      <a:pt x="2409" y="4387"/>
                    </a:lnTo>
                    <a:lnTo>
                      <a:pt x="2409" y="4387"/>
                    </a:lnTo>
                    <a:lnTo>
                      <a:pt x="2409" y="4395"/>
                    </a:lnTo>
                    <a:lnTo>
                      <a:pt x="2409" y="4395"/>
                    </a:lnTo>
                    <a:lnTo>
                      <a:pt x="2400" y="4413"/>
                    </a:lnTo>
                    <a:lnTo>
                      <a:pt x="2400" y="4431"/>
                    </a:lnTo>
                    <a:lnTo>
                      <a:pt x="2400" y="4431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391" y="4457"/>
                    </a:lnTo>
                    <a:lnTo>
                      <a:pt x="2391" y="4466"/>
                    </a:lnTo>
                    <a:lnTo>
                      <a:pt x="2391" y="4484"/>
                    </a:lnTo>
                    <a:lnTo>
                      <a:pt x="2391" y="4484"/>
                    </a:lnTo>
                    <a:lnTo>
                      <a:pt x="2400" y="4493"/>
                    </a:lnTo>
                    <a:lnTo>
                      <a:pt x="2400" y="4493"/>
                    </a:lnTo>
                    <a:lnTo>
                      <a:pt x="2391" y="4501"/>
                    </a:lnTo>
                    <a:lnTo>
                      <a:pt x="2391" y="4501"/>
                    </a:lnTo>
                    <a:lnTo>
                      <a:pt x="2400" y="4510"/>
                    </a:lnTo>
                    <a:lnTo>
                      <a:pt x="2400" y="4510"/>
                    </a:lnTo>
                    <a:lnTo>
                      <a:pt x="2391" y="4510"/>
                    </a:lnTo>
                    <a:lnTo>
                      <a:pt x="2391" y="4510"/>
                    </a:lnTo>
                    <a:lnTo>
                      <a:pt x="2391" y="4528"/>
                    </a:lnTo>
                    <a:lnTo>
                      <a:pt x="2391" y="4528"/>
                    </a:lnTo>
                    <a:lnTo>
                      <a:pt x="2391" y="4537"/>
                    </a:lnTo>
                    <a:lnTo>
                      <a:pt x="2391" y="4537"/>
                    </a:lnTo>
                    <a:lnTo>
                      <a:pt x="2391" y="4545"/>
                    </a:lnTo>
                    <a:lnTo>
                      <a:pt x="2391" y="4545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82" y="4554"/>
                    </a:lnTo>
                    <a:lnTo>
                      <a:pt x="2365" y="4563"/>
                    </a:lnTo>
                    <a:lnTo>
                      <a:pt x="2365" y="4563"/>
                    </a:lnTo>
                    <a:lnTo>
                      <a:pt x="2365" y="4572"/>
                    </a:lnTo>
                    <a:lnTo>
                      <a:pt x="2365" y="4572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73" y="4590"/>
                    </a:lnTo>
                    <a:lnTo>
                      <a:pt x="2373" y="4590"/>
                    </a:lnTo>
                    <a:lnTo>
                      <a:pt x="2373" y="4598"/>
                    </a:lnTo>
                    <a:lnTo>
                      <a:pt x="2373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56" y="4598"/>
                    </a:lnTo>
                    <a:lnTo>
                      <a:pt x="2356" y="4598"/>
                    </a:lnTo>
                    <a:lnTo>
                      <a:pt x="2347" y="4590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29" y="4572"/>
                    </a:lnTo>
                    <a:lnTo>
                      <a:pt x="2329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03" y="4581"/>
                    </a:lnTo>
                    <a:lnTo>
                      <a:pt x="2303" y="4581"/>
                    </a:lnTo>
                    <a:lnTo>
                      <a:pt x="2285" y="4590"/>
                    </a:lnTo>
                    <a:lnTo>
                      <a:pt x="2285" y="4590"/>
                    </a:lnTo>
                    <a:lnTo>
                      <a:pt x="2285" y="4598"/>
                    </a:lnTo>
                    <a:lnTo>
                      <a:pt x="2285" y="4598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94" y="4616"/>
                    </a:lnTo>
                    <a:lnTo>
                      <a:pt x="2294" y="4616"/>
                    </a:lnTo>
                    <a:lnTo>
                      <a:pt x="2276" y="4616"/>
                    </a:lnTo>
                    <a:lnTo>
                      <a:pt x="2268" y="4634"/>
                    </a:lnTo>
                    <a:lnTo>
                      <a:pt x="2268" y="4634"/>
                    </a:lnTo>
                    <a:lnTo>
                      <a:pt x="2276" y="4643"/>
                    </a:lnTo>
                    <a:lnTo>
                      <a:pt x="2285" y="4643"/>
                    </a:lnTo>
                    <a:lnTo>
                      <a:pt x="2285" y="4643"/>
                    </a:lnTo>
                    <a:lnTo>
                      <a:pt x="2294" y="4651"/>
                    </a:lnTo>
                    <a:lnTo>
                      <a:pt x="2294" y="4651"/>
                    </a:lnTo>
                    <a:lnTo>
                      <a:pt x="2303" y="4660"/>
                    </a:lnTo>
                    <a:lnTo>
                      <a:pt x="2329" y="4660"/>
                    </a:lnTo>
                    <a:lnTo>
                      <a:pt x="2329" y="4660"/>
                    </a:lnTo>
                    <a:lnTo>
                      <a:pt x="2338" y="4660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29" y="4687"/>
                    </a:lnTo>
                    <a:lnTo>
                      <a:pt x="2321" y="4687"/>
                    </a:lnTo>
                    <a:lnTo>
                      <a:pt x="2312" y="4713"/>
                    </a:lnTo>
                    <a:lnTo>
                      <a:pt x="2312" y="4713"/>
                    </a:lnTo>
                    <a:lnTo>
                      <a:pt x="2312" y="4722"/>
                    </a:lnTo>
                    <a:lnTo>
                      <a:pt x="2321" y="4722"/>
                    </a:lnTo>
                    <a:lnTo>
                      <a:pt x="2329" y="4722"/>
                    </a:lnTo>
                    <a:lnTo>
                      <a:pt x="2329" y="4722"/>
                    </a:lnTo>
                    <a:lnTo>
                      <a:pt x="2329" y="4731"/>
                    </a:lnTo>
                    <a:lnTo>
                      <a:pt x="2329" y="4731"/>
                    </a:lnTo>
                    <a:lnTo>
                      <a:pt x="2321" y="4740"/>
                    </a:lnTo>
                    <a:lnTo>
                      <a:pt x="2321" y="4740"/>
                    </a:lnTo>
                    <a:lnTo>
                      <a:pt x="2303" y="4731"/>
                    </a:lnTo>
                    <a:lnTo>
                      <a:pt x="2303" y="4731"/>
                    </a:lnTo>
                    <a:lnTo>
                      <a:pt x="2285" y="4731"/>
                    </a:lnTo>
                    <a:lnTo>
                      <a:pt x="2276" y="4740"/>
                    </a:lnTo>
                    <a:lnTo>
                      <a:pt x="2259" y="4749"/>
                    </a:lnTo>
                    <a:lnTo>
                      <a:pt x="2259" y="4749"/>
                    </a:lnTo>
                    <a:lnTo>
                      <a:pt x="2259" y="4757"/>
                    </a:lnTo>
                    <a:lnTo>
                      <a:pt x="2259" y="4757"/>
                    </a:lnTo>
                    <a:lnTo>
                      <a:pt x="2259" y="4766"/>
                    </a:lnTo>
                    <a:lnTo>
                      <a:pt x="2259" y="4766"/>
                    </a:lnTo>
                    <a:lnTo>
                      <a:pt x="2268" y="4775"/>
                    </a:lnTo>
                    <a:lnTo>
                      <a:pt x="2268" y="4775"/>
                    </a:lnTo>
                    <a:lnTo>
                      <a:pt x="2268" y="4793"/>
                    </a:lnTo>
                    <a:lnTo>
                      <a:pt x="2276" y="4793"/>
                    </a:lnTo>
                    <a:lnTo>
                      <a:pt x="2285" y="4793"/>
                    </a:lnTo>
                    <a:lnTo>
                      <a:pt x="2285" y="4793"/>
                    </a:lnTo>
                    <a:lnTo>
                      <a:pt x="2303" y="4784"/>
                    </a:lnTo>
                    <a:lnTo>
                      <a:pt x="2312" y="4775"/>
                    </a:lnTo>
                    <a:lnTo>
                      <a:pt x="2312" y="4775"/>
                    </a:lnTo>
                    <a:lnTo>
                      <a:pt x="2321" y="4766"/>
                    </a:lnTo>
                    <a:lnTo>
                      <a:pt x="2321" y="4766"/>
                    </a:lnTo>
                    <a:lnTo>
                      <a:pt x="2329" y="4775"/>
                    </a:lnTo>
                    <a:lnTo>
                      <a:pt x="2329" y="4775"/>
                    </a:lnTo>
                    <a:lnTo>
                      <a:pt x="2329" y="4784"/>
                    </a:lnTo>
                    <a:lnTo>
                      <a:pt x="2321" y="4784"/>
                    </a:lnTo>
                    <a:lnTo>
                      <a:pt x="2321" y="4784"/>
                    </a:lnTo>
                    <a:lnTo>
                      <a:pt x="2312" y="4793"/>
                    </a:lnTo>
                    <a:lnTo>
                      <a:pt x="2303" y="4793"/>
                    </a:lnTo>
                    <a:lnTo>
                      <a:pt x="2303" y="4793"/>
                    </a:lnTo>
                    <a:lnTo>
                      <a:pt x="2303" y="4801"/>
                    </a:lnTo>
                    <a:lnTo>
                      <a:pt x="2303" y="4801"/>
                    </a:lnTo>
                    <a:lnTo>
                      <a:pt x="2294" y="4810"/>
                    </a:lnTo>
                    <a:lnTo>
                      <a:pt x="2276" y="4828"/>
                    </a:lnTo>
                    <a:lnTo>
                      <a:pt x="2276" y="4828"/>
                    </a:lnTo>
                    <a:lnTo>
                      <a:pt x="2268" y="4837"/>
                    </a:lnTo>
                    <a:lnTo>
                      <a:pt x="2268" y="4846"/>
                    </a:lnTo>
                    <a:lnTo>
                      <a:pt x="2268" y="4846"/>
                    </a:lnTo>
                    <a:lnTo>
                      <a:pt x="2276" y="4854"/>
                    </a:lnTo>
                    <a:lnTo>
                      <a:pt x="2276" y="4854"/>
                    </a:lnTo>
                    <a:lnTo>
                      <a:pt x="2285" y="4854"/>
                    </a:lnTo>
                    <a:lnTo>
                      <a:pt x="2285" y="4863"/>
                    </a:lnTo>
                    <a:lnTo>
                      <a:pt x="2285" y="4863"/>
                    </a:lnTo>
                    <a:lnTo>
                      <a:pt x="2294" y="4872"/>
                    </a:lnTo>
                    <a:lnTo>
                      <a:pt x="2303" y="4872"/>
                    </a:lnTo>
                    <a:lnTo>
                      <a:pt x="2312" y="4872"/>
                    </a:lnTo>
                    <a:lnTo>
                      <a:pt x="2312" y="4872"/>
                    </a:lnTo>
                    <a:lnTo>
                      <a:pt x="2321" y="4872"/>
                    </a:lnTo>
                    <a:lnTo>
                      <a:pt x="2321" y="4863"/>
                    </a:lnTo>
                    <a:lnTo>
                      <a:pt x="2321" y="4854"/>
                    </a:lnTo>
                    <a:lnTo>
                      <a:pt x="2321" y="4854"/>
                    </a:lnTo>
                    <a:lnTo>
                      <a:pt x="2321" y="4846"/>
                    </a:lnTo>
                    <a:lnTo>
                      <a:pt x="2321" y="4846"/>
                    </a:lnTo>
                    <a:lnTo>
                      <a:pt x="2329" y="4828"/>
                    </a:lnTo>
                    <a:lnTo>
                      <a:pt x="2329" y="4828"/>
                    </a:lnTo>
                    <a:lnTo>
                      <a:pt x="2329" y="4819"/>
                    </a:lnTo>
                    <a:lnTo>
                      <a:pt x="2329" y="4819"/>
                    </a:lnTo>
                    <a:lnTo>
                      <a:pt x="2338" y="4828"/>
                    </a:lnTo>
                    <a:lnTo>
                      <a:pt x="2338" y="4828"/>
                    </a:lnTo>
                    <a:lnTo>
                      <a:pt x="2347" y="4837"/>
                    </a:lnTo>
                    <a:lnTo>
                      <a:pt x="2347" y="4837"/>
                    </a:lnTo>
                    <a:lnTo>
                      <a:pt x="2338" y="4846"/>
                    </a:lnTo>
                    <a:lnTo>
                      <a:pt x="2338" y="4846"/>
                    </a:lnTo>
                    <a:lnTo>
                      <a:pt x="2329" y="4863"/>
                    </a:lnTo>
                    <a:lnTo>
                      <a:pt x="2329" y="4863"/>
                    </a:lnTo>
                    <a:lnTo>
                      <a:pt x="2329" y="4872"/>
                    </a:lnTo>
                    <a:lnTo>
                      <a:pt x="2329" y="4872"/>
                    </a:lnTo>
                    <a:lnTo>
                      <a:pt x="2329" y="4881"/>
                    </a:lnTo>
                    <a:lnTo>
                      <a:pt x="2329" y="4881"/>
                    </a:lnTo>
                    <a:lnTo>
                      <a:pt x="2329" y="4890"/>
                    </a:lnTo>
                    <a:lnTo>
                      <a:pt x="2329" y="4890"/>
                    </a:lnTo>
                    <a:lnTo>
                      <a:pt x="2321" y="4907"/>
                    </a:lnTo>
                    <a:lnTo>
                      <a:pt x="2321" y="4907"/>
                    </a:lnTo>
                    <a:lnTo>
                      <a:pt x="2312" y="4907"/>
                    </a:lnTo>
                    <a:lnTo>
                      <a:pt x="2303" y="4916"/>
                    </a:lnTo>
                    <a:lnTo>
                      <a:pt x="2303" y="4925"/>
                    </a:lnTo>
                    <a:lnTo>
                      <a:pt x="2303" y="4925"/>
                    </a:lnTo>
                    <a:lnTo>
                      <a:pt x="2294" y="4934"/>
                    </a:lnTo>
                    <a:lnTo>
                      <a:pt x="2294" y="4934"/>
                    </a:lnTo>
                    <a:lnTo>
                      <a:pt x="2294" y="4943"/>
                    </a:lnTo>
                    <a:lnTo>
                      <a:pt x="2294" y="4943"/>
                    </a:lnTo>
                    <a:lnTo>
                      <a:pt x="2294" y="4960"/>
                    </a:lnTo>
                    <a:lnTo>
                      <a:pt x="2294" y="4960"/>
                    </a:lnTo>
                    <a:lnTo>
                      <a:pt x="2303" y="4969"/>
                    </a:lnTo>
                    <a:lnTo>
                      <a:pt x="2321" y="4969"/>
                    </a:lnTo>
                    <a:lnTo>
                      <a:pt x="2321" y="4969"/>
                    </a:lnTo>
                    <a:lnTo>
                      <a:pt x="2338" y="4969"/>
                    </a:lnTo>
                    <a:lnTo>
                      <a:pt x="2338" y="4969"/>
                    </a:lnTo>
                    <a:lnTo>
                      <a:pt x="2347" y="4960"/>
                    </a:lnTo>
                    <a:lnTo>
                      <a:pt x="2347" y="4960"/>
                    </a:lnTo>
                    <a:lnTo>
                      <a:pt x="2365" y="4969"/>
                    </a:lnTo>
                    <a:lnTo>
                      <a:pt x="2365" y="4969"/>
                    </a:lnTo>
                    <a:lnTo>
                      <a:pt x="2365" y="4978"/>
                    </a:lnTo>
                    <a:lnTo>
                      <a:pt x="2356" y="4978"/>
                    </a:lnTo>
                    <a:lnTo>
                      <a:pt x="2356" y="4978"/>
                    </a:lnTo>
                    <a:lnTo>
                      <a:pt x="2347" y="4978"/>
                    </a:lnTo>
                    <a:lnTo>
                      <a:pt x="2338" y="4987"/>
                    </a:lnTo>
                    <a:lnTo>
                      <a:pt x="2338" y="4987"/>
                    </a:lnTo>
                    <a:lnTo>
                      <a:pt x="2347" y="5005"/>
                    </a:lnTo>
                    <a:lnTo>
                      <a:pt x="2356" y="5005"/>
                    </a:lnTo>
                    <a:lnTo>
                      <a:pt x="2356" y="5005"/>
                    </a:lnTo>
                    <a:lnTo>
                      <a:pt x="2365" y="5005"/>
                    </a:lnTo>
                    <a:lnTo>
                      <a:pt x="2365" y="5005"/>
                    </a:lnTo>
                    <a:lnTo>
                      <a:pt x="2365" y="5013"/>
                    </a:lnTo>
                    <a:lnTo>
                      <a:pt x="2373" y="5022"/>
                    </a:lnTo>
                    <a:lnTo>
                      <a:pt x="2373" y="5022"/>
                    </a:lnTo>
                    <a:lnTo>
                      <a:pt x="2382" y="5013"/>
                    </a:lnTo>
                    <a:lnTo>
                      <a:pt x="2391" y="5013"/>
                    </a:lnTo>
                    <a:lnTo>
                      <a:pt x="2391" y="5013"/>
                    </a:lnTo>
                    <a:lnTo>
                      <a:pt x="2391" y="4996"/>
                    </a:lnTo>
                    <a:lnTo>
                      <a:pt x="2391" y="4996"/>
                    </a:lnTo>
                    <a:lnTo>
                      <a:pt x="2409" y="5005"/>
                    </a:lnTo>
                    <a:lnTo>
                      <a:pt x="2426" y="5013"/>
                    </a:lnTo>
                    <a:lnTo>
                      <a:pt x="2426" y="5013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40"/>
                    </a:lnTo>
                    <a:lnTo>
                      <a:pt x="2409" y="5040"/>
                    </a:lnTo>
                    <a:lnTo>
                      <a:pt x="2409" y="5049"/>
                    </a:lnTo>
                    <a:lnTo>
                      <a:pt x="2409" y="5049"/>
                    </a:lnTo>
                    <a:lnTo>
                      <a:pt x="2418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35" y="5049"/>
                    </a:lnTo>
                    <a:lnTo>
                      <a:pt x="2435" y="5049"/>
                    </a:lnTo>
                    <a:lnTo>
                      <a:pt x="2462" y="5049"/>
                    </a:lnTo>
                    <a:lnTo>
                      <a:pt x="2479" y="5057"/>
                    </a:lnTo>
                    <a:lnTo>
                      <a:pt x="2479" y="5066"/>
                    </a:lnTo>
                    <a:lnTo>
                      <a:pt x="2479" y="5066"/>
                    </a:lnTo>
                    <a:lnTo>
                      <a:pt x="2479" y="5075"/>
                    </a:lnTo>
                    <a:lnTo>
                      <a:pt x="2479" y="5075"/>
                    </a:lnTo>
                    <a:lnTo>
                      <a:pt x="2471" y="5066"/>
                    </a:lnTo>
                    <a:lnTo>
                      <a:pt x="2453" y="5066"/>
                    </a:lnTo>
                    <a:lnTo>
                      <a:pt x="2453" y="5066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35" y="5075"/>
                    </a:lnTo>
                    <a:lnTo>
                      <a:pt x="2435" y="5075"/>
                    </a:lnTo>
                    <a:lnTo>
                      <a:pt x="2426" y="5084"/>
                    </a:lnTo>
                    <a:lnTo>
                      <a:pt x="2426" y="5093"/>
                    </a:lnTo>
                    <a:lnTo>
                      <a:pt x="2426" y="5093"/>
                    </a:lnTo>
                    <a:lnTo>
                      <a:pt x="2435" y="5102"/>
                    </a:lnTo>
                    <a:lnTo>
                      <a:pt x="2444" y="5102"/>
                    </a:lnTo>
                    <a:lnTo>
                      <a:pt x="2444" y="5102"/>
                    </a:lnTo>
                    <a:lnTo>
                      <a:pt x="2462" y="5102"/>
                    </a:lnTo>
                    <a:lnTo>
                      <a:pt x="2479" y="5084"/>
                    </a:lnTo>
                    <a:lnTo>
                      <a:pt x="2479" y="5084"/>
                    </a:lnTo>
                    <a:lnTo>
                      <a:pt x="2488" y="5075"/>
                    </a:lnTo>
                    <a:lnTo>
                      <a:pt x="2488" y="5075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93"/>
                    </a:lnTo>
                    <a:lnTo>
                      <a:pt x="2497" y="5093"/>
                    </a:lnTo>
                    <a:lnTo>
                      <a:pt x="2497" y="5102"/>
                    </a:lnTo>
                    <a:lnTo>
                      <a:pt x="2497" y="5102"/>
                    </a:lnTo>
                    <a:lnTo>
                      <a:pt x="2479" y="5110"/>
                    </a:lnTo>
                    <a:lnTo>
                      <a:pt x="2462" y="5110"/>
                    </a:lnTo>
                    <a:lnTo>
                      <a:pt x="2462" y="5110"/>
                    </a:lnTo>
                    <a:lnTo>
                      <a:pt x="2444" y="5102"/>
                    </a:lnTo>
                    <a:lnTo>
                      <a:pt x="2435" y="5110"/>
                    </a:lnTo>
                    <a:lnTo>
                      <a:pt x="2435" y="5110"/>
                    </a:lnTo>
                    <a:lnTo>
                      <a:pt x="2426" y="5119"/>
                    </a:lnTo>
                    <a:lnTo>
                      <a:pt x="2426" y="5137"/>
                    </a:lnTo>
                    <a:lnTo>
                      <a:pt x="2426" y="5137"/>
                    </a:lnTo>
                    <a:lnTo>
                      <a:pt x="2418" y="5137"/>
                    </a:lnTo>
                    <a:lnTo>
                      <a:pt x="2400" y="5128"/>
                    </a:lnTo>
                    <a:lnTo>
                      <a:pt x="2400" y="5128"/>
                    </a:lnTo>
                    <a:lnTo>
                      <a:pt x="2382" y="5128"/>
                    </a:lnTo>
                    <a:lnTo>
                      <a:pt x="2382" y="5128"/>
                    </a:lnTo>
                    <a:lnTo>
                      <a:pt x="2373" y="5119"/>
                    </a:lnTo>
                    <a:lnTo>
                      <a:pt x="2373" y="5119"/>
                    </a:lnTo>
                    <a:lnTo>
                      <a:pt x="2365" y="5128"/>
                    </a:lnTo>
                    <a:lnTo>
                      <a:pt x="2365" y="5137"/>
                    </a:lnTo>
                    <a:lnTo>
                      <a:pt x="2365" y="5137"/>
                    </a:lnTo>
                    <a:lnTo>
                      <a:pt x="2365" y="5155"/>
                    </a:lnTo>
                    <a:lnTo>
                      <a:pt x="2365" y="5155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82" y="5172"/>
                    </a:lnTo>
                    <a:lnTo>
                      <a:pt x="2391" y="5172"/>
                    </a:lnTo>
                    <a:lnTo>
                      <a:pt x="2409" y="5172"/>
                    </a:lnTo>
                    <a:lnTo>
                      <a:pt x="2409" y="5172"/>
                    </a:lnTo>
                    <a:lnTo>
                      <a:pt x="2418" y="5172"/>
                    </a:lnTo>
                    <a:lnTo>
                      <a:pt x="2418" y="5172"/>
                    </a:lnTo>
                    <a:lnTo>
                      <a:pt x="2426" y="5181"/>
                    </a:lnTo>
                    <a:lnTo>
                      <a:pt x="2426" y="5181"/>
                    </a:lnTo>
                    <a:lnTo>
                      <a:pt x="2435" y="5181"/>
                    </a:lnTo>
                    <a:lnTo>
                      <a:pt x="2435" y="5181"/>
                    </a:lnTo>
                    <a:lnTo>
                      <a:pt x="2444" y="5190"/>
                    </a:lnTo>
                    <a:lnTo>
                      <a:pt x="2444" y="5190"/>
                    </a:lnTo>
                    <a:lnTo>
                      <a:pt x="2453" y="5181"/>
                    </a:lnTo>
                    <a:lnTo>
                      <a:pt x="2453" y="5181"/>
                    </a:lnTo>
                    <a:lnTo>
                      <a:pt x="2453" y="5172"/>
                    </a:lnTo>
                    <a:lnTo>
                      <a:pt x="2453" y="5172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62" y="5155"/>
                    </a:lnTo>
                    <a:lnTo>
                      <a:pt x="2462" y="5155"/>
                    </a:lnTo>
                    <a:lnTo>
                      <a:pt x="2471" y="5155"/>
                    </a:lnTo>
                    <a:lnTo>
                      <a:pt x="2471" y="5155"/>
                    </a:lnTo>
                    <a:lnTo>
                      <a:pt x="2488" y="5163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15" y="5137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02"/>
                    </a:lnTo>
                    <a:lnTo>
                      <a:pt x="2515" y="5102"/>
                    </a:lnTo>
                    <a:lnTo>
                      <a:pt x="2523" y="5093"/>
                    </a:lnTo>
                    <a:lnTo>
                      <a:pt x="2523" y="5093"/>
                    </a:lnTo>
                    <a:lnTo>
                      <a:pt x="2541" y="5075"/>
                    </a:lnTo>
                    <a:lnTo>
                      <a:pt x="2568" y="5066"/>
                    </a:lnTo>
                    <a:lnTo>
                      <a:pt x="2568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75"/>
                    </a:lnTo>
                    <a:lnTo>
                      <a:pt x="2559" y="5084"/>
                    </a:lnTo>
                    <a:lnTo>
                      <a:pt x="2559" y="5084"/>
                    </a:lnTo>
                    <a:lnTo>
                      <a:pt x="2541" y="5093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9"/>
                    </a:lnTo>
                    <a:lnTo>
                      <a:pt x="2541" y="5119"/>
                    </a:lnTo>
                    <a:lnTo>
                      <a:pt x="2550" y="5128"/>
                    </a:lnTo>
                    <a:lnTo>
                      <a:pt x="2550" y="5128"/>
                    </a:lnTo>
                    <a:lnTo>
                      <a:pt x="2559" y="5128"/>
                    </a:lnTo>
                    <a:lnTo>
                      <a:pt x="2576" y="5128"/>
                    </a:lnTo>
                    <a:lnTo>
                      <a:pt x="2576" y="5128"/>
                    </a:lnTo>
                    <a:lnTo>
                      <a:pt x="2585" y="5128"/>
                    </a:lnTo>
                    <a:lnTo>
                      <a:pt x="2585" y="5128"/>
                    </a:lnTo>
                    <a:lnTo>
                      <a:pt x="2594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594" y="5128"/>
                    </a:lnTo>
                    <a:lnTo>
                      <a:pt x="2594" y="5128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68" y="5137"/>
                    </a:lnTo>
                    <a:lnTo>
                      <a:pt x="2568" y="5146"/>
                    </a:lnTo>
                    <a:lnTo>
                      <a:pt x="2568" y="5146"/>
                    </a:lnTo>
                    <a:lnTo>
                      <a:pt x="2576" y="5163"/>
                    </a:lnTo>
                    <a:lnTo>
                      <a:pt x="2576" y="5163"/>
                    </a:lnTo>
                    <a:lnTo>
                      <a:pt x="2576" y="5172"/>
                    </a:lnTo>
                    <a:lnTo>
                      <a:pt x="2576" y="5172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68" y="5181"/>
                    </a:lnTo>
                    <a:lnTo>
                      <a:pt x="2568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68" y="5172"/>
                    </a:lnTo>
                    <a:lnTo>
                      <a:pt x="2568" y="5172"/>
                    </a:lnTo>
                    <a:lnTo>
                      <a:pt x="2559" y="5163"/>
                    </a:lnTo>
                    <a:lnTo>
                      <a:pt x="2559" y="5146"/>
                    </a:lnTo>
                    <a:lnTo>
                      <a:pt x="2559" y="5146"/>
                    </a:lnTo>
                    <a:lnTo>
                      <a:pt x="2550" y="5137"/>
                    </a:lnTo>
                    <a:lnTo>
                      <a:pt x="2541" y="5137"/>
                    </a:lnTo>
                    <a:lnTo>
                      <a:pt x="2541" y="5137"/>
                    </a:lnTo>
                    <a:lnTo>
                      <a:pt x="2532" y="5146"/>
                    </a:lnTo>
                    <a:lnTo>
                      <a:pt x="2532" y="5146"/>
                    </a:lnTo>
                    <a:lnTo>
                      <a:pt x="2523" y="5155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23" y="5172"/>
                    </a:lnTo>
                    <a:lnTo>
                      <a:pt x="2523" y="5172"/>
                    </a:lnTo>
                    <a:lnTo>
                      <a:pt x="2506" y="5163"/>
                    </a:lnTo>
                    <a:lnTo>
                      <a:pt x="2506" y="5163"/>
                    </a:lnTo>
                    <a:lnTo>
                      <a:pt x="2497" y="5163"/>
                    </a:lnTo>
                    <a:lnTo>
                      <a:pt x="2497" y="5163"/>
                    </a:lnTo>
                    <a:lnTo>
                      <a:pt x="2488" y="5172"/>
                    </a:lnTo>
                    <a:lnTo>
                      <a:pt x="2488" y="5181"/>
                    </a:lnTo>
                    <a:lnTo>
                      <a:pt x="2488" y="5181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97" y="5190"/>
                    </a:lnTo>
                    <a:lnTo>
                      <a:pt x="2497" y="5190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79" y="5190"/>
                    </a:lnTo>
                    <a:lnTo>
                      <a:pt x="2471" y="5199"/>
                    </a:lnTo>
                    <a:lnTo>
                      <a:pt x="2462" y="5208"/>
                    </a:lnTo>
                    <a:lnTo>
                      <a:pt x="2462" y="5208"/>
                    </a:lnTo>
                    <a:lnTo>
                      <a:pt x="2471" y="5216"/>
                    </a:lnTo>
                    <a:lnTo>
                      <a:pt x="2479" y="5216"/>
                    </a:lnTo>
                    <a:lnTo>
                      <a:pt x="2506" y="5216"/>
                    </a:lnTo>
                    <a:lnTo>
                      <a:pt x="2506" y="5216"/>
                    </a:lnTo>
                    <a:lnTo>
                      <a:pt x="2515" y="5225"/>
                    </a:lnTo>
                    <a:lnTo>
                      <a:pt x="2523" y="5234"/>
                    </a:lnTo>
                    <a:lnTo>
                      <a:pt x="2523" y="5234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52"/>
                    </a:lnTo>
                    <a:lnTo>
                      <a:pt x="2532" y="5261"/>
                    </a:lnTo>
                    <a:lnTo>
                      <a:pt x="2532" y="5261"/>
                    </a:lnTo>
                    <a:lnTo>
                      <a:pt x="2541" y="5252"/>
                    </a:lnTo>
                    <a:lnTo>
                      <a:pt x="2550" y="5243"/>
                    </a:lnTo>
                    <a:lnTo>
                      <a:pt x="2550" y="5243"/>
                    </a:lnTo>
                    <a:lnTo>
                      <a:pt x="2550" y="5234"/>
                    </a:lnTo>
                    <a:lnTo>
                      <a:pt x="2559" y="5225"/>
                    </a:lnTo>
                    <a:lnTo>
                      <a:pt x="2559" y="5225"/>
                    </a:lnTo>
                    <a:lnTo>
                      <a:pt x="2559" y="5234"/>
                    </a:lnTo>
                    <a:lnTo>
                      <a:pt x="2559" y="5234"/>
                    </a:lnTo>
                    <a:lnTo>
                      <a:pt x="2568" y="5243"/>
                    </a:lnTo>
                    <a:lnTo>
                      <a:pt x="2568" y="5243"/>
                    </a:lnTo>
                    <a:lnTo>
                      <a:pt x="2568" y="5252"/>
                    </a:lnTo>
                    <a:lnTo>
                      <a:pt x="2568" y="5252"/>
                    </a:lnTo>
                    <a:lnTo>
                      <a:pt x="2576" y="5261"/>
                    </a:lnTo>
                    <a:lnTo>
                      <a:pt x="2594" y="5278"/>
                    </a:lnTo>
                    <a:lnTo>
                      <a:pt x="2594" y="5278"/>
                    </a:lnTo>
                    <a:lnTo>
                      <a:pt x="2603" y="5278"/>
                    </a:lnTo>
                    <a:lnTo>
                      <a:pt x="2603" y="5278"/>
                    </a:lnTo>
                    <a:lnTo>
                      <a:pt x="2612" y="5278"/>
                    </a:lnTo>
                    <a:lnTo>
                      <a:pt x="2612" y="5278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20" y="5252"/>
                    </a:lnTo>
                    <a:lnTo>
                      <a:pt x="2620" y="5252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38" y="5261"/>
                    </a:lnTo>
                    <a:lnTo>
                      <a:pt x="2638" y="5261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305"/>
                    </a:lnTo>
                    <a:lnTo>
                      <a:pt x="2665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91" y="5305"/>
                    </a:lnTo>
                    <a:lnTo>
                      <a:pt x="2691" y="5296"/>
                    </a:lnTo>
                    <a:lnTo>
                      <a:pt x="2691" y="5287"/>
                    </a:lnTo>
                    <a:lnTo>
                      <a:pt x="2691" y="5287"/>
                    </a:lnTo>
                    <a:lnTo>
                      <a:pt x="2691" y="5278"/>
                    </a:lnTo>
                    <a:lnTo>
                      <a:pt x="2682" y="5269"/>
                    </a:lnTo>
                    <a:lnTo>
                      <a:pt x="2682" y="5269"/>
                    </a:lnTo>
                    <a:lnTo>
                      <a:pt x="2673" y="5252"/>
                    </a:lnTo>
                    <a:lnTo>
                      <a:pt x="2673" y="5252"/>
                    </a:lnTo>
                    <a:lnTo>
                      <a:pt x="2665" y="5252"/>
                    </a:lnTo>
                    <a:lnTo>
                      <a:pt x="2735" y="5252"/>
                    </a:lnTo>
                    <a:lnTo>
                      <a:pt x="2735" y="5252"/>
                    </a:lnTo>
                    <a:lnTo>
                      <a:pt x="2744" y="5261"/>
                    </a:lnTo>
                    <a:lnTo>
                      <a:pt x="2753" y="5261"/>
                    </a:lnTo>
                    <a:lnTo>
                      <a:pt x="2753" y="5261"/>
                    </a:lnTo>
                    <a:lnTo>
                      <a:pt x="2762" y="5261"/>
                    </a:lnTo>
                    <a:lnTo>
                      <a:pt x="2762" y="5261"/>
                    </a:lnTo>
                    <a:lnTo>
                      <a:pt x="2770" y="5261"/>
                    </a:lnTo>
                    <a:lnTo>
                      <a:pt x="2770" y="5261"/>
                    </a:lnTo>
                    <a:lnTo>
                      <a:pt x="2788" y="5252"/>
                    </a:lnTo>
                    <a:lnTo>
                      <a:pt x="2806" y="5252"/>
                    </a:lnTo>
                    <a:lnTo>
                      <a:pt x="2806" y="5252"/>
                    </a:lnTo>
                    <a:lnTo>
                      <a:pt x="2823" y="5243"/>
                    </a:lnTo>
                    <a:lnTo>
                      <a:pt x="2841" y="5243"/>
                    </a:lnTo>
                    <a:lnTo>
                      <a:pt x="2841" y="5243"/>
                    </a:lnTo>
                    <a:lnTo>
                      <a:pt x="2841" y="5225"/>
                    </a:lnTo>
                    <a:lnTo>
                      <a:pt x="2841" y="5225"/>
                    </a:lnTo>
                    <a:lnTo>
                      <a:pt x="2832" y="5216"/>
                    </a:lnTo>
                    <a:lnTo>
                      <a:pt x="2806" y="5216"/>
                    </a:lnTo>
                    <a:lnTo>
                      <a:pt x="2806" y="5216"/>
                    </a:lnTo>
                    <a:lnTo>
                      <a:pt x="2762" y="5199"/>
                    </a:lnTo>
                    <a:lnTo>
                      <a:pt x="2709" y="5155"/>
                    </a:lnTo>
                    <a:lnTo>
                      <a:pt x="2691" y="5146"/>
                    </a:lnTo>
                    <a:lnTo>
                      <a:pt x="2691" y="5146"/>
                    </a:lnTo>
                    <a:lnTo>
                      <a:pt x="2691" y="5137"/>
                    </a:lnTo>
                    <a:lnTo>
                      <a:pt x="2691" y="5137"/>
                    </a:lnTo>
                    <a:lnTo>
                      <a:pt x="2682" y="5137"/>
                    </a:lnTo>
                    <a:lnTo>
                      <a:pt x="2682" y="5137"/>
                    </a:lnTo>
                    <a:lnTo>
                      <a:pt x="2682" y="5128"/>
                    </a:lnTo>
                    <a:lnTo>
                      <a:pt x="2682" y="5128"/>
                    </a:lnTo>
                    <a:lnTo>
                      <a:pt x="2665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02"/>
                    </a:lnTo>
                    <a:lnTo>
                      <a:pt x="2656" y="5102"/>
                    </a:lnTo>
                    <a:lnTo>
                      <a:pt x="2656" y="5110"/>
                    </a:lnTo>
                    <a:lnTo>
                      <a:pt x="2656" y="5110"/>
                    </a:lnTo>
                    <a:lnTo>
                      <a:pt x="2673" y="5102"/>
                    </a:lnTo>
                    <a:lnTo>
                      <a:pt x="2673" y="5084"/>
                    </a:lnTo>
                    <a:lnTo>
                      <a:pt x="2673" y="5084"/>
                    </a:lnTo>
                    <a:lnTo>
                      <a:pt x="2673" y="5075"/>
                    </a:lnTo>
                    <a:lnTo>
                      <a:pt x="2673" y="5075"/>
                    </a:lnTo>
                    <a:lnTo>
                      <a:pt x="2656" y="5066"/>
                    </a:lnTo>
                    <a:lnTo>
                      <a:pt x="2656" y="5066"/>
                    </a:lnTo>
                    <a:lnTo>
                      <a:pt x="2656" y="5075"/>
                    </a:lnTo>
                    <a:lnTo>
                      <a:pt x="2656" y="5075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20" y="5057"/>
                    </a:lnTo>
                    <a:lnTo>
                      <a:pt x="2603" y="5057"/>
                    </a:lnTo>
                    <a:lnTo>
                      <a:pt x="2603" y="5057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12" y="5040"/>
                    </a:lnTo>
                    <a:lnTo>
                      <a:pt x="2612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9" y="5040"/>
                    </a:lnTo>
                    <a:lnTo>
                      <a:pt x="2629" y="5040"/>
                    </a:lnTo>
                    <a:lnTo>
                      <a:pt x="2638" y="5049"/>
                    </a:lnTo>
                    <a:lnTo>
                      <a:pt x="2647" y="5049"/>
                    </a:lnTo>
                    <a:lnTo>
                      <a:pt x="2647" y="5049"/>
                    </a:lnTo>
                    <a:lnTo>
                      <a:pt x="2656" y="5040"/>
                    </a:lnTo>
                    <a:lnTo>
                      <a:pt x="2656" y="5040"/>
                    </a:lnTo>
                    <a:lnTo>
                      <a:pt x="2656" y="5022"/>
                    </a:lnTo>
                    <a:lnTo>
                      <a:pt x="2647" y="5013"/>
                    </a:lnTo>
                    <a:lnTo>
                      <a:pt x="2647" y="5013"/>
                    </a:lnTo>
                    <a:lnTo>
                      <a:pt x="2638" y="4996"/>
                    </a:lnTo>
                    <a:lnTo>
                      <a:pt x="2629" y="4987"/>
                    </a:lnTo>
                    <a:lnTo>
                      <a:pt x="2629" y="4978"/>
                    </a:lnTo>
                    <a:lnTo>
                      <a:pt x="2629" y="4978"/>
                    </a:lnTo>
                    <a:lnTo>
                      <a:pt x="2629" y="4969"/>
                    </a:lnTo>
                    <a:lnTo>
                      <a:pt x="2629" y="4969"/>
                    </a:lnTo>
                    <a:lnTo>
                      <a:pt x="2629" y="4952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16"/>
                    </a:lnTo>
                    <a:lnTo>
                      <a:pt x="2638" y="4907"/>
                    </a:lnTo>
                    <a:lnTo>
                      <a:pt x="2656" y="4890"/>
                    </a:lnTo>
                    <a:lnTo>
                      <a:pt x="2656" y="4890"/>
                    </a:lnTo>
                    <a:lnTo>
                      <a:pt x="2665" y="4881"/>
                    </a:lnTo>
                    <a:lnTo>
                      <a:pt x="2665" y="4881"/>
                    </a:lnTo>
                    <a:lnTo>
                      <a:pt x="2691" y="4872"/>
                    </a:lnTo>
                    <a:lnTo>
                      <a:pt x="2700" y="4854"/>
                    </a:lnTo>
                    <a:lnTo>
                      <a:pt x="2700" y="4837"/>
                    </a:lnTo>
                    <a:lnTo>
                      <a:pt x="2700" y="4837"/>
                    </a:lnTo>
                    <a:lnTo>
                      <a:pt x="2709" y="4819"/>
                    </a:lnTo>
                    <a:lnTo>
                      <a:pt x="2726" y="4793"/>
                    </a:lnTo>
                    <a:lnTo>
                      <a:pt x="2726" y="4793"/>
                    </a:lnTo>
                    <a:lnTo>
                      <a:pt x="2744" y="4784"/>
                    </a:lnTo>
                    <a:lnTo>
                      <a:pt x="2744" y="4784"/>
                    </a:lnTo>
                    <a:lnTo>
                      <a:pt x="2753" y="4775"/>
                    </a:lnTo>
                    <a:lnTo>
                      <a:pt x="2753" y="4775"/>
                    </a:lnTo>
                    <a:lnTo>
                      <a:pt x="2779" y="4757"/>
                    </a:lnTo>
                    <a:lnTo>
                      <a:pt x="2779" y="4757"/>
                    </a:lnTo>
                    <a:lnTo>
                      <a:pt x="2797" y="4749"/>
                    </a:lnTo>
                    <a:lnTo>
                      <a:pt x="2806" y="4731"/>
                    </a:lnTo>
                    <a:lnTo>
                      <a:pt x="2806" y="4731"/>
                    </a:lnTo>
                    <a:lnTo>
                      <a:pt x="2806" y="4713"/>
                    </a:lnTo>
                    <a:lnTo>
                      <a:pt x="2806" y="4713"/>
                    </a:lnTo>
                    <a:lnTo>
                      <a:pt x="2815" y="4696"/>
                    </a:lnTo>
                    <a:lnTo>
                      <a:pt x="2815" y="4696"/>
                    </a:lnTo>
                    <a:lnTo>
                      <a:pt x="2815" y="4678"/>
                    </a:lnTo>
                    <a:lnTo>
                      <a:pt x="2815" y="4678"/>
                    </a:lnTo>
                    <a:lnTo>
                      <a:pt x="2815" y="4669"/>
                    </a:lnTo>
                    <a:lnTo>
                      <a:pt x="2806" y="4660"/>
                    </a:lnTo>
                    <a:lnTo>
                      <a:pt x="2806" y="4660"/>
                    </a:lnTo>
                    <a:lnTo>
                      <a:pt x="2797" y="4660"/>
                    </a:lnTo>
                    <a:lnTo>
                      <a:pt x="2797" y="4660"/>
                    </a:lnTo>
                    <a:lnTo>
                      <a:pt x="2779" y="4660"/>
                    </a:lnTo>
                    <a:lnTo>
                      <a:pt x="2753" y="4660"/>
                    </a:lnTo>
                    <a:lnTo>
                      <a:pt x="2753" y="4660"/>
                    </a:lnTo>
                    <a:lnTo>
                      <a:pt x="2735" y="4643"/>
                    </a:lnTo>
                    <a:lnTo>
                      <a:pt x="2718" y="4625"/>
                    </a:lnTo>
                    <a:lnTo>
                      <a:pt x="2718" y="4625"/>
                    </a:lnTo>
                    <a:lnTo>
                      <a:pt x="2718" y="4598"/>
                    </a:lnTo>
                    <a:lnTo>
                      <a:pt x="2726" y="4581"/>
                    </a:lnTo>
                    <a:lnTo>
                      <a:pt x="2726" y="4581"/>
                    </a:lnTo>
                    <a:lnTo>
                      <a:pt x="2744" y="4554"/>
                    </a:lnTo>
                    <a:lnTo>
                      <a:pt x="2770" y="4545"/>
                    </a:lnTo>
                    <a:lnTo>
                      <a:pt x="2806" y="4537"/>
                    </a:lnTo>
                    <a:lnTo>
                      <a:pt x="2806" y="4537"/>
                    </a:lnTo>
                    <a:lnTo>
                      <a:pt x="2815" y="4528"/>
                    </a:lnTo>
                    <a:lnTo>
                      <a:pt x="2823" y="4519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32" y="4501"/>
                    </a:lnTo>
                    <a:lnTo>
                      <a:pt x="2832" y="4501"/>
                    </a:lnTo>
                    <a:lnTo>
                      <a:pt x="2841" y="4484"/>
                    </a:lnTo>
                    <a:lnTo>
                      <a:pt x="2841" y="4466"/>
                    </a:lnTo>
                    <a:lnTo>
                      <a:pt x="2841" y="4466"/>
                    </a:lnTo>
                    <a:lnTo>
                      <a:pt x="2850" y="4431"/>
                    </a:lnTo>
                    <a:lnTo>
                      <a:pt x="2850" y="4413"/>
                    </a:lnTo>
                    <a:lnTo>
                      <a:pt x="2859" y="4413"/>
                    </a:lnTo>
                    <a:lnTo>
                      <a:pt x="2859" y="4413"/>
                    </a:lnTo>
                    <a:lnTo>
                      <a:pt x="2876" y="4404"/>
                    </a:lnTo>
                    <a:lnTo>
                      <a:pt x="2876" y="4395"/>
                    </a:lnTo>
                    <a:lnTo>
                      <a:pt x="2876" y="4395"/>
                    </a:lnTo>
                    <a:lnTo>
                      <a:pt x="2876" y="4387"/>
                    </a:lnTo>
                    <a:lnTo>
                      <a:pt x="2876" y="4387"/>
                    </a:lnTo>
                    <a:lnTo>
                      <a:pt x="2868" y="4369"/>
                    </a:lnTo>
                    <a:lnTo>
                      <a:pt x="2868" y="4369"/>
                    </a:lnTo>
                    <a:lnTo>
                      <a:pt x="2876" y="4369"/>
                    </a:lnTo>
                    <a:lnTo>
                      <a:pt x="2876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903" y="4387"/>
                    </a:lnTo>
                    <a:lnTo>
                      <a:pt x="2903" y="4387"/>
                    </a:lnTo>
                    <a:lnTo>
                      <a:pt x="2912" y="4387"/>
                    </a:lnTo>
                    <a:lnTo>
                      <a:pt x="2912" y="4387"/>
                    </a:lnTo>
                    <a:lnTo>
                      <a:pt x="2929" y="4387"/>
                    </a:lnTo>
                    <a:lnTo>
                      <a:pt x="2947" y="4369"/>
                    </a:lnTo>
                    <a:lnTo>
                      <a:pt x="2947" y="4369"/>
                    </a:lnTo>
                    <a:lnTo>
                      <a:pt x="2947" y="4360"/>
                    </a:lnTo>
                    <a:lnTo>
                      <a:pt x="2947" y="4360"/>
                    </a:lnTo>
                    <a:lnTo>
                      <a:pt x="2947" y="4351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29" y="4342"/>
                    </a:lnTo>
                    <a:lnTo>
                      <a:pt x="2929" y="4342"/>
                    </a:lnTo>
                    <a:lnTo>
                      <a:pt x="2920" y="4334"/>
                    </a:lnTo>
                    <a:lnTo>
                      <a:pt x="2912" y="4342"/>
                    </a:lnTo>
                    <a:lnTo>
                      <a:pt x="2912" y="4342"/>
                    </a:lnTo>
                    <a:lnTo>
                      <a:pt x="2903" y="4342"/>
                    </a:lnTo>
                    <a:lnTo>
                      <a:pt x="2903" y="4342"/>
                    </a:lnTo>
                    <a:lnTo>
                      <a:pt x="2894" y="4351"/>
                    </a:lnTo>
                    <a:lnTo>
                      <a:pt x="2894" y="4351"/>
                    </a:lnTo>
                    <a:lnTo>
                      <a:pt x="2885" y="4351"/>
                    </a:lnTo>
                    <a:lnTo>
                      <a:pt x="2885" y="4351"/>
                    </a:lnTo>
                    <a:lnTo>
                      <a:pt x="2885" y="4342"/>
                    </a:lnTo>
                    <a:lnTo>
                      <a:pt x="2885" y="4342"/>
                    </a:lnTo>
                    <a:lnTo>
                      <a:pt x="2876" y="4334"/>
                    </a:lnTo>
                    <a:lnTo>
                      <a:pt x="2859" y="4334"/>
                    </a:lnTo>
                    <a:lnTo>
                      <a:pt x="2859" y="4334"/>
                    </a:lnTo>
                    <a:lnTo>
                      <a:pt x="2859" y="4316"/>
                    </a:lnTo>
                    <a:lnTo>
                      <a:pt x="2859" y="4307"/>
                    </a:lnTo>
                    <a:lnTo>
                      <a:pt x="2859" y="4307"/>
                    </a:lnTo>
                    <a:lnTo>
                      <a:pt x="2859" y="4298"/>
                    </a:lnTo>
                    <a:lnTo>
                      <a:pt x="2859" y="4298"/>
                    </a:lnTo>
                    <a:lnTo>
                      <a:pt x="2850" y="4272"/>
                    </a:lnTo>
                    <a:lnTo>
                      <a:pt x="2850" y="4263"/>
                    </a:lnTo>
                    <a:lnTo>
                      <a:pt x="2859" y="4254"/>
                    </a:lnTo>
                    <a:lnTo>
                      <a:pt x="2859" y="4254"/>
                    </a:lnTo>
                    <a:lnTo>
                      <a:pt x="2859" y="4245"/>
                    </a:lnTo>
                    <a:lnTo>
                      <a:pt x="2859" y="4245"/>
                    </a:lnTo>
                    <a:lnTo>
                      <a:pt x="2894" y="4254"/>
                    </a:lnTo>
                    <a:lnTo>
                      <a:pt x="2894" y="4254"/>
                    </a:lnTo>
                    <a:lnTo>
                      <a:pt x="2903" y="4263"/>
                    </a:lnTo>
                    <a:lnTo>
                      <a:pt x="2903" y="4263"/>
                    </a:lnTo>
                    <a:lnTo>
                      <a:pt x="2938" y="4272"/>
                    </a:lnTo>
                    <a:lnTo>
                      <a:pt x="2938" y="4272"/>
                    </a:lnTo>
                    <a:lnTo>
                      <a:pt x="2965" y="4272"/>
                    </a:lnTo>
                    <a:lnTo>
                      <a:pt x="2982" y="4272"/>
                    </a:lnTo>
                    <a:lnTo>
                      <a:pt x="3000" y="4254"/>
                    </a:lnTo>
                    <a:lnTo>
                      <a:pt x="3000" y="4254"/>
                    </a:lnTo>
                    <a:lnTo>
                      <a:pt x="3009" y="4237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01"/>
                    </a:lnTo>
                    <a:lnTo>
                      <a:pt x="3009" y="4192"/>
                    </a:lnTo>
                    <a:lnTo>
                      <a:pt x="3009" y="4192"/>
                    </a:lnTo>
                    <a:lnTo>
                      <a:pt x="3018" y="4184"/>
                    </a:lnTo>
                    <a:lnTo>
                      <a:pt x="3026" y="4175"/>
                    </a:lnTo>
                    <a:lnTo>
                      <a:pt x="3026" y="4166"/>
                    </a:lnTo>
                    <a:lnTo>
                      <a:pt x="3026" y="4166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48"/>
                    </a:lnTo>
                    <a:lnTo>
                      <a:pt x="3018" y="4148"/>
                    </a:lnTo>
                    <a:lnTo>
                      <a:pt x="3009" y="4131"/>
                    </a:lnTo>
                    <a:lnTo>
                      <a:pt x="3009" y="4131"/>
                    </a:lnTo>
                    <a:lnTo>
                      <a:pt x="3018" y="4131"/>
                    </a:lnTo>
                    <a:lnTo>
                      <a:pt x="3018" y="4131"/>
                    </a:lnTo>
                    <a:lnTo>
                      <a:pt x="3026" y="4131"/>
                    </a:lnTo>
                    <a:lnTo>
                      <a:pt x="3026" y="4131"/>
                    </a:lnTo>
                    <a:lnTo>
                      <a:pt x="3035" y="4131"/>
                    </a:lnTo>
                    <a:lnTo>
                      <a:pt x="3062" y="4131"/>
                    </a:lnTo>
                    <a:lnTo>
                      <a:pt x="3062" y="4131"/>
                    </a:lnTo>
                    <a:lnTo>
                      <a:pt x="3176" y="4122"/>
                    </a:lnTo>
                    <a:lnTo>
                      <a:pt x="3176" y="4122"/>
                    </a:lnTo>
                    <a:lnTo>
                      <a:pt x="3238" y="4104"/>
                    </a:lnTo>
                    <a:lnTo>
                      <a:pt x="3265" y="4086"/>
                    </a:lnTo>
                    <a:lnTo>
                      <a:pt x="3282" y="4069"/>
                    </a:lnTo>
                    <a:lnTo>
                      <a:pt x="3282" y="4069"/>
                    </a:lnTo>
                    <a:lnTo>
                      <a:pt x="3318" y="4025"/>
                    </a:lnTo>
                    <a:lnTo>
                      <a:pt x="3318" y="4025"/>
                    </a:lnTo>
                    <a:lnTo>
                      <a:pt x="3326" y="4007"/>
                    </a:lnTo>
                    <a:lnTo>
                      <a:pt x="3326" y="4007"/>
                    </a:lnTo>
                    <a:lnTo>
                      <a:pt x="3335" y="3998"/>
                    </a:lnTo>
                    <a:lnTo>
                      <a:pt x="3335" y="3998"/>
                    </a:lnTo>
                    <a:lnTo>
                      <a:pt x="3335" y="3989"/>
                    </a:lnTo>
                    <a:lnTo>
                      <a:pt x="3335" y="3981"/>
                    </a:lnTo>
                    <a:lnTo>
                      <a:pt x="3335" y="3981"/>
                    </a:lnTo>
                    <a:lnTo>
                      <a:pt x="3335" y="3972"/>
                    </a:lnTo>
                    <a:lnTo>
                      <a:pt x="3335" y="3972"/>
                    </a:lnTo>
                    <a:lnTo>
                      <a:pt x="3326" y="3963"/>
                    </a:lnTo>
                    <a:lnTo>
                      <a:pt x="3309" y="3963"/>
                    </a:lnTo>
                    <a:lnTo>
                      <a:pt x="3309" y="3963"/>
                    </a:lnTo>
                    <a:lnTo>
                      <a:pt x="3291" y="3945"/>
                    </a:lnTo>
                    <a:lnTo>
                      <a:pt x="3291" y="3945"/>
                    </a:lnTo>
                    <a:lnTo>
                      <a:pt x="3291" y="3928"/>
                    </a:lnTo>
                    <a:lnTo>
                      <a:pt x="3300" y="3919"/>
                    </a:lnTo>
                    <a:lnTo>
                      <a:pt x="3300" y="3919"/>
                    </a:lnTo>
                    <a:lnTo>
                      <a:pt x="3309" y="3910"/>
                    </a:lnTo>
                    <a:lnTo>
                      <a:pt x="3309" y="3901"/>
                    </a:lnTo>
                    <a:lnTo>
                      <a:pt x="3309" y="3901"/>
                    </a:lnTo>
                    <a:lnTo>
                      <a:pt x="3300" y="3892"/>
                    </a:lnTo>
                    <a:lnTo>
                      <a:pt x="3300" y="3892"/>
                    </a:lnTo>
                    <a:lnTo>
                      <a:pt x="3273" y="3875"/>
                    </a:lnTo>
                    <a:lnTo>
                      <a:pt x="3273" y="3875"/>
                    </a:lnTo>
                    <a:lnTo>
                      <a:pt x="3265" y="3875"/>
                    </a:lnTo>
                    <a:lnTo>
                      <a:pt x="3265" y="3875"/>
                    </a:lnTo>
                    <a:lnTo>
                      <a:pt x="3247" y="3875"/>
                    </a:lnTo>
                    <a:lnTo>
                      <a:pt x="3220" y="3857"/>
                    </a:lnTo>
                    <a:lnTo>
                      <a:pt x="3220" y="3857"/>
                    </a:lnTo>
                    <a:lnTo>
                      <a:pt x="3229" y="3848"/>
                    </a:lnTo>
                    <a:lnTo>
                      <a:pt x="3229" y="3848"/>
                    </a:lnTo>
                    <a:lnTo>
                      <a:pt x="3238" y="3848"/>
                    </a:lnTo>
                    <a:lnTo>
                      <a:pt x="3238" y="3848"/>
                    </a:lnTo>
                    <a:lnTo>
                      <a:pt x="3238" y="3839"/>
                    </a:lnTo>
                    <a:lnTo>
                      <a:pt x="3238" y="3839"/>
                    </a:lnTo>
                    <a:lnTo>
                      <a:pt x="3247" y="3839"/>
                    </a:lnTo>
                    <a:lnTo>
                      <a:pt x="3247" y="3839"/>
                    </a:lnTo>
                    <a:lnTo>
                      <a:pt x="3256" y="3848"/>
                    </a:lnTo>
                    <a:lnTo>
                      <a:pt x="3265" y="3857"/>
                    </a:lnTo>
                    <a:lnTo>
                      <a:pt x="3273" y="3857"/>
                    </a:lnTo>
                    <a:lnTo>
                      <a:pt x="3273" y="3857"/>
                    </a:lnTo>
                    <a:lnTo>
                      <a:pt x="3309" y="3857"/>
                    </a:lnTo>
                    <a:lnTo>
                      <a:pt x="3344" y="3875"/>
                    </a:lnTo>
                    <a:lnTo>
                      <a:pt x="3344" y="3875"/>
                    </a:lnTo>
                    <a:lnTo>
                      <a:pt x="3362" y="3883"/>
                    </a:lnTo>
                    <a:lnTo>
                      <a:pt x="3362" y="3883"/>
                    </a:lnTo>
                    <a:lnTo>
                      <a:pt x="3370" y="3875"/>
                    </a:lnTo>
                    <a:lnTo>
                      <a:pt x="3370" y="3875"/>
                    </a:lnTo>
                    <a:lnTo>
                      <a:pt x="3379" y="3875"/>
                    </a:lnTo>
                    <a:lnTo>
                      <a:pt x="3379" y="3875"/>
                    </a:lnTo>
                    <a:lnTo>
                      <a:pt x="3388" y="3875"/>
                    </a:lnTo>
                    <a:lnTo>
                      <a:pt x="3423" y="3875"/>
                    </a:lnTo>
                    <a:lnTo>
                      <a:pt x="3423" y="3875"/>
                    </a:lnTo>
                    <a:lnTo>
                      <a:pt x="3450" y="3875"/>
                    </a:lnTo>
                    <a:lnTo>
                      <a:pt x="3476" y="3866"/>
                    </a:lnTo>
                    <a:lnTo>
                      <a:pt x="3476" y="3866"/>
                    </a:lnTo>
                    <a:lnTo>
                      <a:pt x="3494" y="3848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20" y="3813"/>
                    </a:lnTo>
                    <a:lnTo>
                      <a:pt x="3520" y="3813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9" y="3804"/>
                    </a:lnTo>
                    <a:lnTo>
                      <a:pt x="3547" y="3786"/>
                    </a:lnTo>
                    <a:lnTo>
                      <a:pt x="3547" y="3786"/>
                    </a:lnTo>
                    <a:lnTo>
                      <a:pt x="3565" y="3769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91" y="3724"/>
                    </a:lnTo>
                    <a:lnTo>
                      <a:pt x="3591" y="3724"/>
                    </a:lnTo>
                    <a:lnTo>
                      <a:pt x="3600" y="3689"/>
                    </a:lnTo>
                    <a:lnTo>
                      <a:pt x="3600" y="3689"/>
                    </a:lnTo>
                    <a:lnTo>
                      <a:pt x="3600" y="3672"/>
                    </a:lnTo>
                    <a:lnTo>
                      <a:pt x="3618" y="3654"/>
                    </a:lnTo>
                    <a:lnTo>
                      <a:pt x="3618" y="3654"/>
                    </a:lnTo>
                    <a:lnTo>
                      <a:pt x="3626" y="3654"/>
                    </a:lnTo>
                    <a:lnTo>
                      <a:pt x="3626" y="3654"/>
                    </a:lnTo>
                    <a:lnTo>
                      <a:pt x="3626" y="3636"/>
                    </a:lnTo>
                    <a:lnTo>
                      <a:pt x="3626" y="3619"/>
                    </a:lnTo>
                    <a:lnTo>
                      <a:pt x="3626" y="3619"/>
                    </a:lnTo>
                    <a:lnTo>
                      <a:pt x="3635" y="3610"/>
                    </a:lnTo>
                    <a:lnTo>
                      <a:pt x="3644" y="3601"/>
                    </a:lnTo>
                    <a:lnTo>
                      <a:pt x="3644" y="3601"/>
                    </a:lnTo>
                    <a:lnTo>
                      <a:pt x="3662" y="3601"/>
                    </a:lnTo>
                    <a:lnTo>
                      <a:pt x="3662" y="3601"/>
                    </a:lnTo>
                    <a:lnTo>
                      <a:pt x="3662" y="3610"/>
                    </a:lnTo>
                    <a:lnTo>
                      <a:pt x="3653" y="3627"/>
                    </a:lnTo>
                    <a:lnTo>
                      <a:pt x="3653" y="3627"/>
                    </a:lnTo>
                    <a:lnTo>
                      <a:pt x="3653" y="3636"/>
                    </a:lnTo>
                    <a:lnTo>
                      <a:pt x="3662" y="3645"/>
                    </a:lnTo>
                    <a:lnTo>
                      <a:pt x="3662" y="3645"/>
                    </a:lnTo>
                    <a:lnTo>
                      <a:pt x="3670" y="3654"/>
                    </a:lnTo>
                    <a:lnTo>
                      <a:pt x="3679" y="3645"/>
                    </a:lnTo>
                    <a:lnTo>
                      <a:pt x="3679" y="3645"/>
                    </a:lnTo>
                    <a:lnTo>
                      <a:pt x="3697" y="3601"/>
                    </a:lnTo>
                    <a:lnTo>
                      <a:pt x="3697" y="3601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23" y="3566"/>
                    </a:lnTo>
                    <a:lnTo>
                      <a:pt x="3723" y="3566"/>
                    </a:lnTo>
                    <a:lnTo>
                      <a:pt x="3723" y="3557"/>
                    </a:lnTo>
                    <a:lnTo>
                      <a:pt x="3723" y="3557"/>
                    </a:lnTo>
                    <a:lnTo>
                      <a:pt x="3750" y="3521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495"/>
                    </a:lnTo>
                    <a:lnTo>
                      <a:pt x="3785" y="3495"/>
                    </a:lnTo>
                    <a:lnTo>
                      <a:pt x="3794" y="3468"/>
                    </a:lnTo>
                    <a:lnTo>
                      <a:pt x="3794" y="3424"/>
                    </a:lnTo>
                    <a:lnTo>
                      <a:pt x="3794" y="3424"/>
                    </a:lnTo>
                    <a:lnTo>
                      <a:pt x="3794" y="3389"/>
                    </a:lnTo>
                    <a:lnTo>
                      <a:pt x="3794" y="3389"/>
                    </a:lnTo>
                    <a:lnTo>
                      <a:pt x="3794" y="3380"/>
                    </a:lnTo>
                    <a:lnTo>
                      <a:pt x="3794" y="3380"/>
                    </a:lnTo>
                    <a:lnTo>
                      <a:pt x="3794" y="3363"/>
                    </a:lnTo>
                    <a:lnTo>
                      <a:pt x="3794" y="3345"/>
                    </a:lnTo>
                    <a:lnTo>
                      <a:pt x="3794" y="3345"/>
                    </a:lnTo>
                    <a:lnTo>
                      <a:pt x="3812" y="3318"/>
                    </a:lnTo>
                    <a:lnTo>
                      <a:pt x="3812" y="3318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38" y="3292"/>
                    </a:lnTo>
                    <a:lnTo>
                      <a:pt x="3882" y="3248"/>
                    </a:lnTo>
                    <a:lnTo>
                      <a:pt x="3882" y="3248"/>
                    </a:lnTo>
                    <a:lnTo>
                      <a:pt x="3917" y="3230"/>
                    </a:lnTo>
                    <a:lnTo>
                      <a:pt x="3953" y="3221"/>
                    </a:lnTo>
                    <a:lnTo>
                      <a:pt x="3953" y="3221"/>
                    </a:lnTo>
                    <a:lnTo>
                      <a:pt x="3970" y="3221"/>
                    </a:lnTo>
                    <a:lnTo>
                      <a:pt x="3979" y="3212"/>
                    </a:lnTo>
                    <a:lnTo>
                      <a:pt x="3979" y="3212"/>
                    </a:lnTo>
                    <a:lnTo>
                      <a:pt x="3979" y="3204"/>
                    </a:lnTo>
                    <a:lnTo>
                      <a:pt x="3979" y="3204"/>
                    </a:lnTo>
                    <a:lnTo>
                      <a:pt x="3988" y="3204"/>
                    </a:lnTo>
                    <a:lnTo>
                      <a:pt x="3988" y="3204"/>
                    </a:lnTo>
                    <a:lnTo>
                      <a:pt x="4006" y="3195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32" y="3168"/>
                    </a:lnTo>
                    <a:lnTo>
                      <a:pt x="4032" y="3168"/>
                    </a:lnTo>
                    <a:lnTo>
                      <a:pt x="4050" y="3168"/>
                    </a:lnTo>
                    <a:lnTo>
                      <a:pt x="4067" y="3168"/>
                    </a:lnTo>
                    <a:lnTo>
                      <a:pt x="4067" y="3168"/>
                    </a:lnTo>
                    <a:lnTo>
                      <a:pt x="4103" y="3168"/>
                    </a:lnTo>
                    <a:lnTo>
                      <a:pt x="4103" y="3168"/>
                    </a:lnTo>
                    <a:lnTo>
                      <a:pt x="4120" y="3177"/>
                    </a:lnTo>
                    <a:lnTo>
                      <a:pt x="4138" y="3177"/>
                    </a:lnTo>
                    <a:lnTo>
                      <a:pt x="4138" y="3177"/>
                    </a:lnTo>
                    <a:lnTo>
                      <a:pt x="4165" y="3168"/>
                    </a:lnTo>
                    <a:lnTo>
                      <a:pt x="4173" y="3168"/>
                    </a:lnTo>
                    <a:lnTo>
                      <a:pt x="4173" y="3151"/>
                    </a:lnTo>
                    <a:lnTo>
                      <a:pt x="4173" y="3151"/>
                    </a:lnTo>
                    <a:lnTo>
                      <a:pt x="4182" y="3133"/>
                    </a:lnTo>
                    <a:lnTo>
                      <a:pt x="4209" y="3124"/>
                    </a:lnTo>
                    <a:lnTo>
                      <a:pt x="4209" y="3124"/>
                    </a:lnTo>
                    <a:lnTo>
                      <a:pt x="4226" y="3115"/>
                    </a:lnTo>
                    <a:lnTo>
                      <a:pt x="4235" y="3107"/>
                    </a:lnTo>
                    <a:lnTo>
                      <a:pt x="4235" y="3089"/>
                    </a:lnTo>
                    <a:lnTo>
                      <a:pt x="4235" y="3089"/>
                    </a:lnTo>
                    <a:lnTo>
                      <a:pt x="4235" y="3062"/>
                    </a:lnTo>
                    <a:lnTo>
                      <a:pt x="4253" y="3045"/>
                    </a:lnTo>
                    <a:lnTo>
                      <a:pt x="4253" y="3045"/>
                    </a:lnTo>
                    <a:lnTo>
                      <a:pt x="4262" y="3036"/>
                    </a:lnTo>
                    <a:lnTo>
                      <a:pt x="4270" y="3018"/>
                    </a:lnTo>
                    <a:lnTo>
                      <a:pt x="4270" y="3018"/>
                    </a:lnTo>
                    <a:lnTo>
                      <a:pt x="4270" y="3009"/>
                    </a:lnTo>
                    <a:lnTo>
                      <a:pt x="4270" y="3009"/>
                    </a:lnTo>
                    <a:lnTo>
                      <a:pt x="4279" y="3001"/>
                    </a:lnTo>
                    <a:lnTo>
                      <a:pt x="4279" y="3001"/>
                    </a:lnTo>
                    <a:lnTo>
                      <a:pt x="4279" y="2983"/>
                    </a:lnTo>
                    <a:lnTo>
                      <a:pt x="4279" y="2983"/>
                    </a:lnTo>
                    <a:lnTo>
                      <a:pt x="4288" y="2983"/>
                    </a:lnTo>
                    <a:lnTo>
                      <a:pt x="4288" y="2983"/>
                    </a:lnTo>
                    <a:lnTo>
                      <a:pt x="4297" y="2974"/>
                    </a:lnTo>
                    <a:lnTo>
                      <a:pt x="4297" y="2965"/>
                    </a:lnTo>
                    <a:lnTo>
                      <a:pt x="4297" y="2965"/>
                    </a:lnTo>
                    <a:lnTo>
                      <a:pt x="4306" y="2930"/>
                    </a:lnTo>
                    <a:lnTo>
                      <a:pt x="4306" y="2930"/>
                    </a:lnTo>
                    <a:lnTo>
                      <a:pt x="4306" y="2921"/>
                    </a:lnTo>
                    <a:lnTo>
                      <a:pt x="4306" y="2921"/>
                    </a:lnTo>
                    <a:lnTo>
                      <a:pt x="4306" y="2912"/>
                    </a:lnTo>
                    <a:lnTo>
                      <a:pt x="4306" y="2912"/>
                    </a:lnTo>
                    <a:lnTo>
                      <a:pt x="4306" y="2895"/>
                    </a:lnTo>
                    <a:lnTo>
                      <a:pt x="4306" y="2895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23" y="2877"/>
                    </a:lnTo>
                    <a:lnTo>
                      <a:pt x="4332" y="2868"/>
                    </a:lnTo>
                    <a:lnTo>
                      <a:pt x="4332" y="2868"/>
                    </a:lnTo>
                    <a:lnTo>
                      <a:pt x="4341" y="2859"/>
                    </a:lnTo>
                    <a:lnTo>
                      <a:pt x="4341" y="2851"/>
                    </a:lnTo>
                    <a:lnTo>
                      <a:pt x="4341" y="2851"/>
                    </a:lnTo>
                    <a:lnTo>
                      <a:pt x="4341" y="2842"/>
                    </a:lnTo>
                    <a:lnTo>
                      <a:pt x="4341" y="2842"/>
                    </a:lnTo>
                    <a:lnTo>
                      <a:pt x="4332" y="2824"/>
                    </a:lnTo>
                    <a:lnTo>
                      <a:pt x="4341" y="2798"/>
                    </a:lnTo>
                    <a:lnTo>
                      <a:pt x="4341" y="2798"/>
                    </a:lnTo>
                    <a:lnTo>
                      <a:pt x="4350" y="2762"/>
                    </a:lnTo>
                    <a:lnTo>
                      <a:pt x="4341" y="2727"/>
                    </a:lnTo>
                    <a:lnTo>
                      <a:pt x="4341" y="2692"/>
                    </a:lnTo>
                    <a:lnTo>
                      <a:pt x="4341" y="2692"/>
                    </a:lnTo>
                    <a:lnTo>
                      <a:pt x="4350" y="2648"/>
                    </a:lnTo>
                    <a:lnTo>
                      <a:pt x="4350" y="2630"/>
                    </a:lnTo>
                    <a:lnTo>
                      <a:pt x="4359" y="2612"/>
                    </a:lnTo>
                    <a:lnTo>
                      <a:pt x="4359" y="2612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67" y="2586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94" y="2586"/>
                    </a:lnTo>
                    <a:lnTo>
                      <a:pt x="4394" y="2586"/>
                    </a:lnTo>
                    <a:lnTo>
                      <a:pt x="4412" y="2577"/>
                    </a:lnTo>
                    <a:lnTo>
                      <a:pt x="4438" y="2515"/>
                    </a:lnTo>
                    <a:lnTo>
                      <a:pt x="4447" y="2506"/>
                    </a:lnTo>
                    <a:lnTo>
                      <a:pt x="4447" y="2506"/>
                    </a:lnTo>
                    <a:lnTo>
                      <a:pt x="4456" y="2480"/>
                    </a:lnTo>
                    <a:lnTo>
                      <a:pt x="4473" y="2471"/>
                    </a:lnTo>
                    <a:lnTo>
                      <a:pt x="4482" y="2471"/>
                    </a:lnTo>
                    <a:lnTo>
                      <a:pt x="4482" y="2471"/>
                    </a:lnTo>
                    <a:lnTo>
                      <a:pt x="4491" y="2471"/>
                    </a:lnTo>
                    <a:lnTo>
                      <a:pt x="4491" y="2471"/>
                    </a:lnTo>
                    <a:lnTo>
                      <a:pt x="4526" y="2436"/>
                    </a:lnTo>
                    <a:lnTo>
                      <a:pt x="4553" y="2400"/>
                    </a:lnTo>
                    <a:lnTo>
                      <a:pt x="4570" y="2356"/>
                    </a:lnTo>
                    <a:lnTo>
                      <a:pt x="4570" y="2356"/>
                    </a:lnTo>
                    <a:lnTo>
                      <a:pt x="4579" y="2321"/>
                    </a:lnTo>
                    <a:lnTo>
                      <a:pt x="4579" y="2286"/>
                    </a:lnTo>
                    <a:lnTo>
                      <a:pt x="4570" y="2224"/>
                    </a:lnTo>
                    <a:close/>
                    <a:moveTo>
                      <a:pt x="2373" y="4740"/>
                    </a:move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65" y="4740"/>
                    </a:lnTo>
                    <a:lnTo>
                      <a:pt x="2365" y="4740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73" y="4731"/>
                    </a:lnTo>
                    <a:lnTo>
                      <a:pt x="2373" y="474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9EC19E47-1A4F-A348-88B2-F8B3AD5D44EE}"/>
                </a:ext>
              </a:extLst>
            </p:cNvPr>
            <p:cNvGrpSpPr/>
            <p:nvPr/>
          </p:nvGrpSpPr>
          <p:grpSpPr>
            <a:xfrm>
              <a:off x="2642161" y="1417452"/>
              <a:ext cx="5364162" cy="2205038"/>
              <a:chOff x="2932113" y="1692275"/>
              <a:chExt cx="5364162" cy="2205038"/>
            </a:xfrm>
            <a:solidFill>
              <a:schemeClr val="accent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8FC097C0-6086-3448-BFBB-062DAFC0D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0425" y="2376488"/>
                <a:ext cx="168275" cy="66675"/>
              </a:xfrm>
              <a:custGeom>
                <a:avLst/>
                <a:gdLst>
                  <a:gd name="T0" fmla="*/ 17 w 468"/>
                  <a:gd name="T1" fmla="*/ 141 h 186"/>
                  <a:gd name="T2" fmla="*/ 61 w 468"/>
                  <a:gd name="T3" fmla="*/ 177 h 186"/>
                  <a:gd name="T4" fmla="*/ 70 w 468"/>
                  <a:gd name="T5" fmla="*/ 185 h 186"/>
                  <a:gd name="T6" fmla="*/ 79 w 468"/>
                  <a:gd name="T7" fmla="*/ 185 h 186"/>
                  <a:gd name="T8" fmla="*/ 149 w 468"/>
                  <a:gd name="T9" fmla="*/ 168 h 186"/>
                  <a:gd name="T10" fmla="*/ 158 w 468"/>
                  <a:gd name="T11" fmla="*/ 168 h 186"/>
                  <a:gd name="T12" fmla="*/ 167 w 468"/>
                  <a:gd name="T13" fmla="*/ 177 h 186"/>
                  <a:gd name="T14" fmla="*/ 185 w 468"/>
                  <a:gd name="T15" fmla="*/ 185 h 186"/>
                  <a:gd name="T16" fmla="*/ 202 w 468"/>
                  <a:gd name="T17" fmla="*/ 177 h 186"/>
                  <a:gd name="T18" fmla="*/ 247 w 468"/>
                  <a:gd name="T19" fmla="*/ 168 h 186"/>
                  <a:gd name="T20" fmla="*/ 255 w 468"/>
                  <a:gd name="T21" fmla="*/ 168 h 186"/>
                  <a:gd name="T22" fmla="*/ 273 w 468"/>
                  <a:gd name="T23" fmla="*/ 168 h 186"/>
                  <a:gd name="T24" fmla="*/ 308 w 468"/>
                  <a:gd name="T25" fmla="*/ 168 h 186"/>
                  <a:gd name="T26" fmla="*/ 326 w 468"/>
                  <a:gd name="T27" fmla="*/ 150 h 186"/>
                  <a:gd name="T28" fmla="*/ 308 w 468"/>
                  <a:gd name="T29" fmla="*/ 115 h 186"/>
                  <a:gd name="T30" fmla="*/ 299 w 468"/>
                  <a:gd name="T31" fmla="*/ 97 h 186"/>
                  <a:gd name="T32" fmla="*/ 308 w 468"/>
                  <a:gd name="T33" fmla="*/ 97 h 186"/>
                  <a:gd name="T34" fmla="*/ 326 w 468"/>
                  <a:gd name="T35" fmla="*/ 97 h 186"/>
                  <a:gd name="T36" fmla="*/ 317 w 468"/>
                  <a:gd name="T37" fmla="*/ 115 h 186"/>
                  <a:gd name="T38" fmla="*/ 317 w 468"/>
                  <a:gd name="T39" fmla="*/ 124 h 186"/>
                  <a:gd name="T40" fmla="*/ 317 w 468"/>
                  <a:gd name="T41" fmla="*/ 124 h 186"/>
                  <a:gd name="T42" fmla="*/ 352 w 468"/>
                  <a:gd name="T43" fmla="*/ 159 h 186"/>
                  <a:gd name="T44" fmla="*/ 405 w 468"/>
                  <a:gd name="T45" fmla="*/ 168 h 186"/>
                  <a:gd name="T46" fmla="*/ 432 w 468"/>
                  <a:gd name="T47" fmla="*/ 159 h 186"/>
                  <a:gd name="T48" fmla="*/ 441 w 468"/>
                  <a:gd name="T49" fmla="*/ 132 h 186"/>
                  <a:gd name="T50" fmla="*/ 441 w 468"/>
                  <a:gd name="T51" fmla="*/ 124 h 186"/>
                  <a:gd name="T52" fmla="*/ 441 w 468"/>
                  <a:gd name="T53" fmla="*/ 115 h 186"/>
                  <a:gd name="T54" fmla="*/ 441 w 468"/>
                  <a:gd name="T55" fmla="*/ 115 h 186"/>
                  <a:gd name="T56" fmla="*/ 458 w 468"/>
                  <a:gd name="T57" fmla="*/ 106 h 186"/>
                  <a:gd name="T58" fmla="*/ 467 w 468"/>
                  <a:gd name="T59" fmla="*/ 88 h 186"/>
                  <a:gd name="T60" fmla="*/ 432 w 468"/>
                  <a:gd name="T61" fmla="*/ 62 h 186"/>
                  <a:gd name="T62" fmla="*/ 414 w 468"/>
                  <a:gd name="T63" fmla="*/ 44 h 186"/>
                  <a:gd name="T64" fmla="*/ 361 w 468"/>
                  <a:gd name="T65" fmla="*/ 44 h 186"/>
                  <a:gd name="T66" fmla="*/ 335 w 468"/>
                  <a:gd name="T67" fmla="*/ 35 h 186"/>
                  <a:gd name="T68" fmla="*/ 308 w 468"/>
                  <a:gd name="T69" fmla="*/ 35 h 186"/>
                  <a:gd name="T70" fmla="*/ 308 w 468"/>
                  <a:gd name="T71" fmla="*/ 35 h 186"/>
                  <a:gd name="T72" fmla="*/ 264 w 468"/>
                  <a:gd name="T73" fmla="*/ 18 h 186"/>
                  <a:gd name="T74" fmla="*/ 229 w 468"/>
                  <a:gd name="T75" fmla="*/ 35 h 186"/>
                  <a:gd name="T76" fmla="*/ 220 w 468"/>
                  <a:gd name="T77" fmla="*/ 62 h 186"/>
                  <a:gd name="T78" fmla="*/ 202 w 468"/>
                  <a:gd name="T79" fmla="*/ 53 h 186"/>
                  <a:gd name="T80" fmla="*/ 158 w 468"/>
                  <a:gd name="T81" fmla="*/ 26 h 186"/>
                  <a:gd name="T82" fmla="*/ 114 w 468"/>
                  <a:gd name="T83" fmla="*/ 0 h 186"/>
                  <a:gd name="T84" fmla="*/ 114 w 468"/>
                  <a:gd name="T85" fmla="*/ 0 h 186"/>
                  <a:gd name="T86" fmla="*/ 79 w 468"/>
                  <a:gd name="T87" fmla="*/ 9 h 186"/>
                  <a:gd name="T88" fmla="*/ 17 w 468"/>
                  <a:gd name="T89" fmla="*/ 71 h 186"/>
                  <a:gd name="T90" fmla="*/ 0 w 468"/>
                  <a:gd name="T91" fmla="*/ 97 h 186"/>
                  <a:gd name="T92" fmla="*/ 0 w 468"/>
                  <a:gd name="T93" fmla="*/ 132 h 186"/>
                  <a:gd name="T94" fmla="*/ 8 w 468"/>
                  <a:gd name="T95" fmla="*/ 14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68" h="186">
                    <a:moveTo>
                      <a:pt x="17" y="141"/>
                    </a:moveTo>
                    <a:lnTo>
                      <a:pt x="17" y="141"/>
                    </a:lnTo>
                    <a:lnTo>
                      <a:pt x="52" y="177"/>
                    </a:lnTo>
                    <a:lnTo>
                      <a:pt x="61" y="177"/>
                    </a:lnTo>
                    <a:lnTo>
                      <a:pt x="61" y="177"/>
                    </a:lnTo>
                    <a:lnTo>
                      <a:pt x="70" y="185"/>
                    </a:lnTo>
                    <a:lnTo>
                      <a:pt x="79" y="185"/>
                    </a:lnTo>
                    <a:lnTo>
                      <a:pt x="79" y="185"/>
                    </a:lnTo>
                    <a:lnTo>
                      <a:pt x="141" y="168"/>
                    </a:lnTo>
                    <a:lnTo>
                      <a:pt x="149" y="168"/>
                    </a:lnTo>
                    <a:lnTo>
                      <a:pt x="149" y="168"/>
                    </a:lnTo>
                    <a:lnTo>
                      <a:pt x="158" y="168"/>
                    </a:lnTo>
                    <a:lnTo>
                      <a:pt x="158" y="168"/>
                    </a:lnTo>
                    <a:lnTo>
                      <a:pt x="167" y="177"/>
                    </a:lnTo>
                    <a:lnTo>
                      <a:pt x="167" y="177"/>
                    </a:lnTo>
                    <a:lnTo>
                      <a:pt x="185" y="185"/>
                    </a:lnTo>
                    <a:lnTo>
                      <a:pt x="185" y="185"/>
                    </a:lnTo>
                    <a:lnTo>
                      <a:pt x="202" y="177"/>
                    </a:lnTo>
                    <a:lnTo>
                      <a:pt x="202" y="177"/>
                    </a:lnTo>
                    <a:lnTo>
                      <a:pt x="247" y="168"/>
                    </a:lnTo>
                    <a:lnTo>
                      <a:pt x="247" y="168"/>
                    </a:lnTo>
                    <a:lnTo>
                      <a:pt x="255" y="168"/>
                    </a:lnTo>
                    <a:lnTo>
                      <a:pt x="255" y="168"/>
                    </a:lnTo>
                    <a:lnTo>
                      <a:pt x="273" y="168"/>
                    </a:lnTo>
                    <a:lnTo>
                      <a:pt x="308" y="168"/>
                    </a:lnTo>
                    <a:lnTo>
                      <a:pt x="308" y="168"/>
                    </a:lnTo>
                    <a:lnTo>
                      <a:pt x="317" y="168"/>
                    </a:lnTo>
                    <a:lnTo>
                      <a:pt x="326" y="150"/>
                    </a:lnTo>
                    <a:lnTo>
                      <a:pt x="326" y="150"/>
                    </a:lnTo>
                    <a:lnTo>
                      <a:pt x="308" y="115"/>
                    </a:lnTo>
                    <a:lnTo>
                      <a:pt x="308" y="115"/>
                    </a:lnTo>
                    <a:lnTo>
                      <a:pt x="299" y="97"/>
                    </a:lnTo>
                    <a:lnTo>
                      <a:pt x="299" y="97"/>
                    </a:lnTo>
                    <a:lnTo>
                      <a:pt x="308" y="97"/>
                    </a:lnTo>
                    <a:lnTo>
                      <a:pt x="308" y="97"/>
                    </a:lnTo>
                    <a:lnTo>
                      <a:pt x="326" y="97"/>
                    </a:lnTo>
                    <a:lnTo>
                      <a:pt x="326" y="97"/>
                    </a:lnTo>
                    <a:lnTo>
                      <a:pt x="317" y="115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26" y="141"/>
                    </a:lnTo>
                    <a:lnTo>
                      <a:pt x="352" y="159"/>
                    </a:lnTo>
                    <a:lnTo>
                      <a:pt x="370" y="168"/>
                    </a:lnTo>
                    <a:lnTo>
                      <a:pt x="405" y="168"/>
                    </a:lnTo>
                    <a:lnTo>
                      <a:pt x="405" y="168"/>
                    </a:lnTo>
                    <a:lnTo>
                      <a:pt x="432" y="159"/>
                    </a:lnTo>
                    <a:lnTo>
                      <a:pt x="441" y="150"/>
                    </a:lnTo>
                    <a:lnTo>
                      <a:pt x="441" y="132"/>
                    </a:lnTo>
                    <a:lnTo>
                      <a:pt x="441" y="132"/>
                    </a:lnTo>
                    <a:lnTo>
                      <a:pt x="441" y="124"/>
                    </a:lnTo>
                    <a:lnTo>
                      <a:pt x="441" y="124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58" y="106"/>
                    </a:lnTo>
                    <a:lnTo>
                      <a:pt x="467" y="88"/>
                    </a:lnTo>
                    <a:lnTo>
                      <a:pt x="467" y="88"/>
                    </a:lnTo>
                    <a:lnTo>
                      <a:pt x="458" y="79"/>
                    </a:lnTo>
                    <a:lnTo>
                      <a:pt x="432" y="62"/>
                    </a:lnTo>
                    <a:lnTo>
                      <a:pt x="432" y="62"/>
                    </a:lnTo>
                    <a:lnTo>
                      <a:pt x="414" y="44"/>
                    </a:lnTo>
                    <a:lnTo>
                      <a:pt x="397" y="44"/>
                    </a:lnTo>
                    <a:lnTo>
                      <a:pt x="361" y="44"/>
                    </a:lnTo>
                    <a:lnTo>
                      <a:pt x="361" y="44"/>
                    </a:lnTo>
                    <a:lnTo>
                      <a:pt x="335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264" y="18"/>
                    </a:lnTo>
                    <a:lnTo>
                      <a:pt x="264" y="18"/>
                    </a:lnTo>
                    <a:lnTo>
                      <a:pt x="238" y="26"/>
                    </a:lnTo>
                    <a:lnTo>
                      <a:pt x="229" y="35"/>
                    </a:lnTo>
                    <a:lnTo>
                      <a:pt x="220" y="44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02" y="53"/>
                    </a:lnTo>
                    <a:lnTo>
                      <a:pt x="167" y="35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79" y="9"/>
                    </a:lnTo>
                    <a:lnTo>
                      <a:pt x="44" y="35"/>
                    </a:lnTo>
                    <a:lnTo>
                      <a:pt x="17" y="71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8" y="141"/>
                    </a:lnTo>
                    <a:lnTo>
                      <a:pt x="17" y="14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F5AC9F33-C6C0-BB4D-A903-CC5E35558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7313" y="2236788"/>
                <a:ext cx="130175" cy="73025"/>
              </a:xfrm>
              <a:custGeom>
                <a:avLst/>
                <a:gdLst>
                  <a:gd name="T0" fmla="*/ 18 w 363"/>
                  <a:gd name="T1" fmla="*/ 158 h 204"/>
                  <a:gd name="T2" fmla="*/ 0 w 363"/>
                  <a:gd name="T3" fmla="*/ 167 h 204"/>
                  <a:gd name="T4" fmla="*/ 0 w 363"/>
                  <a:gd name="T5" fmla="*/ 185 h 204"/>
                  <a:gd name="T6" fmla="*/ 0 w 363"/>
                  <a:gd name="T7" fmla="*/ 194 h 204"/>
                  <a:gd name="T8" fmla="*/ 27 w 363"/>
                  <a:gd name="T9" fmla="*/ 203 h 204"/>
                  <a:gd name="T10" fmla="*/ 53 w 363"/>
                  <a:gd name="T11" fmla="*/ 194 h 204"/>
                  <a:gd name="T12" fmla="*/ 89 w 363"/>
                  <a:gd name="T13" fmla="*/ 194 h 204"/>
                  <a:gd name="T14" fmla="*/ 159 w 363"/>
                  <a:gd name="T15" fmla="*/ 185 h 204"/>
                  <a:gd name="T16" fmla="*/ 159 w 363"/>
                  <a:gd name="T17" fmla="*/ 185 h 204"/>
                  <a:gd name="T18" fmla="*/ 274 w 363"/>
                  <a:gd name="T19" fmla="*/ 167 h 204"/>
                  <a:gd name="T20" fmla="*/ 345 w 363"/>
                  <a:gd name="T21" fmla="*/ 132 h 204"/>
                  <a:gd name="T22" fmla="*/ 362 w 363"/>
                  <a:gd name="T23" fmla="*/ 114 h 204"/>
                  <a:gd name="T24" fmla="*/ 362 w 363"/>
                  <a:gd name="T25" fmla="*/ 105 h 204"/>
                  <a:gd name="T26" fmla="*/ 318 w 363"/>
                  <a:gd name="T27" fmla="*/ 79 h 204"/>
                  <a:gd name="T28" fmla="*/ 318 w 363"/>
                  <a:gd name="T29" fmla="*/ 79 h 204"/>
                  <a:gd name="T30" fmla="*/ 283 w 363"/>
                  <a:gd name="T31" fmla="*/ 61 h 204"/>
                  <a:gd name="T32" fmla="*/ 265 w 363"/>
                  <a:gd name="T33" fmla="*/ 52 h 204"/>
                  <a:gd name="T34" fmla="*/ 248 w 363"/>
                  <a:gd name="T35" fmla="*/ 52 h 204"/>
                  <a:gd name="T36" fmla="*/ 203 w 363"/>
                  <a:gd name="T37" fmla="*/ 61 h 204"/>
                  <a:gd name="T38" fmla="*/ 212 w 363"/>
                  <a:gd name="T39" fmla="*/ 61 h 204"/>
                  <a:gd name="T40" fmla="*/ 221 w 363"/>
                  <a:gd name="T41" fmla="*/ 52 h 204"/>
                  <a:gd name="T42" fmla="*/ 221 w 363"/>
                  <a:gd name="T43" fmla="*/ 26 h 204"/>
                  <a:gd name="T44" fmla="*/ 212 w 363"/>
                  <a:gd name="T45" fmla="*/ 26 h 204"/>
                  <a:gd name="T46" fmla="*/ 203 w 363"/>
                  <a:gd name="T47" fmla="*/ 8 h 204"/>
                  <a:gd name="T48" fmla="*/ 186 w 363"/>
                  <a:gd name="T49" fmla="*/ 0 h 204"/>
                  <a:gd name="T50" fmla="*/ 168 w 363"/>
                  <a:gd name="T51" fmla="*/ 17 h 204"/>
                  <a:gd name="T52" fmla="*/ 159 w 363"/>
                  <a:gd name="T53" fmla="*/ 17 h 204"/>
                  <a:gd name="T54" fmla="*/ 142 w 363"/>
                  <a:gd name="T55" fmla="*/ 26 h 204"/>
                  <a:gd name="T56" fmla="*/ 106 w 363"/>
                  <a:gd name="T57" fmla="*/ 35 h 204"/>
                  <a:gd name="T58" fmla="*/ 106 w 363"/>
                  <a:gd name="T59" fmla="*/ 44 h 204"/>
                  <a:gd name="T60" fmla="*/ 98 w 363"/>
                  <a:gd name="T61" fmla="*/ 52 h 204"/>
                  <a:gd name="T62" fmla="*/ 89 w 363"/>
                  <a:gd name="T63" fmla="*/ 70 h 204"/>
                  <a:gd name="T64" fmla="*/ 80 w 363"/>
                  <a:gd name="T65" fmla="*/ 88 h 204"/>
                  <a:gd name="T66" fmla="*/ 53 w 363"/>
                  <a:gd name="T67" fmla="*/ 88 h 204"/>
                  <a:gd name="T68" fmla="*/ 45 w 363"/>
                  <a:gd name="T69" fmla="*/ 114 h 204"/>
                  <a:gd name="T70" fmla="*/ 36 w 363"/>
                  <a:gd name="T71" fmla="*/ 13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3" h="204">
                    <a:moveTo>
                      <a:pt x="18" y="150"/>
                    </a:moveTo>
                    <a:lnTo>
                      <a:pt x="18" y="158"/>
                    </a:lnTo>
                    <a:lnTo>
                      <a:pt x="18" y="158"/>
                    </a:lnTo>
                    <a:lnTo>
                      <a:pt x="0" y="167"/>
                    </a:lnTo>
                    <a:lnTo>
                      <a:pt x="0" y="185"/>
                    </a:lnTo>
                    <a:lnTo>
                      <a:pt x="0" y="185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8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53" y="194"/>
                    </a:lnTo>
                    <a:lnTo>
                      <a:pt x="53" y="194"/>
                    </a:lnTo>
                    <a:lnTo>
                      <a:pt x="89" y="194"/>
                    </a:lnTo>
                    <a:lnTo>
                      <a:pt x="89" y="194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212" y="176"/>
                    </a:lnTo>
                    <a:lnTo>
                      <a:pt x="274" y="167"/>
                    </a:lnTo>
                    <a:lnTo>
                      <a:pt x="327" y="141"/>
                    </a:lnTo>
                    <a:lnTo>
                      <a:pt x="345" y="132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62" y="105"/>
                    </a:lnTo>
                    <a:lnTo>
                      <a:pt x="362" y="105"/>
                    </a:lnTo>
                    <a:lnTo>
                      <a:pt x="345" y="88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00" y="70"/>
                    </a:lnTo>
                    <a:lnTo>
                      <a:pt x="283" y="61"/>
                    </a:lnTo>
                    <a:lnTo>
                      <a:pt x="283" y="61"/>
                    </a:lnTo>
                    <a:lnTo>
                      <a:pt x="265" y="52"/>
                    </a:lnTo>
                    <a:lnTo>
                      <a:pt x="248" y="52"/>
                    </a:lnTo>
                    <a:lnTo>
                      <a:pt x="248" y="52"/>
                    </a:lnTo>
                    <a:lnTo>
                      <a:pt x="230" y="52"/>
                    </a:lnTo>
                    <a:lnTo>
                      <a:pt x="203" y="61"/>
                    </a:lnTo>
                    <a:lnTo>
                      <a:pt x="203" y="61"/>
                    </a:lnTo>
                    <a:lnTo>
                      <a:pt x="212" y="61"/>
                    </a:lnTo>
                    <a:lnTo>
                      <a:pt x="212" y="61"/>
                    </a:lnTo>
                    <a:lnTo>
                      <a:pt x="221" y="52"/>
                    </a:lnTo>
                    <a:lnTo>
                      <a:pt x="221" y="44"/>
                    </a:lnTo>
                    <a:lnTo>
                      <a:pt x="221" y="26"/>
                    </a:lnTo>
                    <a:lnTo>
                      <a:pt x="221" y="26"/>
                    </a:lnTo>
                    <a:lnTo>
                      <a:pt x="212" y="26"/>
                    </a:lnTo>
                    <a:lnTo>
                      <a:pt x="212" y="26"/>
                    </a:lnTo>
                    <a:lnTo>
                      <a:pt x="203" y="8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68" y="8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17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124" y="26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98" y="52"/>
                    </a:lnTo>
                    <a:lnTo>
                      <a:pt x="98" y="52"/>
                    </a:lnTo>
                    <a:lnTo>
                      <a:pt x="89" y="70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53" y="88"/>
                    </a:lnTo>
                    <a:lnTo>
                      <a:pt x="45" y="97"/>
                    </a:lnTo>
                    <a:lnTo>
                      <a:pt x="45" y="114"/>
                    </a:lnTo>
                    <a:lnTo>
                      <a:pt x="45" y="114"/>
                    </a:lnTo>
                    <a:lnTo>
                      <a:pt x="36" y="132"/>
                    </a:lnTo>
                    <a:lnTo>
                      <a:pt x="18" y="15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55006248-2BC6-C340-8D61-A814E7409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4438" y="2154238"/>
                <a:ext cx="114300" cy="82550"/>
              </a:xfrm>
              <a:custGeom>
                <a:avLst/>
                <a:gdLst>
                  <a:gd name="T0" fmla="*/ 18 w 319"/>
                  <a:gd name="T1" fmla="*/ 212 h 231"/>
                  <a:gd name="T2" fmla="*/ 53 w 319"/>
                  <a:gd name="T3" fmla="*/ 230 h 231"/>
                  <a:gd name="T4" fmla="*/ 71 w 319"/>
                  <a:gd name="T5" fmla="*/ 230 h 231"/>
                  <a:gd name="T6" fmla="*/ 124 w 319"/>
                  <a:gd name="T7" fmla="*/ 212 h 231"/>
                  <a:gd name="T8" fmla="*/ 133 w 319"/>
                  <a:gd name="T9" fmla="*/ 194 h 231"/>
                  <a:gd name="T10" fmla="*/ 133 w 319"/>
                  <a:gd name="T11" fmla="*/ 185 h 231"/>
                  <a:gd name="T12" fmla="*/ 133 w 319"/>
                  <a:gd name="T13" fmla="*/ 185 h 231"/>
                  <a:gd name="T14" fmla="*/ 177 w 319"/>
                  <a:gd name="T15" fmla="*/ 168 h 231"/>
                  <a:gd name="T16" fmla="*/ 247 w 319"/>
                  <a:gd name="T17" fmla="*/ 150 h 231"/>
                  <a:gd name="T18" fmla="*/ 265 w 319"/>
                  <a:gd name="T19" fmla="*/ 150 h 231"/>
                  <a:gd name="T20" fmla="*/ 274 w 319"/>
                  <a:gd name="T21" fmla="*/ 141 h 231"/>
                  <a:gd name="T22" fmla="*/ 292 w 319"/>
                  <a:gd name="T23" fmla="*/ 124 h 231"/>
                  <a:gd name="T24" fmla="*/ 292 w 319"/>
                  <a:gd name="T25" fmla="*/ 115 h 231"/>
                  <a:gd name="T26" fmla="*/ 292 w 319"/>
                  <a:gd name="T27" fmla="*/ 106 h 231"/>
                  <a:gd name="T28" fmla="*/ 292 w 319"/>
                  <a:gd name="T29" fmla="*/ 106 h 231"/>
                  <a:gd name="T30" fmla="*/ 300 w 319"/>
                  <a:gd name="T31" fmla="*/ 106 h 231"/>
                  <a:gd name="T32" fmla="*/ 309 w 319"/>
                  <a:gd name="T33" fmla="*/ 97 h 231"/>
                  <a:gd name="T34" fmla="*/ 318 w 319"/>
                  <a:gd name="T35" fmla="*/ 88 h 231"/>
                  <a:gd name="T36" fmla="*/ 309 w 319"/>
                  <a:gd name="T37" fmla="*/ 71 h 231"/>
                  <a:gd name="T38" fmla="*/ 283 w 319"/>
                  <a:gd name="T39" fmla="*/ 62 h 231"/>
                  <a:gd name="T40" fmla="*/ 274 w 319"/>
                  <a:gd name="T41" fmla="*/ 53 h 231"/>
                  <a:gd name="T42" fmla="*/ 247 w 319"/>
                  <a:gd name="T43" fmla="*/ 53 h 231"/>
                  <a:gd name="T44" fmla="*/ 247 w 319"/>
                  <a:gd name="T45" fmla="*/ 35 h 231"/>
                  <a:gd name="T46" fmla="*/ 239 w 319"/>
                  <a:gd name="T47" fmla="*/ 18 h 231"/>
                  <a:gd name="T48" fmla="*/ 221 w 319"/>
                  <a:gd name="T49" fmla="*/ 0 h 231"/>
                  <a:gd name="T50" fmla="*/ 212 w 319"/>
                  <a:gd name="T51" fmla="*/ 0 h 231"/>
                  <a:gd name="T52" fmla="*/ 195 w 319"/>
                  <a:gd name="T53" fmla="*/ 9 h 231"/>
                  <a:gd name="T54" fmla="*/ 177 w 319"/>
                  <a:gd name="T55" fmla="*/ 18 h 231"/>
                  <a:gd name="T56" fmla="*/ 142 w 319"/>
                  <a:gd name="T57" fmla="*/ 26 h 231"/>
                  <a:gd name="T58" fmla="*/ 80 w 319"/>
                  <a:gd name="T59" fmla="*/ 53 h 231"/>
                  <a:gd name="T60" fmla="*/ 71 w 319"/>
                  <a:gd name="T61" fmla="*/ 71 h 231"/>
                  <a:gd name="T62" fmla="*/ 80 w 319"/>
                  <a:gd name="T63" fmla="*/ 79 h 231"/>
                  <a:gd name="T64" fmla="*/ 89 w 319"/>
                  <a:gd name="T65" fmla="*/ 88 h 231"/>
                  <a:gd name="T66" fmla="*/ 80 w 319"/>
                  <a:gd name="T67" fmla="*/ 97 h 231"/>
                  <a:gd name="T68" fmla="*/ 53 w 319"/>
                  <a:gd name="T69" fmla="*/ 106 h 231"/>
                  <a:gd name="T70" fmla="*/ 36 w 319"/>
                  <a:gd name="T71" fmla="*/ 106 h 231"/>
                  <a:gd name="T72" fmla="*/ 36 w 319"/>
                  <a:gd name="T73" fmla="*/ 124 h 231"/>
                  <a:gd name="T74" fmla="*/ 45 w 319"/>
                  <a:gd name="T75" fmla="*/ 141 h 231"/>
                  <a:gd name="T76" fmla="*/ 53 w 319"/>
                  <a:gd name="T77" fmla="*/ 150 h 231"/>
                  <a:gd name="T78" fmla="*/ 53 w 319"/>
                  <a:gd name="T79" fmla="*/ 150 h 231"/>
                  <a:gd name="T80" fmla="*/ 71 w 319"/>
                  <a:gd name="T81" fmla="*/ 159 h 231"/>
                  <a:gd name="T82" fmla="*/ 18 w 319"/>
                  <a:gd name="T83" fmla="*/ 159 h 231"/>
                  <a:gd name="T84" fmla="*/ 9 w 319"/>
                  <a:gd name="T85" fmla="*/ 168 h 231"/>
                  <a:gd name="T86" fmla="*/ 0 w 319"/>
                  <a:gd name="T87" fmla="*/ 177 h 231"/>
                  <a:gd name="T88" fmla="*/ 9 w 319"/>
                  <a:gd name="T89" fmla="*/ 194 h 231"/>
                  <a:gd name="T90" fmla="*/ 18 w 319"/>
                  <a:gd name="T91" fmla="*/ 2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19" h="231">
                    <a:moveTo>
                      <a:pt x="18" y="212"/>
                    </a:moveTo>
                    <a:lnTo>
                      <a:pt x="18" y="212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71" y="230"/>
                    </a:lnTo>
                    <a:lnTo>
                      <a:pt x="71" y="230"/>
                    </a:lnTo>
                    <a:lnTo>
                      <a:pt x="98" y="221"/>
                    </a:lnTo>
                    <a:lnTo>
                      <a:pt x="124" y="212"/>
                    </a:lnTo>
                    <a:lnTo>
                      <a:pt x="124" y="212"/>
                    </a:lnTo>
                    <a:lnTo>
                      <a:pt x="133" y="194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50" y="177"/>
                    </a:lnTo>
                    <a:lnTo>
                      <a:pt x="177" y="168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65" y="150"/>
                    </a:lnTo>
                    <a:lnTo>
                      <a:pt x="265" y="150"/>
                    </a:lnTo>
                    <a:lnTo>
                      <a:pt x="274" y="141"/>
                    </a:lnTo>
                    <a:lnTo>
                      <a:pt x="274" y="141"/>
                    </a:lnTo>
                    <a:lnTo>
                      <a:pt x="292" y="141"/>
                    </a:lnTo>
                    <a:lnTo>
                      <a:pt x="292" y="124"/>
                    </a:lnTo>
                    <a:lnTo>
                      <a:pt x="292" y="115"/>
                    </a:lnTo>
                    <a:lnTo>
                      <a:pt x="292" y="115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300" y="106"/>
                    </a:lnTo>
                    <a:lnTo>
                      <a:pt x="300" y="106"/>
                    </a:lnTo>
                    <a:lnTo>
                      <a:pt x="309" y="97"/>
                    </a:lnTo>
                    <a:lnTo>
                      <a:pt x="318" y="88"/>
                    </a:lnTo>
                    <a:lnTo>
                      <a:pt x="318" y="88"/>
                    </a:lnTo>
                    <a:lnTo>
                      <a:pt x="309" y="79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62"/>
                    </a:lnTo>
                    <a:lnTo>
                      <a:pt x="283" y="62"/>
                    </a:lnTo>
                    <a:lnTo>
                      <a:pt x="274" y="53"/>
                    </a:lnTo>
                    <a:lnTo>
                      <a:pt x="274" y="53"/>
                    </a:lnTo>
                    <a:lnTo>
                      <a:pt x="247" y="53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9" y="18"/>
                    </a:lnTo>
                    <a:lnTo>
                      <a:pt x="239" y="18"/>
                    </a:lnTo>
                    <a:lnTo>
                      <a:pt x="239" y="0"/>
                    </a:lnTo>
                    <a:lnTo>
                      <a:pt x="221" y="0"/>
                    </a:lnTo>
                    <a:lnTo>
                      <a:pt x="221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195" y="9"/>
                    </a:lnTo>
                    <a:lnTo>
                      <a:pt x="195" y="9"/>
                    </a:lnTo>
                    <a:lnTo>
                      <a:pt x="177" y="18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98" y="44"/>
                    </a:lnTo>
                    <a:lnTo>
                      <a:pt x="80" y="53"/>
                    </a:lnTo>
                    <a:lnTo>
                      <a:pt x="80" y="53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80" y="79"/>
                    </a:lnTo>
                    <a:lnTo>
                      <a:pt x="80" y="79"/>
                    </a:lnTo>
                    <a:lnTo>
                      <a:pt x="89" y="88"/>
                    </a:lnTo>
                    <a:lnTo>
                      <a:pt x="89" y="88"/>
                    </a:lnTo>
                    <a:lnTo>
                      <a:pt x="80" y="97"/>
                    </a:lnTo>
                    <a:lnTo>
                      <a:pt x="62" y="106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36" y="106"/>
                    </a:lnTo>
                    <a:lnTo>
                      <a:pt x="36" y="124"/>
                    </a:lnTo>
                    <a:lnTo>
                      <a:pt x="36" y="124"/>
                    </a:lnTo>
                    <a:lnTo>
                      <a:pt x="36" y="132"/>
                    </a:lnTo>
                    <a:lnTo>
                      <a:pt x="45" y="141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71" y="159"/>
                    </a:lnTo>
                    <a:lnTo>
                      <a:pt x="71" y="159"/>
                    </a:lnTo>
                    <a:lnTo>
                      <a:pt x="53" y="159"/>
                    </a:lnTo>
                    <a:lnTo>
                      <a:pt x="18" y="159"/>
                    </a:lnTo>
                    <a:lnTo>
                      <a:pt x="18" y="159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85"/>
                    </a:lnTo>
                    <a:lnTo>
                      <a:pt x="9" y="194"/>
                    </a:lnTo>
                    <a:lnTo>
                      <a:pt x="9" y="194"/>
                    </a:lnTo>
                    <a:lnTo>
                      <a:pt x="18" y="21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60E4BCC2-480C-5640-9376-127B99775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2538" y="2208213"/>
                <a:ext cx="120650" cy="63500"/>
              </a:xfrm>
              <a:custGeom>
                <a:avLst/>
                <a:gdLst>
                  <a:gd name="T0" fmla="*/ 212 w 337"/>
                  <a:gd name="T1" fmla="*/ 9 h 178"/>
                  <a:gd name="T2" fmla="*/ 177 w 337"/>
                  <a:gd name="T3" fmla="*/ 0 h 178"/>
                  <a:gd name="T4" fmla="*/ 97 w 337"/>
                  <a:gd name="T5" fmla="*/ 9 h 178"/>
                  <a:gd name="T6" fmla="*/ 44 w 337"/>
                  <a:gd name="T7" fmla="*/ 35 h 178"/>
                  <a:gd name="T8" fmla="*/ 36 w 337"/>
                  <a:gd name="T9" fmla="*/ 44 h 178"/>
                  <a:gd name="T10" fmla="*/ 27 w 337"/>
                  <a:gd name="T11" fmla="*/ 53 h 178"/>
                  <a:gd name="T12" fmla="*/ 18 w 337"/>
                  <a:gd name="T13" fmla="*/ 62 h 178"/>
                  <a:gd name="T14" fmla="*/ 18 w 337"/>
                  <a:gd name="T15" fmla="*/ 62 h 178"/>
                  <a:gd name="T16" fmla="*/ 9 w 337"/>
                  <a:gd name="T17" fmla="*/ 71 h 178"/>
                  <a:gd name="T18" fmla="*/ 0 w 337"/>
                  <a:gd name="T19" fmla="*/ 71 h 178"/>
                  <a:gd name="T20" fmla="*/ 0 w 337"/>
                  <a:gd name="T21" fmla="*/ 80 h 178"/>
                  <a:gd name="T22" fmla="*/ 0 w 337"/>
                  <a:gd name="T23" fmla="*/ 97 h 178"/>
                  <a:gd name="T24" fmla="*/ 18 w 337"/>
                  <a:gd name="T25" fmla="*/ 106 h 178"/>
                  <a:gd name="T26" fmla="*/ 27 w 337"/>
                  <a:gd name="T27" fmla="*/ 115 h 178"/>
                  <a:gd name="T28" fmla="*/ 36 w 337"/>
                  <a:gd name="T29" fmla="*/ 115 h 178"/>
                  <a:gd name="T30" fmla="*/ 44 w 337"/>
                  <a:gd name="T31" fmla="*/ 115 h 178"/>
                  <a:gd name="T32" fmla="*/ 62 w 337"/>
                  <a:gd name="T33" fmla="*/ 124 h 178"/>
                  <a:gd name="T34" fmla="*/ 97 w 337"/>
                  <a:gd name="T35" fmla="*/ 150 h 178"/>
                  <a:gd name="T36" fmla="*/ 106 w 337"/>
                  <a:gd name="T37" fmla="*/ 141 h 178"/>
                  <a:gd name="T38" fmla="*/ 141 w 337"/>
                  <a:gd name="T39" fmla="*/ 150 h 178"/>
                  <a:gd name="T40" fmla="*/ 168 w 337"/>
                  <a:gd name="T41" fmla="*/ 159 h 178"/>
                  <a:gd name="T42" fmla="*/ 177 w 337"/>
                  <a:gd name="T43" fmla="*/ 168 h 178"/>
                  <a:gd name="T44" fmla="*/ 203 w 337"/>
                  <a:gd name="T45" fmla="*/ 168 h 178"/>
                  <a:gd name="T46" fmla="*/ 265 w 337"/>
                  <a:gd name="T47" fmla="*/ 177 h 178"/>
                  <a:gd name="T48" fmla="*/ 309 w 337"/>
                  <a:gd name="T49" fmla="*/ 159 h 178"/>
                  <a:gd name="T50" fmla="*/ 318 w 337"/>
                  <a:gd name="T51" fmla="*/ 141 h 178"/>
                  <a:gd name="T52" fmla="*/ 309 w 337"/>
                  <a:gd name="T53" fmla="*/ 132 h 178"/>
                  <a:gd name="T54" fmla="*/ 300 w 337"/>
                  <a:gd name="T55" fmla="*/ 124 h 178"/>
                  <a:gd name="T56" fmla="*/ 336 w 337"/>
                  <a:gd name="T57" fmla="*/ 80 h 178"/>
                  <a:gd name="T58" fmla="*/ 336 w 337"/>
                  <a:gd name="T59" fmla="*/ 53 h 178"/>
                  <a:gd name="T60" fmla="*/ 336 w 337"/>
                  <a:gd name="T61" fmla="*/ 44 h 178"/>
                  <a:gd name="T62" fmla="*/ 318 w 337"/>
                  <a:gd name="T63" fmla="*/ 35 h 178"/>
                  <a:gd name="T64" fmla="*/ 265 w 337"/>
                  <a:gd name="T65" fmla="*/ 18 h 178"/>
                  <a:gd name="T66" fmla="*/ 247 w 337"/>
                  <a:gd name="T67" fmla="*/ 18 h 178"/>
                  <a:gd name="T68" fmla="*/ 239 w 337"/>
                  <a:gd name="T69" fmla="*/ 35 h 178"/>
                  <a:gd name="T70" fmla="*/ 221 w 337"/>
                  <a:gd name="T71" fmla="*/ 2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7" h="178">
                    <a:moveTo>
                      <a:pt x="212" y="9"/>
                    </a:moveTo>
                    <a:lnTo>
                      <a:pt x="212" y="9"/>
                    </a:lnTo>
                    <a:lnTo>
                      <a:pt x="194" y="0"/>
                    </a:lnTo>
                    <a:lnTo>
                      <a:pt x="177" y="0"/>
                    </a:lnTo>
                    <a:lnTo>
                      <a:pt x="177" y="0"/>
                    </a:lnTo>
                    <a:lnTo>
                      <a:pt x="97" y="9"/>
                    </a:lnTo>
                    <a:lnTo>
                      <a:pt x="62" y="27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27" y="53"/>
                    </a:lnTo>
                    <a:lnTo>
                      <a:pt x="27" y="53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9" y="71"/>
                    </a:lnTo>
                    <a:lnTo>
                      <a:pt x="9" y="71"/>
                    </a:lnTo>
                    <a:lnTo>
                      <a:pt x="0" y="71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18" y="106"/>
                    </a:lnTo>
                    <a:lnTo>
                      <a:pt x="18" y="106"/>
                    </a:lnTo>
                    <a:lnTo>
                      <a:pt x="27" y="115"/>
                    </a:lnTo>
                    <a:lnTo>
                      <a:pt x="27" y="115"/>
                    </a:lnTo>
                    <a:lnTo>
                      <a:pt x="36" y="115"/>
                    </a:lnTo>
                    <a:lnTo>
                      <a:pt x="44" y="115"/>
                    </a:lnTo>
                    <a:lnTo>
                      <a:pt x="44" y="115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71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141" y="150"/>
                    </a:lnTo>
                    <a:lnTo>
                      <a:pt x="168" y="159"/>
                    </a:lnTo>
                    <a:lnTo>
                      <a:pt x="168" y="159"/>
                    </a:lnTo>
                    <a:lnTo>
                      <a:pt x="177" y="168"/>
                    </a:lnTo>
                    <a:lnTo>
                      <a:pt x="177" y="168"/>
                    </a:lnTo>
                    <a:lnTo>
                      <a:pt x="203" y="168"/>
                    </a:lnTo>
                    <a:lnTo>
                      <a:pt x="203" y="168"/>
                    </a:lnTo>
                    <a:lnTo>
                      <a:pt x="265" y="177"/>
                    </a:lnTo>
                    <a:lnTo>
                      <a:pt x="265" y="177"/>
                    </a:lnTo>
                    <a:lnTo>
                      <a:pt x="291" y="177"/>
                    </a:lnTo>
                    <a:lnTo>
                      <a:pt x="309" y="159"/>
                    </a:lnTo>
                    <a:lnTo>
                      <a:pt x="309" y="159"/>
                    </a:lnTo>
                    <a:lnTo>
                      <a:pt x="318" y="141"/>
                    </a:lnTo>
                    <a:lnTo>
                      <a:pt x="318" y="141"/>
                    </a:lnTo>
                    <a:lnTo>
                      <a:pt x="309" y="132"/>
                    </a:lnTo>
                    <a:lnTo>
                      <a:pt x="300" y="124"/>
                    </a:lnTo>
                    <a:lnTo>
                      <a:pt x="300" y="124"/>
                    </a:lnTo>
                    <a:lnTo>
                      <a:pt x="336" y="80"/>
                    </a:lnTo>
                    <a:lnTo>
                      <a:pt x="336" y="80"/>
                    </a:lnTo>
                    <a:lnTo>
                      <a:pt x="336" y="71"/>
                    </a:lnTo>
                    <a:lnTo>
                      <a:pt x="336" y="53"/>
                    </a:lnTo>
                    <a:lnTo>
                      <a:pt x="336" y="53"/>
                    </a:lnTo>
                    <a:lnTo>
                      <a:pt x="336" y="44"/>
                    </a:lnTo>
                    <a:lnTo>
                      <a:pt x="336" y="44"/>
                    </a:lnTo>
                    <a:lnTo>
                      <a:pt x="318" y="35"/>
                    </a:lnTo>
                    <a:lnTo>
                      <a:pt x="300" y="27"/>
                    </a:lnTo>
                    <a:lnTo>
                      <a:pt x="265" y="18"/>
                    </a:lnTo>
                    <a:lnTo>
                      <a:pt x="265" y="18"/>
                    </a:lnTo>
                    <a:lnTo>
                      <a:pt x="247" y="18"/>
                    </a:lnTo>
                    <a:lnTo>
                      <a:pt x="239" y="27"/>
                    </a:lnTo>
                    <a:lnTo>
                      <a:pt x="239" y="35"/>
                    </a:lnTo>
                    <a:lnTo>
                      <a:pt x="239" y="35"/>
                    </a:lnTo>
                    <a:lnTo>
                      <a:pt x="221" y="27"/>
                    </a:lnTo>
                    <a:lnTo>
                      <a:pt x="212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528AA099-B78B-4C47-9880-357783EA0E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4088" y="3106738"/>
                <a:ext cx="57150" cy="209550"/>
              </a:xfrm>
              <a:custGeom>
                <a:avLst/>
                <a:gdLst>
                  <a:gd name="T0" fmla="*/ 124 w 160"/>
                  <a:gd name="T1" fmla="*/ 292 h 584"/>
                  <a:gd name="T2" fmla="*/ 124 w 160"/>
                  <a:gd name="T3" fmla="*/ 256 h 584"/>
                  <a:gd name="T4" fmla="*/ 97 w 160"/>
                  <a:gd name="T5" fmla="*/ 177 h 584"/>
                  <a:gd name="T6" fmla="*/ 97 w 160"/>
                  <a:gd name="T7" fmla="*/ 124 h 584"/>
                  <a:gd name="T8" fmla="*/ 97 w 160"/>
                  <a:gd name="T9" fmla="*/ 115 h 584"/>
                  <a:gd name="T10" fmla="*/ 97 w 160"/>
                  <a:gd name="T11" fmla="*/ 71 h 584"/>
                  <a:gd name="T12" fmla="*/ 88 w 160"/>
                  <a:gd name="T13" fmla="*/ 62 h 584"/>
                  <a:gd name="T14" fmla="*/ 62 w 160"/>
                  <a:gd name="T15" fmla="*/ 9 h 584"/>
                  <a:gd name="T16" fmla="*/ 53 w 160"/>
                  <a:gd name="T17" fmla="*/ 0 h 584"/>
                  <a:gd name="T18" fmla="*/ 44 w 160"/>
                  <a:gd name="T19" fmla="*/ 0 h 584"/>
                  <a:gd name="T20" fmla="*/ 27 w 160"/>
                  <a:gd name="T21" fmla="*/ 18 h 584"/>
                  <a:gd name="T22" fmla="*/ 27 w 160"/>
                  <a:gd name="T23" fmla="*/ 27 h 584"/>
                  <a:gd name="T24" fmla="*/ 18 w 160"/>
                  <a:gd name="T25" fmla="*/ 44 h 584"/>
                  <a:gd name="T26" fmla="*/ 18 w 160"/>
                  <a:gd name="T27" fmla="*/ 44 h 584"/>
                  <a:gd name="T28" fmla="*/ 0 w 160"/>
                  <a:gd name="T29" fmla="*/ 62 h 584"/>
                  <a:gd name="T30" fmla="*/ 0 w 160"/>
                  <a:gd name="T31" fmla="*/ 80 h 584"/>
                  <a:gd name="T32" fmla="*/ 0 w 160"/>
                  <a:gd name="T33" fmla="*/ 89 h 584"/>
                  <a:gd name="T34" fmla="*/ 0 w 160"/>
                  <a:gd name="T35" fmla="*/ 115 h 584"/>
                  <a:gd name="T36" fmla="*/ 0 w 160"/>
                  <a:gd name="T37" fmla="*/ 142 h 584"/>
                  <a:gd name="T38" fmla="*/ 18 w 160"/>
                  <a:gd name="T39" fmla="*/ 230 h 584"/>
                  <a:gd name="T40" fmla="*/ 18 w 160"/>
                  <a:gd name="T41" fmla="*/ 247 h 584"/>
                  <a:gd name="T42" fmla="*/ 18 w 160"/>
                  <a:gd name="T43" fmla="*/ 327 h 584"/>
                  <a:gd name="T44" fmla="*/ 9 w 160"/>
                  <a:gd name="T45" fmla="*/ 433 h 584"/>
                  <a:gd name="T46" fmla="*/ 18 w 160"/>
                  <a:gd name="T47" fmla="*/ 468 h 584"/>
                  <a:gd name="T48" fmla="*/ 9 w 160"/>
                  <a:gd name="T49" fmla="*/ 521 h 584"/>
                  <a:gd name="T50" fmla="*/ 0 w 160"/>
                  <a:gd name="T51" fmla="*/ 565 h 584"/>
                  <a:gd name="T52" fmla="*/ 9 w 160"/>
                  <a:gd name="T53" fmla="*/ 583 h 584"/>
                  <a:gd name="T54" fmla="*/ 18 w 160"/>
                  <a:gd name="T55" fmla="*/ 583 h 584"/>
                  <a:gd name="T56" fmla="*/ 35 w 160"/>
                  <a:gd name="T57" fmla="*/ 565 h 584"/>
                  <a:gd name="T58" fmla="*/ 35 w 160"/>
                  <a:gd name="T59" fmla="*/ 565 h 584"/>
                  <a:gd name="T60" fmla="*/ 44 w 160"/>
                  <a:gd name="T61" fmla="*/ 565 h 584"/>
                  <a:gd name="T62" fmla="*/ 53 w 160"/>
                  <a:gd name="T63" fmla="*/ 556 h 584"/>
                  <a:gd name="T64" fmla="*/ 71 w 160"/>
                  <a:gd name="T65" fmla="*/ 556 h 584"/>
                  <a:gd name="T66" fmla="*/ 80 w 160"/>
                  <a:gd name="T67" fmla="*/ 548 h 584"/>
                  <a:gd name="T68" fmla="*/ 80 w 160"/>
                  <a:gd name="T69" fmla="*/ 530 h 584"/>
                  <a:gd name="T70" fmla="*/ 71 w 160"/>
                  <a:gd name="T71" fmla="*/ 512 h 584"/>
                  <a:gd name="T72" fmla="*/ 53 w 160"/>
                  <a:gd name="T73" fmla="*/ 477 h 584"/>
                  <a:gd name="T74" fmla="*/ 53 w 160"/>
                  <a:gd name="T75" fmla="*/ 468 h 584"/>
                  <a:gd name="T76" fmla="*/ 62 w 160"/>
                  <a:gd name="T77" fmla="*/ 442 h 584"/>
                  <a:gd name="T78" fmla="*/ 62 w 160"/>
                  <a:gd name="T79" fmla="*/ 433 h 584"/>
                  <a:gd name="T80" fmla="*/ 71 w 160"/>
                  <a:gd name="T81" fmla="*/ 415 h 584"/>
                  <a:gd name="T82" fmla="*/ 71 w 160"/>
                  <a:gd name="T83" fmla="*/ 389 h 584"/>
                  <a:gd name="T84" fmla="*/ 88 w 160"/>
                  <a:gd name="T85" fmla="*/ 371 h 584"/>
                  <a:gd name="T86" fmla="*/ 106 w 160"/>
                  <a:gd name="T87" fmla="*/ 380 h 584"/>
                  <a:gd name="T88" fmla="*/ 133 w 160"/>
                  <a:gd name="T89" fmla="*/ 389 h 584"/>
                  <a:gd name="T90" fmla="*/ 141 w 160"/>
                  <a:gd name="T91" fmla="*/ 398 h 584"/>
                  <a:gd name="T92" fmla="*/ 150 w 160"/>
                  <a:gd name="T93" fmla="*/ 398 h 584"/>
                  <a:gd name="T94" fmla="*/ 159 w 160"/>
                  <a:gd name="T95" fmla="*/ 371 h 584"/>
                  <a:gd name="T96" fmla="*/ 124 w 160"/>
                  <a:gd name="T97" fmla="*/ 292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0" h="584">
                    <a:moveTo>
                      <a:pt x="124" y="292"/>
                    </a:moveTo>
                    <a:lnTo>
                      <a:pt x="124" y="292"/>
                    </a:lnTo>
                    <a:lnTo>
                      <a:pt x="124" y="256"/>
                    </a:lnTo>
                    <a:lnTo>
                      <a:pt x="124" y="256"/>
                    </a:lnTo>
                    <a:lnTo>
                      <a:pt x="97" y="177"/>
                    </a:lnTo>
                    <a:lnTo>
                      <a:pt x="97" y="177"/>
                    </a:lnTo>
                    <a:lnTo>
                      <a:pt x="88" y="150"/>
                    </a:lnTo>
                    <a:lnTo>
                      <a:pt x="97" y="124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06" y="80"/>
                    </a:lnTo>
                    <a:lnTo>
                      <a:pt x="97" y="71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36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7" y="18"/>
                    </a:lnTo>
                    <a:lnTo>
                      <a:pt x="27" y="27"/>
                    </a:lnTo>
                    <a:lnTo>
                      <a:pt x="27" y="27"/>
                    </a:lnTo>
                    <a:lnTo>
                      <a:pt x="27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42"/>
                    </a:lnTo>
                    <a:lnTo>
                      <a:pt x="0" y="168"/>
                    </a:lnTo>
                    <a:lnTo>
                      <a:pt x="18" y="230"/>
                    </a:lnTo>
                    <a:lnTo>
                      <a:pt x="18" y="230"/>
                    </a:lnTo>
                    <a:lnTo>
                      <a:pt x="18" y="247"/>
                    </a:lnTo>
                    <a:lnTo>
                      <a:pt x="18" y="327"/>
                    </a:lnTo>
                    <a:lnTo>
                      <a:pt x="18" y="327"/>
                    </a:lnTo>
                    <a:lnTo>
                      <a:pt x="9" y="406"/>
                    </a:lnTo>
                    <a:lnTo>
                      <a:pt x="9" y="433"/>
                    </a:lnTo>
                    <a:lnTo>
                      <a:pt x="9" y="433"/>
                    </a:lnTo>
                    <a:lnTo>
                      <a:pt x="18" y="468"/>
                    </a:lnTo>
                    <a:lnTo>
                      <a:pt x="9" y="521"/>
                    </a:lnTo>
                    <a:lnTo>
                      <a:pt x="9" y="521"/>
                    </a:lnTo>
                    <a:lnTo>
                      <a:pt x="0" y="548"/>
                    </a:lnTo>
                    <a:lnTo>
                      <a:pt x="0" y="565"/>
                    </a:lnTo>
                    <a:lnTo>
                      <a:pt x="0" y="565"/>
                    </a:lnTo>
                    <a:lnTo>
                      <a:pt x="9" y="583"/>
                    </a:lnTo>
                    <a:lnTo>
                      <a:pt x="18" y="583"/>
                    </a:lnTo>
                    <a:lnTo>
                      <a:pt x="18" y="583"/>
                    </a:lnTo>
                    <a:lnTo>
                      <a:pt x="35" y="583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44" y="565"/>
                    </a:lnTo>
                    <a:lnTo>
                      <a:pt x="44" y="565"/>
                    </a:lnTo>
                    <a:lnTo>
                      <a:pt x="53" y="556"/>
                    </a:lnTo>
                    <a:lnTo>
                      <a:pt x="53" y="556"/>
                    </a:lnTo>
                    <a:lnTo>
                      <a:pt x="71" y="556"/>
                    </a:lnTo>
                    <a:lnTo>
                      <a:pt x="80" y="548"/>
                    </a:lnTo>
                    <a:lnTo>
                      <a:pt x="80" y="548"/>
                    </a:lnTo>
                    <a:lnTo>
                      <a:pt x="80" y="539"/>
                    </a:lnTo>
                    <a:lnTo>
                      <a:pt x="80" y="530"/>
                    </a:lnTo>
                    <a:lnTo>
                      <a:pt x="80" y="530"/>
                    </a:lnTo>
                    <a:lnTo>
                      <a:pt x="71" y="512"/>
                    </a:lnTo>
                    <a:lnTo>
                      <a:pt x="53" y="477"/>
                    </a:lnTo>
                    <a:lnTo>
                      <a:pt x="53" y="477"/>
                    </a:lnTo>
                    <a:lnTo>
                      <a:pt x="53" y="468"/>
                    </a:lnTo>
                    <a:lnTo>
                      <a:pt x="53" y="468"/>
                    </a:lnTo>
                    <a:lnTo>
                      <a:pt x="53" y="459"/>
                    </a:lnTo>
                    <a:lnTo>
                      <a:pt x="62" y="442"/>
                    </a:lnTo>
                    <a:lnTo>
                      <a:pt x="62" y="442"/>
                    </a:lnTo>
                    <a:lnTo>
                      <a:pt x="62" y="433"/>
                    </a:lnTo>
                    <a:lnTo>
                      <a:pt x="62" y="433"/>
                    </a:lnTo>
                    <a:lnTo>
                      <a:pt x="71" y="415"/>
                    </a:lnTo>
                    <a:lnTo>
                      <a:pt x="71" y="389"/>
                    </a:lnTo>
                    <a:lnTo>
                      <a:pt x="71" y="389"/>
                    </a:lnTo>
                    <a:lnTo>
                      <a:pt x="80" y="380"/>
                    </a:lnTo>
                    <a:lnTo>
                      <a:pt x="88" y="371"/>
                    </a:lnTo>
                    <a:lnTo>
                      <a:pt x="88" y="371"/>
                    </a:lnTo>
                    <a:lnTo>
                      <a:pt x="106" y="380"/>
                    </a:lnTo>
                    <a:lnTo>
                      <a:pt x="124" y="389"/>
                    </a:lnTo>
                    <a:lnTo>
                      <a:pt x="133" y="389"/>
                    </a:lnTo>
                    <a:lnTo>
                      <a:pt x="133" y="389"/>
                    </a:lnTo>
                    <a:lnTo>
                      <a:pt x="141" y="398"/>
                    </a:lnTo>
                    <a:lnTo>
                      <a:pt x="150" y="398"/>
                    </a:lnTo>
                    <a:lnTo>
                      <a:pt x="150" y="398"/>
                    </a:lnTo>
                    <a:lnTo>
                      <a:pt x="159" y="380"/>
                    </a:lnTo>
                    <a:lnTo>
                      <a:pt x="159" y="371"/>
                    </a:lnTo>
                    <a:lnTo>
                      <a:pt x="159" y="371"/>
                    </a:lnTo>
                    <a:lnTo>
                      <a:pt x="124" y="29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89A9FC10-29B0-684A-B5B0-8AE05F054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8463" y="2347913"/>
                <a:ext cx="371475" cy="250825"/>
              </a:xfrm>
              <a:custGeom>
                <a:avLst/>
                <a:gdLst>
                  <a:gd name="T0" fmla="*/ 53 w 1033"/>
                  <a:gd name="T1" fmla="*/ 591 h 698"/>
                  <a:gd name="T2" fmla="*/ 62 w 1033"/>
                  <a:gd name="T3" fmla="*/ 591 h 698"/>
                  <a:gd name="T4" fmla="*/ 71 w 1033"/>
                  <a:gd name="T5" fmla="*/ 626 h 698"/>
                  <a:gd name="T6" fmla="*/ 106 w 1033"/>
                  <a:gd name="T7" fmla="*/ 617 h 698"/>
                  <a:gd name="T8" fmla="*/ 123 w 1033"/>
                  <a:gd name="T9" fmla="*/ 609 h 698"/>
                  <a:gd name="T10" fmla="*/ 141 w 1033"/>
                  <a:gd name="T11" fmla="*/ 626 h 698"/>
                  <a:gd name="T12" fmla="*/ 132 w 1033"/>
                  <a:gd name="T13" fmla="*/ 662 h 698"/>
                  <a:gd name="T14" fmla="*/ 247 w 1033"/>
                  <a:gd name="T15" fmla="*/ 688 h 698"/>
                  <a:gd name="T16" fmla="*/ 362 w 1033"/>
                  <a:gd name="T17" fmla="*/ 688 h 698"/>
                  <a:gd name="T18" fmla="*/ 362 w 1033"/>
                  <a:gd name="T19" fmla="*/ 653 h 698"/>
                  <a:gd name="T20" fmla="*/ 265 w 1033"/>
                  <a:gd name="T21" fmla="*/ 564 h 698"/>
                  <a:gd name="T22" fmla="*/ 273 w 1033"/>
                  <a:gd name="T23" fmla="*/ 494 h 698"/>
                  <a:gd name="T24" fmla="*/ 291 w 1033"/>
                  <a:gd name="T25" fmla="*/ 459 h 698"/>
                  <a:gd name="T26" fmla="*/ 344 w 1033"/>
                  <a:gd name="T27" fmla="*/ 388 h 698"/>
                  <a:gd name="T28" fmla="*/ 362 w 1033"/>
                  <a:gd name="T29" fmla="*/ 379 h 698"/>
                  <a:gd name="T30" fmla="*/ 379 w 1033"/>
                  <a:gd name="T31" fmla="*/ 344 h 698"/>
                  <a:gd name="T32" fmla="*/ 423 w 1033"/>
                  <a:gd name="T33" fmla="*/ 317 h 698"/>
                  <a:gd name="T34" fmla="*/ 432 w 1033"/>
                  <a:gd name="T35" fmla="*/ 282 h 698"/>
                  <a:gd name="T36" fmla="*/ 476 w 1033"/>
                  <a:gd name="T37" fmla="*/ 273 h 698"/>
                  <a:gd name="T38" fmla="*/ 520 w 1033"/>
                  <a:gd name="T39" fmla="*/ 256 h 698"/>
                  <a:gd name="T40" fmla="*/ 565 w 1033"/>
                  <a:gd name="T41" fmla="*/ 229 h 698"/>
                  <a:gd name="T42" fmla="*/ 873 w 1033"/>
                  <a:gd name="T43" fmla="*/ 123 h 698"/>
                  <a:gd name="T44" fmla="*/ 1032 w 1033"/>
                  <a:gd name="T45" fmla="*/ 44 h 698"/>
                  <a:gd name="T46" fmla="*/ 1023 w 1033"/>
                  <a:gd name="T47" fmla="*/ 8 h 698"/>
                  <a:gd name="T48" fmla="*/ 970 w 1033"/>
                  <a:gd name="T49" fmla="*/ 0 h 698"/>
                  <a:gd name="T50" fmla="*/ 838 w 1033"/>
                  <a:gd name="T51" fmla="*/ 44 h 698"/>
                  <a:gd name="T52" fmla="*/ 741 w 1033"/>
                  <a:gd name="T53" fmla="*/ 61 h 698"/>
                  <a:gd name="T54" fmla="*/ 644 w 1033"/>
                  <a:gd name="T55" fmla="*/ 70 h 698"/>
                  <a:gd name="T56" fmla="*/ 591 w 1033"/>
                  <a:gd name="T57" fmla="*/ 70 h 698"/>
                  <a:gd name="T58" fmla="*/ 547 w 1033"/>
                  <a:gd name="T59" fmla="*/ 88 h 698"/>
                  <a:gd name="T60" fmla="*/ 485 w 1033"/>
                  <a:gd name="T61" fmla="*/ 114 h 698"/>
                  <a:gd name="T62" fmla="*/ 397 w 1033"/>
                  <a:gd name="T63" fmla="*/ 141 h 698"/>
                  <a:gd name="T64" fmla="*/ 362 w 1033"/>
                  <a:gd name="T65" fmla="*/ 158 h 698"/>
                  <a:gd name="T66" fmla="*/ 326 w 1033"/>
                  <a:gd name="T67" fmla="*/ 185 h 698"/>
                  <a:gd name="T68" fmla="*/ 300 w 1033"/>
                  <a:gd name="T69" fmla="*/ 176 h 698"/>
                  <a:gd name="T70" fmla="*/ 291 w 1033"/>
                  <a:gd name="T71" fmla="*/ 220 h 698"/>
                  <a:gd name="T72" fmla="*/ 291 w 1033"/>
                  <a:gd name="T73" fmla="*/ 238 h 698"/>
                  <a:gd name="T74" fmla="*/ 265 w 1033"/>
                  <a:gd name="T75" fmla="*/ 256 h 698"/>
                  <a:gd name="T76" fmla="*/ 265 w 1033"/>
                  <a:gd name="T77" fmla="*/ 273 h 698"/>
                  <a:gd name="T78" fmla="*/ 247 w 1033"/>
                  <a:gd name="T79" fmla="*/ 282 h 698"/>
                  <a:gd name="T80" fmla="*/ 203 w 1033"/>
                  <a:gd name="T81" fmla="*/ 317 h 698"/>
                  <a:gd name="T82" fmla="*/ 176 w 1033"/>
                  <a:gd name="T83" fmla="*/ 335 h 698"/>
                  <a:gd name="T84" fmla="*/ 194 w 1033"/>
                  <a:gd name="T85" fmla="*/ 370 h 698"/>
                  <a:gd name="T86" fmla="*/ 176 w 1033"/>
                  <a:gd name="T87" fmla="*/ 397 h 698"/>
                  <a:gd name="T88" fmla="*/ 141 w 1033"/>
                  <a:gd name="T89" fmla="*/ 406 h 698"/>
                  <a:gd name="T90" fmla="*/ 123 w 1033"/>
                  <a:gd name="T91" fmla="*/ 423 h 698"/>
                  <a:gd name="T92" fmla="*/ 88 w 1033"/>
                  <a:gd name="T93" fmla="*/ 441 h 698"/>
                  <a:gd name="T94" fmla="*/ 88 w 1033"/>
                  <a:gd name="T95" fmla="*/ 467 h 698"/>
                  <a:gd name="T96" fmla="*/ 106 w 1033"/>
                  <a:gd name="T97" fmla="*/ 485 h 698"/>
                  <a:gd name="T98" fmla="*/ 71 w 1033"/>
                  <a:gd name="T99" fmla="*/ 512 h 698"/>
                  <a:gd name="T100" fmla="*/ 44 w 1033"/>
                  <a:gd name="T101" fmla="*/ 520 h 698"/>
                  <a:gd name="T102" fmla="*/ 0 w 1033"/>
                  <a:gd name="T103" fmla="*/ 556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3" h="698">
                    <a:moveTo>
                      <a:pt x="9" y="582"/>
                    </a:moveTo>
                    <a:lnTo>
                      <a:pt x="9" y="582"/>
                    </a:lnTo>
                    <a:lnTo>
                      <a:pt x="26" y="582"/>
                    </a:lnTo>
                    <a:lnTo>
                      <a:pt x="53" y="591"/>
                    </a:lnTo>
                    <a:lnTo>
                      <a:pt x="53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71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62" y="600"/>
                    </a:lnTo>
                    <a:lnTo>
                      <a:pt x="62" y="617"/>
                    </a:lnTo>
                    <a:lnTo>
                      <a:pt x="62" y="617"/>
                    </a:lnTo>
                    <a:lnTo>
                      <a:pt x="71" y="626"/>
                    </a:lnTo>
                    <a:lnTo>
                      <a:pt x="71" y="626"/>
                    </a:lnTo>
                    <a:lnTo>
                      <a:pt x="79" y="635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106" y="626"/>
                    </a:lnTo>
                    <a:lnTo>
                      <a:pt x="106" y="617"/>
                    </a:lnTo>
                    <a:lnTo>
                      <a:pt x="106" y="609"/>
                    </a:lnTo>
                    <a:lnTo>
                      <a:pt x="106" y="609"/>
                    </a:lnTo>
                    <a:lnTo>
                      <a:pt x="106" y="600"/>
                    </a:lnTo>
                    <a:lnTo>
                      <a:pt x="106" y="600"/>
                    </a:lnTo>
                    <a:lnTo>
                      <a:pt x="123" y="609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32" y="635"/>
                    </a:lnTo>
                    <a:lnTo>
                      <a:pt x="123" y="644"/>
                    </a:lnTo>
                    <a:lnTo>
                      <a:pt x="123" y="644"/>
                    </a:lnTo>
                    <a:lnTo>
                      <a:pt x="132" y="662"/>
                    </a:lnTo>
                    <a:lnTo>
                      <a:pt x="132" y="662"/>
                    </a:lnTo>
                    <a:lnTo>
                      <a:pt x="150" y="670"/>
                    </a:lnTo>
                    <a:lnTo>
                      <a:pt x="176" y="679"/>
                    </a:lnTo>
                    <a:lnTo>
                      <a:pt x="212" y="688"/>
                    </a:lnTo>
                    <a:lnTo>
                      <a:pt x="247" y="688"/>
                    </a:lnTo>
                    <a:lnTo>
                      <a:pt x="247" y="688"/>
                    </a:lnTo>
                    <a:lnTo>
                      <a:pt x="326" y="697"/>
                    </a:lnTo>
                    <a:lnTo>
                      <a:pt x="326" y="697"/>
                    </a:lnTo>
                    <a:lnTo>
                      <a:pt x="353" y="688"/>
                    </a:lnTo>
                    <a:lnTo>
                      <a:pt x="362" y="688"/>
                    </a:lnTo>
                    <a:lnTo>
                      <a:pt x="362" y="688"/>
                    </a:lnTo>
                    <a:lnTo>
                      <a:pt x="370" y="670"/>
                    </a:lnTo>
                    <a:lnTo>
                      <a:pt x="370" y="670"/>
                    </a:lnTo>
                    <a:lnTo>
                      <a:pt x="362" y="653"/>
                    </a:lnTo>
                    <a:lnTo>
                      <a:pt x="362" y="653"/>
                    </a:lnTo>
                    <a:lnTo>
                      <a:pt x="335" y="635"/>
                    </a:lnTo>
                    <a:lnTo>
                      <a:pt x="335" y="635"/>
                    </a:lnTo>
                    <a:lnTo>
                      <a:pt x="291" y="600"/>
                    </a:lnTo>
                    <a:lnTo>
                      <a:pt x="291" y="600"/>
                    </a:lnTo>
                    <a:lnTo>
                      <a:pt x="265" y="564"/>
                    </a:lnTo>
                    <a:lnTo>
                      <a:pt x="256" y="538"/>
                    </a:lnTo>
                    <a:lnTo>
                      <a:pt x="256" y="520"/>
                    </a:lnTo>
                    <a:lnTo>
                      <a:pt x="256" y="520"/>
                    </a:lnTo>
                    <a:lnTo>
                      <a:pt x="256" y="512"/>
                    </a:lnTo>
                    <a:lnTo>
                      <a:pt x="273" y="494"/>
                    </a:lnTo>
                    <a:lnTo>
                      <a:pt x="273" y="494"/>
                    </a:lnTo>
                    <a:lnTo>
                      <a:pt x="291" y="476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300" y="450"/>
                    </a:lnTo>
                    <a:lnTo>
                      <a:pt x="318" y="432"/>
                    </a:lnTo>
                    <a:lnTo>
                      <a:pt x="318" y="432"/>
                    </a:lnTo>
                    <a:lnTo>
                      <a:pt x="335" y="414"/>
                    </a:lnTo>
                    <a:lnTo>
                      <a:pt x="344" y="388"/>
                    </a:lnTo>
                    <a:lnTo>
                      <a:pt x="344" y="388"/>
                    </a:lnTo>
                    <a:lnTo>
                      <a:pt x="353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79" y="370"/>
                    </a:lnTo>
                    <a:lnTo>
                      <a:pt x="379" y="361"/>
                    </a:lnTo>
                    <a:lnTo>
                      <a:pt x="379" y="353"/>
                    </a:lnTo>
                    <a:lnTo>
                      <a:pt x="379" y="353"/>
                    </a:lnTo>
                    <a:lnTo>
                      <a:pt x="379" y="344"/>
                    </a:lnTo>
                    <a:lnTo>
                      <a:pt x="379" y="344"/>
                    </a:lnTo>
                    <a:lnTo>
                      <a:pt x="388" y="344"/>
                    </a:lnTo>
                    <a:lnTo>
                      <a:pt x="388" y="344"/>
                    </a:lnTo>
                    <a:lnTo>
                      <a:pt x="406" y="335"/>
                    </a:lnTo>
                    <a:lnTo>
                      <a:pt x="423" y="317"/>
                    </a:lnTo>
                    <a:lnTo>
                      <a:pt x="423" y="317"/>
                    </a:lnTo>
                    <a:lnTo>
                      <a:pt x="432" y="300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41" y="282"/>
                    </a:lnTo>
                    <a:lnTo>
                      <a:pt x="441" y="282"/>
                    </a:lnTo>
                    <a:lnTo>
                      <a:pt x="468" y="282"/>
                    </a:lnTo>
                    <a:lnTo>
                      <a:pt x="476" y="273"/>
                    </a:lnTo>
                    <a:lnTo>
                      <a:pt x="485" y="264"/>
                    </a:lnTo>
                    <a:lnTo>
                      <a:pt x="485" y="264"/>
                    </a:lnTo>
                    <a:lnTo>
                      <a:pt x="512" y="256"/>
                    </a:lnTo>
                    <a:lnTo>
                      <a:pt x="512" y="256"/>
                    </a:lnTo>
                    <a:lnTo>
                      <a:pt x="520" y="256"/>
                    </a:lnTo>
                    <a:lnTo>
                      <a:pt x="520" y="256"/>
                    </a:lnTo>
                    <a:lnTo>
                      <a:pt x="529" y="256"/>
                    </a:lnTo>
                    <a:lnTo>
                      <a:pt x="529" y="256"/>
                    </a:lnTo>
                    <a:lnTo>
                      <a:pt x="547" y="247"/>
                    </a:lnTo>
                    <a:lnTo>
                      <a:pt x="565" y="229"/>
                    </a:lnTo>
                    <a:lnTo>
                      <a:pt x="565" y="229"/>
                    </a:lnTo>
                    <a:lnTo>
                      <a:pt x="600" y="211"/>
                    </a:lnTo>
                    <a:lnTo>
                      <a:pt x="679" y="176"/>
                    </a:lnTo>
                    <a:lnTo>
                      <a:pt x="776" y="150"/>
                    </a:lnTo>
                    <a:lnTo>
                      <a:pt x="873" y="123"/>
                    </a:lnTo>
                    <a:lnTo>
                      <a:pt x="873" y="123"/>
                    </a:lnTo>
                    <a:lnTo>
                      <a:pt x="926" y="105"/>
                    </a:lnTo>
                    <a:lnTo>
                      <a:pt x="970" y="88"/>
                    </a:lnTo>
                    <a:lnTo>
                      <a:pt x="1015" y="61"/>
                    </a:lnTo>
                    <a:lnTo>
                      <a:pt x="1032" y="44"/>
                    </a:lnTo>
                    <a:lnTo>
                      <a:pt x="1032" y="44"/>
                    </a:lnTo>
                    <a:lnTo>
                      <a:pt x="1032" y="35"/>
                    </a:lnTo>
                    <a:lnTo>
                      <a:pt x="1032" y="35"/>
                    </a:lnTo>
                    <a:lnTo>
                      <a:pt x="1023" y="8"/>
                    </a:lnTo>
                    <a:lnTo>
                      <a:pt x="1023" y="8"/>
                    </a:lnTo>
                    <a:lnTo>
                      <a:pt x="1015" y="8"/>
                    </a:lnTo>
                    <a:lnTo>
                      <a:pt x="1015" y="8"/>
                    </a:lnTo>
                    <a:lnTo>
                      <a:pt x="997" y="0"/>
                    </a:lnTo>
                    <a:lnTo>
                      <a:pt x="970" y="0"/>
                    </a:lnTo>
                    <a:lnTo>
                      <a:pt x="970" y="0"/>
                    </a:lnTo>
                    <a:lnTo>
                      <a:pt x="935" y="0"/>
                    </a:lnTo>
                    <a:lnTo>
                      <a:pt x="891" y="17"/>
                    </a:lnTo>
                    <a:lnTo>
                      <a:pt x="856" y="26"/>
                    </a:lnTo>
                    <a:lnTo>
                      <a:pt x="838" y="44"/>
                    </a:lnTo>
                    <a:lnTo>
                      <a:pt x="838" y="44"/>
                    </a:lnTo>
                    <a:lnTo>
                      <a:pt x="812" y="52"/>
                    </a:lnTo>
                    <a:lnTo>
                      <a:pt x="785" y="52"/>
                    </a:lnTo>
                    <a:lnTo>
                      <a:pt x="785" y="52"/>
                    </a:lnTo>
                    <a:lnTo>
                      <a:pt x="768" y="52"/>
                    </a:lnTo>
                    <a:lnTo>
                      <a:pt x="741" y="61"/>
                    </a:lnTo>
                    <a:lnTo>
                      <a:pt x="741" y="61"/>
                    </a:lnTo>
                    <a:lnTo>
                      <a:pt x="715" y="79"/>
                    </a:lnTo>
                    <a:lnTo>
                      <a:pt x="670" y="79"/>
                    </a:lnTo>
                    <a:lnTo>
                      <a:pt x="670" y="79"/>
                    </a:lnTo>
                    <a:lnTo>
                      <a:pt x="644" y="70"/>
                    </a:lnTo>
                    <a:lnTo>
                      <a:pt x="644" y="70"/>
                    </a:lnTo>
                    <a:lnTo>
                      <a:pt x="626" y="70"/>
                    </a:lnTo>
                    <a:lnTo>
                      <a:pt x="609" y="70"/>
                    </a:lnTo>
                    <a:lnTo>
                      <a:pt x="591" y="70"/>
                    </a:lnTo>
                    <a:lnTo>
                      <a:pt x="591" y="70"/>
                    </a:lnTo>
                    <a:lnTo>
                      <a:pt x="582" y="79"/>
                    </a:lnTo>
                    <a:lnTo>
                      <a:pt x="582" y="79"/>
                    </a:lnTo>
                    <a:lnTo>
                      <a:pt x="573" y="79"/>
                    </a:lnTo>
                    <a:lnTo>
                      <a:pt x="573" y="79"/>
                    </a:lnTo>
                    <a:lnTo>
                      <a:pt x="547" y="88"/>
                    </a:lnTo>
                    <a:lnTo>
                      <a:pt x="547" y="88"/>
                    </a:lnTo>
                    <a:lnTo>
                      <a:pt x="529" y="97"/>
                    </a:lnTo>
                    <a:lnTo>
                      <a:pt x="512" y="105"/>
                    </a:lnTo>
                    <a:lnTo>
                      <a:pt x="512" y="105"/>
                    </a:lnTo>
                    <a:lnTo>
                      <a:pt x="485" y="114"/>
                    </a:lnTo>
                    <a:lnTo>
                      <a:pt x="485" y="114"/>
                    </a:lnTo>
                    <a:lnTo>
                      <a:pt x="432" y="123"/>
                    </a:lnTo>
                    <a:lnTo>
                      <a:pt x="415" y="132"/>
                    </a:lnTo>
                    <a:lnTo>
                      <a:pt x="397" y="141"/>
                    </a:lnTo>
                    <a:lnTo>
                      <a:pt x="397" y="141"/>
                    </a:lnTo>
                    <a:lnTo>
                      <a:pt x="397" y="150"/>
                    </a:lnTo>
                    <a:lnTo>
                      <a:pt x="397" y="150"/>
                    </a:lnTo>
                    <a:lnTo>
                      <a:pt x="379" y="158"/>
                    </a:lnTo>
                    <a:lnTo>
                      <a:pt x="379" y="158"/>
                    </a:lnTo>
                    <a:lnTo>
                      <a:pt x="362" y="158"/>
                    </a:lnTo>
                    <a:lnTo>
                      <a:pt x="362" y="176"/>
                    </a:lnTo>
                    <a:lnTo>
                      <a:pt x="362" y="176"/>
                    </a:lnTo>
                    <a:lnTo>
                      <a:pt x="353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09" y="176"/>
                    </a:lnTo>
                    <a:lnTo>
                      <a:pt x="309" y="176"/>
                    </a:lnTo>
                    <a:lnTo>
                      <a:pt x="300" y="176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82" y="203"/>
                    </a:lnTo>
                    <a:lnTo>
                      <a:pt x="282" y="203"/>
                    </a:lnTo>
                    <a:lnTo>
                      <a:pt x="291" y="220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291" y="238"/>
                    </a:lnTo>
                    <a:lnTo>
                      <a:pt x="282" y="238"/>
                    </a:lnTo>
                    <a:lnTo>
                      <a:pt x="282" y="238"/>
                    </a:lnTo>
                    <a:lnTo>
                      <a:pt x="273" y="247"/>
                    </a:lnTo>
                    <a:lnTo>
                      <a:pt x="273" y="247"/>
                    </a:lnTo>
                    <a:lnTo>
                      <a:pt x="265" y="256"/>
                    </a:lnTo>
                    <a:lnTo>
                      <a:pt x="265" y="264"/>
                    </a:lnTo>
                    <a:lnTo>
                      <a:pt x="265" y="264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247" y="282"/>
                    </a:lnTo>
                    <a:lnTo>
                      <a:pt x="247" y="282"/>
                    </a:lnTo>
                    <a:lnTo>
                      <a:pt x="238" y="291"/>
                    </a:lnTo>
                    <a:lnTo>
                      <a:pt x="247" y="300"/>
                    </a:lnTo>
                    <a:lnTo>
                      <a:pt x="247" y="300"/>
                    </a:lnTo>
                    <a:lnTo>
                      <a:pt x="212" y="317"/>
                    </a:lnTo>
                    <a:lnTo>
                      <a:pt x="203" y="317"/>
                    </a:lnTo>
                    <a:lnTo>
                      <a:pt x="203" y="317"/>
                    </a:lnTo>
                    <a:lnTo>
                      <a:pt x="194" y="317"/>
                    </a:lnTo>
                    <a:lnTo>
                      <a:pt x="194" y="317"/>
                    </a:lnTo>
                    <a:lnTo>
                      <a:pt x="185" y="326"/>
                    </a:lnTo>
                    <a:lnTo>
                      <a:pt x="176" y="335"/>
                    </a:lnTo>
                    <a:lnTo>
                      <a:pt x="176" y="344"/>
                    </a:lnTo>
                    <a:lnTo>
                      <a:pt x="176" y="344"/>
                    </a:lnTo>
                    <a:lnTo>
                      <a:pt x="176" y="353"/>
                    </a:lnTo>
                    <a:lnTo>
                      <a:pt x="194" y="370"/>
                    </a:lnTo>
                    <a:lnTo>
                      <a:pt x="194" y="370"/>
                    </a:lnTo>
                    <a:lnTo>
                      <a:pt x="185" y="379"/>
                    </a:lnTo>
                    <a:lnTo>
                      <a:pt x="176" y="388"/>
                    </a:lnTo>
                    <a:lnTo>
                      <a:pt x="176" y="388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59" y="406"/>
                    </a:lnTo>
                    <a:lnTo>
                      <a:pt x="141" y="406"/>
                    </a:lnTo>
                    <a:lnTo>
                      <a:pt x="141" y="406"/>
                    </a:lnTo>
                    <a:lnTo>
                      <a:pt x="132" y="406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32"/>
                    </a:lnTo>
                    <a:lnTo>
                      <a:pt x="123" y="432"/>
                    </a:lnTo>
                    <a:lnTo>
                      <a:pt x="97" y="432"/>
                    </a:lnTo>
                    <a:lnTo>
                      <a:pt x="97" y="432"/>
                    </a:lnTo>
                    <a:lnTo>
                      <a:pt x="88" y="441"/>
                    </a:lnTo>
                    <a:lnTo>
                      <a:pt x="88" y="450"/>
                    </a:lnTo>
                    <a:lnTo>
                      <a:pt x="88" y="450"/>
                    </a:lnTo>
                    <a:lnTo>
                      <a:pt x="79" y="459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97" y="485"/>
                    </a:lnTo>
                    <a:lnTo>
                      <a:pt x="97" y="485"/>
                    </a:lnTo>
                    <a:lnTo>
                      <a:pt x="79" y="494"/>
                    </a:lnTo>
                    <a:lnTo>
                      <a:pt x="71" y="512"/>
                    </a:lnTo>
                    <a:lnTo>
                      <a:pt x="71" y="512"/>
                    </a:lnTo>
                    <a:lnTo>
                      <a:pt x="53" y="520"/>
                    </a:lnTo>
                    <a:lnTo>
                      <a:pt x="53" y="520"/>
                    </a:lnTo>
                    <a:lnTo>
                      <a:pt x="44" y="520"/>
                    </a:lnTo>
                    <a:lnTo>
                      <a:pt x="44" y="520"/>
                    </a:lnTo>
                    <a:lnTo>
                      <a:pt x="18" y="529"/>
                    </a:lnTo>
                    <a:lnTo>
                      <a:pt x="9" y="52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0" y="556"/>
                    </a:lnTo>
                    <a:lnTo>
                      <a:pt x="0" y="573"/>
                    </a:lnTo>
                    <a:lnTo>
                      <a:pt x="0" y="573"/>
                    </a:lnTo>
                    <a:lnTo>
                      <a:pt x="9" y="58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1BC15757-5818-4144-9D5D-4B3180E37E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338" y="3071813"/>
                <a:ext cx="101600" cy="107950"/>
              </a:xfrm>
              <a:custGeom>
                <a:avLst/>
                <a:gdLst>
                  <a:gd name="T0" fmla="*/ 159 w 283"/>
                  <a:gd name="T1" fmla="*/ 256 h 301"/>
                  <a:gd name="T2" fmla="*/ 194 w 283"/>
                  <a:gd name="T3" fmla="*/ 247 h 301"/>
                  <a:gd name="T4" fmla="*/ 212 w 283"/>
                  <a:gd name="T5" fmla="*/ 247 h 301"/>
                  <a:gd name="T6" fmla="*/ 229 w 283"/>
                  <a:gd name="T7" fmla="*/ 247 h 301"/>
                  <a:gd name="T8" fmla="*/ 238 w 283"/>
                  <a:gd name="T9" fmla="*/ 247 h 301"/>
                  <a:gd name="T10" fmla="*/ 247 w 283"/>
                  <a:gd name="T11" fmla="*/ 212 h 301"/>
                  <a:gd name="T12" fmla="*/ 238 w 283"/>
                  <a:gd name="T13" fmla="*/ 106 h 301"/>
                  <a:gd name="T14" fmla="*/ 238 w 283"/>
                  <a:gd name="T15" fmla="*/ 106 h 301"/>
                  <a:gd name="T16" fmla="*/ 247 w 283"/>
                  <a:gd name="T17" fmla="*/ 97 h 301"/>
                  <a:gd name="T18" fmla="*/ 247 w 283"/>
                  <a:gd name="T19" fmla="*/ 97 h 301"/>
                  <a:gd name="T20" fmla="*/ 264 w 283"/>
                  <a:gd name="T21" fmla="*/ 88 h 301"/>
                  <a:gd name="T22" fmla="*/ 282 w 283"/>
                  <a:gd name="T23" fmla="*/ 80 h 301"/>
                  <a:gd name="T24" fmla="*/ 282 w 283"/>
                  <a:gd name="T25" fmla="*/ 62 h 301"/>
                  <a:gd name="T26" fmla="*/ 273 w 283"/>
                  <a:gd name="T27" fmla="*/ 36 h 301"/>
                  <a:gd name="T28" fmla="*/ 247 w 283"/>
                  <a:gd name="T29" fmla="*/ 9 h 301"/>
                  <a:gd name="T30" fmla="*/ 220 w 283"/>
                  <a:gd name="T31" fmla="*/ 0 h 301"/>
                  <a:gd name="T32" fmla="*/ 194 w 283"/>
                  <a:gd name="T33" fmla="*/ 9 h 301"/>
                  <a:gd name="T34" fmla="*/ 185 w 283"/>
                  <a:gd name="T35" fmla="*/ 9 h 301"/>
                  <a:gd name="T36" fmla="*/ 176 w 283"/>
                  <a:gd name="T37" fmla="*/ 18 h 301"/>
                  <a:gd name="T38" fmla="*/ 159 w 283"/>
                  <a:gd name="T39" fmla="*/ 27 h 301"/>
                  <a:gd name="T40" fmla="*/ 159 w 283"/>
                  <a:gd name="T41" fmla="*/ 44 h 301"/>
                  <a:gd name="T42" fmla="*/ 150 w 283"/>
                  <a:gd name="T43" fmla="*/ 53 h 301"/>
                  <a:gd name="T44" fmla="*/ 141 w 283"/>
                  <a:gd name="T45" fmla="*/ 62 h 301"/>
                  <a:gd name="T46" fmla="*/ 123 w 283"/>
                  <a:gd name="T47" fmla="*/ 62 h 301"/>
                  <a:gd name="T48" fmla="*/ 114 w 283"/>
                  <a:gd name="T49" fmla="*/ 62 h 301"/>
                  <a:gd name="T50" fmla="*/ 88 w 283"/>
                  <a:gd name="T51" fmla="*/ 71 h 301"/>
                  <a:gd name="T52" fmla="*/ 88 w 283"/>
                  <a:gd name="T53" fmla="*/ 80 h 301"/>
                  <a:gd name="T54" fmla="*/ 62 w 283"/>
                  <a:gd name="T55" fmla="*/ 80 h 301"/>
                  <a:gd name="T56" fmla="*/ 35 w 283"/>
                  <a:gd name="T57" fmla="*/ 80 h 301"/>
                  <a:gd name="T58" fmla="*/ 17 w 283"/>
                  <a:gd name="T59" fmla="*/ 80 h 301"/>
                  <a:gd name="T60" fmla="*/ 17 w 283"/>
                  <a:gd name="T61" fmla="*/ 97 h 301"/>
                  <a:gd name="T62" fmla="*/ 26 w 283"/>
                  <a:gd name="T63" fmla="*/ 106 h 301"/>
                  <a:gd name="T64" fmla="*/ 35 w 283"/>
                  <a:gd name="T65" fmla="*/ 115 h 301"/>
                  <a:gd name="T66" fmla="*/ 26 w 283"/>
                  <a:gd name="T67" fmla="*/ 115 h 301"/>
                  <a:gd name="T68" fmla="*/ 26 w 283"/>
                  <a:gd name="T69" fmla="*/ 124 h 301"/>
                  <a:gd name="T70" fmla="*/ 17 w 283"/>
                  <a:gd name="T71" fmla="*/ 133 h 301"/>
                  <a:gd name="T72" fmla="*/ 35 w 283"/>
                  <a:gd name="T73" fmla="*/ 159 h 301"/>
                  <a:gd name="T74" fmla="*/ 44 w 283"/>
                  <a:gd name="T75" fmla="*/ 168 h 301"/>
                  <a:gd name="T76" fmla="*/ 53 w 283"/>
                  <a:gd name="T77" fmla="*/ 168 h 301"/>
                  <a:gd name="T78" fmla="*/ 53 w 283"/>
                  <a:gd name="T79" fmla="*/ 168 h 301"/>
                  <a:gd name="T80" fmla="*/ 62 w 283"/>
                  <a:gd name="T81" fmla="*/ 177 h 301"/>
                  <a:gd name="T82" fmla="*/ 53 w 283"/>
                  <a:gd name="T83" fmla="*/ 186 h 301"/>
                  <a:gd name="T84" fmla="*/ 44 w 283"/>
                  <a:gd name="T85" fmla="*/ 194 h 301"/>
                  <a:gd name="T86" fmla="*/ 35 w 283"/>
                  <a:gd name="T87" fmla="*/ 212 h 301"/>
                  <a:gd name="T88" fmla="*/ 17 w 283"/>
                  <a:gd name="T89" fmla="*/ 230 h 301"/>
                  <a:gd name="T90" fmla="*/ 9 w 283"/>
                  <a:gd name="T91" fmla="*/ 239 h 301"/>
                  <a:gd name="T92" fmla="*/ 0 w 283"/>
                  <a:gd name="T93" fmla="*/ 247 h 301"/>
                  <a:gd name="T94" fmla="*/ 0 w 283"/>
                  <a:gd name="T95" fmla="*/ 256 h 301"/>
                  <a:gd name="T96" fmla="*/ 9 w 283"/>
                  <a:gd name="T97" fmla="*/ 265 h 301"/>
                  <a:gd name="T98" fmla="*/ 62 w 283"/>
                  <a:gd name="T99" fmla="*/ 300 h 301"/>
                  <a:gd name="T100" fmla="*/ 114 w 283"/>
                  <a:gd name="T101" fmla="*/ 292 h 301"/>
                  <a:gd name="T102" fmla="*/ 159 w 283"/>
                  <a:gd name="T103" fmla="*/ 256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3" h="301">
                    <a:moveTo>
                      <a:pt x="159" y="256"/>
                    </a:moveTo>
                    <a:lnTo>
                      <a:pt x="159" y="256"/>
                    </a:lnTo>
                    <a:lnTo>
                      <a:pt x="185" y="247"/>
                    </a:lnTo>
                    <a:lnTo>
                      <a:pt x="194" y="247"/>
                    </a:lnTo>
                    <a:lnTo>
                      <a:pt x="194" y="247"/>
                    </a:lnTo>
                    <a:lnTo>
                      <a:pt x="212" y="247"/>
                    </a:lnTo>
                    <a:lnTo>
                      <a:pt x="229" y="247"/>
                    </a:lnTo>
                    <a:lnTo>
                      <a:pt x="229" y="247"/>
                    </a:lnTo>
                    <a:lnTo>
                      <a:pt x="238" y="247"/>
                    </a:lnTo>
                    <a:lnTo>
                      <a:pt x="238" y="247"/>
                    </a:lnTo>
                    <a:lnTo>
                      <a:pt x="247" y="230"/>
                    </a:lnTo>
                    <a:lnTo>
                      <a:pt x="247" y="212"/>
                    </a:lnTo>
                    <a:lnTo>
                      <a:pt x="256" y="177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64" y="88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82" y="71"/>
                    </a:lnTo>
                    <a:lnTo>
                      <a:pt x="282" y="62"/>
                    </a:lnTo>
                    <a:lnTo>
                      <a:pt x="282" y="62"/>
                    </a:lnTo>
                    <a:lnTo>
                      <a:pt x="273" y="36"/>
                    </a:lnTo>
                    <a:lnTo>
                      <a:pt x="247" y="9"/>
                    </a:lnTo>
                    <a:lnTo>
                      <a:pt x="247" y="9"/>
                    </a:lnTo>
                    <a:lnTo>
                      <a:pt x="238" y="0"/>
                    </a:lnTo>
                    <a:lnTo>
                      <a:pt x="220" y="0"/>
                    </a:lnTo>
                    <a:lnTo>
                      <a:pt x="194" y="9"/>
                    </a:lnTo>
                    <a:lnTo>
                      <a:pt x="194" y="9"/>
                    </a:lnTo>
                    <a:lnTo>
                      <a:pt x="185" y="9"/>
                    </a:lnTo>
                    <a:lnTo>
                      <a:pt x="185" y="9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67" y="18"/>
                    </a:lnTo>
                    <a:lnTo>
                      <a:pt x="159" y="27"/>
                    </a:lnTo>
                    <a:lnTo>
                      <a:pt x="159" y="27"/>
                    </a:lnTo>
                    <a:lnTo>
                      <a:pt x="159" y="44"/>
                    </a:lnTo>
                    <a:lnTo>
                      <a:pt x="159" y="44"/>
                    </a:lnTo>
                    <a:lnTo>
                      <a:pt x="150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23" y="62"/>
                    </a:lnTo>
                    <a:lnTo>
                      <a:pt x="123" y="62"/>
                    </a:lnTo>
                    <a:lnTo>
                      <a:pt x="114" y="62"/>
                    </a:lnTo>
                    <a:lnTo>
                      <a:pt x="114" y="62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62" y="80"/>
                    </a:lnTo>
                    <a:lnTo>
                      <a:pt x="62" y="80"/>
                    </a:lnTo>
                    <a:lnTo>
                      <a:pt x="53" y="80"/>
                    </a:lnTo>
                    <a:lnTo>
                      <a:pt x="35" y="80"/>
                    </a:lnTo>
                    <a:lnTo>
                      <a:pt x="35" y="80"/>
                    </a:lnTo>
                    <a:lnTo>
                      <a:pt x="17" y="80"/>
                    </a:lnTo>
                    <a:lnTo>
                      <a:pt x="17" y="97"/>
                    </a:lnTo>
                    <a:lnTo>
                      <a:pt x="17" y="97"/>
                    </a:lnTo>
                    <a:lnTo>
                      <a:pt x="17" y="106"/>
                    </a:lnTo>
                    <a:lnTo>
                      <a:pt x="26" y="106"/>
                    </a:lnTo>
                    <a:lnTo>
                      <a:pt x="26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26" y="115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26" y="150"/>
                    </a:lnTo>
                    <a:lnTo>
                      <a:pt x="35" y="159"/>
                    </a:lnTo>
                    <a:lnTo>
                      <a:pt x="35" y="159"/>
                    </a:lnTo>
                    <a:lnTo>
                      <a:pt x="44" y="168"/>
                    </a:lnTo>
                    <a:lnTo>
                      <a:pt x="44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62" y="177"/>
                    </a:lnTo>
                    <a:lnTo>
                      <a:pt x="62" y="177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44" y="194"/>
                    </a:lnTo>
                    <a:lnTo>
                      <a:pt x="35" y="212"/>
                    </a:lnTo>
                    <a:lnTo>
                      <a:pt x="35" y="212"/>
                    </a:lnTo>
                    <a:lnTo>
                      <a:pt x="35" y="221"/>
                    </a:lnTo>
                    <a:lnTo>
                      <a:pt x="17" y="230"/>
                    </a:lnTo>
                    <a:lnTo>
                      <a:pt x="17" y="230"/>
                    </a:lnTo>
                    <a:lnTo>
                      <a:pt x="9" y="239"/>
                    </a:lnTo>
                    <a:lnTo>
                      <a:pt x="9" y="239"/>
                    </a:lnTo>
                    <a:lnTo>
                      <a:pt x="0" y="247"/>
                    </a:lnTo>
                    <a:lnTo>
                      <a:pt x="0" y="247"/>
                    </a:lnTo>
                    <a:lnTo>
                      <a:pt x="0" y="256"/>
                    </a:lnTo>
                    <a:lnTo>
                      <a:pt x="9" y="265"/>
                    </a:lnTo>
                    <a:lnTo>
                      <a:pt x="9" y="265"/>
                    </a:lnTo>
                    <a:lnTo>
                      <a:pt x="35" y="292"/>
                    </a:lnTo>
                    <a:lnTo>
                      <a:pt x="62" y="300"/>
                    </a:lnTo>
                    <a:lnTo>
                      <a:pt x="62" y="300"/>
                    </a:lnTo>
                    <a:lnTo>
                      <a:pt x="114" y="292"/>
                    </a:lnTo>
                    <a:lnTo>
                      <a:pt x="141" y="274"/>
                    </a:lnTo>
                    <a:lnTo>
                      <a:pt x="159" y="25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6A4E17DA-5710-E14B-9E12-385085DD1E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6888" y="2973388"/>
                <a:ext cx="171450" cy="241300"/>
              </a:xfrm>
              <a:custGeom>
                <a:avLst/>
                <a:gdLst>
                  <a:gd name="T0" fmla="*/ 27 w 478"/>
                  <a:gd name="T1" fmla="*/ 203 h 671"/>
                  <a:gd name="T2" fmla="*/ 27 w 478"/>
                  <a:gd name="T3" fmla="*/ 229 h 671"/>
                  <a:gd name="T4" fmla="*/ 53 w 478"/>
                  <a:gd name="T5" fmla="*/ 264 h 671"/>
                  <a:gd name="T6" fmla="*/ 80 w 478"/>
                  <a:gd name="T7" fmla="*/ 282 h 671"/>
                  <a:gd name="T8" fmla="*/ 71 w 478"/>
                  <a:gd name="T9" fmla="*/ 300 h 671"/>
                  <a:gd name="T10" fmla="*/ 106 w 478"/>
                  <a:gd name="T11" fmla="*/ 326 h 671"/>
                  <a:gd name="T12" fmla="*/ 168 w 478"/>
                  <a:gd name="T13" fmla="*/ 300 h 671"/>
                  <a:gd name="T14" fmla="*/ 159 w 478"/>
                  <a:gd name="T15" fmla="*/ 326 h 671"/>
                  <a:gd name="T16" fmla="*/ 177 w 478"/>
                  <a:gd name="T17" fmla="*/ 361 h 671"/>
                  <a:gd name="T18" fmla="*/ 185 w 478"/>
                  <a:gd name="T19" fmla="*/ 370 h 671"/>
                  <a:gd name="T20" fmla="*/ 159 w 478"/>
                  <a:gd name="T21" fmla="*/ 423 h 671"/>
                  <a:gd name="T22" fmla="*/ 115 w 478"/>
                  <a:gd name="T23" fmla="*/ 414 h 671"/>
                  <a:gd name="T24" fmla="*/ 97 w 478"/>
                  <a:gd name="T25" fmla="*/ 441 h 671"/>
                  <a:gd name="T26" fmla="*/ 97 w 478"/>
                  <a:gd name="T27" fmla="*/ 476 h 671"/>
                  <a:gd name="T28" fmla="*/ 115 w 478"/>
                  <a:gd name="T29" fmla="*/ 503 h 671"/>
                  <a:gd name="T30" fmla="*/ 53 w 478"/>
                  <a:gd name="T31" fmla="*/ 529 h 671"/>
                  <a:gd name="T32" fmla="*/ 97 w 478"/>
                  <a:gd name="T33" fmla="*/ 556 h 671"/>
                  <a:gd name="T34" fmla="*/ 106 w 478"/>
                  <a:gd name="T35" fmla="*/ 556 h 671"/>
                  <a:gd name="T36" fmla="*/ 141 w 478"/>
                  <a:gd name="T37" fmla="*/ 565 h 671"/>
                  <a:gd name="T38" fmla="*/ 185 w 478"/>
                  <a:gd name="T39" fmla="*/ 573 h 671"/>
                  <a:gd name="T40" fmla="*/ 97 w 478"/>
                  <a:gd name="T41" fmla="*/ 609 h 671"/>
                  <a:gd name="T42" fmla="*/ 71 w 478"/>
                  <a:gd name="T43" fmla="*/ 670 h 671"/>
                  <a:gd name="T44" fmla="*/ 106 w 478"/>
                  <a:gd name="T45" fmla="*/ 662 h 671"/>
                  <a:gd name="T46" fmla="*/ 141 w 478"/>
                  <a:gd name="T47" fmla="*/ 662 h 671"/>
                  <a:gd name="T48" fmla="*/ 168 w 478"/>
                  <a:gd name="T49" fmla="*/ 653 h 671"/>
                  <a:gd name="T50" fmla="*/ 212 w 478"/>
                  <a:gd name="T51" fmla="*/ 635 h 671"/>
                  <a:gd name="T52" fmla="*/ 274 w 478"/>
                  <a:gd name="T53" fmla="*/ 626 h 671"/>
                  <a:gd name="T54" fmla="*/ 300 w 478"/>
                  <a:gd name="T55" fmla="*/ 635 h 671"/>
                  <a:gd name="T56" fmla="*/ 424 w 478"/>
                  <a:gd name="T57" fmla="*/ 600 h 671"/>
                  <a:gd name="T58" fmla="*/ 441 w 478"/>
                  <a:gd name="T59" fmla="*/ 565 h 671"/>
                  <a:gd name="T60" fmla="*/ 441 w 478"/>
                  <a:gd name="T61" fmla="*/ 538 h 671"/>
                  <a:gd name="T62" fmla="*/ 477 w 478"/>
                  <a:gd name="T63" fmla="*/ 476 h 671"/>
                  <a:gd name="T64" fmla="*/ 441 w 478"/>
                  <a:gd name="T65" fmla="*/ 450 h 671"/>
                  <a:gd name="T66" fmla="*/ 388 w 478"/>
                  <a:gd name="T67" fmla="*/ 450 h 671"/>
                  <a:gd name="T68" fmla="*/ 380 w 478"/>
                  <a:gd name="T69" fmla="*/ 414 h 671"/>
                  <a:gd name="T70" fmla="*/ 371 w 478"/>
                  <a:gd name="T71" fmla="*/ 406 h 671"/>
                  <a:gd name="T72" fmla="*/ 362 w 478"/>
                  <a:gd name="T73" fmla="*/ 353 h 671"/>
                  <a:gd name="T74" fmla="*/ 291 w 478"/>
                  <a:gd name="T75" fmla="*/ 264 h 671"/>
                  <a:gd name="T76" fmla="*/ 265 w 478"/>
                  <a:gd name="T77" fmla="*/ 238 h 671"/>
                  <a:gd name="T78" fmla="*/ 238 w 478"/>
                  <a:gd name="T79" fmla="*/ 211 h 671"/>
                  <a:gd name="T80" fmla="*/ 221 w 478"/>
                  <a:gd name="T81" fmla="*/ 194 h 671"/>
                  <a:gd name="T82" fmla="*/ 265 w 478"/>
                  <a:gd name="T83" fmla="*/ 88 h 671"/>
                  <a:gd name="T84" fmla="*/ 203 w 478"/>
                  <a:gd name="T85" fmla="*/ 70 h 671"/>
                  <a:gd name="T86" fmla="*/ 150 w 478"/>
                  <a:gd name="T87" fmla="*/ 79 h 671"/>
                  <a:gd name="T88" fmla="*/ 141 w 478"/>
                  <a:gd name="T89" fmla="*/ 79 h 671"/>
                  <a:gd name="T90" fmla="*/ 185 w 478"/>
                  <a:gd name="T91" fmla="*/ 26 h 671"/>
                  <a:gd name="T92" fmla="*/ 168 w 478"/>
                  <a:gd name="T93" fmla="*/ 0 h 671"/>
                  <a:gd name="T94" fmla="*/ 88 w 478"/>
                  <a:gd name="T95" fmla="*/ 8 h 671"/>
                  <a:gd name="T96" fmla="*/ 53 w 478"/>
                  <a:gd name="T97" fmla="*/ 61 h 671"/>
                  <a:gd name="T98" fmla="*/ 35 w 478"/>
                  <a:gd name="T99" fmla="*/ 79 h 671"/>
                  <a:gd name="T100" fmla="*/ 35 w 478"/>
                  <a:gd name="T101" fmla="*/ 105 h 671"/>
                  <a:gd name="T102" fmla="*/ 27 w 478"/>
                  <a:gd name="T103" fmla="*/ 141 h 671"/>
                  <a:gd name="T104" fmla="*/ 0 w 478"/>
                  <a:gd name="T105" fmla="*/ 176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8" h="671">
                    <a:moveTo>
                      <a:pt x="27" y="203"/>
                    </a:move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35" y="203"/>
                    </a:lnTo>
                    <a:lnTo>
                      <a:pt x="35" y="203"/>
                    </a:lnTo>
                    <a:lnTo>
                      <a:pt x="27" y="220"/>
                    </a:lnTo>
                    <a:lnTo>
                      <a:pt x="27" y="220"/>
                    </a:lnTo>
                    <a:lnTo>
                      <a:pt x="27" y="229"/>
                    </a:lnTo>
                    <a:lnTo>
                      <a:pt x="27" y="229"/>
                    </a:lnTo>
                    <a:lnTo>
                      <a:pt x="27" y="238"/>
                    </a:lnTo>
                    <a:lnTo>
                      <a:pt x="27" y="238"/>
                    </a:lnTo>
                    <a:lnTo>
                      <a:pt x="35" y="256"/>
                    </a:lnTo>
                    <a:lnTo>
                      <a:pt x="44" y="264"/>
                    </a:lnTo>
                    <a:lnTo>
                      <a:pt x="53" y="264"/>
                    </a:lnTo>
                    <a:lnTo>
                      <a:pt x="53" y="264"/>
                    </a:lnTo>
                    <a:lnTo>
                      <a:pt x="71" y="256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88" y="256"/>
                    </a:lnTo>
                    <a:lnTo>
                      <a:pt x="88" y="256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71" y="291"/>
                    </a:lnTo>
                    <a:lnTo>
                      <a:pt x="71" y="291"/>
                    </a:lnTo>
                    <a:lnTo>
                      <a:pt x="71" y="300"/>
                    </a:lnTo>
                    <a:lnTo>
                      <a:pt x="71" y="309"/>
                    </a:lnTo>
                    <a:lnTo>
                      <a:pt x="71" y="309"/>
                    </a:lnTo>
                    <a:lnTo>
                      <a:pt x="71" y="317"/>
                    </a:lnTo>
                    <a:lnTo>
                      <a:pt x="80" y="326"/>
                    </a:lnTo>
                    <a:lnTo>
                      <a:pt x="106" y="326"/>
                    </a:lnTo>
                    <a:lnTo>
                      <a:pt x="106" y="326"/>
                    </a:lnTo>
                    <a:lnTo>
                      <a:pt x="133" y="317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17"/>
                    </a:lnTo>
                    <a:lnTo>
                      <a:pt x="168" y="317"/>
                    </a:lnTo>
                    <a:lnTo>
                      <a:pt x="159" y="326"/>
                    </a:lnTo>
                    <a:lnTo>
                      <a:pt x="159" y="335"/>
                    </a:lnTo>
                    <a:lnTo>
                      <a:pt x="159" y="335"/>
                    </a:lnTo>
                    <a:lnTo>
                      <a:pt x="159" y="353"/>
                    </a:lnTo>
                    <a:lnTo>
                      <a:pt x="168" y="353"/>
                    </a:lnTo>
                    <a:lnTo>
                      <a:pt x="168" y="353"/>
                    </a:lnTo>
                    <a:lnTo>
                      <a:pt x="177" y="361"/>
                    </a:lnTo>
                    <a:lnTo>
                      <a:pt x="177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70"/>
                    </a:lnTo>
                    <a:lnTo>
                      <a:pt x="185" y="370"/>
                    </a:lnTo>
                    <a:lnTo>
                      <a:pt x="185" y="388"/>
                    </a:lnTo>
                    <a:lnTo>
                      <a:pt x="185" y="406"/>
                    </a:lnTo>
                    <a:lnTo>
                      <a:pt x="185" y="423"/>
                    </a:lnTo>
                    <a:lnTo>
                      <a:pt x="185" y="423"/>
                    </a:lnTo>
                    <a:lnTo>
                      <a:pt x="159" y="423"/>
                    </a:lnTo>
                    <a:lnTo>
                      <a:pt x="159" y="423"/>
                    </a:lnTo>
                    <a:lnTo>
                      <a:pt x="141" y="423"/>
                    </a:lnTo>
                    <a:lnTo>
                      <a:pt x="133" y="423"/>
                    </a:lnTo>
                    <a:lnTo>
                      <a:pt x="133" y="423"/>
                    </a:lnTo>
                    <a:lnTo>
                      <a:pt x="124" y="414"/>
                    </a:lnTo>
                    <a:lnTo>
                      <a:pt x="115" y="414"/>
                    </a:lnTo>
                    <a:lnTo>
                      <a:pt x="115" y="414"/>
                    </a:lnTo>
                    <a:lnTo>
                      <a:pt x="106" y="423"/>
                    </a:lnTo>
                    <a:lnTo>
                      <a:pt x="106" y="441"/>
                    </a:lnTo>
                    <a:lnTo>
                      <a:pt x="106" y="441"/>
                    </a:lnTo>
                    <a:lnTo>
                      <a:pt x="97" y="441"/>
                    </a:lnTo>
                    <a:lnTo>
                      <a:pt x="97" y="441"/>
                    </a:lnTo>
                    <a:lnTo>
                      <a:pt x="97" y="450"/>
                    </a:lnTo>
                    <a:lnTo>
                      <a:pt x="97" y="450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15" y="485"/>
                    </a:lnTo>
                    <a:lnTo>
                      <a:pt x="115" y="485"/>
                    </a:lnTo>
                    <a:lnTo>
                      <a:pt x="124" y="485"/>
                    </a:lnTo>
                    <a:lnTo>
                      <a:pt x="124" y="485"/>
                    </a:lnTo>
                    <a:lnTo>
                      <a:pt x="115" y="503"/>
                    </a:lnTo>
                    <a:lnTo>
                      <a:pt x="80" y="520"/>
                    </a:lnTo>
                    <a:lnTo>
                      <a:pt x="71" y="520"/>
                    </a:lnTo>
                    <a:lnTo>
                      <a:pt x="71" y="520"/>
                    </a:lnTo>
                    <a:lnTo>
                      <a:pt x="62" y="520"/>
                    </a:lnTo>
                    <a:lnTo>
                      <a:pt x="53" y="529"/>
                    </a:lnTo>
                    <a:lnTo>
                      <a:pt x="53" y="529"/>
                    </a:lnTo>
                    <a:lnTo>
                      <a:pt x="53" y="538"/>
                    </a:lnTo>
                    <a:lnTo>
                      <a:pt x="62" y="547"/>
                    </a:lnTo>
                    <a:lnTo>
                      <a:pt x="62" y="547"/>
                    </a:lnTo>
                    <a:lnTo>
                      <a:pt x="80" y="556"/>
                    </a:lnTo>
                    <a:lnTo>
                      <a:pt x="88" y="556"/>
                    </a:lnTo>
                    <a:lnTo>
                      <a:pt x="97" y="556"/>
                    </a:lnTo>
                    <a:lnTo>
                      <a:pt x="97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24" y="565"/>
                    </a:lnTo>
                    <a:lnTo>
                      <a:pt x="133" y="565"/>
                    </a:lnTo>
                    <a:lnTo>
                      <a:pt x="133" y="565"/>
                    </a:lnTo>
                    <a:lnTo>
                      <a:pt x="141" y="565"/>
                    </a:lnTo>
                    <a:lnTo>
                      <a:pt x="141" y="565"/>
                    </a:lnTo>
                    <a:lnTo>
                      <a:pt x="150" y="573"/>
                    </a:lnTo>
                    <a:lnTo>
                      <a:pt x="150" y="573"/>
                    </a:lnTo>
                    <a:lnTo>
                      <a:pt x="168" y="573"/>
                    </a:lnTo>
                    <a:lnTo>
                      <a:pt x="168" y="573"/>
                    </a:lnTo>
                    <a:lnTo>
                      <a:pt x="185" y="573"/>
                    </a:lnTo>
                    <a:lnTo>
                      <a:pt x="185" y="573"/>
                    </a:lnTo>
                    <a:lnTo>
                      <a:pt x="177" y="573"/>
                    </a:lnTo>
                    <a:lnTo>
                      <a:pt x="141" y="573"/>
                    </a:lnTo>
                    <a:lnTo>
                      <a:pt x="141" y="573"/>
                    </a:lnTo>
                    <a:lnTo>
                      <a:pt x="133" y="582"/>
                    </a:lnTo>
                    <a:lnTo>
                      <a:pt x="133" y="582"/>
                    </a:lnTo>
                    <a:lnTo>
                      <a:pt x="97" y="609"/>
                    </a:lnTo>
                    <a:lnTo>
                      <a:pt x="62" y="644"/>
                    </a:lnTo>
                    <a:lnTo>
                      <a:pt x="62" y="644"/>
                    </a:lnTo>
                    <a:lnTo>
                      <a:pt x="53" y="653"/>
                    </a:lnTo>
                    <a:lnTo>
                      <a:pt x="62" y="670"/>
                    </a:lnTo>
                    <a:lnTo>
                      <a:pt x="62" y="670"/>
                    </a:lnTo>
                    <a:lnTo>
                      <a:pt x="71" y="670"/>
                    </a:lnTo>
                    <a:lnTo>
                      <a:pt x="71" y="670"/>
                    </a:lnTo>
                    <a:lnTo>
                      <a:pt x="80" y="670"/>
                    </a:lnTo>
                    <a:lnTo>
                      <a:pt x="80" y="670"/>
                    </a:lnTo>
                    <a:lnTo>
                      <a:pt x="97" y="662"/>
                    </a:lnTo>
                    <a:lnTo>
                      <a:pt x="97" y="662"/>
                    </a:lnTo>
                    <a:lnTo>
                      <a:pt x="106" y="662"/>
                    </a:lnTo>
                    <a:lnTo>
                      <a:pt x="106" y="662"/>
                    </a:lnTo>
                    <a:lnTo>
                      <a:pt x="115" y="653"/>
                    </a:lnTo>
                    <a:lnTo>
                      <a:pt x="124" y="662"/>
                    </a:lnTo>
                    <a:lnTo>
                      <a:pt x="124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59" y="662"/>
                    </a:lnTo>
                    <a:lnTo>
                      <a:pt x="159" y="653"/>
                    </a:lnTo>
                    <a:lnTo>
                      <a:pt x="159" y="653"/>
                    </a:lnTo>
                    <a:lnTo>
                      <a:pt x="168" y="653"/>
                    </a:lnTo>
                    <a:lnTo>
                      <a:pt x="168" y="653"/>
                    </a:lnTo>
                    <a:lnTo>
                      <a:pt x="168" y="644"/>
                    </a:lnTo>
                    <a:lnTo>
                      <a:pt x="185" y="644"/>
                    </a:lnTo>
                    <a:lnTo>
                      <a:pt x="185" y="644"/>
                    </a:lnTo>
                    <a:lnTo>
                      <a:pt x="194" y="635"/>
                    </a:lnTo>
                    <a:lnTo>
                      <a:pt x="194" y="635"/>
                    </a:lnTo>
                    <a:lnTo>
                      <a:pt x="212" y="635"/>
                    </a:lnTo>
                    <a:lnTo>
                      <a:pt x="212" y="635"/>
                    </a:lnTo>
                    <a:lnTo>
                      <a:pt x="230" y="635"/>
                    </a:lnTo>
                    <a:lnTo>
                      <a:pt x="238" y="635"/>
                    </a:lnTo>
                    <a:lnTo>
                      <a:pt x="256" y="617"/>
                    </a:lnTo>
                    <a:lnTo>
                      <a:pt x="256" y="617"/>
                    </a:lnTo>
                    <a:lnTo>
                      <a:pt x="274" y="626"/>
                    </a:lnTo>
                    <a:lnTo>
                      <a:pt x="274" y="626"/>
                    </a:lnTo>
                    <a:lnTo>
                      <a:pt x="283" y="626"/>
                    </a:lnTo>
                    <a:lnTo>
                      <a:pt x="283" y="626"/>
                    </a:lnTo>
                    <a:lnTo>
                      <a:pt x="291" y="635"/>
                    </a:lnTo>
                    <a:lnTo>
                      <a:pt x="300" y="635"/>
                    </a:lnTo>
                    <a:lnTo>
                      <a:pt x="300" y="635"/>
                    </a:lnTo>
                    <a:lnTo>
                      <a:pt x="327" y="626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406" y="609"/>
                    </a:lnTo>
                    <a:lnTo>
                      <a:pt x="424" y="600"/>
                    </a:lnTo>
                    <a:lnTo>
                      <a:pt x="441" y="591"/>
                    </a:lnTo>
                    <a:lnTo>
                      <a:pt x="441" y="591"/>
                    </a:lnTo>
                    <a:lnTo>
                      <a:pt x="450" y="582"/>
                    </a:lnTo>
                    <a:lnTo>
                      <a:pt x="441" y="573"/>
                    </a:lnTo>
                    <a:lnTo>
                      <a:pt x="441" y="573"/>
                    </a:lnTo>
                    <a:lnTo>
                      <a:pt x="441" y="565"/>
                    </a:lnTo>
                    <a:lnTo>
                      <a:pt x="433" y="565"/>
                    </a:lnTo>
                    <a:lnTo>
                      <a:pt x="415" y="565"/>
                    </a:lnTo>
                    <a:lnTo>
                      <a:pt x="415" y="565"/>
                    </a:lnTo>
                    <a:lnTo>
                      <a:pt x="424" y="547"/>
                    </a:lnTo>
                    <a:lnTo>
                      <a:pt x="424" y="547"/>
                    </a:lnTo>
                    <a:lnTo>
                      <a:pt x="441" y="538"/>
                    </a:lnTo>
                    <a:lnTo>
                      <a:pt x="441" y="538"/>
                    </a:lnTo>
                    <a:lnTo>
                      <a:pt x="468" y="512"/>
                    </a:lnTo>
                    <a:lnTo>
                      <a:pt x="477" y="503"/>
                    </a:lnTo>
                    <a:lnTo>
                      <a:pt x="477" y="485"/>
                    </a:lnTo>
                    <a:lnTo>
                      <a:pt x="477" y="485"/>
                    </a:lnTo>
                    <a:lnTo>
                      <a:pt x="477" y="476"/>
                    </a:lnTo>
                    <a:lnTo>
                      <a:pt x="468" y="467"/>
                    </a:lnTo>
                    <a:lnTo>
                      <a:pt x="468" y="467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41" y="450"/>
                    </a:lnTo>
                    <a:lnTo>
                      <a:pt x="415" y="441"/>
                    </a:lnTo>
                    <a:lnTo>
                      <a:pt x="415" y="441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97" y="459"/>
                    </a:lnTo>
                    <a:lnTo>
                      <a:pt x="388" y="450"/>
                    </a:lnTo>
                    <a:lnTo>
                      <a:pt x="388" y="450"/>
                    </a:lnTo>
                    <a:lnTo>
                      <a:pt x="388" y="441"/>
                    </a:lnTo>
                    <a:lnTo>
                      <a:pt x="388" y="441"/>
                    </a:lnTo>
                    <a:lnTo>
                      <a:pt x="388" y="432"/>
                    </a:lnTo>
                    <a:lnTo>
                      <a:pt x="388" y="432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06"/>
                    </a:lnTo>
                    <a:lnTo>
                      <a:pt x="380" y="406"/>
                    </a:lnTo>
                    <a:lnTo>
                      <a:pt x="371" y="406"/>
                    </a:lnTo>
                    <a:lnTo>
                      <a:pt x="371" y="406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62" y="353"/>
                    </a:lnTo>
                    <a:lnTo>
                      <a:pt x="344" y="335"/>
                    </a:lnTo>
                    <a:lnTo>
                      <a:pt x="327" y="317"/>
                    </a:lnTo>
                    <a:lnTo>
                      <a:pt x="327" y="317"/>
                    </a:lnTo>
                    <a:lnTo>
                      <a:pt x="300" y="309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47"/>
                    </a:lnTo>
                    <a:lnTo>
                      <a:pt x="283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56" y="229"/>
                    </a:lnTo>
                    <a:lnTo>
                      <a:pt x="256" y="229"/>
                    </a:lnTo>
                    <a:lnTo>
                      <a:pt x="247" y="220"/>
                    </a:lnTo>
                    <a:lnTo>
                      <a:pt x="247" y="220"/>
                    </a:lnTo>
                    <a:lnTo>
                      <a:pt x="238" y="211"/>
                    </a:lnTo>
                    <a:lnTo>
                      <a:pt x="221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21" y="194"/>
                    </a:lnTo>
                    <a:lnTo>
                      <a:pt x="221" y="194"/>
                    </a:lnTo>
                    <a:lnTo>
                      <a:pt x="238" y="176"/>
                    </a:lnTo>
                    <a:lnTo>
                      <a:pt x="256" y="141"/>
                    </a:lnTo>
                    <a:lnTo>
                      <a:pt x="265" y="97"/>
                    </a:lnTo>
                    <a:lnTo>
                      <a:pt x="265" y="97"/>
                    </a:lnTo>
                    <a:lnTo>
                      <a:pt x="265" y="88"/>
                    </a:lnTo>
                    <a:lnTo>
                      <a:pt x="265" y="88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03" y="70"/>
                    </a:lnTo>
                    <a:lnTo>
                      <a:pt x="203" y="70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59" y="61"/>
                    </a:lnTo>
                    <a:lnTo>
                      <a:pt x="177" y="44"/>
                    </a:lnTo>
                    <a:lnTo>
                      <a:pt x="185" y="35"/>
                    </a:lnTo>
                    <a:lnTo>
                      <a:pt x="185" y="35"/>
                    </a:lnTo>
                    <a:lnTo>
                      <a:pt x="185" y="26"/>
                    </a:lnTo>
                    <a:lnTo>
                      <a:pt x="185" y="17"/>
                    </a:lnTo>
                    <a:lnTo>
                      <a:pt x="185" y="17"/>
                    </a:lnTo>
                    <a:lnTo>
                      <a:pt x="185" y="8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50" y="8"/>
                    </a:lnTo>
                    <a:lnTo>
                      <a:pt x="150" y="8"/>
                    </a:lnTo>
                    <a:lnTo>
                      <a:pt x="141" y="8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88" y="8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62" y="35"/>
                    </a:lnTo>
                    <a:lnTo>
                      <a:pt x="53" y="61"/>
                    </a:lnTo>
                    <a:lnTo>
                      <a:pt x="53" y="61"/>
                    </a:lnTo>
                    <a:lnTo>
                      <a:pt x="53" y="70"/>
                    </a:lnTo>
                    <a:lnTo>
                      <a:pt x="53" y="70"/>
                    </a:lnTo>
                    <a:lnTo>
                      <a:pt x="44" y="79"/>
                    </a:lnTo>
                    <a:lnTo>
                      <a:pt x="44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35" y="97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27" y="114"/>
                    </a:lnTo>
                    <a:lnTo>
                      <a:pt x="27" y="114"/>
                    </a:lnTo>
                    <a:lnTo>
                      <a:pt x="18" y="123"/>
                    </a:lnTo>
                    <a:lnTo>
                      <a:pt x="18" y="123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94"/>
                    </a:lnTo>
                    <a:lnTo>
                      <a:pt x="9" y="194"/>
                    </a:lnTo>
                    <a:lnTo>
                      <a:pt x="27" y="20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D818EF34-0B55-9C4B-9989-56C9151883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513" y="3430588"/>
                <a:ext cx="38100" cy="57150"/>
              </a:xfrm>
              <a:custGeom>
                <a:avLst/>
                <a:gdLst>
                  <a:gd name="T0" fmla="*/ 45 w 107"/>
                  <a:gd name="T1" fmla="*/ 9 h 159"/>
                  <a:gd name="T2" fmla="*/ 45 w 107"/>
                  <a:gd name="T3" fmla="*/ 9 h 159"/>
                  <a:gd name="T4" fmla="*/ 36 w 107"/>
                  <a:gd name="T5" fmla="*/ 17 h 159"/>
                  <a:gd name="T6" fmla="*/ 36 w 107"/>
                  <a:gd name="T7" fmla="*/ 17 h 159"/>
                  <a:gd name="T8" fmla="*/ 27 w 107"/>
                  <a:gd name="T9" fmla="*/ 17 h 159"/>
                  <a:gd name="T10" fmla="*/ 18 w 107"/>
                  <a:gd name="T11" fmla="*/ 17 h 159"/>
                  <a:gd name="T12" fmla="*/ 18 w 107"/>
                  <a:gd name="T13" fmla="*/ 17 h 159"/>
                  <a:gd name="T14" fmla="*/ 0 w 107"/>
                  <a:gd name="T15" fmla="*/ 26 h 159"/>
                  <a:gd name="T16" fmla="*/ 0 w 107"/>
                  <a:gd name="T17" fmla="*/ 26 h 159"/>
                  <a:gd name="T18" fmla="*/ 0 w 107"/>
                  <a:gd name="T19" fmla="*/ 44 h 159"/>
                  <a:gd name="T20" fmla="*/ 0 w 107"/>
                  <a:gd name="T21" fmla="*/ 44 h 159"/>
                  <a:gd name="T22" fmla="*/ 9 w 107"/>
                  <a:gd name="T23" fmla="*/ 62 h 159"/>
                  <a:gd name="T24" fmla="*/ 9 w 107"/>
                  <a:gd name="T25" fmla="*/ 62 h 159"/>
                  <a:gd name="T26" fmla="*/ 18 w 107"/>
                  <a:gd name="T27" fmla="*/ 79 h 159"/>
                  <a:gd name="T28" fmla="*/ 18 w 107"/>
                  <a:gd name="T29" fmla="*/ 97 h 159"/>
                  <a:gd name="T30" fmla="*/ 18 w 107"/>
                  <a:gd name="T31" fmla="*/ 97 h 159"/>
                  <a:gd name="T32" fmla="*/ 18 w 107"/>
                  <a:gd name="T33" fmla="*/ 97 h 159"/>
                  <a:gd name="T34" fmla="*/ 18 w 107"/>
                  <a:gd name="T35" fmla="*/ 97 h 159"/>
                  <a:gd name="T36" fmla="*/ 18 w 107"/>
                  <a:gd name="T37" fmla="*/ 131 h 159"/>
                  <a:gd name="T38" fmla="*/ 36 w 107"/>
                  <a:gd name="T39" fmla="*/ 158 h 159"/>
                  <a:gd name="T40" fmla="*/ 36 w 107"/>
                  <a:gd name="T41" fmla="*/ 158 h 159"/>
                  <a:gd name="T42" fmla="*/ 45 w 107"/>
                  <a:gd name="T43" fmla="*/ 158 h 159"/>
                  <a:gd name="T44" fmla="*/ 45 w 107"/>
                  <a:gd name="T45" fmla="*/ 158 h 159"/>
                  <a:gd name="T46" fmla="*/ 53 w 107"/>
                  <a:gd name="T47" fmla="*/ 158 h 159"/>
                  <a:gd name="T48" fmla="*/ 53 w 107"/>
                  <a:gd name="T49" fmla="*/ 158 h 159"/>
                  <a:gd name="T50" fmla="*/ 71 w 107"/>
                  <a:gd name="T51" fmla="*/ 140 h 159"/>
                  <a:gd name="T52" fmla="*/ 80 w 107"/>
                  <a:gd name="T53" fmla="*/ 140 h 159"/>
                  <a:gd name="T54" fmla="*/ 80 w 107"/>
                  <a:gd name="T55" fmla="*/ 140 h 159"/>
                  <a:gd name="T56" fmla="*/ 97 w 107"/>
                  <a:gd name="T57" fmla="*/ 131 h 159"/>
                  <a:gd name="T58" fmla="*/ 97 w 107"/>
                  <a:gd name="T59" fmla="*/ 131 h 159"/>
                  <a:gd name="T60" fmla="*/ 106 w 107"/>
                  <a:gd name="T61" fmla="*/ 114 h 159"/>
                  <a:gd name="T62" fmla="*/ 106 w 107"/>
                  <a:gd name="T63" fmla="*/ 79 h 159"/>
                  <a:gd name="T64" fmla="*/ 106 w 107"/>
                  <a:gd name="T65" fmla="*/ 44 h 159"/>
                  <a:gd name="T66" fmla="*/ 106 w 107"/>
                  <a:gd name="T67" fmla="*/ 44 h 159"/>
                  <a:gd name="T68" fmla="*/ 106 w 107"/>
                  <a:gd name="T69" fmla="*/ 35 h 159"/>
                  <a:gd name="T70" fmla="*/ 106 w 107"/>
                  <a:gd name="T71" fmla="*/ 35 h 159"/>
                  <a:gd name="T72" fmla="*/ 106 w 107"/>
                  <a:gd name="T73" fmla="*/ 17 h 159"/>
                  <a:gd name="T74" fmla="*/ 106 w 107"/>
                  <a:gd name="T75" fmla="*/ 17 h 159"/>
                  <a:gd name="T76" fmla="*/ 89 w 107"/>
                  <a:gd name="T77" fmla="*/ 9 h 159"/>
                  <a:gd name="T78" fmla="*/ 80 w 107"/>
                  <a:gd name="T79" fmla="*/ 0 h 159"/>
                  <a:gd name="T80" fmla="*/ 45 w 107"/>
                  <a:gd name="T81" fmla="*/ 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" h="159">
                    <a:moveTo>
                      <a:pt x="45" y="9"/>
                    </a:moveTo>
                    <a:lnTo>
                      <a:pt x="45" y="9"/>
                    </a:lnTo>
                    <a:lnTo>
                      <a:pt x="36" y="17"/>
                    </a:lnTo>
                    <a:lnTo>
                      <a:pt x="36" y="17"/>
                    </a:lnTo>
                    <a:lnTo>
                      <a:pt x="27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131"/>
                    </a:lnTo>
                    <a:lnTo>
                      <a:pt x="36" y="158"/>
                    </a:lnTo>
                    <a:lnTo>
                      <a:pt x="36" y="158"/>
                    </a:lnTo>
                    <a:lnTo>
                      <a:pt x="45" y="158"/>
                    </a:lnTo>
                    <a:lnTo>
                      <a:pt x="45" y="158"/>
                    </a:lnTo>
                    <a:lnTo>
                      <a:pt x="53" y="158"/>
                    </a:lnTo>
                    <a:lnTo>
                      <a:pt x="53" y="158"/>
                    </a:lnTo>
                    <a:lnTo>
                      <a:pt x="71" y="140"/>
                    </a:lnTo>
                    <a:lnTo>
                      <a:pt x="80" y="140"/>
                    </a:lnTo>
                    <a:lnTo>
                      <a:pt x="80" y="140"/>
                    </a:lnTo>
                    <a:lnTo>
                      <a:pt x="97" y="131"/>
                    </a:lnTo>
                    <a:lnTo>
                      <a:pt x="97" y="131"/>
                    </a:lnTo>
                    <a:lnTo>
                      <a:pt x="106" y="114"/>
                    </a:lnTo>
                    <a:lnTo>
                      <a:pt x="106" y="79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17"/>
                    </a:lnTo>
                    <a:lnTo>
                      <a:pt x="106" y="17"/>
                    </a:lnTo>
                    <a:lnTo>
                      <a:pt x="89" y="9"/>
                    </a:lnTo>
                    <a:lnTo>
                      <a:pt x="80" y="0"/>
                    </a:lnTo>
                    <a:lnTo>
                      <a:pt x="45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9E2D7792-1F90-2044-A788-472439218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1063" y="3500438"/>
                <a:ext cx="63500" cy="44450"/>
              </a:xfrm>
              <a:custGeom>
                <a:avLst/>
                <a:gdLst>
                  <a:gd name="T0" fmla="*/ 159 w 177"/>
                  <a:gd name="T1" fmla="*/ 0 h 125"/>
                  <a:gd name="T2" fmla="*/ 159 w 177"/>
                  <a:gd name="T3" fmla="*/ 0 h 125"/>
                  <a:gd name="T4" fmla="*/ 123 w 177"/>
                  <a:gd name="T5" fmla="*/ 9 h 125"/>
                  <a:gd name="T6" fmla="*/ 114 w 177"/>
                  <a:gd name="T7" fmla="*/ 9 h 125"/>
                  <a:gd name="T8" fmla="*/ 114 w 177"/>
                  <a:gd name="T9" fmla="*/ 9 h 125"/>
                  <a:gd name="T10" fmla="*/ 88 w 177"/>
                  <a:gd name="T11" fmla="*/ 9 h 125"/>
                  <a:gd name="T12" fmla="*/ 70 w 177"/>
                  <a:gd name="T13" fmla="*/ 9 h 125"/>
                  <a:gd name="T14" fmla="*/ 70 w 177"/>
                  <a:gd name="T15" fmla="*/ 9 h 125"/>
                  <a:gd name="T16" fmla="*/ 44 w 177"/>
                  <a:gd name="T17" fmla="*/ 0 h 125"/>
                  <a:gd name="T18" fmla="*/ 44 w 177"/>
                  <a:gd name="T19" fmla="*/ 0 h 125"/>
                  <a:gd name="T20" fmla="*/ 17 w 177"/>
                  <a:gd name="T21" fmla="*/ 9 h 125"/>
                  <a:gd name="T22" fmla="*/ 9 w 177"/>
                  <a:gd name="T23" fmla="*/ 18 h 125"/>
                  <a:gd name="T24" fmla="*/ 0 w 177"/>
                  <a:gd name="T25" fmla="*/ 35 h 125"/>
                  <a:gd name="T26" fmla="*/ 0 w 177"/>
                  <a:gd name="T27" fmla="*/ 35 h 125"/>
                  <a:gd name="T28" fmla="*/ 9 w 177"/>
                  <a:gd name="T29" fmla="*/ 44 h 125"/>
                  <a:gd name="T30" fmla="*/ 9 w 177"/>
                  <a:gd name="T31" fmla="*/ 44 h 125"/>
                  <a:gd name="T32" fmla="*/ 26 w 177"/>
                  <a:gd name="T33" fmla="*/ 53 h 125"/>
                  <a:gd name="T34" fmla="*/ 70 w 177"/>
                  <a:gd name="T35" fmla="*/ 79 h 125"/>
                  <a:gd name="T36" fmla="*/ 70 w 177"/>
                  <a:gd name="T37" fmla="*/ 79 h 125"/>
                  <a:gd name="T38" fmla="*/ 88 w 177"/>
                  <a:gd name="T39" fmla="*/ 79 h 125"/>
                  <a:gd name="T40" fmla="*/ 106 w 177"/>
                  <a:gd name="T41" fmla="*/ 97 h 125"/>
                  <a:gd name="T42" fmla="*/ 106 w 177"/>
                  <a:gd name="T43" fmla="*/ 97 h 125"/>
                  <a:gd name="T44" fmla="*/ 106 w 177"/>
                  <a:gd name="T45" fmla="*/ 97 h 125"/>
                  <a:gd name="T46" fmla="*/ 123 w 177"/>
                  <a:gd name="T47" fmla="*/ 106 h 125"/>
                  <a:gd name="T48" fmla="*/ 123 w 177"/>
                  <a:gd name="T49" fmla="*/ 106 h 125"/>
                  <a:gd name="T50" fmla="*/ 123 w 177"/>
                  <a:gd name="T51" fmla="*/ 115 h 125"/>
                  <a:gd name="T52" fmla="*/ 141 w 177"/>
                  <a:gd name="T53" fmla="*/ 124 h 125"/>
                  <a:gd name="T54" fmla="*/ 141 w 177"/>
                  <a:gd name="T55" fmla="*/ 124 h 125"/>
                  <a:gd name="T56" fmla="*/ 150 w 177"/>
                  <a:gd name="T57" fmla="*/ 115 h 125"/>
                  <a:gd name="T58" fmla="*/ 159 w 177"/>
                  <a:gd name="T59" fmla="*/ 106 h 125"/>
                  <a:gd name="T60" fmla="*/ 159 w 177"/>
                  <a:gd name="T61" fmla="*/ 106 h 125"/>
                  <a:gd name="T62" fmla="*/ 159 w 177"/>
                  <a:gd name="T63" fmla="*/ 106 h 125"/>
                  <a:gd name="T64" fmla="*/ 159 w 177"/>
                  <a:gd name="T65" fmla="*/ 88 h 125"/>
                  <a:gd name="T66" fmla="*/ 159 w 177"/>
                  <a:gd name="T67" fmla="*/ 71 h 125"/>
                  <a:gd name="T68" fmla="*/ 159 w 177"/>
                  <a:gd name="T69" fmla="*/ 71 h 125"/>
                  <a:gd name="T70" fmla="*/ 159 w 177"/>
                  <a:gd name="T71" fmla="*/ 62 h 125"/>
                  <a:gd name="T72" fmla="*/ 159 w 177"/>
                  <a:gd name="T73" fmla="*/ 62 h 125"/>
                  <a:gd name="T74" fmla="*/ 159 w 177"/>
                  <a:gd name="T75" fmla="*/ 44 h 125"/>
                  <a:gd name="T76" fmla="*/ 167 w 177"/>
                  <a:gd name="T77" fmla="*/ 35 h 125"/>
                  <a:gd name="T78" fmla="*/ 167 w 177"/>
                  <a:gd name="T79" fmla="*/ 35 h 125"/>
                  <a:gd name="T80" fmla="*/ 176 w 177"/>
                  <a:gd name="T81" fmla="*/ 26 h 125"/>
                  <a:gd name="T82" fmla="*/ 176 w 177"/>
                  <a:gd name="T83" fmla="*/ 26 h 125"/>
                  <a:gd name="T84" fmla="*/ 176 w 177"/>
                  <a:gd name="T85" fmla="*/ 9 h 125"/>
                  <a:gd name="T86" fmla="*/ 176 w 177"/>
                  <a:gd name="T87" fmla="*/ 9 h 125"/>
                  <a:gd name="T88" fmla="*/ 159 w 177"/>
                  <a:gd name="T8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7" h="125">
                    <a:moveTo>
                      <a:pt x="159" y="0"/>
                    </a:moveTo>
                    <a:lnTo>
                      <a:pt x="159" y="0"/>
                    </a:lnTo>
                    <a:lnTo>
                      <a:pt x="123" y="9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88" y="9"/>
                    </a:lnTo>
                    <a:lnTo>
                      <a:pt x="70" y="9"/>
                    </a:lnTo>
                    <a:lnTo>
                      <a:pt x="70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26" y="53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88" y="79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23" y="115"/>
                    </a:lnTo>
                    <a:lnTo>
                      <a:pt x="141" y="124"/>
                    </a:lnTo>
                    <a:lnTo>
                      <a:pt x="141" y="124"/>
                    </a:lnTo>
                    <a:lnTo>
                      <a:pt x="150" y="115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88"/>
                    </a:lnTo>
                    <a:lnTo>
                      <a:pt x="159" y="71"/>
                    </a:lnTo>
                    <a:lnTo>
                      <a:pt x="159" y="71"/>
                    </a:lnTo>
                    <a:lnTo>
                      <a:pt x="159" y="62"/>
                    </a:lnTo>
                    <a:lnTo>
                      <a:pt x="159" y="62"/>
                    </a:lnTo>
                    <a:lnTo>
                      <a:pt x="159" y="44"/>
                    </a:lnTo>
                    <a:lnTo>
                      <a:pt x="167" y="35"/>
                    </a:lnTo>
                    <a:lnTo>
                      <a:pt x="167" y="35"/>
                    </a:lnTo>
                    <a:lnTo>
                      <a:pt x="176" y="26"/>
                    </a:lnTo>
                    <a:lnTo>
                      <a:pt x="176" y="26"/>
                    </a:lnTo>
                    <a:lnTo>
                      <a:pt x="176" y="9"/>
                    </a:lnTo>
                    <a:lnTo>
                      <a:pt x="176" y="9"/>
                    </a:lnTo>
                    <a:lnTo>
                      <a:pt x="159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EEADD3B0-9953-394E-9FF4-AE50EAC8CE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7438" y="3221038"/>
                <a:ext cx="3175" cy="3175"/>
              </a:xfrm>
              <a:custGeom>
                <a:avLst/>
                <a:gdLst>
                  <a:gd name="T0" fmla="*/ 0 w 9"/>
                  <a:gd name="T1" fmla="*/ 0 h 10"/>
                  <a:gd name="T2" fmla="*/ 0 w 9"/>
                  <a:gd name="T3" fmla="*/ 0 h 10"/>
                  <a:gd name="T4" fmla="*/ 0 w 9"/>
                  <a:gd name="T5" fmla="*/ 0 h 10"/>
                  <a:gd name="T6" fmla="*/ 8 w 9"/>
                  <a:gd name="T7" fmla="*/ 9 h 10"/>
                  <a:gd name="T8" fmla="*/ 8 w 9"/>
                  <a:gd name="T9" fmla="*/ 9 h 10"/>
                  <a:gd name="T10" fmla="*/ 0 w 9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1CA8C13D-4DB5-D642-B4B6-158E1D3C5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1563" y="3205163"/>
                <a:ext cx="6350" cy="6350"/>
              </a:xfrm>
              <a:custGeom>
                <a:avLst/>
                <a:gdLst>
                  <a:gd name="T0" fmla="*/ 0 w 19"/>
                  <a:gd name="T1" fmla="*/ 0 h 19"/>
                  <a:gd name="T2" fmla="*/ 0 w 19"/>
                  <a:gd name="T3" fmla="*/ 0 h 19"/>
                  <a:gd name="T4" fmla="*/ 9 w 19"/>
                  <a:gd name="T5" fmla="*/ 18 h 19"/>
                  <a:gd name="T6" fmla="*/ 18 w 19"/>
                  <a:gd name="T7" fmla="*/ 18 h 19"/>
                  <a:gd name="T8" fmla="*/ 18 w 19"/>
                  <a:gd name="T9" fmla="*/ 18 h 19"/>
                  <a:gd name="T10" fmla="*/ 0 w 19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0" y="0"/>
                    </a:moveTo>
                    <a:lnTo>
                      <a:pt x="0" y="0"/>
                    </a:lnTo>
                    <a:lnTo>
                      <a:pt x="9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08E2B488-F120-0A41-A297-51A4F6398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2113" y="1692275"/>
                <a:ext cx="1236662" cy="893763"/>
              </a:xfrm>
              <a:custGeom>
                <a:avLst/>
                <a:gdLst>
                  <a:gd name="T0" fmla="*/ 3000 w 3433"/>
                  <a:gd name="T1" fmla="*/ 282 h 2482"/>
                  <a:gd name="T2" fmla="*/ 2797 w 3433"/>
                  <a:gd name="T3" fmla="*/ 371 h 2482"/>
                  <a:gd name="T4" fmla="*/ 2735 w 3433"/>
                  <a:gd name="T5" fmla="*/ 247 h 2482"/>
                  <a:gd name="T6" fmla="*/ 2656 w 3433"/>
                  <a:gd name="T7" fmla="*/ 221 h 2482"/>
                  <a:gd name="T8" fmla="*/ 2576 w 3433"/>
                  <a:gd name="T9" fmla="*/ 212 h 2482"/>
                  <a:gd name="T10" fmla="*/ 2735 w 3433"/>
                  <a:gd name="T11" fmla="*/ 106 h 2482"/>
                  <a:gd name="T12" fmla="*/ 2435 w 3433"/>
                  <a:gd name="T13" fmla="*/ 9 h 2482"/>
                  <a:gd name="T14" fmla="*/ 1959 w 3433"/>
                  <a:gd name="T15" fmla="*/ 26 h 2482"/>
                  <a:gd name="T16" fmla="*/ 1897 w 3433"/>
                  <a:gd name="T17" fmla="*/ 53 h 2482"/>
                  <a:gd name="T18" fmla="*/ 1667 w 3433"/>
                  <a:gd name="T19" fmla="*/ 53 h 2482"/>
                  <a:gd name="T20" fmla="*/ 1535 w 3433"/>
                  <a:gd name="T21" fmla="*/ 124 h 2482"/>
                  <a:gd name="T22" fmla="*/ 1588 w 3433"/>
                  <a:gd name="T23" fmla="*/ 256 h 2482"/>
                  <a:gd name="T24" fmla="*/ 1235 w 3433"/>
                  <a:gd name="T25" fmla="*/ 159 h 2482"/>
                  <a:gd name="T26" fmla="*/ 1120 w 3433"/>
                  <a:gd name="T27" fmla="*/ 177 h 2482"/>
                  <a:gd name="T28" fmla="*/ 1076 w 3433"/>
                  <a:gd name="T29" fmla="*/ 282 h 2482"/>
                  <a:gd name="T30" fmla="*/ 803 w 3433"/>
                  <a:gd name="T31" fmla="*/ 230 h 2482"/>
                  <a:gd name="T32" fmla="*/ 644 w 3433"/>
                  <a:gd name="T33" fmla="*/ 265 h 2482"/>
                  <a:gd name="T34" fmla="*/ 335 w 3433"/>
                  <a:gd name="T35" fmla="*/ 415 h 2482"/>
                  <a:gd name="T36" fmla="*/ 370 w 3433"/>
                  <a:gd name="T37" fmla="*/ 583 h 2482"/>
                  <a:gd name="T38" fmla="*/ 35 w 3433"/>
                  <a:gd name="T39" fmla="*/ 733 h 2482"/>
                  <a:gd name="T40" fmla="*/ 335 w 3433"/>
                  <a:gd name="T41" fmla="*/ 803 h 2482"/>
                  <a:gd name="T42" fmla="*/ 141 w 3433"/>
                  <a:gd name="T43" fmla="*/ 856 h 2482"/>
                  <a:gd name="T44" fmla="*/ 326 w 3433"/>
                  <a:gd name="T45" fmla="*/ 962 h 2482"/>
                  <a:gd name="T46" fmla="*/ 432 w 3433"/>
                  <a:gd name="T47" fmla="*/ 936 h 2482"/>
                  <a:gd name="T48" fmla="*/ 759 w 3433"/>
                  <a:gd name="T49" fmla="*/ 980 h 2482"/>
                  <a:gd name="T50" fmla="*/ 970 w 3433"/>
                  <a:gd name="T51" fmla="*/ 1236 h 2482"/>
                  <a:gd name="T52" fmla="*/ 970 w 3433"/>
                  <a:gd name="T53" fmla="*/ 1386 h 2482"/>
                  <a:gd name="T54" fmla="*/ 1085 w 3433"/>
                  <a:gd name="T55" fmla="*/ 1395 h 2482"/>
                  <a:gd name="T56" fmla="*/ 1235 w 3433"/>
                  <a:gd name="T57" fmla="*/ 1527 h 2482"/>
                  <a:gd name="T58" fmla="*/ 1235 w 3433"/>
                  <a:gd name="T59" fmla="*/ 1607 h 2482"/>
                  <a:gd name="T60" fmla="*/ 1103 w 3433"/>
                  <a:gd name="T61" fmla="*/ 1766 h 2482"/>
                  <a:gd name="T62" fmla="*/ 1120 w 3433"/>
                  <a:gd name="T63" fmla="*/ 1889 h 2482"/>
                  <a:gd name="T64" fmla="*/ 1182 w 3433"/>
                  <a:gd name="T65" fmla="*/ 2110 h 2482"/>
                  <a:gd name="T66" fmla="*/ 1270 w 3433"/>
                  <a:gd name="T67" fmla="*/ 2216 h 2482"/>
                  <a:gd name="T68" fmla="*/ 1429 w 3433"/>
                  <a:gd name="T69" fmla="*/ 2401 h 2482"/>
                  <a:gd name="T70" fmla="*/ 1659 w 3433"/>
                  <a:gd name="T71" fmla="*/ 2472 h 2482"/>
                  <a:gd name="T72" fmla="*/ 1703 w 3433"/>
                  <a:gd name="T73" fmla="*/ 2251 h 2482"/>
                  <a:gd name="T74" fmla="*/ 1817 w 3433"/>
                  <a:gd name="T75" fmla="*/ 2145 h 2482"/>
                  <a:gd name="T76" fmla="*/ 1800 w 3433"/>
                  <a:gd name="T77" fmla="*/ 2039 h 2482"/>
                  <a:gd name="T78" fmla="*/ 1853 w 3433"/>
                  <a:gd name="T79" fmla="*/ 2004 h 2482"/>
                  <a:gd name="T80" fmla="*/ 1976 w 3433"/>
                  <a:gd name="T81" fmla="*/ 1933 h 2482"/>
                  <a:gd name="T82" fmla="*/ 2223 w 3433"/>
                  <a:gd name="T83" fmla="*/ 1845 h 2482"/>
                  <a:gd name="T84" fmla="*/ 2373 w 3433"/>
                  <a:gd name="T85" fmla="*/ 1748 h 2482"/>
                  <a:gd name="T86" fmla="*/ 2841 w 3433"/>
                  <a:gd name="T87" fmla="*/ 1598 h 2482"/>
                  <a:gd name="T88" fmla="*/ 2620 w 3433"/>
                  <a:gd name="T89" fmla="*/ 1562 h 2482"/>
                  <a:gd name="T90" fmla="*/ 2664 w 3433"/>
                  <a:gd name="T91" fmla="*/ 1465 h 2482"/>
                  <a:gd name="T92" fmla="*/ 2885 w 3433"/>
                  <a:gd name="T93" fmla="*/ 1527 h 2482"/>
                  <a:gd name="T94" fmla="*/ 2744 w 3433"/>
                  <a:gd name="T95" fmla="*/ 1333 h 2482"/>
                  <a:gd name="T96" fmla="*/ 2717 w 3433"/>
                  <a:gd name="T97" fmla="*/ 1289 h 2482"/>
                  <a:gd name="T98" fmla="*/ 2770 w 3433"/>
                  <a:gd name="T99" fmla="*/ 1227 h 2482"/>
                  <a:gd name="T100" fmla="*/ 2885 w 3433"/>
                  <a:gd name="T101" fmla="*/ 1156 h 2482"/>
                  <a:gd name="T102" fmla="*/ 3017 w 3433"/>
                  <a:gd name="T103" fmla="*/ 1103 h 2482"/>
                  <a:gd name="T104" fmla="*/ 3017 w 3433"/>
                  <a:gd name="T105" fmla="*/ 1033 h 2482"/>
                  <a:gd name="T106" fmla="*/ 2850 w 3433"/>
                  <a:gd name="T107" fmla="*/ 874 h 2482"/>
                  <a:gd name="T108" fmla="*/ 3097 w 3433"/>
                  <a:gd name="T109" fmla="*/ 847 h 2482"/>
                  <a:gd name="T110" fmla="*/ 3000 w 3433"/>
                  <a:gd name="T111" fmla="*/ 768 h 2482"/>
                  <a:gd name="T112" fmla="*/ 2867 w 3433"/>
                  <a:gd name="T113" fmla="*/ 750 h 2482"/>
                  <a:gd name="T114" fmla="*/ 3008 w 3433"/>
                  <a:gd name="T115" fmla="*/ 556 h 2482"/>
                  <a:gd name="T116" fmla="*/ 3008 w 3433"/>
                  <a:gd name="T117" fmla="*/ 486 h 2482"/>
                  <a:gd name="T118" fmla="*/ 3176 w 3433"/>
                  <a:gd name="T119" fmla="*/ 415 h 2482"/>
                  <a:gd name="T120" fmla="*/ 3282 w 3433"/>
                  <a:gd name="T121" fmla="*/ 353 h 2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33" h="2482">
                    <a:moveTo>
                      <a:pt x="3423" y="274"/>
                    </a:moveTo>
                    <a:lnTo>
                      <a:pt x="3423" y="274"/>
                    </a:lnTo>
                    <a:lnTo>
                      <a:pt x="3397" y="265"/>
                    </a:lnTo>
                    <a:lnTo>
                      <a:pt x="3344" y="247"/>
                    </a:lnTo>
                    <a:lnTo>
                      <a:pt x="3291" y="238"/>
                    </a:lnTo>
                    <a:lnTo>
                      <a:pt x="3229" y="230"/>
                    </a:lnTo>
                    <a:lnTo>
                      <a:pt x="3229" y="230"/>
                    </a:lnTo>
                    <a:lnTo>
                      <a:pt x="3185" y="230"/>
                    </a:lnTo>
                    <a:lnTo>
                      <a:pt x="3150" y="238"/>
                    </a:lnTo>
                    <a:lnTo>
                      <a:pt x="3132" y="256"/>
                    </a:lnTo>
                    <a:lnTo>
                      <a:pt x="3114" y="282"/>
                    </a:lnTo>
                    <a:lnTo>
                      <a:pt x="3114" y="282"/>
                    </a:lnTo>
                    <a:lnTo>
                      <a:pt x="3114" y="291"/>
                    </a:lnTo>
                    <a:lnTo>
                      <a:pt x="3097" y="300"/>
                    </a:lnTo>
                    <a:lnTo>
                      <a:pt x="3097" y="300"/>
                    </a:lnTo>
                    <a:lnTo>
                      <a:pt x="3061" y="291"/>
                    </a:lnTo>
                    <a:lnTo>
                      <a:pt x="3061" y="291"/>
                    </a:lnTo>
                    <a:lnTo>
                      <a:pt x="3008" y="282"/>
                    </a:lnTo>
                    <a:lnTo>
                      <a:pt x="3008" y="282"/>
                    </a:lnTo>
                    <a:lnTo>
                      <a:pt x="3000" y="282"/>
                    </a:lnTo>
                    <a:lnTo>
                      <a:pt x="3000" y="282"/>
                    </a:lnTo>
                    <a:lnTo>
                      <a:pt x="3000" y="291"/>
                    </a:lnTo>
                    <a:lnTo>
                      <a:pt x="3000" y="291"/>
                    </a:lnTo>
                    <a:lnTo>
                      <a:pt x="2982" y="282"/>
                    </a:lnTo>
                    <a:lnTo>
                      <a:pt x="2982" y="274"/>
                    </a:lnTo>
                    <a:lnTo>
                      <a:pt x="2982" y="274"/>
                    </a:lnTo>
                    <a:lnTo>
                      <a:pt x="2982" y="265"/>
                    </a:lnTo>
                    <a:lnTo>
                      <a:pt x="2973" y="265"/>
                    </a:lnTo>
                    <a:lnTo>
                      <a:pt x="2973" y="265"/>
                    </a:lnTo>
                    <a:lnTo>
                      <a:pt x="2956" y="274"/>
                    </a:lnTo>
                    <a:lnTo>
                      <a:pt x="2956" y="274"/>
                    </a:lnTo>
                    <a:lnTo>
                      <a:pt x="2929" y="282"/>
                    </a:lnTo>
                    <a:lnTo>
                      <a:pt x="2911" y="300"/>
                    </a:lnTo>
                    <a:lnTo>
                      <a:pt x="2911" y="300"/>
                    </a:lnTo>
                    <a:lnTo>
                      <a:pt x="2876" y="318"/>
                    </a:lnTo>
                    <a:lnTo>
                      <a:pt x="2850" y="335"/>
                    </a:lnTo>
                    <a:lnTo>
                      <a:pt x="2850" y="335"/>
                    </a:lnTo>
                    <a:lnTo>
                      <a:pt x="2814" y="362"/>
                    </a:lnTo>
                    <a:lnTo>
                      <a:pt x="2814" y="362"/>
                    </a:lnTo>
                    <a:lnTo>
                      <a:pt x="2797" y="371"/>
                    </a:lnTo>
                    <a:lnTo>
                      <a:pt x="2797" y="371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70" y="371"/>
                    </a:lnTo>
                    <a:lnTo>
                      <a:pt x="2850" y="291"/>
                    </a:lnTo>
                    <a:lnTo>
                      <a:pt x="2850" y="291"/>
                    </a:lnTo>
                    <a:lnTo>
                      <a:pt x="2867" y="265"/>
                    </a:lnTo>
                    <a:lnTo>
                      <a:pt x="2867" y="247"/>
                    </a:lnTo>
                    <a:lnTo>
                      <a:pt x="2867" y="230"/>
                    </a:lnTo>
                    <a:lnTo>
                      <a:pt x="2867" y="230"/>
                    </a:lnTo>
                    <a:lnTo>
                      <a:pt x="2858" y="221"/>
                    </a:lnTo>
                    <a:lnTo>
                      <a:pt x="2850" y="212"/>
                    </a:lnTo>
                    <a:lnTo>
                      <a:pt x="2806" y="203"/>
                    </a:lnTo>
                    <a:lnTo>
                      <a:pt x="2806" y="203"/>
                    </a:lnTo>
                    <a:lnTo>
                      <a:pt x="2779" y="221"/>
                    </a:lnTo>
                    <a:lnTo>
                      <a:pt x="2761" y="238"/>
                    </a:lnTo>
                    <a:lnTo>
                      <a:pt x="2761" y="238"/>
                    </a:lnTo>
                    <a:lnTo>
                      <a:pt x="2735" y="247"/>
                    </a:lnTo>
                    <a:lnTo>
                      <a:pt x="2735" y="247"/>
                    </a:lnTo>
                    <a:lnTo>
                      <a:pt x="2717" y="256"/>
                    </a:lnTo>
                    <a:lnTo>
                      <a:pt x="2717" y="256"/>
                    </a:lnTo>
                    <a:lnTo>
                      <a:pt x="2682" y="274"/>
                    </a:lnTo>
                    <a:lnTo>
                      <a:pt x="2682" y="274"/>
                    </a:lnTo>
                    <a:lnTo>
                      <a:pt x="2611" y="300"/>
                    </a:lnTo>
                    <a:lnTo>
                      <a:pt x="2567" y="309"/>
                    </a:lnTo>
                    <a:lnTo>
                      <a:pt x="2567" y="309"/>
                    </a:lnTo>
                    <a:lnTo>
                      <a:pt x="2558" y="300"/>
                    </a:lnTo>
                    <a:lnTo>
                      <a:pt x="2558" y="300"/>
                    </a:lnTo>
                    <a:lnTo>
                      <a:pt x="2585" y="291"/>
                    </a:lnTo>
                    <a:lnTo>
                      <a:pt x="2629" y="274"/>
                    </a:lnTo>
                    <a:lnTo>
                      <a:pt x="2629" y="274"/>
                    </a:lnTo>
                    <a:lnTo>
                      <a:pt x="2638" y="265"/>
                    </a:lnTo>
                    <a:lnTo>
                      <a:pt x="2638" y="265"/>
                    </a:lnTo>
                    <a:lnTo>
                      <a:pt x="2664" y="247"/>
                    </a:lnTo>
                    <a:lnTo>
                      <a:pt x="2664" y="247"/>
                    </a:lnTo>
                    <a:lnTo>
                      <a:pt x="2673" y="230"/>
                    </a:lnTo>
                    <a:lnTo>
                      <a:pt x="2673" y="230"/>
                    </a:lnTo>
                    <a:lnTo>
                      <a:pt x="2656" y="221"/>
                    </a:lnTo>
                    <a:lnTo>
                      <a:pt x="2656" y="221"/>
                    </a:lnTo>
                    <a:lnTo>
                      <a:pt x="2638" y="221"/>
                    </a:lnTo>
                    <a:lnTo>
                      <a:pt x="2638" y="221"/>
                    </a:lnTo>
                    <a:lnTo>
                      <a:pt x="2567" y="221"/>
                    </a:lnTo>
                    <a:lnTo>
                      <a:pt x="2567" y="221"/>
                    </a:lnTo>
                    <a:lnTo>
                      <a:pt x="2453" y="230"/>
                    </a:lnTo>
                    <a:lnTo>
                      <a:pt x="2453" y="230"/>
                    </a:lnTo>
                    <a:lnTo>
                      <a:pt x="2391" y="238"/>
                    </a:lnTo>
                    <a:lnTo>
                      <a:pt x="2391" y="238"/>
                    </a:lnTo>
                    <a:lnTo>
                      <a:pt x="2364" y="247"/>
                    </a:lnTo>
                    <a:lnTo>
                      <a:pt x="2347" y="247"/>
                    </a:lnTo>
                    <a:lnTo>
                      <a:pt x="2347" y="247"/>
                    </a:lnTo>
                    <a:lnTo>
                      <a:pt x="2276" y="265"/>
                    </a:lnTo>
                    <a:lnTo>
                      <a:pt x="2276" y="265"/>
                    </a:lnTo>
                    <a:lnTo>
                      <a:pt x="2259" y="265"/>
                    </a:lnTo>
                    <a:lnTo>
                      <a:pt x="2259" y="265"/>
                    </a:lnTo>
                    <a:lnTo>
                      <a:pt x="2285" y="247"/>
                    </a:lnTo>
                    <a:lnTo>
                      <a:pt x="2329" y="238"/>
                    </a:lnTo>
                    <a:lnTo>
                      <a:pt x="2470" y="212"/>
                    </a:lnTo>
                    <a:lnTo>
                      <a:pt x="2576" y="212"/>
                    </a:lnTo>
                    <a:lnTo>
                      <a:pt x="2576" y="212"/>
                    </a:lnTo>
                    <a:lnTo>
                      <a:pt x="2664" y="203"/>
                    </a:lnTo>
                    <a:lnTo>
                      <a:pt x="2708" y="203"/>
                    </a:lnTo>
                    <a:lnTo>
                      <a:pt x="2744" y="194"/>
                    </a:lnTo>
                    <a:lnTo>
                      <a:pt x="2744" y="194"/>
                    </a:lnTo>
                    <a:lnTo>
                      <a:pt x="2779" y="177"/>
                    </a:lnTo>
                    <a:lnTo>
                      <a:pt x="2814" y="168"/>
                    </a:lnTo>
                    <a:lnTo>
                      <a:pt x="2823" y="168"/>
                    </a:lnTo>
                    <a:lnTo>
                      <a:pt x="2823" y="168"/>
                    </a:lnTo>
                    <a:lnTo>
                      <a:pt x="2885" y="150"/>
                    </a:lnTo>
                    <a:lnTo>
                      <a:pt x="2885" y="150"/>
                    </a:lnTo>
                    <a:lnTo>
                      <a:pt x="2894" y="141"/>
                    </a:lnTo>
                    <a:lnTo>
                      <a:pt x="2894" y="141"/>
                    </a:lnTo>
                    <a:lnTo>
                      <a:pt x="2894" y="132"/>
                    </a:lnTo>
                    <a:lnTo>
                      <a:pt x="2894" y="132"/>
                    </a:lnTo>
                    <a:lnTo>
                      <a:pt x="2850" y="115"/>
                    </a:lnTo>
                    <a:lnTo>
                      <a:pt x="2788" y="106"/>
                    </a:lnTo>
                    <a:lnTo>
                      <a:pt x="2770" y="106"/>
                    </a:lnTo>
                    <a:lnTo>
                      <a:pt x="2770" y="106"/>
                    </a:lnTo>
                    <a:lnTo>
                      <a:pt x="2735" y="106"/>
                    </a:lnTo>
                    <a:lnTo>
                      <a:pt x="2717" y="97"/>
                    </a:lnTo>
                    <a:lnTo>
                      <a:pt x="2717" y="97"/>
                    </a:lnTo>
                    <a:lnTo>
                      <a:pt x="2708" y="88"/>
                    </a:lnTo>
                    <a:lnTo>
                      <a:pt x="2708" y="88"/>
                    </a:lnTo>
                    <a:lnTo>
                      <a:pt x="2700" y="71"/>
                    </a:lnTo>
                    <a:lnTo>
                      <a:pt x="2682" y="62"/>
                    </a:lnTo>
                    <a:lnTo>
                      <a:pt x="2682" y="62"/>
                    </a:lnTo>
                    <a:lnTo>
                      <a:pt x="2673" y="62"/>
                    </a:lnTo>
                    <a:lnTo>
                      <a:pt x="2673" y="62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20" y="35"/>
                    </a:lnTo>
                    <a:lnTo>
                      <a:pt x="2576" y="35"/>
                    </a:lnTo>
                    <a:lnTo>
                      <a:pt x="2576" y="35"/>
                    </a:lnTo>
                    <a:lnTo>
                      <a:pt x="2514" y="26"/>
                    </a:lnTo>
                    <a:lnTo>
                      <a:pt x="2488" y="26"/>
                    </a:lnTo>
                    <a:lnTo>
                      <a:pt x="2488" y="26"/>
                    </a:lnTo>
                    <a:lnTo>
                      <a:pt x="2435" y="9"/>
                    </a:lnTo>
                    <a:lnTo>
                      <a:pt x="2356" y="0"/>
                    </a:lnTo>
                    <a:lnTo>
                      <a:pt x="2320" y="0"/>
                    </a:lnTo>
                    <a:lnTo>
                      <a:pt x="2320" y="0"/>
                    </a:lnTo>
                    <a:lnTo>
                      <a:pt x="2259" y="9"/>
                    </a:lnTo>
                    <a:lnTo>
                      <a:pt x="2259" y="9"/>
                    </a:lnTo>
                    <a:lnTo>
                      <a:pt x="2170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64" y="18"/>
                    </a:lnTo>
                    <a:lnTo>
                      <a:pt x="2064" y="18"/>
                    </a:lnTo>
                    <a:lnTo>
                      <a:pt x="2047" y="18"/>
                    </a:lnTo>
                    <a:lnTo>
                      <a:pt x="2047" y="18"/>
                    </a:lnTo>
                    <a:lnTo>
                      <a:pt x="2020" y="18"/>
                    </a:lnTo>
                    <a:lnTo>
                      <a:pt x="2020" y="18"/>
                    </a:lnTo>
                    <a:lnTo>
                      <a:pt x="2003" y="26"/>
                    </a:lnTo>
                    <a:lnTo>
                      <a:pt x="1994" y="26"/>
                    </a:lnTo>
                    <a:lnTo>
                      <a:pt x="1994" y="26"/>
                    </a:lnTo>
                    <a:lnTo>
                      <a:pt x="1959" y="26"/>
                    </a:lnTo>
                    <a:lnTo>
                      <a:pt x="1950" y="35"/>
                    </a:lnTo>
                    <a:lnTo>
                      <a:pt x="1941" y="44"/>
                    </a:lnTo>
                    <a:lnTo>
                      <a:pt x="1941" y="44"/>
                    </a:lnTo>
                    <a:lnTo>
                      <a:pt x="1950" y="53"/>
                    </a:lnTo>
                    <a:lnTo>
                      <a:pt x="1950" y="53"/>
                    </a:lnTo>
                    <a:lnTo>
                      <a:pt x="1950" y="62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41" y="79"/>
                    </a:lnTo>
                    <a:lnTo>
                      <a:pt x="1914" y="79"/>
                    </a:lnTo>
                    <a:lnTo>
                      <a:pt x="1914" y="79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62"/>
                    </a:lnTo>
                    <a:lnTo>
                      <a:pt x="1914" y="62"/>
                    </a:lnTo>
                    <a:lnTo>
                      <a:pt x="1897" y="53"/>
                    </a:lnTo>
                    <a:lnTo>
                      <a:pt x="1888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17" y="53"/>
                    </a:lnTo>
                    <a:lnTo>
                      <a:pt x="1817" y="53"/>
                    </a:lnTo>
                    <a:lnTo>
                      <a:pt x="1809" y="53"/>
                    </a:lnTo>
                    <a:lnTo>
                      <a:pt x="1800" y="53"/>
                    </a:lnTo>
                    <a:lnTo>
                      <a:pt x="1800" y="53"/>
                    </a:lnTo>
                    <a:lnTo>
                      <a:pt x="1773" y="53"/>
                    </a:lnTo>
                    <a:lnTo>
                      <a:pt x="1773" y="53"/>
                    </a:lnTo>
                    <a:lnTo>
                      <a:pt x="1747" y="53"/>
                    </a:lnTo>
                    <a:lnTo>
                      <a:pt x="1747" y="53"/>
                    </a:lnTo>
                    <a:lnTo>
                      <a:pt x="1694" y="44"/>
                    </a:lnTo>
                    <a:lnTo>
                      <a:pt x="1676" y="44"/>
                    </a:lnTo>
                    <a:lnTo>
                      <a:pt x="1676" y="44"/>
                    </a:lnTo>
                    <a:lnTo>
                      <a:pt x="1667" y="53"/>
                    </a:lnTo>
                    <a:lnTo>
                      <a:pt x="1667" y="53"/>
                    </a:lnTo>
                    <a:lnTo>
                      <a:pt x="1650" y="62"/>
                    </a:lnTo>
                    <a:lnTo>
                      <a:pt x="1623" y="62"/>
                    </a:lnTo>
                    <a:lnTo>
                      <a:pt x="1544" y="71"/>
                    </a:lnTo>
                    <a:lnTo>
                      <a:pt x="1544" y="71"/>
                    </a:lnTo>
                    <a:lnTo>
                      <a:pt x="1500" y="71"/>
                    </a:lnTo>
                    <a:lnTo>
                      <a:pt x="1500" y="71"/>
                    </a:lnTo>
                    <a:lnTo>
                      <a:pt x="1491" y="79"/>
                    </a:lnTo>
                    <a:lnTo>
                      <a:pt x="1482" y="88"/>
                    </a:lnTo>
                    <a:lnTo>
                      <a:pt x="1482" y="88"/>
                    </a:lnTo>
                    <a:lnTo>
                      <a:pt x="1491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9" y="106"/>
                    </a:lnTo>
                    <a:lnTo>
                      <a:pt x="1509" y="106"/>
                    </a:lnTo>
                    <a:lnTo>
                      <a:pt x="1535" y="124"/>
                    </a:lnTo>
                    <a:lnTo>
                      <a:pt x="1535" y="124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47" y="132"/>
                    </a:lnTo>
                    <a:lnTo>
                      <a:pt x="1447" y="132"/>
                    </a:lnTo>
                    <a:lnTo>
                      <a:pt x="1438" y="141"/>
                    </a:lnTo>
                    <a:lnTo>
                      <a:pt x="1438" y="141"/>
                    </a:lnTo>
                    <a:lnTo>
                      <a:pt x="1438" y="159"/>
                    </a:lnTo>
                    <a:lnTo>
                      <a:pt x="1438" y="159"/>
                    </a:lnTo>
                    <a:lnTo>
                      <a:pt x="1464" y="177"/>
                    </a:lnTo>
                    <a:lnTo>
                      <a:pt x="1509" y="194"/>
                    </a:lnTo>
                    <a:lnTo>
                      <a:pt x="1509" y="194"/>
                    </a:lnTo>
                    <a:lnTo>
                      <a:pt x="1553" y="221"/>
                    </a:lnTo>
                    <a:lnTo>
                      <a:pt x="1579" y="247"/>
                    </a:lnTo>
                    <a:lnTo>
                      <a:pt x="1579" y="247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61" y="247"/>
                    </a:lnTo>
                    <a:lnTo>
                      <a:pt x="1517" y="230"/>
                    </a:lnTo>
                    <a:lnTo>
                      <a:pt x="1517" y="230"/>
                    </a:lnTo>
                    <a:lnTo>
                      <a:pt x="1482" y="212"/>
                    </a:lnTo>
                    <a:lnTo>
                      <a:pt x="1456" y="203"/>
                    </a:lnTo>
                    <a:lnTo>
                      <a:pt x="1447" y="203"/>
                    </a:lnTo>
                    <a:lnTo>
                      <a:pt x="1447" y="203"/>
                    </a:lnTo>
                    <a:lnTo>
                      <a:pt x="1411" y="194"/>
                    </a:lnTo>
                    <a:lnTo>
                      <a:pt x="1394" y="185"/>
                    </a:lnTo>
                    <a:lnTo>
                      <a:pt x="1394" y="185"/>
                    </a:lnTo>
                    <a:lnTo>
                      <a:pt x="1367" y="168"/>
                    </a:lnTo>
                    <a:lnTo>
                      <a:pt x="1332" y="150"/>
                    </a:lnTo>
                    <a:lnTo>
                      <a:pt x="1261" y="141"/>
                    </a:lnTo>
                    <a:lnTo>
                      <a:pt x="1261" y="141"/>
                    </a:lnTo>
                    <a:lnTo>
                      <a:pt x="1244" y="141"/>
                    </a:lnTo>
                    <a:lnTo>
                      <a:pt x="1235" y="150"/>
                    </a:lnTo>
                    <a:lnTo>
                      <a:pt x="1235" y="159"/>
                    </a:lnTo>
                    <a:lnTo>
                      <a:pt x="1235" y="159"/>
                    </a:lnTo>
                    <a:lnTo>
                      <a:pt x="1235" y="168"/>
                    </a:lnTo>
                    <a:lnTo>
                      <a:pt x="1235" y="168"/>
                    </a:lnTo>
                    <a:lnTo>
                      <a:pt x="1244" y="185"/>
                    </a:lnTo>
                    <a:lnTo>
                      <a:pt x="1270" y="194"/>
                    </a:lnTo>
                    <a:lnTo>
                      <a:pt x="1270" y="194"/>
                    </a:lnTo>
                    <a:lnTo>
                      <a:pt x="1297" y="221"/>
                    </a:lnTo>
                    <a:lnTo>
                      <a:pt x="1306" y="230"/>
                    </a:lnTo>
                    <a:lnTo>
                      <a:pt x="1306" y="230"/>
                    </a:lnTo>
                    <a:lnTo>
                      <a:pt x="1288" y="230"/>
                    </a:lnTo>
                    <a:lnTo>
                      <a:pt x="1261" y="230"/>
                    </a:lnTo>
                    <a:lnTo>
                      <a:pt x="1261" y="230"/>
                    </a:lnTo>
                    <a:lnTo>
                      <a:pt x="1235" y="221"/>
                    </a:lnTo>
                    <a:lnTo>
                      <a:pt x="1226" y="221"/>
                    </a:lnTo>
                    <a:lnTo>
                      <a:pt x="1226" y="221"/>
                    </a:lnTo>
                    <a:lnTo>
                      <a:pt x="1191" y="212"/>
                    </a:lnTo>
                    <a:lnTo>
                      <a:pt x="1191" y="203"/>
                    </a:lnTo>
                    <a:lnTo>
                      <a:pt x="1191" y="203"/>
                    </a:lnTo>
                    <a:lnTo>
                      <a:pt x="1156" y="185"/>
                    </a:lnTo>
                    <a:lnTo>
                      <a:pt x="1129" y="177"/>
                    </a:lnTo>
                    <a:lnTo>
                      <a:pt x="1120" y="177"/>
                    </a:lnTo>
                    <a:lnTo>
                      <a:pt x="1120" y="177"/>
                    </a:lnTo>
                    <a:lnTo>
                      <a:pt x="1103" y="177"/>
                    </a:lnTo>
                    <a:lnTo>
                      <a:pt x="1103" y="177"/>
                    </a:lnTo>
                    <a:lnTo>
                      <a:pt x="1103" y="194"/>
                    </a:lnTo>
                    <a:lnTo>
                      <a:pt x="1103" y="194"/>
                    </a:lnTo>
                    <a:lnTo>
                      <a:pt x="1112" y="203"/>
                    </a:lnTo>
                    <a:lnTo>
                      <a:pt x="1112" y="203"/>
                    </a:lnTo>
                    <a:lnTo>
                      <a:pt x="1112" y="212"/>
                    </a:lnTo>
                    <a:lnTo>
                      <a:pt x="1112" y="212"/>
                    </a:lnTo>
                    <a:lnTo>
                      <a:pt x="1112" y="221"/>
                    </a:lnTo>
                    <a:lnTo>
                      <a:pt x="1120" y="247"/>
                    </a:lnTo>
                    <a:lnTo>
                      <a:pt x="1120" y="247"/>
                    </a:lnTo>
                    <a:lnTo>
                      <a:pt x="1112" y="265"/>
                    </a:lnTo>
                    <a:lnTo>
                      <a:pt x="1103" y="274"/>
                    </a:lnTo>
                    <a:lnTo>
                      <a:pt x="1076" y="291"/>
                    </a:lnTo>
                    <a:lnTo>
                      <a:pt x="1076" y="291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85" y="247"/>
                    </a:lnTo>
                    <a:lnTo>
                      <a:pt x="1076" y="212"/>
                    </a:lnTo>
                    <a:lnTo>
                      <a:pt x="1076" y="212"/>
                    </a:lnTo>
                    <a:lnTo>
                      <a:pt x="1067" y="185"/>
                    </a:lnTo>
                    <a:lnTo>
                      <a:pt x="1050" y="168"/>
                    </a:lnTo>
                    <a:lnTo>
                      <a:pt x="1050" y="168"/>
                    </a:lnTo>
                    <a:lnTo>
                      <a:pt x="1006" y="168"/>
                    </a:lnTo>
                    <a:lnTo>
                      <a:pt x="953" y="177"/>
                    </a:lnTo>
                    <a:lnTo>
                      <a:pt x="953" y="177"/>
                    </a:lnTo>
                    <a:lnTo>
                      <a:pt x="909" y="185"/>
                    </a:lnTo>
                    <a:lnTo>
                      <a:pt x="882" y="194"/>
                    </a:lnTo>
                    <a:lnTo>
                      <a:pt x="873" y="194"/>
                    </a:lnTo>
                    <a:lnTo>
                      <a:pt x="873" y="194"/>
                    </a:lnTo>
                    <a:lnTo>
                      <a:pt x="820" y="194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21"/>
                    </a:lnTo>
                    <a:lnTo>
                      <a:pt x="794" y="221"/>
                    </a:lnTo>
                    <a:lnTo>
                      <a:pt x="794" y="230"/>
                    </a:lnTo>
                    <a:lnTo>
                      <a:pt x="803" y="230"/>
                    </a:lnTo>
                    <a:lnTo>
                      <a:pt x="803" y="230"/>
                    </a:lnTo>
                    <a:lnTo>
                      <a:pt x="803" y="238"/>
                    </a:lnTo>
                    <a:lnTo>
                      <a:pt x="803" y="238"/>
                    </a:lnTo>
                    <a:lnTo>
                      <a:pt x="820" y="247"/>
                    </a:lnTo>
                    <a:lnTo>
                      <a:pt x="820" y="247"/>
                    </a:lnTo>
                    <a:lnTo>
                      <a:pt x="812" y="256"/>
                    </a:lnTo>
                    <a:lnTo>
                      <a:pt x="812" y="256"/>
                    </a:lnTo>
                    <a:lnTo>
                      <a:pt x="785" y="247"/>
                    </a:lnTo>
                    <a:lnTo>
                      <a:pt x="785" y="247"/>
                    </a:lnTo>
                    <a:lnTo>
                      <a:pt x="767" y="238"/>
                    </a:lnTo>
                    <a:lnTo>
                      <a:pt x="767" y="238"/>
                    </a:lnTo>
                    <a:lnTo>
                      <a:pt x="750" y="230"/>
                    </a:lnTo>
                    <a:lnTo>
                      <a:pt x="723" y="230"/>
                    </a:lnTo>
                    <a:lnTo>
                      <a:pt x="723" y="230"/>
                    </a:lnTo>
                    <a:lnTo>
                      <a:pt x="679" y="230"/>
                    </a:lnTo>
                    <a:lnTo>
                      <a:pt x="653" y="238"/>
                    </a:lnTo>
                    <a:lnTo>
                      <a:pt x="653" y="238"/>
                    </a:lnTo>
                    <a:lnTo>
                      <a:pt x="644" y="247"/>
                    </a:lnTo>
                    <a:lnTo>
                      <a:pt x="644" y="247"/>
                    </a:lnTo>
                    <a:lnTo>
                      <a:pt x="644" y="265"/>
                    </a:lnTo>
                    <a:lnTo>
                      <a:pt x="644" y="265"/>
                    </a:lnTo>
                    <a:lnTo>
                      <a:pt x="662" y="282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27"/>
                    </a:lnTo>
                    <a:lnTo>
                      <a:pt x="662" y="335"/>
                    </a:lnTo>
                    <a:lnTo>
                      <a:pt x="662" y="335"/>
                    </a:lnTo>
                    <a:lnTo>
                      <a:pt x="653" y="344"/>
                    </a:lnTo>
                    <a:lnTo>
                      <a:pt x="653" y="344"/>
                    </a:lnTo>
                    <a:lnTo>
                      <a:pt x="626" y="335"/>
                    </a:lnTo>
                    <a:lnTo>
                      <a:pt x="617" y="327"/>
                    </a:lnTo>
                    <a:lnTo>
                      <a:pt x="617" y="327"/>
                    </a:lnTo>
                    <a:lnTo>
                      <a:pt x="582" y="327"/>
                    </a:lnTo>
                    <a:lnTo>
                      <a:pt x="556" y="318"/>
                    </a:lnTo>
                    <a:lnTo>
                      <a:pt x="556" y="318"/>
                    </a:lnTo>
                    <a:lnTo>
                      <a:pt x="494" y="335"/>
                    </a:lnTo>
                    <a:lnTo>
                      <a:pt x="414" y="371"/>
                    </a:lnTo>
                    <a:lnTo>
                      <a:pt x="335" y="415"/>
                    </a:lnTo>
                    <a:lnTo>
                      <a:pt x="309" y="433"/>
                    </a:lnTo>
                    <a:lnTo>
                      <a:pt x="300" y="450"/>
                    </a:lnTo>
                    <a:lnTo>
                      <a:pt x="300" y="450"/>
                    </a:lnTo>
                    <a:lnTo>
                      <a:pt x="300" y="459"/>
                    </a:lnTo>
                    <a:lnTo>
                      <a:pt x="300" y="459"/>
                    </a:lnTo>
                    <a:lnTo>
                      <a:pt x="317" y="477"/>
                    </a:lnTo>
                    <a:lnTo>
                      <a:pt x="362" y="477"/>
                    </a:lnTo>
                    <a:lnTo>
                      <a:pt x="388" y="477"/>
                    </a:lnTo>
                    <a:lnTo>
                      <a:pt x="388" y="477"/>
                    </a:lnTo>
                    <a:lnTo>
                      <a:pt x="441" y="477"/>
                    </a:lnTo>
                    <a:lnTo>
                      <a:pt x="441" y="477"/>
                    </a:lnTo>
                    <a:lnTo>
                      <a:pt x="441" y="486"/>
                    </a:lnTo>
                    <a:lnTo>
                      <a:pt x="441" y="494"/>
                    </a:lnTo>
                    <a:lnTo>
                      <a:pt x="441" y="494"/>
                    </a:lnTo>
                    <a:lnTo>
                      <a:pt x="441" y="512"/>
                    </a:lnTo>
                    <a:lnTo>
                      <a:pt x="423" y="538"/>
                    </a:lnTo>
                    <a:lnTo>
                      <a:pt x="414" y="556"/>
                    </a:lnTo>
                    <a:lnTo>
                      <a:pt x="388" y="574"/>
                    </a:lnTo>
                    <a:lnTo>
                      <a:pt x="388" y="574"/>
                    </a:lnTo>
                    <a:lnTo>
                      <a:pt x="370" y="583"/>
                    </a:lnTo>
                    <a:lnTo>
                      <a:pt x="353" y="583"/>
                    </a:lnTo>
                    <a:lnTo>
                      <a:pt x="300" y="583"/>
                    </a:lnTo>
                    <a:lnTo>
                      <a:pt x="300" y="583"/>
                    </a:lnTo>
                    <a:lnTo>
                      <a:pt x="264" y="591"/>
                    </a:lnTo>
                    <a:lnTo>
                      <a:pt x="238" y="591"/>
                    </a:lnTo>
                    <a:lnTo>
                      <a:pt x="212" y="600"/>
                    </a:lnTo>
                    <a:lnTo>
                      <a:pt x="212" y="600"/>
                    </a:lnTo>
                    <a:lnTo>
                      <a:pt x="212" y="609"/>
                    </a:lnTo>
                    <a:lnTo>
                      <a:pt x="212" y="609"/>
                    </a:lnTo>
                    <a:lnTo>
                      <a:pt x="194" y="618"/>
                    </a:lnTo>
                    <a:lnTo>
                      <a:pt x="123" y="636"/>
                    </a:lnTo>
                    <a:lnTo>
                      <a:pt x="114" y="636"/>
                    </a:lnTo>
                    <a:lnTo>
                      <a:pt x="114" y="636"/>
                    </a:lnTo>
                    <a:lnTo>
                      <a:pt x="26" y="662"/>
                    </a:lnTo>
                    <a:lnTo>
                      <a:pt x="9" y="671"/>
                    </a:lnTo>
                    <a:lnTo>
                      <a:pt x="0" y="689"/>
                    </a:lnTo>
                    <a:lnTo>
                      <a:pt x="0" y="689"/>
                    </a:lnTo>
                    <a:lnTo>
                      <a:pt x="9" y="715"/>
                    </a:lnTo>
                    <a:lnTo>
                      <a:pt x="17" y="724"/>
                    </a:lnTo>
                    <a:lnTo>
                      <a:pt x="35" y="733"/>
                    </a:lnTo>
                    <a:lnTo>
                      <a:pt x="62" y="733"/>
                    </a:lnTo>
                    <a:lnTo>
                      <a:pt x="62" y="733"/>
                    </a:lnTo>
                    <a:lnTo>
                      <a:pt x="79" y="733"/>
                    </a:lnTo>
                    <a:lnTo>
                      <a:pt x="79" y="733"/>
                    </a:lnTo>
                    <a:lnTo>
                      <a:pt x="106" y="742"/>
                    </a:lnTo>
                    <a:lnTo>
                      <a:pt x="123" y="759"/>
                    </a:lnTo>
                    <a:lnTo>
                      <a:pt x="123" y="759"/>
                    </a:lnTo>
                    <a:lnTo>
                      <a:pt x="159" y="777"/>
                    </a:lnTo>
                    <a:lnTo>
                      <a:pt x="212" y="777"/>
                    </a:lnTo>
                    <a:lnTo>
                      <a:pt x="212" y="777"/>
                    </a:lnTo>
                    <a:lnTo>
                      <a:pt x="282" y="768"/>
                    </a:lnTo>
                    <a:lnTo>
                      <a:pt x="282" y="768"/>
                    </a:lnTo>
                    <a:lnTo>
                      <a:pt x="326" y="759"/>
                    </a:lnTo>
                    <a:lnTo>
                      <a:pt x="344" y="768"/>
                    </a:lnTo>
                    <a:lnTo>
                      <a:pt x="362" y="777"/>
                    </a:lnTo>
                    <a:lnTo>
                      <a:pt x="362" y="777"/>
                    </a:lnTo>
                    <a:lnTo>
                      <a:pt x="362" y="794"/>
                    </a:lnTo>
                    <a:lnTo>
                      <a:pt x="362" y="794"/>
                    </a:lnTo>
                    <a:lnTo>
                      <a:pt x="362" y="803"/>
                    </a:lnTo>
                    <a:lnTo>
                      <a:pt x="335" y="803"/>
                    </a:lnTo>
                    <a:lnTo>
                      <a:pt x="335" y="803"/>
                    </a:lnTo>
                    <a:lnTo>
                      <a:pt x="300" y="803"/>
                    </a:lnTo>
                    <a:lnTo>
                      <a:pt x="300" y="803"/>
                    </a:lnTo>
                    <a:lnTo>
                      <a:pt x="247" y="794"/>
                    </a:lnTo>
                    <a:lnTo>
                      <a:pt x="247" y="794"/>
                    </a:lnTo>
                    <a:lnTo>
                      <a:pt x="229" y="794"/>
                    </a:lnTo>
                    <a:lnTo>
                      <a:pt x="220" y="803"/>
                    </a:lnTo>
                    <a:lnTo>
                      <a:pt x="220" y="803"/>
                    </a:lnTo>
                    <a:lnTo>
                      <a:pt x="185" y="812"/>
                    </a:lnTo>
                    <a:lnTo>
                      <a:pt x="141" y="812"/>
                    </a:lnTo>
                    <a:lnTo>
                      <a:pt x="141" y="812"/>
                    </a:lnTo>
                    <a:lnTo>
                      <a:pt x="106" y="812"/>
                    </a:lnTo>
                    <a:lnTo>
                      <a:pt x="88" y="821"/>
                    </a:lnTo>
                    <a:lnTo>
                      <a:pt x="88" y="821"/>
                    </a:lnTo>
                    <a:lnTo>
                      <a:pt x="79" y="830"/>
                    </a:lnTo>
                    <a:lnTo>
                      <a:pt x="79" y="830"/>
                    </a:lnTo>
                    <a:lnTo>
                      <a:pt x="79" y="839"/>
                    </a:lnTo>
                    <a:lnTo>
                      <a:pt x="79" y="839"/>
                    </a:lnTo>
                    <a:lnTo>
                      <a:pt x="106" y="856"/>
                    </a:lnTo>
                    <a:lnTo>
                      <a:pt x="141" y="856"/>
                    </a:lnTo>
                    <a:lnTo>
                      <a:pt x="141" y="856"/>
                    </a:lnTo>
                    <a:lnTo>
                      <a:pt x="185" y="856"/>
                    </a:lnTo>
                    <a:lnTo>
                      <a:pt x="185" y="856"/>
                    </a:lnTo>
                    <a:lnTo>
                      <a:pt x="185" y="865"/>
                    </a:lnTo>
                    <a:lnTo>
                      <a:pt x="185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83"/>
                    </a:lnTo>
                    <a:lnTo>
                      <a:pt x="194" y="883"/>
                    </a:lnTo>
                    <a:lnTo>
                      <a:pt x="185" y="892"/>
                    </a:lnTo>
                    <a:lnTo>
                      <a:pt x="185" y="900"/>
                    </a:lnTo>
                    <a:lnTo>
                      <a:pt x="185" y="900"/>
                    </a:lnTo>
                    <a:lnTo>
                      <a:pt x="185" y="918"/>
                    </a:lnTo>
                    <a:lnTo>
                      <a:pt x="203" y="927"/>
                    </a:lnTo>
                    <a:lnTo>
                      <a:pt x="247" y="936"/>
                    </a:lnTo>
                    <a:lnTo>
                      <a:pt x="247" y="936"/>
                    </a:lnTo>
                    <a:lnTo>
                      <a:pt x="291" y="953"/>
                    </a:lnTo>
                    <a:lnTo>
                      <a:pt x="326" y="962"/>
                    </a:lnTo>
                    <a:lnTo>
                      <a:pt x="326" y="962"/>
                    </a:lnTo>
                    <a:lnTo>
                      <a:pt x="344" y="953"/>
                    </a:lnTo>
                    <a:lnTo>
                      <a:pt x="344" y="953"/>
                    </a:lnTo>
                    <a:lnTo>
                      <a:pt x="344" y="945"/>
                    </a:lnTo>
                    <a:lnTo>
                      <a:pt x="344" y="945"/>
                    </a:lnTo>
                    <a:lnTo>
                      <a:pt x="335" y="936"/>
                    </a:lnTo>
                    <a:lnTo>
                      <a:pt x="335" y="936"/>
                    </a:lnTo>
                    <a:lnTo>
                      <a:pt x="344" y="936"/>
                    </a:lnTo>
                    <a:lnTo>
                      <a:pt x="344" y="936"/>
                    </a:lnTo>
                    <a:lnTo>
                      <a:pt x="362" y="936"/>
                    </a:lnTo>
                    <a:lnTo>
                      <a:pt x="362" y="936"/>
                    </a:lnTo>
                    <a:lnTo>
                      <a:pt x="379" y="936"/>
                    </a:lnTo>
                    <a:lnTo>
                      <a:pt x="388" y="945"/>
                    </a:lnTo>
                    <a:lnTo>
                      <a:pt x="388" y="945"/>
                    </a:lnTo>
                    <a:lnTo>
                      <a:pt x="406" y="945"/>
                    </a:lnTo>
                    <a:lnTo>
                      <a:pt x="423" y="945"/>
                    </a:lnTo>
                    <a:lnTo>
                      <a:pt x="423" y="945"/>
                    </a:lnTo>
                    <a:lnTo>
                      <a:pt x="423" y="936"/>
                    </a:lnTo>
                    <a:lnTo>
                      <a:pt x="423" y="936"/>
                    </a:lnTo>
                    <a:lnTo>
                      <a:pt x="432" y="936"/>
                    </a:lnTo>
                    <a:lnTo>
                      <a:pt x="432" y="936"/>
                    </a:lnTo>
                    <a:lnTo>
                      <a:pt x="467" y="927"/>
                    </a:lnTo>
                    <a:lnTo>
                      <a:pt x="467" y="927"/>
                    </a:lnTo>
                    <a:lnTo>
                      <a:pt x="485" y="927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29" y="918"/>
                    </a:lnTo>
                    <a:lnTo>
                      <a:pt x="529" y="918"/>
                    </a:lnTo>
                    <a:lnTo>
                      <a:pt x="538" y="918"/>
                    </a:lnTo>
                    <a:lnTo>
                      <a:pt x="538" y="918"/>
                    </a:lnTo>
                    <a:lnTo>
                      <a:pt x="573" y="927"/>
                    </a:lnTo>
                    <a:lnTo>
                      <a:pt x="617" y="936"/>
                    </a:lnTo>
                    <a:lnTo>
                      <a:pt x="617" y="936"/>
                    </a:lnTo>
                    <a:lnTo>
                      <a:pt x="670" y="945"/>
                    </a:lnTo>
                    <a:lnTo>
                      <a:pt x="714" y="962"/>
                    </a:lnTo>
                    <a:lnTo>
                      <a:pt x="714" y="962"/>
                    </a:lnTo>
                    <a:lnTo>
                      <a:pt x="750" y="980"/>
                    </a:lnTo>
                    <a:lnTo>
                      <a:pt x="759" y="980"/>
                    </a:lnTo>
                    <a:lnTo>
                      <a:pt x="759" y="980"/>
                    </a:lnTo>
                    <a:lnTo>
                      <a:pt x="794" y="998"/>
                    </a:lnTo>
                    <a:lnTo>
                      <a:pt x="803" y="1006"/>
                    </a:lnTo>
                    <a:lnTo>
                      <a:pt x="803" y="1015"/>
                    </a:lnTo>
                    <a:lnTo>
                      <a:pt x="803" y="1015"/>
                    </a:lnTo>
                    <a:lnTo>
                      <a:pt x="812" y="1033"/>
                    </a:lnTo>
                    <a:lnTo>
                      <a:pt x="820" y="1050"/>
                    </a:lnTo>
                    <a:lnTo>
                      <a:pt x="847" y="1068"/>
                    </a:lnTo>
                    <a:lnTo>
                      <a:pt x="882" y="1095"/>
                    </a:lnTo>
                    <a:lnTo>
                      <a:pt x="882" y="1095"/>
                    </a:lnTo>
                    <a:lnTo>
                      <a:pt x="909" y="1103"/>
                    </a:lnTo>
                    <a:lnTo>
                      <a:pt x="926" y="1121"/>
                    </a:lnTo>
                    <a:lnTo>
                      <a:pt x="935" y="1148"/>
                    </a:lnTo>
                    <a:lnTo>
                      <a:pt x="935" y="1174"/>
                    </a:lnTo>
                    <a:lnTo>
                      <a:pt x="935" y="1174"/>
                    </a:lnTo>
                    <a:lnTo>
                      <a:pt x="944" y="1201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54"/>
                    </a:lnTo>
                    <a:lnTo>
                      <a:pt x="979" y="1262"/>
                    </a:lnTo>
                    <a:lnTo>
                      <a:pt x="1006" y="1298"/>
                    </a:lnTo>
                    <a:lnTo>
                      <a:pt x="1006" y="1298"/>
                    </a:lnTo>
                    <a:lnTo>
                      <a:pt x="1006" y="1306"/>
                    </a:lnTo>
                    <a:lnTo>
                      <a:pt x="1006" y="1306"/>
                    </a:lnTo>
                    <a:lnTo>
                      <a:pt x="997" y="1324"/>
                    </a:lnTo>
                    <a:lnTo>
                      <a:pt x="997" y="1324"/>
                    </a:lnTo>
                    <a:lnTo>
                      <a:pt x="988" y="1324"/>
                    </a:lnTo>
                    <a:lnTo>
                      <a:pt x="988" y="1324"/>
                    </a:lnTo>
                    <a:lnTo>
                      <a:pt x="979" y="1333"/>
                    </a:lnTo>
                    <a:lnTo>
                      <a:pt x="970" y="1351"/>
                    </a:lnTo>
                    <a:lnTo>
                      <a:pt x="970" y="1351"/>
                    </a:lnTo>
                    <a:lnTo>
                      <a:pt x="970" y="1359"/>
                    </a:lnTo>
                    <a:lnTo>
                      <a:pt x="970" y="1359"/>
                    </a:lnTo>
                    <a:lnTo>
                      <a:pt x="979" y="1377"/>
                    </a:lnTo>
                    <a:lnTo>
                      <a:pt x="979" y="1386"/>
                    </a:lnTo>
                    <a:lnTo>
                      <a:pt x="979" y="1386"/>
                    </a:lnTo>
                    <a:lnTo>
                      <a:pt x="970" y="1386"/>
                    </a:lnTo>
                    <a:lnTo>
                      <a:pt x="970" y="1386"/>
                    </a:lnTo>
                    <a:lnTo>
                      <a:pt x="970" y="1395"/>
                    </a:lnTo>
                    <a:lnTo>
                      <a:pt x="970" y="1395"/>
                    </a:lnTo>
                    <a:lnTo>
                      <a:pt x="970" y="1412"/>
                    </a:lnTo>
                    <a:lnTo>
                      <a:pt x="979" y="1421"/>
                    </a:lnTo>
                    <a:lnTo>
                      <a:pt x="979" y="1421"/>
                    </a:lnTo>
                    <a:lnTo>
                      <a:pt x="988" y="1430"/>
                    </a:lnTo>
                    <a:lnTo>
                      <a:pt x="988" y="1430"/>
                    </a:lnTo>
                    <a:lnTo>
                      <a:pt x="997" y="1430"/>
                    </a:lnTo>
                    <a:lnTo>
                      <a:pt x="997" y="1430"/>
                    </a:lnTo>
                    <a:lnTo>
                      <a:pt x="1006" y="1439"/>
                    </a:lnTo>
                    <a:lnTo>
                      <a:pt x="1006" y="1439"/>
                    </a:lnTo>
                    <a:lnTo>
                      <a:pt x="1032" y="1430"/>
                    </a:lnTo>
                    <a:lnTo>
                      <a:pt x="1059" y="1421"/>
                    </a:lnTo>
                    <a:lnTo>
                      <a:pt x="1059" y="1421"/>
                    </a:lnTo>
                    <a:lnTo>
                      <a:pt x="1059" y="1412"/>
                    </a:lnTo>
                    <a:lnTo>
                      <a:pt x="1059" y="1412"/>
                    </a:lnTo>
                    <a:lnTo>
                      <a:pt x="1067" y="1404"/>
                    </a:lnTo>
                    <a:lnTo>
                      <a:pt x="1085" y="1395"/>
                    </a:lnTo>
                    <a:lnTo>
                      <a:pt x="1085" y="1395"/>
                    </a:lnTo>
                    <a:lnTo>
                      <a:pt x="1103" y="1404"/>
                    </a:lnTo>
                    <a:lnTo>
                      <a:pt x="1103" y="1404"/>
                    </a:lnTo>
                    <a:lnTo>
                      <a:pt x="1103" y="1412"/>
                    </a:lnTo>
                    <a:lnTo>
                      <a:pt x="1103" y="1412"/>
                    </a:lnTo>
                    <a:lnTo>
                      <a:pt x="1103" y="1421"/>
                    </a:lnTo>
                    <a:lnTo>
                      <a:pt x="1103" y="1421"/>
                    </a:lnTo>
                    <a:lnTo>
                      <a:pt x="1094" y="1430"/>
                    </a:lnTo>
                    <a:lnTo>
                      <a:pt x="1094" y="1430"/>
                    </a:lnTo>
                    <a:lnTo>
                      <a:pt x="1094" y="1439"/>
                    </a:lnTo>
                    <a:lnTo>
                      <a:pt x="1103" y="1457"/>
                    </a:lnTo>
                    <a:lnTo>
                      <a:pt x="1103" y="1457"/>
                    </a:lnTo>
                    <a:lnTo>
                      <a:pt x="1120" y="1465"/>
                    </a:lnTo>
                    <a:lnTo>
                      <a:pt x="1147" y="1474"/>
                    </a:lnTo>
                    <a:lnTo>
                      <a:pt x="1147" y="1474"/>
                    </a:lnTo>
                    <a:lnTo>
                      <a:pt x="1164" y="1474"/>
                    </a:lnTo>
                    <a:lnTo>
                      <a:pt x="1164" y="1474"/>
                    </a:lnTo>
                    <a:lnTo>
                      <a:pt x="1209" y="1501"/>
                    </a:lnTo>
                    <a:lnTo>
                      <a:pt x="1209" y="1501"/>
                    </a:lnTo>
                    <a:lnTo>
                      <a:pt x="1226" y="1518"/>
                    </a:lnTo>
                    <a:lnTo>
                      <a:pt x="1235" y="1527"/>
                    </a:lnTo>
                    <a:lnTo>
                      <a:pt x="1235" y="1527"/>
                    </a:lnTo>
                    <a:lnTo>
                      <a:pt x="1217" y="1527"/>
                    </a:lnTo>
                    <a:lnTo>
                      <a:pt x="1191" y="1518"/>
                    </a:lnTo>
                    <a:lnTo>
                      <a:pt x="1191" y="1518"/>
                    </a:lnTo>
                    <a:lnTo>
                      <a:pt x="1173" y="1510"/>
                    </a:lnTo>
                    <a:lnTo>
                      <a:pt x="1147" y="1501"/>
                    </a:lnTo>
                    <a:lnTo>
                      <a:pt x="1094" y="1501"/>
                    </a:lnTo>
                    <a:lnTo>
                      <a:pt x="1059" y="1501"/>
                    </a:lnTo>
                    <a:lnTo>
                      <a:pt x="1059" y="1501"/>
                    </a:lnTo>
                    <a:lnTo>
                      <a:pt x="1050" y="1510"/>
                    </a:lnTo>
                    <a:lnTo>
                      <a:pt x="1050" y="1510"/>
                    </a:lnTo>
                    <a:lnTo>
                      <a:pt x="1059" y="1527"/>
                    </a:lnTo>
                    <a:lnTo>
                      <a:pt x="1059" y="1527"/>
                    </a:lnTo>
                    <a:lnTo>
                      <a:pt x="1120" y="1562"/>
                    </a:lnTo>
                    <a:lnTo>
                      <a:pt x="1156" y="1571"/>
                    </a:lnTo>
                    <a:lnTo>
                      <a:pt x="1182" y="1580"/>
                    </a:lnTo>
                    <a:lnTo>
                      <a:pt x="1200" y="1580"/>
                    </a:lnTo>
                    <a:lnTo>
                      <a:pt x="1200" y="1580"/>
                    </a:lnTo>
                    <a:lnTo>
                      <a:pt x="1226" y="1589"/>
                    </a:lnTo>
                    <a:lnTo>
                      <a:pt x="1235" y="1607"/>
                    </a:lnTo>
                    <a:lnTo>
                      <a:pt x="1235" y="1607"/>
                    </a:lnTo>
                    <a:lnTo>
                      <a:pt x="1244" y="1615"/>
                    </a:lnTo>
                    <a:lnTo>
                      <a:pt x="1244" y="1615"/>
                    </a:lnTo>
                    <a:lnTo>
                      <a:pt x="1244" y="1624"/>
                    </a:lnTo>
                    <a:lnTo>
                      <a:pt x="1244" y="1633"/>
                    </a:lnTo>
                    <a:lnTo>
                      <a:pt x="1244" y="1633"/>
                    </a:lnTo>
                    <a:lnTo>
                      <a:pt x="1226" y="1660"/>
                    </a:lnTo>
                    <a:lnTo>
                      <a:pt x="1226" y="1686"/>
                    </a:lnTo>
                    <a:lnTo>
                      <a:pt x="1226" y="1713"/>
                    </a:lnTo>
                    <a:lnTo>
                      <a:pt x="1226" y="1713"/>
                    </a:lnTo>
                    <a:lnTo>
                      <a:pt x="1217" y="1713"/>
                    </a:lnTo>
                    <a:lnTo>
                      <a:pt x="1191" y="1713"/>
                    </a:lnTo>
                    <a:lnTo>
                      <a:pt x="1191" y="1713"/>
                    </a:lnTo>
                    <a:lnTo>
                      <a:pt x="1156" y="1713"/>
                    </a:lnTo>
                    <a:lnTo>
                      <a:pt x="1156" y="1713"/>
                    </a:lnTo>
                    <a:lnTo>
                      <a:pt x="1129" y="1721"/>
                    </a:lnTo>
                    <a:lnTo>
                      <a:pt x="1120" y="1730"/>
                    </a:lnTo>
                    <a:lnTo>
                      <a:pt x="1112" y="1748"/>
                    </a:lnTo>
                    <a:lnTo>
                      <a:pt x="1112" y="1748"/>
                    </a:lnTo>
                    <a:lnTo>
                      <a:pt x="1103" y="1766"/>
                    </a:lnTo>
                    <a:lnTo>
                      <a:pt x="1094" y="1783"/>
                    </a:lnTo>
                    <a:lnTo>
                      <a:pt x="1094" y="1783"/>
                    </a:lnTo>
                    <a:lnTo>
                      <a:pt x="1085" y="1801"/>
                    </a:lnTo>
                    <a:lnTo>
                      <a:pt x="1085" y="1801"/>
                    </a:lnTo>
                    <a:lnTo>
                      <a:pt x="1067" y="1827"/>
                    </a:lnTo>
                    <a:lnTo>
                      <a:pt x="1067" y="1827"/>
                    </a:lnTo>
                    <a:lnTo>
                      <a:pt x="1067" y="1836"/>
                    </a:lnTo>
                    <a:lnTo>
                      <a:pt x="1067" y="1836"/>
                    </a:lnTo>
                    <a:lnTo>
                      <a:pt x="1067" y="1845"/>
                    </a:lnTo>
                    <a:lnTo>
                      <a:pt x="1076" y="1854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9"/>
                    </a:lnTo>
                    <a:lnTo>
                      <a:pt x="1120" y="1889"/>
                    </a:lnTo>
                    <a:lnTo>
                      <a:pt x="1112" y="1898"/>
                    </a:lnTo>
                    <a:lnTo>
                      <a:pt x="1103" y="1898"/>
                    </a:lnTo>
                    <a:lnTo>
                      <a:pt x="1103" y="1898"/>
                    </a:lnTo>
                    <a:lnTo>
                      <a:pt x="1085" y="1907"/>
                    </a:lnTo>
                    <a:lnTo>
                      <a:pt x="1076" y="1924"/>
                    </a:lnTo>
                    <a:lnTo>
                      <a:pt x="1076" y="1924"/>
                    </a:lnTo>
                    <a:lnTo>
                      <a:pt x="1076" y="1942"/>
                    </a:lnTo>
                    <a:lnTo>
                      <a:pt x="1085" y="1951"/>
                    </a:lnTo>
                    <a:lnTo>
                      <a:pt x="1112" y="1977"/>
                    </a:lnTo>
                    <a:lnTo>
                      <a:pt x="1156" y="2004"/>
                    </a:lnTo>
                    <a:lnTo>
                      <a:pt x="1156" y="2004"/>
                    </a:lnTo>
                    <a:lnTo>
                      <a:pt x="1164" y="2013"/>
                    </a:lnTo>
                    <a:lnTo>
                      <a:pt x="1164" y="2030"/>
                    </a:lnTo>
                    <a:lnTo>
                      <a:pt x="1164" y="2057"/>
                    </a:lnTo>
                    <a:lnTo>
                      <a:pt x="1164" y="2092"/>
                    </a:lnTo>
                    <a:lnTo>
                      <a:pt x="1164" y="2092"/>
                    </a:lnTo>
                    <a:lnTo>
                      <a:pt x="1164" y="2101"/>
                    </a:lnTo>
                    <a:lnTo>
                      <a:pt x="1164" y="2101"/>
                    </a:lnTo>
                    <a:lnTo>
                      <a:pt x="1173" y="2110"/>
                    </a:lnTo>
                    <a:lnTo>
                      <a:pt x="1182" y="2110"/>
                    </a:lnTo>
                    <a:lnTo>
                      <a:pt x="1191" y="2110"/>
                    </a:lnTo>
                    <a:lnTo>
                      <a:pt x="1191" y="2110"/>
                    </a:lnTo>
                    <a:lnTo>
                      <a:pt x="1200" y="2119"/>
                    </a:lnTo>
                    <a:lnTo>
                      <a:pt x="1200" y="2119"/>
                    </a:lnTo>
                    <a:lnTo>
                      <a:pt x="1200" y="2127"/>
                    </a:lnTo>
                    <a:lnTo>
                      <a:pt x="1200" y="2127"/>
                    </a:lnTo>
                    <a:lnTo>
                      <a:pt x="1200" y="2145"/>
                    </a:lnTo>
                    <a:lnTo>
                      <a:pt x="1217" y="2163"/>
                    </a:lnTo>
                    <a:lnTo>
                      <a:pt x="1217" y="2163"/>
                    </a:lnTo>
                    <a:lnTo>
                      <a:pt x="1226" y="2180"/>
                    </a:lnTo>
                    <a:lnTo>
                      <a:pt x="1226" y="2180"/>
                    </a:lnTo>
                    <a:lnTo>
                      <a:pt x="1235" y="2189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53" y="2207"/>
                    </a:lnTo>
                    <a:lnTo>
                      <a:pt x="1253" y="2207"/>
                    </a:lnTo>
                    <a:lnTo>
                      <a:pt x="1270" y="2216"/>
                    </a:lnTo>
                    <a:lnTo>
                      <a:pt x="1270" y="2216"/>
                    </a:lnTo>
                    <a:lnTo>
                      <a:pt x="1270" y="2225"/>
                    </a:lnTo>
                    <a:lnTo>
                      <a:pt x="1270" y="2225"/>
                    </a:lnTo>
                    <a:lnTo>
                      <a:pt x="1270" y="2242"/>
                    </a:lnTo>
                    <a:lnTo>
                      <a:pt x="1270" y="2260"/>
                    </a:lnTo>
                    <a:lnTo>
                      <a:pt x="1288" y="2286"/>
                    </a:lnTo>
                    <a:lnTo>
                      <a:pt x="1288" y="2286"/>
                    </a:lnTo>
                    <a:lnTo>
                      <a:pt x="1297" y="2295"/>
                    </a:lnTo>
                    <a:lnTo>
                      <a:pt x="1297" y="2295"/>
                    </a:lnTo>
                    <a:lnTo>
                      <a:pt x="1323" y="2322"/>
                    </a:lnTo>
                    <a:lnTo>
                      <a:pt x="1323" y="2322"/>
                    </a:lnTo>
                    <a:lnTo>
                      <a:pt x="1350" y="2339"/>
                    </a:lnTo>
                    <a:lnTo>
                      <a:pt x="1359" y="2357"/>
                    </a:lnTo>
                    <a:lnTo>
                      <a:pt x="1359" y="2357"/>
                    </a:lnTo>
                    <a:lnTo>
                      <a:pt x="1359" y="2366"/>
                    </a:lnTo>
                    <a:lnTo>
                      <a:pt x="1359" y="2366"/>
                    </a:lnTo>
                    <a:lnTo>
                      <a:pt x="1376" y="2383"/>
                    </a:lnTo>
                    <a:lnTo>
                      <a:pt x="1394" y="2401"/>
                    </a:lnTo>
                    <a:lnTo>
                      <a:pt x="1411" y="2401"/>
                    </a:lnTo>
                    <a:lnTo>
                      <a:pt x="1429" y="2401"/>
                    </a:lnTo>
                    <a:lnTo>
                      <a:pt x="1429" y="2401"/>
                    </a:lnTo>
                    <a:lnTo>
                      <a:pt x="1438" y="2401"/>
                    </a:lnTo>
                    <a:lnTo>
                      <a:pt x="1438" y="2401"/>
                    </a:lnTo>
                    <a:lnTo>
                      <a:pt x="1447" y="2401"/>
                    </a:lnTo>
                    <a:lnTo>
                      <a:pt x="1447" y="2401"/>
                    </a:lnTo>
                    <a:lnTo>
                      <a:pt x="1456" y="2410"/>
                    </a:lnTo>
                    <a:lnTo>
                      <a:pt x="1456" y="2410"/>
                    </a:lnTo>
                    <a:lnTo>
                      <a:pt x="1464" y="2419"/>
                    </a:lnTo>
                    <a:lnTo>
                      <a:pt x="1482" y="2419"/>
                    </a:lnTo>
                    <a:lnTo>
                      <a:pt x="1491" y="2419"/>
                    </a:lnTo>
                    <a:lnTo>
                      <a:pt x="1491" y="2419"/>
                    </a:lnTo>
                    <a:lnTo>
                      <a:pt x="1526" y="2428"/>
                    </a:lnTo>
                    <a:lnTo>
                      <a:pt x="1544" y="2445"/>
                    </a:lnTo>
                    <a:lnTo>
                      <a:pt x="1544" y="2445"/>
                    </a:lnTo>
                    <a:lnTo>
                      <a:pt x="1561" y="2454"/>
                    </a:lnTo>
                    <a:lnTo>
                      <a:pt x="1597" y="2472"/>
                    </a:lnTo>
                    <a:lnTo>
                      <a:pt x="1641" y="2481"/>
                    </a:lnTo>
                    <a:lnTo>
                      <a:pt x="1650" y="2481"/>
                    </a:lnTo>
                    <a:lnTo>
                      <a:pt x="1650" y="2481"/>
                    </a:lnTo>
                    <a:lnTo>
                      <a:pt x="1659" y="2472"/>
                    </a:lnTo>
                    <a:lnTo>
                      <a:pt x="1659" y="2472"/>
                    </a:lnTo>
                    <a:lnTo>
                      <a:pt x="1667" y="2454"/>
                    </a:lnTo>
                    <a:lnTo>
                      <a:pt x="1667" y="2454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94" y="2410"/>
                    </a:lnTo>
                    <a:lnTo>
                      <a:pt x="1703" y="2392"/>
                    </a:lnTo>
                    <a:lnTo>
                      <a:pt x="1703" y="2392"/>
                    </a:lnTo>
                    <a:lnTo>
                      <a:pt x="1711" y="2357"/>
                    </a:lnTo>
                    <a:lnTo>
                      <a:pt x="1711" y="2357"/>
                    </a:lnTo>
                    <a:lnTo>
                      <a:pt x="1720" y="2348"/>
                    </a:lnTo>
                    <a:lnTo>
                      <a:pt x="1720" y="2339"/>
                    </a:lnTo>
                    <a:lnTo>
                      <a:pt x="1729" y="2304"/>
                    </a:lnTo>
                    <a:lnTo>
                      <a:pt x="1729" y="2304"/>
                    </a:lnTo>
                    <a:lnTo>
                      <a:pt x="1720" y="2278"/>
                    </a:lnTo>
                    <a:lnTo>
                      <a:pt x="1720" y="2269"/>
                    </a:lnTo>
                    <a:lnTo>
                      <a:pt x="1703" y="2260"/>
                    </a:lnTo>
                    <a:lnTo>
                      <a:pt x="1703" y="2260"/>
                    </a:lnTo>
                    <a:lnTo>
                      <a:pt x="1703" y="2251"/>
                    </a:lnTo>
                    <a:lnTo>
                      <a:pt x="1703" y="2251"/>
                    </a:lnTo>
                    <a:lnTo>
                      <a:pt x="1711" y="2242"/>
                    </a:lnTo>
                    <a:lnTo>
                      <a:pt x="1738" y="2242"/>
                    </a:lnTo>
                    <a:lnTo>
                      <a:pt x="1738" y="2242"/>
                    </a:lnTo>
                    <a:lnTo>
                      <a:pt x="1756" y="2242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73" y="2216"/>
                    </a:lnTo>
                    <a:lnTo>
                      <a:pt x="1773" y="2216"/>
                    </a:lnTo>
                    <a:lnTo>
                      <a:pt x="1782" y="2207"/>
                    </a:lnTo>
                    <a:lnTo>
                      <a:pt x="1782" y="2207"/>
                    </a:lnTo>
                    <a:lnTo>
                      <a:pt x="1791" y="2198"/>
                    </a:lnTo>
                    <a:lnTo>
                      <a:pt x="1791" y="2180"/>
                    </a:lnTo>
                    <a:lnTo>
                      <a:pt x="1791" y="2180"/>
                    </a:lnTo>
                    <a:lnTo>
                      <a:pt x="1800" y="2172"/>
                    </a:lnTo>
                    <a:lnTo>
                      <a:pt x="1800" y="2172"/>
                    </a:lnTo>
                    <a:lnTo>
                      <a:pt x="1809" y="2163"/>
                    </a:lnTo>
                    <a:lnTo>
                      <a:pt x="1809" y="2163"/>
                    </a:lnTo>
                    <a:lnTo>
                      <a:pt x="1817" y="2145"/>
                    </a:lnTo>
                    <a:lnTo>
                      <a:pt x="1817" y="2145"/>
                    </a:lnTo>
                    <a:lnTo>
                      <a:pt x="1817" y="2136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26" y="2101"/>
                    </a:lnTo>
                    <a:lnTo>
                      <a:pt x="1826" y="2101"/>
                    </a:lnTo>
                    <a:lnTo>
                      <a:pt x="1835" y="2092"/>
                    </a:lnTo>
                    <a:lnTo>
                      <a:pt x="1835" y="2083"/>
                    </a:lnTo>
                    <a:lnTo>
                      <a:pt x="1835" y="2083"/>
                    </a:lnTo>
                    <a:lnTo>
                      <a:pt x="1835" y="2066"/>
                    </a:lnTo>
                    <a:lnTo>
                      <a:pt x="1817" y="2048"/>
                    </a:lnTo>
                    <a:lnTo>
                      <a:pt x="1817" y="2048"/>
                    </a:lnTo>
                    <a:lnTo>
                      <a:pt x="1800" y="2048"/>
                    </a:lnTo>
                    <a:lnTo>
                      <a:pt x="1800" y="2039"/>
                    </a:lnTo>
                    <a:lnTo>
                      <a:pt x="1800" y="2039"/>
                    </a:lnTo>
                    <a:lnTo>
                      <a:pt x="1800" y="2030"/>
                    </a:lnTo>
                    <a:lnTo>
                      <a:pt x="1800" y="2030"/>
                    </a:lnTo>
                    <a:lnTo>
                      <a:pt x="1817" y="2039"/>
                    </a:lnTo>
                    <a:lnTo>
                      <a:pt x="1817" y="2039"/>
                    </a:lnTo>
                    <a:lnTo>
                      <a:pt x="1826" y="2039"/>
                    </a:lnTo>
                    <a:lnTo>
                      <a:pt x="1826" y="2039"/>
                    </a:lnTo>
                    <a:lnTo>
                      <a:pt x="1835" y="2039"/>
                    </a:lnTo>
                    <a:lnTo>
                      <a:pt x="1835" y="2039"/>
                    </a:lnTo>
                    <a:lnTo>
                      <a:pt x="1844" y="2048"/>
                    </a:lnTo>
                    <a:lnTo>
                      <a:pt x="1844" y="2048"/>
                    </a:lnTo>
                    <a:lnTo>
                      <a:pt x="1853" y="2039"/>
                    </a:lnTo>
                    <a:lnTo>
                      <a:pt x="1861" y="2030"/>
                    </a:lnTo>
                    <a:lnTo>
                      <a:pt x="1861" y="2022"/>
                    </a:lnTo>
                    <a:lnTo>
                      <a:pt x="1861" y="2022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04"/>
                    </a:lnTo>
                    <a:lnTo>
                      <a:pt x="1853" y="2004"/>
                    </a:lnTo>
                    <a:lnTo>
                      <a:pt x="1870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50" y="1977"/>
                    </a:lnTo>
                    <a:lnTo>
                      <a:pt x="1950" y="1977"/>
                    </a:lnTo>
                    <a:lnTo>
                      <a:pt x="1950" y="1969"/>
                    </a:lnTo>
                    <a:lnTo>
                      <a:pt x="1950" y="1969"/>
                    </a:lnTo>
                    <a:lnTo>
                      <a:pt x="1959" y="1960"/>
                    </a:lnTo>
                    <a:lnTo>
                      <a:pt x="1950" y="1942"/>
                    </a:lnTo>
                    <a:lnTo>
                      <a:pt x="1950" y="1942"/>
                    </a:lnTo>
                    <a:lnTo>
                      <a:pt x="1959" y="1933"/>
                    </a:lnTo>
                    <a:lnTo>
                      <a:pt x="1959" y="1933"/>
                    </a:lnTo>
                    <a:lnTo>
                      <a:pt x="1959" y="1924"/>
                    </a:lnTo>
                    <a:lnTo>
                      <a:pt x="1959" y="1924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67" y="1960"/>
                    </a:lnTo>
                    <a:lnTo>
                      <a:pt x="1967" y="1960"/>
                    </a:lnTo>
                    <a:lnTo>
                      <a:pt x="1976" y="1977"/>
                    </a:lnTo>
                    <a:lnTo>
                      <a:pt x="1976" y="1977"/>
                    </a:lnTo>
                    <a:lnTo>
                      <a:pt x="1994" y="1969"/>
                    </a:lnTo>
                    <a:lnTo>
                      <a:pt x="1994" y="1969"/>
                    </a:lnTo>
                    <a:lnTo>
                      <a:pt x="2020" y="1960"/>
                    </a:lnTo>
                    <a:lnTo>
                      <a:pt x="2020" y="1960"/>
                    </a:lnTo>
                    <a:lnTo>
                      <a:pt x="2029" y="1960"/>
                    </a:lnTo>
                    <a:lnTo>
                      <a:pt x="2029" y="1960"/>
                    </a:lnTo>
                    <a:lnTo>
                      <a:pt x="2064" y="1960"/>
                    </a:lnTo>
                    <a:lnTo>
                      <a:pt x="2100" y="1951"/>
                    </a:lnTo>
                    <a:lnTo>
                      <a:pt x="2100" y="1951"/>
                    </a:lnTo>
                    <a:lnTo>
                      <a:pt x="2135" y="1933"/>
                    </a:lnTo>
                    <a:lnTo>
                      <a:pt x="2179" y="1907"/>
                    </a:lnTo>
                    <a:lnTo>
                      <a:pt x="2206" y="1880"/>
                    </a:lnTo>
                    <a:lnTo>
                      <a:pt x="2223" y="1845"/>
                    </a:lnTo>
                    <a:lnTo>
                      <a:pt x="2223" y="1845"/>
                    </a:lnTo>
                    <a:lnTo>
                      <a:pt x="2241" y="1819"/>
                    </a:lnTo>
                    <a:lnTo>
                      <a:pt x="2259" y="1810"/>
                    </a:lnTo>
                    <a:lnTo>
                      <a:pt x="2259" y="1810"/>
                    </a:lnTo>
                    <a:lnTo>
                      <a:pt x="2285" y="1801"/>
                    </a:lnTo>
                    <a:lnTo>
                      <a:pt x="2294" y="1783"/>
                    </a:lnTo>
                    <a:lnTo>
                      <a:pt x="2294" y="1783"/>
                    </a:lnTo>
                    <a:lnTo>
                      <a:pt x="2294" y="1774"/>
                    </a:lnTo>
                    <a:lnTo>
                      <a:pt x="2294" y="1774"/>
                    </a:lnTo>
                    <a:lnTo>
                      <a:pt x="2294" y="1757"/>
                    </a:lnTo>
                    <a:lnTo>
                      <a:pt x="2294" y="1757"/>
                    </a:lnTo>
                    <a:lnTo>
                      <a:pt x="2303" y="1748"/>
                    </a:lnTo>
                    <a:lnTo>
                      <a:pt x="2303" y="1748"/>
                    </a:lnTo>
                    <a:lnTo>
                      <a:pt x="2338" y="1757"/>
                    </a:lnTo>
                    <a:lnTo>
                      <a:pt x="2338" y="1757"/>
                    </a:lnTo>
                    <a:lnTo>
                      <a:pt x="2356" y="1766"/>
                    </a:lnTo>
                    <a:lnTo>
                      <a:pt x="2356" y="1766"/>
                    </a:lnTo>
                    <a:lnTo>
                      <a:pt x="2364" y="1757"/>
                    </a:lnTo>
                    <a:lnTo>
                      <a:pt x="2364" y="1757"/>
                    </a:lnTo>
                    <a:lnTo>
                      <a:pt x="2373" y="1748"/>
                    </a:lnTo>
                    <a:lnTo>
                      <a:pt x="2400" y="1748"/>
                    </a:lnTo>
                    <a:lnTo>
                      <a:pt x="2400" y="1748"/>
                    </a:lnTo>
                    <a:lnTo>
                      <a:pt x="2426" y="1748"/>
                    </a:lnTo>
                    <a:lnTo>
                      <a:pt x="2444" y="1739"/>
                    </a:lnTo>
                    <a:lnTo>
                      <a:pt x="2444" y="1739"/>
                    </a:lnTo>
                    <a:lnTo>
                      <a:pt x="2453" y="1730"/>
                    </a:lnTo>
                    <a:lnTo>
                      <a:pt x="2479" y="1730"/>
                    </a:lnTo>
                    <a:lnTo>
                      <a:pt x="2479" y="1730"/>
                    </a:lnTo>
                    <a:lnTo>
                      <a:pt x="2523" y="1730"/>
                    </a:lnTo>
                    <a:lnTo>
                      <a:pt x="2585" y="1713"/>
                    </a:lnTo>
                    <a:lnTo>
                      <a:pt x="2638" y="1695"/>
                    </a:lnTo>
                    <a:lnTo>
                      <a:pt x="2682" y="1677"/>
                    </a:lnTo>
                    <a:lnTo>
                      <a:pt x="2682" y="1677"/>
                    </a:lnTo>
                    <a:lnTo>
                      <a:pt x="2726" y="1651"/>
                    </a:lnTo>
                    <a:lnTo>
                      <a:pt x="2779" y="1624"/>
                    </a:lnTo>
                    <a:lnTo>
                      <a:pt x="2779" y="1624"/>
                    </a:lnTo>
                    <a:lnTo>
                      <a:pt x="2832" y="1598"/>
                    </a:lnTo>
                    <a:lnTo>
                      <a:pt x="2832" y="1598"/>
                    </a:lnTo>
                    <a:lnTo>
                      <a:pt x="2841" y="1598"/>
                    </a:lnTo>
                    <a:lnTo>
                      <a:pt x="2841" y="1598"/>
                    </a:lnTo>
                    <a:lnTo>
                      <a:pt x="2850" y="1580"/>
                    </a:lnTo>
                    <a:lnTo>
                      <a:pt x="2850" y="1580"/>
                    </a:lnTo>
                    <a:lnTo>
                      <a:pt x="2841" y="1571"/>
                    </a:lnTo>
                    <a:lnTo>
                      <a:pt x="2832" y="1571"/>
                    </a:lnTo>
                    <a:lnTo>
                      <a:pt x="2832" y="1571"/>
                    </a:lnTo>
                    <a:lnTo>
                      <a:pt x="2797" y="1571"/>
                    </a:lnTo>
                    <a:lnTo>
                      <a:pt x="2761" y="1571"/>
                    </a:lnTo>
                    <a:lnTo>
                      <a:pt x="2761" y="1571"/>
                    </a:lnTo>
                    <a:lnTo>
                      <a:pt x="2753" y="1562"/>
                    </a:lnTo>
                    <a:lnTo>
                      <a:pt x="2753" y="1562"/>
                    </a:lnTo>
                    <a:lnTo>
                      <a:pt x="2735" y="1562"/>
                    </a:lnTo>
                    <a:lnTo>
                      <a:pt x="2735" y="1562"/>
                    </a:lnTo>
                    <a:lnTo>
                      <a:pt x="2717" y="1554"/>
                    </a:lnTo>
                    <a:lnTo>
                      <a:pt x="2717" y="1554"/>
                    </a:lnTo>
                    <a:lnTo>
                      <a:pt x="2664" y="1545"/>
                    </a:lnTo>
                    <a:lnTo>
                      <a:pt x="2664" y="1545"/>
                    </a:lnTo>
                    <a:lnTo>
                      <a:pt x="2647" y="1545"/>
                    </a:lnTo>
                    <a:lnTo>
                      <a:pt x="2629" y="1554"/>
                    </a:lnTo>
                    <a:lnTo>
                      <a:pt x="2629" y="1554"/>
                    </a:lnTo>
                    <a:lnTo>
                      <a:pt x="2620" y="1562"/>
                    </a:lnTo>
                    <a:lnTo>
                      <a:pt x="2620" y="1562"/>
                    </a:lnTo>
                    <a:lnTo>
                      <a:pt x="2620" y="1554"/>
                    </a:lnTo>
                    <a:lnTo>
                      <a:pt x="2620" y="1554"/>
                    </a:lnTo>
                    <a:lnTo>
                      <a:pt x="2629" y="1536"/>
                    </a:lnTo>
                    <a:lnTo>
                      <a:pt x="2647" y="1527"/>
                    </a:lnTo>
                    <a:lnTo>
                      <a:pt x="2664" y="1527"/>
                    </a:lnTo>
                    <a:lnTo>
                      <a:pt x="2664" y="1527"/>
                    </a:lnTo>
                    <a:lnTo>
                      <a:pt x="2673" y="1518"/>
                    </a:lnTo>
                    <a:lnTo>
                      <a:pt x="2673" y="1510"/>
                    </a:lnTo>
                    <a:lnTo>
                      <a:pt x="2673" y="1510"/>
                    </a:lnTo>
                    <a:lnTo>
                      <a:pt x="2673" y="1501"/>
                    </a:lnTo>
                    <a:lnTo>
                      <a:pt x="2673" y="1501"/>
                    </a:lnTo>
                    <a:lnTo>
                      <a:pt x="2673" y="1492"/>
                    </a:lnTo>
                    <a:lnTo>
                      <a:pt x="2673" y="1492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57"/>
                    </a:lnTo>
                    <a:lnTo>
                      <a:pt x="2664" y="1457"/>
                    </a:lnTo>
                    <a:lnTo>
                      <a:pt x="2673" y="1457"/>
                    </a:lnTo>
                    <a:lnTo>
                      <a:pt x="2673" y="1457"/>
                    </a:lnTo>
                    <a:lnTo>
                      <a:pt x="2700" y="1465"/>
                    </a:lnTo>
                    <a:lnTo>
                      <a:pt x="2735" y="1501"/>
                    </a:lnTo>
                    <a:lnTo>
                      <a:pt x="2735" y="1501"/>
                    </a:lnTo>
                    <a:lnTo>
                      <a:pt x="2753" y="1518"/>
                    </a:lnTo>
                    <a:lnTo>
                      <a:pt x="2779" y="1527"/>
                    </a:lnTo>
                    <a:lnTo>
                      <a:pt x="2806" y="1536"/>
                    </a:lnTo>
                    <a:lnTo>
                      <a:pt x="2832" y="1545"/>
                    </a:lnTo>
                    <a:lnTo>
                      <a:pt x="2832" y="1545"/>
                    </a:lnTo>
                    <a:lnTo>
                      <a:pt x="2850" y="1545"/>
                    </a:lnTo>
                    <a:lnTo>
                      <a:pt x="2867" y="1536"/>
                    </a:lnTo>
                    <a:lnTo>
                      <a:pt x="2867" y="1536"/>
                    </a:lnTo>
                    <a:lnTo>
                      <a:pt x="2876" y="1536"/>
                    </a:lnTo>
                    <a:lnTo>
                      <a:pt x="2885" y="1527"/>
                    </a:lnTo>
                    <a:lnTo>
                      <a:pt x="2885" y="1527"/>
                    </a:lnTo>
                    <a:lnTo>
                      <a:pt x="2885" y="1510"/>
                    </a:lnTo>
                    <a:lnTo>
                      <a:pt x="2885" y="1501"/>
                    </a:lnTo>
                    <a:lnTo>
                      <a:pt x="2885" y="1501"/>
                    </a:lnTo>
                    <a:lnTo>
                      <a:pt x="2885" y="1492"/>
                    </a:lnTo>
                    <a:lnTo>
                      <a:pt x="2885" y="1492"/>
                    </a:lnTo>
                    <a:lnTo>
                      <a:pt x="2885" y="1474"/>
                    </a:lnTo>
                    <a:lnTo>
                      <a:pt x="2885" y="1465"/>
                    </a:lnTo>
                    <a:lnTo>
                      <a:pt x="2885" y="1465"/>
                    </a:lnTo>
                    <a:lnTo>
                      <a:pt x="2894" y="1457"/>
                    </a:lnTo>
                    <a:lnTo>
                      <a:pt x="2894" y="1457"/>
                    </a:lnTo>
                    <a:lnTo>
                      <a:pt x="2876" y="1439"/>
                    </a:lnTo>
                    <a:lnTo>
                      <a:pt x="2850" y="1412"/>
                    </a:lnTo>
                    <a:lnTo>
                      <a:pt x="2806" y="1386"/>
                    </a:lnTo>
                    <a:lnTo>
                      <a:pt x="2806" y="1386"/>
                    </a:lnTo>
                    <a:lnTo>
                      <a:pt x="2779" y="1368"/>
                    </a:lnTo>
                    <a:lnTo>
                      <a:pt x="2779" y="1368"/>
                    </a:lnTo>
                    <a:lnTo>
                      <a:pt x="2744" y="1342"/>
                    </a:lnTo>
                    <a:lnTo>
                      <a:pt x="2744" y="1342"/>
                    </a:lnTo>
                    <a:lnTo>
                      <a:pt x="2744" y="1333"/>
                    </a:lnTo>
                    <a:lnTo>
                      <a:pt x="2744" y="1333"/>
                    </a:lnTo>
                    <a:lnTo>
                      <a:pt x="2770" y="1333"/>
                    </a:lnTo>
                    <a:lnTo>
                      <a:pt x="2814" y="1351"/>
                    </a:lnTo>
                    <a:lnTo>
                      <a:pt x="2814" y="1351"/>
                    </a:lnTo>
                    <a:lnTo>
                      <a:pt x="2823" y="1351"/>
                    </a:lnTo>
                    <a:lnTo>
                      <a:pt x="2841" y="1359"/>
                    </a:lnTo>
                    <a:lnTo>
                      <a:pt x="2841" y="1359"/>
                    </a:lnTo>
                    <a:lnTo>
                      <a:pt x="2858" y="1351"/>
                    </a:lnTo>
                    <a:lnTo>
                      <a:pt x="2867" y="1333"/>
                    </a:lnTo>
                    <a:lnTo>
                      <a:pt x="2876" y="1298"/>
                    </a:lnTo>
                    <a:lnTo>
                      <a:pt x="2876" y="1298"/>
                    </a:lnTo>
                    <a:lnTo>
                      <a:pt x="2867" y="1280"/>
                    </a:lnTo>
                    <a:lnTo>
                      <a:pt x="2858" y="1280"/>
                    </a:lnTo>
                    <a:lnTo>
                      <a:pt x="2814" y="1271"/>
                    </a:lnTo>
                    <a:lnTo>
                      <a:pt x="2814" y="1271"/>
                    </a:lnTo>
                    <a:lnTo>
                      <a:pt x="2779" y="1271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17" y="1289"/>
                    </a:lnTo>
                    <a:lnTo>
                      <a:pt x="2717" y="1289"/>
                    </a:lnTo>
                    <a:lnTo>
                      <a:pt x="2700" y="1289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717" y="1262"/>
                    </a:lnTo>
                    <a:lnTo>
                      <a:pt x="2717" y="1262"/>
                    </a:lnTo>
                    <a:lnTo>
                      <a:pt x="2735" y="1254"/>
                    </a:lnTo>
                    <a:lnTo>
                      <a:pt x="2744" y="1254"/>
                    </a:lnTo>
                    <a:lnTo>
                      <a:pt x="2744" y="1254"/>
                    </a:lnTo>
                    <a:lnTo>
                      <a:pt x="2744" y="1245"/>
                    </a:lnTo>
                    <a:lnTo>
                      <a:pt x="2744" y="1245"/>
                    </a:lnTo>
                    <a:lnTo>
                      <a:pt x="2744" y="1236"/>
                    </a:lnTo>
                    <a:lnTo>
                      <a:pt x="2735" y="1227"/>
                    </a:lnTo>
                    <a:lnTo>
                      <a:pt x="2735" y="1227"/>
                    </a:lnTo>
                    <a:lnTo>
                      <a:pt x="2735" y="1218"/>
                    </a:lnTo>
                    <a:lnTo>
                      <a:pt x="2735" y="1218"/>
                    </a:lnTo>
                    <a:lnTo>
                      <a:pt x="2744" y="1209"/>
                    </a:lnTo>
                    <a:lnTo>
                      <a:pt x="2744" y="1209"/>
                    </a:lnTo>
                    <a:lnTo>
                      <a:pt x="2770" y="1227"/>
                    </a:lnTo>
                    <a:lnTo>
                      <a:pt x="2788" y="1227"/>
                    </a:lnTo>
                    <a:lnTo>
                      <a:pt x="2788" y="1227"/>
                    </a:lnTo>
                    <a:lnTo>
                      <a:pt x="2806" y="1236"/>
                    </a:lnTo>
                    <a:lnTo>
                      <a:pt x="2806" y="1236"/>
                    </a:lnTo>
                    <a:lnTo>
                      <a:pt x="2832" y="1245"/>
                    </a:lnTo>
                    <a:lnTo>
                      <a:pt x="2858" y="1254"/>
                    </a:lnTo>
                    <a:lnTo>
                      <a:pt x="2858" y="1254"/>
                    </a:lnTo>
                    <a:lnTo>
                      <a:pt x="2894" y="1245"/>
                    </a:lnTo>
                    <a:lnTo>
                      <a:pt x="2894" y="1245"/>
                    </a:lnTo>
                    <a:lnTo>
                      <a:pt x="2929" y="1245"/>
                    </a:lnTo>
                    <a:lnTo>
                      <a:pt x="2956" y="1227"/>
                    </a:lnTo>
                    <a:lnTo>
                      <a:pt x="2956" y="1227"/>
                    </a:lnTo>
                    <a:lnTo>
                      <a:pt x="2964" y="1218"/>
                    </a:lnTo>
                    <a:lnTo>
                      <a:pt x="2964" y="1209"/>
                    </a:lnTo>
                    <a:lnTo>
                      <a:pt x="2964" y="1209"/>
                    </a:lnTo>
                    <a:lnTo>
                      <a:pt x="2956" y="1201"/>
                    </a:lnTo>
                    <a:lnTo>
                      <a:pt x="2938" y="1192"/>
                    </a:lnTo>
                    <a:lnTo>
                      <a:pt x="2920" y="1174"/>
                    </a:lnTo>
                    <a:lnTo>
                      <a:pt x="2920" y="1174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48"/>
                    </a:lnTo>
                    <a:lnTo>
                      <a:pt x="2885" y="1148"/>
                    </a:lnTo>
                    <a:lnTo>
                      <a:pt x="2929" y="1148"/>
                    </a:lnTo>
                    <a:lnTo>
                      <a:pt x="2929" y="1148"/>
                    </a:lnTo>
                    <a:lnTo>
                      <a:pt x="2964" y="1148"/>
                    </a:lnTo>
                    <a:lnTo>
                      <a:pt x="2964" y="1148"/>
                    </a:lnTo>
                    <a:lnTo>
                      <a:pt x="3000" y="1148"/>
                    </a:lnTo>
                    <a:lnTo>
                      <a:pt x="3008" y="1148"/>
                    </a:lnTo>
                    <a:lnTo>
                      <a:pt x="3008" y="1148"/>
                    </a:lnTo>
                    <a:lnTo>
                      <a:pt x="3026" y="1148"/>
                    </a:lnTo>
                    <a:lnTo>
                      <a:pt x="3035" y="1130"/>
                    </a:lnTo>
                    <a:lnTo>
                      <a:pt x="3035" y="1130"/>
                    </a:lnTo>
                    <a:lnTo>
                      <a:pt x="3035" y="1112"/>
                    </a:lnTo>
                    <a:lnTo>
                      <a:pt x="3035" y="1112"/>
                    </a:lnTo>
                    <a:lnTo>
                      <a:pt x="3035" y="1103"/>
                    </a:lnTo>
                    <a:lnTo>
                      <a:pt x="3026" y="1103"/>
                    </a:lnTo>
                    <a:lnTo>
                      <a:pt x="3017" y="1103"/>
                    </a:lnTo>
                    <a:lnTo>
                      <a:pt x="3017" y="1103"/>
                    </a:lnTo>
                    <a:lnTo>
                      <a:pt x="3008" y="1112"/>
                    </a:lnTo>
                    <a:lnTo>
                      <a:pt x="3008" y="1112"/>
                    </a:lnTo>
                    <a:lnTo>
                      <a:pt x="2991" y="1103"/>
                    </a:lnTo>
                    <a:lnTo>
                      <a:pt x="2964" y="1095"/>
                    </a:lnTo>
                    <a:lnTo>
                      <a:pt x="2938" y="1077"/>
                    </a:lnTo>
                    <a:lnTo>
                      <a:pt x="2920" y="1059"/>
                    </a:lnTo>
                    <a:lnTo>
                      <a:pt x="2920" y="1059"/>
                    </a:lnTo>
                    <a:lnTo>
                      <a:pt x="2920" y="1050"/>
                    </a:lnTo>
                    <a:lnTo>
                      <a:pt x="2920" y="1050"/>
                    </a:lnTo>
                    <a:lnTo>
                      <a:pt x="2929" y="1042"/>
                    </a:lnTo>
                    <a:lnTo>
                      <a:pt x="2938" y="1042"/>
                    </a:lnTo>
                    <a:lnTo>
                      <a:pt x="2956" y="1042"/>
                    </a:lnTo>
                    <a:lnTo>
                      <a:pt x="2956" y="1042"/>
                    </a:lnTo>
                    <a:lnTo>
                      <a:pt x="2982" y="1042"/>
                    </a:lnTo>
                    <a:lnTo>
                      <a:pt x="2982" y="1042"/>
                    </a:lnTo>
                    <a:lnTo>
                      <a:pt x="3008" y="1033"/>
                    </a:lnTo>
                    <a:lnTo>
                      <a:pt x="3008" y="1033"/>
                    </a:lnTo>
                    <a:lnTo>
                      <a:pt x="3017" y="1033"/>
                    </a:lnTo>
                    <a:lnTo>
                      <a:pt x="3017" y="1033"/>
                    </a:lnTo>
                    <a:lnTo>
                      <a:pt x="3035" y="1015"/>
                    </a:lnTo>
                    <a:lnTo>
                      <a:pt x="3035" y="1015"/>
                    </a:lnTo>
                    <a:lnTo>
                      <a:pt x="3035" y="998"/>
                    </a:lnTo>
                    <a:lnTo>
                      <a:pt x="3035" y="980"/>
                    </a:lnTo>
                    <a:lnTo>
                      <a:pt x="3035" y="980"/>
                    </a:lnTo>
                    <a:lnTo>
                      <a:pt x="3017" y="945"/>
                    </a:lnTo>
                    <a:lnTo>
                      <a:pt x="3008" y="936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29" y="927"/>
                    </a:lnTo>
                    <a:lnTo>
                      <a:pt x="2894" y="909"/>
                    </a:lnTo>
                    <a:lnTo>
                      <a:pt x="2894" y="909"/>
                    </a:lnTo>
                    <a:lnTo>
                      <a:pt x="2894" y="900"/>
                    </a:lnTo>
                    <a:lnTo>
                      <a:pt x="2894" y="900"/>
                    </a:lnTo>
                    <a:lnTo>
                      <a:pt x="2867" y="892"/>
                    </a:lnTo>
                    <a:lnTo>
                      <a:pt x="2867" y="892"/>
                    </a:lnTo>
                    <a:lnTo>
                      <a:pt x="2858" y="883"/>
                    </a:lnTo>
                    <a:lnTo>
                      <a:pt x="2858" y="883"/>
                    </a:lnTo>
                    <a:lnTo>
                      <a:pt x="2850" y="874"/>
                    </a:lnTo>
                    <a:lnTo>
                      <a:pt x="2850" y="874"/>
                    </a:lnTo>
                    <a:lnTo>
                      <a:pt x="2850" y="865"/>
                    </a:lnTo>
                    <a:lnTo>
                      <a:pt x="2850" y="865"/>
                    </a:lnTo>
                    <a:lnTo>
                      <a:pt x="2876" y="874"/>
                    </a:lnTo>
                    <a:lnTo>
                      <a:pt x="2876" y="874"/>
                    </a:lnTo>
                    <a:lnTo>
                      <a:pt x="2885" y="874"/>
                    </a:lnTo>
                    <a:lnTo>
                      <a:pt x="2885" y="874"/>
                    </a:lnTo>
                    <a:lnTo>
                      <a:pt x="2903" y="874"/>
                    </a:lnTo>
                    <a:lnTo>
                      <a:pt x="2929" y="856"/>
                    </a:lnTo>
                    <a:lnTo>
                      <a:pt x="2929" y="856"/>
                    </a:lnTo>
                    <a:lnTo>
                      <a:pt x="2947" y="856"/>
                    </a:lnTo>
                    <a:lnTo>
                      <a:pt x="2964" y="847"/>
                    </a:lnTo>
                    <a:lnTo>
                      <a:pt x="2964" y="847"/>
                    </a:lnTo>
                    <a:lnTo>
                      <a:pt x="3026" y="856"/>
                    </a:lnTo>
                    <a:lnTo>
                      <a:pt x="3026" y="856"/>
                    </a:lnTo>
                    <a:lnTo>
                      <a:pt x="3079" y="865"/>
                    </a:lnTo>
                    <a:lnTo>
                      <a:pt x="3079" y="865"/>
                    </a:lnTo>
                    <a:lnTo>
                      <a:pt x="3088" y="856"/>
                    </a:lnTo>
                    <a:lnTo>
                      <a:pt x="3097" y="847"/>
                    </a:lnTo>
                    <a:lnTo>
                      <a:pt x="3097" y="847"/>
                    </a:lnTo>
                    <a:lnTo>
                      <a:pt x="3088" y="830"/>
                    </a:lnTo>
                    <a:lnTo>
                      <a:pt x="3079" y="812"/>
                    </a:lnTo>
                    <a:lnTo>
                      <a:pt x="3061" y="803"/>
                    </a:lnTo>
                    <a:lnTo>
                      <a:pt x="3044" y="794"/>
                    </a:lnTo>
                    <a:lnTo>
                      <a:pt x="3044" y="794"/>
                    </a:lnTo>
                    <a:lnTo>
                      <a:pt x="3035" y="794"/>
                    </a:lnTo>
                    <a:lnTo>
                      <a:pt x="3035" y="794"/>
                    </a:lnTo>
                    <a:lnTo>
                      <a:pt x="3026" y="803"/>
                    </a:lnTo>
                    <a:lnTo>
                      <a:pt x="3000" y="803"/>
                    </a:lnTo>
                    <a:lnTo>
                      <a:pt x="3000" y="803"/>
                    </a:lnTo>
                    <a:lnTo>
                      <a:pt x="2964" y="803"/>
                    </a:lnTo>
                    <a:lnTo>
                      <a:pt x="2956" y="794"/>
                    </a:lnTo>
                    <a:lnTo>
                      <a:pt x="2956" y="777"/>
                    </a:lnTo>
                    <a:lnTo>
                      <a:pt x="2956" y="777"/>
                    </a:lnTo>
                    <a:lnTo>
                      <a:pt x="2956" y="768"/>
                    </a:lnTo>
                    <a:lnTo>
                      <a:pt x="2956" y="768"/>
                    </a:lnTo>
                    <a:lnTo>
                      <a:pt x="2964" y="768"/>
                    </a:lnTo>
                    <a:lnTo>
                      <a:pt x="2991" y="768"/>
                    </a:lnTo>
                    <a:lnTo>
                      <a:pt x="2991" y="768"/>
                    </a:lnTo>
                    <a:lnTo>
                      <a:pt x="3000" y="768"/>
                    </a:lnTo>
                    <a:lnTo>
                      <a:pt x="3000" y="768"/>
                    </a:lnTo>
                    <a:lnTo>
                      <a:pt x="3017" y="777"/>
                    </a:lnTo>
                    <a:lnTo>
                      <a:pt x="3026" y="768"/>
                    </a:lnTo>
                    <a:lnTo>
                      <a:pt x="3026" y="768"/>
                    </a:lnTo>
                    <a:lnTo>
                      <a:pt x="3026" y="750"/>
                    </a:lnTo>
                    <a:lnTo>
                      <a:pt x="3026" y="750"/>
                    </a:lnTo>
                    <a:lnTo>
                      <a:pt x="2982" y="733"/>
                    </a:lnTo>
                    <a:lnTo>
                      <a:pt x="2938" y="724"/>
                    </a:lnTo>
                    <a:lnTo>
                      <a:pt x="2938" y="724"/>
                    </a:lnTo>
                    <a:lnTo>
                      <a:pt x="2929" y="724"/>
                    </a:lnTo>
                    <a:lnTo>
                      <a:pt x="2911" y="733"/>
                    </a:lnTo>
                    <a:lnTo>
                      <a:pt x="2911" y="733"/>
                    </a:lnTo>
                    <a:lnTo>
                      <a:pt x="2911" y="742"/>
                    </a:lnTo>
                    <a:lnTo>
                      <a:pt x="2911" y="742"/>
                    </a:lnTo>
                    <a:lnTo>
                      <a:pt x="2894" y="750"/>
                    </a:lnTo>
                    <a:lnTo>
                      <a:pt x="2876" y="759"/>
                    </a:lnTo>
                    <a:lnTo>
                      <a:pt x="2876" y="759"/>
                    </a:lnTo>
                    <a:lnTo>
                      <a:pt x="2867" y="759"/>
                    </a:lnTo>
                    <a:lnTo>
                      <a:pt x="2867" y="759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94" y="724"/>
                    </a:lnTo>
                    <a:lnTo>
                      <a:pt x="2903" y="697"/>
                    </a:lnTo>
                    <a:lnTo>
                      <a:pt x="2903" y="662"/>
                    </a:lnTo>
                    <a:lnTo>
                      <a:pt x="2903" y="644"/>
                    </a:lnTo>
                    <a:lnTo>
                      <a:pt x="2903" y="644"/>
                    </a:lnTo>
                    <a:lnTo>
                      <a:pt x="2911" y="636"/>
                    </a:lnTo>
                    <a:lnTo>
                      <a:pt x="2929" y="627"/>
                    </a:lnTo>
                    <a:lnTo>
                      <a:pt x="2929" y="627"/>
                    </a:lnTo>
                    <a:lnTo>
                      <a:pt x="2947" y="618"/>
                    </a:lnTo>
                    <a:lnTo>
                      <a:pt x="2947" y="618"/>
                    </a:lnTo>
                    <a:lnTo>
                      <a:pt x="2982" y="609"/>
                    </a:lnTo>
                    <a:lnTo>
                      <a:pt x="3000" y="591"/>
                    </a:lnTo>
                    <a:lnTo>
                      <a:pt x="3000" y="565"/>
                    </a:lnTo>
                    <a:lnTo>
                      <a:pt x="3000" y="565"/>
                    </a:lnTo>
                    <a:lnTo>
                      <a:pt x="3008" y="556"/>
                    </a:lnTo>
                    <a:lnTo>
                      <a:pt x="3008" y="547"/>
                    </a:lnTo>
                    <a:lnTo>
                      <a:pt x="3008" y="547"/>
                    </a:lnTo>
                    <a:lnTo>
                      <a:pt x="3035" y="530"/>
                    </a:lnTo>
                    <a:lnTo>
                      <a:pt x="3061" y="521"/>
                    </a:lnTo>
                    <a:lnTo>
                      <a:pt x="3097" y="521"/>
                    </a:lnTo>
                    <a:lnTo>
                      <a:pt x="3097" y="521"/>
                    </a:lnTo>
                    <a:lnTo>
                      <a:pt x="3106" y="512"/>
                    </a:lnTo>
                    <a:lnTo>
                      <a:pt x="3114" y="503"/>
                    </a:lnTo>
                    <a:lnTo>
                      <a:pt x="3114" y="503"/>
                    </a:lnTo>
                    <a:lnTo>
                      <a:pt x="3106" y="494"/>
                    </a:lnTo>
                    <a:lnTo>
                      <a:pt x="3106" y="486"/>
                    </a:lnTo>
                    <a:lnTo>
                      <a:pt x="3106" y="486"/>
                    </a:lnTo>
                    <a:lnTo>
                      <a:pt x="3088" y="477"/>
                    </a:lnTo>
                    <a:lnTo>
                      <a:pt x="3070" y="468"/>
                    </a:lnTo>
                    <a:lnTo>
                      <a:pt x="3061" y="468"/>
                    </a:lnTo>
                    <a:lnTo>
                      <a:pt x="3061" y="468"/>
                    </a:lnTo>
                    <a:lnTo>
                      <a:pt x="3026" y="477"/>
                    </a:lnTo>
                    <a:lnTo>
                      <a:pt x="3026" y="477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2973" y="494"/>
                    </a:lnTo>
                    <a:lnTo>
                      <a:pt x="2973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73" y="477"/>
                    </a:lnTo>
                    <a:lnTo>
                      <a:pt x="3000" y="468"/>
                    </a:lnTo>
                    <a:lnTo>
                      <a:pt x="3044" y="459"/>
                    </a:lnTo>
                    <a:lnTo>
                      <a:pt x="3044" y="459"/>
                    </a:lnTo>
                    <a:lnTo>
                      <a:pt x="3114" y="459"/>
                    </a:lnTo>
                    <a:lnTo>
                      <a:pt x="3150" y="450"/>
                    </a:lnTo>
                    <a:lnTo>
                      <a:pt x="3176" y="441"/>
                    </a:lnTo>
                    <a:lnTo>
                      <a:pt x="3176" y="441"/>
                    </a:lnTo>
                    <a:lnTo>
                      <a:pt x="3185" y="433"/>
                    </a:lnTo>
                    <a:lnTo>
                      <a:pt x="3185" y="433"/>
                    </a:lnTo>
                    <a:lnTo>
                      <a:pt x="3176" y="415"/>
                    </a:lnTo>
                    <a:lnTo>
                      <a:pt x="3176" y="415"/>
                    </a:lnTo>
                    <a:lnTo>
                      <a:pt x="3150" y="406"/>
                    </a:lnTo>
                    <a:lnTo>
                      <a:pt x="3106" y="406"/>
                    </a:lnTo>
                    <a:lnTo>
                      <a:pt x="3079" y="406"/>
                    </a:lnTo>
                    <a:lnTo>
                      <a:pt x="3079" y="406"/>
                    </a:lnTo>
                    <a:lnTo>
                      <a:pt x="3061" y="406"/>
                    </a:lnTo>
                    <a:lnTo>
                      <a:pt x="3061" y="406"/>
                    </a:lnTo>
                    <a:lnTo>
                      <a:pt x="3044" y="406"/>
                    </a:lnTo>
                    <a:lnTo>
                      <a:pt x="3044" y="406"/>
                    </a:lnTo>
                    <a:lnTo>
                      <a:pt x="3061" y="406"/>
                    </a:lnTo>
                    <a:lnTo>
                      <a:pt x="3106" y="397"/>
                    </a:lnTo>
                    <a:lnTo>
                      <a:pt x="3106" y="397"/>
                    </a:lnTo>
                    <a:lnTo>
                      <a:pt x="3158" y="388"/>
                    </a:lnTo>
                    <a:lnTo>
                      <a:pt x="3185" y="388"/>
                    </a:lnTo>
                    <a:lnTo>
                      <a:pt x="3185" y="388"/>
                    </a:lnTo>
                    <a:lnTo>
                      <a:pt x="3203" y="380"/>
                    </a:lnTo>
                    <a:lnTo>
                      <a:pt x="3229" y="380"/>
                    </a:lnTo>
                    <a:lnTo>
                      <a:pt x="3229" y="380"/>
                    </a:lnTo>
                    <a:lnTo>
                      <a:pt x="3264" y="371"/>
                    </a:lnTo>
                    <a:lnTo>
                      <a:pt x="3273" y="353"/>
                    </a:lnTo>
                    <a:lnTo>
                      <a:pt x="3282" y="353"/>
                    </a:lnTo>
                    <a:lnTo>
                      <a:pt x="3282" y="353"/>
                    </a:lnTo>
                    <a:lnTo>
                      <a:pt x="3291" y="344"/>
                    </a:lnTo>
                    <a:lnTo>
                      <a:pt x="3300" y="344"/>
                    </a:lnTo>
                    <a:lnTo>
                      <a:pt x="3300" y="344"/>
                    </a:lnTo>
                    <a:lnTo>
                      <a:pt x="3335" y="335"/>
                    </a:lnTo>
                    <a:lnTo>
                      <a:pt x="3370" y="327"/>
                    </a:lnTo>
                    <a:lnTo>
                      <a:pt x="3423" y="300"/>
                    </a:lnTo>
                    <a:lnTo>
                      <a:pt x="3423" y="300"/>
                    </a:lnTo>
                    <a:lnTo>
                      <a:pt x="3432" y="282"/>
                    </a:lnTo>
                    <a:lnTo>
                      <a:pt x="3432" y="282"/>
                    </a:lnTo>
                    <a:lnTo>
                      <a:pt x="3423" y="2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71475E1D-21CB-434F-B0FA-A673F63E69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4063" y="2252663"/>
                <a:ext cx="63500" cy="41275"/>
              </a:xfrm>
              <a:custGeom>
                <a:avLst/>
                <a:gdLst>
                  <a:gd name="T0" fmla="*/ 26 w 177"/>
                  <a:gd name="T1" fmla="*/ 79 h 115"/>
                  <a:gd name="T2" fmla="*/ 26 w 177"/>
                  <a:gd name="T3" fmla="*/ 79 h 115"/>
                  <a:gd name="T4" fmla="*/ 35 w 177"/>
                  <a:gd name="T5" fmla="*/ 79 h 115"/>
                  <a:gd name="T6" fmla="*/ 35 w 177"/>
                  <a:gd name="T7" fmla="*/ 79 h 115"/>
                  <a:gd name="T8" fmla="*/ 70 w 177"/>
                  <a:gd name="T9" fmla="*/ 97 h 115"/>
                  <a:gd name="T10" fmla="*/ 70 w 177"/>
                  <a:gd name="T11" fmla="*/ 97 h 115"/>
                  <a:gd name="T12" fmla="*/ 79 w 177"/>
                  <a:gd name="T13" fmla="*/ 106 h 115"/>
                  <a:gd name="T14" fmla="*/ 106 w 177"/>
                  <a:gd name="T15" fmla="*/ 114 h 115"/>
                  <a:gd name="T16" fmla="*/ 106 w 177"/>
                  <a:gd name="T17" fmla="*/ 114 h 115"/>
                  <a:gd name="T18" fmla="*/ 150 w 177"/>
                  <a:gd name="T19" fmla="*/ 97 h 115"/>
                  <a:gd name="T20" fmla="*/ 167 w 177"/>
                  <a:gd name="T21" fmla="*/ 88 h 115"/>
                  <a:gd name="T22" fmla="*/ 176 w 177"/>
                  <a:gd name="T23" fmla="*/ 70 h 115"/>
                  <a:gd name="T24" fmla="*/ 176 w 177"/>
                  <a:gd name="T25" fmla="*/ 70 h 115"/>
                  <a:gd name="T26" fmla="*/ 167 w 177"/>
                  <a:gd name="T27" fmla="*/ 61 h 115"/>
                  <a:gd name="T28" fmla="*/ 158 w 177"/>
                  <a:gd name="T29" fmla="*/ 53 h 115"/>
                  <a:gd name="T30" fmla="*/ 150 w 177"/>
                  <a:gd name="T31" fmla="*/ 53 h 115"/>
                  <a:gd name="T32" fmla="*/ 150 w 177"/>
                  <a:gd name="T33" fmla="*/ 53 h 115"/>
                  <a:gd name="T34" fmla="*/ 141 w 177"/>
                  <a:gd name="T35" fmla="*/ 44 h 115"/>
                  <a:gd name="T36" fmla="*/ 132 w 177"/>
                  <a:gd name="T37" fmla="*/ 35 h 115"/>
                  <a:gd name="T38" fmla="*/ 132 w 177"/>
                  <a:gd name="T39" fmla="*/ 35 h 115"/>
                  <a:gd name="T40" fmla="*/ 114 w 177"/>
                  <a:gd name="T41" fmla="*/ 17 h 115"/>
                  <a:gd name="T42" fmla="*/ 97 w 177"/>
                  <a:gd name="T43" fmla="*/ 8 h 115"/>
                  <a:gd name="T44" fmla="*/ 44 w 177"/>
                  <a:gd name="T45" fmla="*/ 0 h 115"/>
                  <a:gd name="T46" fmla="*/ 44 w 177"/>
                  <a:gd name="T47" fmla="*/ 0 h 115"/>
                  <a:gd name="T48" fmla="*/ 26 w 177"/>
                  <a:gd name="T49" fmla="*/ 0 h 115"/>
                  <a:gd name="T50" fmla="*/ 17 w 177"/>
                  <a:gd name="T51" fmla="*/ 8 h 115"/>
                  <a:gd name="T52" fmla="*/ 17 w 177"/>
                  <a:gd name="T53" fmla="*/ 8 h 115"/>
                  <a:gd name="T54" fmla="*/ 8 w 177"/>
                  <a:gd name="T55" fmla="*/ 17 h 115"/>
                  <a:gd name="T56" fmla="*/ 8 w 177"/>
                  <a:gd name="T57" fmla="*/ 17 h 115"/>
                  <a:gd name="T58" fmla="*/ 8 w 177"/>
                  <a:gd name="T59" fmla="*/ 17 h 115"/>
                  <a:gd name="T60" fmla="*/ 8 w 177"/>
                  <a:gd name="T61" fmla="*/ 17 h 115"/>
                  <a:gd name="T62" fmla="*/ 0 w 177"/>
                  <a:gd name="T63" fmla="*/ 26 h 115"/>
                  <a:gd name="T64" fmla="*/ 0 w 177"/>
                  <a:gd name="T65" fmla="*/ 44 h 115"/>
                  <a:gd name="T66" fmla="*/ 0 w 177"/>
                  <a:gd name="T67" fmla="*/ 44 h 115"/>
                  <a:gd name="T68" fmla="*/ 0 w 177"/>
                  <a:gd name="T69" fmla="*/ 53 h 115"/>
                  <a:gd name="T70" fmla="*/ 8 w 177"/>
                  <a:gd name="T71" fmla="*/ 61 h 115"/>
                  <a:gd name="T72" fmla="*/ 8 w 177"/>
                  <a:gd name="T73" fmla="*/ 61 h 115"/>
                  <a:gd name="T74" fmla="*/ 17 w 177"/>
                  <a:gd name="T75" fmla="*/ 70 h 115"/>
                  <a:gd name="T76" fmla="*/ 26 w 177"/>
                  <a:gd name="T77" fmla="*/ 7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7" h="115">
                    <a:moveTo>
                      <a:pt x="26" y="79"/>
                    </a:moveTo>
                    <a:lnTo>
                      <a:pt x="26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70" y="97"/>
                    </a:lnTo>
                    <a:lnTo>
                      <a:pt x="70" y="97"/>
                    </a:lnTo>
                    <a:lnTo>
                      <a:pt x="79" y="106"/>
                    </a:lnTo>
                    <a:lnTo>
                      <a:pt x="106" y="114"/>
                    </a:lnTo>
                    <a:lnTo>
                      <a:pt x="106" y="114"/>
                    </a:lnTo>
                    <a:lnTo>
                      <a:pt x="150" y="97"/>
                    </a:lnTo>
                    <a:lnTo>
                      <a:pt x="167" y="88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167" y="61"/>
                    </a:lnTo>
                    <a:lnTo>
                      <a:pt x="158" y="53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41" y="44"/>
                    </a:lnTo>
                    <a:lnTo>
                      <a:pt x="132" y="35"/>
                    </a:lnTo>
                    <a:lnTo>
                      <a:pt x="132" y="35"/>
                    </a:lnTo>
                    <a:lnTo>
                      <a:pt x="114" y="17"/>
                    </a:lnTo>
                    <a:lnTo>
                      <a:pt x="97" y="8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26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D2C8F20F-E969-AE4A-BE4C-F9CDA1EDAB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9538" y="2379663"/>
                <a:ext cx="215900" cy="101600"/>
              </a:xfrm>
              <a:custGeom>
                <a:avLst/>
                <a:gdLst>
                  <a:gd name="T0" fmla="*/ 538 w 601"/>
                  <a:gd name="T1" fmla="*/ 70 h 283"/>
                  <a:gd name="T2" fmla="*/ 538 w 601"/>
                  <a:gd name="T3" fmla="*/ 53 h 283"/>
                  <a:gd name="T4" fmla="*/ 529 w 601"/>
                  <a:gd name="T5" fmla="*/ 26 h 283"/>
                  <a:gd name="T6" fmla="*/ 520 w 601"/>
                  <a:gd name="T7" fmla="*/ 17 h 283"/>
                  <a:gd name="T8" fmla="*/ 485 w 601"/>
                  <a:gd name="T9" fmla="*/ 17 h 283"/>
                  <a:gd name="T10" fmla="*/ 450 w 601"/>
                  <a:gd name="T11" fmla="*/ 0 h 283"/>
                  <a:gd name="T12" fmla="*/ 423 w 601"/>
                  <a:gd name="T13" fmla="*/ 9 h 283"/>
                  <a:gd name="T14" fmla="*/ 397 w 601"/>
                  <a:gd name="T15" fmla="*/ 35 h 283"/>
                  <a:gd name="T16" fmla="*/ 370 w 601"/>
                  <a:gd name="T17" fmla="*/ 35 h 283"/>
                  <a:gd name="T18" fmla="*/ 353 w 601"/>
                  <a:gd name="T19" fmla="*/ 26 h 283"/>
                  <a:gd name="T20" fmla="*/ 317 w 601"/>
                  <a:gd name="T21" fmla="*/ 35 h 283"/>
                  <a:gd name="T22" fmla="*/ 309 w 601"/>
                  <a:gd name="T23" fmla="*/ 26 h 283"/>
                  <a:gd name="T24" fmla="*/ 264 w 601"/>
                  <a:gd name="T25" fmla="*/ 53 h 283"/>
                  <a:gd name="T26" fmla="*/ 264 w 601"/>
                  <a:gd name="T27" fmla="*/ 62 h 283"/>
                  <a:gd name="T28" fmla="*/ 247 w 601"/>
                  <a:gd name="T29" fmla="*/ 35 h 283"/>
                  <a:gd name="T30" fmla="*/ 220 w 601"/>
                  <a:gd name="T31" fmla="*/ 35 h 283"/>
                  <a:gd name="T32" fmla="*/ 220 w 601"/>
                  <a:gd name="T33" fmla="*/ 62 h 283"/>
                  <a:gd name="T34" fmla="*/ 220 w 601"/>
                  <a:gd name="T35" fmla="*/ 88 h 283"/>
                  <a:gd name="T36" fmla="*/ 185 w 601"/>
                  <a:gd name="T37" fmla="*/ 88 h 283"/>
                  <a:gd name="T38" fmla="*/ 176 w 601"/>
                  <a:gd name="T39" fmla="*/ 106 h 283"/>
                  <a:gd name="T40" fmla="*/ 167 w 601"/>
                  <a:gd name="T41" fmla="*/ 62 h 283"/>
                  <a:gd name="T42" fmla="*/ 167 w 601"/>
                  <a:gd name="T43" fmla="*/ 44 h 283"/>
                  <a:gd name="T44" fmla="*/ 79 w 601"/>
                  <a:gd name="T45" fmla="*/ 0 h 283"/>
                  <a:gd name="T46" fmla="*/ 70 w 601"/>
                  <a:gd name="T47" fmla="*/ 26 h 283"/>
                  <a:gd name="T48" fmla="*/ 79 w 601"/>
                  <a:gd name="T49" fmla="*/ 35 h 283"/>
                  <a:gd name="T50" fmla="*/ 70 w 601"/>
                  <a:gd name="T51" fmla="*/ 26 h 283"/>
                  <a:gd name="T52" fmla="*/ 26 w 601"/>
                  <a:gd name="T53" fmla="*/ 44 h 283"/>
                  <a:gd name="T54" fmla="*/ 17 w 601"/>
                  <a:gd name="T55" fmla="*/ 62 h 283"/>
                  <a:gd name="T56" fmla="*/ 0 w 601"/>
                  <a:gd name="T57" fmla="*/ 88 h 283"/>
                  <a:gd name="T58" fmla="*/ 35 w 601"/>
                  <a:gd name="T59" fmla="*/ 106 h 283"/>
                  <a:gd name="T60" fmla="*/ 97 w 601"/>
                  <a:gd name="T61" fmla="*/ 88 h 283"/>
                  <a:gd name="T62" fmla="*/ 123 w 601"/>
                  <a:gd name="T63" fmla="*/ 106 h 283"/>
                  <a:gd name="T64" fmla="*/ 114 w 601"/>
                  <a:gd name="T65" fmla="*/ 115 h 283"/>
                  <a:gd name="T66" fmla="*/ 114 w 601"/>
                  <a:gd name="T67" fmla="*/ 132 h 283"/>
                  <a:gd name="T68" fmla="*/ 106 w 601"/>
                  <a:gd name="T69" fmla="*/ 141 h 283"/>
                  <a:gd name="T70" fmla="*/ 97 w 601"/>
                  <a:gd name="T71" fmla="*/ 168 h 283"/>
                  <a:gd name="T72" fmla="*/ 114 w 601"/>
                  <a:gd name="T73" fmla="*/ 185 h 283"/>
                  <a:gd name="T74" fmla="*/ 132 w 601"/>
                  <a:gd name="T75" fmla="*/ 176 h 283"/>
                  <a:gd name="T76" fmla="*/ 132 w 601"/>
                  <a:gd name="T77" fmla="*/ 185 h 283"/>
                  <a:gd name="T78" fmla="*/ 141 w 601"/>
                  <a:gd name="T79" fmla="*/ 212 h 283"/>
                  <a:gd name="T80" fmla="*/ 97 w 601"/>
                  <a:gd name="T81" fmla="*/ 220 h 283"/>
                  <a:gd name="T82" fmla="*/ 88 w 601"/>
                  <a:gd name="T83" fmla="*/ 238 h 283"/>
                  <a:gd name="T84" fmla="*/ 150 w 601"/>
                  <a:gd name="T85" fmla="*/ 238 h 283"/>
                  <a:gd name="T86" fmla="*/ 220 w 601"/>
                  <a:gd name="T87" fmla="*/ 265 h 283"/>
                  <a:gd name="T88" fmla="*/ 256 w 601"/>
                  <a:gd name="T89" fmla="*/ 282 h 283"/>
                  <a:gd name="T90" fmla="*/ 291 w 601"/>
                  <a:gd name="T91" fmla="*/ 282 h 283"/>
                  <a:gd name="T92" fmla="*/ 362 w 601"/>
                  <a:gd name="T93" fmla="*/ 256 h 283"/>
                  <a:gd name="T94" fmla="*/ 397 w 601"/>
                  <a:gd name="T95" fmla="*/ 247 h 283"/>
                  <a:gd name="T96" fmla="*/ 414 w 601"/>
                  <a:gd name="T97" fmla="*/ 238 h 283"/>
                  <a:gd name="T98" fmla="*/ 503 w 601"/>
                  <a:gd name="T99" fmla="*/ 212 h 283"/>
                  <a:gd name="T100" fmla="*/ 538 w 601"/>
                  <a:gd name="T101" fmla="*/ 185 h 283"/>
                  <a:gd name="T102" fmla="*/ 547 w 601"/>
                  <a:gd name="T103" fmla="*/ 176 h 283"/>
                  <a:gd name="T104" fmla="*/ 600 w 601"/>
                  <a:gd name="T105" fmla="*/ 132 h 283"/>
                  <a:gd name="T106" fmla="*/ 591 w 601"/>
                  <a:gd name="T107" fmla="*/ 9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1" h="283">
                    <a:moveTo>
                      <a:pt x="564" y="79"/>
                    </a:moveTo>
                    <a:lnTo>
                      <a:pt x="564" y="79"/>
                    </a:lnTo>
                    <a:lnTo>
                      <a:pt x="547" y="79"/>
                    </a:lnTo>
                    <a:lnTo>
                      <a:pt x="538" y="70"/>
                    </a:lnTo>
                    <a:lnTo>
                      <a:pt x="538" y="70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8" y="53"/>
                    </a:lnTo>
                    <a:lnTo>
                      <a:pt x="538" y="53"/>
                    </a:lnTo>
                    <a:lnTo>
                      <a:pt x="529" y="44"/>
                    </a:lnTo>
                    <a:lnTo>
                      <a:pt x="529" y="44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0" y="17"/>
                    </a:lnTo>
                    <a:lnTo>
                      <a:pt x="512" y="17"/>
                    </a:lnTo>
                    <a:lnTo>
                      <a:pt x="512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67" y="9"/>
                    </a:lnTo>
                    <a:lnTo>
                      <a:pt x="467" y="9"/>
                    </a:lnTo>
                    <a:lnTo>
                      <a:pt x="450" y="0"/>
                    </a:lnTo>
                    <a:lnTo>
                      <a:pt x="432" y="0"/>
                    </a:lnTo>
                    <a:lnTo>
                      <a:pt x="432" y="0"/>
                    </a:lnTo>
                    <a:lnTo>
                      <a:pt x="423" y="0"/>
                    </a:lnTo>
                    <a:lnTo>
                      <a:pt x="423" y="9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397" y="35"/>
                    </a:lnTo>
                    <a:lnTo>
                      <a:pt x="397" y="35"/>
                    </a:lnTo>
                    <a:lnTo>
                      <a:pt x="388" y="44"/>
                    </a:lnTo>
                    <a:lnTo>
                      <a:pt x="388" y="44"/>
                    </a:lnTo>
                    <a:lnTo>
                      <a:pt x="370" y="35"/>
                    </a:lnTo>
                    <a:lnTo>
                      <a:pt x="370" y="35"/>
                    </a:lnTo>
                    <a:lnTo>
                      <a:pt x="370" y="26"/>
                    </a:lnTo>
                    <a:lnTo>
                      <a:pt x="353" y="26"/>
                    </a:lnTo>
                    <a:lnTo>
                      <a:pt x="353" y="26"/>
                    </a:lnTo>
                    <a:lnTo>
                      <a:pt x="335" y="35"/>
                    </a:lnTo>
                    <a:lnTo>
                      <a:pt x="335" y="44"/>
                    </a:lnTo>
                    <a:lnTo>
                      <a:pt x="335" y="44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09" y="26"/>
                    </a:lnTo>
                    <a:lnTo>
                      <a:pt x="309" y="26"/>
                    </a:lnTo>
                    <a:lnTo>
                      <a:pt x="291" y="26"/>
                    </a:lnTo>
                    <a:lnTo>
                      <a:pt x="273" y="35"/>
                    </a:lnTo>
                    <a:lnTo>
                      <a:pt x="273" y="35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56" y="44"/>
                    </a:lnTo>
                    <a:lnTo>
                      <a:pt x="256" y="44"/>
                    </a:lnTo>
                    <a:lnTo>
                      <a:pt x="247" y="44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8" y="35"/>
                    </a:lnTo>
                    <a:lnTo>
                      <a:pt x="229" y="35"/>
                    </a:lnTo>
                    <a:lnTo>
                      <a:pt x="220" y="35"/>
                    </a:lnTo>
                    <a:lnTo>
                      <a:pt x="220" y="53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0" y="88"/>
                    </a:lnTo>
                    <a:lnTo>
                      <a:pt x="220" y="88"/>
                    </a:lnTo>
                    <a:lnTo>
                      <a:pt x="203" y="79"/>
                    </a:lnTo>
                    <a:lnTo>
                      <a:pt x="203" y="79"/>
                    </a:lnTo>
                    <a:lnTo>
                      <a:pt x="185" y="88"/>
                    </a:lnTo>
                    <a:lnTo>
                      <a:pt x="176" y="97"/>
                    </a:lnTo>
                    <a:lnTo>
                      <a:pt x="176" y="97"/>
                    </a:lnTo>
                    <a:lnTo>
                      <a:pt x="176" y="106"/>
                    </a:lnTo>
                    <a:lnTo>
                      <a:pt x="176" y="106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44"/>
                    </a:lnTo>
                    <a:lnTo>
                      <a:pt x="167" y="44"/>
                    </a:lnTo>
                    <a:lnTo>
                      <a:pt x="150" y="35"/>
                    </a:lnTo>
                    <a:lnTo>
                      <a:pt x="132" y="17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79" y="35"/>
                    </a:lnTo>
                    <a:lnTo>
                      <a:pt x="79" y="35"/>
                    </a:lnTo>
                    <a:lnTo>
                      <a:pt x="88" y="44"/>
                    </a:lnTo>
                    <a:lnTo>
                      <a:pt x="88" y="44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62" y="26"/>
                    </a:lnTo>
                    <a:lnTo>
                      <a:pt x="44" y="26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9" y="7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35" y="106"/>
                    </a:lnTo>
                    <a:lnTo>
                      <a:pt x="35" y="106"/>
                    </a:lnTo>
                    <a:lnTo>
                      <a:pt x="44" y="106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97" y="88"/>
                    </a:lnTo>
                    <a:lnTo>
                      <a:pt x="123" y="97"/>
                    </a:lnTo>
                    <a:lnTo>
                      <a:pt x="123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14" y="106"/>
                    </a:lnTo>
                    <a:lnTo>
                      <a:pt x="114" y="106"/>
                    </a:lnTo>
                    <a:lnTo>
                      <a:pt x="114" y="115"/>
                    </a:lnTo>
                    <a:lnTo>
                      <a:pt x="114" y="115"/>
                    </a:lnTo>
                    <a:lnTo>
                      <a:pt x="106" y="123"/>
                    </a:lnTo>
                    <a:lnTo>
                      <a:pt x="106" y="123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97" y="159"/>
                    </a:lnTo>
                    <a:lnTo>
                      <a:pt x="97" y="168"/>
                    </a:lnTo>
                    <a:lnTo>
                      <a:pt x="97" y="168"/>
                    </a:lnTo>
                    <a:lnTo>
                      <a:pt x="106" y="176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23" y="185"/>
                    </a:lnTo>
                    <a:lnTo>
                      <a:pt x="123" y="185"/>
                    </a:lnTo>
                    <a:lnTo>
                      <a:pt x="132" y="176"/>
                    </a:lnTo>
                    <a:lnTo>
                      <a:pt x="132" y="176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41" y="203"/>
                    </a:lnTo>
                    <a:lnTo>
                      <a:pt x="141" y="203"/>
                    </a:lnTo>
                    <a:lnTo>
                      <a:pt x="141" y="212"/>
                    </a:lnTo>
                    <a:lnTo>
                      <a:pt x="141" y="212"/>
                    </a:lnTo>
                    <a:lnTo>
                      <a:pt x="132" y="212"/>
                    </a:lnTo>
                    <a:lnTo>
                      <a:pt x="114" y="220"/>
                    </a:lnTo>
                    <a:lnTo>
                      <a:pt x="97" y="220"/>
                    </a:lnTo>
                    <a:lnTo>
                      <a:pt x="97" y="220"/>
                    </a:lnTo>
                    <a:lnTo>
                      <a:pt x="88" y="220"/>
                    </a:lnTo>
                    <a:lnTo>
                      <a:pt x="88" y="229"/>
                    </a:lnTo>
                    <a:lnTo>
                      <a:pt x="88" y="229"/>
                    </a:lnTo>
                    <a:lnTo>
                      <a:pt x="88" y="238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114" y="247"/>
                    </a:lnTo>
                    <a:lnTo>
                      <a:pt x="150" y="238"/>
                    </a:lnTo>
                    <a:lnTo>
                      <a:pt x="167" y="238"/>
                    </a:lnTo>
                    <a:lnTo>
                      <a:pt x="167" y="238"/>
                    </a:lnTo>
                    <a:lnTo>
                      <a:pt x="194" y="247"/>
                    </a:lnTo>
                    <a:lnTo>
                      <a:pt x="220" y="265"/>
                    </a:lnTo>
                    <a:lnTo>
                      <a:pt x="220" y="265"/>
                    </a:lnTo>
                    <a:lnTo>
                      <a:pt x="229" y="265"/>
                    </a:lnTo>
                    <a:lnTo>
                      <a:pt x="229" y="265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73" y="282"/>
                    </a:lnTo>
                    <a:lnTo>
                      <a:pt x="291" y="282"/>
                    </a:lnTo>
                    <a:lnTo>
                      <a:pt x="291" y="282"/>
                    </a:lnTo>
                    <a:lnTo>
                      <a:pt x="335" y="273"/>
                    </a:lnTo>
                    <a:lnTo>
                      <a:pt x="353" y="265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70" y="247"/>
                    </a:lnTo>
                    <a:lnTo>
                      <a:pt x="397" y="247"/>
                    </a:lnTo>
                    <a:lnTo>
                      <a:pt x="397" y="247"/>
                    </a:lnTo>
                    <a:lnTo>
                      <a:pt x="406" y="247"/>
                    </a:lnTo>
                    <a:lnTo>
                      <a:pt x="406" y="247"/>
                    </a:lnTo>
                    <a:lnTo>
                      <a:pt x="414" y="238"/>
                    </a:lnTo>
                    <a:lnTo>
                      <a:pt x="414" y="238"/>
                    </a:lnTo>
                    <a:lnTo>
                      <a:pt x="432" y="238"/>
                    </a:lnTo>
                    <a:lnTo>
                      <a:pt x="432" y="238"/>
                    </a:lnTo>
                    <a:lnTo>
                      <a:pt x="467" y="212"/>
                    </a:lnTo>
                    <a:lnTo>
                      <a:pt x="503" y="212"/>
                    </a:lnTo>
                    <a:lnTo>
                      <a:pt x="503" y="212"/>
                    </a:lnTo>
                    <a:lnTo>
                      <a:pt x="520" y="203"/>
                    </a:lnTo>
                    <a:lnTo>
                      <a:pt x="529" y="203"/>
                    </a:lnTo>
                    <a:lnTo>
                      <a:pt x="538" y="185"/>
                    </a:lnTo>
                    <a:lnTo>
                      <a:pt x="538" y="185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73" y="168"/>
                    </a:lnTo>
                    <a:lnTo>
                      <a:pt x="600" y="132"/>
                    </a:lnTo>
                    <a:lnTo>
                      <a:pt x="600" y="132"/>
                    </a:lnTo>
                    <a:lnTo>
                      <a:pt x="600" y="123"/>
                    </a:lnTo>
                    <a:lnTo>
                      <a:pt x="600" y="123"/>
                    </a:lnTo>
                    <a:lnTo>
                      <a:pt x="600" y="115"/>
                    </a:lnTo>
                    <a:lnTo>
                      <a:pt x="591" y="97"/>
                    </a:lnTo>
                    <a:lnTo>
                      <a:pt x="591" y="97"/>
                    </a:lnTo>
                    <a:lnTo>
                      <a:pt x="582" y="88"/>
                    </a:lnTo>
                    <a:lnTo>
                      <a:pt x="564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BFD696A2-9C7C-4A45-83A1-11ABFD89D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2316163"/>
                <a:ext cx="4052887" cy="1239837"/>
              </a:xfrm>
              <a:custGeom>
                <a:avLst/>
                <a:gdLst>
                  <a:gd name="T0" fmla="*/ 10304 w 11258"/>
                  <a:gd name="T1" fmla="*/ 848 h 3443"/>
                  <a:gd name="T2" fmla="*/ 9589 w 11258"/>
                  <a:gd name="T3" fmla="*/ 865 h 3443"/>
                  <a:gd name="T4" fmla="*/ 8698 w 11258"/>
                  <a:gd name="T5" fmla="*/ 671 h 3443"/>
                  <a:gd name="T6" fmla="*/ 8248 w 11258"/>
                  <a:gd name="T7" fmla="*/ 689 h 3443"/>
                  <a:gd name="T8" fmla="*/ 7675 w 11258"/>
                  <a:gd name="T9" fmla="*/ 468 h 3443"/>
                  <a:gd name="T10" fmla="*/ 7066 w 11258"/>
                  <a:gd name="T11" fmla="*/ 450 h 3443"/>
                  <a:gd name="T12" fmla="*/ 6801 w 11258"/>
                  <a:gd name="T13" fmla="*/ 345 h 3443"/>
                  <a:gd name="T14" fmla="*/ 6510 w 11258"/>
                  <a:gd name="T15" fmla="*/ 124 h 3443"/>
                  <a:gd name="T16" fmla="*/ 5945 w 11258"/>
                  <a:gd name="T17" fmla="*/ 177 h 3443"/>
                  <a:gd name="T18" fmla="*/ 5443 w 11258"/>
                  <a:gd name="T19" fmla="*/ 415 h 3443"/>
                  <a:gd name="T20" fmla="*/ 4904 w 11258"/>
                  <a:gd name="T21" fmla="*/ 609 h 3443"/>
                  <a:gd name="T22" fmla="*/ 4728 w 11258"/>
                  <a:gd name="T23" fmla="*/ 795 h 3443"/>
                  <a:gd name="T24" fmla="*/ 4640 w 11258"/>
                  <a:gd name="T25" fmla="*/ 1086 h 3443"/>
                  <a:gd name="T26" fmla="*/ 4349 w 11258"/>
                  <a:gd name="T27" fmla="*/ 689 h 3443"/>
                  <a:gd name="T28" fmla="*/ 4022 w 11258"/>
                  <a:gd name="T29" fmla="*/ 848 h 3443"/>
                  <a:gd name="T30" fmla="*/ 3554 w 11258"/>
                  <a:gd name="T31" fmla="*/ 998 h 3443"/>
                  <a:gd name="T32" fmla="*/ 3166 w 11258"/>
                  <a:gd name="T33" fmla="*/ 1033 h 3443"/>
                  <a:gd name="T34" fmla="*/ 2743 w 11258"/>
                  <a:gd name="T35" fmla="*/ 1324 h 3443"/>
                  <a:gd name="T36" fmla="*/ 2354 w 11258"/>
                  <a:gd name="T37" fmla="*/ 1113 h 3443"/>
                  <a:gd name="T38" fmla="*/ 2363 w 11258"/>
                  <a:gd name="T39" fmla="*/ 839 h 3443"/>
                  <a:gd name="T40" fmla="*/ 2002 w 11258"/>
                  <a:gd name="T41" fmla="*/ 751 h 3443"/>
                  <a:gd name="T42" fmla="*/ 1702 w 11258"/>
                  <a:gd name="T43" fmla="*/ 839 h 3443"/>
                  <a:gd name="T44" fmla="*/ 1419 w 11258"/>
                  <a:gd name="T45" fmla="*/ 909 h 3443"/>
                  <a:gd name="T46" fmla="*/ 1120 w 11258"/>
                  <a:gd name="T47" fmla="*/ 1360 h 3443"/>
                  <a:gd name="T48" fmla="*/ 829 w 11258"/>
                  <a:gd name="T49" fmla="*/ 1660 h 3443"/>
                  <a:gd name="T50" fmla="*/ 1155 w 11258"/>
                  <a:gd name="T51" fmla="*/ 1775 h 3443"/>
                  <a:gd name="T52" fmla="*/ 1499 w 11258"/>
                  <a:gd name="T53" fmla="*/ 1854 h 3443"/>
                  <a:gd name="T54" fmla="*/ 1772 w 11258"/>
                  <a:gd name="T55" fmla="*/ 1254 h 3443"/>
                  <a:gd name="T56" fmla="*/ 1746 w 11258"/>
                  <a:gd name="T57" fmla="*/ 1686 h 3443"/>
                  <a:gd name="T58" fmla="*/ 1913 w 11258"/>
                  <a:gd name="T59" fmla="*/ 1872 h 3443"/>
                  <a:gd name="T60" fmla="*/ 1596 w 11258"/>
                  <a:gd name="T61" fmla="*/ 2163 h 3443"/>
                  <a:gd name="T62" fmla="*/ 1129 w 11258"/>
                  <a:gd name="T63" fmla="*/ 2075 h 3443"/>
                  <a:gd name="T64" fmla="*/ 1041 w 11258"/>
                  <a:gd name="T65" fmla="*/ 2163 h 3443"/>
                  <a:gd name="T66" fmla="*/ 626 w 11258"/>
                  <a:gd name="T67" fmla="*/ 2490 h 3443"/>
                  <a:gd name="T68" fmla="*/ 432 w 11258"/>
                  <a:gd name="T69" fmla="*/ 2746 h 3443"/>
                  <a:gd name="T70" fmla="*/ 61 w 11258"/>
                  <a:gd name="T71" fmla="*/ 3380 h 3443"/>
                  <a:gd name="T72" fmla="*/ 714 w 11258"/>
                  <a:gd name="T73" fmla="*/ 3081 h 3443"/>
                  <a:gd name="T74" fmla="*/ 1402 w 11258"/>
                  <a:gd name="T75" fmla="*/ 3152 h 3443"/>
                  <a:gd name="T76" fmla="*/ 1305 w 11258"/>
                  <a:gd name="T77" fmla="*/ 2913 h 3443"/>
                  <a:gd name="T78" fmla="*/ 1605 w 11258"/>
                  <a:gd name="T79" fmla="*/ 3134 h 3443"/>
                  <a:gd name="T80" fmla="*/ 1869 w 11258"/>
                  <a:gd name="T81" fmla="*/ 3257 h 3443"/>
                  <a:gd name="T82" fmla="*/ 2152 w 11258"/>
                  <a:gd name="T83" fmla="*/ 2887 h 3443"/>
                  <a:gd name="T84" fmla="*/ 2549 w 11258"/>
                  <a:gd name="T85" fmla="*/ 2834 h 3443"/>
                  <a:gd name="T86" fmla="*/ 3060 w 11258"/>
                  <a:gd name="T87" fmla="*/ 2993 h 3443"/>
                  <a:gd name="T88" fmla="*/ 3254 w 11258"/>
                  <a:gd name="T89" fmla="*/ 2701 h 3443"/>
                  <a:gd name="T90" fmla="*/ 3413 w 11258"/>
                  <a:gd name="T91" fmla="*/ 2375 h 3443"/>
                  <a:gd name="T92" fmla="*/ 3951 w 11258"/>
                  <a:gd name="T93" fmla="*/ 2393 h 3443"/>
                  <a:gd name="T94" fmla="*/ 4578 w 11258"/>
                  <a:gd name="T95" fmla="*/ 2189 h 3443"/>
                  <a:gd name="T96" fmla="*/ 5125 w 11258"/>
                  <a:gd name="T97" fmla="*/ 2428 h 3443"/>
                  <a:gd name="T98" fmla="*/ 6907 w 11258"/>
                  <a:gd name="T99" fmla="*/ 2481 h 3443"/>
                  <a:gd name="T100" fmla="*/ 7578 w 11258"/>
                  <a:gd name="T101" fmla="*/ 2287 h 3443"/>
                  <a:gd name="T102" fmla="*/ 8090 w 11258"/>
                  <a:gd name="T103" fmla="*/ 2684 h 3443"/>
                  <a:gd name="T104" fmla="*/ 8398 w 11258"/>
                  <a:gd name="T105" fmla="*/ 2622 h 3443"/>
                  <a:gd name="T106" fmla="*/ 8178 w 11258"/>
                  <a:gd name="T107" fmla="*/ 2163 h 3443"/>
                  <a:gd name="T108" fmla="*/ 9078 w 11258"/>
                  <a:gd name="T109" fmla="*/ 1836 h 3443"/>
                  <a:gd name="T110" fmla="*/ 9722 w 11258"/>
                  <a:gd name="T111" fmla="*/ 1616 h 3443"/>
                  <a:gd name="T112" fmla="*/ 9334 w 11258"/>
                  <a:gd name="T113" fmla="*/ 2410 h 3443"/>
                  <a:gd name="T114" fmla="*/ 9713 w 11258"/>
                  <a:gd name="T115" fmla="*/ 2004 h 3443"/>
                  <a:gd name="T116" fmla="*/ 10234 w 11258"/>
                  <a:gd name="T117" fmla="*/ 1677 h 3443"/>
                  <a:gd name="T118" fmla="*/ 10560 w 11258"/>
                  <a:gd name="T119" fmla="*/ 1351 h 3443"/>
                  <a:gd name="T120" fmla="*/ 11107 w 11258"/>
                  <a:gd name="T121" fmla="*/ 1386 h 3443"/>
                  <a:gd name="T122" fmla="*/ 4454 w 11258"/>
                  <a:gd name="T123" fmla="*/ 1148 h 3443"/>
                  <a:gd name="T124" fmla="*/ 4975 w 11258"/>
                  <a:gd name="T125" fmla="*/ 742 h 3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258" h="3443">
                    <a:moveTo>
                      <a:pt x="11257" y="1210"/>
                    </a:moveTo>
                    <a:lnTo>
                      <a:pt x="11257" y="1210"/>
                    </a:lnTo>
                    <a:lnTo>
                      <a:pt x="11231" y="1192"/>
                    </a:lnTo>
                    <a:lnTo>
                      <a:pt x="11231" y="1192"/>
                    </a:lnTo>
                    <a:lnTo>
                      <a:pt x="11204" y="1174"/>
                    </a:lnTo>
                    <a:lnTo>
                      <a:pt x="11186" y="1157"/>
                    </a:lnTo>
                    <a:lnTo>
                      <a:pt x="11186" y="1157"/>
                    </a:lnTo>
                    <a:lnTo>
                      <a:pt x="11178" y="1148"/>
                    </a:lnTo>
                    <a:lnTo>
                      <a:pt x="11178" y="1148"/>
                    </a:lnTo>
                    <a:lnTo>
                      <a:pt x="11151" y="1130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089" y="1130"/>
                    </a:lnTo>
                    <a:lnTo>
                      <a:pt x="11089" y="1130"/>
                    </a:lnTo>
                    <a:lnTo>
                      <a:pt x="11081" y="1121"/>
                    </a:lnTo>
                    <a:lnTo>
                      <a:pt x="11081" y="1121"/>
                    </a:lnTo>
                    <a:lnTo>
                      <a:pt x="11072" y="1121"/>
                    </a:lnTo>
                    <a:lnTo>
                      <a:pt x="11072" y="1121"/>
                    </a:lnTo>
                    <a:lnTo>
                      <a:pt x="11054" y="1113"/>
                    </a:lnTo>
                    <a:lnTo>
                      <a:pt x="11028" y="1113"/>
                    </a:lnTo>
                    <a:lnTo>
                      <a:pt x="11010" y="1113"/>
                    </a:lnTo>
                    <a:lnTo>
                      <a:pt x="11010" y="1113"/>
                    </a:lnTo>
                    <a:lnTo>
                      <a:pt x="11001" y="1113"/>
                    </a:lnTo>
                    <a:lnTo>
                      <a:pt x="10992" y="1121"/>
                    </a:lnTo>
                    <a:lnTo>
                      <a:pt x="10992" y="1121"/>
                    </a:lnTo>
                    <a:lnTo>
                      <a:pt x="10992" y="1130"/>
                    </a:lnTo>
                    <a:lnTo>
                      <a:pt x="11001" y="1139"/>
                    </a:lnTo>
                    <a:lnTo>
                      <a:pt x="11001" y="1139"/>
                    </a:lnTo>
                    <a:lnTo>
                      <a:pt x="11010" y="1148"/>
                    </a:lnTo>
                    <a:lnTo>
                      <a:pt x="11010" y="1148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0" y="1183"/>
                    </a:lnTo>
                    <a:lnTo>
                      <a:pt x="11010" y="1183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13"/>
                    </a:lnTo>
                    <a:lnTo>
                      <a:pt x="10983" y="1113"/>
                    </a:lnTo>
                    <a:lnTo>
                      <a:pt x="10983" y="1104"/>
                    </a:lnTo>
                    <a:lnTo>
                      <a:pt x="10975" y="1095"/>
                    </a:lnTo>
                    <a:lnTo>
                      <a:pt x="10975" y="1095"/>
                    </a:lnTo>
                    <a:lnTo>
                      <a:pt x="10966" y="1095"/>
                    </a:lnTo>
                    <a:lnTo>
                      <a:pt x="10966" y="1095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39" y="1060"/>
                    </a:lnTo>
                    <a:lnTo>
                      <a:pt x="10851" y="1015"/>
                    </a:lnTo>
                    <a:lnTo>
                      <a:pt x="10851" y="1015"/>
                    </a:lnTo>
                    <a:lnTo>
                      <a:pt x="10833" y="1007"/>
                    </a:lnTo>
                    <a:lnTo>
                      <a:pt x="10833" y="1007"/>
                    </a:lnTo>
                    <a:lnTo>
                      <a:pt x="10825" y="1007"/>
                    </a:lnTo>
                    <a:lnTo>
                      <a:pt x="10816" y="998"/>
                    </a:lnTo>
                    <a:lnTo>
                      <a:pt x="10816" y="998"/>
                    </a:lnTo>
                    <a:lnTo>
                      <a:pt x="10789" y="989"/>
                    </a:lnTo>
                    <a:lnTo>
                      <a:pt x="10772" y="980"/>
                    </a:lnTo>
                    <a:lnTo>
                      <a:pt x="10772" y="980"/>
                    </a:lnTo>
                    <a:lnTo>
                      <a:pt x="10754" y="971"/>
                    </a:lnTo>
                    <a:lnTo>
                      <a:pt x="10736" y="962"/>
                    </a:lnTo>
                    <a:lnTo>
                      <a:pt x="10736" y="962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19" y="954"/>
                    </a:lnTo>
                    <a:lnTo>
                      <a:pt x="10719" y="954"/>
                    </a:lnTo>
                    <a:lnTo>
                      <a:pt x="10701" y="945"/>
                    </a:lnTo>
                    <a:lnTo>
                      <a:pt x="10683" y="936"/>
                    </a:lnTo>
                    <a:lnTo>
                      <a:pt x="10683" y="936"/>
                    </a:lnTo>
                    <a:lnTo>
                      <a:pt x="10648" y="918"/>
                    </a:lnTo>
                    <a:lnTo>
                      <a:pt x="10604" y="901"/>
                    </a:lnTo>
                    <a:lnTo>
                      <a:pt x="10551" y="883"/>
                    </a:lnTo>
                    <a:lnTo>
                      <a:pt x="10516" y="874"/>
                    </a:lnTo>
                    <a:lnTo>
                      <a:pt x="10516" y="874"/>
                    </a:lnTo>
                    <a:lnTo>
                      <a:pt x="10498" y="865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72" y="848"/>
                    </a:lnTo>
                    <a:lnTo>
                      <a:pt x="10463" y="848"/>
                    </a:lnTo>
                    <a:lnTo>
                      <a:pt x="10463" y="848"/>
                    </a:lnTo>
                    <a:lnTo>
                      <a:pt x="10436" y="857"/>
                    </a:lnTo>
                    <a:lnTo>
                      <a:pt x="10436" y="857"/>
                    </a:lnTo>
                    <a:lnTo>
                      <a:pt x="10331" y="848"/>
                    </a:lnTo>
                    <a:lnTo>
                      <a:pt x="10331" y="848"/>
                    </a:lnTo>
                    <a:lnTo>
                      <a:pt x="10304" y="848"/>
                    </a:lnTo>
                    <a:lnTo>
                      <a:pt x="10304" y="848"/>
                    </a:lnTo>
                    <a:lnTo>
                      <a:pt x="10295" y="848"/>
                    </a:lnTo>
                    <a:lnTo>
                      <a:pt x="10295" y="848"/>
                    </a:lnTo>
                    <a:lnTo>
                      <a:pt x="10286" y="857"/>
                    </a:lnTo>
                    <a:lnTo>
                      <a:pt x="10286" y="857"/>
                    </a:lnTo>
                    <a:lnTo>
                      <a:pt x="10216" y="830"/>
                    </a:lnTo>
                    <a:lnTo>
                      <a:pt x="10163" y="821"/>
                    </a:lnTo>
                    <a:lnTo>
                      <a:pt x="10163" y="821"/>
                    </a:lnTo>
                    <a:lnTo>
                      <a:pt x="10145" y="830"/>
                    </a:lnTo>
                    <a:lnTo>
                      <a:pt x="10145" y="830"/>
                    </a:lnTo>
                    <a:lnTo>
                      <a:pt x="10136" y="839"/>
                    </a:lnTo>
                    <a:lnTo>
                      <a:pt x="10136" y="848"/>
                    </a:lnTo>
                    <a:lnTo>
                      <a:pt x="10136" y="848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19" y="874"/>
                    </a:lnTo>
                    <a:lnTo>
                      <a:pt x="10119" y="874"/>
                    </a:lnTo>
                    <a:lnTo>
                      <a:pt x="10128" y="892"/>
                    </a:lnTo>
                    <a:lnTo>
                      <a:pt x="10154" y="918"/>
                    </a:lnTo>
                    <a:lnTo>
                      <a:pt x="10154" y="918"/>
                    </a:lnTo>
                    <a:lnTo>
                      <a:pt x="10163" y="936"/>
                    </a:lnTo>
                    <a:lnTo>
                      <a:pt x="10163" y="936"/>
                    </a:lnTo>
                    <a:lnTo>
                      <a:pt x="10163" y="945"/>
                    </a:lnTo>
                    <a:lnTo>
                      <a:pt x="10136" y="954"/>
                    </a:lnTo>
                    <a:lnTo>
                      <a:pt x="10136" y="954"/>
                    </a:lnTo>
                    <a:lnTo>
                      <a:pt x="10136" y="962"/>
                    </a:lnTo>
                    <a:lnTo>
                      <a:pt x="10136" y="962"/>
                    </a:lnTo>
                    <a:lnTo>
                      <a:pt x="10128" y="962"/>
                    </a:lnTo>
                    <a:lnTo>
                      <a:pt x="10128" y="962"/>
                    </a:lnTo>
                    <a:lnTo>
                      <a:pt x="10101" y="954"/>
                    </a:lnTo>
                    <a:lnTo>
                      <a:pt x="10066" y="936"/>
                    </a:lnTo>
                    <a:lnTo>
                      <a:pt x="10066" y="936"/>
                    </a:lnTo>
                    <a:lnTo>
                      <a:pt x="10057" y="918"/>
                    </a:lnTo>
                    <a:lnTo>
                      <a:pt x="10048" y="918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1" y="909"/>
                    </a:lnTo>
                    <a:lnTo>
                      <a:pt x="10022" y="901"/>
                    </a:lnTo>
                    <a:lnTo>
                      <a:pt x="10022" y="901"/>
                    </a:lnTo>
                    <a:lnTo>
                      <a:pt x="10013" y="892"/>
                    </a:lnTo>
                    <a:lnTo>
                      <a:pt x="10013" y="892"/>
                    </a:lnTo>
                    <a:lnTo>
                      <a:pt x="10031" y="892"/>
                    </a:lnTo>
                    <a:lnTo>
                      <a:pt x="10031" y="892"/>
                    </a:lnTo>
                    <a:lnTo>
                      <a:pt x="10048" y="901"/>
                    </a:lnTo>
                    <a:lnTo>
                      <a:pt x="10057" y="901"/>
                    </a:lnTo>
                    <a:lnTo>
                      <a:pt x="10057" y="901"/>
                    </a:lnTo>
                    <a:lnTo>
                      <a:pt x="10075" y="892"/>
                    </a:lnTo>
                    <a:lnTo>
                      <a:pt x="10084" y="883"/>
                    </a:lnTo>
                    <a:lnTo>
                      <a:pt x="10084" y="883"/>
                    </a:lnTo>
                    <a:lnTo>
                      <a:pt x="10092" y="865"/>
                    </a:lnTo>
                    <a:lnTo>
                      <a:pt x="10084" y="857"/>
                    </a:lnTo>
                    <a:lnTo>
                      <a:pt x="10075" y="857"/>
                    </a:lnTo>
                    <a:lnTo>
                      <a:pt x="10075" y="857"/>
                    </a:lnTo>
                    <a:lnTo>
                      <a:pt x="10048" y="839"/>
                    </a:lnTo>
                    <a:lnTo>
                      <a:pt x="10013" y="839"/>
                    </a:lnTo>
                    <a:lnTo>
                      <a:pt x="10013" y="839"/>
                    </a:lnTo>
                    <a:lnTo>
                      <a:pt x="9986" y="839"/>
                    </a:lnTo>
                    <a:lnTo>
                      <a:pt x="9969" y="857"/>
                    </a:lnTo>
                    <a:lnTo>
                      <a:pt x="9969" y="857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51" y="874"/>
                    </a:lnTo>
                    <a:lnTo>
                      <a:pt x="9942" y="883"/>
                    </a:lnTo>
                    <a:lnTo>
                      <a:pt x="9942" y="883"/>
                    </a:lnTo>
                    <a:lnTo>
                      <a:pt x="9907" y="892"/>
                    </a:lnTo>
                    <a:lnTo>
                      <a:pt x="9907" y="892"/>
                    </a:lnTo>
                    <a:lnTo>
                      <a:pt x="9845" y="883"/>
                    </a:lnTo>
                    <a:lnTo>
                      <a:pt x="9810" y="874"/>
                    </a:lnTo>
                    <a:lnTo>
                      <a:pt x="9810" y="874"/>
                    </a:lnTo>
                    <a:lnTo>
                      <a:pt x="9792" y="865"/>
                    </a:lnTo>
                    <a:lnTo>
                      <a:pt x="9757" y="865"/>
                    </a:lnTo>
                    <a:lnTo>
                      <a:pt x="9757" y="865"/>
                    </a:lnTo>
                    <a:lnTo>
                      <a:pt x="9686" y="874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16" y="901"/>
                    </a:lnTo>
                    <a:lnTo>
                      <a:pt x="9616" y="901"/>
                    </a:lnTo>
                    <a:lnTo>
                      <a:pt x="9616" y="883"/>
                    </a:lnTo>
                    <a:lnTo>
                      <a:pt x="9616" y="883"/>
                    </a:lnTo>
                    <a:lnTo>
                      <a:pt x="9607" y="874"/>
                    </a:lnTo>
                    <a:lnTo>
                      <a:pt x="9598" y="865"/>
                    </a:lnTo>
                    <a:lnTo>
                      <a:pt x="9598" y="865"/>
                    </a:lnTo>
                    <a:lnTo>
                      <a:pt x="9589" y="865"/>
                    </a:lnTo>
                    <a:lnTo>
                      <a:pt x="9589" y="865"/>
                    </a:lnTo>
                    <a:lnTo>
                      <a:pt x="9563" y="865"/>
                    </a:lnTo>
                    <a:lnTo>
                      <a:pt x="9563" y="865"/>
                    </a:lnTo>
                    <a:lnTo>
                      <a:pt x="9536" y="865"/>
                    </a:lnTo>
                    <a:lnTo>
                      <a:pt x="9536" y="865"/>
                    </a:lnTo>
                    <a:lnTo>
                      <a:pt x="9536" y="857"/>
                    </a:lnTo>
                    <a:lnTo>
                      <a:pt x="9536" y="857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54" y="821"/>
                    </a:lnTo>
                    <a:lnTo>
                      <a:pt x="9554" y="821"/>
                    </a:lnTo>
                    <a:lnTo>
                      <a:pt x="9536" y="795"/>
                    </a:lnTo>
                    <a:lnTo>
                      <a:pt x="9510" y="768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04" y="733"/>
                    </a:lnTo>
                    <a:lnTo>
                      <a:pt x="9351" y="724"/>
                    </a:lnTo>
                    <a:lnTo>
                      <a:pt x="9351" y="724"/>
                    </a:lnTo>
                    <a:lnTo>
                      <a:pt x="9289" y="733"/>
                    </a:lnTo>
                    <a:lnTo>
                      <a:pt x="9228" y="742"/>
                    </a:lnTo>
                    <a:lnTo>
                      <a:pt x="9228" y="742"/>
                    </a:lnTo>
                    <a:lnTo>
                      <a:pt x="9148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42"/>
                    </a:lnTo>
                    <a:lnTo>
                      <a:pt x="9095" y="733"/>
                    </a:lnTo>
                    <a:lnTo>
                      <a:pt x="9095" y="733"/>
                    </a:lnTo>
                    <a:lnTo>
                      <a:pt x="9095" y="724"/>
                    </a:lnTo>
                    <a:lnTo>
                      <a:pt x="9095" y="724"/>
                    </a:lnTo>
                    <a:lnTo>
                      <a:pt x="9078" y="715"/>
                    </a:lnTo>
                    <a:lnTo>
                      <a:pt x="9060" y="706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8998" y="698"/>
                    </a:lnTo>
                    <a:lnTo>
                      <a:pt x="8998" y="698"/>
                    </a:lnTo>
                    <a:lnTo>
                      <a:pt x="8998" y="689"/>
                    </a:lnTo>
                    <a:lnTo>
                      <a:pt x="8998" y="689"/>
                    </a:lnTo>
                    <a:lnTo>
                      <a:pt x="8963" y="680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19" y="671"/>
                    </a:lnTo>
                    <a:lnTo>
                      <a:pt x="8919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9" y="662"/>
                    </a:lnTo>
                    <a:lnTo>
                      <a:pt x="8954" y="662"/>
                    </a:lnTo>
                    <a:lnTo>
                      <a:pt x="8954" y="662"/>
                    </a:lnTo>
                    <a:lnTo>
                      <a:pt x="8972" y="662"/>
                    </a:lnTo>
                    <a:lnTo>
                      <a:pt x="8972" y="653"/>
                    </a:lnTo>
                    <a:lnTo>
                      <a:pt x="8972" y="653"/>
                    </a:lnTo>
                    <a:lnTo>
                      <a:pt x="8972" y="645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54" y="627"/>
                    </a:lnTo>
                    <a:lnTo>
                      <a:pt x="8937" y="618"/>
                    </a:lnTo>
                    <a:lnTo>
                      <a:pt x="8875" y="609"/>
                    </a:lnTo>
                    <a:lnTo>
                      <a:pt x="8795" y="601"/>
                    </a:lnTo>
                    <a:lnTo>
                      <a:pt x="8787" y="601"/>
                    </a:lnTo>
                    <a:lnTo>
                      <a:pt x="8787" y="601"/>
                    </a:lnTo>
                    <a:lnTo>
                      <a:pt x="8769" y="609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0" y="627"/>
                    </a:lnTo>
                    <a:lnTo>
                      <a:pt x="8760" y="627"/>
                    </a:lnTo>
                    <a:lnTo>
                      <a:pt x="8751" y="645"/>
                    </a:lnTo>
                    <a:lnTo>
                      <a:pt x="8742" y="662"/>
                    </a:lnTo>
                    <a:lnTo>
                      <a:pt x="8742" y="662"/>
                    </a:lnTo>
                    <a:lnTo>
                      <a:pt x="8725" y="671"/>
                    </a:lnTo>
                    <a:lnTo>
                      <a:pt x="8716" y="671"/>
                    </a:lnTo>
                    <a:lnTo>
                      <a:pt x="8716" y="671"/>
                    </a:lnTo>
                    <a:lnTo>
                      <a:pt x="8698" y="671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707" y="653"/>
                    </a:lnTo>
                    <a:lnTo>
                      <a:pt x="8716" y="653"/>
                    </a:lnTo>
                    <a:lnTo>
                      <a:pt x="8716" y="653"/>
                    </a:lnTo>
                    <a:lnTo>
                      <a:pt x="8734" y="645"/>
                    </a:lnTo>
                    <a:lnTo>
                      <a:pt x="8734" y="636"/>
                    </a:lnTo>
                    <a:lnTo>
                      <a:pt x="8734" y="636"/>
                    </a:lnTo>
                    <a:lnTo>
                      <a:pt x="8734" y="618"/>
                    </a:lnTo>
                    <a:lnTo>
                      <a:pt x="8716" y="618"/>
                    </a:lnTo>
                    <a:lnTo>
                      <a:pt x="8707" y="618"/>
                    </a:lnTo>
                    <a:lnTo>
                      <a:pt x="8707" y="618"/>
                    </a:lnTo>
                    <a:lnTo>
                      <a:pt x="8698" y="609"/>
                    </a:lnTo>
                    <a:lnTo>
                      <a:pt x="8698" y="609"/>
                    </a:lnTo>
                    <a:lnTo>
                      <a:pt x="8672" y="609"/>
                    </a:lnTo>
                    <a:lnTo>
                      <a:pt x="8672" y="609"/>
                    </a:lnTo>
                    <a:lnTo>
                      <a:pt x="8681" y="609"/>
                    </a:lnTo>
                    <a:lnTo>
                      <a:pt x="8681" y="609"/>
                    </a:lnTo>
                    <a:lnTo>
                      <a:pt x="8689" y="601"/>
                    </a:lnTo>
                    <a:lnTo>
                      <a:pt x="8698" y="592"/>
                    </a:lnTo>
                    <a:lnTo>
                      <a:pt x="8698" y="583"/>
                    </a:lnTo>
                    <a:lnTo>
                      <a:pt x="8698" y="583"/>
                    </a:lnTo>
                    <a:lnTo>
                      <a:pt x="8689" y="574"/>
                    </a:lnTo>
                    <a:lnTo>
                      <a:pt x="8681" y="565"/>
                    </a:lnTo>
                    <a:lnTo>
                      <a:pt x="8681" y="565"/>
                    </a:lnTo>
                    <a:lnTo>
                      <a:pt x="8645" y="565"/>
                    </a:lnTo>
                    <a:lnTo>
                      <a:pt x="8645" y="565"/>
                    </a:lnTo>
                    <a:lnTo>
                      <a:pt x="8548" y="556"/>
                    </a:lnTo>
                    <a:lnTo>
                      <a:pt x="8548" y="556"/>
                    </a:lnTo>
                    <a:lnTo>
                      <a:pt x="8513" y="556"/>
                    </a:lnTo>
                    <a:lnTo>
                      <a:pt x="8495" y="548"/>
                    </a:lnTo>
                    <a:lnTo>
                      <a:pt x="8487" y="548"/>
                    </a:lnTo>
                    <a:lnTo>
                      <a:pt x="8487" y="548"/>
                    </a:lnTo>
                    <a:lnTo>
                      <a:pt x="8469" y="539"/>
                    </a:lnTo>
                    <a:lnTo>
                      <a:pt x="8460" y="539"/>
                    </a:lnTo>
                    <a:lnTo>
                      <a:pt x="8451" y="539"/>
                    </a:lnTo>
                    <a:lnTo>
                      <a:pt x="8451" y="539"/>
                    </a:lnTo>
                    <a:lnTo>
                      <a:pt x="8442" y="548"/>
                    </a:lnTo>
                    <a:lnTo>
                      <a:pt x="8434" y="556"/>
                    </a:lnTo>
                    <a:lnTo>
                      <a:pt x="8434" y="556"/>
                    </a:lnTo>
                    <a:lnTo>
                      <a:pt x="8442" y="574"/>
                    </a:lnTo>
                    <a:lnTo>
                      <a:pt x="8442" y="574"/>
                    </a:lnTo>
                    <a:lnTo>
                      <a:pt x="8407" y="583"/>
                    </a:lnTo>
                    <a:lnTo>
                      <a:pt x="8407" y="583"/>
                    </a:lnTo>
                    <a:lnTo>
                      <a:pt x="8398" y="574"/>
                    </a:lnTo>
                    <a:lnTo>
                      <a:pt x="8398" y="574"/>
                    </a:lnTo>
                    <a:lnTo>
                      <a:pt x="8363" y="583"/>
                    </a:lnTo>
                    <a:lnTo>
                      <a:pt x="8337" y="601"/>
                    </a:lnTo>
                    <a:lnTo>
                      <a:pt x="8337" y="601"/>
                    </a:lnTo>
                    <a:lnTo>
                      <a:pt x="8337" y="609"/>
                    </a:lnTo>
                    <a:lnTo>
                      <a:pt x="8337" y="618"/>
                    </a:lnTo>
                    <a:lnTo>
                      <a:pt x="8337" y="618"/>
                    </a:lnTo>
                    <a:lnTo>
                      <a:pt x="8337" y="627"/>
                    </a:lnTo>
                    <a:lnTo>
                      <a:pt x="8345" y="636"/>
                    </a:lnTo>
                    <a:lnTo>
                      <a:pt x="8345" y="636"/>
                    </a:lnTo>
                    <a:lnTo>
                      <a:pt x="8363" y="636"/>
                    </a:lnTo>
                    <a:lnTo>
                      <a:pt x="8372" y="636"/>
                    </a:lnTo>
                    <a:lnTo>
                      <a:pt x="8372" y="636"/>
                    </a:lnTo>
                    <a:lnTo>
                      <a:pt x="8372" y="645"/>
                    </a:lnTo>
                    <a:lnTo>
                      <a:pt x="8372" y="645"/>
                    </a:lnTo>
                    <a:lnTo>
                      <a:pt x="8372" y="653"/>
                    </a:lnTo>
                    <a:lnTo>
                      <a:pt x="8372" y="653"/>
                    </a:lnTo>
                    <a:lnTo>
                      <a:pt x="8381" y="671"/>
                    </a:lnTo>
                    <a:lnTo>
                      <a:pt x="8381" y="680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72" y="689"/>
                    </a:lnTo>
                    <a:lnTo>
                      <a:pt x="8372" y="689"/>
                    </a:lnTo>
                    <a:lnTo>
                      <a:pt x="8354" y="689"/>
                    </a:lnTo>
                    <a:lnTo>
                      <a:pt x="8354" y="689"/>
                    </a:lnTo>
                    <a:lnTo>
                      <a:pt x="8337" y="671"/>
                    </a:lnTo>
                    <a:lnTo>
                      <a:pt x="8319" y="671"/>
                    </a:lnTo>
                    <a:lnTo>
                      <a:pt x="8319" y="671"/>
                    </a:lnTo>
                    <a:lnTo>
                      <a:pt x="8301" y="680"/>
                    </a:lnTo>
                    <a:lnTo>
                      <a:pt x="8301" y="680"/>
                    </a:lnTo>
                    <a:lnTo>
                      <a:pt x="8292" y="689"/>
                    </a:lnTo>
                    <a:lnTo>
                      <a:pt x="8284" y="698"/>
                    </a:lnTo>
                    <a:lnTo>
                      <a:pt x="8284" y="698"/>
                    </a:lnTo>
                    <a:lnTo>
                      <a:pt x="8292" y="706"/>
                    </a:lnTo>
                    <a:lnTo>
                      <a:pt x="8292" y="706"/>
                    </a:lnTo>
                    <a:lnTo>
                      <a:pt x="8275" y="715"/>
                    </a:lnTo>
                    <a:lnTo>
                      <a:pt x="8275" y="715"/>
                    </a:lnTo>
                    <a:lnTo>
                      <a:pt x="8266" y="706"/>
                    </a:lnTo>
                    <a:lnTo>
                      <a:pt x="8257" y="698"/>
                    </a:lnTo>
                    <a:lnTo>
                      <a:pt x="8257" y="698"/>
                    </a:lnTo>
                    <a:lnTo>
                      <a:pt x="8248" y="689"/>
                    </a:lnTo>
                    <a:lnTo>
                      <a:pt x="8248" y="689"/>
                    </a:lnTo>
                    <a:lnTo>
                      <a:pt x="8240" y="680"/>
                    </a:lnTo>
                    <a:lnTo>
                      <a:pt x="8231" y="680"/>
                    </a:lnTo>
                    <a:lnTo>
                      <a:pt x="8231" y="680"/>
                    </a:lnTo>
                    <a:lnTo>
                      <a:pt x="8195" y="680"/>
                    </a:lnTo>
                    <a:lnTo>
                      <a:pt x="8195" y="680"/>
                    </a:lnTo>
                    <a:lnTo>
                      <a:pt x="8142" y="671"/>
                    </a:lnTo>
                    <a:lnTo>
                      <a:pt x="8142" y="671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081" y="698"/>
                    </a:lnTo>
                    <a:lnTo>
                      <a:pt x="8081" y="698"/>
                    </a:lnTo>
                    <a:lnTo>
                      <a:pt x="8037" y="680"/>
                    </a:lnTo>
                    <a:lnTo>
                      <a:pt x="8001" y="662"/>
                    </a:lnTo>
                    <a:lnTo>
                      <a:pt x="8001" y="653"/>
                    </a:lnTo>
                    <a:lnTo>
                      <a:pt x="8001" y="653"/>
                    </a:lnTo>
                    <a:lnTo>
                      <a:pt x="7984" y="645"/>
                    </a:lnTo>
                    <a:lnTo>
                      <a:pt x="7984" y="645"/>
                    </a:lnTo>
                    <a:lnTo>
                      <a:pt x="7966" y="653"/>
                    </a:lnTo>
                    <a:lnTo>
                      <a:pt x="7957" y="662"/>
                    </a:lnTo>
                    <a:lnTo>
                      <a:pt x="7957" y="662"/>
                    </a:lnTo>
                    <a:lnTo>
                      <a:pt x="7948" y="671"/>
                    </a:lnTo>
                    <a:lnTo>
                      <a:pt x="7940" y="698"/>
                    </a:lnTo>
                    <a:lnTo>
                      <a:pt x="7940" y="698"/>
                    </a:lnTo>
                    <a:lnTo>
                      <a:pt x="7940" y="715"/>
                    </a:lnTo>
                    <a:lnTo>
                      <a:pt x="7940" y="715"/>
                    </a:lnTo>
                    <a:lnTo>
                      <a:pt x="7922" y="715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04" y="742"/>
                    </a:lnTo>
                    <a:lnTo>
                      <a:pt x="7904" y="742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87" y="759"/>
                    </a:lnTo>
                    <a:lnTo>
                      <a:pt x="7887" y="759"/>
                    </a:lnTo>
                    <a:lnTo>
                      <a:pt x="7878" y="751"/>
                    </a:lnTo>
                    <a:lnTo>
                      <a:pt x="7869" y="751"/>
                    </a:lnTo>
                    <a:lnTo>
                      <a:pt x="7860" y="751"/>
                    </a:lnTo>
                    <a:lnTo>
                      <a:pt x="7860" y="751"/>
                    </a:lnTo>
                    <a:lnTo>
                      <a:pt x="7842" y="742"/>
                    </a:lnTo>
                    <a:lnTo>
                      <a:pt x="7816" y="715"/>
                    </a:lnTo>
                    <a:lnTo>
                      <a:pt x="7781" y="680"/>
                    </a:lnTo>
                    <a:lnTo>
                      <a:pt x="7781" y="680"/>
                    </a:lnTo>
                    <a:lnTo>
                      <a:pt x="7772" y="653"/>
                    </a:lnTo>
                    <a:lnTo>
                      <a:pt x="7754" y="636"/>
                    </a:lnTo>
                    <a:lnTo>
                      <a:pt x="7754" y="636"/>
                    </a:lnTo>
                    <a:lnTo>
                      <a:pt x="7772" y="645"/>
                    </a:lnTo>
                    <a:lnTo>
                      <a:pt x="7790" y="636"/>
                    </a:lnTo>
                    <a:lnTo>
                      <a:pt x="7790" y="636"/>
                    </a:lnTo>
                    <a:lnTo>
                      <a:pt x="7798" y="627"/>
                    </a:lnTo>
                    <a:lnTo>
                      <a:pt x="7807" y="618"/>
                    </a:lnTo>
                    <a:lnTo>
                      <a:pt x="7807" y="609"/>
                    </a:lnTo>
                    <a:lnTo>
                      <a:pt x="7807" y="609"/>
                    </a:lnTo>
                    <a:lnTo>
                      <a:pt x="7798" y="592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81" y="583"/>
                    </a:lnTo>
                    <a:lnTo>
                      <a:pt x="7781" y="583"/>
                    </a:lnTo>
                    <a:lnTo>
                      <a:pt x="7781" y="565"/>
                    </a:lnTo>
                    <a:lnTo>
                      <a:pt x="7781" y="565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81" y="530"/>
                    </a:lnTo>
                    <a:lnTo>
                      <a:pt x="7781" y="512"/>
                    </a:lnTo>
                    <a:lnTo>
                      <a:pt x="7781" y="512"/>
                    </a:lnTo>
                    <a:lnTo>
                      <a:pt x="7772" y="512"/>
                    </a:lnTo>
                    <a:lnTo>
                      <a:pt x="7763" y="503"/>
                    </a:lnTo>
                    <a:lnTo>
                      <a:pt x="7754" y="503"/>
                    </a:lnTo>
                    <a:lnTo>
                      <a:pt x="7754" y="503"/>
                    </a:lnTo>
                    <a:lnTo>
                      <a:pt x="7737" y="495"/>
                    </a:lnTo>
                    <a:lnTo>
                      <a:pt x="7719" y="486"/>
                    </a:lnTo>
                    <a:lnTo>
                      <a:pt x="7719" y="486"/>
                    </a:lnTo>
                    <a:lnTo>
                      <a:pt x="7719" y="477"/>
                    </a:lnTo>
                    <a:lnTo>
                      <a:pt x="7710" y="477"/>
                    </a:lnTo>
                    <a:lnTo>
                      <a:pt x="7710" y="477"/>
                    </a:lnTo>
                    <a:lnTo>
                      <a:pt x="7701" y="477"/>
                    </a:lnTo>
                    <a:lnTo>
                      <a:pt x="7701" y="477"/>
                    </a:lnTo>
                    <a:lnTo>
                      <a:pt x="7675" y="468"/>
                    </a:lnTo>
                    <a:lnTo>
                      <a:pt x="7675" y="468"/>
                    </a:lnTo>
                    <a:lnTo>
                      <a:pt x="7657" y="468"/>
                    </a:lnTo>
                    <a:lnTo>
                      <a:pt x="7640" y="477"/>
                    </a:lnTo>
                    <a:lnTo>
                      <a:pt x="7640" y="477"/>
                    </a:lnTo>
                    <a:lnTo>
                      <a:pt x="7640" y="486"/>
                    </a:lnTo>
                    <a:lnTo>
                      <a:pt x="7640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22" y="477"/>
                    </a:lnTo>
                    <a:lnTo>
                      <a:pt x="7613" y="468"/>
                    </a:lnTo>
                    <a:lnTo>
                      <a:pt x="7595" y="468"/>
                    </a:lnTo>
                    <a:lnTo>
                      <a:pt x="7595" y="468"/>
                    </a:lnTo>
                    <a:lnTo>
                      <a:pt x="7578" y="468"/>
                    </a:lnTo>
                    <a:lnTo>
                      <a:pt x="7578" y="468"/>
                    </a:lnTo>
                    <a:lnTo>
                      <a:pt x="7551" y="459"/>
                    </a:lnTo>
                    <a:lnTo>
                      <a:pt x="7551" y="459"/>
                    </a:lnTo>
                    <a:lnTo>
                      <a:pt x="7534" y="450"/>
                    </a:lnTo>
                    <a:lnTo>
                      <a:pt x="7525" y="442"/>
                    </a:lnTo>
                    <a:lnTo>
                      <a:pt x="7525" y="442"/>
                    </a:lnTo>
                    <a:lnTo>
                      <a:pt x="7516" y="433"/>
                    </a:lnTo>
                    <a:lnTo>
                      <a:pt x="7516" y="433"/>
                    </a:lnTo>
                    <a:lnTo>
                      <a:pt x="7507" y="424"/>
                    </a:lnTo>
                    <a:lnTo>
                      <a:pt x="7507" y="424"/>
                    </a:lnTo>
                    <a:lnTo>
                      <a:pt x="7490" y="433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50"/>
                    </a:lnTo>
                    <a:lnTo>
                      <a:pt x="7481" y="450"/>
                    </a:lnTo>
                    <a:lnTo>
                      <a:pt x="7481" y="450"/>
                    </a:lnTo>
                    <a:lnTo>
                      <a:pt x="7454" y="450"/>
                    </a:lnTo>
                    <a:lnTo>
                      <a:pt x="7454" y="450"/>
                    </a:lnTo>
                    <a:lnTo>
                      <a:pt x="7445" y="459"/>
                    </a:lnTo>
                    <a:lnTo>
                      <a:pt x="7445" y="459"/>
                    </a:lnTo>
                    <a:lnTo>
                      <a:pt x="7437" y="468"/>
                    </a:lnTo>
                    <a:lnTo>
                      <a:pt x="7437" y="468"/>
                    </a:lnTo>
                    <a:lnTo>
                      <a:pt x="7437" y="477"/>
                    </a:lnTo>
                    <a:lnTo>
                      <a:pt x="7445" y="495"/>
                    </a:lnTo>
                    <a:lnTo>
                      <a:pt x="7445" y="495"/>
                    </a:lnTo>
                    <a:lnTo>
                      <a:pt x="7445" y="512"/>
                    </a:lnTo>
                    <a:lnTo>
                      <a:pt x="7445" y="512"/>
                    </a:lnTo>
                    <a:lnTo>
                      <a:pt x="7445" y="521"/>
                    </a:lnTo>
                    <a:lnTo>
                      <a:pt x="7445" y="530"/>
                    </a:lnTo>
                    <a:lnTo>
                      <a:pt x="7445" y="530"/>
                    </a:lnTo>
                    <a:lnTo>
                      <a:pt x="7437" y="530"/>
                    </a:lnTo>
                    <a:lnTo>
                      <a:pt x="7437" y="530"/>
                    </a:lnTo>
                    <a:lnTo>
                      <a:pt x="7428" y="530"/>
                    </a:lnTo>
                    <a:lnTo>
                      <a:pt x="7428" y="530"/>
                    </a:lnTo>
                    <a:lnTo>
                      <a:pt x="7419" y="521"/>
                    </a:lnTo>
                    <a:lnTo>
                      <a:pt x="7419" y="521"/>
                    </a:lnTo>
                    <a:lnTo>
                      <a:pt x="7392" y="521"/>
                    </a:lnTo>
                    <a:lnTo>
                      <a:pt x="7392" y="521"/>
                    </a:lnTo>
                    <a:lnTo>
                      <a:pt x="7384" y="530"/>
                    </a:lnTo>
                    <a:lnTo>
                      <a:pt x="7384" y="530"/>
                    </a:lnTo>
                    <a:lnTo>
                      <a:pt x="7366" y="530"/>
                    </a:lnTo>
                    <a:lnTo>
                      <a:pt x="7366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295" y="521"/>
                    </a:lnTo>
                    <a:lnTo>
                      <a:pt x="7295" y="521"/>
                    </a:lnTo>
                    <a:lnTo>
                      <a:pt x="7278" y="521"/>
                    </a:lnTo>
                    <a:lnTo>
                      <a:pt x="7278" y="521"/>
                    </a:lnTo>
                    <a:lnTo>
                      <a:pt x="7269" y="512"/>
                    </a:lnTo>
                    <a:lnTo>
                      <a:pt x="7251" y="503"/>
                    </a:lnTo>
                    <a:lnTo>
                      <a:pt x="7251" y="503"/>
                    </a:lnTo>
                    <a:lnTo>
                      <a:pt x="7242" y="512"/>
                    </a:lnTo>
                    <a:lnTo>
                      <a:pt x="7234" y="521"/>
                    </a:lnTo>
                    <a:lnTo>
                      <a:pt x="7234" y="521"/>
                    </a:lnTo>
                    <a:lnTo>
                      <a:pt x="7225" y="521"/>
                    </a:lnTo>
                    <a:lnTo>
                      <a:pt x="7225" y="521"/>
                    </a:lnTo>
                    <a:lnTo>
                      <a:pt x="7190" y="512"/>
                    </a:lnTo>
                    <a:lnTo>
                      <a:pt x="7172" y="503"/>
                    </a:lnTo>
                    <a:lnTo>
                      <a:pt x="7172" y="503"/>
                    </a:lnTo>
                    <a:lnTo>
                      <a:pt x="7181" y="503"/>
                    </a:lnTo>
                    <a:lnTo>
                      <a:pt x="7181" y="503"/>
                    </a:lnTo>
                    <a:lnTo>
                      <a:pt x="7190" y="495"/>
                    </a:lnTo>
                    <a:lnTo>
                      <a:pt x="7190" y="477"/>
                    </a:lnTo>
                    <a:lnTo>
                      <a:pt x="7190" y="477"/>
                    </a:lnTo>
                    <a:lnTo>
                      <a:pt x="7181" y="468"/>
                    </a:lnTo>
                    <a:lnTo>
                      <a:pt x="7172" y="468"/>
                    </a:lnTo>
                    <a:lnTo>
                      <a:pt x="7137" y="468"/>
                    </a:lnTo>
                    <a:lnTo>
                      <a:pt x="7137" y="468"/>
                    </a:lnTo>
                    <a:lnTo>
                      <a:pt x="7101" y="459"/>
                    </a:lnTo>
                    <a:lnTo>
                      <a:pt x="7092" y="459"/>
                    </a:lnTo>
                    <a:lnTo>
                      <a:pt x="7092" y="459"/>
                    </a:lnTo>
                    <a:lnTo>
                      <a:pt x="7066" y="450"/>
                    </a:lnTo>
                    <a:lnTo>
                      <a:pt x="7031" y="450"/>
                    </a:lnTo>
                    <a:lnTo>
                      <a:pt x="7013" y="450"/>
                    </a:lnTo>
                    <a:lnTo>
                      <a:pt x="7013" y="450"/>
                    </a:lnTo>
                    <a:lnTo>
                      <a:pt x="6969" y="459"/>
                    </a:lnTo>
                    <a:lnTo>
                      <a:pt x="6969" y="459"/>
                    </a:lnTo>
                    <a:lnTo>
                      <a:pt x="6890" y="468"/>
                    </a:lnTo>
                    <a:lnTo>
                      <a:pt x="6890" y="468"/>
                    </a:lnTo>
                    <a:lnTo>
                      <a:pt x="6881" y="477"/>
                    </a:lnTo>
                    <a:lnTo>
                      <a:pt x="6881" y="477"/>
                    </a:lnTo>
                    <a:lnTo>
                      <a:pt x="6890" y="450"/>
                    </a:lnTo>
                    <a:lnTo>
                      <a:pt x="6890" y="450"/>
                    </a:lnTo>
                    <a:lnTo>
                      <a:pt x="6881" y="442"/>
                    </a:lnTo>
                    <a:lnTo>
                      <a:pt x="6872" y="433"/>
                    </a:lnTo>
                    <a:lnTo>
                      <a:pt x="6872" y="433"/>
                    </a:lnTo>
                    <a:lnTo>
                      <a:pt x="6863" y="424"/>
                    </a:lnTo>
                    <a:lnTo>
                      <a:pt x="6854" y="433"/>
                    </a:lnTo>
                    <a:lnTo>
                      <a:pt x="6854" y="433"/>
                    </a:lnTo>
                    <a:lnTo>
                      <a:pt x="6845" y="442"/>
                    </a:lnTo>
                    <a:lnTo>
                      <a:pt x="6845" y="442"/>
                    </a:lnTo>
                    <a:lnTo>
                      <a:pt x="6837" y="442"/>
                    </a:lnTo>
                    <a:lnTo>
                      <a:pt x="6837" y="442"/>
                    </a:lnTo>
                    <a:lnTo>
                      <a:pt x="6828" y="450"/>
                    </a:lnTo>
                    <a:lnTo>
                      <a:pt x="6810" y="450"/>
                    </a:lnTo>
                    <a:lnTo>
                      <a:pt x="6810" y="450"/>
                    </a:lnTo>
                    <a:lnTo>
                      <a:pt x="6801" y="450"/>
                    </a:lnTo>
                    <a:lnTo>
                      <a:pt x="6793" y="442"/>
                    </a:lnTo>
                    <a:lnTo>
                      <a:pt x="6793" y="442"/>
                    </a:lnTo>
                    <a:lnTo>
                      <a:pt x="6766" y="424"/>
                    </a:lnTo>
                    <a:lnTo>
                      <a:pt x="6722" y="415"/>
                    </a:lnTo>
                    <a:lnTo>
                      <a:pt x="6713" y="415"/>
                    </a:lnTo>
                    <a:lnTo>
                      <a:pt x="6713" y="415"/>
                    </a:lnTo>
                    <a:lnTo>
                      <a:pt x="6678" y="424"/>
                    </a:lnTo>
                    <a:lnTo>
                      <a:pt x="6660" y="433"/>
                    </a:lnTo>
                    <a:lnTo>
                      <a:pt x="6660" y="433"/>
                    </a:lnTo>
                    <a:lnTo>
                      <a:pt x="6651" y="450"/>
                    </a:lnTo>
                    <a:lnTo>
                      <a:pt x="6651" y="450"/>
                    </a:lnTo>
                    <a:lnTo>
                      <a:pt x="6660" y="459"/>
                    </a:lnTo>
                    <a:lnTo>
                      <a:pt x="6660" y="459"/>
                    </a:lnTo>
                    <a:lnTo>
                      <a:pt x="6669" y="468"/>
                    </a:lnTo>
                    <a:lnTo>
                      <a:pt x="6669" y="468"/>
                    </a:lnTo>
                    <a:lnTo>
                      <a:pt x="6660" y="468"/>
                    </a:lnTo>
                    <a:lnTo>
                      <a:pt x="6634" y="468"/>
                    </a:lnTo>
                    <a:lnTo>
                      <a:pt x="6634" y="468"/>
                    </a:lnTo>
                    <a:lnTo>
                      <a:pt x="6625" y="477"/>
                    </a:lnTo>
                    <a:lnTo>
                      <a:pt x="6616" y="486"/>
                    </a:lnTo>
                    <a:lnTo>
                      <a:pt x="6616" y="486"/>
                    </a:lnTo>
                    <a:lnTo>
                      <a:pt x="6590" y="495"/>
                    </a:lnTo>
                    <a:lnTo>
                      <a:pt x="6537" y="503"/>
                    </a:lnTo>
                    <a:lnTo>
                      <a:pt x="6528" y="512"/>
                    </a:lnTo>
                    <a:lnTo>
                      <a:pt x="6519" y="512"/>
                    </a:lnTo>
                    <a:lnTo>
                      <a:pt x="6519" y="512"/>
                    </a:lnTo>
                    <a:lnTo>
                      <a:pt x="6484" y="512"/>
                    </a:lnTo>
                    <a:lnTo>
                      <a:pt x="6448" y="530"/>
                    </a:lnTo>
                    <a:lnTo>
                      <a:pt x="6448" y="530"/>
                    </a:lnTo>
                    <a:lnTo>
                      <a:pt x="6466" y="512"/>
                    </a:lnTo>
                    <a:lnTo>
                      <a:pt x="6466" y="512"/>
                    </a:lnTo>
                    <a:lnTo>
                      <a:pt x="6484" y="495"/>
                    </a:lnTo>
                    <a:lnTo>
                      <a:pt x="6484" y="495"/>
                    </a:lnTo>
                    <a:lnTo>
                      <a:pt x="6493" y="495"/>
                    </a:lnTo>
                    <a:lnTo>
                      <a:pt x="6493" y="495"/>
                    </a:lnTo>
                    <a:lnTo>
                      <a:pt x="6510" y="495"/>
                    </a:lnTo>
                    <a:lnTo>
                      <a:pt x="6510" y="495"/>
                    </a:lnTo>
                    <a:lnTo>
                      <a:pt x="6528" y="486"/>
                    </a:lnTo>
                    <a:lnTo>
                      <a:pt x="6528" y="486"/>
                    </a:lnTo>
                    <a:lnTo>
                      <a:pt x="6528" y="477"/>
                    </a:lnTo>
                    <a:lnTo>
                      <a:pt x="6554" y="468"/>
                    </a:lnTo>
                    <a:lnTo>
                      <a:pt x="6572" y="468"/>
                    </a:lnTo>
                    <a:lnTo>
                      <a:pt x="6572" y="468"/>
                    </a:lnTo>
                    <a:lnTo>
                      <a:pt x="6581" y="468"/>
                    </a:lnTo>
                    <a:lnTo>
                      <a:pt x="6581" y="468"/>
                    </a:lnTo>
                    <a:lnTo>
                      <a:pt x="6607" y="459"/>
                    </a:lnTo>
                    <a:lnTo>
                      <a:pt x="6607" y="459"/>
                    </a:lnTo>
                    <a:lnTo>
                      <a:pt x="6607" y="450"/>
                    </a:lnTo>
                    <a:lnTo>
                      <a:pt x="6607" y="450"/>
                    </a:lnTo>
                    <a:lnTo>
                      <a:pt x="6616" y="442"/>
                    </a:lnTo>
                    <a:lnTo>
                      <a:pt x="6616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69" y="415"/>
                    </a:lnTo>
                    <a:lnTo>
                      <a:pt x="6687" y="397"/>
                    </a:lnTo>
                    <a:lnTo>
                      <a:pt x="6687" y="397"/>
                    </a:lnTo>
                    <a:lnTo>
                      <a:pt x="6731" y="380"/>
                    </a:lnTo>
                    <a:lnTo>
                      <a:pt x="6775" y="362"/>
                    </a:lnTo>
                    <a:lnTo>
                      <a:pt x="6775" y="362"/>
                    </a:lnTo>
                    <a:lnTo>
                      <a:pt x="6793" y="362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36"/>
                    </a:lnTo>
                    <a:lnTo>
                      <a:pt x="6801" y="336"/>
                    </a:lnTo>
                    <a:lnTo>
                      <a:pt x="6819" y="336"/>
                    </a:lnTo>
                    <a:lnTo>
                      <a:pt x="6881" y="309"/>
                    </a:lnTo>
                    <a:lnTo>
                      <a:pt x="6881" y="309"/>
                    </a:lnTo>
                    <a:lnTo>
                      <a:pt x="6890" y="300"/>
                    </a:lnTo>
                    <a:lnTo>
                      <a:pt x="6898" y="292"/>
                    </a:lnTo>
                    <a:lnTo>
                      <a:pt x="6898" y="292"/>
                    </a:lnTo>
                    <a:lnTo>
                      <a:pt x="6898" y="283"/>
                    </a:lnTo>
                    <a:lnTo>
                      <a:pt x="6898" y="283"/>
                    </a:lnTo>
                    <a:lnTo>
                      <a:pt x="6907" y="274"/>
                    </a:lnTo>
                    <a:lnTo>
                      <a:pt x="6907" y="265"/>
                    </a:lnTo>
                    <a:lnTo>
                      <a:pt x="6907" y="265"/>
                    </a:lnTo>
                    <a:lnTo>
                      <a:pt x="6890" y="256"/>
                    </a:lnTo>
                    <a:lnTo>
                      <a:pt x="6890" y="256"/>
                    </a:lnTo>
                    <a:lnTo>
                      <a:pt x="6907" y="247"/>
                    </a:lnTo>
                    <a:lnTo>
                      <a:pt x="6907" y="247"/>
                    </a:lnTo>
                    <a:lnTo>
                      <a:pt x="6916" y="239"/>
                    </a:lnTo>
                    <a:lnTo>
                      <a:pt x="6916" y="239"/>
                    </a:lnTo>
                    <a:lnTo>
                      <a:pt x="6907" y="221"/>
                    </a:lnTo>
                    <a:lnTo>
                      <a:pt x="6907" y="212"/>
                    </a:lnTo>
                    <a:lnTo>
                      <a:pt x="6907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03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81" y="177"/>
                    </a:lnTo>
                    <a:lnTo>
                      <a:pt x="6881" y="177"/>
                    </a:lnTo>
                    <a:lnTo>
                      <a:pt x="6863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45" y="150"/>
                    </a:lnTo>
                    <a:lnTo>
                      <a:pt x="6845" y="141"/>
                    </a:lnTo>
                    <a:lnTo>
                      <a:pt x="6837" y="133"/>
                    </a:lnTo>
                    <a:lnTo>
                      <a:pt x="6837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19" y="124"/>
                    </a:lnTo>
                    <a:lnTo>
                      <a:pt x="6810" y="133"/>
                    </a:lnTo>
                    <a:lnTo>
                      <a:pt x="6810" y="133"/>
                    </a:lnTo>
                    <a:lnTo>
                      <a:pt x="6801" y="133"/>
                    </a:lnTo>
                    <a:lnTo>
                      <a:pt x="6801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48" y="115"/>
                    </a:lnTo>
                    <a:lnTo>
                      <a:pt x="6704" y="115"/>
                    </a:lnTo>
                    <a:lnTo>
                      <a:pt x="6704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78" y="106"/>
                    </a:lnTo>
                    <a:lnTo>
                      <a:pt x="6678" y="106"/>
                    </a:lnTo>
                    <a:lnTo>
                      <a:pt x="6669" y="106"/>
                    </a:lnTo>
                    <a:lnTo>
                      <a:pt x="6660" y="115"/>
                    </a:lnTo>
                    <a:lnTo>
                      <a:pt x="6660" y="115"/>
                    </a:lnTo>
                    <a:lnTo>
                      <a:pt x="6651" y="115"/>
                    </a:lnTo>
                    <a:lnTo>
                      <a:pt x="6634" y="115"/>
                    </a:lnTo>
                    <a:lnTo>
                      <a:pt x="6634" y="115"/>
                    </a:lnTo>
                    <a:lnTo>
                      <a:pt x="6616" y="115"/>
                    </a:lnTo>
                    <a:lnTo>
                      <a:pt x="6616" y="115"/>
                    </a:lnTo>
                    <a:lnTo>
                      <a:pt x="6598" y="115"/>
                    </a:lnTo>
                    <a:lnTo>
                      <a:pt x="6598" y="115"/>
                    </a:lnTo>
                    <a:lnTo>
                      <a:pt x="6581" y="115"/>
                    </a:lnTo>
                    <a:lnTo>
                      <a:pt x="6572" y="115"/>
                    </a:lnTo>
                    <a:lnTo>
                      <a:pt x="6572" y="115"/>
                    </a:lnTo>
                    <a:lnTo>
                      <a:pt x="6563" y="124"/>
                    </a:lnTo>
                    <a:lnTo>
                      <a:pt x="6554" y="133"/>
                    </a:lnTo>
                    <a:lnTo>
                      <a:pt x="6554" y="133"/>
                    </a:lnTo>
                    <a:lnTo>
                      <a:pt x="6554" y="141"/>
                    </a:lnTo>
                    <a:lnTo>
                      <a:pt x="6528" y="141"/>
                    </a:lnTo>
                    <a:lnTo>
                      <a:pt x="6528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10" y="124"/>
                    </a:lnTo>
                    <a:lnTo>
                      <a:pt x="6510" y="124"/>
                    </a:lnTo>
                    <a:lnTo>
                      <a:pt x="6528" y="115"/>
                    </a:lnTo>
                    <a:lnTo>
                      <a:pt x="6528" y="115"/>
                    </a:lnTo>
                    <a:lnTo>
                      <a:pt x="6528" y="106"/>
                    </a:lnTo>
                    <a:lnTo>
                      <a:pt x="6528" y="97"/>
                    </a:lnTo>
                    <a:lnTo>
                      <a:pt x="6528" y="97"/>
                    </a:lnTo>
                    <a:lnTo>
                      <a:pt x="6519" y="89"/>
                    </a:lnTo>
                    <a:lnTo>
                      <a:pt x="6510" y="80"/>
                    </a:lnTo>
                    <a:lnTo>
                      <a:pt x="6466" y="80"/>
                    </a:lnTo>
                    <a:lnTo>
                      <a:pt x="6466" y="80"/>
                    </a:lnTo>
                    <a:lnTo>
                      <a:pt x="6440" y="80"/>
                    </a:lnTo>
                    <a:lnTo>
                      <a:pt x="6440" y="80"/>
                    </a:lnTo>
                    <a:lnTo>
                      <a:pt x="6431" y="80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8" y="53"/>
                    </a:lnTo>
                    <a:lnTo>
                      <a:pt x="6457" y="53"/>
                    </a:lnTo>
                    <a:lnTo>
                      <a:pt x="6457" y="53"/>
                    </a:lnTo>
                    <a:lnTo>
                      <a:pt x="6457" y="36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40" y="18"/>
                    </a:lnTo>
                    <a:lnTo>
                      <a:pt x="6422" y="18"/>
                    </a:lnTo>
                    <a:lnTo>
                      <a:pt x="6422" y="18"/>
                    </a:lnTo>
                    <a:lnTo>
                      <a:pt x="6404" y="9"/>
                    </a:lnTo>
                    <a:lnTo>
                      <a:pt x="6404" y="9"/>
                    </a:lnTo>
                    <a:lnTo>
                      <a:pt x="6395" y="9"/>
                    </a:lnTo>
                    <a:lnTo>
                      <a:pt x="6387" y="9"/>
                    </a:lnTo>
                    <a:lnTo>
                      <a:pt x="6378" y="9"/>
                    </a:lnTo>
                    <a:lnTo>
                      <a:pt x="6378" y="9"/>
                    </a:lnTo>
                    <a:lnTo>
                      <a:pt x="6343" y="0"/>
                    </a:lnTo>
                    <a:lnTo>
                      <a:pt x="6343" y="0"/>
                    </a:lnTo>
                    <a:lnTo>
                      <a:pt x="6325" y="0"/>
                    </a:lnTo>
                    <a:lnTo>
                      <a:pt x="6307" y="0"/>
                    </a:lnTo>
                    <a:lnTo>
                      <a:pt x="6307" y="9"/>
                    </a:lnTo>
                    <a:lnTo>
                      <a:pt x="6307" y="9"/>
                    </a:lnTo>
                    <a:lnTo>
                      <a:pt x="6281" y="9"/>
                    </a:lnTo>
                    <a:lnTo>
                      <a:pt x="6281" y="9"/>
                    </a:lnTo>
                    <a:lnTo>
                      <a:pt x="6263" y="18"/>
                    </a:lnTo>
                    <a:lnTo>
                      <a:pt x="6263" y="18"/>
                    </a:lnTo>
                    <a:lnTo>
                      <a:pt x="6237" y="27"/>
                    </a:lnTo>
                    <a:lnTo>
                      <a:pt x="6219" y="44"/>
                    </a:lnTo>
                    <a:lnTo>
                      <a:pt x="6219" y="44"/>
                    </a:lnTo>
                    <a:lnTo>
                      <a:pt x="6210" y="53"/>
                    </a:lnTo>
                    <a:lnTo>
                      <a:pt x="6210" y="53"/>
                    </a:lnTo>
                    <a:lnTo>
                      <a:pt x="6201" y="62"/>
                    </a:lnTo>
                    <a:lnTo>
                      <a:pt x="6201" y="62"/>
                    </a:lnTo>
                    <a:lnTo>
                      <a:pt x="6175" y="80"/>
                    </a:lnTo>
                    <a:lnTo>
                      <a:pt x="6157" y="97"/>
                    </a:lnTo>
                    <a:lnTo>
                      <a:pt x="6157" y="97"/>
                    </a:lnTo>
                    <a:lnTo>
                      <a:pt x="6157" y="115"/>
                    </a:lnTo>
                    <a:lnTo>
                      <a:pt x="6157" y="115"/>
                    </a:lnTo>
                    <a:lnTo>
                      <a:pt x="6166" y="124"/>
                    </a:lnTo>
                    <a:lnTo>
                      <a:pt x="6166" y="124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41"/>
                    </a:lnTo>
                    <a:lnTo>
                      <a:pt x="6166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13" y="133"/>
                    </a:lnTo>
                    <a:lnTo>
                      <a:pt x="6113" y="133"/>
                    </a:lnTo>
                    <a:lnTo>
                      <a:pt x="6078" y="141"/>
                    </a:lnTo>
                    <a:lnTo>
                      <a:pt x="6078" y="141"/>
                    </a:lnTo>
                    <a:lnTo>
                      <a:pt x="6069" y="141"/>
                    </a:lnTo>
                    <a:lnTo>
                      <a:pt x="6069" y="141"/>
                    </a:lnTo>
                    <a:lnTo>
                      <a:pt x="6060" y="150"/>
                    </a:lnTo>
                    <a:lnTo>
                      <a:pt x="6051" y="159"/>
                    </a:lnTo>
                    <a:lnTo>
                      <a:pt x="6051" y="159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34" y="168"/>
                    </a:lnTo>
                    <a:lnTo>
                      <a:pt x="6034" y="168"/>
                    </a:lnTo>
                    <a:lnTo>
                      <a:pt x="6007" y="168"/>
                    </a:lnTo>
                    <a:lnTo>
                      <a:pt x="5998" y="186"/>
                    </a:lnTo>
                    <a:lnTo>
                      <a:pt x="5998" y="186"/>
                    </a:lnTo>
                    <a:lnTo>
                      <a:pt x="5981" y="186"/>
                    </a:lnTo>
                    <a:lnTo>
                      <a:pt x="5954" y="186"/>
                    </a:lnTo>
                    <a:lnTo>
                      <a:pt x="5954" y="186"/>
                    </a:lnTo>
                    <a:lnTo>
                      <a:pt x="5945" y="194"/>
                    </a:lnTo>
                    <a:lnTo>
                      <a:pt x="5945" y="194"/>
                    </a:lnTo>
                    <a:lnTo>
                      <a:pt x="5945" y="177"/>
                    </a:lnTo>
                    <a:lnTo>
                      <a:pt x="5945" y="177"/>
                    </a:lnTo>
                    <a:lnTo>
                      <a:pt x="5945" y="159"/>
                    </a:lnTo>
                    <a:lnTo>
                      <a:pt x="5928" y="159"/>
                    </a:lnTo>
                    <a:lnTo>
                      <a:pt x="5928" y="159"/>
                    </a:lnTo>
                    <a:lnTo>
                      <a:pt x="5901" y="159"/>
                    </a:lnTo>
                    <a:lnTo>
                      <a:pt x="5893" y="168"/>
                    </a:lnTo>
                    <a:lnTo>
                      <a:pt x="5893" y="168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75" y="177"/>
                    </a:lnTo>
                    <a:lnTo>
                      <a:pt x="5875" y="177"/>
                    </a:lnTo>
                    <a:lnTo>
                      <a:pt x="5866" y="168"/>
                    </a:lnTo>
                    <a:lnTo>
                      <a:pt x="5866" y="168"/>
                    </a:lnTo>
                    <a:lnTo>
                      <a:pt x="5857" y="168"/>
                    </a:lnTo>
                    <a:lnTo>
                      <a:pt x="5848" y="168"/>
                    </a:lnTo>
                    <a:lnTo>
                      <a:pt x="5848" y="168"/>
                    </a:lnTo>
                    <a:lnTo>
                      <a:pt x="5840" y="177"/>
                    </a:lnTo>
                    <a:lnTo>
                      <a:pt x="5840" y="177"/>
                    </a:lnTo>
                    <a:lnTo>
                      <a:pt x="5813" y="186"/>
                    </a:lnTo>
                    <a:lnTo>
                      <a:pt x="5813" y="186"/>
                    </a:lnTo>
                    <a:lnTo>
                      <a:pt x="5804" y="186"/>
                    </a:lnTo>
                    <a:lnTo>
                      <a:pt x="5796" y="186"/>
                    </a:lnTo>
                    <a:lnTo>
                      <a:pt x="5796" y="186"/>
                    </a:lnTo>
                    <a:lnTo>
                      <a:pt x="5787" y="186"/>
                    </a:lnTo>
                    <a:lnTo>
                      <a:pt x="5778" y="186"/>
                    </a:lnTo>
                    <a:lnTo>
                      <a:pt x="5778" y="186"/>
                    </a:lnTo>
                    <a:lnTo>
                      <a:pt x="5769" y="186"/>
                    </a:lnTo>
                    <a:lnTo>
                      <a:pt x="5769" y="194"/>
                    </a:lnTo>
                    <a:lnTo>
                      <a:pt x="5769" y="194"/>
                    </a:lnTo>
                    <a:lnTo>
                      <a:pt x="5760" y="203"/>
                    </a:lnTo>
                    <a:lnTo>
                      <a:pt x="5769" y="212"/>
                    </a:lnTo>
                    <a:lnTo>
                      <a:pt x="5769" y="221"/>
                    </a:lnTo>
                    <a:lnTo>
                      <a:pt x="5760" y="221"/>
                    </a:lnTo>
                    <a:lnTo>
                      <a:pt x="5760" y="221"/>
                    </a:lnTo>
                    <a:lnTo>
                      <a:pt x="5734" y="221"/>
                    </a:lnTo>
                    <a:lnTo>
                      <a:pt x="5734" y="221"/>
                    </a:lnTo>
                    <a:lnTo>
                      <a:pt x="5707" y="221"/>
                    </a:lnTo>
                    <a:lnTo>
                      <a:pt x="5698" y="230"/>
                    </a:lnTo>
                    <a:lnTo>
                      <a:pt x="5698" y="230"/>
                    </a:lnTo>
                    <a:lnTo>
                      <a:pt x="5690" y="239"/>
                    </a:lnTo>
                    <a:lnTo>
                      <a:pt x="5646" y="239"/>
                    </a:lnTo>
                    <a:lnTo>
                      <a:pt x="5628" y="239"/>
                    </a:lnTo>
                    <a:lnTo>
                      <a:pt x="5628" y="239"/>
                    </a:lnTo>
                    <a:lnTo>
                      <a:pt x="5610" y="239"/>
                    </a:lnTo>
                    <a:lnTo>
                      <a:pt x="5601" y="247"/>
                    </a:lnTo>
                    <a:lnTo>
                      <a:pt x="5601" y="247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66" y="265"/>
                    </a:lnTo>
                    <a:lnTo>
                      <a:pt x="5557" y="265"/>
                    </a:lnTo>
                    <a:lnTo>
                      <a:pt x="5557" y="265"/>
                    </a:lnTo>
                    <a:lnTo>
                      <a:pt x="5540" y="274"/>
                    </a:lnTo>
                    <a:lnTo>
                      <a:pt x="5522" y="283"/>
                    </a:lnTo>
                    <a:lnTo>
                      <a:pt x="5522" y="283"/>
                    </a:lnTo>
                    <a:lnTo>
                      <a:pt x="5513" y="292"/>
                    </a:lnTo>
                    <a:lnTo>
                      <a:pt x="5504" y="300"/>
                    </a:lnTo>
                    <a:lnTo>
                      <a:pt x="5504" y="300"/>
                    </a:lnTo>
                    <a:lnTo>
                      <a:pt x="5487" y="292"/>
                    </a:lnTo>
                    <a:lnTo>
                      <a:pt x="5487" y="292"/>
                    </a:lnTo>
                    <a:lnTo>
                      <a:pt x="5478" y="283"/>
                    </a:lnTo>
                    <a:lnTo>
                      <a:pt x="5469" y="292"/>
                    </a:lnTo>
                    <a:lnTo>
                      <a:pt x="5469" y="292"/>
                    </a:lnTo>
                    <a:lnTo>
                      <a:pt x="5460" y="292"/>
                    </a:lnTo>
                    <a:lnTo>
                      <a:pt x="5460" y="300"/>
                    </a:lnTo>
                    <a:lnTo>
                      <a:pt x="5460" y="309"/>
                    </a:lnTo>
                    <a:lnTo>
                      <a:pt x="5460" y="309"/>
                    </a:lnTo>
                    <a:lnTo>
                      <a:pt x="5443" y="309"/>
                    </a:lnTo>
                    <a:lnTo>
                      <a:pt x="5434" y="318"/>
                    </a:lnTo>
                    <a:lnTo>
                      <a:pt x="5434" y="318"/>
                    </a:lnTo>
                    <a:lnTo>
                      <a:pt x="5434" y="327"/>
                    </a:lnTo>
                    <a:lnTo>
                      <a:pt x="5434" y="336"/>
                    </a:lnTo>
                    <a:lnTo>
                      <a:pt x="5434" y="336"/>
                    </a:lnTo>
                    <a:lnTo>
                      <a:pt x="5443" y="345"/>
                    </a:lnTo>
                    <a:lnTo>
                      <a:pt x="5443" y="345"/>
                    </a:lnTo>
                    <a:lnTo>
                      <a:pt x="5434" y="353"/>
                    </a:lnTo>
                    <a:lnTo>
                      <a:pt x="5434" y="353"/>
                    </a:lnTo>
                    <a:lnTo>
                      <a:pt x="5434" y="362"/>
                    </a:lnTo>
                    <a:lnTo>
                      <a:pt x="5443" y="371"/>
                    </a:lnTo>
                    <a:lnTo>
                      <a:pt x="5443" y="371"/>
                    </a:lnTo>
                    <a:lnTo>
                      <a:pt x="5443" y="380"/>
                    </a:lnTo>
                    <a:lnTo>
                      <a:pt x="5443" y="380"/>
                    </a:lnTo>
                    <a:lnTo>
                      <a:pt x="5434" y="389"/>
                    </a:lnTo>
                    <a:lnTo>
                      <a:pt x="5434" y="397"/>
                    </a:lnTo>
                    <a:lnTo>
                      <a:pt x="5434" y="397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51" y="424"/>
                    </a:lnTo>
                    <a:lnTo>
                      <a:pt x="5451" y="424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34" y="442"/>
                    </a:lnTo>
                    <a:lnTo>
                      <a:pt x="5434" y="442"/>
                    </a:lnTo>
                    <a:lnTo>
                      <a:pt x="5416" y="433"/>
                    </a:lnTo>
                    <a:lnTo>
                      <a:pt x="5407" y="433"/>
                    </a:lnTo>
                    <a:lnTo>
                      <a:pt x="5407" y="433"/>
                    </a:lnTo>
                    <a:lnTo>
                      <a:pt x="5381" y="442"/>
                    </a:lnTo>
                    <a:lnTo>
                      <a:pt x="5381" y="442"/>
                    </a:lnTo>
                    <a:lnTo>
                      <a:pt x="5372" y="450"/>
                    </a:lnTo>
                    <a:lnTo>
                      <a:pt x="5372" y="450"/>
                    </a:lnTo>
                    <a:lnTo>
                      <a:pt x="5363" y="450"/>
                    </a:lnTo>
                    <a:lnTo>
                      <a:pt x="5363" y="450"/>
                    </a:lnTo>
                    <a:lnTo>
                      <a:pt x="5354" y="442"/>
                    </a:lnTo>
                    <a:lnTo>
                      <a:pt x="5337" y="442"/>
                    </a:lnTo>
                    <a:lnTo>
                      <a:pt x="5337" y="442"/>
                    </a:lnTo>
                    <a:lnTo>
                      <a:pt x="5319" y="442"/>
                    </a:lnTo>
                    <a:lnTo>
                      <a:pt x="5319" y="442"/>
                    </a:lnTo>
                    <a:lnTo>
                      <a:pt x="5319" y="450"/>
                    </a:lnTo>
                    <a:lnTo>
                      <a:pt x="5319" y="450"/>
                    </a:lnTo>
                    <a:lnTo>
                      <a:pt x="5293" y="450"/>
                    </a:lnTo>
                    <a:lnTo>
                      <a:pt x="5293" y="450"/>
                    </a:lnTo>
                    <a:lnTo>
                      <a:pt x="5266" y="450"/>
                    </a:lnTo>
                    <a:lnTo>
                      <a:pt x="5266" y="450"/>
                    </a:lnTo>
                    <a:lnTo>
                      <a:pt x="5187" y="450"/>
                    </a:lnTo>
                    <a:lnTo>
                      <a:pt x="5125" y="459"/>
                    </a:lnTo>
                    <a:lnTo>
                      <a:pt x="5125" y="459"/>
                    </a:lnTo>
                    <a:lnTo>
                      <a:pt x="5116" y="459"/>
                    </a:lnTo>
                    <a:lnTo>
                      <a:pt x="5116" y="459"/>
                    </a:lnTo>
                    <a:lnTo>
                      <a:pt x="5098" y="477"/>
                    </a:lnTo>
                    <a:lnTo>
                      <a:pt x="5090" y="495"/>
                    </a:lnTo>
                    <a:lnTo>
                      <a:pt x="5090" y="495"/>
                    </a:lnTo>
                    <a:lnTo>
                      <a:pt x="5090" y="503"/>
                    </a:lnTo>
                    <a:lnTo>
                      <a:pt x="5090" y="503"/>
                    </a:lnTo>
                    <a:lnTo>
                      <a:pt x="5090" y="512"/>
                    </a:lnTo>
                    <a:lnTo>
                      <a:pt x="5098" y="530"/>
                    </a:lnTo>
                    <a:lnTo>
                      <a:pt x="5098" y="530"/>
                    </a:lnTo>
                    <a:lnTo>
                      <a:pt x="5107" y="539"/>
                    </a:lnTo>
                    <a:lnTo>
                      <a:pt x="5107" y="539"/>
                    </a:lnTo>
                    <a:lnTo>
                      <a:pt x="5098" y="548"/>
                    </a:lnTo>
                    <a:lnTo>
                      <a:pt x="5098" y="548"/>
                    </a:lnTo>
                    <a:lnTo>
                      <a:pt x="5098" y="556"/>
                    </a:lnTo>
                    <a:lnTo>
                      <a:pt x="5098" y="565"/>
                    </a:lnTo>
                    <a:lnTo>
                      <a:pt x="5098" y="565"/>
                    </a:lnTo>
                    <a:lnTo>
                      <a:pt x="5098" y="583"/>
                    </a:lnTo>
                    <a:lnTo>
                      <a:pt x="5098" y="583"/>
                    </a:lnTo>
                    <a:lnTo>
                      <a:pt x="5134" y="601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96" y="618"/>
                    </a:lnTo>
                    <a:lnTo>
                      <a:pt x="5204" y="627"/>
                    </a:lnTo>
                    <a:lnTo>
                      <a:pt x="5204" y="627"/>
                    </a:lnTo>
                    <a:lnTo>
                      <a:pt x="5213" y="645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196" y="653"/>
                    </a:lnTo>
                    <a:lnTo>
                      <a:pt x="5196" y="653"/>
                    </a:lnTo>
                    <a:lnTo>
                      <a:pt x="5160" y="645"/>
                    </a:lnTo>
                    <a:lnTo>
                      <a:pt x="5125" y="618"/>
                    </a:lnTo>
                    <a:lnTo>
                      <a:pt x="5125" y="618"/>
                    </a:lnTo>
                    <a:lnTo>
                      <a:pt x="5090" y="609"/>
                    </a:lnTo>
                    <a:lnTo>
                      <a:pt x="5054" y="592"/>
                    </a:lnTo>
                    <a:lnTo>
                      <a:pt x="4993" y="583"/>
                    </a:lnTo>
                    <a:lnTo>
                      <a:pt x="4993" y="583"/>
                    </a:lnTo>
                    <a:lnTo>
                      <a:pt x="4984" y="583"/>
                    </a:lnTo>
                    <a:lnTo>
                      <a:pt x="4984" y="583"/>
                    </a:lnTo>
                    <a:lnTo>
                      <a:pt x="4975" y="574"/>
                    </a:lnTo>
                    <a:lnTo>
                      <a:pt x="4975" y="574"/>
                    </a:lnTo>
                    <a:lnTo>
                      <a:pt x="4966" y="565"/>
                    </a:lnTo>
                    <a:lnTo>
                      <a:pt x="4948" y="565"/>
                    </a:lnTo>
                    <a:lnTo>
                      <a:pt x="4948" y="565"/>
                    </a:lnTo>
                    <a:lnTo>
                      <a:pt x="4931" y="574"/>
                    </a:lnTo>
                    <a:lnTo>
                      <a:pt x="4913" y="583"/>
                    </a:lnTo>
                    <a:lnTo>
                      <a:pt x="4913" y="583"/>
                    </a:lnTo>
                    <a:lnTo>
                      <a:pt x="4904" y="592"/>
                    </a:lnTo>
                    <a:lnTo>
                      <a:pt x="4904" y="601"/>
                    </a:lnTo>
                    <a:lnTo>
                      <a:pt x="4904" y="601"/>
                    </a:lnTo>
                    <a:lnTo>
                      <a:pt x="4904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31" y="609"/>
                    </a:lnTo>
                    <a:lnTo>
                      <a:pt x="4931" y="609"/>
                    </a:lnTo>
                    <a:lnTo>
                      <a:pt x="4931" y="618"/>
                    </a:lnTo>
                    <a:lnTo>
                      <a:pt x="4931" y="618"/>
                    </a:lnTo>
                    <a:lnTo>
                      <a:pt x="4931" y="627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57" y="636"/>
                    </a:lnTo>
                    <a:lnTo>
                      <a:pt x="4957" y="636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22" y="627"/>
                    </a:lnTo>
                    <a:lnTo>
                      <a:pt x="4922" y="627"/>
                    </a:lnTo>
                    <a:lnTo>
                      <a:pt x="4904" y="618"/>
                    </a:lnTo>
                    <a:lnTo>
                      <a:pt x="4896" y="618"/>
                    </a:lnTo>
                    <a:lnTo>
                      <a:pt x="4896" y="618"/>
                    </a:lnTo>
                    <a:lnTo>
                      <a:pt x="4869" y="627"/>
                    </a:lnTo>
                    <a:lnTo>
                      <a:pt x="4851" y="645"/>
                    </a:lnTo>
                    <a:lnTo>
                      <a:pt x="4851" y="645"/>
                    </a:lnTo>
                    <a:lnTo>
                      <a:pt x="4843" y="653"/>
                    </a:lnTo>
                    <a:lnTo>
                      <a:pt x="4843" y="653"/>
                    </a:lnTo>
                    <a:lnTo>
                      <a:pt x="4860" y="680"/>
                    </a:lnTo>
                    <a:lnTo>
                      <a:pt x="4896" y="706"/>
                    </a:lnTo>
                    <a:lnTo>
                      <a:pt x="4896" y="706"/>
                    </a:lnTo>
                    <a:lnTo>
                      <a:pt x="4887" y="706"/>
                    </a:lnTo>
                    <a:lnTo>
                      <a:pt x="4860" y="706"/>
                    </a:lnTo>
                    <a:lnTo>
                      <a:pt x="4860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25" y="706"/>
                    </a:lnTo>
                    <a:lnTo>
                      <a:pt x="4825" y="706"/>
                    </a:lnTo>
                    <a:lnTo>
                      <a:pt x="4816" y="698"/>
                    </a:lnTo>
                    <a:lnTo>
                      <a:pt x="4816" y="698"/>
                    </a:lnTo>
                    <a:lnTo>
                      <a:pt x="4825" y="689"/>
                    </a:lnTo>
                    <a:lnTo>
                      <a:pt x="4825" y="680"/>
                    </a:lnTo>
                    <a:lnTo>
                      <a:pt x="4825" y="680"/>
                    </a:lnTo>
                    <a:lnTo>
                      <a:pt x="4816" y="671"/>
                    </a:lnTo>
                    <a:lnTo>
                      <a:pt x="4816" y="671"/>
                    </a:lnTo>
                    <a:lnTo>
                      <a:pt x="4816" y="653"/>
                    </a:lnTo>
                    <a:lnTo>
                      <a:pt x="4825" y="636"/>
                    </a:lnTo>
                    <a:lnTo>
                      <a:pt x="4825" y="636"/>
                    </a:lnTo>
                    <a:lnTo>
                      <a:pt x="4834" y="627"/>
                    </a:lnTo>
                    <a:lnTo>
                      <a:pt x="4834" y="627"/>
                    </a:lnTo>
                    <a:lnTo>
                      <a:pt x="4834" y="601"/>
                    </a:lnTo>
                    <a:lnTo>
                      <a:pt x="4834" y="583"/>
                    </a:lnTo>
                    <a:lnTo>
                      <a:pt x="4834" y="583"/>
                    </a:lnTo>
                    <a:lnTo>
                      <a:pt x="4834" y="574"/>
                    </a:lnTo>
                    <a:lnTo>
                      <a:pt x="4834" y="574"/>
                    </a:lnTo>
                    <a:lnTo>
                      <a:pt x="4825" y="556"/>
                    </a:lnTo>
                    <a:lnTo>
                      <a:pt x="4807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81" y="548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74"/>
                    </a:lnTo>
                    <a:lnTo>
                      <a:pt x="4781" y="574"/>
                    </a:lnTo>
                    <a:lnTo>
                      <a:pt x="4781" y="592"/>
                    </a:lnTo>
                    <a:lnTo>
                      <a:pt x="4763" y="618"/>
                    </a:lnTo>
                    <a:lnTo>
                      <a:pt x="4763" y="618"/>
                    </a:lnTo>
                    <a:lnTo>
                      <a:pt x="4763" y="627"/>
                    </a:lnTo>
                    <a:lnTo>
                      <a:pt x="4763" y="627"/>
                    </a:lnTo>
                    <a:lnTo>
                      <a:pt x="4754" y="636"/>
                    </a:lnTo>
                    <a:lnTo>
                      <a:pt x="4737" y="636"/>
                    </a:lnTo>
                    <a:lnTo>
                      <a:pt x="4728" y="645"/>
                    </a:lnTo>
                    <a:lnTo>
                      <a:pt x="4728" y="645"/>
                    </a:lnTo>
                    <a:lnTo>
                      <a:pt x="4719" y="645"/>
                    </a:lnTo>
                    <a:lnTo>
                      <a:pt x="4719" y="645"/>
                    </a:lnTo>
                    <a:lnTo>
                      <a:pt x="4701" y="653"/>
                    </a:lnTo>
                    <a:lnTo>
                      <a:pt x="4701" y="653"/>
                    </a:lnTo>
                    <a:lnTo>
                      <a:pt x="4701" y="662"/>
                    </a:lnTo>
                    <a:lnTo>
                      <a:pt x="4701" y="662"/>
                    </a:lnTo>
                    <a:lnTo>
                      <a:pt x="4684" y="671"/>
                    </a:lnTo>
                    <a:lnTo>
                      <a:pt x="4684" y="671"/>
                    </a:lnTo>
                    <a:lnTo>
                      <a:pt x="4684" y="680"/>
                    </a:lnTo>
                    <a:lnTo>
                      <a:pt x="4684" y="680"/>
                    </a:lnTo>
                    <a:lnTo>
                      <a:pt x="4675" y="689"/>
                    </a:lnTo>
                    <a:lnTo>
                      <a:pt x="4675" y="689"/>
                    </a:lnTo>
                    <a:lnTo>
                      <a:pt x="4675" y="698"/>
                    </a:lnTo>
                    <a:lnTo>
                      <a:pt x="4675" y="706"/>
                    </a:lnTo>
                    <a:lnTo>
                      <a:pt x="4675" y="706"/>
                    </a:lnTo>
                    <a:lnTo>
                      <a:pt x="4737" y="777"/>
                    </a:lnTo>
                    <a:lnTo>
                      <a:pt x="4737" y="777"/>
                    </a:lnTo>
                    <a:lnTo>
                      <a:pt x="4728" y="795"/>
                    </a:lnTo>
                    <a:lnTo>
                      <a:pt x="4719" y="804"/>
                    </a:lnTo>
                    <a:lnTo>
                      <a:pt x="4719" y="804"/>
                    </a:lnTo>
                    <a:lnTo>
                      <a:pt x="4710" y="839"/>
                    </a:lnTo>
                    <a:lnTo>
                      <a:pt x="4710" y="865"/>
                    </a:lnTo>
                    <a:lnTo>
                      <a:pt x="4710" y="901"/>
                    </a:lnTo>
                    <a:lnTo>
                      <a:pt x="4710" y="901"/>
                    </a:lnTo>
                    <a:lnTo>
                      <a:pt x="4701" y="909"/>
                    </a:lnTo>
                    <a:lnTo>
                      <a:pt x="4710" y="927"/>
                    </a:lnTo>
                    <a:lnTo>
                      <a:pt x="4710" y="927"/>
                    </a:lnTo>
                    <a:lnTo>
                      <a:pt x="4719" y="936"/>
                    </a:lnTo>
                    <a:lnTo>
                      <a:pt x="4728" y="936"/>
                    </a:lnTo>
                    <a:lnTo>
                      <a:pt x="4728" y="936"/>
                    </a:lnTo>
                    <a:lnTo>
                      <a:pt x="4746" y="936"/>
                    </a:lnTo>
                    <a:lnTo>
                      <a:pt x="4746" y="936"/>
                    </a:lnTo>
                    <a:lnTo>
                      <a:pt x="4754" y="936"/>
                    </a:lnTo>
                    <a:lnTo>
                      <a:pt x="4754" y="936"/>
                    </a:lnTo>
                    <a:lnTo>
                      <a:pt x="4772" y="936"/>
                    </a:lnTo>
                    <a:lnTo>
                      <a:pt x="4772" y="936"/>
                    </a:lnTo>
                    <a:lnTo>
                      <a:pt x="4790" y="936"/>
                    </a:lnTo>
                    <a:lnTo>
                      <a:pt x="4790" y="936"/>
                    </a:lnTo>
                    <a:lnTo>
                      <a:pt x="4798" y="927"/>
                    </a:lnTo>
                    <a:lnTo>
                      <a:pt x="4798" y="927"/>
                    </a:lnTo>
                    <a:lnTo>
                      <a:pt x="4825" y="927"/>
                    </a:lnTo>
                    <a:lnTo>
                      <a:pt x="4825" y="927"/>
                    </a:lnTo>
                    <a:lnTo>
                      <a:pt x="4860" y="927"/>
                    </a:lnTo>
                    <a:lnTo>
                      <a:pt x="4860" y="927"/>
                    </a:lnTo>
                    <a:lnTo>
                      <a:pt x="4851" y="927"/>
                    </a:lnTo>
                    <a:lnTo>
                      <a:pt x="4851" y="927"/>
                    </a:lnTo>
                    <a:lnTo>
                      <a:pt x="4834" y="936"/>
                    </a:lnTo>
                    <a:lnTo>
                      <a:pt x="4834" y="936"/>
                    </a:lnTo>
                    <a:lnTo>
                      <a:pt x="4816" y="936"/>
                    </a:lnTo>
                    <a:lnTo>
                      <a:pt x="4816" y="936"/>
                    </a:lnTo>
                    <a:lnTo>
                      <a:pt x="4781" y="945"/>
                    </a:lnTo>
                    <a:lnTo>
                      <a:pt x="4763" y="954"/>
                    </a:lnTo>
                    <a:lnTo>
                      <a:pt x="4763" y="954"/>
                    </a:lnTo>
                    <a:lnTo>
                      <a:pt x="4754" y="971"/>
                    </a:lnTo>
                    <a:lnTo>
                      <a:pt x="4754" y="989"/>
                    </a:lnTo>
                    <a:lnTo>
                      <a:pt x="4763" y="1033"/>
                    </a:lnTo>
                    <a:lnTo>
                      <a:pt x="4772" y="1042"/>
                    </a:lnTo>
                    <a:lnTo>
                      <a:pt x="4772" y="1042"/>
                    </a:lnTo>
                    <a:lnTo>
                      <a:pt x="4763" y="1051"/>
                    </a:lnTo>
                    <a:lnTo>
                      <a:pt x="4754" y="1060"/>
                    </a:lnTo>
                    <a:lnTo>
                      <a:pt x="4728" y="1086"/>
                    </a:lnTo>
                    <a:lnTo>
                      <a:pt x="4728" y="1086"/>
                    </a:lnTo>
                    <a:lnTo>
                      <a:pt x="4719" y="1104"/>
                    </a:lnTo>
                    <a:lnTo>
                      <a:pt x="4719" y="1104"/>
                    </a:lnTo>
                    <a:lnTo>
                      <a:pt x="4701" y="1121"/>
                    </a:lnTo>
                    <a:lnTo>
                      <a:pt x="4693" y="1130"/>
                    </a:lnTo>
                    <a:lnTo>
                      <a:pt x="4693" y="1130"/>
                    </a:lnTo>
                    <a:lnTo>
                      <a:pt x="4675" y="1139"/>
                    </a:lnTo>
                    <a:lnTo>
                      <a:pt x="4675" y="1139"/>
                    </a:lnTo>
                    <a:lnTo>
                      <a:pt x="4640" y="1157"/>
                    </a:lnTo>
                    <a:lnTo>
                      <a:pt x="4631" y="1165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22" y="1183"/>
                    </a:lnTo>
                    <a:lnTo>
                      <a:pt x="4622" y="1183"/>
                    </a:lnTo>
                    <a:lnTo>
                      <a:pt x="4604" y="1183"/>
                    </a:lnTo>
                    <a:lnTo>
                      <a:pt x="4587" y="1174"/>
                    </a:lnTo>
                    <a:lnTo>
                      <a:pt x="4587" y="1174"/>
                    </a:lnTo>
                    <a:lnTo>
                      <a:pt x="4569" y="1165"/>
                    </a:lnTo>
                    <a:lnTo>
                      <a:pt x="4569" y="1165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96" y="1157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604" y="1130"/>
                    </a:lnTo>
                    <a:lnTo>
                      <a:pt x="4613" y="1130"/>
                    </a:lnTo>
                    <a:lnTo>
                      <a:pt x="4613" y="1130"/>
                    </a:lnTo>
                    <a:lnTo>
                      <a:pt x="4622" y="1130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66" y="1068"/>
                    </a:lnTo>
                    <a:lnTo>
                      <a:pt x="4666" y="1068"/>
                    </a:lnTo>
                    <a:lnTo>
                      <a:pt x="4666" y="1060"/>
                    </a:lnTo>
                    <a:lnTo>
                      <a:pt x="4666" y="1060"/>
                    </a:lnTo>
                    <a:lnTo>
                      <a:pt x="4684" y="1060"/>
                    </a:lnTo>
                    <a:lnTo>
                      <a:pt x="4693" y="1042"/>
                    </a:lnTo>
                    <a:lnTo>
                      <a:pt x="4693" y="1033"/>
                    </a:lnTo>
                    <a:lnTo>
                      <a:pt x="4693" y="1033"/>
                    </a:lnTo>
                    <a:lnTo>
                      <a:pt x="4684" y="1024"/>
                    </a:lnTo>
                    <a:lnTo>
                      <a:pt x="4684" y="1024"/>
                    </a:lnTo>
                    <a:lnTo>
                      <a:pt x="4684" y="1015"/>
                    </a:lnTo>
                    <a:lnTo>
                      <a:pt x="4684" y="1015"/>
                    </a:lnTo>
                    <a:lnTo>
                      <a:pt x="4693" y="1007"/>
                    </a:lnTo>
                    <a:lnTo>
                      <a:pt x="4693" y="1007"/>
                    </a:lnTo>
                    <a:lnTo>
                      <a:pt x="4710" y="998"/>
                    </a:lnTo>
                    <a:lnTo>
                      <a:pt x="4710" y="989"/>
                    </a:lnTo>
                    <a:lnTo>
                      <a:pt x="4710" y="980"/>
                    </a:lnTo>
                    <a:lnTo>
                      <a:pt x="4710" y="980"/>
                    </a:lnTo>
                    <a:lnTo>
                      <a:pt x="4710" y="971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666" y="936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01"/>
                    </a:lnTo>
                    <a:lnTo>
                      <a:pt x="4657" y="901"/>
                    </a:lnTo>
                    <a:lnTo>
                      <a:pt x="4657" y="892"/>
                    </a:lnTo>
                    <a:lnTo>
                      <a:pt x="4657" y="892"/>
                    </a:lnTo>
                    <a:lnTo>
                      <a:pt x="4657" y="874"/>
                    </a:lnTo>
                    <a:lnTo>
                      <a:pt x="4657" y="874"/>
                    </a:lnTo>
                    <a:lnTo>
                      <a:pt x="4657" y="865"/>
                    </a:lnTo>
                    <a:lnTo>
                      <a:pt x="4657" y="830"/>
                    </a:lnTo>
                    <a:lnTo>
                      <a:pt x="4657" y="830"/>
                    </a:lnTo>
                    <a:lnTo>
                      <a:pt x="4657" y="812"/>
                    </a:lnTo>
                    <a:lnTo>
                      <a:pt x="4657" y="812"/>
                    </a:lnTo>
                    <a:lnTo>
                      <a:pt x="4666" y="795"/>
                    </a:lnTo>
                    <a:lnTo>
                      <a:pt x="4666" y="795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75" y="759"/>
                    </a:lnTo>
                    <a:lnTo>
                      <a:pt x="4675" y="759"/>
                    </a:lnTo>
                    <a:lnTo>
                      <a:pt x="4666" y="742"/>
                    </a:lnTo>
                    <a:lnTo>
                      <a:pt x="4657" y="715"/>
                    </a:lnTo>
                    <a:lnTo>
                      <a:pt x="4640" y="706"/>
                    </a:lnTo>
                    <a:lnTo>
                      <a:pt x="4622" y="698"/>
                    </a:lnTo>
                    <a:lnTo>
                      <a:pt x="4622" y="698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40" y="662"/>
                    </a:lnTo>
                    <a:lnTo>
                      <a:pt x="4640" y="662"/>
                    </a:lnTo>
                    <a:lnTo>
                      <a:pt x="4657" y="636"/>
                    </a:lnTo>
                    <a:lnTo>
                      <a:pt x="4666" y="609"/>
                    </a:lnTo>
                    <a:lnTo>
                      <a:pt x="4675" y="565"/>
                    </a:lnTo>
                    <a:lnTo>
                      <a:pt x="4675" y="565"/>
                    </a:lnTo>
                    <a:lnTo>
                      <a:pt x="4666" y="556"/>
                    </a:lnTo>
                    <a:lnTo>
                      <a:pt x="4666" y="556"/>
                    </a:lnTo>
                    <a:lnTo>
                      <a:pt x="4631" y="539"/>
                    </a:lnTo>
                    <a:lnTo>
                      <a:pt x="4596" y="530"/>
                    </a:lnTo>
                    <a:lnTo>
                      <a:pt x="4596" y="530"/>
                    </a:lnTo>
                    <a:lnTo>
                      <a:pt x="4587" y="539"/>
                    </a:lnTo>
                    <a:lnTo>
                      <a:pt x="4587" y="539"/>
                    </a:lnTo>
                    <a:lnTo>
                      <a:pt x="4534" y="539"/>
                    </a:lnTo>
                    <a:lnTo>
                      <a:pt x="4490" y="530"/>
                    </a:lnTo>
                    <a:lnTo>
                      <a:pt x="4490" y="530"/>
                    </a:lnTo>
                    <a:lnTo>
                      <a:pt x="4481" y="530"/>
                    </a:lnTo>
                    <a:lnTo>
                      <a:pt x="4481" y="530"/>
                    </a:lnTo>
                    <a:lnTo>
                      <a:pt x="4472" y="530"/>
                    </a:lnTo>
                    <a:lnTo>
                      <a:pt x="4463" y="539"/>
                    </a:lnTo>
                    <a:lnTo>
                      <a:pt x="4446" y="556"/>
                    </a:lnTo>
                    <a:lnTo>
                      <a:pt x="4446" y="556"/>
                    </a:lnTo>
                    <a:lnTo>
                      <a:pt x="4446" y="565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37" y="583"/>
                    </a:lnTo>
                    <a:lnTo>
                      <a:pt x="4437" y="583"/>
                    </a:lnTo>
                    <a:lnTo>
                      <a:pt x="4410" y="645"/>
                    </a:lnTo>
                    <a:lnTo>
                      <a:pt x="4410" y="645"/>
                    </a:lnTo>
                    <a:lnTo>
                      <a:pt x="4393" y="662"/>
                    </a:lnTo>
                    <a:lnTo>
                      <a:pt x="4384" y="680"/>
                    </a:lnTo>
                    <a:lnTo>
                      <a:pt x="4349" y="689"/>
                    </a:lnTo>
                    <a:lnTo>
                      <a:pt x="4349" y="689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22" y="706"/>
                    </a:lnTo>
                    <a:lnTo>
                      <a:pt x="4304" y="724"/>
                    </a:lnTo>
                    <a:lnTo>
                      <a:pt x="4304" y="724"/>
                    </a:lnTo>
                    <a:lnTo>
                      <a:pt x="4304" y="733"/>
                    </a:lnTo>
                    <a:lnTo>
                      <a:pt x="4304" y="742"/>
                    </a:lnTo>
                    <a:lnTo>
                      <a:pt x="4304" y="742"/>
                    </a:lnTo>
                    <a:lnTo>
                      <a:pt x="4313" y="759"/>
                    </a:lnTo>
                    <a:lnTo>
                      <a:pt x="4313" y="759"/>
                    </a:lnTo>
                    <a:lnTo>
                      <a:pt x="4322" y="768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68"/>
                    </a:lnTo>
                    <a:lnTo>
                      <a:pt x="4340" y="768"/>
                    </a:lnTo>
                    <a:lnTo>
                      <a:pt x="4349" y="768"/>
                    </a:lnTo>
                    <a:lnTo>
                      <a:pt x="4349" y="768"/>
                    </a:lnTo>
                    <a:lnTo>
                      <a:pt x="4340" y="786"/>
                    </a:lnTo>
                    <a:lnTo>
                      <a:pt x="4340" y="786"/>
                    </a:lnTo>
                    <a:lnTo>
                      <a:pt x="4331" y="795"/>
                    </a:lnTo>
                    <a:lnTo>
                      <a:pt x="4331" y="804"/>
                    </a:lnTo>
                    <a:lnTo>
                      <a:pt x="4331" y="804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13" y="839"/>
                    </a:lnTo>
                    <a:lnTo>
                      <a:pt x="4313" y="857"/>
                    </a:lnTo>
                    <a:lnTo>
                      <a:pt x="4313" y="857"/>
                    </a:lnTo>
                    <a:lnTo>
                      <a:pt x="4313" y="874"/>
                    </a:lnTo>
                    <a:lnTo>
                      <a:pt x="4322" y="874"/>
                    </a:lnTo>
                    <a:lnTo>
                      <a:pt x="4349" y="883"/>
                    </a:lnTo>
                    <a:lnTo>
                      <a:pt x="4349" y="883"/>
                    </a:lnTo>
                    <a:lnTo>
                      <a:pt x="4375" y="892"/>
                    </a:lnTo>
                    <a:lnTo>
                      <a:pt x="4375" y="892"/>
                    </a:lnTo>
                    <a:lnTo>
                      <a:pt x="4384" y="901"/>
                    </a:lnTo>
                    <a:lnTo>
                      <a:pt x="4384" y="901"/>
                    </a:lnTo>
                    <a:lnTo>
                      <a:pt x="4393" y="901"/>
                    </a:lnTo>
                    <a:lnTo>
                      <a:pt x="4393" y="909"/>
                    </a:lnTo>
                    <a:lnTo>
                      <a:pt x="4393" y="909"/>
                    </a:lnTo>
                    <a:lnTo>
                      <a:pt x="4393" y="927"/>
                    </a:lnTo>
                    <a:lnTo>
                      <a:pt x="4393" y="927"/>
                    </a:lnTo>
                    <a:lnTo>
                      <a:pt x="4401" y="927"/>
                    </a:lnTo>
                    <a:lnTo>
                      <a:pt x="4401" y="927"/>
                    </a:lnTo>
                    <a:lnTo>
                      <a:pt x="4401" y="936"/>
                    </a:lnTo>
                    <a:lnTo>
                      <a:pt x="4401" y="936"/>
                    </a:lnTo>
                    <a:lnTo>
                      <a:pt x="4410" y="945"/>
                    </a:lnTo>
                    <a:lnTo>
                      <a:pt x="4410" y="945"/>
                    </a:lnTo>
                    <a:lnTo>
                      <a:pt x="4419" y="954"/>
                    </a:lnTo>
                    <a:lnTo>
                      <a:pt x="4437" y="954"/>
                    </a:lnTo>
                    <a:lnTo>
                      <a:pt x="4437" y="954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10" y="998"/>
                    </a:lnTo>
                    <a:lnTo>
                      <a:pt x="4410" y="998"/>
                    </a:lnTo>
                    <a:lnTo>
                      <a:pt x="4401" y="989"/>
                    </a:lnTo>
                    <a:lnTo>
                      <a:pt x="4366" y="962"/>
                    </a:lnTo>
                    <a:lnTo>
                      <a:pt x="4366" y="962"/>
                    </a:lnTo>
                    <a:lnTo>
                      <a:pt x="4357" y="954"/>
                    </a:lnTo>
                    <a:lnTo>
                      <a:pt x="4357" y="954"/>
                    </a:lnTo>
                    <a:lnTo>
                      <a:pt x="4349" y="945"/>
                    </a:lnTo>
                    <a:lnTo>
                      <a:pt x="4349" y="945"/>
                    </a:lnTo>
                    <a:lnTo>
                      <a:pt x="4322" y="936"/>
                    </a:lnTo>
                    <a:lnTo>
                      <a:pt x="4322" y="936"/>
                    </a:lnTo>
                    <a:lnTo>
                      <a:pt x="4304" y="927"/>
                    </a:lnTo>
                    <a:lnTo>
                      <a:pt x="4304" y="927"/>
                    </a:lnTo>
                    <a:lnTo>
                      <a:pt x="4296" y="918"/>
                    </a:lnTo>
                    <a:lnTo>
                      <a:pt x="4296" y="918"/>
                    </a:lnTo>
                    <a:lnTo>
                      <a:pt x="4251" y="909"/>
                    </a:lnTo>
                    <a:lnTo>
                      <a:pt x="4251" y="909"/>
                    </a:lnTo>
                    <a:lnTo>
                      <a:pt x="4225" y="901"/>
                    </a:lnTo>
                    <a:lnTo>
                      <a:pt x="4225" y="901"/>
                    </a:lnTo>
                    <a:lnTo>
                      <a:pt x="4225" y="892"/>
                    </a:lnTo>
                    <a:lnTo>
                      <a:pt x="4225" y="892"/>
                    </a:lnTo>
                    <a:lnTo>
                      <a:pt x="4216" y="892"/>
                    </a:lnTo>
                    <a:lnTo>
                      <a:pt x="4216" y="892"/>
                    </a:lnTo>
                    <a:lnTo>
                      <a:pt x="4199" y="892"/>
                    </a:lnTo>
                    <a:lnTo>
                      <a:pt x="4181" y="874"/>
                    </a:lnTo>
                    <a:lnTo>
                      <a:pt x="4181" y="874"/>
                    </a:lnTo>
                    <a:lnTo>
                      <a:pt x="4137" y="857"/>
                    </a:lnTo>
                    <a:lnTo>
                      <a:pt x="4075" y="848"/>
                    </a:lnTo>
                    <a:lnTo>
                      <a:pt x="4066" y="848"/>
                    </a:lnTo>
                    <a:lnTo>
                      <a:pt x="4066" y="848"/>
                    </a:lnTo>
                    <a:lnTo>
                      <a:pt x="4022" y="848"/>
                    </a:lnTo>
                    <a:lnTo>
                      <a:pt x="4022" y="848"/>
                    </a:lnTo>
                    <a:lnTo>
                      <a:pt x="4004" y="848"/>
                    </a:lnTo>
                    <a:lnTo>
                      <a:pt x="4004" y="848"/>
                    </a:lnTo>
                    <a:lnTo>
                      <a:pt x="3978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43" y="821"/>
                    </a:lnTo>
                    <a:lnTo>
                      <a:pt x="3934" y="812"/>
                    </a:lnTo>
                    <a:lnTo>
                      <a:pt x="3934" y="812"/>
                    </a:lnTo>
                    <a:lnTo>
                      <a:pt x="3907" y="804"/>
                    </a:lnTo>
                    <a:lnTo>
                      <a:pt x="3907" y="804"/>
                    </a:lnTo>
                    <a:lnTo>
                      <a:pt x="3899" y="795"/>
                    </a:lnTo>
                    <a:lnTo>
                      <a:pt x="3899" y="795"/>
                    </a:lnTo>
                    <a:lnTo>
                      <a:pt x="3863" y="786"/>
                    </a:lnTo>
                    <a:lnTo>
                      <a:pt x="3846" y="795"/>
                    </a:lnTo>
                    <a:lnTo>
                      <a:pt x="3846" y="795"/>
                    </a:lnTo>
                    <a:lnTo>
                      <a:pt x="3837" y="804"/>
                    </a:lnTo>
                    <a:lnTo>
                      <a:pt x="3837" y="821"/>
                    </a:lnTo>
                    <a:lnTo>
                      <a:pt x="3837" y="821"/>
                    </a:lnTo>
                    <a:lnTo>
                      <a:pt x="3846" y="839"/>
                    </a:lnTo>
                    <a:lnTo>
                      <a:pt x="3863" y="848"/>
                    </a:lnTo>
                    <a:lnTo>
                      <a:pt x="3872" y="848"/>
                    </a:lnTo>
                    <a:lnTo>
                      <a:pt x="3872" y="848"/>
                    </a:lnTo>
                    <a:lnTo>
                      <a:pt x="3881" y="848"/>
                    </a:lnTo>
                    <a:lnTo>
                      <a:pt x="3881" y="848"/>
                    </a:lnTo>
                    <a:lnTo>
                      <a:pt x="3890" y="865"/>
                    </a:lnTo>
                    <a:lnTo>
                      <a:pt x="3899" y="865"/>
                    </a:lnTo>
                    <a:lnTo>
                      <a:pt x="3916" y="865"/>
                    </a:lnTo>
                    <a:lnTo>
                      <a:pt x="3916" y="865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83"/>
                    </a:lnTo>
                    <a:lnTo>
                      <a:pt x="3943" y="883"/>
                    </a:lnTo>
                    <a:lnTo>
                      <a:pt x="3943" y="901"/>
                    </a:lnTo>
                    <a:lnTo>
                      <a:pt x="3943" y="901"/>
                    </a:lnTo>
                    <a:lnTo>
                      <a:pt x="3960" y="918"/>
                    </a:lnTo>
                    <a:lnTo>
                      <a:pt x="3969" y="936"/>
                    </a:lnTo>
                    <a:lnTo>
                      <a:pt x="3969" y="936"/>
                    </a:lnTo>
                    <a:lnTo>
                      <a:pt x="3978" y="945"/>
                    </a:lnTo>
                    <a:lnTo>
                      <a:pt x="3978" y="945"/>
                    </a:lnTo>
                    <a:lnTo>
                      <a:pt x="3960" y="954"/>
                    </a:lnTo>
                    <a:lnTo>
                      <a:pt x="3960" y="954"/>
                    </a:lnTo>
                    <a:lnTo>
                      <a:pt x="3934" y="954"/>
                    </a:lnTo>
                    <a:lnTo>
                      <a:pt x="3916" y="962"/>
                    </a:lnTo>
                    <a:lnTo>
                      <a:pt x="3916" y="962"/>
                    </a:lnTo>
                    <a:lnTo>
                      <a:pt x="3907" y="971"/>
                    </a:lnTo>
                    <a:lnTo>
                      <a:pt x="3907" y="971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899" y="980"/>
                    </a:lnTo>
                    <a:lnTo>
                      <a:pt x="3899" y="980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9" y="954"/>
                    </a:lnTo>
                    <a:lnTo>
                      <a:pt x="3899" y="954"/>
                    </a:lnTo>
                    <a:lnTo>
                      <a:pt x="3899" y="945"/>
                    </a:lnTo>
                    <a:lnTo>
                      <a:pt x="3899" y="945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37" y="927"/>
                    </a:lnTo>
                    <a:lnTo>
                      <a:pt x="3793" y="954"/>
                    </a:lnTo>
                    <a:lnTo>
                      <a:pt x="3793" y="954"/>
                    </a:lnTo>
                    <a:lnTo>
                      <a:pt x="3775" y="962"/>
                    </a:lnTo>
                    <a:lnTo>
                      <a:pt x="3775" y="962"/>
                    </a:lnTo>
                    <a:lnTo>
                      <a:pt x="3766" y="962"/>
                    </a:lnTo>
                    <a:lnTo>
                      <a:pt x="3740" y="962"/>
                    </a:lnTo>
                    <a:lnTo>
                      <a:pt x="3740" y="962"/>
                    </a:lnTo>
                    <a:lnTo>
                      <a:pt x="3704" y="962"/>
                    </a:lnTo>
                    <a:lnTo>
                      <a:pt x="3669" y="962"/>
                    </a:lnTo>
                    <a:lnTo>
                      <a:pt x="3669" y="962"/>
                    </a:lnTo>
                    <a:lnTo>
                      <a:pt x="3643" y="980"/>
                    </a:lnTo>
                    <a:lnTo>
                      <a:pt x="3634" y="998"/>
                    </a:lnTo>
                    <a:lnTo>
                      <a:pt x="3634" y="998"/>
                    </a:lnTo>
                    <a:lnTo>
                      <a:pt x="3625" y="998"/>
                    </a:lnTo>
                    <a:lnTo>
                      <a:pt x="3625" y="998"/>
                    </a:lnTo>
                    <a:lnTo>
                      <a:pt x="3625" y="1007"/>
                    </a:lnTo>
                    <a:lnTo>
                      <a:pt x="3625" y="1007"/>
                    </a:lnTo>
                    <a:lnTo>
                      <a:pt x="3599" y="998"/>
                    </a:lnTo>
                    <a:lnTo>
                      <a:pt x="3581" y="1007"/>
                    </a:lnTo>
                    <a:lnTo>
                      <a:pt x="3581" y="1007"/>
                    </a:lnTo>
                    <a:lnTo>
                      <a:pt x="3554" y="998"/>
                    </a:lnTo>
                    <a:lnTo>
                      <a:pt x="3554" y="998"/>
                    </a:lnTo>
                    <a:lnTo>
                      <a:pt x="3546" y="998"/>
                    </a:lnTo>
                    <a:lnTo>
                      <a:pt x="3546" y="998"/>
                    </a:lnTo>
                    <a:lnTo>
                      <a:pt x="3554" y="998"/>
                    </a:lnTo>
                    <a:lnTo>
                      <a:pt x="3563" y="998"/>
                    </a:lnTo>
                    <a:lnTo>
                      <a:pt x="3563" y="998"/>
                    </a:lnTo>
                    <a:lnTo>
                      <a:pt x="3572" y="989"/>
                    </a:lnTo>
                    <a:lnTo>
                      <a:pt x="3581" y="989"/>
                    </a:lnTo>
                    <a:lnTo>
                      <a:pt x="3581" y="989"/>
                    </a:lnTo>
                    <a:lnTo>
                      <a:pt x="3581" y="971"/>
                    </a:lnTo>
                    <a:lnTo>
                      <a:pt x="3581" y="962"/>
                    </a:lnTo>
                    <a:lnTo>
                      <a:pt x="3581" y="962"/>
                    </a:lnTo>
                    <a:lnTo>
                      <a:pt x="3581" y="954"/>
                    </a:lnTo>
                    <a:lnTo>
                      <a:pt x="3581" y="954"/>
                    </a:lnTo>
                    <a:lnTo>
                      <a:pt x="3590" y="945"/>
                    </a:lnTo>
                    <a:lnTo>
                      <a:pt x="3590" y="936"/>
                    </a:lnTo>
                    <a:lnTo>
                      <a:pt x="3590" y="936"/>
                    </a:lnTo>
                    <a:lnTo>
                      <a:pt x="3581" y="927"/>
                    </a:lnTo>
                    <a:lnTo>
                      <a:pt x="3563" y="927"/>
                    </a:lnTo>
                    <a:lnTo>
                      <a:pt x="3563" y="927"/>
                    </a:lnTo>
                    <a:lnTo>
                      <a:pt x="3528" y="945"/>
                    </a:lnTo>
                    <a:lnTo>
                      <a:pt x="3528" y="945"/>
                    </a:lnTo>
                    <a:lnTo>
                      <a:pt x="3519" y="945"/>
                    </a:lnTo>
                    <a:lnTo>
                      <a:pt x="3519" y="945"/>
                    </a:lnTo>
                    <a:lnTo>
                      <a:pt x="3502" y="954"/>
                    </a:lnTo>
                    <a:lnTo>
                      <a:pt x="3502" y="962"/>
                    </a:lnTo>
                    <a:lnTo>
                      <a:pt x="3502" y="971"/>
                    </a:lnTo>
                    <a:lnTo>
                      <a:pt x="3502" y="971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71"/>
                    </a:lnTo>
                    <a:lnTo>
                      <a:pt x="3484" y="971"/>
                    </a:lnTo>
                    <a:lnTo>
                      <a:pt x="3484" y="971"/>
                    </a:lnTo>
                    <a:lnTo>
                      <a:pt x="3475" y="962"/>
                    </a:lnTo>
                    <a:lnTo>
                      <a:pt x="3466" y="962"/>
                    </a:lnTo>
                    <a:lnTo>
                      <a:pt x="3466" y="962"/>
                    </a:lnTo>
                    <a:lnTo>
                      <a:pt x="3396" y="980"/>
                    </a:lnTo>
                    <a:lnTo>
                      <a:pt x="3360" y="989"/>
                    </a:lnTo>
                    <a:lnTo>
                      <a:pt x="3334" y="1007"/>
                    </a:lnTo>
                    <a:lnTo>
                      <a:pt x="3334" y="1007"/>
                    </a:lnTo>
                    <a:lnTo>
                      <a:pt x="3325" y="1015"/>
                    </a:lnTo>
                    <a:lnTo>
                      <a:pt x="3307" y="1024"/>
                    </a:lnTo>
                    <a:lnTo>
                      <a:pt x="3307" y="1024"/>
                    </a:lnTo>
                    <a:lnTo>
                      <a:pt x="3290" y="1033"/>
                    </a:lnTo>
                    <a:lnTo>
                      <a:pt x="3290" y="1033"/>
                    </a:lnTo>
                    <a:lnTo>
                      <a:pt x="3281" y="1042"/>
                    </a:lnTo>
                    <a:lnTo>
                      <a:pt x="3281" y="1042"/>
                    </a:lnTo>
                    <a:lnTo>
                      <a:pt x="3272" y="1042"/>
                    </a:lnTo>
                    <a:lnTo>
                      <a:pt x="3272" y="1042"/>
                    </a:lnTo>
                    <a:lnTo>
                      <a:pt x="3254" y="1051"/>
                    </a:lnTo>
                    <a:lnTo>
                      <a:pt x="3254" y="1051"/>
                    </a:lnTo>
                    <a:lnTo>
                      <a:pt x="3237" y="1051"/>
                    </a:lnTo>
                    <a:lnTo>
                      <a:pt x="3237" y="1051"/>
                    </a:lnTo>
                    <a:lnTo>
                      <a:pt x="3228" y="1051"/>
                    </a:lnTo>
                    <a:lnTo>
                      <a:pt x="3228" y="1051"/>
                    </a:lnTo>
                    <a:lnTo>
                      <a:pt x="3219" y="1060"/>
                    </a:lnTo>
                    <a:lnTo>
                      <a:pt x="3219" y="1060"/>
                    </a:lnTo>
                    <a:lnTo>
                      <a:pt x="3210" y="1077"/>
                    </a:lnTo>
                    <a:lnTo>
                      <a:pt x="3210" y="1095"/>
                    </a:lnTo>
                    <a:lnTo>
                      <a:pt x="3210" y="1121"/>
                    </a:lnTo>
                    <a:lnTo>
                      <a:pt x="3210" y="1121"/>
                    </a:lnTo>
                    <a:lnTo>
                      <a:pt x="3193" y="1121"/>
                    </a:lnTo>
                    <a:lnTo>
                      <a:pt x="3149" y="1121"/>
                    </a:lnTo>
                    <a:lnTo>
                      <a:pt x="3122" y="1121"/>
                    </a:lnTo>
                    <a:lnTo>
                      <a:pt x="3122" y="1121"/>
                    </a:lnTo>
                    <a:lnTo>
                      <a:pt x="3113" y="1121"/>
                    </a:lnTo>
                    <a:lnTo>
                      <a:pt x="3104" y="1113"/>
                    </a:lnTo>
                    <a:lnTo>
                      <a:pt x="3104" y="1113"/>
                    </a:lnTo>
                    <a:lnTo>
                      <a:pt x="3096" y="1104"/>
                    </a:lnTo>
                    <a:lnTo>
                      <a:pt x="3096" y="1104"/>
                    </a:lnTo>
                    <a:lnTo>
                      <a:pt x="3096" y="1095"/>
                    </a:lnTo>
                    <a:lnTo>
                      <a:pt x="3096" y="1095"/>
                    </a:lnTo>
                    <a:lnTo>
                      <a:pt x="3087" y="1086"/>
                    </a:lnTo>
                    <a:lnTo>
                      <a:pt x="3078" y="1086"/>
                    </a:lnTo>
                    <a:lnTo>
                      <a:pt x="3078" y="1086"/>
                    </a:lnTo>
                    <a:lnTo>
                      <a:pt x="3069" y="1077"/>
                    </a:lnTo>
                    <a:lnTo>
                      <a:pt x="3069" y="1077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96" y="1060"/>
                    </a:lnTo>
                    <a:lnTo>
                      <a:pt x="3113" y="1051"/>
                    </a:lnTo>
                    <a:lnTo>
                      <a:pt x="3113" y="1051"/>
                    </a:lnTo>
                    <a:lnTo>
                      <a:pt x="3140" y="1051"/>
                    </a:lnTo>
                    <a:lnTo>
                      <a:pt x="3140" y="1051"/>
                    </a:lnTo>
                    <a:lnTo>
                      <a:pt x="3157" y="1051"/>
                    </a:lnTo>
                    <a:lnTo>
                      <a:pt x="3157" y="1051"/>
                    </a:lnTo>
                    <a:lnTo>
                      <a:pt x="3166" y="1033"/>
                    </a:lnTo>
                    <a:lnTo>
                      <a:pt x="3166" y="1033"/>
                    </a:lnTo>
                    <a:lnTo>
                      <a:pt x="3157" y="1015"/>
                    </a:lnTo>
                    <a:lnTo>
                      <a:pt x="3149" y="1007"/>
                    </a:lnTo>
                    <a:lnTo>
                      <a:pt x="3149" y="1007"/>
                    </a:lnTo>
                    <a:lnTo>
                      <a:pt x="3131" y="980"/>
                    </a:lnTo>
                    <a:lnTo>
                      <a:pt x="3131" y="980"/>
                    </a:lnTo>
                    <a:lnTo>
                      <a:pt x="3122" y="971"/>
                    </a:lnTo>
                    <a:lnTo>
                      <a:pt x="3113" y="962"/>
                    </a:lnTo>
                    <a:lnTo>
                      <a:pt x="3078" y="954"/>
                    </a:lnTo>
                    <a:lnTo>
                      <a:pt x="3078" y="954"/>
                    </a:lnTo>
                    <a:lnTo>
                      <a:pt x="3052" y="962"/>
                    </a:lnTo>
                    <a:lnTo>
                      <a:pt x="3052" y="962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16" y="962"/>
                    </a:lnTo>
                    <a:lnTo>
                      <a:pt x="3016" y="962"/>
                    </a:lnTo>
                    <a:lnTo>
                      <a:pt x="2999" y="962"/>
                    </a:lnTo>
                    <a:lnTo>
                      <a:pt x="2990" y="971"/>
                    </a:lnTo>
                    <a:lnTo>
                      <a:pt x="2990" y="971"/>
                    </a:lnTo>
                    <a:lnTo>
                      <a:pt x="2990" y="980"/>
                    </a:lnTo>
                    <a:lnTo>
                      <a:pt x="2999" y="989"/>
                    </a:lnTo>
                    <a:lnTo>
                      <a:pt x="2999" y="989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2999" y="1007"/>
                    </a:lnTo>
                    <a:lnTo>
                      <a:pt x="2999" y="1015"/>
                    </a:lnTo>
                    <a:lnTo>
                      <a:pt x="2999" y="1015"/>
                    </a:lnTo>
                    <a:lnTo>
                      <a:pt x="3007" y="1024"/>
                    </a:lnTo>
                    <a:lnTo>
                      <a:pt x="3007" y="1024"/>
                    </a:lnTo>
                    <a:lnTo>
                      <a:pt x="2999" y="1042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81" y="1077"/>
                    </a:lnTo>
                    <a:lnTo>
                      <a:pt x="2981" y="1086"/>
                    </a:lnTo>
                    <a:lnTo>
                      <a:pt x="2981" y="1086"/>
                    </a:lnTo>
                    <a:lnTo>
                      <a:pt x="2981" y="1104"/>
                    </a:lnTo>
                    <a:lnTo>
                      <a:pt x="2999" y="1104"/>
                    </a:lnTo>
                    <a:lnTo>
                      <a:pt x="3007" y="1104"/>
                    </a:lnTo>
                    <a:lnTo>
                      <a:pt x="3007" y="1104"/>
                    </a:lnTo>
                    <a:lnTo>
                      <a:pt x="3016" y="1104"/>
                    </a:lnTo>
                    <a:lnTo>
                      <a:pt x="3016" y="1104"/>
                    </a:lnTo>
                    <a:lnTo>
                      <a:pt x="3025" y="1121"/>
                    </a:lnTo>
                    <a:lnTo>
                      <a:pt x="3025" y="1139"/>
                    </a:lnTo>
                    <a:lnTo>
                      <a:pt x="3025" y="1148"/>
                    </a:lnTo>
                    <a:lnTo>
                      <a:pt x="3025" y="1148"/>
                    </a:lnTo>
                    <a:lnTo>
                      <a:pt x="3016" y="1165"/>
                    </a:lnTo>
                    <a:lnTo>
                      <a:pt x="3016" y="1165"/>
                    </a:lnTo>
                    <a:lnTo>
                      <a:pt x="3007" y="1183"/>
                    </a:lnTo>
                    <a:lnTo>
                      <a:pt x="3007" y="1183"/>
                    </a:lnTo>
                    <a:lnTo>
                      <a:pt x="2990" y="1183"/>
                    </a:lnTo>
                    <a:lnTo>
                      <a:pt x="2981" y="1183"/>
                    </a:lnTo>
                    <a:lnTo>
                      <a:pt x="2981" y="1183"/>
                    </a:lnTo>
                    <a:lnTo>
                      <a:pt x="2981" y="1174"/>
                    </a:lnTo>
                    <a:lnTo>
                      <a:pt x="2981" y="1174"/>
                    </a:lnTo>
                    <a:lnTo>
                      <a:pt x="2972" y="1165"/>
                    </a:lnTo>
                    <a:lnTo>
                      <a:pt x="2963" y="1157"/>
                    </a:lnTo>
                    <a:lnTo>
                      <a:pt x="2937" y="1157"/>
                    </a:lnTo>
                    <a:lnTo>
                      <a:pt x="2910" y="1157"/>
                    </a:lnTo>
                    <a:lnTo>
                      <a:pt x="2910" y="1157"/>
                    </a:lnTo>
                    <a:lnTo>
                      <a:pt x="2902" y="1148"/>
                    </a:lnTo>
                    <a:lnTo>
                      <a:pt x="2884" y="1157"/>
                    </a:lnTo>
                    <a:lnTo>
                      <a:pt x="2866" y="1174"/>
                    </a:lnTo>
                    <a:lnTo>
                      <a:pt x="2866" y="1174"/>
                    </a:lnTo>
                    <a:lnTo>
                      <a:pt x="2857" y="1183"/>
                    </a:lnTo>
                    <a:lnTo>
                      <a:pt x="2831" y="1192"/>
                    </a:lnTo>
                    <a:lnTo>
                      <a:pt x="2831" y="1192"/>
                    </a:lnTo>
                    <a:lnTo>
                      <a:pt x="2822" y="1192"/>
                    </a:lnTo>
                    <a:lnTo>
                      <a:pt x="2822" y="1192"/>
                    </a:lnTo>
                    <a:lnTo>
                      <a:pt x="2804" y="1201"/>
                    </a:lnTo>
                    <a:lnTo>
                      <a:pt x="2787" y="1218"/>
                    </a:lnTo>
                    <a:lnTo>
                      <a:pt x="2787" y="1218"/>
                    </a:lnTo>
                    <a:lnTo>
                      <a:pt x="2769" y="1236"/>
                    </a:lnTo>
                    <a:lnTo>
                      <a:pt x="2769" y="1236"/>
                    </a:lnTo>
                    <a:lnTo>
                      <a:pt x="2760" y="1254"/>
                    </a:lnTo>
                    <a:lnTo>
                      <a:pt x="2760" y="1254"/>
                    </a:lnTo>
                    <a:lnTo>
                      <a:pt x="2752" y="1263"/>
                    </a:lnTo>
                    <a:lnTo>
                      <a:pt x="2760" y="1271"/>
                    </a:lnTo>
                    <a:lnTo>
                      <a:pt x="2769" y="1289"/>
                    </a:lnTo>
                    <a:lnTo>
                      <a:pt x="2769" y="1289"/>
                    </a:lnTo>
                    <a:lnTo>
                      <a:pt x="2787" y="1316"/>
                    </a:lnTo>
                    <a:lnTo>
                      <a:pt x="2796" y="1324"/>
                    </a:lnTo>
                    <a:lnTo>
                      <a:pt x="2796" y="1324"/>
                    </a:lnTo>
                    <a:lnTo>
                      <a:pt x="2778" y="1333"/>
                    </a:lnTo>
                    <a:lnTo>
                      <a:pt x="2778" y="1333"/>
                    </a:lnTo>
                    <a:lnTo>
                      <a:pt x="2752" y="1324"/>
                    </a:lnTo>
                    <a:lnTo>
                      <a:pt x="2743" y="1324"/>
                    </a:lnTo>
                    <a:lnTo>
                      <a:pt x="2743" y="1324"/>
                    </a:lnTo>
                    <a:lnTo>
                      <a:pt x="2734" y="1316"/>
                    </a:lnTo>
                    <a:lnTo>
                      <a:pt x="2734" y="1316"/>
                    </a:lnTo>
                    <a:lnTo>
                      <a:pt x="2707" y="1307"/>
                    </a:lnTo>
                    <a:lnTo>
                      <a:pt x="2681" y="1307"/>
                    </a:lnTo>
                    <a:lnTo>
                      <a:pt x="2672" y="1307"/>
                    </a:lnTo>
                    <a:lnTo>
                      <a:pt x="2672" y="1307"/>
                    </a:lnTo>
                    <a:lnTo>
                      <a:pt x="2663" y="1298"/>
                    </a:lnTo>
                    <a:lnTo>
                      <a:pt x="2663" y="1298"/>
                    </a:lnTo>
                    <a:lnTo>
                      <a:pt x="2654" y="1289"/>
                    </a:lnTo>
                    <a:lnTo>
                      <a:pt x="2654" y="1289"/>
                    </a:lnTo>
                    <a:lnTo>
                      <a:pt x="2637" y="1280"/>
                    </a:lnTo>
                    <a:lnTo>
                      <a:pt x="2610" y="1263"/>
                    </a:lnTo>
                    <a:lnTo>
                      <a:pt x="2610" y="1263"/>
                    </a:lnTo>
                    <a:lnTo>
                      <a:pt x="2593" y="1271"/>
                    </a:lnTo>
                    <a:lnTo>
                      <a:pt x="2575" y="1289"/>
                    </a:lnTo>
                    <a:lnTo>
                      <a:pt x="2575" y="1289"/>
                    </a:lnTo>
                    <a:lnTo>
                      <a:pt x="2557" y="1298"/>
                    </a:lnTo>
                    <a:lnTo>
                      <a:pt x="2557" y="1307"/>
                    </a:lnTo>
                    <a:lnTo>
                      <a:pt x="2557" y="1307"/>
                    </a:lnTo>
                    <a:lnTo>
                      <a:pt x="2557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84" y="1333"/>
                    </a:lnTo>
                    <a:lnTo>
                      <a:pt x="2584" y="1333"/>
                    </a:lnTo>
                    <a:lnTo>
                      <a:pt x="2593" y="1351"/>
                    </a:lnTo>
                    <a:lnTo>
                      <a:pt x="2610" y="1360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54" y="1369"/>
                    </a:lnTo>
                    <a:lnTo>
                      <a:pt x="2654" y="1369"/>
                    </a:lnTo>
                    <a:lnTo>
                      <a:pt x="2646" y="1377"/>
                    </a:lnTo>
                    <a:lnTo>
                      <a:pt x="2646" y="1377"/>
                    </a:lnTo>
                    <a:lnTo>
                      <a:pt x="2646" y="1386"/>
                    </a:lnTo>
                    <a:lnTo>
                      <a:pt x="2646" y="1386"/>
                    </a:lnTo>
                    <a:lnTo>
                      <a:pt x="2637" y="1386"/>
                    </a:lnTo>
                    <a:lnTo>
                      <a:pt x="2628" y="1395"/>
                    </a:lnTo>
                    <a:lnTo>
                      <a:pt x="2628" y="1395"/>
                    </a:lnTo>
                    <a:lnTo>
                      <a:pt x="2619" y="1386"/>
                    </a:lnTo>
                    <a:lnTo>
                      <a:pt x="2619" y="1386"/>
                    </a:lnTo>
                    <a:lnTo>
                      <a:pt x="2602" y="1386"/>
                    </a:lnTo>
                    <a:lnTo>
                      <a:pt x="2593" y="1386"/>
                    </a:lnTo>
                    <a:lnTo>
                      <a:pt x="2593" y="1386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66" y="1369"/>
                    </a:lnTo>
                    <a:lnTo>
                      <a:pt x="2549" y="1351"/>
                    </a:lnTo>
                    <a:lnTo>
                      <a:pt x="2531" y="1342"/>
                    </a:lnTo>
                    <a:lnTo>
                      <a:pt x="2513" y="1342"/>
                    </a:lnTo>
                    <a:lnTo>
                      <a:pt x="2513" y="1342"/>
                    </a:lnTo>
                    <a:lnTo>
                      <a:pt x="2504" y="1342"/>
                    </a:lnTo>
                    <a:lnTo>
                      <a:pt x="2504" y="1342"/>
                    </a:lnTo>
                    <a:lnTo>
                      <a:pt x="2496" y="1342"/>
                    </a:lnTo>
                    <a:lnTo>
                      <a:pt x="2496" y="1342"/>
                    </a:lnTo>
                    <a:lnTo>
                      <a:pt x="2496" y="1324"/>
                    </a:lnTo>
                    <a:lnTo>
                      <a:pt x="2496" y="1324"/>
                    </a:lnTo>
                    <a:lnTo>
                      <a:pt x="2487" y="1307"/>
                    </a:lnTo>
                    <a:lnTo>
                      <a:pt x="2487" y="1289"/>
                    </a:lnTo>
                    <a:lnTo>
                      <a:pt x="2487" y="1289"/>
                    </a:lnTo>
                    <a:lnTo>
                      <a:pt x="2478" y="1289"/>
                    </a:lnTo>
                    <a:lnTo>
                      <a:pt x="2478" y="1289"/>
                    </a:lnTo>
                    <a:lnTo>
                      <a:pt x="2478" y="1280"/>
                    </a:lnTo>
                    <a:lnTo>
                      <a:pt x="2478" y="1280"/>
                    </a:lnTo>
                    <a:lnTo>
                      <a:pt x="2478" y="1271"/>
                    </a:lnTo>
                    <a:lnTo>
                      <a:pt x="2478" y="1271"/>
                    </a:lnTo>
                    <a:lnTo>
                      <a:pt x="2478" y="1263"/>
                    </a:lnTo>
                    <a:lnTo>
                      <a:pt x="2478" y="1263"/>
                    </a:lnTo>
                    <a:lnTo>
                      <a:pt x="2478" y="1254"/>
                    </a:lnTo>
                    <a:lnTo>
                      <a:pt x="2478" y="1254"/>
                    </a:lnTo>
                    <a:lnTo>
                      <a:pt x="2487" y="1236"/>
                    </a:lnTo>
                    <a:lnTo>
                      <a:pt x="2487" y="1210"/>
                    </a:lnTo>
                    <a:lnTo>
                      <a:pt x="2487" y="1210"/>
                    </a:lnTo>
                    <a:lnTo>
                      <a:pt x="2487" y="1201"/>
                    </a:lnTo>
                    <a:lnTo>
                      <a:pt x="2469" y="1192"/>
                    </a:lnTo>
                    <a:lnTo>
                      <a:pt x="2469" y="1192"/>
                    </a:lnTo>
                    <a:lnTo>
                      <a:pt x="2452" y="1174"/>
                    </a:lnTo>
                    <a:lnTo>
                      <a:pt x="2434" y="1174"/>
                    </a:lnTo>
                    <a:lnTo>
                      <a:pt x="2434" y="1174"/>
                    </a:lnTo>
                    <a:lnTo>
                      <a:pt x="2425" y="1174"/>
                    </a:lnTo>
                    <a:lnTo>
                      <a:pt x="2425" y="1174"/>
                    </a:lnTo>
                    <a:lnTo>
                      <a:pt x="2416" y="1165"/>
                    </a:lnTo>
                    <a:lnTo>
                      <a:pt x="2416" y="1165"/>
                    </a:lnTo>
                    <a:lnTo>
                      <a:pt x="2416" y="1157"/>
                    </a:lnTo>
                    <a:lnTo>
                      <a:pt x="2399" y="1148"/>
                    </a:lnTo>
                    <a:lnTo>
                      <a:pt x="2399" y="1148"/>
                    </a:lnTo>
                    <a:lnTo>
                      <a:pt x="2372" y="1130"/>
                    </a:lnTo>
                    <a:lnTo>
                      <a:pt x="2354" y="1113"/>
                    </a:lnTo>
                    <a:lnTo>
                      <a:pt x="2354" y="1113"/>
                    </a:lnTo>
                    <a:lnTo>
                      <a:pt x="2354" y="1104"/>
                    </a:lnTo>
                    <a:lnTo>
                      <a:pt x="2354" y="1104"/>
                    </a:lnTo>
                    <a:lnTo>
                      <a:pt x="2363" y="1113"/>
                    </a:lnTo>
                    <a:lnTo>
                      <a:pt x="2363" y="1113"/>
                    </a:lnTo>
                    <a:lnTo>
                      <a:pt x="2399" y="1139"/>
                    </a:lnTo>
                    <a:lnTo>
                      <a:pt x="2443" y="1148"/>
                    </a:lnTo>
                    <a:lnTo>
                      <a:pt x="2443" y="1148"/>
                    </a:lnTo>
                    <a:lnTo>
                      <a:pt x="2496" y="1165"/>
                    </a:lnTo>
                    <a:lnTo>
                      <a:pt x="2496" y="1165"/>
                    </a:lnTo>
                    <a:lnTo>
                      <a:pt x="2504" y="1165"/>
                    </a:lnTo>
                    <a:lnTo>
                      <a:pt x="2504" y="1165"/>
                    </a:lnTo>
                    <a:lnTo>
                      <a:pt x="2522" y="1174"/>
                    </a:lnTo>
                    <a:lnTo>
                      <a:pt x="2549" y="1183"/>
                    </a:lnTo>
                    <a:lnTo>
                      <a:pt x="2575" y="1183"/>
                    </a:lnTo>
                    <a:lnTo>
                      <a:pt x="2575" y="1183"/>
                    </a:lnTo>
                    <a:lnTo>
                      <a:pt x="2681" y="1201"/>
                    </a:lnTo>
                    <a:lnTo>
                      <a:pt x="2681" y="1201"/>
                    </a:lnTo>
                    <a:lnTo>
                      <a:pt x="2707" y="1201"/>
                    </a:lnTo>
                    <a:lnTo>
                      <a:pt x="2734" y="1201"/>
                    </a:lnTo>
                    <a:lnTo>
                      <a:pt x="2787" y="1174"/>
                    </a:lnTo>
                    <a:lnTo>
                      <a:pt x="2822" y="1148"/>
                    </a:lnTo>
                    <a:lnTo>
                      <a:pt x="2849" y="1130"/>
                    </a:lnTo>
                    <a:lnTo>
                      <a:pt x="2849" y="1130"/>
                    </a:lnTo>
                    <a:lnTo>
                      <a:pt x="2857" y="1121"/>
                    </a:lnTo>
                    <a:lnTo>
                      <a:pt x="2857" y="1104"/>
                    </a:lnTo>
                    <a:lnTo>
                      <a:pt x="2849" y="1068"/>
                    </a:lnTo>
                    <a:lnTo>
                      <a:pt x="2849" y="1068"/>
                    </a:lnTo>
                    <a:lnTo>
                      <a:pt x="2849" y="1060"/>
                    </a:lnTo>
                    <a:lnTo>
                      <a:pt x="2849" y="1060"/>
                    </a:lnTo>
                    <a:lnTo>
                      <a:pt x="2840" y="1051"/>
                    </a:lnTo>
                    <a:lnTo>
                      <a:pt x="2831" y="1042"/>
                    </a:lnTo>
                    <a:lnTo>
                      <a:pt x="2831" y="1042"/>
                    </a:lnTo>
                    <a:lnTo>
                      <a:pt x="2822" y="1042"/>
                    </a:lnTo>
                    <a:lnTo>
                      <a:pt x="2822" y="1042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796" y="1007"/>
                    </a:lnTo>
                    <a:lnTo>
                      <a:pt x="2778" y="998"/>
                    </a:lnTo>
                    <a:lnTo>
                      <a:pt x="2760" y="998"/>
                    </a:lnTo>
                    <a:lnTo>
                      <a:pt x="2760" y="998"/>
                    </a:lnTo>
                    <a:lnTo>
                      <a:pt x="2743" y="998"/>
                    </a:lnTo>
                    <a:lnTo>
                      <a:pt x="2734" y="989"/>
                    </a:lnTo>
                    <a:lnTo>
                      <a:pt x="2725" y="980"/>
                    </a:lnTo>
                    <a:lnTo>
                      <a:pt x="2725" y="980"/>
                    </a:lnTo>
                    <a:lnTo>
                      <a:pt x="2716" y="971"/>
                    </a:lnTo>
                    <a:lnTo>
                      <a:pt x="2707" y="971"/>
                    </a:lnTo>
                    <a:lnTo>
                      <a:pt x="2707" y="971"/>
                    </a:lnTo>
                    <a:lnTo>
                      <a:pt x="2690" y="971"/>
                    </a:lnTo>
                    <a:lnTo>
                      <a:pt x="2646" y="945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566" y="901"/>
                    </a:lnTo>
                    <a:lnTo>
                      <a:pt x="2504" y="883"/>
                    </a:lnTo>
                    <a:lnTo>
                      <a:pt x="2504" y="883"/>
                    </a:lnTo>
                    <a:lnTo>
                      <a:pt x="2496" y="883"/>
                    </a:lnTo>
                    <a:lnTo>
                      <a:pt x="2496" y="883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69" y="883"/>
                    </a:lnTo>
                    <a:lnTo>
                      <a:pt x="2469" y="883"/>
                    </a:lnTo>
                    <a:lnTo>
                      <a:pt x="2452" y="874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07" y="883"/>
                    </a:lnTo>
                    <a:lnTo>
                      <a:pt x="2407" y="883"/>
                    </a:lnTo>
                    <a:lnTo>
                      <a:pt x="2399" y="874"/>
                    </a:lnTo>
                    <a:lnTo>
                      <a:pt x="2399" y="874"/>
                    </a:lnTo>
                    <a:lnTo>
                      <a:pt x="2381" y="874"/>
                    </a:lnTo>
                    <a:lnTo>
                      <a:pt x="2372" y="883"/>
                    </a:lnTo>
                    <a:lnTo>
                      <a:pt x="2372" y="883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63" y="874"/>
                    </a:lnTo>
                    <a:lnTo>
                      <a:pt x="2372" y="865"/>
                    </a:lnTo>
                    <a:lnTo>
                      <a:pt x="2372" y="865"/>
                    </a:lnTo>
                    <a:lnTo>
                      <a:pt x="2372" y="857"/>
                    </a:lnTo>
                    <a:lnTo>
                      <a:pt x="2363" y="848"/>
                    </a:lnTo>
                    <a:lnTo>
                      <a:pt x="2363" y="848"/>
                    </a:lnTo>
                    <a:lnTo>
                      <a:pt x="2363" y="839"/>
                    </a:lnTo>
                    <a:lnTo>
                      <a:pt x="2363" y="839"/>
                    </a:lnTo>
                    <a:lnTo>
                      <a:pt x="2346" y="830"/>
                    </a:lnTo>
                    <a:lnTo>
                      <a:pt x="2346" y="830"/>
                    </a:lnTo>
                    <a:lnTo>
                      <a:pt x="2328" y="830"/>
                    </a:lnTo>
                    <a:lnTo>
                      <a:pt x="2310" y="830"/>
                    </a:lnTo>
                    <a:lnTo>
                      <a:pt x="2310" y="830"/>
                    </a:lnTo>
                    <a:lnTo>
                      <a:pt x="2302" y="848"/>
                    </a:lnTo>
                    <a:lnTo>
                      <a:pt x="2302" y="848"/>
                    </a:lnTo>
                    <a:lnTo>
                      <a:pt x="2293" y="848"/>
                    </a:lnTo>
                    <a:lnTo>
                      <a:pt x="2284" y="839"/>
                    </a:lnTo>
                    <a:lnTo>
                      <a:pt x="2284" y="839"/>
                    </a:lnTo>
                    <a:lnTo>
                      <a:pt x="2266" y="839"/>
                    </a:lnTo>
                    <a:lnTo>
                      <a:pt x="2266" y="839"/>
                    </a:lnTo>
                    <a:lnTo>
                      <a:pt x="2257" y="848"/>
                    </a:lnTo>
                    <a:lnTo>
                      <a:pt x="2257" y="848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49" y="857"/>
                    </a:lnTo>
                    <a:lnTo>
                      <a:pt x="2249" y="857"/>
                    </a:lnTo>
                    <a:lnTo>
                      <a:pt x="2240" y="839"/>
                    </a:lnTo>
                    <a:lnTo>
                      <a:pt x="2231" y="839"/>
                    </a:lnTo>
                    <a:lnTo>
                      <a:pt x="2231" y="839"/>
                    </a:lnTo>
                    <a:lnTo>
                      <a:pt x="2222" y="821"/>
                    </a:lnTo>
                    <a:lnTo>
                      <a:pt x="2222" y="821"/>
                    </a:lnTo>
                    <a:lnTo>
                      <a:pt x="2240" y="821"/>
                    </a:lnTo>
                    <a:lnTo>
                      <a:pt x="2257" y="804"/>
                    </a:lnTo>
                    <a:lnTo>
                      <a:pt x="2257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84" y="804"/>
                    </a:lnTo>
                    <a:lnTo>
                      <a:pt x="2293" y="795"/>
                    </a:lnTo>
                    <a:lnTo>
                      <a:pt x="2293" y="795"/>
                    </a:lnTo>
                    <a:lnTo>
                      <a:pt x="2293" y="777"/>
                    </a:lnTo>
                    <a:lnTo>
                      <a:pt x="2293" y="768"/>
                    </a:lnTo>
                    <a:lnTo>
                      <a:pt x="2293" y="768"/>
                    </a:lnTo>
                    <a:lnTo>
                      <a:pt x="2284" y="768"/>
                    </a:lnTo>
                    <a:lnTo>
                      <a:pt x="2284" y="768"/>
                    </a:lnTo>
                    <a:lnTo>
                      <a:pt x="2266" y="759"/>
                    </a:lnTo>
                    <a:lnTo>
                      <a:pt x="2266" y="759"/>
                    </a:lnTo>
                    <a:lnTo>
                      <a:pt x="2266" y="751"/>
                    </a:lnTo>
                    <a:lnTo>
                      <a:pt x="2266" y="751"/>
                    </a:lnTo>
                    <a:lnTo>
                      <a:pt x="2240" y="742"/>
                    </a:lnTo>
                    <a:lnTo>
                      <a:pt x="2231" y="733"/>
                    </a:lnTo>
                    <a:lnTo>
                      <a:pt x="2213" y="742"/>
                    </a:lnTo>
                    <a:lnTo>
                      <a:pt x="2205" y="742"/>
                    </a:lnTo>
                    <a:lnTo>
                      <a:pt x="2205" y="742"/>
                    </a:lnTo>
                    <a:lnTo>
                      <a:pt x="2196" y="733"/>
                    </a:lnTo>
                    <a:lnTo>
                      <a:pt x="2196" y="724"/>
                    </a:lnTo>
                    <a:lnTo>
                      <a:pt x="2196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60" y="724"/>
                    </a:lnTo>
                    <a:lnTo>
                      <a:pt x="2143" y="733"/>
                    </a:lnTo>
                    <a:lnTo>
                      <a:pt x="2143" y="733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43" y="706"/>
                    </a:lnTo>
                    <a:lnTo>
                      <a:pt x="2143" y="706"/>
                    </a:lnTo>
                    <a:lnTo>
                      <a:pt x="2125" y="698"/>
                    </a:lnTo>
                    <a:lnTo>
                      <a:pt x="2116" y="698"/>
                    </a:lnTo>
                    <a:lnTo>
                      <a:pt x="2116" y="698"/>
                    </a:lnTo>
                    <a:lnTo>
                      <a:pt x="2090" y="698"/>
                    </a:lnTo>
                    <a:lnTo>
                      <a:pt x="2081" y="706"/>
                    </a:lnTo>
                    <a:lnTo>
                      <a:pt x="2081" y="706"/>
                    </a:lnTo>
                    <a:lnTo>
                      <a:pt x="2072" y="706"/>
                    </a:lnTo>
                    <a:lnTo>
                      <a:pt x="2063" y="724"/>
                    </a:lnTo>
                    <a:lnTo>
                      <a:pt x="2063" y="733"/>
                    </a:lnTo>
                    <a:lnTo>
                      <a:pt x="2063" y="733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55" y="759"/>
                    </a:lnTo>
                    <a:lnTo>
                      <a:pt x="2046" y="768"/>
                    </a:lnTo>
                    <a:lnTo>
                      <a:pt x="2046" y="768"/>
                    </a:lnTo>
                    <a:lnTo>
                      <a:pt x="2046" y="759"/>
                    </a:lnTo>
                    <a:lnTo>
                      <a:pt x="2046" y="759"/>
                    </a:lnTo>
                    <a:lnTo>
                      <a:pt x="2046" y="751"/>
                    </a:lnTo>
                    <a:lnTo>
                      <a:pt x="2046" y="751"/>
                    </a:lnTo>
                    <a:lnTo>
                      <a:pt x="2055" y="742"/>
                    </a:lnTo>
                    <a:lnTo>
                      <a:pt x="2055" y="742"/>
                    </a:lnTo>
                    <a:lnTo>
                      <a:pt x="2046" y="724"/>
                    </a:lnTo>
                    <a:lnTo>
                      <a:pt x="2037" y="724"/>
                    </a:lnTo>
                    <a:lnTo>
                      <a:pt x="2037" y="724"/>
                    </a:lnTo>
                    <a:lnTo>
                      <a:pt x="2019" y="733"/>
                    </a:lnTo>
                    <a:lnTo>
                      <a:pt x="2002" y="742"/>
                    </a:lnTo>
                    <a:lnTo>
                      <a:pt x="2002" y="742"/>
                    </a:lnTo>
                    <a:lnTo>
                      <a:pt x="2002" y="751"/>
                    </a:lnTo>
                    <a:lnTo>
                      <a:pt x="2002" y="751"/>
                    </a:lnTo>
                    <a:lnTo>
                      <a:pt x="1984" y="759"/>
                    </a:lnTo>
                    <a:lnTo>
                      <a:pt x="1984" y="759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57" y="786"/>
                    </a:lnTo>
                    <a:lnTo>
                      <a:pt x="1966" y="777"/>
                    </a:lnTo>
                    <a:lnTo>
                      <a:pt x="1966" y="777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93" y="742"/>
                    </a:lnTo>
                    <a:lnTo>
                      <a:pt x="1993" y="742"/>
                    </a:lnTo>
                    <a:lnTo>
                      <a:pt x="1993" y="733"/>
                    </a:lnTo>
                    <a:lnTo>
                      <a:pt x="1993" y="733"/>
                    </a:lnTo>
                    <a:lnTo>
                      <a:pt x="2010" y="733"/>
                    </a:lnTo>
                    <a:lnTo>
                      <a:pt x="2010" y="715"/>
                    </a:lnTo>
                    <a:lnTo>
                      <a:pt x="2010" y="715"/>
                    </a:lnTo>
                    <a:lnTo>
                      <a:pt x="2010" y="706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84" y="698"/>
                    </a:lnTo>
                    <a:lnTo>
                      <a:pt x="1984" y="698"/>
                    </a:lnTo>
                    <a:lnTo>
                      <a:pt x="1966" y="706"/>
                    </a:lnTo>
                    <a:lnTo>
                      <a:pt x="1957" y="715"/>
                    </a:lnTo>
                    <a:lnTo>
                      <a:pt x="1957" y="715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40" y="724"/>
                    </a:lnTo>
                    <a:lnTo>
                      <a:pt x="1940" y="724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13" y="724"/>
                    </a:lnTo>
                    <a:lnTo>
                      <a:pt x="1913" y="724"/>
                    </a:lnTo>
                    <a:lnTo>
                      <a:pt x="1905" y="733"/>
                    </a:lnTo>
                    <a:lnTo>
                      <a:pt x="1905" y="733"/>
                    </a:lnTo>
                    <a:lnTo>
                      <a:pt x="1905" y="742"/>
                    </a:lnTo>
                    <a:lnTo>
                      <a:pt x="1905" y="742"/>
                    </a:lnTo>
                    <a:lnTo>
                      <a:pt x="1887" y="742"/>
                    </a:lnTo>
                    <a:lnTo>
                      <a:pt x="1878" y="742"/>
                    </a:lnTo>
                    <a:lnTo>
                      <a:pt x="1869" y="751"/>
                    </a:lnTo>
                    <a:lnTo>
                      <a:pt x="1852" y="759"/>
                    </a:lnTo>
                    <a:lnTo>
                      <a:pt x="1852" y="759"/>
                    </a:lnTo>
                    <a:lnTo>
                      <a:pt x="1843" y="768"/>
                    </a:lnTo>
                    <a:lnTo>
                      <a:pt x="1843" y="786"/>
                    </a:lnTo>
                    <a:lnTo>
                      <a:pt x="1843" y="786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34" y="804"/>
                    </a:lnTo>
                    <a:lnTo>
                      <a:pt x="1834" y="795"/>
                    </a:lnTo>
                    <a:lnTo>
                      <a:pt x="1834" y="795"/>
                    </a:lnTo>
                    <a:lnTo>
                      <a:pt x="1834" y="786"/>
                    </a:lnTo>
                    <a:lnTo>
                      <a:pt x="1816" y="777"/>
                    </a:lnTo>
                    <a:lnTo>
                      <a:pt x="1816" y="777"/>
                    </a:lnTo>
                    <a:lnTo>
                      <a:pt x="1807" y="777"/>
                    </a:lnTo>
                    <a:lnTo>
                      <a:pt x="1799" y="795"/>
                    </a:lnTo>
                    <a:lnTo>
                      <a:pt x="1799" y="795"/>
                    </a:lnTo>
                    <a:lnTo>
                      <a:pt x="1790" y="795"/>
                    </a:lnTo>
                    <a:lnTo>
                      <a:pt x="1790" y="795"/>
                    </a:lnTo>
                    <a:lnTo>
                      <a:pt x="1772" y="786"/>
                    </a:lnTo>
                    <a:lnTo>
                      <a:pt x="1755" y="786"/>
                    </a:lnTo>
                    <a:lnTo>
                      <a:pt x="1755" y="786"/>
                    </a:lnTo>
                    <a:lnTo>
                      <a:pt x="1746" y="786"/>
                    </a:lnTo>
                    <a:lnTo>
                      <a:pt x="1737" y="795"/>
                    </a:lnTo>
                    <a:lnTo>
                      <a:pt x="1737" y="795"/>
                    </a:lnTo>
                    <a:lnTo>
                      <a:pt x="1737" y="804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37" y="812"/>
                    </a:lnTo>
                    <a:lnTo>
                      <a:pt x="1737" y="812"/>
                    </a:lnTo>
                    <a:lnTo>
                      <a:pt x="1728" y="812"/>
                    </a:lnTo>
                    <a:lnTo>
                      <a:pt x="1728" y="812"/>
                    </a:lnTo>
                    <a:lnTo>
                      <a:pt x="1719" y="804"/>
                    </a:lnTo>
                    <a:lnTo>
                      <a:pt x="1702" y="812"/>
                    </a:lnTo>
                    <a:lnTo>
                      <a:pt x="1702" y="812"/>
                    </a:lnTo>
                    <a:lnTo>
                      <a:pt x="1702" y="830"/>
                    </a:lnTo>
                    <a:lnTo>
                      <a:pt x="1702" y="830"/>
                    </a:lnTo>
                    <a:lnTo>
                      <a:pt x="1702" y="839"/>
                    </a:lnTo>
                    <a:lnTo>
                      <a:pt x="1702" y="848"/>
                    </a:lnTo>
                    <a:lnTo>
                      <a:pt x="1702" y="848"/>
                    </a:lnTo>
                    <a:lnTo>
                      <a:pt x="1693" y="848"/>
                    </a:lnTo>
                    <a:lnTo>
                      <a:pt x="1693" y="848"/>
                    </a:lnTo>
                    <a:lnTo>
                      <a:pt x="1693" y="839"/>
                    </a:lnTo>
                    <a:lnTo>
                      <a:pt x="1693" y="839"/>
                    </a:lnTo>
                    <a:lnTo>
                      <a:pt x="1693" y="830"/>
                    </a:lnTo>
                    <a:lnTo>
                      <a:pt x="1675" y="821"/>
                    </a:lnTo>
                    <a:lnTo>
                      <a:pt x="1675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66" y="812"/>
                    </a:lnTo>
                    <a:lnTo>
                      <a:pt x="1657" y="795"/>
                    </a:lnTo>
                    <a:lnTo>
                      <a:pt x="1657" y="795"/>
                    </a:lnTo>
                    <a:lnTo>
                      <a:pt x="1640" y="795"/>
                    </a:lnTo>
                    <a:lnTo>
                      <a:pt x="1631" y="795"/>
                    </a:lnTo>
                    <a:lnTo>
                      <a:pt x="1631" y="795"/>
                    </a:lnTo>
                    <a:lnTo>
                      <a:pt x="1622" y="795"/>
                    </a:lnTo>
                    <a:lnTo>
                      <a:pt x="1622" y="795"/>
                    </a:lnTo>
                    <a:lnTo>
                      <a:pt x="1613" y="804"/>
                    </a:lnTo>
                    <a:lnTo>
                      <a:pt x="1605" y="804"/>
                    </a:lnTo>
                    <a:lnTo>
                      <a:pt x="1605" y="804"/>
                    </a:lnTo>
                    <a:lnTo>
                      <a:pt x="1596" y="804"/>
                    </a:lnTo>
                    <a:lnTo>
                      <a:pt x="1596" y="812"/>
                    </a:lnTo>
                    <a:lnTo>
                      <a:pt x="1596" y="812"/>
                    </a:lnTo>
                    <a:lnTo>
                      <a:pt x="1587" y="821"/>
                    </a:lnTo>
                    <a:lnTo>
                      <a:pt x="1596" y="830"/>
                    </a:lnTo>
                    <a:lnTo>
                      <a:pt x="1596" y="830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87" y="839"/>
                    </a:lnTo>
                    <a:lnTo>
                      <a:pt x="1587" y="839"/>
                    </a:lnTo>
                    <a:lnTo>
                      <a:pt x="1578" y="848"/>
                    </a:lnTo>
                    <a:lnTo>
                      <a:pt x="1569" y="857"/>
                    </a:lnTo>
                    <a:lnTo>
                      <a:pt x="1569" y="857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0" y="857"/>
                    </a:lnTo>
                    <a:lnTo>
                      <a:pt x="1552" y="848"/>
                    </a:lnTo>
                    <a:lnTo>
                      <a:pt x="1543" y="848"/>
                    </a:lnTo>
                    <a:lnTo>
                      <a:pt x="1543" y="848"/>
                    </a:lnTo>
                    <a:lnTo>
                      <a:pt x="1525" y="857"/>
                    </a:lnTo>
                    <a:lnTo>
                      <a:pt x="1516" y="865"/>
                    </a:lnTo>
                    <a:lnTo>
                      <a:pt x="1499" y="874"/>
                    </a:lnTo>
                    <a:lnTo>
                      <a:pt x="1499" y="874"/>
                    </a:lnTo>
                    <a:lnTo>
                      <a:pt x="1490" y="883"/>
                    </a:lnTo>
                    <a:lnTo>
                      <a:pt x="1481" y="901"/>
                    </a:lnTo>
                    <a:lnTo>
                      <a:pt x="1481" y="901"/>
                    </a:lnTo>
                    <a:lnTo>
                      <a:pt x="1490" y="909"/>
                    </a:lnTo>
                    <a:lnTo>
                      <a:pt x="1499" y="909"/>
                    </a:lnTo>
                    <a:lnTo>
                      <a:pt x="1499" y="909"/>
                    </a:lnTo>
                    <a:lnTo>
                      <a:pt x="1507" y="918"/>
                    </a:lnTo>
                    <a:lnTo>
                      <a:pt x="1516" y="909"/>
                    </a:lnTo>
                    <a:lnTo>
                      <a:pt x="1516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16" y="918"/>
                    </a:lnTo>
                    <a:lnTo>
                      <a:pt x="1516" y="918"/>
                    </a:lnTo>
                    <a:lnTo>
                      <a:pt x="1507" y="918"/>
                    </a:lnTo>
                    <a:lnTo>
                      <a:pt x="1507" y="918"/>
                    </a:lnTo>
                    <a:lnTo>
                      <a:pt x="1499" y="927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81" y="927"/>
                    </a:lnTo>
                    <a:lnTo>
                      <a:pt x="1481" y="927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46" y="927"/>
                    </a:lnTo>
                    <a:lnTo>
                      <a:pt x="1446" y="927"/>
                    </a:lnTo>
                    <a:lnTo>
                      <a:pt x="1446" y="918"/>
                    </a:lnTo>
                    <a:lnTo>
                      <a:pt x="1446" y="918"/>
                    </a:lnTo>
                    <a:lnTo>
                      <a:pt x="1446" y="909"/>
                    </a:lnTo>
                    <a:lnTo>
                      <a:pt x="1437" y="901"/>
                    </a:lnTo>
                    <a:lnTo>
                      <a:pt x="1437" y="901"/>
                    </a:lnTo>
                    <a:lnTo>
                      <a:pt x="1428" y="901"/>
                    </a:lnTo>
                    <a:lnTo>
                      <a:pt x="1419" y="909"/>
                    </a:lnTo>
                    <a:lnTo>
                      <a:pt x="1419" y="909"/>
                    </a:lnTo>
                    <a:lnTo>
                      <a:pt x="1410" y="909"/>
                    </a:lnTo>
                    <a:lnTo>
                      <a:pt x="1410" y="909"/>
                    </a:lnTo>
                    <a:lnTo>
                      <a:pt x="1393" y="927"/>
                    </a:lnTo>
                    <a:lnTo>
                      <a:pt x="1393" y="927"/>
                    </a:lnTo>
                    <a:lnTo>
                      <a:pt x="1384" y="936"/>
                    </a:lnTo>
                    <a:lnTo>
                      <a:pt x="1375" y="945"/>
                    </a:lnTo>
                    <a:lnTo>
                      <a:pt x="1384" y="945"/>
                    </a:lnTo>
                    <a:lnTo>
                      <a:pt x="1384" y="945"/>
                    </a:lnTo>
                    <a:lnTo>
                      <a:pt x="1375" y="954"/>
                    </a:lnTo>
                    <a:lnTo>
                      <a:pt x="1375" y="954"/>
                    </a:lnTo>
                    <a:lnTo>
                      <a:pt x="1366" y="954"/>
                    </a:lnTo>
                    <a:lnTo>
                      <a:pt x="1366" y="954"/>
                    </a:lnTo>
                    <a:lnTo>
                      <a:pt x="1366" y="971"/>
                    </a:lnTo>
                    <a:lnTo>
                      <a:pt x="1366" y="980"/>
                    </a:lnTo>
                    <a:lnTo>
                      <a:pt x="1366" y="980"/>
                    </a:lnTo>
                    <a:lnTo>
                      <a:pt x="1375" y="989"/>
                    </a:lnTo>
                    <a:lnTo>
                      <a:pt x="1384" y="989"/>
                    </a:lnTo>
                    <a:lnTo>
                      <a:pt x="1384" y="989"/>
                    </a:lnTo>
                    <a:lnTo>
                      <a:pt x="1402" y="980"/>
                    </a:lnTo>
                    <a:lnTo>
                      <a:pt x="1402" y="980"/>
                    </a:lnTo>
                    <a:lnTo>
                      <a:pt x="1410" y="989"/>
                    </a:lnTo>
                    <a:lnTo>
                      <a:pt x="1419" y="989"/>
                    </a:lnTo>
                    <a:lnTo>
                      <a:pt x="1419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19" y="1007"/>
                    </a:lnTo>
                    <a:lnTo>
                      <a:pt x="1410" y="1007"/>
                    </a:lnTo>
                    <a:lnTo>
                      <a:pt x="1410" y="1007"/>
                    </a:lnTo>
                    <a:lnTo>
                      <a:pt x="1393" y="1015"/>
                    </a:lnTo>
                    <a:lnTo>
                      <a:pt x="1384" y="1024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57" y="1060"/>
                    </a:lnTo>
                    <a:lnTo>
                      <a:pt x="1357" y="1077"/>
                    </a:lnTo>
                    <a:lnTo>
                      <a:pt x="1357" y="1077"/>
                    </a:lnTo>
                    <a:lnTo>
                      <a:pt x="1340" y="1104"/>
                    </a:lnTo>
                    <a:lnTo>
                      <a:pt x="1305" y="1139"/>
                    </a:lnTo>
                    <a:lnTo>
                      <a:pt x="1305" y="1139"/>
                    </a:lnTo>
                    <a:lnTo>
                      <a:pt x="1296" y="1148"/>
                    </a:lnTo>
                    <a:lnTo>
                      <a:pt x="1287" y="1165"/>
                    </a:lnTo>
                    <a:lnTo>
                      <a:pt x="1287" y="1165"/>
                    </a:lnTo>
                    <a:lnTo>
                      <a:pt x="1296" y="1174"/>
                    </a:lnTo>
                    <a:lnTo>
                      <a:pt x="1296" y="1174"/>
                    </a:lnTo>
                    <a:lnTo>
                      <a:pt x="1296" y="1183"/>
                    </a:lnTo>
                    <a:lnTo>
                      <a:pt x="1296" y="1183"/>
                    </a:lnTo>
                    <a:lnTo>
                      <a:pt x="1287" y="1183"/>
                    </a:lnTo>
                    <a:lnTo>
                      <a:pt x="1278" y="1183"/>
                    </a:lnTo>
                    <a:lnTo>
                      <a:pt x="1278" y="1183"/>
                    </a:lnTo>
                    <a:lnTo>
                      <a:pt x="1260" y="1183"/>
                    </a:lnTo>
                    <a:lnTo>
                      <a:pt x="1260" y="1183"/>
                    </a:lnTo>
                    <a:lnTo>
                      <a:pt x="1252" y="1183"/>
                    </a:lnTo>
                    <a:lnTo>
                      <a:pt x="1243" y="1201"/>
                    </a:lnTo>
                    <a:lnTo>
                      <a:pt x="1243" y="1201"/>
                    </a:lnTo>
                    <a:lnTo>
                      <a:pt x="1252" y="1218"/>
                    </a:lnTo>
                    <a:lnTo>
                      <a:pt x="1252" y="1218"/>
                    </a:lnTo>
                    <a:lnTo>
                      <a:pt x="1243" y="1236"/>
                    </a:lnTo>
                    <a:lnTo>
                      <a:pt x="1243" y="1236"/>
                    </a:lnTo>
                    <a:lnTo>
                      <a:pt x="1234" y="1245"/>
                    </a:lnTo>
                    <a:lnTo>
                      <a:pt x="1234" y="1245"/>
                    </a:lnTo>
                    <a:lnTo>
                      <a:pt x="1234" y="1263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34" y="1271"/>
                    </a:lnTo>
                    <a:lnTo>
                      <a:pt x="1225" y="1271"/>
                    </a:lnTo>
                    <a:lnTo>
                      <a:pt x="1225" y="1271"/>
                    </a:lnTo>
                    <a:lnTo>
                      <a:pt x="1207" y="1280"/>
                    </a:lnTo>
                    <a:lnTo>
                      <a:pt x="1207" y="1280"/>
                    </a:lnTo>
                    <a:lnTo>
                      <a:pt x="1190" y="1289"/>
                    </a:lnTo>
                    <a:lnTo>
                      <a:pt x="1190" y="1289"/>
                    </a:lnTo>
                    <a:lnTo>
                      <a:pt x="1181" y="1289"/>
                    </a:lnTo>
                    <a:lnTo>
                      <a:pt x="1172" y="1298"/>
                    </a:lnTo>
                    <a:lnTo>
                      <a:pt x="1172" y="1298"/>
                    </a:lnTo>
                    <a:lnTo>
                      <a:pt x="1172" y="1307"/>
                    </a:lnTo>
                    <a:lnTo>
                      <a:pt x="1181" y="1316"/>
                    </a:lnTo>
                    <a:lnTo>
                      <a:pt x="1190" y="1333"/>
                    </a:lnTo>
                    <a:lnTo>
                      <a:pt x="1190" y="1333"/>
                    </a:lnTo>
                    <a:lnTo>
                      <a:pt x="1181" y="1324"/>
                    </a:lnTo>
                    <a:lnTo>
                      <a:pt x="1163" y="1333"/>
                    </a:lnTo>
                    <a:lnTo>
                      <a:pt x="1163" y="1333"/>
                    </a:lnTo>
                    <a:lnTo>
                      <a:pt x="1155" y="1342"/>
                    </a:lnTo>
                    <a:lnTo>
                      <a:pt x="1137" y="1351"/>
                    </a:lnTo>
                    <a:lnTo>
                      <a:pt x="1137" y="1351"/>
                    </a:lnTo>
                    <a:lnTo>
                      <a:pt x="1120" y="1360"/>
                    </a:lnTo>
                    <a:lnTo>
                      <a:pt x="1111" y="1369"/>
                    </a:lnTo>
                    <a:lnTo>
                      <a:pt x="1111" y="1369"/>
                    </a:lnTo>
                    <a:lnTo>
                      <a:pt x="1111" y="1386"/>
                    </a:lnTo>
                    <a:lnTo>
                      <a:pt x="1111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085" y="1395"/>
                    </a:lnTo>
                    <a:lnTo>
                      <a:pt x="1076" y="1413"/>
                    </a:lnTo>
                    <a:lnTo>
                      <a:pt x="1076" y="1413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30"/>
                    </a:lnTo>
                    <a:lnTo>
                      <a:pt x="1076" y="1430"/>
                    </a:lnTo>
                    <a:lnTo>
                      <a:pt x="1067" y="1421"/>
                    </a:lnTo>
                    <a:lnTo>
                      <a:pt x="1067" y="1421"/>
                    </a:lnTo>
                    <a:lnTo>
                      <a:pt x="1059" y="1413"/>
                    </a:lnTo>
                    <a:lnTo>
                      <a:pt x="1050" y="1404"/>
                    </a:lnTo>
                    <a:lnTo>
                      <a:pt x="1041" y="1404"/>
                    </a:lnTo>
                    <a:lnTo>
                      <a:pt x="1041" y="1404"/>
                    </a:lnTo>
                    <a:lnTo>
                      <a:pt x="1032" y="1413"/>
                    </a:lnTo>
                    <a:lnTo>
                      <a:pt x="1023" y="1421"/>
                    </a:lnTo>
                    <a:lnTo>
                      <a:pt x="1023" y="1421"/>
                    </a:lnTo>
                    <a:lnTo>
                      <a:pt x="1032" y="1448"/>
                    </a:lnTo>
                    <a:lnTo>
                      <a:pt x="1032" y="1448"/>
                    </a:lnTo>
                    <a:lnTo>
                      <a:pt x="1014" y="1448"/>
                    </a:lnTo>
                    <a:lnTo>
                      <a:pt x="1006" y="1457"/>
                    </a:lnTo>
                    <a:lnTo>
                      <a:pt x="1006" y="1457"/>
                    </a:lnTo>
                    <a:lnTo>
                      <a:pt x="979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53" y="1466"/>
                    </a:lnTo>
                    <a:lnTo>
                      <a:pt x="944" y="1483"/>
                    </a:lnTo>
                    <a:lnTo>
                      <a:pt x="944" y="1483"/>
                    </a:lnTo>
                    <a:lnTo>
                      <a:pt x="953" y="1492"/>
                    </a:lnTo>
                    <a:lnTo>
                      <a:pt x="953" y="1492"/>
                    </a:lnTo>
                    <a:lnTo>
                      <a:pt x="953" y="1501"/>
                    </a:lnTo>
                    <a:lnTo>
                      <a:pt x="953" y="1501"/>
                    </a:lnTo>
                    <a:lnTo>
                      <a:pt x="935" y="1492"/>
                    </a:lnTo>
                    <a:lnTo>
                      <a:pt x="935" y="1492"/>
                    </a:lnTo>
                    <a:lnTo>
                      <a:pt x="917" y="1492"/>
                    </a:lnTo>
                    <a:lnTo>
                      <a:pt x="917" y="1492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891" y="1519"/>
                    </a:lnTo>
                    <a:lnTo>
                      <a:pt x="891" y="1519"/>
                    </a:lnTo>
                    <a:lnTo>
                      <a:pt x="882" y="1519"/>
                    </a:lnTo>
                    <a:lnTo>
                      <a:pt x="882" y="1519"/>
                    </a:lnTo>
                    <a:lnTo>
                      <a:pt x="873" y="1519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73" y="1554"/>
                    </a:lnTo>
                    <a:lnTo>
                      <a:pt x="873" y="1554"/>
                    </a:lnTo>
                    <a:lnTo>
                      <a:pt x="864" y="1545"/>
                    </a:lnTo>
                    <a:lnTo>
                      <a:pt x="864" y="1545"/>
                    </a:lnTo>
                    <a:lnTo>
                      <a:pt x="856" y="1545"/>
                    </a:lnTo>
                    <a:lnTo>
                      <a:pt x="856" y="1545"/>
                    </a:lnTo>
                    <a:lnTo>
                      <a:pt x="838" y="1545"/>
                    </a:lnTo>
                    <a:lnTo>
                      <a:pt x="838" y="1545"/>
                    </a:lnTo>
                    <a:lnTo>
                      <a:pt x="829" y="1554"/>
                    </a:lnTo>
                    <a:lnTo>
                      <a:pt x="829" y="1554"/>
                    </a:lnTo>
                    <a:lnTo>
                      <a:pt x="829" y="1563"/>
                    </a:lnTo>
                    <a:lnTo>
                      <a:pt x="829" y="1563"/>
                    </a:lnTo>
                    <a:lnTo>
                      <a:pt x="820" y="1572"/>
                    </a:lnTo>
                    <a:lnTo>
                      <a:pt x="820" y="1572"/>
                    </a:lnTo>
                    <a:lnTo>
                      <a:pt x="820" y="1580"/>
                    </a:lnTo>
                    <a:lnTo>
                      <a:pt x="820" y="1580"/>
                    </a:lnTo>
                    <a:lnTo>
                      <a:pt x="829" y="1598"/>
                    </a:lnTo>
                    <a:lnTo>
                      <a:pt x="838" y="1607"/>
                    </a:lnTo>
                    <a:lnTo>
                      <a:pt x="838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38" y="1625"/>
                    </a:lnTo>
                    <a:lnTo>
                      <a:pt x="838" y="1625"/>
                    </a:lnTo>
                    <a:lnTo>
                      <a:pt x="847" y="1633"/>
                    </a:lnTo>
                    <a:lnTo>
                      <a:pt x="847" y="1633"/>
                    </a:lnTo>
                    <a:lnTo>
                      <a:pt x="838" y="1642"/>
                    </a:lnTo>
                    <a:lnTo>
                      <a:pt x="838" y="1642"/>
                    </a:lnTo>
                    <a:lnTo>
                      <a:pt x="829" y="1642"/>
                    </a:lnTo>
                    <a:lnTo>
                      <a:pt x="829" y="1660"/>
                    </a:lnTo>
                    <a:lnTo>
                      <a:pt x="829" y="1660"/>
                    </a:lnTo>
                    <a:lnTo>
                      <a:pt x="838" y="1677"/>
                    </a:lnTo>
                    <a:lnTo>
                      <a:pt x="838" y="1677"/>
                    </a:lnTo>
                    <a:lnTo>
                      <a:pt x="829" y="1677"/>
                    </a:lnTo>
                    <a:lnTo>
                      <a:pt x="829" y="1677"/>
                    </a:lnTo>
                    <a:lnTo>
                      <a:pt x="829" y="1686"/>
                    </a:lnTo>
                    <a:lnTo>
                      <a:pt x="820" y="1695"/>
                    </a:lnTo>
                    <a:lnTo>
                      <a:pt x="820" y="1695"/>
                    </a:lnTo>
                    <a:lnTo>
                      <a:pt x="829" y="1704"/>
                    </a:lnTo>
                    <a:lnTo>
                      <a:pt x="829" y="1713"/>
                    </a:lnTo>
                    <a:lnTo>
                      <a:pt x="829" y="1713"/>
                    </a:lnTo>
                    <a:lnTo>
                      <a:pt x="847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64" y="1722"/>
                    </a:lnTo>
                    <a:lnTo>
                      <a:pt x="882" y="1730"/>
                    </a:lnTo>
                    <a:lnTo>
                      <a:pt x="882" y="1730"/>
                    </a:lnTo>
                    <a:lnTo>
                      <a:pt x="882" y="1739"/>
                    </a:lnTo>
                    <a:lnTo>
                      <a:pt x="882" y="1739"/>
                    </a:lnTo>
                    <a:lnTo>
                      <a:pt x="873" y="1739"/>
                    </a:lnTo>
                    <a:lnTo>
                      <a:pt x="873" y="1739"/>
                    </a:lnTo>
                    <a:lnTo>
                      <a:pt x="864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47" y="1730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38" y="1766"/>
                    </a:lnTo>
                    <a:lnTo>
                      <a:pt x="838" y="1766"/>
                    </a:lnTo>
                    <a:lnTo>
                      <a:pt x="829" y="1775"/>
                    </a:lnTo>
                    <a:lnTo>
                      <a:pt x="829" y="1775"/>
                    </a:lnTo>
                    <a:lnTo>
                      <a:pt x="838" y="1792"/>
                    </a:lnTo>
                    <a:lnTo>
                      <a:pt x="847" y="1792"/>
                    </a:lnTo>
                    <a:lnTo>
                      <a:pt x="847" y="1792"/>
                    </a:lnTo>
                    <a:lnTo>
                      <a:pt x="864" y="1792"/>
                    </a:lnTo>
                    <a:lnTo>
                      <a:pt x="873" y="1783"/>
                    </a:lnTo>
                    <a:lnTo>
                      <a:pt x="873" y="1783"/>
                    </a:lnTo>
                    <a:lnTo>
                      <a:pt x="882" y="1783"/>
                    </a:lnTo>
                    <a:lnTo>
                      <a:pt x="882" y="1783"/>
                    </a:lnTo>
                    <a:lnTo>
                      <a:pt x="882" y="1775"/>
                    </a:lnTo>
                    <a:lnTo>
                      <a:pt x="882" y="1775"/>
                    </a:lnTo>
                    <a:lnTo>
                      <a:pt x="891" y="1783"/>
                    </a:lnTo>
                    <a:lnTo>
                      <a:pt x="891" y="1783"/>
                    </a:lnTo>
                    <a:lnTo>
                      <a:pt x="882" y="1783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64" y="1810"/>
                    </a:lnTo>
                    <a:lnTo>
                      <a:pt x="856" y="1828"/>
                    </a:lnTo>
                    <a:lnTo>
                      <a:pt x="856" y="1828"/>
                    </a:lnTo>
                    <a:lnTo>
                      <a:pt x="864" y="1845"/>
                    </a:lnTo>
                    <a:lnTo>
                      <a:pt x="891" y="1854"/>
                    </a:lnTo>
                    <a:lnTo>
                      <a:pt x="917" y="1872"/>
                    </a:lnTo>
                    <a:lnTo>
                      <a:pt x="917" y="1872"/>
                    </a:lnTo>
                    <a:lnTo>
                      <a:pt x="926" y="1872"/>
                    </a:lnTo>
                    <a:lnTo>
                      <a:pt x="926" y="1872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70" y="1889"/>
                    </a:lnTo>
                    <a:lnTo>
                      <a:pt x="970" y="1889"/>
                    </a:lnTo>
                    <a:lnTo>
                      <a:pt x="997" y="1889"/>
                    </a:lnTo>
                    <a:lnTo>
                      <a:pt x="997" y="1889"/>
                    </a:lnTo>
                    <a:lnTo>
                      <a:pt x="1023" y="1881"/>
                    </a:lnTo>
                    <a:lnTo>
                      <a:pt x="1050" y="1854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29" y="1810"/>
                    </a:lnTo>
                    <a:lnTo>
                      <a:pt x="1129" y="1810"/>
                    </a:lnTo>
                    <a:lnTo>
                      <a:pt x="1146" y="1801"/>
                    </a:lnTo>
                    <a:lnTo>
                      <a:pt x="1146" y="1792"/>
                    </a:lnTo>
                    <a:lnTo>
                      <a:pt x="1146" y="1792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63" y="1792"/>
                    </a:lnTo>
                    <a:lnTo>
                      <a:pt x="1172" y="1801"/>
                    </a:lnTo>
                    <a:lnTo>
                      <a:pt x="1172" y="1801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9"/>
                    </a:lnTo>
                    <a:lnTo>
                      <a:pt x="1181" y="1819"/>
                    </a:lnTo>
                    <a:lnTo>
                      <a:pt x="1181" y="1854"/>
                    </a:lnTo>
                    <a:lnTo>
                      <a:pt x="1207" y="1881"/>
                    </a:lnTo>
                    <a:lnTo>
                      <a:pt x="1207" y="1881"/>
                    </a:lnTo>
                    <a:lnTo>
                      <a:pt x="1216" y="1889"/>
                    </a:lnTo>
                    <a:lnTo>
                      <a:pt x="1216" y="1898"/>
                    </a:lnTo>
                    <a:lnTo>
                      <a:pt x="1216" y="1898"/>
                    </a:lnTo>
                    <a:lnTo>
                      <a:pt x="1216" y="1916"/>
                    </a:lnTo>
                    <a:lnTo>
                      <a:pt x="1225" y="1933"/>
                    </a:lnTo>
                    <a:lnTo>
                      <a:pt x="1225" y="1933"/>
                    </a:lnTo>
                    <a:lnTo>
                      <a:pt x="1234" y="1951"/>
                    </a:lnTo>
                    <a:lnTo>
                      <a:pt x="1234" y="1951"/>
                    </a:lnTo>
                    <a:lnTo>
                      <a:pt x="1234" y="1960"/>
                    </a:lnTo>
                    <a:lnTo>
                      <a:pt x="1234" y="1969"/>
                    </a:lnTo>
                    <a:lnTo>
                      <a:pt x="1234" y="1969"/>
                    </a:lnTo>
                    <a:lnTo>
                      <a:pt x="1243" y="1978"/>
                    </a:lnTo>
                    <a:lnTo>
                      <a:pt x="1252" y="1986"/>
                    </a:lnTo>
                    <a:lnTo>
                      <a:pt x="1252" y="1986"/>
                    </a:lnTo>
                    <a:lnTo>
                      <a:pt x="1269" y="2004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31"/>
                    </a:lnTo>
                    <a:lnTo>
                      <a:pt x="1260" y="2031"/>
                    </a:lnTo>
                    <a:lnTo>
                      <a:pt x="1269" y="2039"/>
                    </a:lnTo>
                    <a:lnTo>
                      <a:pt x="1278" y="2048"/>
                    </a:lnTo>
                    <a:lnTo>
                      <a:pt x="1278" y="2092"/>
                    </a:lnTo>
                    <a:lnTo>
                      <a:pt x="1278" y="2092"/>
                    </a:lnTo>
                    <a:lnTo>
                      <a:pt x="1287" y="2101"/>
                    </a:lnTo>
                    <a:lnTo>
                      <a:pt x="1296" y="2110"/>
                    </a:lnTo>
                    <a:lnTo>
                      <a:pt x="1296" y="2110"/>
                    </a:lnTo>
                    <a:lnTo>
                      <a:pt x="1313" y="2101"/>
                    </a:lnTo>
                    <a:lnTo>
                      <a:pt x="1331" y="2101"/>
                    </a:lnTo>
                    <a:lnTo>
                      <a:pt x="1331" y="2101"/>
                    </a:lnTo>
                    <a:lnTo>
                      <a:pt x="1349" y="2101"/>
                    </a:lnTo>
                    <a:lnTo>
                      <a:pt x="1357" y="2092"/>
                    </a:lnTo>
                    <a:lnTo>
                      <a:pt x="1357" y="2092"/>
                    </a:lnTo>
                    <a:lnTo>
                      <a:pt x="1357" y="2075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75" y="2057"/>
                    </a:lnTo>
                    <a:lnTo>
                      <a:pt x="1375" y="2039"/>
                    </a:lnTo>
                    <a:lnTo>
                      <a:pt x="1375" y="2039"/>
                    </a:lnTo>
                    <a:lnTo>
                      <a:pt x="1393" y="2039"/>
                    </a:lnTo>
                    <a:lnTo>
                      <a:pt x="1393" y="2039"/>
                    </a:lnTo>
                    <a:lnTo>
                      <a:pt x="1410" y="2048"/>
                    </a:lnTo>
                    <a:lnTo>
                      <a:pt x="1410" y="2048"/>
                    </a:lnTo>
                    <a:lnTo>
                      <a:pt x="1419" y="2048"/>
                    </a:lnTo>
                    <a:lnTo>
                      <a:pt x="1428" y="2048"/>
                    </a:lnTo>
                    <a:lnTo>
                      <a:pt x="1428" y="2048"/>
                    </a:lnTo>
                    <a:lnTo>
                      <a:pt x="1437" y="2048"/>
                    </a:lnTo>
                    <a:lnTo>
                      <a:pt x="1446" y="2039"/>
                    </a:lnTo>
                    <a:lnTo>
                      <a:pt x="1455" y="2022"/>
                    </a:lnTo>
                    <a:lnTo>
                      <a:pt x="1455" y="2022"/>
                    </a:lnTo>
                    <a:lnTo>
                      <a:pt x="1455" y="2013"/>
                    </a:lnTo>
                    <a:lnTo>
                      <a:pt x="1455" y="2013"/>
                    </a:lnTo>
                    <a:lnTo>
                      <a:pt x="1463" y="2022"/>
                    </a:lnTo>
                    <a:lnTo>
                      <a:pt x="1463" y="2022"/>
                    </a:lnTo>
                    <a:lnTo>
                      <a:pt x="1472" y="2022"/>
                    </a:lnTo>
                    <a:lnTo>
                      <a:pt x="1481" y="2022"/>
                    </a:lnTo>
                    <a:lnTo>
                      <a:pt x="1481" y="2022"/>
                    </a:lnTo>
                    <a:lnTo>
                      <a:pt x="1499" y="1986"/>
                    </a:lnTo>
                    <a:lnTo>
                      <a:pt x="1499" y="1986"/>
                    </a:lnTo>
                    <a:lnTo>
                      <a:pt x="1507" y="1978"/>
                    </a:lnTo>
                    <a:lnTo>
                      <a:pt x="1499" y="1969"/>
                    </a:lnTo>
                    <a:lnTo>
                      <a:pt x="1499" y="1969"/>
                    </a:lnTo>
                    <a:lnTo>
                      <a:pt x="1490" y="1960"/>
                    </a:lnTo>
                    <a:lnTo>
                      <a:pt x="1481" y="1969"/>
                    </a:lnTo>
                    <a:lnTo>
                      <a:pt x="1481" y="1969"/>
                    </a:lnTo>
                    <a:lnTo>
                      <a:pt x="1490" y="1933"/>
                    </a:lnTo>
                    <a:lnTo>
                      <a:pt x="1490" y="1933"/>
                    </a:lnTo>
                    <a:lnTo>
                      <a:pt x="1490" y="1907"/>
                    </a:lnTo>
                    <a:lnTo>
                      <a:pt x="1490" y="1881"/>
                    </a:lnTo>
                    <a:lnTo>
                      <a:pt x="1490" y="1881"/>
                    </a:lnTo>
                    <a:lnTo>
                      <a:pt x="1490" y="1872"/>
                    </a:lnTo>
                    <a:lnTo>
                      <a:pt x="1490" y="1872"/>
                    </a:lnTo>
                    <a:lnTo>
                      <a:pt x="1499" y="1854"/>
                    </a:lnTo>
                    <a:lnTo>
                      <a:pt x="1499" y="1854"/>
                    </a:lnTo>
                    <a:lnTo>
                      <a:pt x="1499" y="1845"/>
                    </a:lnTo>
                    <a:lnTo>
                      <a:pt x="1507" y="1836"/>
                    </a:lnTo>
                    <a:lnTo>
                      <a:pt x="1525" y="1828"/>
                    </a:lnTo>
                    <a:lnTo>
                      <a:pt x="1525" y="1828"/>
                    </a:lnTo>
                    <a:lnTo>
                      <a:pt x="1560" y="1810"/>
                    </a:lnTo>
                    <a:lnTo>
                      <a:pt x="1569" y="1792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87" y="1766"/>
                    </a:lnTo>
                    <a:lnTo>
                      <a:pt x="1587" y="1766"/>
                    </a:lnTo>
                    <a:lnTo>
                      <a:pt x="1596" y="1757"/>
                    </a:lnTo>
                    <a:lnTo>
                      <a:pt x="1596" y="1757"/>
                    </a:lnTo>
                    <a:lnTo>
                      <a:pt x="1596" y="1748"/>
                    </a:lnTo>
                    <a:lnTo>
                      <a:pt x="1596" y="1748"/>
                    </a:lnTo>
                    <a:lnTo>
                      <a:pt x="1605" y="1739"/>
                    </a:lnTo>
                    <a:lnTo>
                      <a:pt x="1613" y="1730"/>
                    </a:lnTo>
                    <a:lnTo>
                      <a:pt x="1613" y="1730"/>
                    </a:lnTo>
                    <a:lnTo>
                      <a:pt x="1613" y="1713"/>
                    </a:lnTo>
                    <a:lnTo>
                      <a:pt x="1613" y="1713"/>
                    </a:lnTo>
                    <a:lnTo>
                      <a:pt x="1605" y="1713"/>
                    </a:lnTo>
                    <a:lnTo>
                      <a:pt x="1605" y="1713"/>
                    </a:lnTo>
                    <a:lnTo>
                      <a:pt x="1560" y="1669"/>
                    </a:lnTo>
                    <a:lnTo>
                      <a:pt x="1560" y="1669"/>
                    </a:lnTo>
                    <a:lnTo>
                      <a:pt x="1543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16" y="1660"/>
                    </a:lnTo>
                    <a:lnTo>
                      <a:pt x="1516" y="1660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80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27"/>
                    </a:lnTo>
                    <a:lnTo>
                      <a:pt x="1543" y="1510"/>
                    </a:lnTo>
                    <a:lnTo>
                      <a:pt x="1543" y="1510"/>
                    </a:lnTo>
                    <a:lnTo>
                      <a:pt x="1552" y="1510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9" y="1483"/>
                    </a:lnTo>
                    <a:lnTo>
                      <a:pt x="1569" y="1483"/>
                    </a:lnTo>
                    <a:lnTo>
                      <a:pt x="1587" y="1483"/>
                    </a:lnTo>
                    <a:lnTo>
                      <a:pt x="1587" y="1466"/>
                    </a:lnTo>
                    <a:lnTo>
                      <a:pt x="1587" y="1466"/>
                    </a:lnTo>
                    <a:lnTo>
                      <a:pt x="1596" y="1466"/>
                    </a:lnTo>
                    <a:lnTo>
                      <a:pt x="1596" y="1466"/>
                    </a:lnTo>
                    <a:lnTo>
                      <a:pt x="1605" y="1448"/>
                    </a:lnTo>
                    <a:lnTo>
                      <a:pt x="1605" y="1448"/>
                    </a:lnTo>
                    <a:lnTo>
                      <a:pt x="1631" y="1439"/>
                    </a:lnTo>
                    <a:lnTo>
                      <a:pt x="1631" y="1439"/>
                    </a:lnTo>
                    <a:lnTo>
                      <a:pt x="1631" y="1430"/>
                    </a:lnTo>
                    <a:lnTo>
                      <a:pt x="1631" y="1430"/>
                    </a:lnTo>
                    <a:lnTo>
                      <a:pt x="1640" y="1430"/>
                    </a:lnTo>
                    <a:lnTo>
                      <a:pt x="1640" y="1430"/>
                    </a:lnTo>
                    <a:lnTo>
                      <a:pt x="1649" y="1421"/>
                    </a:lnTo>
                    <a:lnTo>
                      <a:pt x="1649" y="1421"/>
                    </a:lnTo>
                    <a:lnTo>
                      <a:pt x="1666" y="1413"/>
                    </a:lnTo>
                    <a:lnTo>
                      <a:pt x="1666" y="1413"/>
                    </a:lnTo>
                    <a:lnTo>
                      <a:pt x="1702" y="1386"/>
                    </a:lnTo>
                    <a:lnTo>
                      <a:pt x="1737" y="1369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33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37" y="1307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63" y="1280"/>
                    </a:lnTo>
                    <a:lnTo>
                      <a:pt x="1763" y="1263"/>
                    </a:lnTo>
                    <a:lnTo>
                      <a:pt x="1763" y="1263"/>
                    </a:lnTo>
                    <a:lnTo>
                      <a:pt x="1772" y="1254"/>
                    </a:lnTo>
                    <a:lnTo>
                      <a:pt x="1772" y="1254"/>
                    </a:lnTo>
                    <a:lnTo>
                      <a:pt x="1799" y="1227"/>
                    </a:lnTo>
                    <a:lnTo>
                      <a:pt x="1807" y="1227"/>
                    </a:lnTo>
                    <a:lnTo>
                      <a:pt x="1807" y="1227"/>
                    </a:lnTo>
                    <a:lnTo>
                      <a:pt x="1816" y="1218"/>
                    </a:lnTo>
                    <a:lnTo>
                      <a:pt x="1825" y="1218"/>
                    </a:lnTo>
                    <a:lnTo>
                      <a:pt x="1825" y="1218"/>
                    </a:lnTo>
                    <a:lnTo>
                      <a:pt x="1834" y="1218"/>
                    </a:lnTo>
                    <a:lnTo>
                      <a:pt x="1834" y="1218"/>
                    </a:lnTo>
                    <a:lnTo>
                      <a:pt x="1860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96" y="1227"/>
                    </a:lnTo>
                    <a:lnTo>
                      <a:pt x="1896" y="1227"/>
                    </a:lnTo>
                    <a:lnTo>
                      <a:pt x="1913" y="1236"/>
                    </a:lnTo>
                    <a:lnTo>
                      <a:pt x="1913" y="1236"/>
                    </a:lnTo>
                    <a:lnTo>
                      <a:pt x="1931" y="1245"/>
                    </a:lnTo>
                    <a:lnTo>
                      <a:pt x="1931" y="1245"/>
                    </a:lnTo>
                    <a:lnTo>
                      <a:pt x="1940" y="1254"/>
                    </a:lnTo>
                    <a:lnTo>
                      <a:pt x="1949" y="1263"/>
                    </a:lnTo>
                    <a:lnTo>
                      <a:pt x="1949" y="1263"/>
                    </a:lnTo>
                    <a:lnTo>
                      <a:pt x="1949" y="1271"/>
                    </a:lnTo>
                    <a:lnTo>
                      <a:pt x="1949" y="1280"/>
                    </a:lnTo>
                    <a:lnTo>
                      <a:pt x="1949" y="1280"/>
                    </a:lnTo>
                    <a:lnTo>
                      <a:pt x="1949" y="1289"/>
                    </a:lnTo>
                    <a:lnTo>
                      <a:pt x="1949" y="1289"/>
                    </a:lnTo>
                    <a:lnTo>
                      <a:pt x="1940" y="1280"/>
                    </a:lnTo>
                    <a:lnTo>
                      <a:pt x="1940" y="1280"/>
                    </a:lnTo>
                    <a:lnTo>
                      <a:pt x="1922" y="1289"/>
                    </a:lnTo>
                    <a:lnTo>
                      <a:pt x="1913" y="1298"/>
                    </a:lnTo>
                    <a:lnTo>
                      <a:pt x="1905" y="1316"/>
                    </a:lnTo>
                    <a:lnTo>
                      <a:pt x="1905" y="1316"/>
                    </a:lnTo>
                    <a:lnTo>
                      <a:pt x="1896" y="1333"/>
                    </a:lnTo>
                    <a:lnTo>
                      <a:pt x="1887" y="1351"/>
                    </a:lnTo>
                    <a:lnTo>
                      <a:pt x="1869" y="1360"/>
                    </a:lnTo>
                    <a:lnTo>
                      <a:pt x="1852" y="1369"/>
                    </a:lnTo>
                    <a:lnTo>
                      <a:pt x="1852" y="1369"/>
                    </a:lnTo>
                    <a:lnTo>
                      <a:pt x="1843" y="1369"/>
                    </a:lnTo>
                    <a:lnTo>
                      <a:pt x="1834" y="1386"/>
                    </a:lnTo>
                    <a:lnTo>
                      <a:pt x="1834" y="1386"/>
                    </a:lnTo>
                    <a:lnTo>
                      <a:pt x="1825" y="1386"/>
                    </a:lnTo>
                    <a:lnTo>
                      <a:pt x="1825" y="1386"/>
                    </a:lnTo>
                    <a:lnTo>
                      <a:pt x="1825" y="1395"/>
                    </a:lnTo>
                    <a:lnTo>
                      <a:pt x="1825" y="1395"/>
                    </a:lnTo>
                    <a:lnTo>
                      <a:pt x="1816" y="1395"/>
                    </a:lnTo>
                    <a:lnTo>
                      <a:pt x="1816" y="1395"/>
                    </a:lnTo>
                    <a:lnTo>
                      <a:pt x="1799" y="1404"/>
                    </a:lnTo>
                    <a:lnTo>
                      <a:pt x="1790" y="1413"/>
                    </a:lnTo>
                    <a:lnTo>
                      <a:pt x="1781" y="1430"/>
                    </a:lnTo>
                    <a:lnTo>
                      <a:pt x="1781" y="1430"/>
                    </a:lnTo>
                    <a:lnTo>
                      <a:pt x="1781" y="1439"/>
                    </a:lnTo>
                    <a:lnTo>
                      <a:pt x="1781" y="1439"/>
                    </a:lnTo>
                    <a:lnTo>
                      <a:pt x="1772" y="1439"/>
                    </a:lnTo>
                    <a:lnTo>
                      <a:pt x="1755" y="1439"/>
                    </a:lnTo>
                    <a:lnTo>
                      <a:pt x="1755" y="1439"/>
                    </a:lnTo>
                    <a:lnTo>
                      <a:pt x="1737" y="1448"/>
                    </a:lnTo>
                    <a:lnTo>
                      <a:pt x="1737" y="1457"/>
                    </a:lnTo>
                    <a:lnTo>
                      <a:pt x="1737" y="1457"/>
                    </a:lnTo>
                    <a:lnTo>
                      <a:pt x="1728" y="1466"/>
                    </a:lnTo>
                    <a:lnTo>
                      <a:pt x="1728" y="1466"/>
                    </a:lnTo>
                    <a:lnTo>
                      <a:pt x="1719" y="1474"/>
                    </a:lnTo>
                    <a:lnTo>
                      <a:pt x="1719" y="1474"/>
                    </a:lnTo>
                    <a:lnTo>
                      <a:pt x="1719" y="1483"/>
                    </a:lnTo>
                    <a:lnTo>
                      <a:pt x="1710" y="1492"/>
                    </a:lnTo>
                    <a:lnTo>
                      <a:pt x="1710" y="1501"/>
                    </a:lnTo>
                    <a:lnTo>
                      <a:pt x="1710" y="1501"/>
                    </a:lnTo>
                    <a:lnTo>
                      <a:pt x="1719" y="1519"/>
                    </a:lnTo>
                    <a:lnTo>
                      <a:pt x="1719" y="1519"/>
                    </a:lnTo>
                    <a:lnTo>
                      <a:pt x="1719" y="1527"/>
                    </a:lnTo>
                    <a:lnTo>
                      <a:pt x="1719" y="1527"/>
                    </a:lnTo>
                    <a:lnTo>
                      <a:pt x="1728" y="1545"/>
                    </a:lnTo>
                    <a:lnTo>
                      <a:pt x="1728" y="1554"/>
                    </a:lnTo>
                    <a:lnTo>
                      <a:pt x="1728" y="1554"/>
                    </a:lnTo>
                    <a:lnTo>
                      <a:pt x="1728" y="1563"/>
                    </a:lnTo>
                    <a:lnTo>
                      <a:pt x="1728" y="1563"/>
                    </a:lnTo>
                    <a:lnTo>
                      <a:pt x="1737" y="1589"/>
                    </a:lnTo>
                    <a:lnTo>
                      <a:pt x="1746" y="1598"/>
                    </a:lnTo>
                    <a:lnTo>
                      <a:pt x="1737" y="1616"/>
                    </a:lnTo>
                    <a:lnTo>
                      <a:pt x="1737" y="1625"/>
                    </a:lnTo>
                    <a:lnTo>
                      <a:pt x="1737" y="1625"/>
                    </a:lnTo>
                    <a:lnTo>
                      <a:pt x="1719" y="1651"/>
                    </a:lnTo>
                    <a:lnTo>
                      <a:pt x="1719" y="1651"/>
                    </a:lnTo>
                    <a:lnTo>
                      <a:pt x="1719" y="1660"/>
                    </a:lnTo>
                    <a:lnTo>
                      <a:pt x="1719" y="1669"/>
                    </a:lnTo>
                    <a:lnTo>
                      <a:pt x="1719" y="1669"/>
                    </a:lnTo>
                    <a:lnTo>
                      <a:pt x="1728" y="1677"/>
                    </a:lnTo>
                    <a:lnTo>
                      <a:pt x="1737" y="1677"/>
                    </a:lnTo>
                    <a:lnTo>
                      <a:pt x="1737" y="1677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90" y="1704"/>
                    </a:lnTo>
                    <a:lnTo>
                      <a:pt x="1790" y="1704"/>
                    </a:lnTo>
                    <a:lnTo>
                      <a:pt x="1790" y="1713"/>
                    </a:lnTo>
                    <a:lnTo>
                      <a:pt x="1790" y="1713"/>
                    </a:lnTo>
                    <a:lnTo>
                      <a:pt x="1799" y="1713"/>
                    </a:lnTo>
                    <a:lnTo>
                      <a:pt x="1799" y="1713"/>
                    </a:lnTo>
                    <a:lnTo>
                      <a:pt x="1807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34" y="1722"/>
                    </a:lnTo>
                    <a:lnTo>
                      <a:pt x="1834" y="1722"/>
                    </a:lnTo>
                    <a:lnTo>
                      <a:pt x="1852" y="1730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87" y="1730"/>
                    </a:lnTo>
                    <a:lnTo>
                      <a:pt x="1887" y="1730"/>
                    </a:lnTo>
                    <a:lnTo>
                      <a:pt x="1975" y="1713"/>
                    </a:lnTo>
                    <a:lnTo>
                      <a:pt x="1975" y="1713"/>
                    </a:lnTo>
                    <a:lnTo>
                      <a:pt x="2019" y="1695"/>
                    </a:lnTo>
                    <a:lnTo>
                      <a:pt x="2055" y="1695"/>
                    </a:lnTo>
                    <a:lnTo>
                      <a:pt x="2055" y="1695"/>
                    </a:lnTo>
                    <a:lnTo>
                      <a:pt x="2081" y="1695"/>
                    </a:lnTo>
                    <a:lnTo>
                      <a:pt x="2081" y="1695"/>
                    </a:lnTo>
                    <a:lnTo>
                      <a:pt x="2099" y="1695"/>
                    </a:lnTo>
                    <a:lnTo>
                      <a:pt x="2107" y="1686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25" y="1686"/>
                    </a:lnTo>
                    <a:lnTo>
                      <a:pt x="2125" y="1686"/>
                    </a:lnTo>
                    <a:lnTo>
                      <a:pt x="2143" y="1713"/>
                    </a:lnTo>
                    <a:lnTo>
                      <a:pt x="2143" y="1713"/>
                    </a:lnTo>
                    <a:lnTo>
                      <a:pt x="2152" y="1722"/>
                    </a:lnTo>
                    <a:lnTo>
                      <a:pt x="2152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34" y="1722"/>
                    </a:lnTo>
                    <a:lnTo>
                      <a:pt x="2134" y="1722"/>
                    </a:lnTo>
                    <a:lnTo>
                      <a:pt x="2134" y="1730"/>
                    </a:lnTo>
                    <a:lnTo>
                      <a:pt x="2134" y="1730"/>
                    </a:lnTo>
                    <a:lnTo>
                      <a:pt x="2116" y="1730"/>
                    </a:lnTo>
                    <a:lnTo>
                      <a:pt x="2116" y="1730"/>
                    </a:lnTo>
                    <a:lnTo>
                      <a:pt x="2099" y="1739"/>
                    </a:lnTo>
                    <a:lnTo>
                      <a:pt x="2090" y="1748"/>
                    </a:lnTo>
                    <a:lnTo>
                      <a:pt x="2090" y="1748"/>
                    </a:lnTo>
                    <a:lnTo>
                      <a:pt x="2090" y="1757"/>
                    </a:lnTo>
                    <a:lnTo>
                      <a:pt x="2090" y="1757"/>
                    </a:lnTo>
                    <a:lnTo>
                      <a:pt x="2063" y="1757"/>
                    </a:lnTo>
                    <a:lnTo>
                      <a:pt x="2063" y="1757"/>
                    </a:lnTo>
                    <a:lnTo>
                      <a:pt x="2037" y="1748"/>
                    </a:lnTo>
                    <a:lnTo>
                      <a:pt x="2002" y="1748"/>
                    </a:lnTo>
                    <a:lnTo>
                      <a:pt x="2002" y="1748"/>
                    </a:lnTo>
                    <a:lnTo>
                      <a:pt x="1966" y="1757"/>
                    </a:lnTo>
                    <a:lnTo>
                      <a:pt x="1966" y="1757"/>
                    </a:lnTo>
                    <a:lnTo>
                      <a:pt x="1931" y="1757"/>
                    </a:lnTo>
                    <a:lnTo>
                      <a:pt x="1896" y="1766"/>
                    </a:lnTo>
                    <a:lnTo>
                      <a:pt x="1896" y="1766"/>
                    </a:lnTo>
                    <a:lnTo>
                      <a:pt x="1887" y="1775"/>
                    </a:lnTo>
                    <a:lnTo>
                      <a:pt x="1887" y="1775"/>
                    </a:lnTo>
                    <a:lnTo>
                      <a:pt x="1878" y="1783"/>
                    </a:lnTo>
                    <a:lnTo>
                      <a:pt x="1878" y="1783"/>
                    </a:lnTo>
                    <a:lnTo>
                      <a:pt x="1869" y="1783"/>
                    </a:lnTo>
                    <a:lnTo>
                      <a:pt x="1869" y="1783"/>
                    </a:lnTo>
                    <a:lnTo>
                      <a:pt x="1860" y="1792"/>
                    </a:lnTo>
                    <a:lnTo>
                      <a:pt x="1860" y="1792"/>
                    </a:lnTo>
                    <a:lnTo>
                      <a:pt x="1860" y="1810"/>
                    </a:lnTo>
                    <a:lnTo>
                      <a:pt x="1860" y="1819"/>
                    </a:lnTo>
                    <a:lnTo>
                      <a:pt x="1860" y="1819"/>
                    </a:lnTo>
                    <a:lnTo>
                      <a:pt x="1869" y="1819"/>
                    </a:lnTo>
                    <a:lnTo>
                      <a:pt x="1869" y="1819"/>
                    </a:lnTo>
                    <a:lnTo>
                      <a:pt x="1869" y="1845"/>
                    </a:lnTo>
                    <a:lnTo>
                      <a:pt x="1869" y="1845"/>
                    </a:lnTo>
                    <a:lnTo>
                      <a:pt x="1878" y="1854"/>
                    </a:lnTo>
                    <a:lnTo>
                      <a:pt x="1878" y="1854"/>
                    </a:lnTo>
                    <a:lnTo>
                      <a:pt x="1896" y="1872"/>
                    </a:lnTo>
                    <a:lnTo>
                      <a:pt x="1905" y="1872"/>
                    </a:lnTo>
                    <a:lnTo>
                      <a:pt x="1913" y="1872"/>
                    </a:lnTo>
                    <a:lnTo>
                      <a:pt x="1913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81"/>
                    </a:lnTo>
                    <a:lnTo>
                      <a:pt x="1905" y="1881"/>
                    </a:lnTo>
                    <a:lnTo>
                      <a:pt x="1905" y="1881"/>
                    </a:lnTo>
                    <a:lnTo>
                      <a:pt x="1896" y="1881"/>
                    </a:lnTo>
                    <a:lnTo>
                      <a:pt x="1896" y="1881"/>
                    </a:lnTo>
                    <a:lnTo>
                      <a:pt x="1887" y="1898"/>
                    </a:lnTo>
                    <a:lnTo>
                      <a:pt x="1887" y="1907"/>
                    </a:lnTo>
                    <a:lnTo>
                      <a:pt x="1887" y="1907"/>
                    </a:lnTo>
                    <a:lnTo>
                      <a:pt x="1887" y="1916"/>
                    </a:lnTo>
                    <a:lnTo>
                      <a:pt x="1887" y="1942"/>
                    </a:lnTo>
                    <a:lnTo>
                      <a:pt x="1887" y="1942"/>
                    </a:lnTo>
                    <a:lnTo>
                      <a:pt x="1887" y="1951"/>
                    </a:lnTo>
                    <a:lnTo>
                      <a:pt x="1869" y="1960"/>
                    </a:lnTo>
                    <a:lnTo>
                      <a:pt x="1852" y="1960"/>
                    </a:lnTo>
                    <a:lnTo>
                      <a:pt x="1852" y="1960"/>
                    </a:lnTo>
                    <a:lnTo>
                      <a:pt x="1834" y="1942"/>
                    </a:lnTo>
                    <a:lnTo>
                      <a:pt x="1825" y="1916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799" y="1889"/>
                    </a:lnTo>
                    <a:lnTo>
                      <a:pt x="1799" y="1889"/>
                    </a:lnTo>
                    <a:lnTo>
                      <a:pt x="1790" y="1889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55" y="1916"/>
                    </a:lnTo>
                    <a:lnTo>
                      <a:pt x="1755" y="1916"/>
                    </a:lnTo>
                    <a:lnTo>
                      <a:pt x="1746" y="1925"/>
                    </a:lnTo>
                    <a:lnTo>
                      <a:pt x="1746" y="1925"/>
                    </a:lnTo>
                    <a:lnTo>
                      <a:pt x="1728" y="1933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19" y="1951"/>
                    </a:lnTo>
                    <a:lnTo>
                      <a:pt x="1719" y="1951"/>
                    </a:lnTo>
                    <a:lnTo>
                      <a:pt x="1719" y="1960"/>
                    </a:lnTo>
                    <a:lnTo>
                      <a:pt x="1719" y="1960"/>
                    </a:lnTo>
                    <a:lnTo>
                      <a:pt x="1719" y="1969"/>
                    </a:lnTo>
                    <a:lnTo>
                      <a:pt x="1719" y="1969"/>
                    </a:lnTo>
                    <a:lnTo>
                      <a:pt x="1702" y="1986"/>
                    </a:lnTo>
                    <a:lnTo>
                      <a:pt x="1702" y="2004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9"/>
                    </a:lnTo>
                    <a:lnTo>
                      <a:pt x="1710" y="2039"/>
                    </a:lnTo>
                    <a:lnTo>
                      <a:pt x="1719" y="2066"/>
                    </a:lnTo>
                    <a:lnTo>
                      <a:pt x="1710" y="2075"/>
                    </a:lnTo>
                    <a:lnTo>
                      <a:pt x="1710" y="2075"/>
                    </a:lnTo>
                    <a:lnTo>
                      <a:pt x="1702" y="2084"/>
                    </a:lnTo>
                    <a:lnTo>
                      <a:pt x="1702" y="2092"/>
                    </a:lnTo>
                    <a:lnTo>
                      <a:pt x="1702" y="2092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0" y="2119"/>
                    </a:lnTo>
                    <a:lnTo>
                      <a:pt x="1710" y="2119"/>
                    </a:lnTo>
                    <a:lnTo>
                      <a:pt x="1702" y="2128"/>
                    </a:lnTo>
                    <a:lnTo>
                      <a:pt x="1702" y="2128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693" y="2154"/>
                    </a:lnTo>
                    <a:lnTo>
                      <a:pt x="1693" y="2154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75" y="2163"/>
                    </a:lnTo>
                    <a:lnTo>
                      <a:pt x="1675" y="2163"/>
                    </a:lnTo>
                    <a:lnTo>
                      <a:pt x="1657" y="2154"/>
                    </a:lnTo>
                    <a:lnTo>
                      <a:pt x="1657" y="2154"/>
                    </a:lnTo>
                    <a:lnTo>
                      <a:pt x="1640" y="2154"/>
                    </a:lnTo>
                    <a:lnTo>
                      <a:pt x="1640" y="2154"/>
                    </a:lnTo>
                    <a:lnTo>
                      <a:pt x="1631" y="2154"/>
                    </a:lnTo>
                    <a:lnTo>
                      <a:pt x="1631" y="2154"/>
                    </a:lnTo>
                    <a:lnTo>
                      <a:pt x="1613" y="2163"/>
                    </a:lnTo>
                    <a:lnTo>
                      <a:pt x="1605" y="2163"/>
                    </a:lnTo>
                    <a:lnTo>
                      <a:pt x="1605" y="2163"/>
                    </a:lnTo>
                    <a:lnTo>
                      <a:pt x="1596" y="2163"/>
                    </a:lnTo>
                    <a:lnTo>
                      <a:pt x="1587" y="2145"/>
                    </a:lnTo>
                    <a:lnTo>
                      <a:pt x="1587" y="2145"/>
                    </a:lnTo>
                    <a:lnTo>
                      <a:pt x="1578" y="2128"/>
                    </a:lnTo>
                    <a:lnTo>
                      <a:pt x="1569" y="2128"/>
                    </a:lnTo>
                    <a:lnTo>
                      <a:pt x="1569" y="2128"/>
                    </a:lnTo>
                    <a:lnTo>
                      <a:pt x="1507" y="2137"/>
                    </a:lnTo>
                    <a:lnTo>
                      <a:pt x="1472" y="2145"/>
                    </a:lnTo>
                    <a:lnTo>
                      <a:pt x="1446" y="2172"/>
                    </a:lnTo>
                    <a:lnTo>
                      <a:pt x="1446" y="2172"/>
                    </a:lnTo>
                    <a:lnTo>
                      <a:pt x="1428" y="2181"/>
                    </a:lnTo>
                    <a:lnTo>
                      <a:pt x="1402" y="2181"/>
                    </a:lnTo>
                    <a:lnTo>
                      <a:pt x="1402" y="2181"/>
                    </a:lnTo>
                    <a:lnTo>
                      <a:pt x="1393" y="2189"/>
                    </a:lnTo>
                    <a:lnTo>
                      <a:pt x="1375" y="2189"/>
                    </a:lnTo>
                    <a:lnTo>
                      <a:pt x="1375" y="2189"/>
                    </a:lnTo>
                    <a:lnTo>
                      <a:pt x="1357" y="2189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49" y="2198"/>
                    </a:lnTo>
                    <a:lnTo>
                      <a:pt x="1349" y="2198"/>
                    </a:lnTo>
                    <a:lnTo>
                      <a:pt x="1349" y="2189"/>
                    </a:lnTo>
                    <a:lnTo>
                      <a:pt x="1340" y="2181"/>
                    </a:lnTo>
                    <a:lnTo>
                      <a:pt x="1313" y="2181"/>
                    </a:lnTo>
                    <a:lnTo>
                      <a:pt x="1322" y="2181"/>
                    </a:lnTo>
                    <a:lnTo>
                      <a:pt x="1322" y="2181"/>
                    </a:lnTo>
                    <a:lnTo>
                      <a:pt x="1322" y="2163"/>
                    </a:lnTo>
                    <a:lnTo>
                      <a:pt x="1313" y="2154"/>
                    </a:lnTo>
                    <a:lnTo>
                      <a:pt x="1313" y="2154"/>
                    </a:lnTo>
                    <a:lnTo>
                      <a:pt x="1305" y="2154"/>
                    </a:lnTo>
                    <a:lnTo>
                      <a:pt x="1296" y="2154"/>
                    </a:lnTo>
                    <a:lnTo>
                      <a:pt x="1296" y="2154"/>
                    </a:lnTo>
                    <a:lnTo>
                      <a:pt x="1278" y="2163"/>
                    </a:lnTo>
                    <a:lnTo>
                      <a:pt x="1269" y="2163"/>
                    </a:lnTo>
                    <a:lnTo>
                      <a:pt x="1269" y="2163"/>
                    </a:lnTo>
                    <a:lnTo>
                      <a:pt x="1252" y="2163"/>
                    </a:lnTo>
                    <a:lnTo>
                      <a:pt x="1225" y="2181"/>
                    </a:lnTo>
                    <a:lnTo>
                      <a:pt x="1225" y="2181"/>
                    </a:lnTo>
                    <a:lnTo>
                      <a:pt x="1207" y="2189"/>
                    </a:lnTo>
                    <a:lnTo>
                      <a:pt x="1207" y="2189"/>
                    </a:lnTo>
                    <a:lnTo>
                      <a:pt x="1207" y="2198"/>
                    </a:lnTo>
                    <a:lnTo>
                      <a:pt x="1207" y="2198"/>
                    </a:lnTo>
                    <a:lnTo>
                      <a:pt x="1199" y="2198"/>
                    </a:lnTo>
                    <a:lnTo>
                      <a:pt x="1199" y="2198"/>
                    </a:lnTo>
                    <a:lnTo>
                      <a:pt x="1190" y="2207"/>
                    </a:lnTo>
                    <a:lnTo>
                      <a:pt x="1190" y="2207"/>
                    </a:lnTo>
                    <a:lnTo>
                      <a:pt x="1181" y="2198"/>
                    </a:lnTo>
                    <a:lnTo>
                      <a:pt x="1181" y="2198"/>
                    </a:lnTo>
                    <a:lnTo>
                      <a:pt x="1172" y="2198"/>
                    </a:lnTo>
                    <a:lnTo>
                      <a:pt x="1172" y="2198"/>
                    </a:lnTo>
                    <a:lnTo>
                      <a:pt x="1181" y="2189"/>
                    </a:lnTo>
                    <a:lnTo>
                      <a:pt x="1181" y="2181"/>
                    </a:lnTo>
                    <a:lnTo>
                      <a:pt x="1181" y="2181"/>
                    </a:lnTo>
                    <a:lnTo>
                      <a:pt x="1172" y="2172"/>
                    </a:lnTo>
                    <a:lnTo>
                      <a:pt x="1163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37" y="2172"/>
                    </a:lnTo>
                    <a:lnTo>
                      <a:pt x="1120" y="2163"/>
                    </a:lnTo>
                    <a:lnTo>
                      <a:pt x="1120" y="2163"/>
                    </a:lnTo>
                    <a:lnTo>
                      <a:pt x="1120" y="2154"/>
                    </a:lnTo>
                    <a:lnTo>
                      <a:pt x="1120" y="2154"/>
                    </a:lnTo>
                    <a:lnTo>
                      <a:pt x="1120" y="2145"/>
                    </a:lnTo>
                    <a:lnTo>
                      <a:pt x="1103" y="2137"/>
                    </a:lnTo>
                    <a:lnTo>
                      <a:pt x="1103" y="2137"/>
                    </a:lnTo>
                    <a:lnTo>
                      <a:pt x="1103" y="2128"/>
                    </a:lnTo>
                    <a:lnTo>
                      <a:pt x="1103" y="2128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11" y="2128"/>
                    </a:lnTo>
                    <a:lnTo>
                      <a:pt x="1111" y="2128"/>
                    </a:lnTo>
                    <a:lnTo>
                      <a:pt x="1129" y="2137"/>
                    </a:lnTo>
                    <a:lnTo>
                      <a:pt x="1137" y="2137"/>
                    </a:lnTo>
                    <a:lnTo>
                      <a:pt x="1137" y="2137"/>
                    </a:lnTo>
                    <a:lnTo>
                      <a:pt x="1155" y="2137"/>
                    </a:lnTo>
                    <a:lnTo>
                      <a:pt x="1163" y="2128"/>
                    </a:lnTo>
                    <a:lnTo>
                      <a:pt x="1163" y="2128"/>
                    </a:lnTo>
                    <a:lnTo>
                      <a:pt x="1163" y="2119"/>
                    </a:lnTo>
                    <a:lnTo>
                      <a:pt x="1163" y="2119"/>
                    </a:lnTo>
                    <a:lnTo>
                      <a:pt x="1163" y="2092"/>
                    </a:lnTo>
                    <a:lnTo>
                      <a:pt x="1155" y="2075"/>
                    </a:lnTo>
                    <a:lnTo>
                      <a:pt x="1155" y="2075"/>
                    </a:lnTo>
                    <a:lnTo>
                      <a:pt x="1137" y="2075"/>
                    </a:lnTo>
                    <a:lnTo>
                      <a:pt x="1129" y="2075"/>
                    </a:lnTo>
                    <a:lnTo>
                      <a:pt x="1129" y="2075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66"/>
                    </a:lnTo>
                    <a:lnTo>
                      <a:pt x="1120" y="2066"/>
                    </a:lnTo>
                    <a:lnTo>
                      <a:pt x="1129" y="2057"/>
                    </a:lnTo>
                    <a:lnTo>
                      <a:pt x="1129" y="2057"/>
                    </a:lnTo>
                    <a:lnTo>
                      <a:pt x="1137" y="2048"/>
                    </a:lnTo>
                    <a:lnTo>
                      <a:pt x="1137" y="2048"/>
                    </a:lnTo>
                    <a:lnTo>
                      <a:pt x="1146" y="2048"/>
                    </a:lnTo>
                    <a:lnTo>
                      <a:pt x="1155" y="2048"/>
                    </a:lnTo>
                    <a:lnTo>
                      <a:pt x="1155" y="2048"/>
                    </a:lnTo>
                    <a:lnTo>
                      <a:pt x="1163" y="2039"/>
                    </a:lnTo>
                    <a:lnTo>
                      <a:pt x="1172" y="2031"/>
                    </a:lnTo>
                    <a:lnTo>
                      <a:pt x="1172" y="2031"/>
                    </a:lnTo>
                    <a:lnTo>
                      <a:pt x="1172" y="2022"/>
                    </a:lnTo>
                    <a:lnTo>
                      <a:pt x="1163" y="2013"/>
                    </a:lnTo>
                    <a:lnTo>
                      <a:pt x="1163" y="2013"/>
                    </a:lnTo>
                    <a:lnTo>
                      <a:pt x="1137" y="1995"/>
                    </a:lnTo>
                    <a:lnTo>
                      <a:pt x="1137" y="1995"/>
                    </a:lnTo>
                    <a:lnTo>
                      <a:pt x="1137" y="1986"/>
                    </a:lnTo>
                    <a:lnTo>
                      <a:pt x="1137" y="1986"/>
                    </a:lnTo>
                    <a:lnTo>
                      <a:pt x="1137" y="1978"/>
                    </a:lnTo>
                    <a:lnTo>
                      <a:pt x="1137" y="1978"/>
                    </a:lnTo>
                    <a:lnTo>
                      <a:pt x="1137" y="1969"/>
                    </a:lnTo>
                    <a:lnTo>
                      <a:pt x="1137" y="1969"/>
                    </a:lnTo>
                    <a:lnTo>
                      <a:pt x="1155" y="1951"/>
                    </a:lnTo>
                    <a:lnTo>
                      <a:pt x="1155" y="1933"/>
                    </a:lnTo>
                    <a:lnTo>
                      <a:pt x="1155" y="1933"/>
                    </a:lnTo>
                    <a:lnTo>
                      <a:pt x="1146" y="1916"/>
                    </a:lnTo>
                    <a:lnTo>
                      <a:pt x="1146" y="1916"/>
                    </a:lnTo>
                    <a:lnTo>
                      <a:pt x="1137" y="1907"/>
                    </a:lnTo>
                    <a:lnTo>
                      <a:pt x="1129" y="1907"/>
                    </a:lnTo>
                    <a:lnTo>
                      <a:pt x="1129" y="1907"/>
                    </a:lnTo>
                    <a:lnTo>
                      <a:pt x="1103" y="1916"/>
                    </a:lnTo>
                    <a:lnTo>
                      <a:pt x="1094" y="1925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76" y="1951"/>
                    </a:lnTo>
                    <a:lnTo>
                      <a:pt x="1076" y="1951"/>
                    </a:lnTo>
                    <a:lnTo>
                      <a:pt x="1067" y="1951"/>
                    </a:lnTo>
                    <a:lnTo>
                      <a:pt x="1059" y="1960"/>
                    </a:lnTo>
                    <a:lnTo>
                      <a:pt x="1059" y="1960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59" y="1969"/>
                    </a:lnTo>
                    <a:lnTo>
                      <a:pt x="1059" y="1969"/>
                    </a:lnTo>
                    <a:lnTo>
                      <a:pt x="1050" y="1960"/>
                    </a:lnTo>
                    <a:lnTo>
                      <a:pt x="1032" y="1960"/>
                    </a:lnTo>
                    <a:lnTo>
                      <a:pt x="1032" y="1960"/>
                    </a:lnTo>
                    <a:lnTo>
                      <a:pt x="1014" y="1969"/>
                    </a:lnTo>
                    <a:lnTo>
                      <a:pt x="1014" y="1978"/>
                    </a:lnTo>
                    <a:lnTo>
                      <a:pt x="1014" y="1978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997" y="1995"/>
                    </a:lnTo>
                    <a:lnTo>
                      <a:pt x="997" y="1995"/>
                    </a:lnTo>
                    <a:lnTo>
                      <a:pt x="997" y="2004"/>
                    </a:lnTo>
                    <a:lnTo>
                      <a:pt x="997" y="2004"/>
                    </a:lnTo>
                    <a:lnTo>
                      <a:pt x="997" y="2013"/>
                    </a:lnTo>
                    <a:lnTo>
                      <a:pt x="997" y="2031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1006" y="2084"/>
                    </a:lnTo>
                    <a:lnTo>
                      <a:pt x="1006" y="2084"/>
                    </a:lnTo>
                    <a:lnTo>
                      <a:pt x="1014" y="2092"/>
                    </a:lnTo>
                    <a:lnTo>
                      <a:pt x="1014" y="2092"/>
                    </a:lnTo>
                    <a:lnTo>
                      <a:pt x="1014" y="2101"/>
                    </a:lnTo>
                    <a:lnTo>
                      <a:pt x="1014" y="2101"/>
                    </a:lnTo>
                    <a:lnTo>
                      <a:pt x="1023" y="2110"/>
                    </a:lnTo>
                    <a:lnTo>
                      <a:pt x="1023" y="2110"/>
                    </a:lnTo>
                    <a:lnTo>
                      <a:pt x="1023" y="2119"/>
                    </a:lnTo>
                    <a:lnTo>
                      <a:pt x="1023" y="2119"/>
                    </a:lnTo>
                    <a:lnTo>
                      <a:pt x="1023" y="2128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81"/>
                    </a:lnTo>
                    <a:lnTo>
                      <a:pt x="1050" y="2207"/>
                    </a:lnTo>
                    <a:lnTo>
                      <a:pt x="1050" y="2207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41" y="2225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06" y="2225"/>
                    </a:lnTo>
                    <a:lnTo>
                      <a:pt x="1006" y="2225"/>
                    </a:lnTo>
                    <a:lnTo>
                      <a:pt x="997" y="2225"/>
                    </a:lnTo>
                    <a:lnTo>
                      <a:pt x="997" y="2225"/>
                    </a:lnTo>
                    <a:lnTo>
                      <a:pt x="997" y="2216"/>
                    </a:lnTo>
                    <a:lnTo>
                      <a:pt x="961" y="2216"/>
                    </a:lnTo>
                    <a:lnTo>
                      <a:pt x="961" y="2216"/>
                    </a:lnTo>
                    <a:lnTo>
                      <a:pt x="953" y="2225"/>
                    </a:lnTo>
                    <a:lnTo>
                      <a:pt x="944" y="2234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35" y="2242"/>
                    </a:lnTo>
                    <a:lnTo>
                      <a:pt x="935" y="2242"/>
                    </a:lnTo>
                    <a:lnTo>
                      <a:pt x="917" y="2242"/>
                    </a:lnTo>
                    <a:lnTo>
                      <a:pt x="882" y="2242"/>
                    </a:lnTo>
                    <a:lnTo>
                      <a:pt x="882" y="2242"/>
                    </a:lnTo>
                    <a:lnTo>
                      <a:pt x="856" y="2260"/>
                    </a:lnTo>
                    <a:lnTo>
                      <a:pt x="847" y="2269"/>
                    </a:lnTo>
                    <a:lnTo>
                      <a:pt x="847" y="2269"/>
                    </a:lnTo>
                    <a:lnTo>
                      <a:pt x="847" y="2278"/>
                    </a:lnTo>
                    <a:lnTo>
                      <a:pt x="847" y="2287"/>
                    </a:lnTo>
                    <a:lnTo>
                      <a:pt x="847" y="2287"/>
                    </a:lnTo>
                    <a:lnTo>
                      <a:pt x="847" y="2295"/>
                    </a:lnTo>
                    <a:lnTo>
                      <a:pt x="847" y="2295"/>
                    </a:lnTo>
                    <a:lnTo>
                      <a:pt x="838" y="2295"/>
                    </a:lnTo>
                    <a:lnTo>
                      <a:pt x="838" y="2295"/>
                    </a:lnTo>
                    <a:lnTo>
                      <a:pt x="838" y="2278"/>
                    </a:lnTo>
                    <a:lnTo>
                      <a:pt x="820" y="2278"/>
                    </a:lnTo>
                    <a:lnTo>
                      <a:pt x="820" y="2278"/>
                    </a:lnTo>
                    <a:lnTo>
                      <a:pt x="803" y="2287"/>
                    </a:lnTo>
                    <a:lnTo>
                      <a:pt x="803" y="2287"/>
                    </a:lnTo>
                    <a:lnTo>
                      <a:pt x="794" y="2295"/>
                    </a:lnTo>
                    <a:lnTo>
                      <a:pt x="794" y="2304"/>
                    </a:lnTo>
                    <a:lnTo>
                      <a:pt x="794" y="2304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85" y="2322"/>
                    </a:lnTo>
                    <a:lnTo>
                      <a:pt x="785" y="2322"/>
                    </a:lnTo>
                    <a:lnTo>
                      <a:pt x="776" y="2331"/>
                    </a:lnTo>
                    <a:lnTo>
                      <a:pt x="767" y="2348"/>
                    </a:lnTo>
                    <a:lnTo>
                      <a:pt x="767" y="2348"/>
                    </a:lnTo>
                    <a:lnTo>
                      <a:pt x="767" y="2357"/>
                    </a:lnTo>
                    <a:lnTo>
                      <a:pt x="767" y="2357"/>
                    </a:lnTo>
                    <a:lnTo>
                      <a:pt x="759" y="2375"/>
                    </a:lnTo>
                    <a:lnTo>
                      <a:pt x="741" y="2384"/>
                    </a:lnTo>
                    <a:lnTo>
                      <a:pt x="741" y="2384"/>
                    </a:lnTo>
                    <a:lnTo>
                      <a:pt x="732" y="2401"/>
                    </a:lnTo>
                    <a:lnTo>
                      <a:pt x="732" y="2401"/>
                    </a:lnTo>
                    <a:lnTo>
                      <a:pt x="723" y="2401"/>
                    </a:lnTo>
                    <a:lnTo>
                      <a:pt x="723" y="2401"/>
                    </a:lnTo>
                    <a:lnTo>
                      <a:pt x="714" y="2410"/>
                    </a:lnTo>
                    <a:lnTo>
                      <a:pt x="714" y="2410"/>
                    </a:lnTo>
                    <a:lnTo>
                      <a:pt x="706" y="2410"/>
                    </a:lnTo>
                    <a:lnTo>
                      <a:pt x="706" y="2410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70" y="2419"/>
                    </a:lnTo>
                    <a:lnTo>
                      <a:pt x="670" y="2419"/>
                    </a:lnTo>
                    <a:lnTo>
                      <a:pt x="653" y="2419"/>
                    </a:lnTo>
                    <a:lnTo>
                      <a:pt x="644" y="2428"/>
                    </a:lnTo>
                    <a:lnTo>
                      <a:pt x="644" y="2428"/>
                    </a:lnTo>
                    <a:lnTo>
                      <a:pt x="635" y="2454"/>
                    </a:lnTo>
                    <a:lnTo>
                      <a:pt x="635" y="2472"/>
                    </a:lnTo>
                    <a:lnTo>
                      <a:pt x="635" y="2472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09" y="2498"/>
                    </a:lnTo>
                    <a:lnTo>
                      <a:pt x="582" y="2507"/>
                    </a:lnTo>
                    <a:lnTo>
                      <a:pt x="582" y="2507"/>
                    </a:lnTo>
                    <a:lnTo>
                      <a:pt x="556" y="2507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34"/>
                    </a:lnTo>
                    <a:lnTo>
                      <a:pt x="547" y="2534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29" y="2551"/>
                    </a:lnTo>
                    <a:lnTo>
                      <a:pt x="529" y="2551"/>
                    </a:lnTo>
                    <a:lnTo>
                      <a:pt x="503" y="2543"/>
                    </a:lnTo>
                    <a:lnTo>
                      <a:pt x="485" y="2525"/>
                    </a:lnTo>
                    <a:lnTo>
                      <a:pt x="485" y="2525"/>
                    </a:lnTo>
                    <a:lnTo>
                      <a:pt x="476" y="2516"/>
                    </a:lnTo>
                    <a:lnTo>
                      <a:pt x="467" y="2516"/>
                    </a:lnTo>
                    <a:lnTo>
                      <a:pt x="459" y="2516"/>
                    </a:lnTo>
                    <a:lnTo>
                      <a:pt x="459" y="2516"/>
                    </a:lnTo>
                    <a:lnTo>
                      <a:pt x="441" y="2516"/>
                    </a:lnTo>
                    <a:lnTo>
                      <a:pt x="432" y="2525"/>
                    </a:lnTo>
                    <a:lnTo>
                      <a:pt x="423" y="2534"/>
                    </a:lnTo>
                    <a:lnTo>
                      <a:pt x="423" y="2543"/>
                    </a:lnTo>
                    <a:lnTo>
                      <a:pt x="423" y="2543"/>
                    </a:lnTo>
                    <a:lnTo>
                      <a:pt x="432" y="2551"/>
                    </a:lnTo>
                    <a:lnTo>
                      <a:pt x="432" y="2551"/>
                    </a:lnTo>
                    <a:lnTo>
                      <a:pt x="441" y="2578"/>
                    </a:lnTo>
                    <a:lnTo>
                      <a:pt x="450" y="2587"/>
                    </a:lnTo>
                    <a:lnTo>
                      <a:pt x="450" y="2587"/>
                    </a:lnTo>
                    <a:lnTo>
                      <a:pt x="441" y="2596"/>
                    </a:lnTo>
                    <a:lnTo>
                      <a:pt x="441" y="2596"/>
                    </a:lnTo>
                    <a:lnTo>
                      <a:pt x="432" y="2596"/>
                    </a:lnTo>
                    <a:lnTo>
                      <a:pt x="432" y="2596"/>
                    </a:lnTo>
                    <a:lnTo>
                      <a:pt x="414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88" y="2604"/>
                    </a:lnTo>
                    <a:lnTo>
                      <a:pt x="388" y="2604"/>
                    </a:lnTo>
                    <a:lnTo>
                      <a:pt x="388" y="2596"/>
                    </a:lnTo>
                    <a:lnTo>
                      <a:pt x="388" y="2596"/>
                    </a:lnTo>
                    <a:lnTo>
                      <a:pt x="379" y="2596"/>
                    </a:lnTo>
                    <a:lnTo>
                      <a:pt x="370" y="2578"/>
                    </a:lnTo>
                    <a:lnTo>
                      <a:pt x="370" y="2578"/>
                    </a:lnTo>
                    <a:lnTo>
                      <a:pt x="361" y="2578"/>
                    </a:lnTo>
                    <a:lnTo>
                      <a:pt x="361" y="2578"/>
                    </a:lnTo>
                    <a:lnTo>
                      <a:pt x="335" y="2578"/>
                    </a:lnTo>
                    <a:lnTo>
                      <a:pt x="335" y="2578"/>
                    </a:lnTo>
                    <a:lnTo>
                      <a:pt x="326" y="2587"/>
                    </a:lnTo>
                    <a:lnTo>
                      <a:pt x="326" y="2587"/>
                    </a:lnTo>
                    <a:lnTo>
                      <a:pt x="309" y="2587"/>
                    </a:lnTo>
                    <a:lnTo>
                      <a:pt x="309" y="2587"/>
                    </a:lnTo>
                    <a:lnTo>
                      <a:pt x="282" y="2587"/>
                    </a:lnTo>
                    <a:lnTo>
                      <a:pt x="273" y="2596"/>
                    </a:lnTo>
                    <a:lnTo>
                      <a:pt x="273" y="2596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31"/>
                    </a:lnTo>
                    <a:lnTo>
                      <a:pt x="264" y="2631"/>
                    </a:lnTo>
                    <a:lnTo>
                      <a:pt x="273" y="2631"/>
                    </a:lnTo>
                    <a:lnTo>
                      <a:pt x="273" y="2631"/>
                    </a:lnTo>
                    <a:lnTo>
                      <a:pt x="264" y="2649"/>
                    </a:lnTo>
                    <a:lnTo>
                      <a:pt x="264" y="2649"/>
                    </a:lnTo>
                    <a:lnTo>
                      <a:pt x="273" y="2657"/>
                    </a:lnTo>
                    <a:lnTo>
                      <a:pt x="282" y="2666"/>
                    </a:lnTo>
                    <a:lnTo>
                      <a:pt x="282" y="2666"/>
                    </a:lnTo>
                    <a:lnTo>
                      <a:pt x="309" y="2666"/>
                    </a:lnTo>
                    <a:lnTo>
                      <a:pt x="309" y="2666"/>
                    </a:lnTo>
                    <a:lnTo>
                      <a:pt x="326" y="2675"/>
                    </a:lnTo>
                    <a:lnTo>
                      <a:pt x="326" y="2675"/>
                    </a:lnTo>
                    <a:lnTo>
                      <a:pt x="353" y="2684"/>
                    </a:lnTo>
                    <a:lnTo>
                      <a:pt x="353" y="2684"/>
                    </a:lnTo>
                    <a:lnTo>
                      <a:pt x="370" y="2693"/>
                    </a:lnTo>
                    <a:lnTo>
                      <a:pt x="388" y="2693"/>
                    </a:lnTo>
                    <a:lnTo>
                      <a:pt x="388" y="2693"/>
                    </a:lnTo>
                    <a:lnTo>
                      <a:pt x="397" y="2693"/>
                    </a:lnTo>
                    <a:lnTo>
                      <a:pt x="397" y="2693"/>
                    </a:lnTo>
                    <a:lnTo>
                      <a:pt x="414" y="2701"/>
                    </a:lnTo>
                    <a:lnTo>
                      <a:pt x="414" y="2701"/>
                    </a:lnTo>
                    <a:lnTo>
                      <a:pt x="414" y="2710"/>
                    </a:lnTo>
                    <a:lnTo>
                      <a:pt x="414" y="2719"/>
                    </a:lnTo>
                    <a:lnTo>
                      <a:pt x="414" y="2719"/>
                    </a:lnTo>
                    <a:lnTo>
                      <a:pt x="423" y="2737"/>
                    </a:lnTo>
                    <a:lnTo>
                      <a:pt x="432" y="2746"/>
                    </a:lnTo>
                    <a:lnTo>
                      <a:pt x="450" y="2763"/>
                    </a:lnTo>
                    <a:lnTo>
                      <a:pt x="467" y="2763"/>
                    </a:lnTo>
                    <a:lnTo>
                      <a:pt x="467" y="2763"/>
                    </a:lnTo>
                    <a:lnTo>
                      <a:pt x="467" y="2772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99"/>
                    </a:lnTo>
                    <a:lnTo>
                      <a:pt x="476" y="2799"/>
                    </a:lnTo>
                    <a:lnTo>
                      <a:pt x="476" y="2807"/>
                    </a:lnTo>
                    <a:lnTo>
                      <a:pt x="476" y="2807"/>
                    </a:lnTo>
                    <a:lnTo>
                      <a:pt x="476" y="2834"/>
                    </a:lnTo>
                    <a:lnTo>
                      <a:pt x="476" y="2834"/>
                    </a:lnTo>
                    <a:lnTo>
                      <a:pt x="467" y="2852"/>
                    </a:lnTo>
                    <a:lnTo>
                      <a:pt x="467" y="2869"/>
                    </a:lnTo>
                    <a:lnTo>
                      <a:pt x="467" y="2869"/>
                    </a:lnTo>
                    <a:lnTo>
                      <a:pt x="459" y="2913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14" y="2957"/>
                    </a:lnTo>
                    <a:lnTo>
                      <a:pt x="414" y="2957"/>
                    </a:lnTo>
                    <a:lnTo>
                      <a:pt x="344" y="2949"/>
                    </a:lnTo>
                    <a:lnTo>
                      <a:pt x="256" y="2949"/>
                    </a:lnTo>
                    <a:lnTo>
                      <a:pt x="256" y="2949"/>
                    </a:lnTo>
                    <a:lnTo>
                      <a:pt x="220" y="2949"/>
                    </a:lnTo>
                    <a:lnTo>
                      <a:pt x="220" y="2949"/>
                    </a:lnTo>
                    <a:lnTo>
                      <a:pt x="159" y="2949"/>
                    </a:lnTo>
                    <a:lnTo>
                      <a:pt x="159" y="2949"/>
                    </a:lnTo>
                    <a:lnTo>
                      <a:pt x="132" y="2949"/>
                    </a:lnTo>
                    <a:lnTo>
                      <a:pt x="123" y="2940"/>
                    </a:lnTo>
                    <a:lnTo>
                      <a:pt x="114" y="2940"/>
                    </a:lnTo>
                    <a:lnTo>
                      <a:pt x="114" y="2940"/>
                    </a:lnTo>
                    <a:lnTo>
                      <a:pt x="106" y="2931"/>
                    </a:lnTo>
                    <a:lnTo>
                      <a:pt x="106" y="2931"/>
                    </a:lnTo>
                    <a:lnTo>
                      <a:pt x="88" y="2931"/>
                    </a:lnTo>
                    <a:lnTo>
                      <a:pt x="88" y="2931"/>
                    </a:lnTo>
                    <a:lnTo>
                      <a:pt x="70" y="2931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53" y="2957"/>
                    </a:lnTo>
                    <a:lnTo>
                      <a:pt x="44" y="2957"/>
                    </a:lnTo>
                    <a:lnTo>
                      <a:pt x="44" y="2957"/>
                    </a:lnTo>
                    <a:lnTo>
                      <a:pt x="17" y="2966"/>
                    </a:lnTo>
                    <a:lnTo>
                      <a:pt x="17" y="2966"/>
                    </a:lnTo>
                    <a:lnTo>
                      <a:pt x="9" y="2966"/>
                    </a:lnTo>
                    <a:lnTo>
                      <a:pt x="0" y="2984"/>
                    </a:lnTo>
                    <a:lnTo>
                      <a:pt x="0" y="2984"/>
                    </a:lnTo>
                    <a:lnTo>
                      <a:pt x="9" y="2993"/>
                    </a:lnTo>
                    <a:lnTo>
                      <a:pt x="26" y="3010"/>
                    </a:lnTo>
                    <a:lnTo>
                      <a:pt x="26" y="3010"/>
                    </a:lnTo>
                    <a:lnTo>
                      <a:pt x="26" y="3019"/>
                    </a:lnTo>
                    <a:lnTo>
                      <a:pt x="26" y="3019"/>
                    </a:lnTo>
                    <a:lnTo>
                      <a:pt x="35" y="3028"/>
                    </a:lnTo>
                    <a:lnTo>
                      <a:pt x="35" y="3046"/>
                    </a:lnTo>
                    <a:lnTo>
                      <a:pt x="35" y="3046"/>
                    </a:lnTo>
                    <a:lnTo>
                      <a:pt x="35" y="3055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53" y="3081"/>
                    </a:lnTo>
                    <a:lnTo>
                      <a:pt x="53" y="3099"/>
                    </a:lnTo>
                    <a:lnTo>
                      <a:pt x="53" y="3099"/>
                    </a:lnTo>
                    <a:lnTo>
                      <a:pt x="44" y="3152"/>
                    </a:lnTo>
                    <a:lnTo>
                      <a:pt x="35" y="3196"/>
                    </a:lnTo>
                    <a:lnTo>
                      <a:pt x="17" y="3213"/>
                    </a:lnTo>
                    <a:lnTo>
                      <a:pt x="17" y="3213"/>
                    </a:lnTo>
                    <a:lnTo>
                      <a:pt x="17" y="3221"/>
                    </a:lnTo>
                    <a:lnTo>
                      <a:pt x="9" y="3230"/>
                    </a:lnTo>
                    <a:lnTo>
                      <a:pt x="9" y="3230"/>
                    </a:lnTo>
                    <a:lnTo>
                      <a:pt x="9" y="3239"/>
                    </a:lnTo>
                    <a:lnTo>
                      <a:pt x="9" y="3239"/>
                    </a:lnTo>
                    <a:lnTo>
                      <a:pt x="17" y="3248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35" y="3274"/>
                    </a:lnTo>
                    <a:lnTo>
                      <a:pt x="35" y="3274"/>
                    </a:lnTo>
                    <a:lnTo>
                      <a:pt x="44" y="3274"/>
                    </a:lnTo>
                    <a:lnTo>
                      <a:pt x="44" y="3274"/>
                    </a:lnTo>
                    <a:lnTo>
                      <a:pt x="53" y="3292"/>
                    </a:lnTo>
                    <a:lnTo>
                      <a:pt x="44" y="3354"/>
                    </a:lnTo>
                    <a:lnTo>
                      <a:pt x="44" y="3363"/>
                    </a:lnTo>
                    <a:lnTo>
                      <a:pt x="44" y="3363"/>
                    </a:lnTo>
                    <a:lnTo>
                      <a:pt x="53" y="3380"/>
                    </a:lnTo>
                    <a:lnTo>
                      <a:pt x="61" y="3380"/>
                    </a:lnTo>
                    <a:lnTo>
                      <a:pt x="97" y="3380"/>
                    </a:lnTo>
                    <a:lnTo>
                      <a:pt x="97" y="3380"/>
                    </a:lnTo>
                    <a:lnTo>
                      <a:pt x="114" y="3380"/>
                    </a:lnTo>
                    <a:lnTo>
                      <a:pt x="114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32" y="3380"/>
                    </a:lnTo>
                    <a:lnTo>
                      <a:pt x="132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67" y="3398"/>
                    </a:lnTo>
                    <a:lnTo>
                      <a:pt x="167" y="3398"/>
                    </a:lnTo>
                    <a:lnTo>
                      <a:pt x="176" y="3407"/>
                    </a:lnTo>
                    <a:lnTo>
                      <a:pt x="176" y="3407"/>
                    </a:lnTo>
                    <a:lnTo>
                      <a:pt x="194" y="3433"/>
                    </a:lnTo>
                    <a:lnTo>
                      <a:pt x="203" y="3442"/>
                    </a:lnTo>
                    <a:lnTo>
                      <a:pt x="220" y="3442"/>
                    </a:lnTo>
                    <a:lnTo>
                      <a:pt x="220" y="3442"/>
                    </a:lnTo>
                    <a:lnTo>
                      <a:pt x="238" y="3442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56" y="3424"/>
                    </a:lnTo>
                    <a:lnTo>
                      <a:pt x="256" y="3424"/>
                    </a:lnTo>
                    <a:lnTo>
                      <a:pt x="273" y="3424"/>
                    </a:lnTo>
                    <a:lnTo>
                      <a:pt x="273" y="3424"/>
                    </a:lnTo>
                    <a:lnTo>
                      <a:pt x="282" y="3424"/>
                    </a:lnTo>
                    <a:lnTo>
                      <a:pt x="282" y="3424"/>
                    </a:lnTo>
                    <a:lnTo>
                      <a:pt x="291" y="3416"/>
                    </a:lnTo>
                    <a:lnTo>
                      <a:pt x="291" y="3416"/>
                    </a:lnTo>
                    <a:lnTo>
                      <a:pt x="300" y="3407"/>
                    </a:lnTo>
                    <a:lnTo>
                      <a:pt x="326" y="3407"/>
                    </a:lnTo>
                    <a:lnTo>
                      <a:pt x="326" y="3407"/>
                    </a:lnTo>
                    <a:lnTo>
                      <a:pt x="344" y="3407"/>
                    </a:lnTo>
                    <a:lnTo>
                      <a:pt x="344" y="3407"/>
                    </a:lnTo>
                    <a:lnTo>
                      <a:pt x="353" y="3398"/>
                    </a:lnTo>
                    <a:lnTo>
                      <a:pt x="397" y="3398"/>
                    </a:lnTo>
                    <a:lnTo>
                      <a:pt x="397" y="3398"/>
                    </a:lnTo>
                    <a:lnTo>
                      <a:pt x="423" y="3398"/>
                    </a:lnTo>
                    <a:lnTo>
                      <a:pt x="432" y="3389"/>
                    </a:lnTo>
                    <a:lnTo>
                      <a:pt x="441" y="3371"/>
                    </a:lnTo>
                    <a:lnTo>
                      <a:pt x="441" y="3371"/>
                    </a:lnTo>
                    <a:lnTo>
                      <a:pt x="459" y="3363"/>
                    </a:lnTo>
                    <a:lnTo>
                      <a:pt x="485" y="3354"/>
                    </a:lnTo>
                    <a:lnTo>
                      <a:pt x="485" y="3354"/>
                    </a:lnTo>
                    <a:lnTo>
                      <a:pt x="503" y="3345"/>
                    </a:lnTo>
                    <a:lnTo>
                      <a:pt x="503" y="3336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20" y="3301"/>
                    </a:lnTo>
                    <a:lnTo>
                      <a:pt x="520" y="3301"/>
                    </a:lnTo>
                    <a:lnTo>
                      <a:pt x="529" y="3292"/>
                    </a:lnTo>
                    <a:lnTo>
                      <a:pt x="529" y="3292"/>
                    </a:lnTo>
                    <a:lnTo>
                      <a:pt x="547" y="3283"/>
                    </a:lnTo>
                    <a:lnTo>
                      <a:pt x="547" y="3283"/>
                    </a:lnTo>
                    <a:lnTo>
                      <a:pt x="556" y="3274"/>
                    </a:lnTo>
                    <a:lnTo>
                      <a:pt x="556" y="3265"/>
                    </a:lnTo>
                    <a:lnTo>
                      <a:pt x="556" y="3265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13"/>
                    </a:lnTo>
                    <a:lnTo>
                      <a:pt x="547" y="3196"/>
                    </a:lnTo>
                    <a:lnTo>
                      <a:pt x="547" y="3196"/>
                    </a:lnTo>
                    <a:lnTo>
                      <a:pt x="556" y="3187"/>
                    </a:lnTo>
                    <a:lnTo>
                      <a:pt x="556" y="3187"/>
                    </a:lnTo>
                    <a:lnTo>
                      <a:pt x="573" y="3161"/>
                    </a:lnTo>
                    <a:lnTo>
                      <a:pt x="573" y="3161"/>
                    </a:lnTo>
                    <a:lnTo>
                      <a:pt x="582" y="3161"/>
                    </a:lnTo>
                    <a:lnTo>
                      <a:pt x="582" y="3161"/>
                    </a:lnTo>
                    <a:lnTo>
                      <a:pt x="591" y="3152"/>
                    </a:lnTo>
                    <a:lnTo>
                      <a:pt x="591" y="3152"/>
                    </a:lnTo>
                    <a:lnTo>
                      <a:pt x="600" y="3143"/>
                    </a:lnTo>
                    <a:lnTo>
                      <a:pt x="600" y="3134"/>
                    </a:lnTo>
                    <a:lnTo>
                      <a:pt x="600" y="3134"/>
                    </a:lnTo>
                    <a:lnTo>
                      <a:pt x="600" y="3125"/>
                    </a:lnTo>
                    <a:lnTo>
                      <a:pt x="609" y="3116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70" y="3108"/>
                    </a:lnTo>
                    <a:lnTo>
                      <a:pt x="688" y="3090"/>
                    </a:lnTo>
                    <a:lnTo>
                      <a:pt x="688" y="3090"/>
                    </a:lnTo>
                    <a:lnTo>
                      <a:pt x="714" y="3081"/>
                    </a:lnTo>
                    <a:lnTo>
                      <a:pt x="714" y="3081"/>
                    </a:lnTo>
                    <a:lnTo>
                      <a:pt x="732" y="3063"/>
                    </a:lnTo>
                    <a:lnTo>
                      <a:pt x="741" y="3055"/>
                    </a:lnTo>
                    <a:lnTo>
                      <a:pt x="741" y="3028"/>
                    </a:lnTo>
                    <a:lnTo>
                      <a:pt x="741" y="3028"/>
                    </a:lnTo>
                    <a:lnTo>
                      <a:pt x="732" y="3019"/>
                    </a:lnTo>
                    <a:lnTo>
                      <a:pt x="732" y="3019"/>
                    </a:lnTo>
                    <a:lnTo>
                      <a:pt x="732" y="3010"/>
                    </a:lnTo>
                    <a:lnTo>
                      <a:pt x="732" y="3010"/>
                    </a:lnTo>
                    <a:lnTo>
                      <a:pt x="732" y="3002"/>
                    </a:lnTo>
                    <a:lnTo>
                      <a:pt x="732" y="2993"/>
                    </a:lnTo>
                    <a:lnTo>
                      <a:pt x="732" y="2993"/>
                    </a:lnTo>
                    <a:lnTo>
                      <a:pt x="741" y="2984"/>
                    </a:lnTo>
                    <a:lnTo>
                      <a:pt x="741" y="2984"/>
                    </a:lnTo>
                    <a:lnTo>
                      <a:pt x="750" y="2975"/>
                    </a:lnTo>
                    <a:lnTo>
                      <a:pt x="767" y="2966"/>
                    </a:lnTo>
                    <a:lnTo>
                      <a:pt x="785" y="2966"/>
                    </a:lnTo>
                    <a:lnTo>
                      <a:pt x="785" y="2966"/>
                    </a:lnTo>
                    <a:lnTo>
                      <a:pt x="829" y="2975"/>
                    </a:lnTo>
                    <a:lnTo>
                      <a:pt x="873" y="2993"/>
                    </a:lnTo>
                    <a:lnTo>
                      <a:pt x="873" y="2993"/>
                    </a:lnTo>
                    <a:lnTo>
                      <a:pt x="900" y="2993"/>
                    </a:lnTo>
                    <a:lnTo>
                      <a:pt x="900" y="2993"/>
                    </a:lnTo>
                    <a:lnTo>
                      <a:pt x="917" y="2984"/>
                    </a:lnTo>
                    <a:lnTo>
                      <a:pt x="944" y="2966"/>
                    </a:lnTo>
                    <a:lnTo>
                      <a:pt x="944" y="2966"/>
                    </a:lnTo>
                    <a:lnTo>
                      <a:pt x="979" y="2949"/>
                    </a:lnTo>
                    <a:lnTo>
                      <a:pt x="979" y="2949"/>
                    </a:lnTo>
                    <a:lnTo>
                      <a:pt x="979" y="2940"/>
                    </a:lnTo>
                    <a:lnTo>
                      <a:pt x="979" y="2940"/>
                    </a:lnTo>
                    <a:lnTo>
                      <a:pt x="988" y="2922"/>
                    </a:lnTo>
                    <a:lnTo>
                      <a:pt x="988" y="2922"/>
                    </a:lnTo>
                    <a:lnTo>
                      <a:pt x="988" y="2913"/>
                    </a:lnTo>
                    <a:lnTo>
                      <a:pt x="988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32" y="2931"/>
                    </a:lnTo>
                    <a:lnTo>
                      <a:pt x="1041" y="2922"/>
                    </a:lnTo>
                    <a:lnTo>
                      <a:pt x="1041" y="2922"/>
                    </a:lnTo>
                    <a:lnTo>
                      <a:pt x="1041" y="2913"/>
                    </a:lnTo>
                    <a:lnTo>
                      <a:pt x="1041" y="2913"/>
                    </a:lnTo>
                    <a:lnTo>
                      <a:pt x="1050" y="2905"/>
                    </a:lnTo>
                    <a:lnTo>
                      <a:pt x="1059" y="2896"/>
                    </a:lnTo>
                    <a:lnTo>
                      <a:pt x="1059" y="2896"/>
                    </a:lnTo>
                    <a:lnTo>
                      <a:pt x="1067" y="2896"/>
                    </a:lnTo>
                    <a:lnTo>
                      <a:pt x="1067" y="2896"/>
                    </a:lnTo>
                    <a:lnTo>
                      <a:pt x="1094" y="2896"/>
                    </a:lnTo>
                    <a:lnTo>
                      <a:pt x="1111" y="2905"/>
                    </a:lnTo>
                    <a:lnTo>
                      <a:pt x="1129" y="2922"/>
                    </a:lnTo>
                    <a:lnTo>
                      <a:pt x="1129" y="2922"/>
                    </a:lnTo>
                    <a:lnTo>
                      <a:pt x="1137" y="2931"/>
                    </a:lnTo>
                    <a:lnTo>
                      <a:pt x="1137" y="2931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57"/>
                    </a:lnTo>
                    <a:lnTo>
                      <a:pt x="1146" y="2957"/>
                    </a:lnTo>
                    <a:lnTo>
                      <a:pt x="1146" y="2966"/>
                    </a:lnTo>
                    <a:lnTo>
                      <a:pt x="1155" y="2966"/>
                    </a:lnTo>
                    <a:lnTo>
                      <a:pt x="1155" y="2966"/>
                    </a:lnTo>
                    <a:lnTo>
                      <a:pt x="1163" y="2993"/>
                    </a:lnTo>
                    <a:lnTo>
                      <a:pt x="1181" y="3010"/>
                    </a:lnTo>
                    <a:lnTo>
                      <a:pt x="1207" y="3028"/>
                    </a:lnTo>
                    <a:lnTo>
                      <a:pt x="1207" y="3028"/>
                    </a:lnTo>
                    <a:lnTo>
                      <a:pt x="1234" y="3046"/>
                    </a:lnTo>
                    <a:lnTo>
                      <a:pt x="1252" y="3072"/>
                    </a:lnTo>
                    <a:lnTo>
                      <a:pt x="1252" y="3072"/>
                    </a:lnTo>
                    <a:lnTo>
                      <a:pt x="1269" y="3081"/>
                    </a:lnTo>
                    <a:lnTo>
                      <a:pt x="1269" y="3081"/>
                    </a:lnTo>
                    <a:lnTo>
                      <a:pt x="1278" y="3090"/>
                    </a:lnTo>
                    <a:lnTo>
                      <a:pt x="1278" y="3090"/>
                    </a:lnTo>
                    <a:lnTo>
                      <a:pt x="1287" y="3090"/>
                    </a:lnTo>
                    <a:lnTo>
                      <a:pt x="1287" y="3090"/>
                    </a:lnTo>
                    <a:lnTo>
                      <a:pt x="1296" y="3099"/>
                    </a:lnTo>
                    <a:lnTo>
                      <a:pt x="1296" y="3099"/>
                    </a:lnTo>
                    <a:lnTo>
                      <a:pt x="1305" y="3099"/>
                    </a:lnTo>
                    <a:lnTo>
                      <a:pt x="1305" y="3099"/>
                    </a:lnTo>
                    <a:lnTo>
                      <a:pt x="1313" y="3108"/>
                    </a:lnTo>
                    <a:lnTo>
                      <a:pt x="1313" y="3108"/>
                    </a:lnTo>
                    <a:lnTo>
                      <a:pt x="1340" y="3108"/>
                    </a:lnTo>
                    <a:lnTo>
                      <a:pt x="1340" y="3108"/>
                    </a:lnTo>
                    <a:lnTo>
                      <a:pt x="1357" y="3134"/>
                    </a:lnTo>
                    <a:lnTo>
                      <a:pt x="1393" y="3143"/>
                    </a:lnTo>
                    <a:lnTo>
                      <a:pt x="1393" y="3143"/>
                    </a:lnTo>
                    <a:lnTo>
                      <a:pt x="1402" y="3152"/>
                    </a:lnTo>
                    <a:lnTo>
                      <a:pt x="1402" y="3152"/>
                    </a:lnTo>
                    <a:lnTo>
                      <a:pt x="1402" y="3161"/>
                    </a:lnTo>
                    <a:lnTo>
                      <a:pt x="1402" y="3161"/>
                    </a:lnTo>
                    <a:lnTo>
                      <a:pt x="1419" y="3178"/>
                    </a:lnTo>
                    <a:lnTo>
                      <a:pt x="1437" y="3178"/>
                    </a:lnTo>
                    <a:lnTo>
                      <a:pt x="1437" y="3178"/>
                    </a:lnTo>
                    <a:lnTo>
                      <a:pt x="1437" y="3187"/>
                    </a:lnTo>
                    <a:lnTo>
                      <a:pt x="1437" y="3187"/>
                    </a:lnTo>
                    <a:lnTo>
                      <a:pt x="1437" y="3205"/>
                    </a:lnTo>
                    <a:lnTo>
                      <a:pt x="1437" y="3205"/>
                    </a:lnTo>
                    <a:lnTo>
                      <a:pt x="1446" y="3205"/>
                    </a:lnTo>
                    <a:lnTo>
                      <a:pt x="1446" y="3205"/>
                    </a:lnTo>
                    <a:lnTo>
                      <a:pt x="1455" y="3230"/>
                    </a:lnTo>
                    <a:lnTo>
                      <a:pt x="1455" y="3257"/>
                    </a:lnTo>
                    <a:lnTo>
                      <a:pt x="1455" y="3257"/>
                    </a:lnTo>
                    <a:lnTo>
                      <a:pt x="1446" y="3274"/>
                    </a:lnTo>
                    <a:lnTo>
                      <a:pt x="1437" y="3292"/>
                    </a:lnTo>
                    <a:lnTo>
                      <a:pt x="1437" y="3292"/>
                    </a:lnTo>
                    <a:lnTo>
                      <a:pt x="1446" y="3301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72" y="3301"/>
                    </a:lnTo>
                    <a:lnTo>
                      <a:pt x="1481" y="3292"/>
                    </a:lnTo>
                    <a:lnTo>
                      <a:pt x="1481" y="3292"/>
                    </a:lnTo>
                    <a:lnTo>
                      <a:pt x="1490" y="3265"/>
                    </a:lnTo>
                    <a:lnTo>
                      <a:pt x="1490" y="3265"/>
                    </a:lnTo>
                    <a:lnTo>
                      <a:pt x="1499" y="3248"/>
                    </a:lnTo>
                    <a:lnTo>
                      <a:pt x="1499" y="3248"/>
                    </a:lnTo>
                    <a:lnTo>
                      <a:pt x="1507" y="3248"/>
                    </a:lnTo>
                    <a:lnTo>
                      <a:pt x="1507" y="3248"/>
                    </a:lnTo>
                    <a:lnTo>
                      <a:pt x="1525" y="3230"/>
                    </a:lnTo>
                    <a:lnTo>
                      <a:pt x="1525" y="3230"/>
                    </a:lnTo>
                    <a:lnTo>
                      <a:pt x="1525" y="3221"/>
                    </a:lnTo>
                    <a:lnTo>
                      <a:pt x="1516" y="3213"/>
                    </a:lnTo>
                    <a:lnTo>
                      <a:pt x="1516" y="3205"/>
                    </a:lnTo>
                    <a:lnTo>
                      <a:pt x="1516" y="3205"/>
                    </a:lnTo>
                    <a:lnTo>
                      <a:pt x="1507" y="3205"/>
                    </a:lnTo>
                    <a:lnTo>
                      <a:pt x="1507" y="3205"/>
                    </a:lnTo>
                    <a:lnTo>
                      <a:pt x="1507" y="3196"/>
                    </a:lnTo>
                    <a:lnTo>
                      <a:pt x="1499" y="3187"/>
                    </a:lnTo>
                    <a:lnTo>
                      <a:pt x="1499" y="3187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507" y="3169"/>
                    </a:lnTo>
                    <a:lnTo>
                      <a:pt x="1507" y="3169"/>
                    </a:lnTo>
                    <a:lnTo>
                      <a:pt x="1516" y="3161"/>
                    </a:lnTo>
                    <a:lnTo>
                      <a:pt x="1516" y="3161"/>
                    </a:lnTo>
                    <a:lnTo>
                      <a:pt x="1534" y="3169"/>
                    </a:lnTo>
                    <a:lnTo>
                      <a:pt x="1534" y="3169"/>
                    </a:lnTo>
                    <a:lnTo>
                      <a:pt x="1552" y="3178"/>
                    </a:lnTo>
                    <a:lnTo>
                      <a:pt x="1552" y="3178"/>
                    </a:lnTo>
                    <a:lnTo>
                      <a:pt x="1560" y="3178"/>
                    </a:lnTo>
                    <a:lnTo>
                      <a:pt x="1560" y="3178"/>
                    </a:lnTo>
                    <a:lnTo>
                      <a:pt x="1569" y="3187"/>
                    </a:lnTo>
                    <a:lnTo>
                      <a:pt x="1569" y="3187"/>
                    </a:lnTo>
                    <a:lnTo>
                      <a:pt x="1578" y="3187"/>
                    </a:lnTo>
                    <a:lnTo>
                      <a:pt x="1587" y="3187"/>
                    </a:lnTo>
                    <a:lnTo>
                      <a:pt x="1587" y="3187"/>
                    </a:lnTo>
                    <a:lnTo>
                      <a:pt x="1596" y="3187"/>
                    </a:lnTo>
                    <a:lnTo>
                      <a:pt x="1596" y="3169"/>
                    </a:lnTo>
                    <a:lnTo>
                      <a:pt x="1596" y="3161"/>
                    </a:lnTo>
                    <a:lnTo>
                      <a:pt x="1596" y="3161"/>
                    </a:lnTo>
                    <a:lnTo>
                      <a:pt x="1596" y="3152"/>
                    </a:lnTo>
                    <a:lnTo>
                      <a:pt x="1587" y="3143"/>
                    </a:lnTo>
                    <a:lnTo>
                      <a:pt x="1560" y="3116"/>
                    </a:lnTo>
                    <a:lnTo>
                      <a:pt x="1499" y="3090"/>
                    </a:lnTo>
                    <a:lnTo>
                      <a:pt x="1499" y="3090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55" y="3055"/>
                    </a:lnTo>
                    <a:lnTo>
                      <a:pt x="1437" y="3046"/>
                    </a:lnTo>
                    <a:lnTo>
                      <a:pt x="1428" y="3046"/>
                    </a:lnTo>
                    <a:lnTo>
                      <a:pt x="1428" y="3046"/>
                    </a:lnTo>
                    <a:lnTo>
                      <a:pt x="1410" y="3046"/>
                    </a:lnTo>
                    <a:lnTo>
                      <a:pt x="1384" y="3028"/>
                    </a:lnTo>
                    <a:lnTo>
                      <a:pt x="1366" y="3002"/>
                    </a:lnTo>
                    <a:lnTo>
                      <a:pt x="1357" y="2966"/>
                    </a:lnTo>
                    <a:lnTo>
                      <a:pt x="1357" y="2966"/>
                    </a:lnTo>
                    <a:lnTo>
                      <a:pt x="1349" y="2949"/>
                    </a:lnTo>
                    <a:lnTo>
                      <a:pt x="1331" y="2931"/>
                    </a:lnTo>
                    <a:lnTo>
                      <a:pt x="1305" y="2913"/>
                    </a:lnTo>
                    <a:lnTo>
                      <a:pt x="1305" y="2913"/>
                    </a:lnTo>
                    <a:lnTo>
                      <a:pt x="1287" y="2905"/>
                    </a:lnTo>
                    <a:lnTo>
                      <a:pt x="1287" y="2905"/>
                    </a:lnTo>
                    <a:lnTo>
                      <a:pt x="1269" y="2887"/>
                    </a:lnTo>
                    <a:lnTo>
                      <a:pt x="1269" y="2887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78" y="2852"/>
                    </a:lnTo>
                    <a:lnTo>
                      <a:pt x="1278" y="2834"/>
                    </a:lnTo>
                    <a:lnTo>
                      <a:pt x="1278" y="2825"/>
                    </a:lnTo>
                    <a:lnTo>
                      <a:pt x="1278" y="2825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34"/>
                    </a:lnTo>
                    <a:lnTo>
                      <a:pt x="1313" y="2834"/>
                    </a:lnTo>
                    <a:lnTo>
                      <a:pt x="1313" y="2852"/>
                    </a:lnTo>
                    <a:lnTo>
                      <a:pt x="1331" y="2852"/>
                    </a:lnTo>
                    <a:lnTo>
                      <a:pt x="1340" y="2852"/>
                    </a:lnTo>
                    <a:lnTo>
                      <a:pt x="1340" y="2852"/>
                    </a:lnTo>
                    <a:lnTo>
                      <a:pt x="1357" y="2860"/>
                    </a:lnTo>
                    <a:lnTo>
                      <a:pt x="1366" y="2869"/>
                    </a:lnTo>
                    <a:lnTo>
                      <a:pt x="1366" y="2869"/>
                    </a:lnTo>
                    <a:lnTo>
                      <a:pt x="1375" y="2887"/>
                    </a:lnTo>
                    <a:lnTo>
                      <a:pt x="1419" y="2949"/>
                    </a:lnTo>
                    <a:lnTo>
                      <a:pt x="1419" y="2949"/>
                    </a:lnTo>
                    <a:lnTo>
                      <a:pt x="1428" y="2957"/>
                    </a:lnTo>
                    <a:lnTo>
                      <a:pt x="1446" y="2957"/>
                    </a:lnTo>
                    <a:lnTo>
                      <a:pt x="1455" y="2966"/>
                    </a:lnTo>
                    <a:lnTo>
                      <a:pt x="1455" y="2966"/>
                    </a:lnTo>
                    <a:lnTo>
                      <a:pt x="1463" y="2966"/>
                    </a:lnTo>
                    <a:lnTo>
                      <a:pt x="1463" y="2966"/>
                    </a:lnTo>
                    <a:lnTo>
                      <a:pt x="1472" y="2984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16" y="2993"/>
                    </a:lnTo>
                    <a:lnTo>
                      <a:pt x="1516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34" y="3002"/>
                    </a:lnTo>
                    <a:lnTo>
                      <a:pt x="1543" y="3010"/>
                    </a:lnTo>
                    <a:lnTo>
                      <a:pt x="1543" y="3010"/>
                    </a:lnTo>
                    <a:lnTo>
                      <a:pt x="1552" y="3019"/>
                    </a:lnTo>
                    <a:lnTo>
                      <a:pt x="1569" y="3019"/>
                    </a:lnTo>
                    <a:lnTo>
                      <a:pt x="1569" y="3019"/>
                    </a:lnTo>
                    <a:lnTo>
                      <a:pt x="1578" y="3019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96" y="2975"/>
                    </a:lnTo>
                    <a:lnTo>
                      <a:pt x="1596" y="2975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22" y="3002"/>
                    </a:lnTo>
                    <a:lnTo>
                      <a:pt x="1622" y="3002"/>
                    </a:lnTo>
                    <a:lnTo>
                      <a:pt x="1622" y="3010"/>
                    </a:lnTo>
                    <a:lnTo>
                      <a:pt x="1622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22" y="3019"/>
                    </a:lnTo>
                    <a:lnTo>
                      <a:pt x="1622" y="3019"/>
                    </a:lnTo>
                    <a:lnTo>
                      <a:pt x="1613" y="3028"/>
                    </a:lnTo>
                    <a:lnTo>
                      <a:pt x="1613" y="3028"/>
                    </a:lnTo>
                    <a:lnTo>
                      <a:pt x="1605" y="3046"/>
                    </a:lnTo>
                    <a:lnTo>
                      <a:pt x="1605" y="3046"/>
                    </a:lnTo>
                    <a:lnTo>
                      <a:pt x="1613" y="3055"/>
                    </a:lnTo>
                    <a:lnTo>
                      <a:pt x="1622" y="3063"/>
                    </a:lnTo>
                    <a:lnTo>
                      <a:pt x="1622" y="3063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22" y="3081"/>
                    </a:lnTo>
                    <a:lnTo>
                      <a:pt x="1622" y="3081"/>
                    </a:lnTo>
                    <a:lnTo>
                      <a:pt x="1613" y="3099"/>
                    </a:lnTo>
                    <a:lnTo>
                      <a:pt x="1605" y="3134"/>
                    </a:lnTo>
                    <a:lnTo>
                      <a:pt x="1605" y="3134"/>
                    </a:lnTo>
                    <a:lnTo>
                      <a:pt x="1613" y="3161"/>
                    </a:lnTo>
                    <a:lnTo>
                      <a:pt x="1622" y="3169"/>
                    </a:lnTo>
                    <a:lnTo>
                      <a:pt x="1622" y="3169"/>
                    </a:lnTo>
                    <a:lnTo>
                      <a:pt x="1640" y="3196"/>
                    </a:lnTo>
                    <a:lnTo>
                      <a:pt x="1640" y="3196"/>
                    </a:lnTo>
                    <a:lnTo>
                      <a:pt x="1640" y="3205"/>
                    </a:lnTo>
                    <a:lnTo>
                      <a:pt x="1640" y="3205"/>
                    </a:lnTo>
                    <a:lnTo>
                      <a:pt x="1649" y="3213"/>
                    </a:lnTo>
                    <a:lnTo>
                      <a:pt x="1657" y="3213"/>
                    </a:lnTo>
                    <a:lnTo>
                      <a:pt x="1657" y="3213"/>
                    </a:lnTo>
                    <a:lnTo>
                      <a:pt x="1666" y="3213"/>
                    </a:lnTo>
                    <a:lnTo>
                      <a:pt x="1666" y="3213"/>
                    </a:lnTo>
                    <a:lnTo>
                      <a:pt x="1666" y="3221"/>
                    </a:lnTo>
                    <a:lnTo>
                      <a:pt x="1666" y="3221"/>
                    </a:lnTo>
                    <a:lnTo>
                      <a:pt x="1684" y="3239"/>
                    </a:lnTo>
                    <a:lnTo>
                      <a:pt x="1693" y="3257"/>
                    </a:lnTo>
                    <a:lnTo>
                      <a:pt x="1693" y="3257"/>
                    </a:lnTo>
                    <a:lnTo>
                      <a:pt x="1693" y="3265"/>
                    </a:lnTo>
                    <a:lnTo>
                      <a:pt x="1693" y="3265"/>
                    </a:lnTo>
                    <a:lnTo>
                      <a:pt x="1693" y="3274"/>
                    </a:lnTo>
                    <a:lnTo>
                      <a:pt x="1710" y="3283"/>
                    </a:lnTo>
                    <a:lnTo>
                      <a:pt x="1710" y="3283"/>
                    </a:lnTo>
                    <a:lnTo>
                      <a:pt x="1728" y="3292"/>
                    </a:lnTo>
                    <a:lnTo>
                      <a:pt x="1719" y="3292"/>
                    </a:lnTo>
                    <a:lnTo>
                      <a:pt x="1719" y="3292"/>
                    </a:lnTo>
                    <a:lnTo>
                      <a:pt x="1719" y="3310"/>
                    </a:lnTo>
                    <a:lnTo>
                      <a:pt x="1719" y="3310"/>
                    </a:lnTo>
                    <a:lnTo>
                      <a:pt x="1719" y="3318"/>
                    </a:lnTo>
                    <a:lnTo>
                      <a:pt x="1728" y="3327"/>
                    </a:lnTo>
                    <a:lnTo>
                      <a:pt x="1728" y="3327"/>
                    </a:lnTo>
                    <a:lnTo>
                      <a:pt x="1737" y="3336"/>
                    </a:lnTo>
                    <a:lnTo>
                      <a:pt x="1737" y="3336"/>
                    </a:lnTo>
                    <a:lnTo>
                      <a:pt x="1737" y="3345"/>
                    </a:lnTo>
                    <a:lnTo>
                      <a:pt x="1737" y="3345"/>
                    </a:lnTo>
                    <a:lnTo>
                      <a:pt x="1737" y="3354"/>
                    </a:lnTo>
                    <a:lnTo>
                      <a:pt x="1746" y="3371"/>
                    </a:lnTo>
                    <a:lnTo>
                      <a:pt x="1746" y="3371"/>
                    </a:lnTo>
                    <a:lnTo>
                      <a:pt x="1755" y="3380"/>
                    </a:lnTo>
                    <a:lnTo>
                      <a:pt x="1772" y="3389"/>
                    </a:lnTo>
                    <a:lnTo>
                      <a:pt x="1772" y="3389"/>
                    </a:lnTo>
                    <a:lnTo>
                      <a:pt x="1790" y="3398"/>
                    </a:lnTo>
                    <a:lnTo>
                      <a:pt x="1790" y="3398"/>
                    </a:lnTo>
                    <a:lnTo>
                      <a:pt x="1799" y="3398"/>
                    </a:lnTo>
                    <a:lnTo>
                      <a:pt x="1799" y="3398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16" y="3407"/>
                    </a:lnTo>
                    <a:lnTo>
                      <a:pt x="1816" y="3407"/>
                    </a:lnTo>
                    <a:lnTo>
                      <a:pt x="1834" y="3407"/>
                    </a:lnTo>
                    <a:lnTo>
                      <a:pt x="1834" y="3407"/>
                    </a:lnTo>
                    <a:lnTo>
                      <a:pt x="1834" y="3398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25" y="3363"/>
                    </a:lnTo>
                    <a:lnTo>
                      <a:pt x="1825" y="3363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52" y="3354"/>
                    </a:lnTo>
                    <a:lnTo>
                      <a:pt x="1852" y="3354"/>
                    </a:lnTo>
                    <a:lnTo>
                      <a:pt x="1860" y="3354"/>
                    </a:lnTo>
                    <a:lnTo>
                      <a:pt x="1869" y="3345"/>
                    </a:lnTo>
                    <a:lnTo>
                      <a:pt x="1869" y="3345"/>
                    </a:lnTo>
                    <a:lnTo>
                      <a:pt x="1860" y="3327"/>
                    </a:lnTo>
                    <a:lnTo>
                      <a:pt x="1860" y="3327"/>
                    </a:lnTo>
                    <a:lnTo>
                      <a:pt x="1869" y="3327"/>
                    </a:lnTo>
                    <a:lnTo>
                      <a:pt x="1887" y="3318"/>
                    </a:lnTo>
                    <a:lnTo>
                      <a:pt x="1887" y="3318"/>
                    </a:lnTo>
                    <a:lnTo>
                      <a:pt x="1896" y="3310"/>
                    </a:lnTo>
                    <a:lnTo>
                      <a:pt x="1905" y="3301"/>
                    </a:lnTo>
                    <a:lnTo>
                      <a:pt x="1905" y="3301"/>
                    </a:lnTo>
                    <a:lnTo>
                      <a:pt x="1905" y="3292"/>
                    </a:lnTo>
                    <a:lnTo>
                      <a:pt x="1905" y="3274"/>
                    </a:lnTo>
                    <a:lnTo>
                      <a:pt x="1905" y="3274"/>
                    </a:lnTo>
                    <a:lnTo>
                      <a:pt x="1887" y="3265"/>
                    </a:lnTo>
                    <a:lnTo>
                      <a:pt x="1869" y="3257"/>
                    </a:lnTo>
                    <a:lnTo>
                      <a:pt x="1869" y="3257"/>
                    </a:lnTo>
                    <a:lnTo>
                      <a:pt x="1860" y="3257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43" y="3248"/>
                    </a:lnTo>
                    <a:lnTo>
                      <a:pt x="1852" y="3239"/>
                    </a:lnTo>
                    <a:lnTo>
                      <a:pt x="1852" y="3239"/>
                    </a:lnTo>
                    <a:lnTo>
                      <a:pt x="1843" y="3213"/>
                    </a:lnTo>
                    <a:lnTo>
                      <a:pt x="1825" y="3196"/>
                    </a:lnTo>
                    <a:lnTo>
                      <a:pt x="1825" y="3196"/>
                    </a:lnTo>
                    <a:lnTo>
                      <a:pt x="1807" y="3169"/>
                    </a:lnTo>
                    <a:lnTo>
                      <a:pt x="1807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816" y="3161"/>
                    </a:lnTo>
                    <a:lnTo>
                      <a:pt x="1816" y="3161"/>
                    </a:lnTo>
                    <a:lnTo>
                      <a:pt x="1825" y="3169"/>
                    </a:lnTo>
                    <a:lnTo>
                      <a:pt x="1825" y="3169"/>
                    </a:lnTo>
                    <a:lnTo>
                      <a:pt x="1843" y="3178"/>
                    </a:lnTo>
                    <a:lnTo>
                      <a:pt x="1869" y="3178"/>
                    </a:lnTo>
                    <a:lnTo>
                      <a:pt x="1869" y="3178"/>
                    </a:lnTo>
                    <a:lnTo>
                      <a:pt x="1878" y="3169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52"/>
                    </a:lnTo>
                    <a:lnTo>
                      <a:pt x="1878" y="3152"/>
                    </a:lnTo>
                    <a:lnTo>
                      <a:pt x="1878" y="3143"/>
                    </a:lnTo>
                    <a:lnTo>
                      <a:pt x="1878" y="3143"/>
                    </a:lnTo>
                    <a:lnTo>
                      <a:pt x="1887" y="3134"/>
                    </a:lnTo>
                    <a:lnTo>
                      <a:pt x="1887" y="3134"/>
                    </a:lnTo>
                    <a:lnTo>
                      <a:pt x="1896" y="3134"/>
                    </a:lnTo>
                    <a:lnTo>
                      <a:pt x="1896" y="3134"/>
                    </a:lnTo>
                    <a:lnTo>
                      <a:pt x="1905" y="3134"/>
                    </a:lnTo>
                    <a:lnTo>
                      <a:pt x="1905" y="3134"/>
                    </a:lnTo>
                    <a:lnTo>
                      <a:pt x="1905" y="3143"/>
                    </a:lnTo>
                    <a:lnTo>
                      <a:pt x="1905" y="3143"/>
                    </a:lnTo>
                    <a:lnTo>
                      <a:pt x="1913" y="3143"/>
                    </a:lnTo>
                    <a:lnTo>
                      <a:pt x="1922" y="3143"/>
                    </a:lnTo>
                    <a:lnTo>
                      <a:pt x="1922" y="3143"/>
                    </a:lnTo>
                    <a:lnTo>
                      <a:pt x="1940" y="3134"/>
                    </a:lnTo>
                    <a:lnTo>
                      <a:pt x="1940" y="3134"/>
                    </a:lnTo>
                    <a:lnTo>
                      <a:pt x="1957" y="3125"/>
                    </a:lnTo>
                    <a:lnTo>
                      <a:pt x="1957" y="3125"/>
                    </a:lnTo>
                    <a:lnTo>
                      <a:pt x="1975" y="3125"/>
                    </a:lnTo>
                    <a:lnTo>
                      <a:pt x="1984" y="3134"/>
                    </a:lnTo>
                    <a:lnTo>
                      <a:pt x="1984" y="3134"/>
                    </a:lnTo>
                    <a:lnTo>
                      <a:pt x="2002" y="3143"/>
                    </a:lnTo>
                    <a:lnTo>
                      <a:pt x="2010" y="3125"/>
                    </a:lnTo>
                    <a:lnTo>
                      <a:pt x="2010" y="3090"/>
                    </a:lnTo>
                    <a:lnTo>
                      <a:pt x="2028" y="3063"/>
                    </a:lnTo>
                    <a:lnTo>
                      <a:pt x="2081" y="3063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37"/>
                    </a:lnTo>
                    <a:lnTo>
                      <a:pt x="2099" y="3028"/>
                    </a:lnTo>
                    <a:lnTo>
                      <a:pt x="2099" y="3028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9" y="2984"/>
                    </a:lnTo>
                    <a:lnTo>
                      <a:pt x="2099" y="2984"/>
                    </a:lnTo>
                    <a:lnTo>
                      <a:pt x="2107" y="2984"/>
                    </a:lnTo>
                    <a:lnTo>
                      <a:pt x="2107" y="2984"/>
                    </a:lnTo>
                    <a:lnTo>
                      <a:pt x="2107" y="2975"/>
                    </a:lnTo>
                    <a:lnTo>
                      <a:pt x="2107" y="2975"/>
                    </a:lnTo>
                    <a:lnTo>
                      <a:pt x="2116" y="2966"/>
                    </a:lnTo>
                    <a:lnTo>
                      <a:pt x="2125" y="2957"/>
                    </a:lnTo>
                    <a:lnTo>
                      <a:pt x="2125" y="2957"/>
                    </a:lnTo>
                    <a:lnTo>
                      <a:pt x="2134" y="2949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43" y="2922"/>
                    </a:lnTo>
                    <a:lnTo>
                      <a:pt x="2143" y="2905"/>
                    </a:lnTo>
                    <a:lnTo>
                      <a:pt x="2143" y="2905"/>
                    </a:lnTo>
                    <a:lnTo>
                      <a:pt x="2152" y="2887"/>
                    </a:lnTo>
                    <a:lnTo>
                      <a:pt x="2160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78" y="2869"/>
                    </a:lnTo>
                    <a:lnTo>
                      <a:pt x="2178" y="2869"/>
                    </a:lnTo>
                    <a:lnTo>
                      <a:pt x="2187" y="2860"/>
                    </a:lnTo>
                    <a:lnTo>
                      <a:pt x="2196" y="2852"/>
                    </a:lnTo>
                    <a:lnTo>
                      <a:pt x="2196" y="2852"/>
                    </a:lnTo>
                    <a:lnTo>
                      <a:pt x="2205" y="2843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205" y="2807"/>
                    </a:lnTo>
                    <a:lnTo>
                      <a:pt x="2205" y="2807"/>
                    </a:lnTo>
                    <a:lnTo>
                      <a:pt x="2213" y="2807"/>
                    </a:lnTo>
                    <a:lnTo>
                      <a:pt x="2213" y="2807"/>
                    </a:lnTo>
                    <a:lnTo>
                      <a:pt x="2231" y="2799"/>
                    </a:lnTo>
                    <a:lnTo>
                      <a:pt x="2231" y="2799"/>
                    </a:lnTo>
                    <a:lnTo>
                      <a:pt x="2257" y="2763"/>
                    </a:lnTo>
                    <a:lnTo>
                      <a:pt x="2257" y="2763"/>
                    </a:lnTo>
                    <a:lnTo>
                      <a:pt x="2275" y="2746"/>
                    </a:lnTo>
                    <a:lnTo>
                      <a:pt x="2275" y="2746"/>
                    </a:lnTo>
                    <a:lnTo>
                      <a:pt x="2293" y="2737"/>
                    </a:lnTo>
                    <a:lnTo>
                      <a:pt x="2293" y="2737"/>
                    </a:lnTo>
                    <a:lnTo>
                      <a:pt x="2310" y="2737"/>
                    </a:lnTo>
                    <a:lnTo>
                      <a:pt x="2310" y="2737"/>
                    </a:lnTo>
                    <a:lnTo>
                      <a:pt x="2328" y="2728"/>
                    </a:lnTo>
                    <a:lnTo>
                      <a:pt x="2328" y="2728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28" y="2737"/>
                    </a:lnTo>
                    <a:lnTo>
                      <a:pt x="2328" y="2737"/>
                    </a:lnTo>
                    <a:lnTo>
                      <a:pt x="2328" y="2754"/>
                    </a:lnTo>
                    <a:lnTo>
                      <a:pt x="2328" y="2754"/>
                    </a:lnTo>
                    <a:lnTo>
                      <a:pt x="2337" y="2772"/>
                    </a:lnTo>
                    <a:lnTo>
                      <a:pt x="2337" y="2772"/>
                    </a:lnTo>
                    <a:lnTo>
                      <a:pt x="2354" y="2772"/>
                    </a:lnTo>
                    <a:lnTo>
                      <a:pt x="2372" y="2772"/>
                    </a:lnTo>
                    <a:lnTo>
                      <a:pt x="2399" y="2772"/>
                    </a:lnTo>
                    <a:lnTo>
                      <a:pt x="2399" y="2772"/>
                    </a:lnTo>
                    <a:lnTo>
                      <a:pt x="2425" y="2781"/>
                    </a:lnTo>
                    <a:lnTo>
                      <a:pt x="2425" y="2781"/>
                    </a:lnTo>
                    <a:lnTo>
                      <a:pt x="2390" y="2799"/>
                    </a:lnTo>
                    <a:lnTo>
                      <a:pt x="2390" y="2799"/>
                    </a:lnTo>
                    <a:lnTo>
                      <a:pt x="2372" y="2799"/>
                    </a:lnTo>
                    <a:lnTo>
                      <a:pt x="2363" y="2807"/>
                    </a:lnTo>
                    <a:lnTo>
                      <a:pt x="2363" y="2807"/>
                    </a:lnTo>
                    <a:lnTo>
                      <a:pt x="2354" y="2816"/>
                    </a:lnTo>
                    <a:lnTo>
                      <a:pt x="2363" y="2825"/>
                    </a:lnTo>
                    <a:lnTo>
                      <a:pt x="2363" y="2825"/>
                    </a:lnTo>
                    <a:lnTo>
                      <a:pt x="2363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99" y="2843"/>
                    </a:lnTo>
                    <a:lnTo>
                      <a:pt x="2399" y="2843"/>
                    </a:lnTo>
                    <a:lnTo>
                      <a:pt x="2407" y="2843"/>
                    </a:lnTo>
                    <a:lnTo>
                      <a:pt x="2407" y="2843"/>
                    </a:lnTo>
                    <a:lnTo>
                      <a:pt x="2416" y="2852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78"/>
                    </a:lnTo>
                    <a:lnTo>
                      <a:pt x="2407" y="2878"/>
                    </a:lnTo>
                    <a:lnTo>
                      <a:pt x="2416" y="2887"/>
                    </a:lnTo>
                    <a:lnTo>
                      <a:pt x="2425" y="2896"/>
                    </a:lnTo>
                    <a:lnTo>
                      <a:pt x="2425" y="2896"/>
                    </a:lnTo>
                    <a:lnTo>
                      <a:pt x="2443" y="2887"/>
                    </a:lnTo>
                    <a:lnTo>
                      <a:pt x="2460" y="2878"/>
                    </a:lnTo>
                    <a:lnTo>
                      <a:pt x="2460" y="2878"/>
                    </a:lnTo>
                    <a:lnTo>
                      <a:pt x="2469" y="2878"/>
                    </a:lnTo>
                    <a:lnTo>
                      <a:pt x="2469" y="2878"/>
                    </a:lnTo>
                    <a:lnTo>
                      <a:pt x="2478" y="2869"/>
                    </a:lnTo>
                    <a:lnTo>
                      <a:pt x="2478" y="2869"/>
                    </a:lnTo>
                    <a:lnTo>
                      <a:pt x="2487" y="2869"/>
                    </a:lnTo>
                    <a:lnTo>
                      <a:pt x="2487" y="2869"/>
                    </a:lnTo>
                    <a:lnTo>
                      <a:pt x="2513" y="2860"/>
                    </a:lnTo>
                    <a:lnTo>
                      <a:pt x="2513" y="2860"/>
                    </a:lnTo>
                    <a:lnTo>
                      <a:pt x="2522" y="2852"/>
                    </a:lnTo>
                    <a:lnTo>
                      <a:pt x="2522" y="2852"/>
                    </a:lnTo>
                    <a:lnTo>
                      <a:pt x="2531" y="2852"/>
                    </a:lnTo>
                    <a:lnTo>
                      <a:pt x="2531" y="2852"/>
                    </a:lnTo>
                    <a:lnTo>
                      <a:pt x="2540" y="2852"/>
                    </a:lnTo>
                    <a:lnTo>
                      <a:pt x="2549" y="2834"/>
                    </a:lnTo>
                    <a:lnTo>
                      <a:pt x="2549" y="2834"/>
                    </a:lnTo>
                    <a:lnTo>
                      <a:pt x="2540" y="2825"/>
                    </a:lnTo>
                    <a:lnTo>
                      <a:pt x="2531" y="2816"/>
                    </a:lnTo>
                    <a:lnTo>
                      <a:pt x="2531" y="2816"/>
                    </a:lnTo>
                    <a:lnTo>
                      <a:pt x="2504" y="2816"/>
                    </a:lnTo>
                    <a:lnTo>
                      <a:pt x="2504" y="2799"/>
                    </a:lnTo>
                    <a:lnTo>
                      <a:pt x="2496" y="2781"/>
                    </a:lnTo>
                    <a:lnTo>
                      <a:pt x="2496" y="2781"/>
                    </a:lnTo>
                    <a:lnTo>
                      <a:pt x="2522" y="2754"/>
                    </a:lnTo>
                    <a:lnTo>
                      <a:pt x="2557" y="2746"/>
                    </a:lnTo>
                    <a:lnTo>
                      <a:pt x="2557" y="2746"/>
                    </a:lnTo>
                    <a:lnTo>
                      <a:pt x="2602" y="2737"/>
                    </a:lnTo>
                    <a:lnTo>
                      <a:pt x="2637" y="2719"/>
                    </a:lnTo>
                    <a:lnTo>
                      <a:pt x="2637" y="2719"/>
                    </a:lnTo>
                    <a:lnTo>
                      <a:pt x="2646" y="2719"/>
                    </a:lnTo>
                    <a:lnTo>
                      <a:pt x="2646" y="2719"/>
                    </a:lnTo>
                    <a:lnTo>
                      <a:pt x="2672" y="2710"/>
                    </a:lnTo>
                    <a:lnTo>
                      <a:pt x="2672" y="2710"/>
                    </a:lnTo>
                    <a:lnTo>
                      <a:pt x="2681" y="2701"/>
                    </a:lnTo>
                    <a:lnTo>
                      <a:pt x="2699" y="2701"/>
                    </a:lnTo>
                    <a:lnTo>
                      <a:pt x="2699" y="2701"/>
                    </a:lnTo>
                    <a:lnTo>
                      <a:pt x="2663" y="2719"/>
                    </a:lnTo>
                    <a:lnTo>
                      <a:pt x="2654" y="2728"/>
                    </a:lnTo>
                    <a:lnTo>
                      <a:pt x="2654" y="2728"/>
                    </a:lnTo>
                    <a:lnTo>
                      <a:pt x="2646" y="2737"/>
                    </a:lnTo>
                    <a:lnTo>
                      <a:pt x="2646" y="2746"/>
                    </a:lnTo>
                    <a:lnTo>
                      <a:pt x="2646" y="2746"/>
                    </a:lnTo>
                    <a:lnTo>
                      <a:pt x="2646" y="2754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54" y="2772"/>
                    </a:lnTo>
                    <a:lnTo>
                      <a:pt x="2646" y="2772"/>
                    </a:lnTo>
                    <a:lnTo>
                      <a:pt x="2646" y="2772"/>
                    </a:lnTo>
                    <a:lnTo>
                      <a:pt x="2637" y="2781"/>
                    </a:lnTo>
                    <a:lnTo>
                      <a:pt x="2628" y="2790"/>
                    </a:lnTo>
                    <a:lnTo>
                      <a:pt x="2628" y="2790"/>
                    </a:lnTo>
                    <a:lnTo>
                      <a:pt x="2628" y="2799"/>
                    </a:lnTo>
                    <a:lnTo>
                      <a:pt x="2628" y="2799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02" y="2816"/>
                    </a:lnTo>
                    <a:lnTo>
                      <a:pt x="2602" y="2816"/>
                    </a:lnTo>
                    <a:lnTo>
                      <a:pt x="2593" y="2816"/>
                    </a:lnTo>
                    <a:lnTo>
                      <a:pt x="2584" y="2834"/>
                    </a:lnTo>
                    <a:lnTo>
                      <a:pt x="2584" y="2834"/>
                    </a:lnTo>
                    <a:lnTo>
                      <a:pt x="2593" y="2843"/>
                    </a:lnTo>
                    <a:lnTo>
                      <a:pt x="2602" y="2852"/>
                    </a:lnTo>
                    <a:lnTo>
                      <a:pt x="2602" y="2852"/>
                    </a:lnTo>
                    <a:lnTo>
                      <a:pt x="2610" y="2869"/>
                    </a:lnTo>
                    <a:lnTo>
                      <a:pt x="2637" y="2878"/>
                    </a:lnTo>
                    <a:lnTo>
                      <a:pt x="2637" y="2878"/>
                    </a:lnTo>
                    <a:lnTo>
                      <a:pt x="2681" y="2905"/>
                    </a:lnTo>
                    <a:lnTo>
                      <a:pt x="2734" y="2949"/>
                    </a:lnTo>
                    <a:lnTo>
                      <a:pt x="2743" y="2957"/>
                    </a:lnTo>
                    <a:lnTo>
                      <a:pt x="2743" y="2957"/>
                    </a:lnTo>
                    <a:lnTo>
                      <a:pt x="2752" y="2957"/>
                    </a:lnTo>
                    <a:lnTo>
                      <a:pt x="2760" y="2957"/>
                    </a:lnTo>
                    <a:lnTo>
                      <a:pt x="2760" y="2957"/>
                    </a:lnTo>
                    <a:lnTo>
                      <a:pt x="2769" y="2957"/>
                    </a:lnTo>
                    <a:lnTo>
                      <a:pt x="2769" y="2957"/>
                    </a:lnTo>
                    <a:lnTo>
                      <a:pt x="2769" y="2949"/>
                    </a:lnTo>
                    <a:lnTo>
                      <a:pt x="2769" y="2949"/>
                    </a:lnTo>
                    <a:lnTo>
                      <a:pt x="2769" y="2940"/>
                    </a:lnTo>
                    <a:lnTo>
                      <a:pt x="2778" y="2931"/>
                    </a:lnTo>
                    <a:lnTo>
                      <a:pt x="2787" y="2931"/>
                    </a:lnTo>
                    <a:lnTo>
                      <a:pt x="2787" y="2931"/>
                    </a:lnTo>
                    <a:lnTo>
                      <a:pt x="2822" y="2940"/>
                    </a:lnTo>
                    <a:lnTo>
                      <a:pt x="2849" y="2957"/>
                    </a:lnTo>
                    <a:lnTo>
                      <a:pt x="2849" y="2957"/>
                    </a:lnTo>
                    <a:lnTo>
                      <a:pt x="2875" y="2957"/>
                    </a:lnTo>
                    <a:lnTo>
                      <a:pt x="2928" y="2957"/>
                    </a:lnTo>
                    <a:lnTo>
                      <a:pt x="2928" y="2957"/>
                    </a:lnTo>
                    <a:lnTo>
                      <a:pt x="2937" y="2966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63" y="2984"/>
                    </a:lnTo>
                    <a:lnTo>
                      <a:pt x="2963" y="2984"/>
                    </a:lnTo>
                    <a:lnTo>
                      <a:pt x="2981" y="2993"/>
                    </a:lnTo>
                    <a:lnTo>
                      <a:pt x="2981" y="2993"/>
                    </a:lnTo>
                    <a:lnTo>
                      <a:pt x="2990" y="3002"/>
                    </a:lnTo>
                    <a:lnTo>
                      <a:pt x="2990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3025" y="2993"/>
                    </a:lnTo>
                    <a:lnTo>
                      <a:pt x="3060" y="2993"/>
                    </a:lnTo>
                    <a:lnTo>
                      <a:pt x="3060" y="2993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96" y="3010"/>
                    </a:lnTo>
                    <a:lnTo>
                      <a:pt x="3104" y="3028"/>
                    </a:lnTo>
                    <a:lnTo>
                      <a:pt x="3104" y="3028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13" y="3037"/>
                    </a:lnTo>
                    <a:lnTo>
                      <a:pt x="3113" y="3037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40" y="3055"/>
                    </a:lnTo>
                    <a:lnTo>
                      <a:pt x="3149" y="3055"/>
                    </a:lnTo>
                    <a:lnTo>
                      <a:pt x="3149" y="3055"/>
                    </a:lnTo>
                    <a:lnTo>
                      <a:pt x="3157" y="3055"/>
                    </a:lnTo>
                    <a:lnTo>
                      <a:pt x="3157" y="3055"/>
                    </a:lnTo>
                    <a:lnTo>
                      <a:pt x="3157" y="3063"/>
                    </a:lnTo>
                    <a:lnTo>
                      <a:pt x="3157" y="3063"/>
                    </a:lnTo>
                    <a:lnTo>
                      <a:pt x="3175" y="3063"/>
                    </a:lnTo>
                    <a:lnTo>
                      <a:pt x="3184" y="3081"/>
                    </a:lnTo>
                    <a:lnTo>
                      <a:pt x="3184" y="3081"/>
                    </a:lnTo>
                    <a:lnTo>
                      <a:pt x="3193" y="3090"/>
                    </a:lnTo>
                    <a:lnTo>
                      <a:pt x="3202" y="3090"/>
                    </a:lnTo>
                    <a:lnTo>
                      <a:pt x="3202" y="3090"/>
                    </a:lnTo>
                    <a:lnTo>
                      <a:pt x="3210" y="3090"/>
                    </a:lnTo>
                    <a:lnTo>
                      <a:pt x="3210" y="3090"/>
                    </a:lnTo>
                    <a:lnTo>
                      <a:pt x="3219" y="3081"/>
                    </a:lnTo>
                    <a:lnTo>
                      <a:pt x="3228" y="3081"/>
                    </a:lnTo>
                    <a:lnTo>
                      <a:pt x="3228" y="3081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54" y="3072"/>
                    </a:lnTo>
                    <a:lnTo>
                      <a:pt x="3254" y="3072"/>
                    </a:lnTo>
                    <a:lnTo>
                      <a:pt x="3254" y="3063"/>
                    </a:lnTo>
                    <a:lnTo>
                      <a:pt x="3254" y="3063"/>
                    </a:lnTo>
                    <a:lnTo>
                      <a:pt x="3202" y="2993"/>
                    </a:lnTo>
                    <a:lnTo>
                      <a:pt x="3202" y="2975"/>
                    </a:lnTo>
                    <a:lnTo>
                      <a:pt x="3202" y="2966"/>
                    </a:lnTo>
                    <a:lnTo>
                      <a:pt x="3202" y="2966"/>
                    </a:lnTo>
                    <a:lnTo>
                      <a:pt x="3202" y="2949"/>
                    </a:lnTo>
                    <a:lnTo>
                      <a:pt x="3202" y="2931"/>
                    </a:lnTo>
                    <a:lnTo>
                      <a:pt x="3193" y="2913"/>
                    </a:lnTo>
                    <a:lnTo>
                      <a:pt x="3175" y="2896"/>
                    </a:lnTo>
                    <a:lnTo>
                      <a:pt x="3175" y="2896"/>
                    </a:lnTo>
                    <a:lnTo>
                      <a:pt x="3166" y="2878"/>
                    </a:lnTo>
                    <a:lnTo>
                      <a:pt x="3166" y="2878"/>
                    </a:lnTo>
                    <a:lnTo>
                      <a:pt x="3166" y="2869"/>
                    </a:lnTo>
                    <a:lnTo>
                      <a:pt x="3166" y="2869"/>
                    </a:lnTo>
                    <a:lnTo>
                      <a:pt x="3184" y="2852"/>
                    </a:lnTo>
                    <a:lnTo>
                      <a:pt x="3184" y="2852"/>
                    </a:lnTo>
                    <a:lnTo>
                      <a:pt x="3193" y="2843"/>
                    </a:lnTo>
                    <a:lnTo>
                      <a:pt x="3193" y="2843"/>
                    </a:lnTo>
                    <a:lnTo>
                      <a:pt x="3202" y="2834"/>
                    </a:lnTo>
                    <a:lnTo>
                      <a:pt x="3202" y="2834"/>
                    </a:lnTo>
                    <a:lnTo>
                      <a:pt x="3202" y="2825"/>
                    </a:lnTo>
                    <a:lnTo>
                      <a:pt x="3202" y="2825"/>
                    </a:lnTo>
                    <a:lnTo>
                      <a:pt x="3219" y="2807"/>
                    </a:lnTo>
                    <a:lnTo>
                      <a:pt x="3246" y="2799"/>
                    </a:lnTo>
                    <a:lnTo>
                      <a:pt x="3246" y="2799"/>
                    </a:lnTo>
                    <a:lnTo>
                      <a:pt x="3263" y="2790"/>
                    </a:lnTo>
                    <a:lnTo>
                      <a:pt x="3263" y="2790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63"/>
                    </a:lnTo>
                    <a:lnTo>
                      <a:pt x="3290" y="2763"/>
                    </a:lnTo>
                    <a:lnTo>
                      <a:pt x="3281" y="2763"/>
                    </a:lnTo>
                    <a:lnTo>
                      <a:pt x="3281" y="2763"/>
                    </a:lnTo>
                    <a:lnTo>
                      <a:pt x="3263" y="2754"/>
                    </a:lnTo>
                    <a:lnTo>
                      <a:pt x="3263" y="2754"/>
                    </a:lnTo>
                    <a:lnTo>
                      <a:pt x="3254" y="2746"/>
                    </a:lnTo>
                    <a:lnTo>
                      <a:pt x="3254" y="2746"/>
                    </a:lnTo>
                    <a:lnTo>
                      <a:pt x="3263" y="2728"/>
                    </a:lnTo>
                    <a:lnTo>
                      <a:pt x="3263" y="2728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46" y="2693"/>
                    </a:lnTo>
                    <a:lnTo>
                      <a:pt x="3246" y="2693"/>
                    </a:lnTo>
                    <a:lnTo>
                      <a:pt x="3237" y="2684"/>
                    </a:lnTo>
                    <a:lnTo>
                      <a:pt x="3237" y="2684"/>
                    </a:lnTo>
                    <a:lnTo>
                      <a:pt x="3237" y="2675"/>
                    </a:lnTo>
                    <a:lnTo>
                      <a:pt x="3237" y="2675"/>
                    </a:lnTo>
                    <a:lnTo>
                      <a:pt x="3228" y="2666"/>
                    </a:lnTo>
                    <a:lnTo>
                      <a:pt x="3184" y="2666"/>
                    </a:lnTo>
                    <a:lnTo>
                      <a:pt x="3184" y="2666"/>
                    </a:lnTo>
                    <a:lnTo>
                      <a:pt x="3175" y="2666"/>
                    </a:lnTo>
                    <a:lnTo>
                      <a:pt x="3166" y="2649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40" y="2622"/>
                    </a:lnTo>
                    <a:lnTo>
                      <a:pt x="3140" y="2604"/>
                    </a:lnTo>
                    <a:lnTo>
                      <a:pt x="3140" y="2604"/>
                    </a:lnTo>
                    <a:lnTo>
                      <a:pt x="3140" y="2578"/>
                    </a:lnTo>
                    <a:lnTo>
                      <a:pt x="3140" y="2578"/>
                    </a:lnTo>
                    <a:lnTo>
                      <a:pt x="3149" y="2569"/>
                    </a:lnTo>
                    <a:lnTo>
                      <a:pt x="3157" y="2569"/>
                    </a:lnTo>
                    <a:lnTo>
                      <a:pt x="3157" y="2569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49" y="2551"/>
                    </a:lnTo>
                    <a:lnTo>
                      <a:pt x="3149" y="2551"/>
                    </a:lnTo>
                    <a:lnTo>
                      <a:pt x="3149" y="2543"/>
                    </a:lnTo>
                    <a:lnTo>
                      <a:pt x="3149" y="2534"/>
                    </a:lnTo>
                    <a:lnTo>
                      <a:pt x="3149" y="2534"/>
                    </a:lnTo>
                    <a:lnTo>
                      <a:pt x="3157" y="2525"/>
                    </a:lnTo>
                    <a:lnTo>
                      <a:pt x="3157" y="2525"/>
                    </a:lnTo>
                    <a:lnTo>
                      <a:pt x="3166" y="2507"/>
                    </a:lnTo>
                    <a:lnTo>
                      <a:pt x="3166" y="2507"/>
                    </a:lnTo>
                    <a:lnTo>
                      <a:pt x="3175" y="2507"/>
                    </a:lnTo>
                    <a:lnTo>
                      <a:pt x="3175" y="2507"/>
                    </a:lnTo>
                    <a:lnTo>
                      <a:pt x="3184" y="2498"/>
                    </a:lnTo>
                    <a:lnTo>
                      <a:pt x="3184" y="2498"/>
                    </a:lnTo>
                    <a:lnTo>
                      <a:pt x="3184" y="2481"/>
                    </a:lnTo>
                    <a:lnTo>
                      <a:pt x="3202" y="2472"/>
                    </a:lnTo>
                    <a:lnTo>
                      <a:pt x="3219" y="2472"/>
                    </a:lnTo>
                    <a:lnTo>
                      <a:pt x="3228" y="2472"/>
                    </a:lnTo>
                    <a:lnTo>
                      <a:pt x="3228" y="2472"/>
                    </a:lnTo>
                    <a:lnTo>
                      <a:pt x="3237" y="2490"/>
                    </a:lnTo>
                    <a:lnTo>
                      <a:pt x="3237" y="2490"/>
                    </a:lnTo>
                    <a:lnTo>
                      <a:pt x="3246" y="2490"/>
                    </a:lnTo>
                    <a:lnTo>
                      <a:pt x="3246" y="2490"/>
                    </a:lnTo>
                    <a:lnTo>
                      <a:pt x="3254" y="2498"/>
                    </a:lnTo>
                    <a:lnTo>
                      <a:pt x="3254" y="2498"/>
                    </a:lnTo>
                    <a:lnTo>
                      <a:pt x="3254" y="2507"/>
                    </a:lnTo>
                    <a:lnTo>
                      <a:pt x="3254" y="2507"/>
                    </a:lnTo>
                    <a:lnTo>
                      <a:pt x="3272" y="2507"/>
                    </a:lnTo>
                    <a:lnTo>
                      <a:pt x="3272" y="2507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0"/>
                    </a:lnTo>
                    <a:lnTo>
                      <a:pt x="3263" y="2490"/>
                    </a:lnTo>
                    <a:lnTo>
                      <a:pt x="3263" y="2490"/>
                    </a:lnTo>
                    <a:lnTo>
                      <a:pt x="3263" y="2481"/>
                    </a:lnTo>
                    <a:lnTo>
                      <a:pt x="3263" y="2463"/>
                    </a:lnTo>
                    <a:lnTo>
                      <a:pt x="3263" y="2463"/>
                    </a:lnTo>
                    <a:lnTo>
                      <a:pt x="3263" y="2454"/>
                    </a:lnTo>
                    <a:lnTo>
                      <a:pt x="3281" y="2445"/>
                    </a:lnTo>
                    <a:lnTo>
                      <a:pt x="3281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37"/>
                    </a:lnTo>
                    <a:lnTo>
                      <a:pt x="3290" y="2437"/>
                    </a:lnTo>
                    <a:lnTo>
                      <a:pt x="3299" y="2437"/>
                    </a:lnTo>
                    <a:lnTo>
                      <a:pt x="3299" y="2437"/>
                    </a:lnTo>
                    <a:lnTo>
                      <a:pt x="3299" y="2419"/>
                    </a:lnTo>
                    <a:lnTo>
                      <a:pt x="3316" y="2419"/>
                    </a:lnTo>
                    <a:lnTo>
                      <a:pt x="3316" y="2419"/>
                    </a:lnTo>
                    <a:lnTo>
                      <a:pt x="3334" y="2410"/>
                    </a:lnTo>
                    <a:lnTo>
                      <a:pt x="3360" y="2401"/>
                    </a:lnTo>
                    <a:lnTo>
                      <a:pt x="3360" y="2401"/>
                    </a:lnTo>
                    <a:lnTo>
                      <a:pt x="3369" y="2393"/>
                    </a:lnTo>
                    <a:lnTo>
                      <a:pt x="3369" y="2393"/>
                    </a:lnTo>
                    <a:lnTo>
                      <a:pt x="3378" y="2393"/>
                    </a:lnTo>
                    <a:lnTo>
                      <a:pt x="3378" y="2393"/>
                    </a:lnTo>
                    <a:lnTo>
                      <a:pt x="3413" y="2375"/>
                    </a:lnTo>
                    <a:lnTo>
                      <a:pt x="3422" y="2375"/>
                    </a:lnTo>
                    <a:lnTo>
                      <a:pt x="3422" y="2375"/>
                    </a:lnTo>
                    <a:lnTo>
                      <a:pt x="3431" y="2384"/>
                    </a:lnTo>
                    <a:lnTo>
                      <a:pt x="3431" y="2384"/>
                    </a:lnTo>
                    <a:lnTo>
                      <a:pt x="3440" y="2393"/>
                    </a:lnTo>
                    <a:lnTo>
                      <a:pt x="3440" y="2393"/>
                    </a:lnTo>
                    <a:lnTo>
                      <a:pt x="3440" y="2384"/>
                    </a:lnTo>
                    <a:lnTo>
                      <a:pt x="3440" y="2384"/>
                    </a:lnTo>
                    <a:lnTo>
                      <a:pt x="3449" y="2375"/>
                    </a:lnTo>
                    <a:lnTo>
                      <a:pt x="3466" y="2366"/>
                    </a:lnTo>
                    <a:lnTo>
                      <a:pt x="3484" y="2366"/>
                    </a:lnTo>
                    <a:lnTo>
                      <a:pt x="3484" y="2366"/>
                    </a:lnTo>
                    <a:lnTo>
                      <a:pt x="3493" y="2375"/>
                    </a:lnTo>
                    <a:lnTo>
                      <a:pt x="3493" y="2384"/>
                    </a:lnTo>
                    <a:lnTo>
                      <a:pt x="3493" y="2384"/>
                    </a:lnTo>
                    <a:lnTo>
                      <a:pt x="3510" y="2384"/>
                    </a:lnTo>
                    <a:lnTo>
                      <a:pt x="3510" y="2384"/>
                    </a:lnTo>
                    <a:lnTo>
                      <a:pt x="3519" y="2393"/>
                    </a:lnTo>
                    <a:lnTo>
                      <a:pt x="3519" y="2393"/>
                    </a:lnTo>
                    <a:lnTo>
                      <a:pt x="3554" y="2401"/>
                    </a:lnTo>
                    <a:lnTo>
                      <a:pt x="3554" y="2401"/>
                    </a:lnTo>
                    <a:lnTo>
                      <a:pt x="3563" y="2401"/>
                    </a:lnTo>
                    <a:lnTo>
                      <a:pt x="3563" y="2401"/>
                    </a:lnTo>
                    <a:lnTo>
                      <a:pt x="3581" y="2410"/>
                    </a:lnTo>
                    <a:lnTo>
                      <a:pt x="3581" y="2410"/>
                    </a:lnTo>
                    <a:lnTo>
                      <a:pt x="3590" y="2419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25" y="2437"/>
                    </a:lnTo>
                    <a:lnTo>
                      <a:pt x="3625" y="2437"/>
                    </a:lnTo>
                    <a:lnTo>
                      <a:pt x="3643" y="2437"/>
                    </a:lnTo>
                    <a:lnTo>
                      <a:pt x="3643" y="2437"/>
                    </a:lnTo>
                    <a:lnTo>
                      <a:pt x="3651" y="2445"/>
                    </a:lnTo>
                    <a:lnTo>
                      <a:pt x="3651" y="2445"/>
                    </a:lnTo>
                    <a:lnTo>
                      <a:pt x="3678" y="2454"/>
                    </a:lnTo>
                    <a:lnTo>
                      <a:pt x="3678" y="2454"/>
                    </a:lnTo>
                    <a:lnTo>
                      <a:pt x="3687" y="2445"/>
                    </a:lnTo>
                    <a:lnTo>
                      <a:pt x="3696" y="2445"/>
                    </a:lnTo>
                    <a:lnTo>
                      <a:pt x="3696" y="2445"/>
                    </a:lnTo>
                    <a:lnTo>
                      <a:pt x="3696" y="2437"/>
                    </a:lnTo>
                    <a:lnTo>
                      <a:pt x="3696" y="2437"/>
                    </a:lnTo>
                    <a:lnTo>
                      <a:pt x="3713" y="2428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66" y="2419"/>
                    </a:lnTo>
                    <a:lnTo>
                      <a:pt x="3766" y="2428"/>
                    </a:lnTo>
                    <a:lnTo>
                      <a:pt x="3766" y="2428"/>
                    </a:lnTo>
                    <a:lnTo>
                      <a:pt x="3775" y="2437"/>
                    </a:lnTo>
                    <a:lnTo>
                      <a:pt x="3775" y="2437"/>
                    </a:lnTo>
                    <a:lnTo>
                      <a:pt x="3784" y="2428"/>
                    </a:lnTo>
                    <a:lnTo>
                      <a:pt x="3784" y="2428"/>
                    </a:lnTo>
                    <a:lnTo>
                      <a:pt x="3801" y="2419"/>
                    </a:lnTo>
                    <a:lnTo>
                      <a:pt x="3819" y="2410"/>
                    </a:lnTo>
                    <a:lnTo>
                      <a:pt x="3819" y="2410"/>
                    </a:lnTo>
                    <a:lnTo>
                      <a:pt x="3846" y="2419"/>
                    </a:lnTo>
                    <a:lnTo>
                      <a:pt x="3854" y="2437"/>
                    </a:lnTo>
                    <a:lnTo>
                      <a:pt x="3854" y="2437"/>
                    </a:lnTo>
                    <a:lnTo>
                      <a:pt x="3863" y="2437"/>
                    </a:lnTo>
                    <a:lnTo>
                      <a:pt x="3881" y="2445"/>
                    </a:lnTo>
                    <a:lnTo>
                      <a:pt x="3881" y="2445"/>
                    </a:lnTo>
                    <a:lnTo>
                      <a:pt x="3899" y="2445"/>
                    </a:lnTo>
                    <a:lnTo>
                      <a:pt x="3899" y="2454"/>
                    </a:lnTo>
                    <a:lnTo>
                      <a:pt x="3907" y="2463"/>
                    </a:lnTo>
                    <a:lnTo>
                      <a:pt x="3907" y="2463"/>
                    </a:lnTo>
                    <a:lnTo>
                      <a:pt x="3907" y="2454"/>
                    </a:lnTo>
                    <a:lnTo>
                      <a:pt x="3907" y="2454"/>
                    </a:lnTo>
                    <a:lnTo>
                      <a:pt x="3916" y="2445"/>
                    </a:lnTo>
                    <a:lnTo>
                      <a:pt x="3916" y="2445"/>
                    </a:lnTo>
                    <a:lnTo>
                      <a:pt x="3916" y="2437"/>
                    </a:lnTo>
                    <a:lnTo>
                      <a:pt x="3934" y="2437"/>
                    </a:lnTo>
                    <a:lnTo>
                      <a:pt x="3934" y="2437"/>
                    </a:lnTo>
                    <a:lnTo>
                      <a:pt x="3943" y="2445"/>
                    </a:lnTo>
                    <a:lnTo>
                      <a:pt x="3943" y="2445"/>
                    </a:lnTo>
                    <a:lnTo>
                      <a:pt x="3951" y="2445"/>
                    </a:lnTo>
                    <a:lnTo>
                      <a:pt x="3951" y="2445"/>
                    </a:lnTo>
                    <a:lnTo>
                      <a:pt x="3969" y="2454"/>
                    </a:lnTo>
                    <a:lnTo>
                      <a:pt x="3969" y="2454"/>
                    </a:lnTo>
                    <a:lnTo>
                      <a:pt x="3987" y="2454"/>
                    </a:lnTo>
                    <a:lnTo>
                      <a:pt x="3996" y="2445"/>
                    </a:lnTo>
                    <a:lnTo>
                      <a:pt x="3996" y="2437"/>
                    </a:lnTo>
                    <a:lnTo>
                      <a:pt x="3996" y="2437"/>
                    </a:lnTo>
                    <a:lnTo>
                      <a:pt x="3996" y="2410"/>
                    </a:lnTo>
                    <a:lnTo>
                      <a:pt x="3996" y="2410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51" y="2393"/>
                    </a:lnTo>
                    <a:lnTo>
                      <a:pt x="3951" y="2393"/>
                    </a:lnTo>
                    <a:lnTo>
                      <a:pt x="3934" y="2384"/>
                    </a:lnTo>
                    <a:lnTo>
                      <a:pt x="3934" y="2384"/>
                    </a:lnTo>
                    <a:lnTo>
                      <a:pt x="3925" y="2366"/>
                    </a:lnTo>
                    <a:lnTo>
                      <a:pt x="3925" y="2366"/>
                    </a:lnTo>
                    <a:lnTo>
                      <a:pt x="3925" y="2357"/>
                    </a:lnTo>
                    <a:lnTo>
                      <a:pt x="3943" y="2348"/>
                    </a:lnTo>
                    <a:lnTo>
                      <a:pt x="3943" y="2348"/>
                    </a:lnTo>
                    <a:lnTo>
                      <a:pt x="3960" y="2340"/>
                    </a:lnTo>
                    <a:lnTo>
                      <a:pt x="3960" y="2340"/>
                    </a:lnTo>
                    <a:lnTo>
                      <a:pt x="3969" y="2340"/>
                    </a:lnTo>
                    <a:lnTo>
                      <a:pt x="3969" y="2340"/>
                    </a:lnTo>
                    <a:lnTo>
                      <a:pt x="3960" y="2313"/>
                    </a:lnTo>
                    <a:lnTo>
                      <a:pt x="3969" y="2295"/>
                    </a:lnTo>
                    <a:lnTo>
                      <a:pt x="3969" y="2295"/>
                    </a:lnTo>
                    <a:lnTo>
                      <a:pt x="3969" y="2287"/>
                    </a:lnTo>
                    <a:lnTo>
                      <a:pt x="3987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4022" y="2278"/>
                    </a:lnTo>
                    <a:lnTo>
                      <a:pt x="4022" y="2278"/>
                    </a:lnTo>
                    <a:lnTo>
                      <a:pt x="4013" y="2278"/>
                    </a:lnTo>
                    <a:lnTo>
                      <a:pt x="4013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3987" y="2260"/>
                    </a:lnTo>
                    <a:lnTo>
                      <a:pt x="3987" y="2260"/>
                    </a:lnTo>
                    <a:lnTo>
                      <a:pt x="3978" y="2251"/>
                    </a:lnTo>
                    <a:lnTo>
                      <a:pt x="3978" y="2225"/>
                    </a:lnTo>
                    <a:lnTo>
                      <a:pt x="3978" y="2225"/>
                    </a:lnTo>
                    <a:lnTo>
                      <a:pt x="3987" y="2207"/>
                    </a:lnTo>
                    <a:lnTo>
                      <a:pt x="3996" y="2207"/>
                    </a:lnTo>
                    <a:lnTo>
                      <a:pt x="4022" y="2207"/>
                    </a:lnTo>
                    <a:lnTo>
                      <a:pt x="4022" y="2207"/>
                    </a:lnTo>
                    <a:lnTo>
                      <a:pt x="4031" y="2207"/>
                    </a:lnTo>
                    <a:lnTo>
                      <a:pt x="4031" y="2207"/>
                    </a:lnTo>
                    <a:lnTo>
                      <a:pt x="4040" y="2198"/>
                    </a:lnTo>
                    <a:lnTo>
                      <a:pt x="4093" y="2198"/>
                    </a:lnTo>
                    <a:lnTo>
                      <a:pt x="4093" y="2198"/>
                    </a:lnTo>
                    <a:lnTo>
                      <a:pt x="4101" y="2198"/>
                    </a:lnTo>
                    <a:lnTo>
                      <a:pt x="4101" y="2198"/>
                    </a:lnTo>
                    <a:lnTo>
                      <a:pt x="4137" y="2181"/>
                    </a:lnTo>
                    <a:lnTo>
                      <a:pt x="4190" y="2172"/>
                    </a:lnTo>
                    <a:lnTo>
                      <a:pt x="4190" y="2172"/>
                    </a:lnTo>
                    <a:lnTo>
                      <a:pt x="4216" y="2172"/>
                    </a:lnTo>
                    <a:lnTo>
                      <a:pt x="4225" y="2163"/>
                    </a:lnTo>
                    <a:lnTo>
                      <a:pt x="4225" y="2163"/>
                    </a:lnTo>
                    <a:lnTo>
                      <a:pt x="4234" y="2163"/>
                    </a:lnTo>
                    <a:lnTo>
                      <a:pt x="4234" y="2163"/>
                    </a:lnTo>
                    <a:lnTo>
                      <a:pt x="4251" y="2163"/>
                    </a:lnTo>
                    <a:lnTo>
                      <a:pt x="4251" y="2163"/>
                    </a:lnTo>
                    <a:lnTo>
                      <a:pt x="4287" y="2154"/>
                    </a:lnTo>
                    <a:lnTo>
                      <a:pt x="4287" y="2154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40" y="2145"/>
                    </a:lnTo>
                    <a:lnTo>
                      <a:pt x="4340" y="2145"/>
                    </a:lnTo>
                    <a:lnTo>
                      <a:pt x="4349" y="2145"/>
                    </a:lnTo>
                    <a:lnTo>
                      <a:pt x="4349" y="2145"/>
                    </a:lnTo>
                    <a:lnTo>
                      <a:pt x="4384" y="2137"/>
                    </a:lnTo>
                    <a:lnTo>
                      <a:pt x="4401" y="2128"/>
                    </a:lnTo>
                    <a:lnTo>
                      <a:pt x="4401" y="2128"/>
                    </a:lnTo>
                    <a:lnTo>
                      <a:pt x="4410" y="2110"/>
                    </a:lnTo>
                    <a:lnTo>
                      <a:pt x="4428" y="2110"/>
                    </a:lnTo>
                    <a:lnTo>
                      <a:pt x="4472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507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34" y="2110"/>
                    </a:lnTo>
                    <a:lnTo>
                      <a:pt x="4534" y="2110"/>
                    </a:lnTo>
                    <a:lnTo>
                      <a:pt x="4551" y="2110"/>
                    </a:lnTo>
                    <a:lnTo>
                      <a:pt x="4569" y="2119"/>
                    </a:lnTo>
                    <a:lnTo>
                      <a:pt x="4569" y="2119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54"/>
                    </a:lnTo>
                    <a:lnTo>
                      <a:pt x="4569" y="2154"/>
                    </a:lnTo>
                    <a:lnTo>
                      <a:pt x="4578" y="2163"/>
                    </a:lnTo>
                    <a:lnTo>
                      <a:pt x="4578" y="2163"/>
                    </a:lnTo>
                    <a:lnTo>
                      <a:pt x="4578" y="2181"/>
                    </a:lnTo>
                    <a:lnTo>
                      <a:pt x="4578" y="2181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69" y="2198"/>
                    </a:lnTo>
                    <a:lnTo>
                      <a:pt x="4569" y="2198"/>
                    </a:lnTo>
                    <a:lnTo>
                      <a:pt x="4604" y="2189"/>
                    </a:lnTo>
                    <a:lnTo>
                      <a:pt x="4604" y="2189"/>
                    </a:lnTo>
                    <a:lnTo>
                      <a:pt x="4613" y="2181"/>
                    </a:lnTo>
                    <a:lnTo>
                      <a:pt x="4622" y="2181"/>
                    </a:lnTo>
                    <a:lnTo>
                      <a:pt x="4622" y="2181"/>
                    </a:lnTo>
                    <a:lnTo>
                      <a:pt x="4640" y="2181"/>
                    </a:lnTo>
                    <a:lnTo>
                      <a:pt x="4640" y="2189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57" y="2198"/>
                    </a:lnTo>
                    <a:lnTo>
                      <a:pt x="4657" y="2198"/>
                    </a:lnTo>
                    <a:lnTo>
                      <a:pt x="4666" y="2198"/>
                    </a:lnTo>
                    <a:lnTo>
                      <a:pt x="4675" y="2198"/>
                    </a:lnTo>
                    <a:lnTo>
                      <a:pt x="4675" y="2198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701" y="2207"/>
                    </a:lnTo>
                    <a:lnTo>
                      <a:pt x="4710" y="2216"/>
                    </a:lnTo>
                    <a:lnTo>
                      <a:pt x="4710" y="2216"/>
                    </a:lnTo>
                    <a:lnTo>
                      <a:pt x="4710" y="2225"/>
                    </a:lnTo>
                    <a:lnTo>
                      <a:pt x="4701" y="2234"/>
                    </a:lnTo>
                    <a:lnTo>
                      <a:pt x="4701" y="2234"/>
                    </a:lnTo>
                    <a:lnTo>
                      <a:pt x="4693" y="2242"/>
                    </a:lnTo>
                    <a:lnTo>
                      <a:pt x="4693" y="2242"/>
                    </a:lnTo>
                    <a:lnTo>
                      <a:pt x="4701" y="2251"/>
                    </a:lnTo>
                    <a:lnTo>
                      <a:pt x="4701" y="2251"/>
                    </a:lnTo>
                    <a:lnTo>
                      <a:pt x="4710" y="2242"/>
                    </a:lnTo>
                    <a:lnTo>
                      <a:pt x="4710" y="2242"/>
                    </a:lnTo>
                    <a:lnTo>
                      <a:pt x="4719" y="2234"/>
                    </a:lnTo>
                    <a:lnTo>
                      <a:pt x="4737" y="2234"/>
                    </a:lnTo>
                    <a:lnTo>
                      <a:pt x="4737" y="2234"/>
                    </a:lnTo>
                    <a:lnTo>
                      <a:pt x="4746" y="2234"/>
                    </a:lnTo>
                    <a:lnTo>
                      <a:pt x="4746" y="2234"/>
                    </a:lnTo>
                    <a:lnTo>
                      <a:pt x="4772" y="2225"/>
                    </a:lnTo>
                    <a:lnTo>
                      <a:pt x="4772" y="2225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90" y="2207"/>
                    </a:lnTo>
                    <a:lnTo>
                      <a:pt x="4798" y="2207"/>
                    </a:lnTo>
                    <a:lnTo>
                      <a:pt x="4798" y="2207"/>
                    </a:lnTo>
                    <a:lnTo>
                      <a:pt x="4816" y="2198"/>
                    </a:lnTo>
                    <a:lnTo>
                      <a:pt x="4816" y="2198"/>
                    </a:lnTo>
                    <a:lnTo>
                      <a:pt x="4825" y="2189"/>
                    </a:lnTo>
                    <a:lnTo>
                      <a:pt x="4825" y="2189"/>
                    </a:lnTo>
                    <a:lnTo>
                      <a:pt x="4843" y="2189"/>
                    </a:lnTo>
                    <a:lnTo>
                      <a:pt x="4843" y="2189"/>
                    </a:lnTo>
                    <a:lnTo>
                      <a:pt x="4843" y="2181"/>
                    </a:lnTo>
                    <a:lnTo>
                      <a:pt x="4843" y="2181"/>
                    </a:lnTo>
                    <a:lnTo>
                      <a:pt x="4869" y="2181"/>
                    </a:lnTo>
                    <a:lnTo>
                      <a:pt x="4878" y="2181"/>
                    </a:lnTo>
                    <a:lnTo>
                      <a:pt x="4887" y="2181"/>
                    </a:lnTo>
                    <a:lnTo>
                      <a:pt x="4887" y="2181"/>
                    </a:lnTo>
                    <a:lnTo>
                      <a:pt x="4887" y="2198"/>
                    </a:lnTo>
                    <a:lnTo>
                      <a:pt x="4887" y="2198"/>
                    </a:lnTo>
                    <a:lnTo>
                      <a:pt x="4878" y="2216"/>
                    </a:lnTo>
                    <a:lnTo>
                      <a:pt x="4878" y="2216"/>
                    </a:lnTo>
                    <a:lnTo>
                      <a:pt x="4904" y="2234"/>
                    </a:lnTo>
                    <a:lnTo>
                      <a:pt x="4904" y="2234"/>
                    </a:lnTo>
                    <a:lnTo>
                      <a:pt x="4931" y="2242"/>
                    </a:lnTo>
                    <a:lnTo>
                      <a:pt x="4948" y="2260"/>
                    </a:lnTo>
                    <a:lnTo>
                      <a:pt x="4993" y="2322"/>
                    </a:lnTo>
                    <a:lnTo>
                      <a:pt x="5001" y="2331"/>
                    </a:lnTo>
                    <a:lnTo>
                      <a:pt x="5001" y="2331"/>
                    </a:lnTo>
                    <a:lnTo>
                      <a:pt x="5010" y="2340"/>
                    </a:lnTo>
                    <a:lnTo>
                      <a:pt x="5010" y="2348"/>
                    </a:lnTo>
                    <a:lnTo>
                      <a:pt x="5010" y="2348"/>
                    </a:lnTo>
                    <a:lnTo>
                      <a:pt x="5037" y="2401"/>
                    </a:lnTo>
                    <a:lnTo>
                      <a:pt x="5046" y="2419"/>
                    </a:lnTo>
                    <a:lnTo>
                      <a:pt x="5046" y="2419"/>
                    </a:lnTo>
                    <a:lnTo>
                      <a:pt x="5063" y="2445"/>
                    </a:lnTo>
                    <a:lnTo>
                      <a:pt x="5063" y="2445"/>
                    </a:lnTo>
                    <a:lnTo>
                      <a:pt x="5072" y="2437"/>
                    </a:lnTo>
                    <a:lnTo>
                      <a:pt x="5072" y="2437"/>
                    </a:lnTo>
                    <a:lnTo>
                      <a:pt x="5081" y="2419"/>
                    </a:lnTo>
                    <a:lnTo>
                      <a:pt x="5098" y="2410"/>
                    </a:lnTo>
                    <a:lnTo>
                      <a:pt x="5098" y="2410"/>
                    </a:lnTo>
                    <a:lnTo>
                      <a:pt x="5116" y="2410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43" y="2437"/>
                    </a:lnTo>
                    <a:lnTo>
                      <a:pt x="5143" y="2437"/>
                    </a:lnTo>
                    <a:lnTo>
                      <a:pt x="5151" y="2445"/>
                    </a:lnTo>
                    <a:lnTo>
                      <a:pt x="5151" y="2445"/>
                    </a:lnTo>
                    <a:lnTo>
                      <a:pt x="5160" y="2445"/>
                    </a:lnTo>
                    <a:lnTo>
                      <a:pt x="5160" y="2445"/>
                    </a:lnTo>
                    <a:lnTo>
                      <a:pt x="5178" y="2445"/>
                    </a:lnTo>
                    <a:lnTo>
                      <a:pt x="5196" y="2445"/>
                    </a:lnTo>
                    <a:lnTo>
                      <a:pt x="5196" y="2445"/>
                    </a:lnTo>
                    <a:lnTo>
                      <a:pt x="5204" y="2445"/>
                    </a:lnTo>
                    <a:lnTo>
                      <a:pt x="5204" y="2445"/>
                    </a:lnTo>
                    <a:lnTo>
                      <a:pt x="5248" y="2437"/>
                    </a:lnTo>
                    <a:lnTo>
                      <a:pt x="5248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28"/>
                    </a:lnTo>
                    <a:lnTo>
                      <a:pt x="5266" y="2428"/>
                    </a:lnTo>
                    <a:lnTo>
                      <a:pt x="5275" y="2419"/>
                    </a:lnTo>
                    <a:lnTo>
                      <a:pt x="5284" y="2419"/>
                    </a:lnTo>
                    <a:lnTo>
                      <a:pt x="5284" y="2419"/>
                    </a:lnTo>
                    <a:lnTo>
                      <a:pt x="5398" y="2410"/>
                    </a:lnTo>
                    <a:lnTo>
                      <a:pt x="5398" y="2410"/>
                    </a:lnTo>
                    <a:lnTo>
                      <a:pt x="5637" y="2401"/>
                    </a:lnTo>
                    <a:lnTo>
                      <a:pt x="5637" y="2401"/>
                    </a:lnTo>
                    <a:lnTo>
                      <a:pt x="5716" y="2375"/>
                    </a:lnTo>
                    <a:lnTo>
                      <a:pt x="5716" y="2375"/>
                    </a:lnTo>
                    <a:lnTo>
                      <a:pt x="5734" y="2357"/>
                    </a:lnTo>
                    <a:lnTo>
                      <a:pt x="5734" y="2357"/>
                    </a:lnTo>
                    <a:lnTo>
                      <a:pt x="5751" y="2348"/>
                    </a:lnTo>
                    <a:lnTo>
                      <a:pt x="5751" y="2348"/>
                    </a:lnTo>
                    <a:lnTo>
                      <a:pt x="5778" y="2331"/>
                    </a:lnTo>
                    <a:lnTo>
                      <a:pt x="5778" y="2331"/>
                    </a:lnTo>
                    <a:lnTo>
                      <a:pt x="5796" y="2331"/>
                    </a:lnTo>
                    <a:lnTo>
                      <a:pt x="5796" y="2331"/>
                    </a:lnTo>
                    <a:lnTo>
                      <a:pt x="5804" y="2313"/>
                    </a:lnTo>
                    <a:lnTo>
                      <a:pt x="5804" y="2313"/>
                    </a:lnTo>
                    <a:lnTo>
                      <a:pt x="5831" y="2295"/>
                    </a:lnTo>
                    <a:lnTo>
                      <a:pt x="5831" y="2295"/>
                    </a:lnTo>
                    <a:lnTo>
                      <a:pt x="5884" y="2269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45" y="2242"/>
                    </a:lnTo>
                    <a:lnTo>
                      <a:pt x="5945" y="2242"/>
                    </a:lnTo>
                    <a:lnTo>
                      <a:pt x="5954" y="2234"/>
                    </a:lnTo>
                    <a:lnTo>
                      <a:pt x="5954" y="2234"/>
                    </a:lnTo>
                    <a:lnTo>
                      <a:pt x="6016" y="2242"/>
                    </a:lnTo>
                    <a:lnTo>
                      <a:pt x="6016" y="2242"/>
                    </a:lnTo>
                    <a:lnTo>
                      <a:pt x="6131" y="2251"/>
                    </a:lnTo>
                    <a:lnTo>
                      <a:pt x="6131" y="2251"/>
                    </a:lnTo>
                    <a:lnTo>
                      <a:pt x="6157" y="2260"/>
                    </a:lnTo>
                    <a:lnTo>
                      <a:pt x="6184" y="2269"/>
                    </a:lnTo>
                    <a:lnTo>
                      <a:pt x="6184" y="2269"/>
                    </a:lnTo>
                    <a:lnTo>
                      <a:pt x="6193" y="2287"/>
                    </a:lnTo>
                    <a:lnTo>
                      <a:pt x="6193" y="2304"/>
                    </a:lnTo>
                    <a:lnTo>
                      <a:pt x="6193" y="2304"/>
                    </a:lnTo>
                    <a:lnTo>
                      <a:pt x="6193" y="2313"/>
                    </a:lnTo>
                    <a:lnTo>
                      <a:pt x="6193" y="2313"/>
                    </a:lnTo>
                    <a:lnTo>
                      <a:pt x="6228" y="2331"/>
                    </a:lnTo>
                    <a:lnTo>
                      <a:pt x="6263" y="2340"/>
                    </a:lnTo>
                    <a:lnTo>
                      <a:pt x="6263" y="2340"/>
                    </a:lnTo>
                    <a:lnTo>
                      <a:pt x="6272" y="2348"/>
                    </a:lnTo>
                    <a:lnTo>
                      <a:pt x="6272" y="2348"/>
                    </a:lnTo>
                    <a:lnTo>
                      <a:pt x="6281" y="2366"/>
                    </a:lnTo>
                    <a:lnTo>
                      <a:pt x="6281" y="2366"/>
                    </a:lnTo>
                    <a:lnTo>
                      <a:pt x="6298" y="2393"/>
                    </a:lnTo>
                    <a:lnTo>
                      <a:pt x="6298" y="2393"/>
                    </a:lnTo>
                    <a:lnTo>
                      <a:pt x="6325" y="2419"/>
                    </a:lnTo>
                    <a:lnTo>
                      <a:pt x="6360" y="2428"/>
                    </a:lnTo>
                    <a:lnTo>
                      <a:pt x="6395" y="2437"/>
                    </a:lnTo>
                    <a:lnTo>
                      <a:pt x="6440" y="2428"/>
                    </a:lnTo>
                    <a:lnTo>
                      <a:pt x="6440" y="2428"/>
                    </a:lnTo>
                    <a:lnTo>
                      <a:pt x="6501" y="2428"/>
                    </a:lnTo>
                    <a:lnTo>
                      <a:pt x="6519" y="2437"/>
                    </a:lnTo>
                    <a:lnTo>
                      <a:pt x="6519" y="2437"/>
                    </a:lnTo>
                    <a:lnTo>
                      <a:pt x="6563" y="2445"/>
                    </a:lnTo>
                    <a:lnTo>
                      <a:pt x="6607" y="2463"/>
                    </a:lnTo>
                    <a:lnTo>
                      <a:pt x="6607" y="2463"/>
                    </a:lnTo>
                    <a:lnTo>
                      <a:pt x="6634" y="2490"/>
                    </a:lnTo>
                    <a:lnTo>
                      <a:pt x="6634" y="2490"/>
                    </a:lnTo>
                    <a:lnTo>
                      <a:pt x="6643" y="2490"/>
                    </a:lnTo>
                    <a:lnTo>
                      <a:pt x="6643" y="2490"/>
                    </a:lnTo>
                    <a:lnTo>
                      <a:pt x="6731" y="2490"/>
                    </a:lnTo>
                    <a:lnTo>
                      <a:pt x="6731" y="2490"/>
                    </a:lnTo>
                    <a:lnTo>
                      <a:pt x="6819" y="2490"/>
                    </a:lnTo>
                    <a:lnTo>
                      <a:pt x="6907" y="2481"/>
                    </a:lnTo>
                    <a:lnTo>
                      <a:pt x="6907" y="2481"/>
                    </a:lnTo>
                    <a:lnTo>
                      <a:pt x="6925" y="2463"/>
                    </a:lnTo>
                    <a:lnTo>
                      <a:pt x="6925" y="2463"/>
                    </a:lnTo>
                    <a:lnTo>
                      <a:pt x="6943" y="2445"/>
                    </a:lnTo>
                    <a:lnTo>
                      <a:pt x="6943" y="2445"/>
                    </a:lnTo>
                    <a:lnTo>
                      <a:pt x="6969" y="2437"/>
                    </a:lnTo>
                    <a:lnTo>
                      <a:pt x="6995" y="2428"/>
                    </a:lnTo>
                    <a:lnTo>
                      <a:pt x="6995" y="2428"/>
                    </a:lnTo>
                    <a:lnTo>
                      <a:pt x="7013" y="2401"/>
                    </a:lnTo>
                    <a:lnTo>
                      <a:pt x="7013" y="2401"/>
                    </a:lnTo>
                    <a:lnTo>
                      <a:pt x="7031" y="2401"/>
                    </a:lnTo>
                    <a:lnTo>
                      <a:pt x="7031" y="2401"/>
                    </a:lnTo>
                    <a:lnTo>
                      <a:pt x="7048" y="2401"/>
                    </a:lnTo>
                    <a:lnTo>
                      <a:pt x="7048" y="2401"/>
                    </a:lnTo>
                    <a:lnTo>
                      <a:pt x="7075" y="2410"/>
                    </a:lnTo>
                    <a:lnTo>
                      <a:pt x="7101" y="2419"/>
                    </a:lnTo>
                    <a:lnTo>
                      <a:pt x="7101" y="2419"/>
                    </a:lnTo>
                    <a:lnTo>
                      <a:pt x="7119" y="2437"/>
                    </a:lnTo>
                    <a:lnTo>
                      <a:pt x="7128" y="2463"/>
                    </a:lnTo>
                    <a:lnTo>
                      <a:pt x="7137" y="2507"/>
                    </a:lnTo>
                    <a:lnTo>
                      <a:pt x="7137" y="2507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45" y="2525"/>
                    </a:lnTo>
                    <a:lnTo>
                      <a:pt x="7145" y="2525"/>
                    </a:lnTo>
                    <a:lnTo>
                      <a:pt x="7154" y="2525"/>
                    </a:lnTo>
                    <a:lnTo>
                      <a:pt x="7154" y="2525"/>
                    </a:lnTo>
                    <a:lnTo>
                      <a:pt x="7163" y="2516"/>
                    </a:lnTo>
                    <a:lnTo>
                      <a:pt x="7163" y="2516"/>
                    </a:lnTo>
                    <a:lnTo>
                      <a:pt x="7190" y="2507"/>
                    </a:lnTo>
                    <a:lnTo>
                      <a:pt x="7190" y="2507"/>
                    </a:lnTo>
                    <a:lnTo>
                      <a:pt x="7198" y="2498"/>
                    </a:lnTo>
                    <a:lnTo>
                      <a:pt x="7198" y="2498"/>
                    </a:lnTo>
                    <a:lnTo>
                      <a:pt x="7207" y="2490"/>
                    </a:lnTo>
                    <a:lnTo>
                      <a:pt x="7207" y="2490"/>
                    </a:lnTo>
                    <a:lnTo>
                      <a:pt x="7216" y="2454"/>
                    </a:lnTo>
                    <a:lnTo>
                      <a:pt x="7216" y="2454"/>
                    </a:lnTo>
                    <a:lnTo>
                      <a:pt x="7225" y="2445"/>
                    </a:lnTo>
                    <a:lnTo>
                      <a:pt x="7225" y="2445"/>
                    </a:lnTo>
                    <a:lnTo>
                      <a:pt x="7234" y="2437"/>
                    </a:lnTo>
                    <a:lnTo>
                      <a:pt x="7234" y="2437"/>
                    </a:lnTo>
                    <a:lnTo>
                      <a:pt x="7234" y="2428"/>
                    </a:lnTo>
                    <a:lnTo>
                      <a:pt x="7234" y="2428"/>
                    </a:lnTo>
                    <a:lnTo>
                      <a:pt x="7260" y="2393"/>
                    </a:lnTo>
                    <a:lnTo>
                      <a:pt x="7269" y="2375"/>
                    </a:lnTo>
                    <a:lnTo>
                      <a:pt x="7269" y="2375"/>
                    </a:lnTo>
                    <a:lnTo>
                      <a:pt x="7295" y="2357"/>
                    </a:lnTo>
                    <a:lnTo>
                      <a:pt x="7287" y="2348"/>
                    </a:lnTo>
                    <a:lnTo>
                      <a:pt x="7287" y="2348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69" y="2322"/>
                    </a:lnTo>
                    <a:lnTo>
                      <a:pt x="7260" y="2304"/>
                    </a:lnTo>
                    <a:lnTo>
                      <a:pt x="7260" y="2304"/>
                    </a:lnTo>
                    <a:lnTo>
                      <a:pt x="7269" y="2287"/>
                    </a:lnTo>
                    <a:lnTo>
                      <a:pt x="7269" y="2287"/>
                    </a:lnTo>
                    <a:lnTo>
                      <a:pt x="7269" y="2278"/>
                    </a:lnTo>
                    <a:lnTo>
                      <a:pt x="7269" y="2278"/>
                    </a:lnTo>
                    <a:lnTo>
                      <a:pt x="7295" y="2260"/>
                    </a:lnTo>
                    <a:lnTo>
                      <a:pt x="7331" y="2251"/>
                    </a:lnTo>
                    <a:lnTo>
                      <a:pt x="7331" y="2251"/>
                    </a:lnTo>
                    <a:lnTo>
                      <a:pt x="7348" y="2260"/>
                    </a:lnTo>
                    <a:lnTo>
                      <a:pt x="7348" y="2260"/>
                    </a:lnTo>
                    <a:lnTo>
                      <a:pt x="7366" y="2251"/>
                    </a:lnTo>
                    <a:lnTo>
                      <a:pt x="7375" y="2251"/>
                    </a:lnTo>
                    <a:lnTo>
                      <a:pt x="7375" y="2251"/>
                    </a:lnTo>
                    <a:lnTo>
                      <a:pt x="7428" y="2251"/>
                    </a:lnTo>
                    <a:lnTo>
                      <a:pt x="7428" y="2251"/>
                    </a:lnTo>
                    <a:lnTo>
                      <a:pt x="7437" y="2251"/>
                    </a:lnTo>
                    <a:lnTo>
                      <a:pt x="7437" y="2251"/>
                    </a:lnTo>
                    <a:lnTo>
                      <a:pt x="7454" y="2251"/>
                    </a:lnTo>
                    <a:lnTo>
                      <a:pt x="7463" y="2251"/>
                    </a:lnTo>
                    <a:lnTo>
                      <a:pt x="7463" y="2251"/>
                    </a:lnTo>
                    <a:lnTo>
                      <a:pt x="7481" y="2251"/>
                    </a:lnTo>
                    <a:lnTo>
                      <a:pt x="7498" y="2260"/>
                    </a:lnTo>
                    <a:lnTo>
                      <a:pt x="7498" y="2260"/>
                    </a:lnTo>
                    <a:lnTo>
                      <a:pt x="7534" y="2269"/>
                    </a:lnTo>
                    <a:lnTo>
                      <a:pt x="7534" y="2269"/>
                    </a:lnTo>
                    <a:lnTo>
                      <a:pt x="7542" y="2269"/>
                    </a:lnTo>
                    <a:lnTo>
                      <a:pt x="7542" y="2269"/>
                    </a:lnTo>
                    <a:lnTo>
                      <a:pt x="7551" y="2278"/>
                    </a:lnTo>
                    <a:lnTo>
                      <a:pt x="7551" y="2278"/>
                    </a:lnTo>
                    <a:lnTo>
                      <a:pt x="7569" y="2287"/>
                    </a:lnTo>
                    <a:lnTo>
                      <a:pt x="7569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87" y="2295"/>
                    </a:lnTo>
                    <a:lnTo>
                      <a:pt x="7587" y="2295"/>
                    </a:lnTo>
                    <a:lnTo>
                      <a:pt x="7595" y="2295"/>
                    </a:lnTo>
                    <a:lnTo>
                      <a:pt x="7595" y="2295"/>
                    </a:lnTo>
                    <a:lnTo>
                      <a:pt x="7604" y="2304"/>
                    </a:lnTo>
                    <a:lnTo>
                      <a:pt x="7604" y="2322"/>
                    </a:lnTo>
                    <a:lnTo>
                      <a:pt x="7604" y="2322"/>
                    </a:lnTo>
                    <a:lnTo>
                      <a:pt x="7604" y="2331"/>
                    </a:lnTo>
                    <a:lnTo>
                      <a:pt x="7604" y="2331"/>
                    </a:lnTo>
                    <a:lnTo>
                      <a:pt x="7613" y="2331"/>
                    </a:lnTo>
                    <a:lnTo>
                      <a:pt x="7613" y="2331"/>
                    </a:lnTo>
                    <a:lnTo>
                      <a:pt x="7622" y="2348"/>
                    </a:lnTo>
                    <a:lnTo>
                      <a:pt x="7640" y="2375"/>
                    </a:lnTo>
                    <a:lnTo>
                      <a:pt x="7640" y="2375"/>
                    </a:lnTo>
                    <a:lnTo>
                      <a:pt x="7648" y="2401"/>
                    </a:lnTo>
                    <a:lnTo>
                      <a:pt x="7657" y="2419"/>
                    </a:lnTo>
                    <a:lnTo>
                      <a:pt x="7657" y="2419"/>
                    </a:lnTo>
                    <a:lnTo>
                      <a:pt x="7666" y="2428"/>
                    </a:lnTo>
                    <a:lnTo>
                      <a:pt x="7666" y="2445"/>
                    </a:lnTo>
                    <a:lnTo>
                      <a:pt x="7666" y="2445"/>
                    </a:lnTo>
                    <a:lnTo>
                      <a:pt x="7684" y="2472"/>
                    </a:lnTo>
                    <a:lnTo>
                      <a:pt x="7684" y="2472"/>
                    </a:lnTo>
                    <a:lnTo>
                      <a:pt x="7692" y="2498"/>
                    </a:lnTo>
                    <a:lnTo>
                      <a:pt x="7692" y="2498"/>
                    </a:lnTo>
                    <a:lnTo>
                      <a:pt x="7692" y="2507"/>
                    </a:lnTo>
                    <a:lnTo>
                      <a:pt x="7692" y="2507"/>
                    </a:lnTo>
                    <a:lnTo>
                      <a:pt x="7692" y="2516"/>
                    </a:lnTo>
                    <a:lnTo>
                      <a:pt x="7692" y="2516"/>
                    </a:lnTo>
                    <a:lnTo>
                      <a:pt x="7692" y="2525"/>
                    </a:lnTo>
                    <a:lnTo>
                      <a:pt x="7692" y="2525"/>
                    </a:lnTo>
                    <a:lnTo>
                      <a:pt x="7710" y="2534"/>
                    </a:lnTo>
                    <a:lnTo>
                      <a:pt x="7710" y="2534"/>
                    </a:lnTo>
                    <a:lnTo>
                      <a:pt x="7737" y="2534"/>
                    </a:lnTo>
                    <a:lnTo>
                      <a:pt x="7754" y="2551"/>
                    </a:lnTo>
                    <a:lnTo>
                      <a:pt x="7754" y="2551"/>
                    </a:lnTo>
                    <a:lnTo>
                      <a:pt x="7763" y="2551"/>
                    </a:lnTo>
                    <a:lnTo>
                      <a:pt x="7772" y="2551"/>
                    </a:lnTo>
                    <a:lnTo>
                      <a:pt x="7772" y="2551"/>
                    </a:lnTo>
                    <a:lnTo>
                      <a:pt x="7807" y="2569"/>
                    </a:lnTo>
                    <a:lnTo>
                      <a:pt x="7807" y="2569"/>
                    </a:lnTo>
                    <a:lnTo>
                      <a:pt x="7825" y="2569"/>
                    </a:lnTo>
                    <a:lnTo>
                      <a:pt x="7834" y="2578"/>
                    </a:lnTo>
                    <a:lnTo>
                      <a:pt x="7834" y="2578"/>
                    </a:lnTo>
                    <a:lnTo>
                      <a:pt x="7842" y="2587"/>
                    </a:lnTo>
                    <a:lnTo>
                      <a:pt x="7842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69" y="2596"/>
                    </a:lnTo>
                    <a:lnTo>
                      <a:pt x="7869" y="2604"/>
                    </a:lnTo>
                    <a:lnTo>
                      <a:pt x="7869" y="2604"/>
                    </a:lnTo>
                    <a:lnTo>
                      <a:pt x="7869" y="2622"/>
                    </a:lnTo>
                    <a:lnTo>
                      <a:pt x="7869" y="2622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57"/>
                    </a:lnTo>
                    <a:lnTo>
                      <a:pt x="7878" y="2657"/>
                    </a:lnTo>
                    <a:lnTo>
                      <a:pt x="7887" y="2657"/>
                    </a:lnTo>
                    <a:lnTo>
                      <a:pt x="7887" y="2657"/>
                    </a:lnTo>
                    <a:lnTo>
                      <a:pt x="7895" y="2666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40" y="2666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66" y="2666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92" y="2649"/>
                    </a:lnTo>
                    <a:lnTo>
                      <a:pt x="8019" y="2640"/>
                    </a:lnTo>
                    <a:lnTo>
                      <a:pt x="8019" y="2640"/>
                    </a:lnTo>
                    <a:lnTo>
                      <a:pt x="8028" y="2640"/>
                    </a:lnTo>
                    <a:lnTo>
                      <a:pt x="8028" y="2640"/>
                    </a:lnTo>
                    <a:lnTo>
                      <a:pt x="8045" y="2631"/>
                    </a:lnTo>
                    <a:lnTo>
                      <a:pt x="8063" y="2631"/>
                    </a:lnTo>
                    <a:lnTo>
                      <a:pt x="8072" y="2631"/>
                    </a:lnTo>
                    <a:lnTo>
                      <a:pt x="8072" y="2631"/>
                    </a:lnTo>
                    <a:lnTo>
                      <a:pt x="8081" y="2640"/>
                    </a:lnTo>
                    <a:lnTo>
                      <a:pt x="8090" y="2649"/>
                    </a:lnTo>
                    <a:lnTo>
                      <a:pt x="8090" y="2657"/>
                    </a:lnTo>
                    <a:lnTo>
                      <a:pt x="8090" y="2657"/>
                    </a:lnTo>
                    <a:lnTo>
                      <a:pt x="8090" y="2675"/>
                    </a:lnTo>
                    <a:lnTo>
                      <a:pt x="8090" y="2675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8" y="2693"/>
                    </a:lnTo>
                    <a:lnTo>
                      <a:pt x="8098" y="2701"/>
                    </a:lnTo>
                    <a:lnTo>
                      <a:pt x="8098" y="2701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72" y="2737"/>
                    </a:lnTo>
                    <a:lnTo>
                      <a:pt x="8063" y="2763"/>
                    </a:lnTo>
                    <a:lnTo>
                      <a:pt x="8063" y="2763"/>
                    </a:lnTo>
                    <a:lnTo>
                      <a:pt x="8054" y="2781"/>
                    </a:lnTo>
                    <a:lnTo>
                      <a:pt x="8054" y="2781"/>
                    </a:lnTo>
                    <a:lnTo>
                      <a:pt x="8045" y="2799"/>
                    </a:lnTo>
                    <a:lnTo>
                      <a:pt x="8045" y="2799"/>
                    </a:lnTo>
                    <a:lnTo>
                      <a:pt x="8037" y="2799"/>
                    </a:lnTo>
                    <a:lnTo>
                      <a:pt x="8037" y="2799"/>
                    </a:lnTo>
                    <a:lnTo>
                      <a:pt x="8028" y="2807"/>
                    </a:lnTo>
                    <a:lnTo>
                      <a:pt x="8028" y="2816"/>
                    </a:lnTo>
                    <a:lnTo>
                      <a:pt x="8028" y="2816"/>
                    </a:lnTo>
                    <a:lnTo>
                      <a:pt x="8019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60"/>
                    </a:lnTo>
                    <a:lnTo>
                      <a:pt x="8001" y="2860"/>
                    </a:lnTo>
                    <a:lnTo>
                      <a:pt x="7984" y="2869"/>
                    </a:lnTo>
                    <a:lnTo>
                      <a:pt x="7975" y="2869"/>
                    </a:lnTo>
                    <a:lnTo>
                      <a:pt x="7975" y="2869"/>
                    </a:lnTo>
                    <a:lnTo>
                      <a:pt x="7957" y="2869"/>
                    </a:lnTo>
                    <a:lnTo>
                      <a:pt x="7940" y="2860"/>
                    </a:lnTo>
                    <a:lnTo>
                      <a:pt x="7940" y="2860"/>
                    </a:lnTo>
                    <a:lnTo>
                      <a:pt x="7913" y="2869"/>
                    </a:lnTo>
                    <a:lnTo>
                      <a:pt x="7904" y="2878"/>
                    </a:lnTo>
                    <a:lnTo>
                      <a:pt x="7904" y="2878"/>
                    </a:lnTo>
                    <a:lnTo>
                      <a:pt x="7895" y="2878"/>
                    </a:lnTo>
                    <a:lnTo>
                      <a:pt x="7895" y="2878"/>
                    </a:lnTo>
                    <a:lnTo>
                      <a:pt x="7887" y="2896"/>
                    </a:lnTo>
                    <a:lnTo>
                      <a:pt x="7895" y="2905"/>
                    </a:lnTo>
                    <a:lnTo>
                      <a:pt x="7895" y="2905"/>
                    </a:lnTo>
                    <a:lnTo>
                      <a:pt x="7895" y="2922"/>
                    </a:lnTo>
                    <a:lnTo>
                      <a:pt x="7895" y="2922"/>
                    </a:lnTo>
                    <a:lnTo>
                      <a:pt x="7895" y="2931"/>
                    </a:lnTo>
                    <a:lnTo>
                      <a:pt x="7895" y="2931"/>
                    </a:lnTo>
                    <a:lnTo>
                      <a:pt x="7895" y="2949"/>
                    </a:lnTo>
                    <a:lnTo>
                      <a:pt x="7895" y="2949"/>
                    </a:lnTo>
                    <a:lnTo>
                      <a:pt x="7904" y="2966"/>
                    </a:lnTo>
                    <a:lnTo>
                      <a:pt x="7904" y="2984"/>
                    </a:lnTo>
                    <a:lnTo>
                      <a:pt x="7904" y="3002"/>
                    </a:lnTo>
                    <a:lnTo>
                      <a:pt x="7904" y="3002"/>
                    </a:lnTo>
                    <a:lnTo>
                      <a:pt x="7913" y="3002"/>
                    </a:lnTo>
                    <a:lnTo>
                      <a:pt x="7913" y="3002"/>
                    </a:lnTo>
                    <a:lnTo>
                      <a:pt x="7940" y="2984"/>
                    </a:lnTo>
                    <a:lnTo>
                      <a:pt x="7940" y="2984"/>
                    </a:lnTo>
                    <a:lnTo>
                      <a:pt x="7957" y="3002"/>
                    </a:lnTo>
                    <a:lnTo>
                      <a:pt x="7957" y="3002"/>
                    </a:lnTo>
                    <a:lnTo>
                      <a:pt x="7966" y="3002"/>
                    </a:lnTo>
                    <a:lnTo>
                      <a:pt x="7966" y="3002"/>
                    </a:lnTo>
                    <a:lnTo>
                      <a:pt x="7975" y="3010"/>
                    </a:lnTo>
                    <a:lnTo>
                      <a:pt x="7975" y="3010"/>
                    </a:lnTo>
                    <a:lnTo>
                      <a:pt x="8001" y="3019"/>
                    </a:lnTo>
                    <a:lnTo>
                      <a:pt x="8001" y="3019"/>
                    </a:lnTo>
                    <a:lnTo>
                      <a:pt x="8037" y="3010"/>
                    </a:lnTo>
                    <a:lnTo>
                      <a:pt x="8072" y="2984"/>
                    </a:lnTo>
                    <a:lnTo>
                      <a:pt x="8134" y="2940"/>
                    </a:lnTo>
                    <a:lnTo>
                      <a:pt x="8134" y="2940"/>
                    </a:lnTo>
                    <a:lnTo>
                      <a:pt x="8151" y="2922"/>
                    </a:lnTo>
                    <a:lnTo>
                      <a:pt x="8204" y="2869"/>
                    </a:lnTo>
                    <a:lnTo>
                      <a:pt x="8231" y="2843"/>
                    </a:lnTo>
                    <a:lnTo>
                      <a:pt x="8231" y="2843"/>
                    </a:lnTo>
                    <a:lnTo>
                      <a:pt x="8275" y="2790"/>
                    </a:lnTo>
                    <a:lnTo>
                      <a:pt x="8292" y="2763"/>
                    </a:lnTo>
                    <a:lnTo>
                      <a:pt x="8310" y="2728"/>
                    </a:lnTo>
                    <a:lnTo>
                      <a:pt x="8310" y="2728"/>
                    </a:lnTo>
                    <a:lnTo>
                      <a:pt x="8328" y="2710"/>
                    </a:lnTo>
                    <a:lnTo>
                      <a:pt x="8345" y="2684"/>
                    </a:lnTo>
                    <a:lnTo>
                      <a:pt x="8345" y="2684"/>
                    </a:lnTo>
                    <a:lnTo>
                      <a:pt x="8354" y="2684"/>
                    </a:lnTo>
                    <a:lnTo>
                      <a:pt x="8354" y="2684"/>
                    </a:lnTo>
                    <a:lnTo>
                      <a:pt x="8363" y="2675"/>
                    </a:lnTo>
                    <a:lnTo>
                      <a:pt x="8363" y="2675"/>
                    </a:lnTo>
                    <a:lnTo>
                      <a:pt x="8372" y="2657"/>
                    </a:lnTo>
                    <a:lnTo>
                      <a:pt x="8372" y="2657"/>
                    </a:lnTo>
                    <a:lnTo>
                      <a:pt x="8381" y="2640"/>
                    </a:lnTo>
                    <a:lnTo>
                      <a:pt x="8381" y="2640"/>
                    </a:lnTo>
                    <a:lnTo>
                      <a:pt x="8398" y="2622"/>
                    </a:lnTo>
                    <a:lnTo>
                      <a:pt x="8407" y="2596"/>
                    </a:lnTo>
                    <a:lnTo>
                      <a:pt x="8407" y="2596"/>
                    </a:lnTo>
                    <a:lnTo>
                      <a:pt x="8416" y="2560"/>
                    </a:lnTo>
                    <a:lnTo>
                      <a:pt x="8425" y="2516"/>
                    </a:lnTo>
                    <a:lnTo>
                      <a:pt x="8425" y="2516"/>
                    </a:lnTo>
                    <a:lnTo>
                      <a:pt x="8434" y="2490"/>
                    </a:lnTo>
                    <a:lnTo>
                      <a:pt x="8434" y="2490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42" y="2437"/>
                    </a:lnTo>
                    <a:lnTo>
                      <a:pt x="8442" y="2437"/>
                    </a:lnTo>
                    <a:lnTo>
                      <a:pt x="8442" y="2428"/>
                    </a:lnTo>
                    <a:lnTo>
                      <a:pt x="8442" y="2428"/>
                    </a:lnTo>
                    <a:lnTo>
                      <a:pt x="8451" y="2410"/>
                    </a:lnTo>
                    <a:lnTo>
                      <a:pt x="8451" y="2410"/>
                    </a:lnTo>
                    <a:lnTo>
                      <a:pt x="8451" y="2401"/>
                    </a:lnTo>
                    <a:lnTo>
                      <a:pt x="8451" y="2401"/>
                    </a:lnTo>
                    <a:lnTo>
                      <a:pt x="8469" y="2384"/>
                    </a:lnTo>
                    <a:lnTo>
                      <a:pt x="8469" y="2384"/>
                    </a:lnTo>
                    <a:lnTo>
                      <a:pt x="8478" y="2366"/>
                    </a:lnTo>
                    <a:lnTo>
                      <a:pt x="8478" y="2340"/>
                    </a:lnTo>
                    <a:lnTo>
                      <a:pt x="8478" y="2304"/>
                    </a:lnTo>
                    <a:lnTo>
                      <a:pt x="8478" y="2304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78" y="2287"/>
                    </a:lnTo>
                    <a:lnTo>
                      <a:pt x="8478" y="2278"/>
                    </a:lnTo>
                    <a:lnTo>
                      <a:pt x="8478" y="2278"/>
                    </a:lnTo>
                    <a:lnTo>
                      <a:pt x="8478" y="2260"/>
                    </a:lnTo>
                    <a:lnTo>
                      <a:pt x="8469" y="2260"/>
                    </a:lnTo>
                    <a:lnTo>
                      <a:pt x="8469" y="2260"/>
                    </a:lnTo>
                    <a:lnTo>
                      <a:pt x="8460" y="2251"/>
                    </a:lnTo>
                    <a:lnTo>
                      <a:pt x="8451" y="2251"/>
                    </a:lnTo>
                    <a:lnTo>
                      <a:pt x="8451" y="2251"/>
                    </a:lnTo>
                    <a:lnTo>
                      <a:pt x="8442" y="2242"/>
                    </a:lnTo>
                    <a:lnTo>
                      <a:pt x="8442" y="2242"/>
                    </a:lnTo>
                    <a:lnTo>
                      <a:pt x="8425" y="2234"/>
                    </a:lnTo>
                    <a:lnTo>
                      <a:pt x="8425" y="2234"/>
                    </a:lnTo>
                    <a:lnTo>
                      <a:pt x="8416" y="2216"/>
                    </a:lnTo>
                    <a:lnTo>
                      <a:pt x="8407" y="2207"/>
                    </a:lnTo>
                    <a:lnTo>
                      <a:pt x="8389" y="2198"/>
                    </a:lnTo>
                    <a:lnTo>
                      <a:pt x="8372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45" y="2189"/>
                    </a:lnTo>
                    <a:lnTo>
                      <a:pt x="8328" y="2189"/>
                    </a:lnTo>
                    <a:lnTo>
                      <a:pt x="8328" y="2189"/>
                    </a:lnTo>
                    <a:lnTo>
                      <a:pt x="8319" y="2189"/>
                    </a:lnTo>
                    <a:lnTo>
                      <a:pt x="8319" y="2198"/>
                    </a:lnTo>
                    <a:lnTo>
                      <a:pt x="8319" y="2198"/>
                    </a:lnTo>
                    <a:lnTo>
                      <a:pt x="8319" y="2207"/>
                    </a:lnTo>
                    <a:lnTo>
                      <a:pt x="8319" y="2207"/>
                    </a:lnTo>
                    <a:lnTo>
                      <a:pt x="8310" y="2207"/>
                    </a:lnTo>
                    <a:lnTo>
                      <a:pt x="8310" y="2207"/>
                    </a:lnTo>
                    <a:lnTo>
                      <a:pt x="8292" y="2216"/>
                    </a:lnTo>
                    <a:lnTo>
                      <a:pt x="8284" y="2234"/>
                    </a:lnTo>
                    <a:lnTo>
                      <a:pt x="8284" y="2234"/>
                    </a:lnTo>
                    <a:lnTo>
                      <a:pt x="8266" y="2242"/>
                    </a:lnTo>
                    <a:lnTo>
                      <a:pt x="8266" y="2242"/>
                    </a:lnTo>
                    <a:lnTo>
                      <a:pt x="8266" y="2234"/>
                    </a:lnTo>
                    <a:lnTo>
                      <a:pt x="8266" y="2225"/>
                    </a:lnTo>
                    <a:lnTo>
                      <a:pt x="8266" y="2225"/>
                    </a:lnTo>
                    <a:lnTo>
                      <a:pt x="8266" y="2216"/>
                    </a:lnTo>
                    <a:lnTo>
                      <a:pt x="8257" y="2216"/>
                    </a:lnTo>
                    <a:lnTo>
                      <a:pt x="8257" y="2216"/>
                    </a:lnTo>
                    <a:lnTo>
                      <a:pt x="8257" y="2207"/>
                    </a:lnTo>
                    <a:lnTo>
                      <a:pt x="8248" y="2198"/>
                    </a:lnTo>
                    <a:lnTo>
                      <a:pt x="8248" y="2198"/>
                    </a:lnTo>
                    <a:lnTo>
                      <a:pt x="8231" y="2198"/>
                    </a:lnTo>
                    <a:lnTo>
                      <a:pt x="8222" y="2207"/>
                    </a:lnTo>
                    <a:lnTo>
                      <a:pt x="8222" y="2207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189"/>
                    </a:lnTo>
                    <a:lnTo>
                      <a:pt x="8213" y="2189"/>
                    </a:lnTo>
                    <a:lnTo>
                      <a:pt x="8213" y="2172"/>
                    </a:lnTo>
                    <a:lnTo>
                      <a:pt x="8213" y="2172"/>
                    </a:lnTo>
                    <a:lnTo>
                      <a:pt x="8213" y="2163"/>
                    </a:lnTo>
                    <a:lnTo>
                      <a:pt x="8195" y="2154"/>
                    </a:lnTo>
                    <a:lnTo>
                      <a:pt x="8187" y="2154"/>
                    </a:lnTo>
                    <a:lnTo>
                      <a:pt x="8187" y="2154"/>
                    </a:lnTo>
                    <a:lnTo>
                      <a:pt x="8178" y="2163"/>
                    </a:lnTo>
                    <a:lnTo>
                      <a:pt x="8178" y="2163"/>
                    </a:lnTo>
                    <a:lnTo>
                      <a:pt x="8151" y="2163"/>
                    </a:lnTo>
                    <a:lnTo>
                      <a:pt x="8151" y="2163"/>
                    </a:lnTo>
                    <a:lnTo>
                      <a:pt x="8134" y="2154"/>
                    </a:lnTo>
                    <a:lnTo>
                      <a:pt x="8134" y="2154"/>
                    </a:lnTo>
                    <a:lnTo>
                      <a:pt x="8151" y="2137"/>
                    </a:lnTo>
                    <a:lnTo>
                      <a:pt x="8151" y="2137"/>
                    </a:lnTo>
                    <a:lnTo>
                      <a:pt x="8178" y="2119"/>
                    </a:lnTo>
                    <a:lnTo>
                      <a:pt x="8178" y="2119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213" y="2092"/>
                    </a:lnTo>
                    <a:lnTo>
                      <a:pt x="8240" y="2075"/>
                    </a:lnTo>
                    <a:lnTo>
                      <a:pt x="8240" y="2075"/>
                    </a:lnTo>
                    <a:lnTo>
                      <a:pt x="8266" y="2057"/>
                    </a:lnTo>
                    <a:lnTo>
                      <a:pt x="8266" y="2057"/>
                    </a:lnTo>
                    <a:lnTo>
                      <a:pt x="8284" y="2039"/>
                    </a:lnTo>
                    <a:lnTo>
                      <a:pt x="8301" y="2013"/>
                    </a:lnTo>
                    <a:lnTo>
                      <a:pt x="8301" y="2013"/>
                    </a:lnTo>
                    <a:lnTo>
                      <a:pt x="8328" y="1995"/>
                    </a:lnTo>
                    <a:lnTo>
                      <a:pt x="8328" y="1995"/>
                    </a:lnTo>
                    <a:lnTo>
                      <a:pt x="8337" y="1986"/>
                    </a:lnTo>
                    <a:lnTo>
                      <a:pt x="8337" y="1986"/>
                    </a:lnTo>
                    <a:lnTo>
                      <a:pt x="8354" y="1978"/>
                    </a:lnTo>
                    <a:lnTo>
                      <a:pt x="8354" y="1978"/>
                    </a:lnTo>
                    <a:lnTo>
                      <a:pt x="8372" y="1960"/>
                    </a:lnTo>
                    <a:lnTo>
                      <a:pt x="8372" y="1960"/>
                    </a:lnTo>
                    <a:lnTo>
                      <a:pt x="8416" y="1925"/>
                    </a:lnTo>
                    <a:lnTo>
                      <a:pt x="8434" y="1898"/>
                    </a:lnTo>
                    <a:lnTo>
                      <a:pt x="8434" y="1898"/>
                    </a:lnTo>
                    <a:lnTo>
                      <a:pt x="8442" y="1889"/>
                    </a:lnTo>
                    <a:lnTo>
                      <a:pt x="8469" y="1881"/>
                    </a:lnTo>
                    <a:lnTo>
                      <a:pt x="8469" y="1881"/>
                    </a:lnTo>
                    <a:lnTo>
                      <a:pt x="8495" y="1854"/>
                    </a:lnTo>
                    <a:lnTo>
                      <a:pt x="8495" y="1854"/>
                    </a:lnTo>
                    <a:lnTo>
                      <a:pt x="8504" y="1845"/>
                    </a:lnTo>
                    <a:lnTo>
                      <a:pt x="8504" y="1845"/>
                    </a:lnTo>
                    <a:lnTo>
                      <a:pt x="8539" y="1819"/>
                    </a:lnTo>
                    <a:lnTo>
                      <a:pt x="8601" y="1792"/>
                    </a:lnTo>
                    <a:lnTo>
                      <a:pt x="8637" y="1792"/>
                    </a:lnTo>
                    <a:lnTo>
                      <a:pt x="8637" y="1792"/>
                    </a:lnTo>
                    <a:lnTo>
                      <a:pt x="8689" y="1801"/>
                    </a:lnTo>
                    <a:lnTo>
                      <a:pt x="8725" y="1810"/>
                    </a:lnTo>
                    <a:lnTo>
                      <a:pt x="8725" y="1810"/>
                    </a:lnTo>
                    <a:lnTo>
                      <a:pt x="8742" y="1819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87" y="1810"/>
                    </a:lnTo>
                    <a:lnTo>
                      <a:pt x="8787" y="1810"/>
                    </a:lnTo>
                    <a:lnTo>
                      <a:pt x="8795" y="1810"/>
                    </a:lnTo>
                    <a:lnTo>
                      <a:pt x="8804" y="1810"/>
                    </a:lnTo>
                    <a:lnTo>
                      <a:pt x="8804" y="1810"/>
                    </a:lnTo>
                    <a:lnTo>
                      <a:pt x="8822" y="1810"/>
                    </a:lnTo>
                    <a:lnTo>
                      <a:pt x="8839" y="1801"/>
                    </a:lnTo>
                    <a:lnTo>
                      <a:pt x="8839" y="1801"/>
                    </a:lnTo>
                    <a:lnTo>
                      <a:pt x="8848" y="1801"/>
                    </a:lnTo>
                    <a:lnTo>
                      <a:pt x="8848" y="1801"/>
                    </a:lnTo>
                    <a:lnTo>
                      <a:pt x="8857" y="1801"/>
                    </a:lnTo>
                    <a:lnTo>
                      <a:pt x="8857" y="1801"/>
                    </a:lnTo>
                    <a:lnTo>
                      <a:pt x="8866" y="1801"/>
                    </a:lnTo>
                    <a:lnTo>
                      <a:pt x="8884" y="1801"/>
                    </a:lnTo>
                    <a:lnTo>
                      <a:pt x="8884" y="1801"/>
                    </a:lnTo>
                    <a:lnTo>
                      <a:pt x="8901" y="1801"/>
                    </a:lnTo>
                    <a:lnTo>
                      <a:pt x="8910" y="1783"/>
                    </a:lnTo>
                    <a:lnTo>
                      <a:pt x="8910" y="1783"/>
                    </a:lnTo>
                    <a:lnTo>
                      <a:pt x="8928" y="1775"/>
                    </a:lnTo>
                    <a:lnTo>
                      <a:pt x="8945" y="1775"/>
                    </a:lnTo>
                    <a:lnTo>
                      <a:pt x="8945" y="1775"/>
                    </a:lnTo>
                    <a:lnTo>
                      <a:pt x="8981" y="1775"/>
                    </a:lnTo>
                    <a:lnTo>
                      <a:pt x="8981" y="1775"/>
                    </a:lnTo>
                    <a:lnTo>
                      <a:pt x="8989" y="1783"/>
                    </a:lnTo>
                    <a:lnTo>
                      <a:pt x="8989" y="1783"/>
                    </a:lnTo>
                    <a:lnTo>
                      <a:pt x="9007" y="1792"/>
                    </a:lnTo>
                    <a:lnTo>
                      <a:pt x="9034" y="1792"/>
                    </a:lnTo>
                    <a:lnTo>
                      <a:pt x="9034" y="1792"/>
                    </a:lnTo>
                    <a:lnTo>
                      <a:pt x="9034" y="1783"/>
                    </a:lnTo>
                    <a:lnTo>
                      <a:pt x="9034" y="1783"/>
                    </a:lnTo>
                    <a:lnTo>
                      <a:pt x="9042" y="1792"/>
                    </a:lnTo>
                    <a:lnTo>
                      <a:pt x="9042" y="1792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69" y="1810"/>
                    </a:lnTo>
                    <a:lnTo>
                      <a:pt x="9069" y="1810"/>
                    </a:lnTo>
                    <a:lnTo>
                      <a:pt x="9060" y="1828"/>
                    </a:lnTo>
                    <a:lnTo>
                      <a:pt x="9060" y="1828"/>
                    </a:lnTo>
                    <a:lnTo>
                      <a:pt x="9069" y="1836"/>
                    </a:lnTo>
                    <a:lnTo>
                      <a:pt x="9078" y="1836"/>
                    </a:lnTo>
                    <a:lnTo>
                      <a:pt x="9095" y="1836"/>
                    </a:lnTo>
                    <a:lnTo>
                      <a:pt x="9095" y="1836"/>
                    </a:lnTo>
                    <a:lnTo>
                      <a:pt x="9113" y="1836"/>
                    </a:lnTo>
                    <a:lnTo>
                      <a:pt x="9113" y="1836"/>
                    </a:lnTo>
                    <a:lnTo>
                      <a:pt x="9139" y="1836"/>
                    </a:lnTo>
                    <a:lnTo>
                      <a:pt x="9157" y="1828"/>
                    </a:lnTo>
                    <a:lnTo>
                      <a:pt x="9157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84" y="1828"/>
                    </a:lnTo>
                    <a:lnTo>
                      <a:pt x="9192" y="1828"/>
                    </a:lnTo>
                    <a:lnTo>
                      <a:pt x="9192" y="1828"/>
                    </a:lnTo>
                    <a:lnTo>
                      <a:pt x="9201" y="1828"/>
                    </a:lnTo>
                    <a:lnTo>
                      <a:pt x="9201" y="1828"/>
                    </a:lnTo>
                    <a:lnTo>
                      <a:pt x="9228" y="1819"/>
                    </a:lnTo>
                    <a:lnTo>
                      <a:pt x="9228" y="1819"/>
                    </a:lnTo>
                    <a:lnTo>
                      <a:pt x="9237" y="1810"/>
                    </a:lnTo>
                    <a:lnTo>
                      <a:pt x="9245" y="1801"/>
                    </a:lnTo>
                    <a:lnTo>
                      <a:pt x="9245" y="1801"/>
                    </a:lnTo>
                    <a:lnTo>
                      <a:pt x="9237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19" y="1775"/>
                    </a:lnTo>
                    <a:lnTo>
                      <a:pt x="9219" y="1775"/>
                    </a:lnTo>
                    <a:lnTo>
                      <a:pt x="9237" y="1748"/>
                    </a:lnTo>
                    <a:lnTo>
                      <a:pt x="9237" y="1748"/>
                    </a:lnTo>
                    <a:lnTo>
                      <a:pt x="9254" y="1722"/>
                    </a:lnTo>
                    <a:lnTo>
                      <a:pt x="9281" y="1704"/>
                    </a:lnTo>
                    <a:lnTo>
                      <a:pt x="9289" y="1695"/>
                    </a:lnTo>
                    <a:lnTo>
                      <a:pt x="9289" y="1695"/>
                    </a:lnTo>
                    <a:lnTo>
                      <a:pt x="9316" y="1677"/>
                    </a:lnTo>
                    <a:lnTo>
                      <a:pt x="9316" y="1677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60" y="1660"/>
                    </a:lnTo>
                    <a:lnTo>
                      <a:pt x="9360" y="1651"/>
                    </a:lnTo>
                    <a:lnTo>
                      <a:pt x="9360" y="1651"/>
                    </a:lnTo>
                    <a:lnTo>
                      <a:pt x="9369" y="1625"/>
                    </a:lnTo>
                    <a:lnTo>
                      <a:pt x="9378" y="1607"/>
                    </a:lnTo>
                    <a:lnTo>
                      <a:pt x="9422" y="1607"/>
                    </a:lnTo>
                    <a:lnTo>
                      <a:pt x="9422" y="1607"/>
                    </a:lnTo>
                    <a:lnTo>
                      <a:pt x="9448" y="1607"/>
                    </a:lnTo>
                    <a:lnTo>
                      <a:pt x="9475" y="1598"/>
                    </a:lnTo>
                    <a:lnTo>
                      <a:pt x="9475" y="1598"/>
                    </a:lnTo>
                    <a:lnTo>
                      <a:pt x="9492" y="1589"/>
                    </a:lnTo>
                    <a:lnTo>
                      <a:pt x="9492" y="1589"/>
                    </a:lnTo>
                    <a:lnTo>
                      <a:pt x="9501" y="1598"/>
                    </a:lnTo>
                    <a:lnTo>
                      <a:pt x="9501" y="1598"/>
                    </a:lnTo>
                    <a:lnTo>
                      <a:pt x="9510" y="1607"/>
                    </a:lnTo>
                    <a:lnTo>
                      <a:pt x="9510" y="1607"/>
                    </a:lnTo>
                    <a:lnTo>
                      <a:pt x="9519" y="1607"/>
                    </a:lnTo>
                    <a:lnTo>
                      <a:pt x="9528" y="1607"/>
                    </a:lnTo>
                    <a:lnTo>
                      <a:pt x="9528" y="1607"/>
                    </a:lnTo>
                    <a:lnTo>
                      <a:pt x="9536" y="1598"/>
                    </a:lnTo>
                    <a:lnTo>
                      <a:pt x="9536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607"/>
                    </a:lnTo>
                    <a:lnTo>
                      <a:pt x="9545" y="1607"/>
                    </a:lnTo>
                    <a:lnTo>
                      <a:pt x="9528" y="1616"/>
                    </a:lnTo>
                    <a:lnTo>
                      <a:pt x="9519" y="1633"/>
                    </a:lnTo>
                    <a:lnTo>
                      <a:pt x="9519" y="1633"/>
                    </a:lnTo>
                    <a:lnTo>
                      <a:pt x="9519" y="1642"/>
                    </a:lnTo>
                    <a:lnTo>
                      <a:pt x="9519" y="1651"/>
                    </a:lnTo>
                    <a:lnTo>
                      <a:pt x="9519" y="1651"/>
                    </a:lnTo>
                    <a:lnTo>
                      <a:pt x="9519" y="1660"/>
                    </a:lnTo>
                    <a:lnTo>
                      <a:pt x="9536" y="1669"/>
                    </a:lnTo>
                    <a:lnTo>
                      <a:pt x="9545" y="1669"/>
                    </a:lnTo>
                    <a:lnTo>
                      <a:pt x="9545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63" y="1686"/>
                    </a:lnTo>
                    <a:lnTo>
                      <a:pt x="9563" y="1686"/>
                    </a:lnTo>
                    <a:lnTo>
                      <a:pt x="9581" y="1686"/>
                    </a:lnTo>
                    <a:lnTo>
                      <a:pt x="9581" y="1686"/>
                    </a:lnTo>
                    <a:lnTo>
                      <a:pt x="9598" y="1677"/>
                    </a:lnTo>
                    <a:lnTo>
                      <a:pt x="9616" y="1660"/>
                    </a:lnTo>
                    <a:lnTo>
                      <a:pt x="9616" y="1660"/>
                    </a:lnTo>
                    <a:lnTo>
                      <a:pt x="9642" y="1642"/>
                    </a:lnTo>
                    <a:lnTo>
                      <a:pt x="9669" y="1625"/>
                    </a:lnTo>
                    <a:lnTo>
                      <a:pt x="9704" y="1625"/>
                    </a:lnTo>
                    <a:lnTo>
                      <a:pt x="9713" y="1625"/>
                    </a:lnTo>
                    <a:lnTo>
                      <a:pt x="9713" y="1625"/>
                    </a:lnTo>
                    <a:lnTo>
                      <a:pt x="9722" y="1616"/>
                    </a:lnTo>
                    <a:lnTo>
                      <a:pt x="9731" y="1607"/>
                    </a:lnTo>
                    <a:lnTo>
                      <a:pt x="9731" y="1589"/>
                    </a:lnTo>
                    <a:lnTo>
                      <a:pt x="9731" y="1589"/>
                    </a:lnTo>
                    <a:lnTo>
                      <a:pt x="9722" y="1580"/>
                    </a:lnTo>
                    <a:lnTo>
                      <a:pt x="9722" y="1580"/>
                    </a:lnTo>
                    <a:lnTo>
                      <a:pt x="9722" y="1554"/>
                    </a:lnTo>
                    <a:lnTo>
                      <a:pt x="9722" y="1554"/>
                    </a:lnTo>
                    <a:lnTo>
                      <a:pt x="9731" y="1545"/>
                    </a:lnTo>
                    <a:lnTo>
                      <a:pt x="9748" y="1536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84" y="1536"/>
                    </a:lnTo>
                    <a:lnTo>
                      <a:pt x="9775" y="1545"/>
                    </a:lnTo>
                    <a:lnTo>
                      <a:pt x="9775" y="1545"/>
                    </a:lnTo>
                    <a:lnTo>
                      <a:pt x="9766" y="1563"/>
                    </a:lnTo>
                    <a:lnTo>
                      <a:pt x="9766" y="1580"/>
                    </a:lnTo>
                    <a:lnTo>
                      <a:pt x="9766" y="1580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48" y="1625"/>
                    </a:lnTo>
                    <a:lnTo>
                      <a:pt x="9748" y="1625"/>
                    </a:lnTo>
                    <a:lnTo>
                      <a:pt x="9757" y="1633"/>
                    </a:lnTo>
                    <a:lnTo>
                      <a:pt x="9739" y="1642"/>
                    </a:lnTo>
                    <a:lnTo>
                      <a:pt x="9739" y="1642"/>
                    </a:lnTo>
                    <a:lnTo>
                      <a:pt x="9739" y="1651"/>
                    </a:lnTo>
                    <a:lnTo>
                      <a:pt x="9739" y="1651"/>
                    </a:lnTo>
                    <a:lnTo>
                      <a:pt x="9739" y="1660"/>
                    </a:lnTo>
                    <a:lnTo>
                      <a:pt x="9722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695" y="1669"/>
                    </a:lnTo>
                    <a:lnTo>
                      <a:pt x="9695" y="1669"/>
                    </a:lnTo>
                    <a:lnTo>
                      <a:pt x="9660" y="1686"/>
                    </a:lnTo>
                    <a:lnTo>
                      <a:pt x="9651" y="1686"/>
                    </a:lnTo>
                    <a:lnTo>
                      <a:pt x="9651" y="1704"/>
                    </a:lnTo>
                    <a:lnTo>
                      <a:pt x="9651" y="1704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16" y="1730"/>
                    </a:lnTo>
                    <a:lnTo>
                      <a:pt x="9598" y="1757"/>
                    </a:lnTo>
                    <a:lnTo>
                      <a:pt x="9598" y="1757"/>
                    </a:lnTo>
                    <a:lnTo>
                      <a:pt x="9589" y="1766"/>
                    </a:lnTo>
                    <a:lnTo>
                      <a:pt x="9572" y="1783"/>
                    </a:lnTo>
                    <a:lnTo>
                      <a:pt x="9554" y="1792"/>
                    </a:lnTo>
                    <a:lnTo>
                      <a:pt x="9554" y="1792"/>
                    </a:lnTo>
                    <a:lnTo>
                      <a:pt x="9528" y="1810"/>
                    </a:lnTo>
                    <a:lnTo>
                      <a:pt x="9492" y="1845"/>
                    </a:lnTo>
                    <a:lnTo>
                      <a:pt x="9492" y="1845"/>
                    </a:lnTo>
                    <a:lnTo>
                      <a:pt x="9475" y="1863"/>
                    </a:lnTo>
                    <a:lnTo>
                      <a:pt x="9457" y="1881"/>
                    </a:lnTo>
                    <a:lnTo>
                      <a:pt x="9422" y="1889"/>
                    </a:lnTo>
                    <a:lnTo>
                      <a:pt x="9422" y="1889"/>
                    </a:lnTo>
                    <a:lnTo>
                      <a:pt x="9422" y="1898"/>
                    </a:lnTo>
                    <a:lnTo>
                      <a:pt x="9422" y="1898"/>
                    </a:lnTo>
                    <a:lnTo>
                      <a:pt x="9413" y="1898"/>
                    </a:lnTo>
                    <a:lnTo>
                      <a:pt x="9404" y="1907"/>
                    </a:lnTo>
                    <a:lnTo>
                      <a:pt x="9404" y="1907"/>
                    </a:lnTo>
                    <a:lnTo>
                      <a:pt x="9369" y="1907"/>
                    </a:lnTo>
                    <a:lnTo>
                      <a:pt x="9360" y="1907"/>
                    </a:lnTo>
                    <a:lnTo>
                      <a:pt x="9360" y="1907"/>
                    </a:lnTo>
                    <a:lnTo>
                      <a:pt x="9351" y="1916"/>
                    </a:lnTo>
                    <a:lnTo>
                      <a:pt x="9342" y="1925"/>
                    </a:lnTo>
                    <a:lnTo>
                      <a:pt x="9351" y="1942"/>
                    </a:lnTo>
                    <a:lnTo>
                      <a:pt x="9351" y="1942"/>
                    </a:lnTo>
                    <a:lnTo>
                      <a:pt x="9342" y="1960"/>
                    </a:lnTo>
                    <a:lnTo>
                      <a:pt x="9334" y="1978"/>
                    </a:lnTo>
                    <a:lnTo>
                      <a:pt x="9334" y="1978"/>
                    </a:lnTo>
                    <a:lnTo>
                      <a:pt x="9307" y="2013"/>
                    </a:lnTo>
                    <a:lnTo>
                      <a:pt x="9289" y="2048"/>
                    </a:lnTo>
                    <a:lnTo>
                      <a:pt x="9281" y="2075"/>
                    </a:lnTo>
                    <a:lnTo>
                      <a:pt x="9281" y="2110"/>
                    </a:lnTo>
                    <a:lnTo>
                      <a:pt x="9281" y="2110"/>
                    </a:lnTo>
                    <a:lnTo>
                      <a:pt x="9289" y="2207"/>
                    </a:lnTo>
                    <a:lnTo>
                      <a:pt x="9298" y="2269"/>
                    </a:lnTo>
                    <a:lnTo>
                      <a:pt x="9307" y="2322"/>
                    </a:lnTo>
                    <a:lnTo>
                      <a:pt x="9307" y="2322"/>
                    </a:lnTo>
                    <a:lnTo>
                      <a:pt x="9316" y="2322"/>
                    </a:lnTo>
                    <a:lnTo>
                      <a:pt x="9316" y="2322"/>
                    </a:lnTo>
                    <a:lnTo>
                      <a:pt x="9316" y="2348"/>
                    </a:lnTo>
                    <a:lnTo>
                      <a:pt x="9316" y="2348"/>
                    </a:lnTo>
                    <a:lnTo>
                      <a:pt x="9325" y="2366"/>
                    </a:lnTo>
                    <a:lnTo>
                      <a:pt x="9325" y="2366"/>
                    </a:lnTo>
                    <a:lnTo>
                      <a:pt x="9325" y="2393"/>
                    </a:lnTo>
                    <a:lnTo>
                      <a:pt x="9334" y="2410"/>
                    </a:lnTo>
                    <a:lnTo>
                      <a:pt x="9334" y="2410"/>
                    </a:lnTo>
                    <a:lnTo>
                      <a:pt x="9334" y="2428"/>
                    </a:lnTo>
                    <a:lnTo>
                      <a:pt x="9334" y="2437"/>
                    </a:lnTo>
                    <a:lnTo>
                      <a:pt x="9334" y="2437"/>
                    </a:lnTo>
                    <a:lnTo>
                      <a:pt x="9342" y="2445"/>
                    </a:lnTo>
                    <a:lnTo>
                      <a:pt x="9351" y="2454"/>
                    </a:lnTo>
                    <a:lnTo>
                      <a:pt x="9351" y="2454"/>
                    </a:lnTo>
                    <a:lnTo>
                      <a:pt x="9360" y="2454"/>
                    </a:lnTo>
                    <a:lnTo>
                      <a:pt x="9369" y="2454"/>
                    </a:lnTo>
                    <a:lnTo>
                      <a:pt x="9395" y="2428"/>
                    </a:lnTo>
                    <a:lnTo>
                      <a:pt x="9395" y="2428"/>
                    </a:lnTo>
                    <a:lnTo>
                      <a:pt x="9395" y="2419"/>
                    </a:lnTo>
                    <a:lnTo>
                      <a:pt x="9395" y="2419"/>
                    </a:lnTo>
                    <a:lnTo>
                      <a:pt x="9404" y="2410"/>
                    </a:lnTo>
                    <a:lnTo>
                      <a:pt x="9404" y="2410"/>
                    </a:lnTo>
                    <a:lnTo>
                      <a:pt x="9413" y="2401"/>
                    </a:lnTo>
                    <a:lnTo>
                      <a:pt x="9413" y="2401"/>
                    </a:lnTo>
                    <a:lnTo>
                      <a:pt x="9431" y="2384"/>
                    </a:lnTo>
                    <a:lnTo>
                      <a:pt x="9431" y="2384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57" y="2348"/>
                    </a:lnTo>
                    <a:lnTo>
                      <a:pt x="9457" y="2322"/>
                    </a:lnTo>
                    <a:lnTo>
                      <a:pt x="9457" y="2313"/>
                    </a:lnTo>
                    <a:lnTo>
                      <a:pt x="9457" y="2313"/>
                    </a:lnTo>
                    <a:lnTo>
                      <a:pt x="9466" y="2304"/>
                    </a:lnTo>
                    <a:lnTo>
                      <a:pt x="9466" y="2304"/>
                    </a:lnTo>
                    <a:lnTo>
                      <a:pt x="9484" y="2295"/>
                    </a:lnTo>
                    <a:lnTo>
                      <a:pt x="9492" y="2287"/>
                    </a:lnTo>
                    <a:lnTo>
                      <a:pt x="9492" y="2287"/>
                    </a:lnTo>
                    <a:lnTo>
                      <a:pt x="9519" y="2287"/>
                    </a:lnTo>
                    <a:lnTo>
                      <a:pt x="9528" y="2287"/>
                    </a:lnTo>
                    <a:lnTo>
                      <a:pt x="9528" y="2287"/>
                    </a:lnTo>
                    <a:lnTo>
                      <a:pt x="9536" y="2278"/>
                    </a:lnTo>
                    <a:lnTo>
                      <a:pt x="9545" y="2269"/>
                    </a:lnTo>
                    <a:lnTo>
                      <a:pt x="9545" y="2269"/>
                    </a:lnTo>
                    <a:lnTo>
                      <a:pt x="9536" y="2251"/>
                    </a:lnTo>
                    <a:lnTo>
                      <a:pt x="9536" y="2251"/>
                    </a:lnTo>
                    <a:lnTo>
                      <a:pt x="9536" y="2242"/>
                    </a:lnTo>
                    <a:lnTo>
                      <a:pt x="9536" y="2242"/>
                    </a:lnTo>
                    <a:lnTo>
                      <a:pt x="9528" y="2225"/>
                    </a:lnTo>
                    <a:lnTo>
                      <a:pt x="9528" y="2225"/>
                    </a:lnTo>
                    <a:lnTo>
                      <a:pt x="9536" y="2216"/>
                    </a:lnTo>
                    <a:lnTo>
                      <a:pt x="9572" y="2198"/>
                    </a:lnTo>
                    <a:lnTo>
                      <a:pt x="9572" y="2198"/>
                    </a:lnTo>
                    <a:lnTo>
                      <a:pt x="9572" y="2189"/>
                    </a:lnTo>
                    <a:lnTo>
                      <a:pt x="9572" y="2189"/>
                    </a:lnTo>
                    <a:lnTo>
                      <a:pt x="9581" y="2189"/>
                    </a:lnTo>
                    <a:lnTo>
                      <a:pt x="9581" y="2189"/>
                    </a:lnTo>
                    <a:lnTo>
                      <a:pt x="9607" y="2181"/>
                    </a:lnTo>
                    <a:lnTo>
                      <a:pt x="9607" y="2181"/>
                    </a:lnTo>
                    <a:lnTo>
                      <a:pt x="9625" y="2189"/>
                    </a:lnTo>
                    <a:lnTo>
                      <a:pt x="9625" y="2189"/>
                    </a:lnTo>
                    <a:lnTo>
                      <a:pt x="9642" y="2181"/>
                    </a:lnTo>
                    <a:lnTo>
                      <a:pt x="9651" y="2172"/>
                    </a:lnTo>
                    <a:lnTo>
                      <a:pt x="9651" y="2172"/>
                    </a:lnTo>
                    <a:lnTo>
                      <a:pt x="9660" y="2163"/>
                    </a:lnTo>
                    <a:lnTo>
                      <a:pt x="9660" y="2154"/>
                    </a:lnTo>
                    <a:lnTo>
                      <a:pt x="9660" y="2154"/>
                    </a:lnTo>
                    <a:lnTo>
                      <a:pt x="9660" y="2137"/>
                    </a:lnTo>
                    <a:lnTo>
                      <a:pt x="9651" y="2119"/>
                    </a:lnTo>
                    <a:lnTo>
                      <a:pt x="9651" y="2119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51" y="2101"/>
                    </a:lnTo>
                    <a:lnTo>
                      <a:pt x="9651" y="2101"/>
                    </a:lnTo>
                    <a:lnTo>
                      <a:pt x="9660" y="2075"/>
                    </a:lnTo>
                    <a:lnTo>
                      <a:pt x="9678" y="2057"/>
                    </a:lnTo>
                    <a:lnTo>
                      <a:pt x="9678" y="2057"/>
                    </a:lnTo>
                    <a:lnTo>
                      <a:pt x="9686" y="2057"/>
                    </a:lnTo>
                    <a:lnTo>
                      <a:pt x="9686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704" y="2066"/>
                    </a:lnTo>
                    <a:lnTo>
                      <a:pt x="9704" y="2066"/>
                    </a:lnTo>
                    <a:lnTo>
                      <a:pt x="9713" y="2057"/>
                    </a:lnTo>
                    <a:lnTo>
                      <a:pt x="9731" y="2048"/>
                    </a:lnTo>
                    <a:lnTo>
                      <a:pt x="9731" y="2048"/>
                    </a:lnTo>
                    <a:lnTo>
                      <a:pt x="9731" y="2039"/>
                    </a:lnTo>
                    <a:lnTo>
                      <a:pt x="9731" y="2031"/>
                    </a:lnTo>
                    <a:lnTo>
                      <a:pt x="9731" y="2031"/>
                    </a:lnTo>
                    <a:lnTo>
                      <a:pt x="9731" y="2022"/>
                    </a:lnTo>
                    <a:lnTo>
                      <a:pt x="9731" y="2022"/>
                    </a:lnTo>
                    <a:lnTo>
                      <a:pt x="9713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1978"/>
                    </a:lnTo>
                    <a:lnTo>
                      <a:pt x="9695" y="1969"/>
                    </a:lnTo>
                    <a:lnTo>
                      <a:pt x="9713" y="1960"/>
                    </a:lnTo>
                    <a:lnTo>
                      <a:pt x="9713" y="1960"/>
                    </a:lnTo>
                    <a:lnTo>
                      <a:pt x="9713" y="1951"/>
                    </a:lnTo>
                    <a:lnTo>
                      <a:pt x="9722" y="1942"/>
                    </a:lnTo>
                    <a:lnTo>
                      <a:pt x="9722" y="1942"/>
                    </a:lnTo>
                    <a:lnTo>
                      <a:pt x="9731" y="1933"/>
                    </a:lnTo>
                    <a:lnTo>
                      <a:pt x="9731" y="1925"/>
                    </a:lnTo>
                    <a:lnTo>
                      <a:pt x="9731" y="1925"/>
                    </a:lnTo>
                    <a:lnTo>
                      <a:pt x="9713" y="1916"/>
                    </a:lnTo>
                    <a:lnTo>
                      <a:pt x="9713" y="1916"/>
                    </a:lnTo>
                    <a:lnTo>
                      <a:pt x="9704" y="1907"/>
                    </a:lnTo>
                    <a:lnTo>
                      <a:pt x="9686" y="1907"/>
                    </a:lnTo>
                    <a:lnTo>
                      <a:pt x="9686" y="1907"/>
                    </a:lnTo>
                    <a:lnTo>
                      <a:pt x="9669" y="1916"/>
                    </a:lnTo>
                    <a:lnTo>
                      <a:pt x="9669" y="1916"/>
                    </a:lnTo>
                    <a:lnTo>
                      <a:pt x="9660" y="1916"/>
                    </a:lnTo>
                    <a:lnTo>
                      <a:pt x="9660" y="1916"/>
                    </a:lnTo>
                    <a:lnTo>
                      <a:pt x="9660" y="1889"/>
                    </a:lnTo>
                    <a:lnTo>
                      <a:pt x="9669" y="1872"/>
                    </a:lnTo>
                    <a:lnTo>
                      <a:pt x="9669" y="1872"/>
                    </a:lnTo>
                    <a:lnTo>
                      <a:pt x="9686" y="1854"/>
                    </a:lnTo>
                    <a:lnTo>
                      <a:pt x="9686" y="1854"/>
                    </a:lnTo>
                    <a:lnTo>
                      <a:pt x="9695" y="1845"/>
                    </a:lnTo>
                    <a:lnTo>
                      <a:pt x="9695" y="1845"/>
                    </a:lnTo>
                    <a:lnTo>
                      <a:pt x="9713" y="1828"/>
                    </a:lnTo>
                    <a:lnTo>
                      <a:pt x="9713" y="1828"/>
                    </a:lnTo>
                    <a:lnTo>
                      <a:pt x="9713" y="1819"/>
                    </a:lnTo>
                    <a:lnTo>
                      <a:pt x="9713" y="1819"/>
                    </a:lnTo>
                    <a:lnTo>
                      <a:pt x="9731" y="1792"/>
                    </a:lnTo>
                    <a:lnTo>
                      <a:pt x="9748" y="1775"/>
                    </a:lnTo>
                    <a:lnTo>
                      <a:pt x="9748" y="1775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48"/>
                    </a:lnTo>
                    <a:lnTo>
                      <a:pt x="9757" y="1748"/>
                    </a:lnTo>
                    <a:lnTo>
                      <a:pt x="9766" y="1748"/>
                    </a:lnTo>
                    <a:lnTo>
                      <a:pt x="9801" y="1748"/>
                    </a:lnTo>
                    <a:lnTo>
                      <a:pt x="9801" y="1748"/>
                    </a:lnTo>
                    <a:lnTo>
                      <a:pt x="9810" y="1766"/>
                    </a:lnTo>
                    <a:lnTo>
                      <a:pt x="9810" y="1766"/>
                    </a:lnTo>
                    <a:lnTo>
                      <a:pt x="9819" y="1766"/>
                    </a:lnTo>
                    <a:lnTo>
                      <a:pt x="9828" y="1766"/>
                    </a:lnTo>
                    <a:lnTo>
                      <a:pt x="9828" y="1766"/>
                    </a:lnTo>
                    <a:lnTo>
                      <a:pt x="9845" y="1739"/>
                    </a:lnTo>
                    <a:lnTo>
                      <a:pt x="9854" y="1730"/>
                    </a:lnTo>
                    <a:lnTo>
                      <a:pt x="9854" y="1730"/>
                    </a:lnTo>
                    <a:lnTo>
                      <a:pt x="9863" y="1722"/>
                    </a:lnTo>
                    <a:lnTo>
                      <a:pt x="9881" y="1713"/>
                    </a:lnTo>
                    <a:lnTo>
                      <a:pt x="9881" y="1713"/>
                    </a:lnTo>
                    <a:lnTo>
                      <a:pt x="9881" y="1730"/>
                    </a:lnTo>
                    <a:lnTo>
                      <a:pt x="9881" y="1748"/>
                    </a:lnTo>
                    <a:lnTo>
                      <a:pt x="9881" y="1748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907" y="1766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42" y="1730"/>
                    </a:lnTo>
                    <a:lnTo>
                      <a:pt x="9942" y="1730"/>
                    </a:lnTo>
                    <a:lnTo>
                      <a:pt x="9969" y="1722"/>
                    </a:lnTo>
                    <a:lnTo>
                      <a:pt x="9995" y="1713"/>
                    </a:lnTo>
                    <a:lnTo>
                      <a:pt x="10031" y="1713"/>
                    </a:lnTo>
                    <a:lnTo>
                      <a:pt x="10031" y="1713"/>
                    </a:lnTo>
                    <a:lnTo>
                      <a:pt x="10084" y="1713"/>
                    </a:lnTo>
                    <a:lnTo>
                      <a:pt x="10084" y="1713"/>
                    </a:lnTo>
                    <a:lnTo>
                      <a:pt x="10101" y="1739"/>
                    </a:lnTo>
                    <a:lnTo>
                      <a:pt x="10101" y="1739"/>
                    </a:lnTo>
                    <a:lnTo>
                      <a:pt x="10110" y="1748"/>
                    </a:lnTo>
                    <a:lnTo>
                      <a:pt x="10110" y="1748"/>
                    </a:lnTo>
                    <a:lnTo>
                      <a:pt x="10128" y="1748"/>
                    </a:lnTo>
                    <a:lnTo>
                      <a:pt x="10128" y="1748"/>
                    </a:lnTo>
                    <a:lnTo>
                      <a:pt x="10136" y="1748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54" y="1722"/>
                    </a:lnTo>
                    <a:lnTo>
                      <a:pt x="10154" y="1722"/>
                    </a:lnTo>
                    <a:lnTo>
                      <a:pt x="10189" y="1704"/>
                    </a:lnTo>
                    <a:lnTo>
                      <a:pt x="10234" y="1677"/>
                    </a:lnTo>
                    <a:lnTo>
                      <a:pt x="10234" y="1677"/>
                    </a:lnTo>
                    <a:lnTo>
                      <a:pt x="10242" y="1677"/>
                    </a:lnTo>
                    <a:lnTo>
                      <a:pt x="10242" y="1677"/>
                    </a:lnTo>
                    <a:lnTo>
                      <a:pt x="10251" y="1669"/>
                    </a:lnTo>
                    <a:lnTo>
                      <a:pt x="10251" y="1669"/>
                    </a:lnTo>
                    <a:lnTo>
                      <a:pt x="10260" y="1660"/>
                    </a:lnTo>
                    <a:lnTo>
                      <a:pt x="10269" y="1651"/>
                    </a:lnTo>
                    <a:lnTo>
                      <a:pt x="10269" y="1651"/>
                    </a:lnTo>
                    <a:lnTo>
                      <a:pt x="10278" y="1642"/>
                    </a:lnTo>
                    <a:lnTo>
                      <a:pt x="10278" y="1642"/>
                    </a:lnTo>
                    <a:lnTo>
                      <a:pt x="10295" y="1642"/>
                    </a:lnTo>
                    <a:lnTo>
                      <a:pt x="10295" y="1633"/>
                    </a:lnTo>
                    <a:lnTo>
                      <a:pt x="10295" y="1633"/>
                    </a:lnTo>
                    <a:lnTo>
                      <a:pt x="10304" y="1633"/>
                    </a:lnTo>
                    <a:lnTo>
                      <a:pt x="10304" y="1633"/>
                    </a:lnTo>
                    <a:lnTo>
                      <a:pt x="10331" y="1616"/>
                    </a:lnTo>
                    <a:lnTo>
                      <a:pt x="10392" y="1589"/>
                    </a:lnTo>
                    <a:lnTo>
                      <a:pt x="10392" y="1589"/>
                    </a:lnTo>
                    <a:lnTo>
                      <a:pt x="10463" y="1572"/>
                    </a:lnTo>
                    <a:lnTo>
                      <a:pt x="10516" y="1545"/>
                    </a:lnTo>
                    <a:lnTo>
                      <a:pt x="10516" y="1545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25" y="1527"/>
                    </a:lnTo>
                    <a:lnTo>
                      <a:pt x="10525" y="1527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60" y="1545"/>
                    </a:lnTo>
                    <a:lnTo>
                      <a:pt x="10578" y="1545"/>
                    </a:lnTo>
                    <a:lnTo>
                      <a:pt x="10578" y="1545"/>
                    </a:lnTo>
                    <a:lnTo>
                      <a:pt x="10595" y="1545"/>
                    </a:lnTo>
                    <a:lnTo>
                      <a:pt x="10595" y="1545"/>
                    </a:lnTo>
                    <a:lnTo>
                      <a:pt x="10613" y="1554"/>
                    </a:lnTo>
                    <a:lnTo>
                      <a:pt x="10613" y="1554"/>
                    </a:lnTo>
                    <a:lnTo>
                      <a:pt x="10631" y="1554"/>
                    </a:lnTo>
                    <a:lnTo>
                      <a:pt x="10648" y="1536"/>
                    </a:lnTo>
                    <a:lnTo>
                      <a:pt x="10648" y="1536"/>
                    </a:lnTo>
                    <a:lnTo>
                      <a:pt x="10666" y="1519"/>
                    </a:lnTo>
                    <a:lnTo>
                      <a:pt x="10657" y="1501"/>
                    </a:lnTo>
                    <a:lnTo>
                      <a:pt x="10657" y="1501"/>
                    </a:lnTo>
                    <a:lnTo>
                      <a:pt x="10657" y="1492"/>
                    </a:lnTo>
                    <a:lnTo>
                      <a:pt x="10657" y="1492"/>
                    </a:lnTo>
                    <a:lnTo>
                      <a:pt x="10648" y="1483"/>
                    </a:lnTo>
                    <a:lnTo>
                      <a:pt x="10648" y="1483"/>
                    </a:lnTo>
                    <a:lnTo>
                      <a:pt x="10648" y="1474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22" y="1448"/>
                    </a:lnTo>
                    <a:lnTo>
                      <a:pt x="10622" y="1439"/>
                    </a:lnTo>
                    <a:lnTo>
                      <a:pt x="10622" y="1439"/>
                    </a:lnTo>
                    <a:lnTo>
                      <a:pt x="10622" y="1430"/>
                    </a:lnTo>
                    <a:lnTo>
                      <a:pt x="10622" y="1430"/>
                    </a:lnTo>
                    <a:lnTo>
                      <a:pt x="10604" y="1404"/>
                    </a:lnTo>
                    <a:lnTo>
                      <a:pt x="10586" y="1377"/>
                    </a:lnTo>
                    <a:lnTo>
                      <a:pt x="10586" y="1377"/>
                    </a:lnTo>
                    <a:lnTo>
                      <a:pt x="10569" y="1377"/>
                    </a:lnTo>
                    <a:lnTo>
                      <a:pt x="10569" y="1377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42" y="1369"/>
                    </a:lnTo>
                    <a:lnTo>
                      <a:pt x="10542" y="1351"/>
                    </a:lnTo>
                    <a:lnTo>
                      <a:pt x="10542" y="1351"/>
                    </a:lnTo>
                    <a:lnTo>
                      <a:pt x="10542" y="1342"/>
                    </a:lnTo>
                    <a:lnTo>
                      <a:pt x="10534" y="1333"/>
                    </a:lnTo>
                    <a:lnTo>
                      <a:pt x="10534" y="1333"/>
                    </a:lnTo>
                    <a:lnTo>
                      <a:pt x="10525" y="1333"/>
                    </a:lnTo>
                    <a:lnTo>
                      <a:pt x="10516" y="1342"/>
                    </a:lnTo>
                    <a:lnTo>
                      <a:pt x="10516" y="1342"/>
                    </a:lnTo>
                    <a:lnTo>
                      <a:pt x="10498" y="1342"/>
                    </a:lnTo>
                    <a:lnTo>
                      <a:pt x="10498" y="1342"/>
                    </a:lnTo>
                    <a:lnTo>
                      <a:pt x="10489" y="1342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507" y="1324"/>
                    </a:lnTo>
                    <a:lnTo>
                      <a:pt x="10507" y="1324"/>
                    </a:lnTo>
                    <a:lnTo>
                      <a:pt x="10516" y="1324"/>
                    </a:lnTo>
                    <a:lnTo>
                      <a:pt x="10516" y="1324"/>
                    </a:lnTo>
                    <a:lnTo>
                      <a:pt x="10525" y="1333"/>
                    </a:lnTo>
                    <a:lnTo>
                      <a:pt x="10525" y="1333"/>
                    </a:lnTo>
                    <a:lnTo>
                      <a:pt x="10542" y="1342"/>
                    </a:lnTo>
                    <a:lnTo>
                      <a:pt x="10542" y="1342"/>
                    </a:lnTo>
                    <a:lnTo>
                      <a:pt x="10560" y="1351"/>
                    </a:lnTo>
                    <a:lnTo>
                      <a:pt x="10560" y="1351"/>
                    </a:lnTo>
                    <a:lnTo>
                      <a:pt x="10569" y="1360"/>
                    </a:lnTo>
                    <a:lnTo>
                      <a:pt x="10586" y="1360"/>
                    </a:lnTo>
                    <a:lnTo>
                      <a:pt x="10586" y="1360"/>
                    </a:lnTo>
                    <a:lnTo>
                      <a:pt x="10613" y="1351"/>
                    </a:lnTo>
                    <a:lnTo>
                      <a:pt x="10631" y="1351"/>
                    </a:lnTo>
                    <a:lnTo>
                      <a:pt x="10631" y="1351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75" y="1333"/>
                    </a:lnTo>
                    <a:lnTo>
                      <a:pt x="10701" y="1316"/>
                    </a:lnTo>
                    <a:lnTo>
                      <a:pt x="10701" y="1316"/>
                    </a:lnTo>
                    <a:lnTo>
                      <a:pt x="10710" y="1307"/>
                    </a:lnTo>
                    <a:lnTo>
                      <a:pt x="10710" y="1298"/>
                    </a:lnTo>
                    <a:lnTo>
                      <a:pt x="10710" y="1298"/>
                    </a:lnTo>
                    <a:lnTo>
                      <a:pt x="10710" y="1289"/>
                    </a:lnTo>
                    <a:lnTo>
                      <a:pt x="10710" y="1289"/>
                    </a:lnTo>
                    <a:lnTo>
                      <a:pt x="10719" y="1289"/>
                    </a:lnTo>
                    <a:lnTo>
                      <a:pt x="10719" y="1289"/>
                    </a:lnTo>
                    <a:lnTo>
                      <a:pt x="10728" y="1280"/>
                    </a:lnTo>
                    <a:lnTo>
                      <a:pt x="10728" y="1271"/>
                    </a:lnTo>
                    <a:lnTo>
                      <a:pt x="10728" y="1271"/>
                    </a:lnTo>
                    <a:lnTo>
                      <a:pt x="10728" y="1254"/>
                    </a:lnTo>
                    <a:lnTo>
                      <a:pt x="10719" y="1245"/>
                    </a:lnTo>
                    <a:lnTo>
                      <a:pt x="10719" y="1245"/>
                    </a:lnTo>
                    <a:lnTo>
                      <a:pt x="10710" y="1236"/>
                    </a:lnTo>
                    <a:lnTo>
                      <a:pt x="10710" y="1236"/>
                    </a:lnTo>
                    <a:lnTo>
                      <a:pt x="10701" y="1236"/>
                    </a:lnTo>
                    <a:lnTo>
                      <a:pt x="10701" y="1236"/>
                    </a:lnTo>
                    <a:lnTo>
                      <a:pt x="10701" y="1227"/>
                    </a:lnTo>
                    <a:lnTo>
                      <a:pt x="10701" y="1227"/>
                    </a:lnTo>
                    <a:lnTo>
                      <a:pt x="10710" y="1227"/>
                    </a:lnTo>
                    <a:lnTo>
                      <a:pt x="10710" y="1227"/>
                    </a:lnTo>
                    <a:lnTo>
                      <a:pt x="10728" y="1227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54" y="1210"/>
                    </a:lnTo>
                    <a:lnTo>
                      <a:pt x="10754" y="1210"/>
                    </a:lnTo>
                    <a:lnTo>
                      <a:pt x="10745" y="1218"/>
                    </a:lnTo>
                    <a:lnTo>
                      <a:pt x="10745" y="1218"/>
                    </a:lnTo>
                    <a:lnTo>
                      <a:pt x="10745" y="1236"/>
                    </a:lnTo>
                    <a:lnTo>
                      <a:pt x="10745" y="1236"/>
                    </a:lnTo>
                    <a:lnTo>
                      <a:pt x="10745" y="1245"/>
                    </a:lnTo>
                    <a:lnTo>
                      <a:pt x="10763" y="1263"/>
                    </a:lnTo>
                    <a:lnTo>
                      <a:pt x="10763" y="1271"/>
                    </a:lnTo>
                    <a:lnTo>
                      <a:pt x="10763" y="1271"/>
                    </a:lnTo>
                    <a:lnTo>
                      <a:pt x="10781" y="1280"/>
                    </a:lnTo>
                    <a:lnTo>
                      <a:pt x="10798" y="1280"/>
                    </a:lnTo>
                    <a:lnTo>
                      <a:pt x="10798" y="1280"/>
                    </a:lnTo>
                    <a:lnTo>
                      <a:pt x="10816" y="1280"/>
                    </a:lnTo>
                    <a:lnTo>
                      <a:pt x="10833" y="1271"/>
                    </a:lnTo>
                    <a:lnTo>
                      <a:pt x="10833" y="1271"/>
                    </a:lnTo>
                    <a:lnTo>
                      <a:pt x="10842" y="1271"/>
                    </a:lnTo>
                    <a:lnTo>
                      <a:pt x="10842" y="1271"/>
                    </a:lnTo>
                    <a:lnTo>
                      <a:pt x="10851" y="1271"/>
                    </a:lnTo>
                    <a:lnTo>
                      <a:pt x="10851" y="1271"/>
                    </a:lnTo>
                    <a:lnTo>
                      <a:pt x="10886" y="1280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307"/>
                    </a:lnTo>
                    <a:lnTo>
                      <a:pt x="10913" y="1307"/>
                    </a:lnTo>
                    <a:lnTo>
                      <a:pt x="10931" y="1324"/>
                    </a:lnTo>
                    <a:lnTo>
                      <a:pt x="10939" y="1342"/>
                    </a:lnTo>
                    <a:lnTo>
                      <a:pt x="10957" y="1351"/>
                    </a:lnTo>
                    <a:lnTo>
                      <a:pt x="10966" y="1351"/>
                    </a:lnTo>
                    <a:lnTo>
                      <a:pt x="10966" y="1351"/>
                    </a:lnTo>
                    <a:lnTo>
                      <a:pt x="10992" y="1360"/>
                    </a:lnTo>
                    <a:lnTo>
                      <a:pt x="10992" y="1360"/>
                    </a:lnTo>
                    <a:lnTo>
                      <a:pt x="11001" y="1360"/>
                    </a:lnTo>
                    <a:lnTo>
                      <a:pt x="11001" y="1360"/>
                    </a:lnTo>
                    <a:lnTo>
                      <a:pt x="11010" y="1369"/>
                    </a:lnTo>
                    <a:lnTo>
                      <a:pt x="11010" y="1369"/>
                    </a:lnTo>
                    <a:lnTo>
                      <a:pt x="11028" y="1377"/>
                    </a:lnTo>
                    <a:lnTo>
                      <a:pt x="11036" y="1386"/>
                    </a:lnTo>
                    <a:lnTo>
                      <a:pt x="11045" y="1386"/>
                    </a:lnTo>
                    <a:lnTo>
                      <a:pt x="11045" y="1386"/>
                    </a:lnTo>
                    <a:lnTo>
                      <a:pt x="11054" y="1386"/>
                    </a:lnTo>
                    <a:lnTo>
                      <a:pt x="11054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72" y="1395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98" y="1386"/>
                    </a:lnTo>
                    <a:lnTo>
                      <a:pt x="11107" y="1386"/>
                    </a:lnTo>
                    <a:lnTo>
                      <a:pt x="11107" y="1386"/>
                    </a:lnTo>
                    <a:lnTo>
                      <a:pt x="11116" y="1386"/>
                    </a:lnTo>
                    <a:lnTo>
                      <a:pt x="11116" y="1377"/>
                    </a:lnTo>
                    <a:lnTo>
                      <a:pt x="11116" y="1377"/>
                    </a:lnTo>
                    <a:lnTo>
                      <a:pt x="11125" y="1369"/>
                    </a:lnTo>
                    <a:lnTo>
                      <a:pt x="11116" y="1360"/>
                    </a:lnTo>
                    <a:lnTo>
                      <a:pt x="11116" y="1360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25" y="1351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33" y="1316"/>
                    </a:lnTo>
                    <a:lnTo>
                      <a:pt x="11133" y="1316"/>
                    </a:lnTo>
                    <a:lnTo>
                      <a:pt x="11133" y="1289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42" y="1280"/>
                    </a:lnTo>
                    <a:lnTo>
                      <a:pt x="11169" y="1280"/>
                    </a:lnTo>
                    <a:lnTo>
                      <a:pt x="11169" y="1280"/>
                    </a:lnTo>
                    <a:lnTo>
                      <a:pt x="11178" y="1280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204" y="1271"/>
                    </a:lnTo>
                    <a:lnTo>
                      <a:pt x="11213" y="1271"/>
                    </a:lnTo>
                    <a:lnTo>
                      <a:pt x="11213" y="1271"/>
                    </a:lnTo>
                    <a:lnTo>
                      <a:pt x="11222" y="1271"/>
                    </a:lnTo>
                    <a:lnTo>
                      <a:pt x="11231" y="1254"/>
                    </a:lnTo>
                    <a:lnTo>
                      <a:pt x="11231" y="1254"/>
                    </a:lnTo>
                    <a:lnTo>
                      <a:pt x="11239" y="1236"/>
                    </a:lnTo>
                    <a:lnTo>
                      <a:pt x="11239" y="1236"/>
                    </a:lnTo>
                    <a:lnTo>
                      <a:pt x="11257" y="1236"/>
                    </a:lnTo>
                    <a:lnTo>
                      <a:pt x="11257" y="1227"/>
                    </a:lnTo>
                    <a:lnTo>
                      <a:pt x="11257" y="1227"/>
                    </a:lnTo>
                    <a:lnTo>
                      <a:pt x="11257" y="1218"/>
                    </a:lnTo>
                    <a:lnTo>
                      <a:pt x="11257" y="1210"/>
                    </a:lnTo>
                    <a:close/>
                    <a:moveTo>
                      <a:pt x="1472" y="971"/>
                    </a:moveTo>
                    <a:lnTo>
                      <a:pt x="1472" y="971"/>
                    </a:lnTo>
                    <a:lnTo>
                      <a:pt x="1463" y="980"/>
                    </a:lnTo>
                    <a:lnTo>
                      <a:pt x="1463" y="980"/>
                    </a:lnTo>
                    <a:lnTo>
                      <a:pt x="1463" y="989"/>
                    </a:lnTo>
                    <a:lnTo>
                      <a:pt x="1463" y="998"/>
                    </a:lnTo>
                    <a:lnTo>
                      <a:pt x="1463" y="998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55" y="989"/>
                    </a:lnTo>
                    <a:lnTo>
                      <a:pt x="1455" y="989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37" y="980"/>
                    </a:lnTo>
                    <a:lnTo>
                      <a:pt x="1437" y="980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55" y="971"/>
                    </a:lnTo>
                    <a:lnTo>
                      <a:pt x="1455" y="971"/>
                    </a:lnTo>
                    <a:lnTo>
                      <a:pt x="1463" y="971"/>
                    </a:lnTo>
                    <a:lnTo>
                      <a:pt x="1463" y="971"/>
                    </a:lnTo>
                    <a:lnTo>
                      <a:pt x="1472" y="971"/>
                    </a:lnTo>
                    <a:close/>
                    <a:moveTo>
                      <a:pt x="1772" y="3283"/>
                    </a:moveTo>
                    <a:lnTo>
                      <a:pt x="1772" y="3283"/>
                    </a:lnTo>
                    <a:lnTo>
                      <a:pt x="1763" y="3283"/>
                    </a:lnTo>
                    <a:lnTo>
                      <a:pt x="1763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55" y="3274"/>
                    </a:lnTo>
                    <a:lnTo>
                      <a:pt x="1755" y="3274"/>
                    </a:lnTo>
                    <a:lnTo>
                      <a:pt x="1772" y="3283"/>
                    </a:lnTo>
                    <a:close/>
                    <a:moveTo>
                      <a:pt x="4472" y="1165"/>
                    </a:moveTo>
                    <a:lnTo>
                      <a:pt x="4472" y="1165"/>
                    </a:lnTo>
                    <a:lnTo>
                      <a:pt x="4463" y="1165"/>
                    </a:lnTo>
                    <a:lnTo>
                      <a:pt x="4463" y="1165"/>
                    </a:lnTo>
                    <a:lnTo>
                      <a:pt x="4454" y="1157"/>
                    </a:lnTo>
                    <a:lnTo>
                      <a:pt x="4454" y="1157"/>
                    </a:lnTo>
                    <a:lnTo>
                      <a:pt x="4454" y="1148"/>
                    </a:lnTo>
                    <a:lnTo>
                      <a:pt x="4454" y="1148"/>
                    </a:lnTo>
                    <a:lnTo>
                      <a:pt x="4472" y="1157"/>
                    </a:lnTo>
                    <a:lnTo>
                      <a:pt x="4472" y="1157"/>
                    </a:lnTo>
                    <a:lnTo>
                      <a:pt x="4472" y="1165"/>
                    </a:lnTo>
                    <a:close/>
                    <a:moveTo>
                      <a:pt x="4534" y="1174"/>
                    </a:moveTo>
                    <a:lnTo>
                      <a:pt x="4534" y="1174"/>
                    </a:lnTo>
                    <a:lnTo>
                      <a:pt x="4525" y="1174"/>
                    </a:lnTo>
                    <a:lnTo>
                      <a:pt x="4516" y="1174"/>
                    </a:lnTo>
                    <a:lnTo>
                      <a:pt x="4516" y="1174"/>
                    </a:lnTo>
                    <a:lnTo>
                      <a:pt x="4507" y="1174"/>
                    </a:lnTo>
                    <a:lnTo>
                      <a:pt x="4507" y="1174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507" y="1157"/>
                    </a:lnTo>
                    <a:lnTo>
                      <a:pt x="4507" y="1157"/>
                    </a:lnTo>
                    <a:lnTo>
                      <a:pt x="4516" y="1157"/>
                    </a:lnTo>
                    <a:lnTo>
                      <a:pt x="4516" y="1157"/>
                    </a:lnTo>
                    <a:lnTo>
                      <a:pt x="4534" y="1174"/>
                    </a:lnTo>
                    <a:lnTo>
                      <a:pt x="4534" y="1174"/>
                    </a:lnTo>
                    <a:lnTo>
                      <a:pt x="4543" y="1174"/>
                    </a:lnTo>
                    <a:lnTo>
                      <a:pt x="4543" y="1174"/>
                    </a:lnTo>
                    <a:lnTo>
                      <a:pt x="4534" y="1174"/>
                    </a:lnTo>
                    <a:close/>
                    <a:moveTo>
                      <a:pt x="4931" y="1060"/>
                    </a:moveTo>
                    <a:lnTo>
                      <a:pt x="4931" y="1060"/>
                    </a:lnTo>
                    <a:lnTo>
                      <a:pt x="4922" y="1042"/>
                    </a:lnTo>
                    <a:lnTo>
                      <a:pt x="4913" y="1042"/>
                    </a:lnTo>
                    <a:lnTo>
                      <a:pt x="4913" y="1042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24"/>
                    </a:lnTo>
                    <a:lnTo>
                      <a:pt x="4913" y="1024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31" y="989"/>
                    </a:lnTo>
                    <a:lnTo>
                      <a:pt x="4931" y="989"/>
                    </a:lnTo>
                    <a:lnTo>
                      <a:pt x="4922" y="980"/>
                    </a:lnTo>
                    <a:lnTo>
                      <a:pt x="4913" y="971"/>
                    </a:lnTo>
                    <a:lnTo>
                      <a:pt x="4913" y="971"/>
                    </a:lnTo>
                    <a:lnTo>
                      <a:pt x="4904" y="962"/>
                    </a:lnTo>
                    <a:lnTo>
                      <a:pt x="4896" y="954"/>
                    </a:lnTo>
                    <a:lnTo>
                      <a:pt x="4896" y="954"/>
                    </a:lnTo>
                    <a:lnTo>
                      <a:pt x="4869" y="927"/>
                    </a:lnTo>
                    <a:lnTo>
                      <a:pt x="4869" y="927"/>
                    </a:lnTo>
                    <a:lnTo>
                      <a:pt x="4913" y="945"/>
                    </a:lnTo>
                    <a:lnTo>
                      <a:pt x="4913" y="945"/>
                    </a:lnTo>
                    <a:lnTo>
                      <a:pt x="4931" y="954"/>
                    </a:lnTo>
                    <a:lnTo>
                      <a:pt x="4931" y="954"/>
                    </a:lnTo>
                    <a:lnTo>
                      <a:pt x="4940" y="971"/>
                    </a:lnTo>
                    <a:lnTo>
                      <a:pt x="4940" y="971"/>
                    </a:lnTo>
                    <a:lnTo>
                      <a:pt x="4940" y="980"/>
                    </a:lnTo>
                    <a:lnTo>
                      <a:pt x="4940" y="989"/>
                    </a:lnTo>
                    <a:lnTo>
                      <a:pt x="4940" y="989"/>
                    </a:lnTo>
                    <a:lnTo>
                      <a:pt x="4948" y="998"/>
                    </a:lnTo>
                    <a:lnTo>
                      <a:pt x="4948" y="998"/>
                    </a:lnTo>
                    <a:lnTo>
                      <a:pt x="4940" y="998"/>
                    </a:lnTo>
                    <a:lnTo>
                      <a:pt x="4940" y="998"/>
                    </a:lnTo>
                    <a:lnTo>
                      <a:pt x="4940" y="1007"/>
                    </a:lnTo>
                    <a:lnTo>
                      <a:pt x="4940" y="1007"/>
                    </a:lnTo>
                    <a:lnTo>
                      <a:pt x="4931" y="1015"/>
                    </a:lnTo>
                    <a:lnTo>
                      <a:pt x="4922" y="1033"/>
                    </a:lnTo>
                    <a:lnTo>
                      <a:pt x="4922" y="1033"/>
                    </a:lnTo>
                    <a:lnTo>
                      <a:pt x="4931" y="1051"/>
                    </a:lnTo>
                    <a:lnTo>
                      <a:pt x="4957" y="1068"/>
                    </a:lnTo>
                    <a:lnTo>
                      <a:pt x="4957" y="1068"/>
                    </a:lnTo>
                    <a:lnTo>
                      <a:pt x="4931" y="1060"/>
                    </a:lnTo>
                    <a:close/>
                    <a:moveTo>
                      <a:pt x="4975" y="742"/>
                    </a:moveTo>
                    <a:lnTo>
                      <a:pt x="4975" y="742"/>
                    </a:lnTo>
                    <a:lnTo>
                      <a:pt x="4940" y="724"/>
                    </a:lnTo>
                    <a:lnTo>
                      <a:pt x="4940" y="724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13" y="715"/>
                    </a:lnTo>
                    <a:lnTo>
                      <a:pt x="4913" y="715"/>
                    </a:lnTo>
                    <a:lnTo>
                      <a:pt x="4913" y="706"/>
                    </a:lnTo>
                    <a:lnTo>
                      <a:pt x="4913" y="706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66" y="724"/>
                    </a:lnTo>
                    <a:lnTo>
                      <a:pt x="4966" y="724"/>
                    </a:lnTo>
                    <a:lnTo>
                      <a:pt x="4966" y="733"/>
                    </a:lnTo>
                    <a:lnTo>
                      <a:pt x="4975" y="742"/>
                    </a:lnTo>
                    <a:lnTo>
                      <a:pt x="4975" y="742"/>
                    </a:lnTo>
                    <a:lnTo>
                      <a:pt x="4984" y="742"/>
                    </a:lnTo>
                    <a:lnTo>
                      <a:pt x="4984" y="742"/>
                    </a:lnTo>
                    <a:lnTo>
                      <a:pt x="4975" y="742"/>
                    </a:lnTo>
                    <a:close/>
                    <a:moveTo>
                      <a:pt x="6598" y="2269"/>
                    </a:moveTo>
                    <a:lnTo>
                      <a:pt x="6598" y="2269"/>
                    </a:lnTo>
                    <a:lnTo>
                      <a:pt x="6563" y="2295"/>
                    </a:lnTo>
                    <a:lnTo>
                      <a:pt x="6519" y="2313"/>
                    </a:lnTo>
                    <a:lnTo>
                      <a:pt x="6510" y="2313"/>
                    </a:lnTo>
                    <a:lnTo>
                      <a:pt x="6510" y="2313"/>
                    </a:lnTo>
                    <a:lnTo>
                      <a:pt x="6466" y="2331"/>
                    </a:lnTo>
                    <a:lnTo>
                      <a:pt x="6457" y="2340"/>
                    </a:lnTo>
                    <a:lnTo>
                      <a:pt x="6448" y="2357"/>
                    </a:lnTo>
                    <a:lnTo>
                      <a:pt x="6448" y="2357"/>
                    </a:lnTo>
                    <a:lnTo>
                      <a:pt x="6440" y="2366"/>
                    </a:lnTo>
                    <a:lnTo>
                      <a:pt x="6422" y="2375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413" y="2366"/>
                    </a:lnTo>
                    <a:lnTo>
                      <a:pt x="6431" y="2357"/>
                    </a:lnTo>
                    <a:lnTo>
                      <a:pt x="6448" y="2331"/>
                    </a:lnTo>
                    <a:lnTo>
                      <a:pt x="6448" y="2331"/>
                    </a:lnTo>
                    <a:lnTo>
                      <a:pt x="6466" y="2313"/>
                    </a:lnTo>
                    <a:lnTo>
                      <a:pt x="6493" y="2287"/>
                    </a:lnTo>
                    <a:lnTo>
                      <a:pt x="6510" y="2278"/>
                    </a:lnTo>
                    <a:lnTo>
                      <a:pt x="6510" y="2278"/>
                    </a:lnTo>
                    <a:lnTo>
                      <a:pt x="6528" y="2260"/>
                    </a:lnTo>
                    <a:lnTo>
                      <a:pt x="6528" y="2260"/>
                    </a:lnTo>
                    <a:lnTo>
                      <a:pt x="6572" y="2234"/>
                    </a:lnTo>
                    <a:lnTo>
                      <a:pt x="6598" y="2198"/>
                    </a:lnTo>
                    <a:lnTo>
                      <a:pt x="6598" y="2198"/>
                    </a:lnTo>
                    <a:lnTo>
                      <a:pt x="6625" y="2137"/>
                    </a:lnTo>
                    <a:lnTo>
                      <a:pt x="6634" y="2128"/>
                    </a:lnTo>
                    <a:lnTo>
                      <a:pt x="6634" y="2128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128"/>
                    </a:lnTo>
                    <a:lnTo>
                      <a:pt x="6643" y="2181"/>
                    </a:lnTo>
                    <a:lnTo>
                      <a:pt x="6625" y="2234"/>
                    </a:lnTo>
                    <a:lnTo>
                      <a:pt x="6598" y="226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Freeform 75">
                <a:extLst>
                  <a:ext uri="{FF2B5EF4-FFF2-40B4-BE49-F238E27FC236}">
                    <a16:creationId xmlns:a16="http://schemas.microsoft.com/office/drawing/2014/main" id="{6F7C303E-6389-DF48-8811-B8ADC0EE1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3821113"/>
                <a:ext cx="63500" cy="76200"/>
              </a:xfrm>
              <a:custGeom>
                <a:avLst/>
                <a:gdLst>
                  <a:gd name="T0" fmla="*/ 35 w 177"/>
                  <a:gd name="T1" fmla="*/ 211 h 212"/>
                  <a:gd name="T2" fmla="*/ 17 w 177"/>
                  <a:gd name="T3" fmla="*/ 203 h 212"/>
                  <a:gd name="T4" fmla="*/ 17 w 177"/>
                  <a:gd name="T5" fmla="*/ 203 h 212"/>
                  <a:gd name="T6" fmla="*/ 0 w 177"/>
                  <a:gd name="T7" fmla="*/ 194 h 212"/>
                  <a:gd name="T8" fmla="*/ 9 w 177"/>
                  <a:gd name="T9" fmla="*/ 176 h 212"/>
                  <a:gd name="T10" fmla="*/ 9 w 177"/>
                  <a:gd name="T11" fmla="*/ 176 h 212"/>
                  <a:gd name="T12" fmla="*/ 9 w 177"/>
                  <a:gd name="T13" fmla="*/ 176 h 212"/>
                  <a:gd name="T14" fmla="*/ 17 w 177"/>
                  <a:gd name="T15" fmla="*/ 167 h 212"/>
                  <a:gd name="T16" fmla="*/ 9 w 177"/>
                  <a:gd name="T17" fmla="*/ 97 h 212"/>
                  <a:gd name="T18" fmla="*/ 9 w 177"/>
                  <a:gd name="T19" fmla="*/ 79 h 212"/>
                  <a:gd name="T20" fmla="*/ 17 w 177"/>
                  <a:gd name="T21" fmla="*/ 26 h 212"/>
                  <a:gd name="T22" fmla="*/ 26 w 177"/>
                  <a:gd name="T23" fmla="*/ 26 h 212"/>
                  <a:gd name="T24" fmla="*/ 26 w 177"/>
                  <a:gd name="T25" fmla="*/ 17 h 212"/>
                  <a:gd name="T26" fmla="*/ 26 w 177"/>
                  <a:gd name="T27" fmla="*/ 17 h 212"/>
                  <a:gd name="T28" fmla="*/ 35 w 177"/>
                  <a:gd name="T29" fmla="*/ 0 h 212"/>
                  <a:gd name="T30" fmla="*/ 44 w 177"/>
                  <a:gd name="T31" fmla="*/ 0 h 212"/>
                  <a:gd name="T32" fmla="*/ 88 w 177"/>
                  <a:gd name="T33" fmla="*/ 17 h 212"/>
                  <a:gd name="T34" fmla="*/ 132 w 177"/>
                  <a:gd name="T35" fmla="*/ 44 h 212"/>
                  <a:gd name="T36" fmla="*/ 150 w 177"/>
                  <a:gd name="T37" fmla="*/ 53 h 212"/>
                  <a:gd name="T38" fmla="*/ 150 w 177"/>
                  <a:gd name="T39" fmla="*/ 61 h 212"/>
                  <a:gd name="T40" fmla="*/ 167 w 177"/>
                  <a:gd name="T41" fmla="*/ 79 h 212"/>
                  <a:gd name="T42" fmla="*/ 176 w 177"/>
                  <a:gd name="T43" fmla="*/ 88 h 212"/>
                  <a:gd name="T44" fmla="*/ 176 w 177"/>
                  <a:gd name="T45" fmla="*/ 105 h 212"/>
                  <a:gd name="T46" fmla="*/ 167 w 177"/>
                  <a:gd name="T47" fmla="*/ 114 h 212"/>
                  <a:gd name="T48" fmla="*/ 150 w 177"/>
                  <a:gd name="T49" fmla="*/ 123 h 212"/>
                  <a:gd name="T50" fmla="*/ 150 w 177"/>
                  <a:gd name="T51" fmla="*/ 132 h 212"/>
                  <a:gd name="T52" fmla="*/ 141 w 177"/>
                  <a:gd name="T53" fmla="*/ 132 h 212"/>
                  <a:gd name="T54" fmla="*/ 132 w 177"/>
                  <a:gd name="T55" fmla="*/ 150 h 212"/>
                  <a:gd name="T56" fmla="*/ 132 w 177"/>
                  <a:gd name="T57" fmla="*/ 150 h 212"/>
                  <a:gd name="T58" fmla="*/ 123 w 177"/>
                  <a:gd name="T59" fmla="*/ 158 h 212"/>
                  <a:gd name="T60" fmla="*/ 123 w 177"/>
                  <a:gd name="T61" fmla="*/ 158 h 212"/>
                  <a:gd name="T62" fmla="*/ 123 w 177"/>
                  <a:gd name="T63" fmla="*/ 167 h 212"/>
                  <a:gd name="T64" fmla="*/ 114 w 177"/>
                  <a:gd name="T65" fmla="*/ 176 h 212"/>
                  <a:gd name="T66" fmla="*/ 106 w 177"/>
                  <a:gd name="T67" fmla="*/ 194 h 212"/>
                  <a:gd name="T68" fmla="*/ 79 w 177"/>
                  <a:gd name="T69" fmla="*/ 203 h 212"/>
                  <a:gd name="T70" fmla="*/ 53 w 177"/>
                  <a:gd name="T71" fmla="*/ 203 h 212"/>
                  <a:gd name="T72" fmla="*/ 44 w 177"/>
                  <a:gd name="T73" fmla="*/ 211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7" h="212">
                    <a:moveTo>
                      <a:pt x="44" y="211"/>
                    </a:moveTo>
                    <a:lnTo>
                      <a:pt x="35" y="211"/>
                    </a:lnTo>
                    <a:lnTo>
                      <a:pt x="35" y="211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17" y="132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9" y="79"/>
                    </a:lnTo>
                    <a:lnTo>
                      <a:pt x="9" y="53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88" y="17"/>
                    </a:lnTo>
                    <a:lnTo>
                      <a:pt x="88" y="17"/>
                    </a:lnTo>
                    <a:lnTo>
                      <a:pt x="106" y="26"/>
                    </a:lnTo>
                    <a:lnTo>
                      <a:pt x="132" y="44"/>
                    </a:lnTo>
                    <a:lnTo>
                      <a:pt x="132" y="44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50" y="61"/>
                    </a:lnTo>
                    <a:lnTo>
                      <a:pt x="150" y="61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76" y="88"/>
                    </a:lnTo>
                    <a:lnTo>
                      <a:pt x="176" y="88"/>
                    </a:lnTo>
                    <a:lnTo>
                      <a:pt x="176" y="105"/>
                    </a:lnTo>
                    <a:lnTo>
                      <a:pt x="176" y="105"/>
                    </a:lnTo>
                    <a:lnTo>
                      <a:pt x="167" y="114"/>
                    </a:lnTo>
                    <a:lnTo>
                      <a:pt x="167" y="114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0" y="132"/>
                    </a:lnTo>
                    <a:lnTo>
                      <a:pt x="141" y="132"/>
                    </a:lnTo>
                    <a:lnTo>
                      <a:pt x="141" y="132"/>
                    </a:lnTo>
                    <a:lnTo>
                      <a:pt x="141" y="141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67"/>
                    </a:lnTo>
                    <a:lnTo>
                      <a:pt x="123" y="167"/>
                    </a:lnTo>
                    <a:lnTo>
                      <a:pt x="114" y="176"/>
                    </a:lnTo>
                    <a:lnTo>
                      <a:pt x="114" y="176"/>
                    </a:lnTo>
                    <a:lnTo>
                      <a:pt x="106" y="194"/>
                    </a:lnTo>
                    <a:lnTo>
                      <a:pt x="88" y="203"/>
                    </a:lnTo>
                    <a:lnTo>
                      <a:pt x="79" y="203"/>
                    </a:lnTo>
                    <a:lnTo>
                      <a:pt x="79" y="203"/>
                    </a:lnTo>
                    <a:lnTo>
                      <a:pt x="53" y="203"/>
                    </a:lnTo>
                    <a:lnTo>
                      <a:pt x="53" y="203"/>
                    </a:lnTo>
                    <a:lnTo>
                      <a:pt x="44" y="21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74" name="Oval 173">
            <a:extLst>
              <a:ext uri="{FF2B5EF4-FFF2-40B4-BE49-F238E27FC236}">
                <a16:creationId xmlns:a16="http://schemas.microsoft.com/office/drawing/2014/main" id="{32758BCB-25AB-454B-84B1-32D6EFDF7FA2}"/>
              </a:ext>
            </a:extLst>
          </p:cNvPr>
          <p:cNvSpPr/>
          <p:nvPr/>
        </p:nvSpPr>
        <p:spPr>
          <a:xfrm>
            <a:off x="7921453" y="2871020"/>
            <a:ext cx="2148592" cy="1236441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V" dirty="0"/>
              <a:t>Governmental</a:t>
            </a:r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A2DB62D5-8BE8-F64C-B175-839B02D8DDBA}"/>
              </a:ext>
            </a:extLst>
          </p:cNvPr>
          <p:cNvSpPr/>
          <p:nvPr/>
        </p:nvSpPr>
        <p:spPr>
          <a:xfrm>
            <a:off x="5697485" y="1619500"/>
            <a:ext cx="2148592" cy="1236441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V" dirty="0"/>
              <a:t>Not-for profit</a:t>
            </a:r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6650157E-E79D-0F4C-93BA-7B401BDF0383}"/>
              </a:ext>
            </a:extLst>
          </p:cNvPr>
          <p:cNvSpPr/>
          <p:nvPr/>
        </p:nvSpPr>
        <p:spPr>
          <a:xfrm>
            <a:off x="5134080" y="3628872"/>
            <a:ext cx="2148592" cy="1236441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V" dirty="0"/>
              <a:t>For-profit</a:t>
            </a:r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DABC1BC1-E370-B14A-BE35-EE0FE00354FD}"/>
              </a:ext>
            </a:extLst>
          </p:cNvPr>
          <p:cNvSpPr/>
          <p:nvPr/>
        </p:nvSpPr>
        <p:spPr>
          <a:xfrm>
            <a:off x="2488395" y="3191738"/>
            <a:ext cx="2148592" cy="1236441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V" dirty="0"/>
              <a:t>Academic</a:t>
            </a:r>
          </a:p>
        </p:txBody>
      </p:sp>
    </p:spTree>
    <p:extLst>
      <p:ext uri="{BB962C8B-B14F-4D97-AF65-F5344CB8AC3E}">
        <p14:creationId xmlns:p14="http://schemas.microsoft.com/office/powerpoint/2010/main" val="237315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93BF267-5678-6D4A-930B-F924C9EF4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lv-LV" b="1" dirty="0" err="1"/>
              <a:t>Total</a:t>
            </a:r>
            <a:r>
              <a:rPr lang="lv-LV" b="1" dirty="0"/>
              <a:t> </a:t>
            </a:r>
            <a:r>
              <a:rPr lang="lv-LV" b="1" dirty="0" err="1"/>
              <a:t>Number</a:t>
            </a:r>
            <a:r>
              <a:rPr lang="lv-LV" b="1" dirty="0"/>
              <a:t> </a:t>
            </a:r>
            <a:r>
              <a:rPr lang="lv-LV" b="1" dirty="0" err="1"/>
              <a:t>of</a:t>
            </a:r>
            <a:r>
              <a:rPr lang="lv-LV" b="1" dirty="0"/>
              <a:t> </a:t>
            </a:r>
            <a:r>
              <a:rPr lang="lv-LV" b="1" dirty="0" err="1"/>
              <a:t>Transfers</a:t>
            </a:r>
            <a:r>
              <a:rPr lang="lv-LV" b="1" dirty="0"/>
              <a:t> </a:t>
            </a:r>
            <a:r>
              <a:rPr lang="lv-LV" b="1" dirty="0" err="1"/>
              <a:t>since</a:t>
            </a:r>
            <a:r>
              <a:rPr lang="lv-LV" b="1" dirty="0"/>
              <a:t> 2003</a:t>
            </a:r>
            <a:endParaRPr lang="en-BE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81B460-BA7E-254F-B98C-67BF32B7C9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991" y="1428379"/>
            <a:ext cx="7814017" cy="477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877992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93BF267-5678-6D4A-930B-F924C9EF4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lv-LV" b="1" dirty="0" err="1"/>
              <a:t>Changes</a:t>
            </a:r>
            <a:r>
              <a:rPr lang="lv-LV" b="1" dirty="0"/>
              <a:t> to Legal </a:t>
            </a:r>
            <a:r>
              <a:rPr lang="lv-LV" b="1" dirty="0" err="1"/>
              <a:t>Structure</a:t>
            </a:r>
            <a:endParaRPr lang="en-BE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0F79DE-55EA-1F4F-AAEE-6E0B8D92A9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225" t="26243" r="44489" b="51397"/>
          <a:stretch/>
        </p:blipFill>
        <p:spPr>
          <a:xfrm>
            <a:off x="1667507" y="1785615"/>
            <a:ext cx="8856985" cy="34563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45D69D-A5B7-D04F-BF40-97779155C0D2}"/>
              </a:ext>
            </a:extLst>
          </p:cNvPr>
          <p:cNvSpPr txBox="1"/>
          <p:nvPr/>
        </p:nvSpPr>
        <p:spPr>
          <a:xfrm>
            <a:off x="1667507" y="5428420"/>
            <a:ext cx="8651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/>
              <a:t>ACA – </a:t>
            </a:r>
            <a:r>
              <a:rPr lang="lv-LV" dirty="0" err="1"/>
              <a:t>academic</a:t>
            </a:r>
            <a:r>
              <a:rPr lang="lv-LV" dirty="0"/>
              <a:t> </a:t>
            </a:r>
            <a:r>
              <a:rPr lang="lv-LV" dirty="0" err="1"/>
              <a:t>institution</a:t>
            </a:r>
            <a:r>
              <a:rPr lang="lv-LV" dirty="0"/>
              <a:t>, COMP – (</a:t>
            </a:r>
            <a:r>
              <a:rPr lang="lv-LV" dirty="0" err="1"/>
              <a:t>private</a:t>
            </a:r>
            <a:r>
              <a:rPr lang="lv-LV" dirty="0"/>
              <a:t>) </a:t>
            </a:r>
            <a:r>
              <a:rPr lang="lv-LV" dirty="0" err="1"/>
              <a:t>company</a:t>
            </a:r>
            <a:r>
              <a:rPr lang="lv-LV" dirty="0"/>
              <a:t>, GOV – </a:t>
            </a:r>
            <a:r>
              <a:rPr lang="lv-LV" dirty="0" err="1"/>
              <a:t>governmental</a:t>
            </a:r>
            <a:r>
              <a:rPr lang="lv-LV" dirty="0"/>
              <a:t> </a:t>
            </a:r>
            <a:r>
              <a:rPr lang="lv-LV" dirty="0" err="1"/>
              <a:t>institution</a:t>
            </a:r>
            <a:r>
              <a:rPr lang="lv-LV" dirty="0"/>
              <a:t>, ORG – </a:t>
            </a:r>
            <a:r>
              <a:rPr lang="lv-LV" dirty="0" err="1"/>
              <a:t>not</a:t>
            </a:r>
            <a:r>
              <a:rPr lang="lv-LV" dirty="0"/>
              <a:t> </a:t>
            </a:r>
            <a:r>
              <a:rPr lang="lv-LV" dirty="0" err="1"/>
              <a:t>for</a:t>
            </a:r>
            <a:r>
              <a:rPr lang="lv-LV" dirty="0"/>
              <a:t> </a:t>
            </a:r>
            <a:r>
              <a:rPr lang="lv-LV" dirty="0" err="1"/>
              <a:t>profit</a:t>
            </a:r>
            <a:r>
              <a:rPr lang="lv-LV" dirty="0"/>
              <a:t> </a:t>
            </a:r>
            <a:r>
              <a:rPr lang="lv-LV" dirty="0" err="1"/>
              <a:t>organisation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6851948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93BF267-5678-6D4A-930B-F924C9EF4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lv-LV" b="1" dirty="0" err="1"/>
              <a:t>Changes</a:t>
            </a:r>
            <a:r>
              <a:rPr lang="lv-LV" b="1" dirty="0"/>
              <a:t> to Legal </a:t>
            </a:r>
            <a:r>
              <a:rPr lang="lv-LV" b="1" dirty="0" err="1"/>
              <a:t>Structure</a:t>
            </a:r>
            <a:endParaRPr lang="en-BE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0F79DE-55EA-1F4F-AAEE-6E0B8D92A9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225" t="26243" r="44489" b="51397"/>
          <a:stretch/>
        </p:blipFill>
        <p:spPr>
          <a:xfrm>
            <a:off x="1667507" y="1785615"/>
            <a:ext cx="8856985" cy="34563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45D69D-A5B7-D04F-BF40-97779155C0D2}"/>
              </a:ext>
            </a:extLst>
          </p:cNvPr>
          <p:cNvSpPr txBox="1"/>
          <p:nvPr/>
        </p:nvSpPr>
        <p:spPr>
          <a:xfrm>
            <a:off x="1667507" y="5428420"/>
            <a:ext cx="8651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/>
              <a:t>ACA – </a:t>
            </a:r>
            <a:r>
              <a:rPr lang="lv-LV" dirty="0" err="1"/>
              <a:t>academic</a:t>
            </a:r>
            <a:r>
              <a:rPr lang="lv-LV" dirty="0"/>
              <a:t> </a:t>
            </a:r>
            <a:r>
              <a:rPr lang="lv-LV" dirty="0" err="1"/>
              <a:t>institution</a:t>
            </a:r>
            <a:r>
              <a:rPr lang="lv-LV" dirty="0"/>
              <a:t>, COMP – (</a:t>
            </a:r>
            <a:r>
              <a:rPr lang="lv-LV" dirty="0" err="1"/>
              <a:t>private</a:t>
            </a:r>
            <a:r>
              <a:rPr lang="lv-LV" dirty="0"/>
              <a:t>) </a:t>
            </a:r>
            <a:r>
              <a:rPr lang="lv-LV" dirty="0" err="1"/>
              <a:t>company</a:t>
            </a:r>
            <a:r>
              <a:rPr lang="lv-LV" dirty="0"/>
              <a:t>, GOV – </a:t>
            </a:r>
            <a:r>
              <a:rPr lang="lv-LV" dirty="0" err="1"/>
              <a:t>governmental</a:t>
            </a:r>
            <a:r>
              <a:rPr lang="lv-LV" dirty="0"/>
              <a:t> </a:t>
            </a:r>
            <a:r>
              <a:rPr lang="lv-LV" dirty="0" err="1"/>
              <a:t>institution</a:t>
            </a:r>
            <a:r>
              <a:rPr lang="lv-LV" dirty="0"/>
              <a:t>, ORG – </a:t>
            </a:r>
            <a:r>
              <a:rPr lang="lv-LV" dirty="0" err="1"/>
              <a:t>not</a:t>
            </a:r>
            <a:r>
              <a:rPr lang="lv-LV" dirty="0"/>
              <a:t> </a:t>
            </a:r>
            <a:r>
              <a:rPr lang="lv-LV" dirty="0" err="1"/>
              <a:t>for</a:t>
            </a:r>
            <a:r>
              <a:rPr lang="lv-LV" dirty="0"/>
              <a:t> </a:t>
            </a:r>
            <a:r>
              <a:rPr lang="lv-LV" dirty="0" err="1"/>
              <a:t>profit</a:t>
            </a:r>
            <a:r>
              <a:rPr lang="lv-LV" dirty="0"/>
              <a:t> </a:t>
            </a:r>
            <a:r>
              <a:rPr lang="lv-LV" dirty="0" err="1"/>
              <a:t>organisation</a:t>
            </a:r>
            <a:endParaRPr lang="lv-LV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246918B-40DA-BD41-BB39-F5DACC34B0B4}"/>
              </a:ext>
            </a:extLst>
          </p:cNvPr>
          <p:cNvSpPr/>
          <p:nvPr/>
        </p:nvSpPr>
        <p:spPr>
          <a:xfrm>
            <a:off x="9513208" y="3441800"/>
            <a:ext cx="864096" cy="432048"/>
          </a:xfrm>
          <a:prstGeom prst="ellipse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32737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93BF267-5678-6D4A-930B-F924C9EF4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lv-LV" b="1" dirty="0" err="1"/>
              <a:t>Changes</a:t>
            </a:r>
            <a:r>
              <a:rPr lang="lv-LV" b="1" dirty="0"/>
              <a:t> to Legal </a:t>
            </a:r>
            <a:r>
              <a:rPr lang="lv-LV" b="1" dirty="0" err="1"/>
              <a:t>Structure</a:t>
            </a:r>
            <a:endParaRPr lang="en-BE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0F79DE-55EA-1F4F-AAEE-6E0B8D92A9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225" t="26243" r="44489" b="51397"/>
          <a:stretch/>
        </p:blipFill>
        <p:spPr>
          <a:xfrm>
            <a:off x="1667507" y="1785615"/>
            <a:ext cx="8856985" cy="34563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45D69D-A5B7-D04F-BF40-97779155C0D2}"/>
              </a:ext>
            </a:extLst>
          </p:cNvPr>
          <p:cNvSpPr txBox="1"/>
          <p:nvPr/>
        </p:nvSpPr>
        <p:spPr>
          <a:xfrm>
            <a:off x="1667507" y="5428420"/>
            <a:ext cx="8651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/>
              <a:t>ACA – </a:t>
            </a:r>
            <a:r>
              <a:rPr lang="lv-LV" dirty="0" err="1"/>
              <a:t>academic</a:t>
            </a:r>
            <a:r>
              <a:rPr lang="lv-LV" dirty="0"/>
              <a:t> </a:t>
            </a:r>
            <a:r>
              <a:rPr lang="lv-LV" dirty="0" err="1"/>
              <a:t>institution</a:t>
            </a:r>
            <a:r>
              <a:rPr lang="lv-LV" dirty="0"/>
              <a:t>, COMP – (</a:t>
            </a:r>
            <a:r>
              <a:rPr lang="lv-LV" dirty="0" err="1"/>
              <a:t>private</a:t>
            </a:r>
            <a:r>
              <a:rPr lang="lv-LV" dirty="0"/>
              <a:t>) </a:t>
            </a:r>
            <a:r>
              <a:rPr lang="lv-LV" dirty="0" err="1"/>
              <a:t>company</a:t>
            </a:r>
            <a:r>
              <a:rPr lang="lv-LV" dirty="0"/>
              <a:t>, GOV – </a:t>
            </a:r>
            <a:r>
              <a:rPr lang="lv-LV" dirty="0" err="1"/>
              <a:t>governmental</a:t>
            </a:r>
            <a:r>
              <a:rPr lang="lv-LV" dirty="0"/>
              <a:t> </a:t>
            </a:r>
            <a:r>
              <a:rPr lang="lv-LV" dirty="0" err="1"/>
              <a:t>institution</a:t>
            </a:r>
            <a:r>
              <a:rPr lang="lv-LV" dirty="0"/>
              <a:t>, ORG – </a:t>
            </a:r>
            <a:r>
              <a:rPr lang="lv-LV" dirty="0" err="1"/>
              <a:t>not</a:t>
            </a:r>
            <a:r>
              <a:rPr lang="lv-LV" dirty="0"/>
              <a:t> </a:t>
            </a:r>
            <a:r>
              <a:rPr lang="lv-LV" dirty="0" err="1"/>
              <a:t>for</a:t>
            </a:r>
            <a:r>
              <a:rPr lang="lv-LV" dirty="0"/>
              <a:t> </a:t>
            </a:r>
            <a:r>
              <a:rPr lang="lv-LV" dirty="0" err="1"/>
              <a:t>profit</a:t>
            </a:r>
            <a:r>
              <a:rPr lang="lv-LV" dirty="0"/>
              <a:t> </a:t>
            </a:r>
            <a:r>
              <a:rPr lang="lv-LV" dirty="0" err="1"/>
              <a:t>organisation</a:t>
            </a:r>
            <a:endParaRPr lang="lv-LV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246918B-40DA-BD41-BB39-F5DACC34B0B4}"/>
              </a:ext>
            </a:extLst>
          </p:cNvPr>
          <p:cNvSpPr/>
          <p:nvPr/>
        </p:nvSpPr>
        <p:spPr>
          <a:xfrm>
            <a:off x="6908904" y="3436903"/>
            <a:ext cx="864096" cy="432048"/>
          </a:xfrm>
          <a:prstGeom prst="ellipse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17367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Oval 88">
            <a:extLst>
              <a:ext uri="{FF2B5EF4-FFF2-40B4-BE49-F238E27FC236}">
                <a16:creationId xmlns:a16="http://schemas.microsoft.com/office/drawing/2014/main" id="{52D1A06D-99BA-A141-96FD-31EF440C2227}"/>
              </a:ext>
            </a:extLst>
          </p:cNvPr>
          <p:cNvSpPr/>
          <p:nvPr/>
        </p:nvSpPr>
        <p:spPr>
          <a:xfrm>
            <a:off x="2332605" y="2353444"/>
            <a:ext cx="3312368" cy="331236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400" b="1" dirty="0" err="1"/>
              <a:t>ccTLDs</a:t>
            </a:r>
            <a:endParaRPr lang="lv-LV" sz="4400" b="1" dirty="0"/>
          </a:p>
          <a:p>
            <a:pPr algn="ctr"/>
            <a:r>
              <a:rPr lang="lv-LV" sz="2400" dirty="0" err="1"/>
              <a:t>Country</a:t>
            </a:r>
            <a:r>
              <a:rPr lang="lv-LV" sz="2400" dirty="0"/>
              <a:t> Code Top-</a:t>
            </a:r>
            <a:r>
              <a:rPr lang="lv-LV" sz="2400" dirty="0" err="1"/>
              <a:t>Level</a:t>
            </a:r>
            <a:r>
              <a:rPr lang="lv-LV" sz="2400" dirty="0"/>
              <a:t> </a:t>
            </a:r>
            <a:r>
              <a:rPr lang="lv-LV" sz="2400" dirty="0" err="1"/>
              <a:t>Domains</a:t>
            </a:r>
            <a:endParaRPr lang="lv-LV" sz="2400" dirty="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F869346-C75A-1343-BC74-050814C416E2}"/>
              </a:ext>
            </a:extLst>
          </p:cNvPr>
          <p:cNvSpPr/>
          <p:nvPr/>
        </p:nvSpPr>
        <p:spPr>
          <a:xfrm>
            <a:off x="6547029" y="2353444"/>
            <a:ext cx="3312368" cy="3312368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400" b="1" dirty="0" err="1"/>
              <a:t>gTLDs</a:t>
            </a:r>
            <a:endParaRPr lang="lv-LV" sz="4400" b="1" dirty="0"/>
          </a:p>
          <a:p>
            <a:pPr algn="ctr"/>
            <a:r>
              <a:rPr lang="lv-LV" sz="2400" dirty="0" err="1"/>
              <a:t>Generic</a:t>
            </a:r>
            <a:r>
              <a:rPr lang="lv-LV" sz="2400" dirty="0"/>
              <a:t> </a:t>
            </a:r>
          </a:p>
          <a:p>
            <a:pPr algn="ctr"/>
            <a:r>
              <a:rPr lang="lv-LV" sz="2400" dirty="0"/>
              <a:t>Top-</a:t>
            </a:r>
            <a:r>
              <a:rPr lang="lv-LV" sz="2400" dirty="0" err="1"/>
              <a:t>Level</a:t>
            </a:r>
            <a:r>
              <a:rPr lang="lv-LV" sz="2400" dirty="0"/>
              <a:t> </a:t>
            </a:r>
            <a:r>
              <a:rPr lang="lv-LV" sz="2400" dirty="0" err="1"/>
              <a:t>Domains</a:t>
            </a:r>
            <a:endParaRPr lang="lv-LV" sz="2400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42D7FF9-4E75-864B-92B0-6640F7231977}"/>
              </a:ext>
            </a:extLst>
          </p:cNvPr>
          <p:cNvSpPr txBox="1"/>
          <p:nvPr/>
        </p:nvSpPr>
        <p:spPr>
          <a:xfrm>
            <a:off x="3988788" y="553415"/>
            <a:ext cx="421442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lv-LV" sz="6000" b="1" dirty="0" err="1"/>
              <a:t>TLDs</a:t>
            </a:r>
            <a:endParaRPr lang="lv-LV" sz="6000" b="1" dirty="0"/>
          </a:p>
          <a:p>
            <a:pPr algn="ctr"/>
            <a:r>
              <a:rPr lang="lv-LV" sz="4000" dirty="0"/>
              <a:t>Top-</a:t>
            </a:r>
            <a:r>
              <a:rPr lang="lv-LV" sz="4000" dirty="0" err="1"/>
              <a:t>Level</a:t>
            </a:r>
            <a:r>
              <a:rPr lang="lv-LV" sz="4000" dirty="0"/>
              <a:t> </a:t>
            </a:r>
            <a:r>
              <a:rPr lang="lv-LV" sz="4000" dirty="0" err="1"/>
              <a:t>Domains</a:t>
            </a:r>
            <a:endParaRPr lang="lv-LV" sz="4000" dirty="0"/>
          </a:p>
        </p:txBody>
      </p:sp>
    </p:spTree>
    <p:extLst>
      <p:ext uri="{BB962C8B-B14F-4D97-AF65-F5344CB8AC3E}">
        <p14:creationId xmlns:p14="http://schemas.microsoft.com/office/powerpoint/2010/main" val="415728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>
            <a:extLst>
              <a:ext uri="{FF2B5EF4-FFF2-40B4-BE49-F238E27FC236}">
                <a16:creationId xmlns:a16="http://schemas.microsoft.com/office/drawing/2014/main" id="{C564EE76-6C7D-E242-A165-36F4CC5A7485}"/>
              </a:ext>
            </a:extLst>
          </p:cNvPr>
          <p:cNvGrpSpPr/>
          <p:nvPr/>
        </p:nvGrpSpPr>
        <p:grpSpPr>
          <a:xfrm>
            <a:off x="375865" y="594188"/>
            <a:ext cx="11535324" cy="5119737"/>
            <a:chOff x="290299" y="1235010"/>
            <a:chExt cx="8539244" cy="3856449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A3DD828A-ACAA-3B4A-829F-C77AB84C48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67230" y="2796990"/>
              <a:ext cx="3098800" cy="2171700"/>
            </a:xfrm>
            <a:prstGeom prst="rect">
              <a:avLst/>
            </a:prstGeom>
          </p:spPr>
        </p:pic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4F8E02A6-DBA2-794A-ACF8-5BA40D8E9DF9}"/>
                </a:ext>
              </a:extLst>
            </p:cNvPr>
            <p:cNvSpPr/>
            <p:nvPr/>
          </p:nvSpPr>
          <p:spPr bwMode="auto">
            <a:xfrm>
              <a:off x="3538912" y="4876851"/>
              <a:ext cx="171450" cy="166688"/>
            </a:xfrm>
            <a:prstGeom prst="ellipse">
              <a:avLst/>
            </a:prstGeom>
            <a:solidFill>
              <a:srgbClr val="EB91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788" dirty="0">
                  <a:solidFill>
                    <a:schemeClr val="bg1"/>
                  </a:solidFill>
                  <a:ea typeface="Segoe UI" panose="020B0502040204020203" pitchFamily="34" charset="0"/>
                  <a:cs typeface="Arial"/>
                </a:rPr>
                <a:t>2</a:t>
              </a:r>
              <a:endParaRPr lang="id-ID" sz="788" dirty="0">
                <a:solidFill>
                  <a:schemeClr val="bg1"/>
                </a:solidFill>
                <a:ea typeface="Segoe UI" panose="020B0502040204020203" pitchFamily="34" charset="0"/>
                <a:cs typeface="Arial"/>
              </a:endParaRP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E674EEEF-7BD6-C048-A962-C6DE10AF1FAB}"/>
                </a:ext>
              </a:extLst>
            </p:cNvPr>
            <p:cNvCxnSpPr/>
            <p:nvPr/>
          </p:nvCxnSpPr>
          <p:spPr bwMode="auto">
            <a:xfrm flipV="1">
              <a:off x="3621462" y="4111350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96" name="Text Placeholder 33">
              <a:extLst>
                <a:ext uri="{FF2B5EF4-FFF2-40B4-BE49-F238E27FC236}">
                  <a16:creationId xmlns:a16="http://schemas.microsoft.com/office/drawing/2014/main" id="{FF1487E5-AA05-704A-A17D-2FC05DD9000C}"/>
                </a:ext>
              </a:extLst>
            </p:cNvPr>
            <p:cNvSpPr txBox="1">
              <a:spLocks/>
            </p:cNvSpPr>
            <p:nvPr/>
          </p:nvSpPr>
          <p:spPr>
            <a:xfrm>
              <a:off x="3792517" y="4902586"/>
              <a:ext cx="874713" cy="1809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4"/>
                  </a:solidFill>
                  <a:latin typeface="+mn-lt"/>
                  <a:ea typeface="Segoe UI" panose="020B0502040204020203" pitchFamily="34" charset="0"/>
                  <a:cs typeface="Arial"/>
                </a:rPr>
                <a:t>Africa</a:t>
              </a:r>
            </a:p>
          </p:txBody>
        </p:sp>
        <p:sp>
          <p:nvSpPr>
            <p:cNvPr id="97" name="Text Placeholder 33">
              <a:extLst>
                <a:ext uri="{FF2B5EF4-FFF2-40B4-BE49-F238E27FC236}">
                  <a16:creationId xmlns:a16="http://schemas.microsoft.com/office/drawing/2014/main" id="{3D7114B7-BDC0-6341-BD74-810A7A16BB50}"/>
                </a:ext>
              </a:extLst>
            </p:cNvPr>
            <p:cNvSpPr txBox="1">
              <a:spLocks/>
            </p:cNvSpPr>
            <p:nvPr/>
          </p:nvSpPr>
          <p:spPr>
            <a:xfrm>
              <a:off x="6852529" y="1261741"/>
              <a:ext cx="873125" cy="179388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2"/>
                  </a:solidFill>
                  <a:latin typeface="+mn-lt"/>
                  <a:ea typeface="Segoe UI" panose="020B0502040204020203" pitchFamily="34" charset="0"/>
                  <a:cs typeface="Arial"/>
                </a:rPr>
                <a:t>Europe</a:t>
              </a: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E27FA1EF-BE17-FC4D-A5DD-DC8A4EA645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01731" y="1241079"/>
              <a:ext cx="171450" cy="1039812"/>
              <a:chOff x="6870890" y="1839159"/>
              <a:chExt cx="228582" cy="1386383"/>
            </a:xfrm>
            <a:solidFill>
              <a:srgbClr val="154A78"/>
            </a:solidFill>
          </p:grpSpPr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045FB467-B4BC-C84A-B49A-F697C99FDCDA}"/>
                  </a:ext>
                </a:extLst>
              </p:cNvPr>
              <p:cNvSpPr/>
              <p:nvPr/>
            </p:nvSpPr>
            <p:spPr>
              <a:xfrm>
                <a:off x="6870890" y="1839159"/>
                <a:ext cx="228582" cy="222244"/>
              </a:xfrm>
              <a:prstGeom prst="ellipse">
                <a:avLst/>
              </a:prstGeom>
              <a:grpFill/>
              <a:ln>
                <a:solidFill>
                  <a:srgbClr val="154A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750" dirty="0">
                    <a:solidFill>
                      <a:srgbClr val="154A78"/>
                    </a:solidFill>
                    <a:cs typeface="Arial"/>
                  </a:rPr>
                  <a:t>4</a:t>
                </a:r>
                <a:endParaRPr lang="id-ID" sz="750" dirty="0">
                  <a:solidFill>
                    <a:srgbClr val="154A78"/>
                  </a:solidFill>
                  <a:cs typeface="Arial"/>
                </a:endParaRPr>
              </a:p>
            </p:txBody>
          </p: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BF3DB0A1-5BA6-2047-A4E1-4E0B54C5F5B1}"/>
                  </a:ext>
                </a:extLst>
              </p:cNvPr>
              <p:cNvCxnSpPr/>
              <p:nvPr/>
            </p:nvCxnSpPr>
            <p:spPr>
              <a:xfrm flipV="1">
                <a:off x="6980948" y="1938639"/>
                <a:ext cx="0" cy="1286903"/>
              </a:xfrm>
              <a:prstGeom prst="line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99" name="Text Placeholder 33">
              <a:extLst>
                <a:ext uri="{FF2B5EF4-FFF2-40B4-BE49-F238E27FC236}">
                  <a16:creationId xmlns:a16="http://schemas.microsoft.com/office/drawing/2014/main" id="{821B10F4-D167-864C-A71C-111F1F15FADC}"/>
                </a:ext>
              </a:extLst>
            </p:cNvPr>
            <p:cNvSpPr txBox="1">
              <a:spLocks/>
            </p:cNvSpPr>
            <p:nvPr/>
          </p:nvSpPr>
          <p:spPr>
            <a:xfrm>
              <a:off x="532514" y="3169037"/>
              <a:ext cx="1236149" cy="1810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rgbClr val="C00000"/>
                  </a:solidFill>
                  <a:latin typeface="+mn-lt"/>
                  <a:ea typeface="Segoe UI" panose="020B0502040204020203" pitchFamily="34" charset="0"/>
                  <a:cs typeface="Arial"/>
                </a:rPr>
                <a:t>North America</a:t>
              </a:r>
            </a:p>
          </p:txBody>
        </p: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49EB015C-FC7E-8848-894E-FE40C002158C}"/>
                </a:ext>
              </a:extLst>
            </p:cNvPr>
            <p:cNvCxnSpPr/>
            <p:nvPr/>
          </p:nvCxnSpPr>
          <p:spPr>
            <a:xfrm flipV="1">
              <a:off x="376798" y="2833919"/>
              <a:ext cx="0" cy="323082"/>
            </a:xfrm>
            <a:prstGeom prst="line">
              <a:avLst/>
            </a:prstGeom>
            <a:ln w="9525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128CDDF4-0A5E-8E4E-B2D5-6A8998A200AC}"/>
                </a:ext>
              </a:extLst>
            </p:cNvPr>
            <p:cNvCxnSpPr/>
            <p:nvPr/>
          </p:nvCxnSpPr>
          <p:spPr>
            <a:xfrm>
              <a:off x="372174" y="2835425"/>
              <a:ext cx="1520802" cy="0"/>
            </a:xfrm>
            <a:prstGeom prst="line">
              <a:avLst/>
            </a:prstGeom>
            <a:ln w="9525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5C59789C-8295-7749-A61B-FA6B9638373D}"/>
                </a:ext>
              </a:extLst>
            </p:cNvPr>
            <p:cNvCxnSpPr/>
            <p:nvPr/>
          </p:nvCxnSpPr>
          <p:spPr>
            <a:xfrm flipV="1">
              <a:off x="776335" y="4312361"/>
              <a:ext cx="8902" cy="425532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4396B3D7-E16C-4C44-95DF-A22A3E9CF2EC}"/>
                </a:ext>
              </a:extLst>
            </p:cNvPr>
            <p:cNvCxnSpPr/>
            <p:nvPr/>
          </p:nvCxnSpPr>
          <p:spPr>
            <a:xfrm>
              <a:off x="771711" y="4319133"/>
              <a:ext cx="1864801" cy="7333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04" name="Text Placeholder 33">
              <a:extLst>
                <a:ext uri="{FF2B5EF4-FFF2-40B4-BE49-F238E27FC236}">
                  <a16:creationId xmlns:a16="http://schemas.microsoft.com/office/drawing/2014/main" id="{897940AA-06D0-AA48-A5B4-94C692D18C6A}"/>
                </a:ext>
              </a:extLst>
            </p:cNvPr>
            <p:cNvSpPr txBox="1">
              <a:spLocks/>
            </p:cNvSpPr>
            <p:nvPr/>
          </p:nvSpPr>
          <p:spPr>
            <a:xfrm>
              <a:off x="938679" y="4701614"/>
              <a:ext cx="1408228" cy="38984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6"/>
                  </a:solidFill>
                  <a:latin typeface="+mn-lt"/>
                  <a:ea typeface="Segoe UI" panose="020B0502040204020203" pitchFamily="34" charset="0"/>
                  <a:cs typeface="Arial"/>
                </a:rPr>
                <a:t>Latin America/</a:t>
              </a:r>
            </a:p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6"/>
                  </a:solidFill>
                  <a:latin typeface="+mn-lt"/>
                  <a:ea typeface="Segoe UI" panose="020B0502040204020203" pitchFamily="34" charset="0"/>
                  <a:cs typeface="Arial"/>
                </a:rPr>
                <a:t>Caribbean islands</a:t>
              </a: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5AFBA3B8-DB4E-D440-A931-DFED5F43A2D0}"/>
                </a:ext>
              </a:extLst>
            </p:cNvPr>
            <p:cNvSpPr/>
            <p:nvPr/>
          </p:nvSpPr>
          <p:spPr>
            <a:xfrm>
              <a:off x="3541473" y="4877861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13AC2ED-1C60-8042-84CE-56DC22FB2FE1}"/>
                </a:ext>
              </a:extLst>
            </p:cNvPr>
            <p:cNvSpPr/>
            <p:nvPr/>
          </p:nvSpPr>
          <p:spPr>
            <a:xfrm>
              <a:off x="6591305" y="1235010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54A78"/>
                </a:solidFill>
                <a:cs typeface="Arial"/>
              </a:endParaRP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0DC4B47C-840B-7D46-AC8B-349F895EDE6D}"/>
                </a:ext>
              </a:extLst>
            </p:cNvPr>
            <p:cNvSpPr/>
            <p:nvPr/>
          </p:nvSpPr>
          <p:spPr>
            <a:xfrm>
              <a:off x="7289092" y="3329007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08" name="Text Placeholder 33">
              <a:extLst>
                <a:ext uri="{FF2B5EF4-FFF2-40B4-BE49-F238E27FC236}">
                  <a16:creationId xmlns:a16="http://schemas.microsoft.com/office/drawing/2014/main" id="{1D2AFC23-5303-4D48-A893-AC85C8319B80}"/>
                </a:ext>
              </a:extLst>
            </p:cNvPr>
            <p:cNvSpPr txBox="1">
              <a:spLocks/>
            </p:cNvSpPr>
            <p:nvPr/>
          </p:nvSpPr>
          <p:spPr>
            <a:xfrm>
              <a:off x="7517401" y="3306111"/>
              <a:ext cx="1312142" cy="40553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1"/>
                  </a:solidFill>
                  <a:latin typeface="+mn-lt"/>
                  <a:ea typeface="Segoe UI" panose="020B0502040204020203" pitchFamily="34" charset="0"/>
                  <a:cs typeface="Arial"/>
                </a:rPr>
                <a:t>Asia/Australia/ </a:t>
              </a:r>
            </a:p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1"/>
                  </a:solidFill>
                  <a:latin typeface="+mn-lt"/>
                  <a:ea typeface="Segoe UI" panose="020B0502040204020203" pitchFamily="34" charset="0"/>
                  <a:cs typeface="Arial"/>
                </a:rPr>
                <a:t>Pacific</a:t>
              </a: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8E8D7FE1-7ECA-A648-9F21-512EC0A28DB5}"/>
                </a:ext>
              </a:extLst>
            </p:cNvPr>
            <p:cNvCxnSpPr/>
            <p:nvPr/>
          </p:nvCxnSpPr>
          <p:spPr bwMode="auto">
            <a:xfrm rot="5400000" flipV="1">
              <a:off x="4034550" y="3701941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F1788A8D-A5B8-E147-872F-72F5082A7ADF}"/>
                </a:ext>
              </a:extLst>
            </p:cNvPr>
            <p:cNvCxnSpPr/>
            <p:nvPr/>
          </p:nvCxnSpPr>
          <p:spPr bwMode="auto">
            <a:xfrm rot="5400000" flipV="1">
              <a:off x="6963944" y="2997116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11" name="Freeform 48">
              <a:extLst>
                <a:ext uri="{FF2B5EF4-FFF2-40B4-BE49-F238E27FC236}">
                  <a16:creationId xmlns:a16="http://schemas.microsoft.com/office/drawing/2014/main" id="{91BC4855-ED62-4547-8DB7-F7E3EDF5D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8412" y="2943805"/>
              <a:ext cx="3175" cy="3175"/>
            </a:xfrm>
            <a:custGeom>
              <a:avLst/>
              <a:gdLst>
                <a:gd name="T0" fmla="*/ 0 w 9"/>
                <a:gd name="T1" fmla="*/ 0 h 10"/>
                <a:gd name="T2" fmla="*/ 0 w 9"/>
                <a:gd name="T3" fmla="*/ 0 h 10"/>
                <a:gd name="T4" fmla="*/ 0 w 9"/>
                <a:gd name="T5" fmla="*/ 0 h 10"/>
                <a:gd name="T6" fmla="*/ 8 w 9"/>
                <a:gd name="T7" fmla="*/ 9 h 10"/>
                <a:gd name="T8" fmla="*/ 8 w 9"/>
                <a:gd name="T9" fmla="*/ 9 h 10"/>
                <a:gd name="T10" fmla="*/ 0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" y="9"/>
                  </a:lnTo>
                  <a:lnTo>
                    <a:pt x="8" y="9"/>
                  </a:lnTo>
                  <a:lnTo>
                    <a:pt x="0" y="0"/>
                  </a:lnTo>
                </a:path>
              </a:pathLst>
            </a:custGeom>
            <a:solidFill>
              <a:srgbClr val="0D436C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Freeform 49">
              <a:extLst>
                <a:ext uri="{FF2B5EF4-FFF2-40B4-BE49-F238E27FC236}">
                  <a16:creationId xmlns:a16="http://schemas.microsoft.com/office/drawing/2014/main" id="{5C8E50B4-86D8-4844-A282-00959D2D6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2537" y="2927930"/>
              <a:ext cx="6350" cy="6350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9 w 19"/>
                <a:gd name="T5" fmla="*/ 18 h 19"/>
                <a:gd name="T6" fmla="*/ 18 w 19"/>
                <a:gd name="T7" fmla="*/ 18 h 19"/>
                <a:gd name="T8" fmla="*/ 18 w 19"/>
                <a:gd name="T9" fmla="*/ 18 h 19"/>
                <a:gd name="T10" fmla="*/ 0 w 1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9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0" y="0"/>
                  </a:lnTo>
                </a:path>
              </a:pathLst>
            </a:custGeom>
            <a:solidFill>
              <a:srgbClr val="0D436C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8963660-AA4D-5243-B2B4-26641B59BB4D}"/>
                </a:ext>
              </a:extLst>
            </p:cNvPr>
            <p:cNvSpPr/>
            <p:nvPr/>
          </p:nvSpPr>
          <p:spPr>
            <a:xfrm>
              <a:off x="290299" y="3146027"/>
              <a:ext cx="180684" cy="180684"/>
            </a:xfrm>
            <a:prstGeom prst="ellipse">
              <a:avLst/>
            </a:prstGeom>
            <a:solidFill>
              <a:srgbClr val="C00000"/>
            </a:solidFill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65F9BD0D-9BF6-C244-88EF-C1F8FBCAC0C5}"/>
                </a:ext>
              </a:extLst>
            </p:cNvPr>
            <p:cNvSpPr/>
            <p:nvPr/>
          </p:nvSpPr>
          <p:spPr>
            <a:xfrm>
              <a:off x="685993" y="4731475"/>
              <a:ext cx="180684" cy="180684"/>
            </a:xfrm>
            <a:prstGeom prst="ellipse">
              <a:avLst/>
            </a:prstGeom>
            <a:solidFill>
              <a:schemeClr val="accent6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BD8DBD7E-60FE-2642-BEEB-EC89B0FEBDCE}"/>
                </a:ext>
              </a:extLst>
            </p:cNvPr>
            <p:cNvGrpSpPr/>
            <p:nvPr/>
          </p:nvGrpSpPr>
          <p:grpSpPr>
            <a:xfrm>
              <a:off x="716523" y="1436502"/>
              <a:ext cx="2338388" cy="1862138"/>
              <a:chOff x="1006475" y="1711325"/>
              <a:chExt cx="2338388" cy="1862138"/>
            </a:xfrm>
            <a:solidFill>
              <a:schemeClr val="accent5"/>
            </a:solidFill>
          </p:grpSpPr>
          <p:sp>
            <p:nvSpPr>
              <p:cNvPr id="147" name="Freeform 1">
                <a:extLst>
                  <a:ext uri="{FF2B5EF4-FFF2-40B4-BE49-F238E27FC236}">
                    <a16:creationId xmlns:a16="http://schemas.microsoft.com/office/drawing/2014/main" id="{0E20A255-9DCE-1D40-A11F-E35239DA1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5300" y="2827338"/>
                <a:ext cx="117475" cy="69850"/>
              </a:xfrm>
              <a:custGeom>
                <a:avLst/>
                <a:gdLst>
                  <a:gd name="T0" fmla="*/ 326 w 327"/>
                  <a:gd name="T1" fmla="*/ 168 h 196"/>
                  <a:gd name="T2" fmla="*/ 326 w 327"/>
                  <a:gd name="T3" fmla="*/ 151 h 196"/>
                  <a:gd name="T4" fmla="*/ 317 w 327"/>
                  <a:gd name="T5" fmla="*/ 142 h 196"/>
                  <a:gd name="T6" fmla="*/ 309 w 327"/>
                  <a:gd name="T7" fmla="*/ 142 h 196"/>
                  <a:gd name="T8" fmla="*/ 282 w 327"/>
                  <a:gd name="T9" fmla="*/ 133 h 196"/>
                  <a:gd name="T10" fmla="*/ 238 w 327"/>
                  <a:gd name="T11" fmla="*/ 115 h 196"/>
                  <a:gd name="T12" fmla="*/ 220 w 327"/>
                  <a:gd name="T13" fmla="*/ 106 h 196"/>
                  <a:gd name="T14" fmla="*/ 194 w 327"/>
                  <a:gd name="T15" fmla="*/ 62 h 196"/>
                  <a:gd name="T16" fmla="*/ 150 w 327"/>
                  <a:gd name="T17" fmla="*/ 36 h 196"/>
                  <a:gd name="T18" fmla="*/ 114 w 327"/>
                  <a:gd name="T19" fmla="*/ 27 h 196"/>
                  <a:gd name="T20" fmla="*/ 79 w 327"/>
                  <a:gd name="T21" fmla="*/ 18 h 196"/>
                  <a:gd name="T22" fmla="*/ 26 w 327"/>
                  <a:gd name="T23" fmla="*/ 0 h 196"/>
                  <a:gd name="T24" fmla="*/ 9 w 327"/>
                  <a:gd name="T25" fmla="*/ 9 h 196"/>
                  <a:gd name="T26" fmla="*/ 0 w 327"/>
                  <a:gd name="T27" fmla="*/ 27 h 196"/>
                  <a:gd name="T28" fmla="*/ 9 w 327"/>
                  <a:gd name="T29" fmla="*/ 36 h 196"/>
                  <a:gd name="T30" fmla="*/ 17 w 327"/>
                  <a:gd name="T31" fmla="*/ 45 h 196"/>
                  <a:gd name="T32" fmla="*/ 17 w 327"/>
                  <a:gd name="T33" fmla="*/ 53 h 196"/>
                  <a:gd name="T34" fmla="*/ 44 w 327"/>
                  <a:gd name="T35" fmla="*/ 71 h 196"/>
                  <a:gd name="T36" fmla="*/ 61 w 327"/>
                  <a:gd name="T37" fmla="*/ 80 h 196"/>
                  <a:gd name="T38" fmla="*/ 70 w 327"/>
                  <a:gd name="T39" fmla="*/ 89 h 196"/>
                  <a:gd name="T40" fmla="*/ 97 w 327"/>
                  <a:gd name="T41" fmla="*/ 106 h 196"/>
                  <a:gd name="T42" fmla="*/ 97 w 327"/>
                  <a:gd name="T43" fmla="*/ 106 h 196"/>
                  <a:gd name="T44" fmla="*/ 106 w 327"/>
                  <a:gd name="T45" fmla="*/ 115 h 196"/>
                  <a:gd name="T46" fmla="*/ 114 w 327"/>
                  <a:gd name="T47" fmla="*/ 124 h 196"/>
                  <a:gd name="T48" fmla="*/ 141 w 327"/>
                  <a:gd name="T49" fmla="*/ 133 h 196"/>
                  <a:gd name="T50" fmla="*/ 150 w 327"/>
                  <a:gd name="T51" fmla="*/ 142 h 196"/>
                  <a:gd name="T52" fmla="*/ 159 w 327"/>
                  <a:gd name="T53" fmla="*/ 151 h 196"/>
                  <a:gd name="T54" fmla="*/ 176 w 327"/>
                  <a:gd name="T55" fmla="*/ 159 h 196"/>
                  <a:gd name="T56" fmla="*/ 194 w 327"/>
                  <a:gd name="T57" fmla="*/ 177 h 196"/>
                  <a:gd name="T58" fmla="*/ 203 w 327"/>
                  <a:gd name="T59" fmla="*/ 186 h 196"/>
                  <a:gd name="T60" fmla="*/ 211 w 327"/>
                  <a:gd name="T61" fmla="*/ 195 h 196"/>
                  <a:gd name="T62" fmla="*/ 220 w 327"/>
                  <a:gd name="T63" fmla="*/ 195 h 196"/>
                  <a:gd name="T64" fmla="*/ 273 w 327"/>
                  <a:gd name="T65" fmla="*/ 195 h 196"/>
                  <a:gd name="T66" fmla="*/ 309 w 327"/>
                  <a:gd name="T67" fmla="*/ 195 h 196"/>
                  <a:gd name="T68" fmla="*/ 317 w 327"/>
                  <a:gd name="T69" fmla="*/ 18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7" h="196">
                    <a:moveTo>
                      <a:pt x="326" y="177"/>
                    </a:moveTo>
                    <a:lnTo>
                      <a:pt x="326" y="168"/>
                    </a:lnTo>
                    <a:lnTo>
                      <a:pt x="326" y="168"/>
                    </a:lnTo>
                    <a:lnTo>
                      <a:pt x="326" y="151"/>
                    </a:lnTo>
                    <a:lnTo>
                      <a:pt x="326" y="151"/>
                    </a:lnTo>
                    <a:lnTo>
                      <a:pt x="317" y="142"/>
                    </a:lnTo>
                    <a:lnTo>
                      <a:pt x="309" y="142"/>
                    </a:lnTo>
                    <a:lnTo>
                      <a:pt x="309" y="142"/>
                    </a:lnTo>
                    <a:lnTo>
                      <a:pt x="282" y="133"/>
                    </a:lnTo>
                    <a:lnTo>
                      <a:pt x="282" y="133"/>
                    </a:lnTo>
                    <a:lnTo>
                      <a:pt x="264" y="124"/>
                    </a:lnTo>
                    <a:lnTo>
                      <a:pt x="238" y="115"/>
                    </a:lnTo>
                    <a:lnTo>
                      <a:pt x="238" y="115"/>
                    </a:lnTo>
                    <a:lnTo>
                      <a:pt x="220" y="106"/>
                    </a:lnTo>
                    <a:lnTo>
                      <a:pt x="220" y="106"/>
                    </a:lnTo>
                    <a:lnTo>
                      <a:pt x="194" y="62"/>
                    </a:lnTo>
                    <a:lnTo>
                      <a:pt x="167" y="45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14" y="27"/>
                    </a:lnTo>
                    <a:lnTo>
                      <a:pt x="79" y="18"/>
                    </a:lnTo>
                    <a:lnTo>
                      <a:pt x="79" y="18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36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26" y="71"/>
                    </a:lnTo>
                    <a:lnTo>
                      <a:pt x="44" y="71"/>
                    </a:lnTo>
                    <a:lnTo>
                      <a:pt x="61" y="80"/>
                    </a:lnTo>
                    <a:lnTo>
                      <a:pt x="61" y="80"/>
                    </a:lnTo>
                    <a:lnTo>
                      <a:pt x="70" y="89"/>
                    </a:lnTo>
                    <a:lnTo>
                      <a:pt x="70" y="89"/>
                    </a:lnTo>
                    <a:lnTo>
                      <a:pt x="79" y="98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106" y="115"/>
                    </a:lnTo>
                    <a:lnTo>
                      <a:pt x="106" y="115"/>
                    </a:lnTo>
                    <a:lnTo>
                      <a:pt x="114" y="124"/>
                    </a:lnTo>
                    <a:lnTo>
                      <a:pt x="141" y="133"/>
                    </a:lnTo>
                    <a:lnTo>
                      <a:pt x="141" y="133"/>
                    </a:lnTo>
                    <a:lnTo>
                      <a:pt x="150" y="142"/>
                    </a:lnTo>
                    <a:lnTo>
                      <a:pt x="150" y="142"/>
                    </a:lnTo>
                    <a:lnTo>
                      <a:pt x="159" y="151"/>
                    </a:lnTo>
                    <a:lnTo>
                      <a:pt x="159" y="151"/>
                    </a:lnTo>
                    <a:lnTo>
                      <a:pt x="167" y="159"/>
                    </a:lnTo>
                    <a:lnTo>
                      <a:pt x="176" y="159"/>
                    </a:lnTo>
                    <a:lnTo>
                      <a:pt x="176" y="159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11" y="195"/>
                    </a:lnTo>
                    <a:lnTo>
                      <a:pt x="220" y="195"/>
                    </a:lnTo>
                    <a:lnTo>
                      <a:pt x="220" y="195"/>
                    </a:lnTo>
                    <a:lnTo>
                      <a:pt x="273" y="195"/>
                    </a:lnTo>
                    <a:lnTo>
                      <a:pt x="273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17" y="186"/>
                    </a:lnTo>
                    <a:lnTo>
                      <a:pt x="326" y="177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" name="Freeform 2">
                <a:extLst>
                  <a:ext uri="{FF2B5EF4-FFF2-40B4-BE49-F238E27FC236}">
                    <a16:creationId xmlns:a16="http://schemas.microsoft.com/office/drawing/2014/main" id="{BACF0071-2A53-524E-B6A0-C820CB5ABB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6000" y="1997075"/>
                <a:ext cx="152400" cy="85725"/>
              </a:xfrm>
              <a:custGeom>
                <a:avLst/>
                <a:gdLst>
                  <a:gd name="T0" fmla="*/ 114 w 424"/>
                  <a:gd name="T1" fmla="*/ 159 h 240"/>
                  <a:gd name="T2" fmla="*/ 167 w 424"/>
                  <a:gd name="T3" fmla="*/ 168 h 240"/>
                  <a:gd name="T4" fmla="*/ 211 w 424"/>
                  <a:gd name="T5" fmla="*/ 159 h 240"/>
                  <a:gd name="T6" fmla="*/ 247 w 424"/>
                  <a:gd name="T7" fmla="*/ 159 h 240"/>
                  <a:gd name="T8" fmla="*/ 247 w 424"/>
                  <a:gd name="T9" fmla="*/ 159 h 240"/>
                  <a:gd name="T10" fmla="*/ 229 w 424"/>
                  <a:gd name="T11" fmla="*/ 203 h 240"/>
                  <a:gd name="T12" fmla="*/ 229 w 424"/>
                  <a:gd name="T13" fmla="*/ 221 h 240"/>
                  <a:gd name="T14" fmla="*/ 282 w 424"/>
                  <a:gd name="T15" fmla="*/ 239 h 240"/>
                  <a:gd name="T16" fmla="*/ 317 w 424"/>
                  <a:gd name="T17" fmla="*/ 230 h 240"/>
                  <a:gd name="T18" fmla="*/ 361 w 424"/>
                  <a:gd name="T19" fmla="*/ 230 h 240"/>
                  <a:gd name="T20" fmla="*/ 379 w 424"/>
                  <a:gd name="T21" fmla="*/ 221 h 240"/>
                  <a:gd name="T22" fmla="*/ 406 w 424"/>
                  <a:gd name="T23" fmla="*/ 195 h 240"/>
                  <a:gd name="T24" fmla="*/ 414 w 424"/>
                  <a:gd name="T25" fmla="*/ 186 h 240"/>
                  <a:gd name="T26" fmla="*/ 423 w 424"/>
                  <a:gd name="T27" fmla="*/ 177 h 240"/>
                  <a:gd name="T28" fmla="*/ 423 w 424"/>
                  <a:gd name="T29" fmla="*/ 168 h 240"/>
                  <a:gd name="T30" fmla="*/ 414 w 424"/>
                  <a:gd name="T31" fmla="*/ 142 h 240"/>
                  <a:gd name="T32" fmla="*/ 414 w 424"/>
                  <a:gd name="T33" fmla="*/ 133 h 240"/>
                  <a:gd name="T34" fmla="*/ 414 w 424"/>
                  <a:gd name="T35" fmla="*/ 124 h 240"/>
                  <a:gd name="T36" fmla="*/ 414 w 424"/>
                  <a:gd name="T37" fmla="*/ 89 h 240"/>
                  <a:gd name="T38" fmla="*/ 397 w 424"/>
                  <a:gd name="T39" fmla="*/ 53 h 240"/>
                  <a:gd name="T40" fmla="*/ 353 w 424"/>
                  <a:gd name="T41" fmla="*/ 18 h 240"/>
                  <a:gd name="T42" fmla="*/ 335 w 424"/>
                  <a:gd name="T43" fmla="*/ 18 h 240"/>
                  <a:gd name="T44" fmla="*/ 326 w 424"/>
                  <a:gd name="T45" fmla="*/ 27 h 240"/>
                  <a:gd name="T46" fmla="*/ 273 w 424"/>
                  <a:gd name="T47" fmla="*/ 9 h 240"/>
                  <a:gd name="T48" fmla="*/ 238 w 424"/>
                  <a:gd name="T49" fmla="*/ 0 h 240"/>
                  <a:gd name="T50" fmla="*/ 211 w 424"/>
                  <a:gd name="T51" fmla="*/ 0 h 240"/>
                  <a:gd name="T52" fmla="*/ 203 w 424"/>
                  <a:gd name="T53" fmla="*/ 9 h 240"/>
                  <a:gd name="T54" fmla="*/ 203 w 424"/>
                  <a:gd name="T55" fmla="*/ 36 h 240"/>
                  <a:gd name="T56" fmla="*/ 220 w 424"/>
                  <a:gd name="T57" fmla="*/ 62 h 240"/>
                  <a:gd name="T58" fmla="*/ 194 w 424"/>
                  <a:gd name="T59" fmla="*/ 45 h 240"/>
                  <a:gd name="T60" fmla="*/ 150 w 424"/>
                  <a:gd name="T61" fmla="*/ 36 h 240"/>
                  <a:gd name="T62" fmla="*/ 141 w 424"/>
                  <a:gd name="T63" fmla="*/ 53 h 240"/>
                  <a:gd name="T64" fmla="*/ 141 w 424"/>
                  <a:gd name="T65" fmla="*/ 62 h 240"/>
                  <a:gd name="T66" fmla="*/ 159 w 424"/>
                  <a:gd name="T67" fmla="*/ 106 h 240"/>
                  <a:gd name="T68" fmla="*/ 159 w 424"/>
                  <a:gd name="T69" fmla="*/ 106 h 240"/>
                  <a:gd name="T70" fmla="*/ 141 w 424"/>
                  <a:gd name="T71" fmla="*/ 89 h 240"/>
                  <a:gd name="T72" fmla="*/ 123 w 424"/>
                  <a:gd name="T73" fmla="*/ 71 h 240"/>
                  <a:gd name="T74" fmla="*/ 97 w 424"/>
                  <a:gd name="T75" fmla="*/ 27 h 240"/>
                  <a:gd name="T76" fmla="*/ 44 w 424"/>
                  <a:gd name="T77" fmla="*/ 9 h 240"/>
                  <a:gd name="T78" fmla="*/ 44 w 424"/>
                  <a:gd name="T79" fmla="*/ 9 h 240"/>
                  <a:gd name="T80" fmla="*/ 17 w 424"/>
                  <a:gd name="T81" fmla="*/ 9 h 240"/>
                  <a:gd name="T82" fmla="*/ 9 w 424"/>
                  <a:gd name="T83" fmla="*/ 18 h 240"/>
                  <a:gd name="T84" fmla="*/ 9 w 424"/>
                  <a:gd name="T85" fmla="*/ 62 h 240"/>
                  <a:gd name="T86" fmla="*/ 26 w 424"/>
                  <a:gd name="T87" fmla="*/ 98 h 240"/>
                  <a:gd name="T88" fmla="*/ 106 w 424"/>
                  <a:gd name="T89" fmla="*/ 15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4" h="240">
                    <a:moveTo>
                      <a:pt x="114" y="159"/>
                    </a:moveTo>
                    <a:lnTo>
                      <a:pt x="114" y="159"/>
                    </a:lnTo>
                    <a:lnTo>
                      <a:pt x="141" y="168"/>
                    </a:lnTo>
                    <a:lnTo>
                      <a:pt x="167" y="168"/>
                    </a:lnTo>
                    <a:lnTo>
                      <a:pt x="211" y="159"/>
                    </a:lnTo>
                    <a:lnTo>
                      <a:pt x="211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29" y="186"/>
                    </a:lnTo>
                    <a:lnTo>
                      <a:pt x="229" y="203"/>
                    </a:lnTo>
                    <a:lnTo>
                      <a:pt x="229" y="221"/>
                    </a:lnTo>
                    <a:lnTo>
                      <a:pt x="229" y="221"/>
                    </a:lnTo>
                    <a:lnTo>
                      <a:pt x="256" y="230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17" y="230"/>
                    </a:lnTo>
                    <a:lnTo>
                      <a:pt x="317" y="230"/>
                    </a:lnTo>
                    <a:lnTo>
                      <a:pt x="361" y="230"/>
                    </a:lnTo>
                    <a:lnTo>
                      <a:pt x="361" y="230"/>
                    </a:lnTo>
                    <a:lnTo>
                      <a:pt x="379" y="221"/>
                    </a:lnTo>
                    <a:lnTo>
                      <a:pt x="397" y="221"/>
                    </a:lnTo>
                    <a:lnTo>
                      <a:pt x="406" y="195"/>
                    </a:lnTo>
                    <a:lnTo>
                      <a:pt x="406" y="195"/>
                    </a:lnTo>
                    <a:lnTo>
                      <a:pt x="414" y="186"/>
                    </a:lnTo>
                    <a:lnTo>
                      <a:pt x="414" y="186"/>
                    </a:lnTo>
                    <a:lnTo>
                      <a:pt x="423" y="177"/>
                    </a:lnTo>
                    <a:lnTo>
                      <a:pt x="423" y="168"/>
                    </a:lnTo>
                    <a:lnTo>
                      <a:pt x="423" y="168"/>
                    </a:lnTo>
                    <a:lnTo>
                      <a:pt x="423" y="151"/>
                    </a:lnTo>
                    <a:lnTo>
                      <a:pt x="414" y="142"/>
                    </a:lnTo>
                    <a:lnTo>
                      <a:pt x="414" y="142"/>
                    </a:lnTo>
                    <a:lnTo>
                      <a:pt x="414" y="133"/>
                    </a:lnTo>
                    <a:lnTo>
                      <a:pt x="414" y="124"/>
                    </a:lnTo>
                    <a:lnTo>
                      <a:pt x="414" y="124"/>
                    </a:lnTo>
                    <a:lnTo>
                      <a:pt x="414" y="106"/>
                    </a:lnTo>
                    <a:lnTo>
                      <a:pt x="414" y="89"/>
                    </a:lnTo>
                    <a:lnTo>
                      <a:pt x="397" y="53"/>
                    </a:lnTo>
                    <a:lnTo>
                      <a:pt x="397" y="53"/>
                    </a:lnTo>
                    <a:lnTo>
                      <a:pt x="370" y="27"/>
                    </a:lnTo>
                    <a:lnTo>
                      <a:pt x="353" y="18"/>
                    </a:lnTo>
                    <a:lnTo>
                      <a:pt x="335" y="18"/>
                    </a:lnTo>
                    <a:lnTo>
                      <a:pt x="335" y="18"/>
                    </a:lnTo>
                    <a:lnTo>
                      <a:pt x="326" y="1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273" y="9"/>
                    </a:lnTo>
                    <a:lnTo>
                      <a:pt x="273" y="9"/>
                    </a:lnTo>
                    <a:lnTo>
                      <a:pt x="238" y="0"/>
                    </a:lnTo>
                    <a:lnTo>
                      <a:pt x="238" y="0"/>
                    </a:lnTo>
                    <a:lnTo>
                      <a:pt x="211" y="0"/>
                    </a:lnTo>
                    <a:lnTo>
                      <a:pt x="203" y="9"/>
                    </a:lnTo>
                    <a:lnTo>
                      <a:pt x="203" y="9"/>
                    </a:lnTo>
                    <a:lnTo>
                      <a:pt x="203" y="18"/>
                    </a:lnTo>
                    <a:lnTo>
                      <a:pt x="203" y="36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194" y="45"/>
                    </a:lnTo>
                    <a:lnTo>
                      <a:pt x="194" y="45"/>
                    </a:lnTo>
                    <a:lnTo>
                      <a:pt x="167" y="36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41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89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23" y="71"/>
                    </a:lnTo>
                    <a:lnTo>
                      <a:pt x="123" y="71"/>
                    </a:lnTo>
                    <a:lnTo>
                      <a:pt x="97" y="27"/>
                    </a:lnTo>
                    <a:lnTo>
                      <a:pt x="70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6"/>
                    </a:lnTo>
                    <a:lnTo>
                      <a:pt x="9" y="62"/>
                    </a:lnTo>
                    <a:lnTo>
                      <a:pt x="26" y="98"/>
                    </a:lnTo>
                    <a:lnTo>
                      <a:pt x="26" y="98"/>
                    </a:lnTo>
                    <a:lnTo>
                      <a:pt x="61" y="124"/>
                    </a:lnTo>
                    <a:lnTo>
                      <a:pt x="106" y="151"/>
                    </a:lnTo>
                    <a:lnTo>
                      <a:pt x="114" y="15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" name="Freeform 3">
                <a:extLst>
                  <a:ext uri="{FF2B5EF4-FFF2-40B4-BE49-F238E27FC236}">
                    <a16:creationId xmlns:a16="http://schemas.microsoft.com/office/drawing/2014/main" id="{212DE8BE-1412-1F4A-A7FD-CAEFD2CAF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4900" y="1857375"/>
                <a:ext cx="38100" cy="25400"/>
              </a:xfrm>
              <a:custGeom>
                <a:avLst/>
                <a:gdLst>
                  <a:gd name="T0" fmla="*/ 9 w 107"/>
                  <a:gd name="T1" fmla="*/ 27 h 72"/>
                  <a:gd name="T2" fmla="*/ 9 w 107"/>
                  <a:gd name="T3" fmla="*/ 27 h 72"/>
                  <a:gd name="T4" fmla="*/ 17 w 107"/>
                  <a:gd name="T5" fmla="*/ 44 h 72"/>
                  <a:gd name="T6" fmla="*/ 17 w 107"/>
                  <a:gd name="T7" fmla="*/ 44 h 72"/>
                  <a:gd name="T8" fmla="*/ 44 w 107"/>
                  <a:gd name="T9" fmla="*/ 62 h 72"/>
                  <a:gd name="T10" fmla="*/ 70 w 107"/>
                  <a:gd name="T11" fmla="*/ 71 h 72"/>
                  <a:gd name="T12" fmla="*/ 70 w 107"/>
                  <a:gd name="T13" fmla="*/ 71 h 72"/>
                  <a:gd name="T14" fmla="*/ 79 w 107"/>
                  <a:gd name="T15" fmla="*/ 71 h 72"/>
                  <a:gd name="T16" fmla="*/ 79 w 107"/>
                  <a:gd name="T17" fmla="*/ 71 h 72"/>
                  <a:gd name="T18" fmla="*/ 88 w 107"/>
                  <a:gd name="T19" fmla="*/ 62 h 72"/>
                  <a:gd name="T20" fmla="*/ 97 w 107"/>
                  <a:gd name="T21" fmla="*/ 53 h 72"/>
                  <a:gd name="T22" fmla="*/ 97 w 107"/>
                  <a:gd name="T23" fmla="*/ 53 h 72"/>
                  <a:gd name="T24" fmla="*/ 106 w 107"/>
                  <a:gd name="T25" fmla="*/ 35 h 72"/>
                  <a:gd name="T26" fmla="*/ 88 w 107"/>
                  <a:gd name="T27" fmla="*/ 18 h 72"/>
                  <a:gd name="T28" fmla="*/ 88 w 107"/>
                  <a:gd name="T29" fmla="*/ 18 h 72"/>
                  <a:gd name="T30" fmla="*/ 44 w 107"/>
                  <a:gd name="T31" fmla="*/ 0 h 72"/>
                  <a:gd name="T32" fmla="*/ 17 w 107"/>
                  <a:gd name="T33" fmla="*/ 0 h 72"/>
                  <a:gd name="T34" fmla="*/ 0 w 107"/>
                  <a:gd name="T35" fmla="*/ 0 h 72"/>
                  <a:gd name="T36" fmla="*/ 0 w 107"/>
                  <a:gd name="T37" fmla="*/ 0 h 72"/>
                  <a:gd name="T38" fmla="*/ 0 w 107"/>
                  <a:gd name="T39" fmla="*/ 9 h 72"/>
                  <a:gd name="T40" fmla="*/ 0 w 107"/>
                  <a:gd name="T41" fmla="*/ 18 h 72"/>
                  <a:gd name="T42" fmla="*/ 9 w 107"/>
                  <a:gd name="T43" fmla="*/ 27 h 72"/>
                  <a:gd name="T44" fmla="*/ 88 w 107"/>
                  <a:gd name="T45" fmla="*/ 44 h 72"/>
                  <a:gd name="T46" fmla="*/ 88 w 107"/>
                  <a:gd name="T47" fmla="*/ 4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7" h="72">
                    <a:moveTo>
                      <a:pt x="9" y="27"/>
                    </a:moveTo>
                    <a:lnTo>
                      <a:pt x="9" y="27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44" y="62"/>
                    </a:lnTo>
                    <a:lnTo>
                      <a:pt x="70" y="71"/>
                    </a:lnTo>
                    <a:lnTo>
                      <a:pt x="70" y="71"/>
                    </a:lnTo>
                    <a:lnTo>
                      <a:pt x="79" y="71"/>
                    </a:lnTo>
                    <a:lnTo>
                      <a:pt x="79" y="71"/>
                    </a:lnTo>
                    <a:lnTo>
                      <a:pt x="88" y="62"/>
                    </a:lnTo>
                    <a:lnTo>
                      <a:pt x="97" y="53"/>
                    </a:lnTo>
                    <a:lnTo>
                      <a:pt x="97" y="53"/>
                    </a:lnTo>
                    <a:lnTo>
                      <a:pt x="106" y="35"/>
                    </a:lnTo>
                    <a:lnTo>
                      <a:pt x="88" y="18"/>
                    </a:lnTo>
                    <a:lnTo>
                      <a:pt x="88" y="18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  <a:close/>
                    <a:moveTo>
                      <a:pt x="88" y="44"/>
                    </a:moveTo>
                    <a:lnTo>
                      <a:pt x="88" y="4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" name="Freeform 4">
                <a:extLst>
                  <a:ext uri="{FF2B5EF4-FFF2-40B4-BE49-F238E27FC236}">
                    <a16:creationId xmlns:a16="http://schemas.microsoft.com/office/drawing/2014/main" id="{D77F7844-34AF-8B41-88C4-EC0919F0E6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513" y="2487613"/>
                <a:ext cx="47625" cy="34925"/>
              </a:xfrm>
              <a:custGeom>
                <a:avLst/>
                <a:gdLst>
                  <a:gd name="T0" fmla="*/ 105 w 133"/>
                  <a:gd name="T1" fmla="*/ 0 h 98"/>
                  <a:gd name="T2" fmla="*/ 105 w 133"/>
                  <a:gd name="T3" fmla="*/ 0 h 98"/>
                  <a:gd name="T4" fmla="*/ 105 w 133"/>
                  <a:gd name="T5" fmla="*/ 0 h 98"/>
                  <a:gd name="T6" fmla="*/ 105 w 133"/>
                  <a:gd name="T7" fmla="*/ 0 h 98"/>
                  <a:gd name="T8" fmla="*/ 79 w 133"/>
                  <a:gd name="T9" fmla="*/ 9 h 98"/>
                  <a:gd name="T10" fmla="*/ 44 w 133"/>
                  <a:gd name="T11" fmla="*/ 18 h 98"/>
                  <a:gd name="T12" fmla="*/ 17 w 133"/>
                  <a:gd name="T13" fmla="*/ 35 h 98"/>
                  <a:gd name="T14" fmla="*/ 0 w 133"/>
                  <a:gd name="T15" fmla="*/ 62 h 98"/>
                  <a:gd name="T16" fmla="*/ 0 w 133"/>
                  <a:gd name="T17" fmla="*/ 62 h 98"/>
                  <a:gd name="T18" fmla="*/ 0 w 133"/>
                  <a:gd name="T19" fmla="*/ 71 h 98"/>
                  <a:gd name="T20" fmla="*/ 17 w 133"/>
                  <a:gd name="T21" fmla="*/ 88 h 98"/>
                  <a:gd name="T22" fmla="*/ 17 w 133"/>
                  <a:gd name="T23" fmla="*/ 88 h 98"/>
                  <a:gd name="T24" fmla="*/ 44 w 133"/>
                  <a:gd name="T25" fmla="*/ 97 h 98"/>
                  <a:gd name="T26" fmla="*/ 44 w 133"/>
                  <a:gd name="T27" fmla="*/ 97 h 98"/>
                  <a:gd name="T28" fmla="*/ 70 w 133"/>
                  <a:gd name="T29" fmla="*/ 88 h 98"/>
                  <a:gd name="T30" fmla="*/ 97 w 133"/>
                  <a:gd name="T31" fmla="*/ 79 h 98"/>
                  <a:gd name="T32" fmla="*/ 97 w 133"/>
                  <a:gd name="T33" fmla="*/ 79 h 98"/>
                  <a:gd name="T34" fmla="*/ 123 w 133"/>
                  <a:gd name="T35" fmla="*/ 53 h 98"/>
                  <a:gd name="T36" fmla="*/ 132 w 133"/>
                  <a:gd name="T37" fmla="*/ 35 h 98"/>
                  <a:gd name="T38" fmla="*/ 132 w 133"/>
                  <a:gd name="T39" fmla="*/ 18 h 98"/>
                  <a:gd name="T40" fmla="*/ 132 w 133"/>
                  <a:gd name="T41" fmla="*/ 18 h 98"/>
                  <a:gd name="T42" fmla="*/ 123 w 133"/>
                  <a:gd name="T43" fmla="*/ 9 h 98"/>
                  <a:gd name="T44" fmla="*/ 105 w 133"/>
                  <a:gd name="T4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3" h="98">
                    <a:moveTo>
                      <a:pt x="105" y="0"/>
                    </a:moveTo>
                    <a:lnTo>
                      <a:pt x="105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79" y="9"/>
                    </a:lnTo>
                    <a:lnTo>
                      <a:pt x="44" y="18"/>
                    </a:lnTo>
                    <a:lnTo>
                      <a:pt x="17" y="35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44" y="97"/>
                    </a:lnTo>
                    <a:lnTo>
                      <a:pt x="44" y="97"/>
                    </a:lnTo>
                    <a:lnTo>
                      <a:pt x="70" y="88"/>
                    </a:lnTo>
                    <a:lnTo>
                      <a:pt x="97" y="79"/>
                    </a:lnTo>
                    <a:lnTo>
                      <a:pt x="97" y="79"/>
                    </a:lnTo>
                    <a:lnTo>
                      <a:pt x="123" y="53"/>
                    </a:lnTo>
                    <a:lnTo>
                      <a:pt x="132" y="35"/>
                    </a:lnTo>
                    <a:lnTo>
                      <a:pt x="132" y="18"/>
                    </a:lnTo>
                    <a:lnTo>
                      <a:pt x="132" y="18"/>
                    </a:lnTo>
                    <a:lnTo>
                      <a:pt x="123" y="9"/>
                    </a:lnTo>
                    <a:lnTo>
                      <a:pt x="10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1" name="Freeform 5">
                <a:extLst>
                  <a:ext uri="{FF2B5EF4-FFF2-40B4-BE49-F238E27FC236}">
                    <a16:creationId xmlns:a16="http://schemas.microsoft.com/office/drawing/2014/main" id="{7C06B936-339D-034D-A922-5BC05FE21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575" y="2049463"/>
                <a:ext cx="79375" cy="47625"/>
              </a:xfrm>
              <a:custGeom>
                <a:avLst/>
                <a:gdLst>
                  <a:gd name="T0" fmla="*/ 185 w 222"/>
                  <a:gd name="T1" fmla="*/ 123 h 133"/>
                  <a:gd name="T2" fmla="*/ 185 w 222"/>
                  <a:gd name="T3" fmla="*/ 123 h 133"/>
                  <a:gd name="T4" fmla="*/ 212 w 222"/>
                  <a:gd name="T5" fmla="*/ 123 h 133"/>
                  <a:gd name="T6" fmla="*/ 221 w 222"/>
                  <a:gd name="T7" fmla="*/ 106 h 133"/>
                  <a:gd name="T8" fmla="*/ 221 w 222"/>
                  <a:gd name="T9" fmla="*/ 106 h 133"/>
                  <a:gd name="T10" fmla="*/ 221 w 222"/>
                  <a:gd name="T11" fmla="*/ 79 h 133"/>
                  <a:gd name="T12" fmla="*/ 212 w 222"/>
                  <a:gd name="T13" fmla="*/ 61 h 133"/>
                  <a:gd name="T14" fmla="*/ 194 w 222"/>
                  <a:gd name="T15" fmla="*/ 35 h 133"/>
                  <a:gd name="T16" fmla="*/ 168 w 222"/>
                  <a:gd name="T17" fmla="*/ 9 h 133"/>
                  <a:gd name="T18" fmla="*/ 168 w 222"/>
                  <a:gd name="T19" fmla="*/ 9 h 133"/>
                  <a:gd name="T20" fmla="*/ 150 w 222"/>
                  <a:gd name="T21" fmla="*/ 0 h 133"/>
                  <a:gd name="T22" fmla="*/ 124 w 222"/>
                  <a:gd name="T23" fmla="*/ 0 h 133"/>
                  <a:gd name="T24" fmla="*/ 71 w 222"/>
                  <a:gd name="T25" fmla="*/ 9 h 133"/>
                  <a:gd name="T26" fmla="*/ 35 w 222"/>
                  <a:gd name="T27" fmla="*/ 35 h 133"/>
                  <a:gd name="T28" fmla="*/ 9 w 222"/>
                  <a:gd name="T29" fmla="*/ 53 h 133"/>
                  <a:gd name="T30" fmla="*/ 9 w 222"/>
                  <a:gd name="T31" fmla="*/ 53 h 133"/>
                  <a:gd name="T32" fmla="*/ 0 w 222"/>
                  <a:gd name="T33" fmla="*/ 70 h 133"/>
                  <a:gd name="T34" fmla="*/ 9 w 222"/>
                  <a:gd name="T35" fmla="*/ 88 h 133"/>
                  <a:gd name="T36" fmla="*/ 9 w 222"/>
                  <a:gd name="T37" fmla="*/ 88 h 133"/>
                  <a:gd name="T38" fmla="*/ 35 w 222"/>
                  <a:gd name="T39" fmla="*/ 106 h 133"/>
                  <a:gd name="T40" fmla="*/ 79 w 222"/>
                  <a:gd name="T41" fmla="*/ 114 h 133"/>
                  <a:gd name="T42" fmla="*/ 124 w 222"/>
                  <a:gd name="T43" fmla="*/ 123 h 133"/>
                  <a:gd name="T44" fmla="*/ 168 w 222"/>
                  <a:gd name="T45" fmla="*/ 132 h 133"/>
                  <a:gd name="T46" fmla="*/ 168 w 222"/>
                  <a:gd name="T47" fmla="*/ 132 h 133"/>
                  <a:gd name="T48" fmla="*/ 185 w 222"/>
                  <a:gd name="T49" fmla="*/ 12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2" h="133">
                    <a:moveTo>
                      <a:pt x="185" y="123"/>
                    </a:moveTo>
                    <a:lnTo>
                      <a:pt x="185" y="123"/>
                    </a:lnTo>
                    <a:lnTo>
                      <a:pt x="212" y="123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79"/>
                    </a:lnTo>
                    <a:lnTo>
                      <a:pt x="212" y="61"/>
                    </a:lnTo>
                    <a:lnTo>
                      <a:pt x="194" y="35"/>
                    </a:lnTo>
                    <a:lnTo>
                      <a:pt x="168" y="9"/>
                    </a:lnTo>
                    <a:lnTo>
                      <a:pt x="168" y="9"/>
                    </a:lnTo>
                    <a:lnTo>
                      <a:pt x="150" y="0"/>
                    </a:lnTo>
                    <a:lnTo>
                      <a:pt x="124" y="0"/>
                    </a:lnTo>
                    <a:lnTo>
                      <a:pt x="71" y="9"/>
                    </a:lnTo>
                    <a:lnTo>
                      <a:pt x="35" y="35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70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35" y="106"/>
                    </a:lnTo>
                    <a:lnTo>
                      <a:pt x="79" y="114"/>
                    </a:lnTo>
                    <a:lnTo>
                      <a:pt x="124" y="123"/>
                    </a:lnTo>
                    <a:lnTo>
                      <a:pt x="168" y="132"/>
                    </a:lnTo>
                    <a:lnTo>
                      <a:pt x="168" y="132"/>
                    </a:lnTo>
                    <a:lnTo>
                      <a:pt x="185" y="12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2" name="Freeform 6">
                <a:extLst>
                  <a:ext uri="{FF2B5EF4-FFF2-40B4-BE49-F238E27FC236}">
                    <a16:creationId xmlns:a16="http://schemas.microsoft.com/office/drawing/2014/main" id="{CB934FF4-EDAA-B44C-960B-F4F36471B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4100" y="2103438"/>
                <a:ext cx="136525" cy="117475"/>
              </a:xfrm>
              <a:custGeom>
                <a:avLst/>
                <a:gdLst>
                  <a:gd name="T0" fmla="*/ 70 w 380"/>
                  <a:gd name="T1" fmla="*/ 220 h 327"/>
                  <a:gd name="T2" fmla="*/ 132 w 380"/>
                  <a:gd name="T3" fmla="*/ 265 h 327"/>
                  <a:gd name="T4" fmla="*/ 158 w 380"/>
                  <a:gd name="T5" fmla="*/ 282 h 327"/>
                  <a:gd name="T6" fmla="*/ 185 w 380"/>
                  <a:gd name="T7" fmla="*/ 309 h 327"/>
                  <a:gd name="T8" fmla="*/ 220 w 380"/>
                  <a:gd name="T9" fmla="*/ 326 h 327"/>
                  <a:gd name="T10" fmla="*/ 238 w 380"/>
                  <a:gd name="T11" fmla="*/ 318 h 327"/>
                  <a:gd name="T12" fmla="*/ 247 w 380"/>
                  <a:gd name="T13" fmla="*/ 309 h 327"/>
                  <a:gd name="T14" fmla="*/ 291 w 380"/>
                  <a:gd name="T15" fmla="*/ 291 h 327"/>
                  <a:gd name="T16" fmla="*/ 308 w 380"/>
                  <a:gd name="T17" fmla="*/ 282 h 327"/>
                  <a:gd name="T18" fmla="*/ 353 w 380"/>
                  <a:gd name="T19" fmla="*/ 247 h 327"/>
                  <a:gd name="T20" fmla="*/ 370 w 380"/>
                  <a:gd name="T21" fmla="*/ 167 h 327"/>
                  <a:gd name="T22" fmla="*/ 379 w 380"/>
                  <a:gd name="T23" fmla="*/ 150 h 327"/>
                  <a:gd name="T24" fmla="*/ 379 w 380"/>
                  <a:gd name="T25" fmla="*/ 123 h 327"/>
                  <a:gd name="T26" fmla="*/ 361 w 380"/>
                  <a:gd name="T27" fmla="*/ 106 h 327"/>
                  <a:gd name="T28" fmla="*/ 317 w 380"/>
                  <a:gd name="T29" fmla="*/ 115 h 327"/>
                  <a:gd name="T30" fmla="*/ 317 w 380"/>
                  <a:gd name="T31" fmla="*/ 132 h 327"/>
                  <a:gd name="T32" fmla="*/ 291 w 380"/>
                  <a:gd name="T33" fmla="*/ 132 h 327"/>
                  <a:gd name="T34" fmla="*/ 273 w 380"/>
                  <a:gd name="T35" fmla="*/ 132 h 327"/>
                  <a:gd name="T36" fmla="*/ 264 w 380"/>
                  <a:gd name="T37" fmla="*/ 123 h 327"/>
                  <a:gd name="T38" fmla="*/ 282 w 380"/>
                  <a:gd name="T39" fmla="*/ 115 h 327"/>
                  <a:gd name="T40" fmla="*/ 335 w 380"/>
                  <a:gd name="T41" fmla="*/ 79 h 327"/>
                  <a:gd name="T42" fmla="*/ 344 w 380"/>
                  <a:gd name="T43" fmla="*/ 70 h 327"/>
                  <a:gd name="T44" fmla="*/ 335 w 380"/>
                  <a:gd name="T45" fmla="*/ 53 h 327"/>
                  <a:gd name="T46" fmla="*/ 308 w 380"/>
                  <a:gd name="T47" fmla="*/ 35 h 327"/>
                  <a:gd name="T48" fmla="*/ 300 w 380"/>
                  <a:gd name="T49" fmla="*/ 26 h 327"/>
                  <a:gd name="T50" fmla="*/ 300 w 380"/>
                  <a:gd name="T51" fmla="*/ 17 h 327"/>
                  <a:gd name="T52" fmla="*/ 300 w 380"/>
                  <a:gd name="T53" fmla="*/ 9 h 327"/>
                  <a:gd name="T54" fmla="*/ 273 w 380"/>
                  <a:gd name="T55" fmla="*/ 0 h 327"/>
                  <a:gd name="T56" fmla="*/ 238 w 380"/>
                  <a:gd name="T57" fmla="*/ 9 h 327"/>
                  <a:gd name="T58" fmla="*/ 194 w 380"/>
                  <a:gd name="T59" fmla="*/ 35 h 327"/>
                  <a:gd name="T60" fmla="*/ 194 w 380"/>
                  <a:gd name="T61" fmla="*/ 44 h 327"/>
                  <a:gd name="T62" fmla="*/ 185 w 380"/>
                  <a:gd name="T63" fmla="*/ 44 h 327"/>
                  <a:gd name="T64" fmla="*/ 158 w 380"/>
                  <a:gd name="T65" fmla="*/ 35 h 327"/>
                  <a:gd name="T66" fmla="*/ 97 w 380"/>
                  <a:gd name="T67" fmla="*/ 44 h 327"/>
                  <a:gd name="T68" fmla="*/ 70 w 380"/>
                  <a:gd name="T69" fmla="*/ 62 h 327"/>
                  <a:gd name="T70" fmla="*/ 79 w 380"/>
                  <a:gd name="T71" fmla="*/ 106 h 327"/>
                  <a:gd name="T72" fmla="*/ 105 w 380"/>
                  <a:gd name="T73" fmla="*/ 115 h 327"/>
                  <a:gd name="T74" fmla="*/ 123 w 380"/>
                  <a:gd name="T75" fmla="*/ 115 h 327"/>
                  <a:gd name="T76" fmla="*/ 150 w 380"/>
                  <a:gd name="T77" fmla="*/ 115 h 327"/>
                  <a:gd name="T78" fmla="*/ 132 w 380"/>
                  <a:gd name="T79" fmla="*/ 132 h 327"/>
                  <a:gd name="T80" fmla="*/ 114 w 380"/>
                  <a:gd name="T81" fmla="*/ 150 h 327"/>
                  <a:gd name="T82" fmla="*/ 88 w 380"/>
                  <a:gd name="T83" fmla="*/ 141 h 327"/>
                  <a:gd name="T84" fmla="*/ 70 w 380"/>
                  <a:gd name="T85" fmla="*/ 123 h 327"/>
                  <a:gd name="T86" fmla="*/ 35 w 380"/>
                  <a:gd name="T87" fmla="*/ 123 h 327"/>
                  <a:gd name="T88" fmla="*/ 8 w 380"/>
                  <a:gd name="T89" fmla="*/ 132 h 327"/>
                  <a:gd name="T90" fmla="*/ 0 w 380"/>
                  <a:gd name="T91" fmla="*/ 150 h 327"/>
                  <a:gd name="T92" fmla="*/ 17 w 380"/>
                  <a:gd name="T93" fmla="*/ 194 h 327"/>
                  <a:gd name="T94" fmla="*/ 70 w 380"/>
                  <a:gd name="T95" fmla="*/ 22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80" h="327">
                    <a:moveTo>
                      <a:pt x="70" y="220"/>
                    </a:moveTo>
                    <a:lnTo>
                      <a:pt x="70" y="220"/>
                    </a:lnTo>
                    <a:lnTo>
                      <a:pt x="114" y="238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58" y="282"/>
                    </a:lnTo>
                    <a:lnTo>
                      <a:pt x="185" y="309"/>
                    </a:lnTo>
                    <a:lnTo>
                      <a:pt x="185" y="309"/>
                    </a:lnTo>
                    <a:lnTo>
                      <a:pt x="203" y="318"/>
                    </a:lnTo>
                    <a:lnTo>
                      <a:pt x="220" y="326"/>
                    </a:lnTo>
                    <a:lnTo>
                      <a:pt x="220" y="326"/>
                    </a:lnTo>
                    <a:lnTo>
                      <a:pt x="238" y="318"/>
                    </a:lnTo>
                    <a:lnTo>
                      <a:pt x="247" y="309"/>
                    </a:lnTo>
                    <a:lnTo>
                      <a:pt x="247" y="309"/>
                    </a:lnTo>
                    <a:lnTo>
                      <a:pt x="264" y="291"/>
                    </a:lnTo>
                    <a:lnTo>
                      <a:pt x="291" y="291"/>
                    </a:lnTo>
                    <a:lnTo>
                      <a:pt x="291" y="291"/>
                    </a:lnTo>
                    <a:lnTo>
                      <a:pt x="308" y="282"/>
                    </a:lnTo>
                    <a:lnTo>
                      <a:pt x="326" y="273"/>
                    </a:lnTo>
                    <a:lnTo>
                      <a:pt x="353" y="247"/>
                    </a:lnTo>
                    <a:lnTo>
                      <a:pt x="361" y="212"/>
                    </a:lnTo>
                    <a:lnTo>
                      <a:pt x="370" y="167"/>
                    </a:lnTo>
                    <a:lnTo>
                      <a:pt x="370" y="167"/>
                    </a:lnTo>
                    <a:lnTo>
                      <a:pt x="379" y="150"/>
                    </a:lnTo>
                    <a:lnTo>
                      <a:pt x="379" y="150"/>
                    </a:lnTo>
                    <a:lnTo>
                      <a:pt x="379" y="123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44" y="106"/>
                    </a:lnTo>
                    <a:lnTo>
                      <a:pt x="317" y="115"/>
                    </a:lnTo>
                    <a:lnTo>
                      <a:pt x="317" y="115"/>
                    </a:lnTo>
                    <a:lnTo>
                      <a:pt x="317" y="132"/>
                    </a:lnTo>
                    <a:lnTo>
                      <a:pt x="317" y="132"/>
                    </a:lnTo>
                    <a:lnTo>
                      <a:pt x="291" y="132"/>
                    </a:lnTo>
                    <a:lnTo>
                      <a:pt x="291" y="132"/>
                    </a:lnTo>
                    <a:lnTo>
                      <a:pt x="273" y="132"/>
                    </a:lnTo>
                    <a:lnTo>
                      <a:pt x="264" y="123"/>
                    </a:lnTo>
                    <a:lnTo>
                      <a:pt x="264" y="123"/>
                    </a:lnTo>
                    <a:lnTo>
                      <a:pt x="282" y="115"/>
                    </a:lnTo>
                    <a:lnTo>
                      <a:pt x="282" y="115"/>
                    </a:lnTo>
                    <a:lnTo>
                      <a:pt x="317" y="106"/>
                    </a:lnTo>
                    <a:lnTo>
                      <a:pt x="335" y="79"/>
                    </a:lnTo>
                    <a:lnTo>
                      <a:pt x="335" y="79"/>
                    </a:lnTo>
                    <a:lnTo>
                      <a:pt x="344" y="70"/>
                    </a:lnTo>
                    <a:lnTo>
                      <a:pt x="335" y="53"/>
                    </a:lnTo>
                    <a:lnTo>
                      <a:pt x="335" y="53"/>
                    </a:lnTo>
                    <a:lnTo>
                      <a:pt x="326" y="44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0" y="26"/>
                    </a:lnTo>
                    <a:lnTo>
                      <a:pt x="300" y="26"/>
                    </a:lnTo>
                    <a:lnTo>
                      <a:pt x="300" y="17"/>
                    </a:lnTo>
                    <a:lnTo>
                      <a:pt x="300" y="9"/>
                    </a:lnTo>
                    <a:lnTo>
                      <a:pt x="300" y="9"/>
                    </a:lnTo>
                    <a:lnTo>
                      <a:pt x="291" y="0"/>
                    </a:lnTo>
                    <a:lnTo>
                      <a:pt x="273" y="0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03" y="17"/>
                    </a:lnTo>
                    <a:lnTo>
                      <a:pt x="194" y="35"/>
                    </a:lnTo>
                    <a:lnTo>
                      <a:pt x="194" y="35"/>
                    </a:lnTo>
                    <a:lnTo>
                      <a:pt x="194" y="44"/>
                    </a:lnTo>
                    <a:lnTo>
                      <a:pt x="194" y="44"/>
                    </a:lnTo>
                    <a:lnTo>
                      <a:pt x="185" y="44"/>
                    </a:lnTo>
                    <a:lnTo>
                      <a:pt x="185" y="44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97" y="44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0" y="88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105" y="115"/>
                    </a:lnTo>
                    <a:lnTo>
                      <a:pt x="123" y="115"/>
                    </a:lnTo>
                    <a:lnTo>
                      <a:pt x="123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32" y="132"/>
                    </a:lnTo>
                    <a:lnTo>
                      <a:pt x="132" y="132"/>
                    </a:lnTo>
                    <a:lnTo>
                      <a:pt x="114" y="150"/>
                    </a:lnTo>
                    <a:lnTo>
                      <a:pt x="114" y="150"/>
                    </a:lnTo>
                    <a:lnTo>
                      <a:pt x="105" y="150"/>
                    </a:lnTo>
                    <a:lnTo>
                      <a:pt x="88" y="141"/>
                    </a:lnTo>
                    <a:lnTo>
                      <a:pt x="88" y="141"/>
                    </a:lnTo>
                    <a:lnTo>
                      <a:pt x="70" y="123"/>
                    </a:lnTo>
                    <a:lnTo>
                      <a:pt x="53" y="115"/>
                    </a:lnTo>
                    <a:lnTo>
                      <a:pt x="35" y="123"/>
                    </a:lnTo>
                    <a:lnTo>
                      <a:pt x="35" y="123"/>
                    </a:lnTo>
                    <a:lnTo>
                      <a:pt x="8" y="132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8" y="167"/>
                    </a:lnTo>
                    <a:lnTo>
                      <a:pt x="17" y="194"/>
                    </a:lnTo>
                    <a:lnTo>
                      <a:pt x="44" y="212"/>
                    </a:lnTo>
                    <a:lnTo>
                      <a:pt x="70" y="22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" name="Freeform 7">
                <a:extLst>
                  <a:ext uri="{FF2B5EF4-FFF2-40B4-BE49-F238E27FC236}">
                    <a16:creationId xmlns:a16="http://schemas.microsoft.com/office/drawing/2014/main" id="{244C21A7-6729-F44D-9CD2-425948810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2825" y="2052638"/>
                <a:ext cx="31750" cy="25400"/>
              </a:xfrm>
              <a:custGeom>
                <a:avLst/>
                <a:gdLst>
                  <a:gd name="T0" fmla="*/ 35 w 89"/>
                  <a:gd name="T1" fmla="*/ 0 h 71"/>
                  <a:gd name="T2" fmla="*/ 35 w 89"/>
                  <a:gd name="T3" fmla="*/ 0 h 71"/>
                  <a:gd name="T4" fmla="*/ 18 w 89"/>
                  <a:gd name="T5" fmla="*/ 8 h 71"/>
                  <a:gd name="T6" fmla="*/ 0 w 89"/>
                  <a:gd name="T7" fmla="*/ 26 h 71"/>
                  <a:gd name="T8" fmla="*/ 0 w 89"/>
                  <a:gd name="T9" fmla="*/ 26 h 71"/>
                  <a:gd name="T10" fmla="*/ 0 w 89"/>
                  <a:gd name="T11" fmla="*/ 44 h 71"/>
                  <a:gd name="T12" fmla="*/ 9 w 89"/>
                  <a:gd name="T13" fmla="*/ 61 h 71"/>
                  <a:gd name="T14" fmla="*/ 9 w 89"/>
                  <a:gd name="T15" fmla="*/ 61 h 71"/>
                  <a:gd name="T16" fmla="*/ 44 w 89"/>
                  <a:gd name="T17" fmla="*/ 70 h 71"/>
                  <a:gd name="T18" fmla="*/ 44 w 89"/>
                  <a:gd name="T19" fmla="*/ 70 h 71"/>
                  <a:gd name="T20" fmla="*/ 62 w 89"/>
                  <a:gd name="T21" fmla="*/ 70 h 71"/>
                  <a:gd name="T22" fmla="*/ 79 w 89"/>
                  <a:gd name="T23" fmla="*/ 61 h 71"/>
                  <a:gd name="T24" fmla="*/ 79 w 89"/>
                  <a:gd name="T25" fmla="*/ 61 h 71"/>
                  <a:gd name="T26" fmla="*/ 79 w 89"/>
                  <a:gd name="T27" fmla="*/ 61 h 71"/>
                  <a:gd name="T28" fmla="*/ 79 w 89"/>
                  <a:gd name="T29" fmla="*/ 61 h 71"/>
                  <a:gd name="T30" fmla="*/ 88 w 89"/>
                  <a:gd name="T31" fmla="*/ 44 h 71"/>
                  <a:gd name="T32" fmla="*/ 79 w 89"/>
                  <a:gd name="T33" fmla="*/ 26 h 71"/>
                  <a:gd name="T34" fmla="*/ 79 w 89"/>
                  <a:gd name="T35" fmla="*/ 26 h 71"/>
                  <a:gd name="T36" fmla="*/ 62 w 89"/>
                  <a:gd name="T37" fmla="*/ 8 h 71"/>
                  <a:gd name="T38" fmla="*/ 35 w 89"/>
                  <a:gd name="T3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9" h="71">
                    <a:moveTo>
                      <a:pt x="35" y="0"/>
                    </a:moveTo>
                    <a:lnTo>
                      <a:pt x="35" y="0"/>
                    </a:lnTo>
                    <a:lnTo>
                      <a:pt x="18" y="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62" y="70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88" y="44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62" y="8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" name="Freeform 8">
                <a:extLst>
                  <a:ext uri="{FF2B5EF4-FFF2-40B4-BE49-F238E27FC236}">
                    <a16:creationId xmlns:a16="http://schemas.microsoft.com/office/drawing/2014/main" id="{53B90462-4B73-A046-ABE8-0BF46CA55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575" y="1711325"/>
                <a:ext cx="733425" cy="387350"/>
              </a:xfrm>
              <a:custGeom>
                <a:avLst/>
                <a:gdLst>
                  <a:gd name="T0" fmla="*/ 185 w 2039"/>
                  <a:gd name="T1" fmla="*/ 521 h 1078"/>
                  <a:gd name="T2" fmla="*/ 150 w 2039"/>
                  <a:gd name="T3" fmla="*/ 574 h 1078"/>
                  <a:gd name="T4" fmla="*/ 344 w 2039"/>
                  <a:gd name="T5" fmla="*/ 671 h 1078"/>
                  <a:gd name="T6" fmla="*/ 503 w 2039"/>
                  <a:gd name="T7" fmla="*/ 600 h 1078"/>
                  <a:gd name="T8" fmla="*/ 529 w 2039"/>
                  <a:gd name="T9" fmla="*/ 671 h 1078"/>
                  <a:gd name="T10" fmla="*/ 529 w 2039"/>
                  <a:gd name="T11" fmla="*/ 750 h 1078"/>
                  <a:gd name="T12" fmla="*/ 397 w 2039"/>
                  <a:gd name="T13" fmla="*/ 839 h 1078"/>
                  <a:gd name="T14" fmla="*/ 194 w 2039"/>
                  <a:gd name="T15" fmla="*/ 803 h 1078"/>
                  <a:gd name="T16" fmla="*/ 35 w 2039"/>
                  <a:gd name="T17" fmla="*/ 847 h 1078"/>
                  <a:gd name="T18" fmla="*/ 256 w 2039"/>
                  <a:gd name="T19" fmla="*/ 936 h 1078"/>
                  <a:gd name="T20" fmla="*/ 309 w 2039"/>
                  <a:gd name="T21" fmla="*/ 1042 h 1078"/>
                  <a:gd name="T22" fmla="*/ 459 w 2039"/>
                  <a:gd name="T23" fmla="*/ 1042 h 1078"/>
                  <a:gd name="T24" fmla="*/ 759 w 2039"/>
                  <a:gd name="T25" fmla="*/ 1050 h 1078"/>
                  <a:gd name="T26" fmla="*/ 988 w 2039"/>
                  <a:gd name="T27" fmla="*/ 989 h 1078"/>
                  <a:gd name="T28" fmla="*/ 653 w 2039"/>
                  <a:gd name="T29" fmla="*/ 927 h 1078"/>
                  <a:gd name="T30" fmla="*/ 450 w 2039"/>
                  <a:gd name="T31" fmla="*/ 918 h 1078"/>
                  <a:gd name="T32" fmla="*/ 441 w 2039"/>
                  <a:gd name="T33" fmla="*/ 865 h 1078"/>
                  <a:gd name="T34" fmla="*/ 679 w 2039"/>
                  <a:gd name="T35" fmla="*/ 874 h 1078"/>
                  <a:gd name="T36" fmla="*/ 882 w 2039"/>
                  <a:gd name="T37" fmla="*/ 874 h 1078"/>
                  <a:gd name="T38" fmla="*/ 1085 w 2039"/>
                  <a:gd name="T39" fmla="*/ 830 h 1078"/>
                  <a:gd name="T40" fmla="*/ 997 w 2039"/>
                  <a:gd name="T41" fmla="*/ 768 h 1078"/>
                  <a:gd name="T42" fmla="*/ 1059 w 2039"/>
                  <a:gd name="T43" fmla="*/ 680 h 1078"/>
                  <a:gd name="T44" fmla="*/ 1271 w 2039"/>
                  <a:gd name="T45" fmla="*/ 565 h 1078"/>
                  <a:gd name="T46" fmla="*/ 1306 w 2039"/>
                  <a:gd name="T47" fmla="*/ 503 h 1078"/>
                  <a:gd name="T48" fmla="*/ 1421 w 2039"/>
                  <a:gd name="T49" fmla="*/ 468 h 1078"/>
                  <a:gd name="T50" fmla="*/ 1641 w 2039"/>
                  <a:gd name="T51" fmla="*/ 335 h 1078"/>
                  <a:gd name="T52" fmla="*/ 1818 w 2039"/>
                  <a:gd name="T53" fmla="*/ 221 h 1078"/>
                  <a:gd name="T54" fmla="*/ 1976 w 2039"/>
                  <a:gd name="T55" fmla="*/ 88 h 1078"/>
                  <a:gd name="T56" fmla="*/ 1835 w 2039"/>
                  <a:gd name="T57" fmla="*/ 44 h 1078"/>
                  <a:gd name="T58" fmla="*/ 1729 w 2039"/>
                  <a:gd name="T59" fmla="*/ 26 h 1078"/>
                  <a:gd name="T60" fmla="*/ 1447 w 2039"/>
                  <a:gd name="T61" fmla="*/ 18 h 1078"/>
                  <a:gd name="T62" fmla="*/ 1297 w 2039"/>
                  <a:gd name="T63" fmla="*/ 26 h 1078"/>
                  <a:gd name="T64" fmla="*/ 1094 w 2039"/>
                  <a:gd name="T65" fmla="*/ 35 h 1078"/>
                  <a:gd name="T66" fmla="*/ 944 w 2039"/>
                  <a:gd name="T67" fmla="*/ 53 h 1078"/>
                  <a:gd name="T68" fmla="*/ 812 w 2039"/>
                  <a:gd name="T69" fmla="*/ 79 h 1078"/>
                  <a:gd name="T70" fmla="*/ 715 w 2039"/>
                  <a:gd name="T71" fmla="*/ 97 h 1078"/>
                  <a:gd name="T72" fmla="*/ 565 w 2039"/>
                  <a:gd name="T73" fmla="*/ 124 h 1078"/>
                  <a:gd name="T74" fmla="*/ 538 w 2039"/>
                  <a:gd name="T75" fmla="*/ 150 h 1078"/>
                  <a:gd name="T76" fmla="*/ 291 w 2039"/>
                  <a:gd name="T77" fmla="*/ 185 h 1078"/>
                  <a:gd name="T78" fmla="*/ 335 w 2039"/>
                  <a:gd name="T79" fmla="*/ 238 h 1078"/>
                  <a:gd name="T80" fmla="*/ 415 w 2039"/>
                  <a:gd name="T81" fmla="*/ 309 h 1078"/>
                  <a:gd name="T82" fmla="*/ 574 w 2039"/>
                  <a:gd name="T83" fmla="*/ 327 h 1078"/>
                  <a:gd name="T84" fmla="*/ 591 w 2039"/>
                  <a:gd name="T85" fmla="*/ 371 h 1078"/>
                  <a:gd name="T86" fmla="*/ 538 w 2039"/>
                  <a:gd name="T87" fmla="*/ 406 h 1078"/>
                  <a:gd name="T88" fmla="*/ 468 w 2039"/>
                  <a:gd name="T89" fmla="*/ 388 h 1078"/>
                  <a:gd name="T90" fmla="*/ 265 w 2039"/>
                  <a:gd name="T91" fmla="*/ 265 h 1078"/>
                  <a:gd name="T92" fmla="*/ 150 w 2039"/>
                  <a:gd name="T93" fmla="*/ 274 h 1078"/>
                  <a:gd name="T94" fmla="*/ 53 w 2039"/>
                  <a:gd name="T95" fmla="*/ 335 h 1078"/>
                  <a:gd name="T96" fmla="*/ 62 w 2039"/>
                  <a:gd name="T97" fmla="*/ 406 h 1078"/>
                  <a:gd name="T98" fmla="*/ 988 w 2039"/>
                  <a:gd name="T99" fmla="*/ 318 h 1078"/>
                  <a:gd name="T100" fmla="*/ 856 w 2039"/>
                  <a:gd name="T101" fmla="*/ 759 h 1078"/>
                  <a:gd name="T102" fmla="*/ 882 w 2039"/>
                  <a:gd name="T103" fmla="*/ 759 h 1078"/>
                  <a:gd name="T104" fmla="*/ 794 w 2039"/>
                  <a:gd name="T105" fmla="*/ 362 h 1078"/>
                  <a:gd name="T106" fmla="*/ 812 w 2039"/>
                  <a:gd name="T107" fmla="*/ 433 h 1078"/>
                  <a:gd name="T108" fmla="*/ 609 w 2039"/>
                  <a:gd name="T109" fmla="*/ 547 h 1078"/>
                  <a:gd name="T110" fmla="*/ 662 w 2039"/>
                  <a:gd name="T111" fmla="*/ 556 h 1078"/>
                  <a:gd name="T112" fmla="*/ 635 w 2039"/>
                  <a:gd name="T113" fmla="*/ 662 h 1078"/>
                  <a:gd name="T114" fmla="*/ 688 w 2039"/>
                  <a:gd name="T115" fmla="*/ 741 h 1078"/>
                  <a:gd name="T116" fmla="*/ 635 w 2039"/>
                  <a:gd name="T117" fmla="*/ 653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39" h="1078">
                    <a:moveTo>
                      <a:pt x="35" y="459"/>
                    </a:moveTo>
                    <a:lnTo>
                      <a:pt x="35" y="459"/>
                    </a:lnTo>
                    <a:lnTo>
                      <a:pt x="44" y="468"/>
                    </a:lnTo>
                    <a:lnTo>
                      <a:pt x="53" y="485"/>
                    </a:lnTo>
                    <a:lnTo>
                      <a:pt x="53" y="485"/>
                    </a:lnTo>
                    <a:lnTo>
                      <a:pt x="62" y="503"/>
                    </a:lnTo>
                    <a:lnTo>
                      <a:pt x="88" y="521"/>
                    </a:lnTo>
                    <a:lnTo>
                      <a:pt x="88" y="521"/>
                    </a:lnTo>
                    <a:lnTo>
                      <a:pt x="106" y="521"/>
                    </a:lnTo>
                    <a:lnTo>
                      <a:pt x="132" y="521"/>
                    </a:lnTo>
                    <a:lnTo>
                      <a:pt x="185" y="521"/>
                    </a:lnTo>
                    <a:lnTo>
                      <a:pt x="185" y="521"/>
                    </a:lnTo>
                    <a:lnTo>
                      <a:pt x="238" y="512"/>
                    </a:lnTo>
                    <a:lnTo>
                      <a:pt x="238" y="512"/>
                    </a:lnTo>
                    <a:lnTo>
                      <a:pt x="194" y="530"/>
                    </a:lnTo>
                    <a:lnTo>
                      <a:pt x="194" y="530"/>
                    </a:lnTo>
                    <a:lnTo>
                      <a:pt x="159" y="538"/>
                    </a:lnTo>
                    <a:lnTo>
                      <a:pt x="141" y="547"/>
                    </a:lnTo>
                    <a:lnTo>
                      <a:pt x="141" y="547"/>
                    </a:lnTo>
                    <a:lnTo>
                      <a:pt x="150" y="565"/>
                    </a:lnTo>
                    <a:lnTo>
                      <a:pt x="150" y="565"/>
                    </a:lnTo>
                    <a:lnTo>
                      <a:pt x="150" y="574"/>
                    </a:lnTo>
                    <a:lnTo>
                      <a:pt x="150" y="574"/>
                    </a:lnTo>
                    <a:lnTo>
                      <a:pt x="177" y="583"/>
                    </a:lnTo>
                    <a:lnTo>
                      <a:pt x="177" y="583"/>
                    </a:lnTo>
                    <a:lnTo>
                      <a:pt x="221" y="618"/>
                    </a:lnTo>
                    <a:lnTo>
                      <a:pt x="221" y="618"/>
                    </a:lnTo>
                    <a:lnTo>
                      <a:pt x="229" y="627"/>
                    </a:lnTo>
                    <a:lnTo>
                      <a:pt x="238" y="636"/>
                    </a:lnTo>
                    <a:lnTo>
                      <a:pt x="238" y="636"/>
                    </a:lnTo>
                    <a:lnTo>
                      <a:pt x="282" y="653"/>
                    </a:lnTo>
                    <a:lnTo>
                      <a:pt x="344" y="671"/>
                    </a:lnTo>
                    <a:lnTo>
                      <a:pt x="344" y="671"/>
                    </a:lnTo>
                    <a:lnTo>
                      <a:pt x="371" y="662"/>
                    </a:lnTo>
                    <a:lnTo>
                      <a:pt x="379" y="653"/>
                    </a:lnTo>
                    <a:lnTo>
                      <a:pt x="379" y="653"/>
                    </a:lnTo>
                    <a:lnTo>
                      <a:pt x="406" y="653"/>
                    </a:lnTo>
                    <a:lnTo>
                      <a:pt x="450" y="662"/>
                    </a:lnTo>
                    <a:lnTo>
                      <a:pt x="450" y="662"/>
                    </a:lnTo>
                    <a:lnTo>
                      <a:pt x="468" y="662"/>
                    </a:lnTo>
                    <a:lnTo>
                      <a:pt x="476" y="653"/>
                    </a:lnTo>
                    <a:lnTo>
                      <a:pt x="494" y="618"/>
                    </a:lnTo>
                    <a:lnTo>
                      <a:pt x="494" y="618"/>
                    </a:lnTo>
                    <a:lnTo>
                      <a:pt x="503" y="600"/>
                    </a:lnTo>
                    <a:lnTo>
                      <a:pt x="503" y="600"/>
                    </a:lnTo>
                    <a:lnTo>
                      <a:pt x="521" y="600"/>
                    </a:lnTo>
                    <a:lnTo>
                      <a:pt x="521" y="600"/>
                    </a:lnTo>
                    <a:lnTo>
                      <a:pt x="503" y="627"/>
                    </a:lnTo>
                    <a:lnTo>
                      <a:pt x="503" y="627"/>
                    </a:lnTo>
                    <a:lnTo>
                      <a:pt x="512" y="653"/>
                    </a:lnTo>
                    <a:lnTo>
                      <a:pt x="521" y="662"/>
                    </a:lnTo>
                    <a:lnTo>
                      <a:pt x="521" y="662"/>
                    </a:lnTo>
                    <a:lnTo>
                      <a:pt x="538" y="671"/>
                    </a:lnTo>
                    <a:lnTo>
                      <a:pt x="538" y="671"/>
                    </a:lnTo>
                    <a:lnTo>
                      <a:pt x="529" y="671"/>
                    </a:lnTo>
                    <a:lnTo>
                      <a:pt x="529" y="671"/>
                    </a:lnTo>
                    <a:lnTo>
                      <a:pt x="503" y="680"/>
                    </a:lnTo>
                    <a:lnTo>
                      <a:pt x="485" y="689"/>
                    </a:lnTo>
                    <a:lnTo>
                      <a:pt x="476" y="697"/>
                    </a:lnTo>
                    <a:lnTo>
                      <a:pt x="476" y="706"/>
                    </a:lnTo>
                    <a:lnTo>
                      <a:pt x="476" y="706"/>
                    </a:lnTo>
                    <a:lnTo>
                      <a:pt x="476" y="724"/>
                    </a:lnTo>
                    <a:lnTo>
                      <a:pt x="494" y="733"/>
                    </a:lnTo>
                    <a:lnTo>
                      <a:pt x="503" y="741"/>
                    </a:lnTo>
                    <a:lnTo>
                      <a:pt x="529" y="750"/>
                    </a:lnTo>
                    <a:lnTo>
                      <a:pt x="529" y="750"/>
                    </a:lnTo>
                    <a:lnTo>
                      <a:pt x="538" y="750"/>
                    </a:lnTo>
                    <a:lnTo>
                      <a:pt x="538" y="750"/>
                    </a:lnTo>
                    <a:lnTo>
                      <a:pt x="521" y="759"/>
                    </a:lnTo>
                    <a:lnTo>
                      <a:pt x="521" y="759"/>
                    </a:lnTo>
                    <a:lnTo>
                      <a:pt x="494" y="759"/>
                    </a:lnTo>
                    <a:lnTo>
                      <a:pt x="450" y="768"/>
                    </a:lnTo>
                    <a:lnTo>
                      <a:pt x="415" y="786"/>
                    </a:lnTo>
                    <a:lnTo>
                      <a:pt x="388" y="803"/>
                    </a:lnTo>
                    <a:lnTo>
                      <a:pt x="388" y="803"/>
                    </a:lnTo>
                    <a:lnTo>
                      <a:pt x="388" y="821"/>
                    </a:lnTo>
                    <a:lnTo>
                      <a:pt x="397" y="839"/>
                    </a:lnTo>
                    <a:lnTo>
                      <a:pt x="397" y="839"/>
                    </a:lnTo>
                    <a:lnTo>
                      <a:pt x="406" y="839"/>
                    </a:lnTo>
                    <a:lnTo>
                      <a:pt x="406" y="839"/>
                    </a:lnTo>
                    <a:lnTo>
                      <a:pt x="335" y="821"/>
                    </a:lnTo>
                    <a:lnTo>
                      <a:pt x="300" y="821"/>
                    </a:lnTo>
                    <a:lnTo>
                      <a:pt x="274" y="821"/>
                    </a:lnTo>
                    <a:lnTo>
                      <a:pt x="274" y="821"/>
                    </a:lnTo>
                    <a:lnTo>
                      <a:pt x="256" y="821"/>
                    </a:lnTo>
                    <a:lnTo>
                      <a:pt x="229" y="821"/>
                    </a:lnTo>
                    <a:lnTo>
                      <a:pt x="194" y="803"/>
                    </a:lnTo>
                    <a:lnTo>
                      <a:pt x="194" y="803"/>
                    </a:lnTo>
                    <a:lnTo>
                      <a:pt x="168" y="786"/>
                    </a:lnTo>
                    <a:lnTo>
                      <a:pt x="168" y="786"/>
                    </a:lnTo>
                    <a:lnTo>
                      <a:pt x="124" y="777"/>
                    </a:lnTo>
                    <a:lnTo>
                      <a:pt x="79" y="777"/>
                    </a:lnTo>
                    <a:lnTo>
                      <a:pt x="35" y="777"/>
                    </a:lnTo>
                    <a:lnTo>
                      <a:pt x="9" y="794"/>
                    </a:lnTo>
                    <a:lnTo>
                      <a:pt x="9" y="794"/>
                    </a:lnTo>
                    <a:lnTo>
                      <a:pt x="0" y="812"/>
                    </a:lnTo>
                    <a:lnTo>
                      <a:pt x="9" y="821"/>
                    </a:lnTo>
                    <a:lnTo>
                      <a:pt x="9" y="821"/>
                    </a:lnTo>
                    <a:lnTo>
                      <a:pt x="35" y="847"/>
                    </a:lnTo>
                    <a:lnTo>
                      <a:pt x="79" y="865"/>
                    </a:lnTo>
                    <a:lnTo>
                      <a:pt x="132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85" y="883"/>
                    </a:lnTo>
                    <a:lnTo>
                      <a:pt x="203" y="874"/>
                    </a:lnTo>
                    <a:lnTo>
                      <a:pt x="203" y="874"/>
                    </a:lnTo>
                    <a:lnTo>
                      <a:pt x="212" y="883"/>
                    </a:lnTo>
                    <a:lnTo>
                      <a:pt x="256" y="936"/>
                    </a:lnTo>
                    <a:lnTo>
                      <a:pt x="256" y="936"/>
                    </a:lnTo>
                    <a:lnTo>
                      <a:pt x="265" y="936"/>
                    </a:lnTo>
                    <a:lnTo>
                      <a:pt x="256" y="945"/>
                    </a:lnTo>
                    <a:lnTo>
                      <a:pt x="256" y="945"/>
                    </a:lnTo>
                    <a:lnTo>
                      <a:pt x="256" y="971"/>
                    </a:lnTo>
                    <a:lnTo>
                      <a:pt x="256" y="1006"/>
                    </a:lnTo>
                    <a:lnTo>
                      <a:pt x="256" y="1006"/>
                    </a:lnTo>
                    <a:lnTo>
                      <a:pt x="274" y="1033"/>
                    </a:lnTo>
                    <a:lnTo>
                      <a:pt x="282" y="1042"/>
                    </a:lnTo>
                    <a:lnTo>
                      <a:pt x="309" y="1042"/>
                    </a:lnTo>
                    <a:lnTo>
                      <a:pt x="309" y="1042"/>
                    </a:lnTo>
                    <a:lnTo>
                      <a:pt x="326" y="1050"/>
                    </a:lnTo>
                    <a:lnTo>
                      <a:pt x="326" y="1050"/>
                    </a:lnTo>
                    <a:lnTo>
                      <a:pt x="353" y="1059"/>
                    </a:lnTo>
                    <a:lnTo>
                      <a:pt x="379" y="1068"/>
                    </a:lnTo>
                    <a:lnTo>
                      <a:pt x="415" y="1077"/>
                    </a:lnTo>
                    <a:lnTo>
                      <a:pt x="432" y="1059"/>
                    </a:lnTo>
                    <a:lnTo>
                      <a:pt x="432" y="1059"/>
                    </a:lnTo>
                    <a:lnTo>
                      <a:pt x="450" y="1050"/>
                    </a:lnTo>
                    <a:lnTo>
                      <a:pt x="450" y="1050"/>
                    </a:lnTo>
                    <a:lnTo>
                      <a:pt x="459" y="1042"/>
                    </a:lnTo>
                    <a:lnTo>
                      <a:pt x="459" y="1042"/>
                    </a:lnTo>
                    <a:lnTo>
                      <a:pt x="476" y="1059"/>
                    </a:lnTo>
                    <a:lnTo>
                      <a:pt x="521" y="1077"/>
                    </a:lnTo>
                    <a:lnTo>
                      <a:pt x="574" y="1077"/>
                    </a:lnTo>
                    <a:lnTo>
                      <a:pt x="653" y="1077"/>
                    </a:lnTo>
                    <a:lnTo>
                      <a:pt x="653" y="1077"/>
                    </a:lnTo>
                    <a:lnTo>
                      <a:pt x="671" y="1077"/>
                    </a:lnTo>
                    <a:lnTo>
                      <a:pt x="671" y="1077"/>
                    </a:lnTo>
                    <a:lnTo>
                      <a:pt x="706" y="1077"/>
                    </a:lnTo>
                    <a:lnTo>
                      <a:pt x="732" y="1068"/>
                    </a:lnTo>
                    <a:lnTo>
                      <a:pt x="759" y="1050"/>
                    </a:lnTo>
                    <a:lnTo>
                      <a:pt x="759" y="1050"/>
                    </a:lnTo>
                    <a:lnTo>
                      <a:pt x="768" y="1042"/>
                    </a:lnTo>
                    <a:lnTo>
                      <a:pt x="768" y="1042"/>
                    </a:lnTo>
                    <a:lnTo>
                      <a:pt x="768" y="1050"/>
                    </a:lnTo>
                    <a:lnTo>
                      <a:pt x="768" y="1050"/>
                    </a:lnTo>
                    <a:lnTo>
                      <a:pt x="803" y="1059"/>
                    </a:lnTo>
                    <a:lnTo>
                      <a:pt x="847" y="1068"/>
                    </a:lnTo>
                    <a:lnTo>
                      <a:pt x="926" y="1068"/>
                    </a:lnTo>
                    <a:lnTo>
                      <a:pt x="926" y="1068"/>
                    </a:lnTo>
                    <a:lnTo>
                      <a:pt x="953" y="1050"/>
                    </a:lnTo>
                    <a:lnTo>
                      <a:pt x="979" y="1024"/>
                    </a:lnTo>
                    <a:lnTo>
                      <a:pt x="988" y="989"/>
                    </a:lnTo>
                    <a:lnTo>
                      <a:pt x="988" y="962"/>
                    </a:lnTo>
                    <a:lnTo>
                      <a:pt x="988" y="962"/>
                    </a:lnTo>
                    <a:lnTo>
                      <a:pt x="979" y="953"/>
                    </a:lnTo>
                    <a:lnTo>
                      <a:pt x="971" y="945"/>
                    </a:lnTo>
                    <a:lnTo>
                      <a:pt x="971" y="945"/>
                    </a:lnTo>
                    <a:lnTo>
                      <a:pt x="909" y="927"/>
                    </a:lnTo>
                    <a:lnTo>
                      <a:pt x="812" y="918"/>
                    </a:lnTo>
                    <a:lnTo>
                      <a:pt x="715" y="918"/>
                    </a:lnTo>
                    <a:lnTo>
                      <a:pt x="679" y="927"/>
                    </a:lnTo>
                    <a:lnTo>
                      <a:pt x="653" y="927"/>
                    </a:lnTo>
                    <a:lnTo>
                      <a:pt x="653" y="927"/>
                    </a:lnTo>
                    <a:lnTo>
                      <a:pt x="635" y="936"/>
                    </a:lnTo>
                    <a:lnTo>
                      <a:pt x="618" y="936"/>
                    </a:lnTo>
                    <a:lnTo>
                      <a:pt x="574" y="936"/>
                    </a:lnTo>
                    <a:lnTo>
                      <a:pt x="574" y="936"/>
                    </a:lnTo>
                    <a:lnTo>
                      <a:pt x="529" y="936"/>
                    </a:lnTo>
                    <a:lnTo>
                      <a:pt x="494" y="936"/>
                    </a:lnTo>
                    <a:lnTo>
                      <a:pt x="494" y="936"/>
                    </a:lnTo>
                    <a:lnTo>
                      <a:pt x="485" y="945"/>
                    </a:lnTo>
                    <a:lnTo>
                      <a:pt x="476" y="936"/>
                    </a:lnTo>
                    <a:lnTo>
                      <a:pt x="476" y="936"/>
                    </a:lnTo>
                    <a:lnTo>
                      <a:pt x="450" y="918"/>
                    </a:lnTo>
                    <a:lnTo>
                      <a:pt x="415" y="909"/>
                    </a:lnTo>
                    <a:lnTo>
                      <a:pt x="415" y="909"/>
                    </a:lnTo>
                    <a:lnTo>
                      <a:pt x="406" y="909"/>
                    </a:lnTo>
                    <a:lnTo>
                      <a:pt x="406" y="909"/>
                    </a:lnTo>
                    <a:lnTo>
                      <a:pt x="415" y="900"/>
                    </a:lnTo>
                    <a:lnTo>
                      <a:pt x="415" y="900"/>
                    </a:lnTo>
                    <a:lnTo>
                      <a:pt x="432" y="883"/>
                    </a:lnTo>
                    <a:lnTo>
                      <a:pt x="432" y="883"/>
                    </a:lnTo>
                    <a:lnTo>
                      <a:pt x="441" y="874"/>
                    </a:lnTo>
                    <a:lnTo>
                      <a:pt x="441" y="865"/>
                    </a:lnTo>
                    <a:lnTo>
                      <a:pt x="441" y="865"/>
                    </a:lnTo>
                    <a:lnTo>
                      <a:pt x="415" y="847"/>
                    </a:lnTo>
                    <a:lnTo>
                      <a:pt x="415" y="847"/>
                    </a:lnTo>
                    <a:lnTo>
                      <a:pt x="468" y="856"/>
                    </a:lnTo>
                    <a:lnTo>
                      <a:pt x="521" y="856"/>
                    </a:lnTo>
                    <a:lnTo>
                      <a:pt x="521" y="856"/>
                    </a:lnTo>
                    <a:lnTo>
                      <a:pt x="556" y="856"/>
                    </a:lnTo>
                    <a:lnTo>
                      <a:pt x="582" y="856"/>
                    </a:lnTo>
                    <a:lnTo>
                      <a:pt x="582" y="856"/>
                    </a:lnTo>
                    <a:lnTo>
                      <a:pt x="609" y="874"/>
                    </a:lnTo>
                    <a:lnTo>
                      <a:pt x="644" y="874"/>
                    </a:lnTo>
                    <a:lnTo>
                      <a:pt x="679" y="874"/>
                    </a:lnTo>
                    <a:lnTo>
                      <a:pt x="706" y="856"/>
                    </a:lnTo>
                    <a:lnTo>
                      <a:pt x="706" y="856"/>
                    </a:lnTo>
                    <a:lnTo>
                      <a:pt x="715" y="847"/>
                    </a:lnTo>
                    <a:lnTo>
                      <a:pt x="724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803" y="847"/>
                    </a:lnTo>
                    <a:lnTo>
                      <a:pt x="803" y="847"/>
                    </a:lnTo>
                    <a:lnTo>
                      <a:pt x="856" y="856"/>
                    </a:lnTo>
                    <a:lnTo>
                      <a:pt x="882" y="874"/>
                    </a:lnTo>
                    <a:lnTo>
                      <a:pt x="882" y="874"/>
                    </a:lnTo>
                    <a:lnTo>
                      <a:pt x="900" y="883"/>
                    </a:lnTo>
                    <a:lnTo>
                      <a:pt x="926" y="892"/>
                    </a:lnTo>
                    <a:lnTo>
                      <a:pt x="926" y="892"/>
                    </a:lnTo>
                    <a:lnTo>
                      <a:pt x="953" y="883"/>
                    </a:lnTo>
                    <a:lnTo>
                      <a:pt x="988" y="865"/>
                    </a:lnTo>
                    <a:lnTo>
                      <a:pt x="988" y="865"/>
                    </a:lnTo>
                    <a:lnTo>
                      <a:pt x="1015" y="856"/>
                    </a:lnTo>
                    <a:lnTo>
                      <a:pt x="1041" y="847"/>
                    </a:lnTo>
                    <a:lnTo>
                      <a:pt x="1041" y="847"/>
                    </a:lnTo>
                    <a:lnTo>
                      <a:pt x="1068" y="847"/>
                    </a:lnTo>
                    <a:lnTo>
                      <a:pt x="1085" y="830"/>
                    </a:lnTo>
                    <a:lnTo>
                      <a:pt x="1085" y="830"/>
                    </a:lnTo>
                    <a:lnTo>
                      <a:pt x="1085" y="812"/>
                    </a:lnTo>
                    <a:lnTo>
                      <a:pt x="1076" y="777"/>
                    </a:lnTo>
                    <a:lnTo>
                      <a:pt x="1076" y="777"/>
                    </a:lnTo>
                    <a:lnTo>
                      <a:pt x="1068" y="768"/>
                    </a:lnTo>
                    <a:lnTo>
                      <a:pt x="1050" y="768"/>
                    </a:lnTo>
                    <a:lnTo>
                      <a:pt x="1015" y="777"/>
                    </a:lnTo>
                    <a:lnTo>
                      <a:pt x="1015" y="777"/>
                    </a:lnTo>
                    <a:lnTo>
                      <a:pt x="1006" y="777"/>
                    </a:lnTo>
                    <a:lnTo>
                      <a:pt x="1006" y="777"/>
                    </a:lnTo>
                    <a:lnTo>
                      <a:pt x="997" y="768"/>
                    </a:lnTo>
                    <a:lnTo>
                      <a:pt x="979" y="759"/>
                    </a:lnTo>
                    <a:lnTo>
                      <a:pt x="979" y="759"/>
                    </a:lnTo>
                    <a:lnTo>
                      <a:pt x="1032" y="741"/>
                    </a:lnTo>
                    <a:lnTo>
                      <a:pt x="1032" y="741"/>
                    </a:lnTo>
                    <a:lnTo>
                      <a:pt x="1050" y="741"/>
                    </a:lnTo>
                    <a:lnTo>
                      <a:pt x="1068" y="724"/>
                    </a:lnTo>
                    <a:lnTo>
                      <a:pt x="1068" y="724"/>
                    </a:lnTo>
                    <a:lnTo>
                      <a:pt x="1068" y="706"/>
                    </a:lnTo>
                    <a:lnTo>
                      <a:pt x="1059" y="689"/>
                    </a:lnTo>
                    <a:lnTo>
                      <a:pt x="1059" y="689"/>
                    </a:lnTo>
                    <a:lnTo>
                      <a:pt x="1059" y="680"/>
                    </a:lnTo>
                    <a:lnTo>
                      <a:pt x="1059" y="680"/>
                    </a:lnTo>
                    <a:lnTo>
                      <a:pt x="1103" y="689"/>
                    </a:lnTo>
                    <a:lnTo>
                      <a:pt x="1103" y="689"/>
                    </a:lnTo>
                    <a:lnTo>
                      <a:pt x="1147" y="689"/>
                    </a:lnTo>
                    <a:lnTo>
                      <a:pt x="1147" y="689"/>
                    </a:lnTo>
                    <a:lnTo>
                      <a:pt x="1165" y="680"/>
                    </a:lnTo>
                    <a:lnTo>
                      <a:pt x="1191" y="671"/>
                    </a:lnTo>
                    <a:lnTo>
                      <a:pt x="1226" y="644"/>
                    </a:lnTo>
                    <a:lnTo>
                      <a:pt x="1262" y="600"/>
                    </a:lnTo>
                    <a:lnTo>
                      <a:pt x="1271" y="565"/>
                    </a:lnTo>
                    <a:lnTo>
                      <a:pt x="1271" y="565"/>
                    </a:lnTo>
                    <a:lnTo>
                      <a:pt x="1271" y="547"/>
                    </a:lnTo>
                    <a:lnTo>
                      <a:pt x="1262" y="538"/>
                    </a:lnTo>
                    <a:lnTo>
                      <a:pt x="1262" y="538"/>
                    </a:lnTo>
                    <a:lnTo>
                      <a:pt x="1244" y="530"/>
                    </a:lnTo>
                    <a:lnTo>
                      <a:pt x="1226" y="521"/>
                    </a:lnTo>
                    <a:lnTo>
                      <a:pt x="1182" y="521"/>
                    </a:lnTo>
                    <a:lnTo>
                      <a:pt x="1182" y="521"/>
                    </a:lnTo>
                    <a:lnTo>
                      <a:pt x="1235" y="512"/>
                    </a:lnTo>
                    <a:lnTo>
                      <a:pt x="1235" y="512"/>
                    </a:lnTo>
                    <a:lnTo>
                      <a:pt x="1279" y="512"/>
                    </a:lnTo>
                    <a:lnTo>
                      <a:pt x="1306" y="503"/>
                    </a:lnTo>
                    <a:lnTo>
                      <a:pt x="1306" y="503"/>
                    </a:lnTo>
                    <a:lnTo>
                      <a:pt x="1315" y="485"/>
                    </a:lnTo>
                    <a:lnTo>
                      <a:pt x="1315" y="468"/>
                    </a:lnTo>
                    <a:lnTo>
                      <a:pt x="1315" y="468"/>
                    </a:lnTo>
                    <a:lnTo>
                      <a:pt x="1315" y="459"/>
                    </a:lnTo>
                    <a:lnTo>
                      <a:pt x="1315" y="459"/>
                    </a:lnTo>
                    <a:lnTo>
                      <a:pt x="1341" y="468"/>
                    </a:lnTo>
                    <a:lnTo>
                      <a:pt x="1341" y="468"/>
                    </a:lnTo>
                    <a:lnTo>
                      <a:pt x="1376" y="468"/>
                    </a:lnTo>
                    <a:lnTo>
                      <a:pt x="1421" y="468"/>
                    </a:lnTo>
                    <a:lnTo>
                      <a:pt x="1421" y="468"/>
                    </a:lnTo>
                    <a:lnTo>
                      <a:pt x="1438" y="468"/>
                    </a:lnTo>
                    <a:lnTo>
                      <a:pt x="1447" y="450"/>
                    </a:lnTo>
                    <a:lnTo>
                      <a:pt x="1456" y="433"/>
                    </a:lnTo>
                    <a:lnTo>
                      <a:pt x="1456" y="433"/>
                    </a:lnTo>
                    <a:lnTo>
                      <a:pt x="1456" y="424"/>
                    </a:lnTo>
                    <a:lnTo>
                      <a:pt x="1456" y="424"/>
                    </a:lnTo>
                    <a:lnTo>
                      <a:pt x="1500" y="415"/>
                    </a:lnTo>
                    <a:lnTo>
                      <a:pt x="1571" y="371"/>
                    </a:lnTo>
                    <a:lnTo>
                      <a:pt x="1571" y="371"/>
                    </a:lnTo>
                    <a:lnTo>
                      <a:pt x="1641" y="335"/>
                    </a:lnTo>
                    <a:lnTo>
                      <a:pt x="1641" y="335"/>
                    </a:lnTo>
                    <a:lnTo>
                      <a:pt x="1712" y="300"/>
                    </a:lnTo>
                    <a:lnTo>
                      <a:pt x="1765" y="291"/>
                    </a:lnTo>
                    <a:lnTo>
                      <a:pt x="1765" y="291"/>
                    </a:lnTo>
                    <a:lnTo>
                      <a:pt x="1818" y="274"/>
                    </a:lnTo>
                    <a:lnTo>
                      <a:pt x="1826" y="265"/>
                    </a:lnTo>
                    <a:lnTo>
                      <a:pt x="1835" y="247"/>
                    </a:lnTo>
                    <a:lnTo>
                      <a:pt x="1835" y="247"/>
                    </a:lnTo>
                    <a:lnTo>
                      <a:pt x="1826" y="229"/>
                    </a:lnTo>
                    <a:lnTo>
                      <a:pt x="1826" y="229"/>
                    </a:lnTo>
                    <a:lnTo>
                      <a:pt x="1818" y="221"/>
                    </a:lnTo>
                    <a:lnTo>
                      <a:pt x="1818" y="221"/>
                    </a:lnTo>
                    <a:lnTo>
                      <a:pt x="1879" y="203"/>
                    </a:lnTo>
                    <a:lnTo>
                      <a:pt x="1968" y="168"/>
                    </a:lnTo>
                    <a:lnTo>
                      <a:pt x="1968" y="168"/>
                    </a:lnTo>
                    <a:lnTo>
                      <a:pt x="2021" y="132"/>
                    </a:lnTo>
                    <a:lnTo>
                      <a:pt x="2029" y="124"/>
                    </a:lnTo>
                    <a:lnTo>
                      <a:pt x="2038" y="106"/>
                    </a:lnTo>
                    <a:lnTo>
                      <a:pt x="2038" y="106"/>
                    </a:lnTo>
                    <a:lnTo>
                      <a:pt x="2029" y="97"/>
                    </a:lnTo>
                    <a:lnTo>
                      <a:pt x="2012" y="88"/>
                    </a:lnTo>
                    <a:lnTo>
                      <a:pt x="1976" y="88"/>
                    </a:lnTo>
                    <a:lnTo>
                      <a:pt x="1976" y="88"/>
                    </a:lnTo>
                    <a:lnTo>
                      <a:pt x="1932" y="97"/>
                    </a:lnTo>
                    <a:lnTo>
                      <a:pt x="1906" y="79"/>
                    </a:lnTo>
                    <a:lnTo>
                      <a:pt x="1906" y="79"/>
                    </a:lnTo>
                    <a:lnTo>
                      <a:pt x="1897" y="71"/>
                    </a:lnTo>
                    <a:lnTo>
                      <a:pt x="1897" y="71"/>
                    </a:lnTo>
                    <a:lnTo>
                      <a:pt x="1897" y="53"/>
                    </a:lnTo>
                    <a:lnTo>
                      <a:pt x="1897" y="53"/>
                    </a:lnTo>
                    <a:lnTo>
                      <a:pt x="1879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26" y="44"/>
                    </a:lnTo>
                    <a:lnTo>
                      <a:pt x="1826" y="44"/>
                    </a:lnTo>
                    <a:lnTo>
                      <a:pt x="1809" y="35"/>
                    </a:lnTo>
                    <a:lnTo>
                      <a:pt x="1791" y="35"/>
                    </a:lnTo>
                    <a:lnTo>
                      <a:pt x="1729" y="44"/>
                    </a:lnTo>
                    <a:lnTo>
                      <a:pt x="1729" y="44"/>
                    </a:lnTo>
                    <a:lnTo>
                      <a:pt x="1738" y="44"/>
                    </a:lnTo>
                    <a:lnTo>
                      <a:pt x="1738" y="35"/>
                    </a:lnTo>
                    <a:lnTo>
                      <a:pt x="1738" y="35"/>
                    </a:lnTo>
                    <a:lnTo>
                      <a:pt x="1729" y="26"/>
                    </a:lnTo>
                    <a:lnTo>
                      <a:pt x="1721" y="18"/>
                    </a:lnTo>
                    <a:lnTo>
                      <a:pt x="1668" y="18"/>
                    </a:lnTo>
                    <a:lnTo>
                      <a:pt x="1668" y="18"/>
                    </a:lnTo>
                    <a:lnTo>
                      <a:pt x="1588" y="18"/>
                    </a:lnTo>
                    <a:lnTo>
                      <a:pt x="1535" y="9"/>
                    </a:lnTo>
                    <a:lnTo>
                      <a:pt x="1535" y="9"/>
                    </a:lnTo>
                    <a:lnTo>
                      <a:pt x="1518" y="0"/>
                    </a:lnTo>
                    <a:lnTo>
                      <a:pt x="1500" y="0"/>
                    </a:lnTo>
                    <a:lnTo>
                      <a:pt x="1465" y="9"/>
                    </a:lnTo>
                    <a:lnTo>
                      <a:pt x="1465" y="9"/>
                    </a:lnTo>
                    <a:lnTo>
                      <a:pt x="1447" y="18"/>
                    </a:lnTo>
                    <a:lnTo>
                      <a:pt x="1438" y="18"/>
                    </a:lnTo>
                    <a:lnTo>
                      <a:pt x="1438" y="18"/>
                    </a:lnTo>
                    <a:lnTo>
                      <a:pt x="1412" y="0"/>
                    </a:lnTo>
                    <a:lnTo>
                      <a:pt x="1376" y="0"/>
                    </a:lnTo>
                    <a:lnTo>
                      <a:pt x="1350" y="0"/>
                    </a:lnTo>
                    <a:lnTo>
                      <a:pt x="1332" y="9"/>
                    </a:lnTo>
                    <a:lnTo>
                      <a:pt x="1332" y="9"/>
                    </a:lnTo>
                    <a:lnTo>
                      <a:pt x="1315" y="26"/>
                    </a:lnTo>
                    <a:lnTo>
                      <a:pt x="1315" y="35"/>
                    </a:lnTo>
                    <a:lnTo>
                      <a:pt x="1315" y="35"/>
                    </a:lnTo>
                    <a:lnTo>
                      <a:pt x="1297" y="26"/>
                    </a:lnTo>
                    <a:lnTo>
                      <a:pt x="1297" y="26"/>
                    </a:lnTo>
                    <a:lnTo>
                      <a:pt x="1279" y="18"/>
                    </a:lnTo>
                    <a:lnTo>
                      <a:pt x="1253" y="18"/>
                    </a:lnTo>
                    <a:lnTo>
                      <a:pt x="1209" y="18"/>
                    </a:lnTo>
                    <a:lnTo>
                      <a:pt x="1209" y="18"/>
                    </a:lnTo>
                    <a:lnTo>
                      <a:pt x="1182" y="18"/>
                    </a:lnTo>
                    <a:lnTo>
                      <a:pt x="1147" y="18"/>
                    </a:lnTo>
                    <a:lnTo>
                      <a:pt x="1147" y="18"/>
                    </a:lnTo>
                    <a:lnTo>
                      <a:pt x="1129" y="18"/>
                    </a:lnTo>
                    <a:lnTo>
                      <a:pt x="1112" y="26"/>
                    </a:lnTo>
                    <a:lnTo>
                      <a:pt x="1094" y="35"/>
                    </a:lnTo>
                    <a:lnTo>
                      <a:pt x="1094" y="35"/>
                    </a:lnTo>
                    <a:lnTo>
                      <a:pt x="1085" y="44"/>
                    </a:lnTo>
                    <a:lnTo>
                      <a:pt x="1068" y="44"/>
                    </a:lnTo>
                    <a:lnTo>
                      <a:pt x="1068" y="44"/>
                    </a:lnTo>
                    <a:lnTo>
                      <a:pt x="1032" y="26"/>
                    </a:lnTo>
                    <a:lnTo>
                      <a:pt x="988" y="26"/>
                    </a:lnTo>
                    <a:lnTo>
                      <a:pt x="962" y="26"/>
                    </a:lnTo>
                    <a:lnTo>
                      <a:pt x="944" y="35"/>
                    </a:lnTo>
                    <a:lnTo>
                      <a:pt x="944" y="35"/>
                    </a:lnTo>
                    <a:lnTo>
                      <a:pt x="944" y="53"/>
                    </a:lnTo>
                    <a:lnTo>
                      <a:pt x="944" y="53"/>
                    </a:lnTo>
                    <a:lnTo>
                      <a:pt x="935" y="53"/>
                    </a:lnTo>
                    <a:lnTo>
                      <a:pt x="935" y="53"/>
                    </a:lnTo>
                    <a:lnTo>
                      <a:pt x="900" y="44"/>
                    </a:lnTo>
                    <a:lnTo>
                      <a:pt x="882" y="53"/>
                    </a:lnTo>
                    <a:lnTo>
                      <a:pt x="882" y="53"/>
                    </a:lnTo>
                    <a:lnTo>
                      <a:pt x="874" y="62"/>
                    </a:lnTo>
                    <a:lnTo>
                      <a:pt x="882" y="79"/>
                    </a:lnTo>
                    <a:lnTo>
                      <a:pt x="882" y="79"/>
                    </a:lnTo>
                    <a:lnTo>
                      <a:pt x="856" y="79"/>
                    </a:lnTo>
                    <a:lnTo>
                      <a:pt x="856" y="79"/>
                    </a:lnTo>
                    <a:lnTo>
                      <a:pt x="812" y="79"/>
                    </a:lnTo>
                    <a:lnTo>
                      <a:pt x="794" y="88"/>
                    </a:lnTo>
                    <a:lnTo>
                      <a:pt x="794" y="88"/>
                    </a:lnTo>
                    <a:lnTo>
                      <a:pt x="785" y="106"/>
                    </a:lnTo>
                    <a:lnTo>
                      <a:pt x="785" y="106"/>
                    </a:lnTo>
                    <a:lnTo>
                      <a:pt x="785" y="115"/>
                    </a:lnTo>
                    <a:lnTo>
                      <a:pt x="776" y="124"/>
                    </a:lnTo>
                    <a:lnTo>
                      <a:pt x="776" y="124"/>
                    </a:lnTo>
                    <a:lnTo>
                      <a:pt x="759" y="124"/>
                    </a:lnTo>
                    <a:lnTo>
                      <a:pt x="741" y="115"/>
                    </a:lnTo>
                    <a:lnTo>
                      <a:pt x="741" y="115"/>
                    </a:lnTo>
                    <a:lnTo>
                      <a:pt x="715" y="97"/>
                    </a:lnTo>
                    <a:lnTo>
                      <a:pt x="679" y="88"/>
                    </a:lnTo>
                    <a:lnTo>
                      <a:pt x="644" y="88"/>
                    </a:lnTo>
                    <a:lnTo>
                      <a:pt x="626" y="97"/>
                    </a:lnTo>
                    <a:lnTo>
                      <a:pt x="626" y="97"/>
                    </a:lnTo>
                    <a:lnTo>
                      <a:pt x="618" y="106"/>
                    </a:lnTo>
                    <a:lnTo>
                      <a:pt x="618" y="115"/>
                    </a:lnTo>
                    <a:lnTo>
                      <a:pt x="618" y="115"/>
                    </a:lnTo>
                    <a:lnTo>
                      <a:pt x="609" y="115"/>
                    </a:lnTo>
                    <a:lnTo>
                      <a:pt x="609" y="115"/>
                    </a:lnTo>
                    <a:lnTo>
                      <a:pt x="574" y="124"/>
                    </a:lnTo>
                    <a:lnTo>
                      <a:pt x="565" y="124"/>
                    </a:lnTo>
                    <a:lnTo>
                      <a:pt x="565" y="132"/>
                    </a:lnTo>
                    <a:lnTo>
                      <a:pt x="565" y="132"/>
                    </a:lnTo>
                    <a:lnTo>
                      <a:pt x="565" y="141"/>
                    </a:lnTo>
                    <a:lnTo>
                      <a:pt x="574" y="150"/>
                    </a:lnTo>
                    <a:lnTo>
                      <a:pt x="574" y="150"/>
                    </a:lnTo>
                    <a:lnTo>
                      <a:pt x="574" y="159"/>
                    </a:lnTo>
                    <a:lnTo>
                      <a:pt x="574" y="159"/>
                    </a:lnTo>
                    <a:lnTo>
                      <a:pt x="556" y="159"/>
                    </a:lnTo>
                    <a:lnTo>
                      <a:pt x="556" y="159"/>
                    </a:lnTo>
                    <a:lnTo>
                      <a:pt x="538" y="150"/>
                    </a:lnTo>
                    <a:lnTo>
                      <a:pt x="538" y="150"/>
                    </a:lnTo>
                    <a:lnTo>
                      <a:pt x="494" y="132"/>
                    </a:lnTo>
                    <a:lnTo>
                      <a:pt x="468" y="141"/>
                    </a:lnTo>
                    <a:lnTo>
                      <a:pt x="450" y="150"/>
                    </a:lnTo>
                    <a:lnTo>
                      <a:pt x="450" y="150"/>
                    </a:lnTo>
                    <a:lnTo>
                      <a:pt x="424" y="168"/>
                    </a:lnTo>
                    <a:lnTo>
                      <a:pt x="424" y="168"/>
                    </a:lnTo>
                    <a:lnTo>
                      <a:pt x="424" y="177"/>
                    </a:lnTo>
                    <a:lnTo>
                      <a:pt x="424" y="177"/>
                    </a:lnTo>
                    <a:lnTo>
                      <a:pt x="397" y="168"/>
                    </a:lnTo>
                    <a:lnTo>
                      <a:pt x="362" y="168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74" y="194"/>
                    </a:lnTo>
                    <a:lnTo>
                      <a:pt x="265" y="212"/>
                    </a:lnTo>
                    <a:lnTo>
                      <a:pt x="265" y="212"/>
                    </a:lnTo>
                    <a:lnTo>
                      <a:pt x="265" y="221"/>
                    </a:lnTo>
                    <a:lnTo>
                      <a:pt x="274" y="229"/>
                    </a:lnTo>
                    <a:lnTo>
                      <a:pt x="274" y="229"/>
                    </a:lnTo>
                    <a:lnTo>
                      <a:pt x="300" y="238"/>
                    </a:lnTo>
                    <a:lnTo>
                      <a:pt x="335" y="229"/>
                    </a:lnTo>
                    <a:lnTo>
                      <a:pt x="335" y="229"/>
                    </a:lnTo>
                    <a:lnTo>
                      <a:pt x="335" y="238"/>
                    </a:lnTo>
                    <a:lnTo>
                      <a:pt x="335" y="238"/>
                    </a:lnTo>
                    <a:lnTo>
                      <a:pt x="344" y="247"/>
                    </a:lnTo>
                    <a:lnTo>
                      <a:pt x="371" y="256"/>
                    </a:lnTo>
                    <a:lnTo>
                      <a:pt x="371" y="256"/>
                    </a:lnTo>
                    <a:lnTo>
                      <a:pt x="362" y="274"/>
                    </a:lnTo>
                    <a:lnTo>
                      <a:pt x="362" y="274"/>
                    </a:lnTo>
                    <a:lnTo>
                      <a:pt x="362" y="291"/>
                    </a:lnTo>
                    <a:lnTo>
                      <a:pt x="371" y="300"/>
                    </a:lnTo>
                    <a:lnTo>
                      <a:pt x="397" y="309"/>
                    </a:lnTo>
                    <a:lnTo>
                      <a:pt x="397" y="309"/>
                    </a:lnTo>
                    <a:lnTo>
                      <a:pt x="415" y="309"/>
                    </a:lnTo>
                    <a:lnTo>
                      <a:pt x="415" y="309"/>
                    </a:lnTo>
                    <a:lnTo>
                      <a:pt x="415" y="327"/>
                    </a:lnTo>
                    <a:lnTo>
                      <a:pt x="432" y="335"/>
                    </a:lnTo>
                    <a:lnTo>
                      <a:pt x="432" y="335"/>
                    </a:lnTo>
                    <a:lnTo>
                      <a:pt x="468" y="344"/>
                    </a:lnTo>
                    <a:lnTo>
                      <a:pt x="512" y="344"/>
                    </a:lnTo>
                    <a:lnTo>
                      <a:pt x="547" y="344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44"/>
                    </a:lnTo>
                    <a:lnTo>
                      <a:pt x="574" y="344"/>
                    </a:lnTo>
                    <a:lnTo>
                      <a:pt x="574" y="353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591" y="371"/>
                    </a:lnTo>
                    <a:lnTo>
                      <a:pt x="591" y="371"/>
                    </a:lnTo>
                    <a:lnTo>
                      <a:pt x="582" y="371"/>
                    </a:lnTo>
                    <a:lnTo>
                      <a:pt x="565" y="388"/>
                    </a:lnTo>
                    <a:lnTo>
                      <a:pt x="556" y="406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47" y="415"/>
                    </a:lnTo>
                    <a:lnTo>
                      <a:pt x="547" y="415"/>
                    </a:lnTo>
                    <a:lnTo>
                      <a:pt x="538" y="406"/>
                    </a:lnTo>
                    <a:lnTo>
                      <a:pt x="538" y="406"/>
                    </a:lnTo>
                    <a:lnTo>
                      <a:pt x="547" y="397"/>
                    </a:lnTo>
                    <a:lnTo>
                      <a:pt x="538" y="380"/>
                    </a:lnTo>
                    <a:lnTo>
                      <a:pt x="538" y="380"/>
                    </a:lnTo>
                    <a:lnTo>
                      <a:pt x="529" y="371"/>
                    </a:lnTo>
                    <a:lnTo>
                      <a:pt x="512" y="371"/>
                    </a:lnTo>
                    <a:lnTo>
                      <a:pt x="503" y="362"/>
                    </a:lnTo>
                    <a:lnTo>
                      <a:pt x="485" y="371"/>
                    </a:lnTo>
                    <a:lnTo>
                      <a:pt x="485" y="371"/>
                    </a:lnTo>
                    <a:lnTo>
                      <a:pt x="476" y="380"/>
                    </a:lnTo>
                    <a:lnTo>
                      <a:pt x="468" y="388"/>
                    </a:lnTo>
                    <a:lnTo>
                      <a:pt x="468" y="388"/>
                    </a:lnTo>
                    <a:lnTo>
                      <a:pt x="459" y="380"/>
                    </a:lnTo>
                    <a:lnTo>
                      <a:pt x="441" y="362"/>
                    </a:lnTo>
                    <a:lnTo>
                      <a:pt x="441" y="362"/>
                    </a:lnTo>
                    <a:lnTo>
                      <a:pt x="441" y="353"/>
                    </a:lnTo>
                    <a:lnTo>
                      <a:pt x="424" y="344"/>
                    </a:lnTo>
                    <a:lnTo>
                      <a:pt x="379" y="327"/>
                    </a:lnTo>
                    <a:lnTo>
                      <a:pt x="379" y="327"/>
                    </a:lnTo>
                    <a:lnTo>
                      <a:pt x="326" y="300"/>
                    </a:lnTo>
                    <a:lnTo>
                      <a:pt x="291" y="291"/>
                    </a:lnTo>
                    <a:lnTo>
                      <a:pt x="265" y="265"/>
                    </a:lnTo>
                    <a:lnTo>
                      <a:pt x="265" y="265"/>
                    </a:lnTo>
                    <a:lnTo>
                      <a:pt x="229" y="247"/>
                    </a:lnTo>
                    <a:lnTo>
                      <a:pt x="194" y="238"/>
                    </a:lnTo>
                    <a:lnTo>
                      <a:pt x="159" y="238"/>
                    </a:lnTo>
                    <a:lnTo>
                      <a:pt x="141" y="238"/>
                    </a:lnTo>
                    <a:lnTo>
                      <a:pt x="141" y="238"/>
                    </a:lnTo>
                    <a:lnTo>
                      <a:pt x="132" y="256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41" y="265"/>
                    </a:lnTo>
                    <a:lnTo>
                      <a:pt x="150" y="274"/>
                    </a:lnTo>
                    <a:lnTo>
                      <a:pt x="150" y="274"/>
                    </a:lnTo>
                    <a:lnTo>
                      <a:pt x="115" y="274"/>
                    </a:lnTo>
                    <a:lnTo>
                      <a:pt x="106" y="282"/>
                    </a:lnTo>
                    <a:lnTo>
                      <a:pt x="97" y="291"/>
                    </a:lnTo>
                    <a:lnTo>
                      <a:pt x="97" y="291"/>
                    </a:lnTo>
                    <a:lnTo>
                      <a:pt x="97" y="309"/>
                    </a:lnTo>
                    <a:lnTo>
                      <a:pt x="115" y="318"/>
                    </a:lnTo>
                    <a:lnTo>
                      <a:pt x="115" y="318"/>
                    </a:lnTo>
                    <a:lnTo>
                      <a:pt x="79" y="318"/>
                    </a:lnTo>
                    <a:lnTo>
                      <a:pt x="79" y="318"/>
                    </a:lnTo>
                    <a:lnTo>
                      <a:pt x="62" y="327"/>
                    </a:lnTo>
                    <a:lnTo>
                      <a:pt x="53" y="335"/>
                    </a:lnTo>
                    <a:lnTo>
                      <a:pt x="44" y="344"/>
                    </a:lnTo>
                    <a:lnTo>
                      <a:pt x="35" y="362"/>
                    </a:lnTo>
                    <a:lnTo>
                      <a:pt x="35" y="362"/>
                    </a:lnTo>
                    <a:lnTo>
                      <a:pt x="35" y="371"/>
                    </a:lnTo>
                    <a:lnTo>
                      <a:pt x="44" y="388"/>
                    </a:lnTo>
                    <a:lnTo>
                      <a:pt x="62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62" y="406"/>
                    </a:lnTo>
                    <a:lnTo>
                      <a:pt x="62" y="406"/>
                    </a:lnTo>
                    <a:lnTo>
                      <a:pt x="27" y="406"/>
                    </a:lnTo>
                    <a:lnTo>
                      <a:pt x="9" y="415"/>
                    </a:lnTo>
                    <a:lnTo>
                      <a:pt x="9" y="424"/>
                    </a:lnTo>
                    <a:lnTo>
                      <a:pt x="9" y="424"/>
                    </a:lnTo>
                    <a:lnTo>
                      <a:pt x="9" y="441"/>
                    </a:lnTo>
                    <a:lnTo>
                      <a:pt x="18" y="450"/>
                    </a:lnTo>
                    <a:lnTo>
                      <a:pt x="35" y="459"/>
                    </a:lnTo>
                    <a:close/>
                    <a:moveTo>
                      <a:pt x="988" y="309"/>
                    </a:moveTo>
                    <a:lnTo>
                      <a:pt x="988" y="309"/>
                    </a:lnTo>
                    <a:lnTo>
                      <a:pt x="988" y="318"/>
                    </a:lnTo>
                    <a:lnTo>
                      <a:pt x="979" y="327"/>
                    </a:lnTo>
                    <a:lnTo>
                      <a:pt x="979" y="327"/>
                    </a:lnTo>
                    <a:lnTo>
                      <a:pt x="935" y="344"/>
                    </a:lnTo>
                    <a:lnTo>
                      <a:pt x="891" y="353"/>
                    </a:lnTo>
                    <a:lnTo>
                      <a:pt x="891" y="353"/>
                    </a:lnTo>
                    <a:lnTo>
                      <a:pt x="953" y="335"/>
                    </a:lnTo>
                    <a:lnTo>
                      <a:pt x="971" y="318"/>
                    </a:lnTo>
                    <a:lnTo>
                      <a:pt x="988" y="309"/>
                    </a:lnTo>
                    <a:close/>
                    <a:moveTo>
                      <a:pt x="882" y="759"/>
                    </a:moveTo>
                    <a:lnTo>
                      <a:pt x="882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82" y="750"/>
                    </a:lnTo>
                    <a:lnTo>
                      <a:pt x="882" y="750"/>
                    </a:lnTo>
                    <a:lnTo>
                      <a:pt x="900" y="750"/>
                    </a:lnTo>
                    <a:lnTo>
                      <a:pt x="900" y="750"/>
                    </a:lnTo>
                    <a:lnTo>
                      <a:pt x="882" y="759"/>
                    </a:lnTo>
                    <a:close/>
                    <a:moveTo>
                      <a:pt x="759" y="353"/>
                    </a:moveTo>
                    <a:lnTo>
                      <a:pt x="759" y="353"/>
                    </a:lnTo>
                    <a:lnTo>
                      <a:pt x="759" y="353"/>
                    </a:lnTo>
                    <a:lnTo>
                      <a:pt x="759" y="353"/>
                    </a:lnTo>
                    <a:lnTo>
                      <a:pt x="776" y="353"/>
                    </a:lnTo>
                    <a:lnTo>
                      <a:pt x="794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794" y="362"/>
                    </a:lnTo>
                    <a:lnTo>
                      <a:pt x="794" y="362"/>
                    </a:lnTo>
                    <a:lnTo>
                      <a:pt x="785" y="371"/>
                    </a:lnTo>
                    <a:lnTo>
                      <a:pt x="776" y="380"/>
                    </a:lnTo>
                    <a:lnTo>
                      <a:pt x="776" y="380"/>
                    </a:lnTo>
                    <a:lnTo>
                      <a:pt x="776" y="397"/>
                    </a:lnTo>
                    <a:lnTo>
                      <a:pt x="785" y="406"/>
                    </a:lnTo>
                    <a:lnTo>
                      <a:pt x="821" y="433"/>
                    </a:lnTo>
                    <a:lnTo>
                      <a:pt x="821" y="433"/>
                    </a:lnTo>
                    <a:lnTo>
                      <a:pt x="838" y="441"/>
                    </a:lnTo>
                    <a:lnTo>
                      <a:pt x="838" y="441"/>
                    </a:lnTo>
                    <a:lnTo>
                      <a:pt x="812" y="433"/>
                    </a:lnTo>
                    <a:lnTo>
                      <a:pt x="785" y="415"/>
                    </a:lnTo>
                    <a:lnTo>
                      <a:pt x="785" y="415"/>
                    </a:lnTo>
                    <a:lnTo>
                      <a:pt x="750" y="388"/>
                    </a:lnTo>
                    <a:lnTo>
                      <a:pt x="715" y="380"/>
                    </a:lnTo>
                    <a:lnTo>
                      <a:pt x="715" y="380"/>
                    </a:lnTo>
                    <a:lnTo>
                      <a:pt x="741" y="371"/>
                    </a:lnTo>
                    <a:lnTo>
                      <a:pt x="759" y="353"/>
                    </a:lnTo>
                    <a:close/>
                    <a:moveTo>
                      <a:pt x="574" y="556"/>
                    </a:moveTo>
                    <a:lnTo>
                      <a:pt x="574" y="556"/>
                    </a:lnTo>
                    <a:lnTo>
                      <a:pt x="609" y="547"/>
                    </a:lnTo>
                    <a:lnTo>
                      <a:pt x="609" y="547"/>
                    </a:lnTo>
                    <a:lnTo>
                      <a:pt x="653" y="538"/>
                    </a:lnTo>
                    <a:lnTo>
                      <a:pt x="662" y="530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97" y="538"/>
                    </a:lnTo>
                    <a:lnTo>
                      <a:pt x="697" y="538"/>
                    </a:lnTo>
                    <a:lnTo>
                      <a:pt x="724" y="574"/>
                    </a:lnTo>
                    <a:lnTo>
                      <a:pt x="724" y="574"/>
                    </a:lnTo>
                    <a:lnTo>
                      <a:pt x="662" y="556"/>
                    </a:lnTo>
                    <a:lnTo>
                      <a:pt x="662" y="556"/>
                    </a:lnTo>
                    <a:lnTo>
                      <a:pt x="635" y="556"/>
                    </a:lnTo>
                    <a:lnTo>
                      <a:pt x="600" y="556"/>
                    </a:lnTo>
                    <a:lnTo>
                      <a:pt x="574" y="565"/>
                    </a:lnTo>
                    <a:lnTo>
                      <a:pt x="538" y="583"/>
                    </a:lnTo>
                    <a:lnTo>
                      <a:pt x="538" y="583"/>
                    </a:lnTo>
                    <a:lnTo>
                      <a:pt x="556" y="565"/>
                    </a:lnTo>
                    <a:lnTo>
                      <a:pt x="574" y="556"/>
                    </a:lnTo>
                    <a:close/>
                    <a:moveTo>
                      <a:pt x="635" y="653"/>
                    </a:moveTo>
                    <a:lnTo>
                      <a:pt x="635" y="653"/>
                    </a:lnTo>
                    <a:lnTo>
                      <a:pt x="635" y="662"/>
                    </a:lnTo>
                    <a:lnTo>
                      <a:pt x="635" y="662"/>
                    </a:lnTo>
                    <a:lnTo>
                      <a:pt x="626" y="671"/>
                    </a:lnTo>
                    <a:lnTo>
                      <a:pt x="626" y="680"/>
                    </a:lnTo>
                    <a:lnTo>
                      <a:pt x="626" y="680"/>
                    </a:lnTo>
                    <a:lnTo>
                      <a:pt x="626" y="689"/>
                    </a:lnTo>
                    <a:lnTo>
                      <a:pt x="635" y="697"/>
                    </a:lnTo>
                    <a:lnTo>
                      <a:pt x="662" y="715"/>
                    </a:lnTo>
                    <a:lnTo>
                      <a:pt x="662" y="715"/>
                    </a:lnTo>
                    <a:lnTo>
                      <a:pt x="679" y="733"/>
                    </a:lnTo>
                    <a:lnTo>
                      <a:pt x="688" y="741"/>
                    </a:lnTo>
                    <a:lnTo>
                      <a:pt x="688" y="741"/>
                    </a:lnTo>
                    <a:lnTo>
                      <a:pt x="679" y="741"/>
                    </a:lnTo>
                    <a:lnTo>
                      <a:pt x="679" y="741"/>
                    </a:lnTo>
                    <a:lnTo>
                      <a:pt x="653" y="741"/>
                    </a:lnTo>
                    <a:lnTo>
                      <a:pt x="644" y="724"/>
                    </a:lnTo>
                    <a:lnTo>
                      <a:pt x="644" y="724"/>
                    </a:lnTo>
                    <a:lnTo>
                      <a:pt x="635" y="706"/>
                    </a:lnTo>
                    <a:lnTo>
                      <a:pt x="618" y="697"/>
                    </a:lnTo>
                    <a:lnTo>
                      <a:pt x="600" y="680"/>
                    </a:lnTo>
                    <a:lnTo>
                      <a:pt x="574" y="671"/>
                    </a:lnTo>
                    <a:lnTo>
                      <a:pt x="574" y="671"/>
                    </a:lnTo>
                    <a:lnTo>
                      <a:pt x="635" y="653"/>
                    </a:lnTo>
                    <a:close/>
                    <a:moveTo>
                      <a:pt x="565" y="459"/>
                    </a:moveTo>
                    <a:lnTo>
                      <a:pt x="565" y="459"/>
                    </a:lnTo>
                    <a:lnTo>
                      <a:pt x="565" y="459"/>
                    </a:lnTo>
                    <a:lnTo>
                      <a:pt x="565" y="459"/>
                    </a:lnTo>
                    <a:lnTo>
                      <a:pt x="582" y="477"/>
                    </a:lnTo>
                    <a:lnTo>
                      <a:pt x="582" y="477"/>
                    </a:lnTo>
                    <a:lnTo>
                      <a:pt x="556" y="468"/>
                    </a:lnTo>
                    <a:lnTo>
                      <a:pt x="556" y="468"/>
                    </a:lnTo>
                    <a:lnTo>
                      <a:pt x="565" y="459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5" name="Freeform 9">
                <a:extLst>
                  <a:ext uri="{FF2B5EF4-FFF2-40B4-BE49-F238E27FC236}">
                    <a16:creationId xmlns:a16="http://schemas.microsoft.com/office/drawing/2014/main" id="{A22D15A9-4DB9-D54A-8EB9-FDD5917B6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4275" y="1957388"/>
                <a:ext cx="69850" cy="28575"/>
              </a:xfrm>
              <a:custGeom>
                <a:avLst/>
                <a:gdLst>
                  <a:gd name="T0" fmla="*/ 62 w 195"/>
                  <a:gd name="T1" fmla="*/ 79 h 80"/>
                  <a:gd name="T2" fmla="*/ 62 w 195"/>
                  <a:gd name="T3" fmla="*/ 79 h 80"/>
                  <a:gd name="T4" fmla="*/ 97 w 195"/>
                  <a:gd name="T5" fmla="*/ 70 h 80"/>
                  <a:gd name="T6" fmla="*/ 124 w 195"/>
                  <a:gd name="T7" fmla="*/ 61 h 80"/>
                  <a:gd name="T8" fmla="*/ 177 w 195"/>
                  <a:gd name="T9" fmla="*/ 44 h 80"/>
                  <a:gd name="T10" fmla="*/ 177 w 195"/>
                  <a:gd name="T11" fmla="*/ 44 h 80"/>
                  <a:gd name="T12" fmla="*/ 186 w 195"/>
                  <a:gd name="T13" fmla="*/ 35 h 80"/>
                  <a:gd name="T14" fmla="*/ 194 w 195"/>
                  <a:gd name="T15" fmla="*/ 26 h 80"/>
                  <a:gd name="T16" fmla="*/ 194 w 195"/>
                  <a:gd name="T17" fmla="*/ 17 h 80"/>
                  <a:gd name="T18" fmla="*/ 194 w 195"/>
                  <a:gd name="T19" fmla="*/ 17 h 80"/>
                  <a:gd name="T20" fmla="*/ 177 w 195"/>
                  <a:gd name="T21" fmla="*/ 0 h 80"/>
                  <a:gd name="T22" fmla="*/ 150 w 195"/>
                  <a:gd name="T23" fmla="*/ 0 h 80"/>
                  <a:gd name="T24" fmla="*/ 150 w 195"/>
                  <a:gd name="T25" fmla="*/ 0 h 80"/>
                  <a:gd name="T26" fmla="*/ 80 w 195"/>
                  <a:gd name="T27" fmla="*/ 9 h 80"/>
                  <a:gd name="T28" fmla="*/ 27 w 195"/>
                  <a:gd name="T29" fmla="*/ 17 h 80"/>
                  <a:gd name="T30" fmla="*/ 9 w 195"/>
                  <a:gd name="T31" fmla="*/ 26 h 80"/>
                  <a:gd name="T32" fmla="*/ 0 w 195"/>
                  <a:gd name="T33" fmla="*/ 35 h 80"/>
                  <a:gd name="T34" fmla="*/ 0 w 195"/>
                  <a:gd name="T35" fmla="*/ 35 h 80"/>
                  <a:gd name="T36" fmla="*/ 0 w 195"/>
                  <a:gd name="T37" fmla="*/ 44 h 80"/>
                  <a:gd name="T38" fmla="*/ 9 w 195"/>
                  <a:gd name="T39" fmla="*/ 61 h 80"/>
                  <a:gd name="T40" fmla="*/ 9 w 195"/>
                  <a:gd name="T41" fmla="*/ 61 h 80"/>
                  <a:gd name="T42" fmla="*/ 36 w 195"/>
                  <a:gd name="T43" fmla="*/ 70 h 80"/>
                  <a:gd name="T44" fmla="*/ 62 w 195"/>
                  <a:gd name="T4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5" h="80">
                    <a:moveTo>
                      <a:pt x="62" y="79"/>
                    </a:moveTo>
                    <a:lnTo>
                      <a:pt x="62" y="79"/>
                    </a:lnTo>
                    <a:lnTo>
                      <a:pt x="97" y="70"/>
                    </a:lnTo>
                    <a:lnTo>
                      <a:pt x="124" y="61"/>
                    </a:lnTo>
                    <a:lnTo>
                      <a:pt x="177" y="44"/>
                    </a:lnTo>
                    <a:lnTo>
                      <a:pt x="177" y="44"/>
                    </a:lnTo>
                    <a:lnTo>
                      <a:pt x="186" y="35"/>
                    </a:lnTo>
                    <a:lnTo>
                      <a:pt x="194" y="26"/>
                    </a:lnTo>
                    <a:lnTo>
                      <a:pt x="194" y="17"/>
                    </a:lnTo>
                    <a:lnTo>
                      <a:pt x="194" y="17"/>
                    </a:lnTo>
                    <a:lnTo>
                      <a:pt x="177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80" y="9"/>
                    </a:lnTo>
                    <a:lnTo>
                      <a:pt x="27" y="17"/>
                    </a:lnTo>
                    <a:lnTo>
                      <a:pt x="9" y="26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36" y="70"/>
                    </a:lnTo>
                    <a:lnTo>
                      <a:pt x="62" y="7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" name="Freeform 10">
                <a:extLst>
                  <a:ext uri="{FF2B5EF4-FFF2-40B4-BE49-F238E27FC236}">
                    <a16:creationId xmlns:a16="http://schemas.microsoft.com/office/drawing/2014/main" id="{941FFA84-D68D-3D49-975E-974C464963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250" y="1957388"/>
                <a:ext cx="41275" cy="38100"/>
              </a:xfrm>
              <a:custGeom>
                <a:avLst/>
                <a:gdLst>
                  <a:gd name="T0" fmla="*/ 62 w 116"/>
                  <a:gd name="T1" fmla="*/ 106 h 107"/>
                  <a:gd name="T2" fmla="*/ 62 w 116"/>
                  <a:gd name="T3" fmla="*/ 106 h 107"/>
                  <a:gd name="T4" fmla="*/ 89 w 116"/>
                  <a:gd name="T5" fmla="*/ 106 h 107"/>
                  <a:gd name="T6" fmla="*/ 89 w 116"/>
                  <a:gd name="T7" fmla="*/ 106 h 107"/>
                  <a:gd name="T8" fmla="*/ 106 w 116"/>
                  <a:gd name="T9" fmla="*/ 106 h 107"/>
                  <a:gd name="T10" fmla="*/ 115 w 116"/>
                  <a:gd name="T11" fmla="*/ 97 h 107"/>
                  <a:gd name="T12" fmla="*/ 115 w 116"/>
                  <a:gd name="T13" fmla="*/ 97 h 107"/>
                  <a:gd name="T14" fmla="*/ 115 w 116"/>
                  <a:gd name="T15" fmla="*/ 79 h 107"/>
                  <a:gd name="T16" fmla="*/ 115 w 116"/>
                  <a:gd name="T17" fmla="*/ 61 h 107"/>
                  <a:gd name="T18" fmla="*/ 115 w 116"/>
                  <a:gd name="T19" fmla="*/ 61 h 107"/>
                  <a:gd name="T20" fmla="*/ 98 w 116"/>
                  <a:gd name="T21" fmla="*/ 35 h 107"/>
                  <a:gd name="T22" fmla="*/ 71 w 116"/>
                  <a:gd name="T23" fmla="*/ 17 h 107"/>
                  <a:gd name="T24" fmla="*/ 45 w 116"/>
                  <a:gd name="T25" fmla="*/ 9 h 107"/>
                  <a:gd name="T26" fmla="*/ 27 w 116"/>
                  <a:gd name="T27" fmla="*/ 0 h 107"/>
                  <a:gd name="T28" fmla="*/ 27 w 116"/>
                  <a:gd name="T29" fmla="*/ 0 h 107"/>
                  <a:gd name="T30" fmla="*/ 9 w 116"/>
                  <a:gd name="T31" fmla="*/ 9 h 107"/>
                  <a:gd name="T32" fmla="*/ 0 w 116"/>
                  <a:gd name="T33" fmla="*/ 26 h 107"/>
                  <a:gd name="T34" fmla="*/ 0 w 116"/>
                  <a:gd name="T35" fmla="*/ 26 h 107"/>
                  <a:gd name="T36" fmla="*/ 9 w 116"/>
                  <a:gd name="T37" fmla="*/ 44 h 107"/>
                  <a:gd name="T38" fmla="*/ 18 w 116"/>
                  <a:gd name="T39" fmla="*/ 70 h 107"/>
                  <a:gd name="T40" fmla="*/ 45 w 116"/>
                  <a:gd name="T41" fmla="*/ 88 h 107"/>
                  <a:gd name="T42" fmla="*/ 62 w 116"/>
                  <a:gd name="T43" fmla="*/ 10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107">
                    <a:moveTo>
                      <a:pt x="62" y="106"/>
                    </a:moveTo>
                    <a:lnTo>
                      <a:pt x="62" y="106"/>
                    </a:lnTo>
                    <a:lnTo>
                      <a:pt x="89" y="106"/>
                    </a:lnTo>
                    <a:lnTo>
                      <a:pt x="89" y="106"/>
                    </a:lnTo>
                    <a:lnTo>
                      <a:pt x="106" y="106"/>
                    </a:lnTo>
                    <a:lnTo>
                      <a:pt x="115" y="97"/>
                    </a:lnTo>
                    <a:lnTo>
                      <a:pt x="115" y="97"/>
                    </a:lnTo>
                    <a:lnTo>
                      <a:pt x="115" y="79"/>
                    </a:lnTo>
                    <a:lnTo>
                      <a:pt x="115" y="61"/>
                    </a:lnTo>
                    <a:lnTo>
                      <a:pt x="115" y="61"/>
                    </a:lnTo>
                    <a:lnTo>
                      <a:pt x="98" y="35"/>
                    </a:lnTo>
                    <a:lnTo>
                      <a:pt x="71" y="17"/>
                    </a:lnTo>
                    <a:lnTo>
                      <a:pt x="45" y="9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18" y="70"/>
                    </a:lnTo>
                    <a:lnTo>
                      <a:pt x="45" y="88"/>
                    </a:lnTo>
                    <a:lnTo>
                      <a:pt x="62" y="106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7" name="Freeform 11">
                <a:extLst>
                  <a:ext uri="{FF2B5EF4-FFF2-40B4-BE49-F238E27FC236}">
                    <a16:creationId xmlns:a16="http://schemas.microsoft.com/office/drawing/2014/main" id="{2AC2864F-6C84-4149-86AF-579EB19F04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4588" y="1911350"/>
                <a:ext cx="76200" cy="50800"/>
              </a:xfrm>
              <a:custGeom>
                <a:avLst/>
                <a:gdLst>
                  <a:gd name="T0" fmla="*/ 88 w 212"/>
                  <a:gd name="T1" fmla="*/ 141 h 142"/>
                  <a:gd name="T2" fmla="*/ 88 w 212"/>
                  <a:gd name="T3" fmla="*/ 141 h 142"/>
                  <a:gd name="T4" fmla="*/ 141 w 212"/>
                  <a:gd name="T5" fmla="*/ 141 h 142"/>
                  <a:gd name="T6" fmla="*/ 185 w 212"/>
                  <a:gd name="T7" fmla="*/ 124 h 142"/>
                  <a:gd name="T8" fmla="*/ 185 w 212"/>
                  <a:gd name="T9" fmla="*/ 124 h 142"/>
                  <a:gd name="T10" fmla="*/ 203 w 212"/>
                  <a:gd name="T11" fmla="*/ 124 h 142"/>
                  <a:gd name="T12" fmla="*/ 211 w 212"/>
                  <a:gd name="T13" fmla="*/ 106 h 142"/>
                  <a:gd name="T14" fmla="*/ 211 w 212"/>
                  <a:gd name="T15" fmla="*/ 106 h 142"/>
                  <a:gd name="T16" fmla="*/ 211 w 212"/>
                  <a:gd name="T17" fmla="*/ 97 h 142"/>
                  <a:gd name="T18" fmla="*/ 203 w 212"/>
                  <a:gd name="T19" fmla="*/ 88 h 142"/>
                  <a:gd name="T20" fmla="*/ 203 w 212"/>
                  <a:gd name="T21" fmla="*/ 88 h 142"/>
                  <a:gd name="T22" fmla="*/ 194 w 212"/>
                  <a:gd name="T23" fmla="*/ 88 h 142"/>
                  <a:gd name="T24" fmla="*/ 194 w 212"/>
                  <a:gd name="T25" fmla="*/ 88 h 142"/>
                  <a:gd name="T26" fmla="*/ 203 w 212"/>
                  <a:gd name="T27" fmla="*/ 88 h 142"/>
                  <a:gd name="T28" fmla="*/ 203 w 212"/>
                  <a:gd name="T29" fmla="*/ 88 h 142"/>
                  <a:gd name="T30" fmla="*/ 211 w 212"/>
                  <a:gd name="T31" fmla="*/ 71 h 142"/>
                  <a:gd name="T32" fmla="*/ 203 w 212"/>
                  <a:gd name="T33" fmla="*/ 53 h 142"/>
                  <a:gd name="T34" fmla="*/ 203 w 212"/>
                  <a:gd name="T35" fmla="*/ 53 h 142"/>
                  <a:gd name="T36" fmla="*/ 194 w 212"/>
                  <a:gd name="T37" fmla="*/ 44 h 142"/>
                  <a:gd name="T38" fmla="*/ 185 w 212"/>
                  <a:gd name="T39" fmla="*/ 35 h 142"/>
                  <a:gd name="T40" fmla="*/ 158 w 212"/>
                  <a:gd name="T41" fmla="*/ 35 h 142"/>
                  <a:gd name="T42" fmla="*/ 158 w 212"/>
                  <a:gd name="T43" fmla="*/ 35 h 142"/>
                  <a:gd name="T44" fmla="*/ 123 w 212"/>
                  <a:gd name="T45" fmla="*/ 35 h 142"/>
                  <a:gd name="T46" fmla="*/ 123 w 212"/>
                  <a:gd name="T47" fmla="*/ 35 h 142"/>
                  <a:gd name="T48" fmla="*/ 97 w 212"/>
                  <a:gd name="T49" fmla="*/ 27 h 142"/>
                  <a:gd name="T50" fmla="*/ 97 w 212"/>
                  <a:gd name="T51" fmla="*/ 27 h 142"/>
                  <a:gd name="T52" fmla="*/ 44 w 212"/>
                  <a:gd name="T53" fmla="*/ 0 h 142"/>
                  <a:gd name="T54" fmla="*/ 17 w 212"/>
                  <a:gd name="T55" fmla="*/ 0 h 142"/>
                  <a:gd name="T56" fmla="*/ 8 w 212"/>
                  <a:gd name="T57" fmla="*/ 9 h 142"/>
                  <a:gd name="T58" fmla="*/ 8 w 212"/>
                  <a:gd name="T59" fmla="*/ 9 h 142"/>
                  <a:gd name="T60" fmla="*/ 0 w 212"/>
                  <a:gd name="T61" fmla="*/ 27 h 142"/>
                  <a:gd name="T62" fmla="*/ 0 w 212"/>
                  <a:gd name="T63" fmla="*/ 44 h 142"/>
                  <a:gd name="T64" fmla="*/ 17 w 212"/>
                  <a:gd name="T65" fmla="*/ 80 h 142"/>
                  <a:gd name="T66" fmla="*/ 17 w 212"/>
                  <a:gd name="T67" fmla="*/ 80 h 142"/>
                  <a:gd name="T68" fmla="*/ 44 w 212"/>
                  <a:gd name="T69" fmla="*/ 124 h 142"/>
                  <a:gd name="T70" fmla="*/ 61 w 212"/>
                  <a:gd name="T71" fmla="*/ 141 h 142"/>
                  <a:gd name="T72" fmla="*/ 88 w 212"/>
                  <a:gd name="T73" fmla="*/ 14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2" h="142">
                    <a:moveTo>
                      <a:pt x="88" y="141"/>
                    </a:moveTo>
                    <a:lnTo>
                      <a:pt x="88" y="141"/>
                    </a:lnTo>
                    <a:lnTo>
                      <a:pt x="141" y="141"/>
                    </a:lnTo>
                    <a:lnTo>
                      <a:pt x="185" y="124"/>
                    </a:lnTo>
                    <a:lnTo>
                      <a:pt x="185" y="124"/>
                    </a:lnTo>
                    <a:lnTo>
                      <a:pt x="203" y="124"/>
                    </a:lnTo>
                    <a:lnTo>
                      <a:pt x="211" y="106"/>
                    </a:lnTo>
                    <a:lnTo>
                      <a:pt x="211" y="106"/>
                    </a:lnTo>
                    <a:lnTo>
                      <a:pt x="211" y="97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194" y="88"/>
                    </a:lnTo>
                    <a:lnTo>
                      <a:pt x="194" y="88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211" y="71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94" y="44"/>
                    </a:lnTo>
                    <a:lnTo>
                      <a:pt x="185" y="35"/>
                    </a:lnTo>
                    <a:lnTo>
                      <a:pt x="158" y="35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123" y="35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27"/>
                    </a:lnTo>
                    <a:lnTo>
                      <a:pt x="0" y="44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44" y="124"/>
                    </a:lnTo>
                    <a:lnTo>
                      <a:pt x="61" y="141"/>
                    </a:lnTo>
                    <a:lnTo>
                      <a:pt x="88" y="14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8" name="Freeform 12">
                <a:extLst>
                  <a:ext uri="{FF2B5EF4-FFF2-40B4-BE49-F238E27FC236}">
                    <a16:creationId xmlns:a16="http://schemas.microsoft.com/office/drawing/2014/main" id="{7DA0527C-F284-F947-B608-223EAE5183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2700" y="1962150"/>
                <a:ext cx="41275" cy="28575"/>
              </a:xfrm>
              <a:custGeom>
                <a:avLst/>
                <a:gdLst>
                  <a:gd name="T0" fmla="*/ 53 w 116"/>
                  <a:gd name="T1" fmla="*/ 80 h 81"/>
                  <a:gd name="T2" fmla="*/ 53 w 116"/>
                  <a:gd name="T3" fmla="*/ 80 h 81"/>
                  <a:gd name="T4" fmla="*/ 88 w 116"/>
                  <a:gd name="T5" fmla="*/ 71 h 81"/>
                  <a:gd name="T6" fmla="*/ 106 w 116"/>
                  <a:gd name="T7" fmla="*/ 62 h 81"/>
                  <a:gd name="T8" fmla="*/ 115 w 116"/>
                  <a:gd name="T9" fmla="*/ 53 h 81"/>
                  <a:gd name="T10" fmla="*/ 115 w 116"/>
                  <a:gd name="T11" fmla="*/ 53 h 81"/>
                  <a:gd name="T12" fmla="*/ 115 w 116"/>
                  <a:gd name="T13" fmla="*/ 36 h 81"/>
                  <a:gd name="T14" fmla="*/ 106 w 116"/>
                  <a:gd name="T15" fmla="*/ 27 h 81"/>
                  <a:gd name="T16" fmla="*/ 97 w 116"/>
                  <a:gd name="T17" fmla="*/ 9 h 81"/>
                  <a:gd name="T18" fmla="*/ 97 w 116"/>
                  <a:gd name="T19" fmla="*/ 9 h 81"/>
                  <a:gd name="T20" fmla="*/ 97 w 116"/>
                  <a:gd name="T21" fmla="*/ 9 h 81"/>
                  <a:gd name="T22" fmla="*/ 97 w 116"/>
                  <a:gd name="T23" fmla="*/ 9 h 81"/>
                  <a:gd name="T24" fmla="*/ 62 w 116"/>
                  <a:gd name="T25" fmla="*/ 0 h 81"/>
                  <a:gd name="T26" fmla="*/ 35 w 116"/>
                  <a:gd name="T27" fmla="*/ 9 h 81"/>
                  <a:gd name="T28" fmla="*/ 17 w 116"/>
                  <a:gd name="T29" fmla="*/ 18 h 81"/>
                  <a:gd name="T30" fmla="*/ 9 w 116"/>
                  <a:gd name="T31" fmla="*/ 36 h 81"/>
                  <a:gd name="T32" fmla="*/ 9 w 116"/>
                  <a:gd name="T33" fmla="*/ 36 h 81"/>
                  <a:gd name="T34" fmla="*/ 0 w 116"/>
                  <a:gd name="T35" fmla="*/ 53 h 81"/>
                  <a:gd name="T36" fmla="*/ 9 w 116"/>
                  <a:gd name="T37" fmla="*/ 71 h 81"/>
                  <a:gd name="T38" fmla="*/ 26 w 116"/>
                  <a:gd name="T39" fmla="*/ 80 h 81"/>
                  <a:gd name="T40" fmla="*/ 26 w 116"/>
                  <a:gd name="T41" fmla="*/ 80 h 81"/>
                  <a:gd name="T42" fmla="*/ 53 w 116"/>
                  <a:gd name="T43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81">
                    <a:moveTo>
                      <a:pt x="53" y="80"/>
                    </a:moveTo>
                    <a:lnTo>
                      <a:pt x="53" y="80"/>
                    </a:lnTo>
                    <a:lnTo>
                      <a:pt x="88" y="71"/>
                    </a:lnTo>
                    <a:lnTo>
                      <a:pt x="106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15" y="36"/>
                    </a:lnTo>
                    <a:lnTo>
                      <a:pt x="106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62" y="0"/>
                    </a:lnTo>
                    <a:lnTo>
                      <a:pt x="35" y="9"/>
                    </a:lnTo>
                    <a:lnTo>
                      <a:pt x="17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53"/>
                    </a:lnTo>
                    <a:lnTo>
                      <a:pt x="9" y="71"/>
                    </a:lnTo>
                    <a:lnTo>
                      <a:pt x="26" y="80"/>
                    </a:lnTo>
                    <a:lnTo>
                      <a:pt x="26" y="80"/>
                    </a:lnTo>
                    <a:lnTo>
                      <a:pt x="53" y="8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" name="Freeform 13">
                <a:extLst>
                  <a:ext uri="{FF2B5EF4-FFF2-40B4-BE49-F238E27FC236}">
                    <a16:creationId xmlns:a16="http://schemas.microsoft.com/office/drawing/2014/main" id="{CEB9D547-BAB5-7B4B-81D8-FA3501E66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3775" y="1885950"/>
                <a:ext cx="139700" cy="79375"/>
              </a:xfrm>
              <a:custGeom>
                <a:avLst/>
                <a:gdLst>
                  <a:gd name="T0" fmla="*/ 26 w 389"/>
                  <a:gd name="T1" fmla="*/ 89 h 222"/>
                  <a:gd name="T2" fmla="*/ 71 w 389"/>
                  <a:gd name="T3" fmla="*/ 89 h 222"/>
                  <a:gd name="T4" fmla="*/ 88 w 389"/>
                  <a:gd name="T5" fmla="*/ 89 h 222"/>
                  <a:gd name="T6" fmla="*/ 106 w 389"/>
                  <a:gd name="T7" fmla="*/ 89 h 222"/>
                  <a:gd name="T8" fmla="*/ 123 w 389"/>
                  <a:gd name="T9" fmla="*/ 106 h 222"/>
                  <a:gd name="T10" fmla="*/ 79 w 389"/>
                  <a:gd name="T11" fmla="*/ 106 h 222"/>
                  <a:gd name="T12" fmla="*/ 53 w 389"/>
                  <a:gd name="T13" fmla="*/ 106 h 222"/>
                  <a:gd name="T14" fmla="*/ 35 w 389"/>
                  <a:gd name="T15" fmla="*/ 115 h 222"/>
                  <a:gd name="T16" fmla="*/ 35 w 389"/>
                  <a:gd name="T17" fmla="*/ 124 h 222"/>
                  <a:gd name="T18" fmla="*/ 35 w 389"/>
                  <a:gd name="T19" fmla="*/ 142 h 222"/>
                  <a:gd name="T20" fmla="*/ 44 w 389"/>
                  <a:gd name="T21" fmla="*/ 159 h 222"/>
                  <a:gd name="T22" fmla="*/ 115 w 389"/>
                  <a:gd name="T23" fmla="*/ 159 h 222"/>
                  <a:gd name="T24" fmla="*/ 159 w 389"/>
                  <a:gd name="T25" fmla="*/ 151 h 222"/>
                  <a:gd name="T26" fmla="*/ 229 w 389"/>
                  <a:gd name="T27" fmla="*/ 168 h 222"/>
                  <a:gd name="T28" fmla="*/ 256 w 389"/>
                  <a:gd name="T29" fmla="*/ 186 h 222"/>
                  <a:gd name="T30" fmla="*/ 335 w 389"/>
                  <a:gd name="T31" fmla="*/ 221 h 222"/>
                  <a:gd name="T32" fmla="*/ 362 w 389"/>
                  <a:gd name="T33" fmla="*/ 212 h 222"/>
                  <a:gd name="T34" fmla="*/ 379 w 389"/>
                  <a:gd name="T35" fmla="*/ 195 h 222"/>
                  <a:gd name="T36" fmla="*/ 388 w 389"/>
                  <a:gd name="T37" fmla="*/ 168 h 222"/>
                  <a:gd name="T38" fmla="*/ 388 w 389"/>
                  <a:gd name="T39" fmla="*/ 151 h 222"/>
                  <a:gd name="T40" fmla="*/ 371 w 389"/>
                  <a:gd name="T41" fmla="*/ 142 h 222"/>
                  <a:gd name="T42" fmla="*/ 362 w 389"/>
                  <a:gd name="T43" fmla="*/ 133 h 222"/>
                  <a:gd name="T44" fmla="*/ 362 w 389"/>
                  <a:gd name="T45" fmla="*/ 106 h 222"/>
                  <a:gd name="T46" fmla="*/ 344 w 389"/>
                  <a:gd name="T47" fmla="*/ 89 h 222"/>
                  <a:gd name="T48" fmla="*/ 282 w 389"/>
                  <a:gd name="T49" fmla="*/ 80 h 222"/>
                  <a:gd name="T50" fmla="*/ 265 w 389"/>
                  <a:gd name="T51" fmla="*/ 62 h 222"/>
                  <a:gd name="T52" fmla="*/ 247 w 389"/>
                  <a:gd name="T53" fmla="*/ 45 h 222"/>
                  <a:gd name="T54" fmla="*/ 212 w 389"/>
                  <a:gd name="T55" fmla="*/ 36 h 222"/>
                  <a:gd name="T56" fmla="*/ 203 w 389"/>
                  <a:gd name="T57" fmla="*/ 45 h 222"/>
                  <a:gd name="T58" fmla="*/ 203 w 389"/>
                  <a:gd name="T59" fmla="*/ 45 h 222"/>
                  <a:gd name="T60" fmla="*/ 203 w 389"/>
                  <a:gd name="T61" fmla="*/ 45 h 222"/>
                  <a:gd name="T62" fmla="*/ 194 w 389"/>
                  <a:gd name="T63" fmla="*/ 36 h 222"/>
                  <a:gd name="T64" fmla="*/ 185 w 389"/>
                  <a:gd name="T65" fmla="*/ 27 h 222"/>
                  <a:gd name="T66" fmla="*/ 97 w 389"/>
                  <a:gd name="T67" fmla="*/ 0 h 222"/>
                  <a:gd name="T68" fmla="*/ 18 w 389"/>
                  <a:gd name="T69" fmla="*/ 9 h 222"/>
                  <a:gd name="T70" fmla="*/ 0 w 389"/>
                  <a:gd name="T71" fmla="*/ 18 h 222"/>
                  <a:gd name="T72" fmla="*/ 0 w 389"/>
                  <a:gd name="T73" fmla="*/ 36 h 222"/>
                  <a:gd name="T74" fmla="*/ 26 w 389"/>
                  <a:gd name="T75" fmla="*/ 8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9" h="222">
                    <a:moveTo>
                      <a:pt x="26" y="89"/>
                    </a:moveTo>
                    <a:lnTo>
                      <a:pt x="26" y="89"/>
                    </a:lnTo>
                    <a:lnTo>
                      <a:pt x="44" y="98"/>
                    </a:lnTo>
                    <a:lnTo>
                      <a:pt x="71" y="89"/>
                    </a:lnTo>
                    <a:lnTo>
                      <a:pt x="71" y="89"/>
                    </a:lnTo>
                    <a:lnTo>
                      <a:pt x="88" y="89"/>
                    </a:lnTo>
                    <a:lnTo>
                      <a:pt x="106" y="89"/>
                    </a:lnTo>
                    <a:lnTo>
                      <a:pt x="106" y="89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06" y="115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53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42"/>
                    </a:lnTo>
                    <a:lnTo>
                      <a:pt x="44" y="159"/>
                    </a:lnTo>
                    <a:lnTo>
                      <a:pt x="44" y="159"/>
                    </a:lnTo>
                    <a:lnTo>
                      <a:pt x="79" y="168"/>
                    </a:lnTo>
                    <a:lnTo>
                      <a:pt x="115" y="159"/>
                    </a:lnTo>
                    <a:lnTo>
                      <a:pt x="115" y="159"/>
                    </a:lnTo>
                    <a:lnTo>
                      <a:pt x="159" y="151"/>
                    </a:lnTo>
                    <a:lnTo>
                      <a:pt x="194" y="159"/>
                    </a:lnTo>
                    <a:lnTo>
                      <a:pt x="229" y="168"/>
                    </a:lnTo>
                    <a:lnTo>
                      <a:pt x="256" y="186"/>
                    </a:lnTo>
                    <a:lnTo>
                      <a:pt x="256" y="186"/>
                    </a:lnTo>
                    <a:lnTo>
                      <a:pt x="300" y="212"/>
                    </a:lnTo>
                    <a:lnTo>
                      <a:pt x="335" y="221"/>
                    </a:lnTo>
                    <a:lnTo>
                      <a:pt x="335" y="221"/>
                    </a:lnTo>
                    <a:lnTo>
                      <a:pt x="362" y="212"/>
                    </a:lnTo>
                    <a:lnTo>
                      <a:pt x="379" y="195"/>
                    </a:lnTo>
                    <a:lnTo>
                      <a:pt x="379" y="195"/>
                    </a:lnTo>
                    <a:lnTo>
                      <a:pt x="388" y="186"/>
                    </a:lnTo>
                    <a:lnTo>
                      <a:pt x="388" y="168"/>
                    </a:lnTo>
                    <a:lnTo>
                      <a:pt x="388" y="168"/>
                    </a:lnTo>
                    <a:lnTo>
                      <a:pt x="388" y="151"/>
                    </a:lnTo>
                    <a:lnTo>
                      <a:pt x="371" y="142"/>
                    </a:lnTo>
                    <a:lnTo>
                      <a:pt x="371" y="142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62" y="115"/>
                    </a:lnTo>
                    <a:lnTo>
                      <a:pt x="362" y="106"/>
                    </a:lnTo>
                    <a:lnTo>
                      <a:pt x="362" y="106"/>
                    </a:lnTo>
                    <a:lnTo>
                      <a:pt x="344" y="89"/>
                    </a:lnTo>
                    <a:lnTo>
                      <a:pt x="326" y="80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65" y="62"/>
                    </a:lnTo>
                    <a:lnTo>
                      <a:pt x="265" y="62"/>
                    </a:lnTo>
                    <a:lnTo>
                      <a:pt x="247" y="45"/>
                    </a:lnTo>
                    <a:lnTo>
                      <a:pt x="229" y="36"/>
                    </a:lnTo>
                    <a:lnTo>
                      <a:pt x="212" y="36"/>
                    </a:lnTo>
                    <a:lnTo>
                      <a:pt x="212" y="36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194" y="36"/>
                    </a:lnTo>
                    <a:lnTo>
                      <a:pt x="185" y="27"/>
                    </a:lnTo>
                    <a:lnTo>
                      <a:pt x="185" y="27"/>
                    </a:lnTo>
                    <a:lnTo>
                      <a:pt x="150" y="9"/>
                    </a:lnTo>
                    <a:lnTo>
                      <a:pt x="97" y="0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8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9" y="71"/>
                    </a:lnTo>
                    <a:lnTo>
                      <a:pt x="26" y="8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0" name="Freeform 14">
                <a:extLst>
                  <a:ext uri="{FF2B5EF4-FFF2-40B4-BE49-F238E27FC236}">
                    <a16:creationId xmlns:a16="http://schemas.microsoft.com/office/drawing/2014/main" id="{D8B561CA-63D8-DE42-816D-DDCEB39FE5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4950" y="2509838"/>
                <a:ext cx="28575" cy="28575"/>
              </a:xfrm>
              <a:custGeom>
                <a:avLst/>
                <a:gdLst>
                  <a:gd name="T0" fmla="*/ 45 w 81"/>
                  <a:gd name="T1" fmla="*/ 0 h 80"/>
                  <a:gd name="T2" fmla="*/ 45 w 81"/>
                  <a:gd name="T3" fmla="*/ 0 h 80"/>
                  <a:gd name="T4" fmla="*/ 18 w 81"/>
                  <a:gd name="T5" fmla="*/ 0 h 80"/>
                  <a:gd name="T6" fmla="*/ 0 w 81"/>
                  <a:gd name="T7" fmla="*/ 17 h 80"/>
                  <a:gd name="T8" fmla="*/ 0 w 81"/>
                  <a:gd name="T9" fmla="*/ 17 h 80"/>
                  <a:gd name="T10" fmla="*/ 0 w 81"/>
                  <a:gd name="T11" fmla="*/ 44 h 80"/>
                  <a:gd name="T12" fmla="*/ 9 w 81"/>
                  <a:gd name="T13" fmla="*/ 62 h 80"/>
                  <a:gd name="T14" fmla="*/ 9 w 81"/>
                  <a:gd name="T15" fmla="*/ 62 h 80"/>
                  <a:gd name="T16" fmla="*/ 18 w 81"/>
                  <a:gd name="T17" fmla="*/ 79 h 80"/>
                  <a:gd name="T18" fmla="*/ 36 w 81"/>
                  <a:gd name="T19" fmla="*/ 79 h 80"/>
                  <a:gd name="T20" fmla="*/ 36 w 81"/>
                  <a:gd name="T21" fmla="*/ 79 h 80"/>
                  <a:gd name="T22" fmla="*/ 36 w 81"/>
                  <a:gd name="T23" fmla="*/ 79 h 80"/>
                  <a:gd name="T24" fmla="*/ 36 w 81"/>
                  <a:gd name="T25" fmla="*/ 79 h 80"/>
                  <a:gd name="T26" fmla="*/ 62 w 81"/>
                  <a:gd name="T27" fmla="*/ 70 h 80"/>
                  <a:gd name="T28" fmla="*/ 71 w 81"/>
                  <a:gd name="T29" fmla="*/ 53 h 80"/>
                  <a:gd name="T30" fmla="*/ 71 w 81"/>
                  <a:gd name="T31" fmla="*/ 53 h 80"/>
                  <a:gd name="T32" fmla="*/ 80 w 81"/>
                  <a:gd name="T33" fmla="*/ 26 h 80"/>
                  <a:gd name="T34" fmla="*/ 71 w 81"/>
                  <a:gd name="T35" fmla="*/ 9 h 80"/>
                  <a:gd name="T36" fmla="*/ 71 w 81"/>
                  <a:gd name="T37" fmla="*/ 9 h 80"/>
                  <a:gd name="T38" fmla="*/ 62 w 81"/>
                  <a:gd name="T39" fmla="*/ 0 h 80"/>
                  <a:gd name="T40" fmla="*/ 45 w 81"/>
                  <a:gd name="T4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1" h="80">
                    <a:moveTo>
                      <a:pt x="45" y="0"/>
                    </a:moveTo>
                    <a:lnTo>
                      <a:pt x="45" y="0"/>
                    </a:lnTo>
                    <a:lnTo>
                      <a:pt x="18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62" y="70"/>
                    </a:lnTo>
                    <a:lnTo>
                      <a:pt x="71" y="53"/>
                    </a:lnTo>
                    <a:lnTo>
                      <a:pt x="71" y="53"/>
                    </a:lnTo>
                    <a:lnTo>
                      <a:pt x="80" y="26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62" y="0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" name="Freeform 15">
                <a:extLst>
                  <a:ext uri="{FF2B5EF4-FFF2-40B4-BE49-F238E27FC236}">
                    <a16:creationId xmlns:a16="http://schemas.microsoft.com/office/drawing/2014/main" id="{21461906-30DC-BA48-AA4E-8CAC946F1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3275" y="1949450"/>
                <a:ext cx="38100" cy="22225"/>
              </a:xfrm>
              <a:custGeom>
                <a:avLst/>
                <a:gdLst>
                  <a:gd name="T0" fmla="*/ 8 w 106"/>
                  <a:gd name="T1" fmla="*/ 27 h 63"/>
                  <a:gd name="T2" fmla="*/ 8 w 106"/>
                  <a:gd name="T3" fmla="*/ 27 h 63"/>
                  <a:gd name="T4" fmla="*/ 35 w 106"/>
                  <a:gd name="T5" fmla="*/ 53 h 63"/>
                  <a:gd name="T6" fmla="*/ 70 w 106"/>
                  <a:gd name="T7" fmla="*/ 62 h 63"/>
                  <a:gd name="T8" fmla="*/ 70 w 106"/>
                  <a:gd name="T9" fmla="*/ 62 h 63"/>
                  <a:gd name="T10" fmla="*/ 79 w 106"/>
                  <a:gd name="T11" fmla="*/ 62 h 63"/>
                  <a:gd name="T12" fmla="*/ 79 w 106"/>
                  <a:gd name="T13" fmla="*/ 62 h 63"/>
                  <a:gd name="T14" fmla="*/ 97 w 106"/>
                  <a:gd name="T15" fmla="*/ 53 h 63"/>
                  <a:gd name="T16" fmla="*/ 105 w 106"/>
                  <a:gd name="T17" fmla="*/ 44 h 63"/>
                  <a:gd name="T18" fmla="*/ 105 w 106"/>
                  <a:gd name="T19" fmla="*/ 44 h 63"/>
                  <a:gd name="T20" fmla="*/ 105 w 106"/>
                  <a:gd name="T21" fmla="*/ 27 h 63"/>
                  <a:gd name="T22" fmla="*/ 97 w 106"/>
                  <a:gd name="T23" fmla="*/ 9 h 63"/>
                  <a:gd name="T24" fmla="*/ 97 w 106"/>
                  <a:gd name="T25" fmla="*/ 9 h 63"/>
                  <a:gd name="T26" fmla="*/ 79 w 106"/>
                  <a:gd name="T27" fmla="*/ 0 h 63"/>
                  <a:gd name="T28" fmla="*/ 52 w 106"/>
                  <a:gd name="T29" fmla="*/ 0 h 63"/>
                  <a:gd name="T30" fmla="*/ 26 w 106"/>
                  <a:gd name="T31" fmla="*/ 0 h 63"/>
                  <a:gd name="T32" fmla="*/ 8 w 106"/>
                  <a:gd name="T33" fmla="*/ 9 h 63"/>
                  <a:gd name="T34" fmla="*/ 8 w 106"/>
                  <a:gd name="T35" fmla="*/ 9 h 63"/>
                  <a:gd name="T36" fmla="*/ 0 w 106"/>
                  <a:gd name="T37" fmla="*/ 18 h 63"/>
                  <a:gd name="T38" fmla="*/ 0 w 106"/>
                  <a:gd name="T39" fmla="*/ 27 h 63"/>
                  <a:gd name="T40" fmla="*/ 0 w 106"/>
                  <a:gd name="T41" fmla="*/ 27 h 63"/>
                  <a:gd name="T42" fmla="*/ 8 w 106"/>
                  <a:gd name="T43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6" h="63">
                    <a:moveTo>
                      <a:pt x="8" y="27"/>
                    </a:moveTo>
                    <a:lnTo>
                      <a:pt x="8" y="27"/>
                    </a:lnTo>
                    <a:lnTo>
                      <a:pt x="35" y="53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9" y="62"/>
                    </a:lnTo>
                    <a:lnTo>
                      <a:pt x="79" y="62"/>
                    </a:lnTo>
                    <a:lnTo>
                      <a:pt x="97" y="53"/>
                    </a:lnTo>
                    <a:lnTo>
                      <a:pt x="105" y="44"/>
                    </a:lnTo>
                    <a:lnTo>
                      <a:pt x="105" y="44"/>
                    </a:lnTo>
                    <a:lnTo>
                      <a:pt x="105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52" y="0"/>
                    </a:lnTo>
                    <a:lnTo>
                      <a:pt x="26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8" y="27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2" name="Freeform 16">
                <a:extLst>
                  <a:ext uri="{FF2B5EF4-FFF2-40B4-BE49-F238E27FC236}">
                    <a16:creationId xmlns:a16="http://schemas.microsoft.com/office/drawing/2014/main" id="{534EA8E2-5448-5E41-8A73-FDDD244C84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4525" y="1965325"/>
                <a:ext cx="158750" cy="92075"/>
              </a:xfrm>
              <a:custGeom>
                <a:avLst/>
                <a:gdLst>
                  <a:gd name="T0" fmla="*/ 9 w 443"/>
                  <a:gd name="T1" fmla="*/ 186 h 257"/>
                  <a:gd name="T2" fmla="*/ 9 w 443"/>
                  <a:gd name="T3" fmla="*/ 203 h 257"/>
                  <a:gd name="T4" fmla="*/ 18 w 443"/>
                  <a:gd name="T5" fmla="*/ 221 h 257"/>
                  <a:gd name="T6" fmla="*/ 27 w 443"/>
                  <a:gd name="T7" fmla="*/ 221 h 257"/>
                  <a:gd name="T8" fmla="*/ 53 w 443"/>
                  <a:gd name="T9" fmla="*/ 221 h 257"/>
                  <a:gd name="T10" fmla="*/ 62 w 443"/>
                  <a:gd name="T11" fmla="*/ 212 h 257"/>
                  <a:gd name="T12" fmla="*/ 71 w 443"/>
                  <a:gd name="T13" fmla="*/ 212 h 257"/>
                  <a:gd name="T14" fmla="*/ 106 w 443"/>
                  <a:gd name="T15" fmla="*/ 212 h 257"/>
                  <a:gd name="T16" fmla="*/ 124 w 443"/>
                  <a:gd name="T17" fmla="*/ 194 h 257"/>
                  <a:gd name="T18" fmla="*/ 142 w 443"/>
                  <a:gd name="T19" fmla="*/ 230 h 257"/>
                  <a:gd name="T20" fmla="*/ 159 w 443"/>
                  <a:gd name="T21" fmla="*/ 230 h 257"/>
                  <a:gd name="T22" fmla="*/ 186 w 443"/>
                  <a:gd name="T23" fmla="*/ 221 h 257"/>
                  <a:gd name="T24" fmla="*/ 195 w 443"/>
                  <a:gd name="T25" fmla="*/ 194 h 257"/>
                  <a:gd name="T26" fmla="*/ 203 w 443"/>
                  <a:gd name="T27" fmla="*/ 186 h 257"/>
                  <a:gd name="T28" fmla="*/ 230 w 443"/>
                  <a:gd name="T29" fmla="*/ 194 h 257"/>
                  <a:gd name="T30" fmla="*/ 247 w 443"/>
                  <a:gd name="T31" fmla="*/ 177 h 257"/>
                  <a:gd name="T32" fmla="*/ 256 w 443"/>
                  <a:gd name="T33" fmla="*/ 159 h 257"/>
                  <a:gd name="T34" fmla="*/ 256 w 443"/>
                  <a:gd name="T35" fmla="*/ 141 h 257"/>
                  <a:gd name="T36" fmla="*/ 283 w 443"/>
                  <a:gd name="T37" fmla="*/ 115 h 257"/>
                  <a:gd name="T38" fmla="*/ 274 w 443"/>
                  <a:gd name="T39" fmla="*/ 124 h 257"/>
                  <a:gd name="T40" fmla="*/ 274 w 443"/>
                  <a:gd name="T41" fmla="*/ 141 h 257"/>
                  <a:gd name="T42" fmla="*/ 283 w 443"/>
                  <a:gd name="T43" fmla="*/ 159 h 257"/>
                  <a:gd name="T44" fmla="*/ 300 w 443"/>
                  <a:gd name="T45" fmla="*/ 177 h 257"/>
                  <a:gd name="T46" fmla="*/ 247 w 443"/>
                  <a:gd name="T47" fmla="*/ 203 h 257"/>
                  <a:gd name="T48" fmla="*/ 203 w 443"/>
                  <a:gd name="T49" fmla="*/ 239 h 257"/>
                  <a:gd name="T50" fmla="*/ 212 w 443"/>
                  <a:gd name="T51" fmla="*/ 256 h 257"/>
                  <a:gd name="T52" fmla="*/ 221 w 443"/>
                  <a:gd name="T53" fmla="*/ 256 h 257"/>
                  <a:gd name="T54" fmla="*/ 230 w 443"/>
                  <a:gd name="T55" fmla="*/ 256 h 257"/>
                  <a:gd name="T56" fmla="*/ 274 w 443"/>
                  <a:gd name="T57" fmla="*/ 247 h 257"/>
                  <a:gd name="T58" fmla="*/ 309 w 443"/>
                  <a:gd name="T59" fmla="*/ 221 h 257"/>
                  <a:gd name="T60" fmla="*/ 318 w 443"/>
                  <a:gd name="T61" fmla="*/ 194 h 257"/>
                  <a:gd name="T62" fmla="*/ 318 w 443"/>
                  <a:gd name="T63" fmla="*/ 177 h 257"/>
                  <a:gd name="T64" fmla="*/ 309 w 443"/>
                  <a:gd name="T65" fmla="*/ 177 h 257"/>
                  <a:gd name="T66" fmla="*/ 318 w 443"/>
                  <a:gd name="T67" fmla="*/ 177 h 257"/>
                  <a:gd name="T68" fmla="*/ 345 w 443"/>
                  <a:gd name="T69" fmla="*/ 159 h 257"/>
                  <a:gd name="T70" fmla="*/ 362 w 443"/>
                  <a:gd name="T71" fmla="*/ 141 h 257"/>
                  <a:gd name="T72" fmla="*/ 371 w 443"/>
                  <a:gd name="T73" fmla="*/ 141 h 257"/>
                  <a:gd name="T74" fmla="*/ 406 w 443"/>
                  <a:gd name="T75" fmla="*/ 133 h 257"/>
                  <a:gd name="T76" fmla="*/ 406 w 443"/>
                  <a:gd name="T77" fmla="*/ 115 h 257"/>
                  <a:gd name="T78" fmla="*/ 406 w 443"/>
                  <a:gd name="T79" fmla="*/ 115 h 257"/>
                  <a:gd name="T80" fmla="*/ 406 w 443"/>
                  <a:gd name="T81" fmla="*/ 106 h 257"/>
                  <a:gd name="T82" fmla="*/ 406 w 443"/>
                  <a:gd name="T83" fmla="*/ 71 h 257"/>
                  <a:gd name="T84" fmla="*/ 406 w 443"/>
                  <a:gd name="T85" fmla="*/ 71 h 257"/>
                  <a:gd name="T86" fmla="*/ 433 w 443"/>
                  <a:gd name="T87" fmla="*/ 53 h 257"/>
                  <a:gd name="T88" fmla="*/ 442 w 443"/>
                  <a:gd name="T89" fmla="*/ 44 h 257"/>
                  <a:gd name="T90" fmla="*/ 442 w 443"/>
                  <a:gd name="T91" fmla="*/ 35 h 257"/>
                  <a:gd name="T92" fmla="*/ 424 w 443"/>
                  <a:gd name="T93" fmla="*/ 27 h 257"/>
                  <a:gd name="T94" fmla="*/ 406 w 443"/>
                  <a:gd name="T95" fmla="*/ 18 h 257"/>
                  <a:gd name="T96" fmla="*/ 389 w 443"/>
                  <a:gd name="T97" fmla="*/ 9 h 257"/>
                  <a:gd name="T98" fmla="*/ 353 w 443"/>
                  <a:gd name="T99" fmla="*/ 9 h 257"/>
                  <a:gd name="T100" fmla="*/ 345 w 443"/>
                  <a:gd name="T101" fmla="*/ 18 h 257"/>
                  <a:gd name="T102" fmla="*/ 336 w 443"/>
                  <a:gd name="T103" fmla="*/ 35 h 257"/>
                  <a:gd name="T104" fmla="*/ 274 w 443"/>
                  <a:gd name="T105" fmla="*/ 27 h 257"/>
                  <a:gd name="T106" fmla="*/ 239 w 443"/>
                  <a:gd name="T107" fmla="*/ 27 h 257"/>
                  <a:gd name="T108" fmla="*/ 203 w 443"/>
                  <a:gd name="T109" fmla="*/ 53 h 257"/>
                  <a:gd name="T110" fmla="*/ 168 w 443"/>
                  <a:gd name="T111" fmla="*/ 80 h 257"/>
                  <a:gd name="T112" fmla="*/ 124 w 443"/>
                  <a:gd name="T113" fmla="*/ 106 h 257"/>
                  <a:gd name="T114" fmla="*/ 106 w 443"/>
                  <a:gd name="T115" fmla="*/ 124 h 257"/>
                  <a:gd name="T116" fmla="*/ 89 w 443"/>
                  <a:gd name="T117" fmla="*/ 124 h 257"/>
                  <a:gd name="T118" fmla="*/ 36 w 443"/>
                  <a:gd name="T119" fmla="*/ 141 h 257"/>
                  <a:gd name="T120" fmla="*/ 0 w 443"/>
                  <a:gd name="T121" fmla="*/ 168 h 257"/>
                  <a:gd name="T122" fmla="*/ 0 w 443"/>
                  <a:gd name="T123" fmla="*/ 17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43" h="257">
                    <a:moveTo>
                      <a:pt x="9" y="186"/>
                    </a:moveTo>
                    <a:lnTo>
                      <a:pt x="9" y="186"/>
                    </a:lnTo>
                    <a:lnTo>
                      <a:pt x="9" y="203"/>
                    </a:lnTo>
                    <a:lnTo>
                      <a:pt x="9" y="203"/>
                    </a:lnTo>
                    <a:lnTo>
                      <a:pt x="18" y="212"/>
                    </a:lnTo>
                    <a:lnTo>
                      <a:pt x="18" y="221"/>
                    </a:lnTo>
                    <a:lnTo>
                      <a:pt x="18" y="221"/>
                    </a:lnTo>
                    <a:lnTo>
                      <a:pt x="27" y="221"/>
                    </a:lnTo>
                    <a:lnTo>
                      <a:pt x="45" y="221"/>
                    </a:lnTo>
                    <a:lnTo>
                      <a:pt x="53" y="221"/>
                    </a:lnTo>
                    <a:lnTo>
                      <a:pt x="53" y="221"/>
                    </a:lnTo>
                    <a:lnTo>
                      <a:pt x="62" y="212"/>
                    </a:lnTo>
                    <a:lnTo>
                      <a:pt x="71" y="212"/>
                    </a:lnTo>
                    <a:lnTo>
                      <a:pt x="71" y="212"/>
                    </a:lnTo>
                    <a:lnTo>
                      <a:pt x="89" y="212"/>
                    </a:lnTo>
                    <a:lnTo>
                      <a:pt x="106" y="212"/>
                    </a:lnTo>
                    <a:lnTo>
                      <a:pt x="124" y="194"/>
                    </a:lnTo>
                    <a:lnTo>
                      <a:pt x="124" y="194"/>
                    </a:lnTo>
                    <a:lnTo>
                      <a:pt x="133" y="221"/>
                    </a:lnTo>
                    <a:lnTo>
                      <a:pt x="142" y="230"/>
                    </a:lnTo>
                    <a:lnTo>
                      <a:pt x="159" y="230"/>
                    </a:lnTo>
                    <a:lnTo>
                      <a:pt x="159" y="230"/>
                    </a:lnTo>
                    <a:lnTo>
                      <a:pt x="177" y="230"/>
                    </a:lnTo>
                    <a:lnTo>
                      <a:pt x="186" y="221"/>
                    </a:lnTo>
                    <a:lnTo>
                      <a:pt x="195" y="194"/>
                    </a:lnTo>
                    <a:lnTo>
                      <a:pt x="195" y="194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21" y="194"/>
                    </a:lnTo>
                    <a:lnTo>
                      <a:pt x="230" y="194"/>
                    </a:lnTo>
                    <a:lnTo>
                      <a:pt x="230" y="194"/>
                    </a:lnTo>
                    <a:lnTo>
                      <a:pt x="247" y="177"/>
                    </a:lnTo>
                    <a:lnTo>
                      <a:pt x="256" y="159"/>
                    </a:lnTo>
                    <a:lnTo>
                      <a:pt x="256" y="159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65" y="124"/>
                    </a:lnTo>
                    <a:lnTo>
                      <a:pt x="283" y="115"/>
                    </a:lnTo>
                    <a:lnTo>
                      <a:pt x="283" y="115"/>
                    </a:lnTo>
                    <a:lnTo>
                      <a:pt x="274" y="124"/>
                    </a:lnTo>
                    <a:lnTo>
                      <a:pt x="274" y="124"/>
                    </a:lnTo>
                    <a:lnTo>
                      <a:pt x="274" y="141"/>
                    </a:lnTo>
                    <a:lnTo>
                      <a:pt x="283" y="159"/>
                    </a:lnTo>
                    <a:lnTo>
                      <a:pt x="283" y="159"/>
                    </a:lnTo>
                    <a:lnTo>
                      <a:pt x="300" y="177"/>
                    </a:lnTo>
                    <a:lnTo>
                      <a:pt x="300" y="177"/>
                    </a:lnTo>
                    <a:lnTo>
                      <a:pt x="274" y="186"/>
                    </a:lnTo>
                    <a:lnTo>
                      <a:pt x="247" y="203"/>
                    </a:lnTo>
                    <a:lnTo>
                      <a:pt x="221" y="221"/>
                    </a:lnTo>
                    <a:lnTo>
                      <a:pt x="203" y="239"/>
                    </a:lnTo>
                    <a:lnTo>
                      <a:pt x="203" y="239"/>
                    </a:lnTo>
                    <a:lnTo>
                      <a:pt x="212" y="256"/>
                    </a:lnTo>
                    <a:lnTo>
                      <a:pt x="221" y="256"/>
                    </a:lnTo>
                    <a:lnTo>
                      <a:pt x="221" y="256"/>
                    </a:lnTo>
                    <a:lnTo>
                      <a:pt x="230" y="256"/>
                    </a:lnTo>
                    <a:lnTo>
                      <a:pt x="230" y="256"/>
                    </a:lnTo>
                    <a:lnTo>
                      <a:pt x="256" y="256"/>
                    </a:lnTo>
                    <a:lnTo>
                      <a:pt x="274" y="247"/>
                    </a:lnTo>
                    <a:lnTo>
                      <a:pt x="309" y="221"/>
                    </a:lnTo>
                    <a:lnTo>
                      <a:pt x="309" y="221"/>
                    </a:lnTo>
                    <a:lnTo>
                      <a:pt x="318" y="203"/>
                    </a:lnTo>
                    <a:lnTo>
                      <a:pt x="318" y="194"/>
                    </a:lnTo>
                    <a:lnTo>
                      <a:pt x="318" y="194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45" y="159"/>
                    </a:lnTo>
                    <a:lnTo>
                      <a:pt x="362" y="141"/>
                    </a:lnTo>
                    <a:lnTo>
                      <a:pt x="362" y="141"/>
                    </a:lnTo>
                    <a:lnTo>
                      <a:pt x="371" y="141"/>
                    </a:lnTo>
                    <a:lnTo>
                      <a:pt x="371" y="141"/>
                    </a:lnTo>
                    <a:lnTo>
                      <a:pt x="397" y="133"/>
                    </a:lnTo>
                    <a:lnTo>
                      <a:pt x="406" y="133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06"/>
                    </a:lnTo>
                    <a:lnTo>
                      <a:pt x="406" y="106"/>
                    </a:lnTo>
                    <a:lnTo>
                      <a:pt x="406" y="88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33" y="53"/>
                    </a:lnTo>
                    <a:lnTo>
                      <a:pt x="433" y="53"/>
                    </a:lnTo>
                    <a:lnTo>
                      <a:pt x="442" y="44"/>
                    </a:lnTo>
                    <a:lnTo>
                      <a:pt x="442" y="35"/>
                    </a:lnTo>
                    <a:lnTo>
                      <a:pt x="442" y="35"/>
                    </a:lnTo>
                    <a:lnTo>
                      <a:pt x="433" y="27"/>
                    </a:lnTo>
                    <a:lnTo>
                      <a:pt x="424" y="27"/>
                    </a:lnTo>
                    <a:lnTo>
                      <a:pt x="424" y="27"/>
                    </a:lnTo>
                    <a:lnTo>
                      <a:pt x="406" y="18"/>
                    </a:lnTo>
                    <a:lnTo>
                      <a:pt x="389" y="9"/>
                    </a:lnTo>
                    <a:lnTo>
                      <a:pt x="389" y="9"/>
                    </a:lnTo>
                    <a:lnTo>
                      <a:pt x="371" y="0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5" y="18"/>
                    </a:lnTo>
                    <a:lnTo>
                      <a:pt x="336" y="35"/>
                    </a:lnTo>
                    <a:lnTo>
                      <a:pt x="336" y="35"/>
                    </a:lnTo>
                    <a:lnTo>
                      <a:pt x="274" y="27"/>
                    </a:lnTo>
                    <a:lnTo>
                      <a:pt x="274" y="27"/>
                    </a:lnTo>
                    <a:lnTo>
                      <a:pt x="256" y="18"/>
                    </a:lnTo>
                    <a:lnTo>
                      <a:pt x="239" y="27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68" y="80"/>
                    </a:lnTo>
                    <a:lnTo>
                      <a:pt x="168" y="80"/>
                    </a:lnTo>
                    <a:lnTo>
                      <a:pt x="142" y="88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06" y="124"/>
                    </a:lnTo>
                    <a:lnTo>
                      <a:pt x="89" y="124"/>
                    </a:lnTo>
                    <a:lnTo>
                      <a:pt x="89" y="124"/>
                    </a:lnTo>
                    <a:lnTo>
                      <a:pt x="62" y="124"/>
                    </a:lnTo>
                    <a:lnTo>
                      <a:pt x="36" y="141"/>
                    </a:lnTo>
                    <a:lnTo>
                      <a:pt x="9" y="150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7"/>
                    </a:lnTo>
                    <a:lnTo>
                      <a:pt x="9" y="186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" name="Freeform 17">
                <a:extLst>
                  <a:ext uri="{FF2B5EF4-FFF2-40B4-BE49-F238E27FC236}">
                    <a16:creationId xmlns:a16="http://schemas.microsoft.com/office/drawing/2014/main" id="{658A18B7-AD58-ED49-93F5-777BEF5199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5650" y="1997075"/>
                <a:ext cx="247650" cy="107950"/>
              </a:xfrm>
              <a:custGeom>
                <a:avLst/>
                <a:gdLst>
                  <a:gd name="T0" fmla="*/ 406 w 689"/>
                  <a:gd name="T1" fmla="*/ 80 h 302"/>
                  <a:gd name="T2" fmla="*/ 424 w 689"/>
                  <a:gd name="T3" fmla="*/ 89 h 302"/>
                  <a:gd name="T4" fmla="*/ 424 w 689"/>
                  <a:gd name="T5" fmla="*/ 98 h 302"/>
                  <a:gd name="T6" fmla="*/ 415 w 689"/>
                  <a:gd name="T7" fmla="*/ 115 h 302"/>
                  <a:gd name="T8" fmla="*/ 441 w 689"/>
                  <a:gd name="T9" fmla="*/ 142 h 302"/>
                  <a:gd name="T10" fmla="*/ 450 w 689"/>
                  <a:gd name="T11" fmla="*/ 151 h 302"/>
                  <a:gd name="T12" fmla="*/ 362 w 689"/>
                  <a:gd name="T13" fmla="*/ 133 h 302"/>
                  <a:gd name="T14" fmla="*/ 327 w 689"/>
                  <a:gd name="T15" fmla="*/ 89 h 302"/>
                  <a:gd name="T16" fmla="*/ 238 w 689"/>
                  <a:gd name="T17" fmla="*/ 62 h 302"/>
                  <a:gd name="T18" fmla="*/ 203 w 689"/>
                  <a:gd name="T19" fmla="*/ 62 h 302"/>
                  <a:gd name="T20" fmla="*/ 185 w 689"/>
                  <a:gd name="T21" fmla="*/ 36 h 302"/>
                  <a:gd name="T22" fmla="*/ 150 w 689"/>
                  <a:gd name="T23" fmla="*/ 27 h 302"/>
                  <a:gd name="T24" fmla="*/ 115 w 689"/>
                  <a:gd name="T25" fmla="*/ 53 h 302"/>
                  <a:gd name="T26" fmla="*/ 88 w 689"/>
                  <a:gd name="T27" fmla="*/ 62 h 302"/>
                  <a:gd name="T28" fmla="*/ 71 w 689"/>
                  <a:gd name="T29" fmla="*/ 71 h 302"/>
                  <a:gd name="T30" fmla="*/ 53 w 689"/>
                  <a:gd name="T31" fmla="*/ 89 h 302"/>
                  <a:gd name="T32" fmla="*/ 36 w 689"/>
                  <a:gd name="T33" fmla="*/ 124 h 302"/>
                  <a:gd name="T34" fmla="*/ 18 w 689"/>
                  <a:gd name="T35" fmla="*/ 159 h 302"/>
                  <a:gd name="T36" fmla="*/ 9 w 689"/>
                  <a:gd name="T37" fmla="*/ 168 h 302"/>
                  <a:gd name="T38" fmla="*/ 0 w 689"/>
                  <a:gd name="T39" fmla="*/ 195 h 302"/>
                  <a:gd name="T40" fmla="*/ 44 w 689"/>
                  <a:gd name="T41" fmla="*/ 212 h 302"/>
                  <a:gd name="T42" fmla="*/ 80 w 689"/>
                  <a:gd name="T43" fmla="*/ 221 h 302"/>
                  <a:gd name="T44" fmla="*/ 150 w 689"/>
                  <a:gd name="T45" fmla="*/ 230 h 302"/>
                  <a:gd name="T46" fmla="*/ 194 w 689"/>
                  <a:gd name="T47" fmla="*/ 195 h 302"/>
                  <a:gd name="T48" fmla="*/ 194 w 689"/>
                  <a:gd name="T49" fmla="*/ 212 h 302"/>
                  <a:gd name="T50" fmla="*/ 247 w 689"/>
                  <a:gd name="T51" fmla="*/ 212 h 302"/>
                  <a:gd name="T52" fmla="*/ 300 w 689"/>
                  <a:gd name="T53" fmla="*/ 212 h 302"/>
                  <a:gd name="T54" fmla="*/ 230 w 689"/>
                  <a:gd name="T55" fmla="*/ 221 h 302"/>
                  <a:gd name="T56" fmla="*/ 168 w 689"/>
                  <a:gd name="T57" fmla="*/ 248 h 302"/>
                  <a:gd name="T58" fmla="*/ 177 w 689"/>
                  <a:gd name="T59" fmla="*/ 274 h 302"/>
                  <a:gd name="T60" fmla="*/ 221 w 689"/>
                  <a:gd name="T61" fmla="*/ 301 h 302"/>
                  <a:gd name="T62" fmla="*/ 300 w 689"/>
                  <a:gd name="T63" fmla="*/ 292 h 302"/>
                  <a:gd name="T64" fmla="*/ 433 w 689"/>
                  <a:gd name="T65" fmla="*/ 239 h 302"/>
                  <a:gd name="T66" fmla="*/ 468 w 689"/>
                  <a:gd name="T67" fmla="*/ 239 h 302"/>
                  <a:gd name="T68" fmla="*/ 503 w 689"/>
                  <a:gd name="T69" fmla="*/ 239 h 302"/>
                  <a:gd name="T70" fmla="*/ 538 w 689"/>
                  <a:gd name="T71" fmla="*/ 230 h 302"/>
                  <a:gd name="T72" fmla="*/ 600 w 689"/>
                  <a:gd name="T73" fmla="*/ 230 h 302"/>
                  <a:gd name="T74" fmla="*/ 662 w 689"/>
                  <a:gd name="T75" fmla="*/ 221 h 302"/>
                  <a:gd name="T76" fmla="*/ 688 w 689"/>
                  <a:gd name="T77" fmla="*/ 159 h 302"/>
                  <a:gd name="T78" fmla="*/ 680 w 689"/>
                  <a:gd name="T79" fmla="*/ 115 h 302"/>
                  <a:gd name="T80" fmla="*/ 662 w 689"/>
                  <a:gd name="T81" fmla="*/ 89 h 302"/>
                  <a:gd name="T82" fmla="*/ 609 w 689"/>
                  <a:gd name="T83" fmla="*/ 98 h 302"/>
                  <a:gd name="T84" fmla="*/ 583 w 689"/>
                  <a:gd name="T85" fmla="*/ 115 h 302"/>
                  <a:gd name="T86" fmla="*/ 556 w 689"/>
                  <a:gd name="T87" fmla="*/ 89 h 302"/>
                  <a:gd name="T88" fmla="*/ 530 w 689"/>
                  <a:gd name="T89" fmla="*/ 36 h 302"/>
                  <a:gd name="T90" fmla="*/ 503 w 689"/>
                  <a:gd name="T91" fmla="*/ 0 h 302"/>
                  <a:gd name="T92" fmla="*/ 459 w 689"/>
                  <a:gd name="T93" fmla="*/ 9 h 302"/>
                  <a:gd name="T94" fmla="*/ 397 w 689"/>
                  <a:gd name="T95" fmla="*/ 71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89" h="302">
                    <a:moveTo>
                      <a:pt x="397" y="71"/>
                    </a:moveTo>
                    <a:lnTo>
                      <a:pt x="397" y="71"/>
                    </a:lnTo>
                    <a:lnTo>
                      <a:pt x="406" y="80"/>
                    </a:lnTo>
                    <a:lnTo>
                      <a:pt x="415" y="89"/>
                    </a:lnTo>
                    <a:lnTo>
                      <a:pt x="424" y="89"/>
                    </a:lnTo>
                    <a:lnTo>
                      <a:pt x="424" y="89"/>
                    </a:lnTo>
                    <a:lnTo>
                      <a:pt x="441" y="98"/>
                    </a:lnTo>
                    <a:lnTo>
                      <a:pt x="441" y="98"/>
                    </a:lnTo>
                    <a:lnTo>
                      <a:pt x="424" y="98"/>
                    </a:lnTo>
                    <a:lnTo>
                      <a:pt x="424" y="98"/>
                    </a:lnTo>
                    <a:lnTo>
                      <a:pt x="415" y="106"/>
                    </a:lnTo>
                    <a:lnTo>
                      <a:pt x="415" y="115"/>
                    </a:lnTo>
                    <a:lnTo>
                      <a:pt x="415" y="115"/>
                    </a:lnTo>
                    <a:lnTo>
                      <a:pt x="424" y="133"/>
                    </a:lnTo>
                    <a:lnTo>
                      <a:pt x="441" y="142"/>
                    </a:lnTo>
                    <a:lnTo>
                      <a:pt x="441" y="142"/>
                    </a:lnTo>
                    <a:lnTo>
                      <a:pt x="450" y="151"/>
                    </a:lnTo>
                    <a:lnTo>
                      <a:pt x="450" y="151"/>
                    </a:lnTo>
                    <a:lnTo>
                      <a:pt x="397" y="142"/>
                    </a:lnTo>
                    <a:lnTo>
                      <a:pt x="371" y="133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53" y="115"/>
                    </a:lnTo>
                    <a:lnTo>
                      <a:pt x="327" y="89"/>
                    </a:lnTo>
                    <a:lnTo>
                      <a:pt x="327" y="89"/>
                    </a:lnTo>
                    <a:lnTo>
                      <a:pt x="265" y="62"/>
                    </a:lnTo>
                    <a:lnTo>
                      <a:pt x="238" y="62"/>
                    </a:lnTo>
                    <a:lnTo>
                      <a:pt x="212" y="62"/>
                    </a:lnTo>
                    <a:lnTo>
                      <a:pt x="212" y="62"/>
                    </a:lnTo>
                    <a:lnTo>
                      <a:pt x="203" y="62"/>
                    </a:lnTo>
                    <a:lnTo>
                      <a:pt x="194" y="53"/>
                    </a:lnTo>
                    <a:lnTo>
                      <a:pt x="194" y="53"/>
                    </a:lnTo>
                    <a:lnTo>
                      <a:pt x="185" y="36"/>
                    </a:lnTo>
                    <a:lnTo>
                      <a:pt x="168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27"/>
                    </a:lnTo>
                    <a:lnTo>
                      <a:pt x="124" y="36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06" y="62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62" y="80"/>
                    </a:lnTo>
                    <a:lnTo>
                      <a:pt x="53" y="89"/>
                    </a:lnTo>
                    <a:lnTo>
                      <a:pt x="53" y="89"/>
                    </a:lnTo>
                    <a:lnTo>
                      <a:pt x="62" y="115"/>
                    </a:lnTo>
                    <a:lnTo>
                      <a:pt x="62" y="115"/>
                    </a:lnTo>
                    <a:lnTo>
                      <a:pt x="36" y="124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18" y="159"/>
                    </a:lnTo>
                    <a:lnTo>
                      <a:pt x="27" y="168"/>
                    </a:lnTo>
                    <a:lnTo>
                      <a:pt x="27" y="168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8" y="203"/>
                    </a:lnTo>
                    <a:lnTo>
                      <a:pt x="44" y="212"/>
                    </a:lnTo>
                    <a:lnTo>
                      <a:pt x="44" y="212"/>
                    </a:lnTo>
                    <a:lnTo>
                      <a:pt x="80" y="221"/>
                    </a:lnTo>
                    <a:lnTo>
                      <a:pt x="80" y="221"/>
                    </a:lnTo>
                    <a:lnTo>
                      <a:pt x="106" y="230"/>
                    </a:lnTo>
                    <a:lnTo>
                      <a:pt x="124" y="239"/>
                    </a:lnTo>
                    <a:lnTo>
                      <a:pt x="150" y="230"/>
                    </a:lnTo>
                    <a:lnTo>
                      <a:pt x="177" y="212"/>
                    </a:lnTo>
                    <a:lnTo>
                      <a:pt x="177" y="212"/>
                    </a:lnTo>
                    <a:lnTo>
                      <a:pt x="194" y="195"/>
                    </a:lnTo>
                    <a:lnTo>
                      <a:pt x="194" y="195"/>
                    </a:lnTo>
                    <a:lnTo>
                      <a:pt x="194" y="212"/>
                    </a:lnTo>
                    <a:lnTo>
                      <a:pt x="194" y="212"/>
                    </a:lnTo>
                    <a:lnTo>
                      <a:pt x="203" y="212"/>
                    </a:lnTo>
                    <a:lnTo>
                      <a:pt x="221" y="221"/>
                    </a:lnTo>
                    <a:lnTo>
                      <a:pt x="247" y="212"/>
                    </a:lnTo>
                    <a:lnTo>
                      <a:pt x="247" y="212"/>
                    </a:lnTo>
                    <a:lnTo>
                      <a:pt x="300" y="212"/>
                    </a:lnTo>
                    <a:lnTo>
                      <a:pt x="300" y="212"/>
                    </a:lnTo>
                    <a:lnTo>
                      <a:pt x="274" y="221"/>
                    </a:lnTo>
                    <a:lnTo>
                      <a:pt x="230" y="221"/>
                    </a:lnTo>
                    <a:lnTo>
                      <a:pt x="230" y="221"/>
                    </a:lnTo>
                    <a:lnTo>
                      <a:pt x="203" y="230"/>
                    </a:lnTo>
                    <a:lnTo>
                      <a:pt x="185" y="239"/>
                    </a:lnTo>
                    <a:lnTo>
                      <a:pt x="168" y="248"/>
                    </a:lnTo>
                    <a:lnTo>
                      <a:pt x="168" y="256"/>
                    </a:lnTo>
                    <a:lnTo>
                      <a:pt x="168" y="256"/>
                    </a:lnTo>
                    <a:lnTo>
                      <a:pt x="177" y="274"/>
                    </a:lnTo>
                    <a:lnTo>
                      <a:pt x="185" y="283"/>
                    </a:lnTo>
                    <a:lnTo>
                      <a:pt x="221" y="301"/>
                    </a:lnTo>
                    <a:lnTo>
                      <a:pt x="221" y="301"/>
                    </a:lnTo>
                    <a:lnTo>
                      <a:pt x="247" y="301"/>
                    </a:lnTo>
                    <a:lnTo>
                      <a:pt x="247" y="301"/>
                    </a:lnTo>
                    <a:lnTo>
                      <a:pt x="300" y="292"/>
                    </a:lnTo>
                    <a:lnTo>
                      <a:pt x="362" y="283"/>
                    </a:lnTo>
                    <a:lnTo>
                      <a:pt x="406" y="256"/>
                    </a:lnTo>
                    <a:lnTo>
                      <a:pt x="433" y="239"/>
                    </a:lnTo>
                    <a:lnTo>
                      <a:pt x="433" y="239"/>
                    </a:lnTo>
                    <a:lnTo>
                      <a:pt x="450" y="230"/>
                    </a:lnTo>
                    <a:lnTo>
                      <a:pt x="468" y="239"/>
                    </a:lnTo>
                    <a:lnTo>
                      <a:pt x="468" y="239"/>
                    </a:lnTo>
                    <a:lnTo>
                      <a:pt x="485" y="239"/>
                    </a:lnTo>
                    <a:lnTo>
                      <a:pt x="503" y="239"/>
                    </a:lnTo>
                    <a:lnTo>
                      <a:pt x="512" y="239"/>
                    </a:lnTo>
                    <a:lnTo>
                      <a:pt x="512" y="239"/>
                    </a:lnTo>
                    <a:lnTo>
                      <a:pt x="538" y="230"/>
                    </a:lnTo>
                    <a:lnTo>
                      <a:pt x="574" y="230"/>
                    </a:lnTo>
                    <a:lnTo>
                      <a:pt x="574" y="230"/>
                    </a:lnTo>
                    <a:lnTo>
                      <a:pt x="600" y="230"/>
                    </a:lnTo>
                    <a:lnTo>
                      <a:pt x="635" y="230"/>
                    </a:lnTo>
                    <a:lnTo>
                      <a:pt x="635" y="230"/>
                    </a:lnTo>
                    <a:lnTo>
                      <a:pt x="662" y="221"/>
                    </a:lnTo>
                    <a:lnTo>
                      <a:pt x="671" y="203"/>
                    </a:lnTo>
                    <a:lnTo>
                      <a:pt x="680" y="177"/>
                    </a:lnTo>
                    <a:lnTo>
                      <a:pt x="688" y="159"/>
                    </a:lnTo>
                    <a:lnTo>
                      <a:pt x="688" y="159"/>
                    </a:lnTo>
                    <a:lnTo>
                      <a:pt x="688" y="133"/>
                    </a:lnTo>
                    <a:lnTo>
                      <a:pt x="680" y="115"/>
                    </a:lnTo>
                    <a:lnTo>
                      <a:pt x="671" y="98"/>
                    </a:lnTo>
                    <a:lnTo>
                      <a:pt x="662" y="89"/>
                    </a:lnTo>
                    <a:lnTo>
                      <a:pt x="662" y="89"/>
                    </a:lnTo>
                    <a:lnTo>
                      <a:pt x="644" y="89"/>
                    </a:lnTo>
                    <a:lnTo>
                      <a:pt x="627" y="89"/>
                    </a:lnTo>
                    <a:lnTo>
                      <a:pt x="609" y="98"/>
                    </a:lnTo>
                    <a:lnTo>
                      <a:pt x="609" y="98"/>
                    </a:lnTo>
                    <a:lnTo>
                      <a:pt x="583" y="115"/>
                    </a:lnTo>
                    <a:lnTo>
                      <a:pt x="583" y="115"/>
                    </a:lnTo>
                    <a:lnTo>
                      <a:pt x="574" y="106"/>
                    </a:lnTo>
                    <a:lnTo>
                      <a:pt x="556" y="89"/>
                    </a:lnTo>
                    <a:lnTo>
                      <a:pt x="556" y="89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0" y="36"/>
                    </a:lnTo>
                    <a:lnTo>
                      <a:pt x="530" y="36"/>
                    </a:lnTo>
                    <a:lnTo>
                      <a:pt x="512" y="9"/>
                    </a:lnTo>
                    <a:lnTo>
                      <a:pt x="503" y="0"/>
                    </a:lnTo>
                    <a:lnTo>
                      <a:pt x="485" y="0"/>
                    </a:lnTo>
                    <a:lnTo>
                      <a:pt x="485" y="0"/>
                    </a:lnTo>
                    <a:lnTo>
                      <a:pt x="459" y="9"/>
                    </a:lnTo>
                    <a:lnTo>
                      <a:pt x="433" y="27"/>
                    </a:lnTo>
                    <a:lnTo>
                      <a:pt x="406" y="45"/>
                    </a:lnTo>
                    <a:lnTo>
                      <a:pt x="397" y="7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" name="Freeform 18">
                <a:extLst>
                  <a:ext uri="{FF2B5EF4-FFF2-40B4-BE49-F238E27FC236}">
                    <a16:creationId xmlns:a16="http://schemas.microsoft.com/office/drawing/2014/main" id="{ED4883D5-8E0D-0642-BA36-C0BFC0500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150" y="2747963"/>
                <a:ext cx="41275" cy="53975"/>
              </a:xfrm>
              <a:custGeom>
                <a:avLst/>
                <a:gdLst>
                  <a:gd name="T0" fmla="*/ 88 w 116"/>
                  <a:gd name="T1" fmla="*/ 53 h 151"/>
                  <a:gd name="T2" fmla="*/ 88 w 116"/>
                  <a:gd name="T3" fmla="*/ 53 h 151"/>
                  <a:gd name="T4" fmla="*/ 88 w 116"/>
                  <a:gd name="T5" fmla="*/ 26 h 151"/>
                  <a:gd name="T6" fmla="*/ 70 w 116"/>
                  <a:gd name="T7" fmla="*/ 0 h 151"/>
                  <a:gd name="T8" fmla="*/ 70 w 116"/>
                  <a:gd name="T9" fmla="*/ 0 h 151"/>
                  <a:gd name="T10" fmla="*/ 44 w 116"/>
                  <a:gd name="T11" fmla="*/ 0 h 151"/>
                  <a:gd name="T12" fmla="*/ 18 w 116"/>
                  <a:gd name="T13" fmla="*/ 0 h 151"/>
                  <a:gd name="T14" fmla="*/ 18 w 116"/>
                  <a:gd name="T15" fmla="*/ 0 h 151"/>
                  <a:gd name="T16" fmla="*/ 18 w 116"/>
                  <a:gd name="T17" fmla="*/ 9 h 151"/>
                  <a:gd name="T18" fmla="*/ 18 w 116"/>
                  <a:gd name="T19" fmla="*/ 9 h 151"/>
                  <a:gd name="T20" fmla="*/ 0 w 116"/>
                  <a:gd name="T21" fmla="*/ 17 h 151"/>
                  <a:gd name="T22" fmla="*/ 0 w 116"/>
                  <a:gd name="T23" fmla="*/ 35 h 151"/>
                  <a:gd name="T24" fmla="*/ 0 w 116"/>
                  <a:gd name="T25" fmla="*/ 35 h 151"/>
                  <a:gd name="T26" fmla="*/ 9 w 116"/>
                  <a:gd name="T27" fmla="*/ 70 h 151"/>
                  <a:gd name="T28" fmla="*/ 26 w 116"/>
                  <a:gd name="T29" fmla="*/ 97 h 151"/>
                  <a:gd name="T30" fmla="*/ 53 w 116"/>
                  <a:gd name="T31" fmla="*/ 132 h 151"/>
                  <a:gd name="T32" fmla="*/ 79 w 116"/>
                  <a:gd name="T33" fmla="*/ 150 h 151"/>
                  <a:gd name="T34" fmla="*/ 79 w 116"/>
                  <a:gd name="T35" fmla="*/ 150 h 151"/>
                  <a:gd name="T36" fmla="*/ 97 w 116"/>
                  <a:gd name="T37" fmla="*/ 150 h 151"/>
                  <a:gd name="T38" fmla="*/ 97 w 116"/>
                  <a:gd name="T39" fmla="*/ 150 h 151"/>
                  <a:gd name="T40" fmla="*/ 106 w 116"/>
                  <a:gd name="T41" fmla="*/ 150 h 151"/>
                  <a:gd name="T42" fmla="*/ 106 w 116"/>
                  <a:gd name="T43" fmla="*/ 150 h 151"/>
                  <a:gd name="T44" fmla="*/ 115 w 116"/>
                  <a:gd name="T45" fmla="*/ 141 h 151"/>
                  <a:gd name="T46" fmla="*/ 115 w 116"/>
                  <a:gd name="T47" fmla="*/ 123 h 151"/>
                  <a:gd name="T48" fmla="*/ 106 w 116"/>
                  <a:gd name="T49" fmla="*/ 97 h 151"/>
                  <a:gd name="T50" fmla="*/ 106 w 116"/>
                  <a:gd name="T51" fmla="*/ 97 h 151"/>
                  <a:gd name="T52" fmla="*/ 97 w 116"/>
                  <a:gd name="T53" fmla="*/ 70 h 151"/>
                  <a:gd name="T54" fmla="*/ 88 w 116"/>
                  <a:gd name="T55" fmla="*/ 5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6" h="151">
                    <a:moveTo>
                      <a:pt x="88" y="53"/>
                    </a:moveTo>
                    <a:lnTo>
                      <a:pt x="88" y="53"/>
                    </a:lnTo>
                    <a:lnTo>
                      <a:pt x="88" y="26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70"/>
                    </a:lnTo>
                    <a:lnTo>
                      <a:pt x="26" y="97"/>
                    </a:lnTo>
                    <a:lnTo>
                      <a:pt x="53" y="132"/>
                    </a:lnTo>
                    <a:lnTo>
                      <a:pt x="79" y="150"/>
                    </a:lnTo>
                    <a:lnTo>
                      <a:pt x="79" y="150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15" y="141"/>
                    </a:lnTo>
                    <a:lnTo>
                      <a:pt x="115" y="123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97" y="70"/>
                    </a:lnTo>
                    <a:lnTo>
                      <a:pt x="88" y="5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" name="Freeform 19">
                <a:extLst>
                  <a:ext uri="{FF2B5EF4-FFF2-40B4-BE49-F238E27FC236}">
                    <a16:creationId xmlns:a16="http://schemas.microsoft.com/office/drawing/2014/main" id="{E6E1A2E3-0C82-AF49-BE47-B4A8E527B8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475" y="2087563"/>
                <a:ext cx="2338388" cy="1347787"/>
              </a:xfrm>
              <a:custGeom>
                <a:avLst/>
                <a:gdLst>
                  <a:gd name="T0" fmla="*/ 6326 w 6495"/>
                  <a:gd name="T1" fmla="*/ 1968 h 3744"/>
                  <a:gd name="T2" fmla="*/ 5938 w 6495"/>
                  <a:gd name="T3" fmla="*/ 1518 h 3744"/>
                  <a:gd name="T4" fmla="*/ 5594 w 6495"/>
                  <a:gd name="T5" fmla="*/ 1456 h 3744"/>
                  <a:gd name="T6" fmla="*/ 5100 w 6495"/>
                  <a:gd name="T7" fmla="*/ 1147 h 3744"/>
                  <a:gd name="T8" fmla="*/ 4967 w 6495"/>
                  <a:gd name="T9" fmla="*/ 1765 h 3744"/>
                  <a:gd name="T10" fmla="*/ 4773 w 6495"/>
                  <a:gd name="T11" fmla="*/ 1739 h 3744"/>
                  <a:gd name="T12" fmla="*/ 4253 w 6495"/>
                  <a:gd name="T13" fmla="*/ 1183 h 3744"/>
                  <a:gd name="T14" fmla="*/ 4570 w 6495"/>
                  <a:gd name="T15" fmla="*/ 1085 h 3744"/>
                  <a:gd name="T16" fmla="*/ 4632 w 6495"/>
                  <a:gd name="T17" fmla="*/ 847 h 3744"/>
                  <a:gd name="T18" fmla="*/ 5012 w 6495"/>
                  <a:gd name="T19" fmla="*/ 503 h 3744"/>
                  <a:gd name="T20" fmla="*/ 5267 w 6495"/>
                  <a:gd name="T21" fmla="*/ 882 h 3744"/>
                  <a:gd name="T22" fmla="*/ 5709 w 6495"/>
                  <a:gd name="T23" fmla="*/ 1236 h 3744"/>
                  <a:gd name="T24" fmla="*/ 5876 w 6495"/>
                  <a:gd name="T25" fmla="*/ 909 h 3744"/>
                  <a:gd name="T26" fmla="*/ 5611 w 6495"/>
                  <a:gd name="T27" fmla="*/ 450 h 3744"/>
                  <a:gd name="T28" fmla="*/ 5003 w 6495"/>
                  <a:gd name="T29" fmla="*/ 97 h 3744"/>
                  <a:gd name="T30" fmla="*/ 4667 w 6495"/>
                  <a:gd name="T31" fmla="*/ 123 h 3744"/>
                  <a:gd name="T32" fmla="*/ 4570 w 6495"/>
                  <a:gd name="T33" fmla="*/ 635 h 3744"/>
                  <a:gd name="T34" fmla="*/ 4270 w 6495"/>
                  <a:gd name="T35" fmla="*/ 503 h 3744"/>
                  <a:gd name="T36" fmla="*/ 4050 w 6495"/>
                  <a:gd name="T37" fmla="*/ 88 h 3744"/>
                  <a:gd name="T38" fmla="*/ 3847 w 6495"/>
                  <a:gd name="T39" fmla="*/ 600 h 3744"/>
                  <a:gd name="T40" fmla="*/ 3697 w 6495"/>
                  <a:gd name="T41" fmla="*/ 503 h 3744"/>
                  <a:gd name="T42" fmla="*/ 3362 w 6495"/>
                  <a:gd name="T43" fmla="*/ 238 h 3744"/>
                  <a:gd name="T44" fmla="*/ 2762 w 6495"/>
                  <a:gd name="T45" fmla="*/ 53 h 3744"/>
                  <a:gd name="T46" fmla="*/ 2691 w 6495"/>
                  <a:gd name="T47" fmla="*/ 309 h 3744"/>
                  <a:gd name="T48" fmla="*/ 3009 w 6495"/>
                  <a:gd name="T49" fmla="*/ 565 h 3744"/>
                  <a:gd name="T50" fmla="*/ 2991 w 6495"/>
                  <a:gd name="T51" fmla="*/ 582 h 3744"/>
                  <a:gd name="T52" fmla="*/ 2188 w 6495"/>
                  <a:gd name="T53" fmla="*/ 503 h 3744"/>
                  <a:gd name="T54" fmla="*/ 1482 w 6495"/>
                  <a:gd name="T55" fmla="*/ 512 h 3744"/>
                  <a:gd name="T56" fmla="*/ 741 w 6495"/>
                  <a:gd name="T57" fmla="*/ 406 h 3744"/>
                  <a:gd name="T58" fmla="*/ 415 w 6495"/>
                  <a:gd name="T59" fmla="*/ 450 h 3744"/>
                  <a:gd name="T60" fmla="*/ 406 w 6495"/>
                  <a:gd name="T61" fmla="*/ 838 h 3744"/>
                  <a:gd name="T62" fmla="*/ 79 w 6495"/>
                  <a:gd name="T63" fmla="*/ 935 h 3744"/>
                  <a:gd name="T64" fmla="*/ 388 w 6495"/>
                  <a:gd name="T65" fmla="*/ 1059 h 3744"/>
                  <a:gd name="T66" fmla="*/ 221 w 6495"/>
                  <a:gd name="T67" fmla="*/ 1403 h 3744"/>
                  <a:gd name="T68" fmla="*/ 591 w 6495"/>
                  <a:gd name="T69" fmla="*/ 1474 h 3744"/>
                  <a:gd name="T70" fmla="*/ 450 w 6495"/>
                  <a:gd name="T71" fmla="*/ 1730 h 3744"/>
                  <a:gd name="T72" fmla="*/ 838 w 6495"/>
                  <a:gd name="T73" fmla="*/ 1403 h 3744"/>
                  <a:gd name="T74" fmla="*/ 926 w 6495"/>
                  <a:gd name="T75" fmla="*/ 1447 h 3744"/>
                  <a:gd name="T76" fmla="*/ 1279 w 6495"/>
                  <a:gd name="T77" fmla="*/ 1350 h 3744"/>
                  <a:gd name="T78" fmla="*/ 1747 w 6495"/>
                  <a:gd name="T79" fmla="*/ 1518 h 3744"/>
                  <a:gd name="T80" fmla="*/ 1862 w 6495"/>
                  <a:gd name="T81" fmla="*/ 1659 h 3744"/>
                  <a:gd name="T82" fmla="*/ 1915 w 6495"/>
                  <a:gd name="T83" fmla="*/ 1668 h 3744"/>
                  <a:gd name="T84" fmla="*/ 1985 w 6495"/>
                  <a:gd name="T85" fmla="*/ 1774 h 3744"/>
                  <a:gd name="T86" fmla="*/ 2223 w 6495"/>
                  <a:gd name="T87" fmla="*/ 1968 h 3744"/>
                  <a:gd name="T88" fmla="*/ 2426 w 6495"/>
                  <a:gd name="T89" fmla="*/ 2242 h 3744"/>
                  <a:gd name="T90" fmla="*/ 2576 w 6495"/>
                  <a:gd name="T91" fmla="*/ 3036 h 3744"/>
                  <a:gd name="T92" fmla="*/ 3662 w 6495"/>
                  <a:gd name="T93" fmla="*/ 3504 h 3744"/>
                  <a:gd name="T94" fmla="*/ 4023 w 6495"/>
                  <a:gd name="T95" fmla="*/ 3531 h 3744"/>
                  <a:gd name="T96" fmla="*/ 4614 w 6495"/>
                  <a:gd name="T97" fmla="*/ 3442 h 3744"/>
                  <a:gd name="T98" fmla="*/ 4897 w 6495"/>
                  <a:gd name="T99" fmla="*/ 3478 h 3744"/>
                  <a:gd name="T100" fmla="*/ 5197 w 6495"/>
                  <a:gd name="T101" fmla="*/ 2975 h 3744"/>
                  <a:gd name="T102" fmla="*/ 5559 w 6495"/>
                  <a:gd name="T103" fmla="*/ 2542 h 3744"/>
                  <a:gd name="T104" fmla="*/ 6061 w 6495"/>
                  <a:gd name="T105" fmla="*/ 2383 h 3744"/>
                  <a:gd name="T106" fmla="*/ 5806 w 6495"/>
                  <a:gd name="T107" fmla="*/ 2154 h 3744"/>
                  <a:gd name="T108" fmla="*/ 6220 w 6495"/>
                  <a:gd name="T109" fmla="*/ 2312 h 3744"/>
                  <a:gd name="T110" fmla="*/ 2691 w 6495"/>
                  <a:gd name="T111" fmla="*/ 847 h 3744"/>
                  <a:gd name="T112" fmla="*/ 3070 w 6495"/>
                  <a:gd name="T113" fmla="*/ 1244 h 3744"/>
                  <a:gd name="T114" fmla="*/ 4085 w 6495"/>
                  <a:gd name="T115" fmla="*/ 635 h 3744"/>
                  <a:gd name="T116" fmla="*/ 4632 w 6495"/>
                  <a:gd name="T117" fmla="*/ 2454 h 3744"/>
                  <a:gd name="T118" fmla="*/ 4420 w 6495"/>
                  <a:gd name="T119" fmla="*/ 2330 h 3744"/>
                  <a:gd name="T120" fmla="*/ 4764 w 6495"/>
                  <a:gd name="T121" fmla="*/ 2683 h 3744"/>
                  <a:gd name="T122" fmla="*/ 5144 w 6495"/>
                  <a:gd name="T123" fmla="*/ 2930 h 3744"/>
                  <a:gd name="T124" fmla="*/ 4976 w 6495"/>
                  <a:gd name="T125" fmla="*/ 229 h 3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495" h="3744">
                    <a:moveTo>
                      <a:pt x="6467" y="2277"/>
                    </a:moveTo>
                    <a:lnTo>
                      <a:pt x="6467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9" y="2268"/>
                    </a:lnTo>
                    <a:lnTo>
                      <a:pt x="6467" y="2260"/>
                    </a:lnTo>
                    <a:lnTo>
                      <a:pt x="6467" y="2251"/>
                    </a:lnTo>
                    <a:lnTo>
                      <a:pt x="6467" y="2251"/>
                    </a:lnTo>
                    <a:lnTo>
                      <a:pt x="6459" y="2242"/>
                    </a:lnTo>
                    <a:lnTo>
                      <a:pt x="6450" y="2233"/>
                    </a:lnTo>
                    <a:lnTo>
                      <a:pt x="6423" y="2242"/>
                    </a:lnTo>
                    <a:lnTo>
                      <a:pt x="6423" y="2242"/>
                    </a:lnTo>
                    <a:lnTo>
                      <a:pt x="6423" y="2224"/>
                    </a:lnTo>
                    <a:lnTo>
                      <a:pt x="6432" y="2215"/>
                    </a:lnTo>
                    <a:lnTo>
                      <a:pt x="6432" y="2215"/>
                    </a:lnTo>
                    <a:lnTo>
                      <a:pt x="6441" y="2207"/>
                    </a:lnTo>
                    <a:lnTo>
                      <a:pt x="6441" y="2189"/>
                    </a:lnTo>
                    <a:lnTo>
                      <a:pt x="6441" y="2189"/>
                    </a:lnTo>
                    <a:lnTo>
                      <a:pt x="6432" y="2180"/>
                    </a:lnTo>
                    <a:lnTo>
                      <a:pt x="6414" y="2171"/>
                    </a:lnTo>
                    <a:lnTo>
                      <a:pt x="6388" y="2171"/>
                    </a:lnTo>
                    <a:lnTo>
                      <a:pt x="6388" y="2171"/>
                    </a:lnTo>
                    <a:lnTo>
                      <a:pt x="6370" y="2171"/>
                    </a:lnTo>
                    <a:lnTo>
                      <a:pt x="6370" y="2189"/>
                    </a:lnTo>
                    <a:lnTo>
                      <a:pt x="6370" y="2189"/>
                    </a:lnTo>
                    <a:lnTo>
                      <a:pt x="6353" y="2180"/>
                    </a:lnTo>
                    <a:lnTo>
                      <a:pt x="6353" y="2180"/>
                    </a:lnTo>
                    <a:lnTo>
                      <a:pt x="6344" y="2171"/>
                    </a:lnTo>
                    <a:lnTo>
                      <a:pt x="6344" y="2171"/>
                    </a:lnTo>
                    <a:lnTo>
                      <a:pt x="6335" y="2162"/>
                    </a:lnTo>
                    <a:lnTo>
                      <a:pt x="6326" y="2154"/>
                    </a:lnTo>
                    <a:lnTo>
                      <a:pt x="6326" y="2154"/>
                    </a:lnTo>
                    <a:lnTo>
                      <a:pt x="6317" y="2154"/>
                    </a:lnTo>
                    <a:lnTo>
                      <a:pt x="6317" y="2154"/>
                    </a:lnTo>
                    <a:lnTo>
                      <a:pt x="6317" y="2136"/>
                    </a:lnTo>
                    <a:lnTo>
                      <a:pt x="6317" y="2136"/>
                    </a:lnTo>
                    <a:lnTo>
                      <a:pt x="6300" y="2127"/>
                    </a:lnTo>
                    <a:lnTo>
                      <a:pt x="6282" y="2127"/>
                    </a:lnTo>
                    <a:lnTo>
                      <a:pt x="6282" y="2127"/>
                    </a:lnTo>
                    <a:lnTo>
                      <a:pt x="6273" y="2127"/>
                    </a:lnTo>
                    <a:lnTo>
                      <a:pt x="6273" y="2127"/>
                    </a:lnTo>
                    <a:lnTo>
                      <a:pt x="6273" y="2118"/>
                    </a:lnTo>
                    <a:lnTo>
                      <a:pt x="6273" y="2118"/>
                    </a:lnTo>
                    <a:lnTo>
                      <a:pt x="6291" y="2101"/>
                    </a:lnTo>
                    <a:lnTo>
                      <a:pt x="6300" y="2083"/>
                    </a:lnTo>
                    <a:lnTo>
                      <a:pt x="6300" y="2083"/>
                    </a:lnTo>
                    <a:lnTo>
                      <a:pt x="6317" y="2056"/>
                    </a:lnTo>
                    <a:lnTo>
                      <a:pt x="6317" y="2056"/>
                    </a:lnTo>
                    <a:lnTo>
                      <a:pt x="6326" y="2048"/>
                    </a:lnTo>
                    <a:lnTo>
                      <a:pt x="6335" y="2039"/>
                    </a:lnTo>
                    <a:lnTo>
                      <a:pt x="6335" y="2039"/>
                    </a:lnTo>
                    <a:lnTo>
                      <a:pt x="6326" y="2021"/>
                    </a:lnTo>
                    <a:lnTo>
                      <a:pt x="6326" y="2021"/>
                    </a:lnTo>
                    <a:lnTo>
                      <a:pt x="6309" y="2021"/>
                    </a:lnTo>
                    <a:lnTo>
                      <a:pt x="6291" y="2021"/>
                    </a:lnTo>
                    <a:lnTo>
                      <a:pt x="6291" y="2021"/>
                    </a:lnTo>
                    <a:lnTo>
                      <a:pt x="6291" y="2012"/>
                    </a:lnTo>
                    <a:lnTo>
                      <a:pt x="6291" y="2012"/>
                    </a:lnTo>
                    <a:lnTo>
                      <a:pt x="6309" y="2004"/>
                    </a:lnTo>
                    <a:lnTo>
                      <a:pt x="6309" y="2004"/>
                    </a:lnTo>
                    <a:lnTo>
                      <a:pt x="6317" y="1995"/>
                    </a:lnTo>
                    <a:lnTo>
                      <a:pt x="6326" y="1986"/>
                    </a:lnTo>
                    <a:lnTo>
                      <a:pt x="6326" y="1968"/>
                    </a:lnTo>
                    <a:lnTo>
                      <a:pt x="6326" y="1968"/>
                    </a:lnTo>
                    <a:lnTo>
                      <a:pt x="6317" y="1959"/>
                    </a:lnTo>
                    <a:lnTo>
                      <a:pt x="6309" y="1951"/>
                    </a:lnTo>
                    <a:lnTo>
                      <a:pt x="6309" y="1951"/>
                    </a:lnTo>
                    <a:lnTo>
                      <a:pt x="6326" y="1924"/>
                    </a:lnTo>
                    <a:lnTo>
                      <a:pt x="6326" y="1924"/>
                    </a:lnTo>
                    <a:lnTo>
                      <a:pt x="6326" y="1906"/>
                    </a:lnTo>
                    <a:lnTo>
                      <a:pt x="6326" y="1898"/>
                    </a:lnTo>
                    <a:lnTo>
                      <a:pt x="6309" y="1880"/>
                    </a:lnTo>
                    <a:lnTo>
                      <a:pt x="6309" y="1880"/>
                    </a:lnTo>
                    <a:lnTo>
                      <a:pt x="6291" y="1862"/>
                    </a:lnTo>
                    <a:lnTo>
                      <a:pt x="6291" y="1862"/>
                    </a:lnTo>
                    <a:lnTo>
                      <a:pt x="6273" y="1853"/>
                    </a:lnTo>
                    <a:lnTo>
                      <a:pt x="6264" y="1845"/>
                    </a:lnTo>
                    <a:lnTo>
                      <a:pt x="6238" y="1853"/>
                    </a:lnTo>
                    <a:lnTo>
                      <a:pt x="6238" y="1853"/>
                    </a:lnTo>
                    <a:lnTo>
                      <a:pt x="6238" y="1836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9" y="1818"/>
                    </a:lnTo>
                    <a:lnTo>
                      <a:pt x="6229" y="1818"/>
                    </a:lnTo>
                    <a:lnTo>
                      <a:pt x="6229" y="1800"/>
                    </a:lnTo>
                    <a:lnTo>
                      <a:pt x="6220" y="1783"/>
                    </a:lnTo>
                    <a:lnTo>
                      <a:pt x="6220" y="1783"/>
                    </a:lnTo>
                    <a:lnTo>
                      <a:pt x="6194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41" y="1756"/>
                    </a:lnTo>
                    <a:lnTo>
                      <a:pt x="6141" y="1756"/>
                    </a:lnTo>
                    <a:lnTo>
                      <a:pt x="6123" y="1739"/>
                    </a:lnTo>
                    <a:lnTo>
                      <a:pt x="6114" y="1739"/>
                    </a:lnTo>
                    <a:lnTo>
                      <a:pt x="6097" y="1739"/>
                    </a:lnTo>
                    <a:lnTo>
                      <a:pt x="6097" y="1739"/>
                    </a:lnTo>
                    <a:lnTo>
                      <a:pt x="6088" y="1730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44" y="1721"/>
                    </a:lnTo>
                    <a:lnTo>
                      <a:pt x="6044" y="1721"/>
                    </a:lnTo>
                    <a:lnTo>
                      <a:pt x="6017" y="1686"/>
                    </a:lnTo>
                    <a:lnTo>
                      <a:pt x="5982" y="1659"/>
                    </a:lnTo>
                    <a:lnTo>
                      <a:pt x="5982" y="1659"/>
                    </a:lnTo>
                    <a:lnTo>
                      <a:pt x="5991" y="1642"/>
                    </a:lnTo>
                    <a:lnTo>
                      <a:pt x="6000" y="1624"/>
                    </a:lnTo>
                    <a:lnTo>
                      <a:pt x="6000" y="1624"/>
                    </a:lnTo>
                    <a:lnTo>
                      <a:pt x="6009" y="1615"/>
                    </a:lnTo>
                    <a:lnTo>
                      <a:pt x="6009" y="1597"/>
                    </a:lnTo>
                    <a:lnTo>
                      <a:pt x="6009" y="1597"/>
                    </a:lnTo>
                    <a:lnTo>
                      <a:pt x="5991" y="1589"/>
                    </a:lnTo>
                    <a:lnTo>
                      <a:pt x="5973" y="1580"/>
                    </a:lnTo>
                    <a:lnTo>
                      <a:pt x="5973" y="1580"/>
                    </a:lnTo>
                    <a:lnTo>
                      <a:pt x="5973" y="1571"/>
                    </a:lnTo>
                    <a:lnTo>
                      <a:pt x="5973" y="1571"/>
                    </a:lnTo>
                    <a:lnTo>
                      <a:pt x="5973" y="1553"/>
                    </a:lnTo>
                    <a:lnTo>
                      <a:pt x="5964" y="1544"/>
                    </a:lnTo>
                    <a:lnTo>
                      <a:pt x="5947" y="1527"/>
                    </a:lnTo>
                    <a:lnTo>
                      <a:pt x="5947" y="1527"/>
                    </a:lnTo>
                    <a:lnTo>
                      <a:pt x="5938" y="1518"/>
                    </a:lnTo>
                    <a:lnTo>
                      <a:pt x="5938" y="1518"/>
                    </a:lnTo>
                    <a:lnTo>
                      <a:pt x="5929" y="1509"/>
                    </a:lnTo>
                    <a:lnTo>
                      <a:pt x="5920" y="1500"/>
                    </a:lnTo>
                    <a:lnTo>
                      <a:pt x="5920" y="1500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11" y="1474"/>
                    </a:lnTo>
                    <a:lnTo>
                      <a:pt x="5903" y="1465"/>
                    </a:lnTo>
                    <a:lnTo>
                      <a:pt x="5903" y="1465"/>
                    </a:lnTo>
                    <a:lnTo>
                      <a:pt x="5894" y="1456"/>
                    </a:lnTo>
                    <a:lnTo>
                      <a:pt x="5894" y="1456"/>
                    </a:lnTo>
                    <a:lnTo>
                      <a:pt x="5894" y="1439"/>
                    </a:lnTo>
                    <a:lnTo>
                      <a:pt x="5876" y="1412"/>
                    </a:lnTo>
                    <a:lnTo>
                      <a:pt x="5876" y="1412"/>
                    </a:lnTo>
                    <a:lnTo>
                      <a:pt x="5859" y="1394"/>
                    </a:lnTo>
                    <a:lnTo>
                      <a:pt x="5859" y="1394"/>
                    </a:lnTo>
                    <a:lnTo>
                      <a:pt x="5859" y="1386"/>
                    </a:lnTo>
                    <a:lnTo>
                      <a:pt x="5859" y="1386"/>
                    </a:lnTo>
                    <a:lnTo>
                      <a:pt x="5841" y="1359"/>
                    </a:lnTo>
                    <a:lnTo>
                      <a:pt x="5841" y="1359"/>
                    </a:lnTo>
                    <a:lnTo>
                      <a:pt x="5832" y="1341"/>
                    </a:lnTo>
                    <a:lnTo>
                      <a:pt x="5832" y="1341"/>
                    </a:lnTo>
                    <a:lnTo>
                      <a:pt x="5832" y="1333"/>
                    </a:lnTo>
                    <a:lnTo>
                      <a:pt x="5832" y="1333"/>
                    </a:lnTo>
                    <a:lnTo>
                      <a:pt x="5814" y="1315"/>
                    </a:lnTo>
                    <a:lnTo>
                      <a:pt x="5797" y="1315"/>
                    </a:lnTo>
                    <a:lnTo>
                      <a:pt x="5797" y="1315"/>
                    </a:lnTo>
                    <a:lnTo>
                      <a:pt x="5788" y="1324"/>
                    </a:lnTo>
                    <a:lnTo>
                      <a:pt x="5779" y="1333"/>
                    </a:lnTo>
                    <a:lnTo>
                      <a:pt x="5770" y="1359"/>
                    </a:lnTo>
                    <a:lnTo>
                      <a:pt x="5770" y="1359"/>
                    </a:lnTo>
                    <a:lnTo>
                      <a:pt x="5753" y="1377"/>
                    </a:lnTo>
                    <a:lnTo>
                      <a:pt x="5753" y="1377"/>
                    </a:lnTo>
                    <a:lnTo>
                      <a:pt x="5753" y="1386"/>
                    </a:lnTo>
                    <a:lnTo>
                      <a:pt x="5744" y="1394"/>
                    </a:lnTo>
                    <a:lnTo>
                      <a:pt x="5744" y="1394"/>
                    </a:lnTo>
                    <a:lnTo>
                      <a:pt x="5753" y="1412"/>
                    </a:lnTo>
                    <a:lnTo>
                      <a:pt x="5753" y="1412"/>
                    </a:lnTo>
                    <a:lnTo>
                      <a:pt x="5735" y="1421"/>
                    </a:lnTo>
                    <a:lnTo>
                      <a:pt x="5735" y="1421"/>
                    </a:lnTo>
                    <a:lnTo>
                      <a:pt x="5735" y="1439"/>
                    </a:lnTo>
                    <a:lnTo>
                      <a:pt x="5735" y="1447"/>
                    </a:lnTo>
                    <a:lnTo>
                      <a:pt x="5735" y="1447"/>
                    </a:lnTo>
                    <a:lnTo>
                      <a:pt x="5717" y="1456"/>
                    </a:lnTo>
                    <a:lnTo>
                      <a:pt x="5717" y="1456"/>
                    </a:lnTo>
                    <a:lnTo>
                      <a:pt x="5700" y="1456"/>
                    </a:lnTo>
                    <a:lnTo>
                      <a:pt x="5700" y="1456"/>
                    </a:lnTo>
                    <a:lnTo>
                      <a:pt x="5682" y="1465"/>
                    </a:lnTo>
                    <a:lnTo>
                      <a:pt x="5673" y="1483"/>
                    </a:lnTo>
                    <a:lnTo>
                      <a:pt x="5673" y="1483"/>
                    </a:lnTo>
                    <a:lnTo>
                      <a:pt x="5656" y="1492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492"/>
                    </a:lnTo>
                    <a:lnTo>
                      <a:pt x="5638" y="1492"/>
                    </a:lnTo>
                    <a:lnTo>
                      <a:pt x="5629" y="1483"/>
                    </a:lnTo>
                    <a:lnTo>
                      <a:pt x="5620" y="1474"/>
                    </a:lnTo>
                    <a:lnTo>
                      <a:pt x="5620" y="1474"/>
                    </a:lnTo>
                    <a:lnTo>
                      <a:pt x="5603" y="1474"/>
                    </a:lnTo>
                    <a:lnTo>
                      <a:pt x="5603" y="1474"/>
                    </a:lnTo>
                    <a:lnTo>
                      <a:pt x="5594" y="1456"/>
                    </a:lnTo>
                    <a:lnTo>
                      <a:pt x="5567" y="1447"/>
                    </a:lnTo>
                    <a:lnTo>
                      <a:pt x="5567" y="1447"/>
                    </a:lnTo>
                    <a:lnTo>
                      <a:pt x="5559" y="1447"/>
                    </a:lnTo>
                    <a:lnTo>
                      <a:pt x="5559" y="1447"/>
                    </a:lnTo>
                    <a:lnTo>
                      <a:pt x="5559" y="1439"/>
                    </a:lnTo>
                    <a:lnTo>
                      <a:pt x="5559" y="1430"/>
                    </a:lnTo>
                    <a:lnTo>
                      <a:pt x="5541" y="1412"/>
                    </a:lnTo>
                    <a:lnTo>
                      <a:pt x="5541" y="1412"/>
                    </a:lnTo>
                    <a:lnTo>
                      <a:pt x="5541" y="1394"/>
                    </a:lnTo>
                    <a:lnTo>
                      <a:pt x="5541" y="1377"/>
                    </a:lnTo>
                    <a:lnTo>
                      <a:pt x="5541" y="1377"/>
                    </a:lnTo>
                    <a:lnTo>
                      <a:pt x="5532" y="1341"/>
                    </a:lnTo>
                    <a:lnTo>
                      <a:pt x="5532" y="1341"/>
                    </a:lnTo>
                    <a:lnTo>
                      <a:pt x="5532" y="1333"/>
                    </a:lnTo>
                    <a:lnTo>
                      <a:pt x="5541" y="1324"/>
                    </a:lnTo>
                    <a:lnTo>
                      <a:pt x="5541" y="1324"/>
                    </a:lnTo>
                    <a:lnTo>
                      <a:pt x="5541" y="1315"/>
                    </a:lnTo>
                    <a:lnTo>
                      <a:pt x="5550" y="1306"/>
                    </a:lnTo>
                    <a:lnTo>
                      <a:pt x="5550" y="1306"/>
                    </a:lnTo>
                    <a:lnTo>
                      <a:pt x="5541" y="1288"/>
                    </a:lnTo>
                    <a:lnTo>
                      <a:pt x="5532" y="1280"/>
                    </a:lnTo>
                    <a:lnTo>
                      <a:pt x="5532" y="1280"/>
                    </a:lnTo>
                    <a:lnTo>
                      <a:pt x="5514" y="1280"/>
                    </a:lnTo>
                    <a:lnTo>
                      <a:pt x="5497" y="1280"/>
                    </a:lnTo>
                    <a:lnTo>
                      <a:pt x="5497" y="1280"/>
                    </a:lnTo>
                    <a:lnTo>
                      <a:pt x="5488" y="1280"/>
                    </a:lnTo>
                    <a:lnTo>
                      <a:pt x="5470" y="1271"/>
                    </a:lnTo>
                    <a:lnTo>
                      <a:pt x="5470" y="1271"/>
                    </a:lnTo>
                    <a:lnTo>
                      <a:pt x="5435" y="1271"/>
                    </a:lnTo>
                    <a:lnTo>
                      <a:pt x="5426" y="1271"/>
                    </a:lnTo>
                    <a:lnTo>
                      <a:pt x="5426" y="1271"/>
                    </a:lnTo>
                    <a:lnTo>
                      <a:pt x="5426" y="1262"/>
                    </a:lnTo>
                    <a:lnTo>
                      <a:pt x="5426" y="1262"/>
                    </a:lnTo>
                    <a:lnTo>
                      <a:pt x="5409" y="1244"/>
                    </a:lnTo>
                    <a:lnTo>
                      <a:pt x="5400" y="1236"/>
                    </a:lnTo>
                    <a:lnTo>
                      <a:pt x="5400" y="1236"/>
                    </a:lnTo>
                    <a:lnTo>
                      <a:pt x="5391" y="1236"/>
                    </a:lnTo>
                    <a:lnTo>
                      <a:pt x="5391" y="1236"/>
                    </a:lnTo>
                    <a:lnTo>
                      <a:pt x="5382" y="1218"/>
                    </a:lnTo>
                    <a:lnTo>
                      <a:pt x="5364" y="1209"/>
                    </a:lnTo>
                    <a:lnTo>
                      <a:pt x="5364" y="1209"/>
                    </a:lnTo>
                    <a:lnTo>
                      <a:pt x="5356" y="1183"/>
                    </a:lnTo>
                    <a:lnTo>
                      <a:pt x="5329" y="1174"/>
                    </a:lnTo>
                    <a:lnTo>
                      <a:pt x="5329" y="1174"/>
                    </a:lnTo>
                    <a:lnTo>
                      <a:pt x="5320" y="1174"/>
                    </a:lnTo>
                    <a:lnTo>
                      <a:pt x="5320" y="1174"/>
                    </a:lnTo>
                    <a:lnTo>
                      <a:pt x="5294" y="1156"/>
                    </a:lnTo>
                    <a:lnTo>
                      <a:pt x="5294" y="1156"/>
                    </a:lnTo>
                    <a:lnTo>
                      <a:pt x="5285" y="1156"/>
                    </a:lnTo>
                    <a:lnTo>
                      <a:pt x="5285" y="1156"/>
                    </a:lnTo>
                    <a:lnTo>
                      <a:pt x="5259" y="1165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23" y="1174"/>
                    </a:lnTo>
                    <a:lnTo>
                      <a:pt x="5223" y="1174"/>
                    </a:lnTo>
                    <a:lnTo>
                      <a:pt x="5197" y="1165"/>
                    </a:lnTo>
                    <a:lnTo>
                      <a:pt x="5188" y="1165"/>
                    </a:lnTo>
                    <a:lnTo>
                      <a:pt x="5179" y="1174"/>
                    </a:lnTo>
                    <a:lnTo>
                      <a:pt x="5179" y="1174"/>
                    </a:lnTo>
                    <a:lnTo>
                      <a:pt x="5170" y="1165"/>
                    </a:lnTo>
                    <a:lnTo>
                      <a:pt x="5170" y="1165"/>
                    </a:lnTo>
                    <a:lnTo>
                      <a:pt x="5144" y="1156"/>
                    </a:lnTo>
                    <a:lnTo>
                      <a:pt x="5144" y="1156"/>
                    </a:lnTo>
                    <a:lnTo>
                      <a:pt x="5100" y="1147"/>
                    </a:lnTo>
                    <a:lnTo>
                      <a:pt x="5073" y="1147"/>
                    </a:lnTo>
                    <a:lnTo>
                      <a:pt x="5056" y="1156"/>
                    </a:lnTo>
                    <a:lnTo>
                      <a:pt x="5056" y="1156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29" y="1183"/>
                    </a:lnTo>
                    <a:lnTo>
                      <a:pt x="5020" y="1191"/>
                    </a:lnTo>
                    <a:lnTo>
                      <a:pt x="5020" y="1209"/>
                    </a:lnTo>
                    <a:lnTo>
                      <a:pt x="5020" y="1209"/>
                    </a:lnTo>
                    <a:lnTo>
                      <a:pt x="5029" y="1227"/>
                    </a:lnTo>
                    <a:lnTo>
                      <a:pt x="5038" y="1236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47" y="1271"/>
                    </a:lnTo>
                    <a:lnTo>
                      <a:pt x="5047" y="1271"/>
                    </a:lnTo>
                    <a:lnTo>
                      <a:pt x="5038" y="1280"/>
                    </a:lnTo>
                    <a:lnTo>
                      <a:pt x="5038" y="1280"/>
                    </a:lnTo>
                    <a:lnTo>
                      <a:pt x="5029" y="1288"/>
                    </a:lnTo>
                    <a:lnTo>
                      <a:pt x="5029" y="1297"/>
                    </a:lnTo>
                    <a:lnTo>
                      <a:pt x="5029" y="1297"/>
                    </a:lnTo>
                    <a:lnTo>
                      <a:pt x="5029" y="1315"/>
                    </a:lnTo>
                    <a:lnTo>
                      <a:pt x="5038" y="1324"/>
                    </a:lnTo>
                    <a:lnTo>
                      <a:pt x="5038" y="1324"/>
                    </a:lnTo>
                    <a:lnTo>
                      <a:pt x="5047" y="1333"/>
                    </a:lnTo>
                    <a:lnTo>
                      <a:pt x="5047" y="1333"/>
                    </a:lnTo>
                    <a:lnTo>
                      <a:pt x="5056" y="1359"/>
                    </a:lnTo>
                    <a:lnTo>
                      <a:pt x="5056" y="1359"/>
                    </a:lnTo>
                    <a:lnTo>
                      <a:pt x="5064" y="1377"/>
                    </a:lnTo>
                    <a:lnTo>
                      <a:pt x="5064" y="1377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56" y="1386"/>
                    </a:lnTo>
                    <a:lnTo>
                      <a:pt x="5056" y="1386"/>
                    </a:lnTo>
                    <a:lnTo>
                      <a:pt x="5038" y="1403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29" y="1430"/>
                    </a:lnTo>
                    <a:lnTo>
                      <a:pt x="5029" y="1430"/>
                    </a:lnTo>
                    <a:lnTo>
                      <a:pt x="5012" y="1474"/>
                    </a:lnTo>
                    <a:lnTo>
                      <a:pt x="5003" y="1492"/>
                    </a:lnTo>
                    <a:lnTo>
                      <a:pt x="5012" y="1509"/>
                    </a:lnTo>
                    <a:lnTo>
                      <a:pt x="5012" y="1509"/>
                    </a:lnTo>
                    <a:lnTo>
                      <a:pt x="5038" y="1527"/>
                    </a:lnTo>
                    <a:lnTo>
                      <a:pt x="5038" y="1527"/>
                    </a:lnTo>
                    <a:lnTo>
                      <a:pt x="5073" y="1544"/>
                    </a:lnTo>
                    <a:lnTo>
                      <a:pt x="5091" y="1571"/>
                    </a:lnTo>
                    <a:lnTo>
                      <a:pt x="5091" y="1571"/>
                    </a:lnTo>
                    <a:lnTo>
                      <a:pt x="5109" y="1615"/>
                    </a:lnTo>
                    <a:lnTo>
                      <a:pt x="5109" y="1677"/>
                    </a:lnTo>
                    <a:lnTo>
                      <a:pt x="5109" y="1677"/>
                    </a:lnTo>
                    <a:lnTo>
                      <a:pt x="5100" y="1695"/>
                    </a:lnTo>
                    <a:lnTo>
                      <a:pt x="5073" y="1712"/>
                    </a:lnTo>
                    <a:lnTo>
                      <a:pt x="5073" y="1712"/>
                    </a:lnTo>
                    <a:lnTo>
                      <a:pt x="5029" y="1739"/>
                    </a:lnTo>
                    <a:lnTo>
                      <a:pt x="5029" y="1739"/>
                    </a:lnTo>
                    <a:lnTo>
                      <a:pt x="5012" y="1756"/>
                    </a:lnTo>
                    <a:lnTo>
                      <a:pt x="5003" y="1756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50" y="1765"/>
                    </a:lnTo>
                    <a:lnTo>
                      <a:pt x="4941" y="1774"/>
                    </a:lnTo>
                    <a:lnTo>
                      <a:pt x="4941" y="1774"/>
                    </a:lnTo>
                    <a:lnTo>
                      <a:pt x="4941" y="1792"/>
                    </a:lnTo>
                    <a:lnTo>
                      <a:pt x="4950" y="1818"/>
                    </a:lnTo>
                    <a:lnTo>
                      <a:pt x="4967" y="1845"/>
                    </a:lnTo>
                    <a:lnTo>
                      <a:pt x="4967" y="1845"/>
                    </a:lnTo>
                    <a:lnTo>
                      <a:pt x="4976" y="1853"/>
                    </a:lnTo>
                    <a:lnTo>
                      <a:pt x="4976" y="1862"/>
                    </a:lnTo>
                    <a:lnTo>
                      <a:pt x="4976" y="1862"/>
                    </a:lnTo>
                    <a:lnTo>
                      <a:pt x="4976" y="1889"/>
                    </a:lnTo>
                    <a:lnTo>
                      <a:pt x="4976" y="1889"/>
                    </a:lnTo>
                    <a:lnTo>
                      <a:pt x="4985" y="1915"/>
                    </a:lnTo>
                    <a:lnTo>
                      <a:pt x="4985" y="1915"/>
                    </a:lnTo>
                    <a:lnTo>
                      <a:pt x="4985" y="1933"/>
                    </a:lnTo>
                    <a:lnTo>
                      <a:pt x="4994" y="1959"/>
                    </a:lnTo>
                    <a:lnTo>
                      <a:pt x="4994" y="1959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4985" y="1986"/>
                    </a:lnTo>
                    <a:lnTo>
                      <a:pt x="4985" y="1986"/>
                    </a:lnTo>
                    <a:lnTo>
                      <a:pt x="4985" y="1995"/>
                    </a:lnTo>
                    <a:lnTo>
                      <a:pt x="4976" y="2004"/>
                    </a:lnTo>
                    <a:lnTo>
                      <a:pt x="4976" y="2004"/>
                    </a:lnTo>
                    <a:lnTo>
                      <a:pt x="4959" y="2004"/>
                    </a:lnTo>
                    <a:lnTo>
                      <a:pt x="4959" y="2004"/>
                    </a:lnTo>
                    <a:lnTo>
                      <a:pt x="4950" y="2021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14" y="2021"/>
                    </a:lnTo>
                    <a:lnTo>
                      <a:pt x="4914" y="2021"/>
                    </a:lnTo>
                    <a:lnTo>
                      <a:pt x="4914" y="2004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79" y="1977"/>
                    </a:lnTo>
                    <a:lnTo>
                      <a:pt x="4879" y="1977"/>
                    </a:lnTo>
                    <a:lnTo>
                      <a:pt x="4862" y="1968"/>
                    </a:lnTo>
                    <a:lnTo>
                      <a:pt x="4862" y="1968"/>
                    </a:lnTo>
                    <a:lnTo>
                      <a:pt x="4853" y="1942"/>
                    </a:lnTo>
                    <a:lnTo>
                      <a:pt x="4835" y="1933"/>
                    </a:lnTo>
                    <a:lnTo>
                      <a:pt x="4835" y="1933"/>
                    </a:lnTo>
                    <a:lnTo>
                      <a:pt x="4826" y="1915"/>
                    </a:lnTo>
                    <a:lnTo>
                      <a:pt x="4826" y="1915"/>
                    </a:lnTo>
                    <a:lnTo>
                      <a:pt x="4826" y="1906"/>
                    </a:lnTo>
                    <a:lnTo>
                      <a:pt x="4826" y="1906"/>
                    </a:lnTo>
                    <a:lnTo>
                      <a:pt x="4826" y="1853"/>
                    </a:lnTo>
                    <a:lnTo>
                      <a:pt x="4817" y="1827"/>
                    </a:lnTo>
                    <a:lnTo>
                      <a:pt x="4817" y="1827"/>
                    </a:lnTo>
                    <a:lnTo>
                      <a:pt x="4817" y="1818"/>
                    </a:lnTo>
                    <a:lnTo>
                      <a:pt x="4826" y="1800"/>
                    </a:lnTo>
                    <a:lnTo>
                      <a:pt x="4826" y="1800"/>
                    </a:lnTo>
                    <a:lnTo>
                      <a:pt x="4835" y="1783"/>
                    </a:lnTo>
                    <a:lnTo>
                      <a:pt x="4826" y="1765"/>
                    </a:lnTo>
                    <a:lnTo>
                      <a:pt x="4826" y="1765"/>
                    </a:lnTo>
                    <a:lnTo>
                      <a:pt x="4809" y="1748"/>
                    </a:lnTo>
                    <a:lnTo>
                      <a:pt x="4773" y="1739"/>
                    </a:lnTo>
                    <a:lnTo>
                      <a:pt x="4773" y="1739"/>
                    </a:lnTo>
                    <a:lnTo>
                      <a:pt x="4747" y="1739"/>
                    </a:lnTo>
                    <a:lnTo>
                      <a:pt x="4747" y="1739"/>
                    </a:lnTo>
                    <a:lnTo>
                      <a:pt x="4694" y="1730"/>
                    </a:lnTo>
                    <a:lnTo>
                      <a:pt x="4694" y="1730"/>
                    </a:lnTo>
                    <a:lnTo>
                      <a:pt x="4659" y="1730"/>
                    </a:lnTo>
                    <a:lnTo>
                      <a:pt x="4650" y="1730"/>
                    </a:lnTo>
                    <a:lnTo>
                      <a:pt x="4650" y="1730"/>
                    </a:lnTo>
                    <a:lnTo>
                      <a:pt x="4614" y="1712"/>
                    </a:lnTo>
                    <a:lnTo>
                      <a:pt x="4562" y="1695"/>
                    </a:lnTo>
                    <a:lnTo>
                      <a:pt x="4562" y="1695"/>
                    </a:lnTo>
                    <a:lnTo>
                      <a:pt x="4526" y="1677"/>
                    </a:lnTo>
                    <a:lnTo>
                      <a:pt x="4517" y="1659"/>
                    </a:lnTo>
                    <a:lnTo>
                      <a:pt x="4517" y="1659"/>
                    </a:lnTo>
                    <a:lnTo>
                      <a:pt x="4500" y="1642"/>
                    </a:lnTo>
                    <a:lnTo>
                      <a:pt x="4482" y="1633"/>
                    </a:lnTo>
                    <a:lnTo>
                      <a:pt x="4482" y="1633"/>
                    </a:lnTo>
                    <a:lnTo>
                      <a:pt x="4464" y="1624"/>
                    </a:lnTo>
                    <a:lnTo>
                      <a:pt x="4464" y="1624"/>
                    </a:lnTo>
                    <a:lnTo>
                      <a:pt x="4447" y="1615"/>
                    </a:lnTo>
                    <a:lnTo>
                      <a:pt x="4420" y="1606"/>
                    </a:lnTo>
                    <a:lnTo>
                      <a:pt x="4385" y="1606"/>
                    </a:lnTo>
                    <a:lnTo>
                      <a:pt x="4385" y="1606"/>
                    </a:lnTo>
                    <a:lnTo>
                      <a:pt x="4359" y="1589"/>
                    </a:lnTo>
                    <a:lnTo>
                      <a:pt x="4359" y="1589"/>
                    </a:lnTo>
                    <a:lnTo>
                      <a:pt x="4341" y="1580"/>
                    </a:lnTo>
                    <a:lnTo>
                      <a:pt x="4314" y="1571"/>
                    </a:lnTo>
                    <a:lnTo>
                      <a:pt x="4314" y="1571"/>
                    </a:lnTo>
                    <a:lnTo>
                      <a:pt x="4288" y="1580"/>
                    </a:lnTo>
                    <a:lnTo>
                      <a:pt x="4262" y="1589"/>
                    </a:lnTo>
                    <a:lnTo>
                      <a:pt x="4262" y="1589"/>
                    </a:lnTo>
                    <a:lnTo>
                      <a:pt x="4253" y="1562"/>
                    </a:lnTo>
                    <a:lnTo>
                      <a:pt x="4235" y="1536"/>
                    </a:lnTo>
                    <a:lnTo>
                      <a:pt x="4235" y="1536"/>
                    </a:lnTo>
                    <a:lnTo>
                      <a:pt x="4226" y="1518"/>
                    </a:lnTo>
                    <a:lnTo>
                      <a:pt x="4226" y="1518"/>
                    </a:lnTo>
                    <a:lnTo>
                      <a:pt x="4217" y="1483"/>
                    </a:lnTo>
                    <a:lnTo>
                      <a:pt x="4200" y="1465"/>
                    </a:lnTo>
                    <a:lnTo>
                      <a:pt x="4182" y="1456"/>
                    </a:lnTo>
                    <a:lnTo>
                      <a:pt x="4173" y="1456"/>
                    </a:lnTo>
                    <a:lnTo>
                      <a:pt x="4173" y="1456"/>
                    </a:lnTo>
                    <a:lnTo>
                      <a:pt x="4147" y="1456"/>
                    </a:lnTo>
                    <a:lnTo>
                      <a:pt x="4129" y="1447"/>
                    </a:lnTo>
                    <a:lnTo>
                      <a:pt x="4129" y="1447"/>
                    </a:lnTo>
                    <a:lnTo>
                      <a:pt x="4120" y="1412"/>
                    </a:lnTo>
                    <a:lnTo>
                      <a:pt x="4129" y="1359"/>
                    </a:lnTo>
                    <a:lnTo>
                      <a:pt x="4129" y="1359"/>
                    </a:lnTo>
                    <a:lnTo>
                      <a:pt x="4147" y="1315"/>
                    </a:lnTo>
                    <a:lnTo>
                      <a:pt x="4147" y="1315"/>
                    </a:lnTo>
                    <a:lnTo>
                      <a:pt x="4165" y="1288"/>
                    </a:lnTo>
                    <a:lnTo>
                      <a:pt x="4165" y="1271"/>
                    </a:lnTo>
                    <a:lnTo>
                      <a:pt x="4165" y="1271"/>
                    </a:lnTo>
                    <a:lnTo>
                      <a:pt x="4173" y="1262"/>
                    </a:lnTo>
                    <a:lnTo>
                      <a:pt x="4191" y="1253"/>
                    </a:lnTo>
                    <a:lnTo>
                      <a:pt x="4191" y="1253"/>
                    </a:lnTo>
                    <a:lnTo>
                      <a:pt x="4209" y="1244"/>
                    </a:lnTo>
                    <a:lnTo>
                      <a:pt x="4217" y="1236"/>
                    </a:lnTo>
                    <a:lnTo>
                      <a:pt x="4217" y="1218"/>
                    </a:lnTo>
                    <a:lnTo>
                      <a:pt x="4217" y="1218"/>
                    </a:lnTo>
                    <a:lnTo>
                      <a:pt x="4217" y="1209"/>
                    </a:lnTo>
                    <a:lnTo>
                      <a:pt x="4217" y="1209"/>
                    </a:lnTo>
                    <a:lnTo>
                      <a:pt x="4235" y="1209"/>
                    </a:lnTo>
                    <a:lnTo>
                      <a:pt x="4244" y="1200"/>
                    </a:lnTo>
                    <a:lnTo>
                      <a:pt x="4244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62" y="1174"/>
                    </a:lnTo>
                    <a:lnTo>
                      <a:pt x="4270" y="1165"/>
                    </a:lnTo>
                    <a:lnTo>
                      <a:pt x="4270" y="1165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306" y="1156"/>
                    </a:lnTo>
                    <a:lnTo>
                      <a:pt x="4323" y="1147"/>
                    </a:lnTo>
                    <a:lnTo>
                      <a:pt x="4341" y="1138"/>
                    </a:lnTo>
                    <a:lnTo>
                      <a:pt x="4341" y="1138"/>
                    </a:lnTo>
                    <a:lnTo>
                      <a:pt x="4350" y="1121"/>
                    </a:lnTo>
                    <a:lnTo>
                      <a:pt x="4350" y="1103"/>
                    </a:lnTo>
                    <a:lnTo>
                      <a:pt x="4350" y="1103"/>
                    </a:lnTo>
                    <a:lnTo>
                      <a:pt x="4350" y="1085"/>
                    </a:lnTo>
                    <a:lnTo>
                      <a:pt x="4350" y="1085"/>
                    </a:lnTo>
                    <a:lnTo>
                      <a:pt x="4359" y="1085"/>
                    </a:lnTo>
                    <a:lnTo>
                      <a:pt x="4359" y="1085"/>
                    </a:lnTo>
                    <a:lnTo>
                      <a:pt x="4376" y="1077"/>
                    </a:lnTo>
                    <a:lnTo>
                      <a:pt x="4385" y="1077"/>
                    </a:lnTo>
                    <a:lnTo>
                      <a:pt x="4385" y="1077"/>
                    </a:lnTo>
                    <a:lnTo>
                      <a:pt x="4394" y="1059"/>
                    </a:lnTo>
                    <a:lnTo>
                      <a:pt x="4394" y="1041"/>
                    </a:lnTo>
                    <a:lnTo>
                      <a:pt x="4394" y="1041"/>
                    </a:lnTo>
                    <a:lnTo>
                      <a:pt x="4403" y="1041"/>
                    </a:lnTo>
                    <a:lnTo>
                      <a:pt x="4403" y="1041"/>
                    </a:lnTo>
                    <a:lnTo>
                      <a:pt x="4429" y="1050"/>
                    </a:lnTo>
                    <a:lnTo>
                      <a:pt x="4464" y="1050"/>
                    </a:lnTo>
                    <a:lnTo>
                      <a:pt x="4464" y="1050"/>
                    </a:lnTo>
                    <a:lnTo>
                      <a:pt x="4491" y="1032"/>
                    </a:lnTo>
                    <a:lnTo>
                      <a:pt x="4517" y="1006"/>
                    </a:lnTo>
                    <a:lnTo>
                      <a:pt x="4517" y="1006"/>
                    </a:lnTo>
                    <a:lnTo>
                      <a:pt x="4553" y="971"/>
                    </a:lnTo>
                    <a:lnTo>
                      <a:pt x="4553" y="971"/>
                    </a:lnTo>
                    <a:lnTo>
                      <a:pt x="4562" y="953"/>
                    </a:lnTo>
                    <a:lnTo>
                      <a:pt x="4562" y="935"/>
                    </a:lnTo>
                    <a:lnTo>
                      <a:pt x="4562" y="935"/>
                    </a:lnTo>
                    <a:lnTo>
                      <a:pt x="4553" y="918"/>
                    </a:lnTo>
                    <a:lnTo>
                      <a:pt x="4553" y="918"/>
                    </a:lnTo>
                    <a:lnTo>
                      <a:pt x="4588" y="891"/>
                    </a:lnTo>
                    <a:lnTo>
                      <a:pt x="4588" y="891"/>
                    </a:lnTo>
                    <a:lnTo>
                      <a:pt x="4597" y="891"/>
                    </a:lnTo>
                    <a:lnTo>
                      <a:pt x="4597" y="891"/>
                    </a:lnTo>
                    <a:lnTo>
                      <a:pt x="4588" y="900"/>
                    </a:lnTo>
                    <a:lnTo>
                      <a:pt x="4588" y="918"/>
                    </a:lnTo>
                    <a:lnTo>
                      <a:pt x="4588" y="918"/>
                    </a:lnTo>
                    <a:lnTo>
                      <a:pt x="4570" y="944"/>
                    </a:lnTo>
                    <a:lnTo>
                      <a:pt x="4570" y="944"/>
                    </a:lnTo>
                    <a:lnTo>
                      <a:pt x="4562" y="971"/>
                    </a:lnTo>
                    <a:lnTo>
                      <a:pt x="4570" y="997"/>
                    </a:lnTo>
                    <a:lnTo>
                      <a:pt x="4570" y="997"/>
                    </a:lnTo>
                    <a:lnTo>
                      <a:pt x="4562" y="1015"/>
                    </a:lnTo>
                    <a:lnTo>
                      <a:pt x="4544" y="1032"/>
                    </a:lnTo>
                    <a:lnTo>
                      <a:pt x="4544" y="1032"/>
                    </a:lnTo>
                    <a:lnTo>
                      <a:pt x="4526" y="1050"/>
                    </a:lnTo>
                    <a:lnTo>
                      <a:pt x="4517" y="1059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35" y="1085"/>
                    </a:lnTo>
                    <a:lnTo>
                      <a:pt x="4544" y="1094"/>
                    </a:lnTo>
                    <a:lnTo>
                      <a:pt x="4570" y="1085"/>
                    </a:lnTo>
                    <a:lnTo>
                      <a:pt x="4570" y="1085"/>
                    </a:lnTo>
                    <a:lnTo>
                      <a:pt x="4606" y="1077"/>
                    </a:lnTo>
                    <a:lnTo>
                      <a:pt x="4606" y="1077"/>
                    </a:lnTo>
                    <a:lnTo>
                      <a:pt x="4606" y="1085"/>
                    </a:lnTo>
                    <a:lnTo>
                      <a:pt x="4606" y="1085"/>
                    </a:lnTo>
                    <a:lnTo>
                      <a:pt x="4606" y="1103"/>
                    </a:lnTo>
                    <a:lnTo>
                      <a:pt x="4606" y="1112"/>
                    </a:lnTo>
                    <a:lnTo>
                      <a:pt x="4606" y="1112"/>
                    </a:lnTo>
                    <a:lnTo>
                      <a:pt x="4632" y="1121"/>
                    </a:lnTo>
                    <a:lnTo>
                      <a:pt x="4632" y="1121"/>
                    </a:lnTo>
                    <a:lnTo>
                      <a:pt x="4641" y="1121"/>
                    </a:lnTo>
                    <a:lnTo>
                      <a:pt x="4641" y="1121"/>
                    </a:lnTo>
                    <a:lnTo>
                      <a:pt x="4667" y="1121"/>
                    </a:lnTo>
                    <a:lnTo>
                      <a:pt x="4694" y="1103"/>
                    </a:lnTo>
                    <a:lnTo>
                      <a:pt x="4720" y="1085"/>
                    </a:lnTo>
                    <a:lnTo>
                      <a:pt x="4738" y="1068"/>
                    </a:lnTo>
                    <a:lnTo>
                      <a:pt x="4738" y="1068"/>
                    </a:lnTo>
                    <a:lnTo>
                      <a:pt x="4747" y="1059"/>
                    </a:lnTo>
                    <a:lnTo>
                      <a:pt x="4756" y="1059"/>
                    </a:lnTo>
                    <a:lnTo>
                      <a:pt x="4773" y="1059"/>
                    </a:lnTo>
                    <a:lnTo>
                      <a:pt x="4791" y="1068"/>
                    </a:lnTo>
                    <a:lnTo>
                      <a:pt x="4791" y="1068"/>
                    </a:lnTo>
                    <a:lnTo>
                      <a:pt x="4817" y="1077"/>
                    </a:lnTo>
                    <a:lnTo>
                      <a:pt x="4853" y="1085"/>
                    </a:lnTo>
                    <a:lnTo>
                      <a:pt x="4879" y="1094"/>
                    </a:lnTo>
                    <a:lnTo>
                      <a:pt x="4906" y="1085"/>
                    </a:lnTo>
                    <a:lnTo>
                      <a:pt x="4906" y="1085"/>
                    </a:lnTo>
                    <a:lnTo>
                      <a:pt x="4923" y="1077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50"/>
                    </a:lnTo>
                    <a:lnTo>
                      <a:pt x="4914" y="1041"/>
                    </a:lnTo>
                    <a:lnTo>
                      <a:pt x="4879" y="1024"/>
                    </a:lnTo>
                    <a:lnTo>
                      <a:pt x="4879" y="1024"/>
                    </a:lnTo>
                    <a:lnTo>
                      <a:pt x="4862" y="1015"/>
                    </a:lnTo>
                    <a:lnTo>
                      <a:pt x="4844" y="997"/>
                    </a:lnTo>
                    <a:lnTo>
                      <a:pt x="4844" y="997"/>
                    </a:lnTo>
                    <a:lnTo>
                      <a:pt x="4844" y="980"/>
                    </a:lnTo>
                    <a:lnTo>
                      <a:pt x="4826" y="962"/>
                    </a:lnTo>
                    <a:lnTo>
                      <a:pt x="4756" y="935"/>
                    </a:lnTo>
                    <a:lnTo>
                      <a:pt x="4756" y="935"/>
                    </a:lnTo>
                    <a:lnTo>
                      <a:pt x="4729" y="927"/>
                    </a:lnTo>
                    <a:lnTo>
                      <a:pt x="4729" y="927"/>
                    </a:lnTo>
                    <a:lnTo>
                      <a:pt x="4703" y="909"/>
                    </a:lnTo>
                    <a:lnTo>
                      <a:pt x="4703" y="909"/>
                    </a:lnTo>
                    <a:lnTo>
                      <a:pt x="4676" y="900"/>
                    </a:lnTo>
                    <a:lnTo>
                      <a:pt x="4667" y="882"/>
                    </a:lnTo>
                    <a:lnTo>
                      <a:pt x="4667" y="882"/>
                    </a:lnTo>
                    <a:lnTo>
                      <a:pt x="4659" y="865"/>
                    </a:lnTo>
                    <a:lnTo>
                      <a:pt x="4659" y="865"/>
                    </a:lnTo>
                    <a:lnTo>
                      <a:pt x="4641" y="856"/>
                    </a:lnTo>
                    <a:lnTo>
                      <a:pt x="4614" y="865"/>
                    </a:lnTo>
                    <a:lnTo>
                      <a:pt x="4614" y="865"/>
                    </a:lnTo>
                    <a:lnTo>
                      <a:pt x="4623" y="847"/>
                    </a:lnTo>
                    <a:lnTo>
                      <a:pt x="4623" y="847"/>
                    </a:lnTo>
                    <a:lnTo>
                      <a:pt x="4614" y="838"/>
                    </a:lnTo>
                    <a:lnTo>
                      <a:pt x="4606" y="829"/>
                    </a:lnTo>
                    <a:lnTo>
                      <a:pt x="4606" y="829"/>
                    </a:lnTo>
                    <a:lnTo>
                      <a:pt x="4614" y="829"/>
                    </a:lnTo>
                    <a:lnTo>
                      <a:pt x="4623" y="838"/>
                    </a:lnTo>
                    <a:lnTo>
                      <a:pt x="4623" y="838"/>
                    </a:lnTo>
                    <a:lnTo>
                      <a:pt x="4632" y="847"/>
                    </a:lnTo>
                    <a:lnTo>
                      <a:pt x="4632" y="847"/>
                    </a:lnTo>
                    <a:lnTo>
                      <a:pt x="4641" y="856"/>
                    </a:lnTo>
                    <a:lnTo>
                      <a:pt x="4659" y="856"/>
                    </a:lnTo>
                    <a:lnTo>
                      <a:pt x="4685" y="847"/>
                    </a:lnTo>
                    <a:lnTo>
                      <a:pt x="4685" y="847"/>
                    </a:lnTo>
                    <a:lnTo>
                      <a:pt x="4703" y="847"/>
                    </a:lnTo>
                    <a:lnTo>
                      <a:pt x="4703" y="847"/>
                    </a:lnTo>
                    <a:lnTo>
                      <a:pt x="4712" y="847"/>
                    </a:lnTo>
                    <a:lnTo>
                      <a:pt x="4720" y="838"/>
                    </a:lnTo>
                    <a:lnTo>
                      <a:pt x="4720" y="838"/>
                    </a:lnTo>
                    <a:lnTo>
                      <a:pt x="4729" y="847"/>
                    </a:lnTo>
                    <a:lnTo>
                      <a:pt x="4729" y="847"/>
                    </a:lnTo>
                    <a:lnTo>
                      <a:pt x="4747" y="838"/>
                    </a:lnTo>
                    <a:lnTo>
                      <a:pt x="4756" y="838"/>
                    </a:lnTo>
                    <a:lnTo>
                      <a:pt x="4756" y="838"/>
                    </a:lnTo>
                    <a:lnTo>
                      <a:pt x="4773" y="829"/>
                    </a:lnTo>
                    <a:lnTo>
                      <a:pt x="4773" y="829"/>
                    </a:lnTo>
                    <a:lnTo>
                      <a:pt x="4809" y="812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53" y="776"/>
                    </a:lnTo>
                    <a:lnTo>
                      <a:pt x="4870" y="759"/>
                    </a:lnTo>
                    <a:lnTo>
                      <a:pt x="4870" y="759"/>
                    </a:lnTo>
                    <a:lnTo>
                      <a:pt x="4870" y="741"/>
                    </a:lnTo>
                    <a:lnTo>
                      <a:pt x="4870" y="724"/>
                    </a:lnTo>
                    <a:lnTo>
                      <a:pt x="4862" y="706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62"/>
                    </a:lnTo>
                    <a:lnTo>
                      <a:pt x="4826" y="653"/>
                    </a:lnTo>
                    <a:lnTo>
                      <a:pt x="4826" y="653"/>
                    </a:lnTo>
                    <a:lnTo>
                      <a:pt x="4862" y="644"/>
                    </a:lnTo>
                    <a:lnTo>
                      <a:pt x="4879" y="626"/>
                    </a:lnTo>
                    <a:lnTo>
                      <a:pt x="4879" y="626"/>
                    </a:lnTo>
                    <a:lnTo>
                      <a:pt x="4879" y="618"/>
                    </a:lnTo>
                    <a:lnTo>
                      <a:pt x="4879" y="609"/>
                    </a:lnTo>
                    <a:lnTo>
                      <a:pt x="4879" y="609"/>
                    </a:lnTo>
                    <a:lnTo>
                      <a:pt x="4879" y="591"/>
                    </a:lnTo>
                    <a:lnTo>
                      <a:pt x="4870" y="591"/>
                    </a:lnTo>
                    <a:lnTo>
                      <a:pt x="4870" y="591"/>
                    </a:lnTo>
                    <a:lnTo>
                      <a:pt x="4879" y="573"/>
                    </a:lnTo>
                    <a:lnTo>
                      <a:pt x="4879" y="565"/>
                    </a:lnTo>
                    <a:lnTo>
                      <a:pt x="4879" y="565"/>
                    </a:lnTo>
                    <a:lnTo>
                      <a:pt x="4870" y="556"/>
                    </a:lnTo>
                    <a:lnTo>
                      <a:pt x="4862" y="547"/>
                    </a:lnTo>
                    <a:lnTo>
                      <a:pt x="4835" y="538"/>
                    </a:lnTo>
                    <a:lnTo>
                      <a:pt x="4835" y="538"/>
                    </a:lnTo>
                    <a:lnTo>
                      <a:pt x="4817" y="538"/>
                    </a:lnTo>
                    <a:lnTo>
                      <a:pt x="4809" y="529"/>
                    </a:lnTo>
                    <a:lnTo>
                      <a:pt x="4809" y="529"/>
                    </a:lnTo>
                    <a:lnTo>
                      <a:pt x="4800" y="512"/>
                    </a:lnTo>
                    <a:lnTo>
                      <a:pt x="4809" y="512"/>
                    </a:lnTo>
                    <a:lnTo>
                      <a:pt x="4809" y="512"/>
                    </a:lnTo>
                    <a:lnTo>
                      <a:pt x="4853" y="503"/>
                    </a:lnTo>
                    <a:lnTo>
                      <a:pt x="4879" y="485"/>
                    </a:lnTo>
                    <a:lnTo>
                      <a:pt x="4879" y="485"/>
                    </a:lnTo>
                    <a:lnTo>
                      <a:pt x="4923" y="494"/>
                    </a:lnTo>
                    <a:lnTo>
                      <a:pt x="4923" y="494"/>
                    </a:lnTo>
                    <a:lnTo>
                      <a:pt x="4967" y="503"/>
                    </a:lnTo>
                    <a:lnTo>
                      <a:pt x="4994" y="503"/>
                    </a:lnTo>
                    <a:lnTo>
                      <a:pt x="4994" y="503"/>
                    </a:lnTo>
                    <a:lnTo>
                      <a:pt x="5012" y="503"/>
                    </a:lnTo>
                    <a:lnTo>
                      <a:pt x="5020" y="485"/>
                    </a:lnTo>
                    <a:lnTo>
                      <a:pt x="5020" y="485"/>
                    </a:lnTo>
                    <a:lnTo>
                      <a:pt x="5020" y="476"/>
                    </a:lnTo>
                    <a:lnTo>
                      <a:pt x="5012" y="467"/>
                    </a:lnTo>
                    <a:lnTo>
                      <a:pt x="4994" y="450"/>
                    </a:lnTo>
                    <a:lnTo>
                      <a:pt x="5003" y="450"/>
                    </a:lnTo>
                    <a:lnTo>
                      <a:pt x="5003" y="450"/>
                    </a:lnTo>
                    <a:lnTo>
                      <a:pt x="5038" y="459"/>
                    </a:lnTo>
                    <a:lnTo>
                      <a:pt x="5056" y="476"/>
                    </a:lnTo>
                    <a:lnTo>
                      <a:pt x="5056" y="476"/>
                    </a:lnTo>
                    <a:lnTo>
                      <a:pt x="5064" y="494"/>
                    </a:lnTo>
                    <a:lnTo>
                      <a:pt x="5073" y="503"/>
                    </a:lnTo>
                    <a:lnTo>
                      <a:pt x="5073" y="503"/>
                    </a:lnTo>
                    <a:lnTo>
                      <a:pt x="5082" y="503"/>
                    </a:lnTo>
                    <a:lnTo>
                      <a:pt x="5082" y="503"/>
                    </a:lnTo>
                    <a:lnTo>
                      <a:pt x="5091" y="512"/>
                    </a:lnTo>
                    <a:lnTo>
                      <a:pt x="5100" y="520"/>
                    </a:lnTo>
                    <a:lnTo>
                      <a:pt x="5126" y="538"/>
                    </a:lnTo>
                    <a:lnTo>
                      <a:pt x="5126" y="538"/>
                    </a:lnTo>
                    <a:lnTo>
                      <a:pt x="5162" y="556"/>
                    </a:lnTo>
                    <a:lnTo>
                      <a:pt x="5162" y="556"/>
                    </a:lnTo>
                    <a:lnTo>
                      <a:pt x="5144" y="565"/>
                    </a:lnTo>
                    <a:lnTo>
                      <a:pt x="5144" y="565"/>
                    </a:lnTo>
                    <a:lnTo>
                      <a:pt x="5117" y="573"/>
                    </a:lnTo>
                    <a:lnTo>
                      <a:pt x="5109" y="591"/>
                    </a:lnTo>
                    <a:lnTo>
                      <a:pt x="5109" y="591"/>
                    </a:lnTo>
                    <a:lnTo>
                      <a:pt x="5109" y="600"/>
                    </a:lnTo>
                    <a:lnTo>
                      <a:pt x="5117" y="609"/>
                    </a:lnTo>
                    <a:lnTo>
                      <a:pt x="5117" y="609"/>
                    </a:lnTo>
                    <a:lnTo>
                      <a:pt x="5135" y="618"/>
                    </a:lnTo>
                    <a:lnTo>
                      <a:pt x="5144" y="618"/>
                    </a:lnTo>
                    <a:lnTo>
                      <a:pt x="5179" y="600"/>
                    </a:lnTo>
                    <a:lnTo>
                      <a:pt x="5179" y="600"/>
                    </a:lnTo>
                    <a:lnTo>
                      <a:pt x="5197" y="591"/>
                    </a:lnTo>
                    <a:lnTo>
                      <a:pt x="5214" y="591"/>
                    </a:lnTo>
                    <a:lnTo>
                      <a:pt x="5214" y="591"/>
                    </a:lnTo>
                    <a:lnTo>
                      <a:pt x="5223" y="600"/>
                    </a:lnTo>
                    <a:lnTo>
                      <a:pt x="5223" y="609"/>
                    </a:lnTo>
                    <a:lnTo>
                      <a:pt x="5223" y="609"/>
                    </a:lnTo>
                    <a:lnTo>
                      <a:pt x="5241" y="635"/>
                    </a:lnTo>
                    <a:lnTo>
                      <a:pt x="5250" y="644"/>
                    </a:lnTo>
                    <a:lnTo>
                      <a:pt x="5267" y="644"/>
                    </a:lnTo>
                    <a:lnTo>
                      <a:pt x="5267" y="644"/>
                    </a:lnTo>
                    <a:lnTo>
                      <a:pt x="5285" y="644"/>
                    </a:lnTo>
                    <a:lnTo>
                      <a:pt x="5294" y="644"/>
                    </a:lnTo>
                    <a:lnTo>
                      <a:pt x="5312" y="662"/>
                    </a:lnTo>
                    <a:lnTo>
                      <a:pt x="5338" y="688"/>
                    </a:lnTo>
                    <a:lnTo>
                      <a:pt x="5338" y="688"/>
                    </a:lnTo>
                    <a:lnTo>
                      <a:pt x="5347" y="706"/>
                    </a:lnTo>
                    <a:lnTo>
                      <a:pt x="5347" y="724"/>
                    </a:lnTo>
                    <a:lnTo>
                      <a:pt x="5338" y="750"/>
                    </a:lnTo>
                    <a:lnTo>
                      <a:pt x="5338" y="750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03" y="785"/>
                    </a:lnTo>
                    <a:lnTo>
                      <a:pt x="5303" y="785"/>
                    </a:lnTo>
                    <a:lnTo>
                      <a:pt x="5267" y="803"/>
                    </a:lnTo>
                    <a:lnTo>
                      <a:pt x="5250" y="821"/>
                    </a:lnTo>
                    <a:lnTo>
                      <a:pt x="5250" y="821"/>
                    </a:lnTo>
                    <a:lnTo>
                      <a:pt x="5250" y="838"/>
                    </a:lnTo>
                    <a:lnTo>
                      <a:pt x="5250" y="856"/>
                    </a:lnTo>
                    <a:lnTo>
                      <a:pt x="5267" y="882"/>
                    </a:lnTo>
                    <a:lnTo>
                      <a:pt x="5267" y="882"/>
                    </a:lnTo>
                    <a:lnTo>
                      <a:pt x="5276" y="891"/>
                    </a:lnTo>
                    <a:lnTo>
                      <a:pt x="5276" y="891"/>
                    </a:lnTo>
                    <a:lnTo>
                      <a:pt x="5267" y="900"/>
                    </a:lnTo>
                    <a:lnTo>
                      <a:pt x="5267" y="900"/>
                    </a:lnTo>
                    <a:lnTo>
                      <a:pt x="5250" y="909"/>
                    </a:lnTo>
                    <a:lnTo>
                      <a:pt x="5223" y="909"/>
                    </a:lnTo>
                    <a:lnTo>
                      <a:pt x="5188" y="909"/>
                    </a:lnTo>
                    <a:lnTo>
                      <a:pt x="5162" y="900"/>
                    </a:lnTo>
                    <a:lnTo>
                      <a:pt x="5162" y="900"/>
                    </a:lnTo>
                    <a:lnTo>
                      <a:pt x="5117" y="891"/>
                    </a:lnTo>
                    <a:lnTo>
                      <a:pt x="5100" y="900"/>
                    </a:lnTo>
                    <a:lnTo>
                      <a:pt x="5091" y="909"/>
                    </a:lnTo>
                    <a:lnTo>
                      <a:pt x="5091" y="909"/>
                    </a:lnTo>
                    <a:lnTo>
                      <a:pt x="5082" y="918"/>
                    </a:lnTo>
                    <a:lnTo>
                      <a:pt x="5082" y="918"/>
                    </a:lnTo>
                    <a:lnTo>
                      <a:pt x="5064" y="918"/>
                    </a:lnTo>
                    <a:lnTo>
                      <a:pt x="5056" y="927"/>
                    </a:lnTo>
                    <a:lnTo>
                      <a:pt x="5029" y="953"/>
                    </a:lnTo>
                    <a:lnTo>
                      <a:pt x="5029" y="953"/>
                    </a:lnTo>
                    <a:lnTo>
                      <a:pt x="5029" y="980"/>
                    </a:lnTo>
                    <a:lnTo>
                      <a:pt x="5038" y="1006"/>
                    </a:lnTo>
                    <a:lnTo>
                      <a:pt x="5038" y="1006"/>
                    </a:lnTo>
                    <a:lnTo>
                      <a:pt x="5056" y="1015"/>
                    </a:lnTo>
                    <a:lnTo>
                      <a:pt x="5082" y="1024"/>
                    </a:lnTo>
                    <a:lnTo>
                      <a:pt x="5135" y="1015"/>
                    </a:lnTo>
                    <a:lnTo>
                      <a:pt x="5135" y="1015"/>
                    </a:lnTo>
                    <a:lnTo>
                      <a:pt x="5170" y="1015"/>
                    </a:lnTo>
                    <a:lnTo>
                      <a:pt x="5170" y="1015"/>
                    </a:lnTo>
                    <a:lnTo>
                      <a:pt x="5197" y="1015"/>
                    </a:lnTo>
                    <a:lnTo>
                      <a:pt x="5197" y="1015"/>
                    </a:lnTo>
                    <a:lnTo>
                      <a:pt x="5223" y="1015"/>
                    </a:lnTo>
                    <a:lnTo>
                      <a:pt x="5232" y="1006"/>
                    </a:lnTo>
                    <a:lnTo>
                      <a:pt x="5241" y="997"/>
                    </a:lnTo>
                    <a:lnTo>
                      <a:pt x="5241" y="997"/>
                    </a:lnTo>
                    <a:lnTo>
                      <a:pt x="5259" y="988"/>
                    </a:lnTo>
                    <a:lnTo>
                      <a:pt x="5294" y="997"/>
                    </a:lnTo>
                    <a:lnTo>
                      <a:pt x="5294" y="997"/>
                    </a:lnTo>
                    <a:lnTo>
                      <a:pt x="5312" y="997"/>
                    </a:lnTo>
                    <a:lnTo>
                      <a:pt x="5312" y="997"/>
                    </a:lnTo>
                    <a:lnTo>
                      <a:pt x="5320" y="1006"/>
                    </a:lnTo>
                    <a:lnTo>
                      <a:pt x="5329" y="1015"/>
                    </a:lnTo>
                    <a:lnTo>
                      <a:pt x="5329" y="1015"/>
                    </a:lnTo>
                    <a:lnTo>
                      <a:pt x="5347" y="1041"/>
                    </a:lnTo>
                    <a:lnTo>
                      <a:pt x="5356" y="1050"/>
                    </a:lnTo>
                    <a:lnTo>
                      <a:pt x="5373" y="1059"/>
                    </a:lnTo>
                    <a:lnTo>
                      <a:pt x="5373" y="1059"/>
                    </a:lnTo>
                    <a:lnTo>
                      <a:pt x="5382" y="1059"/>
                    </a:lnTo>
                    <a:lnTo>
                      <a:pt x="5382" y="1077"/>
                    </a:lnTo>
                    <a:lnTo>
                      <a:pt x="5382" y="1077"/>
                    </a:lnTo>
                    <a:lnTo>
                      <a:pt x="5382" y="1094"/>
                    </a:lnTo>
                    <a:lnTo>
                      <a:pt x="5400" y="1121"/>
                    </a:lnTo>
                    <a:lnTo>
                      <a:pt x="5400" y="1121"/>
                    </a:lnTo>
                    <a:lnTo>
                      <a:pt x="5409" y="1130"/>
                    </a:lnTo>
                    <a:lnTo>
                      <a:pt x="5426" y="1138"/>
                    </a:lnTo>
                    <a:lnTo>
                      <a:pt x="5470" y="1147"/>
                    </a:lnTo>
                    <a:lnTo>
                      <a:pt x="5470" y="1147"/>
                    </a:lnTo>
                    <a:lnTo>
                      <a:pt x="5506" y="1147"/>
                    </a:lnTo>
                    <a:lnTo>
                      <a:pt x="5532" y="1165"/>
                    </a:lnTo>
                    <a:lnTo>
                      <a:pt x="5532" y="1165"/>
                    </a:lnTo>
                    <a:lnTo>
                      <a:pt x="5567" y="1183"/>
                    </a:lnTo>
                    <a:lnTo>
                      <a:pt x="5611" y="1209"/>
                    </a:lnTo>
                    <a:lnTo>
                      <a:pt x="5656" y="1227"/>
                    </a:lnTo>
                    <a:lnTo>
                      <a:pt x="5700" y="1236"/>
                    </a:lnTo>
                    <a:lnTo>
                      <a:pt x="5700" y="1236"/>
                    </a:lnTo>
                    <a:lnTo>
                      <a:pt x="5709" y="1236"/>
                    </a:lnTo>
                    <a:lnTo>
                      <a:pt x="5709" y="1236"/>
                    </a:lnTo>
                    <a:lnTo>
                      <a:pt x="5717" y="1227"/>
                    </a:lnTo>
                    <a:lnTo>
                      <a:pt x="5726" y="1227"/>
                    </a:lnTo>
                    <a:lnTo>
                      <a:pt x="5726" y="1227"/>
                    </a:lnTo>
                    <a:lnTo>
                      <a:pt x="5726" y="1218"/>
                    </a:lnTo>
                    <a:lnTo>
                      <a:pt x="5726" y="1200"/>
                    </a:lnTo>
                    <a:lnTo>
                      <a:pt x="5726" y="1200"/>
                    </a:lnTo>
                    <a:lnTo>
                      <a:pt x="5717" y="1174"/>
                    </a:lnTo>
                    <a:lnTo>
                      <a:pt x="5682" y="1138"/>
                    </a:lnTo>
                    <a:lnTo>
                      <a:pt x="5620" y="1085"/>
                    </a:lnTo>
                    <a:lnTo>
                      <a:pt x="5620" y="1085"/>
                    </a:lnTo>
                    <a:lnTo>
                      <a:pt x="5647" y="1094"/>
                    </a:lnTo>
                    <a:lnTo>
                      <a:pt x="5647" y="1094"/>
                    </a:lnTo>
                    <a:lnTo>
                      <a:pt x="5673" y="1112"/>
                    </a:lnTo>
                    <a:lnTo>
                      <a:pt x="5700" y="1130"/>
                    </a:lnTo>
                    <a:lnTo>
                      <a:pt x="5726" y="1138"/>
                    </a:lnTo>
                    <a:lnTo>
                      <a:pt x="5753" y="1138"/>
                    </a:lnTo>
                    <a:lnTo>
                      <a:pt x="5753" y="1138"/>
                    </a:lnTo>
                    <a:lnTo>
                      <a:pt x="5788" y="1130"/>
                    </a:lnTo>
                    <a:lnTo>
                      <a:pt x="5814" y="1103"/>
                    </a:lnTo>
                    <a:lnTo>
                      <a:pt x="5814" y="1103"/>
                    </a:lnTo>
                    <a:lnTo>
                      <a:pt x="5823" y="1085"/>
                    </a:lnTo>
                    <a:lnTo>
                      <a:pt x="5823" y="1068"/>
                    </a:lnTo>
                    <a:lnTo>
                      <a:pt x="5823" y="1068"/>
                    </a:lnTo>
                    <a:lnTo>
                      <a:pt x="5814" y="1059"/>
                    </a:lnTo>
                    <a:lnTo>
                      <a:pt x="5806" y="1050"/>
                    </a:lnTo>
                    <a:lnTo>
                      <a:pt x="5806" y="1050"/>
                    </a:lnTo>
                    <a:lnTo>
                      <a:pt x="5788" y="1041"/>
                    </a:lnTo>
                    <a:lnTo>
                      <a:pt x="5788" y="1032"/>
                    </a:lnTo>
                    <a:lnTo>
                      <a:pt x="5788" y="1032"/>
                    </a:lnTo>
                    <a:lnTo>
                      <a:pt x="5788" y="1006"/>
                    </a:lnTo>
                    <a:lnTo>
                      <a:pt x="5770" y="980"/>
                    </a:lnTo>
                    <a:lnTo>
                      <a:pt x="5753" y="953"/>
                    </a:lnTo>
                    <a:lnTo>
                      <a:pt x="5717" y="944"/>
                    </a:lnTo>
                    <a:lnTo>
                      <a:pt x="5717" y="944"/>
                    </a:lnTo>
                    <a:lnTo>
                      <a:pt x="5700" y="944"/>
                    </a:lnTo>
                    <a:lnTo>
                      <a:pt x="5673" y="927"/>
                    </a:lnTo>
                    <a:lnTo>
                      <a:pt x="5638" y="891"/>
                    </a:lnTo>
                    <a:lnTo>
                      <a:pt x="5638" y="891"/>
                    </a:lnTo>
                    <a:lnTo>
                      <a:pt x="5647" y="882"/>
                    </a:lnTo>
                    <a:lnTo>
                      <a:pt x="5656" y="865"/>
                    </a:lnTo>
                    <a:lnTo>
                      <a:pt x="5647" y="847"/>
                    </a:lnTo>
                    <a:lnTo>
                      <a:pt x="5647" y="847"/>
                    </a:lnTo>
                    <a:lnTo>
                      <a:pt x="5647" y="838"/>
                    </a:lnTo>
                    <a:lnTo>
                      <a:pt x="5647" y="829"/>
                    </a:lnTo>
                    <a:lnTo>
                      <a:pt x="5647" y="829"/>
                    </a:lnTo>
                    <a:lnTo>
                      <a:pt x="5656" y="821"/>
                    </a:lnTo>
                    <a:lnTo>
                      <a:pt x="5682" y="838"/>
                    </a:lnTo>
                    <a:lnTo>
                      <a:pt x="5682" y="838"/>
                    </a:lnTo>
                    <a:lnTo>
                      <a:pt x="5700" y="847"/>
                    </a:lnTo>
                    <a:lnTo>
                      <a:pt x="5717" y="856"/>
                    </a:lnTo>
                    <a:lnTo>
                      <a:pt x="5717" y="856"/>
                    </a:lnTo>
                    <a:lnTo>
                      <a:pt x="5735" y="865"/>
                    </a:lnTo>
                    <a:lnTo>
                      <a:pt x="5744" y="882"/>
                    </a:lnTo>
                    <a:lnTo>
                      <a:pt x="5744" y="882"/>
                    </a:lnTo>
                    <a:lnTo>
                      <a:pt x="5770" y="909"/>
                    </a:lnTo>
                    <a:lnTo>
                      <a:pt x="5797" y="935"/>
                    </a:lnTo>
                    <a:lnTo>
                      <a:pt x="5797" y="935"/>
                    </a:lnTo>
                    <a:lnTo>
                      <a:pt x="5823" y="953"/>
                    </a:lnTo>
                    <a:lnTo>
                      <a:pt x="5850" y="953"/>
                    </a:lnTo>
                    <a:lnTo>
                      <a:pt x="5850" y="953"/>
                    </a:lnTo>
                    <a:lnTo>
                      <a:pt x="5867" y="944"/>
                    </a:lnTo>
                    <a:lnTo>
                      <a:pt x="5876" y="918"/>
                    </a:lnTo>
                    <a:lnTo>
                      <a:pt x="5876" y="909"/>
                    </a:lnTo>
                    <a:lnTo>
                      <a:pt x="5876" y="909"/>
                    </a:lnTo>
                    <a:lnTo>
                      <a:pt x="5894" y="909"/>
                    </a:lnTo>
                    <a:lnTo>
                      <a:pt x="5894" y="909"/>
                    </a:lnTo>
                    <a:lnTo>
                      <a:pt x="5911" y="900"/>
                    </a:lnTo>
                    <a:lnTo>
                      <a:pt x="5929" y="891"/>
                    </a:lnTo>
                    <a:lnTo>
                      <a:pt x="5929" y="891"/>
                    </a:lnTo>
                    <a:lnTo>
                      <a:pt x="5929" y="874"/>
                    </a:lnTo>
                    <a:lnTo>
                      <a:pt x="5929" y="874"/>
                    </a:lnTo>
                    <a:lnTo>
                      <a:pt x="5938" y="865"/>
                    </a:lnTo>
                    <a:lnTo>
                      <a:pt x="5956" y="847"/>
                    </a:lnTo>
                    <a:lnTo>
                      <a:pt x="6000" y="821"/>
                    </a:lnTo>
                    <a:lnTo>
                      <a:pt x="6000" y="821"/>
                    </a:lnTo>
                    <a:lnTo>
                      <a:pt x="6017" y="803"/>
                    </a:lnTo>
                    <a:lnTo>
                      <a:pt x="6017" y="794"/>
                    </a:lnTo>
                    <a:lnTo>
                      <a:pt x="6017" y="794"/>
                    </a:lnTo>
                    <a:lnTo>
                      <a:pt x="6000" y="776"/>
                    </a:lnTo>
                    <a:lnTo>
                      <a:pt x="5982" y="768"/>
                    </a:lnTo>
                    <a:lnTo>
                      <a:pt x="5956" y="759"/>
                    </a:lnTo>
                    <a:lnTo>
                      <a:pt x="5929" y="759"/>
                    </a:lnTo>
                    <a:lnTo>
                      <a:pt x="5929" y="759"/>
                    </a:lnTo>
                    <a:lnTo>
                      <a:pt x="5903" y="750"/>
                    </a:lnTo>
                    <a:lnTo>
                      <a:pt x="5894" y="741"/>
                    </a:lnTo>
                    <a:lnTo>
                      <a:pt x="5894" y="724"/>
                    </a:lnTo>
                    <a:lnTo>
                      <a:pt x="5894" y="724"/>
                    </a:lnTo>
                    <a:lnTo>
                      <a:pt x="5885" y="715"/>
                    </a:lnTo>
                    <a:lnTo>
                      <a:pt x="5867" y="697"/>
                    </a:lnTo>
                    <a:lnTo>
                      <a:pt x="5867" y="697"/>
                    </a:lnTo>
                    <a:lnTo>
                      <a:pt x="5823" y="671"/>
                    </a:lnTo>
                    <a:lnTo>
                      <a:pt x="5797" y="662"/>
                    </a:lnTo>
                    <a:lnTo>
                      <a:pt x="5779" y="662"/>
                    </a:lnTo>
                    <a:lnTo>
                      <a:pt x="5779" y="662"/>
                    </a:lnTo>
                    <a:lnTo>
                      <a:pt x="5761" y="662"/>
                    </a:lnTo>
                    <a:lnTo>
                      <a:pt x="5744" y="653"/>
                    </a:lnTo>
                    <a:lnTo>
                      <a:pt x="5744" y="653"/>
                    </a:lnTo>
                    <a:lnTo>
                      <a:pt x="5709" y="635"/>
                    </a:lnTo>
                    <a:lnTo>
                      <a:pt x="5682" y="635"/>
                    </a:lnTo>
                    <a:lnTo>
                      <a:pt x="5682" y="635"/>
                    </a:lnTo>
                    <a:lnTo>
                      <a:pt x="5638" y="618"/>
                    </a:lnTo>
                    <a:lnTo>
                      <a:pt x="5620" y="600"/>
                    </a:lnTo>
                    <a:lnTo>
                      <a:pt x="5620" y="582"/>
                    </a:lnTo>
                    <a:lnTo>
                      <a:pt x="5620" y="582"/>
                    </a:lnTo>
                    <a:lnTo>
                      <a:pt x="5647" y="582"/>
                    </a:lnTo>
                    <a:lnTo>
                      <a:pt x="5647" y="582"/>
                    </a:lnTo>
                    <a:lnTo>
                      <a:pt x="5673" y="591"/>
                    </a:lnTo>
                    <a:lnTo>
                      <a:pt x="5691" y="582"/>
                    </a:lnTo>
                    <a:lnTo>
                      <a:pt x="5700" y="573"/>
                    </a:lnTo>
                    <a:lnTo>
                      <a:pt x="5700" y="573"/>
                    </a:lnTo>
                    <a:lnTo>
                      <a:pt x="5700" y="556"/>
                    </a:lnTo>
                    <a:lnTo>
                      <a:pt x="5700" y="547"/>
                    </a:lnTo>
                    <a:lnTo>
                      <a:pt x="5700" y="547"/>
                    </a:lnTo>
                    <a:lnTo>
                      <a:pt x="5682" y="538"/>
                    </a:lnTo>
                    <a:lnTo>
                      <a:pt x="5656" y="538"/>
                    </a:lnTo>
                    <a:lnTo>
                      <a:pt x="5656" y="538"/>
                    </a:lnTo>
                    <a:lnTo>
                      <a:pt x="5638" y="529"/>
                    </a:lnTo>
                    <a:lnTo>
                      <a:pt x="5638" y="529"/>
                    </a:lnTo>
                    <a:lnTo>
                      <a:pt x="5656" y="520"/>
                    </a:lnTo>
                    <a:lnTo>
                      <a:pt x="5656" y="520"/>
                    </a:lnTo>
                    <a:lnTo>
                      <a:pt x="5664" y="512"/>
                    </a:lnTo>
                    <a:lnTo>
                      <a:pt x="5664" y="503"/>
                    </a:lnTo>
                    <a:lnTo>
                      <a:pt x="5664" y="503"/>
                    </a:lnTo>
                    <a:lnTo>
                      <a:pt x="5664" y="485"/>
                    </a:lnTo>
                    <a:lnTo>
                      <a:pt x="5656" y="476"/>
                    </a:lnTo>
                    <a:lnTo>
                      <a:pt x="5629" y="459"/>
                    </a:lnTo>
                    <a:lnTo>
                      <a:pt x="5629" y="459"/>
                    </a:lnTo>
                    <a:lnTo>
                      <a:pt x="5620" y="450"/>
                    </a:lnTo>
                    <a:lnTo>
                      <a:pt x="5611" y="450"/>
                    </a:lnTo>
                    <a:lnTo>
                      <a:pt x="5594" y="459"/>
                    </a:lnTo>
                    <a:lnTo>
                      <a:pt x="5594" y="459"/>
                    </a:lnTo>
                    <a:lnTo>
                      <a:pt x="5603" y="450"/>
                    </a:lnTo>
                    <a:lnTo>
                      <a:pt x="5603" y="450"/>
                    </a:lnTo>
                    <a:lnTo>
                      <a:pt x="5603" y="441"/>
                    </a:lnTo>
                    <a:lnTo>
                      <a:pt x="5603" y="423"/>
                    </a:lnTo>
                    <a:lnTo>
                      <a:pt x="5603" y="423"/>
                    </a:lnTo>
                    <a:lnTo>
                      <a:pt x="5585" y="415"/>
                    </a:lnTo>
                    <a:lnTo>
                      <a:pt x="5559" y="406"/>
                    </a:lnTo>
                    <a:lnTo>
                      <a:pt x="5532" y="397"/>
                    </a:lnTo>
                    <a:lnTo>
                      <a:pt x="5506" y="406"/>
                    </a:lnTo>
                    <a:lnTo>
                      <a:pt x="5506" y="406"/>
                    </a:lnTo>
                    <a:lnTo>
                      <a:pt x="5488" y="406"/>
                    </a:lnTo>
                    <a:lnTo>
                      <a:pt x="5488" y="406"/>
                    </a:lnTo>
                    <a:lnTo>
                      <a:pt x="5479" y="388"/>
                    </a:lnTo>
                    <a:lnTo>
                      <a:pt x="5479" y="388"/>
                    </a:lnTo>
                    <a:lnTo>
                      <a:pt x="5479" y="379"/>
                    </a:lnTo>
                    <a:lnTo>
                      <a:pt x="5470" y="370"/>
                    </a:lnTo>
                    <a:lnTo>
                      <a:pt x="5470" y="370"/>
                    </a:lnTo>
                    <a:lnTo>
                      <a:pt x="5453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35" y="362"/>
                    </a:lnTo>
                    <a:lnTo>
                      <a:pt x="5435" y="344"/>
                    </a:lnTo>
                    <a:lnTo>
                      <a:pt x="5435" y="344"/>
                    </a:lnTo>
                    <a:lnTo>
                      <a:pt x="5435" y="335"/>
                    </a:lnTo>
                    <a:lnTo>
                      <a:pt x="5435" y="335"/>
                    </a:lnTo>
                    <a:lnTo>
                      <a:pt x="5426" y="326"/>
                    </a:lnTo>
                    <a:lnTo>
                      <a:pt x="5409" y="317"/>
                    </a:lnTo>
                    <a:lnTo>
                      <a:pt x="5373" y="317"/>
                    </a:lnTo>
                    <a:lnTo>
                      <a:pt x="5373" y="317"/>
                    </a:lnTo>
                    <a:lnTo>
                      <a:pt x="5347" y="326"/>
                    </a:lnTo>
                    <a:lnTo>
                      <a:pt x="5329" y="344"/>
                    </a:lnTo>
                    <a:lnTo>
                      <a:pt x="5329" y="344"/>
                    </a:lnTo>
                    <a:lnTo>
                      <a:pt x="5312" y="335"/>
                    </a:lnTo>
                    <a:lnTo>
                      <a:pt x="5312" y="335"/>
                    </a:lnTo>
                    <a:lnTo>
                      <a:pt x="5294" y="309"/>
                    </a:lnTo>
                    <a:lnTo>
                      <a:pt x="5285" y="291"/>
                    </a:lnTo>
                    <a:lnTo>
                      <a:pt x="5285" y="291"/>
                    </a:lnTo>
                    <a:lnTo>
                      <a:pt x="5285" y="282"/>
                    </a:lnTo>
                    <a:lnTo>
                      <a:pt x="5276" y="273"/>
                    </a:lnTo>
                    <a:lnTo>
                      <a:pt x="5250" y="273"/>
                    </a:lnTo>
                    <a:lnTo>
                      <a:pt x="5250" y="273"/>
                    </a:lnTo>
                    <a:lnTo>
                      <a:pt x="5214" y="264"/>
                    </a:lnTo>
                    <a:lnTo>
                      <a:pt x="5214" y="264"/>
                    </a:lnTo>
                    <a:lnTo>
                      <a:pt x="5214" y="256"/>
                    </a:lnTo>
                    <a:lnTo>
                      <a:pt x="5214" y="256"/>
                    </a:lnTo>
                    <a:lnTo>
                      <a:pt x="5214" y="247"/>
                    </a:lnTo>
                    <a:lnTo>
                      <a:pt x="5214" y="238"/>
                    </a:lnTo>
                    <a:lnTo>
                      <a:pt x="5214" y="238"/>
                    </a:lnTo>
                    <a:lnTo>
                      <a:pt x="5197" y="220"/>
                    </a:lnTo>
                    <a:lnTo>
                      <a:pt x="5179" y="211"/>
                    </a:lnTo>
                    <a:lnTo>
                      <a:pt x="5135" y="203"/>
                    </a:lnTo>
                    <a:lnTo>
                      <a:pt x="5135" y="203"/>
                    </a:lnTo>
                    <a:lnTo>
                      <a:pt x="5144" y="194"/>
                    </a:lnTo>
                    <a:lnTo>
                      <a:pt x="5144" y="194"/>
                    </a:lnTo>
                    <a:lnTo>
                      <a:pt x="5153" y="176"/>
                    </a:lnTo>
                    <a:lnTo>
                      <a:pt x="5153" y="176"/>
                    </a:lnTo>
                    <a:lnTo>
                      <a:pt x="5144" y="159"/>
                    </a:lnTo>
                    <a:lnTo>
                      <a:pt x="5126" y="141"/>
                    </a:lnTo>
                    <a:lnTo>
                      <a:pt x="5126" y="141"/>
                    </a:lnTo>
                    <a:lnTo>
                      <a:pt x="5064" y="106"/>
                    </a:lnTo>
                    <a:lnTo>
                      <a:pt x="5029" y="97"/>
                    </a:lnTo>
                    <a:lnTo>
                      <a:pt x="5003" y="97"/>
                    </a:lnTo>
                    <a:lnTo>
                      <a:pt x="5003" y="97"/>
                    </a:lnTo>
                    <a:lnTo>
                      <a:pt x="4976" y="97"/>
                    </a:lnTo>
                    <a:lnTo>
                      <a:pt x="4959" y="88"/>
                    </a:lnTo>
                    <a:lnTo>
                      <a:pt x="4959" y="88"/>
                    </a:lnTo>
                    <a:lnTo>
                      <a:pt x="4914" y="79"/>
                    </a:lnTo>
                    <a:lnTo>
                      <a:pt x="4888" y="88"/>
                    </a:lnTo>
                    <a:lnTo>
                      <a:pt x="4879" y="106"/>
                    </a:lnTo>
                    <a:lnTo>
                      <a:pt x="4879" y="106"/>
                    </a:lnTo>
                    <a:lnTo>
                      <a:pt x="4870" y="114"/>
                    </a:lnTo>
                    <a:lnTo>
                      <a:pt x="4879" y="123"/>
                    </a:lnTo>
                    <a:lnTo>
                      <a:pt x="4879" y="123"/>
                    </a:lnTo>
                    <a:lnTo>
                      <a:pt x="4870" y="114"/>
                    </a:lnTo>
                    <a:lnTo>
                      <a:pt x="4870" y="114"/>
                    </a:lnTo>
                    <a:lnTo>
                      <a:pt x="4862" y="97"/>
                    </a:lnTo>
                    <a:lnTo>
                      <a:pt x="4835" y="88"/>
                    </a:lnTo>
                    <a:lnTo>
                      <a:pt x="4835" y="88"/>
                    </a:lnTo>
                    <a:lnTo>
                      <a:pt x="4809" y="88"/>
                    </a:lnTo>
                    <a:lnTo>
                      <a:pt x="4782" y="88"/>
                    </a:lnTo>
                    <a:lnTo>
                      <a:pt x="4756" y="97"/>
                    </a:lnTo>
                    <a:lnTo>
                      <a:pt x="4738" y="106"/>
                    </a:lnTo>
                    <a:lnTo>
                      <a:pt x="4738" y="106"/>
                    </a:lnTo>
                    <a:lnTo>
                      <a:pt x="4720" y="114"/>
                    </a:lnTo>
                    <a:lnTo>
                      <a:pt x="4694" y="123"/>
                    </a:lnTo>
                    <a:lnTo>
                      <a:pt x="4694" y="123"/>
                    </a:lnTo>
                    <a:lnTo>
                      <a:pt x="4659" y="132"/>
                    </a:lnTo>
                    <a:lnTo>
                      <a:pt x="4623" y="159"/>
                    </a:lnTo>
                    <a:lnTo>
                      <a:pt x="4623" y="159"/>
                    </a:lnTo>
                    <a:lnTo>
                      <a:pt x="4606" y="176"/>
                    </a:lnTo>
                    <a:lnTo>
                      <a:pt x="4606" y="194"/>
                    </a:lnTo>
                    <a:lnTo>
                      <a:pt x="4606" y="194"/>
                    </a:lnTo>
                    <a:lnTo>
                      <a:pt x="4614" y="229"/>
                    </a:lnTo>
                    <a:lnTo>
                      <a:pt x="4632" y="247"/>
                    </a:lnTo>
                    <a:lnTo>
                      <a:pt x="4632" y="247"/>
                    </a:lnTo>
                    <a:lnTo>
                      <a:pt x="4623" y="256"/>
                    </a:lnTo>
                    <a:lnTo>
                      <a:pt x="4623" y="256"/>
                    </a:lnTo>
                    <a:lnTo>
                      <a:pt x="4606" y="264"/>
                    </a:lnTo>
                    <a:lnTo>
                      <a:pt x="4597" y="282"/>
                    </a:lnTo>
                    <a:lnTo>
                      <a:pt x="4597" y="282"/>
                    </a:lnTo>
                    <a:lnTo>
                      <a:pt x="4606" y="291"/>
                    </a:lnTo>
                    <a:lnTo>
                      <a:pt x="4614" y="300"/>
                    </a:lnTo>
                    <a:lnTo>
                      <a:pt x="4614" y="300"/>
                    </a:lnTo>
                    <a:lnTo>
                      <a:pt x="4623" y="317"/>
                    </a:lnTo>
                    <a:lnTo>
                      <a:pt x="4641" y="317"/>
                    </a:lnTo>
                    <a:lnTo>
                      <a:pt x="4641" y="317"/>
                    </a:lnTo>
                    <a:lnTo>
                      <a:pt x="4659" y="326"/>
                    </a:lnTo>
                    <a:lnTo>
                      <a:pt x="4667" y="335"/>
                    </a:lnTo>
                    <a:lnTo>
                      <a:pt x="4667" y="335"/>
                    </a:lnTo>
                    <a:lnTo>
                      <a:pt x="4641" y="326"/>
                    </a:lnTo>
                    <a:lnTo>
                      <a:pt x="4641" y="326"/>
                    </a:lnTo>
                    <a:lnTo>
                      <a:pt x="4614" y="309"/>
                    </a:lnTo>
                    <a:lnTo>
                      <a:pt x="4597" y="291"/>
                    </a:lnTo>
                    <a:lnTo>
                      <a:pt x="4597" y="291"/>
                    </a:lnTo>
                    <a:lnTo>
                      <a:pt x="4588" y="282"/>
                    </a:lnTo>
                    <a:lnTo>
                      <a:pt x="4588" y="264"/>
                    </a:lnTo>
                    <a:lnTo>
                      <a:pt x="4588" y="264"/>
                    </a:lnTo>
                    <a:lnTo>
                      <a:pt x="4588" y="238"/>
                    </a:lnTo>
                    <a:lnTo>
                      <a:pt x="4579" y="220"/>
                    </a:lnTo>
                    <a:lnTo>
                      <a:pt x="4579" y="220"/>
                    </a:lnTo>
                    <a:lnTo>
                      <a:pt x="4579" y="211"/>
                    </a:lnTo>
                    <a:lnTo>
                      <a:pt x="4579" y="203"/>
                    </a:lnTo>
                    <a:lnTo>
                      <a:pt x="4606" y="159"/>
                    </a:lnTo>
                    <a:lnTo>
                      <a:pt x="4606" y="159"/>
                    </a:lnTo>
                    <a:lnTo>
                      <a:pt x="4650" y="132"/>
                    </a:lnTo>
                    <a:lnTo>
                      <a:pt x="4650" y="132"/>
                    </a:lnTo>
                    <a:lnTo>
                      <a:pt x="4667" y="123"/>
                    </a:lnTo>
                    <a:lnTo>
                      <a:pt x="4676" y="106"/>
                    </a:lnTo>
                    <a:lnTo>
                      <a:pt x="4676" y="106"/>
                    </a:lnTo>
                    <a:lnTo>
                      <a:pt x="4667" y="97"/>
                    </a:lnTo>
                    <a:lnTo>
                      <a:pt x="4659" y="88"/>
                    </a:lnTo>
                    <a:lnTo>
                      <a:pt x="4659" y="88"/>
                    </a:lnTo>
                    <a:lnTo>
                      <a:pt x="4623" y="79"/>
                    </a:lnTo>
                    <a:lnTo>
                      <a:pt x="4562" y="88"/>
                    </a:lnTo>
                    <a:lnTo>
                      <a:pt x="4491" y="106"/>
                    </a:lnTo>
                    <a:lnTo>
                      <a:pt x="4456" y="123"/>
                    </a:lnTo>
                    <a:lnTo>
                      <a:pt x="4429" y="150"/>
                    </a:lnTo>
                    <a:lnTo>
                      <a:pt x="4429" y="150"/>
                    </a:lnTo>
                    <a:lnTo>
                      <a:pt x="4394" y="185"/>
                    </a:lnTo>
                    <a:lnTo>
                      <a:pt x="4376" y="238"/>
                    </a:lnTo>
                    <a:lnTo>
                      <a:pt x="4367" y="291"/>
                    </a:lnTo>
                    <a:lnTo>
                      <a:pt x="4376" y="344"/>
                    </a:lnTo>
                    <a:lnTo>
                      <a:pt x="4376" y="344"/>
                    </a:lnTo>
                    <a:lnTo>
                      <a:pt x="4385" y="362"/>
                    </a:lnTo>
                    <a:lnTo>
                      <a:pt x="4394" y="362"/>
                    </a:lnTo>
                    <a:lnTo>
                      <a:pt x="4438" y="370"/>
                    </a:lnTo>
                    <a:lnTo>
                      <a:pt x="4438" y="370"/>
                    </a:lnTo>
                    <a:lnTo>
                      <a:pt x="4500" y="379"/>
                    </a:lnTo>
                    <a:lnTo>
                      <a:pt x="4500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38" y="370"/>
                    </a:lnTo>
                    <a:lnTo>
                      <a:pt x="4412" y="370"/>
                    </a:lnTo>
                    <a:lnTo>
                      <a:pt x="4403" y="379"/>
                    </a:lnTo>
                    <a:lnTo>
                      <a:pt x="4403" y="379"/>
                    </a:lnTo>
                    <a:lnTo>
                      <a:pt x="4394" y="388"/>
                    </a:lnTo>
                    <a:lnTo>
                      <a:pt x="4394" y="397"/>
                    </a:lnTo>
                    <a:lnTo>
                      <a:pt x="4394" y="397"/>
                    </a:lnTo>
                    <a:lnTo>
                      <a:pt x="4412" y="423"/>
                    </a:lnTo>
                    <a:lnTo>
                      <a:pt x="4429" y="441"/>
                    </a:lnTo>
                    <a:lnTo>
                      <a:pt x="4429" y="441"/>
                    </a:lnTo>
                    <a:lnTo>
                      <a:pt x="4473" y="459"/>
                    </a:lnTo>
                    <a:lnTo>
                      <a:pt x="4500" y="459"/>
                    </a:lnTo>
                    <a:lnTo>
                      <a:pt x="4517" y="459"/>
                    </a:lnTo>
                    <a:lnTo>
                      <a:pt x="4517" y="459"/>
                    </a:lnTo>
                    <a:lnTo>
                      <a:pt x="4544" y="459"/>
                    </a:lnTo>
                    <a:lnTo>
                      <a:pt x="4562" y="467"/>
                    </a:lnTo>
                    <a:lnTo>
                      <a:pt x="4562" y="467"/>
                    </a:lnTo>
                    <a:lnTo>
                      <a:pt x="4579" y="476"/>
                    </a:lnTo>
                    <a:lnTo>
                      <a:pt x="4588" y="485"/>
                    </a:lnTo>
                    <a:lnTo>
                      <a:pt x="4632" y="494"/>
                    </a:lnTo>
                    <a:lnTo>
                      <a:pt x="4632" y="494"/>
                    </a:lnTo>
                    <a:lnTo>
                      <a:pt x="4614" y="512"/>
                    </a:lnTo>
                    <a:lnTo>
                      <a:pt x="4614" y="538"/>
                    </a:lnTo>
                    <a:lnTo>
                      <a:pt x="4614" y="538"/>
                    </a:lnTo>
                    <a:lnTo>
                      <a:pt x="4614" y="556"/>
                    </a:lnTo>
                    <a:lnTo>
                      <a:pt x="4623" y="565"/>
                    </a:lnTo>
                    <a:lnTo>
                      <a:pt x="4641" y="573"/>
                    </a:lnTo>
                    <a:lnTo>
                      <a:pt x="4641" y="573"/>
                    </a:lnTo>
                    <a:lnTo>
                      <a:pt x="4632" y="591"/>
                    </a:lnTo>
                    <a:lnTo>
                      <a:pt x="4632" y="591"/>
                    </a:lnTo>
                    <a:lnTo>
                      <a:pt x="4623" y="591"/>
                    </a:lnTo>
                    <a:lnTo>
                      <a:pt x="4623" y="591"/>
                    </a:lnTo>
                    <a:lnTo>
                      <a:pt x="4606" y="609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88" y="662"/>
                    </a:lnTo>
                    <a:lnTo>
                      <a:pt x="4588" y="662"/>
                    </a:lnTo>
                    <a:lnTo>
                      <a:pt x="4579" y="644"/>
                    </a:lnTo>
                    <a:lnTo>
                      <a:pt x="4570" y="635"/>
                    </a:lnTo>
                    <a:lnTo>
                      <a:pt x="4562" y="635"/>
                    </a:lnTo>
                    <a:lnTo>
                      <a:pt x="4562" y="635"/>
                    </a:lnTo>
                    <a:lnTo>
                      <a:pt x="4535" y="644"/>
                    </a:lnTo>
                    <a:lnTo>
                      <a:pt x="4526" y="671"/>
                    </a:lnTo>
                    <a:lnTo>
                      <a:pt x="4526" y="671"/>
                    </a:lnTo>
                    <a:lnTo>
                      <a:pt x="4526" y="697"/>
                    </a:lnTo>
                    <a:lnTo>
                      <a:pt x="4535" y="706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24"/>
                    </a:lnTo>
                    <a:lnTo>
                      <a:pt x="4553" y="724"/>
                    </a:lnTo>
                    <a:lnTo>
                      <a:pt x="4526" y="732"/>
                    </a:lnTo>
                    <a:lnTo>
                      <a:pt x="4526" y="732"/>
                    </a:lnTo>
                    <a:lnTo>
                      <a:pt x="4517" y="715"/>
                    </a:lnTo>
                    <a:lnTo>
                      <a:pt x="4517" y="715"/>
                    </a:lnTo>
                    <a:lnTo>
                      <a:pt x="4491" y="697"/>
                    </a:lnTo>
                    <a:lnTo>
                      <a:pt x="4482" y="671"/>
                    </a:lnTo>
                    <a:lnTo>
                      <a:pt x="4482" y="671"/>
                    </a:lnTo>
                    <a:lnTo>
                      <a:pt x="4491" y="662"/>
                    </a:lnTo>
                    <a:lnTo>
                      <a:pt x="4491" y="662"/>
                    </a:lnTo>
                    <a:lnTo>
                      <a:pt x="4509" y="662"/>
                    </a:lnTo>
                    <a:lnTo>
                      <a:pt x="4509" y="653"/>
                    </a:lnTo>
                    <a:lnTo>
                      <a:pt x="4509" y="653"/>
                    </a:lnTo>
                    <a:lnTo>
                      <a:pt x="4517" y="644"/>
                    </a:lnTo>
                    <a:lnTo>
                      <a:pt x="4509" y="626"/>
                    </a:lnTo>
                    <a:lnTo>
                      <a:pt x="4509" y="626"/>
                    </a:lnTo>
                    <a:lnTo>
                      <a:pt x="4509" y="618"/>
                    </a:lnTo>
                    <a:lnTo>
                      <a:pt x="4509" y="618"/>
                    </a:lnTo>
                    <a:lnTo>
                      <a:pt x="4509" y="600"/>
                    </a:lnTo>
                    <a:lnTo>
                      <a:pt x="4500" y="591"/>
                    </a:lnTo>
                    <a:lnTo>
                      <a:pt x="4482" y="582"/>
                    </a:lnTo>
                    <a:lnTo>
                      <a:pt x="4482" y="582"/>
                    </a:lnTo>
                    <a:lnTo>
                      <a:pt x="4464" y="565"/>
                    </a:lnTo>
                    <a:lnTo>
                      <a:pt x="4464" y="565"/>
                    </a:lnTo>
                    <a:lnTo>
                      <a:pt x="4438" y="547"/>
                    </a:lnTo>
                    <a:lnTo>
                      <a:pt x="4420" y="538"/>
                    </a:lnTo>
                    <a:lnTo>
                      <a:pt x="4420" y="538"/>
                    </a:lnTo>
                    <a:lnTo>
                      <a:pt x="4403" y="547"/>
                    </a:lnTo>
                    <a:lnTo>
                      <a:pt x="4385" y="556"/>
                    </a:lnTo>
                    <a:lnTo>
                      <a:pt x="4385" y="556"/>
                    </a:lnTo>
                    <a:lnTo>
                      <a:pt x="4376" y="565"/>
                    </a:lnTo>
                    <a:lnTo>
                      <a:pt x="4376" y="582"/>
                    </a:lnTo>
                    <a:lnTo>
                      <a:pt x="4376" y="582"/>
                    </a:lnTo>
                    <a:lnTo>
                      <a:pt x="4376" y="591"/>
                    </a:lnTo>
                    <a:lnTo>
                      <a:pt x="4376" y="591"/>
                    </a:lnTo>
                    <a:lnTo>
                      <a:pt x="4359" y="600"/>
                    </a:lnTo>
                    <a:lnTo>
                      <a:pt x="4359" y="600"/>
                    </a:lnTo>
                    <a:lnTo>
                      <a:pt x="4350" y="573"/>
                    </a:lnTo>
                    <a:lnTo>
                      <a:pt x="4350" y="573"/>
                    </a:lnTo>
                    <a:lnTo>
                      <a:pt x="4376" y="565"/>
                    </a:lnTo>
                    <a:lnTo>
                      <a:pt x="4385" y="547"/>
                    </a:lnTo>
                    <a:lnTo>
                      <a:pt x="4385" y="547"/>
                    </a:lnTo>
                    <a:lnTo>
                      <a:pt x="4376" y="529"/>
                    </a:lnTo>
                    <a:lnTo>
                      <a:pt x="4376" y="529"/>
                    </a:lnTo>
                    <a:lnTo>
                      <a:pt x="4359" y="520"/>
                    </a:lnTo>
                    <a:lnTo>
                      <a:pt x="4359" y="520"/>
                    </a:lnTo>
                    <a:lnTo>
                      <a:pt x="4323" y="503"/>
                    </a:lnTo>
                    <a:lnTo>
                      <a:pt x="4323" y="503"/>
                    </a:lnTo>
                    <a:lnTo>
                      <a:pt x="4306" y="494"/>
                    </a:lnTo>
                    <a:lnTo>
                      <a:pt x="4306" y="494"/>
                    </a:lnTo>
                    <a:lnTo>
                      <a:pt x="4288" y="494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9" y="503"/>
                    </a:lnTo>
                    <a:lnTo>
                      <a:pt x="4279" y="503"/>
                    </a:lnTo>
                    <a:lnTo>
                      <a:pt x="4279" y="494"/>
                    </a:lnTo>
                    <a:lnTo>
                      <a:pt x="4279" y="494"/>
                    </a:lnTo>
                    <a:lnTo>
                      <a:pt x="4288" y="494"/>
                    </a:lnTo>
                    <a:lnTo>
                      <a:pt x="4306" y="485"/>
                    </a:lnTo>
                    <a:lnTo>
                      <a:pt x="4306" y="485"/>
                    </a:lnTo>
                    <a:lnTo>
                      <a:pt x="4314" y="467"/>
                    </a:lnTo>
                    <a:lnTo>
                      <a:pt x="4314" y="459"/>
                    </a:lnTo>
                    <a:lnTo>
                      <a:pt x="4314" y="459"/>
                    </a:lnTo>
                    <a:lnTo>
                      <a:pt x="4297" y="441"/>
                    </a:lnTo>
                    <a:lnTo>
                      <a:pt x="4288" y="432"/>
                    </a:lnTo>
                    <a:lnTo>
                      <a:pt x="4288" y="432"/>
                    </a:lnTo>
                    <a:lnTo>
                      <a:pt x="4279" y="432"/>
                    </a:lnTo>
                    <a:lnTo>
                      <a:pt x="4279" y="432"/>
                    </a:lnTo>
                    <a:lnTo>
                      <a:pt x="4270" y="415"/>
                    </a:lnTo>
                    <a:lnTo>
                      <a:pt x="4262" y="406"/>
                    </a:lnTo>
                    <a:lnTo>
                      <a:pt x="4235" y="397"/>
                    </a:lnTo>
                    <a:lnTo>
                      <a:pt x="4235" y="397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70"/>
                    </a:lnTo>
                    <a:lnTo>
                      <a:pt x="4226" y="344"/>
                    </a:lnTo>
                    <a:lnTo>
                      <a:pt x="4226" y="344"/>
                    </a:lnTo>
                    <a:lnTo>
                      <a:pt x="4200" y="317"/>
                    </a:lnTo>
                    <a:lnTo>
                      <a:pt x="4156" y="291"/>
                    </a:lnTo>
                    <a:lnTo>
                      <a:pt x="4156" y="291"/>
                    </a:lnTo>
                    <a:lnTo>
                      <a:pt x="4182" y="264"/>
                    </a:lnTo>
                    <a:lnTo>
                      <a:pt x="4182" y="264"/>
                    </a:lnTo>
                    <a:lnTo>
                      <a:pt x="4200" y="247"/>
                    </a:lnTo>
                    <a:lnTo>
                      <a:pt x="4200" y="229"/>
                    </a:lnTo>
                    <a:lnTo>
                      <a:pt x="4200" y="229"/>
                    </a:lnTo>
                    <a:lnTo>
                      <a:pt x="4244" y="229"/>
                    </a:lnTo>
                    <a:lnTo>
                      <a:pt x="4262" y="229"/>
                    </a:lnTo>
                    <a:lnTo>
                      <a:pt x="4279" y="229"/>
                    </a:lnTo>
                    <a:lnTo>
                      <a:pt x="4279" y="229"/>
                    </a:lnTo>
                    <a:lnTo>
                      <a:pt x="4297" y="203"/>
                    </a:lnTo>
                    <a:lnTo>
                      <a:pt x="4332" y="159"/>
                    </a:lnTo>
                    <a:lnTo>
                      <a:pt x="4332" y="159"/>
                    </a:lnTo>
                    <a:lnTo>
                      <a:pt x="4359" y="114"/>
                    </a:lnTo>
                    <a:lnTo>
                      <a:pt x="4359" y="114"/>
                    </a:lnTo>
                    <a:lnTo>
                      <a:pt x="4367" y="97"/>
                    </a:lnTo>
                    <a:lnTo>
                      <a:pt x="4367" y="79"/>
                    </a:lnTo>
                    <a:lnTo>
                      <a:pt x="4367" y="79"/>
                    </a:lnTo>
                    <a:lnTo>
                      <a:pt x="4359" y="70"/>
                    </a:lnTo>
                    <a:lnTo>
                      <a:pt x="4341" y="61"/>
                    </a:lnTo>
                    <a:lnTo>
                      <a:pt x="4288" y="61"/>
                    </a:lnTo>
                    <a:lnTo>
                      <a:pt x="4288" y="61"/>
                    </a:lnTo>
                    <a:lnTo>
                      <a:pt x="4262" y="61"/>
                    </a:lnTo>
                    <a:lnTo>
                      <a:pt x="4244" y="53"/>
                    </a:lnTo>
                    <a:lnTo>
                      <a:pt x="4244" y="53"/>
                    </a:lnTo>
                    <a:lnTo>
                      <a:pt x="4226" y="53"/>
                    </a:lnTo>
                    <a:lnTo>
                      <a:pt x="4200" y="44"/>
                    </a:lnTo>
                    <a:lnTo>
                      <a:pt x="4200" y="44"/>
                    </a:lnTo>
                    <a:lnTo>
                      <a:pt x="4129" y="44"/>
                    </a:lnTo>
                    <a:lnTo>
                      <a:pt x="4085" y="53"/>
                    </a:lnTo>
                    <a:lnTo>
                      <a:pt x="4067" y="70"/>
                    </a:lnTo>
                    <a:lnTo>
                      <a:pt x="4067" y="70"/>
                    </a:lnTo>
                    <a:lnTo>
                      <a:pt x="4059" y="88"/>
                    </a:lnTo>
                    <a:lnTo>
                      <a:pt x="4059" y="88"/>
                    </a:lnTo>
                    <a:lnTo>
                      <a:pt x="4050" y="88"/>
                    </a:lnTo>
                    <a:lnTo>
                      <a:pt x="4050" y="88"/>
                    </a:lnTo>
                    <a:lnTo>
                      <a:pt x="4041" y="97"/>
                    </a:lnTo>
                    <a:lnTo>
                      <a:pt x="4041" y="106"/>
                    </a:lnTo>
                    <a:lnTo>
                      <a:pt x="4041" y="123"/>
                    </a:lnTo>
                    <a:lnTo>
                      <a:pt x="4041" y="123"/>
                    </a:lnTo>
                    <a:lnTo>
                      <a:pt x="4041" y="167"/>
                    </a:lnTo>
                    <a:lnTo>
                      <a:pt x="4041" y="167"/>
                    </a:lnTo>
                    <a:lnTo>
                      <a:pt x="4041" y="211"/>
                    </a:lnTo>
                    <a:lnTo>
                      <a:pt x="4059" y="238"/>
                    </a:lnTo>
                    <a:lnTo>
                      <a:pt x="4059" y="238"/>
                    </a:lnTo>
                    <a:lnTo>
                      <a:pt x="4067" y="247"/>
                    </a:lnTo>
                    <a:lnTo>
                      <a:pt x="4067" y="247"/>
                    </a:lnTo>
                    <a:lnTo>
                      <a:pt x="4067" y="256"/>
                    </a:lnTo>
                    <a:lnTo>
                      <a:pt x="4067" y="273"/>
                    </a:lnTo>
                    <a:lnTo>
                      <a:pt x="4067" y="273"/>
                    </a:lnTo>
                    <a:lnTo>
                      <a:pt x="4067" y="291"/>
                    </a:lnTo>
                    <a:lnTo>
                      <a:pt x="4067" y="291"/>
                    </a:lnTo>
                    <a:lnTo>
                      <a:pt x="4067" y="300"/>
                    </a:lnTo>
                    <a:lnTo>
                      <a:pt x="4059" y="300"/>
                    </a:lnTo>
                    <a:lnTo>
                      <a:pt x="4059" y="300"/>
                    </a:lnTo>
                    <a:lnTo>
                      <a:pt x="4050" y="309"/>
                    </a:lnTo>
                    <a:lnTo>
                      <a:pt x="4050" y="309"/>
                    </a:lnTo>
                    <a:lnTo>
                      <a:pt x="4041" y="317"/>
                    </a:lnTo>
                    <a:lnTo>
                      <a:pt x="4041" y="317"/>
                    </a:lnTo>
                    <a:lnTo>
                      <a:pt x="4041" y="335"/>
                    </a:lnTo>
                    <a:lnTo>
                      <a:pt x="4041" y="335"/>
                    </a:lnTo>
                    <a:lnTo>
                      <a:pt x="4023" y="335"/>
                    </a:lnTo>
                    <a:lnTo>
                      <a:pt x="4023" y="335"/>
                    </a:lnTo>
                    <a:lnTo>
                      <a:pt x="4015" y="344"/>
                    </a:lnTo>
                    <a:lnTo>
                      <a:pt x="3997" y="353"/>
                    </a:lnTo>
                    <a:lnTo>
                      <a:pt x="3988" y="388"/>
                    </a:lnTo>
                    <a:lnTo>
                      <a:pt x="3988" y="388"/>
                    </a:lnTo>
                    <a:lnTo>
                      <a:pt x="3997" y="415"/>
                    </a:lnTo>
                    <a:lnTo>
                      <a:pt x="4006" y="423"/>
                    </a:lnTo>
                    <a:lnTo>
                      <a:pt x="4015" y="423"/>
                    </a:lnTo>
                    <a:lnTo>
                      <a:pt x="4015" y="423"/>
                    </a:lnTo>
                    <a:lnTo>
                      <a:pt x="4006" y="423"/>
                    </a:lnTo>
                    <a:lnTo>
                      <a:pt x="4006" y="423"/>
                    </a:lnTo>
                    <a:lnTo>
                      <a:pt x="3997" y="450"/>
                    </a:lnTo>
                    <a:lnTo>
                      <a:pt x="3997" y="476"/>
                    </a:lnTo>
                    <a:lnTo>
                      <a:pt x="4006" y="494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06" y="520"/>
                    </a:lnTo>
                    <a:lnTo>
                      <a:pt x="3988" y="512"/>
                    </a:lnTo>
                    <a:lnTo>
                      <a:pt x="3988" y="512"/>
                    </a:lnTo>
                    <a:lnTo>
                      <a:pt x="3962" y="485"/>
                    </a:lnTo>
                    <a:lnTo>
                      <a:pt x="3926" y="485"/>
                    </a:lnTo>
                    <a:lnTo>
                      <a:pt x="3926" y="485"/>
                    </a:lnTo>
                    <a:lnTo>
                      <a:pt x="3909" y="494"/>
                    </a:lnTo>
                    <a:lnTo>
                      <a:pt x="3900" y="512"/>
                    </a:lnTo>
                    <a:lnTo>
                      <a:pt x="3891" y="529"/>
                    </a:lnTo>
                    <a:lnTo>
                      <a:pt x="3891" y="529"/>
                    </a:lnTo>
                    <a:lnTo>
                      <a:pt x="3891" y="538"/>
                    </a:lnTo>
                    <a:lnTo>
                      <a:pt x="3873" y="547"/>
                    </a:lnTo>
                    <a:lnTo>
                      <a:pt x="3873" y="547"/>
                    </a:lnTo>
                    <a:lnTo>
                      <a:pt x="3865" y="547"/>
                    </a:lnTo>
                    <a:lnTo>
                      <a:pt x="3838" y="556"/>
                    </a:lnTo>
                    <a:lnTo>
                      <a:pt x="3838" y="556"/>
                    </a:lnTo>
                    <a:lnTo>
                      <a:pt x="3838" y="573"/>
                    </a:lnTo>
                    <a:lnTo>
                      <a:pt x="3838" y="591"/>
                    </a:lnTo>
                    <a:lnTo>
                      <a:pt x="3838" y="591"/>
                    </a:lnTo>
                    <a:lnTo>
                      <a:pt x="3847" y="600"/>
                    </a:lnTo>
                    <a:lnTo>
                      <a:pt x="3865" y="609"/>
                    </a:lnTo>
                    <a:lnTo>
                      <a:pt x="3909" y="618"/>
                    </a:lnTo>
                    <a:lnTo>
                      <a:pt x="3909" y="618"/>
                    </a:lnTo>
                    <a:lnTo>
                      <a:pt x="3926" y="618"/>
                    </a:lnTo>
                    <a:lnTo>
                      <a:pt x="3926" y="618"/>
                    </a:lnTo>
                    <a:lnTo>
                      <a:pt x="3917" y="626"/>
                    </a:lnTo>
                    <a:lnTo>
                      <a:pt x="3917" y="626"/>
                    </a:lnTo>
                    <a:lnTo>
                      <a:pt x="3900" y="626"/>
                    </a:lnTo>
                    <a:lnTo>
                      <a:pt x="3882" y="635"/>
                    </a:lnTo>
                    <a:lnTo>
                      <a:pt x="3882" y="635"/>
                    </a:lnTo>
                    <a:lnTo>
                      <a:pt x="3873" y="653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9"/>
                    </a:lnTo>
                    <a:lnTo>
                      <a:pt x="3882" y="679"/>
                    </a:lnTo>
                    <a:lnTo>
                      <a:pt x="3873" y="679"/>
                    </a:lnTo>
                    <a:lnTo>
                      <a:pt x="3873" y="679"/>
                    </a:lnTo>
                    <a:lnTo>
                      <a:pt x="3847" y="671"/>
                    </a:lnTo>
                    <a:lnTo>
                      <a:pt x="3847" y="671"/>
                    </a:lnTo>
                    <a:lnTo>
                      <a:pt x="3803" y="671"/>
                    </a:lnTo>
                    <a:lnTo>
                      <a:pt x="3750" y="679"/>
                    </a:lnTo>
                    <a:lnTo>
                      <a:pt x="3723" y="688"/>
                    </a:lnTo>
                    <a:lnTo>
                      <a:pt x="3723" y="688"/>
                    </a:lnTo>
                    <a:lnTo>
                      <a:pt x="3706" y="688"/>
                    </a:lnTo>
                    <a:lnTo>
                      <a:pt x="3688" y="679"/>
                    </a:lnTo>
                    <a:lnTo>
                      <a:pt x="3662" y="671"/>
                    </a:lnTo>
                    <a:lnTo>
                      <a:pt x="3662" y="671"/>
                    </a:lnTo>
                    <a:lnTo>
                      <a:pt x="3644" y="662"/>
                    </a:lnTo>
                    <a:lnTo>
                      <a:pt x="3626" y="653"/>
                    </a:lnTo>
                    <a:lnTo>
                      <a:pt x="3591" y="653"/>
                    </a:lnTo>
                    <a:lnTo>
                      <a:pt x="3591" y="653"/>
                    </a:lnTo>
                    <a:lnTo>
                      <a:pt x="3573" y="644"/>
                    </a:lnTo>
                    <a:lnTo>
                      <a:pt x="3573" y="644"/>
                    </a:lnTo>
                    <a:lnTo>
                      <a:pt x="3565" y="635"/>
                    </a:lnTo>
                    <a:lnTo>
                      <a:pt x="3538" y="626"/>
                    </a:lnTo>
                    <a:lnTo>
                      <a:pt x="3538" y="626"/>
                    </a:lnTo>
                    <a:lnTo>
                      <a:pt x="3529" y="626"/>
                    </a:lnTo>
                    <a:lnTo>
                      <a:pt x="3529" y="626"/>
                    </a:lnTo>
                    <a:lnTo>
                      <a:pt x="3529" y="618"/>
                    </a:lnTo>
                    <a:lnTo>
                      <a:pt x="3529" y="618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0" y="591"/>
                    </a:lnTo>
                    <a:lnTo>
                      <a:pt x="3520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47" y="600"/>
                    </a:lnTo>
                    <a:lnTo>
                      <a:pt x="3573" y="609"/>
                    </a:lnTo>
                    <a:lnTo>
                      <a:pt x="3626" y="618"/>
                    </a:lnTo>
                    <a:lnTo>
                      <a:pt x="3679" y="609"/>
                    </a:lnTo>
                    <a:lnTo>
                      <a:pt x="3723" y="591"/>
                    </a:lnTo>
                    <a:lnTo>
                      <a:pt x="3723" y="591"/>
                    </a:lnTo>
                    <a:lnTo>
                      <a:pt x="3741" y="582"/>
                    </a:lnTo>
                    <a:lnTo>
                      <a:pt x="3741" y="565"/>
                    </a:lnTo>
                    <a:lnTo>
                      <a:pt x="3741" y="565"/>
                    </a:lnTo>
                    <a:lnTo>
                      <a:pt x="3741" y="547"/>
                    </a:lnTo>
                    <a:lnTo>
                      <a:pt x="3732" y="538"/>
                    </a:lnTo>
                    <a:lnTo>
                      <a:pt x="3706" y="520"/>
                    </a:lnTo>
                    <a:lnTo>
                      <a:pt x="3706" y="520"/>
                    </a:lnTo>
                    <a:lnTo>
                      <a:pt x="3688" y="512"/>
                    </a:lnTo>
                    <a:lnTo>
                      <a:pt x="3688" y="512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723" y="512"/>
                    </a:lnTo>
                    <a:lnTo>
                      <a:pt x="3723" y="512"/>
                    </a:lnTo>
                    <a:lnTo>
                      <a:pt x="3750" y="520"/>
                    </a:lnTo>
                    <a:lnTo>
                      <a:pt x="3767" y="520"/>
                    </a:lnTo>
                    <a:lnTo>
                      <a:pt x="3767" y="520"/>
                    </a:lnTo>
                    <a:lnTo>
                      <a:pt x="3776" y="512"/>
                    </a:lnTo>
                    <a:lnTo>
                      <a:pt x="3785" y="494"/>
                    </a:lnTo>
                    <a:lnTo>
                      <a:pt x="3785" y="494"/>
                    </a:lnTo>
                    <a:lnTo>
                      <a:pt x="3776" y="476"/>
                    </a:lnTo>
                    <a:lnTo>
                      <a:pt x="3759" y="459"/>
                    </a:lnTo>
                    <a:lnTo>
                      <a:pt x="3706" y="432"/>
                    </a:lnTo>
                    <a:lnTo>
                      <a:pt x="3706" y="432"/>
                    </a:lnTo>
                    <a:lnTo>
                      <a:pt x="3679" y="415"/>
                    </a:lnTo>
                    <a:lnTo>
                      <a:pt x="3679" y="415"/>
                    </a:lnTo>
                    <a:lnTo>
                      <a:pt x="3644" y="397"/>
                    </a:lnTo>
                    <a:lnTo>
                      <a:pt x="3644" y="397"/>
                    </a:lnTo>
                    <a:lnTo>
                      <a:pt x="3617" y="388"/>
                    </a:lnTo>
                    <a:lnTo>
                      <a:pt x="3591" y="370"/>
                    </a:lnTo>
                    <a:lnTo>
                      <a:pt x="3591" y="370"/>
                    </a:lnTo>
                    <a:lnTo>
                      <a:pt x="3573" y="353"/>
                    </a:lnTo>
                    <a:lnTo>
                      <a:pt x="3573" y="344"/>
                    </a:lnTo>
                    <a:lnTo>
                      <a:pt x="3573" y="344"/>
                    </a:lnTo>
                    <a:lnTo>
                      <a:pt x="3582" y="317"/>
                    </a:lnTo>
                    <a:lnTo>
                      <a:pt x="3573" y="309"/>
                    </a:lnTo>
                    <a:lnTo>
                      <a:pt x="3565" y="291"/>
                    </a:lnTo>
                    <a:lnTo>
                      <a:pt x="3565" y="291"/>
                    </a:lnTo>
                    <a:lnTo>
                      <a:pt x="3547" y="264"/>
                    </a:lnTo>
                    <a:lnTo>
                      <a:pt x="3538" y="229"/>
                    </a:lnTo>
                    <a:lnTo>
                      <a:pt x="3538" y="229"/>
                    </a:lnTo>
                    <a:lnTo>
                      <a:pt x="3538" y="203"/>
                    </a:lnTo>
                    <a:lnTo>
                      <a:pt x="3547" y="185"/>
                    </a:lnTo>
                    <a:lnTo>
                      <a:pt x="3547" y="185"/>
                    </a:lnTo>
                    <a:lnTo>
                      <a:pt x="3573" y="159"/>
                    </a:lnTo>
                    <a:lnTo>
                      <a:pt x="3582" y="141"/>
                    </a:lnTo>
                    <a:lnTo>
                      <a:pt x="3582" y="123"/>
                    </a:lnTo>
                    <a:lnTo>
                      <a:pt x="3582" y="123"/>
                    </a:lnTo>
                    <a:lnTo>
                      <a:pt x="3565" y="106"/>
                    </a:lnTo>
                    <a:lnTo>
                      <a:pt x="3547" y="88"/>
                    </a:lnTo>
                    <a:lnTo>
                      <a:pt x="3547" y="88"/>
                    </a:lnTo>
                    <a:lnTo>
                      <a:pt x="3512" y="88"/>
                    </a:lnTo>
                    <a:lnTo>
                      <a:pt x="3476" y="88"/>
                    </a:lnTo>
                    <a:lnTo>
                      <a:pt x="3441" y="106"/>
                    </a:lnTo>
                    <a:lnTo>
                      <a:pt x="3423" y="114"/>
                    </a:lnTo>
                    <a:lnTo>
                      <a:pt x="3423" y="114"/>
                    </a:lnTo>
                    <a:lnTo>
                      <a:pt x="3415" y="123"/>
                    </a:lnTo>
                    <a:lnTo>
                      <a:pt x="3423" y="132"/>
                    </a:lnTo>
                    <a:lnTo>
                      <a:pt x="3423" y="132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32" y="141"/>
                    </a:lnTo>
                    <a:lnTo>
                      <a:pt x="3432" y="141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06" y="141"/>
                    </a:lnTo>
                    <a:lnTo>
                      <a:pt x="3406" y="141"/>
                    </a:lnTo>
                    <a:lnTo>
                      <a:pt x="3379" y="132"/>
                    </a:lnTo>
                    <a:lnTo>
                      <a:pt x="3370" y="141"/>
                    </a:lnTo>
                    <a:lnTo>
                      <a:pt x="3362" y="150"/>
                    </a:lnTo>
                    <a:lnTo>
                      <a:pt x="3362" y="150"/>
                    </a:lnTo>
                    <a:lnTo>
                      <a:pt x="3353" y="167"/>
                    </a:lnTo>
                    <a:lnTo>
                      <a:pt x="3353" y="185"/>
                    </a:lnTo>
                    <a:lnTo>
                      <a:pt x="3362" y="238"/>
                    </a:lnTo>
                    <a:lnTo>
                      <a:pt x="3388" y="300"/>
                    </a:lnTo>
                    <a:lnTo>
                      <a:pt x="3388" y="300"/>
                    </a:lnTo>
                    <a:lnTo>
                      <a:pt x="3397" y="300"/>
                    </a:lnTo>
                    <a:lnTo>
                      <a:pt x="3397" y="300"/>
                    </a:lnTo>
                    <a:lnTo>
                      <a:pt x="3379" y="300"/>
                    </a:lnTo>
                    <a:lnTo>
                      <a:pt x="3379" y="300"/>
                    </a:lnTo>
                    <a:lnTo>
                      <a:pt x="3370" y="309"/>
                    </a:lnTo>
                    <a:lnTo>
                      <a:pt x="3370" y="309"/>
                    </a:lnTo>
                    <a:lnTo>
                      <a:pt x="3362" y="273"/>
                    </a:lnTo>
                    <a:lnTo>
                      <a:pt x="3362" y="273"/>
                    </a:lnTo>
                    <a:lnTo>
                      <a:pt x="3353" y="238"/>
                    </a:lnTo>
                    <a:lnTo>
                      <a:pt x="3335" y="211"/>
                    </a:lnTo>
                    <a:lnTo>
                      <a:pt x="3335" y="211"/>
                    </a:lnTo>
                    <a:lnTo>
                      <a:pt x="3317" y="194"/>
                    </a:lnTo>
                    <a:lnTo>
                      <a:pt x="3282" y="176"/>
                    </a:lnTo>
                    <a:lnTo>
                      <a:pt x="3256" y="167"/>
                    </a:lnTo>
                    <a:lnTo>
                      <a:pt x="3229" y="167"/>
                    </a:lnTo>
                    <a:lnTo>
                      <a:pt x="3229" y="167"/>
                    </a:lnTo>
                    <a:lnTo>
                      <a:pt x="3220" y="176"/>
                    </a:lnTo>
                    <a:lnTo>
                      <a:pt x="3212" y="185"/>
                    </a:lnTo>
                    <a:lnTo>
                      <a:pt x="3212" y="185"/>
                    </a:lnTo>
                    <a:lnTo>
                      <a:pt x="3212" y="194"/>
                    </a:lnTo>
                    <a:lnTo>
                      <a:pt x="3220" y="203"/>
                    </a:lnTo>
                    <a:lnTo>
                      <a:pt x="3238" y="211"/>
                    </a:lnTo>
                    <a:lnTo>
                      <a:pt x="3238" y="211"/>
                    </a:lnTo>
                    <a:lnTo>
                      <a:pt x="3247" y="229"/>
                    </a:lnTo>
                    <a:lnTo>
                      <a:pt x="3247" y="229"/>
                    </a:lnTo>
                    <a:lnTo>
                      <a:pt x="3247" y="220"/>
                    </a:lnTo>
                    <a:lnTo>
                      <a:pt x="3247" y="220"/>
                    </a:lnTo>
                    <a:lnTo>
                      <a:pt x="3229" y="220"/>
                    </a:lnTo>
                    <a:lnTo>
                      <a:pt x="3212" y="220"/>
                    </a:lnTo>
                    <a:lnTo>
                      <a:pt x="3194" y="220"/>
                    </a:lnTo>
                    <a:lnTo>
                      <a:pt x="3194" y="220"/>
                    </a:lnTo>
                    <a:lnTo>
                      <a:pt x="3194" y="211"/>
                    </a:lnTo>
                    <a:lnTo>
                      <a:pt x="3185" y="194"/>
                    </a:lnTo>
                    <a:lnTo>
                      <a:pt x="3185" y="194"/>
                    </a:lnTo>
                    <a:lnTo>
                      <a:pt x="3167" y="185"/>
                    </a:lnTo>
                    <a:lnTo>
                      <a:pt x="3150" y="176"/>
                    </a:lnTo>
                    <a:lnTo>
                      <a:pt x="3097" y="167"/>
                    </a:lnTo>
                    <a:lnTo>
                      <a:pt x="3097" y="167"/>
                    </a:lnTo>
                    <a:lnTo>
                      <a:pt x="3070" y="176"/>
                    </a:lnTo>
                    <a:lnTo>
                      <a:pt x="3053" y="185"/>
                    </a:lnTo>
                    <a:lnTo>
                      <a:pt x="3053" y="185"/>
                    </a:lnTo>
                    <a:lnTo>
                      <a:pt x="3044" y="159"/>
                    </a:lnTo>
                    <a:lnTo>
                      <a:pt x="3035" y="141"/>
                    </a:lnTo>
                    <a:lnTo>
                      <a:pt x="3035" y="141"/>
                    </a:lnTo>
                    <a:lnTo>
                      <a:pt x="3017" y="132"/>
                    </a:lnTo>
                    <a:lnTo>
                      <a:pt x="3009" y="132"/>
                    </a:lnTo>
                    <a:lnTo>
                      <a:pt x="2965" y="141"/>
                    </a:lnTo>
                    <a:lnTo>
                      <a:pt x="2965" y="141"/>
                    </a:lnTo>
                    <a:lnTo>
                      <a:pt x="2965" y="123"/>
                    </a:lnTo>
                    <a:lnTo>
                      <a:pt x="2965" y="123"/>
                    </a:lnTo>
                    <a:lnTo>
                      <a:pt x="2965" y="114"/>
                    </a:lnTo>
                    <a:lnTo>
                      <a:pt x="2956" y="97"/>
                    </a:lnTo>
                    <a:lnTo>
                      <a:pt x="2920" y="79"/>
                    </a:lnTo>
                    <a:lnTo>
                      <a:pt x="2920" y="79"/>
                    </a:lnTo>
                    <a:lnTo>
                      <a:pt x="2885" y="61"/>
                    </a:lnTo>
                    <a:lnTo>
                      <a:pt x="2885" y="61"/>
                    </a:lnTo>
                    <a:lnTo>
                      <a:pt x="2850" y="44"/>
                    </a:lnTo>
                    <a:lnTo>
                      <a:pt x="2823" y="35"/>
                    </a:lnTo>
                    <a:lnTo>
                      <a:pt x="2788" y="35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53" y="44"/>
                    </a:lnTo>
                    <a:lnTo>
                      <a:pt x="2753" y="35"/>
                    </a:lnTo>
                    <a:lnTo>
                      <a:pt x="2753" y="35"/>
                    </a:lnTo>
                    <a:lnTo>
                      <a:pt x="2726" y="35"/>
                    </a:lnTo>
                    <a:lnTo>
                      <a:pt x="2726" y="35"/>
                    </a:lnTo>
                    <a:lnTo>
                      <a:pt x="2700" y="35"/>
                    </a:lnTo>
                    <a:lnTo>
                      <a:pt x="2673" y="26"/>
                    </a:lnTo>
                    <a:lnTo>
                      <a:pt x="2629" y="8"/>
                    </a:lnTo>
                    <a:lnTo>
                      <a:pt x="2629" y="8"/>
                    </a:lnTo>
                    <a:lnTo>
                      <a:pt x="2620" y="0"/>
                    </a:lnTo>
                    <a:lnTo>
                      <a:pt x="2603" y="0"/>
                    </a:lnTo>
                    <a:lnTo>
                      <a:pt x="2515" y="17"/>
                    </a:lnTo>
                    <a:lnTo>
                      <a:pt x="2515" y="17"/>
                    </a:lnTo>
                    <a:lnTo>
                      <a:pt x="2444" y="26"/>
                    </a:lnTo>
                    <a:lnTo>
                      <a:pt x="2444" y="26"/>
                    </a:lnTo>
                    <a:lnTo>
                      <a:pt x="2426" y="35"/>
                    </a:lnTo>
                    <a:lnTo>
                      <a:pt x="2418" y="44"/>
                    </a:lnTo>
                    <a:lnTo>
                      <a:pt x="2418" y="44"/>
                    </a:lnTo>
                    <a:lnTo>
                      <a:pt x="2418" y="61"/>
                    </a:lnTo>
                    <a:lnTo>
                      <a:pt x="2435" y="79"/>
                    </a:lnTo>
                    <a:lnTo>
                      <a:pt x="2462" y="106"/>
                    </a:lnTo>
                    <a:lnTo>
                      <a:pt x="2462" y="106"/>
                    </a:lnTo>
                    <a:lnTo>
                      <a:pt x="2444" y="132"/>
                    </a:lnTo>
                    <a:lnTo>
                      <a:pt x="2444" y="132"/>
                    </a:lnTo>
                    <a:lnTo>
                      <a:pt x="2418" y="159"/>
                    </a:lnTo>
                    <a:lnTo>
                      <a:pt x="2418" y="167"/>
                    </a:lnTo>
                    <a:lnTo>
                      <a:pt x="2426" y="185"/>
                    </a:lnTo>
                    <a:lnTo>
                      <a:pt x="2426" y="185"/>
                    </a:lnTo>
                    <a:lnTo>
                      <a:pt x="2400" y="211"/>
                    </a:lnTo>
                    <a:lnTo>
                      <a:pt x="2373" y="247"/>
                    </a:lnTo>
                    <a:lnTo>
                      <a:pt x="2373" y="247"/>
                    </a:lnTo>
                    <a:lnTo>
                      <a:pt x="2365" y="264"/>
                    </a:lnTo>
                    <a:lnTo>
                      <a:pt x="2356" y="273"/>
                    </a:lnTo>
                    <a:lnTo>
                      <a:pt x="2356" y="282"/>
                    </a:lnTo>
                    <a:lnTo>
                      <a:pt x="2356" y="282"/>
                    </a:lnTo>
                    <a:lnTo>
                      <a:pt x="2365" y="291"/>
                    </a:lnTo>
                    <a:lnTo>
                      <a:pt x="2382" y="300"/>
                    </a:lnTo>
                    <a:lnTo>
                      <a:pt x="2418" y="309"/>
                    </a:lnTo>
                    <a:lnTo>
                      <a:pt x="2418" y="309"/>
                    </a:lnTo>
                    <a:lnTo>
                      <a:pt x="2453" y="309"/>
                    </a:lnTo>
                    <a:lnTo>
                      <a:pt x="2453" y="309"/>
                    </a:lnTo>
                    <a:lnTo>
                      <a:pt x="2462" y="317"/>
                    </a:lnTo>
                    <a:lnTo>
                      <a:pt x="2470" y="326"/>
                    </a:lnTo>
                    <a:lnTo>
                      <a:pt x="2488" y="353"/>
                    </a:lnTo>
                    <a:lnTo>
                      <a:pt x="2488" y="353"/>
                    </a:lnTo>
                    <a:lnTo>
                      <a:pt x="2506" y="388"/>
                    </a:lnTo>
                    <a:lnTo>
                      <a:pt x="2515" y="397"/>
                    </a:lnTo>
                    <a:lnTo>
                      <a:pt x="2532" y="397"/>
                    </a:lnTo>
                    <a:lnTo>
                      <a:pt x="2532" y="397"/>
                    </a:lnTo>
                    <a:lnTo>
                      <a:pt x="2550" y="388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68" y="370"/>
                    </a:lnTo>
                    <a:lnTo>
                      <a:pt x="2568" y="370"/>
                    </a:lnTo>
                    <a:lnTo>
                      <a:pt x="2585" y="370"/>
                    </a:lnTo>
                    <a:lnTo>
                      <a:pt x="2603" y="362"/>
                    </a:lnTo>
                    <a:lnTo>
                      <a:pt x="2603" y="362"/>
                    </a:lnTo>
                    <a:lnTo>
                      <a:pt x="2620" y="362"/>
                    </a:lnTo>
                    <a:lnTo>
                      <a:pt x="2620" y="362"/>
                    </a:lnTo>
                    <a:lnTo>
                      <a:pt x="2647" y="362"/>
                    </a:lnTo>
                    <a:lnTo>
                      <a:pt x="2673" y="353"/>
                    </a:lnTo>
                    <a:lnTo>
                      <a:pt x="2673" y="353"/>
                    </a:lnTo>
                    <a:lnTo>
                      <a:pt x="2682" y="335"/>
                    </a:lnTo>
                    <a:lnTo>
                      <a:pt x="2691" y="309"/>
                    </a:lnTo>
                    <a:lnTo>
                      <a:pt x="2691" y="309"/>
                    </a:lnTo>
                    <a:lnTo>
                      <a:pt x="2691" y="300"/>
                    </a:lnTo>
                    <a:lnTo>
                      <a:pt x="2691" y="282"/>
                    </a:lnTo>
                    <a:lnTo>
                      <a:pt x="2709" y="273"/>
                    </a:lnTo>
                    <a:lnTo>
                      <a:pt x="2735" y="264"/>
                    </a:lnTo>
                    <a:lnTo>
                      <a:pt x="2735" y="264"/>
                    </a:lnTo>
                    <a:lnTo>
                      <a:pt x="2744" y="264"/>
                    </a:lnTo>
                    <a:lnTo>
                      <a:pt x="2753" y="256"/>
                    </a:lnTo>
                    <a:lnTo>
                      <a:pt x="2762" y="238"/>
                    </a:lnTo>
                    <a:lnTo>
                      <a:pt x="2762" y="238"/>
                    </a:lnTo>
                    <a:lnTo>
                      <a:pt x="2762" y="220"/>
                    </a:lnTo>
                    <a:lnTo>
                      <a:pt x="2779" y="220"/>
                    </a:lnTo>
                    <a:lnTo>
                      <a:pt x="2779" y="220"/>
                    </a:lnTo>
                    <a:lnTo>
                      <a:pt x="2788" y="211"/>
                    </a:lnTo>
                    <a:lnTo>
                      <a:pt x="2788" y="211"/>
                    </a:lnTo>
                    <a:lnTo>
                      <a:pt x="2770" y="229"/>
                    </a:lnTo>
                    <a:lnTo>
                      <a:pt x="2770" y="238"/>
                    </a:lnTo>
                    <a:lnTo>
                      <a:pt x="2770" y="238"/>
                    </a:lnTo>
                    <a:lnTo>
                      <a:pt x="2770" y="256"/>
                    </a:lnTo>
                    <a:lnTo>
                      <a:pt x="2770" y="256"/>
                    </a:lnTo>
                    <a:lnTo>
                      <a:pt x="2753" y="273"/>
                    </a:lnTo>
                    <a:lnTo>
                      <a:pt x="2753" y="273"/>
                    </a:lnTo>
                    <a:lnTo>
                      <a:pt x="2735" y="291"/>
                    </a:lnTo>
                    <a:lnTo>
                      <a:pt x="2735" y="309"/>
                    </a:lnTo>
                    <a:lnTo>
                      <a:pt x="2735" y="309"/>
                    </a:lnTo>
                    <a:lnTo>
                      <a:pt x="2744" y="317"/>
                    </a:lnTo>
                    <a:lnTo>
                      <a:pt x="2762" y="326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97" y="353"/>
                    </a:lnTo>
                    <a:lnTo>
                      <a:pt x="2806" y="362"/>
                    </a:lnTo>
                    <a:lnTo>
                      <a:pt x="2806" y="362"/>
                    </a:lnTo>
                    <a:lnTo>
                      <a:pt x="2788" y="379"/>
                    </a:lnTo>
                    <a:lnTo>
                      <a:pt x="2779" y="388"/>
                    </a:lnTo>
                    <a:lnTo>
                      <a:pt x="2779" y="388"/>
                    </a:lnTo>
                    <a:lnTo>
                      <a:pt x="2788" y="406"/>
                    </a:lnTo>
                    <a:lnTo>
                      <a:pt x="2797" y="415"/>
                    </a:lnTo>
                    <a:lnTo>
                      <a:pt x="2797" y="415"/>
                    </a:lnTo>
                    <a:lnTo>
                      <a:pt x="2823" y="432"/>
                    </a:lnTo>
                    <a:lnTo>
                      <a:pt x="2868" y="441"/>
                    </a:lnTo>
                    <a:lnTo>
                      <a:pt x="2912" y="441"/>
                    </a:lnTo>
                    <a:lnTo>
                      <a:pt x="2965" y="441"/>
                    </a:lnTo>
                    <a:lnTo>
                      <a:pt x="2965" y="441"/>
                    </a:lnTo>
                    <a:lnTo>
                      <a:pt x="3009" y="432"/>
                    </a:lnTo>
                    <a:lnTo>
                      <a:pt x="3053" y="432"/>
                    </a:lnTo>
                    <a:lnTo>
                      <a:pt x="3123" y="450"/>
                    </a:lnTo>
                    <a:lnTo>
                      <a:pt x="3123" y="450"/>
                    </a:lnTo>
                    <a:lnTo>
                      <a:pt x="3009" y="441"/>
                    </a:lnTo>
                    <a:lnTo>
                      <a:pt x="3009" y="441"/>
                    </a:lnTo>
                    <a:lnTo>
                      <a:pt x="2912" y="459"/>
                    </a:lnTo>
                    <a:lnTo>
                      <a:pt x="2868" y="467"/>
                    </a:lnTo>
                    <a:lnTo>
                      <a:pt x="2841" y="485"/>
                    </a:lnTo>
                    <a:lnTo>
                      <a:pt x="2841" y="485"/>
                    </a:lnTo>
                    <a:lnTo>
                      <a:pt x="2832" y="503"/>
                    </a:lnTo>
                    <a:lnTo>
                      <a:pt x="2832" y="503"/>
                    </a:lnTo>
                    <a:lnTo>
                      <a:pt x="2841" y="512"/>
                    </a:lnTo>
                    <a:lnTo>
                      <a:pt x="2850" y="529"/>
                    </a:lnTo>
                    <a:lnTo>
                      <a:pt x="2894" y="547"/>
                    </a:lnTo>
                    <a:lnTo>
                      <a:pt x="2912" y="556"/>
                    </a:lnTo>
                    <a:lnTo>
                      <a:pt x="2912" y="556"/>
                    </a:lnTo>
                    <a:lnTo>
                      <a:pt x="2965" y="565"/>
                    </a:lnTo>
                    <a:lnTo>
                      <a:pt x="3009" y="565"/>
                    </a:lnTo>
                    <a:lnTo>
                      <a:pt x="3009" y="565"/>
                    </a:lnTo>
                    <a:lnTo>
                      <a:pt x="3035" y="565"/>
                    </a:lnTo>
                    <a:lnTo>
                      <a:pt x="3035" y="565"/>
                    </a:lnTo>
                    <a:lnTo>
                      <a:pt x="3035" y="573"/>
                    </a:lnTo>
                    <a:lnTo>
                      <a:pt x="3035" y="573"/>
                    </a:lnTo>
                    <a:lnTo>
                      <a:pt x="3035" y="591"/>
                    </a:lnTo>
                    <a:lnTo>
                      <a:pt x="3044" y="609"/>
                    </a:lnTo>
                    <a:lnTo>
                      <a:pt x="3070" y="626"/>
                    </a:lnTo>
                    <a:lnTo>
                      <a:pt x="3115" y="635"/>
                    </a:lnTo>
                    <a:lnTo>
                      <a:pt x="3176" y="644"/>
                    </a:lnTo>
                    <a:lnTo>
                      <a:pt x="3176" y="644"/>
                    </a:lnTo>
                    <a:lnTo>
                      <a:pt x="3238" y="635"/>
                    </a:lnTo>
                    <a:lnTo>
                      <a:pt x="3291" y="618"/>
                    </a:lnTo>
                    <a:lnTo>
                      <a:pt x="3291" y="618"/>
                    </a:lnTo>
                    <a:lnTo>
                      <a:pt x="3317" y="609"/>
                    </a:lnTo>
                    <a:lnTo>
                      <a:pt x="3344" y="600"/>
                    </a:lnTo>
                    <a:lnTo>
                      <a:pt x="3344" y="600"/>
                    </a:lnTo>
                    <a:lnTo>
                      <a:pt x="3362" y="600"/>
                    </a:lnTo>
                    <a:lnTo>
                      <a:pt x="3362" y="600"/>
                    </a:lnTo>
                    <a:lnTo>
                      <a:pt x="3335" y="609"/>
                    </a:lnTo>
                    <a:lnTo>
                      <a:pt x="3317" y="626"/>
                    </a:lnTo>
                    <a:lnTo>
                      <a:pt x="3317" y="626"/>
                    </a:lnTo>
                    <a:lnTo>
                      <a:pt x="3317" y="644"/>
                    </a:lnTo>
                    <a:lnTo>
                      <a:pt x="3317" y="671"/>
                    </a:lnTo>
                    <a:lnTo>
                      <a:pt x="3317" y="671"/>
                    </a:lnTo>
                    <a:lnTo>
                      <a:pt x="3335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97"/>
                    </a:lnTo>
                    <a:lnTo>
                      <a:pt x="3362" y="724"/>
                    </a:lnTo>
                    <a:lnTo>
                      <a:pt x="3362" y="724"/>
                    </a:lnTo>
                    <a:lnTo>
                      <a:pt x="3353" y="715"/>
                    </a:lnTo>
                    <a:lnTo>
                      <a:pt x="3353" y="715"/>
                    </a:lnTo>
                    <a:lnTo>
                      <a:pt x="3335" y="706"/>
                    </a:lnTo>
                    <a:lnTo>
                      <a:pt x="3335" y="706"/>
                    </a:lnTo>
                    <a:lnTo>
                      <a:pt x="3326" y="697"/>
                    </a:lnTo>
                    <a:lnTo>
                      <a:pt x="3326" y="697"/>
                    </a:lnTo>
                    <a:lnTo>
                      <a:pt x="3317" y="688"/>
                    </a:lnTo>
                    <a:lnTo>
                      <a:pt x="3300" y="688"/>
                    </a:lnTo>
                    <a:lnTo>
                      <a:pt x="3300" y="688"/>
                    </a:lnTo>
                    <a:lnTo>
                      <a:pt x="3291" y="688"/>
                    </a:lnTo>
                    <a:lnTo>
                      <a:pt x="3282" y="679"/>
                    </a:lnTo>
                    <a:lnTo>
                      <a:pt x="3282" y="679"/>
                    </a:lnTo>
                    <a:lnTo>
                      <a:pt x="3256" y="671"/>
                    </a:lnTo>
                    <a:lnTo>
                      <a:pt x="3247" y="671"/>
                    </a:lnTo>
                    <a:lnTo>
                      <a:pt x="3229" y="671"/>
                    </a:lnTo>
                    <a:lnTo>
                      <a:pt x="3229" y="671"/>
                    </a:lnTo>
                    <a:lnTo>
                      <a:pt x="3185" y="679"/>
                    </a:lnTo>
                    <a:lnTo>
                      <a:pt x="3185" y="679"/>
                    </a:lnTo>
                    <a:lnTo>
                      <a:pt x="3123" y="688"/>
                    </a:lnTo>
                    <a:lnTo>
                      <a:pt x="3123" y="688"/>
                    </a:lnTo>
                    <a:lnTo>
                      <a:pt x="3044" y="697"/>
                    </a:lnTo>
                    <a:lnTo>
                      <a:pt x="2982" y="688"/>
                    </a:lnTo>
                    <a:lnTo>
                      <a:pt x="2982" y="688"/>
                    </a:lnTo>
                    <a:lnTo>
                      <a:pt x="3000" y="671"/>
                    </a:lnTo>
                    <a:lnTo>
                      <a:pt x="3026" y="671"/>
                    </a:lnTo>
                    <a:lnTo>
                      <a:pt x="3026" y="671"/>
                    </a:lnTo>
                    <a:lnTo>
                      <a:pt x="3044" y="671"/>
                    </a:lnTo>
                    <a:lnTo>
                      <a:pt x="3053" y="662"/>
                    </a:lnTo>
                    <a:lnTo>
                      <a:pt x="3053" y="662"/>
                    </a:lnTo>
                    <a:lnTo>
                      <a:pt x="3053" y="644"/>
                    </a:lnTo>
                    <a:lnTo>
                      <a:pt x="3044" y="626"/>
                    </a:lnTo>
                    <a:lnTo>
                      <a:pt x="3017" y="600"/>
                    </a:lnTo>
                    <a:lnTo>
                      <a:pt x="3017" y="600"/>
                    </a:lnTo>
                    <a:lnTo>
                      <a:pt x="2991" y="582"/>
                    </a:lnTo>
                    <a:lnTo>
                      <a:pt x="2965" y="573"/>
                    </a:lnTo>
                    <a:lnTo>
                      <a:pt x="2929" y="565"/>
                    </a:lnTo>
                    <a:lnTo>
                      <a:pt x="2912" y="573"/>
                    </a:lnTo>
                    <a:lnTo>
                      <a:pt x="2912" y="573"/>
                    </a:lnTo>
                    <a:lnTo>
                      <a:pt x="2903" y="582"/>
                    </a:lnTo>
                    <a:lnTo>
                      <a:pt x="2903" y="582"/>
                    </a:lnTo>
                    <a:lnTo>
                      <a:pt x="2876" y="573"/>
                    </a:lnTo>
                    <a:lnTo>
                      <a:pt x="2876" y="573"/>
                    </a:lnTo>
                    <a:lnTo>
                      <a:pt x="2841" y="565"/>
                    </a:lnTo>
                    <a:lnTo>
                      <a:pt x="2841" y="565"/>
                    </a:lnTo>
                    <a:lnTo>
                      <a:pt x="2788" y="556"/>
                    </a:lnTo>
                    <a:lnTo>
                      <a:pt x="2788" y="556"/>
                    </a:lnTo>
                    <a:lnTo>
                      <a:pt x="2753" y="538"/>
                    </a:lnTo>
                    <a:lnTo>
                      <a:pt x="2753" y="538"/>
                    </a:lnTo>
                    <a:lnTo>
                      <a:pt x="2700" y="529"/>
                    </a:lnTo>
                    <a:lnTo>
                      <a:pt x="2656" y="512"/>
                    </a:lnTo>
                    <a:lnTo>
                      <a:pt x="2656" y="512"/>
                    </a:lnTo>
                    <a:lnTo>
                      <a:pt x="2629" y="494"/>
                    </a:lnTo>
                    <a:lnTo>
                      <a:pt x="2603" y="485"/>
                    </a:lnTo>
                    <a:lnTo>
                      <a:pt x="2568" y="485"/>
                    </a:lnTo>
                    <a:lnTo>
                      <a:pt x="2541" y="494"/>
                    </a:lnTo>
                    <a:lnTo>
                      <a:pt x="2541" y="494"/>
                    </a:lnTo>
                    <a:lnTo>
                      <a:pt x="2523" y="503"/>
                    </a:lnTo>
                    <a:lnTo>
                      <a:pt x="2506" y="520"/>
                    </a:lnTo>
                    <a:lnTo>
                      <a:pt x="2506" y="520"/>
                    </a:lnTo>
                    <a:lnTo>
                      <a:pt x="2488" y="529"/>
                    </a:lnTo>
                    <a:lnTo>
                      <a:pt x="2470" y="538"/>
                    </a:lnTo>
                    <a:lnTo>
                      <a:pt x="2470" y="538"/>
                    </a:lnTo>
                    <a:lnTo>
                      <a:pt x="2470" y="520"/>
                    </a:lnTo>
                    <a:lnTo>
                      <a:pt x="2470" y="512"/>
                    </a:lnTo>
                    <a:lnTo>
                      <a:pt x="2470" y="512"/>
                    </a:lnTo>
                    <a:lnTo>
                      <a:pt x="2470" y="503"/>
                    </a:lnTo>
                    <a:lnTo>
                      <a:pt x="2470" y="503"/>
                    </a:lnTo>
                    <a:lnTo>
                      <a:pt x="2462" y="494"/>
                    </a:lnTo>
                    <a:lnTo>
                      <a:pt x="2462" y="494"/>
                    </a:lnTo>
                    <a:lnTo>
                      <a:pt x="2462" y="476"/>
                    </a:lnTo>
                    <a:lnTo>
                      <a:pt x="2453" y="467"/>
                    </a:lnTo>
                    <a:lnTo>
                      <a:pt x="2435" y="459"/>
                    </a:lnTo>
                    <a:lnTo>
                      <a:pt x="2435" y="459"/>
                    </a:lnTo>
                    <a:lnTo>
                      <a:pt x="2426" y="459"/>
                    </a:lnTo>
                    <a:lnTo>
                      <a:pt x="2409" y="467"/>
                    </a:lnTo>
                    <a:lnTo>
                      <a:pt x="2391" y="494"/>
                    </a:lnTo>
                    <a:lnTo>
                      <a:pt x="2391" y="494"/>
                    </a:lnTo>
                    <a:lnTo>
                      <a:pt x="2373" y="520"/>
                    </a:lnTo>
                    <a:lnTo>
                      <a:pt x="2365" y="538"/>
                    </a:lnTo>
                    <a:lnTo>
                      <a:pt x="2365" y="538"/>
                    </a:lnTo>
                    <a:lnTo>
                      <a:pt x="2347" y="520"/>
                    </a:lnTo>
                    <a:lnTo>
                      <a:pt x="2329" y="485"/>
                    </a:lnTo>
                    <a:lnTo>
                      <a:pt x="2329" y="485"/>
                    </a:lnTo>
                    <a:lnTo>
                      <a:pt x="2303" y="450"/>
                    </a:lnTo>
                    <a:lnTo>
                      <a:pt x="2285" y="423"/>
                    </a:lnTo>
                    <a:lnTo>
                      <a:pt x="2285" y="423"/>
                    </a:lnTo>
                    <a:lnTo>
                      <a:pt x="2250" y="415"/>
                    </a:lnTo>
                    <a:lnTo>
                      <a:pt x="2232" y="406"/>
                    </a:lnTo>
                    <a:lnTo>
                      <a:pt x="2223" y="415"/>
                    </a:lnTo>
                    <a:lnTo>
                      <a:pt x="2223" y="415"/>
                    </a:lnTo>
                    <a:lnTo>
                      <a:pt x="2215" y="423"/>
                    </a:lnTo>
                    <a:lnTo>
                      <a:pt x="2215" y="441"/>
                    </a:lnTo>
                    <a:lnTo>
                      <a:pt x="2223" y="459"/>
                    </a:lnTo>
                    <a:lnTo>
                      <a:pt x="2223" y="459"/>
                    </a:lnTo>
                    <a:lnTo>
                      <a:pt x="2206" y="467"/>
                    </a:lnTo>
                    <a:lnTo>
                      <a:pt x="2206" y="485"/>
                    </a:lnTo>
                    <a:lnTo>
                      <a:pt x="2206" y="485"/>
                    </a:lnTo>
                    <a:lnTo>
                      <a:pt x="2188" y="503"/>
                    </a:lnTo>
                    <a:lnTo>
                      <a:pt x="2188" y="503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85"/>
                    </a:lnTo>
                    <a:lnTo>
                      <a:pt x="2179" y="485"/>
                    </a:lnTo>
                    <a:lnTo>
                      <a:pt x="2179" y="476"/>
                    </a:lnTo>
                    <a:lnTo>
                      <a:pt x="2179" y="476"/>
                    </a:lnTo>
                    <a:lnTo>
                      <a:pt x="2170" y="467"/>
                    </a:lnTo>
                    <a:lnTo>
                      <a:pt x="2170" y="467"/>
                    </a:lnTo>
                    <a:lnTo>
                      <a:pt x="2162" y="459"/>
                    </a:lnTo>
                    <a:lnTo>
                      <a:pt x="2135" y="459"/>
                    </a:lnTo>
                    <a:lnTo>
                      <a:pt x="2135" y="459"/>
                    </a:lnTo>
                    <a:lnTo>
                      <a:pt x="2118" y="459"/>
                    </a:lnTo>
                    <a:lnTo>
                      <a:pt x="2118" y="459"/>
                    </a:lnTo>
                    <a:lnTo>
                      <a:pt x="2082" y="459"/>
                    </a:lnTo>
                    <a:lnTo>
                      <a:pt x="2047" y="476"/>
                    </a:lnTo>
                    <a:lnTo>
                      <a:pt x="2047" y="476"/>
                    </a:lnTo>
                    <a:lnTo>
                      <a:pt x="2012" y="494"/>
                    </a:lnTo>
                    <a:lnTo>
                      <a:pt x="2012" y="494"/>
                    </a:lnTo>
                    <a:lnTo>
                      <a:pt x="1985" y="503"/>
                    </a:lnTo>
                    <a:lnTo>
                      <a:pt x="1985" y="503"/>
                    </a:lnTo>
                    <a:lnTo>
                      <a:pt x="1959" y="512"/>
                    </a:lnTo>
                    <a:lnTo>
                      <a:pt x="1950" y="520"/>
                    </a:lnTo>
                    <a:lnTo>
                      <a:pt x="1950" y="520"/>
                    </a:lnTo>
                    <a:lnTo>
                      <a:pt x="1941" y="529"/>
                    </a:lnTo>
                    <a:lnTo>
                      <a:pt x="1941" y="529"/>
                    </a:lnTo>
                    <a:lnTo>
                      <a:pt x="1923" y="529"/>
                    </a:lnTo>
                    <a:lnTo>
                      <a:pt x="1923" y="529"/>
                    </a:lnTo>
                    <a:lnTo>
                      <a:pt x="1915" y="520"/>
                    </a:lnTo>
                    <a:lnTo>
                      <a:pt x="1906" y="512"/>
                    </a:lnTo>
                    <a:lnTo>
                      <a:pt x="1879" y="512"/>
                    </a:lnTo>
                    <a:lnTo>
                      <a:pt x="1879" y="512"/>
                    </a:lnTo>
                    <a:lnTo>
                      <a:pt x="1870" y="512"/>
                    </a:lnTo>
                    <a:lnTo>
                      <a:pt x="1862" y="529"/>
                    </a:lnTo>
                    <a:lnTo>
                      <a:pt x="1862" y="529"/>
                    </a:lnTo>
                    <a:lnTo>
                      <a:pt x="1844" y="529"/>
                    </a:lnTo>
                    <a:lnTo>
                      <a:pt x="1844" y="529"/>
                    </a:lnTo>
                    <a:lnTo>
                      <a:pt x="1809" y="538"/>
                    </a:lnTo>
                    <a:lnTo>
                      <a:pt x="1791" y="547"/>
                    </a:lnTo>
                    <a:lnTo>
                      <a:pt x="1782" y="565"/>
                    </a:lnTo>
                    <a:lnTo>
                      <a:pt x="1782" y="565"/>
                    </a:lnTo>
                    <a:lnTo>
                      <a:pt x="1782" y="582"/>
                    </a:lnTo>
                    <a:lnTo>
                      <a:pt x="1782" y="582"/>
                    </a:lnTo>
                    <a:lnTo>
                      <a:pt x="1765" y="573"/>
                    </a:lnTo>
                    <a:lnTo>
                      <a:pt x="1738" y="573"/>
                    </a:lnTo>
                    <a:lnTo>
                      <a:pt x="1738" y="573"/>
                    </a:lnTo>
                    <a:lnTo>
                      <a:pt x="1712" y="573"/>
                    </a:lnTo>
                    <a:lnTo>
                      <a:pt x="1676" y="556"/>
                    </a:lnTo>
                    <a:lnTo>
                      <a:pt x="1632" y="529"/>
                    </a:lnTo>
                    <a:lnTo>
                      <a:pt x="1632" y="529"/>
                    </a:lnTo>
                    <a:lnTo>
                      <a:pt x="1623" y="520"/>
                    </a:lnTo>
                    <a:lnTo>
                      <a:pt x="1606" y="512"/>
                    </a:lnTo>
                    <a:lnTo>
                      <a:pt x="1571" y="512"/>
                    </a:lnTo>
                    <a:lnTo>
                      <a:pt x="1571" y="512"/>
                    </a:lnTo>
                    <a:lnTo>
                      <a:pt x="1518" y="503"/>
                    </a:lnTo>
                    <a:lnTo>
                      <a:pt x="1518" y="503"/>
                    </a:lnTo>
                    <a:lnTo>
                      <a:pt x="1509" y="512"/>
                    </a:lnTo>
                    <a:lnTo>
                      <a:pt x="1509" y="512"/>
                    </a:lnTo>
                    <a:lnTo>
                      <a:pt x="1500" y="520"/>
                    </a:lnTo>
                    <a:lnTo>
                      <a:pt x="1500" y="520"/>
                    </a:lnTo>
                    <a:lnTo>
                      <a:pt x="1491" y="520"/>
                    </a:lnTo>
                    <a:lnTo>
                      <a:pt x="1491" y="520"/>
                    </a:lnTo>
                    <a:lnTo>
                      <a:pt x="1482" y="512"/>
                    </a:lnTo>
                    <a:lnTo>
                      <a:pt x="1482" y="512"/>
                    </a:lnTo>
                    <a:lnTo>
                      <a:pt x="1473" y="512"/>
                    </a:lnTo>
                    <a:lnTo>
                      <a:pt x="1473" y="512"/>
                    </a:lnTo>
                    <a:lnTo>
                      <a:pt x="1465" y="503"/>
                    </a:lnTo>
                    <a:lnTo>
                      <a:pt x="1456" y="503"/>
                    </a:lnTo>
                    <a:lnTo>
                      <a:pt x="1456" y="503"/>
                    </a:lnTo>
                    <a:lnTo>
                      <a:pt x="1421" y="485"/>
                    </a:lnTo>
                    <a:lnTo>
                      <a:pt x="1376" y="485"/>
                    </a:lnTo>
                    <a:lnTo>
                      <a:pt x="1376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41" y="485"/>
                    </a:lnTo>
                    <a:lnTo>
                      <a:pt x="1341" y="485"/>
                    </a:lnTo>
                    <a:lnTo>
                      <a:pt x="1288" y="494"/>
                    </a:lnTo>
                    <a:lnTo>
                      <a:pt x="1288" y="494"/>
                    </a:lnTo>
                    <a:lnTo>
                      <a:pt x="1262" y="485"/>
                    </a:lnTo>
                    <a:lnTo>
                      <a:pt x="1262" y="485"/>
                    </a:lnTo>
                    <a:lnTo>
                      <a:pt x="1235" y="476"/>
                    </a:lnTo>
                    <a:lnTo>
                      <a:pt x="1200" y="467"/>
                    </a:lnTo>
                    <a:lnTo>
                      <a:pt x="1200" y="467"/>
                    </a:lnTo>
                    <a:lnTo>
                      <a:pt x="1182" y="476"/>
                    </a:lnTo>
                    <a:lnTo>
                      <a:pt x="1182" y="476"/>
                    </a:lnTo>
                    <a:lnTo>
                      <a:pt x="1173" y="476"/>
                    </a:lnTo>
                    <a:lnTo>
                      <a:pt x="1173" y="476"/>
                    </a:lnTo>
                    <a:lnTo>
                      <a:pt x="1147" y="476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085" y="450"/>
                    </a:lnTo>
                    <a:lnTo>
                      <a:pt x="1059" y="441"/>
                    </a:lnTo>
                    <a:lnTo>
                      <a:pt x="1059" y="441"/>
                    </a:lnTo>
                    <a:lnTo>
                      <a:pt x="1032" y="441"/>
                    </a:lnTo>
                    <a:lnTo>
                      <a:pt x="1006" y="441"/>
                    </a:lnTo>
                    <a:lnTo>
                      <a:pt x="1006" y="441"/>
                    </a:lnTo>
                    <a:lnTo>
                      <a:pt x="953" y="441"/>
                    </a:lnTo>
                    <a:lnTo>
                      <a:pt x="909" y="450"/>
                    </a:lnTo>
                    <a:lnTo>
                      <a:pt x="909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891" y="441"/>
                    </a:lnTo>
                    <a:lnTo>
                      <a:pt x="882" y="441"/>
                    </a:lnTo>
                    <a:lnTo>
                      <a:pt x="873" y="441"/>
                    </a:lnTo>
                    <a:lnTo>
                      <a:pt x="873" y="441"/>
                    </a:lnTo>
                    <a:lnTo>
                      <a:pt x="865" y="441"/>
                    </a:lnTo>
                    <a:lnTo>
                      <a:pt x="865" y="432"/>
                    </a:lnTo>
                    <a:lnTo>
                      <a:pt x="865" y="432"/>
                    </a:lnTo>
                    <a:lnTo>
                      <a:pt x="865" y="423"/>
                    </a:lnTo>
                    <a:lnTo>
                      <a:pt x="856" y="406"/>
                    </a:lnTo>
                    <a:lnTo>
                      <a:pt x="856" y="406"/>
                    </a:lnTo>
                    <a:lnTo>
                      <a:pt x="847" y="406"/>
                    </a:lnTo>
                    <a:lnTo>
                      <a:pt x="829" y="397"/>
                    </a:lnTo>
                    <a:lnTo>
                      <a:pt x="829" y="397"/>
                    </a:lnTo>
                    <a:lnTo>
                      <a:pt x="803" y="406"/>
                    </a:lnTo>
                    <a:lnTo>
                      <a:pt x="803" y="406"/>
                    </a:lnTo>
                    <a:lnTo>
                      <a:pt x="776" y="406"/>
                    </a:lnTo>
                    <a:lnTo>
                      <a:pt x="776" y="406"/>
                    </a:lnTo>
                    <a:lnTo>
                      <a:pt x="768" y="406"/>
                    </a:lnTo>
                    <a:lnTo>
                      <a:pt x="768" y="406"/>
                    </a:lnTo>
                    <a:lnTo>
                      <a:pt x="759" y="406"/>
                    </a:lnTo>
                    <a:lnTo>
                      <a:pt x="759" y="406"/>
                    </a:lnTo>
                    <a:lnTo>
                      <a:pt x="759" y="415"/>
                    </a:lnTo>
                    <a:lnTo>
                      <a:pt x="759" y="415"/>
                    </a:lnTo>
                    <a:lnTo>
                      <a:pt x="750" y="406"/>
                    </a:lnTo>
                    <a:lnTo>
                      <a:pt x="741" y="406"/>
                    </a:lnTo>
                    <a:lnTo>
                      <a:pt x="741" y="406"/>
                    </a:lnTo>
                    <a:lnTo>
                      <a:pt x="741" y="397"/>
                    </a:lnTo>
                    <a:lnTo>
                      <a:pt x="741" y="397"/>
                    </a:lnTo>
                    <a:lnTo>
                      <a:pt x="732" y="388"/>
                    </a:lnTo>
                    <a:lnTo>
                      <a:pt x="723" y="388"/>
                    </a:lnTo>
                    <a:lnTo>
                      <a:pt x="723" y="388"/>
                    </a:lnTo>
                    <a:lnTo>
                      <a:pt x="715" y="388"/>
                    </a:lnTo>
                    <a:lnTo>
                      <a:pt x="706" y="397"/>
                    </a:lnTo>
                    <a:lnTo>
                      <a:pt x="706" y="397"/>
                    </a:lnTo>
                    <a:lnTo>
                      <a:pt x="688" y="406"/>
                    </a:lnTo>
                    <a:lnTo>
                      <a:pt x="679" y="406"/>
                    </a:lnTo>
                    <a:lnTo>
                      <a:pt x="679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9" y="388"/>
                    </a:lnTo>
                    <a:lnTo>
                      <a:pt x="679" y="388"/>
                    </a:lnTo>
                    <a:lnTo>
                      <a:pt x="679" y="379"/>
                    </a:lnTo>
                    <a:lnTo>
                      <a:pt x="679" y="379"/>
                    </a:lnTo>
                    <a:lnTo>
                      <a:pt x="653" y="362"/>
                    </a:lnTo>
                    <a:lnTo>
                      <a:pt x="653" y="362"/>
                    </a:lnTo>
                    <a:lnTo>
                      <a:pt x="635" y="353"/>
                    </a:lnTo>
                    <a:lnTo>
                      <a:pt x="635" y="353"/>
                    </a:lnTo>
                    <a:lnTo>
                      <a:pt x="618" y="362"/>
                    </a:lnTo>
                    <a:lnTo>
                      <a:pt x="600" y="379"/>
                    </a:lnTo>
                    <a:lnTo>
                      <a:pt x="600" y="379"/>
                    </a:lnTo>
                    <a:lnTo>
                      <a:pt x="582" y="397"/>
                    </a:lnTo>
                    <a:lnTo>
                      <a:pt x="582" y="397"/>
                    </a:lnTo>
                    <a:lnTo>
                      <a:pt x="556" y="406"/>
                    </a:lnTo>
                    <a:lnTo>
                      <a:pt x="521" y="415"/>
                    </a:lnTo>
                    <a:lnTo>
                      <a:pt x="521" y="415"/>
                    </a:lnTo>
                    <a:lnTo>
                      <a:pt x="503" y="415"/>
                    </a:lnTo>
                    <a:lnTo>
                      <a:pt x="503" y="415"/>
                    </a:lnTo>
                    <a:lnTo>
                      <a:pt x="494" y="406"/>
                    </a:lnTo>
                    <a:lnTo>
                      <a:pt x="485" y="406"/>
                    </a:lnTo>
                    <a:lnTo>
                      <a:pt x="485" y="406"/>
                    </a:lnTo>
                    <a:lnTo>
                      <a:pt x="459" y="415"/>
                    </a:lnTo>
                    <a:lnTo>
                      <a:pt x="450" y="415"/>
                    </a:lnTo>
                    <a:lnTo>
                      <a:pt x="441" y="432"/>
                    </a:lnTo>
                    <a:lnTo>
                      <a:pt x="441" y="432"/>
                    </a:lnTo>
                    <a:lnTo>
                      <a:pt x="441" y="441"/>
                    </a:lnTo>
                    <a:lnTo>
                      <a:pt x="450" y="450"/>
                    </a:lnTo>
                    <a:lnTo>
                      <a:pt x="450" y="450"/>
                    </a:lnTo>
                    <a:lnTo>
                      <a:pt x="459" y="450"/>
                    </a:lnTo>
                    <a:lnTo>
                      <a:pt x="459" y="450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41" y="459"/>
                    </a:lnTo>
                    <a:lnTo>
                      <a:pt x="441" y="459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24" y="450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79" y="459"/>
                    </a:lnTo>
                    <a:lnTo>
                      <a:pt x="353" y="467"/>
                    </a:lnTo>
                    <a:lnTo>
                      <a:pt x="326" y="467"/>
                    </a:lnTo>
                    <a:lnTo>
                      <a:pt x="326" y="467"/>
                    </a:lnTo>
                    <a:lnTo>
                      <a:pt x="309" y="476"/>
                    </a:lnTo>
                    <a:lnTo>
                      <a:pt x="274" y="512"/>
                    </a:lnTo>
                    <a:lnTo>
                      <a:pt x="265" y="512"/>
                    </a:lnTo>
                    <a:lnTo>
                      <a:pt x="265" y="512"/>
                    </a:lnTo>
                    <a:lnTo>
                      <a:pt x="256" y="529"/>
                    </a:lnTo>
                    <a:lnTo>
                      <a:pt x="256" y="538"/>
                    </a:lnTo>
                    <a:lnTo>
                      <a:pt x="256" y="538"/>
                    </a:lnTo>
                    <a:lnTo>
                      <a:pt x="256" y="556"/>
                    </a:lnTo>
                    <a:lnTo>
                      <a:pt x="238" y="573"/>
                    </a:lnTo>
                    <a:lnTo>
                      <a:pt x="238" y="573"/>
                    </a:lnTo>
                    <a:lnTo>
                      <a:pt x="221" y="591"/>
                    </a:lnTo>
                    <a:lnTo>
                      <a:pt x="194" y="600"/>
                    </a:lnTo>
                    <a:lnTo>
                      <a:pt x="132" y="609"/>
                    </a:lnTo>
                    <a:lnTo>
                      <a:pt x="132" y="609"/>
                    </a:lnTo>
                    <a:lnTo>
                      <a:pt x="124" y="600"/>
                    </a:lnTo>
                    <a:lnTo>
                      <a:pt x="124" y="600"/>
                    </a:lnTo>
                    <a:lnTo>
                      <a:pt x="115" y="600"/>
                    </a:lnTo>
                    <a:lnTo>
                      <a:pt x="97" y="600"/>
                    </a:lnTo>
                    <a:lnTo>
                      <a:pt x="97" y="600"/>
                    </a:lnTo>
                    <a:lnTo>
                      <a:pt x="88" y="609"/>
                    </a:lnTo>
                    <a:lnTo>
                      <a:pt x="88" y="618"/>
                    </a:lnTo>
                    <a:lnTo>
                      <a:pt x="88" y="626"/>
                    </a:lnTo>
                    <a:lnTo>
                      <a:pt x="88" y="626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79" y="644"/>
                    </a:lnTo>
                    <a:lnTo>
                      <a:pt x="79" y="644"/>
                    </a:lnTo>
                    <a:lnTo>
                      <a:pt x="79" y="653"/>
                    </a:lnTo>
                    <a:lnTo>
                      <a:pt x="88" y="662"/>
                    </a:lnTo>
                    <a:lnTo>
                      <a:pt x="150" y="679"/>
                    </a:lnTo>
                    <a:lnTo>
                      <a:pt x="150" y="679"/>
                    </a:lnTo>
                    <a:lnTo>
                      <a:pt x="176" y="697"/>
                    </a:lnTo>
                    <a:lnTo>
                      <a:pt x="203" y="724"/>
                    </a:lnTo>
                    <a:lnTo>
                      <a:pt x="229" y="768"/>
                    </a:lnTo>
                    <a:lnTo>
                      <a:pt x="229" y="768"/>
                    </a:lnTo>
                    <a:lnTo>
                      <a:pt x="238" y="776"/>
                    </a:lnTo>
                    <a:lnTo>
                      <a:pt x="238" y="776"/>
                    </a:lnTo>
                    <a:lnTo>
                      <a:pt x="247" y="776"/>
                    </a:lnTo>
                    <a:lnTo>
                      <a:pt x="291" y="776"/>
                    </a:lnTo>
                    <a:lnTo>
                      <a:pt x="291" y="776"/>
                    </a:lnTo>
                    <a:lnTo>
                      <a:pt x="300" y="776"/>
                    </a:lnTo>
                    <a:lnTo>
                      <a:pt x="300" y="776"/>
                    </a:lnTo>
                    <a:lnTo>
                      <a:pt x="335" y="776"/>
                    </a:lnTo>
                    <a:lnTo>
                      <a:pt x="335" y="776"/>
                    </a:lnTo>
                    <a:lnTo>
                      <a:pt x="344" y="776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812"/>
                    </a:lnTo>
                    <a:lnTo>
                      <a:pt x="344" y="821"/>
                    </a:lnTo>
                    <a:lnTo>
                      <a:pt x="353" y="821"/>
                    </a:lnTo>
                    <a:lnTo>
                      <a:pt x="353" y="821"/>
                    </a:lnTo>
                    <a:lnTo>
                      <a:pt x="371" y="829"/>
                    </a:lnTo>
                    <a:lnTo>
                      <a:pt x="379" y="829"/>
                    </a:lnTo>
                    <a:lnTo>
                      <a:pt x="397" y="829"/>
                    </a:lnTo>
                    <a:lnTo>
                      <a:pt x="397" y="829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388" y="838"/>
                    </a:lnTo>
                    <a:lnTo>
                      <a:pt x="388" y="838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18" y="865"/>
                    </a:lnTo>
                    <a:lnTo>
                      <a:pt x="309" y="874"/>
                    </a:lnTo>
                    <a:lnTo>
                      <a:pt x="309" y="874"/>
                    </a:lnTo>
                    <a:lnTo>
                      <a:pt x="300" y="865"/>
                    </a:lnTo>
                    <a:lnTo>
                      <a:pt x="300" y="865"/>
                    </a:lnTo>
                    <a:lnTo>
                      <a:pt x="291" y="856"/>
                    </a:lnTo>
                    <a:lnTo>
                      <a:pt x="238" y="856"/>
                    </a:lnTo>
                    <a:lnTo>
                      <a:pt x="238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47"/>
                    </a:lnTo>
                    <a:lnTo>
                      <a:pt x="221" y="847"/>
                    </a:lnTo>
                    <a:lnTo>
                      <a:pt x="221" y="838"/>
                    </a:lnTo>
                    <a:lnTo>
                      <a:pt x="221" y="838"/>
                    </a:lnTo>
                    <a:lnTo>
                      <a:pt x="229" y="829"/>
                    </a:lnTo>
                    <a:lnTo>
                      <a:pt x="229" y="829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03" y="803"/>
                    </a:lnTo>
                    <a:lnTo>
                      <a:pt x="203" y="803"/>
                    </a:lnTo>
                    <a:lnTo>
                      <a:pt x="185" y="812"/>
                    </a:lnTo>
                    <a:lnTo>
                      <a:pt x="159" y="821"/>
                    </a:lnTo>
                    <a:lnTo>
                      <a:pt x="159" y="821"/>
                    </a:lnTo>
                    <a:lnTo>
                      <a:pt x="150" y="829"/>
                    </a:lnTo>
                    <a:lnTo>
                      <a:pt x="150" y="829"/>
                    </a:lnTo>
                    <a:lnTo>
                      <a:pt x="132" y="838"/>
                    </a:lnTo>
                    <a:lnTo>
                      <a:pt x="132" y="838"/>
                    </a:lnTo>
                    <a:lnTo>
                      <a:pt x="124" y="838"/>
                    </a:lnTo>
                    <a:lnTo>
                      <a:pt x="124" y="847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06" y="856"/>
                    </a:lnTo>
                    <a:lnTo>
                      <a:pt x="106" y="856"/>
                    </a:lnTo>
                    <a:lnTo>
                      <a:pt x="97" y="856"/>
                    </a:lnTo>
                    <a:lnTo>
                      <a:pt x="79" y="865"/>
                    </a:lnTo>
                    <a:lnTo>
                      <a:pt x="79" y="865"/>
                    </a:lnTo>
                    <a:lnTo>
                      <a:pt x="44" y="874"/>
                    </a:lnTo>
                    <a:lnTo>
                      <a:pt x="44" y="874"/>
                    </a:lnTo>
                    <a:lnTo>
                      <a:pt x="35" y="874"/>
                    </a:lnTo>
                    <a:lnTo>
                      <a:pt x="35" y="874"/>
                    </a:lnTo>
                    <a:lnTo>
                      <a:pt x="18" y="882"/>
                    </a:lnTo>
                    <a:lnTo>
                      <a:pt x="18" y="882"/>
                    </a:lnTo>
                    <a:lnTo>
                      <a:pt x="0" y="900"/>
                    </a:lnTo>
                    <a:lnTo>
                      <a:pt x="0" y="900"/>
                    </a:lnTo>
                    <a:lnTo>
                      <a:pt x="0" y="909"/>
                    </a:lnTo>
                    <a:lnTo>
                      <a:pt x="0" y="909"/>
                    </a:lnTo>
                    <a:lnTo>
                      <a:pt x="0" y="918"/>
                    </a:lnTo>
                    <a:lnTo>
                      <a:pt x="0" y="918"/>
                    </a:lnTo>
                    <a:lnTo>
                      <a:pt x="26" y="927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53"/>
                    </a:lnTo>
                    <a:lnTo>
                      <a:pt x="79" y="953"/>
                    </a:lnTo>
                    <a:lnTo>
                      <a:pt x="71" y="962"/>
                    </a:lnTo>
                    <a:lnTo>
                      <a:pt x="71" y="962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88" y="980"/>
                    </a:lnTo>
                    <a:lnTo>
                      <a:pt x="88" y="980"/>
                    </a:lnTo>
                    <a:lnTo>
                      <a:pt x="88" y="988"/>
                    </a:lnTo>
                    <a:lnTo>
                      <a:pt x="88" y="988"/>
                    </a:lnTo>
                    <a:lnTo>
                      <a:pt x="97" y="997"/>
                    </a:lnTo>
                    <a:lnTo>
                      <a:pt x="115" y="1006"/>
                    </a:lnTo>
                    <a:lnTo>
                      <a:pt x="115" y="1006"/>
                    </a:lnTo>
                    <a:lnTo>
                      <a:pt x="132" y="1015"/>
                    </a:lnTo>
                    <a:lnTo>
                      <a:pt x="159" y="1015"/>
                    </a:lnTo>
                    <a:lnTo>
                      <a:pt x="159" y="1015"/>
                    </a:lnTo>
                    <a:lnTo>
                      <a:pt x="185" y="1015"/>
                    </a:lnTo>
                    <a:lnTo>
                      <a:pt x="185" y="1015"/>
                    </a:lnTo>
                    <a:lnTo>
                      <a:pt x="212" y="1015"/>
                    </a:lnTo>
                    <a:lnTo>
                      <a:pt x="212" y="1015"/>
                    </a:lnTo>
                    <a:lnTo>
                      <a:pt x="212" y="1006"/>
                    </a:lnTo>
                    <a:lnTo>
                      <a:pt x="212" y="1006"/>
                    </a:lnTo>
                    <a:lnTo>
                      <a:pt x="238" y="1006"/>
                    </a:lnTo>
                    <a:lnTo>
                      <a:pt x="238" y="1006"/>
                    </a:lnTo>
                    <a:lnTo>
                      <a:pt x="247" y="1006"/>
                    </a:lnTo>
                    <a:lnTo>
                      <a:pt x="247" y="1006"/>
                    </a:lnTo>
                    <a:lnTo>
                      <a:pt x="256" y="1015"/>
                    </a:lnTo>
                    <a:lnTo>
                      <a:pt x="256" y="1015"/>
                    </a:lnTo>
                    <a:lnTo>
                      <a:pt x="265" y="1015"/>
                    </a:lnTo>
                    <a:lnTo>
                      <a:pt x="265" y="1015"/>
                    </a:lnTo>
                    <a:lnTo>
                      <a:pt x="274" y="1024"/>
                    </a:lnTo>
                    <a:lnTo>
                      <a:pt x="274" y="1024"/>
                    </a:lnTo>
                    <a:lnTo>
                      <a:pt x="282" y="1015"/>
                    </a:lnTo>
                    <a:lnTo>
                      <a:pt x="291" y="1006"/>
                    </a:lnTo>
                    <a:lnTo>
                      <a:pt x="291" y="1006"/>
                    </a:lnTo>
                    <a:lnTo>
                      <a:pt x="318" y="988"/>
                    </a:lnTo>
                    <a:lnTo>
                      <a:pt x="344" y="980"/>
                    </a:lnTo>
                    <a:lnTo>
                      <a:pt x="362" y="971"/>
                    </a:lnTo>
                    <a:lnTo>
                      <a:pt x="362" y="971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88" y="980"/>
                    </a:lnTo>
                    <a:lnTo>
                      <a:pt x="388" y="980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79" y="997"/>
                    </a:lnTo>
                    <a:lnTo>
                      <a:pt x="379" y="997"/>
                    </a:lnTo>
                    <a:lnTo>
                      <a:pt x="371" y="997"/>
                    </a:lnTo>
                    <a:lnTo>
                      <a:pt x="371" y="997"/>
                    </a:lnTo>
                    <a:lnTo>
                      <a:pt x="371" y="1015"/>
                    </a:lnTo>
                    <a:lnTo>
                      <a:pt x="371" y="1015"/>
                    </a:lnTo>
                    <a:lnTo>
                      <a:pt x="379" y="1041"/>
                    </a:lnTo>
                    <a:lnTo>
                      <a:pt x="388" y="1059"/>
                    </a:lnTo>
                    <a:lnTo>
                      <a:pt x="388" y="1059"/>
                    </a:lnTo>
                    <a:lnTo>
                      <a:pt x="371" y="1085"/>
                    </a:lnTo>
                    <a:lnTo>
                      <a:pt x="371" y="1085"/>
                    </a:lnTo>
                    <a:lnTo>
                      <a:pt x="335" y="1085"/>
                    </a:lnTo>
                    <a:lnTo>
                      <a:pt x="318" y="1085"/>
                    </a:lnTo>
                    <a:lnTo>
                      <a:pt x="318" y="1085"/>
                    </a:lnTo>
                    <a:lnTo>
                      <a:pt x="300" y="1085"/>
                    </a:lnTo>
                    <a:lnTo>
                      <a:pt x="300" y="1085"/>
                    </a:lnTo>
                    <a:lnTo>
                      <a:pt x="291" y="1085"/>
                    </a:lnTo>
                    <a:lnTo>
                      <a:pt x="291" y="1094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82" y="1121"/>
                    </a:lnTo>
                    <a:lnTo>
                      <a:pt x="274" y="1130"/>
                    </a:lnTo>
                    <a:lnTo>
                      <a:pt x="274" y="1130"/>
                    </a:lnTo>
                    <a:lnTo>
                      <a:pt x="256" y="1130"/>
                    </a:lnTo>
                    <a:lnTo>
                      <a:pt x="256" y="1130"/>
                    </a:lnTo>
                    <a:lnTo>
                      <a:pt x="238" y="1130"/>
                    </a:lnTo>
                    <a:lnTo>
                      <a:pt x="238" y="1130"/>
                    </a:lnTo>
                    <a:lnTo>
                      <a:pt x="221" y="1112"/>
                    </a:lnTo>
                    <a:lnTo>
                      <a:pt x="203" y="1112"/>
                    </a:lnTo>
                    <a:lnTo>
                      <a:pt x="203" y="1112"/>
                    </a:lnTo>
                    <a:lnTo>
                      <a:pt x="194" y="1112"/>
                    </a:lnTo>
                    <a:lnTo>
                      <a:pt x="185" y="1121"/>
                    </a:lnTo>
                    <a:lnTo>
                      <a:pt x="185" y="1121"/>
                    </a:lnTo>
                    <a:lnTo>
                      <a:pt x="176" y="1138"/>
                    </a:lnTo>
                    <a:lnTo>
                      <a:pt x="176" y="1165"/>
                    </a:lnTo>
                    <a:lnTo>
                      <a:pt x="176" y="1174"/>
                    </a:lnTo>
                    <a:lnTo>
                      <a:pt x="176" y="1174"/>
                    </a:lnTo>
                    <a:lnTo>
                      <a:pt x="168" y="1174"/>
                    </a:lnTo>
                    <a:lnTo>
                      <a:pt x="168" y="1174"/>
                    </a:lnTo>
                    <a:lnTo>
                      <a:pt x="150" y="1183"/>
                    </a:lnTo>
                    <a:lnTo>
                      <a:pt x="132" y="1191"/>
                    </a:lnTo>
                    <a:lnTo>
                      <a:pt x="124" y="1209"/>
                    </a:lnTo>
                    <a:lnTo>
                      <a:pt x="124" y="1209"/>
                    </a:lnTo>
                    <a:lnTo>
                      <a:pt x="115" y="1227"/>
                    </a:lnTo>
                    <a:lnTo>
                      <a:pt x="97" y="1227"/>
                    </a:lnTo>
                    <a:lnTo>
                      <a:pt x="97" y="1227"/>
                    </a:lnTo>
                    <a:lnTo>
                      <a:pt x="88" y="1236"/>
                    </a:lnTo>
                    <a:lnTo>
                      <a:pt x="88" y="1244"/>
                    </a:lnTo>
                    <a:lnTo>
                      <a:pt x="88" y="1244"/>
                    </a:lnTo>
                    <a:lnTo>
                      <a:pt x="97" y="1253"/>
                    </a:lnTo>
                    <a:lnTo>
                      <a:pt x="97" y="1253"/>
                    </a:lnTo>
                    <a:lnTo>
                      <a:pt x="97" y="1262"/>
                    </a:lnTo>
                    <a:lnTo>
                      <a:pt x="97" y="1262"/>
                    </a:lnTo>
                    <a:lnTo>
                      <a:pt x="115" y="1280"/>
                    </a:lnTo>
                    <a:lnTo>
                      <a:pt x="132" y="1288"/>
                    </a:lnTo>
                    <a:lnTo>
                      <a:pt x="132" y="1288"/>
                    </a:lnTo>
                    <a:lnTo>
                      <a:pt x="150" y="1288"/>
                    </a:lnTo>
                    <a:lnTo>
                      <a:pt x="150" y="1288"/>
                    </a:lnTo>
                    <a:lnTo>
                      <a:pt x="150" y="1297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33"/>
                    </a:lnTo>
                    <a:lnTo>
                      <a:pt x="141" y="1333"/>
                    </a:lnTo>
                    <a:lnTo>
                      <a:pt x="150" y="1341"/>
                    </a:lnTo>
                    <a:lnTo>
                      <a:pt x="150" y="1341"/>
                    </a:lnTo>
                    <a:lnTo>
                      <a:pt x="168" y="1359"/>
                    </a:lnTo>
                    <a:lnTo>
                      <a:pt x="194" y="1386"/>
                    </a:lnTo>
                    <a:lnTo>
                      <a:pt x="194" y="1386"/>
                    </a:lnTo>
                    <a:lnTo>
                      <a:pt x="203" y="1394"/>
                    </a:lnTo>
                    <a:lnTo>
                      <a:pt x="203" y="1394"/>
                    </a:lnTo>
                    <a:lnTo>
                      <a:pt x="221" y="1403"/>
                    </a:lnTo>
                    <a:lnTo>
                      <a:pt x="221" y="1403"/>
                    </a:lnTo>
                    <a:lnTo>
                      <a:pt x="229" y="1412"/>
                    </a:lnTo>
                    <a:lnTo>
                      <a:pt x="238" y="1412"/>
                    </a:lnTo>
                    <a:lnTo>
                      <a:pt x="256" y="1403"/>
                    </a:lnTo>
                    <a:lnTo>
                      <a:pt x="256" y="1403"/>
                    </a:lnTo>
                    <a:lnTo>
                      <a:pt x="282" y="1394"/>
                    </a:lnTo>
                    <a:lnTo>
                      <a:pt x="282" y="1394"/>
                    </a:lnTo>
                    <a:lnTo>
                      <a:pt x="300" y="1394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26" y="1394"/>
                    </a:lnTo>
                    <a:lnTo>
                      <a:pt x="335" y="1421"/>
                    </a:lnTo>
                    <a:lnTo>
                      <a:pt x="335" y="1421"/>
                    </a:lnTo>
                    <a:lnTo>
                      <a:pt x="335" y="1430"/>
                    </a:lnTo>
                    <a:lnTo>
                      <a:pt x="335" y="1430"/>
                    </a:lnTo>
                    <a:lnTo>
                      <a:pt x="326" y="1439"/>
                    </a:lnTo>
                    <a:lnTo>
                      <a:pt x="326" y="1439"/>
                    </a:lnTo>
                    <a:lnTo>
                      <a:pt x="326" y="1447"/>
                    </a:lnTo>
                    <a:lnTo>
                      <a:pt x="326" y="1456"/>
                    </a:lnTo>
                    <a:lnTo>
                      <a:pt x="326" y="1456"/>
                    </a:lnTo>
                    <a:lnTo>
                      <a:pt x="326" y="1465"/>
                    </a:lnTo>
                    <a:lnTo>
                      <a:pt x="326" y="1483"/>
                    </a:lnTo>
                    <a:lnTo>
                      <a:pt x="326" y="1483"/>
                    </a:lnTo>
                    <a:lnTo>
                      <a:pt x="326" y="1492"/>
                    </a:lnTo>
                    <a:lnTo>
                      <a:pt x="335" y="1500"/>
                    </a:lnTo>
                    <a:lnTo>
                      <a:pt x="353" y="1500"/>
                    </a:lnTo>
                    <a:lnTo>
                      <a:pt x="353" y="1500"/>
                    </a:lnTo>
                    <a:lnTo>
                      <a:pt x="371" y="1492"/>
                    </a:lnTo>
                    <a:lnTo>
                      <a:pt x="388" y="1492"/>
                    </a:lnTo>
                    <a:lnTo>
                      <a:pt x="388" y="1483"/>
                    </a:lnTo>
                    <a:lnTo>
                      <a:pt x="388" y="1483"/>
                    </a:lnTo>
                    <a:lnTo>
                      <a:pt x="397" y="1474"/>
                    </a:lnTo>
                    <a:lnTo>
                      <a:pt x="415" y="1474"/>
                    </a:lnTo>
                    <a:lnTo>
                      <a:pt x="415" y="1474"/>
                    </a:lnTo>
                    <a:lnTo>
                      <a:pt x="441" y="1474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76" y="1500"/>
                    </a:lnTo>
                    <a:lnTo>
                      <a:pt x="476" y="1500"/>
                    </a:lnTo>
                    <a:lnTo>
                      <a:pt x="485" y="1509"/>
                    </a:lnTo>
                    <a:lnTo>
                      <a:pt x="494" y="1509"/>
                    </a:lnTo>
                    <a:lnTo>
                      <a:pt x="494" y="1509"/>
                    </a:lnTo>
                    <a:lnTo>
                      <a:pt x="503" y="1509"/>
                    </a:lnTo>
                    <a:lnTo>
                      <a:pt x="503" y="1492"/>
                    </a:lnTo>
                    <a:lnTo>
                      <a:pt x="503" y="1492"/>
                    </a:lnTo>
                    <a:lnTo>
                      <a:pt x="512" y="1483"/>
                    </a:lnTo>
                    <a:lnTo>
                      <a:pt x="521" y="1465"/>
                    </a:lnTo>
                    <a:lnTo>
                      <a:pt x="521" y="1465"/>
                    </a:lnTo>
                    <a:lnTo>
                      <a:pt x="529" y="1483"/>
                    </a:lnTo>
                    <a:lnTo>
                      <a:pt x="547" y="1492"/>
                    </a:lnTo>
                    <a:lnTo>
                      <a:pt x="547" y="1492"/>
                    </a:lnTo>
                    <a:lnTo>
                      <a:pt x="565" y="1483"/>
                    </a:lnTo>
                    <a:lnTo>
                      <a:pt x="565" y="1483"/>
                    </a:lnTo>
                    <a:lnTo>
                      <a:pt x="582" y="1483"/>
                    </a:lnTo>
                    <a:lnTo>
                      <a:pt x="582" y="1483"/>
                    </a:lnTo>
                    <a:lnTo>
                      <a:pt x="591" y="1474"/>
                    </a:lnTo>
                    <a:lnTo>
                      <a:pt x="591" y="1474"/>
                    </a:lnTo>
                    <a:lnTo>
                      <a:pt x="600" y="1474"/>
                    </a:lnTo>
                    <a:lnTo>
                      <a:pt x="600" y="1474"/>
                    </a:lnTo>
                    <a:lnTo>
                      <a:pt x="609" y="1474"/>
                    </a:lnTo>
                    <a:lnTo>
                      <a:pt x="609" y="1474"/>
                    </a:lnTo>
                    <a:lnTo>
                      <a:pt x="591" y="1492"/>
                    </a:lnTo>
                    <a:lnTo>
                      <a:pt x="582" y="1500"/>
                    </a:lnTo>
                    <a:lnTo>
                      <a:pt x="582" y="1500"/>
                    </a:lnTo>
                    <a:lnTo>
                      <a:pt x="574" y="1527"/>
                    </a:lnTo>
                    <a:lnTo>
                      <a:pt x="565" y="1553"/>
                    </a:lnTo>
                    <a:lnTo>
                      <a:pt x="565" y="1553"/>
                    </a:lnTo>
                    <a:lnTo>
                      <a:pt x="574" y="1562"/>
                    </a:lnTo>
                    <a:lnTo>
                      <a:pt x="574" y="1562"/>
                    </a:lnTo>
                    <a:lnTo>
                      <a:pt x="574" y="1580"/>
                    </a:lnTo>
                    <a:lnTo>
                      <a:pt x="574" y="1580"/>
                    </a:lnTo>
                    <a:lnTo>
                      <a:pt x="565" y="1580"/>
                    </a:lnTo>
                    <a:lnTo>
                      <a:pt x="565" y="1580"/>
                    </a:lnTo>
                    <a:lnTo>
                      <a:pt x="556" y="1589"/>
                    </a:lnTo>
                    <a:lnTo>
                      <a:pt x="538" y="1606"/>
                    </a:lnTo>
                    <a:lnTo>
                      <a:pt x="538" y="1615"/>
                    </a:lnTo>
                    <a:lnTo>
                      <a:pt x="538" y="1615"/>
                    </a:lnTo>
                    <a:lnTo>
                      <a:pt x="521" y="1633"/>
                    </a:lnTo>
                    <a:lnTo>
                      <a:pt x="494" y="1642"/>
                    </a:lnTo>
                    <a:lnTo>
                      <a:pt x="494" y="1642"/>
                    </a:lnTo>
                    <a:lnTo>
                      <a:pt x="468" y="1650"/>
                    </a:lnTo>
                    <a:lnTo>
                      <a:pt x="432" y="1677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397" y="1712"/>
                    </a:lnTo>
                    <a:lnTo>
                      <a:pt x="371" y="1712"/>
                    </a:lnTo>
                    <a:lnTo>
                      <a:pt x="371" y="1712"/>
                    </a:lnTo>
                    <a:lnTo>
                      <a:pt x="344" y="1712"/>
                    </a:lnTo>
                    <a:lnTo>
                      <a:pt x="344" y="1712"/>
                    </a:lnTo>
                    <a:lnTo>
                      <a:pt x="318" y="1712"/>
                    </a:lnTo>
                    <a:lnTo>
                      <a:pt x="318" y="1721"/>
                    </a:lnTo>
                    <a:lnTo>
                      <a:pt x="318" y="1721"/>
                    </a:lnTo>
                    <a:lnTo>
                      <a:pt x="291" y="1756"/>
                    </a:lnTo>
                    <a:lnTo>
                      <a:pt x="274" y="1765"/>
                    </a:lnTo>
                    <a:lnTo>
                      <a:pt x="274" y="1765"/>
                    </a:lnTo>
                    <a:lnTo>
                      <a:pt x="274" y="1774"/>
                    </a:lnTo>
                    <a:lnTo>
                      <a:pt x="274" y="1783"/>
                    </a:lnTo>
                    <a:lnTo>
                      <a:pt x="274" y="1783"/>
                    </a:lnTo>
                    <a:lnTo>
                      <a:pt x="282" y="1792"/>
                    </a:lnTo>
                    <a:lnTo>
                      <a:pt x="282" y="1792"/>
                    </a:lnTo>
                    <a:lnTo>
                      <a:pt x="291" y="1792"/>
                    </a:lnTo>
                    <a:lnTo>
                      <a:pt x="291" y="1792"/>
                    </a:lnTo>
                    <a:lnTo>
                      <a:pt x="318" y="1774"/>
                    </a:lnTo>
                    <a:lnTo>
                      <a:pt x="344" y="1756"/>
                    </a:lnTo>
                    <a:lnTo>
                      <a:pt x="344" y="1756"/>
                    </a:lnTo>
                    <a:lnTo>
                      <a:pt x="344" y="1748"/>
                    </a:lnTo>
                    <a:lnTo>
                      <a:pt x="344" y="1748"/>
                    </a:lnTo>
                    <a:lnTo>
                      <a:pt x="353" y="1748"/>
                    </a:lnTo>
                    <a:lnTo>
                      <a:pt x="353" y="1748"/>
                    </a:lnTo>
                    <a:lnTo>
                      <a:pt x="362" y="1756"/>
                    </a:lnTo>
                    <a:lnTo>
                      <a:pt x="362" y="1756"/>
                    </a:lnTo>
                    <a:lnTo>
                      <a:pt x="388" y="1748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24" y="1730"/>
                    </a:lnTo>
                    <a:lnTo>
                      <a:pt x="424" y="1730"/>
                    </a:lnTo>
                    <a:lnTo>
                      <a:pt x="450" y="1730"/>
                    </a:lnTo>
                    <a:lnTo>
                      <a:pt x="459" y="1730"/>
                    </a:lnTo>
                    <a:lnTo>
                      <a:pt x="459" y="1730"/>
                    </a:lnTo>
                    <a:lnTo>
                      <a:pt x="468" y="1730"/>
                    </a:lnTo>
                    <a:lnTo>
                      <a:pt x="468" y="1730"/>
                    </a:lnTo>
                    <a:lnTo>
                      <a:pt x="476" y="1721"/>
                    </a:lnTo>
                    <a:lnTo>
                      <a:pt x="476" y="1721"/>
                    </a:lnTo>
                    <a:lnTo>
                      <a:pt x="494" y="1712"/>
                    </a:lnTo>
                    <a:lnTo>
                      <a:pt x="494" y="1712"/>
                    </a:lnTo>
                    <a:lnTo>
                      <a:pt x="521" y="1703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77"/>
                    </a:lnTo>
                    <a:lnTo>
                      <a:pt x="538" y="1677"/>
                    </a:lnTo>
                    <a:lnTo>
                      <a:pt x="556" y="1659"/>
                    </a:lnTo>
                    <a:lnTo>
                      <a:pt x="582" y="1650"/>
                    </a:lnTo>
                    <a:lnTo>
                      <a:pt x="635" y="1624"/>
                    </a:lnTo>
                    <a:lnTo>
                      <a:pt x="635" y="1624"/>
                    </a:lnTo>
                    <a:lnTo>
                      <a:pt x="644" y="1624"/>
                    </a:lnTo>
                    <a:lnTo>
                      <a:pt x="644" y="1624"/>
                    </a:lnTo>
                    <a:lnTo>
                      <a:pt x="644" y="1615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79" y="1589"/>
                    </a:lnTo>
                    <a:lnTo>
                      <a:pt x="706" y="1571"/>
                    </a:lnTo>
                    <a:lnTo>
                      <a:pt x="706" y="1571"/>
                    </a:lnTo>
                    <a:lnTo>
                      <a:pt x="715" y="1562"/>
                    </a:lnTo>
                    <a:lnTo>
                      <a:pt x="715" y="1562"/>
                    </a:lnTo>
                    <a:lnTo>
                      <a:pt x="732" y="1544"/>
                    </a:lnTo>
                    <a:lnTo>
                      <a:pt x="750" y="1544"/>
                    </a:lnTo>
                    <a:lnTo>
                      <a:pt x="750" y="1544"/>
                    </a:lnTo>
                    <a:lnTo>
                      <a:pt x="759" y="1544"/>
                    </a:lnTo>
                    <a:lnTo>
                      <a:pt x="759" y="1544"/>
                    </a:lnTo>
                    <a:lnTo>
                      <a:pt x="768" y="1536"/>
                    </a:lnTo>
                    <a:lnTo>
                      <a:pt x="776" y="1518"/>
                    </a:lnTo>
                    <a:lnTo>
                      <a:pt x="776" y="1518"/>
                    </a:lnTo>
                    <a:lnTo>
                      <a:pt x="776" y="1509"/>
                    </a:lnTo>
                    <a:lnTo>
                      <a:pt x="776" y="1500"/>
                    </a:lnTo>
                    <a:lnTo>
                      <a:pt x="776" y="1500"/>
                    </a:lnTo>
                    <a:lnTo>
                      <a:pt x="785" y="1500"/>
                    </a:lnTo>
                    <a:lnTo>
                      <a:pt x="785" y="1500"/>
                    </a:lnTo>
                    <a:lnTo>
                      <a:pt x="803" y="1492"/>
                    </a:lnTo>
                    <a:lnTo>
                      <a:pt x="812" y="1483"/>
                    </a:lnTo>
                    <a:lnTo>
                      <a:pt x="812" y="1474"/>
                    </a:lnTo>
                    <a:lnTo>
                      <a:pt x="812" y="1474"/>
                    </a:lnTo>
                    <a:lnTo>
                      <a:pt x="812" y="1465"/>
                    </a:lnTo>
                    <a:lnTo>
                      <a:pt x="803" y="1456"/>
                    </a:lnTo>
                    <a:lnTo>
                      <a:pt x="803" y="1456"/>
                    </a:lnTo>
                    <a:lnTo>
                      <a:pt x="794" y="1456"/>
                    </a:lnTo>
                    <a:lnTo>
                      <a:pt x="794" y="1456"/>
                    </a:lnTo>
                    <a:lnTo>
                      <a:pt x="785" y="1456"/>
                    </a:lnTo>
                    <a:lnTo>
                      <a:pt x="785" y="1456"/>
                    </a:lnTo>
                    <a:lnTo>
                      <a:pt x="776" y="1447"/>
                    </a:lnTo>
                    <a:lnTo>
                      <a:pt x="776" y="1447"/>
                    </a:lnTo>
                    <a:lnTo>
                      <a:pt x="768" y="1447"/>
                    </a:lnTo>
                    <a:lnTo>
                      <a:pt x="768" y="1447"/>
                    </a:lnTo>
                    <a:lnTo>
                      <a:pt x="776" y="1439"/>
                    </a:lnTo>
                    <a:lnTo>
                      <a:pt x="776" y="1439"/>
                    </a:lnTo>
                    <a:lnTo>
                      <a:pt x="794" y="1421"/>
                    </a:lnTo>
                    <a:lnTo>
                      <a:pt x="812" y="1412"/>
                    </a:lnTo>
                    <a:lnTo>
                      <a:pt x="812" y="1412"/>
                    </a:lnTo>
                    <a:lnTo>
                      <a:pt x="838" y="1403"/>
                    </a:lnTo>
                    <a:lnTo>
                      <a:pt x="856" y="1386"/>
                    </a:lnTo>
                    <a:lnTo>
                      <a:pt x="856" y="1386"/>
                    </a:lnTo>
                    <a:lnTo>
                      <a:pt x="856" y="1377"/>
                    </a:lnTo>
                    <a:lnTo>
                      <a:pt x="856" y="1377"/>
                    </a:lnTo>
                    <a:lnTo>
                      <a:pt x="856" y="1368"/>
                    </a:lnTo>
                    <a:lnTo>
                      <a:pt x="865" y="1359"/>
                    </a:lnTo>
                    <a:lnTo>
                      <a:pt x="865" y="1359"/>
                    </a:lnTo>
                    <a:lnTo>
                      <a:pt x="891" y="1341"/>
                    </a:lnTo>
                    <a:lnTo>
                      <a:pt x="891" y="1341"/>
                    </a:lnTo>
                    <a:lnTo>
                      <a:pt x="900" y="1333"/>
                    </a:lnTo>
                    <a:lnTo>
                      <a:pt x="900" y="1333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9" y="1315"/>
                    </a:lnTo>
                    <a:lnTo>
                      <a:pt x="918" y="1315"/>
                    </a:lnTo>
                    <a:lnTo>
                      <a:pt x="918" y="1315"/>
                    </a:lnTo>
                    <a:lnTo>
                      <a:pt x="926" y="1306"/>
                    </a:lnTo>
                    <a:lnTo>
                      <a:pt x="944" y="1297"/>
                    </a:lnTo>
                    <a:lnTo>
                      <a:pt x="944" y="1297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9" y="1288"/>
                    </a:lnTo>
                    <a:lnTo>
                      <a:pt x="997" y="1297"/>
                    </a:lnTo>
                    <a:lnTo>
                      <a:pt x="997" y="1297"/>
                    </a:lnTo>
                    <a:lnTo>
                      <a:pt x="1015" y="1297"/>
                    </a:lnTo>
                    <a:lnTo>
                      <a:pt x="1015" y="1306"/>
                    </a:lnTo>
                    <a:lnTo>
                      <a:pt x="1015" y="1306"/>
                    </a:lnTo>
                    <a:lnTo>
                      <a:pt x="997" y="1306"/>
                    </a:lnTo>
                    <a:lnTo>
                      <a:pt x="997" y="1306"/>
                    </a:lnTo>
                    <a:lnTo>
                      <a:pt x="971" y="1297"/>
                    </a:lnTo>
                    <a:lnTo>
                      <a:pt x="971" y="1297"/>
                    </a:lnTo>
                    <a:lnTo>
                      <a:pt x="953" y="1306"/>
                    </a:lnTo>
                    <a:lnTo>
                      <a:pt x="935" y="1315"/>
                    </a:lnTo>
                    <a:lnTo>
                      <a:pt x="935" y="1315"/>
                    </a:lnTo>
                    <a:lnTo>
                      <a:pt x="926" y="1333"/>
                    </a:lnTo>
                    <a:lnTo>
                      <a:pt x="918" y="1350"/>
                    </a:lnTo>
                    <a:lnTo>
                      <a:pt x="918" y="1350"/>
                    </a:lnTo>
                    <a:lnTo>
                      <a:pt x="918" y="1368"/>
                    </a:lnTo>
                    <a:lnTo>
                      <a:pt x="918" y="1368"/>
                    </a:lnTo>
                    <a:lnTo>
                      <a:pt x="900" y="1377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9" y="1412"/>
                    </a:lnTo>
                    <a:lnTo>
                      <a:pt x="918" y="1412"/>
                    </a:lnTo>
                    <a:lnTo>
                      <a:pt x="918" y="1412"/>
                    </a:lnTo>
                    <a:lnTo>
                      <a:pt x="926" y="1412"/>
                    </a:lnTo>
                    <a:lnTo>
                      <a:pt x="926" y="1412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9"/>
                    </a:lnTo>
                    <a:lnTo>
                      <a:pt x="900" y="1439"/>
                    </a:lnTo>
                    <a:lnTo>
                      <a:pt x="900" y="1447"/>
                    </a:lnTo>
                    <a:lnTo>
                      <a:pt x="909" y="1447"/>
                    </a:lnTo>
                    <a:lnTo>
                      <a:pt x="926" y="1447"/>
                    </a:lnTo>
                    <a:lnTo>
                      <a:pt x="926" y="1447"/>
                    </a:lnTo>
                    <a:lnTo>
                      <a:pt x="944" y="1447"/>
                    </a:lnTo>
                    <a:lnTo>
                      <a:pt x="979" y="1430"/>
                    </a:lnTo>
                    <a:lnTo>
                      <a:pt x="1032" y="1394"/>
                    </a:lnTo>
                    <a:lnTo>
                      <a:pt x="1041" y="1394"/>
                    </a:lnTo>
                    <a:lnTo>
                      <a:pt x="1041" y="1394"/>
                    </a:lnTo>
                    <a:lnTo>
                      <a:pt x="1068" y="1386"/>
                    </a:lnTo>
                    <a:lnTo>
                      <a:pt x="1068" y="1386"/>
                    </a:lnTo>
                    <a:lnTo>
                      <a:pt x="1085" y="1386"/>
                    </a:lnTo>
                    <a:lnTo>
                      <a:pt x="1085" y="1386"/>
                    </a:lnTo>
                    <a:lnTo>
                      <a:pt x="1094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112" y="1386"/>
                    </a:lnTo>
                    <a:lnTo>
                      <a:pt x="1121" y="1377"/>
                    </a:lnTo>
                    <a:lnTo>
                      <a:pt x="1121" y="1377"/>
                    </a:lnTo>
                    <a:lnTo>
                      <a:pt x="1112" y="1368"/>
                    </a:lnTo>
                    <a:lnTo>
                      <a:pt x="1112" y="1368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12" y="1350"/>
                    </a:lnTo>
                    <a:lnTo>
                      <a:pt x="1112" y="1350"/>
                    </a:lnTo>
                    <a:lnTo>
                      <a:pt x="1094" y="1324"/>
                    </a:lnTo>
                    <a:lnTo>
                      <a:pt x="1094" y="1324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103" y="1315"/>
                    </a:lnTo>
                    <a:lnTo>
                      <a:pt x="1112" y="1306"/>
                    </a:lnTo>
                    <a:lnTo>
                      <a:pt x="1112" y="1306"/>
                    </a:lnTo>
                    <a:lnTo>
                      <a:pt x="1121" y="1297"/>
                    </a:lnTo>
                    <a:lnTo>
                      <a:pt x="1121" y="1297"/>
                    </a:lnTo>
                    <a:lnTo>
                      <a:pt x="1138" y="1297"/>
                    </a:lnTo>
                    <a:lnTo>
                      <a:pt x="1138" y="1297"/>
                    </a:lnTo>
                    <a:lnTo>
                      <a:pt x="1147" y="1306"/>
                    </a:lnTo>
                    <a:lnTo>
                      <a:pt x="1165" y="1306"/>
                    </a:lnTo>
                    <a:lnTo>
                      <a:pt x="1165" y="1306"/>
                    </a:lnTo>
                    <a:lnTo>
                      <a:pt x="1173" y="1315"/>
                    </a:lnTo>
                    <a:lnTo>
                      <a:pt x="1173" y="1315"/>
                    </a:lnTo>
                    <a:lnTo>
                      <a:pt x="1182" y="1315"/>
                    </a:lnTo>
                    <a:lnTo>
                      <a:pt x="1182" y="1324"/>
                    </a:lnTo>
                    <a:lnTo>
                      <a:pt x="1182" y="1324"/>
                    </a:lnTo>
                    <a:lnTo>
                      <a:pt x="1191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26" y="1324"/>
                    </a:lnTo>
                    <a:lnTo>
                      <a:pt x="1226" y="1324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41"/>
                    </a:lnTo>
                    <a:lnTo>
                      <a:pt x="1226" y="1341"/>
                    </a:lnTo>
                    <a:lnTo>
                      <a:pt x="1235" y="1350"/>
                    </a:lnTo>
                    <a:lnTo>
                      <a:pt x="1244" y="1350"/>
                    </a:lnTo>
                    <a:lnTo>
                      <a:pt x="1244" y="1350"/>
                    </a:lnTo>
                    <a:lnTo>
                      <a:pt x="1253" y="1359"/>
                    </a:lnTo>
                    <a:lnTo>
                      <a:pt x="1253" y="1359"/>
                    </a:lnTo>
                    <a:lnTo>
                      <a:pt x="1271" y="1359"/>
                    </a:lnTo>
                    <a:lnTo>
                      <a:pt x="1271" y="1359"/>
                    </a:lnTo>
                    <a:lnTo>
                      <a:pt x="1279" y="1359"/>
                    </a:lnTo>
                    <a:lnTo>
                      <a:pt x="1279" y="1350"/>
                    </a:lnTo>
                    <a:lnTo>
                      <a:pt x="1279" y="1350"/>
                    </a:lnTo>
                    <a:lnTo>
                      <a:pt x="1288" y="1341"/>
                    </a:lnTo>
                    <a:lnTo>
                      <a:pt x="1288" y="1341"/>
                    </a:lnTo>
                    <a:lnTo>
                      <a:pt x="1297" y="1350"/>
                    </a:lnTo>
                    <a:lnTo>
                      <a:pt x="1297" y="1359"/>
                    </a:lnTo>
                    <a:lnTo>
                      <a:pt x="1297" y="1359"/>
                    </a:lnTo>
                    <a:lnTo>
                      <a:pt x="1297" y="1368"/>
                    </a:lnTo>
                    <a:lnTo>
                      <a:pt x="1297" y="1368"/>
                    </a:lnTo>
                    <a:lnTo>
                      <a:pt x="1306" y="1368"/>
                    </a:lnTo>
                    <a:lnTo>
                      <a:pt x="1332" y="1377"/>
                    </a:lnTo>
                    <a:lnTo>
                      <a:pt x="1332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438" y="1377"/>
                    </a:lnTo>
                    <a:lnTo>
                      <a:pt x="1438" y="1377"/>
                    </a:lnTo>
                    <a:lnTo>
                      <a:pt x="1465" y="1377"/>
                    </a:lnTo>
                    <a:lnTo>
                      <a:pt x="1482" y="1377"/>
                    </a:lnTo>
                    <a:lnTo>
                      <a:pt x="1482" y="1377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509" y="1394"/>
                    </a:lnTo>
                    <a:lnTo>
                      <a:pt x="1526" y="1403"/>
                    </a:lnTo>
                    <a:lnTo>
                      <a:pt x="1526" y="1403"/>
                    </a:lnTo>
                    <a:lnTo>
                      <a:pt x="1553" y="1403"/>
                    </a:lnTo>
                    <a:lnTo>
                      <a:pt x="1571" y="1394"/>
                    </a:lnTo>
                    <a:lnTo>
                      <a:pt x="1571" y="1394"/>
                    </a:lnTo>
                    <a:lnTo>
                      <a:pt x="1579" y="1386"/>
                    </a:lnTo>
                    <a:lnTo>
                      <a:pt x="1579" y="1386"/>
                    </a:lnTo>
                    <a:lnTo>
                      <a:pt x="1588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606" y="1394"/>
                    </a:lnTo>
                    <a:lnTo>
                      <a:pt x="1606" y="1394"/>
                    </a:lnTo>
                    <a:lnTo>
                      <a:pt x="1606" y="1403"/>
                    </a:lnTo>
                    <a:lnTo>
                      <a:pt x="1606" y="1403"/>
                    </a:lnTo>
                    <a:lnTo>
                      <a:pt x="1597" y="1403"/>
                    </a:lnTo>
                    <a:lnTo>
                      <a:pt x="1597" y="1403"/>
                    </a:lnTo>
                    <a:lnTo>
                      <a:pt x="1588" y="1412"/>
                    </a:lnTo>
                    <a:lnTo>
                      <a:pt x="1588" y="1421"/>
                    </a:lnTo>
                    <a:lnTo>
                      <a:pt x="1588" y="1421"/>
                    </a:lnTo>
                    <a:lnTo>
                      <a:pt x="1588" y="1430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15" y="1439"/>
                    </a:lnTo>
                    <a:lnTo>
                      <a:pt x="1615" y="1439"/>
                    </a:lnTo>
                    <a:lnTo>
                      <a:pt x="1623" y="1439"/>
                    </a:lnTo>
                    <a:lnTo>
                      <a:pt x="1623" y="1439"/>
                    </a:lnTo>
                    <a:lnTo>
                      <a:pt x="1623" y="1447"/>
                    </a:lnTo>
                    <a:lnTo>
                      <a:pt x="1623" y="1447"/>
                    </a:lnTo>
                    <a:lnTo>
                      <a:pt x="1659" y="1456"/>
                    </a:lnTo>
                    <a:lnTo>
                      <a:pt x="1676" y="1474"/>
                    </a:lnTo>
                    <a:lnTo>
                      <a:pt x="1676" y="1474"/>
                    </a:lnTo>
                    <a:lnTo>
                      <a:pt x="1685" y="1474"/>
                    </a:lnTo>
                    <a:lnTo>
                      <a:pt x="1685" y="1474"/>
                    </a:lnTo>
                    <a:lnTo>
                      <a:pt x="1685" y="1483"/>
                    </a:lnTo>
                    <a:lnTo>
                      <a:pt x="1685" y="1483"/>
                    </a:lnTo>
                    <a:lnTo>
                      <a:pt x="1712" y="1500"/>
                    </a:lnTo>
                    <a:lnTo>
                      <a:pt x="1747" y="1518"/>
                    </a:lnTo>
                    <a:lnTo>
                      <a:pt x="1747" y="1527"/>
                    </a:lnTo>
                    <a:lnTo>
                      <a:pt x="1747" y="1527"/>
                    </a:lnTo>
                    <a:lnTo>
                      <a:pt x="1765" y="1527"/>
                    </a:lnTo>
                    <a:lnTo>
                      <a:pt x="1765" y="1527"/>
                    </a:lnTo>
                    <a:lnTo>
                      <a:pt x="1773" y="1518"/>
                    </a:lnTo>
                    <a:lnTo>
                      <a:pt x="1773" y="1509"/>
                    </a:lnTo>
                    <a:lnTo>
                      <a:pt x="1773" y="1509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765" y="1492"/>
                    </a:lnTo>
                    <a:lnTo>
                      <a:pt x="1765" y="1492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800" y="1509"/>
                    </a:lnTo>
                    <a:lnTo>
                      <a:pt x="1800" y="1509"/>
                    </a:lnTo>
                    <a:lnTo>
                      <a:pt x="1818" y="1518"/>
                    </a:lnTo>
                    <a:lnTo>
                      <a:pt x="1818" y="1518"/>
                    </a:lnTo>
                    <a:lnTo>
                      <a:pt x="1835" y="1518"/>
                    </a:lnTo>
                    <a:lnTo>
                      <a:pt x="1835" y="1518"/>
                    </a:lnTo>
                    <a:lnTo>
                      <a:pt x="1844" y="1509"/>
                    </a:lnTo>
                    <a:lnTo>
                      <a:pt x="1844" y="1509"/>
                    </a:lnTo>
                    <a:lnTo>
                      <a:pt x="1826" y="1465"/>
                    </a:lnTo>
                    <a:lnTo>
                      <a:pt x="1826" y="1465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35" y="1465"/>
                    </a:lnTo>
                    <a:lnTo>
                      <a:pt x="1844" y="1474"/>
                    </a:lnTo>
                    <a:lnTo>
                      <a:pt x="1844" y="1474"/>
                    </a:lnTo>
                    <a:lnTo>
                      <a:pt x="1844" y="1483"/>
                    </a:lnTo>
                    <a:lnTo>
                      <a:pt x="1844" y="1483"/>
                    </a:lnTo>
                    <a:lnTo>
                      <a:pt x="1853" y="1509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35" y="1553"/>
                    </a:lnTo>
                    <a:lnTo>
                      <a:pt x="1835" y="1553"/>
                    </a:lnTo>
                    <a:lnTo>
                      <a:pt x="1818" y="1544"/>
                    </a:lnTo>
                    <a:lnTo>
                      <a:pt x="1818" y="1544"/>
                    </a:lnTo>
                    <a:lnTo>
                      <a:pt x="1818" y="1536"/>
                    </a:lnTo>
                    <a:lnTo>
                      <a:pt x="1818" y="1536"/>
                    </a:lnTo>
                    <a:lnTo>
                      <a:pt x="1809" y="1527"/>
                    </a:lnTo>
                    <a:lnTo>
                      <a:pt x="1800" y="1527"/>
                    </a:lnTo>
                    <a:lnTo>
                      <a:pt x="1800" y="1527"/>
                    </a:lnTo>
                    <a:lnTo>
                      <a:pt x="1782" y="1536"/>
                    </a:lnTo>
                    <a:lnTo>
                      <a:pt x="1773" y="1536"/>
                    </a:lnTo>
                    <a:lnTo>
                      <a:pt x="1773" y="1544"/>
                    </a:lnTo>
                    <a:lnTo>
                      <a:pt x="1773" y="1544"/>
                    </a:lnTo>
                    <a:lnTo>
                      <a:pt x="1773" y="1562"/>
                    </a:lnTo>
                    <a:lnTo>
                      <a:pt x="1791" y="1580"/>
                    </a:lnTo>
                    <a:lnTo>
                      <a:pt x="1818" y="1606"/>
                    </a:lnTo>
                    <a:lnTo>
                      <a:pt x="1818" y="1606"/>
                    </a:lnTo>
                    <a:lnTo>
                      <a:pt x="1826" y="1606"/>
                    </a:lnTo>
                    <a:lnTo>
                      <a:pt x="1826" y="1624"/>
                    </a:lnTo>
                    <a:lnTo>
                      <a:pt x="1826" y="1633"/>
                    </a:lnTo>
                    <a:lnTo>
                      <a:pt x="1826" y="1633"/>
                    </a:lnTo>
                    <a:lnTo>
                      <a:pt x="1835" y="1642"/>
                    </a:lnTo>
                    <a:lnTo>
                      <a:pt x="1844" y="1642"/>
                    </a:lnTo>
                    <a:lnTo>
                      <a:pt x="1844" y="1642"/>
                    </a:lnTo>
                    <a:lnTo>
                      <a:pt x="1844" y="1650"/>
                    </a:lnTo>
                    <a:lnTo>
                      <a:pt x="1844" y="1650"/>
                    </a:lnTo>
                    <a:lnTo>
                      <a:pt x="1853" y="1650"/>
                    </a:lnTo>
                    <a:lnTo>
                      <a:pt x="1853" y="1650"/>
                    </a:lnTo>
                    <a:lnTo>
                      <a:pt x="1862" y="1659"/>
                    </a:lnTo>
                    <a:lnTo>
                      <a:pt x="1870" y="1650"/>
                    </a:lnTo>
                    <a:lnTo>
                      <a:pt x="1870" y="1650"/>
                    </a:lnTo>
                    <a:lnTo>
                      <a:pt x="1879" y="1650"/>
                    </a:lnTo>
                    <a:lnTo>
                      <a:pt x="1870" y="1642"/>
                    </a:lnTo>
                    <a:lnTo>
                      <a:pt x="1870" y="1642"/>
                    </a:lnTo>
                    <a:lnTo>
                      <a:pt x="1870" y="1624"/>
                    </a:lnTo>
                    <a:lnTo>
                      <a:pt x="1870" y="1624"/>
                    </a:lnTo>
                    <a:lnTo>
                      <a:pt x="1862" y="1606"/>
                    </a:lnTo>
                    <a:lnTo>
                      <a:pt x="1862" y="1606"/>
                    </a:lnTo>
                    <a:lnTo>
                      <a:pt x="1862" y="1597"/>
                    </a:lnTo>
                    <a:lnTo>
                      <a:pt x="1862" y="1580"/>
                    </a:lnTo>
                    <a:lnTo>
                      <a:pt x="1862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9"/>
                    </a:lnTo>
                    <a:lnTo>
                      <a:pt x="1870" y="1589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606"/>
                    </a:lnTo>
                    <a:lnTo>
                      <a:pt x="1879" y="1615"/>
                    </a:lnTo>
                    <a:lnTo>
                      <a:pt x="1888" y="1615"/>
                    </a:lnTo>
                    <a:lnTo>
                      <a:pt x="1888" y="1615"/>
                    </a:lnTo>
                    <a:lnTo>
                      <a:pt x="1897" y="1606"/>
                    </a:lnTo>
                    <a:lnTo>
                      <a:pt x="1915" y="1597"/>
                    </a:lnTo>
                    <a:lnTo>
                      <a:pt x="1915" y="1597"/>
                    </a:lnTo>
                    <a:lnTo>
                      <a:pt x="1915" y="1589"/>
                    </a:lnTo>
                    <a:lnTo>
                      <a:pt x="1915" y="1580"/>
                    </a:lnTo>
                    <a:lnTo>
                      <a:pt x="1915" y="1562"/>
                    </a:lnTo>
                    <a:lnTo>
                      <a:pt x="1915" y="1562"/>
                    </a:lnTo>
                    <a:lnTo>
                      <a:pt x="1906" y="1544"/>
                    </a:lnTo>
                    <a:lnTo>
                      <a:pt x="1906" y="1544"/>
                    </a:lnTo>
                    <a:lnTo>
                      <a:pt x="1915" y="1544"/>
                    </a:lnTo>
                    <a:lnTo>
                      <a:pt x="1915" y="1544"/>
                    </a:lnTo>
                    <a:lnTo>
                      <a:pt x="1923" y="1553"/>
                    </a:lnTo>
                    <a:lnTo>
                      <a:pt x="1941" y="1580"/>
                    </a:lnTo>
                    <a:lnTo>
                      <a:pt x="1941" y="1580"/>
                    </a:lnTo>
                    <a:lnTo>
                      <a:pt x="1941" y="1589"/>
                    </a:lnTo>
                    <a:lnTo>
                      <a:pt x="1932" y="1597"/>
                    </a:lnTo>
                    <a:lnTo>
                      <a:pt x="1932" y="1597"/>
                    </a:lnTo>
                    <a:lnTo>
                      <a:pt x="1923" y="1597"/>
                    </a:lnTo>
                    <a:lnTo>
                      <a:pt x="1923" y="1597"/>
                    </a:lnTo>
                    <a:lnTo>
                      <a:pt x="1923" y="1606"/>
                    </a:lnTo>
                    <a:lnTo>
                      <a:pt x="1923" y="1606"/>
                    </a:lnTo>
                    <a:lnTo>
                      <a:pt x="1915" y="1615"/>
                    </a:lnTo>
                    <a:lnTo>
                      <a:pt x="1915" y="1615"/>
                    </a:lnTo>
                    <a:lnTo>
                      <a:pt x="1915" y="1624"/>
                    </a:lnTo>
                    <a:lnTo>
                      <a:pt x="1906" y="1624"/>
                    </a:lnTo>
                    <a:lnTo>
                      <a:pt x="1906" y="1624"/>
                    </a:lnTo>
                    <a:lnTo>
                      <a:pt x="1897" y="1624"/>
                    </a:lnTo>
                    <a:lnTo>
                      <a:pt x="1888" y="1633"/>
                    </a:lnTo>
                    <a:lnTo>
                      <a:pt x="1888" y="1633"/>
                    </a:lnTo>
                    <a:lnTo>
                      <a:pt x="1879" y="1642"/>
                    </a:lnTo>
                    <a:lnTo>
                      <a:pt x="1879" y="1668"/>
                    </a:lnTo>
                    <a:lnTo>
                      <a:pt x="1879" y="1668"/>
                    </a:lnTo>
                    <a:lnTo>
                      <a:pt x="1888" y="1677"/>
                    </a:lnTo>
                    <a:lnTo>
                      <a:pt x="1897" y="1677"/>
                    </a:lnTo>
                    <a:lnTo>
                      <a:pt x="1906" y="1677"/>
                    </a:lnTo>
                    <a:lnTo>
                      <a:pt x="1906" y="1677"/>
                    </a:lnTo>
                    <a:lnTo>
                      <a:pt x="1915" y="1677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23" y="1668"/>
                    </a:lnTo>
                    <a:lnTo>
                      <a:pt x="1932" y="1668"/>
                    </a:lnTo>
                    <a:lnTo>
                      <a:pt x="1932" y="1668"/>
                    </a:lnTo>
                    <a:lnTo>
                      <a:pt x="1941" y="1668"/>
                    </a:lnTo>
                    <a:lnTo>
                      <a:pt x="1941" y="1668"/>
                    </a:lnTo>
                    <a:lnTo>
                      <a:pt x="1941" y="1659"/>
                    </a:lnTo>
                    <a:lnTo>
                      <a:pt x="1941" y="1659"/>
                    </a:lnTo>
                    <a:lnTo>
                      <a:pt x="1950" y="1659"/>
                    </a:lnTo>
                    <a:lnTo>
                      <a:pt x="1950" y="1659"/>
                    </a:lnTo>
                    <a:lnTo>
                      <a:pt x="1959" y="1659"/>
                    </a:lnTo>
                    <a:lnTo>
                      <a:pt x="1959" y="1659"/>
                    </a:lnTo>
                    <a:lnTo>
                      <a:pt x="1968" y="1659"/>
                    </a:lnTo>
                    <a:lnTo>
                      <a:pt x="1976" y="1650"/>
                    </a:lnTo>
                    <a:lnTo>
                      <a:pt x="1976" y="1650"/>
                    </a:lnTo>
                    <a:lnTo>
                      <a:pt x="1985" y="1642"/>
                    </a:lnTo>
                    <a:lnTo>
                      <a:pt x="1985" y="1642"/>
                    </a:lnTo>
                    <a:lnTo>
                      <a:pt x="2003" y="1650"/>
                    </a:lnTo>
                    <a:lnTo>
                      <a:pt x="2003" y="1650"/>
                    </a:lnTo>
                    <a:lnTo>
                      <a:pt x="2020" y="1677"/>
                    </a:lnTo>
                    <a:lnTo>
                      <a:pt x="2020" y="1695"/>
                    </a:lnTo>
                    <a:lnTo>
                      <a:pt x="2020" y="1695"/>
                    </a:lnTo>
                    <a:lnTo>
                      <a:pt x="2012" y="1703"/>
                    </a:lnTo>
                    <a:lnTo>
                      <a:pt x="2012" y="1703"/>
                    </a:lnTo>
                    <a:lnTo>
                      <a:pt x="2003" y="1703"/>
                    </a:lnTo>
                    <a:lnTo>
                      <a:pt x="2003" y="1703"/>
                    </a:lnTo>
                    <a:lnTo>
                      <a:pt x="2003" y="1721"/>
                    </a:lnTo>
                    <a:lnTo>
                      <a:pt x="2003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68" y="1703"/>
                    </a:lnTo>
                    <a:lnTo>
                      <a:pt x="1950" y="1695"/>
                    </a:lnTo>
                    <a:lnTo>
                      <a:pt x="1950" y="1695"/>
                    </a:lnTo>
                    <a:lnTo>
                      <a:pt x="1941" y="1703"/>
                    </a:lnTo>
                    <a:lnTo>
                      <a:pt x="1941" y="1703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50" y="1730"/>
                    </a:lnTo>
                    <a:lnTo>
                      <a:pt x="1950" y="1730"/>
                    </a:lnTo>
                    <a:lnTo>
                      <a:pt x="1959" y="1748"/>
                    </a:lnTo>
                    <a:lnTo>
                      <a:pt x="1959" y="1748"/>
                    </a:lnTo>
                    <a:lnTo>
                      <a:pt x="1950" y="1765"/>
                    </a:lnTo>
                    <a:lnTo>
                      <a:pt x="1950" y="1765"/>
                    </a:lnTo>
                    <a:lnTo>
                      <a:pt x="1941" y="1774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9" y="1800"/>
                    </a:lnTo>
                    <a:lnTo>
                      <a:pt x="1968" y="1800"/>
                    </a:lnTo>
                    <a:lnTo>
                      <a:pt x="1968" y="1800"/>
                    </a:lnTo>
                    <a:lnTo>
                      <a:pt x="1976" y="1800"/>
                    </a:lnTo>
                    <a:lnTo>
                      <a:pt x="1976" y="1792"/>
                    </a:lnTo>
                    <a:lnTo>
                      <a:pt x="1976" y="1774"/>
                    </a:lnTo>
                    <a:lnTo>
                      <a:pt x="1976" y="1774"/>
                    </a:lnTo>
                    <a:lnTo>
                      <a:pt x="1985" y="1774"/>
                    </a:lnTo>
                    <a:lnTo>
                      <a:pt x="1985" y="1774"/>
                    </a:lnTo>
                    <a:lnTo>
                      <a:pt x="1994" y="1783"/>
                    </a:lnTo>
                    <a:lnTo>
                      <a:pt x="1994" y="1783"/>
                    </a:lnTo>
                    <a:lnTo>
                      <a:pt x="2003" y="1783"/>
                    </a:lnTo>
                    <a:lnTo>
                      <a:pt x="2003" y="1783"/>
                    </a:lnTo>
                    <a:lnTo>
                      <a:pt x="2012" y="1783"/>
                    </a:lnTo>
                    <a:lnTo>
                      <a:pt x="2012" y="1783"/>
                    </a:lnTo>
                    <a:lnTo>
                      <a:pt x="2020" y="1765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38" y="1756"/>
                    </a:lnTo>
                    <a:lnTo>
                      <a:pt x="2038" y="1756"/>
                    </a:lnTo>
                    <a:lnTo>
                      <a:pt x="2047" y="1765"/>
                    </a:lnTo>
                    <a:lnTo>
                      <a:pt x="2047" y="1765"/>
                    </a:lnTo>
                    <a:lnTo>
                      <a:pt x="2056" y="1765"/>
                    </a:lnTo>
                    <a:lnTo>
                      <a:pt x="2056" y="1765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82" y="1756"/>
                    </a:lnTo>
                    <a:lnTo>
                      <a:pt x="2082" y="1756"/>
                    </a:lnTo>
                    <a:lnTo>
                      <a:pt x="2082" y="1765"/>
                    </a:lnTo>
                    <a:lnTo>
                      <a:pt x="2082" y="1765"/>
                    </a:lnTo>
                    <a:lnTo>
                      <a:pt x="2073" y="1774"/>
                    </a:lnTo>
                    <a:lnTo>
                      <a:pt x="2073" y="1783"/>
                    </a:lnTo>
                    <a:lnTo>
                      <a:pt x="2073" y="1783"/>
                    </a:lnTo>
                    <a:lnTo>
                      <a:pt x="2082" y="1792"/>
                    </a:lnTo>
                    <a:lnTo>
                      <a:pt x="2082" y="1792"/>
                    </a:lnTo>
                    <a:lnTo>
                      <a:pt x="2100" y="1792"/>
                    </a:lnTo>
                    <a:lnTo>
                      <a:pt x="2100" y="1792"/>
                    </a:lnTo>
                    <a:lnTo>
                      <a:pt x="2091" y="1792"/>
                    </a:lnTo>
                    <a:lnTo>
                      <a:pt x="2091" y="1800"/>
                    </a:lnTo>
                    <a:lnTo>
                      <a:pt x="2091" y="1800"/>
                    </a:lnTo>
                    <a:lnTo>
                      <a:pt x="2082" y="1809"/>
                    </a:lnTo>
                    <a:lnTo>
                      <a:pt x="2082" y="1809"/>
                    </a:lnTo>
                    <a:lnTo>
                      <a:pt x="2091" y="1827"/>
                    </a:lnTo>
                    <a:lnTo>
                      <a:pt x="2091" y="1827"/>
                    </a:lnTo>
                    <a:lnTo>
                      <a:pt x="2100" y="1836"/>
                    </a:lnTo>
                    <a:lnTo>
                      <a:pt x="2100" y="1836"/>
                    </a:lnTo>
                    <a:lnTo>
                      <a:pt x="2091" y="1845"/>
                    </a:lnTo>
                    <a:lnTo>
                      <a:pt x="2091" y="1845"/>
                    </a:lnTo>
                    <a:lnTo>
                      <a:pt x="2091" y="1853"/>
                    </a:lnTo>
                    <a:lnTo>
                      <a:pt x="2100" y="1862"/>
                    </a:lnTo>
                    <a:lnTo>
                      <a:pt x="2100" y="1862"/>
                    </a:lnTo>
                    <a:lnTo>
                      <a:pt x="2100" y="1871"/>
                    </a:lnTo>
                    <a:lnTo>
                      <a:pt x="2100" y="1871"/>
                    </a:lnTo>
                    <a:lnTo>
                      <a:pt x="2100" y="1889"/>
                    </a:lnTo>
                    <a:lnTo>
                      <a:pt x="2100" y="1906"/>
                    </a:lnTo>
                    <a:lnTo>
                      <a:pt x="2100" y="1906"/>
                    </a:lnTo>
                    <a:lnTo>
                      <a:pt x="2109" y="1906"/>
                    </a:lnTo>
                    <a:lnTo>
                      <a:pt x="2109" y="1906"/>
                    </a:lnTo>
                    <a:lnTo>
                      <a:pt x="2135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53" y="1924"/>
                    </a:lnTo>
                    <a:lnTo>
                      <a:pt x="2153" y="1942"/>
                    </a:lnTo>
                    <a:lnTo>
                      <a:pt x="2153" y="1942"/>
                    </a:lnTo>
                    <a:lnTo>
                      <a:pt x="2170" y="1959"/>
                    </a:lnTo>
                    <a:lnTo>
                      <a:pt x="2170" y="1959"/>
                    </a:lnTo>
                    <a:lnTo>
                      <a:pt x="2188" y="1959"/>
                    </a:lnTo>
                    <a:lnTo>
                      <a:pt x="2206" y="1959"/>
                    </a:lnTo>
                    <a:lnTo>
                      <a:pt x="2206" y="1959"/>
                    </a:lnTo>
                    <a:lnTo>
                      <a:pt x="2223" y="1968"/>
                    </a:lnTo>
                    <a:lnTo>
                      <a:pt x="2223" y="1968"/>
                    </a:lnTo>
                    <a:lnTo>
                      <a:pt x="2232" y="1977"/>
                    </a:lnTo>
                    <a:lnTo>
                      <a:pt x="2232" y="1977"/>
                    </a:lnTo>
                    <a:lnTo>
                      <a:pt x="2223" y="1995"/>
                    </a:lnTo>
                    <a:lnTo>
                      <a:pt x="2223" y="2004"/>
                    </a:lnTo>
                    <a:lnTo>
                      <a:pt x="2223" y="2004"/>
                    </a:lnTo>
                    <a:lnTo>
                      <a:pt x="2223" y="2030"/>
                    </a:lnTo>
                    <a:lnTo>
                      <a:pt x="2241" y="2039"/>
                    </a:lnTo>
                    <a:lnTo>
                      <a:pt x="2241" y="2039"/>
                    </a:lnTo>
                    <a:lnTo>
                      <a:pt x="2241" y="2056"/>
                    </a:lnTo>
                    <a:lnTo>
                      <a:pt x="2241" y="2056"/>
                    </a:lnTo>
                    <a:lnTo>
                      <a:pt x="2241" y="2065"/>
                    </a:lnTo>
                    <a:lnTo>
                      <a:pt x="2259" y="2074"/>
                    </a:lnTo>
                    <a:lnTo>
                      <a:pt x="2259" y="2074"/>
                    </a:lnTo>
                    <a:lnTo>
                      <a:pt x="2285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47" y="2101"/>
                    </a:lnTo>
                    <a:lnTo>
                      <a:pt x="2347" y="2101"/>
                    </a:lnTo>
                    <a:lnTo>
                      <a:pt x="2356" y="2118"/>
                    </a:lnTo>
                    <a:lnTo>
                      <a:pt x="2373" y="2127"/>
                    </a:lnTo>
                    <a:lnTo>
                      <a:pt x="2373" y="2127"/>
                    </a:lnTo>
                    <a:lnTo>
                      <a:pt x="2391" y="2136"/>
                    </a:lnTo>
                    <a:lnTo>
                      <a:pt x="2409" y="2127"/>
                    </a:lnTo>
                    <a:lnTo>
                      <a:pt x="2409" y="2127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18" y="2162"/>
                    </a:lnTo>
                    <a:lnTo>
                      <a:pt x="2418" y="2162"/>
                    </a:lnTo>
                    <a:lnTo>
                      <a:pt x="2435" y="2171"/>
                    </a:lnTo>
                    <a:lnTo>
                      <a:pt x="2453" y="2171"/>
                    </a:lnTo>
                    <a:lnTo>
                      <a:pt x="2453" y="2171"/>
                    </a:lnTo>
                    <a:lnTo>
                      <a:pt x="2470" y="2162"/>
                    </a:lnTo>
                    <a:lnTo>
                      <a:pt x="2470" y="2162"/>
                    </a:lnTo>
                    <a:lnTo>
                      <a:pt x="2479" y="2171"/>
                    </a:lnTo>
                    <a:lnTo>
                      <a:pt x="2479" y="2171"/>
                    </a:lnTo>
                    <a:lnTo>
                      <a:pt x="2488" y="2180"/>
                    </a:lnTo>
                    <a:lnTo>
                      <a:pt x="2506" y="2180"/>
                    </a:lnTo>
                    <a:lnTo>
                      <a:pt x="2506" y="2180"/>
                    </a:lnTo>
                    <a:lnTo>
                      <a:pt x="2515" y="2198"/>
                    </a:lnTo>
                    <a:lnTo>
                      <a:pt x="2515" y="2198"/>
                    </a:lnTo>
                    <a:lnTo>
                      <a:pt x="2532" y="2215"/>
                    </a:lnTo>
                    <a:lnTo>
                      <a:pt x="2532" y="2215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50" y="2242"/>
                    </a:lnTo>
                    <a:lnTo>
                      <a:pt x="2550" y="2242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41" y="2260"/>
                    </a:lnTo>
                    <a:lnTo>
                      <a:pt x="2541" y="2260"/>
                    </a:lnTo>
                    <a:lnTo>
                      <a:pt x="2532" y="2251"/>
                    </a:lnTo>
                    <a:lnTo>
                      <a:pt x="2532" y="2251"/>
                    </a:lnTo>
                    <a:lnTo>
                      <a:pt x="2515" y="2242"/>
                    </a:lnTo>
                    <a:lnTo>
                      <a:pt x="2506" y="2242"/>
                    </a:lnTo>
                    <a:lnTo>
                      <a:pt x="2506" y="2242"/>
                    </a:lnTo>
                    <a:lnTo>
                      <a:pt x="2479" y="2242"/>
                    </a:lnTo>
                    <a:lnTo>
                      <a:pt x="2453" y="2242"/>
                    </a:lnTo>
                    <a:lnTo>
                      <a:pt x="2453" y="2242"/>
                    </a:lnTo>
                    <a:lnTo>
                      <a:pt x="2426" y="2242"/>
                    </a:lnTo>
                    <a:lnTo>
                      <a:pt x="2426" y="2242"/>
                    </a:lnTo>
                    <a:lnTo>
                      <a:pt x="2418" y="2268"/>
                    </a:lnTo>
                    <a:lnTo>
                      <a:pt x="2418" y="2268"/>
                    </a:lnTo>
                    <a:lnTo>
                      <a:pt x="2426" y="2304"/>
                    </a:lnTo>
                    <a:lnTo>
                      <a:pt x="2453" y="2339"/>
                    </a:lnTo>
                    <a:lnTo>
                      <a:pt x="2453" y="2339"/>
                    </a:lnTo>
                    <a:lnTo>
                      <a:pt x="2462" y="2365"/>
                    </a:lnTo>
                    <a:lnTo>
                      <a:pt x="2462" y="2365"/>
                    </a:lnTo>
                    <a:lnTo>
                      <a:pt x="2462" y="2383"/>
                    </a:lnTo>
                    <a:lnTo>
                      <a:pt x="2470" y="2392"/>
                    </a:lnTo>
                    <a:lnTo>
                      <a:pt x="2470" y="2392"/>
                    </a:lnTo>
                    <a:lnTo>
                      <a:pt x="2462" y="2401"/>
                    </a:lnTo>
                    <a:lnTo>
                      <a:pt x="2462" y="2410"/>
                    </a:lnTo>
                    <a:lnTo>
                      <a:pt x="2462" y="2418"/>
                    </a:lnTo>
                    <a:lnTo>
                      <a:pt x="2462" y="2418"/>
                    </a:lnTo>
                    <a:lnTo>
                      <a:pt x="2462" y="2427"/>
                    </a:lnTo>
                    <a:lnTo>
                      <a:pt x="2462" y="2427"/>
                    </a:lnTo>
                    <a:lnTo>
                      <a:pt x="2462" y="2445"/>
                    </a:lnTo>
                    <a:lnTo>
                      <a:pt x="2462" y="2445"/>
                    </a:lnTo>
                    <a:lnTo>
                      <a:pt x="2453" y="2489"/>
                    </a:lnTo>
                    <a:lnTo>
                      <a:pt x="2453" y="2533"/>
                    </a:lnTo>
                    <a:lnTo>
                      <a:pt x="2453" y="2533"/>
                    </a:lnTo>
                    <a:lnTo>
                      <a:pt x="2453" y="2568"/>
                    </a:lnTo>
                    <a:lnTo>
                      <a:pt x="2453" y="2568"/>
                    </a:lnTo>
                    <a:lnTo>
                      <a:pt x="2453" y="2586"/>
                    </a:lnTo>
                    <a:lnTo>
                      <a:pt x="2453" y="2586"/>
                    </a:lnTo>
                    <a:lnTo>
                      <a:pt x="2444" y="2586"/>
                    </a:lnTo>
                    <a:lnTo>
                      <a:pt x="2444" y="2586"/>
                    </a:lnTo>
                    <a:lnTo>
                      <a:pt x="2444" y="2604"/>
                    </a:lnTo>
                    <a:lnTo>
                      <a:pt x="2444" y="2604"/>
                    </a:lnTo>
                    <a:lnTo>
                      <a:pt x="2435" y="2639"/>
                    </a:lnTo>
                    <a:lnTo>
                      <a:pt x="2435" y="2657"/>
                    </a:lnTo>
                    <a:lnTo>
                      <a:pt x="2444" y="2674"/>
                    </a:lnTo>
                    <a:lnTo>
                      <a:pt x="2444" y="2674"/>
                    </a:lnTo>
                    <a:lnTo>
                      <a:pt x="2453" y="2710"/>
                    </a:lnTo>
                    <a:lnTo>
                      <a:pt x="2462" y="2727"/>
                    </a:lnTo>
                    <a:lnTo>
                      <a:pt x="2453" y="2745"/>
                    </a:lnTo>
                    <a:lnTo>
                      <a:pt x="2453" y="2745"/>
                    </a:lnTo>
                    <a:lnTo>
                      <a:pt x="2453" y="2772"/>
                    </a:lnTo>
                    <a:lnTo>
                      <a:pt x="2453" y="2798"/>
                    </a:lnTo>
                    <a:lnTo>
                      <a:pt x="2462" y="2833"/>
                    </a:lnTo>
                    <a:lnTo>
                      <a:pt x="2462" y="2833"/>
                    </a:lnTo>
                    <a:lnTo>
                      <a:pt x="2470" y="2851"/>
                    </a:lnTo>
                    <a:lnTo>
                      <a:pt x="2470" y="2860"/>
                    </a:lnTo>
                    <a:lnTo>
                      <a:pt x="2470" y="2860"/>
                    </a:lnTo>
                    <a:lnTo>
                      <a:pt x="2470" y="2886"/>
                    </a:lnTo>
                    <a:lnTo>
                      <a:pt x="2479" y="2904"/>
                    </a:lnTo>
                    <a:lnTo>
                      <a:pt x="2488" y="2913"/>
                    </a:lnTo>
                    <a:lnTo>
                      <a:pt x="2488" y="2913"/>
                    </a:lnTo>
                    <a:lnTo>
                      <a:pt x="2523" y="2948"/>
                    </a:lnTo>
                    <a:lnTo>
                      <a:pt x="2523" y="2948"/>
                    </a:lnTo>
                    <a:lnTo>
                      <a:pt x="2523" y="2957"/>
                    </a:lnTo>
                    <a:lnTo>
                      <a:pt x="2523" y="2957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9" y="3001"/>
                    </a:lnTo>
                    <a:lnTo>
                      <a:pt x="2576" y="3019"/>
                    </a:lnTo>
                    <a:lnTo>
                      <a:pt x="2576" y="3019"/>
                    </a:lnTo>
                    <a:lnTo>
                      <a:pt x="2585" y="3019"/>
                    </a:lnTo>
                    <a:lnTo>
                      <a:pt x="2585" y="3019"/>
                    </a:lnTo>
                    <a:lnTo>
                      <a:pt x="2585" y="3028"/>
                    </a:lnTo>
                    <a:lnTo>
                      <a:pt x="2585" y="3028"/>
                    </a:lnTo>
                    <a:lnTo>
                      <a:pt x="2576" y="3036"/>
                    </a:lnTo>
                    <a:lnTo>
                      <a:pt x="2576" y="3045"/>
                    </a:lnTo>
                    <a:lnTo>
                      <a:pt x="2576" y="3045"/>
                    </a:lnTo>
                    <a:lnTo>
                      <a:pt x="2585" y="3063"/>
                    </a:lnTo>
                    <a:lnTo>
                      <a:pt x="2612" y="3098"/>
                    </a:lnTo>
                    <a:lnTo>
                      <a:pt x="2612" y="3098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47" y="3133"/>
                    </a:lnTo>
                    <a:lnTo>
                      <a:pt x="2656" y="3142"/>
                    </a:lnTo>
                    <a:lnTo>
                      <a:pt x="2656" y="3151"/>
                    </a:lnTo>
                    <a:lnTo>
                      <a:pt x="2656" y="3151"/>
                    </a:lnTo>
                    <a:lnTo>
                      <a:pt x="2665" y="3169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709" y="3178"/>
                    </a:lnTo>
                    <a:lnTo>
                      <a:pt x="2744" y="3195"/>
                    </a:lnTo>
                    <a:lnTo>
                      <a:pt x="2744" y="3195"/>
                    </a:lnTo>
                    <a:lnTo>
                      <a:pt x="2762" y="3213"/>
                    </a:lnTo>
                    <a:lnTo>
                      <a:pt x="2779" y="3213"/>
                    </a:lnTo>
                    <a:lnTo>
                      <a:pt x="2797" y="3213"/>
                    </a:lnTo>
                    <a:lnTo>
                      <a:pt x="2797" y="3213"/>
                    </a:lnTo>
                    <a:lnTo>
                      <a:pt x="2815" y="3231"/>
                    </a:lnTo>
                    <a:lnTo>
                      <a:pt x="2832" y="3257"/>
                    </a:lnTo>
                    <a:lnTo>
                      <a:pt x="2832" y="3257"/>
                    </a:lnTo>
                    <a:lnTo>
                      <a:pt x="2841" y="3275"/>
                    </a:lnTo>
                    <a:lnTo>
                      <a:pt x="2841" y="3275"/>
                    </a:lnTo>
                    <a:lnTo>
                      <a:pt x="2850" y="3301"/>
                    </a:lnTo>
                    <a:lnTo>
                      <a:pt x="2850" y="3301"/>
                    </a:lnTo>
                    <a:lnTo>
                      <a:pt x="2868" y="3301"/>
                    </a:lnTo>
                    <a:lnTo>
                      <a:pt x="2991" y="3292"/>
                    </a:lnTo>
                    <a:lnTo>
                      <a:pt x="2991" y="3292"/>
                    </a:lnTo>
                    <a:lnTo>
                      <a:pt x="3053" y="3319"/>
                    </a:lnTo>
                    <a:lnTo>
                      <a:pt x="3053" y="3319"/>
                    </a:lnTo>
                    <a:lnTo>
                      <a:pt x="3159" y="3354"/>
                    </a:lnTo>
                    <a:lnTo>
                      <a:pt x="3159" y="3354"/>
                    </a:lnTo>
                    <a:lnTo>
                      <a:pt x="3194" y="3372"/>
                    </a:lnTo>
                    <a:lnTo>
                      <a:pt x="3194" y="3372"/>
                    </a:lnTo>
                    <a:lnTo>
                      <a:pt x="3203" y="3372"/>
                    </a:lnTo>
                    <a:lnTo>
                      <a:pt x="3353" y="3372"/>
                    </a:lnTo>
                    <a:lnTo>
                      <a:pt x="3353" y="3372"/>
                    </a:lnTo>
                    <a:lnTo>
                      <a:pt x="3370" y="3363"/>
                    </a:lnTo>
                    <a:lnTo>
                      <a:pt x="3388" y="3345"/>
                    </a:lnTo>
                    <a:lnTo>
                      <a:pt x="3459" y="3345"/>
                    </a:lnTo>
                    <a:lnTo>
                      <a:pt x="3512" y="3398"/>
                    </a:lnTo>
                    <a:lnTo>
                      <a:pt x="3512" y="3398"/>
                    </a:lnTo>
                    <a:lnTo>
                      <a:pt x="3529" y="3407"/>
                    </a:lnTo>
                    <a:lnTo>
                      <a:pt x="3529" y="3407"/>
                    </a:lnTo>
                    <a:lnTo>
                      <a:pt x="3547" y="3425"/>
                    </a:lnTo>
                    <a:lnTo>
                      <a:pt x="3547" y="3425"/>
                    </a:lnTo>
                    <a:lnTo>
                      <a:pt x="3547" y="3451"/>
                    </a:lnTo>
                    <a:lnTo>
                      <a:pt x="3565" y="3469"/>
                    </a:lnTo>
                    <a:lnTo>
                      <a:pt x="3565" y="3469"/>
                    </a:lnTo>
                    <a:lnTo>
                      <a:pt x="3582" y="3478"/>
                    </a:lnTo>
                    <a:lnTo>
                      <a:pt x="3582" y="3478"/>
                    </a:lnTo>
                    <a:lnTo>
                      <a:pt x="3591" y="3487"/>
                    </a:lnTo>
                    <a:lnTo>
                      <a:pt x="3591" y="3487"/>
                    </a:lnTo>
                    <a:lnTo>
                      <a:pt x="3617" y="3495"/>
                    </a:lnTo>
                    <a:lnTo>
                      <a:pt x="3617" y="3495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35" y="3513"/>
                    </a:lnTo>
                    <a:lnTo>
                      <a:pt x="3662" y="3504"/>
                    </a:lnTo>
                    <a:lnTo>
                      <a:pt x="3662" y="3504"/>
                    </a:lnTo>
                    <a:lnTo>
                      <a:pt x="3670" y="3487"/>
                    </a:lnTo>
                    <a:lnTo>
                      <a:pt x="3670" y="3487"/>
                    </a:lnTo>
                    <a:lnTo>
                      <a:pt x="3688" y="3460"/>
                    </a:lnTo>
                    <a:lnTo>
                      <a:pt x="3688" y="3460"/>
                    </a:lnTo>
                    <a:lnTo>
                      <a:pt x="3732" y="3478"/>
                    </a:lnTo>
                    <a:lnTo>
                      <a:pt x="3759" y="3487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531"/>
                    </a:lnTo>
                    <a:lnTo>
                      <a:pt x="3794" y="3548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92"/>
                    </a:lnTo>
                    <a:lnTo>
                      <a:pt x="3829" y="3592"/>
                    </a:lnTo>
                    <a:lnTo>
                      <a:pt x="3838" y="3610"/>
                    </a:lnTo>
                    <a:lnTo>
                      <a:pt x="3838" y="3610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56" y="3654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82" y="3672"/>
                    </a:lnTo>
                    <a:lnTo>
                      <a:pt x="3882" y="3672"/>
                    </a:lnTo>
                    <a:lnTo>
                      <a:pt x="3891" y="3672"/>
                    </a:lnTo>
                    <a:lnTo>
                      <a:pt x="3900" y="3672"/>
                    </a:lnTo>
                    <a:lnTo>
                      <a:pt x="3900" y="3672"/>
                    </a:lnTo>
                    <a:lnTo>
                      <a:pt x="3944" y="3690"/>
                    </a:lnTo>
                    <a:lnTo>
                      <a:pt x="3944" y="3690"/>
                    </a:lnTo>
                    <a:lnTo>
                      <a:pt x="3962" y="3690"/>
                    </a:lnTo>
                    <a:lnTo>
                      <a:pt x="3979" y="3690"/>
                    </a:lnTo>
                    <a:lnTo>
                      <a:pt x="3988" y="3681"/>
                    </a:lnTo>
                    <a:lnTo>
                      <a:pt x="3988" y="3681"/>
                    </a:lnTo>
                    <a:lnTo>
                      <a:pt x="3988" y="3663"/>
                    </a:lnTo>
                    <a:lnTo>
                      <a:pt x="3988" y="3654"/>
                    </a:lnTo>
                    <a:lnTo>
                      <a:pt x="3988" y="3654"/>
                    </a:lnTo>
                    <a:lnTo>
                      <a:pt x="3970" y="3628"/>
                    </a:lnTo>
                    <a:lnTo>
                      <a:pt x="3970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70" y="3619"/>
                    </a:lnTo>
                    <a:lnTo>
                      <a:pt x="3970" y="3619"/>
                    </a:lnTo>
                    <a:lnTo>
                      <a:pt x="3988" y="3601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88" y="3566"/>
                    </a:lnTo>
                    <a:lnTo>
                      <a:pt x="3988" y="3566"/>
                    </a:lnTo>
                    <a:lnTo>
                      <a:pt x="4023" y="3548"/>
                    </a:lnTo>
                    <a:lnTo>
                      <a:pt x="4023" y="3531"/>
                    </a:lnTo>
                    <a:lnTo>
                      <a:pt x="4023" y="3531"/>
                    </a:lnTo>
                    <a:lnTo>
                      <a:pt x="4032" y="3531"/>
                    </a:lnTo>
                    <a:lnTo>
                      <a:pt x="4050" y="3531"/>
                    </a:lnTo>
                    <a:lnTo>
                      <a:pt x="4050" y="3531"/>
                    </a:lnTo>
                    <a:lnTo>
                      <a:pt x="4067" y="3522"/>
                    </a:lnTo>
                    <a:lnTo>
                      <a:pt x="4085" y="3513"/>
                    </a:lnTo>
                    <a:lnTo>
                      <a:pt x="4103" y="3495"/>
                    </a:lnTo>
                    <a:lnTo>
                      <a:pt x="4112" y="3478"/>
                    </a:lnTo>
                    <a:lnTo>
                      <a:pt x="4112" y="3478"/>
                    </a:lnTo>
                    <a:lnTo>
                      <a:pt x="4129" y="3478"/>
                    </a:lnTo>
                    <a:lnTo>
                      <a:pt x="4129" y="3478"/>
                    </a:lnTo>
                    <a:lnTo>
                      <a:pt x="4147" y="3469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82" y="3460"/>
                    </a:lnTo>
                    <a:lnTo>
                      <a:pt x="4182" y="3460"/>
                    </a:lnTo>
                    <a:lnTo>
                      <a:pt x="4200" y="3451"/>
                    </a:lnTo>
                    <a:lnTo>
                      <a:pt x="4200" y="3451"/>
                    </a:lnTo>
                    <a:lnTo>
                      <a:pt x="4209" y="3460"/>
                    </a:lnTo>
                    <a:lnTo>
                      <a:pt x="4209" y="3460"/>
                    </a:lnTo>
                    <a:lnTo>
                      <a:pt x="4226" y="3469"/>
                    </a:lnTo>
                    <a:lnTo>
                      <a:pt x="4244" y="3478"/>
                    </a:lnTo>
                    <a:lnTo>
                      <a:pt x="4244" y="3478"/>
                    </a:lnTo>
                    <a:lnTo>
                      <a:pt x="4262" y="3469"/>
                    </a:lnTo>
                    <a:lnTo>
                      <a:pt x="4270" y="3460"/>
                    </a:lnTo>
                    <a:lnTo>
                      <a:pt x="4270" y="3460"/>
                    </a:lnTo>
                    <a:lnTo>
                      <a:pt x="4288" y="3478"/>
                    </a:lnTo>
                    <a:lnTo>
                      <a:pt x="4288" y="3478"/>
                    </a:lnTo>
                    <a:lnTo>
                      <a:pt x="4306" y="3495"/>
                    </a:lnTo>
                    <a:lnTo>
                      <a:pt x="4323" y="3495"/>
                    </a:lnTo>
                    <a:lnTo>
                      <a:pt x="4350" y="3495"/>
                    </a:lnTo>
                    <a:lnTo>
                      <a:pt x="4350" y="3495"/>
                    </a:lnTo>
                    <a:lnTo>
                      <a:pt x="4367" y="3495"/>
                    </a:lnTo>
                    <a:lnTo>
                      <a:pt x="4376" y="3478"/>
                    </a:lnTo>
                    <a:lnTo>
                      <a:pt x="4376" y="3478"/>
                    </a:lnTo>
                    <a:lnTo>
                      <a:pt x="4394" y="3487"/>
                    </a:lnTo>
                    <a:lnTo>
                      <a:pt x="4412" y="3478"/>
                    </a:lnTo>
                    <a:lnTo>
                      <a:pt x="4412" y="3478"/>
                    </a:lnTo>
                    <a:lnTo>
                      <a:pt x="4420" y="3469"/>
                    </a:lnTo>
                    <a:lnTo>
                      <a:pt x="4420" y="3451"/>
                    </a:lnTo>
                    <a:lnTo>
                      <a:pt x="4420" y="3451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34"/>
                    </a:lnTo>
                    <a:lnTo>
                      <a:pt x="4420" y="3434"/>
                    </a:lnTo>
                    <a:lnTo>
                      <a:pt x="4438" y="3425"/>
                    </a:lnTo>
                    <a:lnTo>
                      <a:pt x="4473" y="3425"/>
                    </a:lnTo>
                    <a:lnTo>
                      <a:pt x="4473" y="3425"/>
                    </a:lnTo>
                    <a:lnTo>
                      <a:pt x="4491" y="3425"/>
                    </a:lnTo>
                    <a:lnTo>
                      <a:pt x="4491" y="3416"/>
                    </a:lnTo>
                    <a:lnTo>
                      <a:pt x="4491" y="3416"/>
                    </a:lnTo>
                    <a:lnTo>
                      <a:pt x="4500" y="3434"/>
                    </a:lnTo>
                    <a:lnTo>
                      <a:pt x="4517" y="3434"/>
                    </a:lnTo>
                    <a:lnTo>
                      <a:pt x="4517" y="3434"/>
                    </a:lnTo>
                    <a:lnTo>
                      <a:pt x="4535" y="3434"/>
                    </a:lnTo>
                    <a:lnTo>
                      <a:pt x="4535" y="3434"/>
                    </a:lnTo>
                    <a:lnTo>
                      <a:pt x="4553" y="3434"/>
                    </a:lnTo>
                    <a:lnTo>
                      <a:pt x="4553" y="3434"/>
                    </a:lnTo>
                    <a:lnTo>
                      <a:pt x="4579" y="3425"/>
                    </a:lnTo>
                    <a:lnTo>
                      <a:pt x="4579" y="3425"/>
                    </a:lnTo>
                    <a:lnTo>
                      <a:pt x="4606" y="3434"/>
                    </a:lnTo>
                    <a:lnTo>
                      <a:pt x="4614" y="3442"/>
                    </a:lnTo>
                    <a:lnTo>
                      <a:pt x="4614" y="3442"/>
                    </a:lnTo>
                    <a:lnTo>
                      <a:pt x="4623" y="3460"/>
                    </a:lnTo>
                    <a:lnTo>
                      <a:pt x="4641" y="3469"/>
                    </a:lnTo>
                    <a:lnTo>
                      <a:pt x="4641" y="3469"/>
                    </a:lnTo>
                    <a:lnTo>
                      <a:pt x="4659" y="3469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94" y="3451"/>
                    </a:lnTo>
                    <a:lnTo>
                      <a:pt x="4694" y="3451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38" y="3469"/>
                    </a:lnTo>
                    <a:lnTo>
                      <a:pt x="4738" y="3469"/>
                    </a:lnTo>
                    <a:lnTo>
                      <a:pt x="4773" y="3504"/>
                    </a:lnTo>
                    <a:lnTo>
                      <a:pt x="4773" y="3504"/>
                    </a:lnTo>
                    <a:lnTo>
                      <a:pt x="4773" y="3513"/>
                    </a:lnTo>
                    <a:lnTo>
                      <a:pt x="4773" y="3522"/>
                    </a:lnTo>
                    <a:lnTo>
                      <a:pt x="4773" y="3522"/>
                    </a:lnTo>
                    <a:lnTo>
                      <a:pt x="4764" y="3540"/>
                    </a:lnTo>
                    <a:lnTo>
                      <a:pt x="4764" y="3548"/>
                    </a:lnTo>
                    <a:lnTo>
                      <a:pt x="4764" y="3548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73" y="3584"/>
                    </a:lnTo>
                    <a:lnTo>
                      <a:pt x="4773" y="3584"/>
                    </a:lnTo>
                    <a:lnTo>
                      <a:pt x="4773" y="3601"/>
                    </a:lnTo>
                    <a:lnTo>
                      <a:pt x="4791" y="3619"/>
                    </a:lnTo>
                    <a:lnTo>
                      <a:pt x="4791" y="3619"/>
                    </a:lnTo>
                    <a:lnTo>
                      <a:pt x="4800" y="3628"/>
                    </a:lnTo>
                    <a:lnTo>
                      <a:pt x="4800" y="3637"/>
                    </a:lnTo>
                    <a:lnTo>
                      <a:pt x="4800" y="3654"/>
                    </a:lnTo>
                    <a:lnTo>
                      <a:pt x="4800" y="3654"/>
                    </a:lnTo>
                    <a:lnTo>
                      <a:pt x="4809" y="3672"/>
                    </a:lnTo>
                    <a:lnTo>
                      <a:pt x="4826" y="3681"/>
                    </a:lnTo>
                    <a:lnTo>
                      <a:pt x="4826" y="3681"/>
                    </a:lnTo>
                    <a:lnTo>
                      <a:pt x="4835" y="3690"/>
                    </a:lnTo>
                    <a:lnTo>
                      <a:pt x="4844" y="3707"/>
                    </a:lnTo>
                    <a:lnTo>
                      <a:pt x="4844" y="3707"/>
                    </a:lnTo>
                    <a:lnTo>
                      <a:pt x="4853" y="3725"/>
                    </a:lnTo>
                    <a:lnTo>
                      <a:pt x="4853" y="3725"/>
                    </a:lnTo>
                    <a:lnTo>
                      <a:pt x="4870" y="3743"/>
                    </a:lnTo>
                    <a:lnTo>
                      <a:pt x="4888" y="3743"/>
                    </a:lnTo>
                    <a:lnTo>
                      <a:pt x="4897" y="3743"/>
                    </a:lnTo>
                    <a:lnTo>
                      <a:pt x="4897" y="3743"/>
                    </a:lnTo>
                    <a:lnTo>
                      <a:pt x="4914" y="3734"/>
                    </a:lnTo>
                    <a:lnTo>
                      <a:pt x="4914" y="3734"/>
                    </a:lnTo>
                    <a:lnTo>
                      <a:pt x="4923" y="3716"/>
                    </a:lnTo>
                    <a:lnTo>
                      <a:pt x="4923" y="3716"/>
                    </a:lnTo>
                    <a:lnTo>
                      <a:pt x="4932" y="3690"/>
                    </a:lnTo>
                    <a:lnTo>
                      <a:pt x="4932" y="3690"/>
                    </a:lnTo>
                    <a:lnTo>
                      <a:pt x="4941" y="3672"/>
                    </a:lnTo>
                    <a:lnTo>
                      <a:pt x="4950" y="3654"/>
                    </a:lnTo>
                    <a:lnTo>
                      <a:pt x="4950" y="3654"/>
                    </a:lnTo>
                    <a:lnTo>
                      <a:pt x="4941" y="3592"/>
                    </a:lnTo>
                    <a:lnTo>
                      <a:pt x="4923" y="3557"/>
                    </a:lnTo>
                    <a:lnTo>
                      <a:pt x="4914" y="3531"/>
                    </a:lnTo>
                    <a:lnTo>
                      <a:pt x="4914" y="3531"/>
                    </a:lnTo>
                    <a:lnTo>
                      <a:pt x="4906" y="3522"/>
                    </a:lnTo>
                    <a:lnTo>
                      <a:pt x="4906" y="3522"/>
                    </a:lnTo>
                    <a:lnTo>
                      <a:pt x="4906" y="3487"/>
                    </a:lnTo>
                    <a:lnTo>
                      <a:pt x="4906" y="3487"/>
                    </a:lnTo>
                    <a:lnTo>
                      <a:pt x="4897" y="3478"/>
                    </a:lnTo>
                    <a:lnTo>
                      <a:pt x="4897" y="3478"/>
                    </a:lnTo>
                    <a:lnTo>
                      <a:pt x="4879" y="3442"/>
                    </a:lnTo>
                    <a:lnTo>
                      <a:pt x="4870" y="3389"/>
                    </a:lnTo>
                    <a:lnTo>
                      <a:pt x="4870" y="3389"/>
                    </a:lnTo>
                    <a:lnTo>
                      <a:pt x="4879" y="3363"/>
                    </a:lnTo>
                    <a:lnTo>
                      <a:pt x="4888" y="3336"/>
                    </a:lnTo>
                    <a:lnTo>
                      <a:pt x="4932" y="3284"/>
                    </a:lnTo>
                    <a:lnTo>
                      <a:pt x="4932" y="3284"/>
                    </a:lnTo>
                    <a:lnTo>
                      <a:pt x="4941" y="3284"/>
                    </a:lnTo>
                    <a:lnTo>
                      <a:pt x="4941" y="3284"/>
                    </a:lnTo>
                    <a:lnTo>
                      <a:pt x="4950" y="3284"/>
                    </a:lnTo>
                    <a:lnTo>
                      <a:pt x="4950" y="3284"/>
                    </a:lnTo>
                    <a:lnTo>
                      <a:pt x="4967" y="3275"/>
                    </a:lnTo>
                    <a:lnTo>
                      <a:pt x="4985" y="3248"/>
                    </a:lnTo>
                    <a:lnTo>
                      <a:pt x="4985" y="3248"/>
                    </a:lnTo>
                    <a:lnTo>
                      <a:pt x="5003" y="3231"/>
                    </a:lnTo>
                    <a:lnTo>
                      <a:pt x="5012" y="3222"/>
                    </a:lnTo>
                    <a:lnTo>
                      <a:pt x="5029" y="3222"/>
                    </a:lnTo>
                    <a:lnTo>
                      <a:pt x="5029" y="3222"/>
                    </a:lnTo>
                    <a:lnTo>
                      <a:pt x="5038" y="3222"/>
                    </a:lnTo>
                    <a:lnTo>
                      <a:pt x="5056" y="3213"/>
                    </a:lnTo>
                    <a:lnTo>
                      <a:pt x="5064" y="3195"/>
                    </a:lnTo>
                    <a:lnTo>
                      <a:pt x="5064" y="3195"/>
                    </a:lnTo>
                    <a:lnTo>
                      <a:pt x="5073" y="3178"/>
                    </a:lnTo>
                    <a:lnTo>
                      <a:pt x="5109" y="3169"/>
                    </a:lnTo>
                    <a:lnTo>
                      <a:pt x="5117" y="3169"/>
                    </a:lnTo>
                    <a:lnTo>
                      <a:pt x="5117" y="3169"/>
                    </a:lnTo>
                    <a:lnTo>
                      <a:pt x="5135" y="3160"/>
                    </a:lnTo>
                    <a:lnTo>
                      <a:pt x="5144" y="3142"/>
                    </a:lnTo>
                    <a:lnTo>
                      <a:pt x="5144" y="3142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53" y="3125"/>
                    </a:lnTo>
                    <a:lnTo>
                      <a:pt x="5170" y="3116"/>
                    </a:lnTo>
                    <a:lnTo>
                      <a:pt x="5170" y="3116"/>
                    </a:lnTo>
                    <a:lnTo>
                      <a:pt x="5179" y="3107"/>
                    </a:lnTo>
                    <a:lnTo>
                      <a:pt x="5179" y="3107"/>
                    </a:lnTo>
                    <a:lnTo>
                      <a:pt x="5188" y="3107"/>
                    </a:lnTo>
                    <a:lnTo>
                      <a:pt x="5188" y="3107"/>
                    </a:lnTo>
                    <a:lnTo>
                      <a:pt x="5197" y="3089"/>
                    </a:lnTo>
                    <a:lnTo>
                      <a:pt x="5197" y="3072"/>
                    </a:lnTo>
                    <a:lnTo>
                      <a:pt x="5197" y="3072"/>
                    </a:lnTo>
                    <a:lnTo>
                      <a:pt x="5197" y="3063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88" y="3036"/>
                    </a:lnTo>
                    <a:lnTo>
                      <a:pt x="5179" y="3019"/>
                    </a:lnTo>
                    <a:lnTo>
                      <a:pt x="5179" y="3019"/>
                    </a:lnTo>
                    <a:lnTo>
                      <a:pt x="5170" y="3010"/>
                    </a:lnTo>
                    <a:lnTo>
                      <a:pt x="5153" y="3001"/>
                    </a:lnTo>
                    <a:lnTo>
                      <a:pt x="5153" y="3001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62" y="2975"/>
                    </a:lnTo>
                    <a:lnTo>
                      <a:pt x="5162" y="2975"/>
                    </a:lnTo>
                    <a:lnTo>
                      <a:pt x="5162" y="2983"/>
                    </a:lnTo>
                    <a:lnTo>
                      <a:pt x="5162" y="2983"/>
                    </a:lnTo>
                    <a:lnTo>
                      <a:pt x="5179" y="2983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206" y="2966"/>
                    </a:lnTo>
                    <a:lnTo>
                      <a:pt x="5206" y="2966"/>
                    </a:lnTo>
                    <a:lnTo>
                      <a:pt x="5214" y="2922"/>
                    </a:lnTo>
                    <a:lnTo>
                      <a:pt x="5223" y="2895"/>
                    </a:lnTo>
                    <a:lnTo>
                      <a:pt x="5223" y="2895"/>
                    </a:lnTo>
                    <a:lnTo>
                      <a:pt x="5232" y="2886"/>
                    </a:lnTo>
                    <a:lnTo>
                      <a:pt x="5241" y="2877"/>
                    </a:lnTo>
                    <a:lnTo>
                      <a:pt x="5241" y="2877"/>
                    </a:lnTo>
                    <a:lnTo>
                      <a:pt x="5241" y="2869"/>
                    </a:lnTo>
                    <a:lnTo>
                      <a:pt x="5241" y="2869"/>
                    </a:lnTo>
                    <a:lnTo>
                      <a:pt x="5267" y="2851"/>
                    </a:lnTo>
                    <a:lnTo>
                      <a:pt x="5276" y="2833"/>
                    </a:lnTo>
                    <a:lnTo>
                      <a:pt x="5294" y="2798"/>
                    </a:lnTo>
                    <a:lnTo>
                      <a:pt x="5294" y="2798"/>
                    </a:lnTo>
                    <a:lnTo>
                      <a:pt x="5285" y="2789"/>
                    </a:lnTo>
                    <a:lnTo>
                      <a:pt x="5285" y="2789"/>
                    </a:lnTo>
                    <a:lnTo>
                      <a:pt x="5294" y="2789"/>
                    </a:lnTo>
                    <a:lnTo>
                      <a:pt x="5303" y="2789"/>
                    </a:lnTo>
                    <a:lnTo>
                      <a:pt x="5303" y="2789"/>
                    </a:lnTo>
                    <a:lnTo>
                      <a:pt x="5312" y="2789"/>
                    </a:lnTo>
                    <a:lnTo>
                      <a:pt x="5312" y="2789"/>
                    </a:lnTo>
                    <a:lnTo>
                      <a:pt x="5338" y="2789"/>
                    </a:lnTo>
                    <a:lnTo>
                      <a:pt x="5338" y="2789"/>
                    </a:lnTo>
                    <a:lnTo>
                      <a:pt x="5356" y="2780"/>
                    </a:lnTo>
                    <a:lnTo>
                      <a:pt x="5364" y="2772"/>
                    </a:lnTo>
                    <a:lnTo>
                      <a:pt x="5364" y="2772"/>
                    </a:lnTo>
                    <a:lnTo>
                      <a:pt x="5373" y="2763"/>
                    </a:lnTo>
                    <a:lnTo>
                      <a:pt x="5373" y="2745"/>
                    </a:lnTo>
                    <a:lnTo>
                      <a:pt x="5373" y="2745"/>
                    </a:lnTo>
                    <a:lnTo>
                      <a:pt x="5373" y="2736"/>
                    </a:lnTo>
                    <a:lnTo>
                      <a:pt x="5373" y="2736"/>
                    </a:lnTo>
                    <a:lnTo>
                      <a:pt x="5391" y="2736"/>
                    </a:lnTo>
                    <a:lnTo>
                      <a:pt x="5391" y="2736"/>
                    </a:lnTo>
                    <a:lnTo>
                      <a:pt x="5409" y="2736"/>
                    </a:lnTo>
                    <a:lnTo>
                      <a:pt x="5417" y="2727"/>
                    </a:lnTo>
                    <a:lnTo>
                      <a:pt x="5417" y="2727"/>
                    </a:lnTo>
                    <a:lnTo>
                      <a:pt x="5444" y="2727"/>
                    </a:lnTo>
                    <a:lnTo>
                      <a:pt x="5461" y="2719"/>
                    </a:lnTo>
                    <a:lnTo>
                      <a:pt x="5461" y="2719"/>
                    </a:lnTo>
                    <a:lnTo>
                      <a:pt x="5479" y="2710"/>
                    </a:lnTo>
                    <a:lnTo>
                      <a:pt x="5479" y="2701"/>
                    </a:lnTo>
                    <a:lnTo>
                      <a:pt x="5479" y="2692"/>
                    </a:lnTo>
                    <a:lnTo>
                      <a:pt x="5479" y="2692"/>
                    </a:lnTo>
                    <a:lnTo>
                      <a:pt x="5479" y="2666"/>
                    </a:lnTo>
                    <a:lnTo>
                      <a:pt x="5461" y="2657"/>
                    </a:lnTo>
                    <a:lnTo>
                      <a:pt x="5461" y="2657"/>
                    </a:lnTo>
                    <a:lnTo>
                      <a:pt x="5470" y="2630"/>
                    </a:lnTo>
                    <a:lnTo>
                      <a:pt x="5470" y="2630"/>
                    </a:lnTo>
                    <a:lnTo>
                      <a:pt x="5470" y="2621"/>
                    </a:lnTo>
                    <a:lnTo>
                      <a:pt x="5470" y="2621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506" y="2586"/>
                    </a:lnTo>
                    <a:lnTo>
                      <a:pt x="5514" y="2577"/>
                    </a:lnTo>
                    <a:lnTo>
                      <a:pt x="5514" y="2577"/>
                    </a:lnTo>
                    <a:lnTo>
                      <a:pt x="5523" y="2577"/>
                    </a:lnTo>
                    <a:lnTo>
                      <a:pt x="5523" y="2577"/>
                    </a:lnTo>
                    <a:lnTo>
                      <a:pt x="5541" y="2568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85" y="2533"/>
                    </a:lnTo>
                    <a:lnTo>
                      <a:pt x="5585" y="2533"/>
                    </a:lnTo>
                    <a:lnTo>
                      <a:pt x="5594" y="2542"/>
                    </a:lnTo>
                    <a:lnTo>
                      <a:pt x="5611" y="2542"/>
                    </a:lnTo>
                    <a:lnTo>
                      <a:pt x="5611" y="2542"/>
                    </a:lnTo>
                    <a:lnTo>
                      <a:pt x="5620" y="2542"/>
                    </a:lnTo>
                    <a:lnTo>
                      <a:pt x="5638" y="2533"/>
                    </a:lnTo>
                    <a:lnTo>
                      <a:pt x="5638" y="2533"/>
                    </a:lnTo>
                    <a:lnTo>
                      <a:pt x="5656" y="2524"/>
                    </a:lnTo>
                    <a:lnTo>
                      <a:pt x="5656" y="2524"/>
                    </a:lnTo>
                    <a:lnTo>
                      <a:pt x="5673" y="2507"/>
                    </a:lnTo>
                    <a:lnTo>
                      <a:pt x="5673" y="2507"/>
                    </a:lnTo>
                    <a:lnTo>
                      <a:pt x="5682" y="2507"/>
                    </a:lnTo>
                    <a:lnTo>
                      <a:pt x="5682" y="2507"/>
                    </a:lnTo>
                    <a:lnTo>
                      <a:pt x="5691" y="2498"/>
                    </a:lnTo>
                    <a:lnTo>
                      <a:pt x="5691" y="2498"/>
                    </a:lnTo>
                    <a:lnTo>
                      <a:pt x="5717" y="2489"/>
                    </a:lnTo>
                    <a:lnTo>
                      <a:pt x="5726" y="2480"/>
                    </a:lnTo>
                    <a:lnTo>
                      <a:pt x="5726" y="2480"/>
                    </a:lnTo>
                    <a:lnTo>
                      <a:pt x="5744" y="2480"/>
                    </a:lnTo>
                    <a:lnTo>
                      <a:pt x="5744" y="2480"/>
                    </a:lnTo>
                    <a:lnTo>
                      <a:pt x="5726" y="2498"/>
                    </a:lnTo>
                    <a:lnTo>
                      <a:pt x="5726" y="2498"/>
                    </a:lnTo>
                    <a:lnTo>
                      <a:pt x="5700" y="2524"/>
                    </a:lnTo>
                    <a:lnTo>
                      <a:pt x="5700" y="2551"/>
                    </a:lnTo>
                    <a:lnTo>
                      <a:pt x="5700" y="2551"/>
                    </a:lnTo>
                    <a:lnTo>
                      <a:pt x="5709" y="2568"/>
                    </a:lnTo>
                    <a:lnTo>
                      <a:pt x="5717" y="2577"/>
                    </a:lnTo>
                    <a:lnTo>
                      <a:pt x="5717" y="2577"/>
                    </a:lnTo>
                    <a:lnTo>
                      <a:pt x="5735" y="2595"/>
                    </a:lnTo>
                    <a:lnTo>
                      <a:pt x="5761" y="2595"/>
                    </a:lnTo>
                    <a:lnTo>
                      <a:pt x="5788" y="2586"/>
                    </a:lnTo>
                    <a:lnTo>
                      <a:pt x="5814" y="2568"/>
                    </a:lnTo>
                    <a:lnTo>
                      <a:pt x="5814" y="2568"/>
                    </a:lnTo>
                    <a:lnTo>
                      <a:pt x="5832" y="2551"/>
                    </a:lnTo>
                    <a:lnTo>
                      <a:pt x="5841" y="2533"/>
                    </a:lnTo>
                    <a:lnTo>
                      <a:pt x="5841" y="2533"/>
                    </a:lnTo>
                    <a:lnTo>
                      <a:pt x="5850" y="2524"/>
                    </a:lnTo>
                    <a:lnTo>
                      <a:pt x="5859" y="2524"/>
                    </a:lnTo>
                    <a:lnTo>
                      <a:pt x="5859" y="2524"/>
                    </a:lnTo>
                    <a:lnTo>
                      <a:pt x="5911" y="2516"/>
                    </a:lnTo>
                    <a:lnTo>
                      <a:pt x="5991" y="2489"/>
                    </a:lnTo>
                    <a:lnTo>
                      <a:pt x="5991" y="2489"/>
                    </a:lnTo>
                    <a:lnTo>
                      <a:pt x="6009" y="2489"/>
                    </a:lnTo>
                    <a:lnTo>
                      <a:pt x="6017" y="2471"/>
                    </a:lnTo>
                    <a:lnTo>
                      <a:pt x="6017" y="2471"/>
                    </a:lnTo>
                    <a:lnTo>
                      <a:pt x="6017" y="2454"/>
                    </a:lnTo>
                    <a:lnTo>
                      <a:pt x="6017" y="2454"/>
                    </a:lnTo>
                    <a:lnTo>
                      <a:pt x="6026" y="2454"/>
                    </a:lnTo>
                    <a:lnTo>
                      <a:pt x="6026" y="2454"/>
                    </a:lnTo>
                    <a:lnTo>
                      <a:pt x="6053" y="2445"/>
                    </a:lnTo>
                    <a:lnTo>
                      <a:pt x="6079" y="2436"/>
                    </a:lnTo>
                    <a:lnTo>
                      <a:pt x="6079" y="2436"/>
                    </a:lnTo>
                    <a:lnTo>
                      <a:pt x="6097" y="2418"/>
                    </a:lnTo>
                    <a:lnTo>
                      <a:pt x="6097" y="2401"/>
                    </a:lnTo>
                    <a:lnTo>
                      <a:pt x="6097" y="2401"/>
                    </a:lnTo>
                    <a:lnTo>
                      <a:pt x="6079" y="2392"/>
                    </a:lnTo>
                    <a:lnTo>
                      <a:pt x="6061" y="2383"/>
                    </a:lnTo>
                    <a:lnTo>
                      <a:pt x="6061" y="2383"/>
                    </a:lnTo>
                    <a:lnTo>
                      <a:pt x="6070" y="2374"/>
                    </a:lnTo>
                    <a:lnTo>
                      <a:pt x="6070" y="2374"/>
                    </a:lnTo>
                    <a:lnTo>
                      <a:pt x="6070" y="2365"/>
                    </a:lnTo>
                    <a:lnTo>
                      <a:pt x="6070" y="2365"/>
                    </a:lnTo>
                    <a:lnTo>
                      <a:pt x="6061" y="2348"/>
                    </a:lnTo>
                    <a:lnTo>
                      <a:pt x="6061" y="2348"/>
                    </a:lnTo>
                    <a:lnTo>
                      <a:pt x="6044" y="2339"/>
                    </a:lnTo>
                    <a:lnTo>
                      <a:pt x="6044" y="2339"/>
                    </a:lnTo>
                    <a:lnTo>
                      <a:pt x="6017" y="2357"/>
                    </a:lnTo>
                    <a:lnTo>
                      <a:pt x="6000" y="2365"/>
                    </a:lnTo>
                    <a:lnTo>
                      <a:pt x="5991" y="2383"/>
                    </a:lnTo>
                    <a:lnTo>
                      <a:pt x="5991" y="2383"/>
                    </a:lnTo>
                    <a:lnTo>
                      <a:pt x="5982" y="2392"/>
                    </a:lnTo>
                    <a:lnTo>
                      <a:pt x="5982" y="2392"/>
                    </a:lnTo>
                    <a:lnTo>
                      <a:pt x="5973" y="2401"/>
                    </a:lnTo>
                    <a:lnTo>
                      <a:pt x="5964" y="2418"/>
                    </a:lnTo>
                    <a:lnTo>
                      <a:pt x="5964" y="2418"/>
                    </a:lnTo>
                    <a:lnTo>
                      <a:pt x="5947" y="2418"/>
                    </a:lnTo>
                    <a:lnTo>
                      <a:pt x="5947" y="2418"/>
                    </a:lnTo>
                    <a:lnTo>
                      <a:pt x="5911" y="2418"/>
                    </a:lnTo>
                    <a:lnTo>
                      <a:pt x="5876" y="2410"/>
                    </a:lnTo>
                    <a:lnTo>
                      <a:pt x="5876" y="2410"/>
                    </a:lnTo>
                    <a:lnTo>
                      <a:pt x="5859" y="2392"/>
                    </a:lnTo>
                    <a:lnTo>
                      <a:pt x="5841" y="2383"/>
                    </a:lnTo>
                    <a:lnTo>
                      <a:pt x="5841" y="2383"/>
                    </a:lnTo>
                    <a:lnTo>
                      <a:pt x="5814" y="2374"/>
                    </a:lnTo>
                    <a:lnTo>
                      <a:pt x="5814" y="2374"/>
                    </a:lnTo>
                    <a:lnTo>
                      <a:pt x="5814" y="2357"/>
                    </a:lnTo>
                    <a:lnTo>
                      <a:pt x="5806" y="2348"/>
                    </a:lnTo>
                    <a:lnTo>
                      <a:pt x="5806" y="2348"/>
                    </a:lnTo>
                    <a:lnTo>
                      <a:pt x="5806" y="2339"/>
                    </a:lnTo>
                    <a:lnTo>
                      <a:pt x="5806" y="2339"/>
                    </a:lnTo>
                    <a:lnTo>
                      <a:pt x="5806" y="2330"/>
                    </a:lnTo>
                    <a:lnTo>
                      <a:pt x="5806" y="2330"/>
                    </a:lnTo>
                    <a:lnTo>
                      <a:pt x="5814" y="2312"/>
                    </a:lnTo>
                    <a:lnTo>
                      <a:pt x="5814" y="2304"/>
                    </a:lnTo>
                    <a:lnTo>
                      <a:pt x="5814" y="2286"/>
                    </a:lnTo>
                    <a:lnTo>
                      <a:pt x="5814" y="2286"/>
                    </a:lnTo>
                    <a:lnTo>
                      <a:pt x="5806" y="2277"/>
                    </a:lnTo>
                    <a:lnTo>
                      <a:pt x="5806" y="2277"/>
                    </a:lnTo>
                    <a:lnTo>
                      <a:pt x="5823" y="2268"/>
                    </a:lnTo>
                    <a:lnTo>
                      <a:pt x="5841" y="2251"/>
                    </a:lnTo>
                    <a:lnTo>
                      <a:pt x="5841" y="2251"/>
                    </a:lnTo>
                    <a:lnTo>
                      <a:pt x="5841" y="2224"/>
                    </a:lnTo>
                    <a:lnTo>
                      <a:pt x="5832" y="2198"/>
                    </a:lnTo>
                    <a:lnTo>
                      <a:pt x="5832" y="2198"/>
                    </a:lnTo>
                    <a:lnTo>
                      <a:pt x="5823" y="2189"/>
                    </a:lnTo>
                    <a:lnTo>
                      <a:pt x="5806" y="2180"/>
                    </a:lnTo>
                    <a:lnTo>
                      <a:pt x="5761" y="2180"/>
                    </a:lnTo>
                    <a:lnTo>
                      <a:pt x="5709" y="2180"/>
                    </a:lnTo>
                    <a:lnTo>
                      <a:pt x="5664" y="2198"/>
                    </a:lnTo>
                    <a:lnTo>
                      <a:pt x="5664" y="2198"/>
                    </a:lnTo>
                    <a:lnTo>
                      <a:pt x="5664" y="2180"/>
                    </a:lnTo>
                    <a:lnTo>
                      <a:pt x="5664" y="2180"/>
                    </a:lnTo>
                    <a:lnTo>
                      <a:pt x="5691" y="2162"/>
                    </a:lnTo>
                    <a:lnTo>
                      <a:pt x="5691" y="2162"/>
                    </a:lnTo>
                    <a:lnTo>
                      <a:pt x="5709" y="2145"/>
                    </a:lnTo>
                    <a:lnTo>
                      <a:pt x="5709" y="2145"/>
                    </a:lnTo>
                    <a:lnTo>
                      <a:pt x="5735" y="2136"/>
                    </a:lnTo>
                    <a:lnTo>
                      <a:pt x="5823" y="2136"/>
                    </a:lnTo>
                    <a:lnTo>
                      <a:pt x="5823" y="2136"/>
                    </a:lnTo>
                    <a:lnTo>
                      <a:pt x="5814" y="2136"/>
                    </a:lnTo>
                    <a:lnTo>
                      <a:pt x="5814" y="2136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32" y="2171"/>
                    </a:lnTo>
                    <a:lnTo>
                      <a:pt x="5876" y="2198"/>
                    </a:lnTo>
                    <a:lnTo>
                      <a:pt x="5920" y="2215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82" y="2215"/>
                    </a:lnTo>
                    <a:lnTo>
                      <a:pt x="5982" y="2207"/>
                    </a:lnTo>
                    <a:lnTo>
                      <a:pt x="5982" y="2207"/>
                    </a:lnTo>
                    <a:lnTo>
                      <a:pt x="5982" y="2189"/>
                    </a:lnTo>
                    <a:lnTo>
                      <a:pt x="5973" y="2180"/>
                    </a:lnTo>
                    <a:lnTo>
                      <a:pt x="5964" y="2171"/>
                    </a:lnTo>
                    <a:lnTo>
                      <a:pt x="5964" y="2171"/>
                    </a:lnTo>
                    <a:lnTo>
                      <a:pt x="5903" y="2145"/>
                    </a:lnTo>
                    <a:lnTo>
                      <a:pt x="5841" y="2136"/>
                    </a:lnTo>
                    <a:lnTo>
                      <a:pt x="5841" y="2136"/>
                    </a:lnTo>
                    <a:lnTo>
                      <a:pt x="6026" y="2136"/>
                    </a:lnTo>
                    <a:lnTo>
                      <a:pt x="6044" y="2136"/>
                    </a:lnTo>
                    <a:lnTo>
                      <a:pt x="6044" y="2136"/>
                    </a:lnTo>
                    <a:lnTo>
                      <a:pt x="6070" y="2127"/>
                    </a:lnTo>
                    <a:lnTo>
                      <a:pt x="6106" y="2109"/>
                    </a:lnTo>
                    <a:lnTo>
                      <a:pt x="6132" y="2083"/>
                    </a:lnTo>
                    <a:lnTo>
                      <a:pt x="6150" y="2065"/>
                    </a:lnTo>
                    <a:lnTo>
                      <a:pt x="6150" y="2065"/>
                    </a:lnTo>
                    <a:lnTo>
                      <a:pt x="6167" y="2056"/>
                    </a:lnTo>
                    <a:lnTo>
                      <a:pt x="6176" y="2048"/>
                    </a:lnTo>
                    <a:lnTo>
                      <a:pt x="6220" y="2048"/>
                    </a:lnTo>
                    <a:lnTo>
                      <a:pt x="6220" y="2048"/>
                    </a:lnTo>
                    <a:lnTo>
                      <a:pt x="6247" y="2048"/>
                    </a:lnTo>
                    <a:lnTo>
                      <a:pt x="6247" y="2048"/>
                    </a:lnTo>
                    <a:lnTo>
                      <a:pt x="6203" y="2101"/>
                    </a:lnTo>
                    <a:lnTo>
                      <a:pt x="6185" y="2136"/>
                    </a:lnTo>
                    <a:lnTo>
                      <a:pt x="6185" y="2154"/>
                    </a:lnTo>
                    <a:lnTo>
                      <a:pt x="6185" y="2154"/>
                    </a:lnTo>
                    <a:lnTo>
                      <a:pt x="6176" y="2180"/>
                    </a:lnTo>
                    <a:lnTo>
                      <a:pt x="6176" y="2198"/>
                    </a:lnTo>
                    <a:lnTo>
                      <a:pt x="6176" y="2198"/>
                    </a:lnTo>
                    <a:lnTo>
                      <a:pt x="6159" y="2198"/>
                    </a:lnTo>
                    <a:lnTo>
                      <a:pt x="6141" y="2198"/>
                    </a:lnTo>
                    <a:lnTo>
                      <a:pt x="6123" y="2215"/>
                    </a:lnTo>
                    <a:lnTo>
                      <a:pt x="6123" y="2215"/>
                    </a:lnTo>
                    <a:lnTo>
                      <a:pt x="6114" y="2233"/>
                    </a:lnTo>
                    <a:lnTo>
                      <a:pt x="6123" y="2242"/>
                    </a:lnTo>
                    <a:lnTo>
                      <a:pt x="6123" y="2242"/>
                    </a:lnTo>
                    <a:lnTo>
                      <a:pt x="6114" y="2260"/>
                    </a:lnTo>
                    <a:lnTo>
                      <a:pt x="6114" y="2260"/>
                    </a:lnTo>
                    <a:lnTo>
                      <a:pt x="6106" y="2277"/>
                    </a:lnTo>
                    <a:lnTo>
                      <a:pt x="6097" y="2295"/>
                    </a:lnTo>
                    <a:lnTo>
                      <a:pt x="6097" y="2295"/>
                    </a:lnTo>
                    <a:lnTo>
                      <a:pt x="6106" y="2304"/>
                    </a:lnTo>
                    <a:lnTo>
                      <a:pt x="6114" y="2312"/>
                    </a:lnTo>
                    <a:lnTo>
                      <a:pt x="6114" y="2312"/>
                    </a:lnTo>
                    <a:lnTo>
                      <a:pt x="6141" y="2321"/>
                    </a:lnTo>
                    <a:lnTo>
                      <a:pt x="6167" y="2321"/>
                    </a:lnTo>
                    <a:lnTo>
                      <a:pt x="6167" y="2321"/>
                    </a:lnTo>
                    <a:lnTo>
                      <a:pt x="6203" y="2312"/>
                    </a:lnTo>
                    <a:lnTo>
                      <a:pt x="6203" y="2312"/>
                    </a:lnTo>
                    <a:lnTo>
                      <a:pt x="6220" y="2312"/>
                    </a:lnTo>
                    <a:lnTo>
                      <a:pt x="6220" y="2312"/>
                    </a:lnTo>
                    <a:lnTo>
                      <a:pt x="6256" y="2312"/>
                    </a:lnTo>
                    <a:lnTo>
                      <a:pt x="6273" y="2312"/>
                    </a:lnTo>
                    <a:lnTo>
                      <a:pt x="6291" y="2295"/>
                    </a:lnTo>
                    <a:lnTo>
                      <a:pt x="6291" y="2295"/>
                    </a:lnTo>
                    <a:lnTo>
                      <a:pt x="6300" y="2295"/>
                    </a:lnTo>
                    <a:lnTo>
                      <a:pt x="6300" y="2295"/>
                    </a:lnTo>
                    <a:lnTo>
                      <a:pt x="6300" y="2304"/>
                    </a:lnTo>
                    <a:lnTo>
                      <a:pt x="6300" y="2304"/>
                    </a:lnTo>
                    <a:lnTo>
                      <a:pt x="6317" y="2312"/>
                    </a:lnTo>
                    <a:lnTo>
                      <a:pt x="6317" y="2312"/>
                    </a:lnTo>
                    <a:lnTo>
                      <a:pt x="6309" y="2330"/>
                    </a:lnTo>
                    <a:lnTo>
                      <a:pt x="6309" y="2339"/>
                    </a:lnTo>
                    <a:lnTo>
                      <a:pt x="6309" y="2339"/>
                    </a:lnTo>
                    <a:lnTo>
                      <a:pt x="6317" y="2357"/>
                    </a:lnTo>
                    <a:lnTo>
                      <a:pt x="6317" y="2357"/>
                    </a:lnTo>
                    <a:lnTo>
                      <a:pt x="6335" y="2357"/>
                    </a:lnTo>
                    <a:lnTo>
                      <a:pt x="6361" y="2348"/>
                    </a:lnTo>
                    <a:lnTo>
                      <a:pt x="6361" y="2348"/>
                    </a:lnTo>
                    <a:lnTo>
                      <a:pt x="6379" y="2330"/>
                    </a:lnTo>
                    <a:lnTo>
                      <a:pt x="6379" y="2330"/>
                    </a:lnTo>
                    <a:lnTo>
                      <a:pt x="6397" y="2330"/>
                    </a:lnTo>
                    <a:lnTo>
                      <a:pt x="6397" y="2330"/>
                    </a:lnTo>
                    <a:lnTo>
                      <a:pt x="6397" y="2348"/>
                    </a:lnTo>
                    <a:lnTo>
                      <a:pt x="6397" y="2348"/>
                    </a:lnTo>
                    <a:lnTo>
                      <a:pt x="6414" y="2365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67" y="2365"/>
                    </a:lnTo>
                    <a:lnTo>
                      <a:pt x="6485" y="2348"/>
                    </a:lnTo>
                    <a:lnTo>
                      <a:pt x="6485" y="2348"/>
                    </a:lnTo>
                    <a:lnTo>
                      <a:pt x="6494" y="2330"/>
                    </a:lnTo>
                    <a:lnTo>
                      <a:pt x="6494" y="2312"/>
                    </a:lnTo>
                    <a:lnTo>
                      <a:pt x="6485" y="2295"/>
                    </a:lnTo>
                    <a:lnTo>
                      <a:pt x="6467" y="2277"/>
                    </a:lnTo>
                    <a:close/>
                    <a:moveTo>
                      <a:pt x="2550" y="927"/>
                    </a:moveTo>
                    <a:lnTo>
                      <a:pt x="2550" y="927"/>
                    </a:lnTo>
                    <a:lnTo>
                      <a:pt x="2559" y="927"/>
                    </a:lnTo>
                    <a:lnTo>
                      <a:pt x="2568" y="918"/>
                    </a:lnTo>
                    <a:lnTo>
                      <a:pt x="2568" y="918"/>
                    </a:lnTo>
                    <a:lnTo>
                      <a:pt x="2576" y="909"/>
                    </a:lnTo>
                    <a:lnTo>
                      <a:pt x="2585" y="900"/>
                    </a:lnTo>
                    <a:lnTo>
                      <a:pt x="2585" y="900"/>
                    </a:lnTo>
                    <a:lnTo>
                      <a:pt x="2585" y="882"/>
                    </a:lnTo>
                    <a:lnTo>
                      <a:pt x="2585" y="882"/>
                    </a:lnTo>
                    <a:lnTo>
                      <a:pt x="2612" y="882"/>
                    </a:lnTo>
                    <a:lnTo>
                      <a:pt x="2629" y="882"/>
                    </a:lnTo>
                    <a:lnTo>
                      <a:pt x="2629" y="882"/>
                    </a:lnTo>
                    <a:lnTo>
                      <a:pt x="2638" y="865"/>
                    </a:lnTo>
                    <a:lnTo>
                      <a:pt x="2638" y="865"/>
                    </a:lnTo>
                    <a:lnTo>
                      <a:pt x="2629" y="847"/>
                    </a:lnTo>
                    <a:lnTo>
                      <a:pt x="2620" y="829"/>
                    </a:lnTo>
                    <a:lnTo>
                      <a:pt x="2620" y="829"/>
                    </a:lnTo>
                    <a:lnTo>
                      <a:pt x="2603" y="821"/>
                    </a:lnTo>
                    <a:lnTo>
                      <a:pt x="2603" y="821"/>
                    </a:lnTo>
                    <a:lnTo>
                      <a:pt x="2647" y="803"/>
                    </a:lnTo>
                    <a:lnTo>
                      <a:pt x="2691" y="794"/>
                    </a:lnTo>
                    <a:lnTo>
                      <a:pt x="2691" y="794"/>
                    </a:lnTo>
                    <a:lnTo>
                      <a:pt x="2682" y="812"/>
                    </a:lnTo>
                    <a:lnTo>
                      <a:pt x="2673" y="829"/>
                    </a:lnTo>
                    <a:lnTo>
                      <a:pt x="2673" y="829"/>
                    </a:lnTo>
                    <a:lnTo>
                      <a:pt x="2682" y="838"/>
                    </a:lnTo>
                    <a:lnTo>
                      <a:pt x="2691" y="847"/>
                    </a:lnTo>
                    <a:lnTo>
                      <a:pt x="2691" y="847"/>
                    </a:lnTo>
                    <a:lnTo>
                      <a:pt x="2726" y="865"/>
                    </a:lnTo>
                    <a:lnTo>
                      <a:pt x="2770" y="856"/>
                    </a:lnTo>
                    <a:lnTo>
                      <a:pt x="2770" y="856"/>
                    </a:lnTo>
                    <a:lnTo>
                      <a:pt x="2788" y="847"/>
                    </a:lnTo>
                    <a:lnTo>
                      <a:pt x="2806" y="829"/>
                    </a:lnTo>
                    <a:lnTo>
                      <a:pt x="2806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38"/>
                    </a:lnTo>
                    <a:lnTo>
                      <a:pt x="2815" y="838"/>
                    </a:lnTo>
                    <a:lnTo>
                      <a:pt x="2779" y="865"/>
                    </a:lnTo>
                    <a:lnTo>
                      <a:pt x="2770" y="874"/>
                    </a:lnTo>
                    <a:lnTo>
                      <a:pt x="2753" y="874"/>
                    </a:lnTo>
                    <a:lnTo>
                      <a:pt x="2753" y="874"/>
                    </a:lnTo>
                    <a:lnTo>
                      <a:pt x="2735" y="865"/>
                    </a:lnTo>
                    <a:lnTo>
                      <a:pt x="2718" y="874"/>
                    </a:lnTo>
                    <a:lnTo>
                      <a:pt x="2700" y="882"/>
                    </a:lnTo>
                    <a:lnTo>
                      <a:pt x="2691" y="891"/>
                    </a:lnTo>
                    <a:lnTo>
                      <a:pt x="2691" y="891"/>
                    </a:lnTo>
                    <a:lnTo>
                      <a:pt x="2691" y="900"/>
                    </a:lnTo>
                    <a:lnTo>
                      <a:pt x="2700" y="918"/>
                    </a:lnTo>
                    <a:lnTo>
                      <a:pt x="2700" y="918"/>
                    </a:lnTo>
                    <a:lnTo>
                      <a:pt x="2691" y="918"/>
                    </a:lnTo>
                    <a:lnTo>
                      <a:pt x="2691" y="918"/>
                    </a:lnTo>
                    <a:lnTo>
                      <a:pt x="2682" y="927"/>
                    </a:lnTo>
                    <a:lnTo>
                      <a:pt x="2682" y="927"/>
                    </a:lnTo>
                    <a:lnTo>
                      <a:pt x="2682" y="900"/>
                    </a:lnTo>
                    <a:lnTo>
                      <a:pt x="2682" y="900"/>
                    </a:lnTo>
                    <a:lnTo>
                      <a:pt x="2673" y="891"/>
                    </a:lnTo>
                    <a:lnTo>
                      <a:pt x="2673" y="891"/>
                    </a:lnTo>
                    <a:lnTo>
                      <a:pt x="2656" y="882"/>
                    </a:lnTo>
                    <a:lnTo>
                      <a:pt x="2620" y="891"/>
                    </a:lnTo>
                    <a:lnTo>
                      <a:pt x="2620" y="891"/>
                    </a:lnTo>
                    <a:lnTo>
                      <a:pt x="2594" y="909"/>
                    </a:lnTo>
                    <a:lnTo>
                      <a:pt x="2585" y="918"/>
                    </a:lnTo>
                    <a:lnTo>
                      <a:pt x="2576" y="935"/>
                    </a:lnTo>
                    <a:lnTo>
                      <a:pt x="2576" y="935"/>
                    </a:lnTo>
                    <a:lnTo>
                      <a:pt x="2550" y="935"/>
                    </a:lnTo>
                    <a:lnTo>
                      <a:pt x="2550" y="935"/>
                    </a:lnTo>
                    <a:lnTo>
                      <a:pt x="2550" y="927"/>
                    </a:lnTo>
                    <a:close/>
                    <a:moveTo>
                      <a:pt x="2973" y="1244"/>
                    </a:moveTo>
                    <a:lnTo>
                      <a:pt x="2973" y="1244"/>
                    </a:lnTo>
                    <a:lnTo>
                      <a:pt x="2991" y="1236"/>
                    </a:lnTo>
                    <a:lnTo>
                      <a:pt x="3009" y="1227"/>
                    </a:lnTo>
                    <a:lnTo>
                      <a:pt x="3009" y="1227"/>
                    </a:lnTo>
                    <a:lnTo>
                      <a:pt x="3000" y="1200"/>
                    </a:lnTo>
                    <a:lnTo>
                      <a:pt x="2982" y="1174"/>
                    </a:lnTo>
                    <a:lnTo>
                      <a:pt x="2982" y="1174"/>
                    </a:lnTo>
                    <a:lnTo>
                      <a:pt x="3009" y="1183"/>
                    </a:lnTo>
                    <a:lnTo>
                      <a:pt x="3026" y="1183"/>
                    </a:lnTo>
                    <a:lnTo>
                      <a:pt x="3026" y="1183"/>
                    </a:lnTo>
                    <a:lnTo>
                      <a:pt x="3053" y="1218"/>
                    </a:lnTo>
                    <a:lnTo>
                      <a:pt x="3070" y="1227"/>
                    </a:lnTo>
                    <a:lnTo>
                      <a:pt x="3097" y="1236"/>
                    </a:lnTo>
                    <a:lnTo>
                      <a:pt x="3097" y="1236"/>
                    </a:lnTo>
                    <a:lnTo>
                      <a:pt x="3115" y="1227"/>
                    </a:lnTo>
                    <a:lnTo>
                      <a:pt x="3115" y="1227"/>
                    </a:lnTo>
                    <a:lnTo>
                      <a:pt x="3097" y="1236"/>
                    </a:lnTo>
                    <a:lnTo>
                      <a:pt x="3079" y="1244"/>
                    </a:lnTo>
                    <a:lnTo>
                      <a:pt x="3079" y="1244"/>
                    </a:lnTo>
                    <a:lnTo>
                      <a:pt x="3070" y="1244"/>
                    </a:lnTo>
                    <a:lnTo>
                      <a:pt x="3070" y="1244"/>
                    </a:lnTo>
                    <a:lnTo>
                      <a:pt x="3053" y="1253"/>
                    </a:lnTo>
                    <a:lnTo>
                      <a:pt x="3044" y="1262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17" y="1280"/>
                    </a:lnTo>
                    <a:lnTo>
                      <a:pt x="3017" y="1280"/>
                    </a:lnTo>
                    <a:lnTo>
                      <a:pt x="2938" y="1288"/>
                    </a:lnTo>
                    <a:lnTo>
                      <a:pt x="2938" y="1288"/>
                    </a:lnTo>
                    <a:lnTo>
                      <a:pt x="2947" y="1271"/>
                    </a:lnTo>
                    <a:lnTo>
                      <a:pt x="2947" y="1271"/>
                    </a:lnTo>
                    <a:lnTo>
                      <a:pt x="2956" y="1253"/>
                    </a:lnTo>
                    <a:lnTo>
                      <a:pt x="2973" y="1244"/>
                    </a:lnTo>
                    <a:close/>
                    <a:moveTo>
                      <a:pt x="3432" y="565"/>
                    </a:moveTo>
                    <a:lnTo>
                      <a:pt x="3432" y="565"/>
                    </a:lnTo>
                    <a:lnTo>
                      <a:pt x="3441" y="556"/>
                    </a:lnTo>
                    <a:lnTo>
                      <a:pt x="3441" y="556"/>
                    </a:lnTo>
                    <a:lnTo>
                      <a:pt x="3459" y="565"/>
                    </a:lnTo>
                    <a:lnTo>
                      <a:pt x="3459" y="565"/>
                    </a:lnTo>
                    <a:lnTo>
                      <a:pt x="3467" y="573"/>
                    </a:lnTo>
                    <a:lnTo>
                      <a:pt x="3467" y="573"/>
                    </a:lnTo>
                    <a:lnTo>
                      <a:pt x="3432" y="582"/>
                    </a:lnTo>
                    <a:lnTo>
                      <a:pt x="3406" y="591"/>
                    </a:lnTo>
                    <a:lnTo>
                      <a:pt x="3406" y="591"/>
                    </a:lnTo>
                    <a:lnTo>
                      <a:pt x="3432" y="565"/>
                    </a:lnTo>
                    <a:close/>
                    <a:moveTo>
                      <a:pt x="4129" y="573"/>
                    </a:moveTo>
                    <a:lnTo>
                      <a:pt x="4129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12" y="565"/>
                    </a:lnTo>
                    <a:lnTo>
                      <a:pt x="4094" y="547"/>
                    </a:lnTo>
                    <a:lnTo>
                      <a:pt x="4094" y="547"/>
                    </a:lnTo>
                    <a:lnTo>
                      <a:pt x="4094" y="538"/>
                    </a:lnTo>
                    <a:lnTo>
                      <a:pt x="4094" y="538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56"/>
                    </a:lnTo>
                    <a:lnTo>
                      <a:pt x="4129" y="573"/>
                    </a:lnTo>
                    <a:close/>
                    <a:moveTo>
                      <a:pt x="4129" y="635"/>
                    </a:moveTo>
                    <a:lnTo>
                      <a:pt x="4129" y="635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12" y="653"/>
                    </a:lnTo>
                    <a:lnTo>
                      <a:pt x="4085" y="653"/>
                    </a:lnTo>
                    <a:lnTo>
                      <a:pt x="4085" y="653"/>
                    </a:lnTo>
                    <a:lnTo>
                      <a:pt x="4067" y="653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53"/>
                    </a:lnTo>
                    <a:lnTo>
                      <a:pt x="4059" y="653"/>
                    </a:lnTo>
                    <a:lnTo>
                      <a:pt x="4050" y="644"/>
                    </a:lnTo>
                    <a:lnTo>
                      <a:pt x="4041" y="644"/>
                    </a:lnTo>
                    <a:lnTo>
                      <a:pt x="4041" y="644"/>
                    </a:lnTo>
                    <a:lnTo>
                      <a:pt x="4041" y="635"/>
                    </a:lnTo>
                    <a:lnTo>
                      <a:pt x="4041" y="635"/>
                    </a:lnTo>
                    <a:lnTo>
                      <a:pt x="4059" y="635"/>
                    </a:lnTo>
                    <a:lnTo>
                      <a:pt x="4059" y="635"/>
                    </a:lnTo>
                    <a:lnTo>
                      <a:pt x="4085" y="635"/>
                    </a:lnTo>
                    <a:lnTo>
                      <a:pt x="4112" y="626"/>
                    </a:lnTo>
                    <a:lnTo>
                      <a:pt x="4112" y="626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29" y="635"/>
                    </a:lnTo>
                    <a:close/>
                    <a:moveTo>
                      <a:pt x="4067" y="732"/>
                    </a:moveTo>
                    <a:lnTo>
                      <a:pt x="4067" y="732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41" y="724"/>
                    </a:lnTo>
                    <a:lnTo>
                      <a:pt x="4032" y="715"/>
                    </a:lnTo>
                    <a:lnTo>
                      <a:pt x="4032" y="715"/>
                    </a:lnTo>
                    <a:lnTo>
                      <a:pt x="4041" y="715"/>
                    </a:lnTo>
                    <a:lnTo>
                      <a:pt x="4041" y="715"/>
                    </a:lnTo>
                    <a:lnTo>
                      <a:pt x="4050" y="688"/>
                    </a:lnTo>
                    <a:lnTo>
                      <a:pt x="4050" y="688"/>
                    </a:lnTo>
                    <a:lnTo>
                      <a:pt x="4067" y="732"/>
                    </a:lnTo>
                    <a:close/>
                    <a:moveTo>
                      <a:pt x="3891" y="1889"/>
                    </a:moveTo>
                    <a:lnTo>
                      <a:pt x="3891" y="1889"/>
                    </a:lnTo>
                    <a:lnTo>
                      <a:pt x="3891" y="1880"/>
                    </a:lnTo>
                    <a:lnTo>
                      <a:pt x="3900" y="1871"/>
                    </a:lnTo>
                    <a:lnTo>
                      <a:pt x="3900" y="1871"/>
                    </a:lnTo>
                    <a:lnTo>
                      <a:pt x="3909" y="1871"/>
                    </a:lnTo>
                    <a:lnTo>
                      <a:pt x="3909" y="1871"/>
                    </a:lnTo>
                    <a:lnTo>
                      <a:pt x="3926" y="1880"/>
                    </a:lnTo>
                    <a:lnTo>
                      <a:pt x="3926" y="1880"/>
                    </a:lnTo>
                    <a:lnTo>
                      <a:pt x="3944" y="1915"/>
                    </a:lnTo>
                    <a:lnTo>
                      <a:pt x="3970" y="1977"/>
                    </a:lnTo>
                    <a:lnTo>
                      <a:pt x="3970" y="1977"/>
                    </a:lnTo>
                    <a:lnTo>
                      <a:pt x="3979" y="2004"/>
                    </a:lnTo>
                    <a:lnTo>
                      <a:pt x="3979" y="2004"/>
                    </a:lnTo>
                    <a:lnTo>
                      <a:pt x="3962" y="1986"/>
                    </a:lnTo>
                    <a:lnTo>
                      <a:pt x="3962" y="1986"/>
                    </a:lnTo>
                    <a:lnTo>
                      <a:pt x="3926" y="1968"/>
                    </a:lnTo>
                    <a:lnTo>
                      <a:pt x="3909" y="1942"/>
                    </a:lnTo>
                    <a:lnTo>
                      <a:pt x="3891" y="1906"/>
                    </a:lnTo>
                    <a:lnTo>
                      <a:pt x="3891" y="1889"/>
                    </a:lnTo>
                    <a:close/>
                    <a:moveTo>
                      <a:pt x="4562" y="2613"/>
                    </a:moveTo>
                    <a:lnTo>
                      <a:pt x="4562" y="2613"/>
                    </a:lnTo>
                    <a:lnTo>
                      <a:pt x="4570" y="2639"/>
                    </a:lnTo>
                    <a:lnTo>
                      <a:pt x="4562" y="2657"/>
                    </a:lnTo>
                    <a:lnTo>
                      <a:pt x="4553" y="2666"/>
                    </a:lnTo>
                    <a:lnTo>
                      <a:pt x="4535" y="2674"/>
                    </a:lnTo>
                    <a:lnTo>
                      <a:pt x="4535" y="2674"/>
                    </a:lnTo>
                    <a:lnTo>
                      <a:pt x="4526" y="2683"/>
                    </a:lnTo>
                    <a:lnTo>
                      <a:pt x="4526" y="2683"/>
                    </a:lnTo>
                    <a:lnTo>
                      <a:pt x="4517" y="2674"/>
                    </a:lnTo>
                    <a:lnTo>
                      <a:pt x="4517" y="2674"/>
                    </a:lnTo>
                    <a:lnTo>
                      <a:pt x="4509" y="2657"/>
                    </a:lnTo>
                    <a:lnTo>
                      <a:pt x="4509" y="2595"/>
                    </a:lnTo>
                    <a:lnTo>
                      <a:pt x="4509" y="2595"/>
                    </a:lnTo>
                    <a:lnTo>
                      <a:pt x="4526" y="2551"/>
                    </a:lnTo>
                    <a:lnTo>
                      <a:pt x="4526" y="2551"/>
                    </a:lnTo>
                    <a:lnTo>
                      <a:pt x="4535" y="2507"/>
                    </a:lnTo>
                    <a:lnTo>
                      <a:pt x="4535" y="2507"/>
                    </a:lnTo>
                    <a:lnTo>
                      <a:pt x="4526" y="2489"/>
                    </a:lnTo>
                    <a:lnTo>
                      <a:pt x="4526" y="2489"/>
                    </a:lnTo>
                    <a:lnTo>
                      <a:pt x="4562" y="2463"/>
                    </a:lnTo>
                    <a:lnTo>
                      <a:pt x="4597" y="2445"/>
                    </a:lnTo>
                    <a:lnTo>
                      <a:pt x="4597" y="2445"/>
                    </a:lnTo>
                    <a:lnTo>
                      <a:pt x="4650" y="2436"/>
                    </a:lnTo>
                    <a:lnTo>
                      <a:pt x="4650" y="2436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63"/>
                    </a:lnTo>
                    <a:lnTo>
                      <a:pt x="4623" y="2463"/>
                    </a:lnTo>
                    <a:lnTo>
                      <a:pt x="4623" y="2463"/>
                    </a:lnTo>
                    <a:lnTo>
                      <a:pt x="4614" y="2471"/>
                    </a:lnTo>
                    <a:lnTo>
                      <a:pt x="4614" y="2471"/>
                    </a:lnTo>
                    <a:lnTo>
                      <a:pt x="4606" y="2471"/>
                    </a:lnTo>
                    <a:lnTo>
                      <a:pt x="4606" y="2471"/>
                    </a:lnTo>
                    <a:lnTo>
                      <a:pt x="4597" y="2480"/>
                    </a:lnTo>
                    <a:lnTo>
                      <a:pt x="4579" y="2498"/>
                    </a:lnTo>
                    <a:lnTo>
                      <a:pt x="4579" y="2498"/>
                    </a:lnTo>
                    <a:lnTo>
                      <a:pt x="4562" y="2551"/>
                    </a:lnTo>
                    <a:lnTo>
                      <a:pt x="4562" y="2586"/>
                    </a:lnTo>
                    <a:lnTo>
                      <a:pt x="4562" y="2613"/>
                    </a:lnTo>
                    <a:close/>
                    <a:moveTo>
                      <a:pt x="4376" y="2304"/>
                    </a:moveTo>
                    <a:lnTo>
                      <a:pt x="4376" y="2304"/>
                    </a:lnTo>
                    <a:lnTo>
                      <a:pt x="4394" y="2304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12" y="2295"/>
                    </a:lnTo>
                    <a:lnTo>
                      <a:pt x="4420" y="2286"/>
                    </a:lnTo>
                    <a:lnTo>
                      <a:pt x="4420" y="2286"/>
                    </a:lnTo>
                    <a:lnTo>
                      <a:pt x="4447" y="2260"/>
                    </a:lnTo>
                    <a:lnTo>
                      <a:pt x="4447" y="2260"/>
                    </a:lnTo>
                    <a:lnTo>
                      <a:pt x="4473" y="2233"/>
                    </a:lnTo>
                    <a:lnTo>
                      <a:pt x="4473" y="2233"/>
                    </a:lnTo>
                    <a:lnTo>
                      <a:pt x="4544" y="2242"/>
                    </a:lnTo>
                    <a:lnTo>
                      <a:pt x="4570" y="2251"/>
                    </a:lnTo>
                    <a:lnTo>
                      <a:pt x="4579" y="2260"/>
                    </a:lnTo>
                    <a:lnTo>
                      <a:pt x="4579" y="2260"/>
                    </a:lnTo>
                    <a:lnTo>
                      <a:pt x="4588" y="2286"/>
                    </a:lnTo>
                    <a:lnTo>
                      <a:pt x="4597" y="2295"/>
                    </a:lnTo>
                    <a:lnTo>
                      <a:pt x="4623" y="2304"/>
                    </a:lnTo>
                    <a:lnTo>
                      <a:pt x="4623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50" y="2330"/>
                    </a:lnTo>
                    <a:lnTo>
                      <a:pt x="4659" y="2357"/>
                    </a:lnTo>
                    <a:lnTo>
                      <a:pt x="4659" y="2357"/>
                    </a:lnTo>
                    <a:lnTo>
                      <a:pt x="4667" y="2365"/>
                    </a:lnTo>
                    <a:lnTo>
                      <a:pt x="4667" y="2365"/>
                    </a:lnTo>
                    <a:lnTo>
                      <a:pt x="4650" y="2357"/>
                    </a:lnTo>
                    <a:lnTo>
                      <a:pt x="4632" y="2348"/>
                    </a:lnTo>
                    <a:lnTo>
                      <a:pt x="4579" y="2365"/>
                    </a:lnTo>
                    <a:lnTo>
                      <a:pt x="4579" y="2365"/>
                    </a:lnTo>
                    <a:lnTo>
                      <a:pt x="4553" y="2365"/>
                    </a:lnTo>
                    <a:lnTo>
                      <a:pt x="4535" y="2374"/>
                    </a:lnTo>
                    <a:lnTo>
                      <a:pt x="4535" y="2374"/>
                    </a:lnTo>
                    <a:lnTo>
                      <a:pt x="4517" y="2357"/>
                    </a:lnTo>
                    <a:lnTo>
                      <a:pt x="4517" y="2357"/>
                    </a:lnTo>
                    <a:lnTo>
                      <a:pt x="4509" y="2348"/>
                    </a:lnTo>
                    <a:lnTo>
                      <a:pt x="4491" y="2339"/>
                    </a:lnTo>
                    <a:lnTo>
                      <a:pt x="4491" y="2339"/>
                    </a:lnTo>
                    <a:lnTo>
                      <a:pt x="4491" y="2321"/>
                    </a:lnTo>
                    <a:lnTo>
                      <a:pt x="4491" y="2321"/>
                    </a:lnTo>
                    <a:lnTo>
                      <a:pt x="4473" y="2304"/>
                    </a:lnTo>
                    <a:lnTo>
                      <a:pt x="4456" y="2312"/>
                    </a:lnTo>
                    <a:lnTo>
                      <a:pt x="4456" y="2312"/>
                    </a:lnTo>
                    <a:lnTo>
                      <a:pt x="4420" y="2330"/>
                    </a:lnTo>
                    <a:lnTo>
                      <a:pt x="4420" y="2330"/>
                    </a:lnTo>
                    <a:lnTo>
                      <a:pt x="4385" y="2357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23" y="2348"/>
                    </a:lnTo>
                    <a:lnTo>
                      <a:pt x="4297" y="2348"/>
                    </a:lnTo>
                    <a:lnTo>
                      <a:pt x="4279" y="2348"/>
                    </a:lnTo>
                    <a:lnTo>
                      <a:pt x="4279" y="2348"/>
                    </a:lnTo>
                    <a:lnTo>
                      <a:pt x="4323" y="2321"/>
                    </a:lnTo>
                    <a:lnTo>
                      <a:pt x="4350" y="2312"/>
                    </a:lnTo>
                    <a:lnTo>
                      <a:pt x="4376" y="2304"/>
                    </a:lnTo>
                    <a:close/>
                    <a:moveTo>
                      <a:pt x="4888" y="2480"/>
                    </a:moveTo>
                    <a:lnTo>
                      <a:pt x="4888" y="2480"/>
                    </a:lnTo>
                    <a:lnTo>
                      <a:pt x="4862" y="2471"/>
                    </a:lnTo>
                    <a:lnTo>
                      <a:pt x="4844" y="2471"/>
                    </a:lnTo>
                    <a:lnTo>
                      <a:pt x="4844" y="2471"/>
                    </a:lnTo>
                    <a:lnTo>
                      <a:pt x="4835" y="2480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26" y="2516"/>
                    </a:lnTo>
                    <a:lnTo>
                      <a:pt x="4817" y="2542"/>
                    </a:lnTo>
                    <a:lnTo>
                      <a:pt x="4817" y="2542"/>
                    </a:lnTo>
                    <a:lnTo>
                      <a:pt x="4809" y="2586"/>
                    </a:lnTo>
                    <a:lnTo>
                      <a:pt x="4809" y="2586"/>
                    </a:lnTo>
                    <a:lnTo>
                      <a:pt x="4800" y="2560"/>
                    </a:lnTo>
                    <a:lnTo>
                      <a:pt x="4791" y="2551"/>
                    </a:lnTo>
                    <a:lnTo>
                      <a:pt x="4782" y="2542"/>
                    </a:lnTo>
                    <a:lnTo>
                      <a:pt x="4782" y="2542"/>
                    </a:lnTo>
                    <a:lnTo>
                      <a:pt x="4764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33"/>
                    </a:lnTo>
                    <a:lnTo>
                      <a:pt x="4747" y="2533"/>
                    </a:lnTo>
                    <a:lnTo>
                      <a:pt x="4764" y="2507"/>
                    </a:lnTo>
                    <a:lnTo>
                      <a:pt x="4764" y="2480"/>
                    </a:lnTo>
                    <a:lnTo>
                      <a:pt x="4747" y="2463"/>
                    </a:lnTo>
                    <a:lnTo>
                      <a:pt x="4747" y="2463"/>
                    </a:lnTo>
                    <a:lnTo>
                      <a:pt x="4738" y="2445"/>
                    </a:lnTo>
                    <a:lnTo>
                      <a:pt x="4712" y="2427"/>
                    </a:lnTo>
                    <a:lnTo>
                      <a:pt x="4712" y="2427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800" y="2427"/>
                    </a:lnTo>
                    <a:lnTo>
                      <a:pt x="4800" y="2427"/>
                    </a:lnTo>
                    <a:lnTo>
                      <a:pt x="4817" y="2427"/>
                    </a:lnTo>
                    <a:lnTo>
                      <a:pt x="4844" y="2427"/>
                    </a:lnTo>
                    <a:lnTo>
                      <a:pt x="4844" y="2427"/>
                    </a:lnTo>
                    <a:lnTo>
                      <a:pt x="4879" y="2427"/>
                    </a:lnTo>
                    <a:lnTo>
                      <a:pt x="4888" y="2445"/>
                    </a:lnTo>
                    <a:lnTo>
                      <a:pt x="4888" y="2445"/>
                    </a:lnTo>
                    <a:lnTo>
                      <a:pt x="4914" y="2480"/>
                    </a:lnTo>
                    <a:lnTo>
                      <a:pt x="4914" y="2480"/>
                    </a:lnTo>
                    <a:lnTo>
                      <a:pt x="4914" y="2489"/>
                    </a:lnTo>
                    <a:lnTo>
                      <a:pt x="4914" y="2489"/>
                    </a:lnTo>
                    <a:lnTo>
                      <a:pt x="4888" y="2480"/>
                    </a:lnTo>
                    <a:close/>
                    <a:moveTo>
                      <a:pt x="4756" y="2683"/>
                    </a:moveTo>
                    <a:lnTo>
                      <a:pt x="4756" y="2683"/>
                    </a:lnTo>
                    <a:lnTo>
                      <a:pt x="4764" y="2683"/>
                    </a:lnTo>
                    <a:lnTo>
                      <a:pt x="4764" y="2683"/>
                    </a:lnTo>
                    <a:lnTo>
                      <a:pt x="4773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809" y="2692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26" y="2674"/>
                    </a:lnTo>
                    <a:lnTo>
                      <a:pt x="4826" y="2674"/>
                    </a:lnTo>
                    <a:lnTo>
                      <a:pt x="4853" y="2657"/>
                    </a:lnTo>
                    <a:lnTo>
                      <a:pt x="4870" y="2648"/>
                    </a:lnTo>
                    <a:lnTo>
                      <a:pt x="4870" y="2648"/>
                    </a:lnTo>
                    <a:lnTo>
                      <a:pt x="4906" y="2657"/>
                    </a:lnTo>
                    <a:lnTo>
                      <a:pt x="4906" y="2657"/>
                    </a:lnTo>
                    <a:lnTo>
                      <a:pt x="4914" y="2666"/>
                    </a:lnTo>
                    <a:lnTo>
                      <a:pt x="4914" y="2666"/>
                    </a:lnTo>
                    <a:lnTo>
                      <a:pt x="4862" y="2692"/>
                    </a:lnTo>
                    <a:lnTo>
                      <a:pt x="4844" y="2701"/>
                    </a:lnTo>
                    <a:lnTo>
                      <a:pt x="4844" y="2701"/>
                    </a:lnTo>
                    <a:lnTo>
                      <a:pt x="4800" y="2710"/>
                    </a:lnTo>
                    <a:lnTo>
                      <a:pt x="4764" y="2701"/>
                    </a:lnTo>
                    <a:lnTo>
                      <a:pt x="4764" y="2701"/>
                    </a:lnTo>
                    <a:lnTo>
                      <a:pt x="4764" y="2692"/>
                    </a:lnTo>
                    <a:lnTo>
                      <a:pt x="4764" y="2692"/>
                    </a:lnTo>
                    <a:lnTo>
                      <a:pt x="4756" y="2692"/>
                    </a:lnTo>
                    <a:lnTo>
                      <a:pt x="4756" y="2692"/>
                    </a:lnTo>
                    <a:lnTo>
                      <a:pt x="4756" y="2683"/>
                    </a:lnTo>
                    <a:close/>
                    <a:moveTo>
                      <a:pt x="4985" y="2586"/>
                    </a:moveTo>
                    <a:lnTo>
                      <a:pt x="4985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67" y="2577"/>
                    </a:lnTo>
                    <a:lnTo>
                      <a:pt x="4967" y="2577"/>
                    </a:lnTo>
                    <a:lnTo>
                      <a:pt x="5012" y="2568"/>
                    </a:lnTo>
                    <a:lnTo>
                      <a:pt x="5064" y="2560"/>
                    </a:lnTo>
                    <a:lnTo>
                      <a:pt x="5064" y="2560"/>
                    </a:lnTo>
                    <a:lnTo>
                      <a:pt x="5100" y="2560"/>
                    </a:lnTo>
                    <a:lnTo>
                      <a:pt x="5117" y="2551"/>
                    </a:lnTo>
                    <a:lnTo>
                      <a:pt x="5117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00" y="2568"/>
                    </a:lnTo>
                    <a:lnTo>
                      <a:pt x="5038" y="2577"/>
                    </a:lnTo>
                    <a:lnTo>
                      <a:pt x="5003" y="2577"/>
                    </a:lnTo>
                    <a:lnTo>
                      <a:pt x="5003" y="2577"/>
                    </a:lnTo>
                    <a:lnTo>
                      <a:pt x="4994" y="2586"/>
                    </a:lnTo>
                    <a:lnTo>
                      <a:pt x="4994" y="2586"/>
                    </a:lnTo>
                    <a:lnTo>
                      <a:pt x="4985" y="2586"/>
                    </a:lnTo>
                    <a:close/>
                    <a:moveTo>
                      <a:pt x="5135" y="2939"/>
                    </a:moveTo>
                    <a:lnTo>
                      <a:pt x="5135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35" y="2930"/>
                    </a:lnTo>
                    <a:lnTo>
                      <a:pt x="5135" y="2930"/>
                    </a:lnTo>
                    <a:lnTo>
                      <a:pt x="5144" y="2930"/>
                    </a:lnTo>
                    <a:lnTo>
                      <a:pt x="5144" y="2930"/>
                    </a:lnTo>
                    <a:lnTo>
                      <a:pt x="5153" y="2939"/>
                    </a:lnTo>
                    <a:lnTo>
                      <a:pt x="5153" y="2948"/>
                    </a:lnTo>
                    <a:lnTo>
                      <a:pt x="5153" y="2948"/>
                    </a:lnTo>
                    <a:lnTo>
                      <a:pt x="5144" y="2957"/>
                    </a:lnTo>
                    <a:lnTo>
                      <a:pt x="5144" y="2957"/>
                    </a:lnTo>
                    <a:lnTo>
                      <a:pt x="5135" y="2939"/>
                    </a:lnTo>
                    <a:close/>
                    <a:moveTo>
                      <a:pt x="5638" y="2207"/>
                    </a:moveTo>
                    <a:lnTo>
                      <a:pt x="5638" y="2207"/>
                    </a:lnTo>
                    <a:lnTo>
                      <a:pt x="5594" y="2224"/>
                    </a:lnTo>
                    <a:lnTo>
                      <a:pt x="5594" y="2224"/>
                    </a:lnTo>
                    <a:lnTo>
                      <a:pt x="5603" y="2215"/>
                    </a:lnTo>
                    <a:lnTo>
                      <a:pt x="5603" y="2215"/>
                    </a:lnTo>
                    <a:lnTo>
                      <a:pt x="5620" y="2207"/>
                    </a:lnTo>
                    <a:lnTo>
                      <a:pt x="5629" y="2207"/>
                    </a:lnTo>
                    <a:lnTo>
                      <a:pt x="5629" y="2207"/>
                    </a:lnTo>
                    <a:lnTo>
                      <a:pt x="5638" y="2207"/>
                    </a:lnTo>
                    <a:close/>
                    <a:moveTo>
                      <a:pt x="4729" y="494"/>
                    </a:moveTo>
                    <a:lnTo>
                      <a:pt x="4729" y="494"/>
                    </a:lnTo>
                    <a:lnTo>
                      <a:pt x="4747" y="503"/>
                    </a:lnTo>
                    <a:lnTo>
                      <a:pt x="4747" y="503"/>
                    </a:lnTo>
                    <a:lnTo>
                      <a:pt x="4729" y="494"/>
                    </a:lnTo>
                    <a:close/>
                    <a:moveTo>
                      <a:pt x="5444" y="785"/>
                    </a:moveTo>
                    <a:lnTo>
                      <a:pt x="5444" y="785"/>
                    </a:lnTo>
                    <a:lnTo>
                      <a:pt x="5461" y="776"/>
                    </a:lnTo>
                    <a:lnTo>
                      <a:pt x="5470" y="785"/>
                    </a:lnTo>
                    <a:lnTo>
                      <a:pt x="5506" y="803"/>
                    </a:lnTo>
                    <a:lnTo>
                      <a:pt x="5506" y="803"/>
                    </a:lnTo>
                    <a:lnTo>
                      <a:pt x="5514" y="812"/>
                    </a:lnTo>
                    <a:lnTo>
                      <a:pt x="5514" y="812"/>
                    </a:lnTo>
                    <a:lnTo>
                      <a:pt x="5488" y="829"/>
                    </a:lnTo>
                    <a:lnTo>
                      <a:pt x="5453" y="838"/>
                    </a:lnTo>
                    <a:lnTo>
                      <a:pt x="5453" y="838"/>
                    </a:lnTo>
                    <a:lnTo>
                      <a:pt x="5444" y="821"/>
                    </a:lnTo>
                    <a:lnTo>
                      <a:pt x="5444" y="821"/>
                    </a:lnTo>
                    <a:lnTo>
                      <a:pt x="5409" y="794"/>
                    </a:lnTo>
                    <a:lnTo>
                      <a:pt x="5409" y="794"/>
                    </a:lnTo>
                    <a:lnTo>
                      <a:pt x="5444" y="785"/>
                    </a:lnTo>
                    <a:close/>
                    <a:moveTo>
                      <a:pt x="4897" y="150"/>
                    </a:moveTo>
                    <a:lnTo>
                      <a:pt x="4897" y="150"/>
                    </a:lnTo>
                    <a:lnTo>
                      <a:pt x="4906" y="159"/>
                    </a:lnTo>
                    <a:lnTo>
                      <a:pt x="4914" y="176"/>
                    </a:lnTo>
                    <a:lnTo>
                      <a:pt x="4914" y="176"/>
                    </a:lnTo>
                    <a:lnTo>
                      <a:pt x="4923" y="203"/>
                    </a:lnTo>
                    <a:lnTo>
                      <a:pt x="4941" y="220"/>
                    </a:lnTo>
                    <a:lnTo>
                      <a:pt x="4941" y="220"/>
                    </a:lnTo>
                    <a:lnTo>
                      <a:pt x="4967" y="229"/>
                    </a:lnTo>
                    <a:lnTo>
                      <a:pt x="4967" y="229"/>
                    </a:lnTo>
                    <a:lnTo>
                      <a:pt x="4994" y="220"/>
                    </a:lnTo>
                    <a:lnTo>
                      <a:pt x="5012" y="211"/>
                    </a:lnTo>
                    <a:lnTo>
                      <a:pt x="5012" y="211"/>
                    </a:lnTo>
                    <a:lnTo>
                      <a:pt x="5056" y="203"/>
                    </a:lnTo>
                    <a:lnTo>
                      <a:pt x="5056" y="203"/>
                    </a:lnTo>
                    <a:lnTo>
                      <a:pt x="5029" y="211"/>
                    </a:lnTo>
                    <a:lnTo>
                      <a:pt x="5020" y="229"/>
                    </a:lnTo>
                    <a:lnTo>
                      <a:pt x="5020" y="229"/>
                    </a:lnTo>
                    <a:lnTo>
                      <a:pt x="5012" y="238"/>
                    </a:lnTo>
                    <a:lnTo>
                      <a:pt x="5012" y="256"/>
                    </a:lnTo>
                    <a:lnTo>
                      <a:pt x="5012" y="256"/>
                    </a:lnTo>
                    <a:lnTo>
                      <a:pt x="5003" y="247"/>
                    </a:lnTo>
                    <a:lnTo>
                      <a:pt x="5003" y="247"/>
                    </a:lnTo>
                    <a:lnTo>
                      <a:pt x="4994" y="229"/>
                    </a:lnTo>
                    <a:lnTo>
                      <a:pt x="4985" y="229"/>
                    </a:lnTo>
                    <a:lnTo>
                      <a:pt x="4985" y="229"/>
                    </a:lnTo>
                    <a:lnTo>
                      <a:pt x="4976" y="229"/>
                    </a:lnTo>
                    <a:lnTo>
                      <a:pt x="4959" y="229"/>
                    </a:lnTo>
                    <a:lnTo>
                      <a:pt x="4923" y="247"/>
                    </a:lnTo>
                    <a:lnTo>
                      <a:pt x="4923" y="247"/>
                    </a:lnTo>
                    <a:lnTo>
                      <a:pt x="4906" y="256"/>
                    </a:lnTo>
                    <a:lnTo>
                      <a:pt x="4906" y="256"/>
                    </a:lnTo>
                    <a:lnTo>
                      <a:pt x="4906" y="238"/>
                    </a:lnTo>
                    <a:lnTo>
                      <a:pt x="4906" y="238"/>
                    </a:lnTo>
                    <a:lnTo>
                      <a:pt x="4914" y="203"/>
                    </a:lnTo>
                    <a:lnTo>
                      <a:pt x="4906" y="176"/>
                    </a:lnTo>
                    <a:lnTo>
                      <a:pt x="4906" y="176"/>
                    </a:lnTo>
                    <a:lnTo>
                      <a:pt x="4888" y="150"/>
                    </a:lnTo>
                    <a:lnTo>
                      <a:pt x="4888" y="150"/>
                    </a:lnTo>
                    <a:lnTo>
                      <a:pt x="4879" y="141"/>
                    </a:lnTo>
                    <a:lnTo>
                      <a:pt x="4879" y="141"/>
                    </a:lnTo>
                    <a:lnTo>
                      <a:pt x="4897" y="150"/>
                    </a:lnTo>
                    <a:close/>
                    <a:moveTo>
                      <a:pt x="3044" y="220"/>
                    </a:moveTo>
                    <a:lnTo>
                      <a:pt x="3044" y="220"/>
                    </a:lnTo>
                    <a:lnTo>
                      <a:pt x="3035" y="220"/>
                    </a:lnTo>
                    <a:lnTo>
                      <a:pt x="3035" y="220"/>
                    </a:lnTo>
                    <a:lnTo>
                      <a:pt x="3044" y="211"/>
                    </a:lnTo>
                    <a:lnTo>
                      <a:pt x="3044" y="211"/>
                    </a:lnTo>
                    <a:lnTo>
                      <a:pt x="3044" y="22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" name="Freeform 20">
                <a:extLst>
                  <a:ext uri="{FF2B5EF4-FFF2-40B4-BE49-F238E27FC236}">
                    <a16:creationId xmlns:a16="http://schemas.microsoft.com/office/drawing/2014/main" id="{DACD85E2-0557-DC4D-9FD0-0668D6ECB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8925" y="2312988"/>
                <a:ext cx="60325" cy="47625"/>
              </a:xfrm>
              <a:custGeom>
                <a:avLst/>
                <a:gdLst>
                  <a:gd name="T0" fmla="*/ 62 w 169"/>
                  <a:gd name="T1" fmla="*/ 133 h 134"/>
                  <a:gd name="T2" fmla="*/ 62 w 169"/>
                  <a:gd name="T3" fmla="*/ 133 h 134"/>
                  <a:gd name="T4" fmla="*/ 115 w 169"/>
                  <a:gd name="T5" fmla="*/ 124 h 134"/>
                  <a:gd name="T6" fmla="*/ 115 w 169"/>
                  <a:gd name="T7" fmla="*/ 124 h 134"/>
                  <a:gd name="T8" fmla="*/ 142 w 169"/>
                  <a:gd name="T9" fmla="*/ 124 h 134"/>
                  <a:gd name="T10" fmla="*/ 142 w 169"/>
                  <a:gd name="T11" fmla="*/ 124 h 134"/>
                  <a:gd name="T12" fmla="*/ 159 w 169"/>
                  <a:gd name="T13" fmla="*/ 115 h 134"/>
                  <a:gd name="T14" fmla="*/ 168 w 169"/>
                  <a:gd name="T15" fmla="*/ 98 h 134"/>
                  <a:gd name="T16" fmla="*/ 168 w 169"/>
                  <a:gd name="T17" fmla="*/ 98 h 134"/>
                  <a:gd name="T18" fmla="*/ 168 w 169"/>
                  <a:gd name="T19" fmla="*/ 62 h 134"/>
                  <a:gd name="T20" fmla="*/ 150 w 169"/>
                  <a:gd name="T21" fmla="*/ 27 h 134"/>
                  <a:gd name="T22" fmla="*/ 150 w 169"/>
                  <a:gd name="T23" fmla="*/ 27 h 134"/>
                  <a:gd name="T24" fmla="*/ 142 w 169"/>
                  <a:gd name="T25" fmla="*/ 9 h 134"/>
                  <a:gd name="T26" fmla="*/ 115 w 169"/>
                  <a:gd name="T27" fmla="*/ 9 h 134"/>
                  <a:gd name="T28" fmla="*/ 71 w 169"/>
                  <a:gd name="T29" fmla="*/ 0 h 134"/>
                  <a:gd name="T30" fmla="*/ 71 w 169"/>
                  <a:gd name="T31" fmla="*/ 0 h 134"/>
                  <a:gd name="T32" fmla="*/ 36 w 169"/>
                  <a:gd name="T33" fmla="*/ 18 h 134"/>
                  <a:gd name="T34" fmla="*/ 18 w 169"/>
                  <a:gd name="T35" fmla="*/ 27 h 134"/>
                  <a:gd name="T36" fmla="*/ 9 w 169"/>
                  <a:gd name="T37" fmla="*/ 53 h 134"/>
                  <a:gd name="T38" fmla="*/ 9 w 169"/>
                  <a:gd name="T39" fmla="*/ 53 h 134"/>
                  <a:gd name="T40" fmla="*/ 0 w 169"/>
                  <a:gd name="T41" fmla="*/ 80 h 134"/>
                  <a:gd name="T42" fmla="*/ 9 w 169"/>
                  <a:gd name="T43" fmla="*/ 106 h 134"/>
                  <a:gd name="T44" fmla="*/ 9 w 169"/>
                  <a:gd name="T45" fmla="*/ 106 h 134"/>
                  <a:gd name="T46" fmla="*/ 36 w 169"/>
                  <a:gd name="T47" fmla="*/ 133 h 134"/>
                  <a:gd name="T48" fmla="*/ 62 w 169"/>
                  <a:gd name="T49" fmla="*/ 13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" h="134">
                    <a:moveTo>
                      <a:pt x="62" y="133"/>
                    </a:moveTo>
                    <a:lnTo>
                      <a:pt x="62" y="133"/>
                    </a:lnTo>
                    <a:lnTo>
                      <a:pt x="115" y="124"/>
                    </a:lnTo>
                    <a:lnTo>
                      <a:pt x="115" y="124"/>
                    </a:lnTo>
                    <a:lnTo>
                      <a:pt x="142" y="124"/>
                    </a:lnTo>
                    <a:lnTo>
                      <a:pt x="142" y="124"/>
                    </a:lnTo>
                    <a:lnTo>
                      <a:pt x="159" y="115"/>
                    </a:lnTo>
                    <a:lnTo>
                      <a:pt x="168" y="98"/>
                    </a:lnTo>
                    <a:lnTo>
                      <a:pt x="168" y="98"/>
                    </a:lnTo>
                    <a:lnTo>
                      <a:pt x="168" y="62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2" y="9"/>
                    </a:lnTo>
                    <a:lnTo>
                      <a:pt x="115" y="9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36" y="18"/>
                    </a:lnTo>
                    <a:lnTo>
                      <a:pt x="18" y="27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80"/>
                    </a:lnTo>
                    <a:lnTo>
                      <a:pt x="9" y="106"/>
                    </a:lnTo>
                    <a:lnTo>
                      <a:pt x="9" y="106"/>
                    </a:lnTo>
                    <a:lnTo>
                      <a:pt x="36" y="133"/>
                    </a:lnTo>
                    <a:lnTo>
                      <a:pt x="62" y="13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7" name="Freeform 21">
                <a:extLst>
                  <a:ext uri="{FF2B5EF4-FFF2-40B4-BE49-F238E27FC236}">
                    <a16:creationId xmlns:a16="http://schemas.microsoft.com/office/drawing/2014/main" id="{CE77CA9F-F442-3F4B-BF2D-282CE0F7A9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5025" y="1917700"/>
                <a:ext cx="95250" cy="73025"/>
              </a:xfrm>
              <a:custGeom>
                <a:avLst/>
                <a:gdLst>
                  <a:gd name="T0" fmla="*/ 9 w 265"/>
                  <a:gd name="T1" fmla="*/ 70 h 204"/>
                  <a:gd name="T2" fmla="*/ 53 w 265"/>
                  <a:gd name="T3" fmla="*/ 79 h 204"/>
                  <a:gd name="T4" fmla="*/ 79 w 265"/>
                  <a:gd name="T5" fmla="*/ 79 h 204"/>
                  <a:gd name="T6" fmla="*/ 106 w 265"/>
                  <a:gd name="T7" fmla="*/ 79 h 204"/>
                  <a:gd name="T8" fmla="*/ 123 w 265"/>
                  <a:gd name="T9" fmla="*/ 70 h 204"/>
                  <a:gd name="T10" fmla="*/ 150 w 265"/>
                  <a:gd name="T11" fmla="*/ 70 h 204"/>
                  <a:gd name="T12" fmla="*/ 167 w 265"/>
                  <a:gd name="T13" fmla="*/ 79 h 204"/>
                  <a:gd name="T14" fmla="*/ 150 w 265"/>
                  <a:gd name="T15" fmla="*/ 79 h 204"/>
                  <a:gd name="T16" fmla="*/ 62 w 265"/>
                  <a:gd name="T17" fmla="*/ 97 h 204"/>
                  <a:gd name="T18" fmla="*/ 17 w 265"/>
                  <a:gd name="T19" fmla="*/ 123 h 204"/>
                  <a:gd name="T20" fmla="*/ 17 w 265"/>
                  <a:gd name="T21" fmla="*/ 141 h 204"/>
                  <a:gd name="T22" fmla="*/ 44 w 265"/>
                  <a:gd name="T23" fmla="*/ 185 h 204"/>
                  <a:gd name="T24" fmla="*/ 106 w 265"/>
                  <a:gd name="T25" fmla="*/ 194 h 204"/>
                  <a:gd name="T26" fmla="*/ 114 w 265"/>
                  <a:gd name="T27" fmla="*/ 203 h 204"/>
                  <a:gd name="T28" fmla="*/ 141 w 265"/>
                  <a:gd name="T29" fmla="*/ 194 h 204"/>
                  <a:gd name="T30" fmla="*/ 185 w 265"/>
                  <a:gd name="T31" fmla="*/ 167 h 204"/>
                  <a:gd name="T32" fmla="*/ 203 w 265"/>
                  <a:gd name="T33" fmla="*/ 159 h 204"/>
                  <a:gd name="T34" fmla="*/ 203 w 265"/>
                  <a:gd name="T35" fmla="*/ 132 h 204"/>
                  <a:gd name="T36" fmla="*/ 203 w 265"/>
                  <a:gd name="T37" fmla="*/ 132 h 204"/>
                  <a:gd name="T38" fmla="*/ 212 w 265"/>
                  <a:gd name="T39" fmla="*/ 123 h 204"/>
                  <a:gd name="T40" fmla="*/ 212 w 265"/>
                  <a:gd name="T41" fmla="*/ 123 h 204"/>
                  <a:gd name="T42" fmla="*/ 229 w 265"/>
                  <a:gd name="T43" fmla="*/ 123 h 204"/>
                  <a:gd name="T44" fmla="*/ 238 w 265"/>
                  <a:gd name="T45" fmla="*/ 106 h 204"/>
                  <a:gd name="T46" fmla="*/ 229 w 265"/>
                  <a:gd name="T47" fmla="*/ 88 h 204"/>
                  <a:gd name="T48" fmla="*/ 229 w 265"/>
                  <a:gd name="T49" fmla="*/ 88 h 204"/>
                  <a:gd name="T50" fmla="*/ 238 w 265"/>
                  <a:gd name="T51" fmla="*/ 79 h 204"/>
                  <a:gd name="T52" fmla="*/ 256 w 265"/>
                  <a:gd name="T53" fmla="*/ 70 h 204"/>
                  <a:gd name="T54" fmla="*/ 264 w 265"/>
                  <a:gd name="T55" fmla="*/ 53 h 204"/>
                  <a:gd name="T56" fmla="*/ 238 w 265"/>
                  <a:gd name="T57" fmla="*/ 9 h 204"/>
                  <a:gd name="T58" fmla="*/ 212 w 265"/>
                  <a:gd name="T59" fmla="*/ 0 h 204"/>
                  <a:gd name="T60" fmla="*/ 141 w 265"/>
                  <a:gd name="T61" fmla="*/ 0 h 204"/>
                  <a:gd name="T62" fmla="*/ 114 w 265"/>
                  <a:gd name="T63" fmla="*/ 9 h 204"/>
                  <a:gd name="T64" fmla="*/ 70 w 265"/>
                  <a:gd name="T65" fmla="*/ 17 h 204"/>
                  <a:gd name="T66" fmla="*/ 9 w 265"/>
                  <a:gd name="T67" fmla="*/ 44 h 204"/>
                  <a:gd name="T68" fmla="*/ 0 w 265"/>
                  <a:gd name="T69" fmla="*/ 53 h 204"/>
                  <a:gd name="T70" fmla="*/ 9 w 265"/>
                  <a:gd name="T71" fmla="*/ 7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5" h="204">
                    <a:moveTo>
                      <a:pt x="9" y="70"/>
                    </a:moveTo>
                    <a:lnTo>
                      <a:pt x="9" y="70"/>
                    </a:lnTo>
                    <a:lnTo>
                      <a:pt x="35" y="79"/>
                    </a:lnTo>
                    <a:lnTo>
                      <a:pt x="53" y="79"/>
                    </a:lnTo>
                    <a:lnTo>
                      <a:pt x="53" y="79"/>
                    </a:lnTo>
                    <a:lnTo>
                      <a:pt x="79" y="79"/>
                    </a:lnTo>
                    <a:lnTo>
                      <a:pt x="79" y="79"/>
                    </a:lnTo>
                    <a:lnTo>
                      <a:pt x="106" y="79"/>
                    </a:lnTo>
                    <a:lnTo>
                      <a:pt x="123" y="70"/>
                    </a:lnTo>
                    <a:lnTo>
                      <a:pt x="123" y="70"/>
                    </a:lnTo>
                    <a:lnTo>
                      <a:pt x="150" y="70"/>
                    </a:lnTo>
                    <a:lnTo>
                      <a:pt x="150" y="70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06" y="88"/>
                    </a:lnTo>
                    <a:lnTo>
                      <a:pt x="62" y="97"/>
                    </a:lnTo>
                    <a:lnTo>
                      <a:pt x="26" y="106"/>
                    </a:lnTo>
                    <a:lnTo>
                      <a:pt x="17" y="123"/>
                    </a:lnTo>
                    <a:lnTo>
                      <a:pt x="17" y="141"/>
                    </a:lnTo>
                    <a:lnTo>
                      <a:pt x="17" y="141"/>
                    </a:lnTo>
                    <a:lnTo>
                      <a:pt x="26" y="167"/>
                    </a:lnTo>
                    <a:lnTo>
                      <a:pt x="44" y="185"/>
                    </a:lnTo>
                    <a:lnTo>
                      <a:pt x="70" y="194"/>
                    </a:lnTo>
                    <a:lnTo>
                      <a:pt x="106" y="194"/>
                    </a:lnTo>
                    <a:lnTo>
                      <a:pt x="106" y="194"/>
                    </a:lnTo>
                    <a:lnTo>
                      <a:pt x="114" y="203"/>
                    </a:lnTo>
                    <a:lnTo>
                      <a:pt x="114" y="203"/>
                    </a:lnTo>
                    <a:lnTo>
                      <a:pt x="141" y="194"/>
                    </a:lnTo>
                    <a:lnTo>
                      <a:pt x="167" y="185"/>
                    </a:lnTo>
                    <a:lnTo>
                      <a:pt x="185" y="167"/>
                    </a:lnTo>
                    <a:lnTo>
                      <a:pt x="203" y="159"/>
                    </a:lnTo>
                    <a:lnTo>
                      <a:pt x="203" y="159"/>
                    </a:lnTo>
                    <a:lnTo>
                      <a:pt x="203" y="141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29" y="123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97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38" y="79"/>
                    </a:lnTo>
                    <a:lnTo>
                      <a:pt x="238" y="79"/>
                    </a:lnTo>
                    <a:lnTo>
                      <a:pt x="256" y="70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56" y="35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12" y="0"/>
                    </a:lnTo>
                    <a:lnTo>
                      <a:pt x="176" y="0"/>
                    </a:lnTo>
                    <a:lnTo>
                      <a:pt x="141" y="0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70" y="17"/>
                    </a:lnTo>
                    <a:lnTo>
                      <a:pt x="70" y="17"/>
                    </a:lnTo>
                    <a:lnTo>
                      <a:pt x="17" y="35"/>
                    </a:lnTo>
                    <a:lnTo>
                      <a:pt x="9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9" y="7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8" name="Freeform 22">
                <a:extLst>
                  <a:ext uri="{FF2B5EF4-FFF2-40B4-BE49-F238E27FC236}">
                    <a16:creationId xmlns:a16="http://schemas.microsoft.com/office/drawing/2014/main" id="{190DD736-66DD-5D4B-9651-78ABB68CD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000" y="2627313"/>
                <a:ext cx="53975" cy="50800"/>
              </a:xfrm>
              <a:custGeom>
                <a:avLst/>
                <a:gdLst>
                  <a:gd name="T0" fmla="*/ 141 w 151"/>
                  <a:gd name="T1" fmla="*/ 9 h 143"/>
                  <a:gd name="T2" fmla="*/ 141 w 151"/>
                  <a:gd name="T3" fmla="*/ 9 h 143"/>
                  <a:gd name="T4" fmla="*/ 141 w 151"/>
                  <a:gd name="T5" fmla="*/ 9 h 143"/>
                  <a:gd name="T6" fmla="*/ 141 w 151"/>
                  <a:gd name="T7" fmla="*/ 9 h 143"/>
                  <a:gd name="T8" fmla="*/ 141 w 151"/>
                  <a:gd name="T9" fmla="*/ 0 h 143"/>
                  <a:gd name="T10" fmla="*/ 133 w 151"/>
                  <a:gd name="T11" fmla="*/ 0 h 143"/>
                  <a:gd name="T12" fmla="*/ 133 w 151"/>
                  <a:gd name="T13" fmla="*/ 0 h 143"/>
                  <a:gd name="T14" fmla="*/ 115 w 151"/>
                  <a:gd name="T15" fmla="*/ 0 h 143"/>
                  <a:gd name="T16" fmla="*/ 97 w 151"/>
                  <a:gd name="T17" fmla="*/ 18 h 143"/>
                  <a:gd name="T18" fmla="*/ 71 w 151"/>
                  <a:gd name="T19" fmla="*/ 44 h 143"/>
                  <a:gd name="T20" fmla="*/ 71 w 151"/>
                  <a:gd name="T21" fmla="*/ 44 h 143"/>
                  <a:gd name="T22" fmla="*/ 53 w 151"/>
                  <a:gd name="T23" fmla="*/ 62 h 143"/>
                  <a:gd name="T24" fmla="*/ 53 w 151"/>
                  <a:gd name="T25" fmla="*/ 62 h 143"/>
                  <a:gd name="T26" fmla="*/ 44 w 151"/>
                  <a:gd name="T27" fmla="*/ 71 h 143"/>
                  <a:gd name="T28" fmla="*/ 44 w 151"/>
                  <a:gd name="T29" fmla="*/ 71 h 143"/>
                  <a:gd name="T30" fmla="*/ 44 w 151"/>
                  <a:gd name="T31" fmla="*/ 80 h 143"/>
                  <a:gd name="T32" fmla="*/ 44 w 151"/>
                  <a:gd name="T33" fmla="*/ 80 h 143"/>
                  <a:gd name="T34" fmla="*/ 36 w 151"/>
                  <a:gd name="T35" fmla="*/ 80 h 143"/>
                  <a:gd name="T36" fmla="*/ 27 w 151"/>
                  <a:gd name="T37" fmla="*/ 80 h 143"/>
                  <a:gd name="T38" fmla="*/ 27 w 151"/>
                  <a:gd name="T39" fmla="*/ 80 h 143"/>
                  <a:gd name="T40" fmla="*/ 9 w 151"/>
                  <a:gd name="T41" fmla="*/ 80 h 143"/>
                  <a:gd name="T42" fmla="*/ 0 w 151"/>
                  <a:gd name="T43" fmla="*/ 89 h 143"/>
                  <a:gd name="T44" fmla="*/ 0 w 151"/>
                  <a:gd name="T45" fmla="*/ 89 h 143"/>
                  <a:gd name="T46" fmla="*/ 0 w 151"/>
                  <a:gd name="T47" fmla="*/ 115 h 143"/>
                  <a:gd name="T48" fmla="*/ 0 w 151"/>
                  <a:gd name="T49" fmla="*/ 115 h 143"/>
                  <a:gd name="T50" fmla="*/ 0 w 151"/>
                  <a:gd name="T51" fmla="*/ 124 h 143"/>
                  <a:gd name="T52" fmla="*/ 0 w 151"/>
                  <a:gd name="T53" fmla="*/ 124 h 143"/>
                  <a:gd name="T54" fmla="*/ 9 w 151"/>
                  <a:gd name="T55" fmla="*/ 133 h 143"/>
                  <a:gd name="T56" fmla="*/ 9 w 151"/>
                  <a:gd name="T57" fmla="*/ 133 h 143"/>
                  <a:gd name="T58" fmla="*/ 18 w 151"/>
                  <a:gd name="T59" fmla="*/ 142 h 143"/>
                  <a:gd name="T60" fmla="*/ 27 w 151"/>
                  <a:gd name="T61" fmla="*/ 142 h 143"/>
                  <a:gd name="T62" fmla="*/ 27 w 151"/>
                  <a:gd name="T63" fmla="*/ 142 h 143"/>
                  <a:gd name="T64" fmla="*/ 36 w 151"/>
                  <a:gd name="T65" fmla="*/ 142 h 143"/>
                  <a:gd name="T66" fmla="*/ 36 w 151"/>
                  <a:gd name="T67" fmla="*/ 142 h 143"/>
                  <a:gd name="T68" fmla="*/ 44 w 151"/>
                  <a:gd name="T69" fmla="*/ 133 h 143"/>
                  <a:gd name="T70" fmla="*/ 44 w 151"/>
                  <a:gd name="T71" fmla="*/ 133 h 143"/>
                  <a:gd name="T72" fmla="*/ 62 w 151"/>
                  <a:gd name="T73" fmla="*/ 142 h 143"/>
                  <a:gd name="T74" fmla="*/ 62 w 151"/>
                  <a:gd name="T75" fmla="*/ 142 h 143"/>
                  <a:gd name="T76" fmla="*/ 71 w 151"/>
                  <a:gd name="T77" fmla="*/ 142 h 143"/>
                  <a:gd name="T78" fmla="*/ 71 w 151"/>
                  <a:gd name="T79" fmla="*/ 142 h 143"/>
                  <a:gd name="T80" fmla="*/ 97 w 151"/>
                  <a:gd name="T81" fmla="*/ 115 h 143"/>
                  <a:gd name="T82" fmla="*/ 141 w 151"/>
                  <a:gd name="T83" fmla="*/ 89 h 143"/>
                  <a:gd name="T84" fmla="*/ 141 w 151"/>
                  <a:gd name="T85" fmla="*/ 89 h 143"/>
                  <a:gd name="T86" fmla="*/ 141 w 151"/>
                  <a:gd name="T87" fmla="*/ 80 h 143"/>
                  <a:gd name="T88" fmla="*/ 141 w 151"/>
                  <a:gd name="T89" fmla="*/ 80 h 143"/>
                  <a:gd name="T90" fmla="*/ 133 w 151"/>
                  <a:gd name="T91" fmla="*/ 71 h 143"/>
                  <a:gd name="T92" fmla="*/ 133 w 151"/>
                  <a:gd name="T93" fmla="*/ 62 h 143"/>
                  <a:gd name="T94" fmla="*/ 133 w 151"/>
                  <a:gd name="T95" fmla="*/ 62 h 143"/>
                  <a:gd name="T96" fmla="*/ 124 w 151"/>
                  <a:gd name="T97" fmla="*/ 62 h 143"/>
                  <a:gd name="T98" fmla="*/ 115 w 151"/>
                  <a:gd name="T99" fmla="*/ 53 h 143"/>
                  <a:gd name="T100" fmla="*/ 115 w 151"/>
                  <a:gd name="T101" fmla="*/ 53 h 143"/>
                  <a:gd name="T102" fmla="*/ 124 w 151"/>
                  <a:gd name="T103" fmla="*/ 44 h 143"/>
                  <a:gd name="T104" fmla="*/ 124 w 151"/>
                  <a:gd name="T105" fmla="*/ 44 h 143"/>
                  <a:gd name="T106" fmla="*/ 133 w 151"/>
                  <a:gd name="T107" fmla="*/ 44 h 143"/>
                  <a:gd name="T108" fmla="*/ 133 w 151"/>
                  <a:gd name="T109" fmla="*/ 44 h 143"/>
                  <a:gd name="T110" fmla="*/ 150 w 151"/>
                  <a:gd name="T111" fmla="*/ 36 h 143"/>
                  <a:gd name="T112" fmla="*/ 150 w 151"/>
                  <a:gd name="T113" fmla="*/ 27 h 143"/>
                  <a:gd name="T114" fmla="*/ 150 w 151"/>
                  <a:gd name="T115" fmla="*/ 27 h 143"/>
                  <a:gd name="T116" fmla="*/ 141 w 151"/>
                  <a:gd name="T117" fmla="*/ 9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43">
                    <a:moveTo>
                      <a:pt x="141" y="9"/>
                    </a:moveTo>
                    <a:lnTo>
                      <a:pt x="141" y="9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41" y="0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15" y="0"/>
                    </a:lnTo>
                    <a:lnTo>
                      <a:pt x="97" y="18"/>
                    </a:lnTo>
                    <a:lnTo>
                      <a:pt x="71" y="44"/>
                    </a:lnTo>
                    <a:lnTo>
                      <a:pt x="71" y="44"/>
                    </a:lnTo>
                    <a:lnTo>
                      <a:pt x="53" y="62"/>
                    </a:lnTo>
                    <a:lnTo>
                      <a:pt x="53" y="62"/>
                    </a:lnTo>
                    <a:lnTo>
                      <a:pt x="44" y="71"/>
                    </a:lnTo>
                    <a:lnTo>
                      <a:pt x="44" y="71"/>
                    </a:lnTo>
                    <a:lnTo>
                      <a:pt x="44" y="80"/>
                    </a:lnTo>
                    <a:lnTo>
                      <a:pt x="44" y="80"/>
                    </a:lnTo>
                    <a:lnTo>
                      <a:pt x="36" y="80"/>
                    </a:lnTo>
                    <a:lnTo>
                      <a:pt x="27" y="80"/>
                    </a:lnTo>
                    <a:lnTo>
                      <a:pt x="27" y="80"/>
                    </a:lnTo>
                    <a:lnTo>
                      <a:pt x="9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9" y="133"/>
                    </a:lnTo>
                    <a:lnTo>
                      <a:pt x="9" y="133"/>
                    </a:lnTo>
                    <a:lnTo>
                      <a:pt x="18" y="142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36" y="142"/>
                    </a:lnTo>
                    <a:lnTo>
                      <a:pt x="36" y="142"/>
                    </a:lnTo>
                    <a:lnTo>
                      <a:pt x="44" y="133"/>
                    </a:lnTo>
                    <a:lnTo>
                      <a:pt x="44" y="133"/>
                    </a:lnTo>
                    <a:lnTo>
                      <a:pt x="62" y="142"/>
                    </a:lnTo>
                    <a:lnTo>
                      <a:pt x="62" y="142"/>
                    </a:lnTo>
                    <a:lnTo>
                      <a:pt x="71" y="142"/>
                    </a:lnTo>
                    <a:lnTo>
                      <a:pt x="71" y="142"/>
                    </a:lnTo>
                    <a:lnTo>
                      <a:pt x="97" y="115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41" y="80"/>
                    </a:lnTo>
                    <a:lnTo>
                      <a:pt x="141" y="80"/>
                    </a:lnTo>
                    <a:lnTo>
                      <a:pt x="133" y="71"/>
                    </a:lnTo>
                    <a:lnTo>
                      <a:pt x="133" y="62"/>
                    </a:lnTo>
                    <a:lnTo>
                      <a:pt x="133" y="62"/>
                    </a:lnTo>
                    <a:lnTo>
                      <a:pt x="124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24" y="44"/>
                    </a:lnTo>
                    <a:lnTo>
                      <a:pt x="124" y="44"/>
                    </a:lnTo>
                    <a:lnTo>
                      <a:pt x="133" y="44"/>
                    </a:lnTo>
                    <a:lnTo>
                      <a:pt x="133" y="44"/>
                    </a:lnTo>
                    <a:lnTo>
                      <a:pt x="150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9" name="Freeform 23">
                <a:extLst>
                  <a:ext uri="{FF2B5EF4-FFF2-40B4-BE49-F238E27FC236}">
                    <a16:creationId xmlns:a16="http://schemas.microsoft.com/office/drawing/2014/main" id="{87A4031B-2891-A64A-BC0D-04A649E7E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2825" y="2751138"/>
                <a:ext cx="22225" cy="25400"/>
              </a:xfrm>
              <a:custGeom>
                <a:avLst/>
                <a:gdLst>
                  <a:gd name="T0" fmla="*/ 44 w 62"/>
                  <a:gd name="T1" fmla="*/ 0 h 71"/>
                  <a:gd name="T2" fmla="*/ 44 w 62"/>
                  <a:gd name="T3" fmla="*/ 0 h 71"/>
                  <a:gd name="T4" fmla="*/ 44 w 62"/>
                  <a:gd name="T5" fmla="*/ 0 h 71"/>
                  <a:gd name="T6" fmla="*/ 35 w 62"/>
                  <a:gd name="T7" fmla="*/ 0 h 71"/>
                  <a:gd name="T8" fmla="*/ 26 w 62"/>
                  <a:gd name="T9" fmla="*/ 8 h 71"/>
                  <a:gd name="T10" fmla="*/ 26 w 62"/>
                  <a:gd name="T11" fmla="*/ 8 h 71"/>
                  <a:gd name="T12" fmla="*/ 17 w 62"/>
                  <a:gd name="T13" fmla="*/ 26 h 71"/>
                  <a:gd name="T14" fmla="*/ 17 w 62"/>
                  <a:gd name="T15" fmla="*/ 26 h 71"/>
                  <a:gd name="T16" fmla="*/ 17 w 62"/>
                  <a:gd name="T17" fmla="*/ 26 h 71"/>
                  <a:gd name="T18" fmla="*/ 17 w 62"/>
                  <a:gd name="T19" fmla="*/ 26 h 71"/>
                  <a:gd name="T20" fmla="*/ 8 w 62"/>
                  <a:gd name="T21" fmla="*/ 35 h 71"/>
                  <a:gd name="T22" fmla="*/ 0 w 62"/>
                  <a:gd name="T23" fmla="*/ 44 h 71"/>
                  <a:gd name="T24" fmla="*/ 0 w 62"/>
                  <a:gd name="T25" fmla="*/ 44 h 71"/>
                  <a:gd name="T26" fmla="*/ 0 w 62"/>
                  <a:gd name="T27" fmla="*/ 44 h 71"/>
                  <a:gd name="T28" fmla="*/ 0 w 62"/>
                  <a:gd name="T29" fmla="*/ 53 h 71"/>
                  <a:gd name="T30" fmla="*/ 0 w 62"/>
                  <a:gd name="T31" fmla="*/ 53 h 71"/>
                  <a:gd name="T32" fmla="*/ 0 w 62"/>
                  <a:gd name="T33" fmla="*/ 53 h 71"/>
                  <a:gd name="T34" fmla="*/ 0 w 62"/>
                  <a:gd name="T35" fmla="*/ 53 h 71"/>
                  <a:gd name="T36" fmla="*/ 0 w 62"/>
                  <a:gd name="T37" fmla="*/ 53 h 71"/>
                  <a:gd name="T38" fmla="*/ 8 w 62"/>
                  <a:gd name="T39" fmla="*/ 61 h 71"/>
                  <a:gd name="T40" fmla="*/ 17 w 62"/>
                  <a:gd name="T41" fmla="*/ 70 h 71"/>
                  <a:gd name="T42" fmla="*/ 17 w 62"/>
                  <a:gd name="T43" fmla="*/ 70 h 71"/>
                  <a:gd name="T44" fmla="*/ 26 w 62"/>
                  <a:gd name="T45" fmla="*/ 61 h 71"/>
                  <a:gd name="T46" fmla="*/ 26 w 62"/>
                  <a:gd name="T47" fmla="*/ 61 h 71"/>
                  <a:gd name="T48" fmla="*/ 26 w 62"/>
                  <a:gd name="T49" fmla="*/ 61 h 71"/>
                  <a:gd name="T50" fmla="*/ 26 w 62"/>
                  <a:gd name="T51" fmla="*/ 61 h 71"/>
                  <a:gd name="T52" fmla="*/ 35 w 62"/>
                  <a:gd name="T53" fmla="*/ 53 h 71"/>
                  <a:gd name="T54" fmla="*/ 35 w 62"/>
                  <a:gd name="T55" fmla="*/ 53 h 71"/>
                  <a:gd name="T56" fmla="*/ 53 w 62"/>
                  <a:gd name="T57" fmla="*/ 44 h 71"/>
                  <a:gd name="T58" fmla="*/ 61 w 62"/>
                  <a:gd name="T59" fmla="*/ 35 h 71"/>
                  <a:gd name="T60" fmla="*/ 61 w 62"/>
                  <a:gd name="T61" fmla="*/ 35 h 71"/>
                  <a:gd name="T62" fmla="*/ 61 w 62"/>
                  <a:gd name="T63" fmla="*/ 17 h 71"/>
                  <a:gd name="T64" fmla="*/ 61 w 62"/>
                  <a:gd name="T65" fmla="*/ 8 h 71"/>
                  <a:gd name="T66" fmla="*/ 61 w 62"/>
                  <a:gd name="T67" fmla="*/ 8 h 71"/>
                  <a:gd name="T68" fmla="*/ 44 w 62"/>
                  <a:gd name="T6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71">
                    <a:moveTo>
                      <a:pt x="44" y="0"/>
                    </a:move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8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17" y="70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35" y="53"/>
                    </a:lnTo>
                    <a:lnTo>
                      <a:pt x="35" y="53"/>
                    </a:lnTo>
                    <a:lnTo>
                      <a:pt x="53" y="44"/>
                    </a:lnTo>
                    <a:lnTo>
                      <a:pt x="61" y="35"/>
                    </a:lnTo>
                    <a:lnTo>
                      <a:pt x="61" y="35"/>
                    </a:lnTo>
                    <a:lnTo>
                      <a:pt x="61" y="17"/>
                    </a:lnTo>
                    <a:lnTo>
                      <a:pt x="61" y="8"/>
                    </a:lnTo>
                    <a:lnTo>
                      <a:pt x="61" y="8"/>
                    </a:lnTo>
                    <a:lnTo>
                      <a:pt x="44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0" name="Freeform 24">
                <a:extLst>
                  <a:ext uri="{FF2B5EF4-FFF2-40B4-BE49-F238E27FC236}">
                    <a16:creationId xmlns:a16="http://schemas.microsoft.com/office/drawing/2014/main" id="{ED8126B3-9C9B-7744-B4D4-1A2A3DE293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500" y="2728913"/>
                <a:ext cx="19050" cy="9525"/>
              </a:xfrm>
              <a:custGeom>
                <a:avLst/>
                <a:gdLst>
                  <a:gd name="T0" fmla="*/ 35 w 54"/>
                  <a:gd name="T1" fmla="*/ 0 h 27"/>
                  <a:gd name="T2" fmla="*/ 9 w 54"/>
                  <a:gd name="T3" fmla="*/ 0 h 27"/>
                  <a:gd name="T4" fmla="*/ 9 w 54"/>
                  <a:gd name="T5" fmla="*/ 0 h 27"/>
                  <a:gd name="T6" fmla="*/ 0 w 54"/>
                  <a:gd name="T7" fmla="*/ 9 h 27"/>
                  <a:gd name="T8" fmla="*/ 0 w 54"/>
                  <a:gd name="T9" fmla="*/ 17 h 27"/>
                  <a:gd name="T10" fmla="*/ 0 w 54"/>
                  <a:gd name="T11" fmla="*/ 17 h 27"/>
                  <a:gd name="T12" fmla="*/ 0 w 54"/>
                  <a:gd name="T13" fmla="*/ 26 h 27"/>
                  <a:gd name="T14" fmla="*/ 9 w 54"/>
                  <a:gd name="T15" fmla="*/ 26 h 27"/>
                  <a:gd name="T16" fmla="*/ 35 w 54"/>
                  <a:gd name="T17" fmla="*/ 26 h 27"/>
                  <a:gd name="T18" fmla="*/ 35 w 54"/>
                  <a:gd name="T19" fmla="*/ 26 h 27"/>
                  <a:gd name="T20" fmla="*/ 44 w 54"/>
                  <a:gd name="T21" fmla="*/ 26 h 27"/>
                  <a:gd name="T22" fmla="*/ 53 w 54"/>
                  <a:gd name="T23" fmla="*/ 17 h 27"/>
                  <a:gd name="T24" fmla="*/ 53 w 54"/>
                  <a:gd name="T25" fmla="*/ 17 h 27"/>
                  <a:gd name="T26" fmla="*/ 44 w 54"/>
                  <a:gd name="T27" fmla="*/ 9 h 27"/>
                  <a:gd name="T28" fmla="*/ 35 w 54"/>
                  <a:gd name="T2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27">
                    <a:moveTo>
                      <a:pt x="35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9" y="26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44" y="26"/>
                    </a:lnTo>
                    <a:lnTo>
                      <a:pt x="53" y="17"/>
                    </a:lnTo>
                    <a:lnTo>
                      <a:pt x="53" y="17"/>
                    </a:lnTo>
                    <a:lnTo>
                      <a:pt x="44" y="9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1" name="Freeform 25">
                <a:extLst>
                  <a:ext uri="{FF2B5EF4-FFF2-40B4-BE49-F238E27FC236}">
                    <a16:creationId xmlns:a16="http://schemas.microsoft.com/office/drawing/2014/main" id="{3CA774D0-5973-0B41-89AB-CA6138575C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9175" y="2573338"/>
                <a:ext cx="34925" cy="22225"/>
              </a:xfrm>
              <a:custGeom>
                <a:avLst/>
                <a:gdLst>
                  <a:gd name="T0" fmla="*/ 89 w 98"/>
                  <a:gd name="T1" fmla="*/ 9 h 63"/>
                  <a:gd name="T2" fmla="*/ 71 w 98"/>
                  <a:gd name="T3" fmla="*/ 9 h 63"/>
                  <a:gd name="T4" fmla="*/ 71 w 98"/>
                  <a:gd name="T5" fmla="*/ 9 h 63"/>
                  <a:gd name="T6" fmla="*/ 62 w 98"/>
                  <a:gd name="T7" fmla="*/ 18 h 63"/>
                  <a:gd name="T8" fmla="*/ 62 w 98"/>
                  <a:gd name="T9" fmla="*/ 18 h 63"/>
                  <a:gd name="T10" fmla="*/ 53 w 98"/>
                  <a:gd name="T11" fmla="*/ 18 h 63"/>
                  <a:gd name="T12" fmla="*/ 53 w 98"/>
                  <a:gd name="T13" fmla="*/ 18 h 63"/>
                  <a:gd name="T14" fmla="*/ 53 w 98"/>
                  <a:gd name="T15" fmla="*/ 9 h 63"/>
                  <a:gd name="T16" fmla="*/ 44 w 98"/>
                  <a:gd name="T17" fmla="*/ 0 h 63"/>
                  <a:gd name="T18" fmla="*/ 36 w 98"/>
                  <a:gd name="T19" fmla="*/ 0 h 63"/>
                  <a:gd name="T20" fmla="*/ 36 w 98"/>
                  <a:gd name="T21" fmla="*/ 0 h 63"/>
                  <a:gd name="T22" fmla="*/ 9 w 98"/>
                  <a:gd name="T23" fmla="*/ 9 h 63"/>
                  <a:gd name="T24" fmla="*/ 0 w 98"/>
                  <a:gd name="T25" fmla="*/ 18 h 63"/>
                  <a:gd name="T26" fmla="*/ 0 w 98"/>
                  <a:gd name="T27" fmla="*/ 27 h 63"/>
                  <a:gd name="T28" fmla="*/ 0 w 98"/>
                  <a:gd name="T29" fmla="*/ 27 h 63"/>
                  <a:gd name="T30" fmla="*/ 9 w 98"/>
                  <a:gd name="T31" fmla="*/ 44 h 63"/>
                  <a:gd name="T32" fmla="*/ 27 w 98"/>
                  <a:gd name="T33" fmla="*/ 53 h 63"/>
                  <a:gd name="T34" fmla="*/ 62 w 98"/>
                  <a:gd name="T35" fmla="*/ 62 h 63"/>
                  <a:gd name="T36" fmla="*/ 80 w 98"/>
                  <a:gd name="T37" fmla="*/ 62 h 63"/>
                  <a:gd name="T38" fmla="*/ 80 w 98"/>
                  <a:gd name="T39" fmla="*/ 62 h 63"/>
                  <a:gd name="T40" fmla="*/ 89 w 98"/>
                  <a:gd name="T41" fmla="*/ 53 h 63"/>
                  <a:gd name="T42" fmla="*/ 97 w 98"/>
                  <a:gd name="T43" fmla="*/ 44 h 63"/>
                  <a:gd name="T44" fmla="*/ 97 w 98"/>
                  <a:gd name="T45" fmla="*/ 44 h 63"/>
                  <a:gd name="T46" fmla="*/ 97 w 98"/>
                  <a:gd name="T47" fmla="*/ 27 h 63"/>
                  <a:gd name="T48" fmla="*/ 97 w 98"/>
                  <a:gd name="T49" fmla="*/ 18 h 63"/>
                  <a:gd name="T50" fmla="*/ 97 w 98"/>
                  <a:gd name="T51" fmla="*/ 18 h 63"/>
                  <a:gd name="T52" fmla="*/ 89 w 98"/>
                  <a:gd name="T53" fmla="*/ 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63">
                    <a:moveTo>
                      <a:pt x="89" y="9"/>
                    </a:moveTo>
                    <a:lnTo>
                      <a:pt x="71" y="9"/>
                    </a:lnTo>
                    <a:lnTo>
                      <a:pt x="71" y="9"/>
                    </a:lnTo>
                    <a:lnTo>
                      <a:pt x="62" y="18"/>
                    </a:lnTo>
                    <a:lnTo>
                      <a:pt x="62" y="18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44"/>
                    </a:lnTo>
                    <a:lnTo>
                      <a:pt x="27" y="53"/>
                    </a:lnTo>
                    <a:lnTo>
                      <a:pt x="62" y="62"/>
                    </a:lnTo>
                    <a:lnTo>
                      <a:pt x="80" y="62"/>
                    </a:lnTo>
                    <a:lnTo>
                      <a:pt x="80" y="62"/>
                    </a:lnTo>
                    <a:lnTo>
                      <a:pt x="89" y="53"/>
                    </a:lnTo>
                    <a:lnTo>
                      <a:pt x="97" y="44"/>
                    </a:lnTo>
                    <a:lnTo>
                      <a:pt x="97" y="44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9" y="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2" name="Freeform 34">
                <a:extLst>
                  <a:ext uri="{FF2B5EF4-FFF2-40B4-BE49-F238E27FC236}">
                    <a16:creationId xmlns:a16="http://schemas.microsoft.com/office/drawing/2014/main" id="{B95214E1-B7BF-8C47-837C-25B63C91A9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888" y="3554413"/>
                <a:ext cx="34925" cy="19050"/>
              </a:xfrm>
              <a:custGeom>
                <a:avLst/>
                <a:gdLst>
                  <a:gd name="T0" fmla="*/ 44 w 98"/>
                  <a:gd name="T1" fmla="*/ 53 h 54"/>
                  <a:gd name="T2" fmla="*/ 44 w 98"/>
                  <a:gd name="T3" fmla="*/ 53 h 54"/>
                  <a:gd name="T4" fmla="*/ 79 w 98"/>
                  <a:gd name="T5" fmla="*/ 44 h 54"/>
                  <a:gd name="T6" fmla="*/ 97 w 98"/>
                  <a:gd name="T7" fmla="*/ 27 h 54"/>
                  <a:gd name="T8" fmla="*/ 97 w 98"/>
                  <a:gd name="T9" fmla="*/ 27 h 54"/>
                  <a:gd name="T10" fmla="*/ 97 w 98"/>
                  <a:gd name="T11" fmla="*/ 18 h 54"/>
                  <a:gd name="T12" fmla="*/ 97 w 98"/>
                  <a:gd name="T13" fmla="*/ 18 h 54"/>
                  <a:gd name="T14" fmla="*/ 88 w 98"/>
                  <a:gd name="T15" fmla="*/ 9 h 54"/>
                  <a:gd name="T16" fmla="*/ 88 w 98"/>
                  <a:gd name="T17" fmla="*/ 9 h 54"/>
                  <a:gd name="T18" fmla="*/ 79 w 98"/>
                  <a:gd name="T19" fmla="*/ 9 h 54"/>
                  <a:gd name="T20" fmla="*/ 79 w 98"/>
                  <a:gd name="T21" fmla="*/ 9 h 54"/>
                  <a:gd name="T22" fmla="*/ 35 w 98"/>
                  <a:gd name="T23" fmla="*/ 0 h 54"/>
                  <a:gd name="T24" fmla="*/ 35 w 98"/>
                  <a:gd name="T25" fmla="*/ 0 h 54"/>
                  <a:gd name="T26" fmla="*/ 18 w 98"/>
                  <a:gd name="T27" fmla="*/ 0 h 54"/>
                  <a:gd name="T28" fmla="*/ 0 w 98"/>
                  <a:gd name="T29" fmla="*/ 0 h 54"/>
                  <a:gd name="T30" fmla="*/ 0 w 98"/>
                  <a:gd name="T31" fmla="*/ 0 h 54"/>
                  <a:gd name="T32" fmla="*/ 0 w 98"/>
                  <a:gd name="T33" fmla="*/ 18 h 54"/>
                  <a:gd name="T34" fmla="*/ 0 w 98"/>
                  <a:gd name="T35" fmla="*/ 18 h 54"/>
                  <a:gd name="T36" fmla="*/ 0 w 98"/>
                  <a:gd name="T37" fmla="*/ 18 h 54"/>
                  <a:gd name="T38" fmla="*/ 0 w 98"/>
                  <a:gd name="T39" fmla="*/ 27 h 54"/>
                  <a:gd name="T40" fmla="*/ 0 w 98"/>
                  <a:gd name="T41" fmla="*/ 27 h 54"/>
                  <a:gd name="T42" fmla="*/ 26 w 98"/>
                  <a:gd name="T43" fmla="*/ 44 h 54"/>
                  <a:gd name="T44" fmla="*/ 44 w 98"/>
                  <a:gd name="T45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8" h="54">
                    <a:moveTo>
                      <a:pt x="44" y="53"/>
                    </a:moveTo>
                    <a:lnTo>
                      <a:pt x="44" y="53"/>
                    </a:lnTo>
                    <a:lnTo>
                      <a:pt x="79" y="44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8" y="9"/>
                    </a:lnTo>
                    <a:lnTo>
                      <a:pt x="88" y="9"/>
                    </a:lnTo>
                    <a:lnTo>
                      <a:pt x="79" y="9"/>
                    </a:lnTo>
                    <a:lnTo>
                      <a:pt x="79" y="9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26" y="44"/>
                    </a:lnTo>
                    <a:lnTo>
                      <a:pt x="44" y="5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8034A875-B9D5-3B42-BDCE-9A9F00141AF9}"/>
                </a:ext>
              </a:extLst>
            </p:cNvPr>
            <p:cNvGrpSpPr/>
            <p:nvPr/>
          </p:nvGrpSpPr>
          <p:grpSpPr>
            <a:xfrm>
              <a:off x="3788336" y="3251015"/>
              <a:ext cx="1384300" cy="1509712"/>
              <a:chOff x="4078288" y="3525838"/>
              <a:chExt cx="1384300" cy="1509712"/>
            </a:xfrm>
            <a:solidFill>
              <a:schemeClr val="accent4"/>
            </a:solidFill>
          </p:grpSpPr>
          <p:sp>
            <p:nvSpPr>
              <p:cNvPr id="145" name="Freeform 35">
                <a:extLst>
                  <a:ext uri="{FF2B5EF4-FFF2-40B4-BE49-F238E27FC236}">
                    <a16:creationId xmlns:a16="http://schemas.microsoft.com/office/drawing/2014/main" id="{497287BF-0C58-7B40-A1BF-E8BEB8082D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288" y="3525838"/>
                <a:ext cx="1384300" cy="1509712"/>
              </a:xfrm>
              <a:custGeom>
                <a:avLst/>
                <a:gdLst>
                  <a:gd name="T0" fmla="*/ 3555 w 3847"/>
                  <a:gd name="T1" fmla="*/ 1571 h 4194"/>
                  <a:gd name="T2" fmla="*/ 3387 w 3847"/>
                  <a:gd name="T3" fmla="*/ 1518 h 4194"/>
                  <a:gd name="T4" fmla="*/ 3219 w 3847"/>
                  <a:gd name="T5" fmla="*/ 1333 h 4194"/>
                  <a:gd name="T6" fmla="*/ 3113 w 3847"/>
                  <a:gd name="T7" fmla="*/ 1138 h 4194"/>
                  <a:gd name="T8" fmla="*/ 2981 w 3847"/>
                  <a:gd name="T9" fmla="*/ 882 h 4194"/>
                  <a:gd name="T10" fmla="*/ 2875 w 3847"/>
                  <a:gd name="T11" fmla="*/ 653 h 4194"/>
                  <a:gd name="T12" fmla="*/ 2796 w 3847"/>
                  <a:gd name="T13" fmla="*/ 503 h 4194"/>
                  <a:gd name="T14" fmla="*/ 2919 w 3847"/>
                  <a:gd name="T15" fmla="*/ 467 h 4194"/>
                  <a:gd name="T16" fmla="*/ 2611 w 3847"/>
                  <a:gd name="T17" fmla="*/ 379 h 4194"/>
                  <a:gd name="T18" fmla="*/ 2372 w 3847"/>
                  <a:gd name="T19" fmla="*/ 335 h 4194"/>
                  <a:gd name="T20" fmla="*/ 2072 w 3847"/>
                  <a:gd name="T21" fmla="*/ 344 h 4194"/>
                  <a:gd name="T22" fmla="*/ 1852 w 3847"/>
                  <a:gd name="T23" fmla="*/ 353 h 4194"/>
                  <a:gd name="T24" fmla="*/ 1649 w 3847"/>
                  <a:gd name="T25" fmla="*/ 273 h 4194"/>
                  <a:gd name="T26" fmla="*/ 1544 w 3847"/>
                  <a:gd name="T27" fmla="*/ 211 h 4194"/>
                  <a:gd name="T28" fmla="*/ 1605 w 3847"/>
                  <a:gd name="T29" fmla="*/ 61 h 4194"/>
                  <a:gd name="T30" fmla="*/ 1456 w 3847"/>
                  <a:gd name="T31" fmla="*/ 26 h 4194"/>
                  <a:gd name="T32" fmla="*/ 1288 w 3847"/>
                  <a:gd name="T33" fmla="*/ 35 h 4194"/>
                  <a:gd name="T34" fmla="*/ 873 w 3847"/>
                  <a:gd name="T35" fmla="*/ 132 h 4194"/>
                  <a:gd name="T36" fmla="*/ 697 w 3847"/>
                  <a:gd name="T37" fmla="*/ 114 h 4194"/>
                  <a:gd name="T38" fmla="*/ 450 w 3847"/>
                  <a:gd name="T39" fmla="*/ 291 h 4194"/>
                  <a:gd name="T40" fmla="*/ 300 w 3847"/>
                  <a:gd name="T41" fmla="*/ 565 h 4194"/>
                  <a:gd name="T42" fmla="*/ 115 w 3847"/>
                  <a:gd name="T43" fmla="*/ 750 h 4194"/>
                  <a:gd name="T44" fmla="*/ 35 w 3847"/>
                  <a:gd name="T45" fmla="*/ 1068 h 4194"/>
                  <a:gd name="T46" fmla="*/ 18 w 3847"/>
                  <a:gd name="T47" fmla="*/ 1280 h 4194"/>
                  <a:gd name="T48" fmla="*/ 26 w 3847"/>
                  <a:gd name="T49" fmla="*/ 1438 h 4194"/>
                  <a:gd name="T50" fmla="*/ 97 w 3847"/>
                  <a:gd name="T51" fmla="*/ 1527 h 4194"/>
                  <a:gd name="T52" fmla="*/ 212 w 3847"/>
                  <a:gd name="T53" fmla="*/ 1668 h 4194"/>
                  <a:gd name="T54" fmla="*/ 450 w 3847"/>
                  <a:gd name="T55" fmla="*/ 1889 h 4194"/>
                  <a:gd name="T56" fmla="*/ 803 w 3847"/>
                  <a:gd name="T57" fmla="*/ 1889 h 4194"/>
                  <a:gd name="T58" fmla="*/ 1041 w 3847"/>
                  <a:gd name="T59" fmla="*/ 1836 h 4194"/>
                  <a:gd name="T60" fmla="*/ 1147 w 3847"/>
                  <a:gd name="T61" fmla="*/ 1809 h 4194"/>
                  <a:gd name="T62" fmla="*/ 1332 w 3847"/>
                  <a:gd name="T63" fmla="*/ 1933 h 4194"/>
                  <a:gd name="T64" fmla="*/ 1500 w 3847"/>
                  <a:gd name="T65" fmla="*/ 1959 h 4194"/>
                  <a:gd name="T66" fmla="*/ 1535 w 3847"/>
                  <a:gd name="T67" fmla="*/ 2056 h 4194"/>
                  <a:gd name="T68" fmla="*/ 1518 w 3847"/>
                  <a:gd name="T69" fmla="*/ 2162 h 4194"/>
                  <a:gd name="T70" fmla="*/ 1500 w 3847"/>
                  <a:gd name="T71" fmla="*/ 2277 h 4194"/>
                  <a:gd name="T72" fmla="*/ 1649 w 3847"/>
                  <a:gd name="T73" fmla="*/ 2454 h 4194"/>
                  <a:gd name="T74" fmla="*/ 1711 w 3847"/>
                  <a:gd name="T75" fmla="*/ 2666 h 4194"/>
                  <a:gd name="T76" fmla="*/ 1658 w 3847"/>
                  <a:gd name="T77" fmla="*/ 3010 h 4194"/>
                  <a:gd name="T78" fmla="*/ 1737 w 3847"/>
                  <a:gd name="T79" fmla="*/ 3381 h 4194"/>
                  <a:gd name="T80" fmla="*/ 1834 w 3847"/>
                  <a:gd name="T81" fmla="*/ 3760 h 4194"/>
                  <a:gd name="T82" fmla="*/ 1966 w 3847"/>
                  <a:gd name="T83" fmla="*/ 4007 h 4194"/>
                  <a:gd name="T84" fmla="*/ 2002 w 3847"/>
                  <a:gd name="T85" fmla="*/ 4157 h 4194"/>
                  <a:gd name="T86" fmla="*/ 2205 w 3847"/>
                  <a:gd name="T87" fmla="*/ 4140 h 4194"/>
                  <a:gd name="T88" fmla="*/ 2452 w 3847"/>
                  <a:gd name="T89" fmla="*/ 4104 h 4194"/>
                  <a:gd name="T90" fmla="*/ 2796 w 3847"/>
                  <a:gd name="T91" fmla="*/ 3663 h 4194"/>
                  <a:gd name="T92" fmla="*/ 2937 w 3847"/>
                  <a:gd name="T93" fmla="*/ 3451 h 4194"/>
                  <a:gd name="T94" fmla="*/ 2902 w 3847"/>
                  <a:gd name="T95" fmla="*/ 3283 h 4194"/>
                  <a:gd name="T96" fmla="*/ 3149 w 3847"/>
                  <a:gd name="T97" fmla="*/ 3116 h 4194"/>
                  <a:gd name="T98" fmla="*/ 3219 w 3847"/>
                  <a:gd name="T99" fmla="*/ 2754 h 4194"/>
                  <a:gd name="T100" fmla="*/ 3149 w 3847"/>
                  <a:gd name="T101" fmla="*/ 2595 h 4194"/>
                  <a:gd name="T102" fmla="*/ 3228 w 3847"/>
                  <a:gd name="T103" fmla="*/ 2304 h 4194"/>
                  <a:gd name="T104" fmla="*/ 3502 w 3847"/>
                  <a:gd name="T105" fmla="*/ 2065 h 4194"/>
                  <a:gd name="T106" fmla="*/ 3846 w 3847"/>
                  <a:gd name="T107" fmla="*/ 1536 h 4194"/>
                  <a:gd name="T108" fmla="*/ 2858 w 3847"/>
                  <a:gd name="T109" fmla="*/ 2710 h 4194"/>
                  <a:gd name="T110" fmla="*/ 2911 w 3847"/>
                  <a:gd name="T111" fmla="*/ 2957 h 4194"/>
                  <a:gd name="T112" fmla="*/ 2840 w 3847"/>
                  <a:gd name="T113" fmla="*/ 2215 h 4194"/>
                  <a:gd name="T114" fmla="*/ 2725 w 3847"/>
                  <a:gd name="T115" fmla="*/ 2295 h 4194"/>
                  <a:gd name="T116" fmla="*/ 2849 w 3847"/>
                  <a:gd name="T117" fmla="*/ 2171 h 4194"/>
                  <a:gd name="T118" fmla="*/ 2584 w 3847"/>
                  <a:gd name="T119" fmla="*/ 2392 h 4194"/>
                  <a:gd name="T120" fmla="*/ 2664 w 3847"/>
                  <a:gd name="T121" fmla="*/ 2621 h 4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47" h="4194">
                    <a:moveTo>
                      <a:pt x="3837" y="1518"/>
                    </a:moveTo>
                    <a:lnTo>
                      <a:pt x="3837" y="1518"/>
                    </a:lnTo>
                    <a:lnTo>
                      <a:pt x="3828" y="1500"/>
                    </a:lnTo>
                    <a:lnTo>
                      <a:pt x="3819" y="1500"/>
                    </a:lnTo>
                    <a:lnTo>
                      <a:pt x="3819" y="1500"/>
                    </a:lnTo>
                    <a:lnTo>
                      <a:pt x="3811" y="1500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75" y="1527"/>
                    </a:lnTo>
                    <a:lnTo>
                      <a:pt x="3740" y="1536"/>
                    </a:lnTo>
                    <a:lnTo>
                      <a:pt x="3669" y="1544"/>
                    </a:lnTo>
                    <a:lnTo>
                      <a:pt x="3669" y="1544"/>
                    </a:lnTo>
                    <a:lnTo>
                      <a:pt x="3608" y="1544"/>
                    </a:lnTo>
                    <a:lnTo>
                      <a:pt x="3590" y="1553"/>
                    </a:lnTo>
                    <a:lnTo>
                      <a:pt x="3572" y="1562"/>
                    </a:lnTo>
                    <a:lnTo>
                      <a:pt x="3572" y="1562"/>
                    </a:lnTo>
                    <a:lnTo>
                      <a:pt x="3572" y="1571"/>
                    </a:lnTo>
                    <a:lnTo>
                      <a:pt x="3572" y="1571"/>
                    </a:lnTo>
                    <a:lnTo>
                      <a:pt x="3555" y="1571"/>
                    </a:lnTo>
                    <a:lnTo>
                      <a:pt x="3511" y="1571"/>
                    </a:lnTo>
                    <a:lnTo>
                      <a:pt x="3511" y="1571"/>
                    </a:lnTo>
                    <a:lnTo>
                      <a:pt x="3502" y="1580"/>
                    </a:lnTo>
                    <a:lnTo>
                      <a:pt x="3502" y="1580"/>
                    </a:lnTo>
                    <a:lnTo>
                      <a:pt x="3484" y="1589"/>
                    </a:lnTo>
                    <a:lnTo>
                      <a:pt x="3458" y="1597"/>
                    </a:lnTo>
                    <a:lnTo>
                      <a:pt x="3458" y="1597"/>
                    </a:lnTo>
                    <a:lnTo>
                      <a:pt x="3431" y="1589"/>
                    </a:lnTo>
                    <a:lnTo>
                      <a:pt x="3422" y="1571"/>
                    </a:lnTo>
                    <a:lnTo>
                      <a:pt x="3422" y="1571"/>
                    </a:lnTo>
                    <a:lnTo>
                      <a:pt x="3405" y="1553"/>
                    </a:lnTo>
                    <a:lnTo>
                      <a:pt x="3387" y="1544"/>
                    </a:lnTo>
                    <a:lnTo>
                      <a:pt x="3387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69" y="1536"/>
                    </a:lnTo>
                    <a:lnTo>
                      <a:pt x="3369" y="1536"/>
                    </a:lnTo>
                    <a:lnTo>
                      <a:pt x="3361" y="1536"/>
                    </a:lnTo>
                    <a:lnTo>
                      <a:pt x="3361" y="1536"/>
                    </a:lnTo>
                    <a:lnTo>
                      <a:pt x="3387" y="1518"/>
                    </a:lnTo>
                    <a:lnTo>
                      <a:pt x="3387" y="1518"/>
                    </a:lnTo>
                    <a:lnTo>
                      <a:pt x="3396" y="1509"/>
                    </a:lnTo>
                    <a:lnTo>
                      <a:pt x="3405" y="1500"/>
                    </a:lnTo>
                    <a:lnTo>
                      <a:pt x="3405" y="1500"/>
                    </a:lnTo>
                    <a:lnTo>
                      <a:pt x="3396" y="1491"/>
                    </a:lnTo>
                    <a:lnTo>
                      <a:pt x="3387" y="1474"/>
                    </a:lnTo>
                    <a:lnTo>
                      <a:pt x="3387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56"/>
                    </a:lnTo>
                    <a:lnTo>
                      <a:pt x="3369" y="1447"/>
                    </a:lnTo>
                    <a:lnTo>
                      <a:pt x="3369" y="1447"/>
                    </a:lnTo>
                    <a:lnTo>
                      <a:pt x="3325" y="1403"/>
                    </a:lnTo>
                    <a:lnTo>
                      <a:pt x="3316" y="1394"/>
                    </a:lnTo>
                    <a:lnTo>
                      <a:pt x="3316" y="1394"/>
                    </a:lnTo>
                    <a:lnTo>
                      <a:pt x="3290" y="1368"/>
                    </a:lnTo>
                    <a:lnTo>
                      <a:pt x="3263" y="1350"/>
                    </a:lnTo>
                    <a:lnTo>
                      <a:pt x="3246" y="1341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1" y="1324"/>
                    </a:lnTo>
                    <a:lnTo>
                      <a:pt x="3211" y="1324"/>
                    </a:lnTo>
                    <a:lnTo>
                      <a:pt x="3202" y="1306"/>
                    </a:lnTo>
                    <a:lnTo>
                      <a:pt x="3202" y="1306"/>
                    </a:lnTo>
                    <a:lnTo>
                      <a:pt x="3193" y="1306"/>
                    </a:lnTo>
                    <a:lnTo>
                      <a:pt x="3193" y="1306"/>
                    </a:lnTo>
                    <a:lnTo>
                      <a:pt x="3184" y="1297"/>
                    </a:lnTo>
                    <a:lnTo>
                      <a:pt x="3184" y="1297"/>
                    </a:lnTo>
                    <a:lnTo>
                      <a:pt x="3166" y="1271"/>
                    </a:lnTo>
                    <a:lnTo>
                      <a:pt x="3149" y="1227"/>
                    </a:lnTo>
                    <a:lnTo>
                      <a:pt x="3149" y="1227"/>
                    </a:lnTo>
                    <a:lnTo>
                      <a:pt x="3140" y="1200"/>
                    </a:lnTo>
                    <a:lnTo>
                      <a:pt x="3122" y="1174"/>
                    </a:lnTo>
                    <a:lnTo>
                      <a:pt x="3122" y="1174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22" y="1156"/>
                    </a:lnTo>
                    <a:lnTo>
                      <a:pt x="3122" y="1156"/>
                    </a:lnTo>
                    <a:lnTo>
                      <a:pt x="3113" y="1138"/>
                    </a:lnTo>
                    <a:lnTo>
                      <a:pt x="3113" y="1138"/>
                    </a:lnTo>
                    <a:lnTo>
                      <a:pt x="3096" y="1130"/>
                    </a:lnTo>
                    <a:lnTo>
                      <a:pt x="3096" y="1130"/>
                    </a:lnTo>
                    <a:lnTo>
                      <a:pt x="3078" y="1121"/>
                    </a:lnTo>
                    <a:lnTo>
                      <a:pt x="3078" y="1121"/>
                    </a:lnTo>
                    <a:lnTo>
                      <a:pt x="3069" y="1112"/>
                    </a:lnTo>
                    <a:lnTo>
                      <a:pt x="3061" y="1094"/>
                    </a:lnTo>
                    <a:lnTo>
                      <a:pt x="3052" y="1068"/>
                    </a:lnTo>
                    <a:lnTo>
                      <a:pt x="3052" y="1041"/>
                    </a:lnTo>
                    <a:lnTo>
                      <a:pt x="3052" y="1041"/>
                    </a:lnTo>
                    <a:lnTo>
                      <a:pt x="3043" y="988"/>
                    </a:lnTo>
                    <a:lnTo>
                      <a:pt x="3043" y="988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43" y="953"/>
                    </a:lnTo>
                    <a:lnTo>
                      <a:pt x="3043" y="953"/>
                    </a:lnTo>
                    <a:lnTo>
                      <a:pt x="3034" y="935"/>
                    </a:lnTo>
                    <a:lnTo>
                      <a:pt x="3025" y="918"/>
                    </a:lnTo>
                    <a:lnTo>
                      <a:pt x="3008" y="900"/>
                    </a:lnTo>
                    <a:lnTo>
                      <a:pt x="2981" y="882"/>
                    </a:lnTo>
                    <a:lnTo>
                      <a:pt x="2981" y="882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47"/>
                    </a:lnTo>
                    <a:lnTo>
                      <a:pt x="2963" y="829"/>
                    </a:lnTo>
                    <a:lnTo>
                      <a:pt x="2963" y="829"/>
                    </a:lnTo>
                    <a:lnTo>
                      <a:pt x="2963" y="812"/>
                    </a:lnTo>
                    <a:lnTo>
                      <a:pt x="2946" y="794"/>
                    </a:lnTo>
                    <a:lnTo>
                      <a:pt x="2946" y="794"/>
                    </a:lnTo>
                    <a:lnTo>
                      <a:pt x="2937" y="768"/>
                    </a:lnTo>
                    <a:lnTo>
                      <a:pt x="2937" y="768"/>
                    </a:lnTo>
                    <a:lnTo>
                      <a:pt x="2919" y="732"/>
                    </a:lnTo>
                    <a:lnTo>
                      <a:pt x="2902" y="706"/>
                    </a:lnTo>
                    <a:lnTo>
                      <a:pt x="2902" y="706"/>
                    </a:lnTo>
                    <a:lnTo>
                      <a:pt x="2893" y="688"/>
                    </a:lnTo>
                    <a:lnTo>
                      <a:pt x="2893" y="688"/>
                    </a:lnTo>
                    <a:lnTo>
                      <a:pt x="2875" y="662"/>
                    </a:lnTo>
                    <a:lnTo>
                      <a:pt x="2875" y="662"/>
                    </a:lnTo>
                    <a:lnTo>
                      <a:pt x="2875" y="653"/>
                    </a:lnTo>
                    <a:lnTo>
                      <a:pt x="2875" y="653"/>
                    </a:lnTo>
                    <a:lnTo>
                      <a:pt x="2866" y="635"/>
                    </a:lnTo>
                    <a:lnTo>
                      <a:pt x="2866" y="635"/>
                    </a:lnTo>
                    <a:lnTo>
                      <a:pt x="2858" y="626"/>
                    </a:lnTo>
                    <a:lnTo>
                      <a:pt x="2858" y="626"/>
                    </a:lnTo>
                    <a:lnTo>
                      <a:pt x="2858" y="618"/>
                    </a:lnTo>
                    <a:lnTo>
                      <a:pt x="2858" y="618"/>
                    </a:lnTo>
                    <a:lnTo>
                      <a:pt x="2849" y="600"/>
                    </a:lnTo>
                    <a:lnTo>
                      <a:pt x="2849" y="600"/>
                    </a:lnTo>
                    <a:lnTo>
                      <a:pt x="2849" y="582"/>
                    </a:lnTo>
                    <a:lnTo>
                      <a:pt x="2831" y="565"/>
                    </a:lnTo>
                    <a:lnTo>
                      <a:pt x="2831" y="565"/>
                    </a:lnTo>
                    <a:lnTo>
                      <a:pt x="2831" y="556"/>
                    </a:lnTo>
                    <a:lnTo>
                      <a:pt x="2831" y="556"/>
                    </a:lnTo>
                    <a:lnTo>
                      <a:pt x="2813" y="547"/>
                    </a:lnTo>
                    <a:lnTo>
                      <a:pt x="2813" y="547"/>
                    </a:lnTo>
                    <a:lnTo>
                      <a:pt x="2805" y="538"/>
                    </a:lnTo>
                    <a:lnTo>
                      <a:pt x="2805" y="538"/>
                    </a:lnTo>
                    <a:lnTo>
                      <a:pt x="2787" y="494"/>
                    </a:lnTo>
                    <a:lnTo>
                      <a:pt x="2778" y="459"/>
                    </a:lnTo>
                    <a:lnTo>
                      <a:pt x="2778" y="459"/>
                    </a:lnTo>
                    <a:lnTo>
                      <a:pt x="2796" y="503"/>
                    </a:lnTo>
                    <a:lnTo>
                      <a:pt x="2796" y="503"/>
                    </a:lnTo>
                    <a:lnTo>
                      <a:pt x="2805" y="503"/>
                    </a:lnTo>
                    <a:lnTo>
                      <a:pt x="2805" y="503"/>
                    </a:lnTo>
                    <a:lnTo>
                      <a:pt x="2813" y="520"/>
                    </a:lnTo>
                    <a:lnTo>
                      <a:pt x="2813" y="520"/>
                    </a:lnTo>
                    <a:lnTo>
                      <a:pt x="2840" y="565"/>
                    </a:lnTo>
                    <a:lnTo>
                      <a:pt x="2849" y="582"/>
                    </a:lnTo>
                    <a:lnTo>
                      <a:pt x="2866" y="591"/>
                    </a:lnTo>
                    <a:lnTo>
                      <a:pt x="2866" y="591"/>
                    </a:lnTo>
                    <a:lnTo>
                      <a:pt x="2884" y="582"/>
                    </a:lnTo>
                    <a:lnTo>
                      <a:pt x="2884" y="582"/>
                    </a:lnTo>
                    <a:lnTo>
                      <a:pt x="2893" y="556"/>
                    </a:lnTo>
                    <a:lnTo>
                      <a:pt x="2902" y="529"/>
                    </a:lnTo>
                    <a:lnTo>
                      <a:pt x="2902" y="529"/>
                    </a:lnTo>
                    <a:lnTo>
                      <a:pt x="2911" y="512"/>
                    </a:lnTo>
                    <a:lnTo>
                      <a:pt x="2911" y="512"/>
                    </a:lnTo>
                    <a:lnTo>
                      <a:pt x="2919" y="494"/>
                    </a:lnTo>
                    <a:lnTo>
                      <a:pt x="2919" y="485"/>
                    </a:lnTo>
                    <a:lnTo>
                      <a:pt x="2919" y="476"/>
                    </a:lnTo>
                    <a:lnTo>
                      <a:pt x="2919" y="476"/>
                    </a:lnTo>
                    <a:lnTo>
                      <a:pt x="2919" y="467"/>
                    </a:lnTo>
                    <a:lnTo>
                      <a:pt x="2893" y="388"/>
                    </a:lnTo>
                    <a:lnTo>
                      <a:pt x="2893" y="388"/>
                    </a:lnTo>
                    <a:lnTo>
                      <a:pt x="2884" y="379"/>
                    </a:lnTo>
                    <a:lnTo>
                      <a:pt x="2875" y="379"/>
                    </a:lnTo>
                    <a:lnTo>
                      <a:pt x="2858" y="379"/>
                    </a:lnTo>
                    <a:lnTo>
                      <a:pt x="2858" y="379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778" y="370"/>
                    </a:lnTo>
                    <a:lnTo>
                      <a:pt x="2743" y="362"/>
                    </a:lnTo>
                    <a:lnTo>
                      <a:pt x="2743" y="362"/>
                    </a:lnTo>
                    <a:lnTo>
                      <a:pt x="2734" y="353"/>
                    </a:lnTo>
                    <a:lnTo>
                      <a:pt x="2734" y="353"/>
                    </a:lnTo>
                    <a:lnTo>
                      <a:pt x="2708" y="353"/>
                    </a:lnTo>
                    <a:lnTo>
                      <a:pt x="2708" y="353"/>
                    </a:lnTo>
                    <a:lnTo>
                      <a:pt x="2655" y="362"/>
                    </a:lnTo>
                    <a:lnTo>
                      <a:pt x="2619" y="379"/>
                    </a:lnTo>
                    <a:lnTo>
                      <a:pt x="2619" y="379"/>
                    </a:lnTo>
                    <a:lnTo>
                      <a:pt x="2611" y="379"/>
                    </a:lnTo>
                    <a:lnTo>
                      <a:pt x="2611" y="379"/>
                    </a:lnTo>
                    <a:lnTo>
                      <a:pt x="2593" y="388"/>
                    </a:lnTo>
                    <a:lnTo>
                      <a:pt x="2558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22" y="370"/>
                    </a:lnTo>
                    <a:lnTo>
                      <a:pt x="2522" y="370"/>
                    </a:lnTo>
                    <a:lnTo>
                      <a:pt x="2496" y="362"/>
                    </a:lnTo>
                    <a:lnTo>
                      <a:pt x="2452" y="353"/>
                    </a:lnTo>
                    <a:lnTo>
                      <a:pt x="2452" y="353"/>
                    </a:lnTo>
                    <a:lnTo>
                      <a:pt x="2390" y="344"/>
                    </a:lnTo>
                    <a:lnTo>
                      <a:pt x="2390" y="344"/>
                    </a:lnTo>
                    <a:lnTo>
                      <a:pt x="2381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64" y="326"/>
                    </a:lnTo>
                    <a:lnTo>
                      <a:pt x="2346" y="326"/>
                    </a:lnTo>
                    <a:lnTo>
                      <a:pt x="2319" y="317"/>
                    </a:lnTo>
                    <a:lnTo>
                      <a:pt x="2319" y="317"/>
                    </a:lnTo>
                    <a:lnTo>
                      <a:pt x="2293" y="317"/>
                    </a:lnTo>
                    <a:lnTo>
                      <a:pt x="2293" y="317"/>
                    </a:lnTo>
                    <a:lnTo>
                      <a:pt x="2266" y="309"/>
                    </a:lnTo>
                    <a:lnTo>
                      <a:pt x="2258" y="300"/>
                    </a:lnTo>
                    <a:lnTo>
                      <a:pt x="2258" y="300"/>
                    </a:lnTo>
                    <a:lnTo>
                      <a:pt x="2231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169" y="273"/>
                    </a:lnTo>
                    <a:lnTo>
                      <a:pt x="2134" y="282"/>
                    </a:lnTo>
                    <a:lnTo>
                      <a:pt x="2081" y="317"/>
                    </a:lnTo>
                    <a:lnTo>
                      <a:pt x="2081" y="317"/>
                    </a:lnTo>
                    <a:lnTo>
                      <a:pt x="2072" y="326"/>
                    </a:lnTo>
                    <a:lnTo>
                      <a:pt x="2072" y="344"/>
                    </a:lnTo>
                    <a:lnTo>
                      <a:pt x="2072" y="344"/>
                    </a:lnTo>
                    <a:lnTo>
                      <a:pt x="2072" y="353"/>
                    </a:lnTo>
                    <a:lnTo>
                      <a:pt x="2072" y="353"/>
                    </a:lnTo>
                    <a:lnTo>
                      <a:pt x="2072" y="362"/>
                    </a:lnTo>
                    <a:lnTo>
                      <a:pt x="2072" y="362"/>
                    </a:lnTo>
                    <a:lnTo>
                      <a:pt x="2072" y="379"/>
                    </a:lnTo>
                    <a:lnTo>
                      <a:pt x="2072" y="379"/>
                    </a:lnTo>
                    <a:lnTo>
                      <a:pt x="2081" y="397"/>
                    </a:lnTo>
                    <a:lnTo>
                      <a:pt x="2072" y="406"/>
                    </a:lnTo>
                    <a:lnTo>
                      <a:pt x="2072" y="406"/>
                    </a:lnTo>
                    <a:lnTo>
                      <a:pt x="2064" y="414"/>
                    </a:lnTo>
                    <a:lnTo>
                      <a:pt x="2046" y="423"/>
                    </a:lnTo>
                    <a:lnTo>
                      <a:pt x="2046" y="423"/>
                    </a:lnTo>
                    <a:lnTo>
                      <a:pt x="2019" y="414"/>
                    </a:lnTo>
                    <a:lnTo>
                      <a:pt x="2002" y="406"/>
                    </a:lnTo>
                    <a:lnTo>
                      <a:pt x="2002" y="406"/>
                    </a:lnTo>
                    <a:lnTo>
                      <a:pt x="1975" y="388"/>
                    </a:lnTo>
                    <a:lnTo>
                      <a:pt x="1949" y="379"/>
                    </a:lnTo>
                    <a:lnTo>
                      <a:pt x="1896" y="370"/>
                    </a:lnTo>
                    <a:lnTo>
                      <a:pt x="1896" y="370"/>
                    </a:lnTo>
                    <a:lnTo>
                      <a:pt x="1869" y="362"/>
                    </a:lnTo>
                    <a:lnTo>
                      <a:pt x="1852" y="353"/>
                    </a:lnTo>
                    <a:lnTo>
                      <a:pt x="1852" y="353"/>
                    </a:lnTo>
                    <a:lnTo>
                      <a:pt x="1843" y="344"/>
                    </a:lnTo>
                    <a:lnTo>
                      <a:pt x="1843" y="344"/>
                    </a:lnTo>
                    <a:lnTo>
                      <a:pt x="1843" y="326"/>
                    </a:lnTo>
                    <a:lnTo>
                      <a:pt x="1843" y="326"/>
                    </a:lnTo>
                    <a:lnTo>
                      <a:pt x="1834" y="317"/>
                    </a:lnTo>
                    <a:lnTo>
                      <a:pt x="1825" y="309"/>
                    </a:lnTo>
                    <a:lnTo>
                      <a:pt x="1808" y="300"/>
                    </a:lnTo>
                    <a:lnTo>
                      <a:pt x="1808" y="300"/>
                    </a:lnTo>
                    <a:lnTo>
                      <a:pt x="1790" y="291"/>
                    </a:lnTo>
                    <a:lnTo>
                      <a:pt x="1790" y="291"/>
                    </a:lnTo>
                    <a:lnTo>
                      <a:pt x="1772" y="291"/>
                    </a:lnTo>
                    <a:lnTo>
                      <a:pt x="1772" y="291"/>
                    </a:lnTo>
                    <a:lnTo>
                      <a:pt x="1764" y="282"/>
                    </a:lnTo>
                    <a:lnTo>
                      <a:pt x="1764" y="282"/>
                    </a:lnTo>
                    <a:lnTo>
                      <a:pt x="1746" y="282"/>
                    </a:lnTo>
                    <a:lnTo>
                      <a:pt x="1719" y="273"/>
                    </a:lnTo>
                    <a:lnTo>
                      <a:pt x="1719" y="273"/>
                    </a:lnTo>
                    <a:lnTo>
                      <a:pt x="1693" y="282"/>
                    </a:lnTo>
                    <a:lnTo>
                      <a:pt x="1693" y="282"/>
                    </a:lnTo>
                    <a:lnTo>
                      <a:pt x="1649" y="273"/>
                    </a:lnTo>
                    <a:lnTo>
                      <a:pt x="1649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22" y="273"/>
                    </a:lnTo>
                    <a:lnTo>
                      <a:pt x="1622" y="273"/>
                    </a:lnTo>
                    <a:lnTo>
                      <a:pt x="1614" y="256"/>
                    </a:lnTo>
                    <a:lnTo>
                      <a:pt x="1614" y="256"/>
                    </a:lnTo>
                    <a:lnTo>
                      <a:pt x="1605" y="238"/>
                    </a:lnTo>
                    <a:lnTo>
                      <a:pt x="1605" y="229"/>
                    </a:lnTo>
                    <a:lnTo>
                      <a:pt x="1605" y="229"/>
                    </a:lnTo>
                    <a:lnTo>
                      <a:pt x="1588" y="229"/>
                    </a:lnTo>
                    <a:lnTo>
                      <a:pt x="1579" y="229"/>
                    </a:lnTo>
                    <a:lnTo>
                      <a:pt x="1579" y="229"/>
                    </a:lnTo>
                    <a:lnTo>
                      <a:pt x="1562" y="229"/>
                    </a:lnTo>
                    <a:lnTo>
                      <a:pt x="1562" y="229"/>
                    </a:lnTo>
                    <a:lnTo>
                      <a:pt x="1553" y="220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62" y="203"/>
                    </a:lnTo>
                    <a:lnTo>
                      <a:pt x="1562" y="203"/>
                    </a:lnTo>
                    <a:lnTo>
                      <a:pt x="1570" y="203"/>
                    </a:lnTo>
                    <a:lnTo>
                      <a:pt x="1570" y="203"/>
                    </a:lnTo>
                    <a:lnTo>
                      <a:pt x="1570" y="194"/>
                    </a:lnTo>
                    <a:lnTo>
                      <a:pt x="1570" y="194"/>
                    </a:lnTo>
                    <a:lnTo>
                      <a:pt x="1588" y="185"/>
                    </a:lnTo>
                    <a:lnTo>
                      <a:pt x="1588" y="185"/>
                    </a:lnTo>
                    <a:lnTo>
                      <a:pt x="1605" y="167"/>
                    </a:lnTo>
                    <a:lnTo>
                      <a:pt x="1605" y="141"/>
                    </a:lnTo>
                    <a:lnTo>
                      <a:pt x="1605" y="141"/>
                    </a:lnTo>
                    <a:lnTo>
                      <a:pt x="1605" y="114"/>
                    </a:lnTo>
                    <a:lnTo>
                      <a:pt x="1588" y="97"/>
                    </a:lnTo>
                    <a:lnTo>
                      <a:pt x="1588" y="97"/>
                    </a:lnTo>
                    <a:lnTo>
                      <a:pt x="1579" y="88"/>
                    </a:lnTo>
                    <a:lnTo>
                      <a:pt x="1579" y="88"/>
                    </a:lnTo>
                    <a:lnTo>
                      <a:pt x="1588" y="70"/>
                    </a:lnTo>
                    <a:lnTo>
                      <a:pt x="1588" y="70"/>
                    </a:lnTo>
                    <a:lnTo>
                      <a:pt x="1596" y="70"/>
                    </a:lnTo>
                    <a:lnTo>
                      <a:pt x="1596" y="70"/>
                    </a:lnTo>
                    <a:lnTo>
                      <a:pt x="1605" y="61"/>
                    </a:lnTo>
                    <a:lnTo>
                      <a:pt x="1605" y="53"/>
                    </a:lnTo>
                    <a:lnTo>
                      <a:pt x="1605" y="53"/>
                    </a:lnTo>
                    <a:lnTo>
                      <a:pt x="1605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70" y="35"/>
                    </a:lnTo>
                    <a:lnTo>
                      <a:pt x="1570" y="35"/>
                    </a:lnTo>
                    <a:lnTo>
                      <a:pt x="1570" y="26"/>
                    </a:lnTo>
                    <a:lnTo>
                      <a:pt x="1570" y="26"/>
                    </a:lnTo>
                    <a:lnTo>
                      <a:pt x="1553" y="8"/>
                    </a:lnTo>
                    <a:lnTo>
                      <a:pt x="1526" y="0"/>
                    </a:lnTo>
                    <a:lnTo>
                      <a:pt x="1526" y="0"/>
                    </a:lnTo>
                    <a:lnTo>
                      <a:pt x="1500" y="8"/>
                    </a:lnTo>
                    <a:lnTo>
                      <a:pt x="1473" y="17"/>
                    </a:lnTo>
                    <a:lnTo>
                      <a:pt x="1473" y="17"/>
                    </a:lnTo>
                    <a:lnTo>
                      <a:pt x="1473" y="26"/>
                    </a:lnTo>
                    <a:lnTo>
                      <a:pt x="1473" y="26"/>
                    </a:lnTo>
                    <a:lnTo>
                      <a:pt x="1465" y="26"/>
                    </a:lnTo>
                    <a:lnTo>
                      <a:pt x="1465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29" y="17"/>
                    </a:lnTo>
                    <a:lnTo>
                      <a:pt x="1429" y="17"/>
                    </a:lnTo>
                    <a:lnTo>
                      <a:pt x="1403" y="8"/>
                    </a:lnTo>
                    <a:lnTo>
                      <a:pt x="1403" y="8"/>
                    </a:lnTo>
                    <a:lnTo>
                      <a:pt x="1394" y="8"/>
                    </a:lnTo>
                    <a:lnTo>
                      <a:pt x="1385" y="8"/>
                    </a:lnTo>
                    <a:lnTo>
                      <a:pt x="1385" y="8"/>
                    </a:lnTo>
                    <a:lnTo>
                      <a:pt x="1376" y="8"/>
                    </a:lnTo>
                    <a:lnTo>
                      <a:pt x="1376" y="8"/>
                    </a:lnTo>
                    <a:lnTo>
                      <a:pt x="1359" y="17"/>
                    </a:lnTo>
                    <a:lnTo>
                      <a:pt x="1359" y="17"/>
                    </a:lnTo>
                    <a:lnTo>
                      <a:pt x="1332" y="17"/>
                    </a:lnTo>
                    <a:lnTo>
                      <a:pt x="1332" y="17"/>
                    </a:lnTo>
                    <a:lnTo>
                      <a:pt x="1323" y="17"/>
                    </a:lnTo>
                    <a:lnTo>
                      <a:pt x="1323" y="17"/>
                    </a:lnTo>
                    <a:lnTo>
                      <a:pt x="1315" y="26"/>
                    </a:lnTo>
                    <a:lnTo>
                      <a:pt x="1315" y="26"/>
                    </a:lnTo>
                    <a:lnTo>
                      <a:pt x="1288" y="35"/>
                    </a:lnTo>
                    <a:lnTo>
                      <a:pt x="1270" y="35"/>
                    </a:lnTo>
                    <a:lnTo>
                      <a:pt x="1270" y="35"/>
                    </a:lnTo>
                    <a:lnTo>
                      <a:pt x="1262" y="26"/>
                    </a:lnTo>
                    <a:lnTo>
                      <a:pt x="1235" y="26"/>
                    </a:lnTo>
                    <a:lnTo>
                      <a:pt x="1235" y="26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23" y="53"/>
                    </a:lnTo>
                    <a:lnTo>
                      <a:pt x="997" y="70"/>
                    </a:lnTo>
                    <a:lnTo>
                      <a:pt x="997" y="70"/>
                    </a:lnTo>
                    <a:lnTo>
                      <a:pt x="988" y="79"/>
                    </a:lnTo>
                    <a:lnTo>
                      <a:pt x="988" y="79"/>
                    </a:lnTo>
                    <a:lnTo>
                      <a:pt x="970" y="88"/>
                    </a:lnTo>
                    <a:lnTo>
                      <a:pt x="970" y="88"/>
                    </a:lnTo>
                    <a:lnTo>
                      <a:pt x="944" y="97"/>
                    </a:lnTo>
                    <a:lnTo>
                      <a:pt x="918" y="106"/>
                    </a:lnTo>
                    <a:lnTo>
                      <a:pt x="873" y="132"/>
                    </a:lnTo>
                    <a:lnTo>
                      <a:pt x="873" y="132"/>
                    </a:lnTo>
                    <a:lnTo>
                      <a:pt x="873" y="141"/>
                    </a:lnTo>
                    <a:lnTo>
                      <a:pt x="873" y="141"/>
                    </a:lnTo>
                    <a:lnTo>
                      <a:pt x="856" y="141"/>
                    </a:lnTo>
                    <a:lnTo>
                      <a:pt x="856" y="141"/>
                    </a:lnTo>
                    <a:lnTo>
                      <a:pt x="847" y="141"/>
                    </a:lnTo>
                    <a:lnTo>
                      <a:pt x="847" y="141"/>
                    </a:lnTo>
                    <a:lnTo>
                      <a:pt x="829" y="132"/>
                    </a:lnTo>
                    <a:lnTo>
                      <a:pt x="829" y="132"/>
                    </a:lnTo>
                    <a:lnTo>
                      <a:pt x="812" y="132"/>
                    </a:lnTo>
                    <a:lnTo>
                      <a:pt x="812" y="132"/>
                    </a:lnTo>
                    <a:lnTo>
                      <a:pt x="794" y="123"/>
                    </a:lnTo>
                    <a:lnTo>
                      <a:pt x="768" y="123"/>
                    </a:lnTo>
                    <a:lnTo>
                      <a:pt x="768" y="123"/>
                    </a:lnTo>
                    <a:lnTo>
                      <a:pt x="750" y="132"/>
                    </a:lnTo>
                    <a:lnTo>
                      <a:pt x="750" y="132"/>
                    </a:lnTo>
                    <a:lnTo>
                      <a:pt x="732" y="132"/>
                    </a:lnTo>
                    <a:lnTo>
                      <a:pt x="732" y="132"/>
                    </a:lnTo>
                    <a:lnTo>
                      <a:pt x="723" y="132"/>
                    </a:lnTo>
                    <a:lnTo>
                      <a:pt x="697" y="114"/>
                    </a:lnTo>
                    <a:lnTo>
                      <a:pt x="697" y="114"/>
                    </a:lnTo>
                    <a:lnTo>
                      <a:pt x="670" y="97"/>
                    </a:lnTo>
                    <a:lnTo>
                      <a:pt x="653" y="88"/>
                    </a:lnTo>
                    <a:lnTo>
                      <a:pt x="653" y="88"/>
                    </a:lnTo>
                    <a:lnTo>
                      <a:pt x="644" y="88"/>
                    </a:lnTo>
                    <a:lnTo>
                      <a:pt x="635" y="97"/>
                    </a:lnTo>
                    <a:lnTo>
                      <a:pt x="635" y="97"/>
                    </a:lnTo>
                    <a:lnTo>
                      <a:pt x="609" y="141"/>
                    </a:lnTo>
                    <a:lnTo>
                      <a:pt x="609" y="141"/>
                    </a:lnTo>
                    <a:lnTo>
                      <a:pt x="600" y="158"/>
                    </a:lnTo>
                    <a:lnTo>
                      <a:pt x="573" y="211"/>
                    </a:lnTo>
                    <a:lnTo>
                      <a:pt x="573" y="211"/>
                    </a:lnTo>
                    <a:lnTo>
                      <a:pt x="556" y="220"/>
                    </a:lnTo>
                    <a:lnTo>
                      <a:pt x="538" y="229"/>
                    </a:lnTo>
                    <a:lnTo>
                      <a:pt x="494" y="247"/>
                    </a:lnTo>
                    <a:lnTo>
                      <a:pt x="494" y="247"/>
                    </a:lnTo>
                    <a:lnTo>
                      <a:pt x="476" y="247"/>
                    </a:lnTo>
                    <a:lnTo>
                      <a:pt x="468" y="264"/>
                    </a:lnTo>
                    <a:lnTo>
                      <a:pt x="468" y="264"/>
                    </a:lnTo>
                    <a:lnTo>
                      <a:pt x="459" y="273"/>
                    </a:lnTo>
                    <a:lnTo>
                      <a:pt x="459" y="273"/>
                    </a:lnTo>
                    <a:lnTo>
                      <a:pt x="450" y="291"/>
                    </a:lnTo>
                    <a:lnTo>
                      <a:pt x="450" y="291"/>
                    </a:lnTo>
                    <a:lnTo>
                      <a:pt x="441" y="300"/>
                    </a:lnTo>
                    <a:lnTo>
                      <a:pt x="432" y="309"/>
                    </a:lnTo>
                    <a:lnTo>
                      <a:pt x="432" y="309"/>
                    </a:lnTo>
                    <a:lnTo>
                      <a:pt x="423" y="326"/>
                    </a:lnTo>
                    <a:lnTo>
                      <a:pt x="423" y="326"/>
                    </a:lnTo>
                    <a:lnTo>
                      <a:pt x="423" y="335"/>
                    </a:lnTo>
                    <a:lnTo>
                      <a:pt x="415" y="344"/>
                    </a:lnTo>
                    <a:lnTo>
                      <a:pt x="415" y="344"/>
                    </a:lnTo>
                    <a:lnTo>
                      <a:pt x="406" y="362"/>
                    </a:lnTo>
                    <a:lnTo>
                      <a:pt x="397" y="388"/>
                    </a:lnTo>
                    <a:lnTo>
                      <a:pt x="415" y="432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388" y="485"/>
                    </a:lnTo>
                    <a:lnTo>
                      <a:pt x="353" y="520"/>
                    </a:lnTo>
                    <a:lnTo>
                      <a:pt x="353" y="520"/>
                    </a:lnTo>
                    <a:lnTo>
                      <a:pt x="335" y="529"/>
                    </a:lnTo>
                    <a:lnTo>
                      <a:pt x="318" y="547"/>
                    </a:lnTo>
                    <a:lnTo>
                      <a:pt x="318" y="547"/>
                    </a:lnTo>
                    <a:lnTo>
                      <a:pt x="300" y="565"/>
                    </a:lnTo>
                    <a:lnTo>
                      <a:pt x="265" y="573"/>
                    </a:lnTo>
                    <a:lnTo>
                      <a:pt x="265" y="573"/>
                    </a:lnTo>
                    <a:lnTo>
                      <a:pt x="256" y="573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38" y="591"/>
                    </a:lnTo>
                    <a:lnTo>
                      <a:pt x="238" y="591"/>
                    </a:lnTo>
                    <a:lnTo>
                      <a:pt x="221" y="591"/>
                    </a:lnTo>
                    <a:lnTo>
                      <a:pt x="221" y="591"/>
                    </a:lnTo>
                    <a:lnTo>
                      <a:pt x="203" y="618"/>
                    </a:lnTo>
                    <a:lnTo>
                      <a:pt x="194" y="644"/>
                    </a:lnTo>
                    <a:lnTo>
                      <a:pt x="194" y="644"/>
                    </a:lnTo>
                    <a:lnTo>
                      <a:pt x="176" y="662"/>
                    </a:lnTo>
                    <a:lnTo>
                      <a:pt x="176" y="662"/>
                    </a:lnTo>
                    <a:lnTo>
                      <a:pt x="159" y="679"/>
                    </a:lnTo>
                    <a:lnTo>
                      <a:pt x="159" y="679"/>
                    </a:lnTo>
                    <a:lnTo>
                      <a:pt x="132" y="715"/>
                    </a:lnTo>
                    <a:lnTo>
                      <a:pt x="123" y="732"/>
                    </a:lnTo>
                    <a:lnTo>
                      <a:pt x="115" y="750"/>
                    </a:lnTo>
                    <a:lnTo>
                      <a:pt x="115" y="750"/>
                    </a:lnTo>
                    <a:lnTo>
                      <a:pt x="106" y="785"/>
                    </a:lnTo>
                    <a:lnTo>
                      <a:pt x="71" y="821"/>
                    </a:lnTo>
                    <a:lnTo>
                      <a:pt x="71" y="821"/>
                    </a:lnTo>
                    <a:lnTo>
                      <a:pt x="44" y="865"/>
                    </a:lnTo>
                    <a:lnTo>
                      <a:pt x="18" y="918"/>
                    </a:lnTo>
                    <a:lnTo>
                      <a:pt x="18" y="918"/>
                    </a:lnTo>
                    <a:lnTo>
                      <a:pt x="9" y="944"/>
                    </a:lnTo>
                    <a:lnTo>
                      <a:pt x="0" y="962"/>
                    </a:lnTo>
                    <a:lnTo>
                      <a:pt x="0" y="962"/>
                    </a:lnTo>
                    <a:lnTo>
                      <a:pt x="0" y="971"/>
                    </a:lnTo>
                    <a:lnTo>
                      <a:pt x="0" y="971"/>
                    </a:lnTo>
                    <a:lnTo>
                      <a:pt x="0" y="979"/>
                    </a:lnTo>
                    <a:lnTo>
                      <a:pt x="0" y="979"/>
                    </a:lnTo>
                    <a:lnTo>
                      <a:pt x="9" y="1015"/>
                    </a:lnTo>
                    <a:lnTo>
                      <a:pt x="26" y="1032"/>
                    </a:lnTo>
                    <a:lnTo>
                      <a:pt x="35" y="1032"/>
                    </a:lnTo>
                    <a:lnTo>
                      <a:pt x="35" y="1032"/>
                    </a:lnTo>
                    <a:lnTo>
                      <a:pt x="35" y="1041"/>
                    </a:lnTo>
                    <a:lnTo>
                      <a:pt x="35" y="1059"/>
                    </a:lnTo>
                    <a:lnTo>
                      <a:pt x="35" y="1059"/>
                    </a:lnTo>
                    <a:lnTo>
                      <a:pt x="35" y="1068"/>
                    </a:lnTo>
                    <a:lnTo>
                      <a:pt x="35" y="1068"/>
                    </a:lnTo>
                    <a:lnTo>
                      <a:pt x="35" y="1094"/>
                    </a:lnTo>
                    <a:lnTo>
                      <a:pt x="44" y="1121"/>
                    </a:lnTo>
                    <a:lnTo>
                      <a:pt x="44" y="1121"/>
                    </a:lnTo>
                    <a:lnTo>
                      <a:pt x="44" y="1130"/>
                    </a:lnTo>
                    <a:lnTo>
                      <a:pt x="44" y="1130"/>
                    </a:lnTo>
                    <a:lnTo>
                      <a:pt x="53" y="1147"/>
                    </a:lnTo>
                    <a:lnTo>
                      <a:pt x="53" y="1165"/>
                    </a:lnTo>
                    <a:lnTo>
                      <a:pt x="44" y="1191"/>
                    </a:lnTo>
                    <a:lnTo>
                      <a:pt x="26" y="1218"/>
                    </a:lnTo>
                    <a:lnTo>
                      <a:pt x="26" y="1218"/>
                    </a:lnTo>
                    <a:lnTo>
                      <a:pt x="18" y="1235"/>
                    </a:lnTo>
                    <a:lnTo>
                      <a:pt x="18" y="1244"/>
                    </a:lnTo>
                    <a:lnTo>
                      <a:pt x="18" y="1244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71"/>
                    </a:lnTo>
                    <a:lnTo>
                      <a:pt x="26" y="1271"/>
                    </a:lnTo>
                    <a:lnTo>
                      <a:pt x="18" y="1280"/>
                    </a:lnTo>
                    <a:lnTo>
                      <a:pt x="18" y="1280"/>
                    </a:lnTo>
                    <a:lnTo>
                      <a:pt x="9" y="1297"/>
                    </a:lnTo>
                    <a:lnTo>
                      <a:pt x="9" y="1297"/>
                    </a:lnTo>
                    <a:lnTo>
                      <a:pt x="0" y="1315"/>
                    </a:lnTo>
                    <a:lnTo>
                      <a:pt x="0" y="1315"/>
                    </a:lnTo>
                    <a:lnTo>
                      <a:pt x="0" y="1333"/>
                    </a:lnTo>
                    <a:lnTo>
                      <a:pt x="0" y="1350"/>
                    </a:lnTo>
                    <a:lnTo>
                      <a:pt x="0" y="1350"/>
                    </a:lnTo>
                    <a:lnTo>
                      <a:pt x="9" y="1377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30"/>
                    </a:lnTo>
                    <a:lnTo>
                      <a:pt x="26" y="1430"/>
                    </a:lnTo>
                    <a:lnTo>
                      <a:pt x="26" y="1438"/>
                    </a:lnTo>
                    <a:lnTo>
                      <a:pt x="26" y="1438"/>
                    </a:lnTo>
                    <a:lnTo>
                      <a:pt x="18" y="1447"/>
                    </a:lnTo>
                    <a:lnTo>
                      <a:pt x="18" y="1465"/>
                    </a:lnTo>
                    <a:lnTo>
                      <a:pt x="18" y="1465"/>
                    </a:lnTo>
                    <a:lnTo>
                      <a:pt x="26" y="1474"/>
                    </a:lnTo>
                    <a:lnTo>
                      <a:pt x="35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91"/>
                    </a:lnTo>
                    <a:lnTo>
                      <a:pt x="62" y="1500"/>
                    </a:lnTo>
                    <a:lnTo>
                      <a:pt x="62" y="1500"/>
                    </a:lnTo>
                    <a:lnTo>
                      <a:pt x="71" y="1509"/>
                    </a:lnTo>
                    <a:lnTo>
                      <a:pt x="88" y="1509"/>
                    </a:lnTo>
                    <a:lnTo>
                      <a:pt x="88" y="1509"/>
                    </a:lnTo>
                    <a:lnTo>
                      <a:pt x="97" y="1518"/>
                    </a:lnTo>
                    <a:lnTo>
                      <a:pt x="97" y="1527"/>
                    </a:lnTo>
                    <a:lnTo>
                      <a:pt x="97" y="1527"/>
                    </a:lnTo>
                    <a:lnTo>
                      <a:pt x="97" y="1544"/>
                    </a:lnTo>
                    <a:lnTo>
                      <a:pt x="106" y="1553"/>
                    </a:lnTo>
                    <a:lnTo>
                      <a:pt x="106" y="1553"/>
                    </a:lnTo>
                    <a:lnTo>
                      <a:pt x="115" y="1553"/>
                    </a:lnTo>
                    <a:lnTo>
                      <a:pt x="115" y="1553"/>
                    </a:lnTo>
                    <a:lnTo>
                      <a:pt x="115" y="1562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41" y="1597"/>
                    </a:lnTo>
                    <a:lnTo>
                      <a:pt x="150" y="1606"/>
                    </a:lnTo>
                    <a:lnTo>
                      <a:pt x="150" y="1606"/>
                    </a:lnTo>
                    <a:lnTo>
                      <a:pt x="185" y="1633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68"/>
                    </a:lnTo>
                    <a:lnTo>
                      <a:pt x="212" y="1668"/>
                    </a:lnTo>
                    <a:lnTo>
                      <a:pt x="212" y="1677"/>
                    </a:lnTo>
                    <a:lnTo>
                      <a:pt x="221" y="1686"/>
                    </a:lnTo>
                    <a:lnTo>
                      <a:pt x="221" y="1686"/>
                    </a:lnTo>
                    <a:lnTo>
                      <a:pt x="221" y="1694"/>
                    </a:lnTo>
                    <a:lnTo>
                      <a:pt x="221" y="1694"/>
                    </a:lnTo>
                    <a:lnTo>
                      <a:pt x="238" y="1739"/>
                    </a:lnTo>
                    <a:lnTo>
                      <a:pt x="265" y="1756"/>
                    </a:lnTo>
                    <a:lnTo>
                      <a:pt x="265" y="1756"/>
                    </a:lnTo>
                    <a:lnTo>
                      <a:pt x="273" y="1765"/>
                    </a:lnTo>
                    <a:lnTo>
                      <a:pt x="273" y="1765"/>
                    </a:lnTo>
                    <a:lnTo>
                      <a:pt x="291" y="1783"/>
                    </a:lnTo>
                    <a:lnTo>
                      <a:pt x="291" y="1783"/>
                    </a:lnTo>
                    <a:lnTo>
                      <a:pt x="309" y="1783"/>
                    </a:lnTo>
                    <a:lnTo>
                      <a:pt x="309" y="1783"/>
                    </a:lnTo>
                    <a:lnTo>
                      <a:pt x="309" y="1792"/>
                    </a:lnTo>
                    <a:lnTo>
                      <a:pt x="309" y="1792"/>
                    </a:lnTo>
                    <a:lnTo>
                      <a:pt x="318" y="1800"/>
                    </a:lnTo>
                    <a:lnTo>
                      <a:pt x="318" y="1800"/>
                    </a:lnTo>
                    <a:lnTo>
                      <a:pt x="379" y="1845"/>
                    </a:lnTo>
                    <a:lnTo>
                      <a:pt x="379" y="1845"/>
                    </a:lnTo>
                    <a:lnTo>
                      <a:pt x="450" y="1889"/>
                    </a:lnTo>
                    <a:lnTo>
                      <a:pt x="512" y="1915"/>
                    </a:lnTo>
                    <a:lnTo>
                      <a:pt x="512" y="1915"/>
                    </a:lnTo>
                    <a:lnTo>
                      <a:pt x="529" y="1924"/>
                    </a:lnTo>
                    <a:lnTo>
                      <a:pt x="529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618" y="1906"/>
                    </a:lnTo>
                    <a:lnTo>
                      <a:pt x="618" y="1906"/>
                    </a:lnTo>
                    <a:lnTo>
                      <a:pt x="662" y="1898"/>
                    </a:lnTo>
                    <a:lnTo>
                      <a:pt x="662" y="1898"/>
                    </a:lnTo>
                    <a:lnTo>
                      <a:pt x="706" y="1889"/>
                    </a:lnTo>
                    <a:lnTo>
                      <a:pt x="706" y="1889"/>
                    </a:lnTo>
                    <a:lnTo>
                      <a:pt x="750" y="1889"/>
                    </a:lnTo>
                    <a:lnTo>
                      <a:pt x="803" y="1889"/>
                    </a:lnTo>
                    <a:lnTo>
                      <a:pt x="803" y="1889"/>
                    </a:lnTo>
                    <a:lnTo>
                      <a:pt x="812" y="1889"/>
                    </a:lnTo>
                    <a:lnTo>
                      <a:pt x="812" y="1889"/>
                    </a:lnTo>
                    <a:lnTo>
                      <a:pt x="820" y="1898"/>
                    </a:lnTo>
                    <a:lnTo>
                      <a:pt x="820" y="1898"/>
                    </a:lnTo>
                    <a:lnTo>
                      <a:pt x="838" y="1906"/>
                    </a:lnTo>
                    <a:lnTo>
                      <a:pt x="838" y="1906"/>
                    </a:lnTo>
                    <a:lnTo>
                      <a:pt x="856" y="1915"/>
                    </a:lnTo>
                    <a:lnTo>
                      <a:pt x="856" y="1915"/>
                    </a:lnTo>
                    <a:lnTo>
                      <a:pt x="909" y="1889"/>
                    </a:lnTo>
                    <a:lnTo>
                      <a:pt x="970" y="1862"/>
                    </a:lnTo>
                    <a:lnTo>
                      <a:pt x="970" y="1862"/>
                    </a:lnTo>
                    <a:lnTo>
                      <a:pt x="988" y="1862"/>
                    </a:lnTo>
                    <a:lnTo>
                      <a:pt x="988" y="1862"/>
                    </a:lnTo>
                    <a:lnTo>
                      <a:pt x="997" y="1853"/>
                    </a:lnTo>
                    <a:lnTo>
                      <a:pt x="997" y="1853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41" y="1836"/>
                    </a:lnTo>
                    <a:lnTo>
                      <a:pt x="1041" y="1836"/>
                    </a:lnTo>
                    <a:lnTo>
                      <a:pt x="1050" y="1827"/>
                    </a:lnTo>
                    <a:lnTo>
                      <a:pt x="1050" y="1827"/>
                    </a:lnTo>
                    <a:lnTo>
                      <a:pt x="1059" y="1827"/>
                    </a:lnTo>
                    <a:lnTo>
                      <a:pt x="1059" y="1827"/>
                    </a:lnTo>
                    <a:lnTo>
                      <a:pt x="1076" y="1818"/>
                    </a:lnTo>
                    <a:lnTo>
                      <a:pt x="1076" y="1818"/>
                    </a:lnTo>
                    <a:lnTo>
                      <a:pt x="1085" y="1818"/>
                    </a:lnTo>
                    <a:lnTo>
                      <a:pt x="1112" y="1818"/>
                    </a:lnTo>
                    <a:lnTo>
                      <a:pt x="1112" y="1818"/>
                    </a:lnTo>
                    <a:lnTo>
                      <a:pt x="1129" y="1818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47" y="1800"/>
                    </a:lnTo>
                    <a:lnTo>
                      <a:pt x="1147" y="1800"/>
                    </a:lnTo>
                    <a:lnTo>
                      <a:pt x="1147" y="1809"/>
                    </a:lnTo>
                    <a:lnTo>
                      <a:pt x="1147" y="1809"/>
                    </a:lnTo>
                    <a:lnTo>
                      <a:pt x="1156" y="1809"/>
                    </a:lnTo>
                    <a:lnTo>
                      <a:pt x="1191" y="1818"/>
                    </a:lnTo>
                    <a:lnTo>
                      <a:pt x="1191" y="1818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26" y="1827"/>
                    </a:lnTo>
                    <a:lnTo>
                      <a:pt x="1226" y="1827"/>
                    </a:lnTo>
                    <a:lnTo>
                      <a:pt x="1235" y="1827"/>
                    </a:lnTo>
                    <a:lnTo>
                      <a:pt x="1235" y="1827"/>
                    </a:lnTo>
                    <a:lnTo>
                      <a:pt x="1253" y="1836"/>
                    </a:lnTo>
                    <a:lnTo>
                      <a:pt x="1262" y="1853"/>
                    </a:lnTo>
                    <a:lnTo>
                      <a:pt x="1279" y="1871"/>
                    </a:lnTo>
                    <a:lnTo>
                      <a:pt x="1279" y="1871"/>
                    </a:lnTo>
                    <a:lnTo>
                      <a:pt x="1288" y="1906"/>
                    </a:lnTo>
                    <a:lnTo>
                      <a:pt x="1315" y="1933"/>
                    </a:lnTo>
                    <a:lnTo>
                      <a:pt x="1315" y="1933"/>
                    </a:lnTo>
                    <a:lnTo>
                      <a:pt x="1323" y="1933"/>
                    </a:lnTo>
                    <a:lnTo>
                      <a:pt x="1332" y="1933"/>
                    </a:lnTo>
                    <a:lnTo>
                      <a:pt x="1332" y="1933"/>
                    </a:lnTo>
                    <a:lnTo>
                      <a:pt x="1341" y="1924"/>
                    </a:lnTo>
                    <a:lnTo>
                      <a:pt x="1341" y="1924"/>
                    </a:lnTo>
                    <a:lnTo>
                      <a:pt x="1350" y="1924"/>
                    </a:lnTo>
                    <a:lnTo>
                      <a:pt x="1350" y="1924"/>
                    </a:lnTo>
                    <a:lnTo>
                      <a:pt x="1359" y="1924"/>
                    </a:lnTo>
                    <a:lnTo>
                      <a:pt x="1359" y="1924"/>
                    </a:lnTo>
                    <a:lnTo>
                      <a:pt x="1376" y="1915"/>
                    </a:lnTo>
                    <a:lnTo>
                      <a:pt x="1385" y="1915"/>
                    </a:lnTo>
                    <a:lnTo>
                      <a:pt x="1385" y="1915"/>
                    </a:lnTo>
                    <a:lnTo>
                      <a:pt x="1447" y="1915"/>
                    </a:lnTo>
                    <a:lnTo>
                      <a:pt x="1447" y="1915"/>
                    </a:lnTo>
                    <a:lnTo>
                      <a:pt x="1456" y="1906"/>
                    </a:lnTo>
                    <a:lnTo>
                      <a:pt x="1456" y="1906"/>
                    </a:lnTo>
                    <a:lnTo>
                      <a:pt x="1456" y="1924"/>
                    </a:lnTo>
                    <a:lnTo>
                      <a:pt x="1456" y="1924"/>
                    </a:lnTo>
                    <a:lnTo>
                      <a:pt x="1465" y="1933"/>
                    </a:lnTo>
                    <a:lnTo>
                      <a:pt x="1465" y="1933"/>
                    </a:lnTo>
                    <a:lnTo>
                      <a:pt x="1482" y="1950"/>
                    </a:lnTo>
                    <a:lnTo>
                      <a:pt x="1482" y="1950"/>
                    </a:lnTo>
                    <a:lnTo>
                      <a:pt x="1482" y="1959"/>
                    </a:lnTo>
                    <a:lnTo>
                      <a:pt x="1500" y="1959"/>
                    </a:lnTo>
                    <a:lnTo>
                      <a:pt x="1509" y="1959"/>
                    </a:lnTo>
                    <a:lnTo>
                      <a:pt x="1509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35" y="1977"/>
                    </a:lnTo>
                    <a:lnTo>
                      <a:pt x="1535" y="1995"/>
                    </a:lnTo>
                    <a:lnTo>
                      <a:pt x="1535" y="1995"/>
                    </a:lnTo>
                    <a:lnTo>
                      <a:pt x="1535" y="2003"/>
                    </a:lnTo>
                    <a:lnTo>
                      <a:pt x="1535" y="2003"/>
                    </a:lnTo>
                    <a:lnTo>
                      <a:pt x="1526" y="2012"/>
                    </a:lnTo>
                    <a:lnTo>
                      <a:pt x="1526" y="2012"/>
                    </a:lnTo>
                    <a:lnTo>
                      <a:pt x="1526" y="2030"/>
                    </a:lnTo>
                    <a:lnTo>
                      <a:pt x="1526" y="2030"/>
                    </a:lnTo>
                    <a:lnTo>
                      <a:pt x="1526" y="2048"/>
                    </a:lnTo>
                    <a:lnTo>
                      <a:pt x="1526" y="2048"/>
                    </a:lnTo>
                    <a:lnTo>
                      <a:pt x="1535" y="2056"/>
                    </a:lnTo>
                    <a:lnTo>
                      <a:pt x="1535" y="2056"/>
                    </a:lnTo>
                    <a:lnTo>
                      <a:pt x="1526" y="2065"/>
                    </a:lnTo>
                    <a:lnTo>
                      <a:pt x="1526" y="2074"/>
                    </a:lnTo>
                    <a:lnTo>
                      <a:pt x="1526" y="2074"/>
                    </a:lnTo>
                    <a:lnTo>
                      <a:pt x="1526" y="2083"/>
                    </a:lnTo>
                    <a:lnTo>
                      <a:pt x="1526" y="2083"/>
                    </a:lnTo>
                    <a:lnTo>
                      <a:pt x="1509" y="2083"/>
                    </a:lnTo>
                    <a:lnTo>
                      <a:pt x="1509" y="2092"/>
                    </a:lnTo>
                    <a:lnTo>
                      <a:pt x="1509" y="2092"/>
                    </a:lnTo>
                    <a:lnTo>
                      <a:pt x="1500" y="2101"/>
                    </a:lnTo>
                    <a:lnTo>
                      <a:pt x="1500" y="2109"/>
                    </a:lnTo>
                    <a:lnTo>
                      <a:pt x="1500" y="2109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09" y="2127"/>
                    </a:lnTo>
                    <a:lnTo>
                      <a:pt x="1500" y="2136"/>
                    </a:lnTo>
                    <a:lnTo>
                      <a:pt x="1500" y="2145"/>
                    </a:lnTo>
                    <a:lnTo>
                      <a:pt x="1500" y="2145"/>
                    </a:lnTo>
                    <a:lnTo>
                      <a:pt x="1509" y="2154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71"/>
                    </a:lnTo>
                    <a:lnTo>
                      <a:pt x="1518" y="2171"/>
                    </a:lnTo>
                    <a:lnTo>
                      <a:pt x="1500" y="2171"/>
                    </a:lnTo>
                    <a:lnTo>
                      <a:pt x="1500" y="2180"/>
                    </a:lnTo>
                    <a:lnTo>
                      <a:pt x="1491" y="2189"/>
                    </a:lnTo>
                    <a:lnTo>
                      <a:pt x="1491" y="2189"/>
                    </a:lnTo>
                    <a:lnTo>
                      <a:pt x="1473" y="2215"/>
                    </a:lnTo>
                    <a:lnTo>
                      <a:pt x="1473" y="2215"/>
                    </a:lnTo>
                    <a:lnTo>
                      <a:pt x="1465" y="2233"/>
                    </a:lnTo>
                    <a:lnTo>
                      <a:pt x="1465" y="2233"/>
                    </a:lnTo>
                    <a:lnTo>
                      <a:pt x="1473" y="2242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91" y="2268"/>
                    </a:lnTo>
                    <a:lnTo>
                      <a:pt x="1491" y="2268"/>
                    </a:lnTo>
                    <a:lnTo>
                      <a:pt x="1500" y="2277"/>
                    </a:lnTo>
                    <a:lnTo>
                      <a:pt x="1500" y="2277"/>
                    </a:lnTo>
                    <a:lnTo>
                      <a:pt x="1509" y="2295"/>
                    </a:lnTo>
                    <a:lnTo>
                      <a:pt x="1544" y="2330"/>
                    </a:lnTo>
                    <a:lnTo>
                      <a:pt x="1544" y="2330"/>
                    </a:lnTo>
                    <a:lnTo>
                      <a:pt x="1553" y="2339"/>
                    </a:lnTo>
                    <a:lnTo>
                      <a:pt x="1562" y="2357"/>
                    </a:lnTo>
                    <a:lnTo>
                      <a:pt x="1562" y="2357"/>
                    </a:lnTo>
                    <a:lnTo>
                      <a:pt x="1570" y="2374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392"/>
                    </a:lnTo>
                    <a:lnTo>
                      <a:pt x="1605" y="2392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410"/>
                    </a:lnTo>
                    <a:lnTo>
                      <a:pt x="1605" y="2410"/>
                    </a:lnTo>
                    <a:lnTo>
                      <a:pt x="1622" y="2427"/>
                    </a:lnTo>
                    <a:lnTo>
                      <a:pt x="1640" y="2454"/>
                    </a:lnTo>
                    <a:lnTo>
                      <a:pt x="1640" y="2454"/>
                    </a:lnTo>
                    <a:lnTo>
                      <a:pt x="1649" y="2454"/>
                    </a:lnTo>
                    <a:lnTo>
                      <a:pt x="1649" y="2454"/>
                    </a:lnTo>
                    <a:lnTo>
                      <a:pt x="1658" y="2462"/>
                    </a:lnTo>
                    <a:lnTo>
                      <a:pt x="1658" y="2462"/>
                    </a:lnTo>
                    <a:lnTo>
                      <a:pt x="1666" y="2480"/>
                    </a:lnTo>
                    <a:lnTo>
                      <a:pt x="1666" y="2498"/>
                    </a:lnTo>
                    <a:lnTo>
                      <a:pt x="1666" y="2498"/>
                    </a:lnTo>
                    <a:lnTo>
                      <a:pt x="1675" y="2515"/>
                    </a:lnTo>
                    <a:lnTo>
                      <a:pt x="1675" y="2515"/>
                    </a:lnTo>
                    <a:lnTo>
                      <a:pt x="1666" y="2524"/>
                    </a:lnTo>
                    <a:lnTo>
                      <a:pt x="1666" y="2524"/>
                    </a:lnTo>
                    <a:lnTo>
                      <a:pt x="1693" y="2586"/>
                    </a:lnTo>
                    <a:lnTo>
                      <a:pt x="1719" y="2630"/>
                    </a:lnTo>
                    <a:lnTo>
                      <a:pt x="1719" y="2630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1" y="2666"/>
                    </a:lnTo>
                    <a:lnTo>
                      <a:pt x="1711" y="2666"/>
                    </a:lnTo>
                    <a:lnTo>
                      <a:pt x="1711" y="2692"/>
                    </a:lnTo>
                    <a:lnTo>
                      <a:pt x="1711" y="2692"/>
                    </a:lnTo>
                    <a:lnTo>
                      <a:pt x="1719" y="2727"/>
                    </a:lnTo>
                    <a:lnTo>
                      <a:pt x="1719" y="2727"/>
                    </a:lnTo>
                    <a:lnTo>
                      <a:pt x="1728" y="2745"/>
                    </a:lnTo>
                    <a:lnTo>
                      <a:pt x="1728" y="2745"/>
                    </a:lnTo>
                    <a:lnTo>
                      <a:pt x="1728" y="2754"/>
                    </a:lnTo>
                    <a:lnTo>
                      <a:pt x="1728" y="2754"/>
                    </a:lnTo>
                    <a:lnTo>
                      <a:pt x="1737" y="2780"/>
                    </a:lnTo>
                    <a:lnTo>
                      <a:pt x="1746" y="2807"/>
                    </a:lnTo>
                    <a:lnTo>
                      <a:pt x="1746" y="2807"/>
                    </a:lnTo>
                    <a:lnTo>
                      <a:pt x="1737" y="2833"/>
                    </a:lnTo>
                    <a:lnTo>
                      <a:pt x="1728" y="2860"/>
                    </a:lnTo>
                    <a:lnTo>
                      <a:pt x="1728" y="2860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675" y="2930"/>
                    </a:lnTo>
                    <a:lnTo>
                      <a:pt x="1666" y="2983"/>
                    </a:lnTo>
                    <a:lnTo>
                      <a:pt x="1666" y="2983"/>
                    </a:lnTo>
                    <a:lnTo>
                      <a:pt x="1658" y="3010"/>
                    </a:lnTo>
                    <a:lnTo>
                      <a:pt x="1649" y="3036"/>
                    </a:lnTo>
                    <a:lnTo>
                      <a:pt x="1649" y="3036"/>
                    </a:lnTo>
                    <a:lnTo>
                      <a:pt x="1640" y="3045"/>
                    </a:lnTo>
                    <a:lnTo>
                      <a:pt x="1631" y="3063"/>
                    </a:lnTo>
                    <a:lnTo>
                      <a:pt x="1631" y="3063"/>
                    </a:lnTo>
                    <a:lnTo>
                      <a:pt x="1631" y="3116"/>
                    </a:lnTo>
                    <a:lnTo>
                      <a:pt x="1631" y="3116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40" y="3142"/>
                    </a:lnTo>
                    <a:lnTo>
                      <a:pt x="1640" y="3142"/>
                    </a:lnTo>
                    <a:lnTo>
                      <a:pt x="1631" y="3151"/>
                    </a:lnTo>
                    <a:lnTo>
                      <a:pt x="1631" y="3151"/>
                    </a:lnTo>
                    <a:lnTo>
                      <a:pt x="1640" y="3186"/>
                    </a:lnTo>
                    <a:lnTo>
                      <a:pt x="1666" y="3222"/>
                    </a:lnTo>
                    <a:lnTo>
                      <a:pt x="1666" y="3222"/>
                    </a:lnTo>
                    <a:lnTo>
                      <a:pt x="1693" y="3275"/>
                    </a:lnTo>
                    <a:lnTo>
                      <a:pt x="1719" y="3328"/>
                    </a:lnTo>
                    <a:lnTo>
                      <a:pt x="1719" y="3328"/>
                    </a:lnTo>
                    <a:lnTo>
                      <a:pt x="1737" y="3381"/>
                    </a:lnTo>
                    <a:lnTo>
                      <a:pt x="1737" y="3381"/>
                    </a:lnTo>
                    <a:lnTo>
                      <a:pt x="1746" y="3398"/>
                    </a:lnTo>
                    <a:lnTo>
                      <a:pt x="1746" y="3398"/>
                    </a:lnTo>
                    <a:lnTo>
                      <a:pt x="1755" y="3416"/>
                    </a:lnTo>
                    <a:lnTo>
                      <a:pt x="1755" y="3416"/>
                    </a:lnTo>
                    <a:lnTo>
                      <a:pt x="1772" y="3451"/>
                    </a:lnTo>
                    <a:lnTo>
                      <a:pt x="1772" y="3451"/>
                    </a:lnTo>
                    <a:lnTo>
                      <a:pt x="1772" y="3495"/>
                    </a:lnTo>
                    <a:lnTo>
                      <a:pt x="1772" y="3495"/>
                    </a:lnTo>
                    <a:lnTo>
                      <a:pt x="1772" y="3522"/>
                    </a:lnTo>
                    <a:lnTo>
                      <a:pt x="1781" y="3539"/>
                    </a:lnTo>
                    <a:lnTo>
                      <a:pt x="1781" y="3539"/>
                    </a:lnTo>
                    <a:lnTo>
                      <a:pt x="1790" y="3575"/>
                    </a:lnTo>
                    <a:lnTo>
                      <a:pt x="1799" y="3619"/>
                    </a:lnTo>
                    <a:lnTo>
                      <a:pt x="1799" y="3645"/>
                    </a:lnTo>
                    <a:lnTo>
                      <a:pt x="1799" y="3654"/>
                    </a:lnTo>
                    <a:lnTo>
                      <a:pt x="1799" y="3654"/>
                    </a:lnTo>
                    <a:lnTo>
                      <a:pt x="1808" y="3716"/>
                    </a:lnTo>
                    <a:lnTo>
                      <a:pt x="1816" y="3743"/>
                    </a:lnTo>
                    <a:lnTo>
                      <a:pt x="1834" y="3760"/>
                    </a:lnTo>
                    <a:lnTo>
                      <a:pt x="1834" y="3760"/>
                    </a:lnTo>
                    <a:lnTo>
                      <a:pt x="1852" y="3778"/>
                    </a:lnTo>
                    <a:lnTo>
                      <a:pt x="1852" y="3778"/>
                    </a:lnTo>
                    <a:lnTo>
                      <a:pt x="1869" y="3804"/>
                    </a:lnTo>
                    <a:lnTo>
                      <a:pt x="1869" y="3804"/>
                    </a:lnTo>
                    <a:lnTo>
                      <a:pt x="1878" y="3804"/>
                    </a:lnTo>
                    <a:lnTo>
                      <a:pt x="1878" y="3804"/>
                    </a:lnTo>
                    <a:lnTo>
                      <a:pt x="1878" y="3822"/>
                    </a:lnTo>
                    <a:lnTo>
                      <a:pt x="1878" y="3822"/>
                    </a:lnTo>
                    <a:lnTo>
                      <a:pt x="1905" y="3857"/>
                    </a:lnTo>
                    <a:lnTo>
                      <a:pt x="1914" y="3893"/>
                    </a:lnTo>
                    <a:lnTo>
                      <a:pt x="1914" y="3893"/>
                    </a:lnTo>
                    <a:lnTo>
                      <a:pt x="1931" y="3928"/>
                    </a:lnTo>
                    <a:lnTo>
                      <a:pt x="1949" y="3963"/>
                    </a:lnTo>
                    <a:lnTo>
                      <a:pt x="1949" y="3963"/>
                    </a:lnTo>
                    <a:lnTo>
                      <a:pt x="1966" y="3990"/>
                    </a:lnTo>
                    <a:lnTo>
                      <a:pt x="1966" y="3990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4007"/>
                    </a:lnTo>
                    <a:lnTo>
                      <a:pt x="1966" y="4007"/>
                    </a:lnTo>
                    <a:lnTo>
                      <a:pt x="1975" y="4025"/>
                    </a:lnTo>
                    <a:lnTo>
                      <a:pt x="1975" y="4034"/>
                    </a:lnTo>
                    <a:lnTo>
                      <a:pt x="1975" y="4034"/>
                    </a:lnTo>
                    <a:lnTo>
                      <a:pt x="1975" y="4043"/>
                    </a:lnTo>
                    <a:lnTo>
                      <a:pt x="1966" y="4043"/>
                    </a:lnTo>
                    <a:lnTo>
                      <a:pt x="1966" y="4043"/>
                    </a:lnTo>
                    <a:lnTo>
                      <a:pt x="1958" y="4043"/>
                    </a:lnTo>
                    <a:lnTo>
                      <a:pt x="1949" y="4060"/>
                    </a:lnTo>
                    <a:lnTo>
                      <a:pt x="1949" y="4060"/>
                    </a:lnTo>
                    <a:lnTo>
                      <a:pt x="1958" y="4069"/>
                    </a:lnTo>
                    <a:lnTo>
                      <a:pt x="1975" y="4096"/>
                    </a:lnTo>
                    <a:lnTo>
                      <a:pt x="1975" y="4096"/>
                    </a:lnTo>
                    <a:lnTo>
                      <a:pt x="1975" y="4113"/>
                    </a:lnTo>
                    <a:lnTo>
                      <a:pt x="1975" y="4122"/>
                    </a:lnTo>
                    <a:lnTo>
                      <a:pt x="1975" y="4131"/>
                    </a:lnTo>
                    <a:lnTo>
                      <a:pt x="1975" y="4131"/>
                    </a:lnTo>
                    <a:lnTo>
                      <a:pt x="1984" y="4140"/>
                    </a:lnTo>
                    <a:lnTo>
                      <a:pt x="1984" y="4140"/>
                    </a:lnTo>
                    <a:lnTo>
                      <a:pt x="2002" y="4149"/>
                    </a:lnTo>
                    <a:lnTo>
                      <a:pt x="2002" y="4149"/>
                    </a:lnTo>
                    <a:lnTo>
                      <a:pt x="2002" y="4157"/>
                    </a:lnTo>
                    <a:lnTo>
                      <a:pt x="2019" y="4166"/>
                    </a:lnTo>
                    <a:lnTo>
                      <a:pt x="2019" y="4166"/>
                    </a:lnTo>
                    <a:lnTo>
                      <a:pt x="2028" y="4166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46" y="4184"/>
                    </a:lnTo>
                    <a:lnTo>
                      <a:pt x="2064" y="4193"/>
                    </a:lnTo>
                    <a:lnTo>
                      <a:pt x="2064" y="4193"/>
                    </a:lnTo>
                    <a:lnTo>
                      <a:pt x="2072" y="4193"/>
                    </a:lnTo>
                    <a:lnTo>
                      <a:pt x="2090" y="4175"/>
                    </a:lnTo>
                    <a:lnTo>
                      <a:pt x="2090" y="4175"/>
                    </a:lnTo>
                    <a:lnTo>
                      <a:pt x="2108" y="4166"/>
                    </a:lnTo>
                    <a:lnTo>
                      <a:pt x="2152" y="4166"/>
                    </a:lnTo>
                    <a:lnTo>
                      <a:pt x="2152" y="4166"/>
                    </a:lnTo>
                    <a:lnTo>
                      <a:pt x="2169" y="4166"/>
                    </a:lnTo>
                    <a:lnTo>
                      <a:pt x="2187" y="4157"/>
                    </a:lnTo>
                    <a:lnTo>
                      <a:pt x="2187" y="4157"/>
                    </a:lnTo>
                    <a:lnTo>
                      <a:pt x="2187" y="4149"/>
                    </a:lnTo>
                    <a:lnTo>
                      <a:pt x="2187" y="4149"/>
                    </a:lnTo>
                    <a:lnTo>
                      <a:pt x="2205" y="4140"/>
                    </a:lnTo>
                    <a:lnTo>
                      <a:pt x="2205" y="4140"/>
                    </a:lnTo>
                    <a:lnTo>
                      <a:pt x="2249" y="4140"/>
                    </a:lnTo>
                    <a:lnTo>
                      <a:pt x="2284" y="4140"/>
                    </a:lnTo>
                    <a:lnTo>
                      <a:pt x="2284" y="4140"/>
                    </a:lnTo>
                    <a:lnTo>
                      <a:pt x="2319" y="4149"/>
                    </a:lnTo>
                    <a:lnTo>
                      <a:pt x="2328" y="4140"/>
                    </a:lnTo>
                    <a:lnTo>
                      <a:pt x="2346" y="4140"/>
                    </a:lnTo>
                    <a:lnTo>
                      <a:pt x="2346" y="4140"/>
                    </a:lnTo>
                    <a:lnTo>
                      <a:pt x="2355" y="4140"/>
                    </a:lnTo>
                    <a:lnTo>
                      <a:pt x="2355" y="4140"/>
                    </a:lnTo>
                    <a:lnTo>
                      <a:pt x="2364" y="4140"/>
                    </a:lnTo>
                    <a:lnTo>
                      <a:pt x="2372" y="4140"/>
                    </a:lnTo>
                    <a:lnTo>
                      <a:pt x="2372" y="4140"/>
                    </a:lnTo>
                    <a:lnTo>
                      <a:pt x="2381" y="4131"/>
                    </a:lnTo>
                    <a:lnTo>
                      <a:pt x="2390" y="4122"/>
                    </a:lnTo>
                    <a:lnTo>
                      <a:pt x="2390" y="4122"/>
                    </a:lnTo>
                    <a:lnTo>
                      <a:pt x="2399" y="4113"/>
                    </a:lnTo>
                    <a:lnTo>
                      <a:pt x="2408" y="4113"/>
                    </a:lnTo>
                    <a:lnTo>
                      <a:pt x="2425" y="4113"/>
                    </a:lnTo>
                    <a:lnTo>
                      <a:pt x="2425" y="4113"/>
                    </a:lnTo>
                    <a:lnTo>
                      <a:pt x="2452" y="4104"/>
                    </a:lnTo>
                    <a:lnTo>
                      <a:pt x="2478" y="4096"/>
                    </a:lnTo>
                    <a:lnTo>
                      <a:pt x="2549" y="4043"/>
                    </a:lnTo>
                    <a:lnTo>
                      <a:pt x="2549" y="4043"/>
                    </a:lnTo>
                    <a:lnTo>
                      <a:pt x="2619" y="3963"/>
                    </a:lnTo>
                    <a:lnTo>
                      <a:pt x="2681" y="3884"/>
                    </a:lnTo>
                    <a:lnTo>
                      <a:pt x="2681" y="3884"/>
                    </a:lnTo>
                    <a:lnTo>
                      <a:pt x="2716" y="3840"/>
                    </a:lnTo>
                    <a:lnTo>
                      <a:pt x="2743" y="3813"/>
                    </a:lnTo>
                    <a:lnTo>
                      <a:pt x="2761" y="3795"/>
                    </a:lnTo>
                    <a:lnTo>
                      <a:pt x="2761" y="3795"/>
                    </a:lnTo>
                    <a:lnTo>
                      <a:pt x="2778" y="3760"/>
                    </a:lnTo>
                    <a:lnTo>
                      <a:pt x="2787" y="3707"/>
                    </a:lnTo>
                    <a:lnTo>
                      <a:pt x="2787" y="3707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0"/>
                    </a:lnTo>
                    <a:lnTo>
                      <a:pt x="2796" y="3681"/>
                    </a:lnTo>
                    <a:lnTo>
                      <a:pt x="2796" y="3663"/>
                    </a:lnTo>
                    <a:lnTo>
                      <a:pt x="2796" y="3663"/>
                    </a:lnTo>
                    <a:lnTo>
                      <a:pt x="2787" y="3645"/>
                    </a:lnTo>
                    <a:lnTo>
                      <a:pt x="2778" y="3645"/>
                    </a:lnTo>
                    <a:lnTo>
                      <a:pt x="2778" y="3645"/>
                    </a:lnTo>
                    <a:lnTo>
                      <a:pt x="2769" y="3645"/>
                    </a:lnTo>
                    <a:lnTo>
                      <a:pt x="2769" y="3645"/>
                    </a:lnTo>
                    <a:lnTo>
                      <a:pt x="2769" y="3637"/>
                    </a:lnTo>
                    <a:lnTo>
                      <a:pt x="2769" y="3637"/>
                    </a:lnTo>
                    <a:lnTo>
                      <a:pt x="2778" y="3628"/>
                    </a:lnTo>
                    <a:lnTo>
                      <a:pt x="2796" y="3610"/>
                    </a:lnTo>
                    <a:lnTo>
                      <a:pt x="2858" y="3584"/>
                    </a:lnTo>
                    <a:lnTo>
                      <a:pt x="2858" y="3584"/>
                    </a:lnTo>
                    <a:lnTo>
                      <a:pt x="2911" y="3566"/>
                    </a:lnTo>
                    <a:lnTo>
                      <a:pt x="2919" y="3548"/>
                    </a:lnTo>
                    <a:lnTo>
                      <a:pt x="2928" y="3539"/>
                    </a:lnTo>
                    <a:lnTo>
                      <a:pt x="2928" y="3539"/>
                    </a:lnTo>
                    <a:lnTo>
                      <a:pt x="2928" y="3522"/>
                    </a:lnTo>
                    <a:lnTo>
                      <a:pt x="2937" y="3504"/>
                    </a:lnTo>
                    <a:lnTo>
                      <a:pt x="2937" y="3504"/>
                    </a:lnTo>
                    <a:lnTo>
                      <a:pt x="2937" y="3460"/>
                    </a:lnTo>
                    <a:lnTo>
                      <a:pt x="2937" y="3460"/>
                    </a:lnTo>
                    <a:lnTo>
                      <a:pt x="2937" y="3451"/>
                    </a:lnTo>
                    <a:lnTo>
                      <a:pt x="2937" y="3451"/>
                    </a:lnTo>
                    <a:lnTo>
                      <a:pt x="2937" y="3425"/>
                    </a:lnTo>
                    <a:lnTo>
                      <a:pt x="2937" y="3425"/>
                    </a:lnTo>
                    <a:lnTo>
                      <a:pt x="2928" y="3407"/>
                    </a:lnTo>
                    <a:lnTo>
                      <a:pt x="2928" y="3407"/>
                    </a:lnTo>
                    <a:lnTo>
                      <a:pt x="2928" y="3389"/>
                    </a:lnTo>
                    <a:lnTo>
                      <a:pt x="2928" y="3389"/>
                    </a:lnTo>
                    <a:lnTo>
                      <a:pt x="2928" y="3381"/>
                    </a:lnTo>
                    <a:lnTo>
                      <a:pt x="2928" y="3381"/>
                    </a:lnTo>
                    <a:lnTo>
                      <a:pt x="2919" y="3354"/>
                    </a:lnTo>
                    <a:lnTo>
                      <a:pt x="2911" y="3336"/>
                    </a:lnTo>
                    <a:lnTo>
                      <a:pt x="2911" y="3336"/>
                    </a:lnTo>
                    <a:lnTo>
                      <a:pt x="2902" y="3319"/>
                    </a:lnTo>
                    <a:lnTo>
                      <a:pt x="2902" y="3319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283"/>
                    </a:lnTo>
                    <a:lnTo>
                      <a:pt x="2893" y="3283"/>
                    </a:lnTo>
                    <a:lnTo>
                      <a:pt x="2902" y="3283"/>
                    </a:lnTo>
                    <a:lnTo>
                      <a:pt x="2902" y="3283"/>
                    </a:lnTo>
                    <a:lnTo>
                      <a:pt x="2919" y="3275"/>
                    </a:lnTo>
                    <a:lnTo>
                      <a:pt x="2928" y="3257"/>
                    </a:lnTo>
                    <a:lnTo>
                      <a:pt x="2928" y="3257"/>
                    </a:lnTo>
                    <a:lnTo>
                      <a:pt x="2928" y="3248"/>
                    </a:lnTo>
                    <a:lnTo>
                      <a:pt x="2928" y="3248"/>
                    </a:lnTo>
                    <a:lnTo>
                      <a:pt x="2955" y="3239"/>
                    </a:lnTo>
                    <a:lnTo>
                      <a:pt x="2955" y="3239"/>
                    </a:lnTo>
                    <a:lnTo>
                      <a:pt x="2972" y="3222"/>
                    </a:lnTo>
                    <a:lnTo>
                      <a:pt x="2972" y="3222"/>
                    </a:lnTo>
                    <a:lnTo>
                      <a:pt x="2990" y="3213"/>
                    </a:lnTo>
                    <a:lnTo>
                      <a:pt x="2999" y="3195"/>
                    </a:lnTo>
                    <a:lnTo>
                      <a:pt x="2999" y="3195"/>
                    </a:lnTo>
                    <a:lnTo>
                      <a:pt x="3034" y="3160"/>
                    </a:lnTo>
                    <a:lnTo>
                      <a:pt x="3034" y="3160"/>
                    </a:lnTo>
                    <a:lnTo>
                      <a:pt x="3069" y="3142"/>
                    </a:lnTo>
                    <a:lnTo>
                      <a:pt x="3069" y="3142"/>
                    </a:lnTo>
                    <a:lnTo>
                      <a:pt x="3096" y="3133"/>
                    </a:lnTo>
                    <a:lnTo>
                      <a:pt x="3096" y="3133"/>
                    </a:lnTo>
                    <a:lnTo>
                      <a:pt x="3113" y="3125"/>
                    </a:lnTo>
                    <a:lnTo>
                      <a:pt x="3113" y="3125"/>
                    </a:lnTo>
                    <a:lnTo>
                      <a:pt x="3149" y="3116"/>
                    </a:lnTo>
                    <a:lnTo>
                      <a:pt x="3149" y="3116"/>
                    </a:lnTo>
                    <a:lnTo>
                      <a:pt x="3175" y="3089"/>
                    </a:lnTo>
                    <a:lnTo>
                      <a:pt x="3211" y="3054"/>
                    </a:lnTo>
                    <a:lnTo>
                      <a:pt x="3228" y="3019"/>
                    </a:lnTo>
                    <a:lnTo>
                      <a:pt x="3237" y="2992"/>
                    </a:lnTo>
                    <a:lnTo>
                      <a:pt x="3237" y="2992"/>
                    </a:lnTo>
                    <a:lnTo>
                      <a:pt x="3237" y="2983"/>
                    </a:lnTo>
                    <a:lnTo>
                      <a:pt x="3237" y="2983"/>
                    </a:lnTo>
                    <a:lnTo>
                      <a:pt x="3228" y="2948"/>
                    </a:lnTo>
                    <a:lnTo>
                      <a:pt x="3228" y="2886"/>
                    </a:lnTo>
                    <a:lnTo>
                      <a:pt x="3228" y="2886"/>
                    </a:lnTo>
                    <a:lnTo>
                      <a:pt x="3228" y="2842"/>
                    </a:lnTo>
                    <a:lnTo>
                      <a:pt x="3228" y="2842"/>
                    </a:lnTo>
                    <a:lnTo>
                      <a:pt x="3228" y="2807"/>
                    </a:lnTo>
                    <a:lnTo>
                      <a:pt x="3228" y="2807"/>
                    </a:lnTo>
                    <a:lnTo>
                      <a:pt x="3219" y="2789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54"/>
                    </a:lnTo>
                    <a:lnTo>
                      <a:pt x="3219" y="2745"/>
                    </a:lnTo>
                    <a:lnTo>
                      <a:pt x="3219" y="2745"/>
                    </a:lnTo>
                    <a:lnTo>
                      <a:pt x="3211" y="2736"/>
                    </a:lnTo>
                    <a:lnTo>
                      <a:pt x="3202" y="2727"/>
                    </a:lnTo>
                    <a:lnTo>
                      <a:pt x="3202" y="2727"/>
                    </a:lnTo>
                    <a:lnTo>
                      <a:pt x="3193" y="2718"/>
                    </a:lnTo>
                    <a:lnTo>
                      <a:pt x="3193" y="2718"/>
                    </a:lnTo>
                    <a:lnTo>
                      <a:pt x="3184" y="2718"/>
                    </a:lnTo>
                    <a:lnTo>
                      <a:pt x="3175" y="2701"/>
                    </a:lnTo>
                    <a:lnTo>
                      <a:pt x="3175" y="2701"/>
                    </a:lnTo>
                    <a:lnTo>
                      <a:pt x="3175" y="2683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58" y="2648"/>
                    </a:lnTo>
                    <a:lnTo>
                      <a:pt x="3158" y="2613"/>
                    </a:lnTo>
                    <a:lnTo>
                      <a:pt x="3158" y="2613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58" y="2568"/>
                    </a:lnTo>
                    <a:lnTo>
                      <a:pt x="3166" y="2568"/>
                    </a:lnTo>
                    <a:lnTo>
                      <a:pt x="3166" y="2568"/>
                    </a:lnTo>
                    <a:lnTo>
                      <a:pt x="3166" y="2551"/>
                    </a:lnTo>
                    <a:lnTo>
                      <a:pt x="3166" y="2551"/>
                    </a:lnTo>
                    <a:lnTo>
                      <a:pt x="3158" y="2533"/>
                    </a:lnTo>
                    <a:lnTo>
                      <a:pt x="3149" y="2533"/>
                    </a:lnTo>
                    <a:lnTo>
                      <a:pt x="3149" y="2533"/>
                    </a:lnTo>
                    <a:lnTo>
                      <a:pt x="3140" y="2524"/>
                    </a:lnTo>
                    <a:lnTo>
                      <a:pt x="3131" y="2515"/>
                    </a:lnTo>
                    <a:lnTo>
                      <a:pt x="3131" y="2515"/>
                    </a:lnTo>
                    <a:lnTo>
                      <a:pt x="3140" y="2489"/>
                    </a:lnTo>
                    <a:lnTo>
                      <a:pt x="3158" y="2445"/>
                    </a:lnTo>
                    <a:lnTo>
                      <a:pt x="3158" y="2445"/>
                    </a:lnTo>
                    <a:lnTo>
                      <a:pt x="3158" y="2436"/>
                    </a:lnTo>
                    <a:lnTo>
                      <a:pt x="3158" y="2436"/>
                    </a:lnTo>
                    <a:lnTo>
                      <a:pt x="3166" y="2427"/>
                    </a:lnTo>
                    <a:lnTo>
                      <a:pt x="3166" y="2427"/>
                    </a:lnTo>
                    <a:lnTo>
                      <a:pt x="3211" y="2321"/>
                    </a:lnTo>
                    <a:lnTo>
                      <a:pt x="3211" y="2321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37" y="2304"/>
                    </a:lnTo>
                    <a:lnTo>
                      <a:pt x="3237" y="2304"/>
                    </a:lnTo>
                    <a:lnTo>
                      <a:pt x="3255" y="2295"/>
                    </a:lnTo>
                    <a:lnTo>
                      <a:pt x="3263" y="2295"/>
                    </a:lnTo>
                    <a:lnTo>
                      <a:pt x="3263" y="2295"/>
                    </a:lnTo>
                    <a:lnTo>
                      <a:pt x="3272" y="2286"/>
                    </a:lnTo>
                    <a:lnTo>
                      <a:pt x="3281" y="2277"/>
                    </a:lnTo>
                    <a:lnTo>
                      <a:pt x="3281" y="2277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9" y="2251"/>
                    </a:lnTo>
                    <a:lnTo>
                      <a:pt x="3299" y="2251"/>
                    </a:lnTo>
                    <a:lnTo>
                      <a:pt x="3369" y="2180"/>
                    </a:lnTo>
                    <a:lnTo>
                      <a:pt x="3413" y="2136"/>
                    </a:lnTo>
                    <a:lnTo>
                      <a:pt x="3413" y="2136"/>
                    </a:lnTo>
                    <a:lnTo>
                      <a:pt x="3466" y="2092"/>
                    </a:lnTo>
                    <a:lnTo>
                      <a:pt x="3502" y="2065"/>
                    </a:lnTo>
                    <a:lnTo>
                      <a:pt x="3502" y="2065"/>
                    </a:lnTo>
                    <a:lnTo>
                      <a:pt x="3537" y="2048"/>
                    </a:lnTo>
                    <a:lnTo>
                      <a:pt x="3572" y="2012"/>
                    </a:lnTo>
                    <a:lnTo>
                      <a:pt x="3652" y="1933"/>
                    </a:lnTo>
                    <a:lnTo>
                      <a:pt x="3652" y="1933"/>
                    </a:lnTo>
                    <a:lnTo>
                      <a:pt x="3687" y="1880"/>
                    </a:lnTo>
                    <a:lnTo>
                      <a:pt x="3705" y="1853"/>
                    </a:lnTo>
                    <a:lnTo>
                      <a:pt x="3713" y="1827"/>
                    </a:lnTo>
                    <a:lnTo>
                      <a:pt x="3713" y="1827"/>
                    </a:lnTo>
                    <a:lnTo>
                      <a:pt x="3731" y="1800"/>
                    </a:lnTo>
                    <a:lnTo>
                      <a:pt x="3766" y="1747"/>
                    </a:lnTo>
                    <a:lnTo>
                      <a:pt x="3766" y="1747"/>
                    </a:lnTo>
                    <a:lnTo>
                      <a:pt x="3802" y="1686"/>
                    </a:lnTo>
                    <a:lnTo>
                      <a:pt x="3819" y="1633"/>
                    </a:lnTo>
                    <a:lnTo>
                      <a:pt x="3819" y="1633"/>
                    </a:lnTo>
                    <a:lnTo>
                      <a:pt x="3828" y="1597"/>
                    </a:lnTo>
                    <a:lnTo>
                      <a:pt x="3828" y="1597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37" y="1518"/>
                    </a:lnTo>
                    <a:close/>
                    <a:moveTo>
                      <a:pt x="2866" y="2771"/>
                    </a:move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63"/>
                    </a:lnTo>
                    <a:lnTo>
                      <a:pt x="2866" y="2763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36"/>
                    </a:lnTo>
                    <a:lnTo>
                      <a:pt x="2858" y="2736"/>
                    </a:lnTo>
                    <a:lnTo>
                      <a:pt x="2858" y="2727"/>
                    </a:lnTo>
                    <a:lnTo>
                      <a:pt x="2858" y="2727"/>
                    </a:lnTo>
                    <a:lnTo>
                      <a:pt x="2849" y="2718"/>
                    </a:lnTo>
                    <a:lnTo>
                      <a:pt x="2849" y="2718"/>
                    </a:lnTo>
                    <a:lnTo>
                      <a:pt x="2849" y="2710"/>
                    </a:lnTo>
                    <a:lnTo>
                      <a:pt x="2849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75" y="2754"/>
                    </a:lnTo>
                    <a:lnTo>
                      <a:pt x="2884" y="2798"/>
                    </a:lnTo>
                    <a:lnTo>
                      <a:pt x="2884" y="2807"/>
                    </a:lnTo>
                    <a:lnTo>
                      <a:pt x="2884" y="2807"/>
                    </a:lnTo>
                    <a:lnTo>
                      <a:pt x="2893" y="2816"/>
                    </a:lnTo>
                    <a:lnTo>
                      <a:pt x="2893" y="2816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60"/>
                    </a:lnTo>
                    <a:lnTo>
                      <a:pt x="2902" y="2904"/>
                    </a:lnTo>
                    <a:lnTo>
                      <a:pt x="2902" y="2904"/>
                    </a:lnTo>
                    <a:lnTo>
                      <a:pt x="2911" y="2939"/>
                    </a:lnTo>
                    <a:lnTo>
                      <a:pt x="2911" y="2939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02" y="2948"/>
                    </a:lnTo>
                    <a:lnTo>
                      <a:pt x="2884" y="2930"/>
                    </a:lnTo>
                    <a:lnTo>
                      <a:pt x="2875" y="2904"/>
                    </a:lnTo>
                    <a:lnTo>
                      <a:pt x="2866" y="2869"/>
                    </a:lnTo>
                    <a:lnTo>
                      <a:pt x="2866" y="2869"/>
                    </a:lnTo>
                    <a:lnTo>
                      <a:pt x="2866" y="2851"/>
                    </a:lnTo>
                    <a:lnTo>
                      <a:pt x="2866" y="2833"/>
                    </a:lnTo>
                    <a:lnTo>
                      <a:pt x="2866" y="2833"/>
                    </a:lnTo>
                    <a:lnTo>
                      <a:pt x="2875" y="2807"/>
                    </a:lnTo>
                    <a:lnTo>
                      <a:pt x="2875" y="2789"/>
                    </a:lnTo>
                    <a:lnTo>
                      <a:pt x="2866" y="2771"/>
                    </a:lnTo>
                    <a:close/>
                    <a:moveTo>
                      <a:pt x="2875" y="2189"/>
                    </a:moveTo>
                    <a:lnTo>
                      <a:pt x="2875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49" y="2198"/>
                    </a:lnTo>
                    <a:lnTo>
                      <a:pt x="2840" y="2206"/>
                    </a:lnTo>
                    <a:lnTo>
                      <a:pt x="2840" y="2215"/>
                    </a:lnTo>
                    <a:lnTo>
                      <a:pt x="2840" y="2215"/>
                    </a:lnTo>
                    <a:lnTo>
                      <a:pt x="2840" y="2224"/>
                    </a:lnTo>
                    <a:lnTo>
                      <a:pt x="2840" y="2224"/>
                    </a:lnTo>
                    <a:lnTo>
                      <a:pt x="2840" y="2233"/>
                    </a:lnTo>
                    <a:lnTo>
                      <a:pt x="2840" y="2233"/>
                    </a:lnTo>
                    <a:lnTo>
                      <a:pt x="2831" y="2251"/>
                    </a:lnTo>
                    <a:lnTo>
                      <a:pt x="2822" y="2268"/>
                    </a:lnTo>
                    <a:lnTo>
                      <a:pt x="2822" y="2268"/>
                    </a:lnTo>
                    <a:lnTo>
                      <a:pt x="2813" y="2268"/>
                    </a:lnTo>
                    <a:lnTo>
                      <a:pt x="2805" y="2277"/>
                    </a:lnTo>
                    <a:lnTo>
                      <a:pt x="2805" y="2277"/>
                    </a:lnTo>
                    <a:lnTo>
                      <a:pt x="2813" y="2295"/>
                    </a:lnTo>
                    <a:lnTo>
                      <a:pt x="2813" y="2295"/>
                    </a:lnTo>
                    <a:lnTo>
                      <a:pt x="2813" y="2304"/>
                    </a:lnTo>
                    <a:lnTo>
                      <a:pt x="2813" y="2304"/>
                    </a:lnTo>
                    <a:lnTo>
                      <a:pt x="2796" y="2295"/>
                    </a:lnTo>
                    <a:lnTo>
                      <a:pt x="2796" y="2295"/>
                    </a:lnTo>
                    <a:lnTo>
                      <a:pt x="2761" y="2295"/>
                    </a:lnTo>
                    <a:lnTo>
                      <a:pt x="2734" y="2295"/>
                    </a:lnTo>
                    <a:lnTo>
                      <a:pt x="2734" y="2295"/>
                    </a:lnTo>
                    <a:lnTo>
                      <a:pt x="2725" y="2295"/>
                    </a:lnTo>
                    <a:lnTo>
                      <a:pt x="2725" y="2295"/>
                    </a:lnTo>
                    <a:lnTo>
                      <a:pt x="2725" y="2277"/>
                    </a:lnTo>
                    <a:lnTo>
                      <a:pt x="2725" y="2251"/>
                    </a:lnTo>
                    <a:lnTo>
                      <a:pt x="2725" y="2251"/>
                    </a:lnTo>
                    <a:lnTo>
                      <a:pt x="2734" y="2251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34" y="2224"/>
                    </a:lnTo>
                    <a:lnTo>
                      <a:pt x="2734" y="2224"/>
                    </a:lnTo>
                    <a:lnTo>
                      <a:pt x="2743" y="2215"/>
                    </a:lnTo>
                    <a:lnTo>
                      <a:pt x="2743" y="2215"/>
                    </a:lnTo>
                    <a:lnTo>
                      <a:pt x="2752" y="2189"/>
                    </a:lnTo>
                    <a:lnTo>
                      <a:pt x="2778" y="2171"/>
                    </a:lnTo>
                    <a:lnTo>
                      <a:pt x="2778" y="2171"/>
                    </a:lnTo>
                    <a:lnTo>
                      <a:pt x="2805" y="2162"/>
                    </a:lnTo>
                    <a:lnTo>
                      <a:pt x="2840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75" y="2189"/>
                    </a:lnTo>
                    <a:close/>
                    <a:moveTo>
                      <a:pt x="2655" y="2621"/>
                    </a:move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46" y="2604"/>
                    </a:lnTo>
                    <a:lnTo>
                      <a:pt x="2646" y="2604"/>
                    </a:lnTo>
                    <a:lnTo>
                      <a:pt x="2646" y="2595"/>
                    </a:lnTo>
                    <a:lnTo>
                      <a:pt x="2646" y="2595"/>
                    </a:lnTo>
                    <a:lnTo>
                      <a:pt x="2637" y="2586"/>
                    </a:lnTo>
                    <a:lnTo>
                      <a:pt x="2637" y="2586"/>
                    </a:lnTo>
                    <a:lnTo>
                      <a:pt x="2628" y="2568"/>
                    </a:lnTo>
                    <a:lnTo>
                      <a:pt x="2611" y="2551"/>
                    </a:lnTo>
                    <a:lnTo>
                      <a:pt x="2611" y="2551"/>
                    </a:lnTo>
                    <a:lnTo>
                      <a:pt x="2593" y="2524"/>
                    </a:lnTo>
                    <a:lnTo>
                      <a:pt x="2584" y="2480"/>
                    </a:lnTo>
                    <a:lnTo>
                      <a:pt x="2584" y="2427"/>
                    </a:lnTo>
                    <a:lnTo>
                      <a:pt x="2584" y="2374"/>
                    </a:lnTo>
                    <a:lnTo>
                      <a:pt x="2584" y="2374"/>
                    </a:lnTo>
                    <a:lnTo>
                      <a:pt x="2584" y="2392"/>
                    </a:lnTo>
                    <a:lnTo>
                      <a:pt x="2584" y="2392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27"/>
                    </a:lnTo>
                    <a:lnTo>
                      <a:pt x="2593" y="2427"/>
                    </a:lnTo>
                    <a:lnTo>
                      <a:pt x="2602" y="2480"/>
                    </a:lnTo>
                    <a:lnTo>
                      <a:pt x="2611" y="2507"/>
                    </a:lnTo>
                    <a:lnTo>
                      <a:pt x="2628" y="2524"/>
                    </a:lnTo>
                    <a:lnTo>
                      <a:pt x="2628" y="2524"/>
                    </a:lnTo>
                    <a:lnTo>
                      <a:pt x="2646" y="2551"/>
                    </a:lnTo>
                    <a:lnTo>
                      <a:pt x="2646" y="2568"/>
                    </a:lnTo>
                    <a:lnTo>
                      <a:pt x="2646" y="2568"/>
                    </a:lnTo>
                    <a:lnTo>
                      <a:pt x="2655" y="2577"/>
                    </a:lnTo>
                    <a:lnTo>
                      <a:pt x="2655" y="2577"/>
                    </a:lnTo>
                    <a:lnTo>
                      <a:pt x="2655" y="2604"/>
                    </a:lnTo>
                    <a:lnTo>
                      <a:pt x="2655" y="2604"/>
                    </a:lnTo>
                    <a:lnTo>
                      <a:pt x="2664" y="2604"/>
                    </a:lnTo>
                    <a:lnTo>
                      <a:pt x="2664" y="2604"/>
                    </a:lnTo>
                    <a:lnTo>
                      <a:pt x="2664" y="2621"/>
                    </a:lnTo>
                    <a:lnTo>
                      <a:pt x="2664" y="2621"/>
                    </a:lnTo>
                    <a:lnTo>
                      <a:pt x="2672" y="2630"/>
                    </a:lnTo>
                    <a:lnTo>
                      <a:pt x="2672" y="2630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64" y="2630"/>
                    </a:lnTo>
                    <a:lnTo>
                      <a:pt x="2664" y="2630"/>
                    </a:lnTo>
                    <a:lnTo>
                      <a:pt x="2655" y="2630"/>
                    </a:lnTo>
                    <a:lnTo>
                      <a:pt x="2655" y="2630"/>
                    </a:lnTo>
                    <a:lnTo>
                      <a:pt x="2655" y="262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6" name="Freeform 36">
                <a:extLst>
                  <a:ext uri="{FF2B5EF4-FFF2-40B4-BE49-F238E27FC236}">
                    <a16:creationId xmlns:a16="http://schemas.microsoft.com/office/drawing/2014/main" id="{D2155F8C-2323-5947-B619-69B2A5564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4549775"/>
                <a:ext cx="149225" cy="282575"/>
              </a:xfrm>
              <a:custGeom>
                <a:avLst/>
                <a:gdLst>
                  <a:gd name="T0" fmla="*/ 397 w 416"/>
                  <a:gd name="T1" fmla="*/ 97 h 787"/>
                  <a:gd name="T2" fmla="*/ 371 w 416"/>
                  <a:gd name="T3" fmla="*/ 35 h 787"/>
                  <a:gd name="T4" fmla="*/ 362 w 416"/>
                  <a:gd name="T5" fmla="*/ 27 h 787"/>
                  <a:gd name="T6" fmla="*/ 362 w 416"/>
                  <a:gd name="T7" fmla="*/ 9 h 787"/>
                  <a:gd name="T8" fmla="*/ 344 w 416"/>
                  <a:gd name="T9" fmla="*/ 0 h 787"/>
                  <a:gd name="T10" fmla="*/ 327 w 416"/>
                  <a:gd name="T11" fmla="*/ 18 h 787"/>
                  <a:gd name="T12" fmla="*/ 318 w 416"/>
                  <a:gd name="T13" fmla="*/ 27 h 787"/>
                  <a:gd name="T14" fmla="*/ 318 w 416"/>
                  <a:gd name="T15" fmla="*/ 35 h 787"/>
                  <a:gd name="T16" fmla="*/ 309 w 416"/>
                  <a:gd name="T17" fmla="*/ 71 h 787"/>
                  <a:gd name="T18" fmla="*/ 309 w 416"/>
                  <a:gd name="T19" fmla="*/ 71 h 787"/>
                  <a:gd name="T20" fmla="*/ 283 w 416"/>
                  <a:gd name="T21" fmla="*/ 80 h 787"/>
                  <a:gd name="T22" fmla="*/ 256 w 416"/>
                  <a:gd name="T23" fmla="*/ 88 h 787"/>
                  <a:gd name="T24" fmla="*/ 256 w 416"/>
                  <a:gd name="T25" fmla="*/ 106 h 787"/>
                  <a:gd name="T26" fmla="*/ 256 w 416"/>
                  <a:gd name="T27" fmla="*/ 115 h 787"/>
                  <a:gd name="T28" fmla="*/ 247 w 416"/>
                  <a:gd name="T29" fmla="*/ 141 h 787"/>
                  <a:gd name="T30" fmla="*/ 256 w 416"/>
                  <a:gd name="T31" fmla="*/ 141 h 787"/>
                  <a:gd name="T32" fmla="*/ 239 w 416"/>
                  <a:gd name="T33" fmla="*/ 159 h 787"/>
                  <a:gd name="T34" fmla="*/ 203 w 416"/>
                  <a:gd name="T35" fmla="*/ 177 h 787"/>
                  <a:gd name="T36" fmla="*/ 177 w 416"/>
                  <a:gd name="T37" fmla="*/ 185 h 787"/>
                  <a:gd name="T38" fmla="*/ 133 w 416"/>
                  <a:gd name="T39" fmla="*/ 212 h 787"/>
                  <a:gd name="T40" fmla="*/ 97 w 416"/>
                  <a:gd name="T41" fmla="*/ 212 h 787"/>
                  <a:gd name="T42" fmla="*/ 62 w 416"/>
                  <a:gd name="T43" fmla="*/ 221 h 787"/>
                  <a:gd name="T44" fmla="*/ 53 w 416"/>
                  <a:gd name="T45" fmla="*/ 230 h 787"/>
                  <a:gd name="T46" fmla="*/ 44 w 416"/>
                  <a:gd name="T47" fmla="*/ 256 h 787"/>
                  <a:gd name="T48" fmla="*/ 36 w 416"/>
                  <a:gd name="T49" fmla="*/ 300 h 787"/>
                  <a:gd name="T50" fmla="*/ 27 w 416"/>
                  <a:gd name="T51" fmla="*/ 336 h 787"/>
                  <a:gd name="T52" fmla="*/ 44 w 416"/>
                  <a:gd name="T53" fmla="*/ 406 h 787"/>
                  <a:gd name="T54" fmla="*/ 53 w 416"/>
                  <a:gd name="T55" fmla="*/ 477 h 787"/>
                  <a:gd name="T56" fmla="*/ 9 w 416"/>
                  <a:gd name="T57" fmla="*/ 547 h 787"/>
                  <a:gd name="T58" fmla="*/ 9 w 416"/>
                  <a:gd name="T59" fmla="*/ 645 h 787"/>
                  <a:gd name="T60" fmla="*/ 27 w 416"/>
                  <a:gd name="T61" fmla="*/ 689 h 787"/>
                  <a:gd name="T62" fmla="*/ 44 w 416"/>
                  <a:gd name="T63" fmla="*/ 750 h 787"/>
                  <a:gd name="T64" fmla="*/ 133 w 416"/>
                  <a:gd name="T65" fmla="*/ 786 h 787"/>
                  <a:gd name="T66" fmla="*/ 159 w 416"/>
                  <a:gd name="T67" fmla="*/ 777 h 787"/>
                  <a:gd name="T68" fmla="*/ 177 w 416"/>
                  <a:gd name="T69" fmla="*/ 768 h 787"/>
                  <a:gd name="T70" fmla="*/ 203 w 416"/>
                  <a:gd name="T71" fmla="*/ 759 h 787"/>
                  <a:gd name="T72" fmla="*/ 221 w 416"/>
                  <a:gd name="T73" fmla="*/ 750 h 787"/>
                  <a:gd name="T74" fmla="*/ 265 w 416"/>
                  <a:gd name="T75" fmla="*/ 636 h 787"/>
                  <a:gd name="T76" fmla="*/ 300 w 416"/>
                  <a:gd name="T77" fmla="*/ 521 h 787"/>
                  <a:gd name="T78" fmla="*/ 362 w 416"/>
                  <a:gd name="T79" fmla="*/ 309 h 787"/>
                  <a:gd name="T80" fmla="*/ 362 w 416"/>
                  <a:gd name="T81" fmla="*/ 300 h 787"/>
                  <a:gd name="T82" fmla="*/ 371 w 416"/>
                  <a:gd name="T83" fmla="*/ 274 h 787"/>
                  <a:gd name="T84" fmla="*/ 371 w 416"/>
                  <a:gd name="T85" fmla="*/ 238 h 787"/>
                  <a:gd name="T86" fmla="*/ 371 w 416"/>
                  <a:gd name="T87" fmla="*/ 212 h 787"/>
                  <a:gd name="T88" fmla="*/ 371 w 416"/>
                  <a:gd name="T89" fmla="*/ 212 h 787"/>
                  <a:gd name="T90" fmla="*/ 380 w 416"/>
                  <a:gd name="T91" fmla="*/ 230 h 787"/>
                  <a:gd name="T92" fmla="*/ 406 w 416"/>
                  <a:gd name="T93" fmla="*/ 230 h 787"/>
                  <a:gd name="T94" fmla="*/ 415 w 416"/>
                  <a:gd name="T95" fmla="*/ 203 h 787"/>
                  <a:gd name="T96" fmla="*/ 415 w 416"/>
                  <a:gd name="T97" fmla="*/ 150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6" h="787">
                    <a:moveTo>
                      <a:pt x="406" y="132"/>
                    </a:moveTo>
                    <a:lnTo>
                      <a:pt x="406" y="132"/>
                    </a:lnTo>
                    <a:lnTo>
                      <a:pt x="397" y="97"/>
                    </a:lnTo>
                    <a:lnTo>
                      <a:pt x="397" y="97"/>
                    </a:lnTo>
                    <a:lnTo>
                      <a:pt x="389" y="71"/>
                    </a:lnTo>
                    <a:lnTo>
                      <a:pt x="371" y="35"/>
                    </a:lnTo>
                    <a:lnTo>
                      <a:pt x="371" y="35"/>
                    </a:lnTo>
                    <a:lnTo>
                      <a:pt x="362" y="27"/>
                    </a:lnTo>
                    <a:lnTo>
                      <a:pt x="362" y="27"/>
                    </a:lnTo>
                    <a:lnTo>
                      <a:pt x="362" y="18"/>
                    </a:lnTo>
                    <a:lnTo>
                      <a:pt x="362" y="18"/>
                    </a:lnTo>
                    <a:lnTo>
                      <a:pt x="362" y="9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4" y="0"/>
                    </a:lnTo>
                    <a:lnTo>
                      <a:pt x="336" y="9"/>
                    </a:lnTo>
                    <a:lnTo>
                      <a:pt x="336" y="9"/>
                    </a:lnTo>
                    <a:lnTo>
                      <a:pt x="327" y="18"/>
                    </a:lnTo>
                    <a:lnTo>
                      <a:pt x="327" y="18"/>
                    </a:lnTo>
                    <a:lnTo>
                      <a:pt x="318" y="18"/>
                    </a:lnTo>
                    <a:lnTo>
                      <a:pt x="318" y="27"/>
                    </a:lnTo>
                    <a:lnTo>
                      <a:pt x="318" y="27"/>
                    </a:lnTo>
                    <a:lnTo>
                      <a:pt x="318" y="35"/>
                    </a:lnTo>
                    <a:lnTo>
                      <a:pt x="318" y="35"/>
                    </a:lnTo>
                    <a:lnTo>
                      <a:pt x="309" y="62"/>
                    </a:lnTo>
                    <a:lnTo>
                      <a:pt x="309" y="62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80"/>
                    </a:lnTo>
                    <a:lnTo>
                      <a:pt x="283" y="80"/>
                    </a:lnTo>
                    <a:lnTo>
                      <a:pt x="274" y="80"/>
                    </a:lnTo>
                    <a:lnTo>
                      <a:pt x="256" y="88"/>
                    </a:lnTo>
                    <a:lnTo>
                      <a:pt x="256" y="88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47" y="132"/>
                    </a:lnTo>
                    <a:lnTo>
                      <a:pt x="247" y="141"/>
                    </a:lnTo>
                    <a:lnTo>
                      <a:pt x="247" y="141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39" y="159"/>
                    </a:lnTo>
                    <a:lnTo>
                      <a:pt x="221" y="168"/>
                    </a:lnTo>
                    <a:lnTo>
                      <a:pt x="221" y="168"/>
                    </a:lnTo>
                    <a:lnTo>
                      <a:pt x="203" y="177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177" y="185"/>
                    </a:lnTo>
                    <a:lnTo>
                      <a:pt x="177" y="185"/>
                    </a:lnTo>
                    <a:lnTo>
                      <a:pt x="159" y="203"/>
                    </a:lnTo>
                    <a:lnTo>
                      <a:pt x="133" y="212"/>
                    </a:lnTo>
                    <a:lnTo>
                      <a:pt x="133" y="212"/>
                    </a:lnTo>
                    <a:lnTo>
                      <a:pt x="115" y="212"/>
                    </a:lnTo>
                    <a:lnTo>
                      <a:pt x="97" y="212"/>
                    </a:lnTo>
                    <a:lnTo>
                      <a:pt x="89" y="221"/>
                    </a:lnTo>
                    <a:lnTo>
                      <a:pt x="89" y="221"/>
                    </a:lnTo>
                    <a:lnTo>
                      <a:pt x="62" y="221"/>
                    </a:lnTo>
                    <a:lnTo>
                      <a:pt x="62" y="221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44" y="238"/>
                    </a:lnTo>
                    <a:lnTo>
                      <a:pt x="44" y="256"/>
                    </a:lnTo>
                    <a:lnTo>
                      <a:pt x="44" y="256"/>
                    </a:lnTo>
                    <a:lnTo>
                      <a:pt x="44" y="274"/>
                    </a:lnTo>
                    <a:lnTo>
                      <a:pt x="44" y="274"/>
                    </a:lnTo>
                    <a:lnTo>
                      <a:pt x="36" y="300"/>
                    </a:lnTo>
                    <a:lnTo>
                      <a:pt x="36" y="300"/>
                    </a:lnTo>
                    <a:lnTo>
                      <a:pt x="27" y="318"/>
                    </a:lnTo>
                    <a:lnTo>
                      <a:pt x="27" y="336"/>
                    </a:lnTo>
                    <a:lnTo>
                      <a:pt x="36" y="371"/>
                    </a:lnTo>
                    <a:lnTo>
                      <a:pt x="44" y="406"/>
                    </a:lnTo>
                    <a:lnTo>
                      <a:pt x="44" y="406"/>
                    </a:lnTo>
                    <a:lnTo>
                      <a:pt x="53" y="433"/>
                    </a:lnTo>
                    <a:lnTo>
                      <a:pt x="62" y="450"/>
                    </a:lnTo>
                    <a:lnTo>
                      <a:pt x="53" y="477"/>
                    </a:lnTo>
                    <a:lnTo>
                      <a:pt x="36" y="503"/>
                    </a:lnTo>
                    <a:lnTo>
                      <a:pt x="36" y="503"/>
                    </a:lnTo>
                    <a:lnTo>
                      <a:pt x="9" y="547"/>
                    </a:lnTo>
                    <a:lnTo>
                      <a:pt x="0" y="583"/>
                    </a:lnTo>
                    <a:lnTo>
                      <a:pt x="0" y="618"/>
                    </a:lnTo>
                    <a:lnTo>
                      <a:pt x="9" y="645"/>
                    </a:lnTo>
                    <a:lnTo>
                      <a:pt x="9" y="645"/>
                    </a:lnTo>
                    <a:lnTo>
                      <a:pt x="27" y="689"/>
                    </a:lnTo>
                    <a:lnTo>
                      <a:pt x="27" y="689"/>
                    </a:lnTo>
                    <a:lnTo>
                      <a:pt x="36" y="724"/>
                    </a:lnTo>
                    <a:lnTo>
                      <a:pt x="44" y="750"/>
                    </a:lnTo>
                    <a:lnTo>
                      <a:pt x="44" y="750"/>
                    </a:lnTo>
                    <a:lnTo>
                      <a:pt x="89" y="777"/>
                    </a:lnTo>
                    <a:lnTo>
                      <a:pt x="133" y="786"/>
                    </a:lnTo>
                    <a:lnTo>
                      <a:pt x="133" y="786"/>
                    </a:lnTo>
                    <a:lnTo>
                      <a:pt x="142" y="777"/>
                    </a:lnTo>
                    <a:lnTo>
                      <a:pt x="142" y="777"/>
                    </a:lnTo>
                    <a:lnTo>
                      <a:pt x="159" y="777"/>
                    </a:lnTo>
                    <a:lnTo>
                      <a:pt x="159" y="777"/>
                    </a:lnTo>
                    <a:lnTo>
                      <a:pt x="168" y="768"/>
                    </a:lnTo>
                    <a:lnTo>
                      <a:pt x="177" y="768"/>
                    </a:lnTo>
                    <a:lnTo>
                      <a:pt x="177" y="768"/>
                    </a:lnTo>
                    <a:lnTo>
                      <a:pt x="203" y="759"/>
                    </a:lnTo>
                    <a:lnTo>
                      <a:pt x="203" y="759"/>
                    </a:lnTo>
                    <a:lnTo>
                      <a:pt x="212" y="759"/>
                    </a:lnTo>
                    <a:lnTo>
                      <a:pt x="212" y="759"/>
                    </a:lnTo>
                    <a:lnTo>
                      <a:pt x="221" y="750"/>
                    </a:lnTo>
                    <a:lnTo>
                      <a:pt x="221" y="750"/>
                    </a:lnTo>
                    <a:lnTo>
                      <a:pt x="239" y="715"/>
                    </a:lnTo>
                    <a:lnTo>
                      <a:pt x="265" y="636"/>
                    </a:lnTo>
                    <a:lnTo>
                      <a:pt x="274" y="600"/>
                    </a:lnTo>
                    <a:lnTo>
                      <a:pt x="274" y="600"/>
                    </a:lnTo>
                    <a:lnTo>
                      <a:pt x="300" y="521"/>
                    </a:lnTo>
                    <a:lnTo>
                      <a:pt x="300" y="521"/>
                    </a:lnTo>
                    <a:lnTo>
                      <a:pt x="344" y="380"/>
                    </a:lnTo>
                    <a:lnTo>
                      <a:pt x="362" y="309"/>
                    </a:lnTo>
                    <a:lnTo>
                      <a:pt x="362" y="309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291"/>
                    </a:lnTo>
                    <a:lnTo>
                      <a:pt x="362" y="283"/>
                    </a:lnTo>
                    <a:lnTo>
                      <a:pt x="371" y="274"/>
                    </a:lnTo>
                    <a:lnTo>
                      <a:pt x="371" y="274"/>
                    </a:lnTo>
                    <a:lnTo>
                      <a:pt x="371" y="265"/>
                    </a:lnTo>
                    <a:lnTo>
                      <a:pt x="371" y="238"/>
                    </a:lnTo>
                    <a:lnTo>
                      <a:pt x="371" y="238"/>
                    </a:lnTo>
                    <a:lnTo>
                      <a:pt x="371" y="230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21"/>
                    </a:lnTo>
                    <a:lnTo>
                      <a:pt x="380" y="230"/>
                    </a:lnTo>
                    <a:lnTo>
                      <a:pt x="380" y="230"/>
                    </a:lnTo>
                    <a:lnTo>
                      <a:pt x="397" y="230"/>
                    </a:lnTo>
                    <a:lnTo>
                      <a:pt x="406" y="230"/>
                    </a:lnTo>
                    <a:lnTo>
                      <a:pt x="406" y="230"/>
                    </a:lnTo>
                    <a:lnTo>
                      <a:pt x="415" y="221"/>
                    </a:lnTo>
                    <a:lnTo>
                      <a:pt x="415" y="203"/>
                    </a:lnTo>
                    <a:lnTo>
                      <a:pt x="415" y="203"/>
                    </a:lnTo>
                    <a:lnTo>
                      <a:pt x="415" y="185"/>
                    </a:lnTo>
                    <a:lnTo>
                      <a:pt x="415" y="150"/>
                    </a:lnTo>
                    <a:lnTo>
                      <a:pt x="415" y="150"/>
                    </a:lnTo>
                    <a:lnTo>
                      <a:pt x="406" y="13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9BCF7CE1-D948-4844-A66A-E3A6C435D452}"/>
                </a:ext>
              </a:extLst>
            </p:cNvPr>
            <p:cNvGrpSpPr/>
            <p:nvPr/>
          </p:nvGrpSpPr>
          <p:grpSpPr>
            <a:xfrm>
              <a:off x="1738873" y="2981140"/>
              <a:ext cx="1649413" cy="1909762"/>
              <a:chOff x="2028825" y="3255963"/>
              <a:chExt cx="1649413" cy="1909762"/>
            </a:xfrm>
            <a:solidFill>
              <a:schemeClr val="accent3"/>
            </a:solidFill>
          </p:grpSpPr>
          <p:sp>
            <p:nvSpPr>
              <p:cNvPr id="136" name="Freeform 26">
                <a:extLst>
                  <a:ext uri="{FF2B5EF4-FFF2-40B4-BE49-F238E27FC236}">
                    <a16:creationId xmlns:a16="http://schemas.microsoft.com/office/drawing/2014/main" id="{F9ED83F3-996D-E749-BF7D-746A6003E8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4963" y="5067300"/>
                <a:ext cx="22225" cy="15875"/>
              </a:xfrm>
              <a:custGeom>
                <a:avLst/>
                <a:gdLst>
                  <a:gd name="T0" fmla="*/ 26 w 63"/>
                  <a:gd name="T1" fmla="*/ 44 h 45"/>
                  <a:gd name="T2" fmla="*/ 26 w 63"/>
                  <a:gd name="T3" fmla="*/ 44 h 45"/>
                  <a:gd name="T4" fmla="*/ 35 w 63"/>
                  <a:gd name="T5" fmla="*/ 44 h 45"/>
                  <a:gd name="T6" fmla="*/ 53 w 63"/>
                  <a:gd name="T7" fmla="*/ 26 h 45"/>
                  <a:gd name="T8" fmla="*/ 53 w 63"/>
                  <a:gd name="T9" fmla="*/ 18 h 45"/>
                  <a:gd name="T10" fmla="*/ 53 w 63"/>
                  <a:gd name="T11" fmla="*/ 18 h 45"/>
                  <a:gd name="T12" fmla="*/ 62 w 63"/>
                  <a:gd name="T13" fmla="*/ 9 h 45"/>
                  <a:gd name="T14" fmla="*/ 62 w 63"/>
                  <a:gd name="T15" fmla="*/ 9 h 45"/>
                  <a:gd name="T16" fmla="*/ 44 w 63"/>
                  <a:gd name="T17" fmla="*/ 0 h 45"/>
                  <a:gd name="T18" fmla="*/ 26 w 63"/>
                  <a:gd name="T19" fmla="*/ 0 h 45"/>
                  <a:gd name="T20" fmla="*/ 26 w 63"/>
                  <a:gd name="T21" fmla="*/ 0 h 45"/>
                  <a:gd name="T22" fmla="*/ 18 w 63"/>
                  <a:gd name="T23" fmla="*/ 0 h 45"/>
                  <a:gd name="T24" fmla="*/ 9 w 63"/>
                  <a:gd name="T25" fmla="*/ 9 h 45"/>
                  <a:gd name="T26" fmla="*/ 9 w 63"/>
                  <a:gd name="T27" fmla="*/ 9 h 45"/>
                  <a:gd name="T28" fmla="*/ 0 w 63"/>
                  <a:gd name="T29" fmla="*/ 26 h 45"/>
                  <a:gd name="T30" fmla="*/ 9 w 63"/>
                  <a:gd name="T31" fmla="*/ 44 h 45"/>
                  <a:gd name="T32" fmla="*/ 9 w 63"/>
                  <a:gd name="T33" fmla="*/ 44 h 45"/>
                  <a:gd name="T34" fmla="*/ 18 w 63"/>
                  <a:gd name="T35" fmla="*/ 44 h 45"/>
                  <a:gd name="T36" fmla="*/ 26 w 63"/>
                  <a:gd name="T37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3" h="45">
                    <a:moveTo>
                      <a:pt x="26" y="44"/>
                    </a:moveTo>
                    <a:lnTo>
                      <a:pt x="26" y="44"/>
                    </a:lnTo>
                    <a:lnTo>
                      <a:pt x="35" y="44"/>
                    </a:lnTo>
                    <a:lnTo>
                      <a:pt x="53" y="26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18" y="44"/>
                    </a:lnTo>
                    <a:lnTo>
                      <a:pt x="26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Freeform 27">
                <a:extLst>
                  <a:ext uri="{FF2B5EF4-FFF2-40B4-BE49-F238E27FC236}">
                    <a16:creationId xmlns:a16="http://schemas.microsoft.com/office/drawing/2014/main" id="{1128A849-BD3B-214C-B61B-DE60C4A3A4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7025" y="4879975"/>
                <a:ext cx="15875" cy="15875"/>
              </a:xfrm>
              <a:custGeom>
                <a:avLst/>
                <a:gdLst>
                  <a:gd name="T0" fmla="*/ 9 w 45"/>
                  <a:gd name="T1" fmla="*/ 27 h 45"/>
                  <a:gd name="T2" fmla="*/ 9 w 45"/>
                  <a:gd name="T3" fmla="*/ 27 h 45"/>
                  <a:gd name="T4" fmla="*/ 9 w 45"/>
                  <a:gd name="T5" fmla="*/ 27 h 45"/>
                  <a:gd name="T6" fmla="*/ 9 w 45"/>
                  <a:gd name="T7" fmla="*/ 27 h 45"/>
                  <a:gd name="T8" fmla="*/ 18 w 45"/>
                  <a:gd name="T9" fmla="*/ 35 h 45"/>
                  <a:gd name="T10" fmla="*/ 18 w 45"/>
                  <a:gd name="T11" fmla="*/ 35 h 45"/>
                  <a:gd name="T12" fmla="*/ 27 w 45"/>
                  <a:gd name="T13" fmla="*/ 44 h 45"/>
                  <a:gd name="T14" fmla="*/ 27 w 45"/>
                  <a:gd name="T15" fmla="*/ 44 h 45"/>
                  <a:gd name="T16" fmla="*/ 36 w 45"/>
                  <a:gd name="T17" fmla="*/ 44 h 45"/>
                  <a:gd name="T18" fmla="*/ 36 w 45"/>
                  <a:gd name="T19" fmla="*/ 44 h 45"/>
                  <a:gd name="T20" fmla="*/ 44 w 45"/>
                  <a:gd name="T21" fmla="*/ 27 h 45"/>
                  <a:gd name="T22" fmla="*/ 44 w 45"/>
                  <a:gd name="T23" fmla="*/ 27 h 45"/>
                  <a:gd name="T24" fmla="*/ 36 w 45"/>
                  <a:gd name="T25" fmla="*/ 18 h 45"/>
                  <a:gd name="T26" fmla="*/ 36 w 45"/>
                  <a:gd name="T27" fmla="*/ 18 h 45"/>
                  <a:gd name="T28" fmla="*/ 27 w 45"/>
                  <a:gd name="T29" fmla="*/ 0 h 45"/>
                  <a:gd name="T30" fmla="*/ 9 w 45"/>
                  <a:gd name="T31" fmla="*/ 0 h 45"/>
                  <a:gd name="T32" fmla="*/ 9 w 45"/>
                  <a:gd name="T33" fmla="*/ 0 h 45"/>
                  <a:gd name="T34" fmla="*/ 0 w 45"/>
                  <a:gd name="T35" fmla="*/ 9 h 45"/>
                  <a:gd name="T36" fmla="*/ 0 w 45"/>
                  <a:gd name="T37" fmla="*/ 9 h 45"/>
                  <a:gd name="T38" fmla="*/ 0 w 45"/>
                  <a:gd name="T39" fmla="*/ 18 h 45"/>
                  <a:gd name="T40" fmla="*/ 9 w 45"/>
                  <a:gd name="T41" fmla="*/ 2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45">
                    <a:moveTo>
                      <a:pt x="9" y="27"/>
                    </a:moveTo>
                    <a:lnTo>
                      <a:pt x="9" y="27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44" y="27"/>
                    </a:lnTo>
                    <a:lnTo>
                      <a:pt x="44" y="27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27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Freeform 28">
                <a:extLst>
                  <a:ext uri="{FF2B5EF4-FFF2-40B4-BE49-F238E27FC236}">
                    <a16:creationId xmlns:a16="http://schemas.microsoft.com/office/drawing/2014/main" id="{EE420598-CA04-8740-BB79-4F70455A25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2900" y="5080000"/>
                <a:ext cx="19050" cy="19050"/>
              </a:xfrm>
              <a:custGeom>
                <a:avLst/>
                <a:gdLst>
                  <a:gd name="T0" fmla="*/ 27 w 54"/>
                  <a:gd name="T1" fmla="*/ 44 h 54"/>
                  <a:gd name="T2" fmla="*/ 27 w 54"/>
                  <a:gd name="T3" fmla="*/ 44 h 54"/>
                  <a:gd name="T4" fmla="*/ 45 w 54"/>
                  <a:gd name="T5" fmla="*/ 36 h 54"/>
                  <a:gd name="T6" fmla="*/ 45 w 54"/>
                  <a:gd name="T7" fmla="*/ 36 h 54"/>
                  <a:gd name="T8" fmla="*/ 53 w 54"/>
                  <a:gd name="T9" fmla="*/ 27 h 54"/>
                  <a:gd name="T10" fmla="*/ 53 w 54"/>
                  <a:gd name="T11" fmla="*/ 18 h 54"/>
                  <a:gd name="T12" fmla="*/ 53 w 54"/>
                  <a:gd name="T13" fmla="*/ 18 h 54"/>
                  <a:gd name="T14" fmla="*/ 45 w 54"/>
                  <a:gd name="T15" fmla="*/ 9 h 54"/>
                  <a:gd name="T16" fmla="*/ 45 w 54"/>
                  <a:gd name="T17" fmla="*/ 9 h 54"/>
                  <a:gd name="T18" fmla="*/ 45 w 54"/>
                  <a:gd name="T19" fmla="*/ 9 h 54"/>
                  <a:gd name="T20" fmla="*/ 45 w 54"/>
                  <a:gd name="T21" fmla="*/ 9 h 54"/>
                  <a:gd name="T22" fmla="*/ 36 w 54"/>
                  <a:gd name="T23" fmla="*/ 0 h 54"/>
                  <a:gd name="T24" fmla="*/ 36 w 54"/>
                  <a:gd name="T25" fmla="*/ 0 h 54"/>
                  <a:gd name="T26" fmla="*/ 18 w 54"/>
                  <a:gd name="T27" fmla="*/ 9 h 54"/>
                  <a:gd name="T28" fmla="*/ 18 w 54"/>
                  <a:gd name="T29" fmla="*/ 18 h 54"/>
                  <a:gd name="T30" fmla="*/ 9 w 54"/>
                  <a:gd name="T31" fmla="*/ 36 h 54"/>
                  <a:gd name="T32" fmla="*/ 9 w 54"/>
                  <a:gd name="T33" fmla="*/ 36 h 54"/>
                  <a:gd name="T34" fmla="*/ 0 w 54"/>
                  <a:gd name="T35" fmla="*/ 44 h 54"/>
                  <a:gd name="T36" fmla="*/ 0 w 54"/>
                  <a:gd name="T37" fmla="*/ 44 h 54"/>
                  <a:gd name="T38" fmla="*/ 9 w 54"/>
                  <a:gd name="T39" fmla="*/ 53 h 54"/>
                  <a:gd name="T40" fmla="*/ 9 w 54"/>
                  <a:gd name="T41" fmla="*/ 53 h 54"/>
                  <a:gd name="T42" fmla="*/ 18 w 54"/>
                  <a:gd name="T43" fmla="*/ 53 h 54"/>
                  <a:gd name="T44" fmla="*/ 18 w 54"/>
                  <a:gd name="T45" fmla="*/ 53 h 54"/>
                  <a:gd name="T46" fmla="*/ 27 w 54"/>
                  <a:gd name="T47" fmla="*/ 53 h 54"/>
                  <a:gd name="T48" fmla="*/ 27 w 54"/>
                  <a:gd name="T4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4" h="54">
                    <a:moveTo>
                      <a:pt x="27" y="44"/>
                    </a:moveTo>
                    <a:lnTo>
                      <a:pt x="27" y="44"/>
                    </a:lnTo>
                    <a:lnTo>
                      <a:pt x="45" y="36"/>
                    </a:lnTo>
                    <a:lnTo>
                      <a:pt x="45" y="36"/>
                    </a:lnTo>
                    <a:lnTo>
                      <a:pt x="53" y="27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18" y="9"/>
                    </a:lnTo>
                    <a:lnTo>
                      <a:pt x="18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53"/>
                    </a:lnTo>
                    <a:lnTo>
                      <a:pt x="27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" name="Freeform 29">
                <a:extLst>
                  <a:ext uri="{FF2B5EF4-FFF2-40B4-BE49-F238E27FC236}">
                    <a16:creationId xmlns:a16="http://schemas.microsoft.com/office/drawing/2014/main" id="{F48D18B7-0E46-8941-A5EF-81CBD43D3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5788" y="3722688"/>
                <a:ext cx="22225" cy="15875"/>
              </a:xfrm>
              <a:custGeom>
                <a:avLst/>
                <a:gdLst>
                  <a:gd name="T0" fmla="*/ 18 w 63"/>
                  <a:gd name="T1" fmla="*/ 44 h 45"/>
                  <a:gd name="T2" fmla="*/ 18 w 63"/>
                  <a:gd name="T3" fmla="*/ 44 h 45"/>
                  <a:gd name="T4" fmla="*/ 18 w 63"/>
                  <a:gd name="T5" fmla="*/ 44 h 45"/>
                  <a:gd name="T6" fmla="*/ 18 w 63"/>
                  <a:gd name="T7" fmla="*/ 44 h 45"/>
                  <a:gd name="T8" fmla="*/ 18 w 63"/>
                  <a:gd name="T9" fmla="*/ 44 h 45"/>
                  <a:gd name="T10" fmla="*/ 44 w 63"/>
                  <a:gd name="T11" fmla="*/ 35 h 45"/>
                  <a:gd name="T12" fmla="*/ 44 w 63"/>
                  <a:gd name="T13" fmla="*/ 35 h 45"/>
                  <a:gd name="T14" fmla="*/ 44 w 63"/>
                  <a:gd name="T15" fmla="*/ 35 h 45"/>
                  <a:gd name="T16" fmla="*/ 53 w 63"/>
                  <a:gd name="T17" fmla="*/ 35 h 45"/>
                  <a:gd name="T18" fmla="*/ 62 w 63"/>
                  <a:gd name="T19" fmla="*/ 26 h 45"/>
                  <a:gd name="T20" fmla="*/ 62 w 63"/>
                  <a:gd name="T21" fmla="*/ 26 h 45"/>
                  <a:gd name="T22" fmla="*/ 53 w 63"/>
                  <a:gd name="T23" fmla="*/ 9 h 45"/>
                  <a:gd name="T24" fmla="*/ 44 w 63"/>
                  <a:gd name="T25" fmla="*/ 0 h 45"/>
                  <a:gd name="T26" fmla="*/ 44 w 63"/>
                  <a:gd name="T27" fmla="*/ 0 h 45"/>
                  <a:gd name="T28" fmla="*/ 35 w 63"/>
                  <a:gd name="T29" fmla="*/ 0 h 45"/>
                  <a:gd name="T30" fmla="*/ 18 w 63"/>
                  <a:gd name="T31" fmla="*/ 0 h 45"/>
                  <a:gd name="T32" fmla="*/ 18 w 63"/>
                  <a:gd name="T33" fmla="*/ 0 h 45"/>
                  <a:gd name="T34" fmla="*/ 9 w 63"/>
                  <a:gd name="T35" fmla="*/ 0 h 45"/>
                  <a:gd name="T36" fmla="*/ 9 w 63"/>
                  <a:gd name="T37" fmla="*/ 9 h 45"/>
                  <a:gd name="T38" fmla="*/ 9 w 63"/>
                  <a:gd name="T39" fmla="*/ 18 h 45"/>
                  <a:gd name="T40" fmla="*/ 9 w 63"/>
                  <a:gd name="T41" fmla="*/ 18 h 45"/>
                  <a:gd name="T42" fmla="*/ 0 w 63"/>
                  <a:gd name="T43" fmla="*/ 35 h 45"/>
                  <a:gd name="T44" fmla="*/ 0 w 63"/>
                  <a:gd name="T45" fmla="*/ 35 h 45"/>
                  <a:gd name="T46" fmla="*/ 9 w 63"/>
                  <a:gd name="T47" fmla="*/ 44 h 45"/>
                  <a:gd name="T48" fmla="*/ 18 w 63"/>
                  <a:gd name="T49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3" h="45">
                    <a:moveTo>
                      <a:pt x="18" y="44"/>
                    </a:move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53" y="35"/>
                    </a:lnTo>
                    <a:lnTo>
                      <a:pt x="62" y="26"/>
                    </a:lnTo>
                    <a:lnTo>
                      <a:pt x="62" y="26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9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18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Freeform 30">
                <a:extLst>
                  <a:ext uri="{FF2B5EF4-FFF2-40B4-BE49-F238E27FC236}">
                    <a16:creationId xmlns:a16="http://schemas.microsoft.com/office/drawing/2014/main" id="{5A5A2874-C462-6743-B5ED-CC6D6DDAF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75" y="3522663"/>
                <a:ext cx="123825" cy="50800"/>
              </a:xfrm>
              <a:custGeom>
                <a:avLst/>
                <a:gdLst>
                  <a:gd name="T0" fmla="*/ 18 w 345"/>
                  <a:gd name="T1" fmla="*/ 88 h 142"/>
                  <a:gd name="T2" fmla="*/ 9 w 345"/>
                  <a:gd name="T3" fmla="*/ 97 h 142"/>
                  <a:gd name="T4" fmla="*/ 0 w 345"/>
                  <a:gd name="T5" fmla="*/ 106 h 142"/>
                  <a:gd name="T6" fmla="*/ 18 w 345"/>
                  <a:gd name="T7" fmla="*/ 123 h 142"/>
                  <a:gd name="T8" fmla="*/ 71 w 345"/>
                  <a:gd name="T9" fmla="*/ 123 h 142"/>
                  <a:gd name="T10" fmla="*/ 80 w 345"/>
                  <a:gd name="T11" fmla="*/ 123 h 142"/>
                  <a:gd name="T12" fmla="*/ 97 w 345"/>
                  <a:gd name="T13" fmla="*/ 115 h 142"/>
                  <a:gd name="T14" fmla="*/ 133 w 345"/>
                  <a:gd name="T15" fmla="*/ 123 h 142"/>
                  <a:gd name="T16" fmla="*/ 141 w 345"/>
                  <a:gd name="T17" fmla="*/ 123 h 142"/>
                  <a:gd name="T18" fmla="*/ 141 w 345"/>
                  <a:gd name="T19" fmla="*/ 123 h 142"/>
                  <a:gd name="T20" fmla="*/ 150 w 345"/>
                  <a:gd name="T21" fmla="*/ 123 h 142"/>
                  <a:gd name="T22" fmla="*/ 159 w 345"/>
                  <a:gd name="T23" fmla="*/ 132 h 142"/>
                  <a:gd name="T24" fmla="*/ 168 w 345"/>
                  <a:gd name="T25" fmla="*/ 141 h 142"/>
                  <a:gd name="T26" fmla="*/ 168 w 345"/>
                  <a:gd name="T27" fmla="*/ 141 h 142"/>
                  <a:gd name="T28" fmla="*/ 186 w 345"/>
                  <a:gd name="T29" fmla="*/ 132 h 142"/>
                  <a:gd name="T30" fmla="*/ 194 w 345"/>
                  <a:gd name="T31" fmla="*/ 123 h 142"/>
                  <a:gd name="T32" fmla="*/ 230 w 345"/>
                  <a:gd name="T33" fmla="*/ 115 h 142"/>
                  <a:gd name="T34" fmla="*/ 265 w 345"/>
                  <a:gd name="T35" fmla="*/ 106 h 142"/>
                  <a:gd name="T36" fmla="*/ 309 w 345"/>
                  <a:gd name="T37" fmla="*/ 106 h 142"/>
                  <a:gd name="T38" fmla="*/ 344 w 345"/>
                  <a:gd name="T39" fmla="*/ 97 h 142"/>
                  <a:gd name="T40" fmla="*/ 344 w 345"/>
                  <a:gd name="T41" fmla="*/ 88 h 142"/>
                  <a:gd name="T42" fmla="*/ 327 w 345"/>
                  <a:gd name="T43" fmla="*/ 62 h 142"/>
                  <a:gd name="T44" fmla="*/ 247 w 345"/>
                  <a:gd name="T45" fmla="*/ 26 h 142"/>
                  <a:gd name="T46" fmla="*/ 168 w 345"/>
                  <a:gd name="T47" fmla="*/ 17 h 142"/>
                  <a:gd name="T48" fmla="*/ 159 w 345"/>
                  <a:gd name="T49" fmla="*/ 26 h 142"/>
                  <a:gd name="T50" fmla="*/ 159 w 345"/>
                  <a:gd name="T51" fmla="*/ 17 h 142"/>
                  <a:gd name="T52" fmla="*/ 150 w 345"/>
                  <a:gd name="T53" fmla="*/ 17 h 142"/>
                  <a:gd name="T54" fmla="*/ 141 w 345"/>
                  <a:gd name="T55" fmla="*/ 17 h 142"/>
                  <a:gd name="T56" fmla="*/ 97 w 345"/>
                  <a:gd name="T57" fmla="*/ 0 h 142"/>
                  <a:gd name="T58" fmla="*/ 71 w 345"/>
                  <a:gd name="T59" fmla="*/ 9 h 142"/>
                  <a:gd name="T60" fmla="*/ 71 w 345"/>
                  <a:gd name="T61" fmla="*/ 17 h 142"/>
                  <a:gd name="T62" fmla="*/ 89 w 345"/>
                  <a:gd name="T63" fmla="*/ 53 h 142"/>
                  <a:gd name="T64" fmla="*/ 97 w 345"/>
                  <a:gd name="T65" fmla="*/ 62 h 142"/>
                  <a:gd name="T66" fmla="*/ 106 w 345"/>
                  <a:gd name="T67" fmla="*/ 88 h 142"/>
                  <a:gd name="T68" fmla="*/ 97 w 345"/>
                  <a:gd name="T69" fmla="*/ 8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45" h="142">
                    <a:moveTo>
                      <a:pt x="80" y="88"/>
                    </a:moveTo>
                    <a:lnTo>
                      <a:pt x="18" y="88"/>
                    </a:lnTo>
                    <a:lnTo>
                      <a:pt x="18" y="88"/>
                    </a:lnTo>
                    <a:lnTo>
                      <a:pt x="9" y="97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9" y="115"/>
                    </a:lnTo>
                    <a:lnTo>
                      <a:pt x="18" y="123"/>
                    </a:lnTo>
                    <a:lnTo>
                      <a:pt x="44" y="123"/>
                    </a:lnTo>
                    <a:lnTo>
                      <a:pt x="71" y="123"/>
                    </a:lnTo>
                    <a:lnTo>
                      <a:pt x="71" y="123"/>
                    </a:lnTo>
                    <a:lnTo>
                      <a:pt x="80" y="123"/>
                    </a:lnTo>
                    <a:lnTo>
                      <a:pt x="80" y="123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33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9" y="132"/>
                    </a:lnTo>
                    <a:lnTo>
                      <a:pt x="159" y="132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77" y="132"/>
                    </a:lnTo>
                    <a:lnTo>
                      <a:pt x="186" y="132"/>
                    </a:lnTo>
                    <a:lnTo>
                      <a:pt x="186" y="132"/>
                    </a:lnTo>
                    <a:lnTo>
                      <a:pt x="194" y="123"/>
                    </a:lnTo>
                    <a:lnTo>
                      <a:pt x="194" y="123"/>
                    </a:lnTo>
                    <a:lnTo>
                      <a:pt x="230" y="115"/>
                    </a:lnTo>
                    <a:lnTo>
                      <a:pt x="230" y="115"/>
                    </a:lnTo>
                    <a:lnTo>
                      <a:pt x="265" y="106"/>
                    </a:lnTo>
                    <a:lnTo>
                      <a:pt x="309" y="106"/>
                    </a:lnTo>
                    <a:lnTo>
                      <a:pt x="309" y="106"/>
                    </a:lnTo>
                    <a:lnTo>
                      <a:pt x="327" y="106"/>
                    </a:lnTo>
                    <a:lnTo>
                      <a:pt x="344" y="97"/>
                    </a:lnTo>
                    <a:lnTo>
                      <a:pt x="344" y="88"/>
                    </a:lnTo>
                    <a:lnTo>
                      <a:pt x="344" y="88"/>
                    </a:lnTo>
                    <a:lnTo>
                      <a:pt x="344" y="70"/>
                    </a:lnTo>
                    <a:lnTo>
                      <a:pt x="327" y="62"/>
                    </a:lnTo>
                    <a:lnTo>
                      <a:pt x="291" y="35"/>
                    </a:lnTo>
                    <a:lnTo>
                      <a:pt x="247" y="26"/>
                    </a:lnTo>
                    <a:lnTo>
                      <a:pt x="212" y="17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26"/>
                    </a:lnTo>
                    <a:lnTo>
                      <a:pt x="159" y="26"/>
                    </a:lnTo>
                    <a:lnTo>
                      <a:pt x="159" y="17"/>
                    </a:lnTo>
                    <a:lnTo>
                      <a:pt x="159" y="17"/>
                    </a:lnTo>
                    <a:lnTo>
                      <a:pt x="150" y="17"/>
                    </a:lnTo>
                    <a:lnTo>
                      <a:pt x="150" y="17"/>
                    </a:lnTo>
                    <a:lnTo>
                      <a:pt x="141" y="17"/>
                    </a:lnTo>
                    <a:lnTo>
                      <a:pt x="141" y="17"/>
                    </a:lnTo>
                    <a:lnTo>
                      <a:pt x="97" y="0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35"/>
                    </a:lnTo>
                    <a:lnTo>
                      <a:pt x="89" y="53"/>
                    </a:lnTo>
                    <a:lnTo>
                      <a:pt x="89" y="53"/>
                    </a:lnTo>
                    <a:lnTo>
                      <a:pt x="97" y="62"/>
                    </a:lnTo>
                    <a:lnTo>
                      <a:pt x="97" y="62"/>
                    </a:lnTo>
                    <a:lnTo>
                      <a:pt x="106" y="88"/>
                    </a:lnTo>
                    <a:lnTo>
                      <a:pt x="106" y="88"/>
                    </a:lnTo>
                    <a:lnTo>
                      <a:pt x="97" y="88"/>
                    </a:lnTo>
                    <a:lnTo>
                      <a:pt x="80" y="88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1" name="Freeform 31">
                <a:extLst>
                  <a:ext uri="{FF2B5EF4-FFF2-40B4-BE49-F238E27FC236}">
                    <a16:creationId xmlns:a16="http://schemas.microsoft.com/office/drawing/2014/main" id="{4A80E4A4-9EB1-A24B-8DFB-AE0E34761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0975" y="3459163"/>
                <a:ext cx="168275" cy="69850"/>
              </a:xfrm>
              <a:custGeom>
                <a:avLst/>
                <a:gdLst>
                  <a:gd name="T0" fmla="*/ 18 w 469"/>
                  <a:gd name="T1" fmla="*/ 35 h 194"/>
                  <a:gd name="T2" fmla="*/ 18 w 469"/>
                  <a:gd name="T3" fmla="*/ 35 h 194"/>
                  <a:gd name="T4" fmla="*/ 36 w 469"/>
                  <a:gd name="T5" fmla="*/ 43 h 194"/>
                  <a:gd name="T6" fmla="*/ 45 w 469"/>
                  <a:gd name="T7" fmla="*/ 61 h 194"/>
                  <a:gd name="T8" fmla="*/ 45 w 469"/>
                  <a:gd name="T9" fmla="*/ 61 h 194"/>
                  <a:gd name="T10" fmla="*/ 45 w 469"/>
                  <a:gd name="T11" fmla="*/ 70 h 194"/>
                  <a:gd name="T12" fmla="*/ 45 w 469"/>
                  <a:gd name="T13" fmla="*/ 70 h 194"/>
                  <a:gd name="T14" fmla="*/ 62 w 469"/>
                  <a:gd name="T15" fmla="*/ 70 h 194"/>
                  <a:gd name="T16" fmla="*/ 89 w 469"/>
                  <a:gd name="T17" fmla="*/ 79 h 194"/>
                  <a:gd name="T18" fmla="*/ 142 w 469"/>
                  <a:gd name="T19" fmla="*/ 79 h 194"/>
                  <a:gd name="T20" fmla="*/ 142 w 469"/>
                  <a:gd name="T21" fmla="*/ 79 h 194"/>
                  <a:gd name="T22" fmla="*/ 177 w 469"/>
                  <a:gd name="T23" fmla="*/ 96 h 194"/>
                  <a:gd name="T24" fmla="*/ 203 w 469"/>
                  <a:gd name="T25" fmla="*/ 114 h 194"/>
                  <a:gd name="T26" fmla="*/ 203 w 469"/>
                  <a:gd name="T27" fmla="*/ 114 h 194"/>
                  <a:gd name="T28" fmla="*/ 230 w 469"/>
                  <a:gd name="T29" fmla="*/ 132 h 194"/>
                  <a:gd name="T30" fmla="*/ 265 w 469"/>
                  <a:gd name="T31" fmla="*/ 140 h 194"/>
                  <a:gd name="T32" fmla="*/ 265 w 469"/>
                  <a:gd name="T33" fmla="*/ 140 h 194"/>
                  <a:gd name="T34" fmla="*/ 283 w 469"/>
                  <a:gd name="T35" fmla="*/ 158 h 194"/>
                  <a:gd name="T36" fmla="*/ 283 w 469"/>
                  <a:gd name="T37" fmla="*/ 158 h 194"/>
                  <a:gd name="T38" fmla="*/ 283 w 469"/>
                  <a:gd name="T39" fmla="*/ 158 h 194"/>
                  <a:gd name="T40" fmla="*/ 283 w 469"/>
                  <a:gd name="T41" fmla="*/ 158 h 194"/>
                  <a:gd name="T42" fmla="*/ 283 w 469"/>
                  <a:gd name="T43" fmla="*/ 158 h 194"/>
                  <a:gd name="T44" fmla="*/ 283 w 469"/>
                  <a:gd name="T45" fmla="*/ 158 h 194"/>
                  <a:gd name="T46" fmla="*/ 283 w 469"/>
                  <a:gd name="T47" fmla="*/ 167 h 194"/>
                  <a:gd name="T48" fmla="*/ 283 w 469"/>
                  <a:gd name="T49" fmla="*/ 167 h 194"/>
                  <a:gd name="T50" fmla="*/ 283 w 469"/>
                  <a:gd name="T51" fmla="*/ 167 h 194"/>
                  <a:gd name="T52" fmla="*/ 274 w 469"/>
                  <a:gd name="T53" fmla="*/ 176 h 194"/>
                  <a:gd name="T54" fmla="*/ 274 w 469"/>
                  <a:gd name="T55" fmla="*/ 176 h 194"/>
                  <a:gd name="T56" fmla="*/ 292 w 469"/>
                  <a:gd name="T57" fmla="*/ 185 h 194"/>
                  <a:gd name="T58" fmla="*/ 292 w 469"/>
                  <a:gd name="T59" fmla="*/ 185 h 194"/>
                  <a:gd name="T60" fmla="*/ 292 w 469"/>
                  <a:gd name="T61" fmla="*/ 185 h 194"/>
                  <a:gd name="T62" fmla="*/ 318 w 469"/>
                  <a:gd name="T63" fmla="*/ 193 h 194"/>
                  <a:gd name="T64" fmla="*/ 362 w 469"/>
                  <a:gd name="T65" fmla="*/ 193 h 194"/>
                  <a:gd name="T66" fmla="*/ 362 w 469"/>
                  <a:gd name="T67" fmla="*/ 193 h 194"/>
                  <a:gd name="T68" fmla="*/ 442 w 469"/>
                  <a:gd name="T69" fmla="*/ 193 h 194"/>
                  <a:gd name="T70" fmla="*/ 442 w 469"/>
                  <a:gd name="T71" fmla="*/ 193 h 194"/>
                  <a:gd name="T72" fmla="*/ 459 w 469"/>
                  <a:gd name="T73" fmla="*/ 185 h 194"/>
                  <a:gd name="T74" fmla="*/ 459 w 469"/>
                  <a:gd name="T75" fmla="*/ 185 h 194"/>
                  <a:gd name="T76" fmla="*/ 468 w 469"/>
                  <a:gd name="T77" fmla="*/ 185 h 194"/>
                  <a:gd name="T78" fmla="*/ 468 w 469"/>
                  <a:gd name="T79" fmla="*/ 185 h 194"/>
                  <a:gd name="T80" fmla="*/ 468 w 469"/>
                  <a:gd name="T81" fmla="*/ 167 h 194"/>
                  <a:gd name="T82" fmla="*/ 468 w 469"/>
                  <a:gd name="T83" fmla="*/ 167 h 194"/>
                  <a:gd name="T84" fmla="*/ 424 w 469"/>
                  <a:gd name="T85" fmla="*/ 132 h 194"/>
                  <a:gd name="T86" fmla="*/ 398 w 469"/>
                  <a:gd name="T87" fmla="*/ 123 h 194"/>
                  <a:gd name="T88" fmla="*/ 362 w 469"/>
                  <a:gd name="T89" fmla="*/ 114 h 194"/>
                  <a:gd name="T90" fmla="*/ 362 w 469"/>
                  <a:gd name="T91" fmla="*/ 114 h 194"/>
                  <a:gd name="T92" fmla="*/ 345 w 469"/>
                  <a:gd name="T93" fmla="*/ 105 h 194"/>
                  <a:gd name="T94" fmla="*/ 283 w 469"/>
                  <a:gd name="T95" fmla="*/ 79 h 194"/>
                  <a:gd name="T96" fmla="*/ 283 w 469"/>
                  <a:gd name="T97" fmla="*/ 79 h 194"/>
                  <a:gd name="T98" fmla="*/ 248 w 469"/>
                  <a:gd name="T99" fmla="*/ 61 h 194"/>
                  <a:gd name="T100" fmla="*/ 248 w 469"/>
                  <a:gd name="T101" fmla="*/ 61 h 194"/>
                  <a:gd name="T102" fmla="*/ 168 w 469"/>
                  <a:gd name="T103" fmla="*/ 35 h 194"/>
                  <a:gd name="T104" fmla="*/ 98 w 469"/>
                  <a:gd name="T105" fmla="*/ 9 h 194"/>
                  <a:gd name="T106" fmla="*/ 98 w 469"/>
                  <a:gd name="T107" fmla="*/ 9 h 194"/>
                  <a:gd name="T108" fmla="*/ 53 w 469"/>
                  <a:gd name="T109" fmla="*/ 0 h 194"/>
                  <a:gd name="T110" fmla="*/ 18 w 469"/>
                  <a:gd name="T111" fmla="*/ 9 h 194"/>
                  <a:gd name="T112" fmla="*/ 18 w 469"/>
                  <a:gd name="T113" fmla="*/ 9 h 194"/>
                  <a:gd name="T114" fmla="*/ 9 w 469"/>
                  <a:gd name="T115" fmla="*/ 9 h 194"/>
                  <a:gd name="T116" fmla="*/ 0 w 469"/>
                  <a:gd name="T117" fmla="*/ 18 h 194"/>
                  <a:gd name="T118" fmla="*/ 0 w 469"/>
                  <a:gd name="T119" fmla="*/ 18 h 194"/>
                  <a:gd name="T120" fmla="*/ 9 w 469"/>
                  <a:gd name="T121" fmla="*/ 27 h 194"/>
                  <a:gd name="T122" fmla="*/ 18 w 469"/>
                  <a:gd name="T123" fmla="*/ 3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9" h="194">
                    <a:moveTo>
                      <a:pt x="18" y="35"/>
                    </a:moveTo>
                    <a:lnTo>
                      <a:pt x="18" y="35"/>
                    </a:lnTo>
                    <a:lnTo>
                      <a:pt x="36" y="43"/>
                    </a:lnTo>
                    <a:lnTo>
                      <a:pt x="45" y="61"/>
                    </a:lnTo>
                    <a:lnTo>
                      <a:pt x="45" y="61"/>
                    </a:lnTo>
                    <a:lnTo>
                      <a:pt x="45" y="70"/>
                    </a:lnTo>
                    <a:lnTo>
                      <a:pt x="45" y="70"/>
                    </a:lnTo>
                    <a:lnTo>
                      <a:pt x="62" y="70"/>
                    </a:lnTo>
                    <a:lnTo>
                      <a:pt x="89" y="79"/>
                    </a:lnTo>
                    <a:lnTo>
                      <a:pt x="142" y="79"/>
                    </a:lnTo>
                    <a:lnTo>
                      <a:pt x="142" y="79"/>
                    </a:lnTo>
                    <a:lnTo>
                      <a:pt x="177" y="96"/>
                    </a:lnTo>
                    <a:lnTo>
                      <a:pt x="203" y="114"/>
                    </a:lnTo>
                    <a:lnTo>
                      <a:pt x="203" y="114"/>
                    </a:lnTo>
                    <a:lnTo>
                      <a:pt x="230" y="132"/>
                    </a:lnTo>
                    <a:lnTo>
                      <a:pt x="265" y="140"/>
                    </a:lnTo>
                    <a:lnTo>
                      <a:pt x="265" y="140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74" y="176"/>
                    </a:lnTo>
                    <a:lnTo>
                      <a:pt x="274" y="176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318" y="193"/>
                    </a:lnTo>
                    <a:lnTo>
                      <a:pt x="362" y="193"/>
                    </a:lnTo>
                    <a:lnTo>
                      <a:pt x="362" y="193"/>
                    </a:lnTo>
                    <a:lnTo>
                      <a:pt x="442" y="193"/>
                    </a:lnTo>
                    <a:lnTo>
                      <a:pt x="442" y="193"/>
                    </a:lnTo>
                    <a:lnTo>
                      <a:pt x="459" y="185"/>
                    </a:lnTo>
                    <a:lnTo>
                      <a:pt x="459" y="185"/>
                    </a:lnTo>
                    <a:lnTo>
                      <a:pt x="468" y="185"/>
                    </a:lnTo>
                    <a:lnTo>
                      <a:pt x="468" y="185"/>
                    </a:lnTo>
                    <a:lnTo>
                      <a:pt x="468" y="167"/>
                    </a:lnTo>
                    <a:lnTo>
                      <a:pt x="468" y="167"/>
                    </a:lnTo>
                    <a:lnTo>
                      <a:pt x="424" y="132"/>
                    </a:lnTo>
                    <a:lnTo>
                      <a:pt x="398" y="123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45" y="105"/>
                    </a:lnTo>
                    <a:lnTo>
                      <a:pt x="283" y="79"/>
                    </a:lnTo>
                    <a:lnTo>
                      <a:pt x="283" y="79"/>
                    </a:lnTo>
                    <a:lnTo>
                      <a:pt x="248" y="61"/>
                    </a:lnTo>
                    <a:lnTo>
                      <a:pt x="248" y="61"/>
                    </a:lnTo>
                    <a:lnTo>
                      <a:pt x="168" y="35"/>
                    </a:lnTo>
                    <a:lnTo>
                      <a:pt x="98" y="9"/>
                    </a:lnTo>
                    <a:lnTo>
                      <a:pt x="98" y="9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27"/>
                    </a:lnTo>
                    <a:lnTo>
                      <a:pt x="18" y="35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2" name="Freeform 32">
                <a:extLst>
                  <a:ext uri="{FF2B5EF4-FFF2-40B4-BE49-F238E27FC236}">
                    <a16:creationId xmlns:a16="http://schemas.microsoft.com/office/drawing/2014/main" id="{12E34026-D79D-4644-8D30-D80FE4666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4463" y="3462338"/>
                <a:ext cx="38100" cy="28575"/>
              </a:xfrm>
              <a:custGeom>
                <a:avLst/>
                <a:gdLst>
                  <a:gd name="T0" fmla="*/ 17 w 106"/>
                  <a:gd name="T1" fmla="*/ 78 h 79"/>
                  <a:gd name="T2" fmla="*/ 17 w 106"/>
                  <a:gd name="T3" fmla="*/ 78 h 79"/>
                  <a:gd name="T4" fmla="*/ 35 w 106"/>
                  <a:gd name="T5" fmla="*/ 70 h 79"/>
                  <a:gd name="T6" fmla="*/ 88 w 106"/>
                  <a:gd name="T7" fmla="*/ 34 h 79"/>
                  <a:gd name="T8" fmla="*/ 97 w 106"/>
                  <a:gd name="T9" fmla="*/ 34 h 79"/>
                  <a:gd name="T10" fmla="*/ 97 w 106"/>
                  <a:gd name="T11" fmla="*/ 34 h 79"/>
                  <a:gd name="T12" fmla="*/ 97 w 106"/>
                  <a:gd name="T13" fmla="*/ 26 h 79"/>
                  <a:gd name="T14" fmla="*/ 105 w 106"/>
                  <a:gd name="T15" fmla="*/ 26 h 79"/>
                  <a:gd name="T16" fmla="*/ 105 w 106"/>
                  <a:gd name="T17" fmla="*/ 26 h 79"/>
                  <a:gd name="T18" fmla="*/ 105 w 106"/>
                  <a:gd name="T19" fmla="*/ 18 h 79"/>
                  <a:gd name="T20" fmla="*/ 105 w 106"/>
                  <a:gd name="T21" fmla="*/ 9 h 79"/>
                  <a:gd name="T22" fmla="*/ 105 w 106"/>
                  <a:gd name="T23" fmla="*/ 9 h 79"/>
                  <a:gd name="T24" fmla="*/ 97 w 106"/>
                  <a:gd name="T25" fmla="*/ 0 h 79"/>
                  <a:gd name="T26" fmla="*/ 88 w 106"/>
                  <a:gd name="T27" fmla="*/ 0 h 79"/>
                  <a:gd name="T28" fmla="*/ 88 w 106"/>
                  <a:gd name="T29" fmla="*/ 0 h 79"/>
                  <a:gd name="T30" fmla="*/ 35 w 106"/>
                  <a:gd name="T31" fmla="*/ 34 h 79"/>
                  <a:gd name="T32" fmla="*/ 0 w 106"/>
                  <a:gd name="T33" fmla="*/ 61 h 79"/>
                  <a:gd name="T34" fmla="*/ 0 w 106"/>
                  <a:gd name="T35" fmla="*/ 61 h 79"/>
                  <a:gd name="T36" fmla="*/ 0 w 106"/>
                  <a:gd name="T37" fmla="*/ 70 h 79"/>
                  <a:gd name="T38" fmla="*/ 0 w 106"/>
                  <a:gd name="T39" fmla="*/ 70 h 79"/>
                  <a:gd name="T40" fmla="*/ 17 w 106"/>
                  <a:gd name="T41" fmla="*/ 7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6" h="79">
                    <a:moveTo>
                      <a:pt x="17" y="78"/>
                    </a:moveTo>
                    <a:lnTo>
                      <a:pt x="17" y="78"/>
                    </a:lnTo>
                    <a:lnTo>
                      <a:pt x="35" y="70"/>
                    </a:lnTo>
                    <a:lnTo>
                      <a:pt x="88" y="34"/>
                    </a:lnTo>
                    <a:lnTo>
                      <a:pt x="97" y="34"/>
                    </a:lnTo>
                    <a:lnTo>
                      <a:pt x="97" y="34"/>
                    </a:lnTo>
                    <a:lnTo>
                      <a:pt x="97" y="26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105" y="18"/>
                    </a:lnTo>
                    <a:lnTo>
                      <a:pt x="105" y="9"/>
                    </a:lnTo>
                    <a:lnTo>
                      <a:pt x="105" y="9"/>
                    </a:lnTo>
                    <a:lnTo>
                      <a:pt x="9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35" y="3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17" y="78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" name="Freeform 33">
                <a:extLst>
                  <a:ext uri="{FF2B5EF4-FFF2-40B4-BE49-F238E27FC236}">
                    <a16:creationId xmlns:a16="http://schemas.microsoft.com/office/drawing/2014/main" id="{157C8B8B-EBA5-AF48-AAA2-26D4AAA2B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1463" y="3557588"/>
                <a:ext cx="38100" cy="15875"/>
              </a:xfrm>
              <a:custGeom>
                <a:avLst/>
                <a:gdLst>
                  <a:gd name="T0" fmla="*/ 8 w 106"/>
                  <a:gd name="T1" fmla="*/ 0 h 45"/>
                  <a:gd name="T2" fmla="*/ 8 w 106"/>
                  <a:gd name="T3" fmla="*/ 0 h 45"/>
                  <a:gd name="T4" fmla="*/ 8 w 106"/>
                  <a:gd name="T5" fmla="*/ 0 h 45"/>
                  <a:gd name="T6" fmla="*/ 0 w 106"/>
                  <a:gd name="T7" fmla="*/ 9 h 45"/>
                  <a:gd name="T8" fmla="*/ 0 w 106"/>
                  <a:gd name="T9" fmla="*/ 9 h 45"/>
                  <a:gd name="T10" fmla="*/ 0 w 106"/>
                  <a:gd name="T11" fmla="*/ 26 h 45"/>
                  <a:gd name="T12" fmla="*/ 0 w 106"/>
                  <a:gd name="T13" fmla="*/ 26 h 45"/>
                  <a:gd name="T14" fmla="*/ 35 w 106"/>
                  <a:gd name="T15" fmla="*/ 35 h 45"/>
                  <a:gd name="T16" fmla="*/ 79 w 106"/>
                  <a:gd name="T17" fmla="*/ 44 h 45"/>
                  <a:gd name="T18" fmla="*/ 79 w 106"/>
                  <a:gd name="T19" fmla="*/ 44 h 45"/>
                  <a:gd name="T20" fmla="*/ 97 w 106"/>
                  <a:gd name="T21" fmla="*/ 44 h 45"/>
                  <a:gd name="T22" fmla="*/ 105 w 106"/>
                  <a:gd name="T23" fmla="*/ 35 h 45"/>
                  <a:gd name="T24" fmla="*/ 105 w 106"/>
                  <a:gd name="T25" fmla="*/ 35 h 45"/>
                  <a:gd name="T26" fmla="*/ 105 w 106"/>
                  <a:gd name="T27" fmla="*/ 26 h 45"/>
                  <a:gd name="T28" fmla="*/ 105 w 106"/>
                  <a:gd name="T29" fmla="*/ 26 h 45"/>
                  <a:gd name="T30" fmla="*/ 97 w 106"/>
                  <a:gd name="T31" fmla="*/ 18 h 45"/>
                  <a:gd name="T32" fmla="*/ 97 w 106"/>
                  <a:gd name="T33" fmla="*/ 18 h 45"/>
                  <a:gd name="T34" fmla="*/ 61 w 106"/>
                  <a:gd name="T35" fmla="*/ 9 h 45"/>
                  <a:gd name="T36" fmla="*/ 8 w 106"/>
                  <a:gd name="T3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6" h="45">
                    <a:moveTo>
                      <a:pt x="8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5" y="35"/>
                    </a:lnTo>
                    <a:lnTo>
                      <a:pt x="79" y="44"/>
                    </a:lnTo>
                    <a:lnTo>
                      <a:pt x="79" y="44"/>
                    </a:lnTo>
                    <a:lnTo>
                      <a:pt x="97" y="44"/>
                    </a:lnTo>
                    <a:lnTo>
                      <a:pt x="105" y="35"/>
                    </a:lnTo>
                    <a:lnTo>
                      <a:pt x="105" y="35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61" y="9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" name="Freeform 74">
                <a:extLst>
                  <a:ext uri="{FF2B5EF4-FFF2-40B4-BE49-F238E27FC236}">
                    <a16:creationId xmlns:a16="http://schemas.microsoft.com/office/drawing/2014/main" id="{1AFAFF22-6884-F343-ABE5-2DAC90AD7F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8825" y="3255963"/>
                <a:ext cx="1649413" cy="1909762"/>
              </a:xfrm>
              <a:custGeom>
                <a:avLst/>
                <a:gdLst>
                  <a:gd name="T0" fmla="*/ 4050 w 4580"/>
                  <a:gd name="T1" fmla="*/ 2038 h 5306"/>
                  <a:gd name="T2" fmla="*/ 3812 w 4580"/>
                  <a:gd name="T3" fmla="*/ 1924 h 5306"/>
                  <a:gd name="T4" fmla="*/ 3670 w 4580"/>
                  <a:gd name="T5" fmla="*/ 1738 h 5306"/>
                  <a:gd name="T6" fmla="*/ 3538 w 4580"/>
                  <a:gd name="T7" fmla="*/ 1774 h 5306"/>
                  <a:gd name="T8" fmla="*/ 3432 w 4580"/>
                  <a:gd name="T9" fmla="*/ 1562 h 5306"/>
                  <a:gd name="T10" fmla="*/ 3185 w 4580"/>
                  <a:gd name="T11" fmla="*/ 1438 h 5306"/>
                  <a:gd name="T12" fmla="*/ 3000 w 4580"/>
                  <a:gd name="T13" fmla="*/ 1297 h 5306"/>
                  <a:gd name="T14" fmla="*/ 2576 w 4580"/>
                  <a:gd name="T15" fmla="*/ 1235 h 5306"/>
                  <a:gd name="T16" fmla="*/ 2497 w 4580"/>
                  <a:gd name="T17" fmla="*/ 1297 h 5306"/>
                  <a:gd name="T18" fmla="*/ 2356 w 4580"/>
                  <a:gd name="T19" fmla="*/ 1270 h 5306"/>
                  <a:gd name="T20" fmla="*/ 2038 w 4580"/>
                  <a:gd name="T21" fmla="*/ 1359 h 5306"/>
                  <a:gd name="T22" fmla="*/ 1879 w 4580"/>
                  <a:gd name="T23" fmla="*/ 1120 h 5306"/>
                  <a:gd name="T24" fmla="*/ 1597 w 4580"/>
                  <a:gd name="T25" fmla="*/ 988 h 5306"/>
                  <a:gd name="T26" fmla="*/ 1676 w 4580"/>
                  <a:gd name="T27" fmla="*/ 661 h 5306"/>
                  <a:gd name="T28" fmla="*/ 1297 w 4580"/>
                  <a:gd name="T29" fmla="*/ 838 h 5306"/>
                  <a:gd name="T30" fmla="*/ 1085 w 4580"/>
                  <a:gd name="T31" fmla="*/ 406 h 5306"/>
                  <a:gd name="T32" fmla="*/ 794 w 4580"/>
                  <a:gd name="T33" fmla="*/ 212 h 5306"/>
                  <a:gd name="T34" fmla="*/ 141 w 4580"/>
                  <a:gd name="T35" fmla="*/ 9 h 5306"/>
                  <a:gd name="T36" fmla="*/ 194 w 4580"/>
                  <a:gd name="T37" fmla="*/ 353 h 5306"/>
                  <a:gd name="T38" fmla="*/ 424 w 4580"/>
                  <a:gd name="T39" fmla="*/ 521 h 5306"/>
                  <a:gd name="T40" fmla="*/ 194 w 4580"/>
                  <a:gd name="T41" fmla="*/ 194 h 5306"/>
                  <a:gd name="T42" fmla="*/ 256 w 4580"/>
                  <a:gd name="T43" fmla="*/ 194 h 5306"/>
                  <a:gd name="T44" fmla="*/ 494 w 4580"/>
                  <a:gd name="T45" fmla="*/ 459 h 5306"/>
                  <a:gd name="T46" fmla="*/ 768 w 4580"/>
                  <a:gd name="T47" fmla="*/ 847 h 5306"/>
                  <a:gd name="T48" fmla="*/ 1376 w 4580"/>
                  <a:gd name="T49" fmla="*/ 1067 h 5306"/>
                  <a:gd name="T50" fmla="*/ 1685 w 4580"/>
                  <a:gd name="T51" fmla="*/ 1191 h 5306"/>
                  <a:gd name="T52" fmla="*/ 1871 w 4580"/>
                  <a:gd name="T53" fmla="*/ 1394 h 5306"/>
                  <a:gd name="T54" fmla="*/ 2082 w 4580"/>
                  <a:gd name="T55" fmla="*/ 1394 h 5306"/>
                  <a:gd name="T56" fmla="*/ 2162 w 4580"/>
                  <a:gd name="T57" fmla="*/ 1571 h 5306"/>
                  <a:gd name="T58" fmla="*/ 2073 w 4580"/>
                  <a:gd name="T59" fmla="*/ 1818 h 5306"/>
                  <a:gd name="T60" fmla="*/ 2003 w 4580"/>
                  <a:gd name="T61" fmla="*/ 2047 h 5306"/>
                  <a:gd name="T62" fmla="*/ 2021 w 4580"/>
                  <a:gd name="T63" fmla="*/ 2277 h 5306"/>
                  <a:gd name="T64" fmla="*/ 2471 w 4580"/>
                  <a:gd name="T65" fmla="*/ 2833 h 5306"/>
                  <a:gd name="T66" fmla="*/ 2523 w 4580"/>
                  <a:gd name="T67" fmla="*/ 3407 h 5306"/>
                  <a:gd name="T68" fmla="*/ 2471 w 4580"/>
                  <a:gd name="T69" fmla="*/ 3786 h 5306"/>
                  <a:gd name="T70" fmla="*/ 2373 w 4580"/>
                  <a:gd name="T71" fmla="*/ 4104 h 5306"/>
                  <a:gd name="T72" fmla="*/ 2329 w 4580"/>
                  <a:gd name="T73" fmla="*/ 4422 h 5306"/>
                  <a:gd name="T74" fmla="*/ 2409 w 4580"/>
                  <a:gd name="T75" fmla="*/ 4387 h 5306"/>
                  <a:gd name="T76" fmla="*/ 2365 w 4580"/>
                  <a:gd name="T77" fmla="*/ 4581 h 5306"/>
                  <a:gd name="T78" fmla="*/ 2285 w 4580"/>
                  <a:gd name="T79" fmla="*/ 4643 h 5306"/>
                  <a:gd name="T80" fmla="*/ 2285 w 4580"/>
                  <a:gd name="T81" fmla="*/ 4793 h 5306"/>
                  <a:gd name="T82" fmla="*/ 2329 w 4580"/>
                  <a:gd name="T83" fmla="*/ 4819 h 5306"/>
                  <a:gd name="T84" fmla="*/ 2356 w 4580"/>
                  <a:gd name="T85" fmla="*/ 4978 h 5306"/>
                  <a:gd name="T86" fmla="*/ 2409 w 4580"/>
                  <a:gd name="T87" fmla="*/ 5031 h 5306"/>
                  <a:gd name="T88" fmla="*/ 2479 w 4580"/>
                  <a:gd name="T89" fmla="*/ 5084 h 5306"/>
                  <a:gd name="T90" fmla="*/ 2409 w 4580"/>
                  <a:gd name="T91" fmla="*/ 5172 h 5306"/>
                  <a:gd name="T92" fmla="*/ 2576 w 4580"/>
                  <a:gd name="T93" fmla="*/ 5066 h 5306"/>
                  <a:gd name="T94" fmla="*/ 2576 w 4580"/>
                  <a:gd name="T95" fmla="*/ 5181 h 5306"/>
                  <a:gd name="T96" fmla="*/ 2471 w 4580"/>
                  <a:gd name="T97" fmla="*/ 5199 h 5306"/>
                  <a:gd name="T98" fmla="*/ 2620 w 4580"/>
                  <a:gd name="T99" fmla="*/ 5252 h 5306"/>
                  <a:gd name="T100" fmla="*/ 2762 w 4580"/>
                  <a:gd name="T101" fmla="*/ 5261 h 5306"/>
                  <a:gd name="T102" fmla="*/ 2656 w 4580"/>
                  <a:gd name="T103" fmla="*/ 5066 h 5306"/>
                  <a:gd name="T104" fmla="*/ 2629 w 4580"/>
                  <a:gd name="T105" fmla="*/ 4916 h 5306"/>
                  <a:gd name="T106" fmla="*/ 2718 w 4580"/>
                  <a:gd name="T107" fmla="*/ 4598 h 5306"/>
                  <a:gd name="T108" fmla="*/ 2947 w 4580"/>
                  <a:gd name="T109" fmla="*/ 4369 h 5306"/>
                  <a:gd name="T110" fmla="*/ 2938 w 4580"/>
                  <a:gd name="T111" fmla="*/ 4272 h 5306"/>
                  <a:gd name="T112" fmla="*/ 3318 w 4580"/>
                  <a:gd name="T113" fmla="*/ 4025 h 5306"/>
                  <a:gd name="T114" fmla="*/ 3265 w 4580"/>
                  <a:gd name="T115" fmla="*/ 3857 h 5306"/>
                  <a:gd name="T116" fmla="*/ 3582 w 4580"/>
                  <a:gd name="T117" fmla="*/ 3742 h 5306"/>
                  <a:gd name="T118" fmla="*/ 3776 w 4580"/>
                  <a:gd name="T119" fmla="*/ 3504 h 5306"/>
                  <a:gd name="T120" fmla="*/ 4067 w 4580"/>
                  <a:gd name="T121" fmla="*/ 3168 h 5306"/>
                  <a:gd name="T122" fmla="*/ 4306 w 4580"/>
                  <a:gd name="T123" fmla="*/ 2912 h 5306"/>
                  <a:gd name="T124" fmla="*/ 4367 w 4580"/>
                  <a:gd name="T125" fmla="*/ 2586 h 5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580" h="5306">
                    <a:moveTo>
                      <a:pt x="4570" y="2224"/>
                    </a:moveTo>
                    <a:lnTo>
                      <a:pt x="4553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62" y="2206"/>
                    </a:lnTo>
                    <a:lnTo>
                      <a:pt x="4562" y="2206"/>
                    </a:lnTo>
                    <a:lnTo>
                      <a:pt x="4562" y="2197"/>
                    </a:lnTo>
                    <a:lnTo>
                      <a:pt x="4562" y="2197"/>
                    </a:lnTo>
                    <a:lnTo>
                      <a:pt x="4544" y="2171"/>
                    </a:lnTo>
                    <a:lnTo>
                      <a:pt x="4526" y="2162"/>
                    </a:lnTo>
                    <a:lnTo>
                      <a:pt x="4509" y="2162"/>
                    </a:lnTo>
                    <a:lnTo>
                      <a:pt x="4509" y="2162"/>
                    </a:lnTo>
                    <a:lnTo>
                      <a:pt x="4473" y="2162"/>
                    </a:lnTo>
                    <a:lnTo>
                      <a:pt x="4447" y="2144"/>
                    </a:lnTo>
                    <a:lnTo>
                      <a:pt x="4412" y="2127"/>
                    </a:lnTo>
                    <a:lnTo>
                      <a:pt x="4376" y="2100"/>
                    </a:lnTo>
                    <a:lnTo>
                      <a:pt x="4376" y="2100"/>
                    </a:lnTo>
                    <a:lnTo>
                      <a:pt x="4350" y="2074"/>
                    </a:lnTo>
                    <a:lnTo>
                      <a:pt x="4323" y="2056"/>
                    </a:lnTo>
                    <a:lnTo>
                      <a:pt x="4288" y="2047"/>
                    </a:lnTo>
                    <a:lnTo>
                      <a:pt x="4253" y="2038"/>
                    </a:lnTo>
                    <a:lnTo>
                      <a:pt x="4253" y="2038"/>
                    </a:lnTo>
                    <a:lnTo>
                      <a:pt x="4209" y="2047"/>
                    </a:lnTo>
                    <a:lnTo>
                      <a:pt x="4209" y="2047"/>
                    </a:lnTo>
                    <a:lnTo>
                      <a:pt x="4200" y="2047"/>
                    </a:lnTo>
                    <a:lnTo>
                      <a:pt x="4200" y="2047"/>
                    </a:lnTo>
                    <a:lnTo>
                      <a:pt x="4191" y="2047"/>
                    </a:lnTo>
                    <a:lnTo>
                      <a:pt x="4191" y="2047"/>
                    </a:lnTo>
                    <a:lnTo>
                      <a:pt x="4165" y="2047"/>
                    </a:lnTo>
                    <a:lnTo>
                      <a:pt x="4129" y="2030"/>
                    </a:lnTo>
                    <a:lnTo>
                      <a:pt x="4129" y="2030"/>
                    </a:lnTo>
                    <a:lnTo>
                      <a:pt x="4103" y="2021"/>
                    </a:lnTo>
                    <a:lnTo>
                      <a:pt x="4103" y="2021"/>
                    </a:lnTo>
                    <a:lnTo>
                      <a:pt x="4085" y="2021"/>
                    </a:lnTo>
                    <a:lnTo>
                      <a:pt x="4067" y="2030"/>
                    </a:lnTo>
                    <a:lnTo>
                      <a:pt x="4050" y="2038"/>
                    </a:lnTo>
                    <a:lnTo>
                      <a:pt x="4050" y="2038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32" y="2047"/>
                    </a:lnTo>
                    <a:lnTo>
                      <a:pt x="4032" y="2038"/>
                    </a:lnTo>
                    <a:lnTo>
                      <a:pt x="4032" y="2038"/>
                    </a:lnTo>
                    <a:lnTo>
                      <a:pt x="4041" y="2021"/>
                    </a:lnTo>
                    <a:lnTo>
                      <a:pt x="4041" y="2003"/>
                    </a:lnTo>
                    <a:lnTo>
                      <a:pt x="4041" y="2003"/>
                    </a:lnTo>
                    <a:lnTo>
                      <a:pt x="4041" y="1994"/>
                    </a:lnTo>
                    <a:lnTo>
                      <a:pt x="4023" y="1985"/>
                    </a:lnTo>
                    <a:lnTo>
                      <a:pt x="3988" y="1959"/>
                    </a:lnTo>
                    <a:lnTo>
                      <a:pt x="3909" y="1924"/>
                    </a:lnTo>
                    <a:lnTo>
                      <a:pt x="3891" y="1924"/>
                    </a:lnTo>
                    <a:lnTo>
                      <a:pt x="3891" y="1924"/>
                    </a:lnTo>
                    <a:lnTo>
                      <a:pt x="3856" y="1915"/>
                    </a:lnTo>
                    <a:lnTo>
                      <a:pt x="3856" y="1915"/>
                    </a:lnTo>
                    <a:lnTo>
                      <a:pt x="3847" y="1915"/>
                    </a:lnTo>
                    <a:lnTo>
                      <a:pt x="3829" y="1924"/>
                    </a:lnTo>
                    <a:lnTo>
                      <a:pt x="3820" y="1932"/>
                    </a:lnTo>
                    <a:lnTo>
                      <a:pt x="3820" y="1950"/>
                    </a:lnTo>
                    <a:lnTo>
                      <a:pt x="3820" y="1950"/>
                    </a:lnTo>
                    <a:lnTo>
                      <a:pt x="3820" y="1959"/>
                    </a:lnTo>
                    <a:lnTo>
                      <a:pt x="3803" y="1959"/>
                    </a:lnTo>
                    <a:lnTo>
                      <a:pt x="3803" y="1959"/>
                    </a:lnTo>
                    <a:lnTo>
                      <a:pt x="3794" y="1968"/>
                    </a:lnTo>
                    <a:lnTo>
                      <a:pt x="3785" y="1985"/>
                    </a:lnTo>
                    <a:lnTo>
                      <a:pt x="3785" y="1985"/>
                    </a:lnTo>
                    <a:lnTo>
                      <a:pt x="3767" y="1994"/>
                    </a:lnTo>
                    <a:lnTo>
                      <a:pt x="3759" y="1994"/>
                    </a:lnTo>
                    <a:lnTo>
                      <a:pt x="3759" y="1994"/>
                    </a:lnTo>
                    <a:lnTo>
                      <a:pt x="3750" y="1994"/>
                    </a:lnTo>
                    <a:lnTo>
                      <a:pt x="3750" y="1994"/>
                    </a:lnTo>
                    <a:lnTo>
                      <a:pt x="3759" y="1985"/>
                    </a:lnTo>
                    <a:lnTo>
                      <a:pt x="3759" y="1985"/>
                    </a:lnTo>
                    <a:lnTo>
                      <a:pt x="3785" y="1959"/>
                    </a:lnTo>
                    <a:lnTo>
                      <a:pt x="3812" y="1924"/>
                    </a:lnTo>
                    <a:lnTo>
                      <a:pt x="3812" y="1924"/>
                    </a:lnTo>
                    <a:lnTo>
                      <a:pt x="3812" y="1915"/>
                    </a:lnTo>
                    <a:lnTo>
                      <a:pt x="3812" y="1915"/>
                    </a:lnTo>
                    <a:lnTo>
                      <a:pt x="3803" y="1906"/>
                    </a:lnTo>
                    <a:lnTo>
                      <a:pt x="3776" y="1888"/>
                    </a:lnTo>
                    <a:lnTo>
                      <a:pt x="3723" y="1880"/>
                    </a:lnTo>
                    <a:lnTo>
                      <a:pt x="3723" y="1880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88" y="1888"/>
                    </a:lnTo>
                    <a:lnTo>
                      <a:pt x="3688" y="1888"/>
                    </a:lnTo>
                    <a:lnTo>
                      <a:pt x="3679" y="1897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24"/>
                    </a:lnTo>
                    <a:lnTo>
                      <a:pt x="3670" y="1924"/>
                    </a:lnTo>
                    <a:lnTo>
                      <a:pt x="3662" y="1932"/>
                    </a:lnTo>
                    <a:lnTo>
                      <a:pt x="3653" y="1932"/>
                    </a:lnTo>
                    <a:lnTo>
                      <a:pt x="3653" y="1932"/>
                    </a:lnTo>
                    <a:lnTo>
                      <a:pt x="3653" y="1915"/>
                    </a:lnTo>
                    <a:lnTo>
                      <a:pt x="3653" y="1915"/>
                    </a:lnTo>
                    <a:lnTo>
                      <a:pt x="3662" y="1897"/>
                    </a:lnTo>
                    <a:lnTo>
                      <a:pt x="3670" y="1897"/>
                    </a:lnTo>
                    <a:lnTo>
                      <a:pt x="3670" y="1897"/>
                    </a:lnTo>
                    <a:lnTo>
                      <a:pt x="3679" y="1888"/>
                    </a:lnTo>
                    <a:lnTo>
                      <a:pt x="3697" y="1880"/>
                    </a:lnTo>
                    <a:lnTo>
                      <a:pt x="3732" y="1827"/>
                    </a:lnTo>
                    <a:lnTo>
                      <a:pt x="3732" y="1827"/>
                    </a:lnTo>
                    <a:lnTo>
                      <a:pt x="3732" y="1809"/>
                    </a:lnTo>
                    <a:lnTo>
                      <a:pt x="3732" y="1800"/>
                    </a:lnTo>
                    <a:lnTo>
                      <a:pt x="3706" y="1774"/>
                    </a:lnTo>
                    <a:lnTo>
                      <a:pt x="3706" y="1774"/>
                    </a:lnTo>
                    <a:lnTo>
                      <a:pt x="3688" y="1765"/>
                    </a:lnTo>
                    <a:lnTo>
                      <a:pt x="3688" y="1765"/>
                    </a:lnTo>
                    <a:lnTo>
                      <a:pt x="3688" y="1756"/>
                    </a:lnTo>
                    <a:lnTo>
                      <a:pt x="3688" y="1756"/>
                    </a:lnTo>
                    <a:lnTo>
                      <a:pt x="3670" y="1738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685"/>
                    </a:lnTo>
                    <a:lnTo>
                      <a:pt x="3653" y="1668"/>
                    </a:lnTo>
                    <a:lnTo>
                      <a:pt x="3653" y="1668"/>
                    </a:lnTo>
                    <a:lnTo>
                      <a:pt x="3644" y="1659"/>
                    </a:lnTo>
                    <a:lnTo>
                      <a:pt x="3644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76"/>
                    </a:lnTo>
                    <a:lnTo>
                      <a:pt x="3635" y="1676"/>
                    </a:lnTo>
                    <a:lnTo>
                      <a:pt x="3626" y="1685"/>
                    </a:lnTo>
                    <a:lnTo>
                      <a:pt x="3626" y="1685"/>
                    </a:lnTo>
                    <a:lnTo>
                      <a:pt x="3609" y="1694"/>
                    </a:lnTo>
                    <a:lnTo>
                      <a:pt x="3609" y="1694"/>
                    </a:lnTo>
                    <a:lnTo>
                      <a:pt x="3609" y="1703"/>
                    </a:lnTo>
                    <a:lnTo>
                      <a:pt x="3600" y="1703"/>
                    </a:lnTo>
                    <a:lnTo>
                      <a:pt x="3600" y="1703"/>
                    </a:lnTo>
                    <a:lnTo>
                      <a:pt x="3600" y="1712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38"/>
                    </a:lnTo>
                    <a:lnTo>
                      <a:pt x="3582" y="1738"/>
                    </a:lnTo>
                    <a:lnTo>
                      <a:pt x="3573" y="1747"/>
                    </a:lnTo>
                    <a:lnTo>
                      <a:pt x="3573" y="1747"/>
                    </a:lnTo>
                    <a:lnTo>
                      <a:pt x="3565" y="1765"/>
                    </a:lnTo>
                    <a:lnTo>
                      <a:pt x="3547" y="1774"/>
                    </a:lnTo>
                    <a:lnTo>
                      <a:pt x="3538" y="1774"/>
                    </a:lnTo>
                    <a:lnTo>
                      <a:pt x="3538" y="1774"/>
                    </a:lnTo>
                    <a:lnTo>
                      <a:pt x="3512" y="1774"/>
                    </a:lnTo>
                    <a:lnTo>
                      <a:pt x="3512" y="1774"/>
                    </a:lnTo>
                    <a:lnTo>
                      <a:pt x="3503" y="1782"/>
                    </a:lnTo>
                    <a:lnTo>
                      <a:pt x="3494" y="1782"/>
                    </a:lnTo>
                    <a:lnTo>
                      <a:pt x="3494" y="1782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59" y="1765"/>
                    </a:lnTo>
                    <a:lnTo>
                      <a:pt x="3459" y="1765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76" y="1738"/>
                    </a:lnTo>
                    <a:lnTo>
                      <a:pt x="3476" y="1738"/>
                    </a:lnTo>
                    <a:lnTo>
                      <a:pt x="3476" y="1703"/>
                    </a:lnTo>
                    <a:lnTo>
                      <a:pt x="3468" y="1668"/>
                    </a:lnTo>
                    <a:lnTo>
                      <a:pt x="3468" y="1668"/>
                    </a:lnTo>
                    <a:lnTo>
                      <a:pt x="3468" y="1650"/>
                    </a:lnTo>
                    <a:lnTo>
                      <a:pt x="3468" y="1624"/>
                    </a:lnTo>
                    <a:lnTo>
                      <a:pt x="3476" y="1597"/>
                    </a:lnTo>
                    <a:lnTo>
                      <a:pt x="3476" y="1597"/>
                    </a:lnTo>
                    <a:lnTo>
                      <a:pt x="3485" y="1597"/>
                    </a:lnTo>
                    <a:lnTo>
                      <a:pt x="3485" y="1597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85" y="1571"/>
                    </a:lnTo>
                    <a:lnTo>
                      <a:pt x="3485" y="1571"/>
                    </a:lnTo>
                    <a:lnTo>
                      <a:pt x="3459" y="1562"/>
                    </a:lnTo>
                    <a:lnTo>
                      <a:pt x="3432" y="1562"/>
                    </a:lnTo>
                    <a:lnTo>
                      <a:pt x="3432" y="1562"/>
                    </a:lnTo>
                    <a:lnTo>
                      <a:pt x="3406" y="1562"/>
                    </a:lnTo>
                    <a:lnTo>
                      <a:pt x="3406" y="1562"/>
                    </a:lnTo>
                    <a:lnTo>
                      <a:pt x="3388" y="1562"/>
                    </a:lnTo>
                    <a:lnTo>
                      <a:pt x="3388" y="1562"/>
                    </a:lnTo>
                    <a:lnTo>
                      <a:pt x="3370" y="1562"/>
                    </a:lnTo>
                    <a:lnTo>
                      <a:pt x="3370" y="1562"/>
                    </a:lnTo>
                    <a:lnTo>
                      <a:pt x="3362" y="1553"/>
                    </a:lnTo>
                    <a:lnTo>
                      <a:pt x="3353" y="1544"/>
                    </a:lnTo>
                    <a:lnTo>
                      <a:pt x="3353" y="1544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18" y="1562"/>
                    </a:lnTo>
                    <a:lnTo>
                      <a:pt x="3318" y="1562"/>
                    </a:lnTo>
                    <a:lnTo>
                      <a:pt x="3309" y="1562"/>
                    </a:lnTo>
                    <a:lnTo>
                      <a:pt x="3309" y="1562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26"/>
                    </a:lnTo>
                    <a:lnTo>
                      <a:pt x="3291" y="1526"/>
                    </a:lnTo>
                    <a:lnTo>
                      <a:pt x="3273" y="1518"/>
                    </a:lnTo>
                    <a:lnTo>
                      <a:pt x="3265" y="1509"/>
                    </a:lnTo>
                    <a:lnTo>
                      <a:pt x="3265" y="1509"/>
                    </a:lnTo>
                    <a:lnTo>
                      <a:pt x="3247" y="1500"/>
                    </a:lnTo>
                    <a:lnTo>
                      <a:pt x="3247" y="1500"/>
                    </a:lnTo>
                    <a:lnTo>
                      <a:pt x="3238" y="1491"/>
                    </a:lnTo>
                    <a:lnTo>
                      <a:pt x="3238" y="1491"/>
                    </a:lnTo>
                    <a:lnTo>
                      <a:pt x="3238" y="1482"/>
                    </a:lnTo>
                    <a:lnTo>
                      <a:pt x="3238" y="1482"/>
                    </a:lnTo>
                    <a:lnTo>
                      <a:pt x="3238" y="1473"/>
                    </a:lnTo>
                    <a:lnTo>
                      <a:pt x="3229" y="1465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194" y="1447"/>
                    </a:lnTo>
                    <a:lnTo>
                      <a:pt x="3185" y="1438"/>
                    </a:lnTo>
                    <a:lnTo>
                      <a:pt x="3185" y="1438"/>
                    </a:lnTo>
                    <a:lnTo>
                      <a:pt x="3176" y="1429"/>
                    </a:lnTo>
                    <a:lnTo>
                      <a:pt x="3176" y="1429"/>
                    </a:lnTo>
                    <a:lnTo>
                      <a:pt x="3168" y="1429"/>
                    </a:lnTo>
                    <a:lnTo>
                      <a:pt x="3168" y="1429"/>
                    </a:lnTo>
                    <a:lnTo>
                      <a:pt x="3159" y="1429"/>
                    </a:lnTo>
                    <a:lnTo>
                      <a:pt x="3159" y="1429"/>
                    </a:lnTo>
                    <a:lnTo>
                      <a:pt x="3150" y="1420"/>
                    </a:lnTo>
                    <a:lnTo>
                      <a:pt x="3150" y="1420"/>
                    </a:lnTo>
                    <a:lnTo>
                      <a:pt x="3123" y="1412"/>
                    </a:lnTo>
                    <a:lnTo>
                      <a:pt x="3097" y="1412"/>
                    </a:lnTo>
                    <a:lnTo>
                      <a:pt x="3097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03"/>
                    </a:lnTo>
                    <a:lnTo>
                      <a:pt x="3079" y="1403"/>
                    </a:lnTo>
                    <a:lnTo>
                      <a:pt x="3097" y="1394"/>
                    </a:lnTo>
                    <a:lnTo>
                      <a:pt x="3097" y="1368"/>
                    </a:lnTo>
                    <a:lnTo>
                      <a:pt x="3097" y="1368"/>
                    </a:lnTo>
                    <a:lnTo>
                      <a:pt x="3097" y="1359"/>
                    </a:lnTo>
                    <a:lnTo>
                      <a:pt x="3088" y="1359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18" y="1341"/>
                    </a:lnTo>
                    <a:lnTo>
                      <a:pt x="3018" y="1341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9" y="1323"/>
                    </a:lnTo>
                    <a:lnTo>
                      <a:pt x="3009" y="1323"/>
                    </a:lnTo>
                    <a:lnTo>
                      <a:pt x="3018" y="1315"/>
                    </a:lnTo>
                    <a:lnTo>
                      <a:pt x="3018" y="1306"/>
                    </a:lnTo>
                    <a:lnTo>
                      <a:pt x="3018" y="1306"/>
                    </a:lnTo>
                    <a:lnTo>
                      <a:pt x="3009" y="1297"/>
                    </a:lnTo>
                    <a:lnTo>
                      <a:pt x="3000" y="1297"/>
                    </a:lnTo>
                    <a:lnTo>
                      <a:pt x="2973" y="1297"/>
                    </a:lnTo>
                    <a:lnTo>
                      <a:pt x="2973" y="1297"/>
                    </a:lnTo>
                    <a:lnTo>
                      <a:pt x="2912" y="1315"/>
                    </a:lnTo>
                    <a:lnTo>
                      <a:pt x="2868" y="1332"/>
                    </a:lnTo>
                    <a:lnTo>
                      <a:pt x="2850" y="1332"/>
                    </a:lnTo>
                    <a:lnTo>
                      <a:pt x="2850" y="1332"/>
                    </a:lnTo>
                    <a:lnTo>
                      <a:pt x="2832" y="1332"/>
                    </a:lnTo>
                    <a:lnTo>
                      <a:pt x="2815" y="1323"/>
                    </a:lnTo>
                    <a:lnTo>
                      <a:pt x="2815" y="1323"/>
                    </a:lnTo>
                    <a:lnTo>
                      <a:pt x="2779" y="1306"/>
                    </a:lnTo>
                    <a:lnTo>
                      <a:pt x="2762" y="1306"/>
                    </a:lnTo>
                    <a:lnTo>
                      <a:pt x="2762" y="1306"/>
                    </a:lnTo>
                    <a:lnTo>
                      <a:pt x="2718" y="1315"/>
                    </a:lnTo>
                    <a:lnTo>
                      <a:pt x="2718" y="1315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297"/>
                    </a:lnTo>
                    <a:lnTo>
                      <a:pt x="2691" y="1297"/>
                    </a:lnTo>
                    <a:lnTo>
                      <a:pt x="2691" y="1279"/>
                    </a:lnTo>
                    <a:lnTo>
                      <a:pt x="2682" y="1262"/>
                    </a:lnTo>
                    <a:lnTo>
                      <a:pt x="2682" y="1262"/>
                    </a:lnTo>
                    <a:lnTo>
                      <a:pt x="2665" y="1253"/>
                    </a:lnTo>
                    <a:lnTo>
                      <a:pt x="2638" y="1253"/>
                    </a:lnTo>
                    <a:lnTo>
                      <a:pt x="2638" y="1253"/>
                    </a:lnTo>
                    <a:lnTo>
                      <a:pt x="2620" y="1244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26"/>
                    </a:lnTo>
                    <a:lnTo>
                      <a:pt x="2612" y="1226"/>
                    </a:lnTo>
                    <a:lnTo>
                      <a:pt x="2603" y="1226"/>
                    </a:lnTo>
                    <a:lnTo>
                      <a:pt x="2594" y="1217"/>
                    </a:lnTo>
                    <a:lnTo>
                      <a:pt x="2594" y="1217"/>
                    </a:lnTo>
                    <a:lnTo>
                      <a:pt x="2585" y="1226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85" y="1244"/>
                    </a:lnTo>
                    <a:lnTo>
                      <a:pt x="2585" y="1244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68" y="1262"/>
                    </a:lnTo>
                    <a:lnTo>
                      <a:pt x="2568" y="1262"/>
                    </a:lnTo>
                    <a:lnTo>
                      <a:pt x="2559" y="1262"/>
                    </a:lnTo>
                    <a:lnTo>
                      <a:pt x="2550" y="1262"/>
                    </a:lnTo>
                    <a:lnTo>
                      <a:pt x="2550" y="1262"/>
                    </a:lnTo>
                    <a:lnTo>
                      <a:pt x="2515" y="1279"/>
                    </a:lnTo>
                    <a:lnTo>
                      <a:pt x="2506" y="1288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97" y="1315"/>
                    </a:lnTo>
                    <a:lnTo>
                      <a:pt x="2506" y="1332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23" y="1359"/>
                    </a:lnTo>
                    <a:lnTo>
                      <a:pt x="2515" y="1376"/>
                    </a:lnTo>
                    <a:lnTo>
                      <a:pt x="2515" y="1376"/>
                    </a:lnTo>
                    <a:lnTo>
                      <a:pt x="2515" y="1385"/>
                    </a:lnTo>
                    <a:lnTo>
                      <a:pt x="2506" y="1385"/>
                    </a:lnTo>
                    <a:lnTo>
                      <a:pt x="2506" y="1385"/>
                    </a:lnTo>
                    <a:lnTo>
                      <a:pt x="2479" y="1376"/>
                    </a:lnTo>
                    <a:lnTo>
                      <a:pt x="2471" y="1359"/>
                    </a:lnTo>
                    <a:lnTo>
                      <a:pt x="2471" y="1359"/>
                    </a:lnTo>
                    <a:lnTo>
                      <a:pt x="2462" y="1341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88" y="1306"/>
                    </a:lnTo>
                    <a:lnTo>
                      <a:pt x="2488" y="1306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88" y="1288"/>
                    </a:lnTo>
                    <a:lnTo>
                      <a:pt x="2488" y="1288"/>
                    </a:lnTo>
                    <a:lnTo>
                      <a:pt x="2479" y="1270"/>
                    </a:lnTo>
                    <a:lnTo>
                      <a:pt x="2479" y="1270"/>
                    </a:lnTo>
                    <a:lnTo>
                      <a:pt x="2479" y="1262"/>
                    </a:lnTo>
                    <a:lnTo>
                      <a:pt x="2471" y="1262"/>
                    </a:lnTo>
                    <a:lnTo>
                      <a:pt x="2471" y="1262"/>
                    </a:lnTo>
                    <a:lnTo>
                      <a:pt x="2479" y="1253"/>
                    </a:lnTo>
                    <a:lnTo>
                      <a:pt x="2479" y="1253"/>
                    </a:lnTo>
                    <a:lnTo>
                      <a:pt x="2488" y="1244"/>
                    </a:lnTo>
                    <a:lnTo>
                      <a:pt x="2488" y="1244"/>
                    </a:lnTo>
                    <a:lnTo>
                      <a:pt x="2497" y="1244"/>
                    </a:lnTo>
                    <a:lnTo>
                      <a:pt x="2497" y="1244"/>
                    </a:lnTo>
                    <a:lnTo>
                      <a:pt x="2515" y="1235"/>
                    </a:lnTo>
                    <a:lnTo>
                      <a:pt x="2515" y="1235"/>
                    </a:lnTo>
                    <a:lnTo>
                      <a:pt x="2523" y="1226"/>
                    </a:lnTo>
                    <a:lnTo>
                      <a:pt x="2523" y="1226"/>
                    </a:lnTo>
                    <a:lnTo>
                      <a:pt x="2523" y="1217"/>
                    </a:lnTo>
                    <a:lnTo>
                      <a:pt x="2506" y="1209"/>
                    </a:lnTo>
                    <a:lnTo>
                      <a:pt x="2506" y="1209"/>
                    </a:lnTo>
                    <a:lnTo>
                      <a:pt x="2497" y="1200"/>
                    </a:lnTo>
                    <a:lnTo>
                      <a:pt x="2497" y="1200"/>
                    </a:lnTo>
                    <a:lnTo>
                      <a:pt x="2479" y="1209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44" y="1235"/>
                    </a:lnTo>
                    <a:lnTo>
                      <a:pt x="2444" y="1235"/>
                    </a:lnTo>
                    <a:lnTo>
                      <a:pt x="2418" y="1235"/>
                    </a:lnTo>
                    <a:lnTo>
                      <a:pt x="2409" y="1253"/>
                    </a:lnTo>
                    <a:lnTo>
                      <a:pt x="2409" y="1253"/>
                    </a:lnTo>
                    <a:lnTo>
                      <a:pt x="2400" y="1262"/>
                    </a:lnTo>
                    <a:lnTo>
                      <a:pt x="2400" y="1262"/>
                    </a:lnTo>
                    <a:lnTo>
                      <a:pt x="2391" y="1262"/>
                    </a:lnTo>
                    <a:lnTo>
                      <a:pt x="2391" y="1262"/>
                    </a:lnTo>
                    <a:lnTo>
                      <a:pt x="2373" y="1270"/>
                    </a:lnTo>
                    <a:lnTo>
                      <a:pt x="2356" y="1270"/>
                    </a:lnTo>
                    <a:lnTo>
                      <a:pt x="2356" y="1270"/>
                    </a:lnTo>
                    <a:lnTo>
                      <a:pt x="2347" y="1279"/>
                    </a:lnTo>
                    <a:lnTo>
                      <a:pt x="2347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29" y="1279"/>
                    </a:lnTo>
                    <a:lnTo>
                      <a:pt x="2329" y="1279"/>
                    </a:lnTo>
                    <a:lnTo>
                      <a:pt x="2312" y="1270"/>
                    </a:lnTo>
                    <a:lnTo>
                      <a:pt x="2312" y="1270"/>
                    </a:lnTo>
                    <a:lnTo>
                      <a:pt x="2294" y="1279"/>
                    </a:lnTo>
                    <a:lnTo>
                      <a:pt x="2276" y="1297"/>
                    </a:lnTo>
                    <a:lnTo>
                      <a:pt x="2276" y="1297"/>
                    </a:lnTo>
                    <a:lnTo>
                      <a:pt x="2268" y="1306"/>
                    </a:lnTo>
                    <a:lnTo>
                      <a:pt x="2268" y="1306"/>
                    </a:lnTo>
                    <a:lnTo>
                      <a:pt x="2259" y="1323"/>
                    </a:lnTo>
                    <a:lnTo>
                      <a:pt x="2259" y="1332"/>
                    </a:lnTo>
                    <a:lnTo>
                      <a:pt x="2259" y="1332"/>
                    </a:lnTo>
                    <a:lnTo>
                      <a:pt x="2259" y="1359"/>
                    </a:lnTo>
                    <a:lnTo>
                      <a:pt x="2241" y="1368"/>
                    </a:lnTo>
                    <a:lnTo>
                      <a:pt x="2241" y="1368"/>
                    </a:lnTo>
                    <a:lnTo>
                      <a:pt x="2223" y="1394"/>
                    </a:lnTo>
                    <a:lnTo>
                      <a:pt x="2223" y="1394"/>
                    </a:lnTo>
                    <a:lnTo>
                      <a:pt x="2206" y="1368"/>
                    </a:lnTo>
                    <a:lnTo>
                      <a:pt x="2197" y="1368"/>
                    </a:lnTo>
                    <a:lnTo>
                      <a:pt x="2197" y="1368"/>
                    </a:lnTo>
                    <a:lnTo>
                      <a:pt x="2179" y="1350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35" y="1332"/>
                    </a:lnTo>
                    <a:lnTo>
                      <a:pt x="2135" y="1332"/>
                    </a:lnTo>
                    <a:lnTo>
                      <a:pt x="2126" y="1332"/>
                    </a:lnTo>
                    <a:lnTo>
                      <a:pt x="2126" y="1332"/>
                    </a:lnTo>
                    <a:lnTo>
                      <a:pt x="2109" y="1323"/>
                    </a:lnTo>
                    <a:lnTo>
                      <a:pt x="2082" y="1332"/>
                    </a:lnTo>
                    <a:lnTo>
                      <a:pt x="2065" y="1341"/>
                    </a:lnTo>
                    <a:lnTo>
                      <a:pt x="2038" y="1359"/>
                    </a:lnTo>
                    <a:lnTo>
                      <a:pt x="2038" y="1359"/>
                    </a:lnTo>
                    <a:lnTo>
                      <a:pt x="2021" y="1368"/>
                    </a:lnTo>
                    <a:lnTo>
                      <a:pt x="2003" y="1376"/>
                    </a:lnTo>
                    <a:lnTo>
                      <a:pt x="2003" y="1376"/>
                    </a:lnTo>
                    <a:lnTo>
                      <a:pt x="1976" y="1368"/>
                    </a:lnTo>
                    <a:lnTo>
                      <a:pt x="1950" y="1359"/>
                    </a:lnTo>
                    <a:lnTo>
                      <a:pt x="1950" y="1359"/>
                    </a:lnTo>
                    <a:lnTo>
                      <a:pt x="1950" y="1350"/>
                    </a:lnTo>
                    <a:lnTo>
                      <a:pt x="1950" y="1350"/>
                    </a:lnTo>
                    <a:lnTo>
                      <a:pt x="1941" y="1350"/>
                    </a:lnTo>
                    <a:lnTo>
                      <a:pt x="1941" y="1350"/>
                    </a:lnTo>
                    <a:lnTo>
                      <a:pt x="1932" y="1341"/>
                    </a:lnTo>
                    <a:lnTo>
                      <a:pt x="1932" y="1341"/>
                    </a:lnTo>
                    <a:lnTo>
                      <a:pt x="1923" y="1341"/>
                    </a:lnTo>
                    <a:lnTo>
                      <a:pt x="1923" y="1332"/>
                    </a:lnTo>
                    <a:lnTo>
                      <a:pt x="1923" y="1332"/>
                    </a:lnTo>
                    <a:lnTo>
                      <a:pt x="1915" y="1323"/>
                    </a:lnTo>
                    <a:lnTo>
                      <a:pt x="1915" y="1323"/>
                    </a:lnTo>
                    <a:lnTo>
                      <a:pt x="1897" y="1297"/>
                    </a:lnTo>
                    <a:lnTo>
                      <a:pt x="1879" y="1270"/>
                    </a:lnTo>
                    <a:lnTo>
                      <a:pt x="1879" y="1270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53"/>
                    </a:lnTo>
                    <a:lnTo>
                      <a:pt x="1862" y="1253"/>
                    </a:lnTo>
                    <a:lnTo>
                      <a:pt x="1862" y="1235"/>
                    </a:lnTo>
                    <a:lnTo>
                      <a:pt x="1871" y="1209"/>
                    </a:lnTo>
                    <a:lnTo>
                      <a:pt x="1871" y="1209"/>
                    </a:lnTo>
                    <a:lnTo>
                      <a:pt x="1879" y="1200"/>
                    </a:lnTo>
                    <a:lnTo>
                      <a:pt x="1879" y="1200"/>
                    </a:lnTo>
                    <a:lnTo>
                      <a:pt x="1879" y="1191"/>
                    </a:lnTo>
                    <a:lnTo>
                      <a:pt x="1879" y="1191"/>
                    </a:lnTo>
                    <a:lnTo>
                      <a:pt x="1879" y="1182"/>
                    </a:lnTo>
                    <a:lnTo>
                      <a:pt x="1879" y="1147"/>
                    </a:lnTo>
                    <a:lnTo>
                      <a:pt x="1879" y="1147"/>
                    </a:lnTo>
                    <a:lnTo>
                      <a:pt x="1879" y="1120"/>
                    </a:lnTo>
                    <a:lnTo>
                      <a:pt x="1888" y="1103"/>
                    </a:lnTo>
                    <a:lnTo>
                      <a:pt x="1888" y="1103"/>
                    </a:lnTo>
                    <a:lnTo>
                      <a:pt x="1888" y="1094"/>
                    </a:lnTo>
                    <a:lnTo>
                      <a:pt x="1888" y="1094"/>
                    </a:lnTo>
                    <a:lnTo>
                      <a:pt x="1897" y="1085"/>
                    </a:lnTo>
                    <a:lnTo>
                      <a:pt x="1897" y="1067"/>
                    </a:lnTo>
                    <a:lnTo>
                      <a:pt x="1897" y="1050"/>
                    </a:lnTo>
                    <a:lnTo>
                      <a:pt x="1897" y="1050"/>
                    </a:lnTo>
                    <a:lnTo>
                      <a:pt x="1888" y="1041"/>
                    </a:lnTo>
                    <a:lnTo>
                      <a:pt x="1888" y="1041"/>
                    </a:lnTo>
                    <a:lnTo>
                      <a:pt x="1897" y="1032"/>
                    </a:lnTo>
                    <a:lnTo>
                      <a:pt x="1897" y="1032"/>
                    </a:lnTo>
                    <a:lnTo>
                      <a:pt x="1888" y="1023"/>
                    </a:lnTo>
                    <a:lnTo>
                      <a:pt x="1888" y="1023"/>
                    </a:lnTo>
                    <a:lnTo>
                      <a:pt x="1879" y="1014"/>
                    </a:lnTo>
                    <a:lnTo>
                      <a:pt x="1879" y="1014"/>
                    </a:lnTo>
                    <a:lnTo>
                      <a:pt x="1879" y="1006"/>
                    </a:lnTo>
                    <a:lnTo>
                      <a:pt x="1879" y="1006"/>
                    </a:lnTo>
                    <a:lnTo>
                      <a:pt x="1871" y="1006"/>
                    </a:lnTo>
                    <a:lnTo>
                      <a:pt x="1871" y="1006"/>
                    </a:lnTo>
                    <a:lnTo>
                      <a:pt x="1835" y="988"/>
                    </a:lnTo>
                    <a:lnTo>
                      <a:pt x="1835" y="988"/>
                    </a:lnTo>
                    <a:lnTo>
                      <a:pt x="1818" y="979"/>
                    </a:lnTo>
                    <a:lnTo>
                      <a:pt x="1782" y="970"/>
                    </a:lnTo>
                    <a:lnTo>
                      <a:pt x="1782" y="970"/>
                    </a:lnTo>
                    <a:lnTo>
                      <a:pt x="1747" y="979"/>
                    </a:lnTo>
                    <a:lnTo>
                      <a:pt x="1712" y="988"/>
                    </a:lnTo>
                    <a:lnTo>
                      <a:pt x="1712" y="988"/>
                    </a:lnTo>
                    <a:lnTo>
                      <a:pt x="1676" y="988"/>
                    </a:lnTo>
                    <a:lnTo>
                      <a:pt x="1676" y="988"/>
                    </a:lnTo>
                    <a:lnTo>
                      <a:pt x="1659" y="988"/>
                    </a:lnTo>
                    <a:lnTo>
                      <a:pt x="1659" y="988"/>
                    </a:lnTo>
                    <a:lnTo>
                      <a:pt x="1632" y="988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597" y="988"/>
                    </a:lnTo>
                    <a:lnTo>
                      <a:pt x="1597" y="988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606" y="953"/>
                    </a:lnTo>
                    <a:lnTo>
                      <a:pt x="1606" y="953"/>
                    </a:lnTo>
                    <a:lnTo>
                      <a:pt x="1615" y="935"/>
                    </a:lnTo>
                    <a:lnTo>
                      <a:pt x="1615" y="908"/>
                    </a:lnTo>
                    <a:lnTo>
                      <a:pt x="1615" y="908"/>
                    </a:lnTo>
                    <a:lnTo>
                      <a:pt x="1615" y="900"/>
                    </a:lnTo>
                    <a:lnTo>
                      <a:pt x="1615" y="900"/>
                    </a:lnTo>
                    <a:lnTo>
                      <a:pt x="1615" y="882"/>
                    </a:lnTo>
                    <a:lnTo>
                      <a:pt x="1623" y="864"/>
                    </a:lnTo>
                    <a:lnTo>
                      <a:pt x="1623" y="864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41" y="847"/>
                    </a:lnTo>
                    <a:lnTo>
                      <a:pt x="1641" y="847"/>
                    </a:lnTo>
                    <a:lnTo>
                      <a:pt x="1659" y="820"/>
                    </a:lnTo>
                    <a:lnTo>
                      <a:pt x="1659" y="785"/>
                    </a:lnTo>
                    <a:lnTo>
                      <a:pt x="1659" y="785"/>
                    </a:lnTo>
                    <a:lnTo>
                      <a:pt x="1659" y="767"/>
                    </a:lnTo>
                    <a:lnTo>
                      <a:pt x="1659" y="750"/>
                    </a:lnTo>
                    <a:lnTo>
                      <a:pt x="1659" y="750"/>
                    </a:lnTo>
                    <a:lnTo>
                      <a:pt x="1659" y="741"/>
                    </a:lnTo>
                    <a:lnTo>
                      <a:pt x="1668" y="723"/>
                    </a:lnTo>
                    <a:lnTo>
                      <a:pt x="1685" y="714"/>
                    </a:lnTo>
                    <a:lnTo>
                      <a:pt x="1685" y="714"/>
                    </a:lnTo>
                    <a:lnTo>
                      <a:pt x="1694" y="697"/>
                    </a:lnTo>
                    <a:lnTo>
                      <a:pt x="1703" y="679"/>
                    </a:lnTo>
                    <a:lnTo>
                      <a:pt x="1703" y="679"/>
                    </a:lnTo>
                    <a:lnTo>
                      <a:pt x="1694" y="670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76" y="661"/>
                    </a:lnTo>
                    <a:lnTo>
                      <a:pt x="1676" y="661"/>
                    </a:lnTo>
                    <a:lnTo>
                      <a:pt x="1650" y="661"/>
                    </a:lnTo>
                    <a:lnTo>
                      <a:pt x="1650" y="661"/>
                    </a:lnTo>
                    <a:lnTo>
                      <a:pt x="1632" y="652"/>
                    </a:lnTo>
                    <a:lnTo>
                      <a:pt x="1606" y="661"/>
                    </a:lnTo>
                    <a:lnTo>
                      <a:pt x="1597" y="661"/>
                    </a:lnTo>
                    <a:lnTo>
                      <a:pt x="1597" y="661"/>
                    </a:lnTo>
                    <a:lnTo>
                      <a:pt x="1562" y="670"/>
                    </a:lnTo>
                    <a:lnTo>
                      <a:pt x="1562" y="670"/>
                    </a:lnTo>
                    <a:lnTo>
                      <a:pt x="1518" y="679"/>
                    </a:lnTo>
                    <a:lnTo>
                      <a:pt x="1500" y="697"/>
                    </a:lnTo>
                    <a:lnTo>
                      <a:pt x="1500" y="697"/>
                    </a:lnTo>
                    <a:lnTo>
                      <a:pt x="1491" y="714"/>
                    </a:lnTo>
                    <a:lnTo>
                      <a:pt x="1491" y="732"/>
                    </a:lnTo>
                    <a:lnTo>
                      <a:pt x="1491" y="732"/>
                    </a:lnTo>
                    <a:lnTo>
                      <a:pt x="1491" y="750"/>
                    </a:lnTo>
                    <a:lnTo>
                      <a:pt x="1482" y="758"/>
                    </a:lnTo>
                    <a:lnTo>
                      <a:pt x="1482" y="758"/>
                    </a:lnTo>
                    <a:lnTo>
                      <a:pt x="1473" y="767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65" y="803"/>
                    </a:lnTo>
                    <a:lnTo>
                      <a:pt x="1456" y="811"/>
                    </a:lnTo>
                    <a:lnTo>
                      <a:pt x="1456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38" y="820"/>
                    </a:lnTo>
                    <a:lnTo>
                      <a:pt x="1438" y="829"/>
                    </a:lnTo>
                    <a:lnTo>
                      <a:pt x="1438" y="829"/>
                    </a:lnTo>
                    <a:lnTo>
                      <a:pt x="1429" y="838"/>
                    </a:lnTo>
                    <a:lnTo>
                      <a:pt x="1429" y="838"/>
                    </a:lnTo>
                    <a:lnTo>
                      <a:pt x="1403" y="829"/>
                    </a:lnTo>
                    <a:lnTo>
                      <a:pt x="1403" y="829"/>
                    </a:lnTo>
                    <a:lnTo>
                      <a:pt x="1385" y="820"/>
                    </a:lnTo>
                    <a:lnTo>
                      <a:pt x="1385" y="820"/>
                    </a:lnTo>
                    <a:lnTo>
                      <a:pt x="1297" y="838"/>
                    </a:lnTo>
                    <a:lnTo>
                      <a:pt x="1297" y="838"/>
                    </a:lnTo>
                    <a:lnTo>
                      <a:pt x="1279" y="847"/>
                    </a:lnTo>
                    <a:lnTo>
                      <a:pt x="1279" y="847"/>
                    </a:lnTo>
                    <a:lnTo>
                      <a:pt x="1262" y="847"/>
                    </a:lnTo>
                    <a:lnTo>
                      <a:pt x="1262" y="847"/>
                    </a:lnTo>
                    <a:lnTo>
                      <a:pt x="1253" y="847"/>
                    </a:lnTo>
                    <a:lnTo>
                      <a:pt x="1253" y="847"/>
                    </a:lnTo>
                    <a:lnTo>
                      <a:pt x="1235" y="838"/>
                    </a:lnTo>
                    <a:lnTo>
                      <a:pt x="1235" y="838"/>
                    </a:lnTo>
                    <a:lnTo>
                      <a:pt x="1218" y="820"/>
                    </a:lnTo>
                    <a:lnTo>
                      <a:pt x="1200" y="820"/>
                    </a:lnTo>
                    <a:lnTo>
                      <a:pt x="1200" y="820"/>
                    </a:lnTo>
                    <a:lnTo>
                      <a:pt x="1182" y="811"/>
                    </a:lnTo>
                    <a:lnTo>
                      <a:pt x="1174" y="803"/>
                    </a:lnTo>
                    <a:lnTo>
                      <a:pt x="1174" y="767"/>
                    </a:lnTo>
                    <a:lnTo>
                      <a:pt x="1174" y="767"/>
                    </a:lnTo>
                    <a:lnTo>
                      <a:pt x="1174" y="758"/>
                    </a:lnTo>
                    <a:lnTo>
                      <a:pt x="1174" y="758"/>
                    </a:lnTo>
                    <a:lnTo>
                      <a:pt x="1138" y="714"/>
                    </a:lnTo>
                    <a:lnTo>
                      <a:pt x="1112" y="697"/>
                    </a:lnTo>
                    <a:lnTo>
                      <a:pt x="1112" y="697"/>
                    </a:lnTo>
                    <a:lnTo>
                      <a:pt x="1094" y="661"/>
                    </a:lnTo>
                    <a:lnTo>
                      <a:pt x="1094" y="617"/>
                    </a:lnTo>
                    <a:lnTo>
                      <a:pt x="1094" y="617"/>
                    </a:lnTo>
                    <a:lnTo>
                      <a:pt x="1085" y="592"/>
                    </a:lnTo>
                    <a:lnTo>
                      <a:pt x="1085" y="583"/>
                    </a:lnTo>
                    <a:lnTo>
                      <a:pt x="1085" y="583"/>
                    </a:lnTo>
                    <a:lnTo>
                      <a:pt x="1094" y="530"/>
                    </a:lnTo>
                    <a:lnTo>
                      <a:pt x="1112" y="442"/>
                    </a:lnTo>
                    <a:lnTo>
                      <a:pt x="1112" y="442"/>
                    </a:lnTo>
                    <a:lnTo>
                      <a:pt x="1112" y="433"/>
                    </a:lnTo>
                    <a:lnTo>
                      <a:pt x="1112" y="424"/>
                    </a:lnTo>
                    <a:lnTo>
                      <a:pt x="1112" y="424"/>
                    </a:lnTo>
                    <a:lnTo>
                      <a:pt x="1112" y="415"/>
                    </a:lnTo>
                    <a:lnTo>
                      <a:pt x="1103" y="406"/>
                    </a:lnTo>
                    <a:lnTo>
                      <a:pt x="1103" y="406"/>
                    </a:lnTo>
                    <a:lnTo>
                      <a:pt x="1094" y="406"/>
                    </a:lnTo>
                    <a:lnTo>
                      <a:pt x="1085" y="406"/>
                    </a:lnTo>
                    <a:lnTo>
                      <a:pt x="1085" y="406"/>
                    </a:lnTo>
                    <a:lnTo>
                      <a:pt x="1041" y="389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997" y="353"/>
                    </a:lnTo>
                    <a:lnTo>
                      <a:pt x="997" y="353"/>
                    </a:lnTo>
                    <a:lnTo>
                      <a:pt x="997" y="344"/>
                    </a:lnTo>
                    <a:lnTo>
                      <a:pt x="997" y="344"/>
                    </a:lnTo>
                    <a:lnTo>
                      <a:pt x="997" y="336"/>
                    </a:lnTo>
                    <a:lnTo>
                      <a:pt x="997" y="336"/>
                    </a:lnTo>
                    <a:lnTo>
                      <a:pt x="988" y="327"/>
                    </a:lnTo>
                    <a:lnTo>
                      <a:pt x="988" y="318"/>
                    </a:lnTo>
                    <a:lnTo>
                      <a:pt x="988" y="318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53" y="274"/>
                    </a:lnTo>
                    <a:lnTo>
                      <a:pt x="935" y="256"/>
                    </a:lnTo>
                    <a:lnTo>
                      <a:pt x="926" y="239"/>
                    </a:lnTo>
                    <a:lnTo>
                      <a:pt x="926" y="239"/>
                    </a:lnTo>
                    <a:lnTo>
                      <a:pt x="909" y="203"/>
                    </a:lnTo>
                    <a:lnTo>
                      <a:pt x="882" y="186"/>
                    </a:lnTo>
                    <a:lnTo>
                      <a:pt x="847" y="177"/>
                    </a:lnTo>
                    <a:lnTo>
                      <a:pt x="829" y="177"/>
                    </a:lnTo>
                    <a:lnTo>
                      <a:pt x="829" y="177"/>
                    </a:lnTo>
                    <a:lnTo>
                      <a:pt x="821" y="177"/>
                    </a:lnTo>
                    <a:lnTo>
                      <a:pt x="812" y="186"/>
                    </a:lnTo>
                    <a:lnTo>
                      <a:pt x="812" y="186"/>
                    </a:lnTo>
                    <a:lnTo>
                      <a:pt x="803" y="186"/>
                    </a:lnTo>
                    <a:lnTo>
                      <a:pt x="803" y="186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76" y="221"/>
                    </a:lnTo>
                    <a:lnTo>
                      <a:pt x="776" y="221"/>
                    </a:lnTo>
                    <a:lnTo>
                      <a:pt x="759" y="212"/>
                    </a:lnTo>
                    <a:lnTo>
                      <a:pt x="759" y="212"/>
                    </a:lnTo>
                    <a:lnTo>
                      <a:pt x="741" y="203"/>
                    </a:lnTo>
                    <a:lnTo>
                      <a:pt x="741" y="203"/>
                    </a:lnTo>
                    <a:lnTo>
                      <a:pt x="724" y="194"/>
                    </a:lnTo>
                    <a:lnTo>
                      <a:pt x="724" y="194"/>
                    </a:lnTo>
                    <a:lnTo>
                      <a:pt x="715" y="194"/>
                    </a:lnTo>
                    <a:lnTo>
                      <a:pt x="715" y="194"/>
                    </a:lnTo>
                    <a:lnTo>
                      <a:pt x="706" y="177"/>
                    </a:lnTo>
                    <a:lnTo>
                      <a:pt x="706" y="159"/>
                    </a:lnTo>
                    <a:lnTo>
                      <a:pt x="706" y="159"/>
                    </a:lnTo>
                    <a:lnTo>
                      <a:pt x="697" y="150"/>
                    </a:lnTo>
                    <a:lnTo>
                      <a:pt x="688" y="133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35" y="88"/>
                    </a:lnTo>
                    <a:lnTo>
                      <a:pt x="635" y="88"/>
                    </a:lnTo>
                    <a:lnTo>
                      <a:pt x="600" y="62"/>
                    </a:lnTo>
                    <a:lnTo>
                      <a:pt x="600" y="62"/>
                    </a:lnTo>
                    <a:lnTo>
                      <a:pt x="591" y="62"/>
                    </a:lnTo>
                    <a:lnTo>
                      <a:pt x="521" y="62"/>
                    </a:lnTo>
                    <a:lnTo>
                      <a:pt x="521" y="62"/>
                    </a:lnTo>
                    <a:lnTo>
                      <a:pt x="512" y="62"/>
                    </a:lnTo>
                    <a:lnTo>
                      <a:pt x="494" y="88"/>
                    </a:lnTo>
                    <a:lnTo>
                      <a:pt x="335" y="88"/>
                    </a:lnTo>
                    <a:lnTo>
                      <a:pt x="335" y="88"/>
                    </a:lnTo>
                    <a:lnTo>
                      <a:pt x="194" y="36"/>
                    </a:lnTo>
                    <a:lnTo>
                      <a:pt x="194" y="36"/>
                    </a:lnTo>
                    <a:lnTo>
                      <a:pt x="159" y="27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24" y="0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62" y="124"/>
                    </a:lnTo>
                    <a:lnTo>
                      <a:pt x="79" y="177"/>
                    </a:lnTo>
                    <a:lnTo>
                      <a:pt x="79" y="177"/>
                    </a:lnTo>
                    <a:lnTo>
                      <a:pt x="79" y="194"/>
                    </a:lnTo>
                    <a:lnTo>
                      <a:pt x="97" y="203"/>
                    </a:lnTo>
                    <a:lnTo>
                      <a:pt x="124" y="221"/>
                    </a:lnTo>
                    <a:lnTo>
                      <a:pt x="124" y="221"/>
                    </a:lnTo>
                    <a:lnTo>
                      <a:pt x="132" y="221"/>
                    </a:lnTo>
                    <a:lnTo>
                      <a:pt x="132" y="221"/>
                    </a:lnTo>
                    <a:lnTo>
                      <a:pt x="150" y="230"/>
                    </a:lnTo>
                    <a:lnTo>
                      <a:pt x="150" y="230"/>
                    </a:lnTo>
                    <a:lnTo>
                      <a:pt x="168" y="247"/>
                    </a:lnTo>
                    <a:lnTo>
                      <a:pt x="168" y="274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59" y="300"/>
                    </a:lnTo>
                    <a:lnTo>
                      <a:pt x="159" y="300"/>
                    </a:lnTo>
                    <a:lnTo>
                      <a:pt x="141" y="300"/>
                    </a:lnTo>
                    <a:lnTo>
                      <a:pt x="132" y="300"/>
                    </a:lnTo>
                    <a:lnTo>
                      <a:pt x="132" y="300"/>
                    </a:lnTo>
                    <a:lnTo>
                      <a:pt x="132" y="318"/>
                    </a:lnTo>
                    <a:lnTo>
                      <a:pt x="132" y="318"/>
                    </a:lnTo>
                    <a:lnTo>
                      <a:pt x="159" y="344"/>
                    </a:lnTo>
                    <a:lnTo>
                      <a:pt x="194" y="353"/>
                    </a:lnTo>
                    <a:lnTo>
                      <a:pt x="203" y="353"/>
                    </a:lnTo>
                    <a:lnTo>
                      <a:pt x="203" y="353"/>
                    </a:lnTo>
                    <a:lnTo>
                      <a:pt x="221" y="362"/>
                    </a:lnTo>
                    <a:lnTo>
                      <a:pt x="247" y="380"/>
                    </a:lnTo>
                    <a:lnTo>
                      <a:pt x="256" y="389"/>
                    </a:lnTo>
                    <a:lnTo>
                      <a:pt x="256" y="389"/>
                    </a:lnTo>
                    <a:lnTo>
                      <a:pt x="274" y="415"/>
                    </a:lnTo>
                    <a:lnTo>
                      <a:pt x="282" y="442"/>
                    </a:lnTo>
                    <a:lnTo>
                      <a:pt x="282" y="442"/>
                    </a:lnTo>
                    <a:lnTo>
                      <a:pt x="274" y="450"/>
                    </a:lnTo>
                    <a:lnTo>
                      <a:pt x="274" y="450"/>
                    </a:lnTo>
                    <a:lnTo>
                      <a:pt x="265" y="459"/>
                    </a:lnTo>
                    <a:lnTo>
                      <a:pt x="265" y="459"/>
                    </a:lnTo>
                    <a:lnTo>
                      <a:pt x="274" y="477"/>
                    </a:lnTo>
                    <a:lnTo>
                      <a:pt x="274" y="477"/>
                    </a:lnTo>
                    <a:lnTo>
                      <a:pt x="291" y="486"/>
                    </a:lnTo>
                    <a:lnTo>
                      <a:pt x="291" y="486"/>
                    </a:lnTo>
                    <a:lnTo>
                      <a:pt x="318" y="503"/>
                    </a:lnTo>
                    <a:lnTo>
                      <a:pt x="318" y="503"/>
                    </a:lnTo>
                    <a:lnTo>
                      <a:pt x="318" y="512"/>
                    </a:lnTo>
                    <a:lnTo>
                      <a:pt x="335" y="521"/>
                    </a:lnTo>
                    <a:lnTo>
                      <a:pt x="335" y="521"/>
                    </a:lnTo>
                    <a:lnTo>
                      <a:pt x="362" y="539"/>
                    </a:lnTo>
                    <a:lnTo>
                      <a:pt x="379" y="556"/>
                    </a:lnTo>
                    <a:lnTo>
                      <a:pt x="397" y="583"/>
                    </a:lnTo>
                    <a:lnTo>
                      <a:pt x="397" y="583"/>
                    </a:lnTo>
                    <a:lnTo>
                      <a:pt x="397" y="592"/>
                    </a:lnTo>
                    <a:lnTo>
                      <a:pt x="397" y="592"/>
                    </a:lnTo>
                    <a:lnTo>
                      <a:pt x="415" y="592"/>
                    </a:lnTo>
                    <a:lnTo>
                      <a:pt x="415" y="592"/>
                    </a:lnTo>
                    <a:lnTo>
                      <a:pt x="432" y="574"/>
                    </a:lnTo>
                    <a:lnTo>
                      <a:pt x="432" y="574"/>
                    </a:lnTo>
                    <a:lnTo>
                      <a:pt x="432" y="556"/>
                    </a:lnTo>
                    <a:lnTo>
                      <a:pt x="432" y="548"/>
                    </a:lnTo>
                    <a:lnTo>
                      <a:pt x="432" y="548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21"/>
                    </a:lnTo>
                    <a:lnTo>
                      <a:pt x="424" y="521"/>
                    </a:lnTo>
                    <a:lnTo>
                      <a:pt x="415" y="512"/>
                    </a:lnTo>
                    <a:lnTo>
                      <a:pt x="406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62" y="503"/>
                    </a:lnTo>
                    <a:lnTo>
                      <a:pt x="362" y="503"/>
                    </a:lnTo>
                    <a:lnTo>
                      <a:pt x="362" y="486"/>
                    </a:lnTo>
                    <a:lnTo>
                      <a:pt x="362" y="486"/>
                    </a:lnTo>
                    <a:lnTo>
                      <a:pt x="362" y="468"/>
                    </a:lnTo>
                    <a:lnTo>
                      <a:pt x="353" y="450"/>
                    </a:lnTo>
                    <a:lnTo>
                      <a:pt x="353" y="450"/>
                    </a:lnTo>
                    <a:lnTo>
                      <a:pt x="335" y="415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09" y="353"/>
                    </a:lnTo>
                    <a:lnTo>
                      <a:pt x="282" y="327"/>
                    </a:lnTo>
                    <a:lnTo>
                      <a:pt x="282" y="327"/>
                    </a:lnTo>
                    <a:lnTo>
                      <a:pt x="274" y="318"/>
                    </a:lnTo>
                    <a:lnTo>
                      <a:pt x="256" y="300"/>
                    </a:lnTo>
                    <a:lnTo>
                      <a:pt x="256" y="300"/>
                    </a:lnTo>
                    <a:lnTo>
                      <a:pt x="256" y="292"/>
                    </a:lnTo>
                    <a:lnTo>
                      <a:pt x="256" y="292"/>
                    </a:lnTo>
                    <a:lnTo>
                      <a:pt x="221" y="239"/>
                    </a:lnTo>
                    <a:lnTo>
                      <a:pt x="212" y="230"/>
                    </a:lnTo>
                    <a:lnTo>
                      <a:pt x="212" y="230"/>
                    </a:lnTo>
                    <a:lnTo>
                      <a:pt x="221" y="230"/>
                    </a:lnTo>
                    <a:lnTo>
                      <a:pt x="221" y="230"/>
                    </a:lnTo>
                    <a:lnTo>
                      <a:pt x="221" y="221"/>
                    </a:lnTo>
                    <a:lnTo>
                      <a:pt x="221" y="212"/>
                    </a:lnTo>
                    <a:lnTo>
                      <a:pt x="221" y="212"/>
                    </a:lnTo>
                    <a:lnTo>
                      <a:pt x="221" y="203"/>
                    </a:lnTo>
                    <a:lnTo>
                      <a:pt x="221" y="203"/>
                    </a:lnTo>
                    <a:lnTo>
                      <a:pt x="212" y="203"/>
                    </a:lnTo>
                    <a:lnTo>
                      <a:pt x="194" y="194"/>
                    </a:lnTo>
                    <a:lnTo>
                      <a:pt x="194" y="194"/>
                    </a:lnTo>
                    <a:lnTo>
                      <a:pt x="185" y="194"/>
                    </a:lnTo>
                    <a:lnTo>
                      <a:pt x="185" y="194"/>
                    </a:lnTo>
                    <a:lnTo>
                      <a:pt x="176" y="186"/>
                    </a:lnTo>
                    <a:lnTo>
                      <a:pt x="176" y="186"/>
                    </a:lnTo>
                    <a:lnTo>
                      <a:pt x="150" y="168"/>
                    </a:lnTo>
                    <a:lnTo>
                      <a:pt x="150" y="150"/>
                    </a:lnTo>
                    <a:lnTo>
                      <a:pt x="150" y="150"/>
                    </a:lnTo>
                    <a:lnTo>
                      <a:pt x="141" y="115"/>
                    </a:lnTo>
                    <a:lnTo>
                      <a:pt x="124" y="71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71"/>
                    </a:lnTo>
                    <a:lnTo>
                      <a:pt x="150" y="71"/>
                    </a:lnTo>
                    <a:lnTo>
                      <a:pt x="150" y="71"/>
                    </a:lnTo>
                    <a:lnTo>
                      <a:pt x="159" y="80"/>
                    </a:lnTo>
                    <a:lnTo>
                      <a:pt x="168" y="71"/>
                    </a:lnTo>
                    <a:lnTo>
                      <a:pt x="168" y="71"/>
                    </a:lnTo>
                    <a:lnTo>
                      <a:pt x="176" y="71"/>
                    </a:lnTo>
                    <a:lnTo>
                      <a:pt x="176" y="71"/>
                    </a:lnTo>
                    <a:lnTo>
                      <a:pt x="194" y="80"/>
                    </a:lnTo>
                    <a:lnTo>
                      <a:pt x="194" y="80"/>
                    </a:lnTo>
                    <a:lnTo>
                      <a:pt x="203" y="97"/>
                    </a:lnTo>
                    <a:lnTo>
                      <a:pt x="203" y="97"/>
                    </a:lnTo>
                    <a:lnTo>
                      <a:pt x="221" y="88"/>
                    </a:lnTo>
                    <a:lnTo>
                      <a:pt x="221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97"/>
                    </a:lnTo>
                    <a:lnTo>
                      <a:pt x="229" y="97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124"/>
                    </a:lnTo>
                    <a:lnTo>
                      <a:pt x="238" y="159"/>
                    </a:lnTo>
                    <a:lnTo>
                      <a:pt x="238" y="177"/>
                    </a:lnTo>
                    <a:lnTo>
                      <a:pt x="238" y="177"/>
                    </a:lnTo>
                    <a:lnTo>
                      <a:pt x="256" y="194"/>
                    </a:lnTo>
                    <a:lnTo>
                      <a:pt x="256" y="194"/>
                    </a:lnTo>
                    <a:lnTo>
                      <a:pt x="247" y="203"/>
                    </a:lnTo>
                    <a:lnTo>
                      <a:pt x="247" y="230"/>
                    </a:lnTo>
                    <a:lnTo>
                      <a:pt x="247" y="230"/>
                    </a:lnTo>
                    <a:lnTo>
                      <a:pt x="256" y="239"/>
                    </a:lnTo>
                    <a:lnTo>
                      <a:pt x="256" y="247"/>
                    </a:lnTo>
                    <a:lnTo>
                      <a:pt x="265" y="247"/>
                    </a:lnTo>
                    <a:lnTo>
                      <a:pt x="274" y="239"/>
                    </a:lnTo>
                    <a:lnTo>
                      <a:pt x="274" y="239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09" y="274"/>
                    </a:lnTo>
                    <a:lnTo>
                      <a:pt x="309" y="274"/>
                    </a:lnTo>
                    <a:lnTo>
                      <a:pt x="326" y="283"/>
                    </a:lnTo>
                    <a:lnTo>
                      <a:pt x="344" y="292"/>
                    </a:lnTo>
                    <a:lnTo>
                      <a:pt x="344" y="292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327"/>
                    </a:lnTo>
                    <a:lnTo>
                      <a:pt x="371" y="336"/>
                    </a:lnTo>
                    <a:lnTo>
                      <a:pt x="388" y="336"/>
                    </a:lnTo>
                    <a:lnTo>
                      <a:pt x="388" y="336"/>
                    </a:lnTo>
                    <a:lnTo>
                      <a:pt x="415" y="353"/>
                    </a:lnTo>
                    <a:lnTo>
                      <a:pt x="424" y="362"/>
                    </a:lnTo>
                    <a:lnTo>
                      <a:pt x="424" y="362"/>
                    </a:lnTo>
                    <a:lnTo>
                      <a:pt x="432" y="371"/>
                    </a:lnTo>
                    <a:lnTo>
                      <a:pt x="432" y="371"/>
                    </a:lnTo>
                    <a:lnTo>
                      <a:pt x="441" y="371"/>
                    </a:lnTo>
                    <a:lnTo>
                      <a:pt x="441" y="371"/>
                    </a:lnTo>
                    <a:lnTo>
                      <a:pt x="432" y="389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415"/>
                    </a:lnTo>
                    <a:lnTo>
                      <a:pt x="432" y="415"/>
                    </a:lnTo>
                    <a:lnTo>
                      <a:pt x="441" y="424"/>
                    </a:lnTo>
                    <a:lnTo>
                      <a:pt x="468" y="442"/>
                    </a:lnTo>
                    <a:lnTo>
                      <a:pt x="468" y="442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512" y="486"/>
                    </a:lnTo>
                    <a:lnTo>
                      <a:pt x="512" y="486"/>
                    </a:lnTo>
                    <a:lnTo>
                      <a:pt x="635" y="608"/>
                    </a:lnTo>
                    <a:lnTo>
                      <a:pt x="635" y="608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70"/>
                    </a:lnTo>
                    <a:lnTo>
                      <a:pt x="662" y="670"/>
                    </a:lnTo>
                    <a:lnTo>
                      <a:pt x="662" y="679"/>
                    </a:lnTo>
                    <a:lnTo>
                      <a:pt x="662" y="679"/>
                    </a:lnTo>
                    <a:lnTo>
                      <a:pt x="662" y="688"/>
                    </a:lnTo>
                    <a:lnTo>
                      <a:pt x="662" y="688"/>
                    </a:lnTo>
                    <a:lnTo>
                      <a:pt x="653" y="697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53" y="714"/>
                    </a:lnTo>
                    <a:lnTo>
                      <a:pt x="644" y="732"/>
                    </a:lnTo>
                    <a:lnTo>
                      <a:pt x="644" y="732"/>
                    </a:lnTo>
                    <a:lnTo>
                      <a:pt x="662" y="767"/>
                    </a:lnTo>
                    <a:lnTo>
                      <a:pt x="671" y="785"/>
                    </a:lnTo>
                    <a:lnTo>
                      <a:pt x="697" y="803"/>
                    </a:lnTo>
                    <a:lnTo>
                      <a:pt x="697" y="803"/>
                    </a:lnTo>
                    <a:lnTo>
                      <a:pt x="706" y="803"/>
                    </a:lnTo>
                    <a:lnTo>
                      <a:pt x="724" y="811"/>
                    </a:lnTo>
                    <a:lnTo>
                      <a:pt x="750" y="838"/>
                    </a:lnTo>
                    <a:lnTo>
                      <a:pt x="750" y="838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94" y="864"/>
                    </a:lnTo>
                    <a:lnTo>
                      <a:pt x="821" y="864"/>
                    </a:lnTo>
                    <a:lnTo>
                      <a:pt x="821" y="864"/>
                    </a:lnTo>
                    <a:lnTo>
                      <a:pt x="838" y="873"/>
                    </a:lnTo>
                    <a:lnTo>
                      <a:pt x="838" y="873"/>
                    </a:lnTo>
                    <a:lnTo>
                      <a:pt x="856" y="873"/>
                    </a:lnTo>
                    <a:lnTo>
                      <a:pt x="856" y="873"/>
                    </a:lnTo>
                    <a:lnTo>
                      <a:pt x="900" y="900"/>
                    </a:lnTo>
                    <a:lnTo>
                      <a:pt x="900" y="900"/>
                    </a:lnTo>
                    <a:lnTo>
                      <a:pt x="918" y="908"/>
                    </a:lnTo>
                    <a:lnTo>
                      <a:pt x="918" y="908"/>
                    </a:lnTo>
                    <a:lnTo>
                      <a:pt x="944" y="917"/>
                    </a:lnTo>
                    <a:lnTo>
                      <a:pt x="971" y="926"/>
                    </a:lnTo>
                    <a:lnTo>
                      <a:pt x="971" y="926"/>
                    </a:lnTo>
                    <a:lnTo>
                      <a:pt x="1041" y="953"/>
                    </a:lnTo>
                    <a:lnTo>
                      <a:pt x="1094" y="988"/>
                    </a:lnTo>
                    <a:lnTo>
                      <a:pt x="1094" y="988"/>
                    </a:lnTo>
                    <a:lnTo>
                      <a:pt x="1121" y="997"/>
                    </a:lnTo>
                    <a:lnTo>
                      <a:pt x="1147" y="997"/>
                    </a:lnTo>
                    <a:lnTo>
                      <a:pt x="1209" y="979"/>
                    </a:lnTo>
                    <a:lnTo>
                      <a:pt x="1209" y="979"/>
                    </a:lnTo>
                    <a:lnTo>
                      <a:pt x="1244" y="970"/>
                    </a:lnTo>
                    <a:lnTo>
                      <a:pt x="1244" y="970"/>
                    </a:lnTo>
                    <a:lnTo>
                      <a:pt x="1271" y="979"/>
                    </a:lnTo>
                    <a:lnTo>
                      <a:pt x="1288" y="979"/>
                    </a:lnTo>
                    <a:lnTo>
                      <a:pt x="1288" y="979"/>
                    </a:lnTo>
                    <a:lnTo>
                      <a:pt x="1297" y="988"/>
                    </a:lnTo>
                    <a:lnTo>
                      <a:pt x="1297" y="988"/>
                    </a:lnTo>
                    <a:lnTo>
                      <a:pt x="1315" y="988"/>
                    </a:lnTo>
                    <a:lnTo>
                      <a:pt x="1315" y="988"/>
                    </a:lnTo>
                    <a:lnTo>
                      <a:pt x="1332" y="1006"/>
                    </a:lnTo>
                    <a:lnTo>
                      <a:pt x="1350" y="1023"/>
                    </a:lnTo>
                    <a:lnTo>
                      <a:pt x="1350" y="1023"/>
                    </a:lnTo>
                    <a:lnTo>
                      <a:pt x="1350" y="1041"/>
                    </a:lnTo>
                    <a:lnTo>
                      <a:pt x="1359" y="1050"/>
                    </a:lnTo>
                    <a:lnTo>
                      <a:pt x="1368" y="1059"/>
                    </a:lnTo>
                    <a:lnTo>
                      <a:pt x="1368" y="1059"/>
                    </a:lnTo>
                    <a:lnTo>
                      <a:pt x="1376" y="1067"/>
                    </a:lnTo>
                    <a:lnTo>
                      <a:pt x="1376" y="1067"/>
                    </a:lnTo>
                    <a:lnTo>
                      <a:pt x="1394" y="1076"/>
                    </a:lnTo>
                    <a:lnTo>
                      <a:pt x="1394" y="1076"/>
                    </a:lnTo>
                    <a:lnTo>
                      <a:pt x="1421" y="1103"/>
                    </a:lnTo>
                    <a:lnTo>
                      <a:pt x="1421" y="1103"/>
                    </a:lnTo>
                    <a:lnTo>
                      <a:pt x="1438" y="1112"/>
                    </a:lnTo>
                    <a:lnTo>
                      <a:pt x="1465" y="1112"/>
                    </a:lnTo>
                    <a:lnTo>
                      <a:pt x="1482" y="1112"/>
                    </a:lnTo>
                    <a:lnTo>
                      <a:pt x="1482" y="1112"/>
                    </a:lnTo>
                    <a:lnTo>
                      <a:pt x="1500" y="1112"/>
                    </a:lnTo>
                    <a:lnTo>
                      <a:pt x="1500" y="1112"/>
                    </a:lnTo>
                    <a:lnTo>
                      <a:pt x="1509" y="1120"/>
                    </a:lnTo>
                    <a:lnTo>
                      <a:pt x="1509" y="1120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26" y="1112"/>
                    </a:lnTo>
                    <a:lnTo>
                      <a:pt x="1526" y="1112"/>
                    </a:lnTo>
                    <a:lnTo>
                      <a:pt x="1579" y="1129"/>
                    </a:lnTo>
                    <a:lnTo>
                      <a:pt x="1615" y="1138"/>
                    </a:lnTo>
                    <a:lnTo>
                      <a:pt x="1615" y="1138"/>
                    </a:lnTo>
                    <a:lnTo>
                      <a:pt x="1632" y="1138"/>
                    </a:lnTo>
                    <a:lnTo>
                      <a:pt x="1632" y="1138"/>
                    </a:lnTo>
                    <a:lnTo>
                      <a:pt x="1641" y="1120"/>
                    </a:lnTo>
                    <a:lnTo>
                      <a:pt x="1641" y="1120"/>
                    </a:lnTo>
                    <a:lnTo>
                      <a:pt x="1650" y="1129"/>
                    </a:lnTo>
                    <a:lnTo>
                      <a:pt x="1650" y="1129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47"/>
                    </a:lnTo>
                    <a:lnTo>
                      <a:pt x="1659" y="1147"/>
                    </a:lnTo>
                    <a:lnTo>
                      <a:pt x="1659" y="1156"/>
                    </a:lnTo>
                    <a:lnTo>
                      <a:pt x="1659" y="1156"/>
                    </a:lnTo>
                    <a:lnTo>
                      <a:pt x="1659" y="1164"/>
                    </a:lnTo>
                    <a:lnTo>
                      <a:pt x="1668" y="1173"/>
                    </a:lnTo>
                    <a:lnTo>
                      <a:pt x="1668" y="1173"/>
                    </a:lnTo>
                    <a:lnTo>
                      <a:pt x="1685" y="1191"/>
                    </a:lnTo>
                    <a:lnTo>
                      <a:pt x="1685" y="1191"/>
                    </a:lnTo>
                    <a:lnTo>
                      <a:pt x="1703" y="1209"/>
                    </a:lnTo>
                    <a:lnTo>
                      <a:pt x="1703" y="1209"/>
                    </a:lnTo>
                    <a:lnTo>
                      <a:pt x="1738" y="1235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62"/>
                    </a:lnTo>
                    <a:lnTo>
                      <a:pt x="1756" y="1262"/>
                    </a:lnTo>
                    <a:lnTo>
                      <a:pt x="1747" y="1270"/>
                    </a:lnTo>
                    <a:lnTo>
                      <a:pt x="1747" y="1270"/>
                    </a:lnTo>
                    <a:lnTo>
                      <a:pt x="1747" y="1279"/>
                    </a:lnTo>
                    <a:lnTo>
                      <a:pt x="1738" y="1297"/>
                    </a:lnTo>
                    <a:lnTo>
                      <a:pt x="1738" y="1297"/>
                    </a:lnTo>
                    <a:lnTo>
                      <a:pt x="1747" y="1315"/>
                    </a:lnTo>
                    <a:lnTo>
                      <a:pt x="1765" y="1323"/>
                    </a:lnTo>
                    <a:lnTo>
                      <a:pt x="1765" y="1323"/>
                    </a:lnTo>
                    <a:lnTo>
                      <a:pt x="1765" y="1332"/>
                    </a:lnTo>
                    <a:lnTo>
                      <a:pt x="1782" y="1332"/>
                    </a:lnTo>
                    <a:lnTo>
                      <a:pt x="1782" y="1332"/>
                    </a:lnTo>
                    <a:lnTo>
                      <a:pt x="1791" y="1323"/>
                    </a:lnTo>
                    <a:lnTo>
                      <a:pt x="1791" y="1323"/>
                    </a:lnTo>
                    <a:lnTo>
                      <a:pt x="1800" y="1323"/>
                    </a:lnTo>
                    <a:lnTo>
                      <a:pt x="1800" y="1323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41"/>
                    </a:lnTo>
                    <a:lnTo>
                      <a:pt x="1818" y="1341"/>
                    </a:lnTo>
                    <a:lnTo>
                      <a:pt x="1818" y="1341"/>
                    </a:lnTo>
                    <a:lnTo>
                      <a:pt x="1835" y="1350"/>
                    </a:lnTo>
                    <a:lnTo>
                      <a:pt x="1853" y="1350"/>
                    </a:lnTo>
                    <a:lnTo>
                      <a:pt x="1853" y="1350"/>
                    </a:lnTo>
                    <a:lnTo>
                      <a:pt x="1853" y="1359"/>
                    </a:lnTo>
                    <a:lnTo>
                      <a:pt x="1853" y="1376"/>
                    </a:lnTo>
                    <a:lnTo>
                      <a:pt x="1853" y="1376"/>
                    </a:lnTo>
                    <a:lnTo>
                      <a:pt x="1862" y="1385"/>
                    </a:lnTo>
                    <a:lnTo>
                      <a:pt x="1871" y="1394"/>
                    </a:lnTo>
                    <a:lnTo>
                      <a:pt x="1871" y="1394"/>
                    </a:lnTo>
                    <a:lnTo>
                      <a:pt x="1879" y="1403"/>
                    </a:lnTo>
                    <a:lnTo>
                      <a:pt x="1897" y="1403"/>
                    </a:lnTo>
                    <a:lnTo>
                      <a:pt x="1897" y="1403"/>
                    </a:lnTo>
                    <a:lnTo>
                      <a:pt x="1906" y="1394"/>
                    </a:lnTo>
                    <a:lnTo>
                      <a:pt x="1906" y="1394"/>
                    </a:lnTo>
                    <a:lnTo>
                      <a:pt x="1915" y="1403"/>
                    </a:lnTo>
                    <a:lnTo>
                      <a:pt x="1915" y="1403"/>
                    </a:lnTo>
                    <a:lnTo>
                      <a:pt x="1950" y="1412"/>
                    </a:lnTo>
                    <a:lnTo>
                      <a:pt x="1976" y="1438"/>
                    </a:lnTo>
                    <a:lnTo>
                      <a:pt x="1976" y="1438"/>
                    </a:lnTo>
                    <a:lnTo>
                      <a:pt x="1994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21" y="1465"/>
                    </a:lnTo>
                    <a:lnTo>
                      <a:pt x="2021" y="1465"/>
                    </a:lnTo>
                    <a:lnTo>
                      <a:pt x="2029" y="1465"/>
                    </a:lnTo>
                    <a:lnTo>
                      <a:pt x="2038" y="1465"/>
                    </a:lnTo>
                    <a:lnTo>
                      <a:pt x="2038" y="1465"/>
                    </a:lnTo>
                    <a:lnTo>
                      <a:pt x="2056" y="1465"/>
                    </a:lnTo>
                    <a:lnTo>
                      <a:pt x="2065" y="1456"/>
                    </a:lnTo>
                    <a:lnTo>
                      <a:pt x="2065" y="1447"/>
                    </a:lnTo>
                    <a:lnTo>
                      <a:pt x="2065" y="1447"/>
                    </a:lnTo>
                    <a:lnTo>
                      <a:pt x="2065" y="1429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65" y="1403"/>
                    </a:lnTo>
                    <a:lnTo>
                      <a:pt x="2065" y="1403"/>
                    </a:lnTo>
                    <a:lnTo>
                      <a:pt x="2082" y="1394"/>
                    </a:lnTo>
                    <a:lnTo>
                      <a:pt x="2082" y="1394"/>
                    </a:lnTo>
                    <a:lnTo>
                      <a:pt x="2082" y="1385"/>
                    </a:lnTo>
                    <a:lnTo>
                      <a:pt x="2082" y="1385"/>
                    </a:lnTo>
                    <a:lnTo>
                      <a:pt x="2091" y="1376"/>
                    </a:lnTo>
                    <a:lnTo>
                      <a:pt x="2091" y="1376"/>
                    </a:lnTo>
                    <a:lnTo>
                      <a:pt x="2118" y="1368"/>
                    </a:lnTo>
                    <a:lnTo>
                      <a:pt x="2144" y="1376"/>
                    </a:lnTo>
                    <a:lnTo>
                      <a:pt x="2144" y="1376"/>
                    </a:lnTo>
                    <a:lnTo>
                      <a:pt x="2153" y="1385"/>
                    </a:lnTo>
                    <a:lnTo>
                      <a:pt x="2162" y="1385"/>
                    </a:lnTo>
                    <a:lnTo>
                      <a:pt x="2162" y="1385"/>
                    </a:lnTo>
                    <a:lnTo>
                      <a:pt x="2153" y="1403"/>
                    </a:lnTo>
                    <a:lnTo>
                      <a:pt x="2153" y="1403"/>
                    </a:lnTo>
                    <a:lnTo>
                      <a:pt x="2153" y="1412"/>
                    </a:lnTo>
                    <a:lnTo>
                      <a:pt x="2153" y="1412"/>
                    </a:lnTo>
                    <a:lnTo>
                      <a:pt x="2153" y="1420"/>
                    </a:lnTo>
                    <a:lnTo>
                      <a:pt x="2171" y="1447"/>
                    </a:lnTo>
                    <a:lnTo>
                      <a:pt x="2171" y="1447"/>
                    </a:lnTo>
                    <a:lnTo>
                      <a:pt x="2171" y="1456"/>
                    </a:lnTo>
                    <a:lnTo>
                      <a:pt x="2171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53" y="1465"/>
                    </a:lnTo>
                    <a:lnTo>
                      <a:pt x="2153" y="1465"/>
                    </a:lnTo>
                    <a:lnTo>
                      <a:pt x="2144" y="1473"/>
                    </a:lnTo>
                    <a:lnTo>
                      <a:pt x="2135" y="1482"/>
                    </a:lnTo>
                    <a:lnTo>
                      <a:pt x="2135" y="1482"/>
                    </a:lnTo>
                    <a:lnTo>
                      <a:pt x="2135" y="1491"/>
                    </a:lnTo>
                    <a:lnTo>
                      <a:pt x="2135" y="1491"/>
                    </a:lnTo>
                    <a:lnTo>
                      <a:pt x="2135" y="1500"/>
                    </a:lnTo>
                    <a:lnTo>
                      <a:pt x="2144" y="1509"/>
                    </a:lnTo>
                    <a:lnTo>
                      <a:pt x="2144" y="1509"/>
                    </a:lnTo>
                    <a:lnTo>
                      <a:pt x="2162" y="1526"/>
                    </a:lnTo>
                    <a:lnTo>
                      <a:pt x="2162" y="1544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71"/>
                    </a:lnTo>
                    <a:lnTo>
                      <a:pt x="2162" y="1579"/>
                    </a:lnTo>
                    <a:lnTo>
                      <a:pt x="2162" y="1579"/>
                    </a:lnTo>
                    <a:lnTo>
                      <a:pt x="2153" y="1579"/>
                    </a:lnTo>
                    <a:lnTo>
                      <a:pt x="2153" y="1579"/>
                    </a:lnTo>
                    <a:lnTo>
                      <a:pt x="2153" y="1606"/>
                    </a:lnTo>
                    <a:lnTo>
                      <a:pt x="2153" y="1632"/>
                    </a:lnTo>
                    <a:lnTo>
                      <a:pt x="2162" y="1668"/>
                    </a:lnTo>
                    <a:lnTo>
                      <a:pt x="2162" y="1668"/>
                    </a:lnTo>
                    <a:lnTo>
                      <a:pt x="2171" y="1668"/>
                    </a:lnTo>
                    <a:lnTo>
                      <a:pt x="2171" y="1668"/>
                    </a:lnTo>
                    <a:lnTo>
                      <a:pt x="2171" y="1676"/>
                    </a:lnTo>
                    <a:lnTo>
                      <a:pt x="2171" y="1694"/>
                    </a:lnTo>
                    <a:lnTo>
                      <a:pt x="2171" y="1694"/>
                    </a:lnTo>
                    <a:lnTo>
                      <a:pt x="2162" y="1694"/>
                    </a:lnTo>
                    <a:lnTo>
                      <a:pt x="2162" y="1694"/>
                    </a:lnTo>
                    <a:lnTo>
                      <a:pt x="2162" y="1703"/>
                    </a:lnTo>
                    <a:lnTo>
                      <a:pt x="2162" y="1703"/>
                    </a:lnTo>
                    <a:lnTo>
                      <a:pt x="2162" y="1712"/>
                    </a:lnTo>
                    <a:lnTo>
                      <a:pt x="2162" y="1712"/>
                    </a:lnTo>
                    <a:lnTo>
                      <a:pt x="2153" y="1712"/>
                    </a:lnTo>
                    <a:lnTo>
                      <a:pt x="2153" y="1712"/>
                    </a:lnTo>
                    <a:lnTo>
                      <a:pt x="2135" y="1738"/>
                    </a:lnTo>
                    <a:lnTo>
                      <a:pt x="2109" y="1747"/>
                    </a:lnTo>
                    <a:lnTo>
                      <a:pt x="2109" y="1747"/>
                    </a:lnTo>
                    <a:lnTo>
                      <a:pt x="2100" y="1756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73" y="1791"/>
                    </a:lnTo>
                    <a:lnTo>
                      <a:pt x="2073" y="1800"/>
                    </a:lnTo>
                    <a:lnTo>
                      <a:pt x="2073" y="1800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65" y="1818"/>
                    </a:lnTo>
                    <a:lnTo>
                      <a:pt x="2065" y="1818"/>
                    </a:lnTo>
                    <a:lnTo>
                      <a:pt x="2038" y="1835"/>
                    </a:lnTo>
                    <a:lnTo>
                      <a:pt x="2038" y="1835"/>
                    </a:lnTo>
                    <a:lnTo>
                      <a:pt x="2021" y="1835"/>
                    </a:lnTo>
                    <a:lnTo>
                      <a:pt x="2021" y="1844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88"/>
                    </a:lnTo>
                    <a:lnTo>
                      <a:pt x="2012" y="1888"/>
                    </a:lnTo>
                    <a:lnTo>
                      <a:pt x="2003" y="1888"/>
                    </a:lnTo>
                    <a:lnTo>
                      <a:pt x="1985" y="1906"/>
                    </a:lnTo>
                    <a:lnTo>
                      <a:pt x="1985" y="1906"/>
                    </a:lnTo>
                    <a:lnTo>
                      <a:pt x="1985" y="1915"/>
                    </a:lnTo>
                    <a:lnTo>
                      <a:pt x="1985" y="1924"/>
                    </a:lnTo>
                    <a:lnTo>
                      <a:pt x="1985" y="1924"/>
                    </a:lnTo>
                    <a:lnTo>
                      <a:pt x="1976" y="1932"/>
                    </a:lnTo>
                    <a:lnTo>
                      <a:pt x="1976" y="1932"/>
                    </a:lnTo>
                    <a:lnTo>
                      <a:pt x="1959" y="1941"/>
                    </a:lnTo>
                    <a:lnTo>
                      <a:pt x="1959" y="1959"/>
                    </a:lnTo>
                    <a:lnTo>
                      <a:pt x="1959" y="1959"/>
                    </a:lnTo>
                    <a:lnTo>
                      <a:pt x="1959" y="1968"/>
                    </a:lnTo>
                    <a:lnTo>
                      <a:pt x="1959" y="1977"/>
                    </a:lnTo>
                    <a:lnTo>
                      <a:pt x="1959" y="1977"/>
                    </a:lnTo>
                    <a:lnTo>
                      <a:pt x="1968" y="1994"/>
                    </a:lnTo>
                    <a:lnTo>
                      <a:pt x="1968" y="1994"/>
                    </a:lnTo>
                    <a:lnTo>
                      <a:pt x="1959" y="2003"/>
                    </a:lnTo>
                    <a:lnTo>
                      <a:pt x="1959" y="2003"/>
                    </a:lnTo>
                    <a:lnTo>
                      <a:pt x="1959" y="2021"/>
                    </a:lnTo>
                    <a:lnTo>
                      <a:pt x="1959" y="2021"/>
                    </a:lnTo>
                    <a:lnTo>
                      <a:pt x="1976" y="2030"/>
                    </a:lnTo>
                    <a:lnTo>
                      <a:pt x="1976" y="2030"/>
                    </a:lnTo>
                    <a:lnTo>
                      <a:pt x="1985" y="2030"/>
                    </a:lnTo>
                    <a:lnTo>
                      <a:pt x="1985" y="2030"/>
                    </a:lnTo>
                    <a:lnTo>
                      <a:pt x="1985" y="2038"/>
                    </a:lnTo>
                    <a:lnTo>
                      <a:pt x="1994" y="2038"/>
                    </a:lnTo>
                    <a:lnTo>
                      <a:pt x="1994" y="2038"/>
                    </a:lnTo>
                    <a:lnTo>
                      <a:pt x="2003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21" y="2047"/>
                    </a:lnTo>
                    <a:lnTo>
                      <a:pt x="2021" y="2047"/>
                    </a:lnTo>
                    <a:lnTo>
                      <a:pt x="2012" y="2056"/>
                    </a:lnTo>
                    <a:lnTo>
                      <a:pt x="2012" y="2056"/>
                    </a:lnTo>
                    <a:lnTo>
                      <a:pt x="2003" y="2074"/>
                    </a:lnTo>
                    <a:lnTo>
                      <a:pt x="2003" y="2074"/>
                    </a:lnTo>
                    <a:lnTo>
                      <a:pt x="1994" y="2083"/>
                    </a:lnTo>
                    <a:lnTo>
                      <a:pt x="1994" y="2083"/>
                    </a:lnTo>
                    <a:lnTo>
                      <a:pt x="1985" y="2074"/>
                    </a:lnTo>
                    <a:lnTo>
                      <a:pt x="1985" y="2074"/>
                    </a:lnTo>
                    <a:lnTo>
                      <a:pt x="1959" y="2091"/>
                    </a:lnTo>
                    <a:lnTo>
                      <a:pt x="1950" y="2109"/>
                    </a:lnTo>
                    <a:lnTo>
                      <a:pt x="1941" y="2118"/>
                    </a:lnTo>
                    <a:lnTo>
                      <a:pt x="1941" y="2118"/>
                    </a:lnTo>
                    <a:lnTo>
                      <a:pt x="1941" y="2136"/>
                    </a:lnTo>
                    <a:lnTo>
                      <a:pt x="1941" y="2153"/>
                    </a:lnTo>
                    <a:lnTo>
                      <a:pt x="1959" y="2180"/>
                    </a:lnTo>
                    <a:lnTo>
                      <a:pt x="1959" y="2180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41" y="2206"/>
                    </a:lnTo>
                    <a:lnTo>
                      <a:pt x="1941" y="2206"/>
                    </a:lnTo>
                    <a:lnTo>
                      <a:pt x="1950" y="2224"/>
                    </a:lnTo>
                    <a:lnTo>
                      <a:pt x="1950" y="2224"/>
                    </a:lnTo>
                    <a:lnTo>
                      <a:pt x="1985" y="2250"/>
                    </a:lnTo>
                    <a:lnTo>
                      <a:pt x="1985" y="2250"/>
                    </a:lnTo>
                    <a:lnTo>
                      <a:pt x="1994" y="2259"/>
                    </a:lnTo>
                    <a:lnTo>
                      <a:pt x="1994" y="2259"/>
                    </a:lnTo>
                    <a:lnTo>
                      <a:pt x="2003" y="2268"/>
                    </a:lnTo>
                    <a:lnTo>
                      <a:pt x="2003" y="2268"/>
                    </a:lnTo>
                    <a:lnTo>
                      <a:pt x="2021" y="2277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47" y="2321"/>
                    </a:lnTo>
                    <a:lnTo>
                      <a:pt x="2047" y="2321"/>
                    </a:lnTo>
                    <a:lnTo>
                      <a:pt x="2065" y="2339"/>
                    </a:lnTo>
                    <a:lnTo>
                      <a:pt x="2065" y="2339"/>
                    </a:lnTo>
                    <a:lnTo>
                      <a:pt x="2073" y="2356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100" y="2418"/>
                    </a:lnTo>
                    <a:lnTo>
                      <a:pt x="2100" y="2418"/>
                    </a:lnTo>
                    <a:lnTo>
                      <a:pt x="2144" y="2506"/>
                    </a:lnTo>
                    <a:lnTo>
                      <a:pt x="2188" y="2577"/>
                    </a:lnTo>
                    <a:lnTo>
                      <a:pt x="2188" y="2577"/>
                    </a:lnTo>
                    <a:lnTo>
                      <a:pt x="2215" y="2621"/>
                    </a:lnTo>
                    <a:lnTo>
                      <a:pt x="2223" y="2639"/>
                    </a:lnTo>
                    <a:lnTo>
                      <a:pt x="2223" y="2648"/>
                    </a:lnTo>
                    <a:lnTo>
                      <a:pt x="2223" y="2648"/>
                    </a:lnTo>
                    <a:lnTo>
                      <a:pt x="2215" y="2648"/>
                    </a:lnTo>
                    <a:lnTo>
                      <a:pt x="2215" y="2648"/>
                    </a:lnTo>
                    <a:lnTo>
                      <a:pt x="2223" y="2674"/>
                    </a:lnTo>
                    <a:lnTo>
                      <a:pt x="2241" y="2700"/>
                    </a:lnTo>
                    <a:lnTo>
                      <a:pt x="2241" y="2700"/>
                    </a:lnTo>
                    <a:lnTo>
                      <a:pt x="2250" y="2700"/>
                    </a:lnTo>
                    <a:lnTo>
                      <a:pt x="2250" y="2700"/>
                    </a:lnTo>
                    <a:lnTo>
                      <a:pt x="2259" y="2709"/>
                    </a:lnTo>
                    <a:lnTo>
                      <a:pt x="2259" y="2709"/>
                    </a:lnTo>
                    <a:lnTo>
                      <a:pt x="2268" y="2718"/>
                    </a:lnTo>
                    <a:lnTo>
                      <a:pt x="2268" y="2718"/>
                    </a:lnTo>
                    <a:lnTo>
                      <a:pt x="2276" y="2727"/>
                    </a:lnTo>
                    <a:lnTo>
                      <a:pt x="2276" y="2727"/>
                    </a:lnTo>
                    <a:lnTo>
                      <a:pt x="2338" y="2762"/>
                    </a:lnTo>
                    <a:lnTo>
                      <a:pt x="2338" y="2762"/>
                    </a:lnTo>
                    <a:lnTo>
                      <a:pt x="2418" y="2806"/>
                    </a:lnTo>
                    <a:lnTo>
                      <a:pt x="2471" y="2833"/>
                    </a:lnTo>
                    <a:lnTo>
                      <a:pt x="2488" y="2851"/>
                    </a:lnTo>
                    <a:lnTo>
                      <a:pt x="2497" y="2859"/>
                    </a:lnTo>
                    <a:lnTo>
                      <a:pt x="2497" y="2859"/>
                    </a:lnTo>
                    <a:lnTo>
                      <a:pt x="2515" y="2877"/>
                    </a:lnTo>
                    <a:lnTo>
                      <a:pt x="2550" y="2895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68" y="2912"/>
                    </a:lnTo>
                    <a:lnTo>
                      <a:pt x="2568" y="2912"/>
                    </a:lnTo>
                    <a:lnTo>
                      <a:pt x="2559" y="2912"/>
                    </a:lnTo>
                    <a:lnTo>
                      <a:pt x="2559" y="2956"/>
                    </a:lnTo>
                    <a:lnTo>
                      <a:pt x="2559" y="2956"/>
                    </a:lnTo>
                    <a:lnTo>
                      <a:pt x="2568" y="2956"/>
                    </a:lnTo>
                    <a:lnTo>
                      <a:pt x="2568" y="2956"/>
                    </a:lnTo>
                    <a:lnTo>
                      <a:pt x="2576" y="3027"/>
                    </a:lnTo>
                    <a:lnTo>
                      <a:pt x="2576" y="3062"/>
                    </a:lnTo>
                    <a:lnTo>
                      <a:pt x="2568" y="3098"/>
                    </a:lnTo>
                    <a:lnTo>
                      <a:pt x="2568" y="3098"/>
                    </a:lnTo>
                    <a:lnTo>
                      <a:pt x="2550" y="3160"/>
                    </a:lnTo>
                    <a:lnTo>
                      <a:pt x="2550" y="3160"/>
                    </a:lnTo>
                    <a:lnTo>
                      <a:pt x="2550" y="3177"/>
                    </a:lnTo>
                    <a:lnTo>
                      <a:pt x="2550" y="3177"/>
                    </a:lnTo>
                    <a:lnTo>
                      <a:pt x="2541" y="3186"/>
                    </a:lnTo>
                    <a:lnTo>
                      <a:pt x="2541" y="3186"/>
                    </a:lnTo>
                    <a:lnTo>
                      <a:pt x="2550" y="3204"/>
                    </a:lnTo>
                    <a:lnTo>
                      <a:pt x="2550" y="3204"/>
                    </a:lnTo>
                    <a:lnTo>
                      <a:pt x="2559" y="3212"/>
                    </a:lnTo>
                    <a:lnTo>
                      <a:pt x="2559" y="3212"/>
                    </a:lnTo>
                    <a:lnTo>
                      <a:pt x="2550" y="3230"/>
                    </a:lnTo>
                    <a:lnTo>
                      <a:pt x="2550" y="3257"/>
                    </a:lnTo>
                    <a:lnTo>
                      <a:pt x="2550" y="3283"/>
                    </a:lnTo>
                    <a:lnTo>
                      <a:pt x="2550" y="3283"/>
                    </a:lnTo>
                    <a:lnTo>
                      <a:pt x="2541" y="3336"/>
                    </a:lnTo>
                    <a:lnTo>
                      <a:pt x="2541" y="3336"/>
                    </a:lnTo>
                    <a:lnTo>
                      <a:pt x="2532" y="3371"/>
                    </a:lnTo>
                    <a:lnTo>
                      <a:pt x="2532" y="3371"/>
                    </a:lnTo>
                    <a:lnTo>
                      <a:pt x="2523" y="3407"/>
                    </a:lnTo>
                    <a:lnTo>
                      <a:pt x="2523" y="3407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06" y="3442"/>
                    </a:lnTo>
                    <a:lnTo>
                      <a:pt x="2506" y="3460"/>
                    </a:lnTo>
                    <a:lnTo>
                      <a:pt x="2506" y="3460"/>
                    </a:lnTo>
                    <a:lnTo>
                      <a:pt x="2497" y="3486"/>
                    </a:lnTo>
                    <a:lnTo>
                      <a:pt x="2479" y="3504"/>
                    </a:lnTo>
                    <a:lnTo>
                      <a:pt x="2479" y="3504"/>
                    </a:lnTo>
                    <a:lnTo>
                      <a:pt x="2479" y="3513"/>
                    </a:lnTo>
                    <a:lnTo>
                      <a:pt x="2479" y="3513"/>
                    </a:lnTo>
                    <a:lnTo>
                      <a:pt x="2479" y="3530"/>
                    </a:lnTo>
                    <a:lnTo>
                      <a:pt x="2479" y="3530"/>
                    </a:lnTo>
                    <a:lnTo>
                      <a:pt x="2488" y="3539"/>
                    </a:lnTo>
                    <a:lnTo>
                      <a:pt x="2488" y="3539"/>
                    </a:lnTo>
                    <a:lnTo>
                      <a:pt x="2488" y="3548"/>
                    </a:lnTo>
                    <a:lnTo>
                      <a:pt x="2488" y="3548"/>
                    </a:lnTo>
                    <a:lnTo>
                      <a:pt x="2497" y="3566"/>
                    </a:lnTo>
                    <a:lnTo>
                      <a:pt x="2506" y="3574"/>
                    </a:lnTo>
                    <a:lnTo>
                      <a:pt x="2506" y="3574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79" y="3610"/>
                    </a:lnTo>
                    <a:lnTo>
                      <a:pt x="2479" y="3636"/>
                    </a:lnTo>
                    <a:lnTo>
                      <a:pt x="2479" y="3636"/>
                    </a:lnTo>
                    <a:lnTo>
                      <a:pt x="2479" y="3707"/>
                    </a:lnTo>
                    <a:lnTo>
                      <a:pt x="2479" y="3707"/>
                    </a:lnTo>
                    <a:lnTo>
                      <a:pt x="2479" y="3733"/>
                    </a:lnTo>
                    <a:lnTo>
                      <a:pt x="2479" y="3751"/>
                    </a:lnTo>
                    <a:lnTo>
                      <a:pt x="2479" y="3751"/>
                    </a:lnTo>
                    <a:lnTo>
                      <a:pt x="2479" y="3760"/>
                    </a:lnTo>
                    <a:lnTo>
                      <a:pt x="2479" y="3760"/>
                    </a:lnTo>
                    <a:lnTo>
                      <a:pt x="2471" y="3769"/>
                    </a:lnTo>
                    <a:lnTo>
                      <a:pt x="2471" y="3769"/>
                    </a:lnTo>
                    <a:lnTo>
                      <a:pt x="2471" y="3786"/>
                    </a:lnTo>
                    <a:lnTo>
                      <a:pt x="2471" y="3786"/>
                    </a:lnTo>
                    <a:lnTo>
                      <a:pt x="2471" y="3795"/>
                    </a:lnTo>
                    <a:lnTo>
                      <a:pt x="2471" y="3795"/>
                    </a:lnTo>
                    <a:lnTo>
                      <a:pt x="2471" y="3804"/>
                    </a:lnTo>
                    <a:lnTo>
                      <a:pt x="2462" y="3813"/>
                    </a:lnTo>
                    <a:lnTo>
                      <a:pt x="2462" y="3813"/>
                    </a:lnTo>
                    <a:lnTo>
                      <a:pt x="2444" y="3848"/>
                    </a:lnTo>
                    <a:lnTo>
                      <a:pt x="2444" y="3848"/>
                    </a:lnTo>
                    <a:lnTo>
                      <a:pt x="2444" y="3857"/>
                    </a:lnTo>
                    <a:lnTo>
                      <a:pt x="2444" y="3857"/>
                    </a:lnTo>
                    <a:lnTo>
                      <a:pt x="2444" y="3892"/>
                    </a:lnTo>
                    <a:lnTo>
                      <a:pt x="2426" y="3919"/>
                    </a:lnTo>
                    <a:lnTo>
                      <a:pt x="2426" y="3919"/>
                    </a:lnTo>
                    <a:lnTo>
                      <a:pt x="2418" y="3945"/>
                    </a:lnTo>
                    <a:lnTo>
                      <a:pt x="2418" y="3945"/>
                    </a:lnTo>
                    <a:lnTo>
                      <a:pt x="2418" y="3954"/>
                    </a:lnTo>
                    <a:lnTo>
                      <a:pt x="2418" y="3954"/>
                    </a:lnTo>
                    <a:lnTo>
                      <a:pt x="2409" y="3972"/>
                    </a:lnTo>
                    <a:lnTo>
                      <a:pt x="2409" y="3972"/>
                    </a:lnTo>
                    <a:lnTo>
                      <a:pt x="2400" y="3981"/>
                    </a:lnTo>
                    <a:lnTo>
                      <a:pt x="2400" y="3981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391" y="4007"/>
                    </a:lnTo>
                    <a:lnTo>
                      <a:pt x="2382" y="4016"/>
                    </a:lnTo>
                    <a:lnTo>
                      <a:pt x="2382" y="4016"/>
                    </a:lnTo>
                    <a:lnTo>
                      <a:pt x="2373" y="4016"/>
                    </a:lnTo>
                    <a:lnTo>
                      <a:pt x="2365" y="4025"/>
                    </a:lnTo>
                    <a:lnTo>
                      <a:pt x="2365" y="4025"/>
                    </a:lnTo>
                    <a:lnTo>
                      <a:pt x="2365" y="4042"/>
                    </a:lnTo>
                    <a:lnTo>
                      <a:pt x="2373" y="4060"/>
                    </a:lnTo>
                    <a:lnTo>
                      <a:pt x="2373" y="4060"/>
                    </a:lnTo>
                    <a:lnTo>
                      <a:pt x="2373" y="4078"/>
                    </a:lnTo>
                    <a:lnTo>
                      <a:pt x="2373" y="4078"/>
                    </a:lnTo>
                    <a:lnTo>
                      <a:pt x="2373" y="4086"/>
                    </a:lnTo>
                    <a:lnTo>
                      <a:pt x="2373" y="4086"/>
                    </a:lnTo>
                    <a:lnTo>
                      <a:pt x="2373" y="4104"/>
                    </a:lnTo>
                    <a:lnTo>
                      <a:pt x="2382" y="4131"/>
                    </a:lnTo>
                    <a:lnTo>
                      <a:pt x="2382" y="4131"/>
                    </a:lnTo>
                    <a:lnTo>
                      <a:pt x="2391" y="4148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65" y="4228"/>
                    </a:lnTo>
                    <a:lnTo>
                      <a:pt x="2365" y="4228"/>
                    </a:lnTo>
                    <a:lnTo>
                      <a:pt x="2365" y="4245"/>
                    </a:lnTo>
                    <a:lnTo>
                      <a:pt x="2365" y="4245"/>
                    </a:lnTo>
                    <a:lnTo>
                      <a:pt x="2356" y="4245"/>
                    </a:lnTo>
                    <a:lnTo>
                      <a:pt x="2356" y="4245"/>
                    </a:lnTo>
                    <a:lnTo>
                      <a:pt x="2356" y="4272"/>
                    </a:lnTo>
                    <a:lnTo>
                      <a:pt x="2356" y="4289"/>
                    </a:lnTo>
                    <a:lnTo>
                      <a:pt x="2356" y="4289"/>
                    </a:lnTo>
                    <a:lnTo>
                      <a:pt x="2365" y="4307"/>
                    </a:lnTo>
                    <a:lnTo>
                      <a:pt x="2365" y="4307"/>
                    </a:lnTo>
                    <a:lnTo>
                      <a:pt x="2365" y="4316"/>
                    </a:lnTo>
                    <a:lnTo>
                      <a:pt x="2365" y="4316"/>
                    </a:lnTo>
                    <a:lnTo>
                      <a:pt x="2356" y="4316"/>
                    </a:lnTo>
                    <a:lnTo>
                      <a:pt x="2356" y="4316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47" y="4325"/>
                    </a:lnTo>
                    <a:lnTo>
                      <a:pt x="2338" y="4342"/>
                    </a:lnTo>
                    <a:lnTo>
                      <a:pt x="2329" y="4378"/>
                    </a:lnTo>
                    <a:lnTo>
                      <a:pt x="2329" y="4413"/>
                    </a:lnTo>
                    <a:lnTo>
                      <a:pt x="2329" y="4413"/>
                    </a:lnTo>
                    <a:lnTo>
                      <a:pt x="2329" y="4422"/>
                    </a:lnTo>
                    <a:lnTo>
                      <a:pt x="2338" y="4422"/>
                    </a:lnTo>
                    <a:lnTo>
                      <a:pt x="2338" y="4422"/>
                    </a:lnTo>
                    <a:lnTo>
                      <a:pt x="2365" y="4413"/>
                    </a:lnTo>
                    <a:lnTo>
                      <a:pt x="2365" y="4413"/>
                    </a:lnTo>
                    <a:lnTo>
                      <a:pt x="2373" y="4413"/>
                    </a:lnTo>
                    <a:lnTo>
                      <a:pt x="2382" y="4395"/>
                    </a:lnTo>
                    <a:lnTo>
                      <a:pt x="2382" y="4360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91" y="4316"/>
                    </a:lnTo>
                    <a:lnTo>
                      <a:pt x="2400" y="4307"/>
                    </a:lnTo>
                    <a:lnTo>
                      <a:pt x="2400" y="4307"/>
                    </a:lnTo>
                    <a:lnTo>
                      <a:pt x="2400" y="4298"/>
                    </a:lnTo>
                    <a:lnTo>
                      <a:pt x="2400" y="4298"/>
                    </a:lnTo>
                    <a:lnTo>
                      <a:pt x="2409" y="4298"/>
                    </a:lnTo>
                    <a:lnTo>
                      <a:pt x="2409" y="4298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18" y="4325"/>
                    </a:lnTo>
                    <a:lnTo>
                      <a:pt x="2418" y="4325"/>
                    </a:lnTo>
                    <a:lnTo>
                      <a:pt x="2426" y="4325"/>
                    </a:lnTo>
                    <a:lnTo>
                      <a:pt x="2426" y="4325"/>
                    </a:lnTo>
                    <a:lnTo>
                      <a:pt x="2426" y="4334"/>
                    </a:lnTo>
                    <a:lnTo>
                      <a:pt x="2426" y="4334"/>
                    </a:lnTo>
                    <a:lnTo>
                      <a:pt x="2418" y="4342"/>
                    </a:lnTo>
                    <a:lnTo>
                      <a:pt x="2418" y="4342"/>
                    </a:lnTo>
                    <a:lnTo>
                      <a:pt x="2409" y="4351"/>
                    </a:lnTo>
                    <a:lnTo>
                      <a:pt x="2409" y="4369"/>
                    </a:lnTo>
                    <a:lnTo>
                      <a:pt x="2409" y="4369"/>
                    </a:lnTo>
                    <a:lnTo>
                      <a:pt x="2418" y="4369"/>
                    </a:lnTo>
                    <a:lnTo>
                      <a:pt x="2418" y="4369"/>
                    </a:lnTo>
                    <a:lnTo>
                      <a:pt x="2418" y="4387"/>
                    </a:lnTo>
                    <a:lnTo>
                      <a:pt x="2409" y="4387"/>
                    </a:lnTo>
                    <a:lnTo>
                      <a:pt x="2409" y="4387"/>
                    </a:lnTo>
                    <a:lnTo>
                      <a:pt x="2409" y="4395"/>
                    </a:lnTo>
                    <a:lnTo>
                      <a:pt x="2409" y="4395"/>
                    </a:lnTo>
                    <a:lnTo>
                      <a:pt x="2400" y="4413"/>
                    </a:lnTo>
                    <a:lnTo>
                      <a:pt x="2400" y="4431"/>
                    </a:lnTo>
                    <a:lnTo>
                      <a:pt x="2400" y="4431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391" y="4457"/>
                    </a:lnTo>
                    <a:lnTo>
                      <a:pt x="2391" y="4466"/>
                    </a:lnTo>
                    <a:lnTo>
                      <a:pt x="2391" y="4484"/>
                    </a:lnTo>
                    <a:lnTo>
                      <a:pt x="2391" y="4484"/>
                    </a:lnTo>
                    <a:lnTo>
                      <a:pt x="2400" y="4493"/>
                    </a:lnTo>
                    <a:lnTo>
                      <a:pt x="2400" y="4493"/>
                    </a:lnTo>
                    <a:lnTo>
                      <a:pt x="2391" y="4501"/>
                    </a:lnTo>
                    <a:lnTo>
                      <a:pt x="2391" y="4501"/>
                    </a:lnTo>
                    <a:lnTo>
                      <a:pt x="2400" y="4510"/>
                    </a:lnTo>
                    <a:lnTo>
                      <a:pt x="2400" y="4510"/>
                    </a:lnTo>
                    <a:lnTo>
                      <a:pt x="2391" y="4510"/>
                    </a:lnTo>
                    <a:lnTo>
                      <a:pt x="2391" y="4510"/>
                    </a:lnTo>
                    <a:lnTo>
                      <a:pt x="2391" y="4528"/>
                    </a:lnTo>
                    <a:lnTo>
                      <a:pt x="2391" y="4528"/>
                    </a:lnTo>
                    <a:lnTo>
                      <a:pt x="2391" y="4537"/>
                    </a:lnTo>
                    <a:lnTo>
                      <a:pt x="2391" y="4537"/>
                    </a:lnTo>
                    <a:lnTo>
                      <a:pt x="2391" y="4545"/>
                    </a:lnTo>
                    <a:lnTo>
                      <a:pt x="2391" y="4545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82" y="4554"/>
                    </a:lnTo>
                    <a:lnTo>
                      <a:pt x="2365" y="4563"/>
                    </a:lnTo>
                    <a:lnTo>
                      <a:pt x="2365" y="4563"/>
                    </a:lnTo>
                    <a:lnTo>
                      <a:pt x="2365" y="4572"/>
                    </a:lnTo>
                    <a:lnTo>
                      <a:pt x="2365" y="4572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73" y="4590"/>
                    </a:lnTo>
                    <a:lnTo>
                      <a:pt x="2373" y="4590"/>
                    </a:lnTo>
                    <a:lnTo>
                      <a:pt x="2373" y="4598"/>
                    </a:lnTo>
                    <a:lnTo>
                      <a:pt x="2373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56" y="4598"/>
                    </a:lnTo>
                    <a:lnTo>
                      <a:pt x="2356" y="4598"/>
                    </a:lnTo>
                    <a:lnTo>
                      <a:pt x="2347" y="4590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29" y="4572"/>
                    </a:lnTo>
                    <a:lnTo>
                      <a:pt x="2329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03" y="4581"/>
                    </a:lnTo>
                    <a:lnTo>
                      <a:pt x="2303" y="4581"/>
                    </a:lnTo>
                    <a:lnTo>
                      <a:pt x="2285" y="4590"/>
                    </a:lnTo>
                    <a:lnTo>
                      <a:pt x="2285" y="4590"/>
                    </a:lnTo>
                    <a:lnTo>
                      <a:pt x="2285" y="4598"/>
                    </a:lnTo>
                    <a:lnTo>
                      <a:pt x="2285" y="4598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94" y="4616"/>
                    </a:lnTo>
                    <a:lnTo>
                      <a:pt x="2294" y="4616"/>
                    </a:lnTo>
                    <a:lnTo>
                      <a:pt x="2276" y="4616"/>
                    </a:lnTo>
                    <a:lnTo>
                      <a:pt x="2268" y="4634"/>
                    </a:lnTo>
                    <a:lnTo>
                      <a:pt x="2268" y="4634"/>
                    </a:lnTo>
                    <a:lnTo>
                      <a:pt x="2276" y="4643"/>
                    </a:lnTo>
                    <a:lnTo>
                      <a:pt x="2285" y="4643"/>
                    </a:lnTo>
                    <a:lnTo>
                      <a:pt x="2285" y="4643"/>
                    </a:lnTo>
                    <a:lnTo>
                      <a:pt x="2294" y="4651"/>
                    </a:lnTo>
                    <a:lnTo>
                      <a:pt x="2294" y="4651"/>
                    </a:lnTo>
                    <a:lnTo>
                      <a:pt x="2303" y="4660"/>
                    </a:lnTo>
                    <a:lnTo>
                      <a:pt x="2329" y="4660"/>
                    </a:lnTo>
                    <a:lnTo>
                      <a:pt x="2329" y="4660"/>
                    </a:lnTo>
                    <a:lnTo>
                      <a:pt x="2338" y="4660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29" y="4687"/>
                    </a:lnTo>
                    <a:lnTo>
                      <a:pt x="2321" y="4687"/>
                    </a:lnTo>
                    <a:lnTo>
                      <a:pt x="2312" y="4713"/>
                    </a:lnTo>
                    <a:lnTo>
                      <a:pt x="2312" y="4713"/>
                    </a:lnTo>
                    <a:lnTo>
                      <a:pt x="2312" y="4722"/>
                    </a:lnTo>
                    <a:lnTo>
                      <a:pt x="2321" y="4722"/>
                    </a:lnTo>
                    <a:lnTo>
                      <a:pt x="2329" y="4722"/>
                    </a:lnTo>
                    <a:lnTo>
                      <a:pt x="2329" y="4722"/>
                    </a:lnTo>
                    <a:lnTo>
                      <a:pt x="2329" y="4731"/>
                    </a:lnTo>
                    <a:lnTo>
                      <a:pt x="2329" y="4731"/>
                    </a:lnTo>
                    <a:lnTo>
                      <a:pt x="2321" y="4740"/>
                    </a:lnTo>
                    <a:lnTo>
                      <a:pt x="2321" y="4740"/>
                    </a:lnTo>
                    <a:lnTo>
                      <a:pt x="2303" y="4731"/>
                    </a:lnTo>
                    <a:lnTo>
                      <a:pt x="2303" y="4731"/>
                    </a:lnTo>
                    <a:lnTo>
                      <a:pt x="2285" y="4731"/>
                    </a:lnTo>
                    <a:lnTo>
                      <a:pt x="2276" y="4740"/>
                    </a:lnTo>
                    <a:lnTo>
                      <a:pt x="2259" y="4749"/>
                    </a:lnTo>
                    <a:lnTo>
                      <a:pt x="2259" y="4749"/>
                    </a:lnTo>
                    <a:lnTo>
                      <a:pt x="2259" y="4757"/>
                    </a:lnTo>
                    <a:lnTo>
                      <a:pt x="2259" y="4757"/>
                    </a:lnTo>
                    <a:lnTo>
                      <a:pt x="2259" y="4766"/>
                    </a:lnTo>
                    <a:lnTo>
                      <a:pt x="2259" y="4766"/>
                    </a:lnTo>
                    <a:lnTo>
                      <a:pt x="2268" y="4775"/>
                    </a:lnTo>
                    <a:lnTo>
                      <a:pt x="2268" y="4775"/>
                    </a:lnTo>
                    <a:lnTo>
                      <a:pt x="2268" y="4793"/>
                    </a:lnTo>
                    <a:lnTo>
                      <a:pt x="2276" y="4793"/>
                    </a:lnTo>
                    <a:lnTo>
                      <a:pt x="2285" y="4793"/>
                    </a:lnTo>
                    <a:lnTo>
                      <a:pt x="2285" y="4793"/>
                    </a:lnTo>
                    <a:lnTo>
                      <a:pt x="2303" y="4784"/>
                    </a:lnTo>
                    <a:lnTo>
                      <a:pt x="2312" y="4775"/>
                    </a:lnTo>
                    <a:lnTo>
                      <a:pt x="2312" y="4775"/>
                    </a:lnTo>
                    <a:lnTo>
                      <a:pt x="2321" y="4766"/>
                    </a:lnTo>
                    <a:lnTo>
                      <a:pt x="2321" y="4766"/>
                    </a:lnTo>
                    <a:lnTo>
                      <a:pt x="2329" y="4775"/>
                    </a:lnTo>
                    <a:lnTo>
                      <a:pt x="2329" y="4775"/>
                    </a:lnTo>
                    <a:lnTo>
                      <a:pt x="2329" y="4784"/>
                    </a:lnTo>
                    <a:lnTo>
                      <a:pt x="2321" y="4784"/>
                    </a:lnTo>
                    <a:lnTo>
                      <a:pt x="2321" y="4784"/>
                    </a:lnTo>
                    <a:lnTo>
                      <a:pt x="2312" y="4793"/>
                    </a:lnTo>
                    <a:lnTo>
                      <a:pt x="2303" y="4793"/>
                    </a:lnTo>
                    <a:lnTo>
                      <a:pt x="2303" y="4793"/>
                    </a:lnTo>
                    <a:lnTo>
                      <a:pt x="2303" y="4801"/>
                    </a:lnTo>
                    <a:lnTo>
                      <a:pt x="2303" y="4801"/>
                    </a:lnTo>
                    <a:lnTo>
                      <a:pt x="2294" y="4810"/>
                    </a:lnTo>
                    <a:lnTo>
                      <a:pt x="2276" y="4828"/>
                    </a:lnTo>
                    <a:lnTo>
                      <a:pt x="2276" y="4828"/>
                    </a:lnTo>
                    <a:lnTo>
                      <a:pt x="2268" y="4837"/>
                    </a:lnTo>
                    <a:lnTo>
                      <a:pt x="2268" y="4846"/>
                    </a:lnTo>
                    <a:lnTo>
                      <a:pt x="2268" y="4846"/>
                    </a:lnTo>
                    <a:lnTo>
                      <a:pt x="2276" y="4854"/>
                    </a:lnTo>
                    <a:lnTo>
                      <a:pt x="2276" y="4854"/>
                    </a:lnTo>
                    <a:lnTo>
                      <a:pt x="2285" y="4854"/>
                    </a:lnTo>
                    <a:lnTo>
                      <a:pt x="2285" y="4863"/>
                    </a:lnTo>
                    <a:lnTo>
                      <a:pt x="2285" y="4863"/>
                    </a:lnTo>
                    <a:lnTo>
                      <a:pt x="2294" y="4872"/>
                    </a:lnTo>
                    <a:lnTo>
                      <a:pt x="2303" y="4872"/>
                    </a:lnTo>
                    <a:lnTo>
                      <a:pt x="2312" y="4872"/>
                    </a:lnTo>
                    <a:lnTo>
                      <a:pt x="2312" y="4872"/>
                    </a:lnTo>
                    <a:lnTo>
                      <a:pt x="2321" y="4872"/>
                    </a:lnTo>
                    <a:lnTo>
                      <a:pt x="2321" y="4863"/>
                    </a:lnTo>
                    <a:lnTo>
                      <a:pt x="2321" y="4854"/>
                    </a:lnTo>
                    <a:lnTo>
                      <a:pt x="2321" y="4854"/>
                    </a:lnTo>
                    <a:lnTo>
                      <a:pt x="2321" y="4846"/>
                    </a:lnTo>
                    <a:lnTo>
                      <a:pt x="2321" y="4846"/>
                    </a:lnTo>
                    <a:lnTo>
                      <a:pt x="2329" y="4828"/>
                    </a:lnTo>
                    <a:lnTo>
                      <a:pt x="2329" y="4828"/>
                    </a:lnTo>
                    <a:lnTo>
                      <a:pt x="2329" y="4819"/>
                    </a:lnTo>
                    <a:lnTo>
                      <a:pt x="2329" y="4819"/>
                    </a:lnTo>
                    <a:lnTo>
                      <a:pt x="2338" y="4828"/>
                    </a:lnTo>
                    <a:lnTo>
                      <a:pt x="2338" y="4828"/>
                    </a:lnTo>
                    <a:lnTo>
                      <a:pt x="2347" y="4837"/>
                    </a:lnTo>
                    <a:lnTo>
                      <a:pt x="2347" y="4837"/>
                    </a:lnTo>
                    <a:lnTo>
                      <a:pt x="2338" y="4846"/>
                    </a:lnTo>
                    <a:lnTo>
                      <a:pt x="2338" y="4846"/>
                    </a:lnTo>
                    <a:lnTo>
                      <a:pt x="2329" y="4863"/>
                    </a:lnTo>
                    <a:lnTo>
                      <a:pt x="2329" y="4863"/>
                    </a:lnTo>
                    <a:lnTo>
                      <a:pt x="2329" y="4872"/>
                    </a:lnTo>
                    <a:lnTo>
                      <a:pt x="2329" y="4872"/>
                    </a:lnTo>
                    <a:lnTo>
                      <a:pt x="2329" y="4881"/>
                    </a:lnTo>
                    <a:lnTo>
                      <a:pt x="2329" y="4881"/>
                    </a:lnTo>
                    <a:lnTo>
                      <a:pt x="2329" y="4890"/>
                    </a:lnTo>
                    <a:lnTo>
                      <a:pt x="2329" y="4890"/>
                    </a:lnTo>
                    <a:lnTo>
                      <a:pt x="2321" y="4907"/>
                    </a:lnTo>
                    <a:lnTo>
                      <a:pt x="2321" y="4907"/>
                    </a:lnTo>
                    <a:lnTo>
                      <a:pt x="2312" y="4907"/>
                    </a:lnTo>
                    <a:lnTo>
                      <a:pt x="2303" y="4916"/>
                    </a:lnTo>
                    <a:lnTo>
                      <a:pt x="2303" y="4925"/>
                    </a:lnTo>
                    <a:lnTo>
                      <a:pt x="2303" y="4925"/>
                    </a:lnTo>
                    <a:lnTo>
                      <a:pt x="2294" y="4934"/>
                    </a:lnTo>
                    <a:lnTo>
                      <a:pt x="2294" y="4934"/>
                    </a:lnTo>
                    <a:lnTo>
                      <a:pt x="2294" y="4943"/>
                    </a:lnTo>
                    <a:lnTo>
                      <a:pt x="2294" y="4943"/>
                    </a:lnTo>
                    <a:lnTo>
                      <a:pt x="2294" y="4960"/>
                    </a:lnTo>
                    <a:lnTo>
                      <a:pt x="2294" y="4960"/>
                    </a:lnTo>
                    <a:lnTo>
                      <a:pt x="2303" y="4969"/>
                    </a:lnTo>
                    <a:lnTo>
                      <a:pt x="2321" y="4969"/>
                    </a:lnTo>
                    <a:lnTo>
                      <a:pt x="2321" y="4969"/>
                    </a:lnTo>
                    <a:lnTo>
                      <a:pt x="2338" y="4969"/>
                    </a:lnTo>
                    <a:lnTo>
                      <a:pt x="2338" y="4969"/>
                    </a:lnTo>
                    <a:lnTo>
                      <a:pt x="2347" y="4960"/>
                    </a:lnTo>
                    <a:lnTo>
                      <a:pt x="2347" y="4960"/>
                    </a:lnTo>
                    <a:lnTo>
                      <a:pt x="2365" y="4969"/>
                    </a:lnTo>
                    <a:lnTo>
                      <a:pt x="2365" y="4969"/>
                    </a:lnTo>
                    <a:lnTo>
                      <a:pt x="2365" y="4978"/>
                    </a:lnTo>
                    <a:lnTo>
                      <a:pt x="2356" y="4978"/>
                    </a:lnTo>
                    <a:lnTo>
                      <a:pt x="2356" y="4978"/>
                    </a:lnTo>
                    <a:lnTo>
                      <a:pt x="2347" y="4978"/>
                    </a:lnTo>
                    <a:lnTo>
                      <a:pt x="2338" y="4987"/>
                    </a:lnTo>
                    <a:lnTo>
                      <a:pt x="2338" y="4987"/>
                    </a:lnTo>
                    <a:lnTo>
                      <a:pt x="2347" y="5005"/>
                    </a:lnTo>
                    <a:lnTo>
                      <a:pt x="2356" y="5005"/>
                    </a:lnTo>
                    <a:lnTo>
                      <a:pt x="2356" y="5005"/>
                    </a:lnTo>
                    <a:lnTo>
                      <a:pt x="2365" y="5005"/>
                    </a:lnTo>
                    <a:lnTo>
                      <a:pt x="2365" y="5005"/>
                    </a:lnTo>
                    <a:lnTo>
                      <a:pt x="2365" y="5013"/>
                    </a:lnTo>
                    <a:lnTo>
                      <a:pt x="2373" y="5022"/>
                    </a:lnTo>
                    <a:lnTo>
                      <a:pt x="2373" y="5022"/>
                    </a:lnTo>
                    <a:lnTo>
                      <a:pt x="2382" y="5013"/>
                    </a:lnTo>
                    <a:lnTo>
                      <a:pt x="2391" y="5013"/>
                    </a:lnTo>
                    <a:lnTo>
                      <a:pt x="2391" y="5013"/>
                    </a:lnTo>
                    <a:lnTo>
                      <a:pt x="2391" y="4996"/>
                    </a:lnTo>
                    <a:lnTo>
                      <a:pt x="2391" y="4996"/>
                    </a:lnTo>
                    <a:lnTo>
                      <a:pt x="2409" y="5005"/>
                    </a:lnTo>
                    <a:lnTo>
                      <a:pt x="2426" y="5013"/>
                    </a:lnTo>
                    <a:lnTo>
                      <a:pt x="2426" y="5013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40"/>
                    </a:lnTo>
                    <a:lnTo>
                      <a:pt x="2409" y="5040"/>
                    </a:lnTo>
                    <a:lnTo>
                      <a:pt x="2409" y="5049"/>
                    </a:lnTo>
                    <a:lnTo>
                      <a:pt x="2409" y="5049"/>
                    </a:lnTo>
                    <a:lnTo>
                      <a:pt x="2418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35" y="5049"/>
                    </a:lnTo>
                    <a:lnTo>
                      <a:pt x="2435" y="5049"/>
                    </a:lnTo>
                    <a:lnTo>
                      <a:pt x="2462" y="5049"/>
                    </a:lnTo>
                    <a:lnTo>
                      <a:pt x="2479" y="5057"/>
                    </a:lnTo>
                    <a:lnTo>
                      <a:pt x="2479" y="5066"/>
                    </a:lnTo>
                    <a:lnTo>
                      <a:pt x="2479" y="5066"/>
                    </a:lnTo>
                    <a:lnTo>
                      <a:pt x="2479" y="5075"/>
                    </a:lnTo>
                    <a:lnTo>
                      <a:pt x="2479" y="5075"/>
                    </a:lnTo>
                    <a:lnTo>
                      <a:pt x="2471" y="5066"/>
                    </a:lnTo>
                    <a:lnTo>
                      <a:pt x="2453" y="5066"/>
                    </a:lnTo>
                    <a:lnTo>
                      <a:pt x="2453" y="5066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35" y="5075"/>
                    </a:lnTo>
                    <a:lnTo>
                      <a:pt x="2435" y="5075"/>
                    </a:lnTo>
                    <a:lnTo>
                      <a:pt x="2426" y="5084"/>
                    </a:lnTo>
                    <a:lnTo>
                      <a:pt x="2426" y="5093"/>
                    </a:lnTo>
                    <a:lnTo>
                      <a:pt x="2426" y="5093"/>
                    </a:lnTo>
                    <a:lnTo>
                      <a:pt x="2435" y="5102"/>
                    </a:lnTo>
                    <a:lnTo>
                      <a:pt x="2444" y="5102"/>
                    </a:lnTo>
                    <a:lnTo>
                      <a:pt x="2444" y="5102"/>
                    </a:lnTo>
                    <a:lnTo>
                      <a:pt x="2462" y="5102"/>
                    </a:lnTo>
                    <a:lnTo>
                      <a:pt x="2479" y="5084"/>
                    </a:lnTo>
                    <a:lnTo>
                      <a:pt x="2479" y="5084"/>
                    </a:lnTo>
                    <a:lnTo>
                      <a:pt x="2488" y="5075"/>
                    </a:lnTo>
                    <a:lnTo>
                      <a:pt x="2488" y="5075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93"/>
                    </a:lnTo>
                    <a:lnTo>
                      <a:pt x="2497" y="5093"/>
                    </a:lnTo>
                    <a:lnTo>
                      <a:pt x="2497" y="5102"/>
                    </a:lnTo>
                    <a:lnTo>
                      <a:pt x="2497" y="5102"/>
                    </a:lnTo>
                    <a:lnTo>
                      <a:pt x="2479" y="5110"/>
                    </a:lnTo>
                    <a:lnTo>
                      <a:pt x="2462" y="5110"/>
                    </a:lnTo>
                    <a:lnTo>
                      <a:pt x="2462" y="5110"/>
                    </a:lnTo>
                    <a:lnTo>
                      <a:pt x="2444" y="5102"/>
                    </a:lnTo>
                    <a:lnTo>
                      <a:pt x="2435" y="5110"/>
                    </a:lnTo>
                    <a:lnTo>
                      <a:pt x="2435" y="5110"/>
                    </a:lnTo>
                    <a:lnTo>
                      <a:pt x="2426" y="5119"/>
                    </a:lnTo>
                    <a:lnTo>
                      <a:pt x="2426" y="5137"/>
                    </a:lnTo>
                    <a:lnTo>
                      <a:pt x="2426" y="5137"/>
                    </a:lnTo>
                    <a:lnTo>
                      <a:pt x="2418" y="5137"/>
                    </a:lnTo>
                    <a:lnTo>
                      <a:pt x="2400" y="5128"/>
                    </a:lnTo>
                    <a:lnTo>
                      <a:pt x="2400" y="5128"/>
                    </a:lnTo>
                    <a:lnTo>
                      <a:pt x="2382" y="5128"/>
                    </a:lnTo>
                    <a:lnTo>
                      <a:pt x="2382" y="5128"/>
                    </a:lnTo>
                    <a:lnTo>
                      <a:pt x="2373" y="5119"/>
                    </a:lnTo>
                    <a:lnTo>
                      <a:pt x="2373" y="5119"/>
                    </a:lnTo>
                    <a:lnTo>
                      <a:pt x="2365" y="5128"/>
                    </a:lnTo>
                    <a:lnTo>
                      <a:pt x="2365" y="5137"/>
                    </a:lnTo>
                    <a:lnTo>
                      <a:pt x="2365" y="5137"/>
                    </a:lnTo>
                    <a:lnTo>
                      <a:pt x="2365" y="5155"/>
                    </a:lnTo>
                    <a:lnTo>
                      <a:pt x="2365" y="5155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82" y="5172"/>
                    </a:lnTo>
                    <a:lnTo>
                      <a:pt x="2391" y="5172"/>
                    </a:lnTo>
                    <a:lnTo>
                      <a:pt x="2409" y="5172"/>
                    </a:lnTo>
                    <a:lnTo>
                      <a:pt x="2409" y="5172"/>
                    </a:lnTo>
                    <a:lnTo>
                      <a:pt x="2418" y="5172"/>
                    </a:lnTo>
                    <a:lnTo>
                      <a:pt x="2418" y="5172"/>
                    </a:lnTo>
                    <a:lnTo>
                      <a:pt x="2426" y="5181"/>
                    </a:lnTo>
                    <a:lnTo>
                      <a:pt x="2426" y="5181"/>
                    </a:lnTo>
                    <a:lnTo>
                      <a:pt x="2435" y="5181"/>
                    </a:lnTo>
                    <a:lnTo>
                      <a:pt x="2435" y="5181"/>
                    </a:lnTo>
                    <a:lnTo>
                      <a:pt x="2444" y="5190"/>
                    </a:lnTo>
                    <a:lnTo>
                      <a:pt x="2444" y="5190"/>
                    </a:lnTo>
                    <a:lnTo>
                      <a:pt x="2453" y="5181"/>
                    </a:lnTo>
                    <a:lnTo>
                      <a:pt x="2453" y="5181"/>
                    </a:lnTo>
                    <a:lnTo>
                      <a:pt x="2453" y="5172"/>
                    </a:lnTo>
                    <a:lnTo>
                      <a:pt x="2453" y="5172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62" y="5155"/>
                    </a:lnTo>
                    <a:lnTo>
                      <a:pt x="2462" y="5155"/>
                    </a:lnTo>
                    <a:lnTo>
                      <a:pt x="2471" y="5155"/>
                    </a:lnTo>
                    <a:lnTo>
                      <a:pt x="2471" y="5155"/>
                    </a:lnTo>
                    <a:lnTo>
                      <a:pt x="2488" y="5163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15" y="5137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02"/>
                    </a:lnTo>
                    <a:lnTo>
                      <a:pt x="2515" y="5102"/>
                    </a:lnTo>
                    <a:lnTo>
                      <a:pt x="2523" y="5093"/>
                    </a:lnTo>
                    <a:lnTo>
                      <a:pt x="2523" y="5093"/>
                    </a:lnTo>
                    <a:lnTo>
                      <a:pt x="2541" y="5075"/>
                    </a:lnTo>
                    <a:lnTo>
                      <a:pt x="2568" y="5066"/>
                    </a:lnTo>
                    <a:lnTo>
                      <a:pt x="2568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75"/>
                    </a:lnTo>
                    <a:lnTo>
                      <a:pt x="2559" y="5084"/>
                    </a:lnTo>
                    <a:lnTo>
                      <a:pt x="2559" y="5084"/>
                    </a:lnTo>
                    <a:lnTo>
                      <a:pt x="2541" y="5093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9"/>
                    </a:lnTo>
                    <a:lnTo>
                      <a:pt x="2541" y="5119"/>
                    </a:lnTo>
                    <a:lnTo>
                      <a:pt x="2550" y="5128"/>
                    </a:lnTo>
                    <a:lnTo>
                      <a:pt x="2550" y="5128"/>
                    </a:lnTo>
                    <a:lnTo>
                      <a:pt x="2559" y="5128"/>
                    </a:lnTo>
                    <a:lnTo>
                      <a:pt x="2576" y="5128"/>
                    </a:lnTo>
                    <a:lnTo>
                      <a:pt x="2576" y="5128"/>
                    </a:lnTo>
                    <a:lnTo>
                      <a:pt x="2585" y="5128"/>
                    </a:lnTo>
                    <a:lnTo>
                      <a:pt x="2585" y="5128"/>
                    </a:lnTo>
                    <a:lnTo>
                      <a:pt x="2594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594" y="5128"/>
                    </a:lnTo>
                    <a:lnTo>
                      <a:pt x="2594" y="5128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68" y="5137"/>
                    </a:lnTo>
                    <a:lnTo>
                      <a:pt x="2568" y="5146"/>
                    </a:lnTo>
                    <a:lnTo>
                      <a:pt x="2568" y="5146"/>
                    </a:lnTo>
                    <a:lnTo>
                      <a:pt x="2576" y="5163"/>
                    </a:lnTo>
                    <a:lnTo>
                      <a:pt x="2576" y="5163"/>
                    </a:lnTo>
                    <a:lnTo>
                      <a:pt x="2576" y="5172"/>
                    </a:lnTo>
                    <a:lnTo>
                      <a:pt x="2576" y="5172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68" y="5181"/>
                    </a:lnTo>
                    <a:lnTo>
                      <a:pt x="2568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68" y="5172"/>
                    </a:lnTo>
                    <a:lnTo>
                      <a:pt x="2568" y="5172"/>
                    </a:lnTo>
                    <a:lnTo>
                      <a:pt x="2559" y="5163"/>
                    </a:lnTo>
                    <a:lnTo>
                      <a:pt x="2559" y="5146"/>
                    </a:lnTo>
                    <a:lnTo>
                      <a:pt x="2559" y="5146"/>
                    </a:lnTo>
                    <a:lnTo>
                      <a:pt x="2550" y="5137"/>
                    </a:lnTo>
                    <a:lnTo>
                      <a:pt x="2541" y="5137"/>
                    </a:lnTo>
                    <a:lnTo>
                      <a:pt x="2541" y="5137"/>
                    </a:lnTo>
                    <a:lnTo>
                      <a:pt x="2532" y="5146"/>
                    </a:lnTo>
                    <a:lnTo>
                      <a:pt x="2532" y="5146"/>
                    </a:lnTo>
                    <a:lnTo>
                      <a:pt x="2523" y="5155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23" y="5172"/>
                    </a:lnTo>
                    <a:lnTo>
                      <a:pt x="2523" y="5172"/>
                    </a:lnTo>
                    <a:lnTo>
                      <a:pt x="2506" y="5163"/>
                    </a:lnTo>
                    <a:lnTo>
                      <a:pt x="2506" y="5163"/>
                    </a:lnTo>
                    <a:lnTo>
                      <a:pt x="2497" y="5163"/>
                    </a:lnTo>
                    <a:lnTo>
                      <a:pt x="2497" y="5163"/>
                    </a:lnTo>
                    <a:lnTo>
                      <a:pt x="2488" y="5172"/>
                    </a:lnTo>
                    <a:lnTo>
                      <a:pt x="2488" y="5181"/>
                    </a:lnTo>
                    <a:lnTo>
                      <a:pt x="2488" y="5181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97" y="5190"/>
                    </a:lnTo>
                    <a:lnTo>
                      <a:pt x="2497" y="5190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79" y="5190"/>
                    </a:lnTo>
                    <a:lnTo>
                      <a:pt x="2471" y="5199"/>
                    </a:lnTo>
                    <a:lnTo>
                      <a:pt x="2462" y="5208"/>
                    </a:lnTo>
                    <a:lnTo>
                      <a:pt x="2462" y="5208"/>
                    </a:lnTo>
                    <a:lnTo>
                      <a:pt x="2471" y="5216"/>
                    </a:lnTo>
                    <a:lnTo>
                      <a:pt x="2479" y="5216"/>
                    </a:lnTo>
                    <a:lnTo>
                      <a:pt x="2506" y="5216"/>
                    </a:lnTo>
                    <a:lnTo>
                      <a:pt x="2506" y="5216"/>
                    </a:lnTo>
                    <a:lnTo>
                      <a:pt x="2515" y="5225"/>
                    </a:lnTo>
                    <a:lnTo>
                      <a:pt x="2523" y="5234"/>
                    </a:lnTo>
                    <a:lnTo>
                      <a:pt x="2523" y="5234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52"/>
                    </a:lnTo>
                    <a:lnTo>
                      <a:pt x="2532" y="5261"/>
                    </a:lnTo>
                    <a:lnTo>
                      <a:pt x="2532" y="5261"/>
                    </a:lnTo>
                    <a:lnTo>
                      <a:pt x="2541" y="5252"/>
                    </a:lnTo>
                    <a:lnTo>
                      <a:pt x="2550" y="5243"/>
                    </a:lnTo>
                    <a:lnTo>
                      <a:pt x="2550" y="5243"/>
                    </a:lnTo>
                    <a:lnTo>
                      <a:pt x="2550" y="5234"/>
                    </a:lnTo>
                    <a:lnTo>
                      <a:pt x="2559" y="5225"/>
                    </a:lnTo>
                    <a:lnTo>
                      <a:pt x="2559" y="5225"/>
                    </a:lnTo>
                    <a:lnTo>
                      <a:pt x="2559" y="5234"/>
                    </a:lnTo>
                    <a:lnTo>
                      <a:pt x="2559" y="5234"/>
                    </a:lnTo>
                    <a:lnTo>
                      <a:pt x="2568" y="5243"/>
                    </a:lnTo>
                    <a:lnTo>
                      <a:pt x="2568" y="5243"/>
                    </a:lnTo>
                    <a:lnTo>
                      <a:pt x="2568" y="5252"/>
                    </a:lnTo>
                    <a:lnTo>
                      <a:pt x="2568" y="5252"/>
                    </a:lnTo>
                    <a:lnTo>
                      <a:pt x="2576" y="5261"/>
                    </a:lnTo>
                    <a:lnTo>
                      <a:pt x="2594" y="5278"/>
                    </a:lnTo>
                    <a:lnTo>
                      <a:pt x="2594" y="5278"/>
                    </a:lnTo>
                    <a:lnTo>
                      <a:pt x="2603" y="5278"/>
                    </a:lnTo>
                    <a:lnTo>
                      <a:pt x="2603" y="5278"/>
                    </a:lnTo>
                    <a:lnTo>
                      <a:pt x="2612" y="5278"/>
                    </a:lnTo>
                    <a:lnTo>
                      <a:pt x="2612" y="5278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20" y="5252"/>
                    </a:lnTo>
                    <a:lnTo>
                      <a:pt x="2620" y="5252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38" y="5261"/>
                    </a:lnTo>
                    <a:lnTo>
                      <a:pt x="2638" y="5261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305"/>
                    </a:lnTo>
                    <a:lnTo>
                      <a:pt x="2665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91" y="5305"/>
                    </a:lnTo>
                    <a:lnTo>
                      <a:pt x="2691" y="5296"/>
                    </a:lnTo>
                    <a:lnTo>
                      <a:pt x="2691" y="5287"/>
                    </a:lnTo>
                    <a:lnTo>
                      <a:pt x="2691" y="5287"/>
                    </a:lnTo>
                    <a:lnTo>
                      <a:pt x="2691" y="5278"/>
                    </a:lnTo>
                    <a:lnTo>
                      <a:pt x="2682" y="5269"/>
                    </a:lnTo>
                    <a:lnTo>
                      <a:pt x="2682" y="5269"/>
                    </a:lnTo>
                    <a:lnTo>
                      <a:pt x="2673" y="5252"/>
                    </a:lnTo>
                    <a:lnTo>
                      <a:pt x="2673" y="5252"/>
                    </a:lnTo>
                    <a:lnTo>
                      <a:pt x="2665" y="5252"/>
                    </a:lnTo>
                    <a:lnTo>
                      <a:pt x="2735" y="5252"/>
                    </a:lnTo>
                    <a:lnTo>
                      <a:pt x="2735" y="5252"/>
                    </a:lnTo>
                    <a:lnTo>
                      <a:pt x="2744" y="5261"/>
                    </a:lnTo>
                    <a:lnTo>
                      <a:pt x="2753" y="5261"/>
                    </a:lnTo>
                    <a:lnTo>
                      <a:pt x="2753" y="5261"/>
                    </a:lnTo>
                    <a:lnTo>
                      <a:pt x="2762" y="5261"/>
                    </a:lnTo>
                    <a:lnTo>
                      <a:pt x="2762" y="5261"/>
                    </a:lnTo>
                    <a:lnTo>
                      <a:pt x="2770" y="5261"/>
                    </a:lnTo>
                    <a:lnTo>
                      <a:pt x="2770" y="5261"/>
                    </a:lnTo>
                    <a:lnTo>
                      <a:pt x="2788" y="5252"/>
                    </a:lnTo>
                    <a:lnTo>
                      <a:pt x="2806" y="5252"/>
                    </a:lnTo>
                    <a:lnTo>
                      <a:pt x="2806" y="5252"/>
                    </a:lnTo>
                    <a:lnTo>
                      <a:pt x="2823" y="5243"/>
                    </a:lnTo>
                    <a:lnTo>
                      <a:pt x="2841" y="5243"/>
                    </a:lnTo>
                    <a:lnTo>
                      <a:pt x="2841" y="5243"/>
                    </a:lnTo>
                    <a:lnTo>
                      <a:pt x="2841" y="5225"/>
                    </a:lnTo>
                    <a:lnTo>
                      <a:pt x="2841" y="5225"/>
                    </a:lnTo>
                    <a:lnTo>
                      <a:pt x="2832" y="5216"/>
                    </a:lnTo>
                    <a:lnTo>
                      <a:pt x="2806" y="5216"/>
                    </a:lnTo>
                    <a:lnTo>
                      <a:pt x="2806" y="5216"/>
                    </a:lnTo>
                    <a:lnTo>
                      <a:pt x="2762" y="5199"/>
                    </a:lnTo>
                    <a:lnTo>
                      <a:pt x="2709" y="5155"/>
                    </a:lnTo>
                    <a:lnTo>
                      <a:pt x="2691" y="5146"/>
                    </a:lnTo>
                    <a:lnTo>
                      <a:pt x="2691" y="5146"/>
                    </a:lnTo>
                    <a:lnTo>
                      <a:pt x="2691" y="5137"/>
                    </a:lnTo>
                    <a:lnTo>
                      <a:pt x="2691" y="5137"/>
                    </a:lnTo>
                    <a:lnTo>
                      <a:pt x="2682" y="5137"/>
                    </a:lnTo>
                    <a:lnTo>
                      <a:pt x="2682" y="5137"/>
                    </a:lnTo>
                    <a:lnTo>
                      <a:pt x="2682" y="5128"/>
                    </a:lnTo>
                    <a:lnTo>
                      <a:pt x="2682" y="5128"/>
                    </a:lnTo>
                    <a:lnTo>
                      <a:pt x="2665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02"/>
                    </a:lnTo>
                    <a:lnTo>
                      <a:pt x="2656" y="5102"/>
                    </a:lnTo>
                    <a:lnTo>
                      <a:pt x="2656" y="5110"/>
                    </a:lnTo>
                    <a:lnTo>
                      <a:pt x="2656" y="5110"/>
                    </a:lnTo>
                    <a:lnTo>
                      <a:pt x="2673" y="5102"/>
                    </a:lnTo>
                    <a:lnTo>
                      <a:pt x="2673" y="5084"/>
                    </a:lnTo>
                    <a:lnTo>
                      <a:pt x="2673" y="5084"/>
                    </a:lnTo>
                    <a:lnTo>
                      <a:pt x="2673" y="5075"/>
                    </a:lnTo>
                    <a:lnTo>
                      <a:pt x="2673" y="5075"/>
                    </a:lnTo>
                    <a:lnTo>
                      <a:pt x="2656" y="5066"/>
                    </a:lnTo>
                    <a:lnTo>
                      <a:pt x="2656" y="5066"/>
                    </a:lnTo>
                    <a:lnTo>
                      <a:pt x="2656" y="5075"/>
                    </a:lnTo>
                    <a:lnTo>
                      <a:pt x="2656" y="5075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20" y="5057"/>
                    </a:lnTo>
                    <a:lnTo>
                      <a:pt x="2603" y="5057"/>
                    </a:lnTo>
                    <a:lnTo>
                      <a:pt x="2603" y="5057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12" y="5040"/>
                    </a:lnTo>
                    <a:lnTo>
                      <a:pt x="2612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9" y="5040"/>
                    </a:lnTo>
                    <a:lnTo>
                      <a:pt x="2629" y="5040"/>
                    </a:lnTo>
                    <a:lnTo>
                      <a:pt x="2638" y="5049"/>
                    </a:lnTo>
                    <a:lnTo>
                      <a:pt x="2647" y="5049"/>
                    </a:lnTo>
                    <a:lnTo>
                      <a:pt x="2647" y="5049"/>
                    </a:lnTo>
                    <a:lnTo>
                      <a:pt x="2656" y="5040"/>
                    </a:lnTo>
                    <a:lnTo>
                      <a:pt x="2656" y="5040"/>
                    </a:lnTo>
                    <a:lnTo>
                      <a:pt x="2656" y="5022"/>
                    </a:lnTo>
                    <a:lnTo>
                      <a:pt x="2647" y="5013"/>
                    </a:lnTo>
                    <a:lnTo>
                      <a:pt x="2647" y="5013"/>
                    </a:lnTo>
                    <a:lnTo>
                      <a:pt x="2638" y="4996"/>
                    </a:lnTo>
                    <a:lnTo>
                      <a:pt x="2629" y="4987"/>
                    </a:lnTo>
                    <a:lnTo>
                      <a:pt x="2629" y="4978"/>
                    </a:lnTo>
                    <a:lnTo>
                      <a:pt x="2629" y="4978"/>
                    </a:lnTo>
                    <a:lnTo>
                      <a:pt x="2629" y="4969"/>
                    </a:lnTo>
                    <a:lnTo>
                      <a:pt x="2629" y="4969"/>
                    </a:lnTo>
                    <a:lnTo>
                      <a:pt x="2629" y="4952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16"/>
                    </a:lnTo>
                    <a:lnTo>
                      <a:pt x="2638" y="4907"/>
                    </a:lnTo>
                    <a:lnTo>
                      <a:pt x="2656" y="4890"/>
                    </a:lnTo>
                    <a:lnTo>
                      <a:pt x="2656" y="4890"/>
                    </a:lnTo>
                    <a:lnTo>
                      <a:pt x="2665" y="4881"/>
                    </a:lnTo>
                    <a:lnTo>
                      <a:pt x="2665" y="4881"/>
                    </a:lnTo>
                    <a:lnTo>
                      <a:pt x="2691" y="4872"/>
                    </a:lnTo>
                    <a:lnTo>
                      <a:pt x="2700" y="4854"/>
                    </a:lnTo>
                    <a:lnTo>
                      <a:pt x="2700" y="4837"/>
                    </a:lnTo>
                    <a:lnTo>
                      <a:pt x="2700" y="4837"/>
                    </a:lnTo>
                    <a:lnTo>
                      <a:pt x="2709" y="4819"/>
                    </a:lnTo>
                    <a:lnTo>
                      <a:pt x="2726" y="4793"/>
                    </a:lnTo>
                    <a:lnTo>
                      <a:pt x="2726" y="4793"/>
                    </a:lnTo>
                    <a:lnTo>
                      <a:pt x="2744" y="4784"/>
                    </a:lnTo>
                    <a:lnTo>
                      <a:pt x="2744" y="4784"/>
                    </a:lnTo>
                    <a:lnTo>
                      <a:pt x="2753" y="4775"/>
                    </a:lnTo>
                    <a:lnTo>
                      <a:pt x="2753" y="4775"/>
                    </a:lnTo>
                    <a:lnTo>
                      <a:pt x="2779" y="4757"/>
                    </a:lnTo>
                    <a:lnTo>
                      <a:pt x="2779" y="4757"/>
                    </a:lnTo>
                    <a:lnTo>
                      <a:pt x="2797" y="4749"/>
                    </a:lnTo>
                    <a:lnTo>
                      <a:pt x="2806" y="4731"/>
                    </a:lnTo>
                    <a:lnTo>
                      <a:pt x="2806" y="4731"/>
                    </a:lnTo>
                    <a:lnTo>
                      <a:pt x="2806" y="4713"/>
                    </a:lnTo>
                    <a:lnTo>
                      <a:pt x="2806" y="4713"/>
                    </a:lnTo>
                    <a:lnTo>
                      <a:pt x="2815" y="4696"/>
                    </a:lnTo>
                    <a:lnTo>
                      <a:pt x="2815" y="4696"/>
                    </a:lnTo>
                    <a:lnTo>
                      <a:pt x="2815" y="4678"/>
                    </a:lnTo>
                    <a:lnTo>
                      <a:pt x="2815" y="4678"/>
                    </a:lnTo>
                    <a:lnTo>
                      <a:pt x="2815" y="4669"/>
                    </a:lnTo>
                    <a:lnTo>
                      <a:pt x="2806" y="4660"/>
                    </a:lnTo>
                    <a:lnTo>
                      <a:pt x="2806" y="4660"/>
                    </a:lnTo>
                    <a:lnTo>
                      <a:pt x="2797" y="4660"/>
                    </a:lnTo>
                    <a:lnTo>
                      <a:pt x="2797" y="4660"/>
                    </a:lnTo>
                    <a:lnTo>
                      <a:pt x="2779" y="4660"/>
                    </a:lnTo>
                    <a:lnTo>
                      <a:pt x="2753" y="4660"/>
                    </a:lnTo>
                    <a:lnTo>
                      <a:pt x="2753" y="4660"/>
                    </a:lnTo>
                    <a:lnTo>
                      <a:pt x="2735" y="4643"/>
                    </a:lnTo>
                    <a:lnTo>
                      <a:pt x="2718" y="4625"/>
                    </a:lnTo>
                    <a:lnTo>
                      <a:pt x="2718" y="4625"/>
                    </a:lnTo>
                    <a:lnTo>
                      <a:pt x="2718" y="4598"/>
                    </a:lnTo>
                    <a:lnTo>
                      <a:pt x="2726" y="4581"/>
                    </a:lnTo>
                    <a:lnTo>
                      <a:pt x="2726" y="4581"/>
                    </a:lnTo>
                    <a:lnTo>
                      <a:pt x="2744" y="4554"/>
                    </a:lnTo>
                    <a:lnTo>
                      <a:pt x="2770" y="4545"/>
                    </a:lnTo>
                    <a:lnTo>
                      <a:pt x="2806" y="4537"/>
                    </a:lnTo>
                    <a:lnTo>
                      <a:pt x="2806" y="4537"/>
                    </a:lnTo>
                    <a:lnTo>
                      <a:pt x="2815" y="4528"/>
                    </a:lnTo>
                    <a:lnTo>
                      <a:pt x="2823" y="4519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32" y="4501"/>
                    </a:lnTo>
                    <a:lnTo>
                      <a:pt x="2832" y="4501"/>
                    </a:lnTo>
                    <a:lnTo>
                      <a:pt x="2841" y="4484"/>
                    </a:lnTo>
                    <a:lnTo>
                      <a:pt x="2841" y="4466"/>
                    </a:lnTo>
                    <a:lnTo>
                      <a:pt x="2841" y="4466"/>
                    </a:lnTo>
                    <a:lnTo>
                      <a:pt x="2850" y="4431"/>
                    </a:lnTo>
                    <a:lnTo>
                      <a:pt x="2850" y="4413"/>
                    </a:lnTo>
                    <a:lnTo>
                      <a:pt x="2859" y="4413"/>
                    </a:lnTo>
                    <a:lnTo>
                      <a:pt x="2859" y="4413"/>
                    </a:lnTo>
                    <a:lnTo>
                      <a:pt x="2876" y="4404"/>
                    </a:lnTo>
                    <a:lnTo>
                      <a:pt x="2876" y="4395"/>
                    </a:lnTo>
                    <a:lnTo>
                      <a:pt x="2876" y="4395"/>
                    </a:lnTo>
                    <a:lnTo>
                      <a:pt x="2876" y="4387"/>
                    </a:lnTo>
                    <a:lnTo>
                      <a:pt x="2876" y="4387"/>
                    </a:lnTo>
                    <a:lnTo>
                      <a:pt x="2868" y="4369"/>
                    </a:lnTo>
                    <a:lnTo>
                      <a:pt x="2868" y="4369"/>
                    </a:lnTo>
                    <a:lnTo>
                      <a:pt x="2876" y="4369"/>
                    </a:lnTo>
                    <a:lnTo>
                      <a:pt x="2876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903" y="4387"/>
                    </a:lnTo>
                    <a:lnTo>
                      <a:pt x="2903" y="4387"/>
                    </a:lnTo>
                    <a:lnTo>
                      <a:pt x="2912" y="4387"/>
                    </a:lnTo>
                    <a:lnTo>
                      <a:pt x="2912" y="4387"/>
                    </a:lnTo>
                    <a:lnTo>
                      <a:pt x="2929" y="4387"/>
                    </a:lnTo>
                    <a:lnTo>
                      <a:pt x="2947" y="4369"/>
                    </a:lnTo>
                    <a:lnTo>
                      <a:pt x="2947" y="4369"/>
                    </a:lnTo>
                    <a:lnTo>
                      <a:pt x="2947" y="4360"/>
                    </a:lnTo>
                    <a:lnTo>
                      <a:pt x="2947" y="4360"/>
                    </a:lnTo>
                    <a:lnTo>
                      <a:pt x="2947" y="4351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29" y="4342"/>
                    </a:lnTo>
                    <a:lnTo>
                      <a:pt x="2929" y="4342"/>
                    </a:lnTo>
                    <a:lnTo>
                      <a:pt x="2920" y="4334"/>
                    </a:lnTo>
                    <a:lnTo>
                      <a:pt x="2912" y="4342"/>
                    </a:lnTo>
                    <a:lnTo>
                      <a:pt x="2912" y="4342"/>
                    </a:lnTo>
                    <a:lnTo>
                      <a:pt x="2903" y="4342"/>
                    </a:lnTo>
                    <a:lnTo>
                      <a:pt x="2903" y="4342"/>
                    </a:lnTo>
                    <a:lnTo>
                      <a:pt x="2894" y="4351"/>
                    </a:lnTo>
                    <a:lnTo>
                      <a:pt x="2894" y="4351"/>
                    </a:lnTo>
                    <a:lnTo>
                      <a:pt x="2885" y="4351"/>
                    </a:lnTo>
                    <a:lnTo>
                      <a:pt x="2885" y="4351"/>
                    </a:lnTo>
                    <a:lnTo>
                      <a:pt x="2885" y="4342"/>
                    </a:lnTo>
                    <a:lnTo>
                      <a:pt x="2885" y="4342"/>
                    </a:lnTo>
                    <a:lnTo>
                      <a:pt x="2876" y="4334"/>
                    </a:lnTo>
                    <a:lnTo>
                      <a:pt x="2859" y="4334"/>
                    </a:lnTo>
                    <a:lnTo>
                      <a:pt x="2859" y="4334"/>
                    </a:lnTo>
                    <a:lnTo>
                      <a:pt x="2859" y="4316"/>
                    </a:lnTo>
                    <a:lnTo>
                      <a:pt x="2859" y="4307"/>
                    </a:lnTo>
                    <a:lnTo>
                      <a:pt x="2859" y="4307"/>
                    </a:lnTo>
                    <a:lnTo>
                      <a:pt x="2859" y="4298"/>
                    </a:lnTo>
                    <a:lnTo>
                      <a:pt x="2859" y="4298"/>
                    </a:lnTo>
                    <a:lnTo>
                      <a:pt x="2850" y="4272"/>
                    </a:lnTo>
                    <a:lnTo>
                      <a:pt x="2850" y="4263"/>
                    </a:lnTo>
                    <a:lnTo>
                      <a:pt x="2859" y="4254"/>
                    </a:lnTo>
                    <a:lnTo>
                      <a:pt x="2859" y="4254"/>
                    </a:lnTo>
                    <a:lnTo>
                      <a:pt x="2859" y="4245"/>
                    </a:lnTo>
                    <a:lnTo>
                      <a:pt x="2859" y="4245"/>
                    </a:lnTo>
                    <a:lnTo>
                      <a:pt x="2894" y="4254"/>
                    </a:lnTo>
                    <a:lnTo>
                      <a:pt x="2894" y="4254"/>
                    </a:lnTo>
                    <a:lnTo>
                      <a:pt x="2903" y="4263"/>
                    </a:lnTo>
                    <a:lnTo>
                      <a:pt x="2903" y="4263"/>
                    </a:lnTo>
                    <a:lnTo>
                      <a:pt x="2938" y="4272"/>
                    </a:lnTo>
                    <a:lnTo>
                      <a:pt x="2938" y="4272"/>
                    </a:lnTo>
                    <a:lnTo>
                      <a:pt x="2965" y="4272"/>
                    </a:lnTo>
                    <a:lnTo>
                      <a:pt x="2982" y="4272"/>
                    </a:lnTo>
                    <a:lnTo>
                      <a:pt x="3000" y="4254"/>
                    </a:lnTo>
                    <a:lnTo>
                      <a:pt x="3000" y="4254"/>
                    </a:lnTo>
                    <a:lnTo>
                      <a:pt x="3009" y="4237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01"/>
                    </a:lnTo>
                    <a:lnTo>
                      <a:pt x="3009" y="4192"/>
                    </a:lnTo>
                    <a:lnTo>
                      <a:pt x="3009" y="4192"/>
                    </a:lnTo>
                    <a:lnTo>
                      <a:pt x="3018" y="4184"/>
                    </a:lnTo>
                    <a:lnTo>
                      <a:pt x="3026" y="4175"/>
                    </a:lnTo>
                    <a:lnTo>
                      <a:pt x="3026" y="4166"/>
                    </a:lnTo>
                    <a:lnTo>
                      <a:pt x="3026" y="4166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48"/>
                    </a:lnTo>
                    <a:lnTo>
                      <a:pt x="3018" y="4148"/>
                    </a:lnTo>
                    <a:lnTo>
                      <a:pt x="3009" y="4131"/>
                    </a:lnTo>
                    <a:lnTo>
                      <a:pt x="3009" y="4131"/>
                    </a:lnTo>
                    <a:lnTo>
                      <a:pt x="3018" y="4131"/>
                    </a:lnTo>
                    <a:lnTo>
                      <a:pt x="3018" y="4131"/>
                    </a:lnTo>
                    <a:lnTo>
                      <a:pt x="3026" y="4131"/>
                    </a:lnTo>
                    <a:lnTo>
                      <a:pt x="3026" y="4131"/>
                    </a:lnTo>
                    <a:lnTo>
                      <a:pt x="3035" y="4131"/>
                    </a:lnTo>
                    <a:lnTo>
                      <a:pt x="3062" y="4131"/>
                    </a:lnTo>
                    <a:lnTo>
                      <a:pt x="3062" y="4131"/>
                    </a:lnTo>
                    <a:lnTo>
                      <a:pt x="3176" y="4122"/>
                    </a:lnTo>
                    <a:lnTo>
                      <a:pt x="3176" y="4122"/>
                    </a:lnTo>
                    <a:lnTo>
                      <a:pt x="3238" y="4104"/>
                    </a:lnTo>
                    <a:lnTo>
                      <a:pt x="3265" y="4086"/>
                    </a:lnTo>
                    <a:lnTo>
                      <a:pt x="3282" y="4069"/>
                    </a:lnTo>
                    <a:lnTo>
                      <a:pt x="3282" y="4069"/>
                    </a:lnTo>
                    <a:lnTo>
                      <a:pt x="3318" y="4025"/>
                    </a:lnTo>
                    <a:lnTo>
                      <a:pt x="3318" y="4025"/>
                    </a:lnTo>
                    <a:lnTo>
                      <a:pt x="3326" y="4007"/>
                    </a:lnTo>
                    <a:lnTo>
                      <a:pt x="3326" y="4007"/>
                    </a:lnTo>
                    <a:lnTo>
                      <a:pt x="3335" y="3998"/>
                    </a:lnTo>
                    <a:lnTo>
                      <a:pt x="3335" y="3998"/>
                    </a:lnTo>
                    <a:lnTo>
                      <a:pt x="3335" y="3989"/>
                    </a:lnTo>
                    <a:lnTo>
                      <a:pt x="3335" y="3981"/>
                    </a:lnTo>
                    <a:lnTo>
                      <a:pt x="3335" y="3981"/>
                    </a:lnTo>
                    <a:lnTo>
                      <a:pt x="3335" y="3972"/>
                    </a:lnTo>
                    <a:lnTo>
                      <a:pt x="3335" y="3972"/>
                    </a:lnTo>
                    <a:lnTo>
                      <a:pt x="3326" y="3963"/>
                    </a:lnTo>
                    <a:lnTo>
                      <a:pt x="3309" y="3963"/>
                    </a:lnTo>
                    <a:lnTo>
                      <a:pt x="3309" y="3963"/>
                    </a:lnTo>
                    <a:lnTo>
                      <a:pt x="3291" y="3945"/>
                    </a:lnTo>
                    <a:lnTo>
                      <a:pt x="3291" y="3945"/>
                    </a:lnTo>
                    <a:lnTo>
                      <a:pt x="3291" y="3928"/>
                    </a:lnTo>
                    <a:lnTo>
                      <a:pt x="3300" y="3919"/>
                    </a:lnTo>
                    <a:lnTo>
                      <a:pt x="3300" y="3919"/>
                    </a:lnTo>
                    <a:lnTo>
                      <a:pt x="3309" y="3910"/>
                    </a:lnTo>
                    <a:lnTo>
                      <a:pt x="3309" y="3901"/>
                    </a:lnTo>
                    <a:lnTo>
                      <a:pt x="3309" y="3901"/>
                    </a:lnTo>
                    <a:lnTo>
                      <a:pt x="3300" y="3892"/>
                    </a:lnTo>
                    <a:lnTo>
                      <a:pt x="3300" y="3892"/>
                    </a:lnTo>
                    <a:lnTo>
                      <a:pt x="3273" y="3875"/>
                    </a:lnTo>
                    <a:lnTo>
                      <a:pt x="3273" y="3875"/>
                    </a:lnTo>
                    <a:lnTo>
                      <a:pt x="3265" y="3875"/>
                    </a:lnTo>
                    <a:lnTo>
                      <a:pt x="3265" y="3875"/>
                    </a:lnTo>
                    <a:lnTo>
                      <a:pt x="3247" y="3875"/>
                    </a:lnTo>
                    <a:lnTo>
                      <a:pt x="3220" y="3857"/>
                    </a:lnTo>
                    <a:lnTo>
                      <a:pt x="3220" y="3857"/>
                    </a:lnTo>
                    <a:lnTo>
                      <a:pt x="3229" y="3848"/>
                    </a:lnTo>
                    <a:lnTo>
                      <a:pt x="3229" y="3848"/>
                    </a:lnTo>
                    <a:lnTo>
                      <a:pt x="3238" y="3848"/>
                    </a:lnTo>
                    <a:lnTo>
                      <a:pt x="3238" y="3848"/>
                    </a:lnTo>
                    <a:lnTo>
                      <a:pt x="3238" y="3839"/>
                    </a:lnTo>
                    <a:lnTo>
                      <a:pt x="3238" y="3839"/>
                    </a:lnTo>
                    <a:lnTo>
                      <a:pt x="3247" y="3839"/>
                    </a:lnTo>
                    <a:lnTo>
                      <a:pt x="3247" y="3839"/>
                    </a:lnTo>
                    <a:lnTo>
                      <a:pt x="3256" y="3848"/>
                    </a:lnTo>
                    <a:lnTo>
                      <a:pt x="3265" y="3857"/>
                    </a:lnTo>
                    <a:lnTo>
                      <a:pt x="3273" y="3857"/>
                    </a:lnTo>
                    <a:lnTo>
                      <a:pt x="3273" y="3857"/>
                    </a:lnTo>
                    <a:lnTo>
                      <a:pt x="3309" y="3857"/>
                    </a:lnTo>
                    <a:lnTo>
                      <a:pt x="3344" y="3875"/>
                    </a:lnTo>
                    <a:lnTo>
                      <a:pt x="3344" y="3875"/>
                    </a:lnTo>
                    <a:lnTo>
                      <a:pt x="3362" y="3883"/>
                    </a:lnTo>
                    <a:lnTo>
                      <a:pt x="3362" y="3883"/>
                    </a:lnTo>
                    <a:lnTo>
                      <a:pt x="3370" y="3875"/>
                    </a:lnTo>
                    <a:lnTo>
                      <a:pt x="3370" y="3875"/>
                    </a:lnTo>
                    <a:lnTo>
                      <a:pt x="3379" y="3875"/>
                    </a:lnTo>
                    <a:lnTo>
                      <a:pt x="3379" y="3875"/>
                    </a:lnTo>
                    <a:lnTo>
                      <a:pt x="3388" y="3875"/>
                    </a:lnTo>
                    <a:lnTo>
                      <a:pt x="3423" y="3875"/>
                    </a:lnTo>
                    <a:lnTo>
                      <a:pt x="3423" y="3875"/>
                    </a:lnTo>
                    <a:lnTo>
                      <a:pt x="3450" y="3875"/>
                    </a:lnTo>
                    <a:lnTo>
                      <a:pt x="3476" y="3866"/>
                    </a:lnTo>
                    <a:lnTo>
                      <a:pt x="3476" y="3866"/>
                    </a:lnTo>
                    <a:lnTo>
                      <a:pt x="3494" y="3848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20" y="3813"/>
                    </a:lnTo>
                    <a:lnTo>
                      <a:pt x="3520" y="3813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9" y="3804"/>
                    </a:lnTo>
                    <a:lnTo>
                      <a:pt x="3547" y="3786"/>
                    </a:lnTo>
                    <a:lnTo>
                      <a:pt x="3547" y="3786"/>
                    </a:lnTo>
                    <a:lnTo>
                      <a:pt x="3565" y="3769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91" y="3724"/>
                    </a:lnTo>
                    <a:lnTo>
                      <a:pt x="3591" y="3724"/>
                    </a:lnTo>
                    <a:lnTo>
                      <a:pt x="3600" y="3689"/>
                    </a:lnTo>
                    <a:lnTo>
                      <a:pt x="3600" y="3689"/>
                    </a:lnTo>
                    <a:lnTo>
                      <a:pt x="3600" y="3672"/>
                    </a:lnTo>
                    <a:lnTo>
                      <a:pt x="3618" y="3654"/>
                    </a:lnTo>
                    <a:lnTo>
                      <a:pt x="3618" y="3654"/>
                    </a:lnTo>
                    <a:lnTo>
                      <a:pt x="3626" y="3654"/>
                    </a:lnTo>
                    <a:lnTo>
                      <a:pt x="3626" y="3654"/>
                    </a:lnTo>
                    <a:lnTo>
                      <a:pt x="3626" y="3636"/>
                    </a:lnTo>
                    <a:lnTo>
                      <a:pt x="3626" y="3619"/>
                    </a:lnTo>
                    <a:lnTo>
                      <a:pt x="3626" y="3619"/>
                    </a:lnTo>
                    <a:lnTo>
                      <a:pt x="3635" y="3610"/>
                    </a:lnTo>
                    <a:lnTo>
                      <a:pt x="3644" y="3601"/>
                    </a:lnTo>
                    <a:lnTo>
                      <a:pt x="3644" y="3601"/>
                    </a:lnTo>
                    <a:lnTo>
                      <a:pt x="3662" y="3601"/>
                    </a:lnTo>
                    <a:lnTo>
                      <a:pt x="3662" y="3601"/>
                    </a:lnTo>
                    <a:lnTo>
                      <a:pt x="3662" y="3610"/>
                    </a:lnTo>
                    <a:lnTo>
                      <a:pt x="3653" y="3627"/>
                    </a:lnTo>
                    <a:lnTo>
                      <a:pt x="3653" y="3627"/>
                    </a:lnTo>
                    <a:lnTo>
                      <a:pt x="3653" y="3636"/>
                    </a:lnTo>
                    <a:lnTo>
                      <a:pt x="3662" y="3645"/>
                    </a:lnTo>
                    <a:lnTo>
                      <a:pt x="3662" y="3645"/>
                    </a:lnTo>
                    <a:lnTo>
                      <a:pt x="3670" y="3654"/>
                    </a:lnTo>
                    <a:lnTo>
                      <a:pt x="3679" y="3645"/>
                    </a:lnTo>
                    <a:lnTo>
                      <a:pt x="3679" y="3645"/>
                    </a:lnTo>
                    <a:lnTo>
                      <a:pt x="3697" y="3601"/>
                    </a:lnTo>
                    <a:lnTo>
                      <a:pt x="3697" y="3601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23" y="3566"/>
                    </a:lnTo>
                    <a:lnTo>
                      <a:pt x="3723" y="3566"/>
                    </a:lnTo>
                    <a:lnTo>
                      <a:pt x="3723" y="3557"/>
                    </a:lnTo>
                    <a:lnTo>
                      <a:pt x="3723" y="3557"/>
                    </a:lnTo>
                    <a:lnTo>
                      <a:pt x="3750" y="3521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495"/>
                    </a:lnTo>
                    <a:lnTo>
                      <a:pt x="3785" y="3495"/>
                    </a:lnTo>
                    <a:lnTo>
                      <a:pt x="3794" y="3468"/>
                    </a:lnTo>
                    <a:lnTo>
                      <a:pt x="3794" y="3424"/>
                    </a:lnTo>
                    <a:lnTo>
                      <a:pt x="3794" y="3424"/>
                    </a:lnTo>
                    <a:lnTo>
                      <a:pt x="3794" y="3389"/>
                    </a:lnTo>
                    <a:lnTo>
                      <a:pt x="3794" y="3389"/>
                    </a:lnTo>
                    <a:lnTo>
                      <a:pt x="3794" y="3380"/>
                    </a:lnTo>
                    <a:lnTo>
                      <a:pt x="3794" y="3380"/>
                    </a:lnTo>
                    <a:lnTo>
                      <a:pt x="3794" y="3363"/>
                    </a:lnTo>
                    <a:lnTo>
                      <a:pt x="3794" y="3345"/>
                    </a:lnTo>
                    <a:lnTo>
                      <a:pt x="3794" y="3345"/>
                    </a:lnTo>
                    <a:lnTo>
                      <a:pt x="3812" y="3318"/>
                    </a:lnTo>
                    <a:lnTo>
                      <a:pt x="3812" y="3318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38" y="3292"/>
                    </a:lnTo>
                    <a:lnTo>
                      <a:pt x="3882" y="3248"/>
                    </a:lnTo>
                    <a:lnTo>
                      <a:pt x="3882" y="3248"/>
                    </a:lnTo>
                    <a:lnTo>
                      <a:pt x="3917" y="3230"/>
                    </a:lnTo>
                    <a:lnTo>
                      <a:pt x="3953" y="3221"/>
                    </a:lnTo>
                    <a:lnTo>
                      <a:pt x="3953" y="3221"/>
                    </a:lnTo>
                    <a:lnTo>
                      <a:pt x="3970" y="3221"/>
                    </a:lnTo>
                    <a:lnTo>
                      <a:pt x="3979" y="3212"/>
                    </a:lnTo>
                    <a:lnTo>
                      <a:pt x="3979" y="3212"/>
                    </a:lnTo>
                    <a:lnTo>
                      <a:pt x="3979" y="3204"/>
                    </a:lnTo>
                    <a:lnTo>
                      <a:pt x="3979" y="3204"/>
                    </a:lnTo>
                    <a:lnTo>
                      <a:pt x="3988" y="3204"/>
                    </a:lnTo>
                    <a:lnTo>
                      <a:pt x="3988" y="3204"/>
                    </a:lnTo>
                    <a:lnTo>
                      <a:pt x="4006" y="3195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32" y="3168"/>
                    </a:lnTo>
                    <a:lnTo>
                      <a:pt x="4032" y="3168"/>
                    </a:lnTo>
                    <a:lnTo>
                      <a:pt x="4050" y="3168"/>
                    </a:lnTo>
                    <a:lnTo>
                      <a:pt x="4067" y="3168"/>
                    </a:lnTo>
                    <a:lnTo>
                      <a:pt x="4067" y="3168"/>
                    </a:lnTo>
                    <a:lnTo>
                      <a:pt x="4103" y="3168"/>
                    </a:lnTo>
                    <a:lnTo>
                      <a:pt x="4103" y="3168"/>
                    </a:lnTo>
                    <a:lnTo>
                      <a:pt x="4120" y="3177"/>
                    </a:lnTo>
                    <a:lnTo>
                      <a:pt x="4138" y="3177"/>
                    </a:lnTo>
                    <a:lnTo>
                      <a:pt x="4138" y="3177"/>
                    </a:lnTo>
                    <a:lnTo>
                      <a:pt x="4165" y="3168"/>
                    </a:lnTo>
                    <a:lnTo>
                      <a:pt x="4173" y="3168"/>
                    </a:lnTo>
                    <a:lnTo>
                      <a:pt x="4173" y="3151"/>
                    </a:lnTo>
                    <a:lnTo>
                      <a:pt x="4173" y="3151"/>
                    </a:lnTo>
                    <a:lnTo>
                      <a:pt x="4182" y="3133"/>
                    </a:lnTo>
                    <a:lnTo>
                      <a:pt x="4209" y="3124"/>
                    </a:lnTo>
                    <a:lnTo>
                      <a:pt x="4209" y="3124"/>
                    </a:lnTo>
                    <a:lnTo>
                      <a:pt x="4226" y="3115"/>
                    </a:lnTo>
                    <a:lnTo>
                      <a:pt x="4235" y="3107"/>
                    </a:lnTo>
                    <a:lnTo>
                      <a:pt x="4235" y="3089"/>
                    </a:lnTo>
                    <a:lnTo>
                      <a:pt x="4235" y="3089"/>
                    </a:lnTo>
                    <a:lnTo>
                      <a:pt x="4235" y="3062"/>
                    </a:lnTo>
                    <a:lnTo>
                      <a:pt x="4253" y="3045"/>
                    </a:lnTo>
                    <a:lnTo>
                      <a:pt x="4253" y="3045"/>
                    </a:lnTo>
                    <a:lnTo>
                      <a:pt x="4262" y="3036"/>
                    </a:lnTo>
                    <a:lnTo>
                      <a:pt x="4270" y="3018"/>
                    </a:lnTo>
                    <a:lnTo>
                      <a:pt x="4270" y="3018"/>
                    </a:lnTo>
                    <a:lnTo>
                      <a:pt x="4270" y="3009"/>
                    </a:lnTo>
                    <a:lnTo>
                      <a:pt x="4270" y="3009"/>
                    </a:lnTo>
                    <a:lnTo>
                      <a:pt x="4279" y="3001"/>
                    </a:lnTo>
                    <a:lnTo>
                      <a:pt x="4279" y="3001"/>
                    </a:lnTo>
                    <a:lnTo>
                      <a:pt x="4279" y="2983"/>
                    </a:lnTo>
                    <a:lnTo>
                      <a:pt x="4279" y="2983"/>
                    </a:lnTo>
                    <a:lnTo>
                      <a:pt x="4288" y="2983"/>
                    </a:lnTo>
                    <a:lnTo>
                      <a:pt x="4288" y="2983"/>
                    </a:lnTo>
                    <a:lnTo>
                      <a:pt x="4297" y="2974"/>
                    </a:lnTo>
                    <a:lnTo>
                      <a:pt x="4297" y="2965"/>
                    </a:lnTo>
                    <a:lnTo>
                      <a:pt x="4297" y="2965"/>
                    </a:lnTo>
                    <a:lnTo>
                      <a:pt x="4306" y="2930"/>
                    </a:lnTo>
                    <a:lnTo>
                      <a:pt x="4306" y="2930"/>
                    </a:lnTo>
                    <a:lnTo>
                      <a:pt x="4306" y="2921"/>
                    </a:lnTo>
                    <a:lnTo>
                      <a:pt x="4306" y="2921"/>
                    </a:lnTo>
                    <a:lnTo>
                      <a:pt x="4306" y="2912"/>
                    </a:lnTo>
                    <a:lnTo>
                      <a:pt x="4306" y="2912"/>
                    </a:lnTo>
                    <a:lnTo>
                      <a:pt x="4306" y="2895"/>
                    </a:lnTo>
                    <a:lnTo>
                      <a:pt x="4306" y="2895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23" y="2877"/>
                    </a:lnTo>
                    <a:lnTo>
                      <a:pt x="4332" y="2868"/>
                    </a:lnTo>
                    <a:lnTo>
                      <a:pt x="4332" y="2868"/>
                    </a:lnTo>
                    <a:lnTo>
                      <a:pt x="4341" y="2859"/>
                    </a:lnTo>
                    <a:lnTo>
                      <a:pt x="4341" y="2851"/>
                    </a:lnTo>
                    <a:lnTo>
                      <a:pt x="4341" y="2851"/>
                    </a:lnTo>
                    <a:lnTo>
                      <a:pt x="4341" y="2842"/>
                    </a:lnTo>
                    <a:lnTo>
                      <a:pt x="4341" y="2842"/>
                    </a:lnTo>
                    <a:lnTo>
                      <a:pt x="4332" y="2824"/>
                    </a:lnTo>
                    <a:lnTo>
                      <a:pt x="4341" y="2798"/>
                    </a:lnTo>
                    <a:lnTo>
                      <a:pt x="4341" y="2798"/>
                    </a:lnTo>
                    <a:lnTo>
                      <a:pt x="4350" y="2762"/>
                    </a:lnTo>
                    <a:lnTo>
                      <a:pt x="4341" y="2727"/>
                    </a:lnTo>
                    <a:lnTo>
                      <a:pt x="4341" y="2692"/>
                    </a:lnTo>
                    <a:lnTo>
                      <a:pt x="4341" y="2692"/>
                    </a:lnTo>
                    <a:lnTo>
                      <a:pt x="4350" y="2648"/>
                    </a:lnTo>
                    <a:lnTo>
                      <a:pt x="4350" y="2630"/>
                    </a:lnTo>
                    <a:lnTo>
                      <a:pt x="4359" y="2612"/>
                    </a:lnTo>
                    <a:lnTo>
                      <a:pt x="4359" y="2612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67" y="2586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94" y="2586"/>
                    </a:lnTo>
                    <a:lnTo>
                      <a:pt x="4394" y="2586"/>
                    </a:lnTo>
                    <a:lnTo>
                      <a:pt x="4412" y="2577"/>
                    </a:lnTo>
                    <a:lnTo>
                      <a:pt x="4438" y="2515"/>
                    </a:lnTo>
                    <a:lnTo>
                      <a:pt x="4447" y="2506"/>
                    </a:lnTo>
                    <a:lnTo>
                      <a:pt x="4447" y="2506"/>
                    </a:lnTo>
                    <a:lnTo>
                      <a:pt x="4456" y="2480"/>
                    </a:lnTo>
                    <a:lnTo>
                      <a:pt x="4473" y="2471"/>
                    </a:lnTo>
                    <a:lnTo>
                      <a:pt x="4482" y="2471"/>
                    </a:lnTo>
                    <a:lnTo>
                      <a:pt x="4482" y="2471"/>
                    </a:lnTo>
                    <a:lnTo>
                      <a:pt x="4491" y="2471"/>
                    </a:lnTo>
                    <a:lnTo>
                      <a:pt x="4491" y="2471"/>
                    </a:lnTo>
                    <a:lnTo>
                      <a:pt x="4526" y="2436"/>
                    </a:lnTo>
                    <a:lnTo>
                      <a:pt x="4553" y="2400"/>
                    </a:lnTo>
                    <a:lnTo>
                      <a:pt x="4570" y="2356"/>
                    </a:lnTo>
                    <a:lnTo>
                      <a:pt x="4570" y="2356"/>
                    </a:lnTo>
                    <a:lnTo>
                      <a:pt x="4579" y="2321"/>
                    </a:lnTo>
                    <a:lnTo>
                      <a:pt x="4579" y="2286"/>
                    </a:lnTo>
                    <a:lnTo>
                      <a:pt x="4570" y="2224"/>
                    </a:lnTo>
                    <a:close/>
                    <a:moveTo>
                      <a:pt x="2373" y="4740"/>
                    </a:move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65" y="4740"/>
                    </a:lnTo>
                    <a:lnTo>
                      <a:pt x="2365" y="4740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73" y="4731"/>
                    </a:lnTo>
                    <a:lnTo>
                      <a:pt x="2373" y="474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DF7000E7-94EF-5B46-BCF6-64DDD0CD021C}"/>
                </a:ext>
              </a:extLst>
            </p:cNvPr>
            <p:cNvGrpSpPr/>
            <p:nvPr/>
          </p:nvGrpSpPr>
          <p:grpSpPr>
            <a:xfrm>
              <a:off x="2642161" y="1417452"/>
              <a:ext cx="5364162" cy="2205038"/>
              <a:chOff x="2932113" y="1692275"/>
              <a:chExt cx="5364162" cy="2205038"/>
            </a:xfrm>
            <a:solidFill>
              <a:schemeClr val="accent2"/>
            </a:solidFill>
          </p:grpSpPr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CA5BFE1C-4CDC-944B-AE84-5F6BFDE99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0425" y="2376488"/>
                <a:ext cx="168275" cy="66675"/>
              </a:xfrm>
              <a:custGeom>
                <a:avLst/>
                <a:gdLst>
                  <a:gd name="T0" fmla="*/ 17 w 468"/>
                  <a:gd name="T1" fmla="*/ 141 h 186"/>
                  <a:gd name="T2" fmla="*/ 61 w 468"/>
                  <a:gd name="T3" fmla="*/ 177 h 186"/>
                  <a:gd name="T4" fmla="*/ 70 w 468"/>
                  <a:gd name="T5" fmla="*/ 185 h 186"/>
                  <a:gd name="T6" fmla="*/ 79 w 468"/>
                  <a:gd name="T7" fmla="*/ 185 h 186"/>
                  <a:gd name="T8" fmla="*/ 149 w 468"/>
                  <a:gd name="T9" fmla="*/ 168 h 186"/>
                  <a:gd name="T10" fmla="*/ 158 w 468"/>
                  <a:gd name="T11" fmla="*/ 168 h 186"/>
                  <a:gd name="T12" fmla="*/ 167 w 468"/>
                  <a:gd name="T13" fmla="*/ 177 h 186"/>
                  <a:gd name="T14" fmla="*/ 185 w 468"/>
                  <a:gd name="T15" fmla="*/ 185 h 186"/>
                  <a:gd name="T16" fmla="*/ 202 w 468"/>
                  <a:gd name="T17" fmla="*/ 177 h 186"/>
                  <a:gd name="T18" fmla="*/ 247 w 468"/>
                  <a:gd name="T19" fmla="*/ 168 h 186"/>
                  <a:gd name="T20" fmla="*/ 255 w 468"/>
                  <a:gd name="T21" fmla="*/ 168 h 186"/>
                  <a:gd name="T22" fmla="*/ 273 w 468"/>
                  <a:gd name="T23" fmla="*/ 168 h 186"/>
                  <a:gd name="T24" fmla="*/ 308 w 468"/>
                  <a:gd name="T25" fmla="*/ 168 h 186"/>
                  <a:gd name="T26" fmla="*/ 326 w 468"/>
                  <a:gd name="T27" fmla="*/ 150 h 186"/>
                  <a:gd name="T28" fmla="*/ 308 w 468"/>
                  <a:gd name="T29" fmla="*/ 115 h 186"/>
                  <a:gd name="T30" fmla="*/ 299 w 468"/>
                  <a:gd name="T31" fmla="*/ 97 h 186"/>
                  <a:gd name="T32" fmla="*/ 308 w 468"/>
                  <a:gd name="T33" fmla="*/ 97 h 186"/>
                  <a:gd name="T34" fmla="*/ 326 w 468"/>
                  <a:gd name="T35" fmla="*/ 97 h 186"/>
                  <a:gd name="T36" fmla="*/ 317 w 468"/>
                  <a:gd name="T37" fmla="*/ 115 h 186"/>
                  <a:gd name="T38" fmla="*/ 317 w 468"/>
                  <a:gd name="T39" fmla="*/ 124 h 186"/>
                  <a:gd name="T40" fmla="*/ 317 w 468"/>
                  <a:gd name="T41" fmla="*/ 124 h 186"/>
                  <a:gd name="T42" fmla="*/ 352 w 468"/>
                  <a:gd name="T43" fmla="*/ 159 h 186"/>
                  <a:gd name="T44" fmla="*/ 405 w 468"/>
                  <a:gd name="T45" fmla="*/ 168 h 186"/>
                  <a:gd name="T46" fmla="*/ 432 w 468"/>
                  <a:gd name="T47" fmla="*/ 159 h 186"/>
                  <a:gd name="T48" fmla="*/ 441 w 468"/>
                  <a:gd name="T49" fmla="*/ 132 h 186"/>
                  <a:gd name="T50" fmla="*/ 441 w 468"/>
                  <a:gd name="T51" fmla="*/ 124 h 186"/>
                  <a:gd name="T52" fmla="*/ 441 w 468"/>
                  <a:gd name="T53" fmla="*/ 115 h 186"/>
                  <a:gd name="T54" fmla="*/ 441 w 468"/>
                  <a:gd name="T55" fmla="*/ 115 h 186"/>
                  <a:gd name="T56" fmla="*/ 458 w 468"/>
                  <a:gd name="T57" fmla="*/ 106 h 186"/>
                  <a:gd name="T58" fmla="*/ 467 w 468"/>
                  <a:gd name="T59" fmla="*/ 88 h 186"/>
                  <a:gd name="T60" fmla="*/ 432 w 468"/>
                  <a:gd name="T61" fmla="*/ 62 h 186"/>
                  <a:gd name="T62" fmla="*/ 414 w 468"/>
                  <a:gd name="T63" fmla="*/ 44 h 186"/>
                  <a:gd name="T64" fmla="*/ 361 w 468"/>
                  <a:gd name="T65" fmla="*/ 44 h 186"/>
                  <a:gd name="T66" fmla="*/ 335 w 468"/>
                  <a:gd name="T67" fmla="*/ 35 h 186"/>
                  <a:gd name="T68" fmla="*/ 308 w 468"/>
                  <a:gd name="T69" fmla="*/ 35 h 186"/>
                  <a:gd name="T70" fmla="*/ 308 w 468"/>
                  <a:gd name="T71" fmla="*/ 35 h 186"/>
                  <a:gd name="T72" fmla="*/ 264 w 468"/>
                  <a:gd name="T73" fmla="*/ 18 h 186"/>
                  <a:gd name="T74" fmla="*/ 229 w 468"/>
                  <a:gd name="T75" fmla="*/ 35 h 186"/>
                  <a:gd name="T76" fmla="*/ 220 w 468"/>
                  <a:gd name="T77" fmla="*/ 62 h 186"/>
                  <a:gd name="T78" fmla="*/ 202 w 468"/>
                  <a:gd name="T79" fmla="*/ 53 h 186"/>
                  <a:gd name="T80" fmla="*/ 158 w 468"/>
                  <a:gd name="T81" fmla="*/ 26 h 186"/>
                  <a:gd name="T82" fmla="*/ 114 w 468"/>
                  <a:gd name="T83" fmla="*/ 0 h 186"/>
                  <a:gd name="T84" fmla="*/ 114 w 468"/>
                  <a:gd name="T85" fmla="*/ 0 h 186"/>
                  <a:gd name="T86" fmla="*/ 79 w 468"/>
                  <a:gd name="T87" fmla="*/ 9 h 186"/>
                  <a:gd name="T88" fmla="*/ 17 w 468"/>
                  <a:gd name="T89" fmla="*/ 71 h 186"/>
                  <a:gd name="T90" fmla="*/ 0 w 468"/>
                  <a:gd name="T91" fmla="*/ 97 h 186"/>
                  <a:gd name="T92" fmla="*/ 0 w 468"/>
                  <a:gd name="T93" fmla="*/ 132 h 186"/>
                  <a:gd name="T94" fmla="*/ 8 w 468"/>
                  <a:gd name="T95" fmla="*/ 14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68" h="186">
                    <a:moveTo>
                      <a:pt x="17" y="141"/>
                    </a:moveTo>
                    <a:lnTo>
                      <a:pt x="17" y="141"/>
                    </a:lnTo>
                    <a:lnTo>
                      <a:pt x="52" y="177"/>
                    </a:lnTo>
                    <a:lnTo>
                      <a:pt x="61" y="177"/>
                    </a:lnTo>
                    <a:lnTo>
                      <a:pt x="61" y="177"/>
                    </a:lnTo>
                    <a:lnTo>
                      <a:pt x="70" y="185"/>
                    </a:lnTo>
                    <a:lnTo>
                      <a:pt x="79" y="185"/>
                    </a:lnTo>
                    <a:lnTo>
                      <a:pt x="79" y="185"/>
                    </a:lnTo>
                    <a:lnTo>
                      <a:pt x="141" y="168"/>
                    </a:lnTo>
                    <a:lnTo>
                      <a:pt x="149" y="168"/>
                    </a:lnTo>
                    <a:lnTo>
                      <a:pt x="149" y="168"/>
                    </a:lnTo>
                    <a:lnTo>
                      <a:pt x="158" y="168"/>
                    </a:lnTo>
                    <a:lnTo>
                      <a:pt x="158" y="168"/>
                    </a:lnTo>
                    <a:lnTo>
                      <a:pt x="167" y="177"/>
                    </a:lnTo>
                    <a:lnTo>
                      <a:pt x="167" y="177"/>
                    </a:lnTo>
                    <a:lnTo>
                      <a:pt x="185" y="185"/>
                    </a:lnTo>
                    <a:lnTo>
                      <a:pt x="185" y="185"/>
                    </a:lnTo>
                    <a:lnTo>
                      <a:pt x="202" y="177"/>
                    </a:lnTo>
                    <a:lnTo>
                      <a:pt x="202" y="177"/>
                    </a:lnTo>
                    <a:lnTo>
                      <a:pt x="247" y="168"/>
                    </a:lnTo>
                    <a:lnTo>
                      <a:pt x="247" y="168"/>
                    </a:lnTo>
                    <a:lnTo>
                      <a:pt x="255" y="168"/>
                    </a:lnTo>
                    <a:lnTo>
                      <a:pt x="255" y="168"/>
                    </a:lnTo>
                    <a:lnTo>
                      <a:pt x="273" y="168"/>
                    </a:lnTo>
                    <a:lnTo>
                      <a:pt x="308" y="168"/>
                    </a:lnTo>
                    <a:lnTo>
                      <a:pt x="308" y="168"/>
                    </a:lnTo>
                    <a:lnTo>
                      <a:pt x="317" y="168"/>
                    </a:lnTo>
                    <a:lnTo>
                      <a:pt x="326" y="150"/>
                    </a:lnTo>
                    <a:lnTo>
                      <a:pt x="326" y="150"/>
                    </a:lnTo>
                    <a:lnTo>
                      <a:pt x="308" y="115"/>
                    </a:lnTo>
                    <a:lnTo>
                      <a:pt x="308" y="115"/>
                    </a:lnTo>
                    <a:lnTo>
                      <a:pt x="299" y="97"/>
                    </a:lnTo>
                    <a:lnTo>
                      <a:pt x="299" y="97"/>
                    </a:lnTo>
                    <a:lnTo>
                      <a:pt x="308" y="97"/>
                    </a:lnTo>
                    <a:lnTo>
                      <a:pt x="308" y="97"/>
                    </a:lnTo>
                    <a:lnTo>
                      <a:pt x="326" y="97"/>
                    </a:lnTo>
                    <a:lnTo>
                      <a:pt x="326" y="97"/>
                    </a:lnTo>
                    <a:lnTo>
                      <a:pt x="317" y="115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26" y="141"/>
                    </a:lnTo>
                    <a:lnTo>
                      <a:pt x="352" y="159"/>
                    </a:lnTo>
                    <a:lnTo>
                      <a:pt x="370" y="168"/>
                    </a:lnTo>
                    <a:lnTo>
                      <a:pt x="405" y="168"/>
                    </a:lnTo>
                    <a:lnTo>
                      <a:pt x="405" y="168"/>
                    </a:lnTo>
                    <a:lnTo>
                      <a:pt x="432" y="159"/>
                    </a:lnTo>
                    <a:lnTo>
                      <a:pt x="441" y="150"/>
                    </a:lnTo>
                    <a:lnTo>
                      <a:pt x="441" y="132"/>
                    </a:lnTo>
                    <a:lnTo>
                      <a:pt x="441" y="132"/>
                    </a:lnTo>
                    <a:lnTo>
                      <a:pt x="441" y="124"/>
                    </a:lnTo>
                    <a:lnTo>
                      <a:pt x="441" y="124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58" y="106"/>
                    </a:lnTo>
                    <a:lnTo>
                      <a:pt x="467" y="88"/>
                    </a:lnTo>
                    <a:lnTo>
                      <a:pt x="467" y="88"/>
                    </a:lnTo>
                    <a:lnTo>
                      <a:pt x="458" y="79"/>
                    </a:lnTo>
                    <a:lnTo>
                      <a:pt x="432" y="62"/>
                    </a:lnTo>
                    <a:lnTo>
                      <a:pt x="432" y="62"/>
                    </a:lnTo>
                    <a:lnTo>
                      <a:pt x="414" y="44"/>
                    </a:lnTo>
                    <a:lnTo>
                      <a:pt x="397" y="44"/>
                    </a:lnTo>
                    <a:lnTo>
                      <a:pt x="361" y="44"/>
                    </a:lnTo>
                    <a:lnTo>
                      <a:pt x="361" y="44"/>
                    </a:lnTo>
                    <a:lnTo>
                      <a:pt x="335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264" y="18"/>
                    </a:lnTo>
                    <a:lnTo>
                      <a:pt x="264" y="18"/>
                    </a:lnTo>
                    <a:lnTo>
                      <a:pt x="238" y="26"/>
                    </a:lnTo>
                    <a:lnTo>
                      <a:pt x="229" y="35"/>
                    </a:lnTo>
                    <a:lnTo>
                      <a:pt x="220" y="44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02" y="53"/>
                    </a:lnTo>
                    <a:lnTo>
                      <a:pt x="167" y="35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79" y="9"/>
                    </a:lnTo>
                    <a:lnTo>
                      <a:pt x="44" y="35"/>
                    </a:lnTo>
                    <a:lnTo>
                      <a:pt x="17" y="71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8" y="141"/>
                    </a:lnTo>
                    <a:lnTo>
                      <a:pt x="17" y="14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B6423C0D-DCCE-7141-A24F-5C1B4C92A0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7313" y="2236788"/>
                <a:ext cx="130175" cy="73025"/>
              </a:xfrm>
              <a:custGeom>
                <a:avLst/>
                <a:gdLst>
                  <a:gd name="T0" fmla="*/ 18 w 363"/>
                  <a:gd name="T1" fmla="*/ 158 h 204"/>
                  <a:gd name="T2" fmla="*/ 0 w 363"/>
                  <a:gd name="T3" fmla="*/ 167 h 204"/>
                  <a:gd name="T4" fmla="*/ 0 w 363"/>
                  <a:gd name="T5" fmla="*/ 185 h 204"/>
                  <a:gd name="T6" fmla="*/ 0 w 363"/>
                  <a:gd name="T7" fmla="*/ 194 h 204"/>
                  <a:gd name="T8" fmla="*/ 27 w 363"/>
                  <a:gd name="T9" fmla="*/ 203 h 204"/>
                  <a:gd name="T10" fmla="*/ 53 w 363"/>
                  <a:gd name="T11" fmla="*/ 194 h 204"/>
                  <a:gd name="T12" fmla="*/ 89 w 363"/>
                  <a:gd name="T13" fmla="*/ 194 h 204"/>
                  <a:gd name="T14" fmla="*/ 159 w 363"/>
                  <a:gd name="T15" fmla="*/ 185 h 204"/>
                  <a:gd name="T16" fmla="*/ 159 w 363"/>
                  <a:gd name="T17" fmla="*/ 185 h 204"/>
                  <a:gd name="T18" fmla="*/ 274 w 363"/>
                  <a:gd name="T19" fmla="*/ 167 h 204"/>
                  <a:gd name="T20" fmla="*/ 345 w 363"/>
                  <a:gd name="T21" fmla="*/ 132 h 204"/>
                  <a:gd name="T22" fmla="*/ 362 w 363"/>
                  <a:gd name="T23" fmla="*/ 114 h 204"/>
                  <a:gd name="T24" fmla="*/ 362 w 363"/>
                  <a:gd name="T25" fmla="*/ 105 h 204"/>
                  <a:gd name="T26" fmla="*/ 318 w 363"/>
                  <a:gd name="T27" fmla="*/ 79 h 204"/>
                  <a:gd name="T28" fmla="*/ 318 w 363"/>
                  <a:gd name="T29" fmla="*/ 79 h 204"/>
                  <a:gd name="T30" fmla="*/ 283 w 363"/>
                  <a:gd name="T31" fmla="*/ 61 h 204"/>
                  <a:gd name="T32" fmla="*/ 265 w 363"/>
                  <a:gd name="T33" fmla="*/ 52 h 204"/>
                  <a:gd name="T34" fmla="*/ 248 w 363"/>
                  <a:gd name="T35" fmla="*/ 52 h 204"/>
                  <a:gd name="T36" fmla="*/ 203 w 363"/>
                  <a:gd name="T37" fmla="*/ 61 h 204"/>
                  <a:gd name="T38" fmla="*/ 212 w 363"/>
                  <a:gd name="T39" fmla="*/ 61 h 204"/>
                  <a:gd name="T40" fmla="*/ 221 w 363"/>
                  <a:gd name="T41" fmla="*/ 52 h 204"/>
                  <a:gd name="T42" fmla="*/ 221 w 363"/>
                  <a:gd name="T43" fmla="*/ 26 h 204"/>
                  <a:gd name="T44" fmla="*/ 212 w 363"/>
                  <a:gd name="T45" fmla="*/ 26 h 204"/>
                  <a:gd name="T46" fmla="*/ 203 w 363"/>
                  <a:gd name="T47" fmla="*/ 8 h 204"/>
                  <a:gd name="T48" fmla="*/ 186 w 363"/>
                  <a:gd name="T49" fmla="*/ 0 h 204"/>
                  <a:gd name="T50" fmla="*/ 168 w 363"/>
                  <a:gd name="T51" fmla="*/ 17 h 204"/>
                  <a:gd name="T52" fmla="*/ 159 w 363"/>
                  <a:gd name="T53" fmla="*/ 17 h 204"/>
                  <a:gd name="T54" fmla="*/ 142 w 363"/>
                  <a:gd name="T55" fmla="*/ 26 h 204"/>
                  <a:gd name="T56" fmla="*/ 106 w 363"/>
                  <a:gd name="T57" fmla="*/ 35 h 204"/>
                  <a:gd name="T58" fmla="*/ 106 w 363"/>
                  <a:gd name="T59" fmla="*/ 44 h 204"/>
                  <a:gd name="T60" fmla="*/ 98 w 363"/>
                  <a:gd name="T61" fmla="*/ 52 h 204"/>
                  <a:gd name="T62" fmla="*/ 89 w 363"/>
                  <a:gd name="T63" fmla="*/ 70 h 204"/>
                  <a:gd name="T64" fmla="*/ 80 w 363"/>
                  <a:gd name="T65" fmla="*/ 88 h 204"/>
                  <a:gd name="T66" fmla="*/ 53 w 363"/>
                  <a:gd name="T67" fmla="*/ 88 h 204"/>
                  <a:gd name="T68" fmla="*/ 45 w 363"/>
                  <a:gd name="T69" fmla="*/ 114 h 204"/>
                  <a:gd name="T70" fmla="*/ 36 w 363"/>
                  <a:gd name="T71" fmla="*/ 13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3" h="204">
                    <a:moveTo>
                      <a:pt x="18" y="150"/>
                    </a:moveTo>
                    <a:lnTo>
                      <a:pt x="18" y="158"/>
                    </a:lnTo>
                    <a:lnTo>
                      <a:pt x="18" y="158"/>
                    </a:lnTo>
                    <a:lnTo>
                      <a:pt x="0" y="167"/>
                    </a:lnTo>
                    <a:lnTo>
                      <a:pt x="0" y="185"/>
                    </a:lnTo>
                    <a:lnTo>
                      <a:pt x="0" y="185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8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53" y="194"/>
                    </a:lnTo>
                    <a:lnTo>
                      <a:pt x="53" y="194"/>
                    </a:lnTo>
                    <a:lnTo>
                      <a:pt x="89" y="194"/>
                    </a:lnTo>
                    <a:lnTo>
                      <a:pt x="89" y="194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212" y="176"/>
                    </a:lnTo>
                    <a:lnTo>
                      <a:pt x="274" y="167"/>
                    </a:lnTo>
                    <a:lnTo>
                      <a:pt x="327" y="141"/>
                    </a:lnTo>
                    <a:lnTo>
                      <a:pt x="345" y="132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62" y="105"/>
                    </a:lnTo>
                    <a:lnTo>
                      <a:pt x="362" y="105"/>
                    </a:lnTo>
                    <a:lnTo>
                      <a:pt x="345" y="88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00" y="70"/>
                    </a:lnTo>
                    <a:lnTo>
                      <a:pt x="283" y="61"/>
                    </a:lnTo>
                    <a:lnTo>
                      <a:pt x="283" y="61"/>
                    </a:lnTo>
                    <a:lnTo>
                      <a:pt x="265" y="52"/>
                    </a:lnTo>
                    <a:lnTo>
                      <a:pt x="248" y="52"/>
                    </a:lnTo>
                    <a:lnTo>
                      <a:pt x="248" y="52"/>
                    </a:lnTo>
                    <a:lnTo>
                      <a:pt x="230" y="52"/>
                    </a:lnTo>
                    <a:lnTo>
                      <a:pt x="203" y="61"/>
                    </a:lnTo>
                    <a:lnTo>
                      <a:pt x="203" y="61"/>
                    </a:lnTo>
                    <a:lnTo>
                      <a:pt x="212" y="61"/>
                    </a:lnTo>
                    <a:lnTo>
                      <a:pt x="212" y="61"/>
                    </a:lnTo>
                    <a:lnTo>
                      <a:pt x="221" y="52"/>
                    </a:lnTo>
                    <a:lnTo>
                      <a:pt x="221" y="44"/>
                    </a:lnTo>
                    <a:lnTo>
                      <a:pt x="221" y="26"/>
                    </a:lnTo>
                    <a:lnTo>
                      <a:pt x="221" y="26"/>
                    </a:lnTo>
                    <a:lnTo>
                      <a:pt x="212" y="26"/>
                    </a:lnTo>
                    <a:lnTo>
                      <a:pt x="212" y="26"/>
                    </a:lnTo>
                    <a:lnTo>
                      <a:pt x="203" y="8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68" y="8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17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124" y="26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98" y="52"/>
                    </a:lnTo>
                    <a:lnTo>
                      <a:pt x="98" y="52"/>
                    </a:lnTo>
                    <a:lnTo>
                      <a:pt x="89" y="70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53" y="88"/>
                    </a:lnTo>
                    <a:lnTo>
                      <a:pt x="45" y="97"/>
                    </a:lnTo>
                    <a:lnTo>
                      <a:pt x="45" y="114"/>
                    </a:lnTo>
                    <a:lnTo>
                      <a:pt x="45" y="114"/>
                    </a:lnTo>
                    <a:lnTo>
                      <a:pt x="36" y="132"/>
                    </a:lnTo>
                    <a:lnTo>
                      <a:pt x="18" y="15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F4EBEDE4-9602-0F49-BC8F-A6DB771585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4438" y="2154238"/>
                <a:ext cx="114300" cy="82550"/>
              </a:xfrm>
              <a:custGeom>
                <a:avLst/>
                <a:gdLst>
                  <a:gd name="T0" fmla="*/ 18 w 319"/>
                  <a:gd name="T1" fmla="*/ 212 h 231"/>
                  <a:gd name="T2" fmla="*/ 53 w 319"/>
                  <a:gd name="T3" fmla="*/ 230 h 231"/>
                  <a:gd name="T4" fmla="*/ 71 w 319"/>
                  <a:gd name="T5" fmla="*/ 230 h 231"/>
                  <a:gd name="T6" fmla="*/ 124 w 319"/>
                  <a:gd name="T7" fmla="*/ 212 h 231"/>
                  <a:gd name="T8" fmla="*/ 133 w 319"/>
                  <a:gd name="T9" fmla="*/ 194 h 231"/>
                  <a:gd name="T10" fmla="*/ 133 w 319"/>
                  <a:gd name="T11" fmla="*/ 185 h 231"/>
                  <a:gd name="T12" fmla="*/ 133 w 319"/>
                  <a:gd name="T13" fmla="*/ 185 h 231"/>
                  <a:gd name="T14" fmla="*/ 177 w 319"/>
                  <a:gd name="T15" fmla="*/ 168 h 231"/>
                  <a:gd name="T16" fmla="*/ 247 w 319"/>
                  <a:gd name="T17" fmla="*/ 150 h 231"/>
                  <a:gd name="T18" fmla="*/ 265 w 319"/>
                  <a:gd name="T19" fmla="*/ 150 h 231"/>
                  <a:gd name="T20" fmla="*/ 274 w 319"/>
                  <a:gd name="T21" fmla="*/ 141 h 231"/>
                  <a:gd name="T22" fmla="*/ 292 w 319"/>
                  <a:gd name="T23" fmla="*/ 124 h 231"/>
                  <a:gd name="T24" fmla="*/ 292 w 319"/>
                  <a:gd name="T25" fmla="*/ 115 h 231"/>
                  <a:gd name="T26" fmla="*/ 292 w 319"/>
                  <a:gd name="T27" fmla="*/ 106 h 231"/>
                  <a:gd name="T28" fmla="*/ 292 w 319"/>
                  <a:gd name="T29" fmla="*/ 106 h 231"/>
                  <a:gd name="T30" fmla="*/ 300 w 319"/>
                  <a:gd name="T31" fmla="*/ 106 h 231"/>
                  <a:gd name="T32" fmla="*/ 309 w 319"/>
                  <a:gd name="T33" fmla="*/ 97 h 231"/>
                  <a:gd name="T34" fmla="*/ 318 w 319"/>
                  <a:gd name="T35" fmla="*/ 88 h 231"/>
                  <a:gd name="T36" fmla="*/ 309 w 319"/>
                  <a:gd name="T37" fmla="*/ 71 h 231"/>
                  <a:gd name="T38" fmla="*/ 283 w 319"/>
                  <a:gd name="T39" fmla="*/ 62 h 231"/>
                  <a:gd name="T40" fmla="*/ 274 w 319"/>
                  <a:gd name="T41" fmla="*/ 53 h 231"/>
                  <a:gd name="T42" fmla="*/ 247 w 319"/>
                  <a:gd name="T43" fmla="*/ 53 h 231"/>
                  <a:gd name="T44" fmla="*/ 247 w 319"/>
                  <a:gd name="T45" fmla="*/ 35 h 231"/>
                  <a:gd name="T46" fmla="*/ 239 w 319"/>
                  <a:gd name="T47" fmla="*/ 18 h 231"/>
                  <a:gd name="T48" fmla="*/ 221 w 319"/>
                  <a:gd name="T49" fmla="*/ 0 h 231"/>
                  <a:gd name="T50" fmla="*/ 212 w 319"/>
                  <a:gd name="T51" fmla="*/ 0 h 231"/>
                  <a:gd name="T52" fmla="*/ 195 w 319"/>
                  <a:gd name="T53" fmla="*/ 9 h 231"/>
                  <a:gd name="T54" fmla="*/ 177 w 319"/>
                  <a:gd name="T55" fmla="*/ 18 h 231"/>
                  <a:gd name="T56" fmla="*/ 142 w 319"/>
                  <a:gd name="T57" fmla="*/ 26 h 231"/>
                  <a:gd name="T58" fmla="*/ 80 w 319"/>
                  <a:gd name="T59" fmla="*/ 53 h 231"/>
                  <a:gd name="T60" fmla="*/ 71 w 319"/>
                  <a:gd name="T61" fmla="*/ 71 h 231"/>
                  <a:gd name="T62" fmla="*/ 80 w 319"/>
                  <a:gd name="T63" fmla="*/ 79 h 231"/>
                  <a:gd name="T64" fmla="*/ 89 w 319"/>
                  <a:gd name="T65" fmla="*/ 88 h 231"/>
                  <a:gd name="T66" fmla="*/ 80 w 319"/>
                  <a:gd name="T67" fmla="*/ 97 h 231"/>
                  <a:gd name="T68" fmla="*/ 53 w 319"/>
                  <a:gd name="T69" fmla="*/ 106 h 231"/>
                  <a:gd name="T70" fmla="*/ 36 w 319"/>
                  <a:gd name="T71" fmla="*/ 106 h 231"/>
                  <a:gd name="T72" fmla="*/ 36 w 319"/>
                  <a:gd name="T73" fmla="*/ 124 h 231"/>
                  <a:gd name="T74" fmla="*/ 45 w 319"/>
                  <a:gd name="T75" fmla="*/ 141 h 231"/>
                  <a:gd name="T76" fmla="*/ 53 w 319"/>
                  <a:gd name="T77" fmla="*/ 150 h 231"/>
                  <a:gd name="T78" fmla="*/ 53 w 319"/>
                  <a:gd name="T79" fmla="*/ 150 h 231"/>
                  <a:gd name="T80" fmla="*/ 71 w 319"/>
                  <a:gd name="T81" fmla="*/ 159 h 231"/>
                  <a:gd name="T82" fmla="*/ 18 w 319"/>
                  <a:gd name="T83" fmla="*/ 159 h 231"/>
                  <a:gd name="T84" fmla="*/ 9 w 319"/>
                  <a:gd name="T85" fmla="*/ 168 h 231"/>
                  <a:gd name="T86" fmla="*/ 0 w 319"/>
                  <a:gd name="T87" fmla="*/ 177 h 231"/>
                  <a:gd name="T88" fmla="*/ 9 w 319"/>
                  <a:gd name="T89" fmla="*/ 194 h 231"/>
                  <a:gd name="T90" fmla="*/ 18 w 319"/>
                  <a:gd name="T91" fmla="*/ 2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19" h="231">
                    <a:moveTo>
                      <a:pt x="18" y="212"/>
                    </a:moveTo>
                    <a:lnTo>
                      <a:pt x="18" y="212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71" y="230"/>
                    </a:lnTo>
                    <a:lnTo>
                      <a:pt x="71" y="230"/>
                    </a:lnTo>
                    <a:lnTo>
                      <a:pt x="98" y="221"/>
                    </a:lnTo>
                    <a:lnTo>
                      <a:pt x="124" y="212"/>
                    </a:lnTo>
                    <a:lnTo>
                      <a:pt x="124" y="212"/>
                    </a:lnTo>
                    <a:lnTo>
                      <a:pt x="133" y="194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50" y="177"/>
                    </a:lnTo>
                    <a:lnTo>
                      <a:pt x="177" y="168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65" y="150"/>
                    </a:lnTo>
                    <a:lnTo>
                      <a:pt x="265" y="150"/>
                    </a:lnTo>
                    <a:lnTo>
                      <a:pt x="274" y="141"/>
                    </a:lnTo>
                    <a:lnTo>
                      <a:pt x="274" y="141"/>
                    </a:lnTo>
                    <a:lnTo>
                      <a:pt x="292" y="141"/>
                    </a:lnTo>
                    <a:lnTo>
                      <a:pt x="292" y="124"/>
                    </a:lnTo>
                    <a:lnTo>
                      <a:pt x="292" y="115"/>
                    </a:lnTo>
                    <a:lnTo>
                      <a:pt x="292" y="115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300" y="106"/>
                    </a:lnTo>
                    <a:lnTo>
                      <a:pt x="300" y="106"/>
                    </a:lnTo>
                    <a:lnTo>
                      <a:pt x="309" y="97"/>
                    </a:lnTo>
                    <a:lnTo>
                      <a:pt x="318" y="88"/>
                    </a:lnTo>
                    <a:lnTo>
                      <a:pt x="318" y="88"/>
                    </a:lnTo>
                    <a:lnTo>
                      <a:pt x="309" y="79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62"/>
                    </a:lnTo>
                    <a:lnTo>
                      <a:pt x="283" y="62"/>
                    </a:lnTo>
                    <a:lnTo>
                      <a:pt x="274" y="53"/>
                    </a:lnTo>
                    <a:lnTo>
                      <a:pt x="274" y="53"/>
                    </a:lnTo>
                    <a:lnTo>
                      <a:pt x="247" y="53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9" y="18"/>
                    </a:lnTo>
                    <a:lnTo>
                      <a:pt x="239" y="18"/>
                    </a:lnTo>
                    <a:lnTo>
                      <a:pt x="239" y="0"/>
                    </a:lnTo>
                    <a:lnTo>
                      <a:pt x="221" y="0"/>
                    </a:lnTo>
                    <a:lnTo>
                      <a:pt x="221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195" y="9"/>
                    </a:lnTo>
                    <a:lnTo>
                      <a:pt x="195" y="9"/>
                    </a:lnTo>
                    <a:lnTo>
                      <a:pt x="177" y="18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98" y="44"/>
                    </a:lnTo>
                    <a:lnTo>
                      <a:pt x="80" y="53"/>
                    </a:lnTo>
                    <a:lnTo>
                      <a:pt x="80" y="53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80" y="79"/>
                    </a:lnTo>
                    <a:lnTo>
                      <a:pt x="80" y="79"/>
                    </a:lnTo>
                    <a:lnTo>
                      <a:pt x="89" y="88"/>
                    </a:lnTo>
                    <a:lnTo>
                      <a:pt x="89" y="88"/>
                    </a:lnTo>
                    <a:lnTo>
                      <a:pt x="80" y="97"/>
                    </a:lnTo>
                    <a:lnTo>
                      <a:pt x="62" y="106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36" y="106"/>
                    </a:lnTo>
                    <a:lnTo>
                      <a:pt x="36" y="124"/>
                    </a:lnTo>
                    <a:lnTo>
                      <a:pt x="36" y="124"/>
                    </a:lnTo>
                    <a:lnTo>
                      <a:pt x="36" y="132"/>
                    </a:lnTo>
                    <a:lnTo>
                      <a:pt x="45" y="141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71" y="159"/>
                    </a:lnTo>
                    <a:lnTo>
                      <a:pt x="71" y="159"/>
                    </a:lnTo>
                    <a:lnTo>
                      <a:pt x="53" y="159"/>
                    </a:lnTo>
                    <a:lnTo>
                      <a:pt x="18" y="159"/>
                    </a:lnTo>
                    <a:lnTo>
                      <a:pt x="18" y="159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85"/>
                    </a:lnTo>
                    <a:lnTo>
                      <a:pt x="9" y="194"/>
                    </a:lnTo>
                    <a:lnTo>
                      <a:pt x="9" y="194"/>
                    </a:lnTo>
                    <a:lnTo>
                      <a:pt x="18" y="21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F2C8DA49-F65E-C148-B732-C23B214C89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2538" y="2208213"/>
                <a:ext cx="120650" cy="63500"/>
              </a:xfrm>
              <a:custGeom>
                <a:avLst/>
                <a:gdLst>
                  <a:gd name="T0" fmla="*/ 212 w 337"/>
                  <a:gd name="T1" fmla="*/ 9 h 178"/>
                  <a:gd name="T2" fmla="*/ 177 w 337"/>
                  <a:gd name="T3" fmla="*/ 0 h 178"/>
                  <a:gd name="T4" fmla="*/ 97 w 337"/>
                  <a:gd name="T5" fmla="*/ 9 h 178"/>
                  <a:gd name="T6" fmla="*/ 44 w 337"/>
                  <a:gd name="T7" fmla="*/ 35 h 178"/>
                  <a:gd name="T8" fmla="*/ 36 w 337"/>
                  <a:gd name="T9" fmla="*/ 44 h 178"/>
                  <a:gd name="T10" fmla="*/ 27 w 337"/>
                  <a:gd name="T11" fmla="*/ 53 h 178"/>
                  <a:gd name="T12" fmla="*/ 18 w 337"/>
                  <a:gd name="T13" fmla="*/ 62 h 178"/>
                  <a:gd name="T14" fmla="*/ 18 w 337"/>
                  <a:gd name="T15" fmla="*/ 62 h 178"/>
                  <a:gd name="T16" fmla="*/ 9 w 337"/>
                  <a:gd name="T17" fmla="*/ 71 h 178"/>
                  <a:gd name="T18" fmla="*/ 0 w 337"/>
                  <a:gd name="T19" fmla="*/ 71 h 178"/>
                  <a:gd name="T20" fmla="*/ 0 w 337"/>
                  <a:gd name="T21" fmla="*/ 80 h 178"/>
                  <a:gd name="T22" fmla="*/ 0 w 337"/>
                  <a:gd name="T23" fmla="*/ 97 h 178"/>
                  <a:gd name="T24" fmla="*/ 18 w 337"/>
                  <a:gd name="T25" fmla="*/ 106 h 178"/>
                  <a:gd name="T26" fmla="*/ 27 w 337"/>
                  <a:gd name="T27" fmla="*/ 115 h 178"/>
                  <a:gd name="T28" fmla="*/ 36 w 337"/>
                  <a:gd name="T29" fmla="*/ 115 h 178"/>
                  <a:gd name="T30" fmla="*/ 44 w 337"/>
                  <a:gd name="T31" fmla="*/ 115 h 178"/>
                  <a:gd name="T32" fmla="*/ 62 w 337"/>
                  <a:gd name="T33" fmla="*/ 124 h 178"/>
                  <a:gd name="T34" fmla="*/ 97 w 337"/>
                  <a:gd name="T35" fmla="*/ 150 h 178"/>
                  <a:gd name="T36" fmla="*/ 106 w 337"/>
                  <a:gd name="T37" fmla="*/ 141 h 178"/>
                  <a:gd name="T38" fmla="*/ 141 w 337"/>
                  <a:gd name="T39" fmla="*/ 150 h 178"/>
                  <a:gd name="T40" fmla="*/ 168 w 337"/>
                  <a:gd name="T41" fmla="*/ 159 h 178"/>
                  <a:gd name="T42" fmla="*/ 177 w 337"/>
                  <a:gd name="T43" fmla="*/ 168 h 178"/>
                  <a:gd name="T44" fmla="*/ 203 w 337"/>
                  <a:gd name="T45" fmla="*/ 168 h 178"/>
                  <a:gd name="T46" fmla="*/ 265 w 337"/>
                  <a:gd name="T47" fmla="*/ 177 h 178"/>
                  <a:gd name="T48" fmla="*/ 309 w 337"/>
                  <a:gd name="T49" fmla="*/ 159 h 178"/>
                  <a:gd name="T50" fmla="*/ 318 w 337"/>
                  <a:gd name="T51" fmla="*/ 141 h 178"/>
                  <a:gd name="T52" fmla="*/ 309 w 337"/>
                  <a:gd name="T53" fmla="*/ 132 h 178"/>
                  <a:gd name="T54" fmla="*/ 300 w 337"/>
                  <a:gd name="T55" fmla="*/ 124 h 178"/>
                  <a:gd name="T56" fmla="*/ 336 w 337"/>
                  <a:gd name="T57" fmla="*/ 80 h 178"/>
                  <a:gd name="T58" fmla="*/ 336 w 337"/>
                  <a:gd name="T59" fmla="*/ 53 h 178"/>
                  <a:gd name="T60" fmla="*/ 336 w 337"/>
                  <a:gd name="T61" fmla="*/ 44 h 178"/>
                  <a:gd name="T62" fmla="*/ 318 w 337"/>
                  <a:gd name="T63" fmla="*/ 35 h 178"/>
                  <a:gd name="T64" fmla="*/ 265 w 337"/>
                  <a:gd name="T65" fmla="*/ 18 h 178"/>
                  <a:gd name="T66" fmla="*/ 247 w 337"/>
                  <a:gd name="T67" fmla="*/ 18 h 178"/>
                  <a:gd name="T68" fmla="*/ 239 w 337"/>
                  <a:gd name="T69" fmla="*/ 35 h 178"/>
                  <a:gd name="T70" fmla="*/ 221 w 337"/>
                  <a:gd name="T71" fmla="*/ 2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7" h="178">
                    <a:moveTo>
                      <a:pt x="212" y="9"/>
                    </a:moveTo>
                    <a:lnTo>
                      <a:pt x="212" y="9"/>
                    </a:lnTo>
                    <a:lnTo>
                      <a:pt x="194" y="0"/>
                    </a:lnTo>
                    <a:lnTo>
                      <a:pt x="177" y="0"/>
                    </a:lnTo>
                    <a:lnTo>
                      <a:pt x="177" y="0"/>
                    </a:lnTo>
                    <a:lnTo>
                      <a:pt x="97" y="9"/>
                    </a:lnTo>
                    <a:lnTo>
                      <a:pt x="62" y="27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27" y="53"/>
                    </a:lnTo>
                    <a:lnTo>
                      <a:pt x="27" y="53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9" y="71"/>
                    </a:lnTo>
                    <a:lnTo>
                      <a:pt x="9" y="71"/>
                    </a:lnTo>
                    <a:lnTo>
                      <a:pt x="0" y="71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18" y="106"/>
                    </a:lnTo>
                    <a:lnTo>
                      <a:pt x="18" y="106"/>
                    </a:lnTo>
                    <a:lnTo>
                      <a:pt x="27" y="115"/>
                    </a:lnTo>
                    <a:lnTo>
                      <a:pt x="27" y="115"/>
                    </a:lnTo>
                    <a:lnTo>
                      <a:pt x="36" y="115"/>
                    </a:lnTo>
                    <a:lnTo>
                      <a:pt x="44" y="115"/>
                    </a:lnTo>
                    <a:lnTo>
                      <a:pt x="44" y="115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71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141" y="150"/>
                    </a:lnTo>
                    <a:lnTo>
                      <a:pt x="168" y="159"/>
                    </a:lnTo>
                    <a:lnTo>
                      <a:pt x="168" y="159"/>
                    </a:lnTo>
                    <a:lnTo>
                      <a:pt x="177" y="168"/>
                    </a:lnTo>
                    <a:lnTo>
                      <a:pt x="177" y="168"/>
                    </a:lnTo>
                    <a:lnTo>
                      <a:pt x="203" y="168"/>
                    </a:lnTo>
                    <a:lnTo>
                      <a:pt x="203" y="168"/>
                    </a:lnTo>
                    <a:lnTo>
                      <a:pt x="265" y="177"/>
                    </a:lnTo>
                    <a:lnTo>
                      <a:pt x="265" y="177"/>
                    </a:lnTo>
                    <a:lnTo>
                      <a:pt x="291" y="177"/>
                    </a:lnTo>
                    <a:lnTo>
                      <a:pt x="309" y="159"/>
                    </a:lnTo>
                    <a:lnTo>
                      <a:pt x="309" y="159"/>
                    </a:lnTo>
                    <a:lnTo>
                      <a:pt x="318" y="141"/>
                    </a:lnTo>
                    <a:lnTo>
                      <a:pt x="318" y="141"/>
                    </a:lnTo>
                    <a:lnTo>
                      <a:pt x="309" y="132"/>
                    </a:lnTo>
                    <a:lnTo>
                      <a:pt x="300" y="124"/>
                    </a:lnTo>
                    <a:lnTo>
                      <a:pt x="300" y="124"/>
                    </a:lnTo>
                    <a:lnTo>
                      <a:pt x="336" y="80"/>
                    </a:lnTo>
                    <a:lnTo>
                      <a:pt x="336" y="80"/>
                    </a:lnTo>
                    <a:lnTo>
                      <a:pt x="336" y="71"/>
                    </a:lnTo>
                    <a:lnTo>
                      <a:pt x="336" y="53"/>
                    </a:lnTo>
                    <a:lnTo>
                      <a:pt x="336" y="53"/>
                    </a:lnTo>
                    <a:lnTo>
                      <a:pt x="336" y="44"/>
                    </a:lnTo>
                    <a:lnTo>
                      <a:pt x="336" y="44"/>
                    </a:lnTo>
                    <a:lnTo>
                      <a:pt x="318" y="35"/>
                    </a:lnTo>
                    <a:lnTo>
                      <a:pt x="300" y="27"/>
                    </a:lnTo>
                    <a:lnTo>
                      <a:pt x="265" y="18"/>
                    </a:lnTo>
                    <a:lnTo>
                      <a:pt x="265" y="18"/>
                    </a:lnTo>
                    <a:lnTo>
                      <a:pt x="247" y="18"/>
                    </a:lnTo>
                    <a:lnTo>
                      <a:pt x="239" y="27"/>
                    </a:lnTo>
                    <a:lnTo>
                      <a:pt x="239" y="35"/>
                    </a:lnTo>
                    <a:lnTo>
                      <a:pt x="239" y="35"/>
                    </a:lnTo>
                    <a:lnTo>
                      <a:pt x="221" y="27"/>
                    </a:lnTo>
                    <a:lnTo>
                      <a:pt x="212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6A382393-8B2F-6847-BA2A-9C8220456C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4088" y="3106738"/>
                <a:ext cx="57150" cy="209550"/>
              </a:xfrm>
              <a:custGeom>
                <a:avLst/>
                <a:gdLst>
                  <a:gd name="T0" fmla="*/ 124 w 160"/>
                  <a:gd name="T1" fmla="*/ 292 h 584"/>
                  <a:gd name="T2" fmla="*/ 124 w 160"/>
                  <a:gd name="T3" fmla="*/ 256 h 584"/>
                  <a:gd name="T4" fmla="*/ 97 w 160"/>
                  <a:gd name="T5" fmla="*/ 177 h 584"/>
                  <a:gd name="T6" fmla="*/ 97 w 160"/>
                  <a:gd name="T7" fmla="*/ 124 h 584"/>
                  <a:gd name="T8" fmla="*/ 97 w 160"/>
                  <a:gd name="T9" fmla="*/ 115 h 584"/>
                  <a:gd name="T10" fmla="*/ 97 w 160"/>
                  <a:gd name="T11" fmla="*/ 71 h 584"/>
                  <a:gd name="T12" fmla="*/ 88 w 160"/>
                  <a:gd name="T13" fmla="*/ 62 h 584"/>
                  <a:gd name="T14" fmla="*/ 62 w 160"/>
                  <a:gd name="T15" fmla="*/ 9 h 584"/>
                  <a:gd name="T16" fmla="*/ 53 w 160"/>
                  <a:gd name="T17" fmla="*/ 0 h 584"/>
                  <a:gd name="T18" fmla="*/ 44 w 160"/>
                  <a:gd name="T19" fmla="*/ 0 h 584"/>
                  <a:gd name="T20" fmla="*/ 27 w 160"/>
                  <a:gd name="T21" fmla="*/ 18 h 584"/>
                  <a:gd name="T22" fmla="*/ 27 w 160"/>
                  <a:gd name="T23" fmla="*/ 27 h 584"/>
                  <a:gd name="T24" fmla="*/ 18 w 160"/>
                  <a:gd name="T25" fmla="*/ 44 h 584"/>
                  <a:gd name="T26" fmla="*/ 18 w 160"/>
                  <a:gd name="T27" fmla="*/ 44 h 584"/>
                  <a:gd name="T28" fmla="*/ 0 w 160"/>
                  <a:gd name="T29" fmla="*/ 62 h 584"/>
                  <a:gd name="T30" fmla="*/ 0 w 160"/>
                  <a:gd name="T31" fmla="*/ 80 h 584"/>
                  <a:gd name="T32" fmla="*/ 0 w 160"/>
                  <a:gd name="T33" fmla="*/ 89 h 584"/>
                  <a:gd name="T34" fmla="*/ 0 w 160"/>
                  <a:gd name="T35" fmla="*/ 115 h 584"/>
                  <a:gd name="T36" fmla="*/ 0 w 160"/>
                  <a:gd name="T37" fmla="*/ 142 h 584"/>
                  <a:gd name="T38" fmla="*/ 18 w 160"/>
                  <a:gd name="T39" fmla="*/ 230 h 584"/>
                  <a:gd name="T40" fmla="*/ 18 w 160"/>
                  <a:gd name="T41" fmla="*/ 247 h 584"/>
                  <a:gd name="T42" fmla="*/ 18 w 160"/>
                  <a:gd name="T43" fmla="*/ 327 h 584"/>
                  <a:gd name="T44" fmla="*/ 9 w 160"/>
                  <a:gd name="T45" fmla="*/ 433 h 584"/>
                  <a:gd name="T46" fmla="*/ 18 w 160"/>
                  <a:gd name="T47" fmla="*/ 468 h 584"/>
                  <a:gd name="T48" fmla="*/ 9 w 160"/>
                  <a:gd name="T49" fmla="*/ 521 h 584"/>
                  <a:gd name="T50" fmla="*/ 0 w 160"/>
                  <a:gd name="T51" fmla="*/ 565 h 584"/>
                  <a:gd name="T52" fmla="*/ 9 w 160"/>
                  <a:gd name="T53" fmla="*/ 583 h 584"/>
                  <a:gd name="T54" fmla="*/ 18 w 160"/>
                  <a:gd name="T55" fmla="*/ 583 h 584"/>
                  <a:gd name="T56" fmla="*/ 35 w 160"/>
                  <a:gd name="T57" fmla="*/ 565 h 584"/>
                  <a:gd name="T58" fmla="*/ 35 w 160"/>
                  <a:gd name="T59" fmla="*/ 565 h 584"/>
                  <a:gd name="T60" fmla="*/ 44 w 160"/>
                  <a:gd name="T61" fmla="*/ 565 h 584"/>
                  <a:gd name="T62" fmla="*/ 53 w 160"/>
                  <a:gd name="T63" fmla="*/ 556 h 584"/>
                  <a:gd name="T64" fmla="*/ 71 w 160"/>
                  <a:gd name="T65" fmla="*/ 556 h 584"/>
                  <a:gd name="T66" fmla="*/ 80 w 160"/>
                  <a:gd name="T67" fmla="*/ 548 h 584"/>
                  <a:gd name="T68" fmla="*/ 80 w 160"/>
                  <a:gd name="T69" fmla="*/ 530 h 584"/>
                  <a:gd name="T70" fmla="*/ 71 w 160"/>
                  <a:gd name="T71" fmla="*/ 512 h 584"/>
                  <a:gd name="T72" fmla="*/ 53 w 160"/>
                  <a:gd name="T73" fmla="*/ 477 h 584"/>
                  <a:gd name="T74" fmla="*/ 53 w 160"/>
                  <a:gd name="T75" fmla="*/ 468 h 584"/>
                  <a:gd name="T76" fmla="*/ 62 w 160"/>
                  <a:gd name="T77" fmla="*/ 442 h 584"/>
                  <a:gd name="T78" fmla="*/ 62 w 160"/>
                  <a:gd name="T79" fmla="*/ 433 h 584"/>
                  <a:gd name="T80" fmla="*/ 71 w 160"/>
                  <a:gd name="T81" fmla="*/ 415 h 584"/>
                  <a:gd name="T82" fmla="*/ 71 w 160"/>
                  <a:gd name="T83" fmla="*/ 389 h 584"/>
                  <a:gd name="T84" fmla="*/ 88 w 160"/>
                  <a:gd name="T85" fmla="*/ 371 h 584"/>
                  <a:gd name="T86" fmla="*/ 106 w 160"/>
                  <a:gd name="T87" fmla="*/ 380 h 584"/>
                  <a:gd name="T88" fmla="*/ 133 w 160"/>
                  <a:gd name="T89" fmla="*/ 389 h 584"/>
                  <a:gd name="T90" fmla="*/ 141 w 160"/>
                  <a:gd name="T91" fmla="*/ 398 h 584"/>
                  <a:gd name="T92" fmla="*/ 150 w 160"/>
                  <a:gd name="T93" fmla="*/ 398 h 584"/>
                  <a:gd name="T94" fmla="*/ 159 w 160"/>
                  <a:gd name="T95" fmla="*/ 371 h 584"/>
                  <a:gd name="T96" fmla="*/ 124 w 160"/>
                  <a:gd name="T97" fmla="*/ 292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0" h="584">
                    <a:moveTo>
                      <a:pt x="124" y="292"/>
                    </a:moveTo>
                    <a:lnTo>
                      <a:pt x="124" y="292"/>
                    </a:lnTo>
                    <a:lnTo>
                      <a:pt x="124" y="256"/>
                    </a:lnTo>
                    <a:lnTo>
                      <a:pt x="124" y="256"/>
                    </a:lnTo>
                    <a:lnTo>
                      <a:pt x="97" y="177"/>
                    </a:lnTo>
                    <a:lnTo>
                      <a:pt x="97" y="177"/>
                    </a:lnTo>
                    <a:lnTo>
                      <a:pt x="88" y="150"/>
                    </a:lnTo>
                    <a:lnTo>
                      <a:pt x="97" y="124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06" y="80"/>
                    </a:lnTo>
                    <a:lnTo>
                      <a:pt x="97" y="71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36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7" y="18"/>
                    </a:lnTo>
                    <a:lnTo>
                      <a:pt x="27" y="27"/>
                    </a:lnTo>
                    <a:lnTo>
                      <a:pt x="27" y="27"/>
                    </a:lnTo>
                    <a:lnTo>
                      <a:pt x="27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42"/>
                    </a:lnTo>
                    <a:lnTo>
                      <a:pt x="0" y="168"/>
                    </a:lnTo>
                    <a:lnTo>
                      <a:pt x="18" y="230"/>
                    </a:lnTo>
                    <a:lnTo>
                      <a:pt x="18" y="230"/>
                    </a:lnTo>
                    <a:lnTo>
                      <a:pt x="18" y="247"/>
                    </a:lnTo>
                    <a:lnTo>
                      <a:pt x="18" y="327"/>
                    </a:lnTo>
                    <a:lnTo>
                      <a:pt x="18" y="327"/>
                    </a:lnTo>
                    <a:lnTo>
                      <a:pt x="9" y="406"/>
                    </a:lnTo>
                    <a:lnTo>
                      <a:pt x="9" y="433"/>
                    </a:lnTo>
                    <a:lnTo>
                      <a:pt x="9" y="433"/>
                    </a:lnTo>
                    <a:lnTo>
                      <a:pt x="18" y="468"/>
                    </a:lnTo>
                    <a:lnTo>
                      <a:pt x="9" y="521"/>
                    </a:lnTo>
                    <a:lnTo>
                      <a:pt x="9" y="521"/>
                    </a:lnTo>
                    <a:lnTo>
                      <a:pt x="0" y="548"/>
                    </a:lnTo>
                    <a:lnTo>
                      <a:pt x="0" y="565"/>
                    </a:lnTo>
                    <a:lnTo>
                      <a:pt x="0" y="565"/>
                    </a:lnTo>
                    <a:lnTo>
                      <a:pt x="9" y="583"/>
                    </a:lnTo>
                    <a:lnTo>
                      <a:pt x="18" y="583"/>
                    </a:lnTo>
                    <a:lnTo>
                      <a:pt x="18" y="583"/>
                    </a:lnTo>
                    <a:lnTo>
                      <a:pt x="35" y="583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44" y="565"/>
                    </a:lnTo>
                    <a:lnTo>
                      <a:pt x="44" y="565"/>
                    </a:lnTo>
                    <a:lnTo>
                      <a:pt x="53" y="556"/>
                    </a:lnTo>
                    <a:lnTo>
                      <a:pt x="53" y="556"/>
                    </a:lnTo>
                    <a:lnTo>
                      <a:pt x="71" y="556"/>
                    </a:lnTo>
                    <a:lnTo>
                      <a:pt x="80" y="548"/>
                    </a:lnTo>
                    <a:lnTo>
                      <a:pt x="80" y="548"/>
                    </a:lnTo>
                    <a:lnTo>
                      <a:pt x="80" y="539"/>
                    </a:lnTo>
                    <a:lnTo>
                      <a:pt x="80" y="530"/>
                    </a:lnTo>
                    <a:lnTo>
                      <a:pt x="80" y="530"/>
                    </a:lnTo>
                    <a:lnTo>
                      <a:pt x="71" y="512"/>
                    </a:lnTo>
                    <a:lnTo>
                      <a:pt x="53" y="477"/>
                    </a:lnTo>
                    <a:lnTo>
                      <a:pt x="53" y="477"/>
                    </a:lnTo>
                    <a:lnTo>
                      <a:pt x="53" y="468"/>
                    </a:lnTo>
                    <a:lnTo>
                      <a:pt x="53" y="468"/>
                    </a:lnTo>
                    <a:lnTo>
                      <a:pt x="53" y="459"/>
                    </a:lnTo>
                    <a:lnTo>
                      <a:pt x="62" y="442"/>
                    </a:lnTo>
                    <a:lnTo>
                      <a:pt x="62" y="442"/>
                    </a:lnTo>
                    <a:lnTo>
                      <a:pt x="62" y="433"/>
                    </a:lnTo>
                    <a:lnTo>
                      <a:pt x="62" y="433"/>
                    </a:lnTo>
                    <a:lnTo>
                      <a:pt x="71" y="415"/>
                    </a:lnTo>
                    <a:lnTo>
                      <a:pt x="71" y="389"/>
                    </a:lnTo>
                    <a:lnTo>
                      <a:pt x="71" y="389"/>
                    </a:lnTo>
                    <a:lnTo>
                      <a:pt x="80" y="380"/>
                    </a:lnTo>
                    <a:lnTo>
                      <a:pt x="88" y="371"/>
                    </a:lnTo>
                    <a:lnTo>
                      <a:pt x="88" y="371"/>
                    </a:lnTo>
                    <a:lnTo>
                      <a:pt x="106" y="380"/>
                    </a:lnTo>
                    <a:lnTo>
                      <a:pt x="124" y="389"/>
                    </a:lnTo>
                    <a:lnTo>
                      <a:pt x="133" y="389"/>
                    </a:lnTo>
                    <a:lnTo>
                      <a:pt x="133" y="389"/>
                    </a:lnTo>
                    <a:lnTo>
                      <a:pt x="141" y="398"/>
                    </a:lnTo>
                    <a:lnTo>
                      <a:pt x="150" y="398"/>
                    </a:lnTo>
                    <a:lnTo>
                      <a:pt x="150" y="398"/>
                    </a:lnTo>
                    <a:lnTo>
                      <a:pt x="159" y="380"/>
                    </a:lnTo>
                    <a:lnTo>
                      <a:pt x="159" y="371"/>
                    </a:lnTo>
                    <a:lnTo>
                      <a:pt x="159" y="371"/>
                    </a:lnTo>
                    <a:lnTo>
                      <a:pt x="124" y="29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00688717-0DB5-FA4D-87CA-A2F28DA48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8463" y="2347913"/>
                <a:ext cx="371475" cy="250825"/>
              </a:xfrm>
              <a:custGeom>
                <a:avLst/>
                <a:gdLst>
                  <a:gd name="T0" fmla="*/ 53 w 1033"/>
                  <a:gd name="T1" fmla="*/ 591 h 698"/>
                  <a:gd name="T2" fmla="*/ 62 w 1033"/>
                  <a:gd name="T3" fmla="*/ 591 h 698"/>
                  <a:gd name="T4" fmla="*/ 71 w 1033"/>
                  <a:gd name="T5" fmla="*/ 626 h 698"/>
                  <a:gd name="T6" fmla="*/ 106 w 1033"/>
                  <a:gd name="T7" fmla="*/ 617 h 698"/>
                  <a:gd name="T8" fmla="*/ 123 w 1033"/>
                  <a:gd name="T9" fmla="*/ 609 h 698"/>
                  <a:gd name="T10" fmla="*/ 141 w 1033"/>
                  <a:gd name="T11" fmla="*/ 626 h 698"/>
                  <a:gd name="T12" fmla="*/ 132 w 1033"/>
                  <a:gd name="T13" fmla="*/ 662 h 698"/>
                  <a:gd name="T14" fmla="*/ 247 w 1033"/>
                  <a:gd name="T15" fmla="*/ 688 h 698"/>
                  <a:gd name="T16" fmla="*/ 362 w 1033"/>
                  <a:gd name="T17" fmla="*/ 688 h 698"/>
                  <a:gd name="T18" fmla="*/ 362 w 1033"/>
                  <a:gd name="T19" fmla="*/ 653 h 698"/>
                  <a:gd name="T20" fmla="*/ 265 w 1033"/>
                  <a:gd name="T21" fmla="*/ 564 h 698"/>
                  <a:gd name="T22" fmla="*/ 273 w 1033"/>
                  <a:gd name="T23" fmla="*/ 494 h 698"/>
                  <a:gd name="T24" fmla="*/ 291 w 1033"/>
                  <a:gd name="T25" fmla="*/ 459 h 698"/>
                  <a:gd name="T26" fmla="*/ 344 w 1033"/>
                  <a:gd name="T27" fmla="*/ 388 h 698"/>
                  <a:gd name="T28" fmla="*/ 362 w 1033"/>
                  <a:gd name="T29" fmla="*/ 379 h 698"/>
                  <a:gd name="T30" fmla="*/ 379 w 1033"/>
                  <a:gd name="T31" fmla="*/ 344 h 698"/>
                  <a:gd name="T32" fmla="*/ 423 w 1033"/>
                  <a:gd name="T33" fmla="*/ 317 h 698"/>
                  <a:gd name="T34" fmla="*/ 432 w 1033"/>
                  <a:gd name="T35" fmla="*/ 282 h 698"/>
                  <a:gd name="T36" fmla="*/ 476 w 1033"/>
                  <a:gd name="T37" fmla="*/ 273 h 698"/>
                  <a:gd name="T38" fmla="*/ 520 w 1033"/>
                  <a:gd name="T39" fmla="*/ 256 h 698"/>
                  <a:gd name="T40" fmla="*/ 565 w 1033"/>
                  <a:gd name="T41" fmla="*/ 229 h 698"/>
                  <a:gd name="T42" fmla="*/ 873 w 1033"/>
                  <a:gd name="T43" fmla="*/ 123 h 698"/>
                  <a:gd name="T44" fmla="*/ 1032 w 1033"/>
                  <a:gd name="T45" fmla="*/ 44 h 698"/>
                  <a:gd name="T46" fmla="*/ 1023 w 1033"/>
                  <a:gd name="T47" fmla="*/ 8 h 698"/>
                  <a:gd name="T48" fmla="*/ 970 w 1033"/>
                  <a:gd name="T49" fmla="*/ 0 h 698"/>
                  <a:gd name="T50" fmla="*/ 838 w 1033"/>
                  <a:gd name="T51" fmla="*/ 44 h 698"/>
                  <a:gd name="T52" fmla="*/ 741 w 1033"/>
                  <a:gd name="T53" fmla="*/ 61 h 698"/>
                  <a:gd name="T54" fmla="*/ 644 w 1033"/>
                  <a:gd name="T55" fmla="*/ 70 h 698"/>
                  <a:gd name="T56" fmla="*/ 591 w 1033"/>
                  <a:gd name="T57" fmla="*/ 70 h 698"/>
                  <a:gd name="T58" fmla="*/ 547 w 1033"/>
                  <a:gd name="T59" fmla="*/ 88 h 698"/>
                  <a:gd name="T60" fmla="*/ 485 w 1033"/>
                  <a:gd name="T61" fmla="*/ 114 h 698"/>
                  <a:gd name="T62" fmla="*/ 397 w 1033"/>
                  <a:gd name="T63" fmla="*/ 141 h 698"/>
                  <a:gd name="T64" fmla="*/ 362 w 1033"/>
                  <a:gd name="T65" fmla="*/ 158 h 698"/>
                  <a:gd name="T66" fmla="*/ 326 w 1033"/>
                  <a:gd name="T67" fmla="*/ 185 h 698"/>
                  <a:gd name="T68" fmla="*/ 300 w 1033"/>
                  <a:gd name="T69" fmla="*/ 176 h 698"/>
                  <a:gd name="T70" fmla="*/ 291 w 1033"/>
                  <a:gd name="T71" fmla="*/ 220 h 698"/>
                  <a:gd name="T72" fmla="*/ 291 w 1033"/>
                  <a:gd name="T73" fmla="*/ 238 h 698"/>
                  <a:gd name="T74" fmla="*/ 265 w 1033"/>
                  <a:gd name="T75" fmla="*/ 256 h 698"/>
                  <a:gd name="T76" fmla="*/ 265 w 1033"/>
                  <a:gd name="T77" fmla="*/ 273 h 698"/>
                  <a:gd name="T78" fmla="*/ 247 w 1033"/>
                  <a:gd name="T79" fmla="*/ 282 h 698"/>
                  <a:gd name="T80" fmla="*/ 203 w 1033"/>
                  <a:gd name="T81" fmla="*/ 317 h 698"/>
                  <a:gd name="T82" fmla="*/ 176 w 1033"/>
                  <a:gd name="T83" fmla="*/ 335 h 698"/>
                  <a:gd name="T84" fmla="*/ 194 w 1033"/>
                  <a:gd name="T85" fmla="*/ 370 h 698"/>
                  <a:gd name="T86" fmla="*/ 176 w 1033"/>
                  <a:gd name="T87" fmla="*/ 397 h 698"/>
                  <a:gd name="T88" fmla="*/ 141 w 1033"/>
                  <a:gd name="T89" fmla="*/ 406 h 698"/>
                  <a:gd name="T90" fmla="*/ 123 w 1033"/>
                  <a:gd name="T91" fmla="*/ 423 h 698"/>
                  <a:gd name="T92" fmla="*/ 88 w 1033"/>
                  <a:gd name="T93" fmla="*/ 441 h 698"/>
                  <a:gd name="T94" fmla="*/ 88 w 1033"/>
                  <a:gd name="T95" fmla="*/ 467 h 698"/>
                  <a:gd name="T96" fmla="*/ 106 w 1033"/>
                  <a:gd name="T97" fmla="*/ 485 h 698"/>
                  <a:gd name="T98" fmla="*/ 71 w 1033"/>
                  <a:gd name="T99" fmla="*/ 512 h 698"/>
                  <a:gd name="T100" fmla="*/ 44 w 1033"/>
                  <a:gd name="T101" fmla="*/ 520 h 698"/>
                  <a:gd name="T102" fmla="*/ 0 w 1033"/>
                  <a:gd name="T103" fmla="*/ 556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3" h="698">
                    <a:moveTo>
                      <a:pt x="9" y="582"/>
                    </a:moveTo>
                    <a:lnTo>
                      <a:pt x="9" y="582"/>
                    </a:lnTo>
                    <a:lnTo>
                      <a:pt x="26" y="582"/>
                    </a:lnTo>
                    <a:lnTo>
                      <a:pt x="53" y="591"/>
                    </a:lnTo>
                    <a:lnTo>
                      <a:pt x="53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71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62" y="600"/>
                    </a:lnTo>
                    <a:lnTo>
                      <a:pt x="62" y="617"/>
                    </a:lnTo>
                    <a:lnTo>
                      <a:pt x="62" y="617"/>
                    </a:lnTo>
                    <a:lnTo>
                      <a:pt x="71" y="626"/>
                    </a:lnTo>
                    <a:lnTo>
                      <a:pt x="71" y="626"/>
                    </a:lnTo>
                    <a:lnTo>
                      <a:pt x="79" y="635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106" y="626"/>
                    </a:lnTo>
                    <a:lnTo>
                      <a:pt x="106" y="617"/>
                    </a:lnTo>
                    <a:lnTo>
                      <a:pt x="106" y="609"/>
                    </a:lnTo>
                    <a:lnTo>
                      <a:pt x="106" y="609"/>
                    </a:lnTo>
                    <a:lnTo>
                      <a:pt x="106" y="600"/>
                    </a:lnTo>
                    <a:lnTo>
                      <a:pt x="106" y="600"/>
                    </a:lnTo>
                    <a:lnTo>
                      <a:pt x="123" y="609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32" y="635"/>
                    </a:lnTo>
                    <a:lnTo>
                      <a:pt x="123" y="644"/>
                    </a:lnTo>
                    <a:lnTo>
                      <a:pt x="123" y="644"/>
                    </a:lnTo>
                    <a:lnTo>
                      <a:pt x="132" y="662"/>
                    </a:lnTo>
                    <a:lnTo>
                      <a:pt x="132" y="662"/>
                    </a:lnTo>
                    <a:lnTo>
                      <a:pt x="150" y="670"/>
                    </a:lnTo>
                    <a:lnTo>
                      <a:pt x="176" y="679"/>
                    </a:lnTo>
                    <a:lnTo>
                      <a:pt x="212" y="688"/>
                    </a:lnTo>
                    <a:lnTo>
                      <a:pt x="247" y="688"/>
                    </a:lnTo>
                    <a:lnTo>
                      <a:pt x="247" y="688"/>
                    </a:lnTo>
                    <a:lnTo>
                      <a:pt x="326" y="697"/>
                    </a:lnTo>
                    <a:lnTo>
                      <a:pt x="326" y="697"/>
                    </a:lnTo>
                    <a:lnTo>
                      <a:pt x="353" y="688"/>
                    </a:lnTo>
                    <a:lnTo>
                      <a:pt x="362" y="688"/>
                    </a:lnTo>
                    <a:lnTo>
                      <a:pt x="362" y="688"/>
                    </a:lnTo>
                    <a:lnTo>
                      <a:pt x="370" y="670"/>
                    </a:lnTo>
                    <a:lnTo>
                      <a:pt x="370" y="670"/>
                    </a:lnTo>
                    <a:lnTo>
                      <a:pt x="362" y="653"/>
                    </a:lnTo>
                    <a:lnTo>
                      <a:pt x="362" y="653"/>
                    </a:lnTo>
                    <a:lnTo>
                      <a:pt x="335" y="635"/>
                    </a:lnTo>
                    <a:lnTo>
                      <a:pt x="335" y="635"/>
                    </a:lnTo>
                    <a:lnTo>
                      <a:pt x="291" y="600"/>
                    </a:lnTo>
                    <a:lnTo>
                      <a:pt x="291" y="600"/>
                    </a:lnTo>
                    <a:lnTo>
                      <a:pt x="265" y="564"/>
                    </a:lnTo>
                    <a:lnTo>
                      <a:pt x="256" y="538"/>
                    </a:lnTo>
                    <a:lnTo>
                      <a:pt x="256" y="520"/>
                    </a:lnTo>
                    <a:lnTo>
                      <a:pt x="256" y="520"/>
                    </a:lnTo>
                    <a:lnTo>
                      <a:pt x="256" y="512"/>
                    </a:lnTo>
                    <a:lnTo>
                      <a:pt x="273" y="494"/>
                    </a:lnTo>
                    <a:lnTo>
                      <a:pt x="273" y="494"/>
                    </a:lnTo>
                    <a:lnTo>
                      <a:pt x="291" y="476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300" y="450"/>
                    </a:lnTo>
                    <a:lnTo>
                      <a:pt x="318" y="432"/>
                    </a:lnTo>
                    <a:lnTo>
                      <a:pt x="318" y="432"/>
                    </a:lnTo>
                    <a:lnTo>
                      <a:pt x="335" y="414"/>
                    </a:lnTo>
                    <a:lnTo>
                      <a:pt x="344" y="388"/>
                    </a:lnTo>
                    <a:lnTo>
                      <a:pt x="344" y="388"/>
                    </a:lnTo>
                    <a:lnTo>
                      <a:pt x="353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79" y="370"/>
                    </a:lnTo>
                    <a:lnTo>
                      <a:pt x="379" y="361"/>
                    </a:lnTo>
                    <a:lnTo>
                      <a:pt x="379" y="353"/>
                    </a:lnTo>
                    <a:lnTo>
                      <a:pt x="379" y="353"/>
                    </a:lnTo>
                    <a:lnTo>
                      <a:pt x="379" y="344"/>
                    </a:lnTo>
                    <a:lnTo>
                      <a:pt x="379" y="344"/>
                    </a:lnTo>
                    <a:lnTo>
                      <a:pt x="388" y="344"/>
                    </a:lnTo>
                    <a:lnTo>
                      <a:pt x="388" y="344"/>
                    </a:lnTo>
                    <a:lnTo>
                      <a:pt x="406" y="335"/>
                    </a:lnTo>
                    <a:lnTo>
                      <a:pt x="423" y="317"/>
                    </a:lnTo>
                    <a:lnTo>
                      <a:pt x="423" y="317"/>
                    </a:lnTo>
                    <a:lnTo>
                      <a:pt x="432" y="300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41" y="282"/>
                    </a:lnTo>
                    <a:lnTo>
                      <a:pt x="441" y="282"/>
                    </a:lnTo>
                    <a:lnTo>
                      <a:pt x="468" y="282"/>
                    </a:lnTo>
                    <a:lnTo>
                      <a:pt x="476" y="273"/>
                    </a:lnTo>
                    <a:lnTo>
                      <a:pt x="485" y="264"/>
                    </a:lnTo>
                    <a:lnTo>
                      <a:pt x="485" y="264"/>
                    </a:lnTo>
                    <a:lnTo>
                      <a:pt x="512" y="256"/>
                    </a:lnTo>
                    <a:lnTo>
                      <a:pt x="512" y="256"/>
                    </a:lnTo>
                    <a:lnTo>
                      <a:pt x="520" y="256"/>
                    </a:lnTo>
                    <a:lnTo>
                      <a:pt x="520" y="256"/>
                    </a:lnTo>
                    <a:lnTo>
                      <a:pt x="529" y="256"/>
                    </a:lnTo>
                    <a:lnTo>
                      <a:pt x="529" y="256"/>
                    </a:lnTo>
                    <a:lnTo>
                      <a:pt x="547" y="247"/>
                    </a:lnTo>
                    <a:lnTo>
                      <a:pt x="565" y="229"/>
                    </a:lnTo>
                    <a:lnTo>
                      <a:pt x="565" y="229"/>
                    </a:lnTo>
                    <a:lnTo>
                      <a:pt x="600" y="211"/>
                    </a:lnTo>
                    <a:lnTo>
                      <a:pt x="679" y="176"/>
                    </a:lnTo>
                    <a:lnTo>
                      <a:pt x="776" y="150"/>
                    </a:lnTo>
                    <a:lnTo>
                      <a:pt x="873" y="123"/>
                    </a:lnTo>
                    <a:lnTo>
                      <a:pt x="873" y="123"/>
                    </a:lnTo>
                    <a:lnTo>
                      <a:pt x="926" y="105"/>
                    </a:lnTo>
                    <a:lnTo>
                      <a:pt x="970" y="88"/>
                    </a:lnTo>
                    <a:lnTo>
                      <a:pt x="1015" y="61"/>
                    </a:lnTo>
                    <a:lnTo>
                      <a:pt x="1032" y="44"/>
                    </a:lnTo>
                    <a:lnTo>
                      <a:pt x="1032" y="44"/>
                    </a:lnTo>
                    <a:lnTo>
                      <a:pt x="1032" y="35"/>
                    </a:lnTo>
                    <a:lnTo>
                      <a:pt x="1032" y="35"/>
                    </a:lnTo>
                    <a:lnTo>
                      <a:pt x="1023" y="8"/>
                    </a:lnTo>
                    <a:lnTo>
                      <a:pt x="1023" y="8"/>
                    </a:lnTo>
                    <a:lnTo>
                      <a:pt x="1015" y="8"/>
                    </a:lnTo>
                    <a:lnTo>
                      <a:pt x="1015" y="8"/>
                    </a:lnTo>
                    <a:lnTo>
                      <a:pt x="997" y="0"/>
                    </a:lnTo>
                    <a:lnTo>
                      <a:pt x="970" y="0"/>
                    </a:lnTo>
                    <a:lnTo>
                      <a:pt x="970" y="0"/>
                    </a:lnTo>
                    <a:lnTo>
                      <a:pt x="935" y="0"/>
                    </a:lnTo>
                    <a:lnTo>
                      <a:pt x="891" y="17"/>
                    </a:lnTo>
                    <a:lnTo>
                      <a:pt x="856" y="26"/>
                    </a:lnTo>
                    <a:lnTo>
                      <a:pt x="838" y="44"/>
                    </a:lnTo>
                    <a:lnTo>
                      <a:pt x="838" y="44"/>
                    </a:lnTo>
                    <a:lnTo>
                      <a:pt x="812" y="52"/>
                    </a:lnTo>
                    <a:lnTo>
                      <a:pt x="785" y="52"/>
                    </a:lnTo>
                    <a:lnTo>
                      <a:pt x="785" y="52"/>
                    </a:lnTo>
                    <a:lnTo>
                      <a:pt x="768" y="52"/>
                    </a:lnTo>
                    <a:lnTo>
                      <a:pt x="741" y="61"/>
                    </a:lnTo>
                    <a:lnTo>
                      <a:pt x="741" y="61"/>
                    </a:lnTo>
                    <a:lnTo>
                      <a:pt x="715" y="79"/>
                    </a:lnTo>
                    <a:lnTo>
                      <a:pt x="670" y="79"/>
                    </a:lnTo>
                    <a:lnTo>
                      <a:pt x="670" y="79"/>
                    </a:lnTo>
                    <a:lnTo>
                      <a:pt x="644" y="70"/>
                    </a:lnTo>
                    <a:lnTo>
                      <a:pt x="644" y="70"/>
                    </a:lnTo>
                    <a:lnTo>
                      <a:pt x="626" y="70"/>
                    </a:lnTo>
                    <a:lnTo>
                      <a:pt x="609" y="70"/>
                    </a:lnTo>
                    <a:lnTo>
                      <a:pt x="591" y="70"/>
                    </a:lnTo>
                    <a:lnTo>
                      <a:pt x="591" y="70"/>
                    </a:lnTo>
                    <a:lnTo>
                      <a:pt x="582" y="79"/>
                    </a:lnTo>
                    <a:lnTo>
                      <a:pt x="582" y="79"/>
                    </a:lnTo>
                    <a:lnTo>
                      <a:pt x="573" y="79"/>
                    </a:lnTo>
                    <a:lnTo>
                      <a:pt x="573" y="79"/>
                    </a:lnTo>
                    <a:lnTo>
                      <a:pt x="547" y="88"/>
                    </a:lnTo>
                    <a:lnTo>
                      <a:pt x="547" y="88"/>
                    </a:lnTo>
                    <a:lnTo>
                      <a:pt x="529" y="97"/>
                    </a:lnTo>
                    <a:lnTo>
                      <a:pt x="512" y="105"/>
                    </a:lnTo>
                    <a:lnTo>
                      <a:pt x="512" y="105"/>
                    </a:lnTo>
                    <a:lnTo>
                      <a:pt x="485" y="114"/>
                    </a:lnTo>
                    <a:lnTo>
                      <a:pt x="485" y="114"/>
                    </a:lnTo>
                    <a:lnTo>
                      <a:pt x="432" y="123"/>
                    </a:lnTo>
                    <a:lnTo>
                      <a:pt x="415" y="132"/>
                    </a:lnTo>
                    <a:lnTo>
                      <a:pt x="397" y="141"/>
                    </a:lnTo>
                    <a:lnTo>
                      <a:pt x="397" y="141"/>
                    </a:lnTo>
                    <a:lnTo>
                      <a:pt x="397" y="150"/>
                    </a:lnTo>
                    <a:lnTo>
                      <a:pt x="397" y="150"/>
                    </a:lnTo>
                    <a:lnTo>
                      <a:pt x="379" y="158"/>
                    </a:lnTo>
                    <a:lnTo>
                      <a:pt x="379" y="158"/>
                    </a:lnTo>
                    <a:lnTo>
                      <a:pt x="362" y="158"/>
                    </a:lnTo>
                    <a:lnTo>
                      <a:pt x="362" y="176"/>
                    </a:lnTo>
                    <a:lnTo>
                      <a:pt x="362" y="176"/>
                    </a:lnTo>
                    <a:lnTo>
                      <a:pt x="353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09" y="176"/>
                    </a:lnTo>
                    <a:lnTo>
                      <a:pt x="309" y="176"/>
                    </a:lnTo>
                    <a:lnTo>
                      <a:pt x="300" y="176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82" y="203"/>
                    </a:lnTo>
                    <a:lnTo>
                      <a:pt x="282" y="203"/>
                    </a:lnTo>
                    <a:lnTo>
                      <a:pt x="291" y="220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291" y="238"/>
                    </a:lnTo>
                    <a:lnTo>
                      <a:pt x="282" y="238"/>
                    </a:lnTo>
                    <a:lnTo>
                      <a:pt x="282" y="238"/>
                    </a:lnTo>
                    <a:lnTo>
                      <a:pt x="273" y="247"/>
                    </a:lnTo>
                    <a:lnTo>
                      <a:pt x="273" y="247"/>
                    </a:lnTo>
                    <a:lnTo>
                      <a:pt x="265" y="256"/>
                    </a:lnTo>
                    <a:lnTo>
                      <a:pt x="265" y="264"/>
                    </a:lnTo>
                    <a:lnTo>
                      <a:pt x="265" y="264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247" y="282"/>
                    </a:lnTo>
                    <a:lnTo>
                      <a:pt x="247" y="282"/>
                    </a:lnTo>
                    <a:lnTo>
                      <a:pt x="238" y="291"/>
                    </a:lnTo>
                    <a:lnTo>
                      <a:pt x="247" y="300"/>
                    </a:lnTo>
                    <a:lnTo>
                      <a:pt x="247" y="300"/>
                    </a:lnTo>
                    <a:lnTo>
                      <a:pt x="212" y="317"/>
                    </a:lnTo>
                    <a:lnTo>
                      <a:pt x="203" y="317"/>
                    </a:lnTo>
                    <a:lnTo>
                      <a:pt x="203" y="317"/>
                    </a:lnTo>
                    <a:lnTo>
                      <a:pt x="194" y="317"/>
                    </a:lnTo>
                    <a:lnTo>
                      <a:pt x="194" y="317"/>
                    </a:lnTo>
                    <a:lnTo>
                      <a:pt x="185" y="326"/>
                    </a:lnTo>
                    <a:lnTo>
                      <a:pt x="176" y="335"/>
                    </a:lnTo>
                    <a:lnTo>
                      <a:pt x="176" y="344"/>
                    </a:lnTo>
                    <a:lnTo>
                      <a:pt x="176" y="344"/>
                    </a:lnTo>
                    <a:lnTo>
                      <a:pt x="176" y="353"/>
                    </a:lnTo>
                    <a:lnTo>
                      <a:pt x="194" y="370"/>
                    </a:lnTo>
                    <a:lnTo>
                      <a:pt x="194" y="370"/>
                    </a:lnTo>
                    <a:lnTo>
                      <a:pt x="185" y="379"/>
                    </a:lnTo>
                    <a:lnTo>
                      <a:pt x="176" y="388"/>
                    </a:lnTo>
                    <a:lnTo>
                      <a:pt x="176" y="388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59" y="406"/>
                    </a:lnTo>
                    <a:lnTo>
                      <a:pt x="141" y="406"/>
                    </a:lnTo>
                    <a:lnTo>
                      <a:pt x="141" y="406"/>
                    </a:lnTo>
                    <a:lnTo>
                      <a:pt x="132" y="406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32"/>
                    </a:lnTo>
                    <a:lnTo>
                      <a:pt x="123" y="432"/>
                    </a:lnTo>
                    <a:lnTo>
                      <a:pt x="97" y="432"/>
                    </a:lnTo>
                    <a:lnTo>
                      <a:pt x="97" y="432"/>
                    </a:lnTo>
                    <a:lnTo>
                      <a:pt x="88" y="441"/>
                    </a:lnTo>
                    <a:lnTo>
                      <a:pt x="88" y="450"/>
                    </a:lnTo>
                    <a:lnTo>
                      <a:pt x="88" y="450"/>
                    </a:lnTo>
                    <a:lnTo>
                      <a:pt x="79" y="459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97" y="485"/>
                    </a:lnTo>
                    <a:lnTo>
                      <a:pt x="97" y="485"/>
                    </a:lnTo>
                    <a:lnTo>
                      <a:pt x="79" y="494"/>
                    </a:lnTo>
                    <a:lnTo>
                      <a:pt x="71" y="512"/>
                    </a:lnTo>
                    <a:lnTo>
                      <a:pt x="71" y="512"/>
                    </a:lnTo>
                    <a:lnTo>
                      <a:pt x="53" y="520"/>
                    </a:lnTo>
                    <a:lnTo>
                      <a:pt x="53" y="520"/>
                    </a:lnTo>
                    <a:lnTo>
                      <a:pt x="44" y="520"/>
                    </a:lnTo>
                    <a:lnTo>
                      <a:pt x="44" y="520"/>
                    </a:lnTo>
                    <a:lnTo>
                      <a:pt x="18" y="529"/>
                    </a:lnTo>
                    <a:lnTo>
                      <a:pt x="9" y="52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0" y="556"/>
                    </a:lnTo>
                    <a:lnTo>
                      <a:pt x="0" y="573"/>
                    </a:lnTo>
                    <a:lnTo>
                      <a:pt x="0" y="573"/>
                    </a:lnTo>
                    <a:lnTo>
                      <a:pt x="9" y="58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ECF7146B-FF20-1F40-A687-8106F657D5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338" y="3071813"/>
                <a:ext cx="101600" cy="107950"/>
              </a:xfrm>
              <a:custGeom>
                <a:avLst/>
                <a:gdLst>
                  <a:gd name="T0" fmla="*/ 159 w 283"/>
                  <a:gd name="T1" fmla="*/ 256 h 301"/>
                  <a:gd name="T2" fmla="*/ 194 w 283"/>
                  <a:gd name="T3" fmla="*/ 247 h 301"/>
                  <a:gd name="T4" fmla="*/ 212 w 283"/>
                  <a:gd name="T5" fmla="*/ 247 h 301"/>
                  <a:gd name="T6" fmla="*/ 229 w 283"/>
                  <a:gd name="T7" fmla="*/ 247 h 301"/>
                  <a:gd name="T8" fmla="*/ 238 w 283"/>
                  <a:gd name="T9" fmla="*/ 247 h 301"/>
                  <a:gd name="T10" fmla="*/ 247 w 283"/>
                  <a:gd name="T11" fmla="*/ 212 h 301"/>
                  <a:gd name="T12" fmla="*/ 238 w 283"/>
                  <a:gd name="T13" fmla="*/ 106 h 301"/>
                  <a:gd name="T14" fmla="*/ 238 w 283"/>
                  <a:gd name="T15" fmla="*/ 106 h 301"/>
                  <a:gd name="T16" fmla="*/ 247 w 283"/>
                  <a:gd name="T17" fmla="*/ 97 h 301"/>
                  <a:gd name="T18" fmla="*/ 247 w 283"/>
                  <a:gd name="T19" fmla="*/ 97 h 301"/>
                  <a:gd name="T20" fmla="*/ 264 w 283"/>
                  <a:gd name="T21" fmla="*/ 88 h 301"/>
                  <a:gd name="T22" fmla="*/ 282 w 283"/>
                  <a:gd name="T23" fmla="*/ 80 h 301"/>
                  <a:gd name="T24" fmla="*/ 282 w 283"/>
                  <a:gd name="T25" fmla="*/ 62 h 301"/>
                  <a:gd name="T26" fmla="*/ 273 w 283"/>
                  <a:gd name="T27" fmla="*/ 36 h 301"/>
                  <a:gd name="T28" fmla="*/ 247 w 283"/>
                  <a:gd name="T29" fmla="*/ 9 h 301"/>
                  <a:gd name="T30" fmla="*/ 220 w 283"/>
                  <a:gd name="T31" fmla="*/ 0 h 301"/>
                  <a:gd name="T32" fmla="*/ 194 w 283"/>
                  <a:gd name="T33" fmla="*/ 9 h 301"/>
                  <a:gd name="T34" fmla="*/ 185 w 283"/>
                  <a:gd name="T35" fmla="*/ 9 h 301"/>
                  <a:gd name="T36" fmla="*/ 176 w 283"/>
                  <a:gd name="T37" fmla="*/ 18 h 301"/>
                  <a:gd name="T38" fmla="*/ 159 w 283"/>
                  <a:gd name="T39" fmla="*/ 27 h 301"/>
                  <a:gd name="T40" fmla="*/ 159 w 283"/>
                  <a:gd name="T41" fmla="*/ 44 h 301"/>
                  <a:gd name="T42" fmla="*/ 150 w 283"/>
                  <a:gd name="T43" fmla="*/ 53 h 301"/>
                  <a:gd name="T44" fmla="*/ 141 w 283"/>
                  <a:gd name="T45" fmla="*/ 62 h 301"/>
                  <a:gd name="T46" fmla="*/ 123 w 283"/>
                  <a:gd name="T47" fmla="*/ 62 h 301"/>
                  <a:gd name="T48" fmla="*/ 114 w 283"/>
                  <a:gd name="T49" fmla="*/ 62 h 301"/>
                  <a:gd name="T50" fmla="*/ 88 w 283"/>
                  <a:gd name="T51" fmla="*/ 71 h 301"/>
                  <a:gd name="T52" fmla="*/ 88 w 283"/>
                  <a:gd name="T53" fmla="*/ 80 h 301"/>
                  <a:gd name="T54" fmla="*/ 62 w 283"/>
                  <a:gd name="T55" fmla="*/ 80 h 301"/>
                  <a:gd name="T56" fmla="*/ 35 w 283"/>
                  <a:gd name="T57" fmla="*/ 80 h 301"/>
                  <a:gd name="T58" fmla="*/ 17 w 283"/>
                  <a:gd name="T59" fmla="*/ 80 h 301"/>
                  <a:gd name="T60" fmla="*/ 17 w 283"/>
                  <a:gd name="T61" fmla="*/ 97 h 301"/>
                  <a:gd name="T62" fmla="*/ 26 w 283"/>
                  <a:gd name="T63" fmla="*/ 106 h 301"/>
                  <a:gd name="T64" fmla="*/ 35 w 283"/>
                  <a:gd name="T65" fmla="*/ 115 h 301"/>
                  <a:gd name="T66" fmla="*/ 26 w 283"/>
                  <a:gd name="T67" fmla="*/ 115 h 301"/>
                  <a:gd name="T68" fmla="*/ 26 w 283"/>
                  <a:gd name="T69" fmla="*/ 124 h 301"/>
                  <a:gd name="T70" fmla="*/ 17 w 283"/>
                  <a:gd name="T71" fmla="*/ 133 h 301"/>
                  <a:gd name="T72" fmla="*/ 35 w 283"/>
                  <a:gd name="T73" fmla="*/ 159 h 301"/>
                  <a:gd name="T74" fmla="*/ 44 w 283"/>
                  <a:gd name="T75" fmla="*/ 168 h 301"/>
                  <a:gd name="T76" fmla="*/ 53 w 283"/>
                  <a:gd name="T77" fmla="*/ 168 h 301"/>
                  <a:gd name="T78" fmla="*/ 53 w 283"/>
                  <a:gd name="T79" fmla="*/ 168 h 301"/>
                  <a:gd name="T80" fmla="*/ 62 w 283"/>
                  <a:gd name="T81" fmla="*/ 177 h 301"/>
                  <a:gd name="T82" fmla="*/ 53 w 283"/>
                  <a:gd name="T83" fmla="*/ 186 h 301"/>
                  <a:gd name="T84" fmla="*/ 44 w 283"/>
                  <a:gd name="T85" fmla="*/ 194 h 301"/>
                  <a:gd name="T86" fmla="*/ 35 w 283"/>
                  <a:gd name="T87" fmla="*/ 212 h 301"/>
                  <a:gd name="T88" fmla="*/ 17 w 283"/>
                  <a:gd name="T89" fmla="*/ 230 h 301"/>
                  <a:gd name="T90" fmla="*/ 9 w 283"/>
                  <a:gd name="T91" fmla="*/ 239 h 301"/>
                  <a:gd name="T92" fmla="*/ 0 w 283"/>
                  <a:gd name="T93" fmla="*/ 247 h 301"/>
                  <a:gd name="T94" fmla="*/ 0 w 283"/>
                  <a:gd name="T95" fmla="*/ 256 h 301"/>
                  <a:gd name="T96" fmla="*/ 9 w 283"/>
                  <a:gd name="T97" fmla="*/ 265 h 301"/>
                  <a:gd name="T98" fmla="*/ 62 w 283"/>
                  <a:gd name="T99" fmla="*/ 300 h 301"/>
                  <a:gd name="T100" fmla="*/ 114 w 283"/>
                  <a:gd name="T101" fmla="*/ 292 h 301"/>
                  <a:gd name="T102" fmla="*/ 159 w 283"/>
                  <a:gd name="T103" fmla="*/ 256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3" h="301">
                    <a:moveTo>
                      <a:pt x="159" y="256"/>
                    </a:moveTo>
                    <a:lnTo>
                      <a:pt x="159" y="256"/>
                    </a:lnTo>
                    <a:lnTo>
                      <a:pt x="185" y="247"/>
                    </a:lnTo>
                    <a:lnTo>
                      <a:pt x="194" y="247"/>
                    </a:lnTo>
                    <a:lnTo>
                      <a:pt x="194" y="247"/>
                    </a:lnTo>
                    <a:lnTo>
                      <a:pt x="212" y="247"/>
                    </a:lnTo>
                    <a:lnTo>
                      <a:pt x="229" y="247"/>
                    </a:lnTo>
                    <a:lnTo>
                      <a:pt x="229" y="247"/>
                    </a:lnTo>
                    <a:lnTo>
                      <a:pt x="238" y="247"/>
                    </a:lnTo>
                    <a:lnTo>
                      <a:pt x="238" y="247"/>
                    </a:lnTo>
                    <a:lnTo>
                      <a:pt x="247" y="230"/>
                    </a:lnTo>
                    <a:lnTo>
                      <a:pt x="247" y="212"/>
                    </a:lnTo>
                    <a:lnTo>
                      <a:pt x="256" y="177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64" y="88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82" y="71"/>
                    </a:lnTo>
                    <a:lnTo>
                      <a:pt x="282" y="62"/>
                    </a:lnTo>
                    <a:lnTo>
                      <a:pt x="282" y="62"/>
                    </a:lnTo>
                    <a:lnTo>
                      <a:pt x="273" y="36"/>
                    </a:lnTo>
                    <a:lnTo>
                      <a:pt x="247" y="9"/>
                    </a:lnTo>
                    <a:lnTo>
                      <a:pt x="247" y="9"/>
                    </a:lnTo>
                    <a:lnTo>
                      <a:pt x="238" y="0"/>
                    </a:lnTo>
                    <a:lnTo>
                      <a:pt x="220" y="0"/>
                    </a:lnTo>
                    <a:lnTo>
                      <a:pt x="194" y="9"/>
                    </a:lnTo>
                    <a:lnTo>
                      <a:pt x="194" y="9"/>
                    </a:lnTo>
                    <a:lnTo>
                      <a:pt x="185" y="9"/>
                    </a:lnTo>
                    <a:lnTo>
                      <a:pt x="185" y="9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67" y="18"/>
                    </a:lnTo>
                    <a:lnTo>
                      <a:pt x="159" y="27"/>
                    </a:lnTo>
                    <a:lnTo>
                      <a:pt x="159" y="27"/>
                    </a:lnTo>
                    <a:lnTo>
                      <a:pt x="159" y="44"/>
                    </a:lnTo>
                    <a:lnTo>
                      <a:pt x="159" y="44"/>
                    </a:lnTo>
                    <a:lnTo>
                      <a:pt x="150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23" y="62"/>
                    </a:lnTo>
                    <a:lnTo>
                      <a:pt x="123" y="62"/>
                    </a:lnTo>
                    <a:lnTo>
                      <a:pt x="114" y="62"/>
                    </a:lnTo>
                    <a:lnTo>
                      <a:pt x="114" y="62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62" y="80"/>
                    </a:lnTo>
                    <a:lnTo>
                      <a:pt x="62" y="80"/>
                    </a:lnTo>
                    <a:lnTo>
                      <a:pt x="53" y="80"/>
                    </a:lnTo>
                    <a:lnTo>
                      <a:pt x="35" y="80"/>
                    </a:lnTo>
                    <a:lnTo>
                      <a:pt x="35" y="80"/>
                    </a:lnTo>
                    <a:lnTo>
                      <a:pt x="17" y="80"/>
                    </a:lnTo>
                    <a:lnTo>
                      <a:pt x="17" y="97"/>
                    </a:lnTo>
                    <a:lnTo>
                      <a:pt x="17" y="97"/>
                    </a:lnTo>
                    <a:lnTo>
                      <a:pt x="17" y="106"/>
                    </a:lnTo>
                    <a:lnTo>
                      <a:pt x="26" y="106"/>
                    </a:lnTo>
                    <a:lnTo>
                      <a:pt x="26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26" y="115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26" y="150"/>
                    </a:lnTo>
                    <a:lnTo>
                      <a:pt x="35" y="159"/>
                    </a:lnTo>
                    <a:lnTo>
                      <a:pt x="35" y="159"/>
                    </a:lnTo>
                    <a:lnTo>
                      <a:pt x="44" y="168"/>
                    </a:lnTo>
                    <a:lnTo>
                      <a:pt x="44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62" y="177"/>
                    </a:lnTo>
                    <a:lnTo>
                      <a:pt x="62" y="177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44" y="194"/>
                    </a:lnTo>
                    <a:lnTo>
                      <a:pt x="35" y="212"/>
                    </a:lnTo>
                    <a:lnTo>
                      <a:pt x="35" y="212"/>
                    </a:lnTo>
                    <a:lnTo>
                      <a:pt x="35" y="221"/>
                    </a:lnTo>
                    <a:lnTo>
                      <a:pt x="17" y="230"/>
                    </a:lnTo>
                    <a:lnTo>
                      <a:pt x="17" y="230"/>
                    </a:lnTo>
                    <a:lnTo>
                      <a:pt x="9" y="239"/>
                    </a:lnTo>
                    <a:lnTo>
                      <a:pt x="9" y="239"/>
                    </a:lnTo>
                    <a:lnTo>
                      <a:pt x="0" y="247"/>
                    </a:lnTo>
                    <a:lnTo>
                      <a:pt x="0" y="247"/>
                    </a:lnTo>
                    <a:lnTo>
                      <a:pt x="0" y="256"/>
                    </a:lnTo>
                    <a:lnTo>
                      <a:pt x="9" y="265"/>
                    </a:lnTo>
                    <a:lnTo>
                      <a:pt x="9" y="265"/>
                    </a:lnTo>
                    <a:lnTo>
                      <a:pt x="35" y="292"/>
                    </a:lnTo>
                    <a:lnTo>
                      <a:pt x="62" y="300"/>
                    </a:lnTo>
                    <a:lnTo>
                      <a:pt x="62" y="300"/>
                    </a:lnTo>
                    <a:lnTo>
                      <a:pt x="114" y="292"/>
                    </a:lnTo>
                    <a:lnTo>
                      <a:pt x="141" y="274"/>
                    </a:lnTo>
                    <a:lnTo>
                      <a:pt x="159" y="25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9AC6DBE1-3F05-6E43-8B37-7D2A7122FA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6888" y="2973388"/>
                <a:ext cx="171450" cy="241300"/>
              </a:xfrm>
              <a:custGeom>
                <a:avLst/>
                <a:gdLst>
                  <a:gd name="T0" fmla="*/ 27 w 478"/>
                  <a:gd name="T1" fmla="*/ 203 h 671"/>
                  <a:gd name="T2" fmla="*/ 27 w 478"/>
                  <a:gd name="T3" fmla="*/ 229 h 671"/>
                  <a:gd name="T4" fmla="*/ 53 w 478"/>
                  <a:gd name="T5" fmla="*/ 264 h 671"/>
                  <a:gd name="T6" fmla="*/ 80 w 478"/>
                  <a:gd name="T7" fmla="*/ 282 h 671"/>
                  <a:gd name="T8" fmla="*/ 71 w 478"/>
                  <a:gd name="T9" fmla="*/ 300 h 671"/>
                  <a:gd name="T10" fmla="*/ 106 w 478"/>
                  <a:gd name="T11" fmla="*/ 326 h 671"/>
                  <a:gd name="T12" fmla="*/ 168 w 478"/>
                  <a:gd name="T13" fmla="*/ 300 h 671"/>
                  <a:gd name="T14" fmla="*/ 159 w 478"/>
                  <a:gd name="T15" fmla="*/ 326 h 671"/>
                  <a:gd name="T16" fmla="*/ 177 w 478"/>
                  <a:gd name="T17" fmla="*/ 361 h 671"/>
                  <a:gd name="T18" fmla="*/ 185 w 478"/>
                  <a:gd name="T19" fmla="*/ 370 h 671"/>
                  <a:gd name="T20" fmla="*/ 159 w 478"/>
                  <a:gd name="T21" fmla="*/ 423 h 671"/>
                  <a:gd name="T22" fmla="*/ 115 w 478"/>
                  <a:gd name="T23" fmla="*/ 414 h 671"/>
                  <a:gd name="T24" fmla="*/ 97 w 478"/>
                  <a:gd name="T25" fmla="*/ 441 h 671"/>
                  <a:gd name="T26" fmla="*/ 97 w 478"/>
                  <a:gd name="T27" fmla="*/ 476 h 671"/>
                  <a:gd name="T28" fmla="*/ 115 w 478"/>
                  <a:gd name="T29" fmla="*/ 503 h 671"/>
                  <a:gd name="T30" fmla="*/ 53 w 478"/>
                  <a:gd name="T31" fmla="*/ 529 h 671"/>
                  <a:gd name="T32" fmla="*/ 97 w 478"/>
                  <a:gd name="T33" fmla="*/ 556 h 671"/>
                  <a:gd name="T34" fmla="*/ 106 w 478"/>
                  <a:gd name="T35" fmla="*/ 556 h 671"/>
                  <a:gd name="T36" fmla="*/ 141 w 478"/>
                  <a:gd name="T37" fmla="*/ 565 h 671"/>
                  <a:gd name="T38" fmla="*/ 185 w 478"/>
                  <a:gd name="T39" fmla="*/ 573 h 671"/>
                  <a:gd name="T40" fmla="*/ 97 w 478"/>
                  <a:gd name="T41" fmla="*/ 609 h 671"/>
                  <a:gd name="T42" fmla="*/ 71 w 478"/>
                  <a:gd name="T43" fmla="*/ 670 h 671"/>
                  <a:gd name="T44" fmla="*/ 106 w 478"/>
                  <a:gd name="T45" fmla="*/ 662 h 671"/>
                  <a:gd name="T46" fmla="*/ 141 w 478"/>
                  <a:gd name="T47" fmla="*/ 662 h 671"/>
                  <a:gd name="T48" fmla="*/ 168 w 478"/>
                  <a:gd name="T49" fmla="*/ 653 h 671"/>
                  <a:gd name="T50" fmla="*/ 212 w 478"/>
                  <a:gd name="T51" fmla="*/ 635 h 671"/>
                  <a:gd name="T52" fmla="*/ 274 w 478"/>
                  <a:gd name="T53" fmla="*/ 626 h 671"/>
                  <a:gd name="T54" fmla="*/ 300 w 478"/>
                  <a:gd name="T55" fmla="*/ 635 h 671"/>
                  <a:gd name="T56" fmla="*/ 424 w 478"/>
                  <a:gd name="T57" fmla="*/ 600 h 671"/>
                  <a:gd name="T58" fmla="*/ 441 w 478"/>
                  <a:gd name="T59" fmla="*/ 565 h 671"/>
                  <a:gd name="T60" fmla="*/ 441 w 478"/>
                  <a:gd name="T61" fmla="*/ 538 h 671"/>
                  <a:gd name="T62" fmla="*/ 477 w 478"/>
                  <a:gd name="T63" fmla="*/ 476 h 671"/>
                  <a:gd name="T64" fmla="*/ 441 w 478"/>
                  <a:gd name="T65" fmla="*/ 450 h 671"/>
                  <a:gd name="T66" fmla="*/ 388 w 478"/>
                  <a:gd name="T67" fmla="*/ 450 h 671"/>
                  <a:gd name="T68" fmla="*/ 380 w 478"/>
                  <a:gd name="T69" fmla="*/ 414 h 671"/>
                  <a:gd name="T70" fmla="*/ 371 w 478"/>
                  <a:gd name="T71" fmla="*/ 406 h 671"/>
                  <a:gd name="T72" fmla="*/ 362 w 478"/>
                  <a:gd name="T73" fmla="*/ 353 h 671"/>
                  <a:gd name="T74" fmla="*/ 291 w 478"/>
                  <a:gd name="T75" fmla="*/ 264 h 671"/>
                  <a:gd name="T76" fmla="*/ 265 w 478"/>
                  <a:gd name="T77" fmla="*/ 238 h 671"/>
                  <a:gd name="T78" fmla="*/ 238 w 478"/>
                  <a:gd name="T79" fmla="*/ 211 h 671"/>
                  <a:gd name="T80" fmla="*/ 221 w 478"/>
                  <a:gd name="T81" fmla="*/ 194 h 671"/>
                  <a:gd name="T82" fmla="*/ 265 w 478"/>
                  <a:gd name="T83" fmla="*/ 88 h 671"/>
                  <a:gd name="T84" fmla="*/ 203 w 478"/>
                  <a:gd name="T85" fmla="*/ 70 h 671"/>
                  <a:gd name="T86" fmla="*/ 150 w 478"/>
                  <a:gd name="T87" fmla="*/ 79 h 671"/>
                  <a:gd name="T88" fmla="*/ 141 w 478"/>
                  <a:gd name="T89" fmla="*/ 79 h 671"/>
                  <a:gd name="T90" fmla="*/ 185 w 478"/>
                  <a:gd name="T91" fmla="*/ 26 h 671"/>
                  <a:gd name="T92" fmla="*/ 168 w 478"/>
                  <a:gd name="T93" fmla="*/ 0 h 671"/>
                  <a:gd name="T94" fmla="*/ 88 w 478"/>
                  <a:gd name="T95" fmla="*/ 8 h 671"/>
                  <a:gd name="T96" fmla="*/ 53 w 478"/>
                  <a:gd name="T97" fmla="*/ 61 h 671"/>
                  <a:gd name="T98" fmla="*/ 35 w 478"/>
                  <a:gd name="T99" fmla="*/ 79 h 671"/>
                  <a:gd name="T100" fmla="*/ 35 w 478"/>
                  <a:gd name="T101" fmla="*/ 105 h 671"/>
                  <a:gd name="T102" fmla="*/ 27 w 478"/>
                  <a:gd name="T103" fmla="*/ 141 h 671"/>
                  <a:gd name="T104" fmla="*/ 0 w 478"/>
                  <a:gd name="T105" fmla="*/ 176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8" h="671">
                    <a:moveTo>
                      <a:pt x="27" y="203"/>
                    </a:move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35" y="203"/>
                    </a:lnTo>
                    <a:lnTo>
                      <a:pt x="35" y="203"/>
                    </a:lnTo>
                    <a:lnTo>
                      <a:pt x="27" y="220"/>
                    </a:lnTo>
                    <a:lnTo>
                      <a:pt x="27" y="220"/>
                    </a:lnTo>
                    <a:lnTo>
                      <a:pt x="27" y="229"/>
                    </a:lnTo>
                    <a:lnTo>
                      <a:pt x="27" y="229"/>
                    </a:lnTo>
                    <a:lnTo>
                      <a:pt x="27" y="238"/>
                    </a:lnTo>
                    <a:lnTo>
                      <a:pt x="27" y="238"/>
                    </a:lnTo>
                    <a:lnTo>
                      <a:pt x="35" y="256"/>
                    </a:lnTo>
                    <a:lnTo>
                      <a:pt x="44" y="264"/>
                    </a:lnTo>
                    <a:lnTo>
                      <a:pt x="53" y="264"/>
                    </a:lnTo>
                    <a:lnTo>
                      <a:pt x="53" y="264"/>
                    </a:lnTo>
                    <a:lnTo>
                      <a:pt x="71" y="256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88" y="256"/>
                    </a:lnTo>
                    <a:lnTo>
                      <a:pt x="88" y="256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71" y="291"/>
                    </a:lnTo>
                    <a:lnTo>
                      <a:pt x="71" y="291"/>
                    </a:lnTo>
                    <a:lnTo>
                      <a:pt x="71" y="300"/>
                    </a:lnTo>
                    <a:lnTo>
                      <a:pt x="71" y="309"/>
                    </a:lnTo>
                    <a:lnTo>
                      <a:pt x="71" y="309"/>
                    </a:lnTo>
                    <a:lnTo>
                      <a:pt x="71" y="317"/>
                    </a:lnTo>
                    <a:lnTo>
                      <a:pt x="80" y="326"/>
                    </a:lnTo>
                    <a:lnTo>
                      <a:pt x="106" y="326"/>
                    </a:lnTo>
                    <a:lnTo>
                      <a:pt x="106" y="326"/>
                    </a:lnTo>
                    <a:lnTo>
                      <a:pt x="133" y="317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17"/>
                    </a:lnTo>
                    <a:lnTo>
                      <a:pt x="168" y="317"/>
                    </a:lnTo>
                    <a:lnTo>
                      <a:pt x="159" y="326"/>
                    </a:lnTo>
                    <a:lnTo>
                      <a:pt x="159" y="335"/>
                    </a:lnTo>
                    <a:lnTo>
                      <a:pt x="159" y="335"/>
                    </a:lnTo>
                    <a:lnTo>
                      <a:pt x="159" y="353"/>
                    </a:lnTo>
                    <a:lnTo>
                      <a:pt x="168" y="353"/>
                    </a:lnTo>
                    <a:lnTo>
                      <a:pt x="168" y="353"/>
                    </a:lnTo>
                    <a:lnTo>
                      <a:pt x="177" y="361"/>
                    </a:lnTo>
                    <a:lnTo>
                      <a:pt x="177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70"/>
                    </a:lnTo>
                    <a:lnTo>
                      <a:pt x="185" y="370"/>
                    </a:lnTo>
                    <a:lnTo>
                      <a:pt x="185" y="388"/>
                    </a:lnTo>
                    <a:lnTo>
                      <a:pt x="185" y="406"/>
                    </a:lnTo>
                    <a:lnTo>
                      <a:pt x="185" y="423"/>
                    </a:lnTo>
                    <a:lnTo>
                      <a:pt x="185" y="423"/>
                    </a:lnTo>
                    <a:lnTo>
                      <a:pt x="159" y="423"/>
                    </a:lnTo>
                    <a:lnTo>
                      <a:pt x="159" y="423"/>
                    </a:lnTo>
                    <a:lnTo>
                      <a:pt x="141" y="423"/>
                    </a:lnTo>
                    <a:lnTo>
                      <a:pt x="133" y="423"/>
                    </a:lnTo>
                    <a:lnTo>
                      <a:pt x="133" y="423"/>
                    </a:lnTo>
                    <a:lnTo>
                      <a:pt x="124" y="414"/>
                    </a:lnTo>
                    <a:lnTo>
                      <a:pt x="115" y="414"/>
                    </a:lnTo>
                    <a:lnTo>
                      <a:pt x="115" y="414"/>
                    </a:lnTo>
                    <a:lnTo>
                      <a:pt x="106" y="423"/>
                    </a:lnTo>
                    <a:lnTo>
                      <a:pt x="106" y="441"/>
                    </a:lnTo>
                    <a:lnTo>
                      <a:pt x="106" y="441"/>
                    </a:lnTo>
                    <a:lnTo>
                      <a:pt x="97" y="441"/>
                    </a:lnTo>
                    <a:lnTo>
                      <a:pt x="97" y="441"/>
                    </a:lnTo>
                    <a:lnTo>
                      <a:pt x="97" y="450"/>
                    </a:lnTo>
                    <a:lnTo>
                      <a:pt x="97" y="450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15" y="485"/>
                    </a:lnTo>
                    <a:lnTo>
                      <a:pt x="115" y="485"/>
                    </a:lnTo>
                    <a:lnTo>
                      <a:pt x="124" y="485"/>
                    </a:lnTo>
                    <a:lnTo>
                      <a:pt x="124" y="485"/>
                    </a:lnTo>
                    <a:lnTo>
                      <a:pt x="115" y="503"/>
                    </a:lnTo>
                    <a:lnTo>
                      <a:pt x="80" y="520"/>
                    </a:lnTo>
                    <a:lnTo>
                      <a:pt x="71" y="520"/>
                    </a:lnTo>
                    <a:lnTo>
                      <a:pt x="71" y="520"/>
                    </a:lnTo>
                    <a:lnTo>
                      <a:pt x="62" y="520"/>
                    </a:lnTo>
                    <a:lnTo>
                      <a:pt x="53" y="529"/>
                    </a:lnTo>
                    <a:lnTo>
                      <a:pt x="53" y="529"/>
                    </a:lnTo>
                    <a:lnTo>
                      <a:pt x="53" y="538"/>
                    </a:lnTo>
                    <a:lnTo>
                      <a:pt x="62" y="547"/>
                    </a:lnTo>
                    <a:lnTo>
                      <a:pt x="62" y="547"/>
                    </a:lnTo>
                    <a:lnTo>
                      <a:pt x="80" y="556"/>
                    </a:lnTo>
                    <a:lnTo>
                      <a:pt x="88" y="556"/>
                    </a:lnTo>
                    <a:lnTo>
                      <a:pt x="97" y="556"/>
                    </a:lnTo>
                    <a:lnTo>
                      <a:pt x="97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24" y="565"/>
                    </a:lnTo>
                    <a:lnTo>
                      <a:pt x="133" y="565"/>
                    </a:lnTo>
                    <a:lnTo>
                      <a:pt x="133" y="565"/>
                    </a:lnTo>
                    <a:lnTo>
                      <a:pt x="141" y="565"/>
                    </a:lnTo>
                    <a:lnTo>
                      <a:pt x="141" y="565"/>
                    </a:lnTo>
                    <a:lnTo>
                      <a:pt x="150" y="573"/>
                    </a:lnTo>
                    <a:lnTo>
                      <a:pt x="150" y="573"/>
                    </a:lnTo>
                    <a:lnTo>
                      <a:pt x="168" y="573"/>
                    </a:lnTo>
                    <a:lnTo>
                      <a:pt x="168" y="573"/>
                    </a:lnTo>
                    <a:lnTo>
                      <a:pt x="185" y="573"/>
                    </a:lnTo>
                    <a:lnTo>
                      <a:pt x="185" y="573"/>
                    </a:lnTo>
                    <a:lnTo>
                      <a:pt x="177" y="573"/>
                    </a:lnTo>
                    <a:lnTo>
                      <a:pt x="141" y="573"/>
                    </a:lnTo>
                    <a:lnTo>
                      <a:pt x="141" y="573"/>
                    </a:lnTo>
                    <a:lnTo>
                      <a:pt x="133" y="582"/>
                    </a:lnTo>
                    <a:lnTo>
                      <a:pt x="133" y="582"/>
                    </a:lnTo>
                    <a:lnTo>
                      <a:pt x="97" y="609"/>
                    </a:lnTo>
                    <a:lnTo>
                      <a:pt x="62" y="644"/>
                    </a:lnTo>
                    <a:lnTo>
                      <a:pt x="62" y="644"/>
                    </a:lnTo>
                    <a:lnTo>
                      <a:pt x="53" y="653"/>
                    </a:lnTo>
                    <a:lnTo>
                      <a:pt x="62" y="670"/>
                    </a:lnTo>
                    <a:lnTo>
                      <a:pt x="62" y="670"/>
                    </a:lnTo>
                    <a:lnTo>
                      <a:pt x="71" y="670"/>
                    </a:lnTo>
                    <a:lnTo>
                      <a:pt x="71" y="670"/>
                    </a:lnTo>
                    <a:lnTo>
                      <a:pt x="80" y="670"/>
                    </a:lnTo>
                    <a:lnTo>
                      <a:pt x="80" y="670"/>
                    </a:lnTo>
                    <a:lnTo>
                      <a:pt x="97" y="662"/>
                    </a:lnTo>
                    <a:lnTo>
                      <a:pt x="97" y="662"/>
                    </a:lnTo>
                    <a:lnTo>
                      <a:pt x="106" y="662"/>
                    </a:lnTo>
                    <a:lnTo>
                      <a:pt x="106" y="662"/>
                    </a:lnTo>
                    <a:lnTo>
                      <a:pt x="115" y="653"/>
                    </a:lnTo>
                    <a:lnTo>
                      <a:pt x="124" y="662"/>
                    </a:lnTo>
                    <a:lnTo>
                      <a:pt x="124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59" y="662"/>
                    </a:lnTo>
                    <a:lnTo>
                      <a:pt x="159" y="653"/>
                    </a:lnTo>
                    <a:lnTo>
                      <a:pt x="159" y="653"/>
                    </a:lnTo>
                    <a:lnTo>
                      <a:pt x="168" y="653"/>
                    </a:lnTo>
                    <a:lnTo>
                      <a:pt x="168" y="653"/>
                    </a:lnTo>
                    <a:lnTo>
                      <a:pt x="168" y="644"/>
                    </a:lnTo>
                    <a:lnTo>
                      <a:pt x="185" y="644"/>
                    </a:lnTo>
                    <a:lnTo>
                      <a:pt x="185" y="644"/>
                    </a:lnTo>
                    <a:lnTo>
                      <a:pt x="194" y="635"/>
                    </a:lnTo>
                    <a:lnTo>
                      <a:pt x="194" y="635"/>
                    </a:lnTo>
                    <a:lnTo>
                      <a:pt x="212" y="635"/>
                    </a:lnTo>
                    <a:lnTo>
                      <a:pt x="212" y="635"/>
                    </a:lnTo>
                    <a:lnTo>
                      <a:pt x="230" y="635"/>
                    </a:lnTo>
                    <a:lnTo>
                      <a:pt x="238" y="635"/>
                    </a:lnTo>
                    <a:lnTo>
                      <a:pt x="256" y="617"/>
                    </a:lnTo>
                    <a:lnTo>
                      <a:pt x="256" y="617"/>
                    </a:lnTo>
                    <a:lnTo>
                      <a:pt x="274" y="626"/>
                    </a:lnTo>
                    <a:lnTo>
                      <a:pt x="274" y="626"/>
                    </a:lnTo>
                    <a:lnTo>
                      <a:pt x="283" y="626"/>
                    </a:lnTo>
                    <a:lnTo>
                      <a:pt x="283" y="626"/>
                    </a:lnTo>
                    <a:lnTo>
                      <a:pt x="291" y="635"/>
                    </a:lnTo>
                    <a:lnTo>
                      <a:pt x="300" y="635"/>
                    </a:lnTo>
                    <a:lnTo>
                      <a:pt x="300" y="635"/>
                    </a:lnTo>
                    <a:lnTo>
                      <a:pt x="327" y="626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406" y="609"/>
                    </a:lnTo>
                    <a:lnTo>
                      <a:pt x="424" y="600"/>
                    </a:lnTo>
                    <a:lnTo>
                      <a:pt x="441" y="591"/>
                    </a:lnTo>
                    <a:lnTo>
                      <a:pt x="441" y="591"/>
                    </a:lnTo>
                    <a:lnTo>
                      <a:pt x="450" y="582"/>
                    </a:lnTo>
                    <a:lnTo>
                      <a:pt x="441" y="573"/>
                    </a:lnTo>
                    <a:lnTo>
                      <a:pt x="441" y="573"/>
                    </a:lnTo>
                    <a:lnTo>
                      <a:pt x="441" y="565"/>
                    </a:lnTo>
                    <a:lnTo>
                      <a:pt x="433" y="565"/>
                    </a:lnTo>
                    <a:lnTo>
                      <a:pt x="415" y="565"/>
                    </a:lnTo>
                    <a:lnTo>
                      <a:pt x="415" y="565"/>
                    </a:lnTo>
                    <a:lnTo>
                      <a:pt x="424" y="547"/>
                    </a:lnTo>
                    <a:lnTo>
                      <a:pt x="424" y="547"/>
                    </a:lnTo>
                    <a:lnTo>
                      <a:pt x="441" y="538"/>
                    </a:lnTo>
                    <a:lnTo>
                      <a:pt x="441" y="538"/>
                    </a:lnTo>
                    <a:lnTo>
                      <a:pt x="468" y="512"/>
                    </a:lnTo>
                    <a:lnTo>
                      <a:pt x="477" y="503"/>
                    </a:lnTo>
                    <a:lnTo>
                      <a:pt x="477" y="485"/>
                    </a:lnTo>
                    <a:lnTo>
                      <a:pt x="477" y="485"/>
                    </a:lnTo>
                    <a:lnTo>
                      <a:pt x="477" y="476"/>
                    </a:lnTo>
                    <a:lnTo>
                      <a:pt x="468" y="467"/>
                    </a:lnTo>
                    <a:lnTo>
                      <a:pt x="468" y="467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41" y="450"/>
                    </a:lnTo>
                    <a:lnTo>
                      <a:pt x="415" y="441"/>
                    </a:lnTo>
                    <a:lnTo>
                      <a:pt x="415" y="441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97" y="459"/>
                    </a:lnTo>
                    <a:lnTo>
                      <a:pt x="388" y="450"/>
                    </a:lnTo>
                    <a:lnTo>
                      <a:pt x="388" y="450"/>
                    </a:lnTo>
                    <a:lnTo>
                      <a:pt x="388" y="441"/>
                    </a:lnTo>
                    <a:lnTo>
                      <a:pt x="388" y="441"/>
                    </a:lnTo>
                    <a:lnTo>
                      <a:pt x="388" y="432"/>
                    </a:lnTo>
                    <a:lnTo>
                      <a:pt x="388" y="432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06"/>
                    </a:lnTo>
                    <a:lnTo>
                      <a:pt x="380" y="406"/>
                    </a:lnTo>
                    <a:lnTo>
                      <a:pt x="371" y="406"/>
                    </a:lnTo>
                    <a:lnTo>
                      <a:pt x="371" y="406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62" y="353"/>
                    </a:lnTo>
                    <a:lnTo>
                      <a:pt x="344" y="335"/>
                    </a:lnTo>
                    <a:lnTo>
                      <a:pt x="327" y="317"/>
                    </a:lnTo>
                    <a:lnTo>
                      <a:pt x="327" y="317"/>
                    </a:lnTo>
                    <a:lnTo>
                      <a:pt x="300" y="309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47"/>
                    </a:lnTo>
                    <a:lnTo>
                      <a:pt x="283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56" y="229"/>
                    </a:lnTo>
                    <a:lnTo>
                      <a:pt x="256" y="229"/>
                    </a:lnTo>
                    <a:lnTo>
                      <a:pt x="247" y="220"/>
                    </a:lnTo>
                    <a:lnTo>
                      <a:pt x="247" y="220"/>
                    </a:lnTo>
                    <a:lnTo>
                      <a:pt x="238" y="211"/>
                    </a:lnTo>
                    <a:lnTo>
                      <a:pt x="221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21" y="194"/>
                    </a:lnTo>
                    <a:lnTo>
                      <a:pt x="221" y="194"/>
                    </a:lnTo>
                    <a:lnTo>
                      <a:pt x="238" y="176"/>
                    </a:lnTo>
                    <a:lnTo>
                      <a:pt x="256" y="141"/>
                    </a:lnTo>
                    <a:lnTo>
                      <a:pt x="265" y="97"/>
                    </a:lnTo>
                    <a:lnTo>
                      <a:pt x="265" y="97"/>
                    </a:lnTo>
                    <a:lnTo>
                      <a:pt x="265" y="88"/>
                    </a:lnTo>
                    <a:lnTo>
                      <a:pt x="265" y="88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03" y="70"/>
                    </a:lnTo>
                    <a:lnTo>
                      <a:pt x="203" y="70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59" y="61"/>
                    </a:lnTo>
                    <a:lnTo>
                      <a:pt x="177" y="44"/>
                    </a:lnTo>
                    <a:lnTo>
                      <a:pt x="185" y="35"/>
                    </a:lnTo>
                    <a:lnTo>
                      <a:pt x="185" y="35"/>
                    </a:lnTo>
                    <a:lnTo>
                      <a:pt x="185" y="26"/>
                    </a:lnTo>
                    <a:lnTo>
                      <a:pt x="185" y="17"/>
                    </a:lnTo>
                    <a:lnTo>
                      <a:pt x="185" y="17"/>
                    </a:lnTo>
                    <a:lnTo>
                      <a:pt x="185" y="8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50" y="8"/>
                    </a:lnTo>
                    <a:lnTo>
                      <a:pt x="150" y="8"/>
                    </a:lnTo>
                    <a:lnTo>
                      <a:pt x="141" y="8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88" y="8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62" y="35"/>
                    </a:lnTo>
                    <a:lnTo>
                      <a:pt x="53" y="61"/>
                    </a:lnTo>
                    <a:lnTo>
                      <a:pt x="53" y="61"/>
                    </a:lnTo>
                    <a:lnTo>
                      <a:pt x="53" y="70"/>
                    </a:lnTo>
                    <a:lnTo>
                      <a:pt x="53" y="70"/>
                    </a:lnTo>
                    <a:lnTo>
                      <a:pt x="44" y="79"/>
                    </a:lnTo>
                    <a:lnTo>
                      <a:pt x="44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35" y="97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27" y="114"/>
                    </a:lnTo>
                    <a:lnTo>
                      <a:pt x="27" y="114"/>
                    </a:lnTo>
                    <a:lnTo>
                      <a:pt x="18" y="123"/>
                    </a:lnTo>
                    <a:lnTo>
                      <a:pt x="18" y="123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94"/>
                    </a:lnTo>
                    <a:lnTo>
                      <a:pt x="9" y="194"/>
                    </a:lnTo>
                    <a:lnTo>
                      <a:pt x="27" y="20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6DBC5458-2C7D-7947-AFDF-6686218D0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513" y="3430588"/>
                <a:ext cx="38100" cy="57150"/>
              </a:xfrm>
              <a:custGeom>
                <a:avLst/>
                <a:gdLst>
                  <a:gd name="T0" fmla="*/ 45 w 107"/>
                  <a:gd name="T1" fmla="*/ 9 h 159"/>
                  <a:gd name="T2" fmla="*/ 45 w 107"/>
                  <a:gd name="T3" fmla="*/ 9 h 159"/>
                  <a:gd name="T4" fmla="*/ 36 w 107"/>
                  <a:gd name="T5" fmla="*/ 17 h 159"/>
                  <a:gd name="T6" fmla="*/ 36 w 107"/>
                  <a:gd name="T7" fmla="*/ 17 h 159"/>
                  <a:gd name="T8" fmla="*/ 27 w 107"/>
                  <a:gd name="T9" fmla="*/ 17 h 159"/>
                  <a:gd name="T10" fmla="*/ 18 w 107"/>
                  <a:gd name="T11" fmla="*/ 17 h 159"/>
                  <a:gd name="T12" fmla="*/ 18 w 107"/>
                  <a:gd name="T13" fmla="*/ 17 h 159"/>
                  <a:gd name="T14" fmla="*/ 0 w 107"/>
                  <a:gd name="T15" fmla="*/ 26 h 159"/>
                  <a:gd name="T16" fmla="*/ 0 w 107"/>
                  <a:gd name="T17" fmla="*/ 26 h 159"/>
                  <a:gd name="T18" fmla="*/ 0 w 107"/>
                  <a:gd name="T19" fmla="*/ 44 h 159"/>
                  <a:gd name="T20" fmla="*/ 0 w 107"/>
                  <a:gd name="T21" fmla="*/ 44 h 159"/>
                  <a:gd name="T22" fmla="*/ 9 w 107"/>
                  <a:gd name="T23" fmla="*/ 62 h 159"/>
                  <a:gd name="T24" fmla="*/ 9 w 107"/>
                  <a:gd name="T25" fmla="*/ 62 h 159"/>
                  <a:gd name="T26" fmla="*/ 18 w 107"/>
                  <a:gd name="T27" fmla="*/ 79 h 159"/>
                  <a:gd name="T28" fmla="*/ 18 w 107"/>
                  <a:gd name="T29" fmla="*/ 97 h 159"/>
                  <a:gd name="T30" fmla="*/ 18 w 107"/>
                  <a:gd name="T31" fmla="*/ 97 h 159"/>
                  <a:gd name="T32" fmla="*/ 18 w 107"/>
                  <a:gd name="T33" fmla="*/ 97 h 159"/>
                  <a:gd name="T34" fmla="*/ 18 w 107"/>
                  <a:gd name="T35" fmla="*/ 97 h 159"/>
                  <a:gd name="T36" fmla="*/ 18 w 107"/>
                  <a:gd name="T37" fmla="*/ 131 h 159"/>
                  <a:gd name="T38" fmla="*/ 36 w 107"/>
                  <a:gd name="T39" fmla="*/ 158 h 159"/>
                  <a:gd name="T40" fmla="*/ 36 w 107"/>
                  <a:gd name="T41" fmla="*/ 158 h 159"/>
                  <a:gd name="T42" fmla="*/ 45 w 107"/>
                  <a:gd name="T43" fmla="*/ 158 h 159"/>
                  <a:gd name="T44" fmla="*/ 45 w 107"/>
                  <a:gd name="T45" fmla="*/ 158 h 159"/>
                  <a:gd name="T46" fmla="*/ 53 w 107"/>
                  <a:gd name="T47" fmla="*/ 158 h 159"/>
                  <a:gd name="T48" fmla="*/ 53 w 107"/>
                  <a:gd name="T49" fmla="*/ 158 h 159"/>
                  <a:gd name="T50" fmla="*/ 71 w 107"/>
                  <a:gd name="T51" fmla="*/ 140 h 159"/>
                  <a:gd name="T52" fmla="*/ 80 w 107"/>
                  <a:gd name="T53" fmla="*/ 140 h 159"/>
                  <a:gd name="T54" fmla="*/ 80 w 107"/>
                  <a:gd name="T55" fmla="*/ 140 h 159"/>
                  <a:gd name="T56" fmla="*/ 97 w 107"/>
                  <a:gd name="T57" fmla="*/ 131 h 159"/>
                  <a:gd name="T58" fmla="*/ 97 w 107"/>
                  <a:gd name="T59" fmla="*/ 131 h 159"/>
                  <a:gd name="T60" fmla="*/ 106 w 107"/>
                  <a:gd name="T61" fmla="*/ 114 h 159"/>
                  <a:gd name="T62" fmla="*/ 106 w 107"/>
                  <a:gd name="T63" fmla="*/ 79 h 159"/>
                  <a:gd name="T64" fmla="*/ 106 w 107"/>
                  <a:gd name="T65" fmla="*/ 44 h 159"/>
                  <a:gd name="T66" fmla="*/ 106 w 107"/>
                  <a:gd name="T67" fmla="*/ 44 h 159"/>
                  <a:gd name="T68" fmla="*/ 106 w 107"/>
                  <a:gd name="T69" fmla="*/ 35 h 159"/>
                  <a:gd name="T70" fmla="*/ 106 w 107"/>
                  <a:gd name="T71" fmla="*/ 35 h 159"/>
                  <a:gd name="T72" fmla="*/ 106 w 107"/>
                  <a:gd name="T73" fmla="*/ 17 h 159"/>
                  <a:gd name="T74" fmla="*/ 106 w 107"/>
                  <a:gd name="T75" fmla="*/ 17 h 159"/>
                  <a:gd name="T76" fmla="*/ 89 w 107"/>
                  <a:gd name="T77" fmla="*/ 9 h 159"/>
                  <a:gd name="T78" fmla="*/ 80 w 107"/>
                  <a:gd name="T79" fmla="*/ 0 h 159"/>
                  <a:gd name="T80" fmla="*/ 45 w 107"/>
                  <a:gd name="T81" fmla="*/ 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" h="159">
                    <a:moveTo>
                      <a:pt x="45" y="9"/>
                    </a:moveTo>
                    <a:lnTo>
                      <a:pt x="45" y="9"/>
                    </a:lnTo>
                    <a:lnTo>
                      <a:pt x="36" y="17"/>
                    </a:lnTo>
                    <a:lnTo>
                      <a:pt x="36" y="17"/>
                    </a:lnTo>
                    <a:lnTo>
                      <a:pt x="27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131"/>
                    </a:lnTo>
                    <a:lnTo>
                      <a:pt x="36" y="158"/>
                    </a:lnTo>
                    <a:lnTo>
                      <a:pt x="36" y="158"/>
                    </a:lnTo>
                    <a:lnTo>
                      <a:pt x="45" y="158"/>
                    </a:lnTo>
                    <a:lnTo>
                      <a:pt x="45" y="158"/>
                    </a:lnTo>
                    <a:lnTo>
                      <a:pt x="53" y="158"/>
                    </a:lnTo>
                    <a:lnTo>
                      <a:pt x="53" y="158"/>
                    </a:lnTo>
                    <a:lnTo>
                      <a:pt x="71" y="140"/>
                    </a:lnTo>
                    <a:lnTo>
                      <a:pt x="80" y="140"/>
                    </a:lnTo>
                    <a:lnTo>
                      <a:pt x="80" y="140"/>
                    </a:lnTo>
                    <a:lnTo>
                      <a:pt x="97" y="131"/>
                    </a:lnTo>
                    <a:lnTo>
                      <a:pt x="97" y="131"/>
                    </a:lnTo>
                    <a:lnTo>
                      <a:pt x="106" y="114"/>
                    </a:lnTo>
                    <a:lnTo>
                      <a:pt x="106" y="79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17"/>
                    </a:lnTo>
                    <a:lnTo>
                      <a:pt x="106" y="17"/>
                    </a:lnTo>
                    <a:lnTo>
                      <a:pt x="89" y="9"/>
                    </a:lnTo>
                    <a:lnTo>
                      <a:pt x="80" y="0"/>
                    </a:lnTo>
                    <a:lnTo>
                      <a:pt x="45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E06AB0F8-B944-8945-A85D-983EF77CF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1063" y="3500438"/>
                <a:ext cx="63500" cy="44450"/>
              </a:xfrm>
              <a:custGeom>
                <a:avLst/>
                <a:gdLst>
                  <a:gd name="T0" fmla="*/ 159 w 177"/>
                  <a:gd name="T1" fmla="*/ 0 h 125"/>
                  <a:gd name="T2" fmla="*/ 159 w 177"/>
                  <a:gd name="T3" fmla="*/ 0 h 125"/>
                  <a:gd name="T4" fmla="*/ 123 w 177"/>
                  <a:gd name="T5" fmla="*/ 9 h 125"/>
                  <a:gd name="T6" fmla="*/ 114 w 177"/>
                  <a:gd name="T7" fmla="*/ 9 h 125"/>
                  <a:gd name="T8" fmla="*/ 114 w 177"/>
                  <a:gd name="T9" fmla="*/ 9 h 125"/>
                  <a:gd name="T10" fmla="*/ 88 w 177"/>
                  <a:gd name="T11" fmla="*/ 9 h 125"/>
                  <a:gd name="T12" fmla="*/ 70 w 177"/>
                  <a:gd name="T13" fmla="*/ 9 h 125"/>
                  <a:gd name="T14" fmla="*/ 70 w 177"/>
                  <a:gd name="T15" fmla="*/ 9 h 125"/>
                  <a:gd name="T16" fmla="*/ 44 w 177"/>
                  <a:gd name="T17" fmla="*/ 0 h 125"/>
                  <a:gd name="T18" fmla="*/ 44 w 177"/>
                  <a:gd name="T19" fmla="*/ 0 h 125"/>
                  <a:gd name="T20" fmla="*/ 17 w 177"/>
                  <a:gd name="T21" fmla="*/ 9 h 125"/>
                  <a:gd name="T22" fmla="*/ 9 w 177"/>
                  <a:gd name="T23" fmla="*/ 18 h 125"/>
                  <a:gd name="T24" fmla="*/ 0 w 177"/>
                  <a:gd name="T25" fmla="*/ 35 h 125"/>
                  <a:gd name="T26" fmla="*/ 0 w 177"/>
                  <a:gd name="T27" fmla="*/ 35 h 125"/>
                  <a:gd name="T28" fmla="*/ 9 w 177"/>
                  <a:gd name="T29" fmla="*/ 44 h 125"/>
                  <a:gd name="T30" fmla="*/ 9 w 177"/>
                  <a:gd name="T31" fmla="*/ 44 h 125"/>
                  <a:gd name="T32" fmla="*/ 26 w 177"/>
                  <a:gd name="T33" fmla="*/ 53 h 125"/>
                  <a:gd name="T34" fmla="*/ 70 w 177"/>
                  <a:gd name="T35" fmla="*/ 79 h 125"/>
                  <a:gd name="T36" fmla="*/ 70 w 177"/>
                  <a:gd name="T37" fmla="*/ 79 h 125"/>
                  <a:gd name="T38" fmla="*/ 88 w 177"/>
                  <a:gd name="T39" fmla="*/ 79 h 125"/>
                  <a:gd name="T40" fmla="*/ 106 w 177"/>
                  <a:gd name="T41" fmla="*/ 97 h 125"/>
                  <a:gd name="T42" fmla="*/ 106 w 177"/>
                  <a:gd name="T43" fmla="*/ 97 h 125"/>
                  <a:gd name="T44" fmla="*/ 106 w 177"/>
                  <a:gd name="T45" fmla="*/ 97 h 125"/>
                  <a:gd name="T46" fmla="*/ 123 w 177"/>
                  <a:gd name="T47" fmla="*/ 106 h 125"/>
                  <a:gd name="T48" fmla="*/ 123 w 177"/>
                  <a:gd name="T49" fmla="*/ 106 h 125"/>
                  <a:gd name="T50" fmla="*/ 123 w 177"/>
                  <a:gd name="T51" fmla="*/ 115 h 125"/>
                  <a:gd name="T52" fmla="*/ 141 w 177"/>
                  <a:gd name="T53" fmla="*/ 124 h 125"/>
                  <a:gd name="T54" fmla="*/ 141 w 177"/>
                  <a:gd name="T55" fmla="*/ 124 h 125"/>
                  <a:gd name="T56" fmla="*/ 150 w 177"/>
                  <a:gd name="T57" fmla="*/ 115 h 125"/>
                  <a:gd name="T58" fmla="*/ 159 w 177"/>
                  <a:gd name="T59" fmla="*/ 106 h 125"/>
                  <a:gd name="T60" fmla="*/ 159 w 177"/>
                  <a:gd name="T61" fmla="*/ 106 h 125"/>
                  <a:gd name="T62" fmla="*/ 159 w 177"/>
                  <a:gd name="T63" fmla="*/ 106 h 125"/>
                  <a:gd name="T64" fmla="*/ 159 w 177"/>
                  <a:gd name="T65" fmla="*/ 88 h 125"/>
                  <a:gd name="T66" fmla="*/ 159 w 177"/>
                  <a:gd name="T67" fmla="*/ 71 h 125"/>
                  <a:gd name="T68" fmla="*/ 159 w 177"/>
                  <a:gd name="T69" fmla="*/ 71 h 125"/>
                  <a:gd name="T70" fmla="*/ 159 w 177"/>
                  <a:gd name="T71" fmla="*/ 62 h 125"/>
                  <a:gd name="T72" fmla="*/ 159 w 177"/>
                  <a:gd name="T73" fmla="*/ 62 h 125"/>
                  <a:gd name="T74" fmla="*/ 159 w 177"/>
                  <a:gd name="T75" fmla="*/ 44 h 125"/>
                  <a:gd name="T76" fmla="*/ 167 w 177"/>
                  <a:gd name="T77" fmla="*/ 35 h 125"/>
                  <a:gd name="T78" fmla="*/ 167 w 177"/>
                  <a:gd name="T79" fmla="*/ 35 h 125"/>
                  <a:gd name="T80" fmla="*/ 176 w 177"/>
                  <a:gd name="T81" fmla="*/ 26 h 125"/>
                  <a:gd name="T82" fmla="*/ 176 w 177"/>
                  <a:gd name="T83" fmla="*/ 26 h 125"/>
                  <a:gd name="T84" fmla="*/ 176 w 177"/>
                  <a:gd name="T85" fmla="*/ 9 h 125"/>
                  <a:gd name="T86" fmla="*/ 176 w 177"/>
                  <a:gd name="T87" fmla="*/ 9 h 125"/>
                  <a:gd name="T88" fmla="*/ 159 w 177"/>
                  <a:gd name="T8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7" h="125">
                    <a:moveTo>
                      <a:pt x="159" y="0"/>
                    </a:moveTo>
                    <a:lnTo>
                      <a:pt x="159" y="0"/>
                    </a:lnTo>
                    <a:lnTo>
                      <a:pt x="123" y="9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88" y="9"/>
                    </a:lnTo>
                    <a:lnTo>
                      <a:pt x="70" y="9"/>
                    </a:lnTo>
                    <a:lnTo>
                      <a:pt x="70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26" y="53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88" y="79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23" y="115"/>
                    </a:lnTo>
                    <a:lnTo>
                      <a:pt x="141" y="124"/>
                    </a:lnTo>
                    <a:lnTo>
                      <a:pt x="141" y="124"/>
                    </a:lnTo>
                    <a:lnTo>
                      <a:pt x="150" y="115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88"/>
                    </a:lnTo>
                    <a:lnTo>
                      <a:pt x="159" y="71"/>
                    </a:lnTo>
                    <a:lnTo>
                      <a:pt x="159" y="71"/>
                    </a:lnTo>
                    <a:lnTo>
                      <a:pt x="159" y="62"/>
                    </a:lnTo>
                    <a:lnTo>
                      <a:pt x="159" y="62"/>
                    </a:lnTo>
                    <a:lnTo>
                      <a:pt x="159" y="44"/>
                    </a:lnTo>
                    <a:lnTo>
                      <a:pt x="167" y="35"/>
                    </a:lnTo>
                    <a:lnTo>
                      <a:pt x="167" y="35"/>
                    </a:lnTo>
                    <a:lnTo>
                      <a:pt x="176" y="26"/>
                    </a:lnTo>
                    <a:lnTo>
                      <a:pt x="176" y="26"/>
                    </a:lnTo>
                    <a:lnTo>
                      <a:pt x="176" y="9"/>
                    </a:lnTo>
                    <a:lnTo>
                      <a:pt x="176" y="9"/>
                    </a:lnTo>
                    <a:lnTo>
                      <a:pt x="159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56655837-1EFF-A045-8ECF-3174EFA58B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7438" y="3221038"/>
                <a:ext cx="3175" cy="3175"/>
              </a:xfrm>
              <a:custGeom>
                <a:avLst/>
                <a:gdLst>
                  <a:gd name="T0" fmla="*/ 0 w 9"/>
                  <a:gd name="T1" fmla="*/ 0 h 10"/>
                  <a:gd name="T2" fmla="*/ 0 w 9"/>
                  <a:gd name="T3" fmla="*/ 0 h 10"/>
                  <a:gd name="T4" fmla="*/ 0 w 9"/>
                  <a:gd name="T5" fmla="*/ 0 h 10"/>
                  <a:gd name="T6" fmla="*/ 8 w 9"/>
                  <a:gd name="T7" fmla="*/ 9 h 10"/>
                  <a:gd name="T8" fmla="*/ 8 w 9"/>
                  <a:gd name="T9" fmla="*/ 9 h 10"/>
                  <a:gd name="T10" fmla="*/ 0 w 9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9E12A61A-77D8-4846-9576-19337C9239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1563" y="3205163"/>
                <a:ext cx="6350" cy="6350"/>
              </a:xfrm>
              <a:custGeom>
                <a:avLst/>
                <a:gdLst>
                  <a:gd name="T0" fmla="*/ 0 w 19"/>
                  <a:gd name="T1" fmla="*/ 0 h 19"/>
                  <a:gd name="T2" fmla="*/ 0 w 19"/>
                  <a:gd name="T3" fmla="*/ 0 h 19"/>
                  <a:gd name="T4" fmla="*/ 9 w 19"/>
                  <a:gd name="T5" fmla="*/ 18 h 19"/>
                  <a:gd name="T6" fmla="*/ 18 w 19"/>
                  <a:gd name="T7" fmla="*/ 18 h 19"/>
                  <a:gd name="T8" fmla="*/ 18 w 19"/>
                  <a:gd name="T9" fmla="*/ 18 h 19"/>
                  <a:gd name="T10" fmla="*/ 0 w 19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0" y="0"/>
                    </a:moveTo>
                    <a:lnTo>
                      <a:pt x="0" y="0"/>
                    </a:lnTo>
                    <a:lnTo>
                      <a:pt x="9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4E6C2EAC-E680-8C4B-A514-C69A47109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2113" y="1692275"/>
                <a:ext cx="1236662" cy="893763"/>
              </a:xfrm>
              <a:custGeom>
                <a:avLst/>
                <a:gdLst>
                  <a:gd name="T0" fmla="*/ 3000 w 3433"/>
                  <a:gd name="T1" fmla="*/ 282 h 2482"/>
                  <a:gd name="T2" fmla="*/ 2797 w 3433"/>
                  <a:gd name="T3" fmla="*/ 371 h 2482"/>
                  <a:gd name="T4" fmla="*/ 2735 w 3433"/>
                  <a:gd name="T5" fmla="*/ 247 h 2482"/>
                  <a:gd name="T6" fmla="*/ 2656 w 3433"/>
                  <a:gd name="T7" fmla="*/ 221 h 2482"/>
                  <a:gd name="T8" fmla="*/ 2576 w 3433"/>
                  <a:gd name="T9" fmla="*/ 212 h 2482"/>
                  <a:gd name="T10" fmla="*/ 2735 w 3433"/>
                  <a:gd name="T11" fmla="*/ 106 h 2482"/>
                  <a:gd name="T12" fmla="*/ 2435 w 3433"/>
                  <a:gd name="T13" fmla="*/ 9 h 2482"/>
                  <a:gd name="T14" fmla="*/ 1959 w 3433"/>
                  <a:gd name="T15" fmla="*/ 26 h 2482"/>
                  <a:gd name="T16" fmla="*/ 1897 w 3433"/>
                  <a:gd name="T17" fmla="*/ 53 h 2482"/>
                  <a:gd name="T18" fmla="*/ 1667 w 3433"/>
                  <a:gd name="T19" fmla="*/ 53 h 2482"/>
                  <a:gd name="T20" fmla="*/ 1535 w 3433"/>
                  <a:gd name="T21" fmla="*/ 124 h 2482"/>
                  <a:gd name="T22" fmla="*/ 1588 w 3433"/>
                  <a:gd name="T23" fmla="*/ 256 h 2482"/>
                  <a:gd name="T24" fmla="*/ 1235 w 3433"/>
                  <a:gd name="T25" fmla="*/ 159 h 2482"/>
                  <a:gd name="T26" fmla="*/ 1120 w 3433"/>
                  <a:gd name="T27" fmla="*/ 177 h 2482"/>
                  <a:gd name="T28" fmla="*/ 1076 w 3433"/>
                  <a:gd name="T29" fmla="*/ 282 h 2482"/>
                  <a:gd name="T30" fmla="*/ 803 w 3433"/>
                  <a:gd name="T31" fmla="*/ 230 h 2482"/>
                  <a:gd name="T32" fmla="*/ 644 w 3433"/>
                  <a:gd name="T33" fmla="*/ 265 h 2482"/>
                  <a:gd name="T34" fmla="*/ 335 w 3433"/>
                  <a:gd name="T35" fmla="*/ 415 h 2482"/>
                  <a:gd name="T36" fmla="*/ 370 w 3433"/>
                  <a:gd name="T37" fmla="*/ 583 h 2482"/>
                  <a:gd name="T38" fmla="*/ 35 w 3433"/>
                  <a:gd name="T39" fmla="*/ 733 h 2482"/>
                  <a:gd name="T40" fmla="*/ 335 w 3433"/>
                  <a:gd name="T41" fmla="*/ 803 h 2482"/>
                  <a:gd name="T42" fmla="*/ 141 w 3433"/>
                  <a:gd name="T43" fmla="*/ 856 h 2482"/>
                  <a:gd name="T44" fmla="*/ 326 w 3433"/>
                  <a:gd name="T45" fmla="*/ 962 h 2482"/>
                  <a:gd name="T46" fmla="*/ 432 w 3433"/>
                  <a:gd name="T47" fmla="*/ 936 h 2482"/>
                  <a:gd name="T48" fmla="*/ 759 w 3433"/>
                  <a:gd name="T49" fmla="*/ 980 h 2482"/>
                  <a:gd name="T50" fmla="*/ 970 w 3433"/>
                  <a:gd name="T51" fmla="*/ 1236 h 2482"/>
                  <a:gd name="T52" fmla="*/ 970 w 3433"/>
                  <a:gd name="T53" fmla="*/ 1386 h 2482"/>
                  <a:gd name="T54" fmla="*/ 1085 w 3433"/>
                  <a:gd name="T55" fmla="*/ 1395 h 2482"/>
                  <a:gd name="T56" fmla="*/ 1235 w 3433"/>
                  <a:gd name="T57" fmla="*/ 1527 h 2482"/>
                  <a:gd name="T58" fmla="*/ 1235 w 3433"/>
                  <a:gd name="T59" fmla="*/ 1607 h 2482"/>
                  <a:gd name="T60" fmla="*/ 1103 w 3433"/>
                  <a:gd name="T61" fmla="*/ 1766 h 2482"/>
                  <a:gd name="T62" fmla="*/ 1120 w 3433"/>
                  <a:gd name="T63" fmla="*/ 1889 h 2482"/>
                  <a:gd name="T64" fmla="*/ 1182 w 3433"/>
                  <a:gd name="T65" fmla="*/ 2110 h 2482"/>
                  <a:gd name="T66" fmla="*/ 1270 w 3433"/>
                  <a:gd name="T67" fmla="*/ 2216 h 2482"/>
                  <a:gd name="T68" fmla="*/ 1429 w 3433"/>
                  <a:gd name="T69" fmla="*/ 2401 h 2482"/>
                  <a:gd name="T70" fmla="*/ 1659 w 3433"/>
                  <a:gd name="T71" fmla="*/ 2472 h 2482"/>
                  <a:gd name="T72" fmla="*/ 1703 w 3433"/>
                  <a:gd name="T73" fmla="*/ 2251 h 2482"/>
                  <a:gd name="T74" fmla="*/ 1817 w 3433"/>
                  <a:gd name="T75" fmla="*/ 2145 h 2482"/>
                  <a:gd name="T76" fmla="*/ 1800 w 3433"/>
                  <a:gd name="T77" fmla="*/ 2039 h 2482"/>
                  <a:gd name="T78" fmla="*/ 1853 w 3433"/>
                  <a:gd name="T79" fmla="*/ 2004 h 2482"/>
                  <a:gd name="T80" fmla="*/ 1976 w 3433"/>
                  <a:gd name="T81" fmla="*/ 1933 h 2482"/>
                  <a:gd name="T82" fmla="*/ 2223 w 3433"/>
                  <a:gd name="T83" fmla="*/ 1845 h 2482"/>
                  <a:gd name="T84" fmla="*/ 2373 w 3433"/>
                  <a:gd name="T85" fmla="*/ 1748 h 2482"/>
                  <a:gd name="T86" fmla="*/ 2841 w 3433"/>
                  <a:gd name="T87" fmla="*/ 1598 h 2482"/>
                  <a:gd name="T88" fmla="*/ 2620 w 3433"/>
                  <a:gd name="T89" fmla="*/ 1562 h 2482"/>
                  <a:gd name="T90" fmla="*/ 2664 w 3433"/>
                  <a:gd name="T91" fmla="*/ 1465 h 2482"/>
                  <a:gd name="T92" fmla="*/ 2885 w 3433"/>
                  <a:gd name="T93" fmla="*/ 1527 h 2482"/>
                  <a:gd name="T94" fmla="*/ 2744 w 3433"/>
                  <a:gd name="T95" fmla="*/ 1333 h 2482"/>
                  <a:gd name="T96" fmla="*/ 2717 w 3433"/>
                  <a:gd name="T97" fmla="*/ 1289 h 2482"/>
                  <a:gd name="T98" fmla="*/ 2770 w 3433"/>
                  <a:gd name="T99" fmla="*/ 1227 h 2482"/>
                  <a:gd name="T100" fmla="*/ 2885 w 3433"/>
                  <a:gd name="T101" fmla="*/ 1156 h 2482"/>
                  <a:gd name="T102" fmla="*/ 3017 w 3433"/>
                  <a:gd name="T103" fmla="*/ 1103 h 2482"/>
                  <a:gd name="T104" fmla="*/ 3017 w 3433"/>
                  <a:gd name="T105" fmla="*/ 1033 h 2482"/>
                  <a:gd name="T106" fmla="*/ 2850 w 3433"/>
                  <a:gd name="T107" fmla="*/ 874 h 2482"/>
                  <a:gd name="T108" fmla="*/ 3097 w 3433"/>
                  <a:gd name="T109" fmla="*/ 847 h 2482"/>
                  <a:gd name="T110" fmla="*/ 3000 w 3433"/>
                  <a:gd name="T111" fmla="*/ 768 h 2482"/>
                  <a:gd name="T112" fmla="*/ 2867 w 3433"/>
                  <a:gd name="T113" fmla="*/ 750 h 2482"/>
                  <a:gd name="T114" fmla="*/ 3008 w 3433"/>
                  <a:gd name="T115" fmla="*/ 556 h 2482"/>
                  <a:gd name="T116" fmla="*/ 3008 w 3433"/>
                  <a:gd name="T117" fmla="*/ 486 h 2482"/>
                  <a:gd name="T118" fmla="*/ 3176 w 3433"/>
                  <a:gd name="T119" fmla="*/ 415 h 2482"/>
                  <a:gd name="T120" fmla="*/ 3282 w 3433"/>
                  <a:gd name="T121" fmla="*/ 353 h 2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33" h="2482">
                    <a:moveTo>
                      <a:pt x="3423" y="274"/>
                    </a:moveTo>
                    <a:lnTo>
                      <a:pt x="3423" y="274"/>
                    </a:lnTo>
                    <a:lnTo>
                      <a:pt x="3397" y="265"/>
                    </a:lnTo>
                    <a:lnTo>
                      <a:pt x="3344" y="247"/>
                    </a:lnTo>
                    <a:lnTo>
                      <a:pt x="3291" y="238"/>
                    </a:lnTo>
                    <a:lnTo>
                      <a:pt x="3229" y="230"/>
                    </a:lnTo>
                    <a:lnTo>
                      <a:pt x="3229" y="230"/>
                    </a:lnTo>
                    <a:lnTo>
                      <a:pt x="3185" y="230"/>
                    </a:lnTo>
                    <a:lnTo>
                      <a:pt x="3150" y="238"/>
                    </a:lnTo>
                    <a:lnTo>
                      <a:pt x="3132" y="256"/>
                    </a:lnTo>
                    <a:lnTo>
                      <a:pt x="3114" y="282"/>
                    </a:lnTo>
                    <a:lnTo>
                      <a:pt x="3114" y="282"/>
                    </a:lnTo>
                    <a:lnTo>
                      <a:pt x="3114" y="291"/>
                    </a:lnTo>
                    <a:lnTo>
                      <a:pt x="3097" y="300"/>
                    </a:lnTo>
                    <a:lnTo>
                      <a:pt x="3097" y="300"/>
                    </a:lnTo>
                    <a:lnTo>
                      <a:pt x="3061" y="291"/>
                    </a:lnTo>
                    <a:lnTo>
                      <a:pt x="3061" y="291"/>
                    </a:lnTo>
                    <a:lnTo>
                      <a:pt x="3008" y="282"/>
                    </a:lnTo>
                    <a:lnTo>
                      <a:pt x="3008" y="282"/>
                    </a:lnTo>
                    <a:lnTo>
                      <a:pt x="3000" y="282"/>
                    </a:lnTo>
                    <a:lnTo>
                      <a:pt x="3000" y="282"/>
                    </a:lnTo>
                    <a:lnTo>
                      <a:pt x="3000" y="291"/>
                    </a:lnTo>
                    <a:lnTo>
                      <a:pt x="3000" y="291"/>
                    </a:lnTo>
                    <a:lnTo>
                      <a:pt x="2982" y="282"/>
                    </a:lnTo>
                    <a:lnTo>
                      <a:pt x="2982" y="274"/>
                    </a:lnTo>
                    <a:lnTo>
                      <a:pt x="2982" y="274"/>
                    </a:lnTo>
                    <a:lnTo>
                      <a:pt x="2982" y="265"/>
                    </a:lnTo>
                    <a:lnTo>
                      <a:pt x="2973" y="265"/>
                    </a:lnTo>
                    <a:lnTo>
                      <a:pt x="2973" y="265"/>
                    </a:lnTo>
                    <a:lnTo>
                      <a:pt x="2956" y="274"/>
                    </a:lnTo>
                    <a:lnTo>
                      <a:pt x="2956" y="274"/>
                    </a:lnTo>
                    <a:lnTo>
                      <a:pt x="2929" y="282"/>
                    </a:lnTo>
                    <a:lnTo>
                      <a:pt x="2911" y="300"/>
                    </a:lnTo>
                    <a:lnTo>
                      <a:pt x="2911" y="300"/>
                    </a:lnTo>
                    <a:lnTo>
                      <a:pt x="2876" y="318"/>
                    </a:lnTo>
                    <a:lnTo>
                      <a:pt x="2850" y="335"/>
                    </a:lnTo>
                    <a:lnTo>
                      <a:pt x="2850" y="335"/>
                    </a:lnTo>
                    <a:lnTo>
                      <a:pt x="2814" y="362"/>
                    </a:lnTo>
                    <a:lnTo>
                      <a:pt x="2814" y="362"/>
                    </a:lnTo>
                    <a:lnTo>
                      <a:pt x="2797" y="371"/>
                    </a:lnTo>
                    <a:lnTo>
                      <a:pt x="2797" y="371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70" y="371"/>
                    </a:lnTo>
                    <a:lnTo>
                      <a:pt x="2850" y="291"/>
                    </a:lnTo>
                    <a:lnTo>
                      <a:pt x="2850" y="291"/>
                    </a:lnTo>
                    <a:lnTo>
                      <a:pt x="2867" y="265"/>
                    </a:lnTo>
                    <a:lnTo>
                      <a:pt x="2867" y="247"/>
                    </a:lnTo>
                    <a:lnTo>
                      <a:pt x="2867" y="230"/>
                    </a:lnTo>
                    <a:lnTo>
                      <a:pt x="2867" y="230"/>
                    </a:lnTo>
                    <a:lnTo>
                      <a:pt x="2858" y="221"/>
                    </a:lnTo>
                    <a:lnTo>
                      <a:pt x="2850" y="212"/>
                    </a:lnTo>
                    <a:lnTo>
                      <a:pt x="2806" y="203"/>
                    </a:lnTo>
                    <a:lnTo>
                      <a:pt x="2806" y="203"/>
                    </a:lnTo>
                    <a:lnTo>
                      <a:pt x="2779" y="221"/>
                    </a:lnTo>
                    <a:lnTo>
                      <a:pt x="2761" y="238"/>
                    </a:lnTo>
                    <a:lnTo>
                      <a:pt x="2761" y="238"/>
                    </a:lnTo>
                    <a:lnTo>
                      <a:pt x="2735" y="247"/>
                    </a:lnTo>
                    <a:lnTo>
                      <a:pt x="2735" y="247"/>
                    </a:lnTo>
                    <a:lnTo>
                      <a:pt x="2717" y="256"/>
                    </a:lnTo>
                    <a:lnTo>
                      <a:pt x="2717" y="256"/>
                    </a:lnTo>
                    <a:lnTo>
                      <a:pt x="2682" y="274"/>
                    </a:lnTo>
                    <a:lnTo>
                      <a:pt x="2682" y="274"/>
                    </a:lnTo>
                    <a:lnTo>
                      <a:pt x="2611" y="300"/>
                    </a:lnTo>
                    <a:lnTo>
                      <a:pt x="2567" y="309"/>
                    </a:lnTo>
                    <a:lnTo>
                      <a:pt x="2567" y="309"/>
                    </a:lnTo>
                    <a:lnTo>
                      <a:pt x="2558" y="300"/>
                    </a:lnTo>
                    <a:lnTo>
                      <a:pt x="2558" y="300"/>
                    </a:lnTo>
                    <a:lnTo>
                      <a:pt x="2585" y="291"/>
                    </a:lnTo>
                    <a:lnTo>
                      <a:pt x="2629" y="274"/>
                    </a:lnTo>
                    <a:lnTo>
                      <a:pt x="2629" y="274"/>
                    </a:lnTo>
                    <a:lnTo>
                      <a:pt x="2638" y="265"/>
                    </a:lnTo>
                    <a:lnTo>
                      <a:pt x="2638" y="265"/>
                    </a:lnTo>
                    <a:lnTo>
                      <a:pt x="2664" y="247"/>
                    </a:lnTo>
                    <a:lnTo>
                      <a:pt x="2664" y="247"/>
                    </a:lnTo>
                    <a:lnTo>
                      <a:pt x="2673" y="230"/>
                    </a:lnTo>
                    <a:lnTo>
                      <a:pt x="2673" y="230"/>
                    </a:lnTo>
                    <a:lnTo>
                      <a:pt x="2656" y="221"/>
                    </a:lnTo>
                    <a:lnTo>
                      <a:pt x="2656" y="221"/>
                    </a:lnTo>
                    <a:lnTo>
                      <a:pt x="2638" y="221"/>
                    </a:lnTo>
                    <a:lnTo>
                      <a:pt x="2638" y="221"/>
                    </a:lnTo>
                    <a:lnTo>
                      <a:pt x="2567" y="221"/>
                    </a:lnTo>
                    <a:lnTo>
                      <a:pt x="2567" y="221"/>
                    </a:lnTo>
                    <a:lnTo>
                      <a:pt x="2453" y="230"/>
                    </a:lnTo>
                    <a:lnTo>
                      <a:pt x="2453" y="230"/>
                    </a:lnTo>
                    <a:lnTo>
                      <a:pt x="2391" y="238"/>
                    </a:lnTo>
                    <a:lnTo>
                      <a:pt x="2391" y="238"/>
                    </a:lnTo>
                    <a:lnTo>
                      <a:pt x="2364" y="247"/>
                    </a:lnTo>
                    <a:lnTo>
                      <a:pt x="2347" y="247"/>
                    </a:lnTo>
                    <a:lnTo>
                      <a:pt x="2347" y="247"/>
                    </a:lnTo>
                    <a:lnTo>
                      <a:pt x="2276" y="265"/>
                    </a:lnTo>
                    <a:lnTo>
                      <a:pt x="2276" y="265"/>
                    </a:lnTo>
                    <a:lnTo>
                      <a:pt x="2259" y="265"/>
                    </a:lnTo>
                    <a:lnTo>
                      <a:pt x="2259" y="265"/>
                    </a:lnTo>
                    <a:lnTo>
                      <a:pt x="2285" y="247"/>
                    </a:lnTo>
                    <a:lnTo>
                      <a:pt x="2329" y="238"/>
                    </a:lnTo>
                    <a:lnTo>
                      <a:pt x="2470" y="212"/>
                    </a:lnTo>
                    <a:lnTo>
                      <a:pt x="2576" y="212"/>
                    </a:lnTo>
                    <a:lnTo>
                      <a:pt x="2576" y="212"/>
                    </a:lnTo>
                    <a:lnTo>
                      <a:pt x="2664" y="203"/>
                    </a:lnTo>
                    <a:lnTo>
                      <a:pt x="2708" y="203"/>
                    </a:lnTo>
                    <a:lnTo>
                      <a:pt x="2744" y="194"/>
                    </a:lnTo>
                    <a:lnTo>
                      <a:pt x="2744" y="194"/>
                    </a:lnTo>
                    <a:lnTo>
                      <a:pt x="2779" y="177"/>
                    </a:lnTo>
                    <a:lnTo>
                      <a:pt x="2814" y="168"/>
                    </a:lnTo>
                    <a:lnTo>
                      <a:pt x="2823" y="168"/>
                    </a:lnTo>
                    <a:lnTo>
                      <a:pt x="2823" y="168"/>
                    </a:lnTo>
                    <a:lnTo>
                      <a:pt x="2885" y="150"/>
                    </a:lnTo>
                    <a:lnTo>
                      <a:pt x="2885" y="150"/>
                    </a:lnTo>
                    <a:lnTo>
                      <a:pt x="2894" y="141"/>
                    </a:lnTo>
                    <a:lnTo>
                      <a:pt x="2894" y="141"/>
                    </a:lnTo>
                    <a:lnTo>
                      <a:pt x="2894" y="132"/>
                    </a:lnTo>
                    <a:lnTo>
                      <a:pt x="2894" y="132"/>
                    </a:lnTo>
                    <a:lnTo>
                      <a:pt x="2850" y="115"/>
                    </a:lnTo>
                    <a:lnTo>
                      <a:pt x="2788" y="106"/>
                    </a:lnTo>
                    <a:lnTo>
                      <a:pt x="2770" y="106"/>
                    </a:lnTo>
                    <a:lnTo>
                      <a:pt x="2770" y="106"/>
                    </a:lnTo>
                    <a:lnTo>
                      <a:pt x="2735" y="106"/>
                    </a:lnTo>
                    <a:lnTo>
                      <a:pt x="2717" y="97"/>
                    </a:lnTo>
                    <a:lnTo>
                      <a:pt x="2717" y="97"/>
                    </a:lnTo>
                    <a:lnTo>
                      <a:pt x="2708" y="88"/>
                    </a:lnTo>
                    <a:lnTo>
                      <a:pt x="2708" y="88"/>
                    </a:lnTo>
                    <a:lnTo>
                      <a:pt x="2700" y="71"/>
                    </a:lnTo>
                    <a:lnTo>
                      <a:pt x="2682" y="62"/>
                    </a:lnTo>
                    <a:lnTo>
                      <a:pt x="2682" y="62"/>
                    </a:lnTo>
                    <a:lnTo>
                      <a:pt x="2673" y="62"/>
                    </a:lnTo>
                    <a:lnTo>
                      <a:pt x="2673" y="62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20" y="35"/>
                    </a:lnTo>
                    <a:lnTo>
                      <a:pt x="2576" y="35"/>
                    </a:lnTo>
                    <a:lnTo>
                      <a:pt x="2576" y="35"/>
                    </a:lnTo>
                    <a:lnTo>
                      <a:pt x="2514" y="26"/>
                    </a:lnTo>
                    <a:lnTo>
                      <a:pt x="2488" y="26"/>
                    </a:lnTo>
                    <a:lnTo>
                      <a:pt x="2488" y="26"/>
                    </a:lnTo>
                    <a:lnTo>
                      <a:pt x="2435" y="9"/>
                    </a:lnTo>
                    <a:lnTo>
                      <a:pt x="2356" y="0"/>
                    </a:lnTo>
                    <a:lnTo>
                      <a:pt x="2320" y="0"/>
                    </a:lnTo>
                    <a:lnTo>
                      <a:pt x="2320" y="0"/>
                    </a:lnTo>
                    <a:lnTo>
                      <a:pt x="2259" y="9"/>
                    </a:lnTo>
                    <a:lnTo>
                      <a:pt x="2259" y="9"/>
                    </a:lnTo>
                    <a:lnTo>
                      <a:pt x="2170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64" y="18"/>
                    </a:lnTo>
                    <a:lnTo>
                      <a:pt x="2064" y="18"/>
                    </a:lnTo>
                    <a:lnTo>
                      <a:pt x="2047" y="18"/>
                    </a:lnTo>
                    <a:lnTo>
                      <a:pt x="2047" y="18"/>
                    </a:lnTo>
                    <a:lnTo>
                      <a:pt x="2020" y="18"/>
                    </a:lnTo>
                    <a:lnTo>
                      <a:pt x="2020" y="18"/>
                    </a:lnTo>
                    <a:lnTo>
                      <a:pt x="2003" y="26"/>
                    </a:lnTo>
                    <a:lnTo>
                      <a:pt x="1994" y="26"/>
                    </a:lnTo>
                    <a:lnTo>
                      <a:pt x="1994" y="26"/>
                    </a:lnTo>
                    <a:lnTo>
                      <a:pt x="1959" y="26"/>
                    </a:lnTo>
                    <a:lnTo>
                      <a:pt x="1950" y="35"/>
                    </a:lnTo>
                    <a:lnTo>
                      <a:pt x="1941" y="44"/>
                    </a:lnTo>
                    <a:lnTo>
                      <a:pt x="1941" y="44"/>
                    </a:lnTo>
                    <a:lnTo>
                      <a:pt x="1950" y="53"/>
                    </a:lnTo>
                    <a:lnTo>
                      <a:pt x="1950" y="53"/>
                    </a:lnTo>
                    <a:lnTo>
                      <a:pt x="1950" y="62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41" y="79"/>
                    </a:lnTo>
                    <a:lnTo>
                      <a:pt x="1914" y="79"/>
                    </a:lnTo>
                    <a:lnTo>
                      <a:pt x="1914" y="79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62"/>
                    </a:lnTo>
                    <a:lnTo>
                      <a:pt x="1914" y="62"/>
                    </a:lnTo>
                    <a:lnTo>
                      <a:pt x="1897" y="53"/>
                    </a:lnTo>
                    <a:lnTo>
                      <a:pt x="1888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17" y="53"/>
                    </a:lnTo>
                    <a:lnTo>
                      <a:pt x="1817" y="53"/>
                    </a:lnTo>
                    <a:lnTo>
                      <a:pt x="1809" y="53"/>
                    </a:lnTo>
                    <a:lnTo>
                      <a:pt x="1800" y="53"/>
                    </a:lnTo>
                    <a:lnTo>
                      <a:pt x="1800" y="53"/>
                    </a:lnTo>
                    <a:lnTo>
                      <a:pt x="1773" y="53"/>
                    </a:lnTo>
                    <a:lnTo>
                      <a:pt x="1773" y="53"/>
                    </a:lnTo>
                    <a:lnTo>
                      <a:pt x="1747" y="53"/>
                    </a:lnTo>
                    <a:lnTo>
                      <a:pt x="1747" y="53"/>
                    </a:lnTo>
                    <a:lnTo>
                      <a:pt x="1694" y="44"/>
                    </a:lnTo>
                    <a:lnTo>
                      <a:pt x="1676" y="44"/>
                    </a:lnTo>
                    <a:lnTo>
                      <a:pt x="1676" y="44"/>
                    </a:lnTo>
                    <a:lnTo>
                      <a:pt x="1667" y="53"/>
                    </a:lnTo>
                    <a:lnTo>
                      <a:pt x="1667" y="53"/>
                    </a:lnTo>
                    <a:lnTo>
                      <a:pt x="1650" y="62"/>
                    </a:lnTo>
                    <a:lnTo>
                      <a:pt x="1623" y="62"/>
                    </a:lnTo>
                    <a:lnTo>
                      <a:pt x="1544" y="71"/>
                    </a:lnTo>
                    <a:lnTo>
                      <a:pt x="1544" y="71"/>
                    </a:lnTo>
                    <a:lnTo>
                      <a:pt x="1500" y="71"/>
                    </a:lnTo>
                    <a:lnTo>
                      <a:pt x="1500" y="71"/>
                    </a:lnTo>
                    <a:lnTo>
                      <a:pt x="1491" y="79"/>
                    </a:lnTo>
                    <a:lnTo>
                      <a:pt x="1482" y="88"/>
                    </a:lnTo>
                    <a:lnTo>
                      <a:pt x="1482" y="88"/>
                    </a:lnTo>
                    <a:lnTo>
                      <a:pt x="1491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9" y="106"/>
                    </a:lnTo>
                    <a:lnTo>
                      <a:pt x="1509" y="106"/>
                    </a:lnTo>
                    <a:lnTo>
                      <a:pt x="1535" y="124"/>
                    </a:lnTo>
                    <a:lnTo>
                      <a:pt x="1535" y="124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47" y="132"/>
                    </a:lnTo>
                    <a:lnTo>
                      <a:pt x="1447" y="132"/>
                    </a:lnTo>
                    <a:lnTo>
                      <a:pt x="1438" y="141"/>
                    </a:lnTo>
                    <a:lnTo>
                      <a:pt x="1438" y="141"/>
                    </a:lnTo>
                    <a:lnTo>
                      <a:pt x="1438" y="159"/>
                    </a:lnTo>
                    <a:lnTo>
                      <a:pt x="1438" y="159"/>
                    </a:lnTo>
                    <a:lnTo>
                      <a:pt x="1464" y="177"/>
                    </a:lnTo>
                    <a:lnTo>
                      <a:pt x="1509" y="194"/>
                    </a:lnTo>
                    <a:lnTo>
                      <a:pt x="1509" y="194"/>
                    </a:lnTo>
                    <a:lnTo>
                      <a:pt x="1553" y="221"/>
                    </a:lnTo>
                    <a:lnTo>
                      <a:pt x="1579" y="247"/>
                    </a:lnTo>
                    <a:lnTo>
                      <a:pt x="1579" y="247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61" y="247"/>
                    </a:lnTo>
                    <a:lnTo>
                      <a:pt x="1517" y="230"/>
                    </a:lnTo>
                    <a:lnTo>
                      <a:pt x="1517" y="230"/>
                    </a:lnTo>
                    <a:lnTo>
                      <a:pt x="1482" y="212"/>
                    </a:lnTo>
                    <a:lnTo>
                      <a:pt x="1456" y="203"/>
                    </a:lnTo>
                    <a:lnTo>
                      <a:pt x="1447" y="203"/>
                    </a:lnTo>
                    <a:lnTo>
                      <a:pt x="1447" y="203"/>
                    </a:lnTo>
                    <a:lnTo>
                      <a:pt x="1411" y="194"/>
                    </a:lnTo>
                    <a:lnTo>
                      <a:pt x="1394" y="185"/>
                    </a:lnTo>
                    <a:lnTo>
                      <a:pt x="1394" y="185"/>
                    </a:lnTo>
                    <a:lnTo>
                      <a:pt x="1367" y="168"/>
                    </a:lnTo>
                    <a:lnTo>
                      <a:pt x="1332" y="150"/>
                    </a:lnTo>
                    <a:lnTo>
                      <a:pt x="1261" y="141"/>
                    </a:lnTo>
                    <a:lnTo>
                      <a:pt x="1261" y="141"/>
                    </a:lnTo>
                    <a:lnTo>
                      <a:pt x="1244" y="141"/>
                    </a:lnTo>
                    <a:lnTo>
                      <a:pt x="1235" y="150"/>
                    </a:lnTo>
                    <a:lnTo>
                      <a:pt x="1235" y="159"/>
                    </a:lnTo>
                    <a:lnTo>
                      <a:pt x="1235" y="159"/>
                    </a:lnTo>
                    <a:lnTo>
                      <a:pt x="1235" y="168"/>
                    </a:lnTo>
                    <a:lnTo>
                      <a:pt x="1235" y="168"/>
                    </a:lnTo>
                    <a:lnTo>
                      <a:pt x="1244" y="185"/>
                    </a:lnTo>
                    <a:lnTo>
                      <a:pt x="1270" y="194"/>
                    </a:lnTo>
                    <a:lnTo>
                      <a:pt x="1270" y="194"/>
                    </a:lnTo>
                    <a:lnTo>
                      <a:pt x="1297" y="221"/>
                    </a:lnTo>
                    <a:lnTo>
                      <a:pt x="1306" y="230"/>
                    </a:lnTo>
                    <a:lnTo>
                      <a:pt x="1306" y="230"/>
                    </a:lnTo>
                    <a:lnTo>
                      <a:pt x="1288" y="230"/>
                    </a:lnTo>
                    <a:lnTo>
                      <a:pt x="1261" y="230"/>
                    </a:lnTo>
                    <a:lnTo>
                      <a:pt x="1261" y="230"/>
                    </a:lnTo>
                    <a:lnTo>
                      <a:pt x="1235" y="221"/>
                    </a:lnTo>
                    <a:lnTo>
                      <a:pt x="1226" y="221"/>
                    </a:lnTo>
                    <a:lnTo>
                      <a:pt x="1226" y="221"/>
                    </a:lnTo>
                    <a:lnTo>
                      <a:pt x="1191" y="212"/>
                    </a:lnTo>
                    <a:lnTo>
                      <a:pt x="1191" y="203"/>
                    </a:lnTo>
                    <a:lnTo>
                      <a:pt x="1191" y="203"/>
                    </a:lnTo>
                    <a:lnTo>
                      <a:pt x="1156" y="185"/>
                    </a:lnTo>
                    <a:lnTo>
                      <a:pt x="1129" y="177"/>
                    </a:lnTo>
                    <a:lnTo>
                      <a:pt x="1120" y="177"/>
                    </a:lnTo>
                    <a:lnTo>
                      <a:pt x="1120" y="177"/>
                    </a:lnTo>
                    <a:lnTo>
                      <a:pt x="1103" y="177"/>
                    </a:lnTo>
                    <a:lnTo>
                      <a:pt x="1103" y="177"/>
                    </a:lnTo>
                    <a:lnTo>
                      <a:pt x="1103" y="194"/>
                    </a:lnTo>
                    <a:lnTo>
                      <a:pt x="1103" y="194"/>
                    </a:lnTo>
                    <a:lnTo>
                      <a:pt x="1112" y="203"/>
                    </a:lnTo>
                    <a:lnTo>
                      <a:pt x="1112" y="203"/>
                    </a:lnTo>
                    <a:lnTo>
                      <a:pt x="1112" y="212"/>
                    </a:lnTo>
                    <a:lnTo>
                      <a:pt x="1112" y="212"/>
                    </a:lnTo>
                    <a:lnTo>
                      <a:pt x="1112" y="221"/>
                    </a:lnTo>
                    <a:lnTo>
                      <a:pt x="1120" y="247"/>
                    </a:lnTo>
                    <a:lnTo>
                      <a:pt x="1120" y="247"/>
                    </a:lnTo>
                    <a:lnTo>
                      <a:pt x="1112" y="265"/>
                    </a:lnTo>
                    <a:lnTo>
                      <a:pt x="1103" y="274"/>
                    </a:lnTo>
                    <a:lnTo>
                      <a:pt x="1076" y="291"/>
                    </a:lnTo>
                    <a:lnTo>
                      <a:pt x="1076" y="291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85" y="247"/>
                    </a:lnTo>
                    <a:lnTo>
                      <a:pt x="1076" y="212"/>
                    </a:lnTo>
                    <a:lnTo>
                      <a:pt x="1076" y="212"/>
                    </a:lnTo>
                    <a:lnTo>
                      <a:pt x="1067" y="185"/>
                    </a:lnTo>
                    <a:lnTo>
                      <a:pt x="1050" y="168"/>
                    </a:lnTo>
                    <a:lnTo>
                      <a:pt x="1050" y="168"/>
                    </a:lnTo>
                    <a:lnTo>
                      <a:pt x="1006" y="168"/>
                    </a:lnTo>
                    <a:lnTo>
                      <a:pt x="953" y="177"/>
                    </a:lnTo>
                    <a:lnTo>
                      <a:pt x="953" y="177"/>
                    </a:lnTo>
                    <a:lnTo>
                      <a:pt x="909" y="185"/>
                    </a:lnTo>
                    <a:lnTo>
                      <a:pt x="882" y="194"/>
                    </a:lnTo>
                    <a:lnTo>
                      <a:pt x="873" y="194"/>
                    </a:lnTo>
                    <a:lnTo>
                      <a:pt x="873" y="194"/>
                    </a:lnTo>
                    <a:lnTo>
                      <a:pt x="820" y="194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21"/>
                    </a:lnTo>
                    <a:lnTo>
                      <a:pt x="794" y="221"/>
                    </a:lnTo>
                    <a:lnTo>
                      <a:pt x="794" y="230"/>
                    </a:lnTo>
                    <a:lnTo>
                      <a:pt x="803" y="230"/>
                    </a:lnTo>
                    <a:lnTo>
                      <a:pt x="803" y="230"/>
                    </a:lnTo>
                    <a:lnTo>
                      <a:pt x="803" y="238"/>
                    </a:lnTo>
                    <a:lnTo>
                      <a:pt x="803" y="238"/>
                    </a:lnTo>
                    <a:lnTo>
                      <a:pt x="820" y="247"/>
                    </a:lnTo>
                    <a:lnTo>
                      <a:pt x="820" y="247"/>
                    </a:lnTo>
                    <a:lnTo>
                      <a:pt x="812" y="256"/>
                    </a:lnTo>
                    <a:lnTo>
                      <a:pt x="812" y="256"/>
                    </a:lnTo>
                    <a:lnTo>
                      <a:pt x="785" y="247"/>
                    </a:lnTo>
                    <a:lnTo>
                      <a:pt x="785" y="247"/>
                    </a:lnTo>
                    <a:lnTo>
                      <a:pt x="767" y="238"/>
                    </a:lnTo>
                    <a:lnTo>
                      <a:pt x="767" y="238"/>
                    </a:lnTo>
                    <a:lnTo>
                      <a:pt x="750" y="230"/>
                    </a:lnTo>
                    <a:lnTo>
                      <a:pt x="723" y="230"/>
                    </a:lnTo>
                    <a:lnTo>
                      <a:pt x="723" y="230"/>
                    </a:lnTo>
                    <a:lnTo>
                      <a:pt x="679" y="230"/>
                    </a:lnTo>
                    <a:lnTo>
                      <a:pt x="653" y="238"/>
                    </a:lnTo>
                    <a:lnTo>
                      <a:pt x="653" y="238"/>
                    </a:lnTo>
                    <a:lnTo>
                      <a:pt x="644" y="247"/>
                    </a:lnTo>
                    <a:lnTo>
                      <a:pt x="644" y="247"/>
                    </a:lnTo>
                    <a:lnTo>
                      <a:pt x="644" y="265"/>
                    </a:lnTo>
                    <a:lnTo>
                      <a:pt x="644" y="265"/>
                    </a:lnTo>
                    <a:lnTo>
                      <a:pt x="662" y="282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27"/>
                    </a:lnTo>
                    <a:lnTo>
                      <a:pt x="662" y="335"/>
                    </a:lnTo>
                    <a:lnTo>
                      <a:pt x="662" y="335"/>
                    </a:lnTo>
                    <a:lnTo>
                      <a:pt x="653" y="344"/>
                    </a:lnTo>
                    <a:lnTo>
                      <a:pt x="653" y="344"/>
                    </a:lnTo>
                    <a:lnTo>
                      <a:pt x="626" y="335"/>
                    </a:lnTo>
                    <a:lnTo>
                      <a:pt x="617" y="327"/>
                    </a:lnTo>
                    <a:lnTo>
                      <a:pt x="617" y="327"/>
                    </a:lnTo>
                    <a:lnTo>
                      <a:pt x="582" y="327"/>
                    </a:lnTo>
                    <a:lnTo>
                      <a:pt x="556" y="318"/>
                    </a:lnTo>
                    <a:lnTo>
                      <a:pt x="556" y="318"/>
                    </a:lnTo>
                    <a:lnTo>
                      <a:pt x="494" y="335"/>
                    </a:lnTo>
                    <a:lnTo>
                      <a:pt x="414" y="371"/>
                    </a:lnTo>
                    <a:lnTo>
                      <a:pt x="335" y="415"/>
                    </a:lnTo>
                    <a:lnTo>
                      <a:pt x="309" y="433"/>
                    </a:lnTo>
                    <a:lnTo>
                      <a:pt x="300" y="450"/>
                    </a:lnTo>
                    <a:lnTo>
                      <a:pt x="300" y="450"/>
                    </a:lnTo>
                    <a:lnTo>
                      <a:pt x="300" y="459"/>
                    </a:lnTo>
                    <a:lnTo>
                      <a:pt x="300" y="459"/>
                    </a:lnTo>
                    <a:lnTo>
                      <a:pt x="317" y="477"/>
                    </a:lnTo>
                    <a:lnTo>
                      <a:pt x="362" y="477"/>
                    </a:lnTo>
                    <a:lnTo>
                      <a:pt x="388" y="477"/>
                    </a:lnTo>
                    <a:lnTo>
                      <a:pt x="388" y="477"/>
                    </a:lnTo>
                    <a:lnTo>
                      <a:pt x="441" y="477"/>
                    </a:lnTo>
                    <a:lnTo>
                      <a:pt x="441" y="477"/>
                    </a:lnTo>
                    <a:lnTo>
                      <a:pt x="441" y="486"/>
                    </a:lnTo>
                    <a:lnTo>
                      <a:pt x="441" y="494"/>
                    </a:lnTo>
                    <a:lnTo>
                      <a:pt x="441" y="494"/>
                    </a:lnTo>
                    <a:lnTo>
                      <a:pt x="441" y="512"/>
                    </a:lnTo>
                    <a:lnTo>
                      <a:pt x="423" y="538"/>
                    </a:lnTo>
                    <a:lnTo>
                      <a:pt x="414" y="556"/>
                    </a:lnTo>
                    <a:lnTo>
                      <a:pt x="388" y="574"/>
                    </a:lnTo>
                    <a:lnTo>
                      <a:pt x="388" y="574"/>
                    </a:lnTo>
                    <a:lnTo>
                      <a:pt x="370" y="583"/>
                    </a:lnTo>
                    <a:lnTo>
                      <a:pt x="353" y="583"/>
                    </a:lnTo>
                    <a:lnTo>
                      <a:pt x="300" y="583"/>
                    </a:lnTo>
                    <a:lnTo>
                      <a:pt x="300" y="583"/>
                    </a:lnTo>
                    <a:lnTo>
                      <a:pt x="264" y="591"/>
                    </a:lnTo>
                    <a:lnTo>
                      <a:pt x="238" y="591"/>
                    </a:lnTo>
                    <a:lnTo>
                      <a:pt x="212" y="600"/>
                    </a:lnTo>
                    <a:lnTo>
                      <a:pt x="212" y="600"/>
                    </a:lnTo>
                    <a:lnTo>
                      <a:pt x="212" y="609"/>
                    </a:lnTo>
                    <a:lnTo>
                      <a:pt x="212" y="609"/>
                    </a:lnTo>
                    <a:lnTo>
                      <a:pt x="194" y="618"/>
                    </a:lnTo>
                    <a:lnTo>
                      <a:pt x="123" y="636"/>
                    </a:lnTo>
                    <a:lnTo>
                      <a:pt x="114" y="636"/>
                    </a:lnTo>
                    <a:lnTo>
                      <a:pt x="114" y="636"/>
                    </a:lnTo>
                    <a:lnTo>
                      <a:pt x="26" y="662"/>
                    </a:lnTo>
                    <a:lnTo>
                      <a:pt x="9" y="671"/>
                    </a:lnTo>
                    <a:lnTo>
                      <a:pt x="0" y="689"/>
                    </a:lnTo>
                    <a:lnTo>
                      <a:pt x="0" y="689"/>
                    </a:lnTo>
                    <a:lnTo>
                      <a:pt x="9" y="715"/>
                    </a:lnTo>
                    <a:lnTo>
                      <a:pt x="17" y="724"/>
                    </a:lnTo>
                    <a:lnTo>
                      <a:pt x="35" y="733"/>
                    </a:lnTo>
                    <a:lnTo>
                      <a:pt x="62" y="733"/>
                    </a:lnTo>
                    <a:lnTo>
                      <a:pt x="62" y="733"/>
                    </a:lnTo>
                    <a:lnTo>
                      <a:pt x="79" y="733"/>
                    </a:lnTo>
                    <a:lnTo>
                      <a:pt x="79" y="733"/>
                    </a:lnTo>
                    <a:lnTo>
                      <a:pt x="106" y="742"/>
                    </a:lnTo>
                    <a:lnTo>
                      <a:pt x="123" y="759"/>
                    </a:lnTo>
                    <a:lnTo>
                      <a:pt x="123" y="759"/>
                    </a:lnTo>
                    <a:lnTo>
                      <a:pt x="159" y="777"/>
                    </a:lnTo>
                    <a:lnTo>
                      <a:pt x="212" y="777"/>
                    </a:lnTo>
                    <a:lnTo>
                      <a:pt x="212" y="777"/>
                    </a:lnTo>
                    <a:lnTo>
                      <a:pt x="282" y="768"/>
                    </a:lnTo>
                    <a:lnTo>
                      <a:pt x="282" y="768"/>
                    </a:lnTo>
                    <a:lnTo>
                      <a:pt x="326" y="759"/>
                    </a:lnTo>
                    <a:lnTo>
                      <a:pt x="344" y="768"/>
                    </a:lnTo>
                    <a:lnTo>
                      <a:pt x="362" y="777"/>
                    </a:lnTo>
                    <a:lnTo>
                      <a:pt x="362" y="777"/>
                    </a:lnTo>
                    <a:lnTo>
                      <a:pt x="362" y="794"/>
                    </a:lnTo>
                    <a:lnTo>
                      <a:pt x="362" y="794"/>
                    </a:lnTo>
                    <a:lnTo>
                      <a:pt x="362" y="803"/>
                    </a:lnTo>
                    <a:lnTo>
                      <a:pt x="335" y="803"/>
                    </a:lnTo>
                    <a:lnTo>
                      <a:pt x="335" y="803"/>
                    </a:lnTo>
                    <a:lnTo>
                      <a:pt x="300" y="803"/>
                    </a:lnTo>
                    <a:lnTo>
                      <a:pt x="300" y="803"/>
                    </a:lnTo>
                    <a:lnTo>
                      <a:pt x="247" y="794"/>
                    </a:lnTo>
                    <a:lnTo>
                      <a:pt x="247" y="794"/>
                    </a:lnTo>
                    <a:lnTo>
                      <a:pt x="229" y="794"/>
                    </a:lnTo>
                    <a:lnTo>
                      <a:pt x="220" y="803"/>
                    </a:lnTo>
                    <a:lnTo>
                      <a:pt x="220" y="803"/>
                    </a:lnTo>
                    <a:lnTo>
                      <a:pt x="185" y="812"/>
                    </a:lnTo>
                    <a:lnTo>
                      <a:pt x="141" y="812"/>
                    </a:lnTo>
                    <a:lnTo>
                      <a:pt x="141" y="812"/>
                    </a:lnTo>
                    <a:lnTo>
                      <a:pt x="106" y="812"/>
                    </a:lnTo>
                    <a:lnTo>
                      <a:pt x="88" y="821"/>
                    </a:lnTo>
                    <a:lnTo>
                      <a:pt x="88" y="821"/>
                    </a:lnTo>
                    <a:lnTo>
                      <a:pt x="79" y="830"/>
                    </a:lnTo>
                    <a:lnTo>
                      <a:pt x="79" y="830"/>
                    </a:lnTo>
                    <a:lnTo>
                      <a:pt x="79" y="839"/>
                    </a:lnTo>
                    <a:lnTo>
                      <a:pt x="79" y="839"/>
                    </a:lnTo>
                    <a:lnTo>
                      <a:pt x="106" y="856"/>
                    </a:lnTo>
                    <a:lnTo>
                      <a:pt x="141" y="856"/>
                    </a:lnTo>
                    <a:lnTo>
                      <a:pt x="141" y="856"/>
                    </a:lnTo>
                    <a:lnTo>
                      <a:pt x="185" y="856"/>
                    </a:lnTo>
                    <a:lnTo>
                      <a:pt x="185" y="856"/>
                    </a:lnTo>
                    <a:lnTo>
                      <a:pt x="185" y="865"/>
                    </a:lnTo>
                    <a:lnTo>
                      <a:pt x="185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83"/>
                    </a:lnTo>
                    <a:lnTo>
                      <a:pt x="194" y="883"/>
                    </a:lnTo>
                    <a:lnTo>
                      <a:pt x="185" y="892"/>
                    </a:lnTo>
                    <a:lnTo>
                      <a:pt x="185" y="900"/>
                    </a:lnTo>
                    <a:lnTo>
                      <a:pt x="185" y="900"/>
                    </a:lnTo>
                    <a:lnTo>
                      <a:pt x="185" y="918"/>
                    </a:lnTo>
                    <a:lnTo>
                      <a:pt x="203" y="927"/>
                    </a:lnTo>
                    <a:lnTo>
                      <a:pt x="247" y="936"/>
                    </a:lnTo>
                    <a:lnTo>
                      <a:pt x="247" y="936"/>
                    </a:lnTo>
                    <a:lnTo>
                      <a:pt x="291" y="953"/>
                    </a:lnTo>
                    <a:lnTo>
                      <a:pt x="326" y="962"/>
                    </a:lnTo>
                    <a:lnTo>
                      <a:pt x="326" y="962"/>
                    </a:lnTo>
                    <a:lnTo>
                      <a:pt x="344" y="953"/>
                    </a:lnTo>
                    <a:lnTo>
                      <a:pt x="344" y="953"/>
                    </a:lnTo>
                    <a:lnTo>
                      <a:pt x="344" y="945"/>
                    </a:lnTo>
                    <a:lnTo>
                      <a:pt x="344" y="945"/>
                    </a:lnTo>
                    <a:lnTo>
                      <a:pt x="335" y="936"/>
                    </a:lnTo>
                    <a:lnTo>
                      <a:pt x="335" y="936"/>
                    </a:lnTo>
                    <a:lnTo>
                      <a:pt x="344" y="936"/>
                    </a:lnTo>
                    <a:lnTo>
                      <a:pt x="344" y="936"/>
                    </a:lnTo>
                    <a:lnTo>
                      <a:pt x="362" y="936"/>
                    </a:lnTo>
                    <a:lnTo>
                      <a:pt x="362" y="936"/>
                    </a:lnTo>
                    <a:lnTo>
                      <a:pt x="379" y="936"/>
                    </a:lnTo>
                    <a:lnTo>
                      <a:pt x="388" y="945"/>
                    </a:lnTo>
                    <a:lnTo>
                      <a:pt x="388" y="945"/>
                    </a:lnTo>
                    <a:lnTo>
                      <a:pt x="406" y="945"/>
                    </a:lnTo>
                    <a:lnTo>
                      <a:pt x="423" y="945"/>
                    </a:lnTo>
                    <a:lnTo>
                      <a:pt x="423" y="945"/>
                    </a:lnTo>
                    <a:lnTo>
                      <a:pt x="423" y="936"/>
                    </a:lnTo>
                    <a:lnTo>
                      <a:pt x="423" y="936"/>
                    </a:lnTo>
                    <a:lnTo>
                      <a:pt x="432" y="936"/>
                    </a:lnTo>
                    <a:lnTo>
                      <a:pt x="432" y="936"/>
                    </a:lnTo>
                    <a:lnTo>
                      <a:pt x="467" y="927"/>
                    </a:lnTo>
                    <a:lnTo>
                      <a:pt x="467" y="927"/>
                    </a:lnTo>
                    <a:lnTo>
                      <a:pt x="485" y="927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29" y="918"/>
                    </a:lnTo>
                    <a:lnTo>
                      <a:pt x="529" y="918"/>
                    </a:lnTo>
                    <a:lnTo>
                      <a:pt x="538" y="918"/>
                    </a:lnTo>
                    <a:lnTo>
                      <a:pt x="538" y="918"/>
                    </a:lnTo>
                    <a:lnTo>
                      <a:pt x="573" y="927"/>
                    </a:lnTo>
                    <a:lnTo>
                      <a:pt x="617" y="936"/>
                    </a:lnTo>
                    <a:lnTo>
                      <a:pt x="617" y="936"/>
                    </a:lnTo>
                    <a:lnTo>
                      <a:pt x="670" y="945"/>
                    </a:lnTo>
                    <a:lnTo>
                      <a:pt x="714" y="962"/>
                    </a:lnTo>
                    <a:lnTo>
                      <a:pt x="714" y="962"/>
                    </a:lnTo>
                    <a:lnTo>
                      <a:pt x="750" y="980"/>
                    </a:lnTo>
                    <a:lnTo>
                      <a:pt x="759" y="980"/>
                    </a:lnTo>
                    <a:lnTo>
                      <a:pt x="759" y="980"/>
                    </a:lnTo>
                    <a:lnTo>
                      <a:pt x="794" y="998"/>
                    </a:lnTo>
                    <a:lnTo>
                      <a:pt x="803" y="1006"/>
                    </a:lnTo>
                    <a:lnTo>
                      <a:pt x="803" y="1015"/>
                    </a:lnTo>
                    <a:lnTo>
                      <a:pt x="803" y="1015"/>
                    </a:lnTo>
                    <a:lnTo>
                      <a:pt x="812" y="1033"/>
                    </a:lnTo>
                    <a:lnTo>
                      <a:pt x="820" y="1050"/>
                    </a:lnTo>
                    <a:lnTo>
                      <a:pt x="847" y="1068"/>
                    </a:lnTo>
                    <a:lnTo>
                      <a:pt x="882" y="1095"/>
                    </a:lnTo>
                    <a:lnTo>
                      <a:pt x="882" y="1095"/>
                    </a:lnTo>
                    <a:lnTo>
                      <a:pt x="909" y="1103"/>
                    </a:lnTo>
                    <a:lnTo>
                      <a:pt x="926" y="1121"/>
                    </a:lnTo>
                    <a:lnTo>
                      <a:pt x="935" y="1148"/>
                    </a:lnTo>
                    <a:lnTo>
                      <a:pt x="935" y="1174"/>
                    </a:lnTo>
                    <a:lnTo>
                      <a:pt x="935" y="1174"/>
                    </a:lnTo>
                    <a:lnTo>
                      <a:pt x="944" y="1201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54"/>
                    </a:lnTo>
                    <a:lnTo>
                      <a:pt x="979" y="1262"/>
                    </a:lnTo>
                    <a:lnTo>
                      <a:pt x="1006" y="1298"/>
                    </a:lnTo>
                    <a:lnTo>
                      <a:pt x="1006" y="1298"/>
                    </a:lnTo>
                    <a:lnTo>
                      <a:pt x="1006" y="1306"/>
                    </a:lnTo>
                    <a:lnTo>
                      <a:pt x="1006" y="1306"/>
                    </a:lnTo>
                    <a:lnTo>
                      <a:pt x="997" y="1324"/>
                    </a:lnTo>
                    <a:lnTo>
                      <a:pt x="997" y="1324"/>
                    </a:lnTo>
                    <a:lnTo>
                      <a:pt x="988" y="1324"/>
                    </a:lnTo>
                    <a:lnTo>
                      <a:pt x="988" y="1324"/>
                    </a:lnTo>
                    <a:lnTo>
                      <a:pt x="979" y="1333"/>
                    </a:lnTo>
                    <a:lnTo>
                      <a:pt x="970" y="1351"/>
                    </a:lnTo>
                    <a:lnTo>
                      <a:pt x="970" y="1351"/>
                    </a:lnTo>
                    <a:lnTo>
                      <a:pt x="970" y="1359"/>
                    </a:lnTo>
                    <a:lnTo>
                      <a:pt x="970" y="1359"/>
                    </a:lnTo>
                    <a:lnTo>
                      <a:pt x="979" y="1377"/>
                    </a:lnTo>
                    <a:lnTo>
                      <a:pt x="979" y="1386"/>
                    </a:lnTo>
                    <a:lnTo>
                      <a:pt x="979" y="1386"/>
                    </a:lnTo>
                    <a:lnTo>
                      <a:pt x="970" y="1386"/>
                    </a:lnTo>
                    <a:lnTo>
                      <a:pt x="970" y="1386"/>
                    </a:lnTo>
                    <a:lnTo>
                      <a:pt x="970" y="1395"/>
                    </a:lnTo>
                    <a:lnTo>
                      <a:pt x="970" y="1395"/>
                    </a:lnTo>
                    <a:lnTo>
                      <a:pt x="970" y="1412"/>
                    </a:lnTo>
                    <a:lnTo>
                      <a:pt x="979" y="1421"/>
                    </a:lnTo>
                    <a:lnTo>
                      <a:pt x="979" y="1421"/>
                    </a:lnTo>
                    <a:lnTo>
                      <a:pt x="988" y="1430"/>
                    </a:lnTo>
                    <a:lnTo>
                      <a:pt x="988" y="1430"/>
                    </a:lnTo>
                    <a:lnTo>
                      <a:pt x="997" y="1430"/>
                    </a:lnTo>
                    <a:lnTo>
                      <a:pt x="997" y="1430"/>
                    </a:lnTo>
                    <a:lnTo>
                      <a:pt x="1006" y="1439"/>
                    </a:lnTo>
                    <a:lnTo>
                      <a:pt x="1006" y="1439"/>
                    </a:lnTo>
                    <a:lnTo>
                      <a:pt x="1032" y="1430"/>
                    </a:lnTo>
                    <a:lnTo>
                      <a:pt x="1059" y="1421"/>
                    </a:lnTo>
                    <a:lnTo>
                      <a:pt x="1059" y="1421"/>
                    </a:lnTo>
                    <a:lnTo>
                      <a:pt x="1059" y="1412"/>
                    </a:lnTo>
                    <a:lnTo>
                      <a:pt x="1059" y="1412"/>
                    </a:lnTo>
                    <a:lnTo>
                      <a:pt x="1067" y="1404"/>
                    </a:lnTo>
                    <a:lnTo>
                      <a:pt x="1085" y="1395"/>
                    </a:lnTo>
                    <a:lnTo>
                      <a:pt x="1085" y="1395"/>
                    </a:lnTo>
                    <a:lnTo>
                      <a:pt x="1103" y="1404"/>
                    </a:lnTo>
                    <a:lnTo>
                      <a:pt x="1103" y="1404"/>
                    </a:lnTo>
                    <a:lnTo>
                      <a:pt x="1103" y="1412"/>
                    </a:lnTo>
                    <a:lnTo>
                      <a:pt x="1103" y="1412"/>
                    </a:lnTo>
                    <a:lnTo>
                      <a:pt x="1103" y="1421"/>
                    </a:lnTo>
                    <a:lnTo>
                      <a:pt x="1103" y="1421"/>
                    </a:lnTo>
                    <a:lnTo>
                      <a:pt x="1094" y="1430"/>
                    </a:lnTo>
                    <a:lnTo>
                      <a:pt x="1094" y="1430"/>
                    </a:lnTo>
                    <a:lnTo>
                      <a:pt x="1094" y="1439"/>
                    </a:lnTo>
                    <a:lnTo>
                      <a:pt x="1103" y="1457"/>
                    </a:lnTo>
                    <a:lnTo>
                      <a:pt x="1103" y="1457"/>
                    </a:lnTo>
                    <a:lnTo>
                      <a:pt x="1120" y="1465"/>
                    </a:lnTo>
                    <a:lnTo>
                      <a:pt x="1147" y="1474"/>
                    </a:lnTo>
                    <a:lnTo>
                      <a:pt x="1147" y="1474"/>
                    </a:lnTo>
                    <a:lnTo>
                      <a:pt x="1164" y="1474"/>
                    </a:lnTo>
                    <a:lnTo>
                      <a:pt x="1164" y="1474"/>
                    </a:lnTo>
                    <a:lnTo>
                      <a:pt x="1209" y="1501"/>
                    </a:lnTo>
                    <a:lnTo>
                      <a:pt x="1209" y="1501"/>
                    </a:lnTo>
                    <a:lnTo>
                      <a:pt x="1226" y="1518"/>
                    </a:lnTo>
                    <a:lnTo>
                      <a:pt x="1235" y="1527"/>
                    </a:lnTo>
                    <a:lnTo>
                      <a:pt x="1235" y="1527"/>
                    </a:lnTo>
                    <a:lnTo>
                      <a:pt x="1217" y="1527"/>
                    </a:lnTo>
                    <a:lnTo>
                      <a:pt x="1191" y="1518"/>
                    </a:lnTo>
                    <a:lnTo>
                      <a:pt x="1191" y="1518"/>
                    </a:lnTo>
                    <a:lnTo>
                      <a:pt x="1173" y="1510"/>
                    </a:lnTo>
                    <a:lnTo>
                      <a:pt x="1147" y="1501"/>
                    </a:lnTo>
                    <a:lnTo>
                      <a:pt x="1094" y="1501"/>
                    </a:lnTo>
                    <a:lnTo>
                      <a:pt x="1059" y="1501"/>
                    </a:lnTo>
                    <a:lnTo>
                      <a:pt x="1059" y="1501"/>
                    </a:lnTo>
                    <a:lnTo>
                      <a:pt x="1050" y="1510"/>
                    </a:lnTo>
                    <a:lnTo>
                      <a:pt x="1050" y="1510"/>
                    </a:lnTo>
                    <a:lnTo>
                      <a:pt x="1059" y="1527"/>
                    </a:lnTo>
                    <a:lnTo>
                      <a:pt x="1059" y="1527"/>
                    </a:lnTo>
                    <a:lnTo>
                      <a:pt x="1120" y="1562"/>
                    </a:lnTo>
                    <a:lnTo>
                      <a:pt x="1156" y="1571"/>
                    </a:lnTo>
                    <a:lnTo>
                      <a:pt x="1182" y="1580"/>
                    </a:lnTo>
                    <a:lnTo>
                      <a:pt x="1200" y="1580"/>
                    </a:lnTo>
                    <a:lnTo>
                      <a:pt x="1200" y="1580"/>
                    </a:lnTo>
                    <a:lnTo>
                      <a:pt x="1226" y="1589"/>
                    </a:lnTo>
                    <a:lnTo>
                      <a:pt x="1235" y="1607"/>
                    </a:lnTo>
                    <a:lnTo>
                      <a:pt x="1235" y="1607"/>
                    </a:lnTo>
                    <a:lnTo>
                      <a:pt x="1244" y="1615"/>
                    </a:lnTo>
                    <a:lnTo>
                      <a:pt x="1244" y="1615"/>
                    </a:lnTo>
                    <a:lnTo>
                      <a:pt x="1244" y="1624"/>
                    </a:lnTo>
                    <a:lnTo>
                      <a:pt x="1244" y="1633"/>
                    </a:lnTo>
                    <a:lnTo>
                      <a:pt x="1244" y="1633"/>
                    </a:lnTo>
                    <a:lnTo>
                      <a:pt x="1226" y="1660"/>
                    </a:lnTo>
                    <a:lnTo>
                      <a:pt x="1226" y="1686"/>
                    </a:lnTo>
                    <a:lnTo>
                      <a:pt x="1226" y="1713"/>
                    </a:lnTo>
                    <a:lnTo>
                      <a:pt x="1226" y="1713"/>
                    </a:lnTo>
                    <a:lnTo>
                      <a:pt x="1217" y="1713"/>
                    </a:lnTo>
                    <a:lnTo>
                      <a:pt x="1191" y="1713"/>
                    </a:lnTo>
                    <a:lnTo>
                      <a:pt x="1191" y="1713"/>
                    </a:lnTo>
                    <a:lnTo>
                      <a:pt x="1156" y="1713"/>
                    </a:lnTo>
                    <a:lnTo>
                      <a:pt x="1156" y="1713"/>
                    </a:lnTo>
                    <a:lnTo>
                      <a:pt x="1129" y="1721"/>
                    </a:lnTo>
                    <a:lnTo>
                      <a:pt x="1120" y="1730"/>
                    </a:lnTo>
                    <a:lnTo>
                      <a:pt x="1112" y="1748"/>
                    </a:lnTo>
                    <a:lnTo>
                      <a:pt x="1112" y="1748"/>
                    </a:lnTo>
                    <a:lnTo>
                      <a:pt x="1103" y="1766"/>
                    </a:lnTo>
                    <a:lnTo>
                      <a:pt x="1094" y="1783"/>
                    </a:lnTo>
                    <a:lnTo>
                      <a:pt x="1094" y="1783"/>
                    </a:lnTo>
                    <a:lnTo>
                      <a:pt x="1085" y="1801"/>
                    </a:lnTo>
                    <a:lnTo>
                      <a:pt x="1085" y="1801"/>
                    </a:lnTo>
                    <a:lnTo>
                      <a:pt x="1067" y="1827"/>
                    </a:lnTo>
                    <a:lnTo>
                      <a:pt x="1067" y="1827"/>
                    </a:lnTo>
                    <a:lnTo>
                      <a:pt x="1067" y="1836"/>
                    </a:lnTo>
                    <a:lnTo>
                      <a:pt x="1067" y="1836"/>
                    </a:lnTo>
                    <a:lnTo>
                      <a:pt x="1067" y="1845"/>
                    </a:lnTo>
                    <a:lnTo>
                      <a:pt x="1076" y="1854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9"/>
                    </a:lnTo>
                    <a:lnTo>
                      <a:pt x="1120" y="1889"/>
                    </a:lnTo>
                    <a:lnTo>
                      <a:pt x="1112" y="1898"/>
                    </a:lnTo>
                    <a:lnTo>
                      <a:pt x="1103" y="1898"/>
                    </a:lnTo>
                    <a:lnTo>
                      <a:pt x="1103" y="1898"/>
                    </a:lnTo>
                    <a:lnTo>
                      <a:pt x="1085" y="1907"/>
                    </a:lnTo>
                    <a:lnTo>
                      <a:pt x="1076" y="1924"/>
                    </a:lnTo>
                    <a:lnTo>
                      <a:pt x="1076" y="1924"/>
                    </a:lnTo>
                    <a:lnTo>
                      <a:pt x="1076" y="1942"/>
                    </a:lnTo>
                    <a:lnTo>
                      <a:pt x="1085" y="1951"/>
                    </a:lnTo>
                    <a:lnTo>
                      <a:pt x="1112" y="1977"/>
                    </a:lnTo>
                    <a:lnTo>
                      <a:pt x="1156" y="2004"/>
                    </a:lnTo>
                    <a:lnTo>
                      <a:pt x="1156" y="2004"/>
                    </a:lnTo>
                    <a:lnTo>
                      <a:pt x="1164" y="2013"/>
                    </a:lnTo>
                    <a:lnTo>
                      <a:pt x="1164" y="2030"/>
                    </a:lnTo>
                    <a:lnTo>
                      <a:pt x="1164" y="2057"/>
                    </a:lnTo>
                    <a:lnTo>
                      <a:pt x="1164" y="2092"/>
                    </a:lnTo>
                    <a:lnTo>
                      <a:pt x="1164" y="2092"/>
                    </a:lnTo>
                    <a:lnTo>
                      <a:pt x="1164" y="2101"/>
                    </a:lnTo>
                    <a:lnTo>
                      <a:pt x="1164" y="2101"/>
                    </a:lnTo>
                    <a:lnTo>
                      <a:pt x="1173" y="2110"/>
                    </a:lnTo>
                    <a:lnTo>
                      <a:pt x="1182" y="2110"/>
                    </a:lnTo>
                    <a:lnTo>
                      <a:pt x="1191" y="2110"/>
                    </a:lnTo>
                    <a:lnTo>
                      <a:pt x="1191" y="2110"/>
                    </a:lnTo>
                    <a:lnTo>
                      <a:pt x="1200" y="2119"/>
                    </a:lnTo>
                    <a:lnTo>
                      <a:pt x="1200" y="2119"/>
                    </a:lnTo>
                    <a:lnTo>
                      <a:pt x="1200" y="2127"/>
                    </a:lnTo>
                    <a:lnTo>
                      <a:pt x="1200" y="2127"/>
                    </a:lnTo>
                    <a:lnTo>
                      <a:pt x="1200" y="2145"/>
                    </a:lnTo>
                    <a:lnTo>
                      <a:pt x="1217" y="2163"/>
                    </a:lnTo>
                    <a:lnTo>
                      <a:pt x="1217" y="2163"/>
                    </a:lnTo>
                    <a:lnTo>
                      <a:pt x="1226" y="2180"/>
                    </a:lnTo>
                    <a:lnTo>
                      <a:pt x="1226" y="2180"/>
                    </a:lnTo>
                    <a:lnTo>
                      <a:pt x="1235" y="2189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53" y="2207"/>
                    </a:lnTo>
                    <a:lnTo>
                      <a:pt x="1253" y="2207"/>
                    </a:lnTo>
                    <a:lnTo>
                      <a:pt x="1270" y="2216"/>
                    </a:lnTo>
                    <a:lnTo>
                      <a:pt x="1270" y="2216"/>
                    </a:lnTo>
                    <a:lnTo>
                      <a:pt x="1270" y="2225"/>
                    </a:lnTo>
                    <a:lnTo>
                      <a:pt x="1270" y="2225"/>
                    </a:lnTo>
                    <a:lnTo>
                      <a:pt x="1270" y="2242"/>
                    </a:lnTo>
                    <a:lnTo>
                      <a:pt x="1270" y="2260"/>
                    </a:lnTo>
                    <a:lnTo>
                      <a:pt x="1288" y="2286"/>
                    </a:lnTo>
                    <a:lnTo>
                      <a:pt x="1288" y="2286"/>
                    </a:lnTo>
                    <a:lnTo>
                      <a:pt x="1297" y="2295"/>
                    </a:lnTo>
                    <a:lnTo>
                      <a:pt x="1297" y="2295"/>
                    </a:lnTo>
                    <a:lnTo>
                      <a:pt x="1323" y="2322"/>
                    </a:lnTo>
                    <a:lnTo>
                      <a:pt x="1323" y="2322"/>
                    </a:lnTo>
                    <a:lnTo>
                      <a:pt x="1350" y="2339"/>
                    </a:lnTo>
                    <a:lnTo>
                      <a:pt x="1359" y="2357"/>
                    </a:lnTo>
                    <a:lnTo>
                      <a:pt x="1359" y="2357"/>
                    </a:lnTo>
                    <a:lnTo>
                      <a:pt x="1359" y="2366"/>
                    </a:lnTo>
                    <a:lnTo>
                      <a:pt x="1359" y="2366"/>
                    </a:lnTo>
                    <a:lnTo>
                      <a:pt x="1376" y="2383"/>
                    </a:lnTo>
                    <a:lnTo>
                      <a:pt x="1394" y="2401"/>
                    </a:lnTo>
                    <a:lnTo>
                      <a:pt x="1411" y="2401"/>
                    </a:lnTo>
                    <a:lnTo>
                      <a:pt x="1429" y="2401"/>
                    </a:lnTo>
                    <a:lnTo>
                      <a:pt x="1429" y="2401"/>
                    </a:lnTo>
                    <a:lnTo>
                      <a:pt x="1438" y="2401"/>
                    </a:lnTo>
                    <a:lnTo>
                      <a:pt x="1438" y="2401"/>
                    </a:lnTo>
                    <a:lnTo>
                      <a:pt x="1447" y="2401"/>
                    </a:lnTo>
                    <a:lnTo>
                      <a:pt x="1447" y="2401"/>
                    </a:lnTo>
                    <a:lnTo>
                      <a:pt x="1456" y="2410"/>
                    </a:lnTo>
                    <a:lnTo>
                      <a:pt x="1456" y="2410"/>
                    </a:lnTo>
                    <a:lnTo>
                      <a:pt x="1464" y="2419"/>
                    </a:lnTo>
                    <a:lnTo>
                      <a:pt x="1482" y="2419"/>
                    </a:lnTo>
                    <a:lnTo>
                      <a:pt x="1491" y="2419"/>
                    </a:lnTo>
                    <a:lnTo>
                      <a:pt x="1491" y="2419"/>
                    </a:lnTo>
                    <a:lnTo>
                      <a:pt x="1526" y="2428"/>
                    </a:lnTo>
                    <a:lnTo>
                      <a:pt x="1544" y="2445"/>
                    </a:lnTo>
                    <a:lnTo>
                      <a:pt x="1544" y="2445"/>
                    </a:lnTo>
                    <a:lnTo>
                      <a:pt x="1561" y="2454"/>
                    </a:lnTo>
                    <a:lnTo>
                      <a:pt x="1597" y="2472"/>
                    </a:lnTo>
                    <a:lnTo>
                      <a:pt x="1641" y="2481"/>
                    </a:lnTo>
                    <a:lnTo>
                      <a:pt x="1650" y="2481"/>
                    </a:lnTo>
                    <a:lnTo>
                      <a:pt x="1650" y="2481"/>
                    </a:lnTo>
                    <a:lnTo>
                      <a:pt x="1659" y="2472"/>
                    </a:lnTo>
                    <a:lnTo>
                      <a:pt x="1659" y="2472"/>
                    </a:lnTo>
                    <a:lnTo>
                      <a:pt x="1667" y="2454"/>
                    </a:lnTo>
                    <a:lnTo>
                      <a:pt x="1667" y="2454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94" y="2410"/>
                    </a:lnTo>
                    <a:lnTo>
                      <a:pt x="1703" y="2392"/>
                    </a:lnTo>
                    <a:lnTo>
                      <a:pt x="1703" y="2392"/>
                    </a:lnTo>
                    <a:lnTo>
                      <a:pt x="1711" y="2357"/>
                    </a:lnTo>
                    <a:lnTo>
                      <a:pt x="1711" y="2357"/>
                    </a:lnTo>
                    <a:lnTo>
                      <a:pt x="1720" y="2348"/>
                    </a:lnTo>
                    <a:lnTo>
                      <a:pt x="1720" y="2339"/>
                    </a:lnTo>
                    <a:lnTo>
                      <a:pt x="1729" y="2304"/>
                    </a:lnTo>
                    <a:lnTo>
                      <a:pt x="1729" y="2304"/>
                    </a:lnTo>
                    <a:lnTo>
                      <a:pt x="1720" y="2278"/>
                    </a:lnTo>
                    <a:lnTo>
                      <a:pt x="1720" y="2269"/>
                    </a:lnTo>
                    <a:lnTo>
                      <a:pt x="1703" y="2260"/>
                    </a:lnTo>
                    <a:lnTo>
                      <a:pt x="1703" y="2260"/>
                    </a:lnTo>
                    <a:lnTo>
                      <a:pt x="1703" y="2251"/>
                    </a:lnTo>
                    <a:lnTo>
                      <a:pt x="1703" y="2251"/>
                    </a:lnTo>
                    <a:lnTo>
                      <a:pt x="1711" y="2242"/>
                    </a:lnTo>
                    <a:lnTo>
                      <a:pt x="1738" y="2242"/>
                    </a:lnTo>
                    <a:lnTo>
                      <a:pt x="1738" y="2242"/>
                    </a:lnTo>
                    <a:lnTo>
                      <a:pt x="1756" y="2242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73" y="2216"/>
                    </a:lnTo>
                    <a:lnTo>
                      <a:pt x="1773" y="2216"/>
                    </a:lnTo>
                    <a:lnTo>
                      <a:pt x="1782" y="2207"/>
                    </a:lnTo>
                    <a:lnTo>
                      <a:pt x="1782" y="2207"/>
                    </a:lnTo>
                    <a:lnTo>
                      <a:pt x="1791" y="2198"/>
                    </a:lnTo>
                    <a:lnTo>
                      <a:pt x="1791" y="2180"/>
                    </a:lnTo>
                    <a:lnTo>
                      <a:pt x="1791" y="2180"/>
                    </a:lnTo>
                    <a:lnTo>
                      <a:pt x="1800" y="2172"/>
                    </a:lnTo>
                    <a:lnTo>
                      <a:pt x="1800" y="2172"/>
                    </a:lnTo>
                    <a:lnTo>
                      <a:pt x="1809" y="2163"/>
                    </a:lnTo>
                    <a:lnTo>
                      <a:pt x="1809" y="2163"/>
                    </a:lnTo>
                    <a:lnTo>
                      <a:pt x="1817" y="2145"/>
                    </a:lnTo>
                    <a:lnTo>
                      <a:pt x="1817" y="2145"/>
                    </a:lnTo>
                    <a:lnTo>
                      <a:pt x="1817" y="2136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26" y="2101"/>
                    </a:lnTo>
                    <a:lnTo>
                      <a:pt x="1826" y="2101"/>
                    </a:lnTo>
                    <a:lnTo>
                      <a:pt x="1835" y="2092"/>
                    </a:lnTo>
                    <a:lnTo>
                      <a:pt x="1835" y="2083"/>
                    </a:lnTo>
                    <a:lnTo>
                      <a:pt x="1835" y="2083"/>
                    </a:lnTo>
                    <a:lnTo>
                      <a:pt x="1835" y="2066"/>
                    </a:lnTo>
                    <a:lnTo>
                      <a:pt x="1817" y="2048"/>
                    </a:lnTo>
                    <a:lnTo>
                      <a:pt x="1817" y="2048"/>
                    </a:lnTo>
                    <a:lnTo>
                      <a:pt x="1800" y="2048"/>
                    </a:lnTo>
                    <a:lnTo>
                      <a:pt x="1800" y="2039"/>
                    </a:lnTo>
                    <a:lnTo>
                      <a:pt x="1800" y="2039"/>
                    </a:lnTo>
                    <a:lnTo>
                      <a:pt x="1800" y="2030"/>
                    </a:lnTo>
                    <a:lnTo>
                      <a:pt x="1800" y="2030"/>
                    </a:lnTo>
                    <a:lnTo>
                      <a:pt x="1817" y="2039"/>
                    </a:lnTo>
                    <a:lnTo>
                      <a:pt x="1817" y="2039"/>
                    </a:lnTo>
                    <a:lnTo>
                      <a:pt x="1826" y="2039"/>
                    </a:lnTo>
                    <a:lnTo>
                      <a:pt x="1826" y="2039"/>
                    </a:lnTo>
                    <a:lnTo>
                      <a:pt x="1835" y="2039"/>
                    </a:lnTo>
                    <a:lnTo>
                      <a:pt x="1835" y="2039"/>
                    </a:lnTo>
                    <a:lnTo>
                      <a:pt x="1844" y="2048"/>
                    </a:lnTo>
                    <a:lnTo>
                      <a:pt x="1844" y="2048"/>
                    </a:lnTo>
                    <a:lnTo>
                      <a:pt x="1853" y="2039"/>
                    </a:lnTo>
                    <a:lnTo>
                      <a:pt x="1861" y="2030"/>
                    </a:lnTo>
                    <a:lnTo>
                      <a:pt x="1861" y="2022"/>
                    </a:lnTo>
                    <a:lnTo>
                      <a:pt x="1861" y="2022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04"/>
                    </a:lnTo>
                    <a:lnTo>
                      <a:pt x="1853" y="2004"/>
                    </a:lnTo>
                    <a:lnTo>
                      <a:pt x="1870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50" y="1977"/>
                    </a:lnTo>
                    <a:lnTo>
                      <a:pt x="1950" y="1977"/>
                    </a:lnTo>
                    <a:lnTo>
                      <a:pt x="1950" y="1969"/>
                    </a:lnTo>
                    <a:lnTo>
                      <a:pt x="1950" y="1969"/>
                    </a:lnTo>
                    <a:lnTo>
                      <a:pt x="1959" y="1960"/>
                    </a:lnTo>
                    <a:lnTo>
                      <a:pt x="1950" y="1942"/>
                    </a:lnTo>
                    <a:lnTo>
                      <a:pt x="1950" y="1942"/>
                    </a:lnTo>
                    <a:lnTo>
                      <a:pt x="1959" y="1933"/>
                    </a:lnTo>
                    <a:lnTo>
                      <a:pt x="1959" y="1933"/>
                    </a:lnTo>
                    <a:lnTo>
                      <a:pt x="1959" y="1924"/>
                    </a:lnTo>
                    <a:lnTo>
                      <a:pt x="1959" y="1924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67" y="1960"/>
                    </a:lnTo>
                    <a:lnTo>
                      <a:pt x="1967" y="1960"/>
                    </a:lnTo>
                    <a:lnTo>
                      <a:pt x="1976" y="1977"/>
                    </a:lnTo>
                    <a:lnTo>
                      <a:pt x="1976" y="1977"/>
                    </a:lnTo>
                    <a:lnTo>
                      <a:pt x="1994" y="1969"/>
                    </a:lnTo>
                    <a:lnTo>
                      <a:pt x="1994" y="1969"/>
                    </a:lnTo>
                    <a:lnTo>
                      <a:pt x="2020" y="1960"/>
                    </a:lnTo>
                    <a:lnTo>
                      <a:pt x="2020" y="1960"/>
                    </a:lnTo>
                    <a:lnTo>
                      <a:pt x="2029" y="1960"/>
                    </a:lnTo>
                    <a:lnTo>
                      <a:pt x="2029" y="1960"/>
                    </a:lnTo>
                    <a:lnTo>
                      <a:pt x="2064" y="1960"/>
                    </a:lnTo>
                    <a:lnTo>
                      <a:pt x="2100" y="1951"/>
                    </a:lnTo>
                    <a:lnTo>
                      <a:pt x="2100" y="1951"/>
                    </a:lnTo>
                    <a:lnTo>
                      <a:pt x="2135" y="1933"/>
                    </a:lnTo>
                    <a:lnTo>
                      <a:pt x="2179" y="1907"/>
                    </a:lnTo>
                    <a:lnTo>
                      <a:pt x="2206" y="1880"/>
                    </a:lnTo>
                    <a:lnTo>
                      <a:pt x="2223" y="1845"/>
                    </a:lnTo>
                    <a:lnTo>
                      <a:pt x="2223" y="1845"/>
                    </a:lnTo>
                    <a:lnTo>
                      <a:pt x="2241" y="1819"/>
                    </a:lnTo>
                    <a:lnTo>
                      <a:pt x="2259" y="1810"/>
                    </a:lnTo>
                    <a:lnTo>
                      <a:pt x="2259" y="1810"/>
                    </a:lnTo>
                    <a:lnTo>
                      <a:pt x="2285" y="1801"/>
                    </a:lnTo>
                    <a:lnTo>
                      <a:pt x="2294" y="1783"/>
                    </a:lnTo>
                    <a:lnTo>
                      <a:pt x="2294" y="1783"/>
                    </a:lnTo>
                    <a:lnTo>
                      <a:pt x="2294" y="1774"/>
                    </a:lnTo>
                    <a:lnTo>
                      <a:pt x="2294" y="1774"/>
                    </a:lnTo>
                    <a:lnTo>
                      <a:pt x="2294" y="1757"/>
                    </a:lnTo>
                    <a:lnTo>
                      <a:pt x="2294" y="1757"/>
                    </a:lnTo>
                    <a:lnTo>
                      <a:pt x="2303" y="1748"/>
                    </a:lnTo>
                    <a:lnTo>
                      <a:pt x="2303" y="1748"/>
                    </a:lnTo>
                    <a:lnTo>
                      <a:pt x="2338" y="1757"/>
                    </a:lnTo>
                    <a:lnTo>
                      <a:pt x="2338" y="1757"/>
                    </a:lnTo>
                    <a:lnTo>
                      <a:pt x="2356" y="1766"/>
                    </a:lnTo>
                    <a:lnTo>
                      <a:pt x="2356" y="1766"/>
                    </a:lnTo>
                    <a:lnTo>
                      <a:pt x="2364" y="1757"/>
                    </a:lnTo>
                    <a:lnTo>
                      <a:pt x="2364" y="1757"/>
                    </a:lnTo>
                    <a:lnTo>
                      <a:pt x="2373" y="1748"/>
                    </a:lnTo>
                    <a:lnTo>
                      <a:pt x="2400" y="1748"/>
                    </a:lnTo>
                    <a:lnTo>
                      <a:pt x="2400" y="1748"/>
                    </a:lnTo>
                    <a:lnTo>
                      <a:pt x="2426" y="1748"/>
                    </a:lnTo>
                    <a:lnTo>
                      <a:pt x="2444" y="1739"/>
                    </a:lnTo>
                    <a:lnTo>
                      <a:pt x="2444" y="1739"/>
                    </a:lnTo>
                    <a:lnTo>
                      <a:pt x="2453" y="1730"/>
                    </a:lnTo>
                    <a:lnTo>
                      <a:pt x="2479" y="1730"/>
                    </a:lnTo>
                    <a:lnTo>
                      <a:pt x="2479" y="1730"/>
                    </a:lnTo>
                    <a:lnTo>
                      <a:pt x="2523" y="1730"/>
                    </a:lnTo>
                    <a:lnTo>
                      <a:pt x="2585" y="1713"/>
                    </a:lnTo>
                    <a:lnTo>
                      <a:pt x="2638" y="1695"/>
                    </a:lnTo>
                    <a:lnTo>
                      <a:pt x="2682" y="1677"/>
                    </a:lnTo>
                    <a:lnTo>
                      <a:pt x="2682" y="1677"/>
                    </a:lnTo>
                    <a:lnTo>
                      <a:pt x="2726" y="1651"/>
                    </a:lnTo>
                    <a:lnTo>
                      <a:pt x="2779" y="1624"/>
                    </a:lnTo>
                    <a:lnTo>
                      <a:pt x="2779" y="1624"/>
                    </a:lnTo>
                    <a:lnTo>
                      <a:pt x="2832" y="1598"/>
                    </a:lnTo>
                    <a:lnTo>
                      <a:pt x="2832" y="1598"/>
                    </a:lnTo>
                    <a:lnTo>
                      <a:pt x="2841" y="1598"/>
                    </a:lnTo>
                    <a:lnTo>
                      <a:pt x="2841" y="1598"/>
                    </a:lnTo>
                    <a:lnTo>
                      <a:pt x="2850" y="1580"/>
                    </a:lnTo>
                    <a:lnTo>
                      <a:pt x="2850" y="1580"/>
                    </a:lnTo>
                    <a:lnTo>
                      <a:pt x="2841" y="1571"/>
                    </a:lnTo>
                    <a:lnTo>
                      <a:pt x="2832" y="1571"/>
                    </a:lnTo>
                    <a:lnTo>
                      <a:pt x="2832" y="1571"/>
                    </a:lnTo>
                    <a:lnTo>
                      <a:pt x="2797" y="1571"/>
                    </a:lnTo>
                    <a:lnTo>
                      <a:pt x="2761" y="1571"/>
                    </a:lnTo>
                    <a:lnTo>
                      <a:pt x="2761" y="1571"/>
                    </a:lnTo>
                    <a:lnTo>
                      <a:pt x="2753" y="1562"/>
                    </a:lnTo>
                    <a:lnTo>
                      <a:pt x="2753" y="1562"/>
                    </a:lnTo>
                    <a:lnTo>
                      <a:pt x="2735" y="1562"/>
                    </a:lnTo>
                    <a:lnTo>
                      <a:pt x="2735" y="1562"/>
                    </a:lnTo>
                    <a:lnTo>
                      <a:pt x="2717" y="1554"/>
                    </a:lnTo>
                    <a:lnTo>
                      <a:pt x="2717" y="1554"/>
                    </a:lnTo>
                    <a:lnTo>
                      <a:pt x="2664" y="1545"/>
                    </a:lnTo>
                    <a:lnTo>
                      <a:pt x="2664" y="1545"/>
                    </a:lnTo>
                    <a:lnTo>
                      <a:pt x="2647" y="1545"/>
                    </a:lnTo>
                    <a:lnTo>
                      <a:pt x="2629" y="1554"/>
                    </a:lnTo>
                    <a:lnTo>
                      <a:pt x="2629" y="1554"/>
                    </a:lnTo>
                    <a:lnTo>
                      <a:pt x="2620" y="1562"/>
                    </a:lnTo>
                    <a:lnTo>
                      <a:pt x="2620" y="1562"/>
                    </a:lnTo>
                    <a:lnTo>
                      <a:pt x="2620" y="1554"/>
                    </a:lnTo>
                    <a:lnTo>
                      <a:pt x="2620" y="1554"/>
                    </a:lnTo>
                    <a:lnTo>
                      <a:pt x="2629" y="1536"/>
                    </a:lnTo>
                    <a:lnTo>
                      <a:pt x="2647" y="1527"/>
                    </a:lnTo>
                    <a:lnTo>
                      <a:pt x="2664" y="1527"/>
                    </a:lnTo>
                    <a:lnTo>
                      <a:pt x="2664" y="1527"/>
                    </a:lnTo>
                    <a:lnTo>
                      <a:pt x="2673" y="1518"/>
                    </a:lnTo>
                    <a:lnTo>
                      <a:pt x="2673" y="1510"/>
                    </a:lnTo>
                    <a:lnTo>
                      <a:pt x="2673" y="1510"/>
                    </a:lnTo>
                    <a:lnTo>
                      <a:pt x="2673" y="1501"/>
                    </a:lnTo>
                    <a:lnTo>
                      <a:pt x="2673" y="1501"/>
                    </a:lnTo>
                    <a:lnTo>
                      <a:pt x="2673" y="1492"/>
                    </a:lnTo>
                    <a:lnTo>
                      <a:pt x="2673" y="1492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57"/>
                    </a:lnTo>
                    <a:lnTo>
                      <a:pt x="2664" y="1457"/>
                    </a:lnTo>
                    <a:lnTo>
                      <a:pt x="2673" y="1457"/>
                    </a:lnTo>
                    <a:lnTo>
                      <a:pt x="2673" y="1457"/>
                    </a:lnTo>
                    <a:lnTo>
                      <a:pt x="2700" y="1465"/>
                    </a:lnTo>
                    <a:lnTo>
                      <a:pt x="2735" y="1501"/>
                    </a:lnTo>
                    <a:lnTo>
                      <a:pt x="2735" y="1501"/>
                    </a:lnTo>
                    <a:lnTo>
                      <a:pt x="2753" y="1518"/>
                    </a:lnTo>
                    <a:lnTo>
                      <a:pt x="2779" y="1527"/>
                    </a:lnTo>
                    <a:lnTo>
                      <a:pt x="2806" y="1536"/>
                    </a:lnTo>
                    <a:lnTo>
                      <a:pt x="2832" y="1545"/>
                    </a:lnTo>
                    <a:lnTo>
                      <a:pt x="2832" y="1545"/>
                    </a:lnTo>
                    <a:lnTo>
                      <a:pt x="2850" y="1545"/>
                    </a:lnTo>
                    <a:lnTo>
                      <a:pt x="2867" y="1536"/>
                    </a:lnTo>
                    <a:lnTo>
                      <a:pt x="2867" y="1536"/>
                    </a:lnTo>
                    <a:lnTo>
                      <a:pt x="2876" y="1536"/>
                    </a:lnTo>
                    <a:lnTo>
                      <a:pt x="2885" y="1527"/>
                    </a:lnTo>
                    <a:lnTo>
                      <a:pt x="2885" y="1527"/>
                    </a:lnTo>
                    <a:lnTo>
                      <a:pt x="2885" y="1510"/>
                    </a:lnTo>
                    <a:lnTo>
                      <a:pt x="2885" y="1501"/>
                    </a:lnTo>
                    <a:lnTo>
                      <a:pt x="2885" y="1501"/>
                    </a:lnTo>
                    <a:lnTo>
                      <a:pt x="2885" y="1492"/>
                    </a:lnTo>
                    <a:lnTo>
                      <a:pt x="2885" y="1492"/>
                    </a:lnTo>
                    <a:lnTo>
                      <a:pt x="2885" y="1474"/>
                    </a:lnTo>
                    <a:lnTo>
                      <a:pt x="2885" y="1465"/>
                    </a:lnTo>
                    <a:lnTo>
                      <a:pt x="2885" y="1465"/>
                    </a:lnTo>
                    <a:lnTo>
                      <a:pt x="2894" y="1457"/>
                    </a:lnTo>
                    <a:lnTo>
                      <a:pt x="2894" y="1457"/>
                    </a:lnTo>
                    <a:lnTo>
                      <a:pt x="2876" y="1439"/>
                    </a:lnTo>
                    <a:lnTo>
                      <a:pt x="2850" y="1412"/>
                    </a:lnTo>
                    <a:lnTo>
                      <a:pt x="2806" y="1386"/>
                    </a:lnTo>
                    <a:lnTo>
                      <a:pt x="2806" y="1386"/>
                    </a:lnTo>
                    <a:lnTo>
                      <a:pt x="2779" y="1368"/>
                    </a:lnTo>
                    <a:lnTo>
                      <a:pt x="2779" y="1368"/>
                    </a:lnTo>
                    <a:lnTo>
                      <a:pt x="2744" y="1342"/>
                    </a:lnTo>
                    <a:lnTo>
                      <a:pt x="2744" y="1342"/>
                    </a:lnTo>
                    <a:lnTo>
                      <a:pt x="2744" y="1333"/>
                    </a:lnTo>
                    <a:lnTo>
                      <a:pt x="2744" y="1333"/>
                    </a:lnTo>
                    <a:lnTo>
                      <a:pt x="2770" y="1333"/>
                    </a:lnTo>
                    <a:lnTo>
                      <a:pt x="2814" y="1351"/>
                    </a:lnTo>
                    <a:lnTo>
                      <a:pt x="2814" y="1351"/>
                    </a:lnTo>
                    <a:lnTo>
                      <a:pt x="2823" y="1351"/>
                    </a:lnTo>
                    <a:lnTo>
                      <a:pt x="2841" y="1359"/>
                    </a:lnTo>
                    <a:lnTo>
                      <a:pt x="2841" y="1359"/>
                    </a:lnTo>
                    <a:lnTo>
                      <a:pt x="2858" y="1351"/>
                    </a:lnTo>
                    <a:lnTo>
                      <a:pt x="2867" y="1333"/>
                    </a:lnTo>
                    <a:lnTo>
                      <a:pt x="2876" y="1298"/>
                    </a:lnTo>
                    <a:lnTo>
                      <a:pt x="2876" y="1298"/>
                    </a:lnTo>
                    <a:lnTo>
                      <a:pt x="2867" y="1280"/>
                    </a:lnTo>
                    <a:lnTo>
                      <a:pt x="2858" y="1280"/>
                    </a:lnTo>
                    <a:lnTo>
                      <a:pt x="2814" y="1271"/>
                    </a:lnTo>
                    <a:lnTo>
                      <a:pt x="2814" y="1271"/>
                    </a:lnTo>
                    <a:lnTo>
                      <a:pt x="2779" y="1271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17" y="1289"/>
                    </a:lnTo>
                    <a:lnTo>
                      <a:pt x="2717" y="1289"/>
                    </a:lnTo>
                    <a:lnTo>
                      <a:pt x="2700" y="1289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717" y="1262"/>
                    </a:lnTo>
                    <a:lnTo>
                      <a:pt x="2717" y="1262"/>
                    </a:lnTo>
                    <a:lnTo>
                      <a:pt x="2735" y="1254"/>
                    </a:lnTo>
                    <a:lnTo>
                      <a:pt x="2744" y="1254"/>
                    </a:lnTo>
                    <a:lnTo>
                      <a:pt x="2744" y="1254"/>
                    </a:lnTo>
                    <a:lnTo>
                      <a:pt x="2744" y="1245"/>
                    </a:lnTo>
                    <a:lnTo>
                      <a:pt x="2744" y="1245"/>
                    </a:lnTo>
                    <a:lnTo>
                      <a:pt x="2744" y="1236"/>
                    </a:lnTo>
                    <a:lnTo>
                      <a:pt x="2735" y="1227"/>
                    </a:lnTo>
                    <a:lnTo>
                      <a:pt x="2735" y="1227"/>
                    </a:lnTo>
                    <a:lnTo>
                      <a:pt x="2735" y="1218"/>
                    </a:lnTo>
                    <a:lnTo>
                      <a:pt x="2735" y="1218"/>
                    </a:lnTo>
                    <a:lnTo>
                      <a:pt x="2744" y="1209"/>
                    </a:lnTo>
                    <a:lnTo>
                      <a:pt x="2744" y="1209"/>
                    </a:lnTo>
                    <a:lnTo>
                      <a:pt x="2770" y="1227"/>
                    </a:lnTo>
                    <a:lnTo>
                      <a:pt x="2788" y="1227"/>
                    </a:lnTo>
                    <a:lnTo>
                      <a:pt x="2788" y="1227"/>
                    </a:lnTo>
                    <a:lnTo>
                      <a:pt x="2806" y="1236"/>
                    </a:lnTo>
                    <a:lnTo>
                      <a:pt x="2806" y="1236"/>
                    </a:lnTo>
                    <a:lnTo>
                      <a:pt x="2832" y="1245"/>
                    </a:lnTo>
                    <a:lnTo>
                      <a:pt x="2858" y="1254"/>
                    </a:lnTo>
                    <a:lnTo>
                      <a:pt x="2858" y="1254"/>
                    </a:lnTo>
                    <a:lnTo>
                      <a:pt x="2894" y="1245"/>
                    </a:lnTo>
                    <a:lnTo>
                      <a:pt x="2894" y="1245"/>
                    </a:lnTo>
                    <a:lnTo>
                      <a:pt x="2929" y="1245"/>
                    </a:lnTo>
                    <a:lnTo>
                      <a:pt x="2956" y="1227"/>
                    </a:lnTo>
                    <a:lnTo>
                      <a:pt x="2956" y="1227"/>
                    </a:lnTo>
                    <a:lnTo>
                      <a:pt x="2964" y="1218"/>
                    </a:lnTo>
                    <a:lnTo>
                      <a:pt x="2964" y="1209"/>
                    </a:lnTo>
                    <a:lnTo>
                      <a:pt x="2964" y="1209"/>
                    </a:lnTo>
                    <a:lnTo>
                      <a:pt x="2956" y="1201"/>
                    </a:lnTo>
                    <a:lnTo>
                      <a:pt x="2938" y="1192"/>
                    </a:lnTo>
                    <a:lnTo>
                      <a:pt x="2920" y="1174"/>
                    </a:lnTo>
                    <a:lnTo>
                      <a:pt x="2920" y="1174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48"/>
                    </a:lnTo>
                    <a:lnTo>
                      <a:pt x="2885" y="1148"/>
                    </a:lnTo>
                    <a:lnTo>
                      <a:pt x="2929" y="1148"/>
                    </a:lnTo>
                    <a:lnTo>
                      <a:pt x="2929" y="1148"/>
                    </a:lnTo>
                    <a:lnTo>
                      <a:pt x="2964" y="1148"/>
                    </a:lnTo>
                    <a:lnTo>
                      <a:pt x="2964" y="1148"/>
                    </a:lnTo>
                    <a:lnTo>
                      <a:pt x="3000" y="1148"/>
                    </a:lnTo>
                    <a:lnTo>
                      <a:pt x="3008" y="1148"/>
                    </a:lnTo>
                    <a:lnTo>
                      <a:pt x="3008" y="1148"/>
                    </a:lnTo>
                    <a:lnTo>
                      <a:pt x="3026" y="1148"/>
                    </a:lnTo>
                    <a:lnTo>
                      <a:pt x="3035" y="1130"/>
                    </a:lnTo>
                    <a:lnTo>
                      <a:pt x="3035" y="1130"/>
                    </a:lnTo>
                    <a:lnTo>
                      <a:pt x="3035" y="1112"/>
                    </a:lnTo>
                    <a:lnTo>
                      <a:pt x="3035" y="1112"/>
                    </a:lnTo>
                    <a:lnTo>
                      <a:pt x="3035" y="1103"/>
                    </a:lnTo>
                    <a:lnTo>
                      <a:pt x="3026" y="1103"/>
                    </a:lnTo>
                    <a:lnTo>
                      <a:pt x="3017" y="1103"/>
                    </a:lnTo>
                    <a:lnTo>
                      <a:pt x="3017" y="1103"/>
                    </a:lnTo>
                    <a:lnTo>
                      <a:pt x="3008" y="1112"/>
                    </a:lnTo>
                    <a:lnTo>
                      <a:pt x="3008" y="1112"/>
                    </a:lnTo>
                    <a:lnTo>
                      <a:pt x="2991" y="1103"/>
                    </a:lnTo>
                    <a:lnTo>
                      <a:pt x="2964" y="1095"/>
                    </a:lnTo>
                    <a:lnTo>
                      <a:pt x="2938" y="1077"/>
                    </a:lnTo>
                    <a:lnTo>
                      <a:pt x="2920" y="1059"/>
                    </a:lnTo>
                    <a:lnTo>
                      <a:pt x="2920" y="1059"/>
                    </a:lnTo>
                    <a:lnTo>
                      <a:pt x="2920" y="1050"/>
                    </a:lnTo>
                    <a:lnTo>
                      <a:pt x="2920" y="1050"/>
                    </a:lnTo>
                    <a:lnTo>
                      <a:pt x="2929" y="1042"/>
                    </a:lnTo>
                    <a:lnTo>
                      <a:pt x="2938" y="1042"/>
                    </a:lnTo>
                    <a:lnTo>
                      <a:pt x="2956" y="1042"/>
                    </a:lnTo>
                    <a:lnTo>
                      <a:pt x="2956" y="1042"/>
                    </a:lnTo>
                    <a:lnTo>
                      <a:pt x="2982" y="1042"/>
                    </a:lnTo>
                    <a:lnTo>
                      <a:pt x="2982" y="1042"/>
                    </a:lnTo>
                    <a:lnTo>
                      <a:pt x="3008" y="1033"/>
                    </a:lnTo>
                    <a:lnTo>
                      <a:pt x="3008" y="1033"/>
                    </a:lnTo>
                    <a:lnTo>
                      <a:pt x="3017" y="1033"/>
                    </a:lnTo>
                    <a:lnTo>
                      <a:pt x="3017" y="1033"/>
                    </a:lnTo>
                    <a:lnTo>
                      <a:pt x="3035" y="1015"/>
                    </a:lnTo>
                    <a:lnTo>
                      <a:pt x="3035" y="1015"/>
                    </a:lnTo>
                    <a:lnTo>
                      <a:pt x="3035" y="998"/>
                    </a:lnTo>
                    <a:lnTo>
                      <a:pt x="3035" y="980"/>
                    </a:lnTo>
                    <a:lnTo>
                      <a:pt x="3035" y="980"/>
                    </a:lnTo>
                    <a:lnTo>
                      <a:pt x="3017" y="945"/>
                    </a:lnTo>
                    <a:lnTo>
                      <a:pt x="3008" y="936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29" y="927"/>
                    </a:lnTo>
                    <a:lnTo>
                      <a:pt x="2894" y="909"/>
                    </a:lnTo>
                    <a:lnTo>
                      <a:pt x="2894" y="909"/>
                    </a:lnTo>
                    <a:lnTo>
                      <a:pt x="2894" y="900"/>
                    </a:lnTo>
                    <a:lnTo>
                      <a:pt x="2894" y="900"/>
                    </a:lnTo>
                    <a:lnTo>
                      <a:pt x="2867" y="892"/>
                    </a:lnTo>
                    <a:lnTo>
                      <a:pt x="2867" y="892"/>
                    </a:lnTo>
                    <a:lnTo>
                      <a:pt x="2858" y="883"/>
                    </a:lnTo>
                    <a:lnTo>
                      <a:pt x="2858" y="883"/>
                    </a:lnTo>
                    <a:lnTo>
                      <a:pt x="2850" y="874"/>
                    </a:lnTo>
                    <a:lnTo>
                      <a:pt x="2850" y="874"/>
                    </a:lnTo>
                    <a:lnTo>
                      <a:pt x="2850" y="865"/>
                    </a:lnTo>
                    <a:lnTo>
                      <a:pt x="2850" y="865"/>
                    </a:lnTo>
                    <a:lnTo>
                      <a:pt x="2876" y="874"/>
                    </a:lnTo>
                    <a:lnTo>
                      <a:pt x="2876" y="874"/>
                    </a:lnTo>
                    <a:lnTo>
                      <a:pt x="2885" y="874"/>
                    </a:lnTo>
                    <a:lnTo>
                      <a:pt x="2885" y="874"/>
                    </a:lnTo>
                    <a:lnTo>
                      <a:pt x="2903" y="874"/>
                    </a:lnTo>
                    <a:lnTo>
                      <a:pt x="2929" y="856"/>
                    </a:lnTo>
                    <a:lnTo>
                      <a:pt x="2929" y="856"/>
                    </a:lnTo>
                    <a:lnTo>
                      <a:pt x="2947" y="856"/>
                    </a:lnTo>
                    <a:lnTo>
                      <a:pt x="2964" y="847"/>
                    </a:lnTo>
                    <a:lnTo>
                      <a:pt x="2964" y="847"/>
                    </a:lnTo>
                    <a:lnTo>
                      <a:pt x="3026" y="856"/>
                    </a:lnTo>
                    <a:lnTo>
                      <a:pt x="3026" y="856"/>
                    </a:lnTo>
                    <a:lnTo>
                      <a:pt x="3079" y="865"/>
                    </a:lnTo>
                    <a:lnTo>
                      <a:pt x="3079" y="865"/>
                    </a:lnTo>
                    <a:lnTo>
                      <a:pt x="3088" y="856"/>
                    </a:lnTo>
                    <a:lnTo>
                      <a:pt x="3097" y="847"/>
                    </a:lnTo>
                    <a:lnTo>
                      <a:pt x="3097" y="847"/>
                    </a:lnTo>
                    <a:lnTo>
                      <a:pt x="3088" y="830"/>
                    </a:lnTo>
                    <a:lnTo>
                      <a:pt x="3079" y="812"/>
                    </a:lnTo>
                    <a:lnTo>
                      <a:pt x="3061" y="803"/>
                    </a:lnTo>
                    <a:lnTo>
                      <a:pt x="3044" y="794"/>
                    </a:lnTo>
                    <a:lnTo>
                      <a:pt x="3044" y="794"/>
                    </a:lnTo>
                    <a:lnTo>
                      <a:pt x="3035" y="794"/>
                    </a:lnTo>
                    <a:lnTo>
                      <a:pt x="3035" y="794"/>
                    </a:lnTo>
                    <a:lnTo>
                      <a:pt x="3026" y="803"/>
                    </a:lnTo>
                    <a:lnTo>
                      <a:pt x="3000" y="803"/>
                    </a:lnTo>
                    <a:lnTo>
                      <a:pt x="3000" y="803"/>
                    </a:lnTo>
                    <a:lnTo>
                      <a:pt x="2964" y="803"/>
                    </a:lnTo>
                    <a:lnTo>
                      <a:pt x="2956" y="794"/>
                    </a:lnTo>
                    <a:lnTo>
                      <a:pt x="2956" y="777"/>
                    </a:lnTo>
                    <a:lnTo>
                      <a:pt x="2956" y="777"/>
                    </a:lnTo>
                    <a:lnTo>
                      <a:pt x="2956" y="768"/>
                    </a:lnTo>
                    <a:lnTo>
                      <a:pt x="2956" y="768"/>
                    </a:lnTo>
                    <a:lnTo>
                      <a:pt x="2964" y="768"/>
                    </a:lnTo>
                    <a:lnTo>
                      <a:pt x="2991" y="768"/>
                    </a:lnTo>
                    <a:lnTo>
                      <a:pt x="2991" y="768"/>
                    </a:lnTo>
                    <a:lnTo>
                      <a:pt x="3000" y="768"/>
                    </a:lnTo>
                    <a:lnTo>
                      <a:pt x="3000" y="768"/>
                    </a:lnTo>
                    <a:lnTo>
                      <a:pt x="3017" y="777"/>
                    </a:lnTo>
                    <a:lnTo>
                      <a:pt x="3026" y="768"/>
                    </a:lnTo>
                    <a:lnTo>
                      <a:pt x="3026" y="768"/>
                    </a:lnTo>
                    <a:lnTo>
                      <a:pt x="3026" y="750"/>
                    </a:lnTo>
                    <a:lnTo>
                      <a:pt x="3026" y="750"/>
                    </a:lnTo>
                    <a:lnTo>
                      <a:pt x="2982" y="733"/>
                    </a:lnTo>
                    <a:lnTo>
                      <a:pt x="2938" y="724"/>
                    </a:lnTo>
                    <a:lnTo>
                      <a:pt x="2938" y="724"/>
                    </a:lnTo>
                    <a:lnTo>
                      <a:pt x="2929" y="724"/>
                    </a:lnTo>
                    <a:lnTo>
                      <a:pt x="2911" y="733"/>
                    </a:lnTo>
                    <a:lnTo>
                      <a:pt x="2911" y="733"/>
                    </a:lnTo>
                    <a:lnTo>
                      <a:pt x="2911" y="742"/>
                    </a:lnTo>
                    <a:lnTo>
                      <a:pt x="2911" y="742"/>
                    </a:lnTo>
                    <a:lnTo>
                      <a:pt x="2894" y="750"/>
                    </a:lnTo>
                    <a:lnTo>
                      <a:pt x="2876" y="759"/>
                    </a:lnTo>
                    <a:lnTo>
                      <a:pt x="2876" y="759"/>
                    </a:lnTo>
                    <a:lnTo>
                      <a:pt x="2867" y="759"/>
                    </a:lnTo>
                    <a:lnTo>
                      <a:pt x="2867" y="759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94" y="724"/>
                    </a:lnTo>
                    <a:lnTo>
                      <a:pt x="2903" y="697"/>
                    </a:lnTo>
                    <a:lnTo>
                      <a:pt x="2903" y="662"/>
                    </a:lnTo>
                    <a:lnTo>
                      <a:pt x="2903" y="644"/>
                    </a:lnTo>
                    <a:lnTo>
                      <a:pt x="2903" y="644"/>
                    </a:lnTo>
                    <a:lnTo>
                      <a:pt x="2911" y="636"/>
                    </a:lnTo>
                    <a:lnTo>
                      <a:pt x="2929" y="627"/>
                    </a:lnTo>
                    <a:lnTo>
                      <a:pt x="2929" y="627"/>
                    </a:lnTo>
                    <a:lnTo>
                      <a:pt x="2947" y="618"/>
                    </a:lnTo>
                    <a:lnTo>
                      <a:pt x="2947" y="618"/>
                    </a:lnTo>
                    <a:lnTo>
                      <a:pt x="2982" y="609"/>
                    </a:lnTo>
                    <a:lnTo>
                      <a:pt x="3000" y="591"/>
                    </a:lnTo>
                    <a:lnTo>
                      <a:pt x="3000" y="565"/>
                    </a:lnTo>
                    <a:lnTo>
                      <a:pt x="3000" y="565"/>
                    </a:lnTo>
                    <a:lnTo>
                      <a:pt x="3008" y="556"/>
                    </a:lnTo>
                    <a:lnTo>
                      <a:pt x="3008" y="547"/>
                    </a:lnTo>
                    <a:lnTo>
                      <a:pt x="3008" y="547"/>
                    </a:lnTo>
                    <a:lnTo>
                      <a:pt x="3035" y="530"/>
                    </a:lnTo>
                    <a:lnTo>
                      <a:pt x="3061" y="521"/>
                    </a:lnTo>
                    <a:lnTo>
                      <a:pt x="3097" y="521"/>
                    </a:lnTo>
                    <a:lnTo>
                      <a:pt x="3097" y="521"/>
                    </a:lnTo>
                    <a:lnTo>
                      <a:pt x="3106" y="512"/>
                    </a:lnTo>
                    <a:lnTo>
                      <a:pt x="3114" y="503"/>
                    </a:lnTo>
                    <a:lnTo>
                      <a:pt x="3114" y="503"/>
                    </a:lnTo>
                    <a:lnTo>
                      <a:pt x="3106" y="494"/>
                    </a:lnTo>
                    <a:lnTo>
                      <a:pt x="3106" y="486"/>
                    </a:lnTo>
                    <a:lnTo>
                      <a:pt x="3106" y="486"/>
                    </a:lnTo>
                    <a:lnTo>
                      <a:pt x="3088" y="477"/>
                    </a:lnTo>
                    <a:lnTo>
                      <a:pt x="3070" y="468"/>
                    </a:lnTo>
                    <a:lnTo>
                      <a:pt x="3061" y="468"/>
                    </a:lnTo>
                    <a:lnTo>
                      <a:pt x="3061" y="468"/>
                    </a:lnTo>
                    <a:lnTo>
                      <a:pt x="3026" y="477"/>
                    </a:lnTo>
                    <a:lnTo>
                      <a:pt x="3026" y="477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2973" y="494"/>
                    </a:lnTo>
                    <a:lnTo>
                      <a:pt x="2973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73" y="477"/>
                    </a:lnTo>
                    <a:lnTo>
                      <a:pt x="3000" y="468"/>
                    </a:lnTo>
                    <a:lnTo>
                      <a:pt x="3044" y="459"/>
                    </a:lnTo>
                    <a:lnTo>
                      <a:pt x="3044" y="459"/>
                    </a:lnTo>
                    <a:lnTo>
                      <a:pt x="3114" y="459"/>
                    </a:lnTo>
                    <a:lnTo>
                      <a:pt x="3150" y="450"/>
                    </a:lnTo>
                    <a:lnTo>
                      <a:pt x="3176" y="441"/>
                    </a:lnTo>
                    <a:lnTo>
                      <a:pt x="3176" y="441"/>
                    </a:lnTo>
                    <a:lnTo>
                      <a:pt x="3185" y="433"/>
                    </a:lnTo>
                    <a:lnTo>
                      <a:pt x="3185" y="433"/>
                    </a:lnTo>
                    <a:lnTo>
                      <a:pt x="3176" y="415"/>
                    </a:lnTo>
                    <a:lnTo>
                      <a:pt x="3176" y="415"/>
                    </a:lnTo>
                    <a:lnTo>
                      <a:pt x="3150" y="406"/>
                    </a:lnTo>
                    <a:lnTo>
                      <a:pt x="3106" y="406"/>
                    </a:lnTo>
                    <a:lnTo>
                      <a:pt x="3079" y="406"/>
                    </a:lnTo>
                    <a:lnTo>
                      <a:pt x="3079" y="406"/>
                    </a:lnTo>
                    <a:lnTo>
                      <a:pt x="3061" y="406"/>
                    </a:lnTo>
                    <a:lnTo>
                      <a:pt x="3061" y="406"/>
                    </a:lnTo>
                    <a:lnTo>
                      <a:pt x="3044" y="406"/>
                    </a:lnTo>
                    <a:lnTo>
                      <a:pt x="3044" y="406"/>
                    </a:lnTo>
                    <a:lnTo>
                      <a:pt x="3061" y="406"/>
                    </a:lnTo>
                    <a:lnTo>
                      <a:pt x="3106" y="397"/>
                    </a:lnTo>
                    <a:lnTo>
                      <a:pt x="3106" y="397"/>
                    </a:lnTo>
                    <a:lnTo>
                      <a:pt x="3158" y="388"/>
                    </a:lnTo>
                    <a:lnTo>
                      <a:pt x="3185" y="388"/>
                    </a:lnTo>
                    <a:lnTo>
                      <a:pt x="3185" y="388"/>
                    </a:lnTo>
                    <a:lnTo>
                      <a:pt x="3203" y="380"/>
                    </a:lnTo>
                    <a:lnTo>
                      <a:pt x="3229" y="380"/>
                    </a:lnTo>
                    <a:lnTo>
                      <a:pt x="3229" y="380"/>
                    </a:lnTo>
                    <a:lnTo>
                      <a:pt x="3264" y="371"/>
                    </a:lnTo>
                    <a:lnTo>
                      <a:pt x="3273" y="353"/>
                    </a:lnTo>
                    <a:lnTo>
                      <a:pt x="3282" y="353"/>
                    </a:lnTo>
                    <a:lnTo>
                      <a:pt x="3282" y="353"/>
                    </a:lnTo>
                    <a:lnTo>
                      <a:pt x="3291" y="344"/>
                    </a:lnTo>
                    <a:lnTo>
                      <a:pt x="3300" y="344"/>
                    </a:lnTo>
                    <a:lnTo>
                      <a:pt x="3300" y="344"/>
                    </a:lnTo>
                    <a:lnTo>
                      <a:pt x="3335" y="335"/>
                    </a:lnTo>
                    <a:lnTo>
                      <a:pt x="3370" y="327"/>
                    </a:lnTo>
                    <a:lnTo>
                      <a:pt x="3423" y="300"/>
                    </a:lnTo>
                    <a:lnTo>
                      <a:pt x="3423" y="300"/>
                    </a:lnTo>
                    <a:lnTo>
                      <a:pt x="3432" y="282"/>
                    </a:lnTo>
                    <a:lnTo>
                      <a:pt x="3432" y="282"/>
                    </a:lnTo>
                    <a:lnTo>
                      <a:pt x="3423" y="2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96076698-0B42-A14E-B87F-589ED6539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4063" y="2252663"/>
                <a:ext cx="63500" cy="41275"/>
              </a:xfrm>
              <a:custGeom>
                <a:avLst/>
                <a:gdLst>
                  <a:gd name="T0" fmla="*/ 26 w 177"/>
                  <a:gd name="T1" fmla="*/ 79 h 115"/>
                  <a:gd name="T2" fmla="*/ 26 w 177"/>
                  <a:gd name="T3" fmla="*/ 79 h 115"/>
                  <a:gd name="T4" fmla="*/ 35 w 177"/>
                  <a:gd name="T5" fmla="*/ 79 h 115"/>
                  <a:gd name="T6" fmla="*/ 35 w 177"/>
                  <a:gd name="T7" fmla="*/ 79 h 115"/>
                  <a:gd name="T8" fmla="*/ 70 w 177"/>
                  <a:gd name="T9" fmla="*/ 97 h 115"/>
                  <a:gd name="T10" fmla="*/ 70 w 177"/>
                  <a:gd name="T11" fmla="*/ 97 h 115"/>
                  <a:gd name="T12" fmla="*/ 79 w 177"/>
                  <a:gd name="T13" fmla="*/ 106 h 115"/>
                  <a:gd name="T14" fmla="*/ 106 w 177"/>
                  <a:gd name="T15" fmla="*/ 114 h 115"/>
                  <a:gd name="T16" fmla="*/ 106 w 177"/>
                  <a:gd name="T17" fmla="*/ 114 h 115"/>
                  <a:gd name="T18" fmla="*/ 150 w 177"/>
                  <a:gd name="T19" fmla="*/ 97 h 115"/>
                  <a:gd name="T20" fmla="*/ 167 w 177"/>
                  <a:gd name="T21" fmla="*/ 88 h 115"/>
                  <a:gd name="T22" fmla="*/ 176 w 177"/>
                  <a:gd name="T23" fmla="*/ 70 h 115"/>
                  <a:gd name="T24" fmla="*/ 176 w 177"/>
                  <a:gd name="T25" fmla="*/ 70 h 115"/>
                  <a:gd name="T26" fmla="*/ 167 w 177"/>
                  <a:gd name="T27" fmla="*/ 61 h 115"/>
                  <a:gd name="T28" fmla="*/ 158 w 177"/>
                  <a:gd name="T29" fmla="*/ 53 h 115"/>
                  <a:gd name="T30" fmla="*/ 150 w 177"/>
                  <a:gd name="T31" fmla="*/ 53 h 115"/>
                  <a:gd name="T32" fmla="*/ 150 w 177"/>
                  <a:gd name="T33" fmla="*/ 53 h 115"/>
                  <a:gd name="T34" fmla="*/ 141 w 177"/>
                  <a:gd name="T35" fmla="*/ 44 h 115"/>
                  <a:gd name="T36" fmla="*/ 132 w 177"/>
                  <a:gd name="T37" fmla="*/ 35 h 115"/>
                  <a:gd name="T38" fmla="*/ 132 w 177"/>
                  <a:gd name="T39" fmla="*/ 35 h 115"/>
                  <a:gd name="T40" fmla="*/ 114 w 177"/>
                  <a:gd name="T41" fmla="*/ 17 h 115"/>
                  <a:gd name="T42" fmla="*/ 97 w 177"/>
                  <a:gd name="T43" fmla="*/ 8 h 115"/>
                  <a:gd name="T44" fmla="*/ 44 w 177"/>
                  <a:gd name="T45" fmla="*/ 0 h 115"/>
                  <a:gd name="T46" fmla="*/ 44 w 177"/>
                  <a:gd name="T47" fmla="*/ 0 h 115"/>
                  <a:gd name="T48" fmla="*/ 26 w 177"/>
                  <a:gd name="T49" fmla="*/ 0 h 115"/>
                  <a:gd name="T50" fmla="*/ 17 w 177"/>
                  <a:gd name="T51" fmla="*/ 8 h 115"/>
                  <a:gd name="T52" fmla="*/ 17 w 177"/>
                  <a:gd name="T53" fmla="*/ 8 h 115"/>
                  <a:gd name="T54" fmla="*/ 8 w 177"/>
                  <a:gd name="T55" fmla="*/ 17 h 115"/>
                  <a:gd name="T56" fmla="*/ 8 w 177"/>
                  <a:gd name="T57" fmla="*/ 17 h 115"/>
                  <a:gd name="T58" fmla="*/ 8 w 177"/>
                  <a:gd name="T59" fmla="*/ 17 h 115"/>
                  <a:gd name="T60" fmla="*/ 8 w 177"/>
                  <a:gd name="T61" fmla="*/ 17 h 115"/>
                  <a:gd name="T62" fmla="*/ 0 w 177"/>
                  <a:gd name="T63" fmla="*/ 26 h 115"/>
                  <a:gd name="T64" fmla="*/ 0 w 177"/>
                  <a:gd name="T65" fmla="*/ 44 h 115"/>
                  <a:gd name="T66" fmla="*/ 0 w 177"/>
                  <a:gd name="T67" fmla="*/ 44 h 115"/>
                  <a:gd name="T68" fmla="*/ 0 w 177"/>
                  <a:gd name="T69" fmla="*/ 53 h 115"/>
                  <a:gd name="T70" fmla="*/ 8 w 177"/>
                  <a:gd name="T71" fmla="*/ 61 h 115"/>
                  <a:gd name="T72" fmla="*/ 8 w 177"/>
                  <a:gd name="T73" fmla="*/ 61 h 115"/>
                  <a:gd name="T74" fmla="*/ 17 w 177"/>
                  <a:gd name="T75" fmla="*/ 70 h 115"/>
                  <a:gd name="T76" fmla="*/ 26 w 177"/>
                  <a:gd name="T77" fmla="*/ 7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7" h="115">
                    <a:moveTo>
                      <a:pt x="26" y="79"/>
                    </a:moveTo>
                    <a:lnTo>
                      <a:pt x="26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70" y="97"/>
                    </a:lnTo>
                    <a:lnTo>
                      <a:pt x="70" y="97"/>
                    </a:lnTo>
                    <a:lnTo>
                      <a:pt x="79" y="106"/>
                    </a:lnTo>
                    <a:lnTo>
                      <a:pt x="106" y="114"/>
                    </a:lnTo>
                    <a:lnTo>
                      <a:pt x="106" y="114"/>
                    </a:lnTo>
                    <a:lnTo>
                      <a:pt x="150" y="97"/>
                    </a:lnTo>
                    <a:lnTo>
                      <a:pt x="167" y="88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167" y="61"/>
                    </a:lnTo>
                    <a:lnTo>
                      <a:pt x="158" y="53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41" y="44"/>
                    </a:lnTo>
                    <a:lnTo>
                      <a:pt x="132" y="35"/>
                    </a:lnTo>
                    <a:lnTo>
                      <a:pt x="132" y="35"/>
                    </a:lnTo>
                    <a:lnTo>
                      <a:pt x="114" y="17"/>
                    </a:lnTo>
                    <a:lnTo>
                      <a:pt x="97" y="8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26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DC68C2FB-2FB6-3C4D-B7A4-1B7160E19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9538" y="2379663"/>
                <a:ext cx="215900" cy="101600"/>
              </a:xfrm>
              <a:custGeom>
                <a:avLst/>
                <a:gdLst>
                  <a:gd name="T0" fmla="*/ 538 w 601"/>
                  <a:gd name="T1" fmla="*/ 70 h 283"/>
                  <a:gd name="T2" fmla="*/ 538 w 601"/>
                  <a:gd name="T3" fmla="*/ 53 h 283"/>
                  <a:gd name="T4" fmla="*/ 529 w 601"/>
                  <a:gd name="T5" fmla="*/ 26 h 283"/>
                  <a:gd name="T6" fmla="*/ 520 w 601"/>
                  <a:gd name="T7" fmla="*/ 17 h 283"/>
                  <a:gd name="T8" fmla="*/ 485 w 601"/>
                  <a:gd name="T9" fmla="*/ 17 h 283"/>
                  <a:gd name="T10" fmla="*/ 450 w 601"/>
                  <a:gd name="T11" fmla="*/ 0 h 283"/>
                  <a:gd name="T12" fmla="*/ 423 w 601"/>
                  <a:gd name="T13" fmla="*/ 9 h 283"/>
                  <a:gd name="T14" fmla="*/ 397 w 601"/>
                  <a:gd name="T15" fmla="*/ 35 h 283"/>
                  <a:gd name="T16" fmla="*/ 370 w 601"/>
                  <a:gd name="T17" fmla="*/ 35 h 283"/>
                  <a:gd name="T18" fmla="*/ 353 w 601"/>
                  <a:gd name="T19" fmla="*/ 26 h 283"/>
                  <a:gd name="T20" fmla="*/ 317 w 601"/>
                  <a:gd name="T21" fmla="*/ 35 h 283"/>
                  <a:gd name="T22" fmla="*/ 309 w 601"/>
                  <a:gd name="T23" fmla="*/ 26 h 283"/>
                  <a:gd name="T24" fmla="*/ 264 w 601"/>
                  <a:gd name="T25" fmla="*/ 53 h 283"/>
                  <a:gd name="T26" fmla="*/ 264 w 601"/>
                  <a:gd name="T27" fmla="*/ 62 h 283"/>
                  <a:gd name="T28" fmla="*/ 247 w 601"/>
                  <a:gd name="T29" fmla="*/ 35 h 283"/>
                  <a:gd name="T30" fmla="*/ 220 w 601"/>
                  <a:gd name="T31" fmla="*/ 35 h 283"/>
                  <a:gd name="T32" fmla="*/ 220 w 601"/>
                  <a:gd name="T33" fmla="*/ 62 h 283"/>
                  <a:gd name="T34" fmla="*/ 220 w 601"/>
                  <a:gd name="T35" fmla="*/ 88 h 283"/>
                  <a:gd name="T36" fmla="*/ 185 w 601"/>
                  <a:gd name="T37" fmla="*/ 88 h 283"/>
                  <a:gd name="T38" fmla="*/ 176 w 601"/>
                  <a:gd name="T39" fmla="*/ 106 h 283"/>
                  <a:gd name="T40" fmla="*/ 167 w 601"/>
                  <a:gd name="T41" fmla="*/ 62 h 283"/>
                  <a:gd name="T42" fmla="*/ 167 w 601"/>
                  <a:gd name="T43" fmla="*/ 44 h 283"/>
                  <a:gd name="T44" fmla="*/ 79 w 601"/>
                  <a:gd name="T45" fmla="*/ 0 h 283"/>
                  <a:gd name="T46" fmla="*/ 70 w 601"/>
                  <a:gd name="T47" fmla="*/ 26 h 283"/>
                  <a:gd name="T48" fmla="*/ 79 w 601"/>
                  <a:gd name="T49" fmla="*/ 35 h 283"/>
                  <a:gd name="T50" fmla="*/ 70 w 601"/>
                  <a:gd name="T51" fmla="*/ 26 h 283"/>
                  <a:gd name="T52" fmla="*/ 26 w 601"/>
                  <a:gd name="T53" fmla="*/ 44 h 283"/>
                  <a:gd name="T54" fmla="*/ 17 w 601"/>
                  <a:gd name="T55" fmla="*/ 62 h 283"/>
                  <a:gd name="T56" fmla="*/ 0 w 601"/>
                  <a:gd name="T57" fmla="*/ 88 h 283"/>
                  <a:gd name="T58" fmla="*/ 35 w 601"/>
                  <a:gd name="T59" fmla="*/ 106 h 283"/>
                  <a:gd name="T60" fmla="*/ 97 w 601"/>
                  <a:gd name="T61" fmla="*/ 88 h 283"/>
                  <a:gd name="T62" fmla="*/ 123 w 601"/>
                  <a:gd name="T63" fmla="*/ 106 h 283"/>
                  <a:gd name="T64" fmla="*/ 114 w 601"/>
                  <a:gd name="T65" fmla="*/ 115 h 283"/>
                  <a:gd name="T66" fmla="*/ 114 w 601"/>
                  <a:gd name="T67" fmla="*/ 132 h 283"/>
                  <a:gd name="T68" fmla="*/ 106 w 601"/>
                  <a:gd name="T69" fmla="*/ 141 h 283"/>
                  <a:gd name="T70" fmla="*/ 97 w 601"/>
                  <a:gd name="T71" fmla="*/ 168 h 283"/>
                  <a:gd name="T72" fmla="*/ 114 w 601"/>
                  <a:gd name="T73" fmla="*/ 185 h 283"/>
                  <a:gd name="T74" fmla="*/ 132 w 601"/>
                  <a:gd name="T75" fmla="*/ 176 h 283"/>
                  <a:gd name="T76" fmla="*/ 132 w 601"/>
                  <a:gd name="T77" fmla="*/ 185 h 283"/>
                  <a:gd name="T78" fmla="*/ 141 w 601"/>
                  <a:gd name="T79" fmla="*/ 212 h 283"/>
                  <a:gd name="T80" fmla="*/ 97 w 601"/>
                  <a:gd name="T81" fmla="*/ 220 h 283"/>
                  <a:gd name="T82" fmla="*/ 88 w 601"/>
                  <a:gd name="T83" fmla="*/ 238 h 283"/>
                  <a:gd name="T84" fmla="*/ 150 w 601"/>
                  <a:gd name="T85" fmla="*/ 238 h 283"/>
                  <a:gd name="T86" fmla="*/ 220 w 601"/>
                  <a:gd name="T87" fmla="*/ 265 h 283"/>
                  <a:gd name="T88" fmla="*/ 256 w 601"/>
                  <a:gd name="T89" fmla="*/ 282 h 283"/>
                  <a:gd name="T90" fmla="*/ 291 w 601"/>
                  <a:gd name="T91" fmla="*/ 282 h 283"/>
                  <a:gd name="T92" fmla="*/ 362 w 601"/>
                  <a:gd name="T93" fmla="*/ 256 h 283"/>
                  <a:gd name="T94" fmla="*/ 397 w 601"/>
                  <a:gd name="T95" fmla="*/ 247 h 283"/>
                  <a:gd name="T96" fmla="*/ 414 w 601"/>
                  <a:gd name="T97" fmla="*/ 238 h 283"/>
                  <a:gd name="T98" fmla="*/ 503 w 601"/>
                  <a:gd name="T99" fmla="*/ 212 h 283"/>
                  <a:gd name="T100" fmla="*/ 538 w 601"/>
                  <a:gd name="T101" fmla="*/ 185 h 283"/>
                  <a:gd name="T102" fmla="*/ 547 w 601"/>
                  <a:gd name="T103" fmla="*/ 176 h 283"/>
                  <a:gd name="T104" fmla="*/ 600 w 601"/>
                  <a:gd name="T105" fmla="*/ 132 h 283"/>
                  <a:gd name="T106" fmla="*/ 591 w 601"/>
                  <a:gd name="T107" fmla="*/ 9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1" h="283">
                    <a:moveTo>
                      <a:pt x="564" y="79"/>
                    </a:moveTo>
                    <a:lnTo>
                      <a:pt x="564" y="79"/>
                    </a:lnTo>
                    <a:lnTo>
                      <a:pt x="547" y="79"/>
                    </a:lnTo>
                    <a:lnTo>
                      <a:pt x="538" y="70"/>
                    </a:lnTo>
                    <a:lnTo>
                      <a:pt x="538" y="70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8" y="53"/>
                    </a:lnTo>
                    <a:lnTo>
                      <a:pt x="538" y="53"/>
                    </a:lnTo>
                    <a:lnTo>
                      <a:pt x="529" y="44"/>
                    </a:lnTo>
                    <a:lnTo>
                      <a:pt x="529" y="44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0" y="17"/>
                    </a:lnTo>
                    <a:lnTo>
                      <a:pt x="512" y="17"/>
                    </a:lnTo>
                    <a:lnTo>
                      <a:pt x="512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67" y="9"/>
                    </a:lnTo>
                    <a:lnTo>
                      <a:pt x="467" y="9"/>
                    </a:lnTo>
                    <a:lnTo>
                      <a:pt x="450" y="0"/>
                    </a:lnTo>
                    <a:lnTo>
                      <a:pt x="432" y="0"/>
                    </a:lnTo>
                    <a:lnTo>
                      <a:pt x="432" y="0"/>
                    </a:lnTo>
                    <a:lnTo>
                      <a:pt x="423" y="0"/>
                    </a:lnTo>
                    <a:lnTo>
                      <a:pt x="423" y="9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397" y="35"/>
                    </a:lnTo>
                    <a:lnTo>
                      <a:pt x="397" y="35"/>
                    </a:lnTo>
                    <a:lnTo>
                      <a:pt x="388" y="44"/>
                    </a:lnTo>
                    <a:lnTo>
                      <a:pt x="388" y="44"/>
                    </a:lnTo>
                    <a:lnTo>
                      <a:pt x="370" y="35"/>
                    </a:lnTo>
                    <a:lnTo>
                      <a:pt x="370" y="35"/>
                    </a:lnTo>
                    <a:lnTo>
                      <a:pt x="370" y="26"/>
                    </a:lnTo>
                    <a:lnTo>
                      <a:pt x="353" y="26"/>
                    </a:lnTo>
                    <a:lnTo>
                      <a:pt x="353" y="26"/>
                    </a:lnTo>
                    <a:lnTo>
                      <a:pt x="335" y="35"/>
                    </a:lnTo>
                    <a:lnTo>
                      <a:pt x="335" y="44"/>
                    </a:lnTo>
                    <a:lnTo>
                      <a:pt x="335" y="44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09" y="26"/>
                    </a:lnTo>
                    <a:lnTo>
                      <a:pt x="309" y="26"/>
                    </a:lnTo>
                    <a:lnTo>
                      <a:pt x="291" y="26"/>
                    </a:lnTo>
                    <a:lnTo>
                      <a:pt x="273" y="35"/>
                    </a:lnTo>
                    <a:lnTo>
                      <a:pt x="273" y="35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56" y="44"/>
                    </a:lnTo>
                    <a:lnTo>
                      <a:pt x="256" y="44"/>
                    </a:lnTo>
                    <a:lnTo>
                      <a:pt x="247" y="44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8" y="35"/>
                    </a:lnTo>
                    <a:lnTo>
                      <a:pt x="229" y="35"/>
                    </a:lnTo>
                    <a:lnTo>
                      <a:pt x="220" y="35"/>
                    </a:lnTo>
                    <a:lnTo>
                      <a:pt x="220" y="53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0" y="88"/>
                    </a:lnTo>
                    <a:lnTo>
                      <a:pt x="220" y="88"/>
                    </a:lnTo>
                    <a:lnTo>
                      <a:pt x="203" y="79"/>
                    </a:lnTo>
                    <a:lnTo>
                      <a:pt x="203" y="79"/>
                    </a:lnTo>
                    <a:lnTo>
                      <a:pt x="185" y="88"/>
                    </a:lnTo>
                    <a:lnTo>
                      <a:pt x="176" y="97"/>
                    </a:lnTo>
                    <a:lnTo>
                      <a:pt x="176" y="97"/>
                    </a:lnTo>
                    <a:lnTo>
                      <a:pt x="176" y="106"/>
                    </a:lnTo>
                    <a:lnTo>
                      <a:pt x="176" y="106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44"/>
                    </a:lnTo>
                    <a:lnTo>
                      <a:pt x="167" y="44"/>
                    </a:lnTo>
                    <a:lnTo>
                      <a:pt x="150" y="35"/>
                    </a:lnTo>
                    <a:lnTo>
                      <a:pt x="132" y="17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79" y="35"/>
                    </a:lnTo>
                    <a:lnTo>
                      <a:pt x="79" y="35"/>
                    </a:lnTo>
                    <a:lnTo>
                      <a:pt x="88" y="44"/>
                    </a:lnTo>
                    <a:lnTo>
                      <a:pt x="88" y="44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62" y="26"/>
                    </a:lnTo>
                    <a:lnTo>
                      <a:pt x="44" y="26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9" y="7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35" y="106"/>
                    </a:lnTo>
                    <a:lnTo>
                      <a:pt x="35" y="106"/>
                    </a:lnTo>
                    <a:lnTo>
                      <a:pt x="44" y="106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97" y="88"/>
                    </a:lnTo>
                    <a:lnTo>
                      <a:pt x="123" y="97"/>
                    </a:lnTo>
                    <a:lnTo>
                      <a:pt x="123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14" y="106"/>
                    </a:lnTo>
                    <a:lnTo>
                      <a:pt x="114" y="106"/>
                    </a:lnTo>
                    <a:lnTo>
                      <a:pt x="114" y="115"/>
                    </a:lnTo>
                    <a:lnTo>
                      <a:pt x="114" y="115"/>
                    </a:lnTo>
                    <a:lnTo>
                      <a:pt x="106" y="123"/>
                    </a:lnTo>
                    <a:lnTo>
                      <a:pt x="106" y="123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97" y="159"/>
                    </a:lnTo>
                    <a:lnTo>
                      <a:pt x="97" y="168"/>
                    </a:lnTo>
                    <a:lnTo>
                      <a:pt x="97" y="168"/>
                    </a:lnTo>
                    <a:lnTo>
                      <a:pt x="106" y="176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23" y="185"/>
                    </a:lnTo>
                    <a:lnTo>
                      <a:pt x="123" y="185"/>
                    </a:lnTo>
                    <a:lnTo>
                      <a:pt x="132" y="176"/>
                    </a:lnTo>
                    <a:lnTo>
                      <a:pt x="132" y="176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41" y="203"/>
                    </a:lnTo>
                    <a:lnTo>
                      <a:pt x="141" y="203"/>
                    </a:lnTo>
                    <a:lnTo>
                      <a:pt x="141" y="212"/>
                    </a:lnTo>
                    <a:lnTo>
                      <a:pt x="141" y="212"/>
                    </a:lnTo>
                    <a:lnTo>
                      <a:pt x="132" y="212"/>
                    </a:lnTo>
                    <a:lnTo>
                      <a:pt x="114" y="220"/>
                    </a:lnTo>
                    <a:lnTo>
                      <a:pt x="97" y="220"/>
                    </a:lnTo>
                    <a:lnTo>
                      <a:pt x="97" y="220"/>
                    </a:lnTo>
                    <a:lnTo>
                      <a:pt x="88" y="220"/>
                    </a:lnTo>
                    <a:lnTo>
                      <a:pt x="88" y="229"/>
                    </a:lnTo>
                    <a:lnTo>
                      <a:pt x="88" y="229"/>
                    </a:lnTo>
                    <a:lnTo>
                      <a:pt x="88" y="238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114" y="247"/>
                    </a:lnTo>
                    <a:lnTo>
                      <a:pt x="150" y="238"/>
                    </a:lnTo>
                    <a:lnTo>
                      <a:pt x="167" y="238"/>
                    </a:lnTo>
                    <a:lnTo>
                      <a:pt x="167" y="238"/>
                    </a:lnTo>
                    <a:lnTo>
                      <a:pt x="194" y="247"/>
                    </a:lnTo>
                    <a:lnTo>
                      <a:pt x="220" y="265"/>
                    </a:lnTo>
                    <a:lnTo>
                      <a:pt x="220" y="265"/>
                    </a:lnTo>
                    <a:lnTo>
                      <a:pt x="229" y="265"/>
                    </a:lnTo>
                    <a:lnTo>
                      <a:pt x="229" y="265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73" y="282"/>
                    </a:lnTo>
                    <a:lnTo>
                      <a:pt x="291" y="282"/>
                    </a:lnTo>
                    <a:lnTo>
                      <a:pt x="291" y="282"/>
                    </a:lnTo>
                    <a:lnTo>
                      <a:pt x="335" y="273"/>
                    </a:lnTo>
                    <a:lnTo>
                      <a:pt x="353" y="265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70" y="247"/>
                    </a:lnTo>
                    <a:lnTo>
                      <a:pt x="397" y="247"/>
                    </a:lnTo>
                    <a:lnTo>
                      <a:pt x="397" y="247"/>
                    </a:lnTo>
                    <a:lnTo>
                      <a:pt x="406" y="247"/>
                    </a:lnTo>
                    <a:lnTo>
                      <a:pt x="406" y="247"/>
                    </a:lnTo>
                    <a:lnTo>
                      <a:pt x="414" y="238"/>
                    </a:lnTo>
                    <a:lnTo>
                      <a:pt x="414" y="238"/>
                    </a:lnTo>
                    <a:lnTo>
                      <a:pt x="432" y="238"/>
                    </a:lnTo>
                    <a:lnTo>
                      <a:pt x="432" y="238"/>
                    </a:lnTo>
                    <a:lnTo>
                      <a:pt x="467" y="212"/>
                    </a:lnTo>
                    <a:lnTo>
                      <a:pt x="503" y="212"/>
                    </a:lnTo>
                    <a:lnTo>
                      <a:pt x="503" y="212"/>
                    </a:lnTo>
                    <a:lnTo>
                      <a:pt x="520" y="203"/>
                    </a:lnTo>
                    <a:lnTo>
                      <a:pt x="529" y="203"/>
                    </a:lnTo>
                    <a:lnTo>
                      <a:pt x="538" y="185"/>
                    </a:lnTo>
                    <a:lnTo>
                      <a:pt x="538" y="185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73" y="168"/>
                    </a:lnTo>
                    <a:lnTo>
                      <a:pt x="600" y="132"/>
                    </a:lnTo>
                    <a:lnTo>
                      <a:pt x="600" y="132"/>
                    </a:lnTo>
                    <a:lnTo>
                      <a:pt x="600" y="123"/>
                    </a:lnTo>
                    <a:lnTo>
                      <a:pt x="600" y="123"/>
                    </a:lnTo>
                    <a:lnTo>
                      <a:pt x="600" y="115"/>
                    </a:lnTo>
                    <a:lnTo>
                      <a:pt x="591" y="97"/>
                    </a:lnTo>
                    <a:lnTo>
                      <a:pt x="591" y="97"/>
                    </a:lnTo>
                    <a:lnTo>
                      <a:pt x="582" y="88"/>
                    </a:lnTo>
                    <a:lnTo>
                      <a:pt x="564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66988C1C-23B5-2044-A62F-00B110972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2316163"/>
                <a:ext cx="4052887" cy="1239837"/>
              </a:xfrm>
              <a:custGeom>
                <a:avLst/>
                <a:gdLst>
                  <a:gd name="T0" fmla="*/ 10304 w 11258"/>
                  <a:gd name="T1" fmla="*/ 848 h 3443"/>
                  <a:gd name="T2" fmla="*/ 9589 w 11258"/>
                  <a:gd name="T3" fmla="*/ 865 h 3443"/>
                  <a:gd name="T4" fmla="*/ 8698 w 11258"/>
                  <a:gd name="T5" fmla="*/ 671 h 3443"/>
                  <a:gd name="T6" fmla="*/ 8248 w 11258"/>
                  <a:gd name="T7" fmla="*/ 689 h 3443"/>
                  <a:gd name="T8" fmla="*/ 7675 w 11258"/>
                  <a:gd name="T9" fmla="*/ 468 h 3443"/>
                  <a:gd name="T10" fmla="*/ 7066 w 11258"/>
                  <a:gd name="T11" fmla="*/ 450 h 3443"/>
                  <a:gd name="T12" fmla="*/ 6801 w 11258"/>
                  <a:gd name="T13" fmla="*/ 345 h 3443"/>
                  <a:gd name="T14" fmla="*/ 6510 w 11258"/>
                  <a:gd name="T15" fmla="*/ 124 h 3443"/>
                  <a:gd name="T16" fmla="*/ 5945 w 11258"/>
                  <a:gd name="T17" fmla="*/ 177 h 3443"/>
                  <a:gd name="T18" fmla="*/ 5443 w 11258"/>
                  <a:gd name="T19" fmla="*/ 415 h 3443"/>
                  <a:gd name="T20" fmla="*/ 4904 w 11258"/>
                  <a:gd name="T21" fmla="*/ 609 h 3443"/>
                  <a:gd name="T22" fmla="*/ 4728 w 11258"/>
                  <a:gd name="T23" fmla="*/ 795 h 3443"/>
                  <a:gd name="T24" fmla="*/ 4640 w 11258"/>
                  <a:gd name="T25" fmla="*/ 1086 h 3443"/>
                  <a:gd name="T26" fmla="*/ 4349 w 11258"/>
                  <a:gd name="T27" fmla="*/ 689 h 3443"/>
                  <a:gd name="T28" fmla="*/ 4022 w 11258"/>
                  <a:gd name="T29" fmla="*/ 848 h 3443"/>
                  <a:gd name="T30" fmla="*/ 3554 w 11258"/>
                  <a:gd name="T31" fmla="*/ 998 h 3443"/>
                  <a:gd name="T32" fmla="*/ 3166 w 11258"/>
                  <a:gd name="T33" fmla="*/ 1033 h 3443"/>
                  <a:gd name="T34" fmla="*/ 2743 w 11258"/>
                  <a:gd name="T35" fmla="*/ 1324 h 3443"/>
                  <a:gd name="T36" fmla="*/ 2354 w 11258"/>
                  <a:gd name="T37" fmla="*/ 1113 h 3443"/>
                  <a:gd name="T38" fmla="*/ 2363 w 11258"/>
                  <a:gd name="T39" fmla="*/ 839 h 3443"/>
                  <a:gd name="T40" fmla="*/ 2002 w 11258"/>
                  <a:gd name="T41" fmla="*/ 751 h 3443"/>
                  <a:gd name="T42" fmla="*/ 1702 w 11258"/>
                  <a:gd name="T43" fmla="*/ 839 h 3443"/>
                  <a:gd name="T44" fmla="*/ 1419 w 11258"/>
                  <a:gd name="T45" fmla="*/ 909 h 3443"/>
                  <a:gd name="T46" fmla="*/ 1120 w 11258"/>
                  <a:gd name="T47" fmla="*/ 1360 h 3443"/>
                  <a:gd name="T48" fmla="*/ 829 w 11258"/>
                  <a:gd name="T49" fmla="*/ 1660 h 3443"/>
                  <a:gd name="T50" fmla="*/ 1155 w 11258"/>
                  <a:gd name="T51" fmla="*/ 1775 h 3443"/>
                  <a:gd name="T52" fmla="*/ 1499 w 11258"/>
                  <a:gd name="T53" fmla="*/ 1854 h 3443"/>
                  <a:gd name="T54" fmla="*/ 1772 w 11258"/>
                  <a:gd name="T55" fmla="*/ 1254 h 3443"/>
                  <a:gd name="T56" fmla="*/ 1746 w 11258"/>
                  <a:gd name="T57" fmla="*/ 1686 h 3443"/>
                  <a:gd name="T58" fmla="*/ 1913 w 11258"/>
                  <a:gd name="T59" fmla="*/ 1872 h 3443"/>
                  <a:gd name="T60" fmla="*/ 1596 w 11258"/>
                  <a:gd name="T61" fmla="*/ 2163 h 3443"/>
                  <a:gd name="T62" fmla="*/ 1129 w 11258"/>
                  <a:gd name="T63" fmla="*/ 2075 h 3443"/>
                  <a:gd name="T64" fmla="*/ 1041 w 11258"/>
                  <a:gd name="T65" fmla="*/ 2163 h 3443"/>
                  <a:gd name="T66" fmla="*/ 626 w 11258"/>
                  <a:gd name="T67" fmla="*/ 2490 h 3443"/>
                  <a:gd name="T68" fmla="*/ 432 w 11258"/>
                  <a:gd name="T69" fmla="*/ 2746 h 3443"/>
                  <a:gd name="T70" fmla="*/ 61 w 11258"/>
                  <a:gd name="T71" fmla="*/ 3380 h 3443"/>
                  <a:gd name="T72" fmla="*/ 714 w 11258"/>
                  <a:gd name="T73" fmla="*/ 3081 h 3443"/>
                  <a:gd name="T74" fmla="*/ 1402 w 11258"/>
                  <a:gd name="T75" fmla="*/ 3152 h 3443"/>
                  <a:gd name="T76" fmla="*/ 1305 w 11258"/>
                  <a:gd name="T77" fmla="*/ 2913 h 3443"/>
                  <a:gd name="T78" fmla="*/ 1605 w 11258"/>
                  <a:gd name="T79" fmla="*/ 3134 h 3443"/>
                  <a:gd name="T80" fmla="*/ 1869 w 11258"/>
                  <a:gd name="T81" fmla="*/ 3257 h 3443"/>
                  <a:gd name="T82" fmla="*/ 2152 w 11258"/>
                  <a:gd name="T83" fmla="*/ 2887 h 3443"/>
                  <a:gd name="T84" fmla="*/ 2549 w 11258"/>
                  <a:gd name="T85" fmla="*/ 2834 h 3443"/>
                  <a:gd name="T86" fmla="*/ 3060 w 11258"/>
                  <a:gd name="T87" fmla="*/ 2993 h 3443"/>
                  <a:gd name="T88" fmla="*/ 3254 w 11258"/>
                  <a:gd name="T89" fmla="*/ 2701 h 3443"/>
                  <a:gd name="T90" fmla="*/ 3413 w 11258"/>
                  <a:gd name="T91" fmla="*/ 2375 h 3443"/>
                  <a:gd name="T92" fmla="*/ 3951 w 11258"/>
                  <a:gd name="T93" fmla="*/ 2393 h 3443"/>
                  <a:gd name="T94" fmla="*/ 4578 w 11258"/>
                  <a:gd name="T95" fmla="*/ 2189 h 3443"/>
                  <a:gd name="T96" fmla="*/ 5125 w 11258"/>
                  <a:gd name="T97" fmla="*/ 2428 h 3443"/>
                  <a:gd name="T98" fmla="*/ 6907 w 11258"/>
                  <a:gd name="T99" fmla="*/ 2481 h 3443"/>
                  <a:gd name="T100" fmla="*/ 7578 w 11258"/>
                  <a:gd name="T101" fmla="*/ 2287 h 3443"/>
                  <a:gd name="T102" fmla="*/ 8090 w 11258"/>
                  <a:gd name="T103" fmla="*/ 2684 h 3443"/>
                  <a:gd name="T104" fmla="*/ 8398 w 11258"/>
                  <a:gd name="T105" fmla="*/ 2622 h 3443"/>
                  <a:gd name="T106" fmla="*/ 8178 w 11258"/>
                  <a:gd name="T107" fmla="*/ 2163 h 3443"/>
                  <a:gd name="T108" fmla="*/ 9078 w 11258"/>
                  <a:gd name="T109" fmla="*/ 1836 h 3443"/>
                  <a:gd name="T110" fmla="*/ 9722 w 11258"/>
                  <a:gd name="T111" fmla="*/ 1616 h 3443"/>
                  <a:gd name="T112" fmla="*/ 9334 w 11258"/>
                  <a:gd name="T113" fmla="*/ 2410 h 3443"/>
                  <a:gd name="T114" fmla="*/ 9713 w 11258"/>
                  <a:gd name="T115" fmla="*/ 2004 h 3443"/>
                  <a:gd name="T116" fmla="*/ 10234 w 11258"/>
                  <a:gd name="T117" fmla="*/ 1677 h 3443"/>
                  <a:gd name="T118" fmla="*/ 10560 w 11258"/>
                  <a:gd name="T119" fmla="*/ 1351 h 3443"/>
                  <a:gd name="T120" fmla="*/ 11107 w 11258"/>
                  <a:gd name="T121" fmla="*/ 1386 h 3443"/>
                  <a:gd name="T122" fmla="*/ 4454 w 11258"/>
                  <a:gd name="T123" fmla="*/ 1148 h 3443"/>
                  <a:gd name="T124" fmla="*/ 4975 w 11258"/>
                  <a:gd name="T125" fmla="*/ 742 h 3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258" h="3443">
                    <a:moveTo>
                      <a:pt x="11257" y="1210"/>
                    </a:moveTo>
                    <a:lnTo>
                      <a:pt x="11257" y="1210"/>
                    </a:lnTo>
                    <a:lnTo>
                      <a:pt x="11231" y="1192"/>
                    </a:lnTo>
                    <a:lnTo>
                      <a:pt x="11231" y="1192"/>
                    </a:lnTo>
                    <a:lnTo>
                      <a:pt x="11204" y="1174"/>
                    </a:lnTo>
                    <a:lnTo>
                      <a:pt x="11186" y="1157"/>
                    </a:lnTo>
                    <a:lnTo>
                      <a:pt x="11186" y="1157"/>
                    </a:lnTo>
                    <a:lnTo>
                      <a:pt x="11178" y="1148"/>
                    </a:lnTo>
                    <a:lnTo>
                      <a:pt x="11178" y="1148"/>
                    </a:lnTo>
                    <a:lnTo>
                      <a:pt x="11151" y="1130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089" y="1130"/>
                    </a:lnTo>
                    <a:lnTo>
                      <a:pt x="11089" y="1130"/>
                    </a:lnTo>
                    <a:lnTo>
                      <a:pt x="11081" y="1121"/>
                    </a:lnTo>
                    <a:lnTo>
                      <a:pt x="11081" y="1121"/>
                    </a:lnTo>
                    <a:lnTo>
                      <a:pt x="11072" y="1121"/>
                    </a:lnTo>
                    <a:lnTo>
                      <a:pt x="11072" y="1121"/>
                    </a:lnTo>
                    <a:lnTo>
                      <a:pt x="11054" y="1113"/>
                    </a:lnTo>
                    <a:lnTo>
                      <a:pt x="11028" y="1113"/>
                    </a:lnTo>
                    <a:lnTo>
                      <a:pt x="11010" y="1113"/>
                    </a:lnTo>
                    <a:lnTo>
                      <a:pt x="11010" y="1113"/>
                    </a:lnTo>
                    <a:lnTo>
                      <a:pt x="11001" y="1113"/>
                    </a:lnTo>
                    <a:lnTo>
                      <a:pt x="10992" y="1121"/>
                    </a:lnTo>
                    <a:lnTo>
                      <a:pt x="10992" y="1121"/>
                    </a:lnTo>
                    <a:lnTo>
                      <a:pt x="10992" y="1130"/>
                    </a:lnTo>
                    <a:lnTo>
                      <a:pt x="11001" y="1139"/>
                    </a:lnTo>
                    <a:lnTo>
                      <a:pt x="11001" y="1139"/>
                    </a:lnTo>
                    <a:lnTo>
                      <a:pt x="11010" y="1148"/>
                    </a:lnTo>
                    <a:lnTo>
                      <a:pt x="11010" y="1148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0" y="1183"/>
                    </a:lnTo>
                    <a:lnTo>
                      <a:pt x="11010" y="1183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13"/>
                    </a:lnTo>
                    <a:lnTo>
                      <a:pt x="10983" y="1113"/>
                    </a:lnTo>
                    <a:lnTo>
                      <a:pt x="10983" y="1104"/>
                    </a:lnTo>
                    <a:lnTo>
                      <a:pt x="10975" y="1095"/>
                    </a:lnTo>
                    <a:lnTo>
                      <a:pt x="10975" y="1095"/>
                    </a:lnTo>
                    <a:lnTo>
                      <a:pt x="10966" y="1095"/>
                    </a:lnTo>
                    <a:lnTo>
                      <a:pt x="10966" y="1095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39" y="1060"/>
                    </a:lnTo>
                    <a:lnTo>
                      <a:pt x="10851" y="1015"/>
                    </a:lnTo>
                    <a:lnTo>
                      <a:pt x="10851" y="1015"/>
                    </a:lnTo>
                    <a:lnTo>
                      <a:pt x="10833" y="1007"/>
                    </a:lnTo>
                    <a:lnTo>
                      <a:pt x="10833" y="1007"/>
                    </a:lnTo>
                    <a:lnTo>
                      <a:pt x="10825" y="1007"/>
                    </a:lnTo>
                    <a:lnTo>
                      <a:pt x="10816" y="998"/>
                    </a:lnTo>
                    <a:lnTo>
                      <a:pt x="10816" y="998"/>
                    </a:lnTo>
                    <a:lnTo>
                      <a:pt x="10789" y="989"/>
                    </a:lnTo>
                    <a:lnTo>
                      <a:pt x="10772" y="980"/>
                    </a:lnTo>
                    <a:lnTo>
                      <a:pt x="10772" y="980"/>
                    </a:lnTo>
                    <a:lnTo>
                      <a:pt x="10754" y="971"/>
                    </a:lnTo>
                    <a:lnTo>
                      <a:pt x="10736" y="962"/>
                    </a:lnTo>
                    <a:lnTo>
                      <a:pt x="10736" y="962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19" y="954"/>
                    </a:lnTo>
                    <a:lnTo>
                      <a:pt x="10719" y="954"/>
                    </a:lnTo>
                    <a:lnTo>
                      <a:pt x="10701" y="945"/>
                    </a:lnTo>
                    <a:lnTo>
                      <a:pt x="10683" y="936"/>
                    </a:lnTo>
                    <a:lnTo>
                      <a:pt x="10683" y="936"/>
                    </a:lnTo>
                    <a:lnTo>
                      <a:pt x="10648" y="918"/>
                    </a:lnTo>
                    <a:lnTo>
                      <a:pt x="10604" y="901"/>
                    </a:lnTo>
                    <a:lnTo>
                      <a:pt x="10551" y="883"/>
                    </a:lnTo>
                    <a:lnTo>
                      <a:pt x="10516" y="874"/>
                    </a:lnTo>
                    <a:lnTo>
                      <a:pt x="10516" y="874"/>
                    </a:lnTo>
                    <a:lnTo>
                      <a:pt x="10498" y="865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72" y="848"/>
                    </a:lnTo>
                    <a:lnTo>
                      <a:pt x="10463" y="848"/>
                    </a:lnTo>
                    <a:lnTo>
                      <a:pt x="10463" y="848"/>
                    </a:lnTo>
                    <a:lnTo>
                      <a:pt x="10436" y="857"/>
                    </a:lnTo>
                    <a:lnTo>
                      <a:pt x="10436" y="857"/>
                    </a:lnTo>
                    <a:lnTo>
                      <a:pt x="10331" y="848"/>
                    </a:lnTo>
                    <a:lnTo>
                      <a:pt x="10331" y="848"/>
                    </a:lnTo>
                    <a:lnTo>
                      <a:pt x="10304" y="848"/>
                    </a:lnTo>
                    <a:lnTo>
                      <a:pt x="10304" y="848"/>
                    </a:lnTo>
                    <a:lnTo>
                      <a:pt x="10295" y="848"/>
                    </a:lnTo>
                    <a:lnTo>
                      <a:pt x="10295" y="848"/>
                    </a:lnTo>
                    <a:lnTo>
                      <a:pt x="10286" y="857"/>
                    </a:lnTo>
                    <a:lnTo>
                      <a:pt x="10286" y="857"/>
                    </a:lnTo>
                    <a:lnTo>
                      <a:pt x="10216" y="830"/>
                    </a:lnTo>
                    <a:lnTo>
                      <a:pt x="10163" y="821"/>
                    </a:lnTo>
                    <a:lnTo>
                      <a:pt x="10163" y="821"/>
                    </a:lnTo>
                    <a:lnTo>
                      <a:pt x="10145" y="830"/>
                    </a:lnTo>
                    <a:lnTo>
                      <a:pt x="10145" y="830"/>
                    </a:lnTo>
                    <a:lnTo>
                      <a:pt x="10136" y="839"/>
                    </a:lnTo>
                    <a:lnTo>
                      <a:pt x="10136" y="848"/>
                    </a:lnTo>
                    <a:lnTo>
                      <a:pt x="10136" y="848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19" y="874"/>
                    </a:lnTo>
                    <a:lnTo>
                      <a:pt x="10119" y="874"/>
                    </a:lnTo>
                    <a:lnTo>
                      <a:pt x="10128" y="892"/>
                    </a:lnTo>
                    <a:lnTo>
                      <a:pt x="10154" y="918"/>
                    </a:lnTo>
                    <a:lnTo>
                      <a:pt x="10154" y="918"/>
                    </a:lnTo>
                    <a:lnTo>
                      <a:pt x="10163" y="936"/>
                    </a:lnTo>
                    <a:lnTo>
                      <a:pt x="10163" y="936"/>
                    </a:lnTo>
                    <a:lnTo>
                      <a:pt x="10163" y="945"/>
                    </a:lnTo>
                    <a:lnTo>
                      <a:pt x="10136" y="954"/>
                    </a:lnTo>
                    <a:lnTo>
                      <a:pt x="10136" y="954"/>
                    </a:lnTo>
                    <a:lnTo>
                      <a:pt x="10136" y="962"/>
                    </a:lnTo>
                    <a:lnTo>
                      <a:pt x="10136" y="962"/>
                    </a:lnTo>
                    <a:lnTo>
                      <a:pt x="10128" y="962"/>
                    </a:lnTo>
                    <a:lnTo>
                      <a:pt x="10128" y="962"/>
                    </a:lnTo>
                    <a:lnTo>
                      <a:pt x="10101" y="954"/>
                    </a:lnTo>
                    <a:lnTo>
                      <a:pt x="10066" y="936"/>
                    </a:lnTo>
                    <a:lnTo>
                      <a:pt x="10066" y="936"/>
                    </a:lnTo>
                    <a:lnTo>
                      <a:pt x="10057" y="918"/>
                    </a:lnTo>
                    <a:lnTo>
                      <a:pt x="10048" y="918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1" y="909"/>
                    </a:lnTo>
                    <a:lnTo>
                      <a:pt x="10022" y="901"/>
                    </a:lnTo>
                    <a:lnTo>
                      <a:pt x="10022" y="901"/>
                    </a:lnTo>
                    <a:lnTo>
                      <a:pt x="10013" y="892"/>
                    </a:lnTo>
                    <a:lnTo>
                      <a:pt x="10013" y="892"/>
                    </a:lnTo>
                    <a:lnTo>
                      <a:pt x="10031" y="892"/>
                    </a:lnTo>
                    <a:lnTo>
                      <a:pt x="10031" y="892"/>
                    </a:lnTo>
                    <a:lnTo>
                      <a:pt x="10048" y="901"/>
                    </a:lnTo>
                    <a:lnTo>
                      <a:pt x="10057" y="901"/>
                    </a:lnTo>
                    <a:lnTo>
                      <a:pt x="10057" y="901"/>
                    </a:lnTo>
                    <a:lnTo>
                      <a:pt x="10075" y="892"/>
                    </a:lnTo>
                    <a:lnTo>
                      <a:pt x="10084" y="883"/>
                    </a:lnTo>
                    <a:lnTo>
                      <a:pt x="10084" y="883"/>
                    </a:lnTo>
                    <a:lnTo>
                      <a:pt x="10092" y="865"/>
                    </a:lnTo>
                    <a:lnTo>
                      <a:pt x="10084" y="857"/>
                    </a:lnTo>
                    <a:lnTo>
                      <a:pt x="10075" y="857"/>
                    </a:lnTo>
                    <a:lnTo>
                      <a:pt x="10075" y="857"/>
                    </a:lnTo>
                    <a:lnTo>
                      <a:pt x="10048" y="839"/>
                    </a:lnTo>
                    <a:lnTo>
                      <a:pt x="10013" y="839"/>
                    </a:lnTo>
                    <a:lnTo>
                      <a:pt x="10013" y="839"/>
                    </a:lnTo>
                    <a:lnTo>
                      <a:pt x="9986" y="839"/>
                    </a:lnTo>
                    <a:lnTo>
                      <a:pt x="9969" y="857"/>
                    </a:lnTo>
                    <a:lnTo>
                      <a:pt x="9969" y="857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51" y="874"/>
                    </a:lnTo>
                    <a:lnTo>
                      <a:pt x="9942" y="883"/>
                    </a:lnTo>
                    <a:lnTo>
                      <a:pt x="9942" y="883"/>
                    </a:lnTo>
                    <a:lnTo>
                      <a:pt x="9907" y="892"/>
                    </a:lnTo>
                    <a:lnTo>
                      <a:pt x="9907" y="892"/>
                    </a:lnTo>
                    <a:lnTo>
                      <a:pt x="9845" y="883"/>
                    </a:lnTo>
                    <a:lnTo>
                      <a:pt x="9810" y="874"/>
                    </a:lnTo>
                    <a:lnTo>
                      <a:pt x="9810" y="874"/>
                    </a:lnTo>
                    <a:lnTo>
                      <a:pt x="9792" y="865"/>
                    </a:lnTo>
                    <a:lnTo>
                      <a:pt x="9757" y="865"/>
                    </a:lnTo>
                    <a:lnTo>
                      <a:pt x="9757" y="865"/>
                    </a:lnTo>
                    <a:lnTo>
                      <a:pt x="9686" y="874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16" y="901"/>
                    </a:lnTo>
                    <a:lnTo>
                      <a:pt x="9616" y="901"/>
                    </a:lnTo>
                    <a:lnTo>
                      <a:pt x="9616" y="883"/>
                    </a:lnTo>
                    <a:lnTo>
                      <a:pt x="9616" y="883"/>
                    </a:lnTo>
                    <a:lnTo>
                      <a:pt x="9607" y="874"/>
                    </a:lnTo>
                    <a:lnTo>
                      <a:pt x="9598" y="865"/>
                    </a:lnTo>
                    <a:lnTo>
                      <a:pt x="9598" y="865"/>
                    </a:lnTo>
                    <a:lnTo>
                      <a:pt x="9589" y="865"/>
                    </a:lnTo>
                    <a:lnTo>
                      <a:pt x="9589" y="865"/>
                    </a:lnTo>
                    <a:lnTo>
                      <a:pt x="9563" y="865"/>
                    </a:lnTo>
                    <a:lnTo>
                      <a:pt x="9563" y="865"/>
                    </a:lnTo>
                    <a:lnTo>
                      <a:pt x="9536" y="865"/>
                    </a:lnTo>
                    <a:lnTo>
                      <a:pt x="9536" y="865"/>
                    </a:lnTo>
                    <a:lnTo>
                      <a:pt x="9536" y="857"/>
                    </a:lnTo>
                    <a:lnTo>
                      <a:pt x="9536" y="857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54" y="821"/>
                    </a:lnTo>
                    <a:lnTo>
                      <a:pt x="9554" y="821"/>
                    </a:lnTo>
                    <a:lnTo>
                      <a:pt x="9536" y="795"/>
                    </a:lnTo>
                    <a:lnTo>
                      <a:pt x="9510" y="768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04" y="733"/>
                    </a:lnTo>
                    <a:lnTo>
                      <a:pt x="9351" y="724"/>
                    </a:lnTo>
                    <a:lnTo>
                      <a:pt x="9351" y="724"/>
                    </a:lnTo>
                    <a:lnTo>
                      <a:pt x="9289" y="733"/>
                    </a:lnTo>
                    <a:lnTo>
                      <a:pt x="9228" y="742"/>
                    </a:lnTo>
                    <a:lnTo>
                      <a:pt x="9228" y="742"/>
                    </a:lnTo>
                    <a:lnTo>
                      <a:pt x="9148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42"/>
                    </a:lnTo>
                    <a:lnTo>
                      <a:pt x="9095" y="733"/>
                    </a:lnTo>
                    <a:lnTo>
                      <a:pt x="9095" y="733"/>
                    </a:lnTo>
                    <a:lnTo>
                      <a:pt x="9095" y="724"/>
                    </a:lnTo>
                    <a:lnTo>
                      <a:pt x="9095" y="724"/>
                    </a:lnTo>
                    <a:lnTo>
                      <a:pt x="9078" y="715"/>
                    </a:lnTo>
                    <a:lnTo>
                      <a:pt x="9060" y="706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8998" y="698"/>
                    </a:lnTo>
                    <a:lnTo>
                      <a:pt x="8998" y="698"/>
                    </a:lnTo>
                    <a:lnTo>
                      <a:pt x="8998" y="689"/>
                    </a:lnTo>
                    <a:lnTo>
                      <a:pt x="8998" y="689"/>
                    </a:lnTo>
                    <a:lnTo>
                      <a:pt x="8963" y="680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19" y="671"/>
                    </a:lnTo>
                    <a:lnTo>
                      <a:pt x="8919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9" y="662"/>
                    </a:lnTo>
                    <a:lnTo>
                      <a:pt x="8954" y="662"/>
                    </a:lnTo>
                    <a:lnTo>
                      <a:pt x="8954" y="662"/>
                    </a:lnTo>
                    <a:lnTo>
                      <a:pt x="8972" y="662"/>
                    </a:lnTo>
                    <a:lnTo>
                      <a:pt x="8972" y="653"/>
                    </a:lnTo>
                    <a:lnTo>
                      <a:pt x="8972" y="653"/>
                    </a:lnTo>
                    <a:lnTo>
                      <a:pt x="8972" y="645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54" y="627"/>
                    </a:lnTo>
                    <a:lnTo>
                      <a:pt x="8937" y="618"/>
                    </a:lnTo>
                    <a:lnTo>
                      <a:pt x="8875" y="609"/>
                    </a:lnTo>
                    <a:lnTo>
                      <a:pt x="8795" y="601"/>
                    </a:lnTo>
                    <a:lnTo>
                      <a:pt x="8787" y="601"/>
                    </a:lnTo>
                    <a:lnTo>
                      <a:pt x="8787" y="601"/>
                    </a:lnTo>
                    <a:lnTo>
                      <a:pt x="8769" y="609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0" y="627"/>
                    </a:lnTo>
                    <a:lnTo>
                      <a:pt x="8760" y="627"/>
                    </a:lnTo>
                    <a:lnTo>
                      <a:pt x="8751" y="645"/>
                    </a:lnTo>
                    <a:lnTo>
                      <a:pt x="8742" y="662"/>
                    </a:lnTo>
                    <a:lnTo>
                      <a:pt x="8742" y="662"/>
                    </a:lnTo>
                    <a:lnTo>
                      <a:pt x="8725" y="671"/>
                    </a:lnTo>
                    <a:lnTo>
                      <a:pt x="8716" y="671"/>
                    </a:lnTo>
                    <a:lnTo>
                      <a:pt x="8716" y="671"/>
                    </a:lnTo>
                    <a:lnTo>
                      <a:pt x="8698" y="671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707" y="653"/>
                    </a:lnTo>
                    <a:lnTo>
                      <a:pt x="8716" y="653"/>
                    </a:lnTo>
                    <a:lnTo>
                      <a:pt x="8716" y="653"/>
                    </a:lnTo>
                    <a:lnTo>
                      <a:pt x="8734" y="645"/>
                    </a:lnTo>
                    <a:lnTo>
                      <a:pt x="8734" y="636"/>
                    </a:lnTo>
                    <a:lnTo>
                      <a:pt x="8734" y="636"/>
                    </a:lnTo>
                    <a:lnTo>
                      <a:pt x="8734" y="618"/>
                    </a:lnTo>
                    <a:lnTo>
                      <a:pt x="8716" y="618"/>
                    </a:lnTo>
                    <a:lnTo>
                      <a:pt x="8707" y="618"/>
                    </a:lnTo>
                    <a:lnTo>
                      <a:pt x="8707" y="618"/>
                    </a:lnTo>
                    <a:lnTo>
                      <a:pt x="8698" y="609"/>
                    </a:lnTo>
                    <a:lnTo>
                      <a:pt x="8698" y="609"/>
                    </a:lnTo>
                    <a:lnTo>
                      <a:pt x="8672" y="609"/>
                    </a:lnTo>
                    <a:lnTo>
                      <a:pt x="8672" y="609"/>
                    </a:lnTo>
                    <a:lnTo>
                      <a:pt x="8681" y="609"/>
                    </a:lnTo>
                    <a:lnTo>
                      <a:pt x="8681" y="609"/>
                    </a:lnTo>
                    <a:lnTo>
                      <a:pt x="8689" y="601"/>
                    </a:lnTo>
                    <a:lnTo>
                      <a:pt x="8698" y="592"/>
                    </a:lnTo>
                    <a:lnTo>
                      <a:pt x="8698" y="583"/>
                    </a:lnTo>
                    <a:lnTo>
                      <a:pt x="8698" y="583"/>
                    </a:lnTo>
                    <a:lnTo>
                      <a:pt x="8689" y="574"/>
                    </a:lnTo>
                    <a:lnTo>
                      <a:pt x="8681" y="565"/>
                    </a:lnTo>
                    <a:lnTo>
                      <a:pt x="8681" y="565"/>
                    </a:lnTo>
                    <a:lnTo>
                      <a:pt x="8645" y="565"/>
                    </a:lnTo>
                    <a:lnTo>
                      <a:pt x="8645" y="565"/>
                    </a:lnTo>
                    <a:lnTo>
                      <a:pt x="8548" y="556"/>
                    </a:lnTo>
                    <a:lnTo>
                      <a:pt x="8548" y="556"/>
                    </a:lnTo>
                    <a:lnTo>
                      <a:pt x="8513" y="556"/>
                    </a:lnTo>
                    <a:lnTo>
                      <a:pt x="8495" y="548"/>
                    </a:lnTo>
                    <a:lnTo>
                      <a:pt x="8487" y="548"/>
                    </a:lnTo>
                    <a:lnTo>
                      <a:pt x="8487" y="548"/>
                    </a:lnTo>
                    <a:lnTo>
                      <a:pt x="8469" y="539"/>
                    </a:lnTo>
                    <a:lnTo>
                      <a:pt x="8460" y="539"/>
                    </a:lnTo>
                    <a:lnTo>
                      <a:pt x="8451" y="539"/>
                    </a:lnTo>
                    <a:lnTo>
                      <a:pt x="8451" y="539"/>
                    </a:lnTo>
                    <a:lnTo>
                      <a:pt x="8442" y="548"/>
                    </a:lnTo>
                    <a:lnTo>
                      <a:pt x="8434" y="556"/>
                    </a:lnTo>
                    <a:lnTo>
                      <a:pt x="8434" y="556"/>
                    </a:lnTo>
                    <a:lnTo>
                      <a:pt x="8442" y="574"/>
                    </a:lnTo>
                    <a:lnTo>
                      <a:pt x="8442" y="574"/>
                    </a:lnTo>
                    <a:lnTo>
                      <a:pt x="8407" y="583"/>
                    </a:lnTo>
                    <a:lnTo>
                      <a:pt x="8407" y="583"/>
                    </a:lnTo>
                    <a:lnTo>
                      <a:pt x="8398" y="574"/>
                    </a:lnTo>
                    <a:lnTo>
                      <a:pt x="8398" y="574"/>
                    </a:lnTo>
                    <a:lnTo>
                      <a:pt x="8363" y="583"/>
                    </a:lnTo>
                    <a:lnTo>
                      <a:pt x="8337" y="601"/>
                    </a:lnTo>
                    <a:lnTo>
                      <a:pt x="8337" y="601"/>
                    </a:lnTo>
                    <a:lnTo>
                      <a:pt x="8337" y="609"/>
                    </a:lnTo>
                    <a:lnTo>
                      <a:pt x="8337" y="618"/>
                    </a:lnTo>
                    <a:lnTo>
                      <a:pt x="8337" y="618"/>
                    </a:lnTo>
                    <a:lnTo>
                      <a:pt x="8337" y="627"/>
                    </a:lnTo>
                    <a:lnTo>
                      <a:pt x="8345" y="636"/>
                    </a:lnTo>
                    <a:lnTo>
                      <a:pt x="8345" y="636"/>
                    </a:lnTo>
                    <a:lnTo>
                      <a:pt x="8363" y="636"/>
                    </a:lnTo>
                    <a:lnTo>
                      <a:pt x="8372" y="636"/>
                    </a:lnTo>
                    <a:lnTo>
                      <a:pt x="8372" y="636"/>
                    </a:lnTo>
                    <a:lnTo>
                      <a:pt x="8372" y="645"/>
                    </a:lnTo>
                    <a:lnTo>
                      <a:pt x="8372" y="645"/>
                    </a:lnTo>
                    <a:lnTo>
                      <a:pt x="8372" y="653"/>
                    </a:lnTo>
                    <a:lnTo>
                      <a:pt x="8372" y="653"/>
                    </a:lnTo>
                    <a:lnTo>
                      <a:pt x="8381" y="671"/>
                    </a:lnTo>
                    <a:lnTo>
                      <a:pt x="8381" y="680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72" y="689"/>
                    </a:lnTo>
                    <a:lnTo>
                      <a:pt x="8372" y="689"/>
                    </a:lnTo>
                    <a:lnTo>
                      <a:pt x="8354" y="689"/>
                    </a:lnTo>
                    <a:lnTo>
                      <a:pt x="8354" y="689"/>
                    </a:lnTo>
                    <a:lnTo>
                      <a:pt x="8337" y="671"/>
                    </a:lnTo>
                    <a:lnTo>
                      <a:pt x="8319" y="671"/>
                    </a:lnTo>
                    <a:lnTo>
                      <a:pt x="8319" y="671"/>
                    </a:lnTo>
                    <a:lnTo>
                      <a:pt x="8301" y="680"/>
                    </a:lnTo>
                    <a:lnTo>
                      <a:pt x="8301" y="680"/>
                    </a:lnTo>
                    <a:lnTo>
                      <a:pt x="8292" y="689"/>
                    </a:lnTo>
                    <a:lnTo>
                      <a:pt x="8284" y="698"/>
                    </a:lnTo>
                    <a:lnTo>
                      <a:pt x="8284" y="698"/>
                    </a:lnTo>
                    <a:lnTo>
                      <a:pt x="8292" y="706"/>
                    </a:lnTo>
                    <a:lnTo>
                      <a:pt x="8292" y="706"/>
                    </a:lnTo>
                    <a:lnTo>
                      <a:pt x="8275" y="715"/>
                    </a:lnTo>
                    <a:lnTo>
                      <a:pt x="8275" y="715"/>
                    </a:lnTo>
                    <a:lnTo>
                      <a:pt x="8266" y="706"/>
                    </a:lnTo>
                    <a:lnTo>
                      <a:pt x="8257" y="698"/>
                    </a:lnTo>
                    <a:lnTo>
                      <a:pt x="8257" y="698"/>
                    </a:lnTo>
                    <a:lnTo>
                      <a:pt x="8248" y="689"/>
                    </a:lnTo>
                    <a:lnTo>
                      <a:pt x="8248" y="689"/>
                    </a:lnTo>
                    <a:lnTo>
                      <a:pt x="8240" y="680"/>
                    </a:lnTo>
                    <a:lnTo>
                      <a:pt x="8231" y="680"/>
                    </a:lnTo>
                    <a:lnTo>
                      <a:pt x="8231" y="680"/>
                    </a:lnTo>
                    <a:lnTo>
                      <a:pt x="8195" y="680"/>
                    </a:lnTo>
                    <a:lnTo>
                      <a:pt x="8195" y="680"/>
                    </a:lnTo>
                    <a:lnTo>
                      <a:pt x="8142" y="671"/>
                    </a:lnTo>
                    <a:lnTo>
                      <a:pt x="8142" y="671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081" y="698"/>
                    </a:lnTo>
                    <a:lnTo>
                      <a:pt x="8081" y="698"/>
                    </a:lnTo>
                    <a:lnTo>
                      <a:pt x="8037" y="680"/>
                    </a:lnTo>
                    <a:lnTo>
                      <a:pt x="8001" y="662"/>
                    </a:lnTo>
                    <a:lnTo>
                      <a:pt x="8001" y="653"/>
                    </a:lnTo>
                    <a:lnTo>
                      <a:pt x="8001" y="653"/>
                    </a:lnTo>
                    <a:lnTo>
                      <a:pt x="7984" y="645"/>
                    </a:lnTo>
                    <a:lnTo>
                      <a:pt x="7984" y="645"/>
                    </a:lnTo>
                    <a:lnTo>
                      <a:pt x="7966" y="653"/>
                    </a:lnTo>
                    <a:lnTo>
                      <a:pt x="7957" y="662"/>
                    </a:lnTo>
                    <a:lnTo>
                      <a:pt x="7957" y="662"/>
                    </a:lnTo>
                    <a:lnTo>
                      <a:pt x="7948" y="671"/>
                    </a:lnTo>
                    <a:lnTo>
                      <a:pt x="7940" y="698"/>
                    </a:lnTo>
                    <a:lnTo>
                      <a:pt x="7940" y="698"/>
                    </a:lnTo>
                    <a:lnTo>
                      <a:pt x="7940" y="715"/>
                    </a:lnTo>
                    <a:lnTo>
                      <a:pt x="7940" y="715"/>
                    </a:lnTo>
                    <a:lnTo>
                      <a:pt x="7922" y="715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04" y="742"/>
                    </a:lnTo>
                    <a:lnTo>
                      <a:pt x="7904" y="742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87" y="759"/>
                    </a:lnTo>
                    <a:lnTo>
                      <a:pt x="7887" y="759"/>
                    </a:lnTo>
                    <a:lnTo>
                      <a:pt x="7878" y="751"/>
                    </a:lnTo>
                    <a:lnTo>
                      <a:pt x="7869" y="751"/>
                    </a:lnTo>
                    <a:lnTo>
                      <a:pt x="7860" y="751"/>
                    </a:lnTo>
                    <a:lnTo>
                      <a:pt x="7860" y="751"/>
                    </a:lnTo>
                    <a:lnTo>
                      <a:pt x="7842" y="742"/>
                    </a:lnTo>
                    <a:lnTo>
                      <a:pt x="7816" y="715"/>
                    </a:lnTo>
                    <a:lnTo>
                      <a:pt x="7781" y="680"/>
                    </a:lnTo>
                    <a:lnTo>
                      <a:pt x="7781" y="680"/>
                    </a:lnTo>
                    <a:lnTo>
                      <a:pt x="7772" y="653"/>
                    </a:lnTo>
                    <a:lnTo>
                      <a:pt x="7754" y="636"/>
                    </a:lnTo>
                    <a:lnTo>
                      <a:pt x="7754" y="636"/>
                    </a:lnTo>
                    <a:lnTo>
                      <a:pt x="7772" y="645"/>
                    </a:lnTo>
                    <a:lnTo>
                      <a:pt x="7790" y="636"/>
                    </a:lnTo>
                    <a:lnTo>
                      <a:pt x="7790" y="636"/>
                    </a:lnTo>
                    <a:lnTo>
                      <a:pt x="7798" y="627"/>
                    </a:lnTo>
                    <a:lnTo>
                      <a:pt x="7807" y="618"/>
                    </a:lnTo>
                    <a:lnTo>
                      <a:pt x="7807" y="609"/>
                    </a:lnTo>
                    <a:lnTo>
                      <a:pt x="7807" y="609"/>
                    </a:lnTo>
                    <a:lnTo>
                      <a:pt x="7798" y="592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81" y="583"/>
                    </a:lnTo>
                    <a:lnTo>
                      <a:pt x="7781" y="583"/>
                    </a:lnTo>
                    <a:lnTo>
                      <a:pt x="7781" y="565"/>
                    </a:lnTo>
                    <a:lnTo>
                      <a:pt x="7781" y="565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81" y="530"/>
                    </a:lnTo>
                    <a:lnTo>
                      <a:pt x="7781" y="512"/>
                    </a:lnTo>
                    <a:lnTo>
                      <a:pt x="7781" y="512"/>
                    </a:lnTo>
                    <a:lnTo>
                      <a:pt x="7772" y="512"/>
                    </a:lnTo>
                    <a:lnTo>
                      <a:pt x="7763" y="503"/>
                    </a:lnTo>
                    <a:lnTo>
                      <a:pt x="7754" y="503"/>
                    </a:lnTo>
                    <a:lnTo>
                      <a:pt x="7754" y="503"/>
                    </a:lnTo>
                    <a:lnTo>
                      <a:pt x="7737" y="495"/>
                    </a:lnTo>
                    <a:lnTo>
                      <a:pt x="7719" y="486"/>
                    </a:lnTo>
                    <a:lnTo>
                      <a:pt x="7719" y="486"/>
                    </a:lnTo>
                    <a:lnTo>
                      <a:pt x="7719" y="477"/>
                    </a:lnTo>
                    <a:lnTo>
                      <a:pt x="7710" y="477"/>
                    </a:lnTo>
                    <a:lnTo>
                      <a:pt x="7710" y="477"/>
                    </a:lnTo>
                    <a:lnTo>
                      <a:pt x="7701" y="477"/>
                    </a:lnTo>
                    <a:lnTo>
                      <a:pt x="7701" y="477"/>
                    </a:lnTo>
                    <a:lnTo>
                      <a:pt x="7675" y="468"/>
                    </a:lnTo>
                    <a:lnTo>
                      <a:pt x="7675" y="468"/>
                    </a:lnTo>
                    <a:lnTo>
                      <a:pt x="7657" y="468"/>
                    </a:lnTo>
                    <a:lnTo>
                      <a:pt x="7640" y="477"/>
                    </a:lnTo>
                    <a:lnTo>
                      <a:pt x="7640" y="477"/>
                    </a:lnTo>
                    <a:lnTo>
                      <a:pt x="7640" y="486"/>
                    </a:lnTo>
                    <a:lnTo>
                      <a:pt x="7640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22" y="477"/>
                    </a:lnTo>
                    <a:lnTo>
                      <a:pt x="7613" y="468"/>
                    </a:lnTo>
                    <a:lnTo>
                      <a:pt x="7595" y="468"/>
                    </a:lnTo>
                    <a:lnTo>
                      <a:pt x="7595" y="468"/>
                    </a:lnTo>
                    <a:lnTo>
                      <a:pt x="7578" y="468"/>
                    </a:lnTo>
                    <a:lnTo>
                      <a:pt x="7578" y="468"/>
                    </a:lnTo>
                    <a:lnTo>
                      <a:pt x="7551" y="459"/>
                    </a:lnTo>
                    <a:lnTo>
                      <a:pt x="7551" y="459"/>
                    </a:lnTo>
                    <a:lnTo>
                      <a:pt x="7534" y="450"/>
                    </a:lnTo>
                    <a:lnTo>
                      <a:pt x="7525" y="442"/>
                    </a:lnTo>
                    <a:lnTo>
                      <a:pt x="7525" y="442"/>
                    </a:lnTo>
                    <a:lnTo>
                      <a:pt x="7516" y="433"/>
                    </a:lnTo>
                    <a:lnTo>
                      <a:pt x="7516" y="433"/>
                    </a:lnTo>
                    <a:lnTo>
                      <a:pt x="7507" y="424"/>
                    </a:lnTo>
                    <a:lnTo>
                      <a:pt x="7507" y="424"/>
                    </a:lnTo>
                    <a:lnTo>
                      <a:pt x="7490" y="433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50"/>
                    </a:lnTo>
                    <a:lnTo>
                      <a:pt x="7481" y="450"/>
                    </a:lnTo>
                    <a:lnTo>
                      <a:pt x="7481" y="450"/>
                    </a:lnTo>
                    <a:lnTo>
                      <a:pt x="7454" y="450"/>
                    </a:lnTo>
                    <a:lnTo>
                      <a:pt x="7454" y="450"/>
                    </a:lnTo>
                    <a:lnTo>
                      <a:pt x="7445" y="459"/>
                    </a:lnTo>
                    <a:lnTo>
                      <a:pt x="7445" y="459"/>
                    </a:lnTo>
                    <a:lnTo>
                      <a:pt x="7437" y="468"/>
                    </a:lnTo>
                    <a:lnTo>
                      <a:pt x="7437" y="468"/>
                    </a:lnTo>
                    <a:lnTo>
                      <a:pt x="7437" y="477"/>
                    </a:lnTo>
                    <a:lnTo>
                      <a:pt x="7445" y="495"/>
                    </a:lnTo>
                    <a:lnTo>
                      <a:pt x="7445" y="495"/>
                    </a:lnTo>
                    <a:lnTo>
                      <a:pt x="7445" y="512"/>
                    </a:lnTo>
                    <a:lnTo>
                      <a:pt x="7445" y="512"/>
                    </a:lnTo>
                    <a:lnTo>
                      <a:pt x="7445" y="521"/>
                    </a:lnTo>
                    <a:lnTo>
                      <a:pt x="7445" y="530"/>
                    </a:lnTo>
                    <a:lnTo>
                      <a:pt x="7445" y="530"/>
                    </a:lnTo>
                    <a:lnTo>
                      <a:pt x="7437" y="530"/>
                    </a:lnTo>
                    <a:lnTo>
                      <a:pt x="7437" y="530"/>
                    </a:lnTo>
                    <a:lnTo>
                      <a:pt x="7428" y="530"/>
                    </a:lnTo>
                    <a:lnTo>
                      <a:pt x="7428" y="530"/>
                    </a:lnTo>
                    <a:lnTo>
                      <a:pt x="7419" y="521"/>
                    </a:lnTo>
                    <a:lnTo>
                      <a:pt x="7419" y="521"/>
                    </a:lnTo>
                    <a:lnTo>
                      <a:pt x="7392" y="521"/>
                    </a:lnTo>
                    <a:lnTo>
                      <a:pt x="7392" y="521"/>
                    </a:lnTo>
                    <a:lnTo>
                      <a:pt x="7384" y="530"/>
                    </a:lnTo>
                    <a:lnTo>
                      <a:pt x="7384" y="530"/>
                    </a:lnTo>
                    <a:lnTo>
                      <a:pt x="7366" y="530"/>
                    </a:lnTo>
                    <a:lnTo>
                      <a:pt x="7366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295" y="521"/>
                    </a:lnTo>
                    <a:lnTo>
                      <a:pt x="7295" y="521"/>
                    </a:lnTo>
                    <a:lnTo>
                      <a:pt x="7278" y="521"/>
                    </a:lnTo>
                    <a:lnTo>
                      <a:pt x="7278" y="521"/>
                    </a:lnTo>
                    <a:lnTo>
                      <a:pt x="7269" y="512"/>
                    </a:lnTo>
                    <a:lnTo>
                      <a:pt x="7251" y="503"/>
                    </a:lnTo>
                    <a:lnTo>
                      <a:pt x="7251" y="503"/>
                    </a:lnTo>
                    <a:lnTo>
                      <a:pt x="7242" y="512"/>
                    </a:lnTo>
                    <a:lnTo>
                      <a:pt x="7234" y="521"/>
                    </a:lnTo>
                    <a:lnTo>
                      <a:pt x="7234" y="521"/>
                    </a:lnTo>
                    <a:lnTo>
                      <a:pt x="7225" y="521"/>
                    </a:lnTo>
                    <a:lnTo>
                      <a:pt x="7225" y="521"/>
                    </a:lnTo>
                    <a:lnTo>
                      <a:pt x="7190" y="512"/>
                    </a:lnTo>
                    <a:lnTo>
                      <a:pt x="7172" y="503"/>
                    </a:lnTo>
                    <a:lnTo>
                      <a:pt x="7172" y="503"/>
                    </a:lnTo>
                    <a:lnTo>
                      <a:pt x="7181" y="503"/>
                    </a:lnTo>
                    <a:lnTo>
                      <a:pt x="7181" y="503"/>
                    </a:lnTo>
                    <a:lnTo>
                      <a:pt x="7190" y="495"/>
                    </a:lnTo>
                    <a:lnTo>
                      <a:pt x="7190" y="477"/>
                    </a:lnTo>
                    <a:lnTo>
                      <a:pt x="7190" y="477"/>
                    </a:lnTo>
                    <a:lnTo>
                      <a:pt x="7181" y="468"/>
                    </a:lnTo>
                    <a:lnTo>
                      <a:pt x="7172" y="468"/>
                    </a:lnTo>
                    <a:lnTo>
                      <a:pt x="7137" y="468"/>
                    </a:lnTo>
                    <a:lnTo>
                      <a:pt x="7137" y="468"/>
                    </a:lnTo>
                    <a:lnTo>
                      <a:pt x="7101" y="459"/>
                    </a:lnTo>
                    <a:lnTo>
                      <a:pt x="7092" y="459"/>
                    </a:lnTo>
                    <a:lnTo>
                      <a:pt x="7092" y="459"/>
                    </a:lnTo>
                    <a:lnTo>
                      <a:pt x="7066" y="450"/>
                    </a:lnTo>
                    <a:lnTo>
                      <a:pt x="7031" y="450"/>
                    </a:lnTo>
                    <a:lnTo>
                      <a:pt x="7013" y="450"/>
                    </a:lnTo>
                    <a:lnTo>
                      <a:pt x="7013" y="450"/>
                    </a:lnTo>
                    <a:lnTo>
                      <a:pt x="6969" y="459"/>
                    </a:lnTo>
                    <a:lnTo>
                      <a:pt x="6969" y="459"/>
                    </a:lnTo>
                    <a:lnTo>
                      <a:pt x="6890" y="468"/>
                    </a:lnTo>
                    <a:lnTo>
                      <a:pt x="6890" y="468"/>
                    </a:lnTo>
                    <a:lnTo>
                      <a:pt x="6881" y="477"/>
                    </a:lnTo>
                    <a:lnTo>
                      <a:pt x="6881" y="477"/>
                    </a:lnTo>
                    <a:lnTo>
                      <a:pt x="6890" y="450"/>
                    </a:lnTo>
                    <a:lnTo>
                      <a:pt x="6890" y="450"/>
                    </a:lnTo>
                    <a:lnTo>
                      <a:pt x="6881" y="442"/>
                    </a:lnTo>
                    <a:lnTo>
                      <a:pt x="6872" y="433"/>
                    </a:lnTo>
                    <a:lnTo>
                      <a:pt x="6872" y="433"/>
                    </a:lnTo>
                    <a:lnTo>
                      <a:pt x="6863" y="424"/>
                    </a:lnTo>
                    <a:lnTo>
                      <a:pt x="6854" y="433"/>
                    </a:lnTo>
                    <a:lnTo>
                      <a:pt x="6854" y="433"/>
                    </a:lnTo>
                    <a:lnTo>
                      <a:pt x="6845" y="442"/>
                    </a:lnTo>
                    <a:lnTo>
                      <a:pt x="6845" y="442"/>
                    </a:lnTo>
                    <a:lnTo>
                      <a:pt x="6837" y="442"/>
                    </a:lnTo>
                    <a:lnTo>
                      <a:pt x="6837" y="442"/>
                    </a:lnTo>
                    <a:lnTo>
                      <a:pt x="6828" y="450"/>
                    </a:lnTo>
                    <a:lnTo>
                      <a:pt x="6810" y="450"/>
                    </a:lnTo>
                    <a:lnTo>
                      <a:pt x="6810" y="450"/>
                    </a:lnTo>
                    <a:lnTo>
                      <a:pt x="6801" y="450"/>
                    </a:lnTo>
                    <a:lnTo>
                      <a:pt x="6793" y="442"/>
                    </a:lnTo>
                    <a:lnTo>
                      <a:pt x="6793" y="442"/>
                    </a:lnTo>
                    <a:lnTo>
                      <a:pt x="6766" y="424"/>
                    </a:lnTo>
                    <a:lnTo>
                      <a:pt x="6722" y="415"/>
                    </a:lnTo>
                    <a:lnTo>
                      <a:pt x="6713" y="415"/>
                    </a:lnTo>
                    <a:lnTo>
                      <a:pt x="6713" y="415"/>
                    </a:lnTo>
                    <a:lnTo>
                      <a:pt x="6678" y="424"/>
                    </a:lnTo>
                    <a:lnTo>
                      <a:pt x="6660" y="433"/>
                    </a:lnTo>
                    <a:lnTo>
                      <a:pt x="6660" y="433"/>
                    </a:lnTo>
                    <a:lnTo>
                      <a:pt x="6651" y="450"/>
                    </a:lnTo>
                    <a:lnTo>
                      <a:pt x="6651" y="450"/>
                    </a:lnTo>
                    <a:lnTo>
                      <a:pt x="6660" y="459"/>
                    </a:lnTo>
                    <a:lnTo>
                      <a:pt x="6660" y="459"/>
                    </a:lnTo>
                    <a:lnTo>
                      <a:pt x="6669" y="468"/>
                    </a:lnTo>
                    <a:lnTo>
                      <a:pt x="6669" y="468"/>
                    </a:lnTo>
                    <a:lnTo>
                      <a:pt x="6660" y="468"/>
                    </a:lnTo>
                    <a:lnTo>
                      <a:pt x="6634" y="468"/>
                    </a:lnTo>
                    <a:lnTo>
                      <a:pt x="6634" y="468"/>
                    </a:lnTo>
                    <a:lnTo>
                      <a:pt x="6625" y="477"/>
                    </a:lnTo>
                    <a:lnTo>
                      <a:pt x="6616" y="486"/>
                    </a:lnTo>
                    <a:lnTo>
                      <a:pt x="6616" y="486"/>
                    </a:lnTo>
                    <a:lnTo>
                      <a:pt x="6590" y="495"/>
                    </a:lnTo>
                    <a:lnTo>
                      <a:pt x="6537" y="503"/>
                    </a:lnTo>
                    <a:lnTo>
                      <a:pt x="6528" y="512"/>
                    </a:lnTo>
                    <a:lnTo>
                      <a:pt x="6519" y="512"/>
                    </a:lnTo>
                    <a:lnTo>
                      <a:pt x="6519" y="512"/>
                    </a:lnTo>
                    <a:lnTo>
                      <a:pt x="6484" y="512"/>
                    </a:lnTo>
                    <a:lnTo>
                      <a:pt x="6448" y="530"/>
                    </a:lnTo>
                    <a:lnTo>
                      <a:pt x="6448" y="530"/>
                    </a:lnTo>
                    <a:lnTo>
                      <a:pt x="6466" y="512"/>
                    </a:lnTo>
                    <a:lnTo>
                      <a:pt x="6466" y="512"/>
                    </a:lnTo>
                    <a:lnTo>
                      <a:pt x="6484" y="495"/>
                    </a:lnTo>
                    <a:lnTo>
                      <a:pt x="6484" y="495"/>
                    </a:lnTo>
                    <a:lnTo>
                      <a:pt x="6493" y="495"/>
                    </a:lnTo>
                    <a:lnTo>
                      <a:pt x="6493" y="495"/>
                    </a:lnTo>
                    <a:lnTo>
                      <a:pt x="6510" y="495"/>
                    </a:lnTo>
                    <a:lnTo>
                      <a:pt x="6510" y="495"/>
                    </a:lnTo>
                    <a:lnTo>
                      <a:pt x="6528" y="486"/>
                    </a:lnTo>
                    <a:lnTo>
                      <a:pt x="6528" y="486"/>
                    </a:lnTo>
                    <a:lnTo>
                      <a:pt x="6528" y="477"/>
                    </a:lnTo>
                    <a:lnTo>
                      <a:pt x="6554" y="468"/>
                    </a:lnTo>
                    <a:lnTo>
                      <a:pt x="6572" y="468"/>
                    </a:lnTo>
                    <a:lnTo>
                      <a:pt x="6572" y="468"/>
                    </a:lnTo>
                    <a:lnTo>
                      <a:pt x="6581" y="468"/>
                    </a:lnTo>
                    <a:lnTo>
                      <a:pt x="6581" y="468"/>
                    </a:lnTo>
                    <a:lnTo>
                      <a:pt x="6607" y="459"/>
                    </a:lnTo>
                    <a:lnTo>
                      <a:pt x="6607" y="459"/>
                    </a:lnTo>
                    <a:lnTo>
                      <a:pt x="6607" y="450"/>
                    </a:lnTo>
                    <a:lnTo>
                      <a:pt x="6607" y="450"/>
                    </a:lnTo>
                    <a:lnTo>
                      <a:pt x="6616" y="442"/>
                    </a:lnTo>
                    <a:lnTo>
                      <a:pt x="6616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69" y="415"/>
                    </a:lnTo>
                    <a:lnTo>
                      <a:pt x="6687" y="397"/>
                    </a:lnTo>
                    <a:lnTo>
                      <a:pt x="6687" y="397"/>
                    </a:lnTo>
                    <a:lnTo>
                      <a:pt x="6731" y="380"/>
                    </a:lnTo>
                    <a:lnTo>
                      <a:pt x="6775" y="362"/>
                    </a:lnTo>
                    <a:lnTo>
                      <a:pt x="6775" y="362"/>
                    </a:lnTo>
                    <a:lnTo>
                      <a:pt x="6793" y="362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36"/>
                    </a:lnTo>
                    <a:lnTo>
                      <a:pt x="6801" y="336"/>
                    </a:lnTo>
                    <a:lnTo>
                      <a:pt x="6819" y="336"/>
                    </a:lnTo>
                    <a:lnTo>
                      <a:pt x="6881" y="309"/>
                    </a:lnTo>
                    <a:lnTo>
                      <a:pt x="6881" y="309"/>
                    </a:lnTo>
                    <a:lnTo>
                      <a:pt x="6890" y="300"/>
                    </a:lnTo>
                    <a:lnTo>
                      <a:pt x="6898" y="292"/>
                    </a:lnTo>
                    <a:lnTo>
                      <a:pt x="6898" y="292"/>
                    </a:lnTo>
                    <a:lnTo>
                      <a:pt x="6898" y="283"/>
                    </a:lnTo>
                    <a:lnTo>
                      <a:pt x="6898" y="283"/>
                    </a:lnTo>
                    <a:lnTo>
                      <a:pt x="6907" y="274"/>
                    </a:lnTo>
                    <a:lnTo>
                      <a:pt x="6907" y="265"/>
                    </a:lnTo>
                    <a:lnTo>
                      <a:pt x="6907" y="265"/>
                    </a:lnTo>
                    <a:lnTo>
                      <a:pt x="6890" y="256"/>
                    </a:lnTo>
                    <a:lnTo>
                      <a:pt x="6890" y="256"/>
                    </a:lnTo>
                    <a:lnTo>
                      <a:pt x="6907" y="247"/>
                    </a:lnTo>
                    <a:lnTo>
                      <a:pt x="6907" y="247"/>
                    </a:lnTo>
                    <a:lnTo>
                      <a:pt x="6916" y="239"/>
                    </a:lnTo>
                    <a:lnTo>
                      <a:pt x="6916" y="239"/>
                    </a:lnTo>
                    <a:lnTo>
                      <a:pt x="6907" y="221"/>
                    </a:lnTo>
                    <a:lnTo>
                      <a:pt x="6907" y="212"/>
                    </a:lnTo>
                    <a:lnTo>
                      <a:pt x="6907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03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81" y="177"/>
                    </a:lnTo>
                    <a:lnTo>
                      <a:pt x="6881" y="177"/>
                    </a:lnTo>
                    <a:lnTo>
                      <a:pt x="6863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45" y="150"/>
                    </a:lnTo>
                    <a:lnTo>
                      <a:pt x="6845" y="141"/>
                    </a:lnTo>
                    <a:lnTo>
                      <a:pt x="6837" y="133"/>
                    </a:lnTo>
                    <a:lnTo>
                      <a:pt x="6837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19" y="124"/>
                    </a:lnTo>
                    <a:lnTo>
                      <a:pt x="6810" y="133"/>
                    </a:lnTo>
                    <a:lnTo>
                      <a:pt x="6810" y="133"/>
                    </a:lnTo>
                    <a:lnTo>
                      <a:pt x="6801" y="133"/>
                    </a:lnTo>
                    <a:lnTo>
                      <a:pt x="6801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48" y="115"/>
                    </a:lnTo>
                    <a:lnTo>
                      <a:pt x="6704" y="115"/>
                    </a:lnTo>
                    <a:lnTo>
                      <a:pt x="6704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78" y="106"/>
                    </a:lnTo>
                    <a:lnTo>
                      <a:pt x="6678" y="106"/>
                    </a:lnTo>
                    <a:lnTo>
                      <a:pt x="6669" y="106"/>
                    </a:lnTo>
                    <a:lnTo>
                      <a:pt x="6660" y="115"/>
                    </a:lnTo>
                    <a:lnTo>
                      <a:pt x="6660" y="115"/>
                    </a:lnTo>
                    <a:lnTo>
                      <a:pt x="6651" y="115"/>
                    </a:lnTo>
                    <a:lnTo>
                      <a:pt x="6634" y="115"/>
                    </a:lnTo>
                    <a:lnTo>
                      <a:pt x="6634" y="115"/>
                    </a:lnTo>
                    <a:lnTo>
                      <a:pt x="6616" y="115"/>
                    </a:lnTo>
                    <a:lnTo>
                      <a:pt x="6616" y="115"/>
                    </a:lnTo>
                    <a:lnTo>
                      <a:pt x="6598" y="115"/>
                    </a:lnTo>
                    <a:lnTo>
                      <a:pt x="6598" y="115"/>
                    </a:lnTo>
                    <a:lnTo>
                      <a:pt x="6581" y="115"/>
                    </a:lnTo>
                    <a:lnTo>
                      <a:pt x="6572" y="115"/>
                    </a:lnTo>
                    <a:lnTo>
                      <a:pt x="6572" y="115"/>
                    </a:lnTo>
                    <a:lnTo>
                      <a:pt x="6563" y="124"/>
                    </a:lnTo>
                    <a:lnTo>
                      <a:pt x="6554" y="133"/>
                    </a:lnTo>
                    <a:lnTo>
                      <a:pt x="6554" y="133"/>
                    </a:lnTo>
                    <a:lnTo>
                      <a:pt x="6554" y="141"/>
                    </a:lnTo>
                    <a:lnTo>
                      <a:pt x="6528" y="141"/>
                    </a:lnTo>
                    <a:lnTo>
                      <a:pt x="6528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10" y="124"/>
                    </a:lnTo>
                    <a:lnTo>
                      <a:pt x="6510" y="124"/>
                    </a:lnTo>
                    <a:lnTo>
                      <a:pt x="6528" y="115"/>
                    </a:lnTo>
                    <a:lnTo>
                      <a:pt x="6528" y="115"/>
                    </a:lnTo>
                    <a:lnTo>
                      <a:pt x="6528" y="106"/>
                    </a:lnTo>
                    <a:lnTo>
                      <a:pt x="6528" y="97"/>
                    </a:lnTo>
                    <a:lnTo>
                      <a:pt x="6528" y="97"/>
                    </a:lnTo>
                    <a:lnTo>
                      <a:pt x="6519" y="89"/>
                    </a:lnTo>
                    <a:lnTo>
                      <a:pt x="6510" y="80"/>
                    </a:lnTo>
                    <a:lnTo>
                      <a:pt x="6466" y="80"/>
                    </a:lnTo>
                    <a:lnTo>
                      <a:pt x="6466" y="80"/>
                    </a:lnTo>
                    <a:lnTo>
                      <a:pt x="6440" y="80"/>
                    </a:lnTo>
                    <a:lnTo>
                      <a:pt x="6440" y="80"/>
                    </a:lnTo>
                    <a:lnTo>
                      <a:pt x="6431" y="80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8" y="53"/>
                    </a:lnTo>
                    <a:lnTo>
                      <a:pt x="6457" y="53"/>
                    </a:lnTo>
                    <a:lnTo>
                      <a:pt x="6457" y="53"/>
                    </a:lnTo>
                    <a:lnTo>
                      <a:pt x="6457" y="36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40" y="18"/>
                    </a:lnTo>
                    <a:lnTo>
                      <a:pt x="6422" y="18"/>
                    </a:lnTo>
                    <a:lnTo>
                      <a:pt x="6422" y="18"/>
                    </a:lnTo>
                    <a:lnTo>
                      <a:pt x="6404" y="9"/>
                    </a:lnTo>
                    <a:lnTo>
                      <a:pt x="6404" y="9"/>
                    </a:lnTo>
                    <a:lnTo>
                      <a:pt x="6395" y="9"/>
                    </a:lnTo>
                    <a:lnTo>
                      <a:pt x="6387" y="9"/>
                    </a:lnTo>
                    <a:lnTo>
                      <a:pt x="6378" y="9"/>
                    </a:lnTo>
                    <a:lnTo>
                      <a:pt x="6378" y="9"/>
                    </a:lnTo>
                    <a:lnTo>
                      <a:pt x="6343" y="0"/>
                    </a:lnTo>
                    <a:lnTo>
                      <a:pt x="6343" y="0"/>
                    </a:lnTo>
                    <a:lnTo>
                      <a:pt x="6325" y="0"/>
                    </a:lnTo>
                    <a:lnTo>
                      <a:pt x="6307" y="0"/>
                    </a:lnTo>
                    <a:lnTo>
                      <a:pt x="6307" y="9"/>
                    </a:lnTo>
                    <a:lnTo>
                      <a:pt x="6307" y="9"/>
                    </a:lnTo>
                    <a:lnTo>
                      <a:pt x="6281" y="9"/>
                    </a:lnTo>
                    <a:lnTo>
                      <a:pt x="6281" y="9"/>
                    </a:lnTo>
                    <a:lnTo>
                      <a:pt x="6263" y="18"/>
                    </a:lnTo>
                    <a:lnTo>
                      <a:pt x="6263" y="18"/>
                    </a:lnTo>
                    <a:lnTo>
                      <a:pt x="6237" y="27"/>
                    </a:lnTo>
                    <a:lnTo>
                      <a:pt x="6219" y="44"/>
                    </a:lnTo>
                    <a:lnTo>
                      <a:pt x="6219" y="44"/>
                    </a:lnTo>
                    <a:lnTo>
                      <a:pt x="6210" y="53"/>
                    </a:lnTo>
                    <a:lnTo>
                      <a:pt x="6210" y="53"/>
                    </a:lnTo>
                    <a:lnTo>
                      <a:pt x="6201" y="62"/>
                    </a:lnTo>
                    <a:lnTo>
                      <a:pt x="6201" y="62"/>
                    </a:lnTo>
                    <a:lnTo>
                      <a:pt x="6175" y="80"/>
                    </a:lnTo>
                    <a:lnTo>
                      <a:pt x="6157" y="97"/>
                    </a:lnTo>
                    <a:lnTo>
                      <a:pt x="6157" y="97"/>
                    </a:lnTo>
                    <a:lnTo>
                      <a:pt x="6157" y="115"/>
                    </a:lnTo>
                    <a:lnTo>
                      <a:pt x="6157" y="115"/>
                    </a:lnTo>
                    <a:lnTo>
                      <a:pt x="6166" y="124"/>
                    </a:lnTo>
                    <a:lnTo>
                      <a:pt x="6166" y="124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41"/>
                    </a:lnTo>
                    <a:lnTo>
                      <a:pt x="6166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13" y="133"/>
                    </a:lnTo>
                    <a:lnTo>
                      <a:pt x="6113" y="133"/>
                    </a:lnTo>
                    <a:lnTo>
                      <a:pt x="6078" y="141"/>
                    </a:lnTo>
                    <a:lnTo>
                      <a:pt x="6078" y="141"/>
                    </a:lnTo>
                    <a:lnTo>
                      <a:pt x="6069" y="141"/>
                    </a:lnTo>
                    <a:lnTo>
                      <a:pt x="6069" y="141"/>
                    </a:lnTo>
                    <a:lnTo>
                      <a:pt x="6060" y="150"/>
                    </a:lnTo>
                    <a:lnTo>
                      <a:pt x="6051" y="159"/>
                    </a:lnTo>
                    <a:lnTo>
                      <a:pt x="6051" y="159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34" y="168"/>
                    </a:lnTo>
                    <a:lnTo>
                      <a:pt x="6034" y="168"/>
                    </a:lnTo>
                    <a:lnTo>
                      <a:pt x="6007" y="168"/>
                    </a:lnTo>
                    <a:lnTo>
                      <a:pt x="5998" y="186"/>
                    </a:lnTo>
                    <a:lnTo>
                      <a:pt x="5998" y="186"/>
                    </a:lnTo>
                    <a:lnTo>
                      <a:pt x="5981" y="186"/>
                    </a:lnTo>
                    <a:lnTo>
                      <a:pt x="5954" y="186"/>
                    </a:lnTo>
                    <a:lnTo>
                      <a:pt x="5954" y="186"/>
                    </a:lnTo>
                    <a:lnTo>
                      <a:pt x="5945" y="194"/>
                    </a:lnTo>
                    <a:lnTo>
                      <a:pt x="5945" y="194"/>
                    </a:lnTo>
                    <a:lnTo>
                      <a:pt x="5945" y="177"/>
                    </a:lnTo>
                    <a:lnTo>
                      <a:pt x="5945" y="177"/>
                    </a:lnTo>
                    <a:lnTo>
                      <a:pt x="5945" y="159"/>
                    </a:lnTo>
                    <a:lnTo>
                      <a:pt x="5928" y="159"/>
                    </a:lnTo>
                    <a:lnTo>
                      <a:pt x="5928" y="159"/>
                    </a:lnTo>
                    <a:lnTo>
                      <a:pt x="5901" y="159"/>
                    </a:lnTo>
                    <a:lnTo>
                      <a:pt x="5893" y="168"/>
                    </a:lnTo>
                    <a:lnTo>
                      <a:pt x="5893" y="168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75" y="177"/>
                    </a:lnTo>
                    <a:lnTo>
                      <a:pt x="5875" y="177"/>
                    </a:lnTo>
                    <a:lnTo>
                      <a:pt x="5866" y="168"/>
                    </a:lnTo>
                    <a:lnTo>
                      <a:pt x="5866" y="168"/>
                    </a:lnTo>
                    <a:lnTo>
                      <a:pt x="5857" y="168"/>
                    </a:lnTo>
                    <a:lnTo>
                      <a:pt x="5848" y="168"/>
                    </a:lnTo>
                    <a:lnTo>
                      <a:pt x="5848" y="168"/>
                    </a:lnTo>
                    <a:lnTo>
                      <a:pt x="5840" y="177"/>
                    </a:lnTo>
                    <a:lnTo>
                      <a:pt x="5840" y="177"/>
                    </a:lnTo>
                    <a:lnTo>
                      <a:pt x="5813" y="186"/>
                    </a:lnTo>
                    <a:lnTo>
                      <a:pt x="5813" y="186"/>
                    </a:lnTo>
                    <a:lnTo>
                      <a:pt x="5804" y="186"/>
                    </a:lnTo>
                    <a:lnTo>
                      <a:pt x="5796" y="186"/>
                    </a:lnTo>
                    <a:lnTo>
                      <a:pt x="5796" y="186"/>
                    </a:lnTo>
                    <a:lnTo>
                      <a:pt x="5787" y="186"/>
                    </a:lnTo>
                    <a:lnTo>
                      <a:pt x="5778" y="186"/>
                    </a:lnTo>
                    <a:lnTo>
                      <a:pt x="5778" y="186"/>
                    </a:lnTo>
                    <a:lnTo>
                      <a:pt x="5769" y="186"/>
                    </a:lnTo>
                    <a:lnTo>
                      <a:pt x="5769" y="194"/>
                    </a:lnTo>
                    <a:lnTo>
                      <a:pt x="5769" y="194"/>
                    </a:lnTo>
                    <a:lnTo>
                      <a:pt x="5760" y="203"/>
                    </a:lnTo>
                    <a:lnTo>
                      <a:pt x="5769" y="212"/>
                    </a:lnTo>
                    <a:lnTo>
                      <a:pt x="5769" y="221"/>
                    </a:lnTo>
                    <a:lnTo>
                      <a:pt x="5760" y="221"/>
                    </a:lnTo>
                    <a:lnTo>
                      <a:pt x="5760" y="221"/>
                    </a:lnTo>
                    <a:lnTo>
                      <a:pt x="5734" y="221"/>
                    </a:lnTo>
                    <a:lnTo>
                      <a:pt x="5734" y="221"/>
                    </a:lnTo>
                    <a:lnTo>
                      <a:pt x="5707" y="221"/>
                    </a:lnTo>
                    <a:lnTo>
                      <a:pt x="5698" y="230"/>
                    </a:lnTo>
                    <a:lnTo>
                      <a:pt x="5698" y="230"/>
                    </a:lnTo>
                    <a:lnTo>
                      <a:pt x="5690" y="239"/>
                    </a:lnTo>
                    <a:lnTo>
                      <a:pt x="5646" y="239"/>
                    </a:lnTo>
                    <a:lnTo>
                      <a:pt x="5628" y="239"/>
                    </a:lnTo>
                    <a:lnTo>
                      <a:pt x="5628" y="239"/>
                    </a:lnTo>
                    <a:lnTo>
                      <a:pt x="5610" y="239"/>
                    </a:lnTo>
                    <a:lnTo>
                      <a:pt x="5601" y="247"/>
                    </a:lnTo>
                    <a:lnTo>
                      <a:pt x="5601" y="247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66" y="265"/>
                    </a:lnTo>
                    <a:lnTo>
                      <a:pt x="5557" y="265"/>
                    </a:lnTo>
                    <a:lnTo>
                      <a:pt x="5557" y="265"/>
                    </a:lnTo>
                    <a:lnTo>
                      <a:pt x="5540" y="274"/>
                    </a:lnTo>
                    <a:lnTo>
                      <a:pt x="5522" y="283"/>
                    </a:lnTo>
                    <a:lnTo>
                      <a:pt x="5522" y="283"/>
                    </a:lnTo>
                    <a:lnTo>
                      <a:pt x="5513" y="292"/>
                    </a:lnTo>
                    <a:lnTo>
                      <a:pt x="5504" y="300"/>
                    </a:lnTo>
                    <a:lnTo>
                      <a:pt x="5504" y="300"/>
                    </a:lnTo>
                    <a:lnTo>
                      <a:pt x="5487" y="292"/>
                    </a:lnTo>
                    <a:lnTo>
                      <a:pt x="5487" y="292"/>
                    </a:lnTo>
                    <a:lnTo>
                      <a:pt x="5478" y="283"/>
                    </a:lnTo>
                    <a:lnTo>
                      <a:pt x="5469" y="292"/>
                    </a:lnTo>
                    <a:lnTo>
                      <a:pt x="5469" y="292"/>
                    </a:lnTo>
                    <a:lnTo>
                      <a:pt x="5460" y="292"/>
                    </a:lnTo>
                    <a:lnTo>
                      <a:pt x="5460" y="300"/>
                    </a:lnTo>
                    <a:lnTo>
                      <a:pt x="5460" y="309"/>
                    </a:lnTo>
                    <a:lnTo>
                      <a:pt x="5460" y="309"/>
                    </a:lnTo>
                    <a:lnTo>
                      <a:pt x="5443" y="309"/>
                    </a:lnTo>
                    <a:lnTo>
                      <a:pt x="5434" y="318"/>
                    </a:lnTo>
                    <a:lnTo>
                      <a:pt x="5434" y="318"/>
                    </a:lnTo>
                    <a:lnTo>
                      <a:pt x="5434" y="327"/>
                    </a:lnTo>
                    <a:lnTo>
                      <a:pt x="5434" y="336"/>
                    </a:lnTo>
                    <a:lnTo>
                      <a:pt x="5434" y="336"/>
                    </a:lnTo>
                    <a:lnTo>
                      <a:pt x="5443" y="345"/>
                    </a:lnTo>
                    <a:lnTo>
                      <a:pt x="5443" y="345"/>
                    </a:lnTo>
                    <a:lnTo>
                      <a:pt x="5434" y="353"/>
                    </a:lnTo>
                    <a:lnTo>
                      <a:pt x="5434" y="353"/>
                    </a:lnTo>
                    <a:lnTo>
                      <a:pt x="5434" y="362"/>
                    </a:lnTo>
                    <a:lnTo>
                      <a:pt x="5443" y="371"/>
                    </a:lnTo>
                    <a:lnTo>
                      <a:pt x="5443" y="371"/>
                    </a:lnTo>
                    <a:lnTo>
                      <a:pt x="5443" y="380"/>
                    </a:lnTo>
                    <a:lnTo>
                      <a:pt x="5443" y="380"/>
                    </a:lnTo>
                    <a:lnTo>
                      <a:pt x="5434" y="389"/>
                    </a:lnTo>
                    <a:lnTo>
                      <a:pt x="5434" y="397"/>
                    </a:lnTo>
                    <a:lnTo>
                      <a:pt x="5434" y="397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51" y="424"/>
                    </a:lnTo>
                    <a:lnTo>
                      <a:pt x="5451" y="424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34" y="442"/>
                    </a:lnTo>
                    <a:lnTo>
                      <a:pt x="5434" y="442"/>
                    </a:lnTo>
                    <a:lnTo>
                      <a:pt x="5416" y="433"/>
                    </a:lnTo>
                    <a:lnTo>
                      <a:pt x="5407" y="433"/>
                    </a:lnTo>
                    <a:lnTo>
                      <a:pt x="5407" y="433"/>
                    </a:lnTo>
                    <a:lnTo>
                      <a:pt x="5381" y="442"/>
                    </a:lnTo>
                    <a:lnTo>
                      <a:pt x="5381" y="442"/>
                    </a:lnTo>
                    <a:lnTo>
                      <a:pt x="5372" y="450"/>
                    </a:lnTo>
                    <a:lnTo>
                      <a:pt x="5372" y="450"/>
                    </a:lnTo>
                    <a:lnTo>
                      <a:pt x="5363" y="450"/>
                    </a:lnTo>
                    <a:lnTo>
                      <a:pt x="5363" y="450"/>
                    </a:lnTo>
                    <a:lnTo>
                      <a:pt x="5354" y="442"/>
                    </a:lnTo>
                    <a:lnTo>
                      <a:pt x="5337" y="442"/>
                    </a:lnTo>
                    <a:lnTo>
                      <a:pt x="5337" y="442"/>
                    </a:lnTo>
                    <a:lnTo>
                      <a:pt x="5319" y="442"/>
                    </a:lnTo>
                    <a:lnTo>
                      <a:pt x="5319" y="442"/>
                    </a:lnTo>
                    <a:lnTo>
                      <a:pt x="5319" y="450"/>
                    </a:lnTo>
                    <a:lnTo>
                      <a:pt x="5319" y="450"/>
                    </a:lnTo>
                    <a:lnTo>
                      <a:pt x="5293" y="450"/>
                    </a:lnTo>
                    <a:lnTo>
                      <a:pt x="5293" y="450"/>
                    </a:lnTo>
                    <a:lnTo>
                      <a:pt x="5266" y="450"/>
                    </a:lnTo>
                    <a:lnTo>
                      <a:pt x="5266" y="450"/>
                    </a:lnTo>
                    <a:lnTo>
                      <a:pt x="5187" y="450"/>
                    </a:lnTo>
                    <a:lnTo>
                      <a:pt x="5125" y="459"/>
                    </a:lnTo>
                    <a:lnTo>
                      <a:pt x="5125" y="459"/>
                    </a:lnTo>
                    <a:lnTo>
                      <a:pt x="5116" y="459"/>
                    </a:lnTo>
                    <a:lnTo>
                      <a:pt x="5116" y="459"/>
                    </a:lnTo>
                    <a:lnTo>
                      <a:pt x="5098" y="477"/>
                    </a:lnTo>
                    <a:lnTo>
                      <a:pt x="5090" y="495"/>
                    </a:lnTo>
                    <a:lnTo>
                      <a:pt x="5090" y="495"/>
                    </a:lnTo>
                    <a:lnTo>
                      <a:pt x="5090" y="503"/>
                    </a:lnTo>
                    <a:lnTo>
                      <a:pt x="5090" y="503"/>
                    </a:lnTo>
                    <a:lnTo>
                      <a:pt x="5090" y="512"/>
                    </a:lnTo>
                    <a:lnTo>
                      <a:pt x="5098" y="530"/>
                    </a:lnTo>
                    <a:lnTo>
                      <a:pt x="5098" y="530"/>
                    </a:lnTo>
                    <a:lnTo>
                      <a:pt x="5107" y="539"/>
                    </a:lnTo>
                    <a:lnTo>
                      <a:pt x="5107" y="539"/>
                    </a:lnTo>
                    <a:lnTo>
                      <a:pt x="5098" y="548"/>
                    </a:lnTo>
                    <a:lnTo>
                      <a:pt x="5098" y="548"/>
                    </a:lnTo>
                    <a:lnTo>
                      <a:pt x="5098" y="556"/>
                    </a:lnTo>
                    <a:lnTo>
                      <a:pt x="5098" y="565"/>
                    </a:lnTo>
                    <a:lnTo>
                      <a:pt x="5098" y="565"/>
                    </a:lnTo>
                    <a:lnTo>
                      <a:pt x="5098" y="583"/>
                    </a:lnTo>
                    <a:lnTo>
                      <a:pt x="5098" y="583"/>
                    </a:lnTo>
                    <a:lnTo>
                      <a:pt x="5134" y="601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96" y="618"/>
                    </a:lnTo>
                    <a:lnTo>
                      <a:pt x="5204" y="627"/>
                    </a:lnTo>
                    <a:lnTo>
                      <a:pt x="5204" y="627"/>
                    </a:lnTo>
                    <a:lnTo>
                      <a:pt x="5213" y="645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196" y="653"/>
                    </a:lnTo>
                    <a:lnTo>
                      <a:pt x="5196" y="653"/>
                    </a:lnTo>
                    <a:lnTo>
                      <a:pt x="5160" y="645"/>
                    </a:lnTo>
                    <a:lnTo>
                      <a:pt x="5125" y="618"/>
                    </a:lnTo>
                    <a:lnTo>
                      <a:pt x="5125" y="618"/>
                    </a:lnTo>
                    <a:lnTo>
                      <a:pt x="5090" y="609"/>
                    </a:lnTo>
                    <a:lnTo>
                      <a:pt x="5054" y="592"/>
                    </a:lnTo>
                    <a:lnTo>
                      <a:pt x="4993" y="583"/>
                    </a:lnTo>
                    <a:lnTo>
                      <a:pt x="4993" y="583"/>
                    </a:lnTo>
                    <a:lnTo>
                      <a:pt x="4984" y="583"/>
                    </a:lnTo>
                    <a:lnTo>
                      <a:pt x="4984" y="583"/>
                    </a:lnTo>
                    <a:lnTo>
                      <a:pt x="4975" y="574"/>
                    </a:lnTo>
                    <a:lnTo>
                      <a:pt x="4975" y="574"/>
                    </a:lnTo>
                    <a:lnTo>
                      <a:pt x="4966" y="565"/>
                    </a:lnTo>
                    <a:lnTo>
                      <a:pt x="4948" y="565"/>
                    </a:lnTo>
                    <a:lnTo>
                      <a:pt x="4948" y="565"/>
                    </a:lnTo>
                    <a:lnTo>
                      <a:pt x="4931" y="574"/>
                    </a:lnTo>
                    <a:lnTo>
                      <a:pt x="4913" y="583"/>
                    </a:lnTo>
                    <a:lnTo>
                      <a:pt x="4913" y="583"/>
                    </a:lnTo>
                    <a:lnTo>
                      <a:pt x="4904" y="592"/>
                    </a:lnTo>
                    <a:lnTo>
                      <a:pt x="4904" y="601"/>
                    </a:lnTo>
                    <a:lnTo>
                      <a:pt x="4904" y="601"/>
                    </a:lnTo>
                    <a:lnTo>
                      <a:pt x="4904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31" y="609"/>
                    </a:lnTo>
                    <a:lnTo>
                      <a:pt x="4931" y="609"/>
                    </a:lnTo>
                    <a:lnTo>
                      <a:pt x="4931" y="618"/>
                    </a:lnTo>
                    <a:lnTo>
                      <a:pt x="4931" y="618"/>
                    </a:lnTo>
                    <a:lnTo>
                      <a:pt x="4931" y="627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57" y="636"/>
                    </a:lnTo>
                    <a:lnTo>
                      <a:pt x="4957" y="636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22" y="627"/>
                    </a:lnTo>
                    <a:lnTo>
                      <a:pt x="4922" y="627"/>
                    </a:lnTo>
                    <a:lnTo>
                      <a:pt x="4904" y="618"/>
                    </a:lnTo>
                    <a:lnTo>
                      <a:pt x="4896" y="618"/>
                    </a:lnTo>
                    <a:lnTo>
                      <a:pt x="4896" y="618"/>
                    </a:lnTo>
                    <a:lnTo>
                      <a:pt x="4869" y="627"/>
                    </a:lnTo>
                    <a:lnTo>
                      <a:pt x="4851" y="645"/>
                    </a:lnTo>
                    <a:lnTo>
                      <a:pt x="4851" y="645"/>
                    </a:lnTo>
                    <a:lnTo>
                      <a:pt x="4843" y="653"/>
                    </a:lnTo>
                    <a:lnTo>
                      <a:pt x="4843" y="653"/>
                    </a:lnTo>
                    <a:lnTo>
                      <a:pt x="4860" y="680"/>
                    </a:lnTo>
                    <a:lnTo>
                      <a:pt x="4896" y="706"/>
                    </a:lnTo>
                    <a:lnTo>
                      <a:pt x="4896" y="706"/>
                    </a:lnTo>
                    <a:lnTo>
                      <a:pt x="4887" y="706"/>
                    </a:lnTo>
                    <a:lnTo>
                      <a:pt x="4860" y="706"/>
                    </a:lnTo>
                    <a:lnTo>
                      <a:pt x="4860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25" y="706"/>
                    </a:lnTo>
                    <a:lnTo>
                      <a:pt x="4825" y="706"/>
                    </a:lnTo>
                    <a:lnTo>
                      <a:pt x="4816" y="698"/>
                    </a:lnTo>
                    <a:lnTo>
                      <a:pt x="4816" y="698"/>
                    </a:lnTo>
                    <a:lnTo>
                      <a:pt x="4825" y="689"/>
                    </a:lnTo>
                    <a:lnTo>
                      <a:pt x="4825" y="680"/>
                    </a:lnTo>
                    <a:lnTo>
                      <a:pt x="4825" y="680"/>
                    </a:lnTo>
                    <a:lnTo>
                      <a:pt x="4816" y="671"/>
                    </a:lnTo>
                    <a:lnTo>
                      <a:pt x="4816" y="671"/>
                    </a:lnTo>
                    <a:lnTo>
                      <a:pt x="4816" y="653"/>
                    </a:lnTo>
                    <a:lnTo>
                      <a:pt x="4825" y="636"/>
                    </a:lnTo>
                    <a:lnTo>
                      <a:pt x="4825" y="636"/>
                    </a:lnTo>
                    <a:lnTo>
                      <a:pt x="4834" y="627"/>
                    </a:lnTo>
                    <a:lnTo>
                      <a:pt x="4834" y="627"/>
                    </a:lnTo>
                    <a:lnTo>
                      <a:pt x="4834" y="601"/>
                    </a:lnTo>
                    <a:lnTo>
                      <a:pt x="4834" y="583"/>
                    </a:lnTo>
                    <a:lnTo>
                      <a:pt x="4834" y="583"/>
                    </a:lnTo>
                    <a:lnTo>
                      <a:pt x="4834" y="574"/>
                    </a:lnTo>
                    <a:lnTo>
                      <a:pt x="4834" y="574"/>
                    </a:lnTo>
                    <a:lnTo>
                      <a:pt x="4825" y="556"/>
                    </a:lnTo>
                    <a:lnTo>
                      <a:pt x="4807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81" y="548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74"/>
                    </a:lnTo>
                    <a:lnTo>
                      <a:pt x="4781" y="574"/>
                    </a:lnTo>
                    <a:lnTo>
                      <a:pt x="4781" y="592"/>
                    </a:lnTo>
                    <a:lnTo>
                      <a:pt x="4763" y="618"/>
                    </a:lnTo>
                    <a:lnTo>
                      <a:pt x="4763" y="618"/>
                    </a:lnTo>
                    <a:lnTo>
                      <a:pt x="4763" y="627"/>
                    </a:lnTo>
                    <a:lnTo>
                      <a:pt x="4763" y="627"/>
                    </a:lnTo>
                    <a:lnTo>
                      <a:pt x="4754" y="636"/>
                    </a:lnTo>
                    <a:lnTo>
                      <a:pt x="4737" y="636"/>
                    </a:lnTo>
                    <a:lnTo>
                      <a:pt x="4728" y="645"/>
                    </a:lnTo>
                    <a:lnTo>
                      <a:pt x="4728" y="645"/>
                    </a:lnTo>
                    <a:lnTo>
                      <a:pt x="4719" y="645"/>
                    </a:lnTo>
                    <a:lnTo>
                      <a:pt x="4719" y="645"/>
                    </a:lnTo>
                    <a:lnTo>
                      <a:pt x="4701" y="653"/>
                    </a:lnTo>
                    <a:lnTo>
                      <a:pt x="4701" y="653"/>
                    </a:lnTo>
                    <a:lnTo>
                      <a:pt x="4701" y="662"/>
                    </a:lnTo>
                    <a:lnTo>
                      <a:pt x="4701" y="662"/>
                    </a:lnTo>
                    <a:lnTo>
                      <a:pt x="4684" y="671"/>
                    </a:lnTo>
                    <a:lnTo>
                      <a:pt x="4684" y="671"/>
                    </a:lnTo>
                    <a:lnTo>
                      <a:pt x="4684" y="680"/>
                    </a:lnTo>
                    <a:lnTo>
                      <a:pt x="4684" y="680"/>
                    </a:lnTo>
                    <a:lnTo>
                      <a:pt x="4675" y="689"/>
                    </a:lnTo>
                    <a:lnTo>
                      <a:pt x="4675" y="689"/>
                    </a:lnTo>
                    <a:lnTo>
                      <a:pt x="4675" y="698"/>
                    </a:lnTo>
                    <a:lnTo>
                      <a:pt x="4675" y="706"/>
                    </a:lnTo>
                    <a:lnTo>
                      <a:pt x="4675" y="706"/>
                    </a:lnTo>
                    <a:lnTo>
                      <a:pt x="4737" y="777"/>
                    </a:lnTo>
                    <a:lnTo>
                      <a:pt x="4737" y="777"/>
                    </a:lnTo>
                    <a:lnTo>
                      <a:pt x="4728" y="795"/>
                    </a:lnTo>
                    <a:lnTo>
                      <a:pt x="4719" y="804"/>
                    </a:lnTo>
                    <a:lnTo>
                      <a:pt x="4719" y="804"/>
                    </a:lnTo>
                    <a:lnTo>
                      <a:pt x="4710" y="839"/>
                    </a:lnTo>
                    <a:lnTo>
                      <a:pt x="4710" y="865"/>
                    </a:lnTo>
                    <a:lnTo>
                      <a:pt x="4710" y="901"/>
                    </a:lnTo>
                    <a:lnTo>
                      <a:pt x="4710" y="901"/>
                    </a:lnTo>
                    <a:lnTo>
                      <a:pt x="4701" y="909"/>
                    </a:lnTo>
                    <a:lnTo>
                      <a:pt x="4710" y="927"/>
                    </a:lnTo>
                    <a:lnTo>
                      <a:pt x="4710" y="927"/>
                    </a:lnTo>
                    <a:lnTo>
                      <a:pt x="4719" y="936"/>
                    </a:lnTo>
                    <a:lnTo>
                      <a:pt x="4728" y="936"/>
                    </a:lnTo>
                    <a:lnTo>
                      <a:pt x="4728" y="936"/>
                    </a:lnTo>
                    <a:lnTo>
                      <a:pt x="4746" y="936"/>
                    </a:lnTo>
                    <a:lnTo>
                      <a:pt x="4746" y="936"/>
                    </a:lnTo>
                    <a:lnTo>
                      <a:pt x="4754" y="936"/>
                    </a:lnTo>
                    <a:lnTo>
                      <a:pt x="4754" y="936"/>
                    </a:lnTo>
                    <a:lnTo>
                      <a:pt x="4772" y="936"/>
                    </a:lnTo>
                    <a:lnTo>
                      <a:pt x="4772" y="936"/>
                    </a:lnTo>
                    <a:lnTo>
                      <a:pt x="4790" y="936"/>
                    </a:lnTo>
                    <a:lnTo>
                      <a:pt x="4790" y="936"/>
                    </a:lnTo>
                    <a:lnTo>
                      <a:pt x="4798" y="927"/>
                    </a:lnTo>
                    <a:lnTo>
                      <a:pt x="4798" y="927"/>
                    </a:lnTo>
                    <a:lnTo>
                      <a:pt x="4825" y="927"/>
                    </a:lnTo>
                    <a:lnTo>
                      <a:pt x="4825" y="927"/>
                    </a:lnTo>
                    <a:lnTo>
                      <a:pt x="4860" y="927"/>
                    </a:lnTo>
                    <a:lnTo>
                      <a:pt x="4860" y="927"/>
                    </a:lnTo>
                    <a:lnTo>
                      <a:pt x="4851" y="927"/>
                    </a:lnTo>
                    <a:lnTo>
                      <a:pt x="4851" y="927"/>
                    </a:lnTo>
                    <a:lnTo>
                      <a:pt x="4834" y="936"/>
                    </a:lnTo>
                    <a:lnTo>
                      <a:pt x="4834" y="936"/>
                    </a:lnTo>
                    <a:lnTo>
                      <a:pt x="4816" y="936"/>
                    </a:lnTo>
                    <a:lnTo>
                      <a:pt x="4816" y="936"/>
                    </a:lnTo>
                    <a:lnTo>
                      <a:pt x="4781" y="945"/>
                    </a:lnTo>
                    <a:lnTo>
                      <a:pt x="4763" y="954"/>
                    </a:lnTo>
                    <a:lnTo>
                      <a:pt x="4763" y="954"/>
                    </a:lnTo>
                    <a:lnTo>
                      <a:pt x="4754" y="971"/>
                    </a:lnTo>
                    <a:lnTo>
                      <a:pt x="4754" y="989"/>
                    </a:lnTo>
                    <a:lnTo>
                      <a:pt x="4763" y="1033"/>
                    </a:lnTo>
                    <a:lnTo>
                      <a:pt x="4772" y="1042"/>
                    </a:lnTo>
                    <a:lnTo>
                      <a:pt x="4772" y="1042"/>
                    </a:lnTo>
                    <a:lnTo>
                      <a:pt x="4763" y="1051"/>
                    </a:lnTo>
                    <a:lnTo>
                      <a:pt x="4754" y="1060"/>
                    </a:lnTo>
                    <a:lnTo>
                      <a:pt x="4728" y="1086"/>
                    </a:lnTo>
                    <a:lnTo>
                      <a:pt x="4728" y="1086"/>
                    </a:lnTo>
                    <a:lnTo>
                      <a:pt x="4719" y="1104"/>
                    </a:lnTo>
                    <a:lnTo>
                      <a:pt x="4719" y="1104"/>
                    </a:lnTo>
                    <a:lnTo>
                      <a:pt x="4701" y="1121"/>
                    </a:lnTo>
                    <a:lnTo>
                      <a:pt x="4693" y="1130"/>
                    </a:lnTo>
                    <a:lnTo>
                      <a:pt x="4693" y="1130"/>
                    </a:lnTo>
                    <a:lnTo>
                      <a:pt x="4675" y="1139"/>
                    </a:lnTo>
                    <a:lnTo>
                      <a:pt x="4675" y="1139"/>
                    </a:lnTo>
                    <a:lnTo>
                      <a:pt x="4640" y="1157"/>
                    </a:lnTo>
                    <a:lnTo>
                      <a:pt x="4631" y="1165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22" y="1183"/>
                    </a:lnTo>
                    <a:lnTo>
                      <a:pt x="4622" y="1183"/>
                    </a:lnTo>
                    <a:lnTo>
                      <a:pt x="4604" y="1183"/>
                    </a:lnTo>
                    <a:lnTo>
                      <a:pt x="4587" y="1174"/>
                    </a:lnTo>
                    <a:lnTo>
                      <a:pt x="4587" y="1174"/>
                    </a:lnTo>
                    <a:lnTo>
                      <a:pt x="4569" y="1165"/>
                    </a:lnTo>
                    <a:lnTo>
                      <a:pt x="4569" y="1165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96" y="1157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604" y="1130"/>
                    </a:lnTo>
                    <a:lnTo>
                      <a:pt x="4613" y="1130"/>
                    </a:lnTo>
                    <a:lnTo>
                      <a:pt x="4613" y="1130"/>
                    </a:lnTo>
                    <a:lnTo>
                      <a:pt x="4622" y="1130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66" y="1068"/>
                    </a:lnTo>
                    <a:lnTo>
                      <a:pt x="4666" y="1068"/>
                    </a:lnTo>
                    <a:lnTo>
                      <a:pt x="4666" y="1060"/>
                    </a:lnTo>
                    <a:lnTo>
                      <a:pt x="4666" y="1060"/>
                    </a:lnTo>
                    <a:lnTo>
                      <a:pt x="4684" y="1060"/>
                    </a:lnTo>
                    <a:lnTo>
                      <a:pt x="4693" y="1042"/>
                    </a:lnTo>
                    <a:lnTo>
                      <a:pt x="4693" y="1033"/>
                    </a:lnTo>
                    <a:lnTo>
                      <a:pt x="4693" y="1033"/>
                    </a:lnTo>
                    <a:lnTo>
                      <a:pt x="4684" y="1024"/>
                    </a:lnTo>
                    <a:lnTo>
                      <a:pt x="4684" y="1024"/>
                    </a:lnTo>
                    <a:lnTo>
                      <a:pt x="4684" y="1015"/>
                    </a:lnTo>
                    <a:lnTo>
                      <a:pt x="4684" y="1015"/>
                    </a:lnTo>
                    <a:lnTo>
                      <a:pt x="4693" y="1007"/>
                    </a:lnTo>
                    <a:lnTo>
                      <a:pt x="4693" y="1007"/>
                    </a:lnTo>
                    <a:lnTo>
                      <a:pt x="4710" y="998"/>
                    </a:lnTo>
                    <a:lnTo>
                      <a:pt x="4710" y="989"/>
                    </a:lnTo>
                    <a:lnTo>
                      <a:pt x="4710" y="980"/>
                    </a:lnTo>
                    <a:lnTo>
                      <a:pt x="4710" y="980"/>
                    </a:lnTo>
                    <a:lnTo>
                      <a:pt x="4710" y="971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666" y="936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01"/>
                    </a:lnTo>
                    <a:lnTo>
                      <a:pt x="4657" y="901"/>
                    </a:lnTo>
                    <a:lnTo>
                      <a:pt x="4657" y="892"/>
                    </a:lnTo>
                    <a:lnTo>
                      <a:pt x="4657" y="892"/>
                    </a:lnTo>
                    <a:lnTo>
                      <a:pt x="4657" y="874"/>
                    </a:lnTo>
                    <a:lnTo>
                      <a:pt x="4657" y="874"/>
                    </a:lnTo>
                    <a:lnTo>
                      <a:pt x="4657" y="865"/>
                    </a:lnTo>
                    <a:lnTo>
                      <a:pt x="4657" y="830"/>
                    </a:lnTo>
                    <a:lnTo>
                      <a:pt x="4657" y="830"/>
                    </a:lnTo>
                    <a:lnTo>
                      <a:pt x="4657" y="812"/>
                    </a:lnTo>
                    <a:lnTo>
                      <a:pt x="4657" y="812"/>
                    </a:lnTo>
                    <a:lnTo>
                      <a:pt x="4666" y="795"/>
                    </a:lnTo>
                    <a:lnTo>
                      <a:pt x="4666" y="795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75" y="759"/>
                    </a:lnTo>
                    <a:lnTo>
                      <a:pt x="4675" y="759"/>
                    </a:lnTo>
                    <a:lnTo>
                      <a:pt x="4666" y="742"/>
                    </a:lnTo>
                    <a:lnTo>
                      <a:pt x="4657" y="715"/>
                    </a:lnTo>
                    <a:lnTo>
                      <a:pt x="4640" y="706"/>
                    </a:lnTo>
                    <a:lnTo>
                      <a:pt x="4622" y="698"/>
                    </a:lnTo>
                    <a:lnTo>
                      <a:pt x="4622" y="698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40" y="662"/>
                    </a:lnTo>
                    <a:lnTo>
                      <a:pt x="4640" y="662"/>
                    </a:lnTo>
                    <a:lnTo>
                      <a:pt x="4657" y="636"/>
                    </a:lnTo>
                    <a:lnTo>
                      <a:pt x="4666" y="609"/>
                    </a:lnTo>
                    <a:lnTo>
                      <a:pt x="4675" y="565"/>
                    </a:lnTo>
                    <a:lnTo>
                      <a:pt x="4675" y="565"/>
                    </a:lnTo>
                    <a:lnTo>
                      <a:pt x="4666" y="556"/>
                    </a:lnTo>
                    <a:lnTo>
                      <a:pt x="4666" y="556"/>
                    </a:lnTo>
                    <a:lnTo>
                      <a:pt x="4631" y="539"/>
                    </a:lnTo>
                    <a:lnTo>
                      <a:pt x="4596" y="530"/>
                    </a:lnTo>
                    <a:lnTo>
                      <a:pt x="4596" y="530"/>
                    </a:lnTo>
                    <a:lnTo>
                      <a:pt x="4587" y="539"/>
                    </a:lnTo>
                    <a:lnTo>
                      <a:pt x="4587" y="539"/>
                    </a:lnTo>
                    <a:lnTo>
                      <a:pt x="4534" y="539"/>
                    </a:lnTo>
                    <a:lnTo>
                      <a:pt x="4490" y="530"/>
                    </a:lnTo>
                    <a:lnTo>
                      <a:pt x="4490" y="530"/>
                    </a:lnTo>
                    <a:lnTo>
                      <a:pt x="4481" y="530"/>
                    </a:lnTo>
                    <a:lnTo>
                      <a:pt x="4481" y="530"/>
                    </a:lnTo>
                    <a:lnTo>
                      <a:pt x="4472" y="530"/>
                    </a:lnTo>
                    <a:lnTo>
                      <a:pt x="4463" y="539"/>
                    </a:lnTo>
                    <a:lnTo>
                      <a:pt x="4446" y="556"/>
                    </a:lnTo>
                    <a:lnTo>
                      <a:pt x="4446" y="556"/>
                    </a:lnTo>
                    <a:lnTo>
                      <a:pt x="4446" y="565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37" y="583"/>
                    </a:lnTo>
                    <a:lnTo>
                      <a:pt x="4437" y="583"/>
                    </a:lnTo>
                    <a:lnTo>
                      <a:pt x="4410" y="645"/>
                    </a:lnTo>
                    <a:lnTo>
                      <a:pt x="4410" y="645"/>
                    </a:lnTo>
                    <a:lnTo>
                      <a:pt x="4393" y="662"/>
                    </a:lnTo>
                    <a:lnTo>
                      <a:pt x="4384" y="680"/>
                    </a:lnTo>
                    <a:lnTo>
                      <a:pt x="4349" y="689"/>
                    </a:lnTo>
                    <a:lnTo>
                      <a:pt x="4349" y="689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22" y="706"/>
                    </a:lnTo>
                    <a:lnTo>
                      <a:pt x="4304" y="724"/>
                    </a:lnTo>
                    <a:lnTo>
                      <a:pt x="4304" y="724"/>
                    </a:lnTo>
                    <a:lnTo>
                      <a:pt x="4304" y="733"/>
                    </a:lnTo>
                    <a:lnTo>
                      <a:pt x="4304" y="742"/>
                    </a:lnTo>
                    <a:lnTo>
                      <a:pt x="4304" y="742"/>
                    </a:lnTo>
                    <a:lnTo>
                      <a:pt x="4313" y="759"/>
                    </a:lnTo>
                    <a:lnTo>
                      <a:pt x="4313" y="759"/>
                    </a:lnTo>
                    <a:lnTo>
                      <a:pt x="4322" y="768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68"/>
                    </a:lnTo>
                    <a:lnTo>
                      <a:pt x="4340" y="768"/>
                    </a:lnTo>
                    <a:lnTo>
                      <a:pt x="4349" y="768"/>
                    </a:lnTo>
                    <a:lnTo>
                      <a:pt x="4349" y="768"/>
                    </a:lnTo>
                    <a:lnTo>
                      <a:pt x="4340" y="786"/>
                    </a:lnTo>
                    <a:lnTo>
                      <a:pt x="4340" y="786"/>
                    </a:lnTo>
                    <a:lnTo>
                      <a:pt x="4331" y="795"/>
                    </a:lnTo>
                    <a:lnTo>
                      <a:pt x="4331" y="804"/>
                    </a:lnTo>
                    <a:lnTo>
                      <a:pt x="4331" y="804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13" y="839"/>
                    </a:lnTo>
                    <a:lnTo>
                      <a:pt x="4313" y="857"/>
                    </a:lnTo>
                    <a:lnTo>
                      <a:pt x="4313" y="857"/>
                    </a:lnTo>
                    <a:lnTo>
                      <a:pt x="4313" y="874"/>
                    </a:lnTo>
                    <a:lnTo>
                      <a:pt x="4322" y="874"/>
                    </a:lnTo>
                    <a:lnTo>
                      <a:pt x="4349" y="883"/>
                    </a:lnTo>
                    <a:lnTo>
                      <a:pt x="4349" y="883"/>
                    </a:lnTo>
                    <a:lnTo>
                      <a:pt x="4375" y="892"/>
                    </a:lnTo>
                    <a:lnTo>
                      <a:pt x="4375" y="892"/>
                    </a:lnTo>
                    <a:lnTo>
                      <a:pt x="4384" y="901"/>
                    </a:lnTo>
                    <a:lnTo>
                      <a:pt x="4384" y="901"/>
                    </a:lnTo>
                    <a:lnTo>
                      <a:pt x="4393" y="901"/>
                    </a:lnTo>
                    <a:lnTo>
                      <a:pt x="4393" y="909"/>
                    </a:lnTo>
                    <a:lnTo>
                      <a:pt x="4393" y="909"/>
                    </a:lnTo>
                    <a:lnTo>
                      <a:pt x="4393" y="927"/>
                    </a:lnTo>
                    <a:lnTo>
                      <a:pt x="4393" y="927"/>
                    </a:lnTo>
                    <a:lnTo>
                      <a:pt x="4401" y="927"/>
                    </a:lnTo>
                    <a:lnTo>
                      <a:pt x="4401" y="927"/>
                    </a:lnTo>
                    <a:lnTo>
                      <a:pt x="4401" y="936"/>
                    </a:lnTo>
                    <a:lnTo>
                      <a:pt x="4401" y="936"/>
                    </a:lnTo>
                    <a:lnTo>
                      <a:pt x="4410" y="945"/>
                    </a:lnTo>
                    <a:lnTo>
                      <a:pt x="4410" y="945"/>
                    </a:lnTo>
                    <a:lnTo>
                      <a:pt x="4419" y="954"/>
                    </a:lnTo>
                    <a:lnTo>
                      <a:pt x="4437" y="954"/>
                    </a:lnTo>
                    <a:lnTo>
                      <a:pt x="4437" y="954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10" y="998"/>
                    </a:lnTo>
                    <a:lnTo>
                      <a:pt x="4410" y="998"/>
                    </a:lnTo>
                    <a:lnTo>
                      <a:pt x="4401" y="989"/>
                    </a:lnTo>
                    <a:lnTo>
                      <a:pt x="4366" y="962"/>
                    </a:lnTo>
                    <a:lnTo>
                      <a:pt x="4366" y="962"/>
                    </a:lnTo>
                    <a:lnTo>
                      <a:pt x="4357" y="954"/>
                    </a:lnTo>
                    <a:lnTo>
                      <a:pt x="4357" y="954"/>
                    </a:lnTo>
                    <a:lnTo>
                      <a:pt x="4349" y="945"/>
                    </a:lnTo>
                    <a:lnTo>
                      <a:pt x="4349" y="945"/>
                    </a:lnTo>
                    <a:lnTo>
                      <a:pt x="4322" y="936"/>
                    </a:lnTo>
                    <a:lnTo>
                      <a:pt x="4322" y="936"/>
                    </a:lnTo>
                    <a:lnTo>
                      <a:pt x="4304" y="927"/>
                    </a:lnTo>
                    <a:lnTo>
                      <a:pt x="4304" y="927"/>
                    </a:lnTo>
                    <a:lnTo>
                      <a:pt x="4296" y="918"/>
                    </a:lnTo>
                    <a:lnTo>
                      <a:pt x="4296" y="918"/>
                    </a:lnTo>
                    <a:lnTo>
                      <a:pt x="4251" y="909"/>
                    </a:lnTo>
                    <a:lnTo>
                      <a:pt x="4251" y="909"/>
                    </a:lnTo>
                    <a:lnTo>
                      <a:pt x="4225" y="901"/>
                    </a:lnTo>
                    <a:lnTo>
                      <a:pt x="4225" y="901"/>
                    </a:lnTo>
                    <a:lnTo>
                      <a:pt x="4225" y="892"/>
                    </a:lnTo>
                    <a:lnTo>
                      <a:pt x="4225" y="892"/>
                    </a:lnTo>
                    <a:lnTo>
                      <a:pt x="4216" y="892"/>
                    </a:lnTo>
                    <a:lnTo>
                      <a:pt x="4216" y="892"/>
                    </a:lnTo>
                    <a:lnTo>
                      <a:pt x="4199" y="892"/>
                    </a:lnTo>
                    <a:lnTo>
                      <a:pt x="4181" y="874"/>
                    </a:lnTo>
                    <a:lnTo>
                      <a:pt x="4181" y="874"/>
                    </a:lnTo>
                    <a:lnTo>
                      <a:pt x="4137" y="857"/>
                    </a:lnTo>
                    <a:lnTo>
                      <a:pt x="4075" y="848"/>
                    </a:lnTo>
                    <a:lnTo>
                      <a:pt x="4066" y="848"/>
                    </a:lnTo>
                    <a:lnTo>
                      <a:pt x="4066" y="848"/>
                    </a:lnTo>
                    <a:lnTo>
                      <a:pt x="4022" y="848"/>
                    </a:lnTo>
                    <a:lnTo>
                      <a:pt x="4022" y="848"/>
                    </a:lnTo>
                    <a:lnTo>
                      <a:pt x="4004" y="848"/>
                    </a:lnTo>
                    <a:lnTo>
                      <a:pt x="4004" y="848"/>
                    </a:lnTo>
                    <a:lnTo>
                      <a:pt x="3978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43" y="821"/>
                    </a:lnTo>
                    <a:lnTo>
                      <a:pt x="3934" y="812"/>
                    </a:lnTo>
                    <a:lnTo>
                      <a:pt x="3934" y="812"/>
                    </a:lnTo>
                    <a:lnTo>
                      <a:pt x="3907" y="804"/>
                    </a:lnTo>
                    <a:lnTo>
                      <a:pt x="3907" y="804"/>
                    </a:lnTo>
                    <a:lnTo>
                      <a:pt x="3899" y="795"/>
                    </a:lnTo>
                    <a:lnTo>
                      <a:pt x="3899" y="795"/>
                    </a:lnTo>
                    <a:lnTo>
                      <a:pt x="3863" y="786"/>
                    </a:lnTo>
                    <a:lnTo>
                      <a:pt x="3846" y="795"/>
                    </a:lnTo>
                    <a:lnTo>
                      <a:pt x="3846" y="795"/>
                    </a:lnTo>
                    <a:lnTo>
                      <a:pt x="3837" y="804"/>
                    </a:lnTo>
                    <a:lnTo>
                      <a:pt x="3837" y="821"/>
                    </a:lnTo>
                    <a:lnTo>
                      <a:pt x="3837" y="821"/>
                    </a:lnTo>
                    <a:lnTo>
                      <a:pt x="3846" y="839"/>
                    </a:lnTo>
                    <a:lnTo>
                      <a:pt x="3863" y="848"/>
                    </a:lnTo>
                    <a:lnTo>
                      <a:pt x="3872" y="848"/>
                    </a:lnTo>
                    <a:lnTo>
                      <a:pt x="3872" y="848"/>
                    </a:lnTo>
                    <a:lnTo>
                      <a:pt x="3881" y="848"/>
                    </a:lnTo>
                    <a:lnTo>
                      <a:pt x="3881" y="848"/>
                    </a:lnTo>
                    <a:lnTo>
                      <a:pt x="3890" y="865"/>
                    </a:lnTo>
                    <a:lnTo>
                      <a:pt x="3899" y="865"/>
                    </a:lnTo>
                    <a:lnTo>
                      <a:pt x="3916" y="865"/>
                    </a:lnTo>
                    <a:lnTo>
                      <a:pt x="3916" y="865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83"/>
                    </a:lnTo>
                    <a:lnTo>
                      <a:pt x="3943" y="883"/>
                    </a:lnTo>
                    <a:lnTo>
                      <a:pt x="3943" y="901"/>
                    </a:lnTo>
                    <a:lnTo>
                      <a:pt x="3943" y="901"/>
                    </a:lnTo>
                    <a:lnTo>
                      <a:pt x="3960" y="918"/>
                    </a:lnTo>
                    <a:lnTo>
                      <a:pt x="3969" y="936"/>
                    </a:lnTo>
                    <a:lnTo>
                      <a:pt x="3969" y="936"/>
                    </a:lnTo>
                    <a:lnTo>
                      <a:pt x="3978" y="945"/>
                    </a:lnTo>
                    <a:lnTo>
                      <a:pt x="3978" y="945"/>
                    </a:lnTo>
                    <a:lnTo>
                      <a:pt x="3960" y="954"/>
                    </a:lnTo>
                    <a:lnTo>
                      <a:pt x="3960" y="954"/>
                    </a:lnTo>
                    <a:lnTo>
                      <a:pt x="3934" y="954"/>
                    </a:lnTo>
                    <a:lnTo>
                      <a:pt x="3916" y="962"/>
                    </a:lnTo>
                    <a:lnTo>
                      <a:pt x="3916" y="962"/>
                    </a:lnTo>
                    <a:lnTo>
                      <a:pt x="3907" y="971"/>
                    </a:lnTo>
                    <a:lnTo>
                      <a:pt x="3907" y="971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899" y="980"/>
                    </a:lnTo>
                    <a:lnTo>
                      <a:pt x="3899" y="980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9" y="954"/>
                    </a:lnTo>
                    <a:lnTo>
                      <a:pt x="3899" y="954"/>
                    </a:lnTo>
                    <a:lnTo>
                      <a:pt x="3899" y="945"/>
                    </a:lnTo>
                    <a:lnTo>
                      <a:pt x="3899" y="945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37" y="927"/>
                    </a:lnTo>
                    <a:lnTo>
                      <a:pt x="3793" y="954"/>
                    </a:lnTo>
                    <a:lnTo>
                      <a:pt x="3793" y="954"/>
                    </a:lnTo>
                    <a:lnTo>
                      <a:pt x="3775" y="962"/>
                    </a:lnTo>
                    <a:lnTo>
                      <a:pt x="3775" y="962"/>
                    </a:lnTo>
                    <a:lnTo>
                      <a:pt x="3766" y="962"/>
                    </a:lnTo>
                    <a:lnTo>
                      <a:pt x="3740" y="962"/>
                    </a:lnTo>
                    <a:lnTo>
                      <a:pt x="3740" y="962"/>
                    </a:lnTo>
                    <a:lnTo>
                      <a:pt x="3704" y="962"/>
                    </a:lnTo>
                    <a:lnTo>
                      <a:pt x="3669" y="962"/>
                    </a:lnTo>
                    <a:lnTo>
                      <a:pt x="3669" y="962"/>
                    </a:lnTo>
                    <a:lnTo>
                      <a:pt x="3643" y="980"/>
                    </a:lnTo>
                    <a:lnTo>
                      <a:pt x="3634" y="998"/>
                    </a:lnTo>
                    <a:lnTo>
                      <a:pt x="3634" y="998"/>
                    </a:lnTo>
                    <a:lnTo>
                      <a:pt x="3625" y="998"/>
                    </a:lnTo>
                    <a:lnTo>
                      <a:pt x="3625" y="998"/>
                    </a:lnTo>
                    <a:lnTo>
                      <a:pt x="3625" y="1007"/>
                    </a:lnTo>
                    <a:lnTo>
                      <a:pt x="3625" y="1007"/>
                    </a:lnTo>
                    <a:lnTo>
                      <a:pt x="3599" y="998"/>
                    </a:lnTo>
                    <a:lnTo>
                      <a:pt x="3581" y="1007"/>
                    </a:lnTo>
                    <a:lnTo>
                      <a:pt x="3581" y="1007"/>
                    </a:lnTo>
                    <a:lnTo>
                      <a:pt x="3554" y="998"/>
                    </a:lnTo>
                    <a:lnTo>
                      <a:pt x="3554" y="998"/>
                    </a:lnTo>
                    <a:lnTo>
                      <a:pt x="3546" y="998"/>
                    </a:lnTo>
                    <a:lnTo>
                      <a:pt x="3546" y="998"/>
                    </a:lnTo>
                    <a:lnTo>
                      <a:pt x="3554" y="998"/>
                    </a:lnTo>
                    <a:lnTo>
                      <a:pt x="3563" y="998"/>
                    </a:lnTo>
                    <a:lnTo>
                      <a:pt x="3563" y="998"/>
                    </a:lnTo>
                    <a:lnTo>
                      <a:pt x="3572" y="989"/>
                    </a:lnTo>
                    <a:lnTo>
                      <a:pt x="3581" y="989"/>
                    </a:lnTo>
                    <a:lnTo>
                      <a:pt x="3581" y="989"/>
                    </a:lnTo>
                    <a:lnTo>
                      <a:pt x="3581" y="971"/>
                    </a:lnTo>
                    <a:lnTo>
                      <a:pt x="3581" y="962"/>
                    </a:lnTo>
                    <a:lnTo>
                      <a:pt x="3581" y="962"/>
                    </a:lnTo>
                    <a:lnTo>
                      <a:pt x="3581" y="954"/>
                    </a:lnTo>
                    <a:lnTo>
                      <a:pt x="3581" y="954"/>
                    </a:lnTo>
                    <a:lnTo>
                      <a:pt x="3590" y="945"/>
                    </a:lnTo>
                    <a:lnTo>
                      <a:pt x="3590" y="936"/>
                    </a:lnTo>
                    <a:lnTo>
                      <a:pt x="3590" y="936"/>
                    </a:lnTo>
                    <a:lnTo>
                      <a:pt x="3581" y="927"/>
                    </a:lnTo>
                    <a:lnTo>
                      <a:pt x="3563" y="927"/>
                    </a:lnTo>
                    <a:lnTo>
                      <a:pt x="3563" y="927"/>
                    </a:lnTo>
                    <a:lnTo>
                      <a:pt x="3528" y="945"/>
                    </a:lnTo>
                    <a:lnTo>
                      <a:pt x="3528" y="945"/>
                    </a:lnTo>
                    <a:lnTo>
                      <a:pt x="3519" y="945"/>
                    </a:lnTo>
                    <a:lnTo>
                      <a:pt x="3519" y="945"/>
                    </a:lnTo>
                    <a:lnTo>
                      <a:pt x="3502" y="954"/>
                    </a:lnTo>
                    <a:lnTo>
                      <a:pt x="3502" y="962"/>
                    </a:lnTo>
                    <a:lnTo>
                      <a:pt x="3502" y="971"/>
                    </a:lnTo>
                    <a:lnTo>
                      <a:pt x="3502" y="971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71"/>
                    </a:lnTo>
                    <a:lnTo>
                      <a:pt x="3484" y="971"/>
                    </a:lnTo>
                    <a:lnTo>
                      <a:pt x="3484" y="971"/>
                    </a:lnTo>
                    <a:lnTo>
                      <a:pt x="3475" y="962"/>
                    </a:lnTo>
                    <a:lnTo>
                      <a:pt x="3466" y="962"/>
                    </a:lnTo>
                    <a:lnTo>
                      <a:pt x="3466" y="962"/>
                    </a:lnTo>
                    <a:lnTo>
                      <a:pt x="3396" y="980"/>
                    </a:lnTo>
                    <a:lnTo>
                      <a:pt x="3360" y="989"/>
                    </a:lnTo>
                    <a:lnTo>
                      <a:pt x="3334" y="1007"/>
                    </a:lnTo>
                    <a:lnTo>
                      <a:pt x="3334" y="1007"/>
                    </a:lnTo>
                    <a:lnTo>
                      <a:pt x="3325" y="1015"/>
                    </a:lnTo>
                    <a:lnTo>
                      <a:pt x="3307" y="1024"/>
                    </a:lnTo>
                    <a:lnTo>
                      <a:pt x="3307" y="1024"/>
                    </a:lnTo>
                    <a:lnTo>
                      <a:pt x="3290" y="1033"/>
                    </a:lnTo>
                    <a:lnTo>
                      <a:pt x="3290" y="1033"/>
                    </a:lnTo>
                    <a:lnTo>
                      <a:pt x="3281" y="1042"/>
                    </a:lnTo>
                    <a:lnTo>
                      <a:pt x="3281" y="1042"/>
                    </a:lnTo>
                    <a:lnTo>
                      <a:pt x="3272" y="1042"/>
                    </a:lnTo>
                    <a:lnTo>
                      <a:pt x="3272" y="1042"/>
                    </a:lnTo>
                    <a:lnTo>
                      <a:pt x="3254" y="1051"/>
                    </a:lnTo>
                    <a:lnTo>
                      <a:pt x="3254" y="1051"/>
                    </a:lnTo>
                    <a:lnTo>
                      <a:pt x="3237" y="1051"/>
                    </a:lnTo>
                    <a:lnTo>
                      <a:pt x="3237" y="1051"/>
                    </a:lnTo>
                    <a:lnTo>
                      <a:pt x="3228" y="1051"/>
                    </a:lnTo>
                    <a:lnTo>
                      <a:pt x="3228" y="1051"/>
                    </a:lnTo>
                    <a:lnTo>
                      <a:pt x="3219" y="1060"/>
                    </a:lnTo>
                    <a:lnTo>
                      <a:pt x="3219" y="1060"/>
                    </a:lnTo>
                    <a:lnTo>
                      <a:pt x="3210" y="1077"/>
                    </a:lnTo>
                    <a:lnTo>
                      <a:pt x="3210" y="1095"/>
                    </a:lnTo>
                    <a:lnTo>
                      <a:pt x="3210" y="1121"/>
                    </a:lnTo>
                    <a:lnTo>
                      <a:pt x="3210" y="1121"/>
                    </a:lnTo>
                    <a:lnTo>
                      <a:pt x="3193" y="1121"/>
                    </a:lnTo>
                    <a:lnTo>
                      <a:pt x="3149" y="1121"/>
                    </a:lnTo>
                    <a:lnTo>
                      <a:pt x="3122" y="1121"/>
                    </a:lnTo>
                    <a:lnTo>
                      <a:pt x="3122" y="1121"/>
                    </a:lnTo>
                    <a:lnTo>
                      <a:pt x="3113" y="1121"/>
                    </a:lnTo>
                    <a:lnTo>
                      <a:pt x="3104" y="1113"/>
                    </a:lnTo>
                    <a:lnTo>
                      <a:pt x="3104" y="1113"/>
                    </a:lnTo>
                    <a:lnTo>
                      <a:pt x="3096" y="1104"/>
                    </a:lnTo>
                    <a:lnTo>
                      <a:pt x="3096" y="1104"/>
                    </a:lnTo>
                    <a:lnTo>
                      <a:pt x="3096" y="1095"/>
                    </a:lnTo>
                    <a:lnTo>
                      <a:pt x="3096" y="1095"/>
                    </a:lnTo>
                    <a:lnTo>
                      <a:pt x="3087" y="1086"/>
                    </a:lnTo>
                    <a:lnTo>
                      <a:pt x="3078" y="1086"/>
                    </a:lnTo>
                    <a:lnTo>
                      <a:pt x="3078" y="1086"/>
                    </a:lnTo>
                    <a:lnTo>
                      <a:pt x="3069" y="1077"/>
                    </a:lnTo>
                    <a:lnTo>
                      <a:pt x="3069" y="1077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96" y="1060"/>
                    </a:lnTo>
                    <a:lnTo>
                      <a:pt x="3113" y="1051"/>
                    </a:lnTo>
                    <a:lnTo>
                      <a:pt x="3113" y="1051"/>
                    </a:lnTo>
                    <a:lnTo>
                      <a:pt x="3140" y="1051"/>
                    </a:lnTo>
                    <a:lnTo>
                      <a:pt x="3140" y="1051"/>
                    </a:lnTo>
                    <a:lnTo>
                      <a:pt x="3157" y="1051"/>
                    </a:lnTo>
                    <a:lnTo>
                      <a:pt x="3157" y="1051"/>
                    </a:lnTo>
                    <a:lnTo>
                      <a:pt x="3166" y="1033"/>
                    </a:lnTo>
                    <a:lnTo>
                      <a:pt x="3166" y="1033"/>
                    </a:lnTo>
                    <a:lnTo>
                      <a:pt x="3157" y="1015"/>
                    </a:lnTo>
                    <a:lnTo>
                      <a:pt x="3149" y="1007"/>
                    </a:lnTo>
                    <a:lnTo>
                      <a:pt x="3149" y="1007"/>
                    </a:lnTo>
                    <a:lnTo>
                      <a:pt x="3131" y="980"/>
                    </a:lnTo>
                    <a:lnTo>
                      <a:pt x="3131" y="980"/>
                    </a:lnTo>
                    <a:lnTo>
                      <a:pt x="3122" y="971"/>
                    </a:lnTo>
                    <a:lnTo>
                      <a:pt x="3113" y="962"/>
                    </a:lnTo>
                    <a:lnTo>
                      <a:pt x="3078" y="954"/>
                    </a:lnTo>
                    <a:lnTo>
                      <a:pt x="3078" y="954"/>
                    </a:lnTo>
                    <a:lnTo>
                      <a:pt x="3052" y="962"/>
                    </a:lnTo>
                    <a:lnTo>
                      <a:pt x="3052" y="962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16" y="962"/>
                    </a:lnTo>
                    <a:lnTo>
                      <a:pt x="3016" y="962"/>
                    </a:lnTo>
                    <a:lnTo>
                      <a:pt x="2999" y="962"/>
                    </a:lnTo>
                    <a:lnTo>
                      <a:pt x="2990" y="971"/>
                    </a:lnTo>
                    <a:lnTo>
                      <a:pt x="2990" y="971"/>
                    </a:lnTo>
                    <a:lnTo>
                      <a:pt x="2990" y="980"/>
                    </a:lnTo>
                    <a:lnTo>
                      <a:pt x="2999" y="989"/>
                    </a:lnTo>
                    <a:lnTo>
                      <a:pt x="2999" y="989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2999" y="1007"/>
                    </a:lnTo>
                    <a:lnTo>
                      <a:pt x="2999" y="1015"/>
                    </a:lnTo>
                    <a:lnTo>
                      <a:pt x="2999" y="1015"/>
                    </a:lnTo>
                    <a:lnTo>
                      <a:pt x="3007" y="1024"/>
                    </a:lnTo>
                    <a:lnTo>
                      <a:pt x="3007" y="1024"/>
                    </a:lnTo>
                    <a:lnTo>
                      <a:pt x="2999" y="1042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81" y="1077"/>
                    </a:lnTo>
                    <a:lnTo>
                      <a:pt x="2981" y="1086"/>
                    </a:lnTo>
                    <a:lnTo>
                      <a:pt x="2981" y="1086"/>
                    </a:lnTo>
                    <a:lnTo>
                      <a:pt x="2981" y="1104"/>
                    </a:lnTo>
                    <a:lnTo>
                      <a:pt x="2999" y="1104"/>
                    </a:lnTo>
                    <a:lnTo>
                      <a:pt x="3007" y="1104"/>
                    </a:lnTo>
                    <a:lnTo>
                      <a:pt x="3007" y="1104"/>
                    </a:lnTo>
                    <a:lnTo>
                      <a:pt x="3016" y="1104"/>
                    </a:lnTo>
                    <a:lnTo>
                      <a:pt x="3016" y="1104"/>
                    </a:lnTo>
                    <a:lnTo>
                      <a:pt x="3025" y="1121"/>
                    </a:lnTo>
                    <a:lnTo>
                      <a:pt x="3025" y="1139"/>
                    </a:lnTo>
                    <a:lnTo>
                      <a:pt x="3025" y="1148"/>
                    </a:lnTo>
                    <a:lnTo>
                      <a:pt x="3025" y="1148"/>
                    </a:lnTo>
                    <a:lnTo>
                      <a:pt x="3016" y="1165"/>
                    </a:lnTo>
                    <a:lnTo>
                      <a:pt x="3016" y="1165"/>
                    </a:lnTo>
                    <a:lnTo>
                      <a:pt x="3007" y="1183"/>
                    </a:lnTo>
                    <a:lnTo>
                      <a:pt x="3007" y="1183"/>
                    </a:lnTo>
                    <a:lnTo>
                      <a:pt x="2990" y="1183"/>
                    </a:lnTo>
                    <a:lnTo>
                      <a:pt x="2981" y="1183"/>
                    </a:lnTo>
                    <a:lnTo>
                      <a:pt x="2981" y="1183"/>
                    </a:lnTo>
                    <a:lnTo>
                      <a:pt x="2981" y="1174"/>
                    </a:lnTo>
                    <a:lnTo>
                      <a:pt x="2981" y="1174"/>
                    </a:lnTo>
                    <a:lnTo>
                      <a:pt x="2972" y="1165"/>
                    </a:lnTo>
                    <a:lnTo>
                      <a:pt x="2963" y="1157"/>
                    </a:lnTo>
                    <a:lnTo>
                      <a:pt x="2937" y="1157"/>
                    </a:lnTo>
                    <a:lnTo>
                      <a:pt x="2910" y="1157"/>
                    </a:lnTo>
                    <a:lnTo>
                      <a:pt x="2910" y="1157"/>
                    </a:lnTo>
                    <a:lnTo>
                      <a:pt x="2902" y="1148"/>
                    </a:lnTo>
                    <a:lnTo>
                      <a:pt x="2884" y="1157"/>
                    </a:lnTo>
                    <a:lnTo>
                      <a:pt x="2866" y="1174"/>
                    </a:lnTo>
                    <a:lnTo>
                      <a:pt x="2866" y="1174"/>
                    </a:lnTo>
                    <a:lnTo>
                      <a:pt x="2857" y="1183"/>
                    </a:lnTo>
                    <a:lnTo>
                      <a:pt x="2831" y="1192"/>
                    </a:lnTo>
                    <a:lnTo>
                      <a:pt x="2831" y="1192"/>
                    </a:lnTo>
                    <a:lnTo>
                      <a:pt x="2822" y="1192"/>
                    </a:lnTo>
                    <a:lnTo>
                      <a:pt x="2822" y="1192"/>
                    </a:lnTo>
                    <a:lnTo>
                      <a:pt x="2804" y="1201"/>
                    </a:lnTo>
                    <a:lnTo>
                      <a:pt x="2787" y="1218"/>
                    </a:lnTo>
                    <a:lnTo>
                      <a:pt x="2787" y="1218"/>
                    </a:lnTo>
                    <a:lnTo>
                      <a:pt x="2769" y="1236"/>
                    </a:lnTo>
                    <a:lnTo>
                      <a:pt x="2769" y="1236"/>
                    </a:lnTo>
                    <a:lnTo>
                      <a:pt x="2760" y="1254"/>
                    </a:lnTo>
                    <a:lnTo>
                      <a:pt x="2760" y="1254"/>
                    </a:lnTo>
                    <a:lnTo>
                      <a:pt x="2752" y="1263"/>
                    </a:lnTo>
                    <a:lnTo>
                      <a:pt x="2760" y="1271"/>
                    </a:lnTo>
                    <a:lnTo>
                      <a:pt x="2769" y="1289"/>
                    </a:lnTo>
                    <a:lnTo>
                      <a:pt x="2769" y="1289"/>
                    </a:lnTo>
                    <a:lnTo>
                      <a:pt x="2787" y="1316"/>
                    </a:lnTo>
                    <a:lnTo>
                      <a:pt x="2796" y="1324"/>
                    </a:lnTo>
                    <a:lnTo>
                      <a:pt x="2796" y="1324"/>
                    </a:lnTo>
                    <a:lnTo>
                      <a:pt x="2778" y="1333"/>
                    </a:lnTo>
                    <a:lnTo>
                      <a:pt x="2778" y="1333"/>
                    </a:lnTo>
                    <a:lnTo>
                      <a:pt x="2752" y="1324"/>
                    </a:lnTo>
                    <a:lnTo>
                      <a:pt x="2743" y="1324"/>
                    </a:lnTo>
                    <a:lnTo>
                      <a:pt x="2743" y="1324"/>
                    </a:lnTo>
                    <a:lnTo>
                      <a:pt x="2734" y="1316"/>
                    </a:lnTo>
                    <a:lnTo>
                      <a:pt x="2734" y="1316"/>
                    </a:lnTo>
                    <a:lnTo>
                      <a:pt x="2707" y="1307"/>
                    </a:lnTo>
                    <a:lnTo>
                      <a:pt x="2681" y="1307"/>
                    </a:lnTo>
                    <a:lnTo>
                      <a:pt x="2672" y="1307"/>
                    </a:lnTo>
                    <a:lnTo>
                      <a:pt x="2672" y="1307"/>
                    </a:lnTo>
                    <a:lnTo>
                      <a:pt x="2663" y="1298"/>
                    </a:lnTo>
                    <a:lnTo>
                      <a:pt x="2663" y="1298"/>
                    </a:lnTo>
                    <a:lnTo>
                      <a:pt x="2654" y="1289"/>
                    </a:lnTo>
                    <a:lnTo>
                      <a:pt x="2654" y="1289"/>
                    </a:lnTo>
                    <a:lnTo>
                      <a:pt x="2637" y="1280"/>
                    </a:lnTo>
                    <a:lnTo>
                      <a:pt x="2610" y="1263"/>
                    </a:lnTo>
                    <a:lnTo>
                      <a:pt x="2610" y="1263"/>
                    </a:lnTo>
                    <a:lnTo>
                      <a:pt x="2593" y="1271"/>
                    </a:lnTo>
                    <a:lnTo>
                      <a:pt x="2575" y="1289"/>
                    </a:lnTo>
                    <a:lnTo>
                      <a:pt x="2575" y="1289"/>
                    </a:lnTo>
                    <a:lnTo>
                      <a:pt x="2557" y="1298"/>
                    </a:lnTo>
                    <a:lnTo>
                      <a:pt x="2557" y="1307"/>
                    </a:lnTo>
                    <a:lnTo>
                      <a:pt x="2557" y="1307"/>
                    </a:lnTo>
                    <a:lnTo>
                      <a:pt x="2557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84" y="1333"/>
                    </a:lnTo>
                    <a:lnTo>
                      <a:pt x="2584" y="1333"/>
                    </a:lnTo>
                    <a:lnTo>
                      <a:pt x="2593" y="1351"/>
                    </a:lnTo>
                    <a:lnTo>
                      <a:pt x="2610" y="1360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54" y="1369"/>
                    </a:lnTo>
                    <a:lnTo>
                      <a:pt x="2654" y="1369"/>
                    </a:lnTo>
                    <a:lnTo>
                      <a:pt x="2646" y="1377"/>
                    </a:lnTo>
                    <a:lnTo>
                      <a:pt x="2646" y="1377"/>
                    </a:lnTo>
                    <a:lnTo>
                      <a:pt x="2646" y="1386"/>
                    </a:lnTo>
                    <a:lnTo>
                      <a:pt x="2646" y="1386"/>
                    </a:lnTo>
                    <a:lnTo>
                      <a:pt x="2637" y="1386"/>
                    </a:lnTo>
                    <a:lnTo>
                      <a:pt x="2628" y="1395"/>
                    </a:lnTo>
                    <a:lnTo>
                      <a:pt x="2628" y="1395"/>
                    </a:lnTo>
                    <a:lnTo>
                      <a:pt x="2619" y="1386"/>
                    </a:lnTo>
                    <a:lnTo>
                      <a:pt x="2619" y="1386"/>
                    </a:lnTo>
                    <a:lnTo>
                      <a:pt x="2602" y="1386"/>
                    </a:lnTo>
                    <a:lnTo>
                      <a:pt x="2593" y="1386"/>
                    </a:lnTo>
                    <a:lnTo>
                      <a:pt x="2593" y="1386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66" y="1369"/>
                    </a:lnTo>
                    <a:lnTo>
                      <a:pt x="2549" y="1351"/>
                    </a:lnTo>
                    <a:lnTo>
                      <a:pt x="2531" y="1342"/>
                    </a:lnTo>
                    <a:lnTo>
                      <a:pt x="2513" y="1342"/>
                    </a:lnTo>
                    <a:lnTo>
                      <a:pt x="2513" y="1342"/>
                    </a:lnTo>
                    <a:lnTo>
                      <a:pt x="2504" y="1342"/>
                    </a:lnTo>
                    <a:lnTo>
                      <a:pt x="2504" y="1342"/>
                    </a:lnTo>
                    <a:lnTo>
                      <a:pt x="2496" y="1342"/>
                    </a:lnTo>
                    <a:lnTo>
                      <a:pt x="2496" y="1342"/>
                    </a:lnTo>
                    <a:lnTo>
                      <a:pt x="2496" y="1324"/>
                    </a:lnTo>
                    <a:lnTo>
                      <a:pt x="2496" y="1324"/>
                    </a:lnTo>
                    <a:lnTo>
                      <a:pt x="2487" y="1307"/>
                    </a:lnTo>
                    <a:lnTo>
                      <a:pt x="2487" y="1289"/>
                    </a:lnTo>
                    <a:lnTo>
                      <a:pt x="2487" y="1289"/>
                    </a:lnTo>
                    <a:lnTo>
                      <a:pt x="2478" y="1289"/>
                    </a:lnTo>
                    <a:lnTo>
                      <a:pt x="2478" y="1289"/>
                    </a:lnTo>
                    <a:lnTo>
                      <a:pt x="2478" y="1280"/>
                    </a:lnTo>
                    <a:lnTo>
                      <a:pt x="2478" y="1280"/>
                    </a:lnTo>
                    <a:lnTo>
                      <a:pt x="2478" y="1271"/>
                    </a:lnTo>
                    <a:lnTo>
                      <a:pt x="2478" y="1271"/>
                    </a:lnTo>
                    <a:lnTo>
                      <a:pt x="2478" y="1263"/>
                    </a:lnTo>
                    <a:lnTo>
                      <a:pt x="2478" y="1263"/>
                    </a:lnTo>
                    <a:lnTo>
                      <a:pt x="2478" y="1254"/>
                    </a:lnTo>
                    <a:lnTo>
                      <a:pt x="2478" y="1254"/>
                    </a:lnTo>
                    <a:lnTo>
                      <a:pt x="2487" y="1236"/>
                    </a:lnTo>
                    <a:lnTo>
                      <a:pt x="2487" y="1210"/>
                    </a:lnTo>
                    <a:lnTo>
                      <a:pt x="2487" y="1210"/>
                    </a:lnTo>
                    <a:lnTo>
                      <a:pt x="2487" y="1201"/>
                    </a:lnTo>
                    <a:lnTo>
                      <a:pt x="2469" y="1192"/>
                    </a:lnTo>
                    <a:lnTo>
                      <a:pt x="2469" y="1192"/>
                    </a:lnTo>
                    <a:lnTo>
                      <a:pt x="2452" y="1174"/>
                    </a:lnTo>
                    <a:lnTo>
                      <a:pt x="2434" y="1174"/>
                    </a:lnTo>
                    <a:lnTo>
                      <a:pt x="2434" y="1174"/>
                    </a:lnTo>
                    <a:lnTo>
                      <a:pt x="2425" y="1174"/>
                    </a:lnTo>
                    <a:lnTo>
                      <a:pt x="2425" y="1174"/>
                    </a:lnTo>
                    <a:lnTo>
                      <a:pt x="2416" y="1165"/>
                    </a:lnTo>
                    <a:lnTo>
                      <a:pt x="2416" y="1165"/>
                    </a:lnTo>
                    <a:lnTo>
                      <a:pt x="2416" y="1157"/>
                    </a:lnTo>
                    <a:lnTo>
                      <a:pt x="2399" y="1148"/>
                    </a:lnTo>
                    <a:lnTo>
                      <a:pt x="2399" y="1148"/>
                    </a:lnTo>
                    <a:lnTo>
                      <a:pt x="2372" y="1130"/>
                    </a:lnTo>
                    <a:lnTo>
                      <a:pt x="2354" y="1113"/>
                    </a:lnTo>
                    <a:lnTo>
                      <a:pt x="2354" y="1113"/>
                    </a:lnTo>
                    <a:lnTo>
                      <a:pt x="2354" y="1104"/>
                    </a:lnTo>
                    <a:lnTo>
                      <a:pt x="2354" y="1104"/>
                    </a:lnTo>
                    <a:lnTo>
                      <a:pt x="2363" y="1113"/>
                    </a:lnTo>
                    <a:lnTo>
                      <a:pt x="2363" y="1113"/>
                    </a:lnTo>
                    <a:lnTo>
                      <a:pt x="2399" y="1139"/>
                    </a:lnTo>
                    <a:lnTo>
                      <a:pt x="2443" y="1148"/>
                    </a:lnTo>
                    <a:lnTo>
                      <a:pt x="2443" y="1148"/>
                    </a:lnTo>
                    <a:lnTo>
                      <a:pt x="2496" y="1165"/>
                    </a:lnTo>
                    <a:lnTo>
                      <a:pt x="2496" y="1165"/>
                    </a:lnTo>
                    <a:lnTo>
                      <a:pt x="2504" y="1165"/>
                    </a:lnTo>
                    <a:lnTo>
                      <a:pt x="2504" y="1165"/>
                    </a:lnTo>
                    <a:lnTo>
                      <a:pt x="2522" y="1174"/>
                    </a:lnTo>
                    <a:lnTo>
                      <a:pt x="2549" y="1183"/>
                    </a:lnTo>
                    <a:lnTo>
                      <a:pt x="2575" y="1183"/>
                    </a:lnTo>
                    <a:lnTo>
                      <a:pt x="2575" y="1183"/>
                    </a:lnTo>
                    <a:lnTo>
                      <a:pt x="2681" y="1201"/>
                    </a:lnTo>
                    <a:lnTo>
                      <a:pt x="2681" y="1201"/>
                    </a:lnTo>
                    <a:lnTo>
                      <a:pt x="2707" y="1201"/>
                    </a:lnTo>
                    <a:lnTo>
                      <a:pt x="2734" y="1201"/>
                    </a:lnTo>
                    <a:lnTo>
                      <a:pt x="2787" y="1174"/>
                    </a:lnTo>
                    <a:lnTo>
                      <a:pt x="2822" y="1148"/>
                    </a:lnTo>
                    <a:lnTo>
                      <a:pt x="2849" y="1130"/>
                    </a:lnTo>
                    <a:lnTo>
                      <a:pt x="2849" y="1130"/>
                    </a:lnTo>
                    <a:lnTo>
                      <a:pt x="2857" y="1121"/>
                    </a:lnTo>
                    <a:lnTo>
                      <a:pt x="2857" y="1104"/>
                    </a:lnTo>
                    <a:lnTo>
                      <a:pt x="2849" y="1068"/>
                    </a:lnTo>
                    <a:lnTo>
                      <a:pt x="2849" y="1068"/>
                    </a:lnTo>
                    <a:lnTo>
                      <a:pt x="2849" y="1060"/>
                    </a:lnTo>
                    <a:lnTo>
                      <a:pt x="2849" y="1060"/>
                    </a:lnTo>
                    <a:lnTo>
                      <a:pt x="2840" y="1051"/>
                    </a:lnTo>
                    <a:lnTo>
                      <a:pt x="2831" y="1042"/>
                    </a:lnTo>
                    <a:lnTo>
                      <a:pt x="2831" y="1042"/>
                    </a:lnTo>
                    <a:lnTo>
                      <a:pt x="2822" y="1042"/>
                    </a:lnTo>
                    <a:lnTo>
                      <a:pt x="2822" y="1042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796" y="1007"/>
                    </a:lnTo>
                    <a:lnTo>
                      <a:pt x="2778" y="998"/>
                    </a:lnTo>
                    <a:lnTo>
                      <a:pt x="2760" y="998"/>
                    </a:lnTo>
                    <a:lnTo>
                      <a:pt x="2760" y="998"/>
                    </a:lnTo>
                    <a:lnTo>
                      <a:pt x="2743" y="998"/>
                    </a:lnTo>
                    <a:lnTo>
                      <a:pt x="2734" y="989"/>
                    </a:lnTo>
                    <a:lnTo>
                      <a:pt x="2725" y="980"/>
                    </a:lnTo>
                    <a:lnTo>
                      <a:pt x="2725" y="980"/>
                    </a:lnTo>
                    <a:lnTo>
                      <a:pt x="2716" y="971"/>
                    </a:lnTo>
                    <a:lnTo>
                      <a:pt x="2707" y="971"/>
                    </a:lnTo>
                    <a:lnTo>
                      <a:pt x="2707" y="971"/>
                    </a:lnTo>
                    <a:lnTo>
                      <a:pt x="2690" y="971"/>
                    </a:lnTo>
                    <a:lnTo>
                      <a:pt x="2646" y="945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566" y="901"/>
                    </a:lnTo>
                    <a:lnTo>
                      <a:pt x="2504" y="883"/>
                    </a:lnTo>
                    <a:lnTo>
                      <a:pt x="2504" y="883"/>
                    </a:lnTo>
                    <a:lnTo>
                      <a:pt x="2496" y="883"/>
                    </a:lnTo>
                    <a:lnTo>
                      <a:pt x="2496" y="883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69" y="883"/>
                    </a:lnTo>
                    <a:lnTo>
                      <a:pt x="2469" y="883"/>
                    </a:lnTo>
                    <a:lnTo>
                      <a:pt x="2452" y="874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07" y="883"/>
                    </a:lnTo>
                    <a:lnTo>
                      <a:pt x="2407" y="883"/>
                    </a:lnTo>
                    <a:lnTo>
                      <a:pt x="2399" y="874"/>
                    </a:lnTo>
                    <a:lnTo>
                      <a:pt x="2399" y="874"/>
                    </a:lnTo>
                    <a:lnTo>
                      <a:pt x="2381" y="874"/>
                    </a:lnTo>
                    <a:lnTo>
                      <a:pt x="2372" y="883"/>
                    </a:lnTo>
                    <a:lnTo>
                      <a:pt x="2372" y="883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63" y="874"/>
                    </a:lnTo>
                    <a:lnTo>
                      <a:pt x="2372" y="865"/>
                    </a:lnTo>
                    <a:lnTo>
                      <a:pt x="2372" y="865"/>
                    </a:lnTo>
                    <a:lnTo>
                      <a:pt x="2372" y="857"/>
                    </a:lnTo>
                    <a:lnTo>
                      <a:pt x="2363" y="848"/>
                    </a:lnTo>
                    <a:lnTo>
                      <a:pt x="2363" y="848"/>
                    </a:lnTo>
                    <a:lnTo>
                      <a:pt x="2363" y="839"/>
                    </a:lnTo>
                    <a:lnTo>
                      <a:pt x="2363" y="839"/>
                    </a:lnTo>
                    <a:lnTo>
                      <a:pt x="2346" y="830"/>
                    </a:lnTo>
                    <a:lnTo>
                      <a:pt x="2346" y="830"/>
                    </a:lnTo>
                    <a:lnTo>
                      <a:pt x="2328" y="830"/>
                    </a:lnTo>
                    <a:lnTo>
                      <a:pt x="2310" y="830"/>
                    </a:lnTo>
                    <a:lnTo>
                      <a:pt x="2310" y="830"/>
                    </a:lnTo>
                    <a:lnTo>
                      <a:pt x="2302" y="848"/>
                    </a:lnTo>
                    <a:lnTo>
                      <a:pt x="2302" y="848"/>
                    </a:lnTo>
                    <a:lnTo>
                      <a:pt x="2293" y="848"/>
                    </a:lnTo>
                    <a:lnTo>
                      <a:pt x="2284" y="839"/>
                    </a:lnTo>
                    <a:lnTo>
                      <a:pt x="2284" y="839"/>
                    </a:lnTo>
                    <a:lnTo>
                      <a:pt x="2266" y="839"/>
                    </a:lnTo>
                    <a:lnTo>
                      <a:pt x="2266" y="839"/>
                    </a:lnTo>
                    <a:lnTo>
                      <a:pt x="2257" y="848"/>
                    </a:lnTo>
                    <a:lnTo>
                      <a:pt x="2257" y="848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49" y="857"/>
                    </a:lnTo>
                    <a:lnTo>
                      <a:pt x="2249" y="857"/>
                    </a:lnTo>
                    <a:lnTo>
                      <a:pt x="2240" y="839"/>
                    </a:lnTo>
                    <a:lnTo>
                      <a:pt x="2231" y="839"/>
                    </a:lnTo>
                    <a:lnTo>
                      <a:pt x="2231" y="839"/>
                    </a:lnTo>
                    <a:lnTo>
                      <a:pt x="2222" y="821"/>
                    </a:lnTo>
                    <a:lnTo>
                      <a:pt x="2222" y="821"/>
                    </a:lnTo>
                    <a:lnTo>
                      <a:pt x="2240" y="821"/>
                    </a:lnTo>
                    <a:lnTo>
                      <a:pt x="2257" y="804"/>
                    </a:lnTo>
                    <a:lnTo>
                      <a:pt x="2257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84" y="804"/>
                    </a:lnTo>
                    <a:lnTo>
                      <a:pt x="2293" y="795"/>
                    </a:lnTo>
                    <a:lnTo>
                      <a:pt x="2293" y="795"/>
                    </a:lnTo>
                    <a:lnTo>
                      <a:pt x="2293" y="777"/>
                    </a:lnTo>
                    <a:lnTo>
                      <a:pt x="2293" y="768"/>
                    </a:lnTo>
                    <a:lnTo>
                      <a:pt x="2293" y="768"/>
                    </a:lnTo>
                    <a:lnTo>
                      <a:pt x="2284" y="768"/>
                    </a:lnTo>
                    <a:lnTo>
                      <a:pt x="2284" y="768"/>
                    </a:lnTo>
                    <a:lnTo>
                      <a:pt x="2266" y="759"/>
                    </a:lnTo>
                    <a:lnTo>
                      <a:pt x="2266" y="759"/>
                    </a:lnTo>
                    <a:lnTo>
                      <a:pt x="2266" y="751"/>
                    </a:lnTo>
                    <a:lnTo>
                      <a:pt x="2266" y="751"/>
                    </a:lnTo>
                    <a:lnTo>
                      <a:pt x="2240" y="742"/>
                    </a:lnTo>
                    <a:lnTo>
                      <a:pt x="2231" y="733"/>
                    </a:lnTo>
                    <a:lnTo>
                      <a:pt x="2213" y="742"/>
                    </a:lnTo>
                    <a:lnTo>
                      <a:pt x="2205" y="742"/>
                    </a:lnTo>
                    <a:lnTo>
                      <a:pt x="2205" y="742"/>
                    </a:lnTo>
                    <a:lnTo>
                      <a:pt x="2196" y="733"/>
                    </a:lnTo>
                    <a:lnTo>
                      <a:pt x="2196" y="724"/>
                    </a:lnTo>
                    <a:lnTo>
                      <a:pt x="2196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60" y="724"/>
                    </a:lnTo>
                    <a:lnTo>
                      <a:pt x="2143" y="733"/>
                    </a:lnTo>
                    <a:lnTo>
                      <a:pt x="2143" y="733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43" y="706"/>
                    </a:lnTo>
                    <a:lnTo>
                      <a:pt x="2143" y="706"/>
                    </a:lnTo>
                    <a:lnTo>
                      <a:pt x="2125" y="698"/>
                    </a:lnTo>
                    <a:lnTo>
                      <a:pt x="2116" y="698"/>
                    </a:lnTo>
                    <a:lnTo>
                      <a:pt x="2116" y="698"/>
                    </a:lnTo>
                    <a:lnTo>
                      <a:pt x="2090" y="698"/>
                    </a:lnTo>
                    <a:lnTo>
                      <a:pt x="2081" y="706"/>
                    </a:lnTo>
                    <a:lnTo>
                      <a:pt x="2081" y="706"/>
                    </a:lnTo>
                    <a:lnTo>
                      <a:pt x="2072" y="706"/>
                    </a:lnTo>
                    <a:lnTo>
                      <a:pt x="2063" y="724"/>
                    </a:lnTo>
                    <a:lnTo>
                      <a:pt x="2063" y="733"/>
                    </a:lnTo>
                    <a:lnTo>
                      <a:pt x="2063" y="733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55" y="759"/>
                    </a:lnTo>
                    <a:lnTo>
                      <a:pt x="2046" y="768"/>
                    </a:lnTo>
                    <a:lnTo>
                      <a:pt x="2046" y="768"/>
                    </a:lnTo>
                    <a:lnTo>
                      <a:pt x="2046" y="759"/>
                    </a:lnTo>
                    <a:lnTo>
                      <a:pt x="2046" y="759"/>
                    </a:lnTo>
                    <a:lnTo>
                      <a:pt x="2046" y="751"/>
                    </a:lnTo>
                    <a:lnTo>
                      <a:pt x="2046" y="751"/>
                    </a:lnTo>
                    <a:lnTo>
                      <a:pt x="2055" y="742"/>
                    </a:lnTo>
                    <a:lnTo>
                      <a:pt x="2055" y="742"/>
                    </a:lnTo>
                    <a:lnTo>
                      <a:pt x="2046" y="724"/>
                    </a:lnTo>
                    <a:lnTo>
                      <a:pt x="2037" y="724"/>
                    </a:lnTo>
                    <a:lnTo>
                      <a:pt x="2037" y="724"/>
                    </a:lnTo>
                    <a:lnTo>
                      <a:pt x="2019" y="733"/>
                    </a:lnTo>
                    <a:lnTo>
                      <a:pt x="2002" y="742"/>
                    </a:lnTo>
                    <a:lnTo>
                      <a:pt x="2002" y="742"/>
                    </a:lnTo>
                    <a:lnTo>
                      <a:pt x="2002" y="751"/>
                    </a:lnTo>
                    <a:lnTo>
                      <a:pt x="2002" y="751"/>
                    </a:lnTo>
                    <a:lnTo>
                      <a:pt x="1984" y="759"/>
                    </a:lnTo>
                    <a:lnTo>
                      <a:pt x="1984" y="759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57" y="786"/>
                    </a:lnTo>
                    <a:lnTo>
                      <a:pt x="1966" y="777"/>
                    </a:lnTo>
                    <a:lnTo>
                      <a:pt x="1966" y="777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93" y="742"/>
                    </a:lnTo>
                    <a:lnTo>
                      <a:pt x="1993" y="742"/>
                    </a:lnTo>
                    <a:lnTo>
                      <a:pt x="1993" y="733"/>
                    </a:lnTo>
                    <a:lnTo>
                      <a:pt x="1993" y="733"/>
                    </a:lnTo>
                    <a:lnTo>
                      <a:pt x="2010" y="733"/>
                    </a:lnTo>
                    <a:lnTo>
                      <a:pt x="2010" y="715"/>
                    </a:lnTo>
                    <a:lnTo>
                      <a:pt x="2010" y="715"/>
                    </a:lnTo>
                    <a:lnTo>
                      <a:pt x="2010" y="706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84" y="698"/>
                    </a:lnTo>
                    <a:lnTo>
                      <a:pt x="1984" y="698"/>
                    </a:lnTo>
                    <a:lnTo>
                      <a:pt x="1966" y="706"/>
                    </a:lnTo>
                    <a:lnTo>
                      <a:pt x="1957" y="715"/>
                    </a:lnTo>
                    <a:lnTo>
                      <a:pt x="1957" y="715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40" y="724"/>
                    </a:lnTo>
                    <a:lnTo>
                      <a:pt x="1940" y="724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13" y="724"/>
                    </a:lnTo>
                    <a:lnTo>
                      <a:pt x="1913" y="724"/>
                    </a:lnTo>
                    <a:lnTo>
                      <a:pt x="1905" y="733"/>
                    </a:lnTo>
                    <a:lnTo>
                      <a:pt x="1905" y="733"/>
                    </a:lnTo>
                    <a:lnTo>
                      <a:pt x="1905" y="742"/>
                    </a:lnTo>
                    <a:lnTo>
                      <a:pt x="1905" y="742"/>
                    </a:lnTo>
                    <a:lnTo>
                      <a:pt x="1887" y="742"/>
                    </a:lnTo>
                    <a:lnTo>
                      <a:pt x="1878" y="742"/>
                    </a:lnTo>
                    <a:lnTo>
                      <a:pt x="1869" y="751"/>
                    </a:lnTo>
                    <a:lnTo>
                      <a:pt x="1852" y="759"/>
                    </a:lnTo>
                    <a:lnTo>
                      <a:pt x="1852" y="759"/>
                    </a:lnTo>
                    <a:lnTo>
                      <a:pt x="1843" y="768"/>
                    </a:lnTo>
                    <a:lnTo>
                      <a:pt x="1843" y="786"/>
                    </a:lnTo>
                    <a:lnTo>
                      <a:pt x="1843" y="786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34" y="804"/>
                    </a:lnTo>
                    <a:lnTo>
                      <a:pt x="1834" y="795"/>
                    </a:lnTo>
                    <a:lnTo>
                      <a:pt x="1834" y="795"/>
                    </a:lnTo>
                    <a:lnTo>
                      <a:pt x="1834" y="786"/>
                    </a:lnTo>
                    <a:lnTo>
                      <a:pt x="1816" y="777"/>
                    </a:lnTo>
                    <a:lnTo>
                      <a:pt x="1816" y="777"/>
                    </a:lnTo>
                    <a:lnTo>
                      <a:pt x="1807" y="777"/>
                    </a:lnTo>
                    <a:lnTo>
                      <a:pt x="1799" y="795"/>
                    </a:lnTo>
                    <a:lnTo>
                      <a:pt x="1799" y="795"/>
                    </a:lnTo>
                    <a:lnTo>
                      <a:pt x="1790" y="795"/>
                    </a:lnTo>
                    <a:lnTo>
                      <a:pt x="1790" y="795"/>
                    </a:lnTo>
                    <a:lnTo>
                      <a:pt x="1772" y="786"/>
                    </a:lnTo>
                    <a:lnTo>
                      <a:pt x="1755" y="786"/>
                    </a:lnTo>
                    <a:lnTo>
                      <a:pt x="1755" y="786"/>
                    </a:lnTo>
                    <a:lnTo>
                      <a:pt x="1746" y="786"/>
                    </a:lnTo>
                    <a:lnTo>
                      <a:pt x="1737" y="795"/>
                    </a:lnTo>
                    <a:lnTo>
                      <a:pt x="1737" y="795"/>
                    </a:lnTo>
                    <a:lnTo>
                      <a:pt x="1737" y="804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37" y="812"/>
                    </a:lnTo>
                    <a:lnTo>
                      <a:pt x="1737" y="812"/>
                    </a:lnTo>
                    <a:lnTo>
                      <a:pt x="1728" y="812"/>
                    </a:lnTo>
                    <a:lnTo>
                      <a:pt x="1728" y="812"/>
                    </a:lnTo>
                    <a:lnTo>
                      <a:pt x="1719" y="804"/>
                    </a:lnTo>
                    <a:lnTo>
                      <a:pt x="1702" y="812"/>
                    </a:lnTo>
                    <a:lnTo>
                      <a:pt x="1702" y="812"/>
                    </a:lnTo>
                    <a:lnTo>
                      <a:pt x="1702" y="830"/>
                    </a:lnTo>
                    <a:lnTo>
                      <a:pt x="1702" y="830"/>
                    </a:lnTo>
                    <a:lnTo>
                      <a:pt x="1702" y="839"/>
                    </a:lnTo>
                    <a:lnTo>
                      <a:pt x="1702" y="848"/>
                    </a:lnTo>
                    <a:lnTo>
                      <a:pt x="1702" y="848"/>
                    </a:lnTo>
                    <a:lnTo>
                      <a:pt x="1693" y="848"/>
                    </a:lnTo>
                    <a:lnTo>
                      <a:pt x="1693" y="848"/>
                    </a:lnTo>
                    <a:lnTo>
                      <a:pt x="1693" y="839"/>
                    </a:lnTo>
                    <a:lnTo>
                      <a:pt x="1693" y="839"/>
                    </a:lnTo>
                    <a:lnTo>
                      <a:pt x="1693" y="830"/>
                    </a:lnTo>
                    <a:lnTo>
                      <a:pt x="1675" y="821"/>
                    </a:lnTo>
                    <a:lnTo>
                      <a:pt x="1675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66" y="812"/>
                    </a:lnTo>
                    <a:lnTo>
                      <a:pt x="1657" y="795"/>
                    </a:lnTo>
                    <a:lnTo>
                      <a:pt x="1657" y="795"/>
                    </a:lnTo>
                    <a:lnTo>
                      <a:pt x="1640" y="795"/>
                    </a:lnTo>
                    <a:lnTo>
                      <a:pt x="1631" y="795"/>
                    </a:lnTo>
                    <a:lnTo>
                      <a:pt x="1631" y="795"/>
                    </a:lnTo>
                    <a:lnTo>
                      <a:pt x="1622" y="795"/>
                    </a:lnTo>
                    <a:lnTo>
                      <a:pt x="1622" y="795"/>
                    </a:lnTo>
                    <a:lnTo>
                      <a:pt x="1613" y="804"/>
                    </a:lnTo>
                    <a:lnTo>
                      <a:pt x="1605" y="804"/>
                    </a:lnTo>
                    <a:lnTo>
                      <a:pt x="1605" y="804"/>
                    </a:lnTo>
                    <a:lnTo>
                      <a:pt x="1596" y="804"/>
                    </a:lnTo>
                    <a:lnTo>
                      <a:pt x="1596" y="812"/>
                    </a:lnTo>
                    <a:lnTo>
                      <a:pt x="1596" y="812"/>
                    </a:lnTo>
                    <a:lnTo>
                      <a:pt x="1587" y="821"/>
                    </a:lnTo>
                    <a:lnTo>
                      <a:pt x="1596" y="830"/>
                    </a:lnTo>
                    <a:lnTo>
                      <a:pt x="1596" y="830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87" y="839"/>
                    </a:lnTo>
                    <a:lnTo>
                      <a:pt x="1587" y="839"/>
                    </a:lnTo>
                    <a:lnTo>
                      <a:pt x="1578" y="848"/>
                    </a:lnTo>
                    <a:lnTo>
                      <a:pt x="1569" y="857"/>
                    </a:lnTo>
                    <a:lnTo>
                      <a:pt x="1569" y="857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0" y="857"/>
                    </a:lnTo>
                    <a:lnTo>
                      <a:pt x="1552" y="848"/>
                    </a:lnTo>
                    <a:lnTo>
                      <a:pt x="1543" y="848"/>
                    </a:lnTo>
                    <a:lnTo>
                      <a:pt x="1543" y="848"/>
                    </a:lnTo>
                    <a:lnTo>
                      <a:pt x="1525" y="857"/>
                    </a:lnTo>
                    <a:lnTo>
                      <a:pt x="1516" y="865"/>
                    </a:lnTo>
                    <a:lnTo>
                      <a:pt x="1499" y="874"/>
                    </a:lnTo>
                    <a:lnTo>
                      <a:pt x="1499" y="874"/>
                    </a:lnTo>
                    <a:lnTo>
                      <a:pt x="1490" y="883"/>
                    </a:lnTo>
                    <a:lnTo>
                      <a:pt x="1481" y="901"/>
                    </a:lnTo>
                    <a:lnTo>
                      <a:pt x="1481" y="901"/>
                    </a:lnTo>
                    <a:lnTo>
                      <a:pt x="1490" y="909"/>
                    </a:lnTo>
                    <a:lnTo>
                      <a:pt x="1499" y="909"/>
                    </a:lnTo>
                    <a:lnTo>
                      <a:pt x="1499" y="909"/>
                    </a:lnTo>
                    <a:lnTo>
                      <a:pt x="1507" y="918"/>
                    </a:lnTo>
                    <a:lnTo>
                      <a:pt x="1516" y="909"/>
                    </a:lnTo>
                    <a:lnTo>
                      <a:pt x="1516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16" y="918"/>
                    </a:lnTo>
                    <a:lnTo>
                      <a:pt x="1516" y="918"/>
                    </a:lnTo>
                    <a:lnTo>
                      <a:pt x="1507" y="918"/>
                    </a:lnTo>
                    <a:lnTo>
                      <a:pt x="1507" y="918"/>
                    </a:lnTo>
                    <a:lnTo>
                      <a:pt x="1499" y="927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81" y="927"/>
                    </a:lnTo>
                    <a:lnTo>
                      <a:pt x="1481" y="927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46" y="927"/>
                    </a:lnTo>
                    <a:lnTo>
                      <a:pt x="1446" y="927"/>
                    </a:lnTo>
                    <a:lnTo>
                      <a:pt x="1446" y="918"/>
                    </a:lnTo>
                    <a:lnTo>
                      <a:pt x="1446" y="918"/>
                    </a:lnTo>
                    <a:lnTo>
                      <a:pt x="1446" y="909"/>
                    </a:lnTo>
                    <a:lnTo>
                      <a:pt x="1437" y="901"/>
                    </a:lnTo>
                    <a:lnTo>
                      <a:pt x="1437" y="901"/>
                    </a:lnTo>
                    <a:lnTo>
                      <a:pt x="1428" y="901"/>
                    </a:lnTo>
                    <a:lnTo>
                      <a:pt x="1419" y="909"/>
                    </a:lnTo>
                    <a:lnTo>
                      <a:pt x="1419" y="909"/>
                    </a:lnTo>
                    <a:lnTo>
                      <a:pt x="1410" y="909"/>
                    </a:lnTo>
                    <a:lnTo>
                      <a:pt x="1410" y="909"/>
                    </a:lnTo>
                    <a:lnTo>
                      <a:pt x="1393" y="927"/>
                    </a:lnTo>
                    <a:lnTo>
                      <a:pt x="1393" y="927"/>
                    </a:lnTo>
                    <a:lnTo>
                      <a:pt x="1384" y="936"/>
                    </a:lnTo>
                    <a:lnTo>
                      <a:pt x="1375" y="945"/>
                    </a:lnTo>
                    <a:lnTo>
                      <a:pt x="1384" y="945"/>
                    </a:lnTo>
                    <a:lnTo>
                      <a:pt x="1384" y="945"/>
                    </a:lnTo>
                    <a:lnTo>
                      <a:pt x="1375" y="954"/>
                    </a:lnTo>
                    <a:lnTo>
                      <a:pt x="1375" y="954"/>
                    </a:lnTo>
                    <a:lnTo>
                      <a:pt x="1366" y="954"/>
                    </a:lnTo>
                    <a:lnTo>
                      <a:pt x="1366" y="954"/>
                    </a:lnTo>
                    <a:lnTo>
                      <a:pt x="1366" y="971"/>
                    </a:lnTo>
                    <a:lnTo>
                      <a:pt x="1366" y="980"/>
                    </a:lnTo>
                    <a:lnTo>
                      <a:pt x="1366" y="980"/>
                    </a:lnTo>
                    <a:lnTo>
                      <a:pt x="1375" y="989"/>
                    </a:lnTo>
                    <a:lnTo>
                      <a:pt x="1384" y="989"/>
                    </a:lnTo>
                    <a:lnTo>
                      <a:pt x="1384" y="989"/>
                    </a:lnTo>
                    <a:lnTo>
                      <a:pt x="1402" y="980"/>
                    </a:lnTo>
                    <a:lnTo>
                      <a:pt x="1402" y="980"/>
                    </a:lnTo>
                    <a:lnTo>
                      <a:pt x="1410" y="989"/>
                    </a:lnTo>
                    <a:lnTo>
                      <a:pt x="1419" y="989"/>
                    </a:lnTo>
                    <a:lnTo>
                      <a:pt x="1419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19" y="1007"/>
                    </a:lnTo>
                    <a:lnTo>
                      <a:pt x="1410" y="1007"/>
                    </a:lnTo>
                    <a:lnTo>
                      <a:pt x="1410" y="1007"/>
                    </a:lnTo>
                    <a:lnTo>
                      <a:pt x="1393" y="1015"/>
                    </a:lnTo>
                    <a:lnTo>
                      <a:pt x="1384" y="1024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57" y="1060"/>
                    </a:lnTo>
                    <a:lnTo>
                      <a:pt x="1357" y="1077"/>
                    </a:lnTo>
                    <a:lnTo>
                      <a:pt x="1357" y="1077"/>
                    </a:lnTo>
                    <a:lnTo>
                      <a:pt x="1340" y="1104"/>
                    </a:lnTo>
                    <a:lnTo>
                      <a:pt x="1305" y="1139"/>
                    </a:lnTo>
                    <a:lnTo>
                      <a:pt x="1305" y="1139"/>
                    </a:lnTo>
                    <a:lnTo>
                      <a:pt x="1296" y="1148"/>
                    </a:lnTo>
                    <a:lnTo>
                      <a:pt x="1287" y="1165"/>
                    </a:lnTo>
                    <a:lnTo>
                      <a:pt x="1287" y="1165"/>
                    </a:lnTo>
                    <a:lnTo>
                      <a:pt x="1296" y="1174"/>
                    </a:lnTo>
                    <a:lnTo>
                      <a:pt x="1296" y="1174"/>
                    </a:lnTo>
                    <a:lnTo>
                      <a:pt x="1296" y="1183"/>
                    </a:lnTo>
                    <a:lnTo>
                      <a:pt x="1296" y="1183"/>
                    </a:lnTo>
                    <a:lnTo>
                      <a:pt x="1287" y="1183"/>
                    </a:lnTo>
                    <a:lnTo>
                      <a:pt x="1278" y="1183"/>
                    </a:lnTo>
                    <a:lnTo>
                      <a:pt x="1278" y="1183"/>
                    </a:lnTo>
                    <a:lnTo>
                      <a:pt x="1260" y="1183"/>
                    </a:lnTo>
                    <a:lnTo>
                      <a:pt x="1260" y="1183"/>
                    </a:lnTo>
                    <a:lnTo>
                      <a:pt x="1252" y="1183"/>
                    </a:lnTo>
                    <a:lnTo>
                      <a:pt x="1243" y="1201"/>
                    </a:lnTo>
                    <a:lnTo>
                      <a:pt x="1243" y="1201"/>
                    </a:lnTo>
                    <a:lnTo>
                      <a:pt x="1252" y="1218"/>
                    </a:lnTo>
                    <a:lnTo>
                      <a:pt x="1252" y="1218"/>
                    </a:lnTo>
                    <a:lnTo>
                      <a:pt x="1243" y="1236"/>
                    </a:lnTo>
                    <a:lnTo>
                      <a:pt x="1243" y="1236"/>
                    </a:lnTo>
                    <a:lnTo>
                      <a:pt x="1234" y="1245"/>
                    </a:lnTo>
                    <a:lnTo>
                      <a:pt x="1234" y="1245"/>
                    </a:lnTo>
                    <a:lnTo>
                      <a:pt x="1234" y="1263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34" y="1271"/>
                    </a:lnTo>
                    <a:lnTo>
                      <a:pt x="1225" y="1271"/>
                    </a:lnTo>
                    <a:lnTo>
                      <a:pt x="1225" y="1271"/>
                    </a:lnTo>
                    <a:lnTo>
                      <a:pt x="1207" y="1280"/>
                    </a:lnTo>
                    <a:lnTo>
                      <a:pt x="1207" y="1280"/>
                    </a:lnTo>
                    <a:lnTo>
                      <a:pt x="1190" y="1289"/>
                    </a:lnTo>
                    <a:lnTo>
                      <a:pt x="1190" y="1289"/>
                    </a:lnTo>
                    <a:lnTo>
                      <a:pt x="1181" y="1289"/>
                    </a:lnTo>
                    <a:lnTo>
                      <a:pt x="1172" y="1298"/>
                    </a:lnTo>
                    <a:lnTo>
                      <a:pt x="1172" y="1298"/>
                    </a:lnTo>
                    <a:lnTo>
                      <a:pt x="1172" y="1307"/>
                    </a:lnTo>
                    <a:lnTo>
                      <a:pt x="1181" y="1316"/>
                    </a:lnTo>
                    <a:lnTo>
                      <a:pt x="1190" y="1333"/>
                    </a:lnTo>
                    <a:lnTo>
                      <a:pt x="1190" y="1333"/>
                    </a:lnTo>
                    <a:lnTo>
                      <a:pt x="1181" y="1324"/>
                    </a:lnTo>
                    <a:lnTo>
                      <a:pt x="1163" y="1333"/>
                    </a:lnTo>
                    <a:lnTo>
                      <a:pt x="1163" y="1333"/>
                    </a:lnTo>
                    <a:lnTo>
                      <a:pt x="1155" y="1342"/>
                    </a:lnTo>
                    <a:lnTo>
                      <a:pt x="1137" y="1351"/>
                    </a:lnTo>
                    <a:lnTo>
                      <a:pt x="1137" y="1351"/>
                    </a:lnTo>
                    <a:lnTo>
                      <a:pt x="1120" y="1360"/>
                    </a:lnTo>
                    <a:lnTo>
                      <a:pt x="1111" y="1369"/>
                    </a:lnTo>
                    <a:lnTo>
                      <a:pt x="1111" y="1369"/>
                    </a:lnTo>
                    <a:lnTo>
                      <a:pt x="1111" y="1386"/>
                    </a:lnTo>
                    <a:lnTo>
                      <a:pt x="1111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085" y="1395"/>
                    </a:lnTo>
                    <a:lnTo>
                      <a:pt x="1076" y="1413"/>
                    </a:lnTo>
                    <a:lnTo>
                      <a:pt x="1076" y="1413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30"/>
                    </a:lnTo>
                    <a:lnTo>
                      <a:pt x="1076" y="1430"/>
                    </a:lnTo>
                    <a:lnTo>
                      <a:pt x="1067" y="1421"/>
                    </a:lnTo>
                    <a:lnTo>
                      <a:pt x="1067" y="1421"/>
                    </a:lnTo>
                    <a:lnTo>
                      <a:pt x="1059" y="1413"/>
                    </a:lnTo>
                    <a:lnTo>
                      <a:pt x="1050" y="1404"/>
                    </a:lnTo>
                    <a:lnTo>
                      <a:pt x="1041" y="1404"/>
                    </a:lnTo>
                    <a:lnTo>
                      <a:pt x="1041" y="1404"/>
                    </a:lnTo>
                    <a:lnTo>
                      <a:pt x="1032" y="1413"/>
                    </a:lnTo>
                    <a:lnTo>
                      <a:pt x="1023" y="1421"/>
                    </a:lnTo>
                    <a:lnTo>
                      <a:pt x="1023" y="1421"/>
                    </a:lnTo>
                    <a:lnTo>
                      <a:pt x="1032" y="1448"/>
                    </a:lnTo>
                    <a:lnTo>
                      <a:pt x="1032" y="1448"/>
                    </a:lnTo>
                    <a:lnTo>
                      <a:pt x="1014" y="1448"/>
                    </a:lnTo>
                    <a:lnTo>
                      <a:pt x="1006" y="1457"/>
                    </a:lnTo>
                    <a:lnTo>
                      <a:pt x="1006" y="1457"/>
                    </a:lnTo>
                    <a:lnTo>
                      <a:pt x="979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53" y="1466"/>
                    </a:lnTo>
                    <a:lnTo>
                      <a:pt x="944" y="1483"/>
                    </a:lnTo>
                    <a:lnTo>
                      <a:pt x="944" y="1483"/>
                    </a:lnTo>
                    <a:lnTo>
                      <a:pt x="953" y="1492"/>
                    </a:lnTo>
                    <a:lnTo>
                      <a:pt x="953" y="1492"/>
                    </a:lnTo>
                    <a:lnTo>
                      <a:pt x="953" y="1501"/>
                    </a:lnTo>
                    <a:lnTo>
                      <a:pt x="953" y="1501"/>
                    </a:lnTo>
                    <a:lnTo>
                      <a:pt x="935" y="1492"/>
                    </a:lnTo>
                    <a:lnTo>
                      <a:pt x="935" y="1492"/>
                    </a:lnTo>
                    <a:lnTo>
                      <a:pt x="917" y="1492"/>
                    </a:lnTo>
                    <a:lnTo>
                      <a:pt x="917" y="1492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891" y="1519"/>
                    </a:lnTo>
                    <a:lnTo>
                      <a:pt x="891" y="1519"/>
                    </a:lnTo>
                    <a:lnTo>
                      <a:pt x="882" y="1519"/>
                    </a:lnTo>
                    <a:lnTo>
                      <a:pt x="882" y="1519"/>
                    </a:lnTo>
                    <a:lnTo>
                      <a:pt x="873" y="1519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73" y="1554"/>
                    </a:lnTo>
                    <a:lnTo>
                      <a:pt x="873" y="1554"/>
                    </a:lnTo>
                    <a:lnTo>
                      <a:pt x="864" y="1545"/>
                    </a:lnTo>
                    <a:lnTo>
                      <a:pt x="864" y="1545"/>
                    </a:lnTo>
                    <a:lnTo>
                      <a:pt x="856" y="1545"/>
                    </a:lnTo>
                    <a:lnTo>
                      <a:pt x="856" y="1545"/>
                    </a:lnTo>
                    <a:lnTo>
                      <a:pt x="838" y="1545"/>
                    </a:lnTo>
                    <a:lnTo>
                      <a:pt x="838" y="1545"/>
                    </a:lnTo>
                    <a:lnTo>
                      <a:pt x="829" y="1554"/>
                    </a:lnTo>
                    <a:lnTo>
                      <a:pt x="829" y="1554"/>
                    </a:lnTo>
                    <a:lnTo>
                      <a:pt x="829" y="1563"/>
                    </a:lnTo>
                    <a:lnTo>
                      <a:pt x="829" y="1563"/>
                    </a:lnTo>
                    <a:lnTo>
                      <a:pt x="820" y="1572"/>
                    </a:lnTo>
                    <a:lnTo>
                      <a:pt x="820" y="1572"/>
                    </a:lnTo>
                    <a:lnTo>
                      <a:pt x="820" y="1580"/>
                    </a:lnTo>
                    <a:lnTo>
                      <a:pt x="820" y="1580"/>
                    </a:lnTo>
                    <a:lnTo>
                      <a:pt x="829" y="1598"/>
                    </a:lnTo>
                    <a:lnTo>
                      <a:pt x="838" y="1607"/>
                    </a:lnTo>
                    <a:lnTo>
                      <a:pt x="838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38" y="1625"/>
                    </a:lnTo>
                    <a:lnTo>
                      <a:pt x="838" y="1625"/>
                    </a:lnTo>
                    <a:lnTo>
                      <a:pt x="847" y="1633"/>
                    </a:lnTo>
                    <a:lnTo>
                      <a:pt x="847" y="1633"/>
                    </a:lnTo>
                    <a:lnTo>
                      <a:pt x="838" y="1642"/>
                    </a:lnTo>
                    <a:lnTo>
                      <a:pt x="838" y="1642"/>
                    </a:lnTo>
                    <a:lnTo>
                      <a:pt x="829" y="1642"/>
                    </a:lnTo>
                    <a:lnTo>
                      <a:pt x="829" y="1660"/>
                    </a:lnTo>
                    <a:lnTo>
                      <a:pt x="829" y="1660"/>
                    </a:lnTo>
                    <a:lnTo>
                      <a:pt x="838" y="1677"/>
                    </a:lnTo>
                    <a:lnTo>
                      <a:pt x="838" y="1677"/>
                    </a:lnTo>
                    <a:lnTo>
                      <a:pt x="829" y="1677"/>
                    </a:lnTo>
                    <a:lnTo>
                      <a:pt x="829" y="1677"/>
                    </a:lnTo>
                    <a:lnTo>
                      <a:pt x="829" y="1686"/>
                    </a:lnTo>
                    <a:lnTo>
                      <a:pt x="820" y="1695"/>
                    </a:lnTo>
                    <a:lnTo>
                      <a:pt x="820" y="1695"/>
                    </a:lnTo>
                    <a:lnTo>
                      <a:pt x="829" y="1704"/>
                    </a:lnTo>
                    <a:lnTo>
                      <a:pt x="829" y="1713"/>
                    </a:lnTo>
                    <a:lnTo>
                      <a:pt x="829" y="1713"/>
                    </a:lnTo>
                    <a:lnTo>
                      <a:pt x="847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64" y="1722"/>
                    </a:lnTo>
                    <a:lnTo>
                      <a:pt x="882" y="1730"/>
                    </a:lnTo>
                    <a:lnTo>
                      <a:pt x="882" y="1730"/>
                    </a:lnTo>
                    <a:lnTo>
                      <a:pt x="882" y="1739"/>
                    </a:lnTo>
                    <a:lnTo>
                      <a:pt x="882" y="1739"/>
                    </a:lnTo>
                    <a:lnTo>
                      <a:pt x="873" y="1739"/>
                    </a:lnTo>
                    <a:lnTo>
                      <a:pt x="873" y="1739"/>
                    </a:lnTo>
                    <a:lnTo>
                      <a:pt x="864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47" y="1730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38" y="1766"/>
                    </a:lnTo>
                    <a:lnTo>
                      <a:pt x="838" y="1766"/>
                    </a:lnTo>
                    <a:lnTo>
                      <a:pt x="829" y="1775"/>
                    </a:lnTo>
                    <a:lnTo>
                      <a:pt x="829" y="1775"/>
                    </a:lnTo>
                    <a:lnTo>
                      <a:pt x="838" y="1792"/>
                    </a:lnTo>
                    <a:lnTo>
                      <a:pt x="847" y="1792"/>
                    </a:lnTo>
                    <a:lnTo>
                      <a:pt x="847" y="1792"/>
                    </a:lnTo>
                    <a:lnTo>
                      <a:pt x="864" y="1792"/>
                    </a:lnTo>
                    <a:lnTo>
                      <a:pt x="873" y="1783"/>
                    </a:lnTo>
                    <a:lnTo>
                      <a:pt x="873" y="1783"/>
                    </a:lnTo>
                    <a:lnTo>
                      <a:pt x="882" y="1783"/>
                    </a:lnTo>
                    <a:lnTo>
                      <a:pt x="882" y="1783"/>
                    </a:lnTo>
                    <a:lnTo>
                      <a:pt x="882" y="1775"/>
                    </a:lnTo>
                    <a:lnTo>
                      <a:pt x="882" y="1775"/>
                    </a:lnTo>
                    <a:lnTo>
                      <a:pt x="891" y="1783"/>
                    </a:lnTo>
                    <a:lnTo>
                      <a:pt x="891" y="1783"/>
                    </a:lnTo>
                    <a:lnTo>
                      <a:pt x="882" y="1783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64" y="1810"/>
                    </a:lnTo>
                    <a:lnTo>
                      <a:pt x="856" y="1828"/>
                    </a:lnTo>
                    <a:lnTo>
                      <a:pt x="856" y="1828"/>
                    </a:lnTo>
                    <a:lnTo>
                      <a:pt x="864" y="1845"/>
                    </a:lnTo>
                    <a:lnTo>
                      <a:pt x="891" y="1854"/>
                    </a:lnTo>
                    <a:lnTo>
                      <a:pt x="917" y="1872"/>
                    </a:lnTo>
                    <a:lnTo>
                      <a:pt x="917" y="1872"/>
                    </a:lnTo>
                    <a:lnTo>
                      <a:pt x="926" y="1872"/>
                    </a:lnTo>
                    <a:lnTo>
                      <a:pt x="926" y="1872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70" y="1889"/>
                    </a:lnTo>
                    <a:lnTo>
                      <a:pt x="970" y="1889"/>
                    </a:lnTo>
                    <a:lnTo>
                      <a:pt x="997" y="1889"/>
                    </a:lnTo>
                    <a:lnTo>
                      <a:pt x="997" y="1889"/>
                    </a:lnTo>
                    <a:lnTo>
                      <a:pt x="1023" y="1881"/>
                    </a:lnTo>
                    <a:lnTo>
                      <a:pt x="1050" y="1854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29" y="1810"/>
                    </a:lnTo>
                    <a:lnTo>
                      <a:pt x="1129" y="1810"/>
                    </a:lnTo>
                    <a:lnTo>
                      <a:pt x="1146" y="1801"/>
                    </a:lnTo>
                    <a:lnTo>
                      <a:pt x="1146" y="1792"/>
                    </a:lnTo>
                    <a:lnTo>
                      <a:pt x="1146" y="1792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63" y="1792"/>
                    </a:lnTo>
                    <a:lnTo>
                      <a:pt x="1172" y="1801"/>
                    </a:lnTo>
                    <a:lnTo>
                      <a:pt x="1172" y="1801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9"/>
                    </a:lnTo>
                    <a:lnTo>
                      <a:pt x="1181" y="1819"/>
                    </a:lnTo>
                    <a:lnTo>
                      <a:pt x="1181" y="1854"/>
                    </a:lnTo>
                    <a:lnTo>
                      <a:pt x="1207" y="1881"/>
                    </a:lnTo>
                    <a:lnTo>
                      <a:pt x="1207" y="1881"/>
                    </a:lnTo>
                    <a:lnTo>
                      <a:pt x="1216" y="1889"/>
                    </a:lnTo>
                    <a:lnTo>
                      <a:pt x="1216" y="1898"/>
                    </a:lnTo>
                    <a:lnTo>
                      <a:pt x="1216" y="1898"/>
                    </a:lnTo>
                    <a:lnTo>
                      <a:pt x="1216" y="1916"/>
                    </a:lnTo>
                    <a:lnTo>
                      <a:pt x="1225" y="1933"/>
                    </a:lnTo>
                    <a:lnTo>
                      <a:pt x="1225" y="1933"/>
                    </a:lnTo>
                    <a:lnTo>
                      <a:pt x="1234" y="1951"/>
                    </a:lnTo>
                    <a:lnTo>
                      <a:pt x="1234" y="1951"/>
                    </a:lnTo>
                    <a:lnTo>
                      <a:pt x="1234" y="1960"/>
                    </a:lnTo>
                    <a:lnTo>
                      <a:pt x="1234" y="1969"/>
                    </a:lnTo>
                    <a:lnTo>
                      <a:pt x="1234" y="1969"/>
                    </a:lnTo>
                    <a:lnTo>
                      <a:pt x="1243" y="1978"/>
                    </a:lnTo>
                    <a:lnTo>
                      <a:pt x="1252" y="1986"/>
                    </a:lnTo>
                    <a:lnTo>
                      <a:pt x="1252" y="1986"/>
                    </a:lnTo>
                    <a:lnTo>
                      <a:pt x="1269" y="2004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31"/>
                    </a:lnTo>
                    <a:lnTo>
                      <a:pt x="1260" y="2031"/>
                    </a:lnTo>
                    <a:lnTo>
                      <a:pt x="1269" y="2039"/>
                    </a:lnTo>
                    <a:lnTo>
                      <a:pt x="1278" y="2048"/>
                    </a:lnTo>
                    <a:lnTo>
                      <a:pt x="1278" y="2092"/>
                    </a:lnTo>
                    <a:lnTo>
                      <a:pt x="1278" y="2092"/>
                    </a:lnTo>
                    <a:lnTo>
                      <a:pt x="1287" y="2101"/>
                    </a:lnTo>
                    <a:lnTo>
                      <a:pt x="1296" y="2110"/>
                    </a:lnTo>
                    <a:lnTo>
                      <a:pt x="1296" y="2110"/>
                    </a:lnTo>
                    <a:lnTo>
                      <a:pt x="1313" y="2101"/>
                    </a:lnTo>
                    <a:lnTo>
                      <a:pt x="1331" y="2101"/>
                    </a:lnTo>
                    <a:lnTo>
                      <a:pt x="1331" y="2101"/>
                    </a:lnTo>
                    <a:lnTo>
                      <a:pt x="1349" y="2101"/>
                    </a:lnTo>
                    <a:lnTo>
                      <a:pt x="1357" y="2092"/>
                    </a:lnTo>
                    <a:lnTo>
                      <a:pt x="1357" y="2092"/>
                    </a:lnTo>
                    <a:lnTo>
                      <a:pt x="1357" y="2075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75" y="2057"/>
                    </a:lnTo>
                    <a:lnTo>
                      <a:pt x="1375" y="2039"/>
                    </a:lnTo>
                    <a:lnTo>
                      <a:pt x="1375" y="2039"/>
                    </a:lnTo>
                    <a:lnTo>
                      <a:pt x="1393" y="2039"/>
                    </a:lnTo>
                    <a:lnTo>
                      <a:pt x="1393" y="2039"/>
                    </a:lnTo>
                    <a:lnTo>
                      <a:pt x="1410" y="2048"/>
                    </a:lnTo>
                    <a:lnTo>
                      <a:pt x="1410" y="2048"/>
                    </a:lnTo>
                    <a:lnTo>
                      <a:pt x="1419" y="2048"/>
                    </a:lnTo>
                    <a:lnTo>
                      <a:pt x="1428" y="2048"/>
                    </a:lnTo>
                    <a:lnTo>
                      <a:pt x="1428" y="2048"/>
                    </a:lnTo>
                    <a:lnTo>
                      <a:pt x="1437" y="2048"/>
                    </a:lnTo>
                    <a:lnTo>
                      <a:pt x="1446" y="2039"/>
                    </a:lnTo>
                    <a:lnTo>
                      <a:pt x="1455" y="2022"/>
                    </a:lnTo>
                    <a:lnTo>
                      <a:pt x="1455" y="2022"/>
                    </a:lnTo>
                    <a:lnTo>
                      <a:pt x="1455" y="2013"/>
                    </a:lnTo>
                    <a:lnTo>
                      <a:pt x="1455" y="2013"/>
                    </a:lnTo>
                    <a:lnTo>
                      <a:pt x="1463" y="2022"/>
                    </a:lnTo>
                    <a:lnTo>
                      <a:pt x="1463" y="2022"/>
                    </a:lnTo>
                    <a:lnTo>
                      <a:pt x="1472" y="2022"/>
                    </a:lnTo>
                    <a:lnTo>
                      <a:pt x="1481" y="2022"/>
                    </a:lnTo>
                    <a:lnTo>
                      <a:pt x="1481" y="2022"/>
                    </a:lnTo>
                    <a:lnTo>
                      <a:pt x="1499" y="1986"/>
                    </a:lnTo>
                    <a:lnTo>
                      <a:pt x="1499" y="1986"/>
                    </a:lnTo>
                    <a:lnTo>
                      <a:pt x="1507" y="1978"/>
                    </a:lnTo>
                    <a:lnTo>
                      <a:pt x="1499" y="1969"/>
                    </a:lnTo>
                    <a:lnTo>
                      <a:pt x="1499" y="1969"/>
                    </a:lnTo>
                    <a:lnTo>
                      <a:pt x="1490" y="1960"/>
                    </a:lnTo>
                    <a:lnTo>
                      <a:pt x="1481" y="1969"/>
                    </a:lnTo>
                    <a:lnTo>
                      <a:pt x="1481" y="1969"/>
                    </a:lnTo>
                    <a:lnTo>
                      <a:pt x="1490" y="1933"/>
                    </a:lnTo>
                    <a:lnTo>
                      <a:pt x="1490" y="1933"/>
                    </a:lnTo>
                    <a:lnTo>
                      <a:pt x="1490" y="1907"/>
                    </a:lnTo>
                    <a:lnTo>
                      <a:pt x="1490" y="1881"/>
                    </a:lnTo>
                    <a:lnTo>
                      <a:pt x="1490" y="1881"/>
                    </a:lnTo>
                    <a:lnTo>
                      <a:pt x="1490" y="1872"/>
                    </a:lnTo>
                    <a:lnTo>
                      <a:pt x="1490" y="1872"/>
                    </a:lnTo>
                    <a:lnTo>
                      <a:pt x="1499" y="1854"/>
                    </a:lnTo>
                    <a:lnTo>
                      <a:pt x="1499" y="1854"/>
                    </a:lnTo>
                    <a:lnTo>
                      <a:pt x="1499" y="1845"/>
                    </a:lnTo>
                    <a:lnTo>
                      <a:pt x="1507" y="1836"/>
                    </a:lnTo>
                    <a:lnTo>
                      <a:pt x="1525" y="1828"/>
                    </a:lnTo>
                    <a:lnTo>
                      <a:pt x="1525" y="1828"/>
                    </a:lnTo>
                    <a:lnTo>
                      <a:pt x="1560" y="1810"/>
                    </a:lnTo>
                    <a:lnTo>
                      <a:pt x="1569" y="1792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87" y="1766"/>
                    </a:lnTo>
                    <a:lnTo>
                      <a:pt x="1587" y="1766"/>
                    </a:lnTo>
                    <a:lnTo>
                      <a:pt x="1596" y="1757"/>
                    </a:lnTo>
                    <a:lnTo>
                      <a:pt x="1596" y="1757"/>
                    </a:lnTo>
                    <a:lnTo>
                      <a:pt x="1596" y="1748"/>
                    </a:lnTo>
                    <a:lnTo>
                      <a:pt x="1596" y="1748"/>
                    </a:lnTo>
                    <a:lnTo>
                      <a:pt x="1605" y="1739"/>
                    </a:lnTo>
                    <a:lnTo>
                      <a:pt x="1613" y="1730"/>
                    </a:lnTo>
                    <a:lnTo>
                      <a:pt x="1613" y="1730"/>
                    </a:lnTo>
                    <a:lnTo>
                      <a:pt x="1613" y="1713"/>
                    </a:lnTo>
                    <a:lnTo>
                      <a:pt x="1613" y="1713"/>
                    </a:lnTo>
                    <a:lnTo>
                      <a:pt x="1605" y="1713"/>
                    </a:lnTo>
                    <a:lnTo>
                      <a:pt x="1605" y="1713"/>
                    </a:lnTo>
                    <a:lnTo>
                      <a:pt x="1560" y="1669"/>
                    </a:lnTo>
                    <a:lnTo>
                      <a:pt x="1560" y="1669"/>
                    </a:lnTo>
                    <a:lnTo>
                      <a:pt x="1543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16" y="1660"/>
                    </a:lnTo>
                    <a:lnTo>
                      <a:pt x="1516" y="1660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80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27"/>
                    </a:lnTo>
                    <a:lnTo>
                      <a:pt x="1543" y="1510"/>
                    </a:lnTo>
                    <a:lnTo>
                      <a:pt x="1543" y="1510"/>
                    </a:lnTo>
                    <a:lnTo>
                      <a:pt x="1552" y="1510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9" y="1483"/>
                    </a:lnTo>
                    <a:lnTo>
                      <a:pt x="1569" y="1483"/>
                    </a:lnTo>
                    <a:lnTo>
                      <a:pt x="1587" y="1483"/>
                    </a:lnTo>
                    <a:lnTo>
                      <a:pt x="1587" y="1466"/>
                    </a:lnTo>
                    <a:lnTo>
                      <a:pt x="1587" y="1466"/>
                    </a:lnTo>
                    <a:lnTo>
                      <a:pt x="1596" y="1466"/>
                    </a:lnTo>
                    <a:lnTo>
                      <a:pt x="1596" y="1466"/>
                    </a:lnTo>
                    <a:lnTo>
                      <a:pt x="1605" y="1448"/>
                    </a:lnTo>
                    <a:lnTo>
                      <a:pt x="1605" y="1448"/>
                    </a:lnTo>
                    <a:lnTo>
                      <a:pt x="1631" y="1439"/>
                    </a:lnTo>
                    <a:lnTo>
                      <a:pt x="1631" y="1439"/>
                    </a:lnTo>
                    <a:lnTo>
                      <a:pt x="1631" y="1430"/>
                    </a:lnTo>
                    <a:lnTo>
                      <a:pt x="1631" y="1430"/>
                    </a:lnTo>
                    <a:lnTo>
                      <a:pt x="1640" y="1430"/>
                    </a:lnTo>
                    <a:lnTo>
                      <a:pt x="1640" y="1430"/>
                    </a:lnTo>
                    <a:lnTo>
                      <a:pt x="1649" y="1421"/>
                    </a:lnTo>
                    <a:lnTo>
                      <a:pt x="1649" y="1421"/>
                    </a:lnTo>
                    <a:lnTo>
                      <a:pt x="1666" y="1413"/>
                    </a:lnTo>
                    <a:lnTo>
                      <a:pt x="1666" y="1413"/>
                    </a:lnTo>
                    <a:lnTo>
                      <a:pt x="1702" y="1386"/>
                    </a:lnTo>
                    <a:lnTo>
                      <a:pt x="1737" y="1369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33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37" y="1307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63" y="1280"/>
                    </a:lnTo>
                    <a:lnTo>
                      <a:pt x="1763" y="1263"/>
                    </a:lnTo>
                    <a:lnTo>
                      <a:pt x="1763" y="1263"/>
                    </a:lnTo>
                    <a:lnTo>
                      <a:pt x="1772" y="1254"/>
                    </a:lnTo>
                    <a:lnTo>
                      <a:pt x="1772" y="1254"/>
                    </a:lnTo>
                    <a:lnTo>
                      <a:pt x="1799" y="1227"/>
                    </a:lnTo>
                    <a:lnTo>
                      <a:pt x="1807" y="1227"/>
                    </a:lnTo>
                    <a:lnTo>
                      <a:pt x="1807" y="1227"/>
                    </a:lnTo>
                    <a:lnTo>
                      <a:pt x="1816" y="1218"/>
                    </a:lnTo>
                    <a:lnTo>
                      <a:pt x="1825" y="1218"/>
                    </a:lnTo>
                    <a:lnTo>
                      <a:pt x="1825" y="1218"/>
                    </a:lnTo>
                    <a:lnTo>
                      <a:pt x="1834" y="1218"/>
                    </a:lnTo>
                    <a:lnTo>
                      <a:pt x="1834" y="1218"/>
                    </a:lnTo>
                    <a:lnTo>
                      <a:pt x="1860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96" y="1227"/>
                    </a:lnTo>
                    <a:lnTo>
                      <a:pt x="1896" y="1227"/>
                    </a:lnTo>
                    <a:lnTo>
                      <a:pt x="1913" y="1236"/>
                    </a:lnTo>
                    <a:lnTo>
                      <a:pt x="1913" y="1236"/>
                    </a:lnTo>
                    <a:lnTo>
                      <a:pt x="1931" y="1245"/>
                    </a:lnTo>
                    <a:lnTo>
                      <a:pt x="1931" y="1245"/>
                    </a:lnTo>
                    <a:lnTo>
                      <a:pt x="1940" y="1254"/>
                    </a:lnTo>
                    <a:lnTo>
                      <a:pt x="1949" y="1263"/>
                    </a:lnTo>
                    <a:lnTo>
                      <a:pt x="1949" y="1263"/>
                    </a:lnTo>
                    <a:lnTo>
                      <a:pt x="1949" y="1271"/>
                    </a:lnTo>
                    <a:lnTo>
                      <a:pt x="1949" y="1280"/>
                    </a:lnTo>
                    <a:lnTo>
                      <a:pt x="1949" y="1280"/>
                    </a:lnTo>
                    <a:lnTo>
                      <a:pt x="1949" y="1289"/>
                    </a:lnTo>
                    <a:lnTo>
                      <a:pt x="1949" y="1289"/>
                    </a:lnTo>
                    <a:lnTo>
                      <a:pt x="1940" y="1280"/>
                    </a:lnTo>
                    <a:lnTo>
                      <a:pt x="1940" y="1280"/>
                    </a:lnTo>
                    <a:lnTo>
                      <a:pt x="1922" y="1289"/>
                    </a:lnTo>
                    <a:lnTo>
                      <a:pt x="1913" y="1298"/>
                    </a:lnTo>
                    <a:lnTo>
                      <a:pt x="1905" y="1316"/>
                    </a:lnTo>
                    <a:lnTo>
                      <a:pt x="1905" y="1316"/>
                    </a:lnTo>
                    <a:lnTo>
                      <a:pt x="1896" y="1333"/>
                    </a:lnTo>
                    <a:lnTo>
                      <a:pt x="1887" y="1351"/>
                    </a:lnTo>
                    <a:lnTo>
                      <a:pt x="1869" y="1360"/>
                    </a:lnTo>
                    <a:lnTo>
                      <a:pt x="1852" y="1369"/>
                    </a:lnTo>
                    <a:lnTo>
                      <a:pt x="1852" y="1369"/>
                    </a:lnTo>
                    <a:lnTo>
                      <a:pt x="1843" y="1369"/>
                    </a:lnTo>
                    <a:lnTo>
                      <a:pt x="1834" y="1386"/>
                    </a:lnTo>
                    <a:lnTo>
                      <a:pt x="1834" y="1386"/>
                    </a:lnTo>
                    <a:lnTo>
                      <a:pt x="1825" y="1386"/>
                    </a:lnTo>
                    <a:lnTo>
                      <a:pt x="1825" y="1386"/>
                    </a:lnTo>
                    <a:lnTo>
                      <a:pt x="1825" y="1395"/>
                    </a:lnTo>
                    <a:lnTo>
                      <a:pt x="1825" y="1395"/>
                    </a:lnTo>
                    <a:lnTo>
                      <a:pt x="1816" y="1395"/>
                    </a:lnTo>
                    <a:lnTo>
                      <a:pt x="1816" y="1395"/>
                    </a:lnTo>
                    <a:lnTo>
                      <a:pt x="1799" y="1404"/>
                    </a:lnTo>
                    <a:lnTo>
                      <a:pt x="1790" y="1413"/>
                    </a:lnTo>
                    <a:lnTo>
                      <a:pt x="1781" y="1430"/>
                    </a:lnTo>
                    <a:lnTo>
                      <a:pt x="1781" y="1430"/>
                    </a:lnTo>
                    <a:lnTo>
                      <a:pt x="1781" y="1439"/>
                    </a:lnTo>
                    <a:lnTo>
                      <a:pt x="1781" y="1439"/>
                    </a:lnTo>
                    <a:lnTo>
                      <a:pt x="1772" y="1439"/>
                    </a:lnTo>
                    <a:lnTo>
                      <a:pt x="1755" y="1439"/>
                    </a:lnTo>
                    <a:lnTo>
                      <a:pt x="1755" y="1439"/>
                    </a:lnTo>
                    <a:lnTo>
                      <a:pt x="1737" y="1448"/>
                    </a:lnTo>
                    <a:lnTo>
                      <a:pt x="1737" y="1457"/>
                    </a:lnTo>
                    <a:lnTo>
                      <a:pt x="1737" y="1457"/>
                    </a:lnTo>
                    <a:lnTo>
                      <a:pt x="1728" y="1466"/>
                    </a:lnTo>
                    <a:lnTo>
                      <a:pt x="1728" y="1466"/>
                    </a:lnTo>
                    <a:lnTo>
                      <a:pt x="1719" y="1474"/>
                    </a:lnTo>
                    <a:lnTo>
                      <a:pt x="1719" y="1474"/>
                    </a:lnTo>
                    <a:lnTo>
                      <a:pt x="1719" y="1483"/>
                    </a:lnTo>
                    <a:lnTo>
                      <a:pt x="1710" y="1492"/>
                    </a:lnTo>
                    <a:lnTo>
                      <a:pt x="1710" y="1501"/>
                    </a:lnTo>
                    <a:lnTo>
                      <a:pt x="1710" y="1501"/>
                    </a:lnTo>
                    <a:lnTo>
                      <a:pt x="1719" y="1519"/>
                    </a:lnTo>
                    <a:lnTo>
                      <a:pt x="1719" y="1519"/>
                    </a:lnTo>
                    <a:lnTo>
                      <a:pt x="1719" y="1527"/>
                    </a:lnTo>
                    <a:lnTo>
                      <a:pt x="1719" y="1527"/>
                    </a:lnTo>
                    <a:lnTo>
                      <a:pt x="1728" y="1545"/>
                    </a:lnTo>
                    <a:lnTo>
                      <a:pt x="1728" y="1554"/>
                    </a:lnTo>
                    <a:lnTo>
                      <a:pt x="1728" y="1554"/>
                    </a:lnTo>
                    <a:lnTo>
                      <a:pt x="1728" y="1563"/>
                    </a:lnTo>
                    <a:lnTo>
                      <a:pt x="1728" y="1563"/>
                    </a:lnTo>
                    <a:lnTo>
                      <a:pt x="1737" y="1589"/>
                    </a:lnTo>
                    <a:lnTo>
                      <a:pt x="1746" y="1598"/>
                    </a:lnTo>
                    <a:lnTo>
                      <a:pt x="1737" y="1616"/>
                    </a:lnTo>
                    <a:lnTo>
                      <a:pt x="1737" y="1625"/>
                    </a:lnTo>
                    <a:lnTo>
                      <a:pt x="1737" y="1625"/>
                    </a:lnTo>
                    <a:lnTo>
                      <a:pt x="1719" y="1651"/>
                    </a:lnTo>
                    <a:lnTo>
                      <a:pt x="1719" y="1651"/>
                    </a:lnTo>
                    <a:lnTo>
                      <a:pt x="1719" y="1660"/>
                    </a:lnTo>
                    <a:lnTo>
                      <a:pt x="1719" y="1669"/>
                    </a:lnTo>
                    <a:lnTo>
                      <a:pt x="1719" y="1669"/>
                    </a:lnTo>
                    <a:lnTo>
                      <a:pt x="1728" y="1677"/>
                    </a:lnTo>
                    <a:lnTo>
                      <a:pt x="1737" y="1677"/>
                    </a:lnTo>
                    <a:lnTo>
                      <a:pt x="1737" y="1677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90" y="1704"/>
                    </a:lnTo>
                    <a:lnTo>
                      <a:pt x="1790" y="1704"/>
                    </a:lnTo>
                    <a:lnTo>
                      <a:pt x="1790" y="1713"/>
                    </a:lnTo>
                    <a:lnTo>
                      <a:pt x="1790" y="1713"/>
                    </a:lnTo>
                    <a:lnTo>
                      <a:pt x="1799" y="1713"/>
                    </a:lnTo>
                    <a:lnTo>
                      <a:pt x="1799" y="1713"/>
                    </a:lnTo>
                    <a:lnTo>
                      <a:pt x="1807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34" y="1722"/>
                    </a:lnTo>
                    <a:lnTo>
                      <a:pt x="1834" y="1722"/>
                    </a:lnTo>
                    <a:lnTo>
                      <a:pt x="1852" y="1730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87" y="1730"/>
                    </a:lnTo>
                    <a:lnTo>
                      <a:pt x="1887" y="1730"/>
                    </a:lnTo>
                    <a:lnTo>
                      <a:pt x="1975" y="1713"/>
                    </a:lnTo>
                    <a:lnTo>
                      <a:pt x="1975" y="1713"/>
                    </a:lnTo>
                    <a:lnTo>
                      <a:pt x="2019" y="1695"/>
                    </a:lnTo>
                    <a:lnTo>
                      <a:pt x="2055" y="1695"/>
                    </a:lnTo>
                    <a:lnTo>
                      <a:pt x="2055" y="1695"/>
                    </a:lnTo>
                    <a:lnTo>
                      <a:pt x="2081" y="1695"/>
                    </a:lnTo>
                    <a:lnTo>
                      <a:pt x="2081" y="1695"/>
                    </a:lnTo>
                    <a:lnTo>
                      <a:pt x="2099" y="1695"/>
                    </a:lnTo>
                    <a:lnTo>
                      <a:pt x="2107" y="1686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25" y="1686"/>
                    </a:lnTo>
                    <a:lnTo>
                      <a:pt x="2125" y="1686"/>
                    </a:lnTo>
                    <a:lnTo>
                      <a:pt x="2143" y="1713"/>
                    </a:lnTo>
                    <a:lnTo>
                      <a:pt x="2143" y="1713"/>
                    </a:lnTo>
                    <a:lnTo>
                      <a:pt x="2152" y="1722"/>
                    </a:lnTo>
                    <a:lnTo>
                      <a:pt x="2152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34" y="1722"/>
                    </a:lnTo>
                    <a:lnTo>
                      <a:pt x="2134" y="1722"/>
                    </a:lnTo>
                    <a:lnTo>
                      <a:pt x="2134" y="1730"/>
                    </a:lnTo>
                    <a:lnTo>
                      <a:pt x="2134" y="1730"/>
                    </a:lnTo>
                    <a:lnTo>
                      <a:pt x="2116" y="1730"/>
                    </a:lnTo>
                    <a:lnTo>
                      <a:pt x="2116" y="1730"/>
                    </a:lnTo>
                    <a:lnTo>
                      <a:pt x="2099" y="1739"/>
                    </a:lnTo>
                    <a:lnTo>
                      <a:pt x="2090" y="1748"/>
                    </a:lnTo>
                    <a:lnTo>
                      <a:pt x="2090" y="1748"/>
                    </a:lnTo>
                    <a:lnTo>
                      <a:pt x="2090" y="1757"/>
                    </a:lnTo>
                    <a:lnTo>
                      <a:pt x="2090" y="1757"/>
                    </a:lnTo>
                    <a:lnTo>
                      <a:pt x="2063" y="1757"/>
                    </a:lnTo>
                    <a:lnTo>
                      <a:pt x="2063" y="1757"/>
                    </a:lnTo>
                    <a:lnTo>
                      <a:pt x="2037" y="1748"/>
                    </a:lnTo>
                    <a:lnTo>
                      <a:pt x="2002" y="1748"/>
                    </a:lnTo>
                    <a:lnTo>
                      <a:pt x="2002" y="1748"/>
                    </a:lnTo>
                    <a:lnTo>
                      <a:pt x="1966" y="1757"/>
                    </a:lnTo>
                    <a:lnTo>
                      <a:pt x="1966" y="1757"/>
                    </a:lnTo>
                    <a:lnTo>
                      <a:pt x="1931" y="1757"/>
                    </a:lnTo>
                    <a:lnTo>
                      <a:pt x="1896" y="1766"/>
                    </a:lnTo>
                    <a:lnTo>
                      <a:pt x="1896" y="1766"/>
                    </a:lnTo>
                    <a:lnTo>
                      <a:pt x="1887" y="1775"/>
                    </a:lnTo>
                    <a:lnTo>
                      <a:pt x="1887" y="1775"/>
                    </a:lnTo>
                    <a:lnTo>
                      <a:pt x="1878" y="1783"/>
                    </a:lnTo>
                    <a:lnTo>
                      <a:pt x="1878" y="1783"/>
                    </a:lnTo>
                    <a:lnTo>
                      <a:pt x="1869" y="1783"/>
                    </a:lnTo>
                    <a:lnTo>
                      <a:pt x="1869" y="1783"/>
                    </a:lnTo>
                    <a:lnTo>
                      <a:pt x="1860" y="1792"/>
                    </a:lnTo>
                    <a:lnTo>
                      <a:pt x="1860" y="1792"/>
                    </a:lnTo>
                    <a:lnTo>
                      <a:pt x="1860" y="1810"/>
                    </a:lnTo>
                    <a:lnTo>
                      <a:pt x="1860" y="1819"/>
                    </a:lnTo>
                    <a:lnTo>
                      <a:pt x="1860" y="1819"/>
                    </a:lnTo>
                    <a:lnTo>
                      <a:pt x="1869" y="1819"/>
                    </a:lnTo>
                    <a:lnTo>
                      <a:pt x="1869" y="1819"/>
                    </a:lnTo>
                    <a:lnTo>
                      <a:pt x="1869" y="1845"/>
                    </a:lnTo>
                    <a:lnTo>
                      <a:pt x="1869" y="1845"/>
                    </a:lnTo>
                    <a:lnTo>
                      <a:pt x="1878" y="1854"/>
                    </a:lnTo>
                    <a:lnTo>
                      <a:pt x="1878" y="1854"/>
                    </a:lnTo>
                    <a:lnTo>
                      <a:pt x="1896" y="1872"/>
                    </a:lnTo>
                    <a:lnTo>
                      <a:pt x="1905" y="1872"/>
                    </a:lnTo>
                    <a:lnTo>
                      <a:pt x="1913" y="1872"/>
                    </a:lnTo>
                    <a:lnTo>
                      <a:pt x="1913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81"/>
                    </a:lnTo>
                    <a:lnTo>
                      <a:pt x="1905" y="1881"/>
                    </a:lnTo>
                    <a:lnTo>
                      <a:pt x="1905" y="1881"/>
                    </a:lnTo>
                    <a:lnTo>
                      <a:pt x="1896" y="1881"/>
                    </a:lnTo>
                    <a:lnTo>
                      <a:pt x="1896" y="1881"/>
                    </a:lnTo>
                    <a:lnTo>
                      <a:pt x="1887" y="1898"/>
                    </a:lnTo>
                    <a:lnTo>
                      <a:pt x="1887" y="1907"/>
                    </a:lnTo>
                    <a:lnTo>
                      <a:pt x="1887" y="1907"/>
                    </a:lnTo>
                    <a:lnTo>
                      <a:pt x="1887" y="1916"/>
                    </a:lnTo>
                    <a:lnTo>
                      <a:pt x="1887" y="1942"/>
                    </a:lnTo>
                    <a:lnTo>
                      <a:pt x="1887" y="1942"/>
                    </a:lnTo>
                    <a:lnTo>
                      <a:pt x="1887" y="1951"/>
                    </a:lnTo>
                    <a:lnTo>
                      <a:pt x="1869" y="1960"/>
                    </a:lnTo>
                    <a:lnTo>
                      <a:pt x="1852" y="1960"/>
                    </a:lnTo>
                    <a:lnTo>
                      <a:pt x="1852" y="1960"/>
                    </a:lnTo>
                    <a:lnTo>
                      <a:pt x="1834" y="1942"/>
                    </a:lnTo>
                    <a:lnTo>
                      <a:pt x="1825" y="1916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799" y="1889"/>
                    </a:lnTo>
                    <a:lnTo>
                      <a:pt x="1799" y="1889"/>
                    </a:lnTo>
                    <a:lnTo>
                      <a:pt x="1790" y="1889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55" y="1916"/>
                    </a:lnTo>
                    <a:lnTo>
                      <a:pt x="1755" y="1916"/>
                    </a:lnTo>
                    <a:lnTo>
                      <a:pt x="1746" y="1925"/>
                    </a:lnTo>
                    <a:lnTo>
                      <a:pt x="1746" y="1925"/>
                    </a:lnTo>
                    <a:lnTo>
                      <a:pt x="1728" y="1933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19" y="1951"/>
                    </a:lnTo>
                    <a:lnTo>
                      <a:pt x="1719" y="1951"/>
                    </a:lnTo>
                    <a:lnTo>
                      <a:pt x="1719" y="1960"/>
                    </a:lnTo>
                    <a:lnTo>
                      <a:pt x="1719" y="1960"/>
                    </a:lnTo>
                    <a:lnTo>
                      <a:pt x="1719" y="1969"/>
                    </a:lnTo>
                    <a:lnTo>
                      <a:pt x="1719" y="1969"/>
                    </a:lnTo>
                    <a:lnTo>
                      <a:pt x="1702" y="1986"/>
                    </a:lnTo>
                    <a:lnTo>
                      <a:pt x="1702" y="2004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9"/>
                    </a:lnTo>
                    <a:lnTo>
                      <a:pt x="1710" y="2039"/>
                    </a:lnTo>
                    <a:lnTo>
                      <a:pt x="1719" y="2066"/>
                    </a:lnTo>
                    <a:lnTo>
                      <a:pt x="1710" y="2075"/>
                    </a:lnTo>
                    <a:lnTo>
                      <a:pt x="1710" y="2075"/>
                    </a:lnTo>
                    <a:lnTo>
                      <a:pt x="1702" y="2084"/>
                    </a:lnTo>
                    <a:lnTo>
                      <a:pt x="1702" y="2092"/>
                    </a:lnTo>
                    <a:lnTo>
                      <a:pt x="1702" y="2092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0" y="2119"/>
                    </a:lnTo>
                    <a:lnTo>
                      <a:pt x="1710" y="2119"/>
                    </a:lnTo>
                    <a:lnTo>
                      <a:pt x="1702" y="2128"/>
                    </a:lnTo>
                    <a:lnTo>
                      <a:pt x="1702" y="2128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693" y="2154"/>
                    </a:lnTo>
                    <a:lnTo>
                      <a:pt x="1693" y="2154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75" y="2163"/>
                    </a:lnTo>
                    <a:lnTo>
                      <a:pt x="1675" y="2163"/>
                    </a:lnTo>
                    <a:lnTo>
                      <a:pt x="1657" y="2154"/>
                    </a:lnTo>
                    <a:lnTo>
                      <a:pt x="1657" y="2154"/>
                    </a:lnTo>
                    <a:lnTo>
                      <a:pt x="1640" y="2154"/>
                    </a:lnTo>
                    <a:lnTo>
                      <a:pt x="1640" y="2154"/>
                    </a:lnTo>
                    <a:lnTo>
                      <a:pt x="1631" y="2154"/>
                    </a:lnTo>
                    <a:lnTo>
                      <a:pt x="1631" y="2154"/>
                    </a:lnTo>
                    <a:lnTo>
                      <a:pt x="1613" y="2163"/>
                    </a:lnTo>
                    <a:lnTo>
                      <a:pt x="1605" y="2163"/>
                    </a:lnTo>
                    <a:lnTo>
                      <a:pt x="1605" y="2163"/>
                    </a:lnTo>
                    <a:lnTo>
                      <a:pt x="1596" y="2163"/>
                    </a:lnTo>
                    <a:lnTo>
                      <a:pt x="1587" y="2145"/>
                    </a:lnTo>
                    <a:lnTo>
                      <a:pt x="1587" y="2145"/>
                    </a:lnTo>
                    <a:lnTo>
                      <a:pt x="1578" y="2128"/>
                    </a:lnTo>
                    <a:lnTo>
                      <a:pt x="1569" y="2128"/>
                    </a:lnTo>
                    <a:lnTo>
                      <a:pt x="1569" y="2128"/>
                    </a:lnTo>
                    <a:lnTo>
                      <a:pt x="1507" y="2137"/>
                    </a:lnTo>
                    <a:lnTo>
                      <a:pt x="1472" y="2145"/>
                    </a:lnTo>
                    <a:lnTo>
                      <a:pt x="1446" y="2172"/>
                    </a:lnTo>
                    <a:lnTo>
                      <a:pt x="1446" y="2172"/>
                    </a:lnTo>
                    <a:lnTo>
                      <a:pt x="1428" y="2181"/>
                    </a:lnTo>
                    <a:lnTo>
                      <a:pt x="1402" y="2181"/>
                    </a:lnTo>
                    <a:lnTo>
                      <a:pt x="1402" y="2181"/>
                    </a:lnTo>
                    <a:lnTo>
                      <a:pt x="1393" y="2189"/>
                    </a:lnTo>
                    <a:lnTo>
                      <a:pt x="1375" y="2189"/>
                    </a:lnTo>
                    <a:lnTo>
                      <a:pt x="1375" y="2189"/>
                    </a:lnTo>
                    <a:lnTo>
                      <a:pt x="1357" y="2189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49" y="2198"/>
                    </a:lnTo>
                    <a:lnTo>
                      <a:pt x="1349" y="2198"/>
                    </a:lnTo>
                    <a:lnTo>
                      <a:pt x="1349" y="2189"/>
                    </a:lnTo>
                    <a:lnTo>
                      <a:pt x="1340" y="2181"/>
                    </a:lnTo>
                    <a:lnTo>
                      <a:pt x="1313" y="2181"/>
                    </a:lnTo>
                    <a:lnTo>
                      <a:pt x="1322" y="2181"/>
                    </a:lnTo>
                    <a:lnTo>
                      <a:pt x="1322" y="2181"/>
                    </a:lnTo>
                    <a:lnTo>
                      <a:pt x="1322" y="2163"/>
                    </a:lnTo>
                    <a:lnTo>
                      <a:pt x="1313" y="2154"/>
                    </a:lnTo>
                    <a:lnTo>
                      <a:pt x="1313" y="2154"/>
                    </a:lnTo>
                    <a:lnTo>
                      <a:pt x="1305" y="2154"/>
                    </a:lnTo>
                    <a:lnTo>
                      <a:pt x="1296" y="2154"/>
                    </a:lnTo>
                    <a:lnTo>
                      <a:pt x="1296" y="2154"/>
                    </a:lnTo>
                    <a:lnTo>
                      <a:pt x="1278" y="2163"/>
                    </a:lnTo>
                    <a:lnTo>
                      <a:pt x="1269" y="2163"/>
                    </a:lnTo>
                    <a:lnTo>
                      <a:pt x="1269" y="2163"/>
                    </a:lnTo>
                    <a:lnTo>
                      <a:pt x="1252" y="2163"/>
                    </a:lnTo>
                    <a:lnTo>
                      <a:pt x="1225" y="2181"/>
                    </a:lnTo>
                    <a:lnTo>
                      <a:pt x="1225" y="2181"/>
                    </a:lnTo>
                    <a:lnTo>
                      <a:pt x="1207" y="2189"/>
                    </a:lnTo>
                    <a:lnTo>
                      <a:pt x="1207" y="2189"/>
                    </a:lnTo>
                    <a:lnTo>
                      <a:pt x="1207" y="2198"/>
                    </a:lnTo>
                    <a:lnTo>
                      <a:pt x="1207" y="2198"/>
                    </a:lnTo>
                    <a:lnTo>
                      <a:pt x="1199" y="2198"/>
                    </a:lnTo>
                    <a:lnTo>
                      <a:pt x="1199" y="2198"/>
                    </a:lnTo>
                    <a:lnTo>
                      <a:pt x="1190" y="2207"/>
                    </a:lnTo>
                    <a:lnTo>
                      <a:pt x="1190" y="2207"/>
                    </a:lnTo>
                    <a:lnTo>
                      <a:pt x="1181" y="2198"/>
                    </a:lnTo>
                    <a:lnTo>
                      <a:pt x="1181" y="2198"/>
                    </a:lnTo>
                    <a:lnTo>
                      <a:pt x="1172" y="2198"/>
                    </a:lnTo>
                    <a:lnTo>
                      <a:pt x="1172" y="2198"/>
                    </a:lnTo>
                    <a:lnTo>
                      <a:pt x="1181" y="2189"/>
                    </a:lnTo>
                    <a:lnTo>
                      <a:pt x="1181" y="2181"/>
                    </a:lnTo>
                    <a:lnTo>
                      <a:pt x="1181" y="2181"/>
                    </a:lnTo>
                    <a:lnTo>
                      <a:pt x="1172" y="2172"/>
                    </a:lnTo>
                    <a:lnTo>
                      <a:pt x="1163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37" y="2172"/>
                    </a:lnTo>
                    <a:lnTo>
                      <a:pt x="1120" y="2163"/>
                    </a:lnTo>
                    <a:lnTo>
                      <a:pt x="1120" y="2163"/>
                    </a:lnTo>
                    <a:lnTo>
                      <a:pt x="1120" y="2154"/>
                    </a:lnTo>
                    <a:lnTo>
                      <a:pt x="1120" y="2154"/>
                    </a:lnTo>
                    <a:lnTo>
                      <a:pt x="1120" y="2145"/>
                    </a:lnTo>
                    <a:lnTo>
                      <a:pt x="1103" y="2137"/>
                    </a:lnTo>
                    <a:lnTo>
                      <a:pt x="1103" y="2137"/>
                    </a:lnTo>
                    <a:lnTo>
                      <a:pt x="1103" y="2128"/>
                    </a:lnTo>
                    <a:lnTo>
                      <a:pt x="1103" y="2128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11" y="2128"/>
                    </a:lnTo>
                    <a:lnTo>
                      <a:pt x="1111" y="2128"/>
                    </a:lnTo>
                    <a:lnTo>
                      <a:pt x="1129" y="2137"/>
                    </a:lnTo>
                    <a:lnTo>
                      <a:pt x="1137" y="2137"/>
                    </a:lnTo>
                    <a:lnTo>
                      <a:pt x="1137" y="2137"/>
                    </a:lnTo>
                    <a:lnTo>
                      <a:pt x="1155" y="2137"/>
                    </a:lnTo>
                    <a:lnTo>
                      <a:pt x="1163" y="2128"/>
                    </a:lnTo>
                    <a:lnTo>
                      <a:pt x="1163" y="2128"/>
                    </a:lnTo>
                    <a:lnTo>
                      <a:pt x="1163" y="2119"/>
                    </a:lnTo>
                    <a:lnTo>
                      <a:pt x="1163" y="2119"/>
                    </a:lnTo>
                    <a:lnTo>
                      <a:pt x="1163" y="2092"/>
                    </a:lnTo>
                    <a:lnTo>
                      <a:pt x="1155" y="2075"/>
                    </a:lnTo>
                    <a:lnTo>
                      <a:pt x="1155" y="2075"/>
                    </a:lnTo>
                    <a:lnTo>
                      <a:pt x="1137" y="2075"/>
                    </a:lnTo>
                    <a:lnTo>
                      <a:pt x="1129" y="2075"/>
                    </a:lnTo>
                    <a:lnTo>
                      <a:pt x="1129" y="2075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66"/>
                    </a:lnTo>
                    <a:lnTo>
                      <a:pt x="1120" y="2066"/>
                    </a:lnTo>
                    <a:lnTo>
                      <a:pt x="1129" y="2057"/>
                    </a:lnTo>
                    <a:lnTo>
                      <a:pt x="1129" y="2057"/>
                    </a:lnTo>
                    <a:lnTo>
                      <a:pt x="1137" y="2048"/>
                    </a:lnTo>
                    <a:lnTo>
                      <a:pt x="1137" y="2048"/>
                    </a:lnTo>
                    <a:lnTo>
                      <a:pt x="1146" y="2048"/>
                    </a:lnTo>
                    <a:lnTo>
                      <a:pt x="1155" y="2048"/>
                    </a:lnTo>
                    <a:lnTo>
                      <a:pt x="1155" y="2048"/>
                    </a:lnTo>
                    <a:lnTo>
                      <a:pt x="1163" y="2039"/>
                    </a:lnTo>
                    <a:lnTo>
                      <a:pt x="1172" y="2031"/>
                    </a:lnTo>
                    <a:lnTo>
                      <a:pt x="1172" y="2031"/>
                    </a:lnTo>
                    <a:lnTo>
                      <a:pt x="1172" y="2022"/>
                    </a:lnTo>
                    <a:lnTo>
                      <a:pt x="1163" y="2013"/>
                    </a:lnTo>
                    <a:lnTo>
                      <a:pt x="1163" y="2013"/>
                    </a:lnTo>
                    <a:lnTo>
                      <a:pt x="1137" y="1995"/>
                    </a:lnTo>
                    <a:lnTo>
                      <a:pt x="1137" y="1995"/>
                    </a:lnTo>
                    <a:lnTo>
                      <a:pt x="1137" y="1986"/>
                    </a:lnTo>
                    <a:lnTo>
                      <a:pt x="1137" y="1986"/>
                    </a:lnTo>
                    <a:lnTo>
                      <a:pt x="1137" y="1978"/>
                    </a:lnTo>
                    <a:lnTo>
                      <a:pt x="1137" y="1978"/>
                    </a:lnTo>
                    <a:lnTo>
                      <a:pt x="1137" y="1969"/>
                    </a:lnTo>
                    <a:lnTo>
                      <a:pt x="1137" y="1969"/>
                    </a:lnTo>
                    <a:lnTo>
                      <a:pt x="1155" y="1951"/>
                    </a:lnTo>
                    <a:lnTo>
                      <a:pt x="1155" y="1933"/>
                    </a:lnTo>
                    <a:lnTo>
                      <a:pt x="1155" y="1933"/>
                    </a:lnTo>
                    <a:lnTo>
                      <a:pt x="1146" y="1916"/>
                    </a:lnTo>
                    <a:lnTo>
                      <a:pt x="1146" y="1916"/>
                    </a:lnTo>
                    <a:lnTo>
                      <a:pt x="1137" y="1907"/>
                    </a:lnTo>
                    <a:lnTo>
                      <a:pt x="1129" y="1907"/>
                    </a:lnTo>
                    <a:lnTo>
                      <a:pt x="1129" y="1907"/>
                    </a:lnTo>
                    <a:lnTo>
                      <a:pt x="1103" y="1916"/>
                    </a:lnTo>
                    <a:lnTo>
                      <a:pt x="1094" y="1925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76" y="1951"/>
                    </a:lnTo>
                    <a:lnTo>
                      <a:pt x="1076" y="1951"/>
                    </a:lnTo>
                    <a:lnTo>
                      <a:pt x="1067" y="1951"/>
                    </a:lnTo>
                    <a:lnTo>
                      <a:pt x="1059" y="1960"/>
                    </a:lnTo>
                    <a:lnTo>
                      <a:pt x="1059" y="1960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59" y="1969"/>
                    </a:lnTo>
                    <a:lnTo>
                      <a:pt x="1059" y="1969"/>
                    </a:lnTo>
                    <a:lnTo>
                      <a:pt x="1050" y="1960"/>
                    </a:lnTo>
                    <a:lnTo>
                      <a:pt x="1032" y="1960"/>
                    </a:lnTo>
                    <a:lnTo>
                      <a:pt x="1032" y="1960"/>
                    </a:lnTo>
                    <a:lnTo>
                      <a:pt x="1014" y="1969"/>
                    </a:lnTo>
                    <a:lnTo>
                      <a:pt x="1014" y="1978"/>
                    </a:lnTo>
                    <a:lnTo>
                      <a:pt x="1014" y="1978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997" y="1995"/>
                    </a:lnTo>
                    <a:lnTo>
                      <a:pt x="997" y="1995"/>
                    </a:lnTo>
                    <a:lnTo>
                      <a:pt x="997" y="2004"/>
                    </a:lnTo>
                    <a:lnTo>
                      <a:pt x="997" y="2004"/>
                    </a:lnTo>
                    <a:lnTo>
                      <a:pt x="997" y="2013"/>
                    </a:lnTo>
                    <a:lnTo>
                      <a:pt x="997" y="2031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1006" y="2084"/>
                    </a:lnTo>
                    <a:lnTo>
                      <a:pt x="1006" y="2084"/>
                    </a:lnTo>
                    <a:lnTo>
                      <a:pt x="1014" y="2092"/>
                    </a:lnTo>
                    <a:lnTo>
                      <a:pt x="1014" y="2092"/>
                    </a:lnTo>
                    <a:lnTo>
                      <a:pt x="1014" y="2101"/>
                    </a:lnTo>
                    <a:lnTo>
                      <a:pt x="1014" y="2101"/>
                    </a:lnTo>
                    <a:lnTo>
                      <a:pt x="1023" y="2110"/>
                    </a:lnTo>
                    <a:lnTo>
                      <a:pt x="1023" y="2110"/>
                    </a:lnTo>
                    <a:lnTo>
                      <a:pt x="1023" y="2119"/>
                    </a:lnTo>
                    <a:lnTo>
                      <a:pt x="1023" y="2119"/>
                    </a:lnTo>
                    <a:lnTo>
                      <a:pt x="1023" y="2128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81"/>
                    </a:lnTo>
                    <a:lnTo>
                      <a:pt x="1050" y="2207"/>
                    </a:lnTo>
                    <a:lnTo>
                      <a:pt x="1050" y="2207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41" y="2225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06" y="2225"/>
                    </a:lnTo>
                    <a:lnTo>
                      <a:pt x="1006" y="2225"/>
                    </a:lnTo>
                    <a:lnTo>
                      <a:pt x="997" y="2225"/>
                    </a:lnTo>
                    <a:lnTo>
                      <a:pt x="997" y="2225"/>
                    </a:lnTo>
                    <a:lnTo>
                      <a:pt x="997" y="2216"/>
                    </a:lnTo>
                    <a:lnTo>
                      <a:pt x="961" y="2216"/>
                    </a:lnTo>
                    <a:lnTo>
                      <a:pt x="961" y="2216"/>
                    </a:lnTo>
                    <a:lnTo>
                      <a:pt x="953" y="2225"/>
                    </a:lnTo>
                    <a:lnTo>
                      <a:pt x="944" y="2234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35" y="2242"/>
                    </a:lnTo>
                    <a:lnTo>
                      <a:pt x="935" y="2242"/>
                    </a:lnTo>
                    <a:lnTo>
                      <a:pt x="917" y="2242"/>
                    </a:lnTo>
                    <a:lnTo>
                      <a:pt x="882" y="2242"/>
                    </a:lnTo>
                    <a:lnTo>
                      <a:pt x="882" y="2242"/>
                    </a:lnTo>
                    <a:lnTo>
                      <a:pt x="856" y="2260"/>
                    </a:lnTo>
                    <a:lnTo>
                      <a:pt x="847" y="2269"/>
                    </a:lnTo>
                    <a:lnTo>
                      <a:pt x="847" y="2269"/>
                    </a:lnTo>
                    <a:lnTo>
                      <a:pt x="847" y="2278"/>
                    </a:lnTo>
                    <a:lnTo>
                      <a:pt x="847" y="2287"/>
                    </a:lnTo>
                    <a:lnTo>
                      <a:pt x="847" y="2287"/>
                    </a:lnTo>
                    <a:lnTo>
                      <a:pt x="847" y="2295"/>
                    </a:lnTo>
                    <a:lnTo>
                      <a:pt x="847" y="2295"/>
                    </a:lnTo>
                    <a:lnTo>
                      <a:pt x="838" y="2295"/>
                    </a:lnTo>
                    <a:lnTo>
                      <a:pt x="838" y="2295"/>
                    </a:lnTo>
                    <a:lnTo>
                      <a:pt x="838" y="2278"/>
                    </a:lnTo>
                    <a:lnTo>
                      <a:pt x="820" y="2278"/>
                    </a:lnTo>
                    <a:lnTo>
                      <a:pt x="820" y="2278"/>
                    </a:lnTo>
                    <a:lnTo>
                      <a:pt x="803" y="2287"/>
                    </a:lnTo>
                    <a:lnTo>
                      <a:pt x="803" y="2287"/>
                    </a:lnTo>
                    <a:lnTo>
                      <a:pt x="794" y="2295"/>
                    </a:lnTo>
                    <a:lnTo>
                      <a:pt x="794" y="2304"/>
                    </a:lnTo>
                    <a:lnTo>
                      <a:pt x="794" y="2304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85" y="2322"/>
                    </a:lnTo>
                    <a:lnTo>
                      <a:pt x="785" y="2322"/>
                    </a:lnTo>
                    <a:lnTo>
                      <a:pt x="776" y="2331"/>
                    </a:lnTo>
                    <a:lnTo>
                      <a:pt x="767" y="2348"/>
                    </a:lnTo>
                    <a:lnTo>
                      <a:pt x="767" y="2348"/>
                    </a:lnTo>
                    <a:lnTo>
                      <a:pt x="767" y="2357"/>
                    </a:lnTo>
                    <a:lnTo>
                      <a:pt x="767" y="2357"/>
                    </a:lnTo>
                    <a:lnTo>
                      <a:pt x="759" y="2375"/>
                    </a:lnTo>
                    <a:lnTo>
                      <a:pt x="741" y="2384"/>
                    </a:lnTo>
                    <a:lnTo>
                      <a:pt x="741" y="2384"/>
                    </a:lnTo>
                    <a:lnTo>
                      <a:pt x="732" y="2401"/>
                    </a:lnTo>
                    <a:lnTo>
                      <a:pt x="732" y="2401"/>
                    </a:lnTo>
                    <a:lnTo>
                      <a:pt x="723" y="2401"/>
                    </a:lnTo>
                    <a:lnTo>
                      <a:pt x="723" y="2401"/>
                    </a:lnTo>
                    <a:lnTo>
                      <a:pt x="714" y="2410"/>
                    </a:lnTo>
                    <a:lnTo>
                      <a:pt x="714" y="2410"/>
                    </a:lnTo>
                    <a:lnTo>
                      <a:pt x="706" y="2410"/>
                    </a:lnTo>
                    <a:lnTo>
                      <a:pt x="706" y="2410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70" y="2419"/>
                    </a:lnTo>
                    <a:lnTo>
                      <a:pt x="670" y="2419"/>
                    </a:lnTo>
                    <a:lnTo>
                      <a:pt x="653" y="2419"/>
                    </a:lnTo>
                    <a:lnTo>
                      <a:pt x="644" y="2428"/>
                    </a:lnTo>
                    <a:lnTo>
                      <a:pt x="644" y="2428"/>
                    </a:lnTo>
                    <a:lnTo>
                      <a:pt x="635" y="2454"/>
                    </a:lnTo>
                    <a:lnTo>
                      <a:pt x="635" y="2472"/>
                    </a:lnTo>
                    <a:lnTo>
                      <a:pt x="635" y="2472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09" y="2498"/>
                    </a:lnTo>
                    <a:lnTo>
                      <a:pt x="582" y="2507"/>
                    </a:lnTo>
                    <a:lnTo>
                      <a:pt x="582" y="2507"/>
                    </a:lnTo>
                    <a:lnTo>
                      <a:pt x="556" y="2507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34"/>
                    </a:lnTo>
                    <a:lnTo>
                      <a:pt x="547" y="2534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29" y="2551"/>
                    </a:lnTo>
                    <a:lnTo>
                      <a:pt x="529" y="2551"/>
                    </a:lnTo>
                    <a:lnTo>
                      <a:pt x="503" y="2543"/>
                    </a:lnTo>
                    <a:lnTo>
                      <a:pt x="485" y="2525"/>
                    </a:lnTo>
                    <a:lnTo>
                      <a:pt x="485" y="2525"/>
                    </a:lnTo>
                    <a:lnTo>
                      <a:pt x="476" y="2516"/>
                    </a:lnTo>
                    <a:lnTo>
                      <a:pt x="467" y="2516"/>
                    </a:lnTo>
                    <a:lnTo>
                      <a:pt x="459" y="2516"/>
                    </a:lnTo>
                    <a:lnTo>
                      <a:pt x="459" y="2516"/>
                    </a:lnTo>
                    <a:lnTo>
                      <a:pt x="441" y="2516"/>
                    </a:lnTo>
                    <a:lnTo>
                      <a:pt x="432" y="2525"/>
                    </a:lnTo>
                    <a:lnTo>
                      <a:pt x="423" y="2534"/>
                    </a:lnTo>
                    <a:lnTo>
                      <a:pt x="423" y="2543"/>
                    </a:lnTo>
                    <a:lnTo>
                      <a:pt x="423" y="2543"/>
                    </a:lnTo>
                    <a:lnTo>
                      <a:pt x="432" y="2551"/>
                    </a:lnTo>
                    <a:lnTo>
                      <a:pt x="432" y="2551"/>
                    </a:lnTo>
                    <a:lnTo>
                      <a:pt x="441" y="2578"/>
                    </a:lnTo>
                    <a:lnTo>
                      <a:pt x="450" y="2587"/>
                    </a:lnTo>
                    <a:lnTo>
                      <a:pt x="450" y="2587"/>
                    </a:lnTo>
                    <a:lnTo>
                      <a:pt x="441" y="2596"/>
                    </a:lnTo>
                    <a:lnTo>
                      <a:pt x="441" y="2596"/>
                    </a:lnTo>
                    <a:lnTo>
                      <a:pt x="432" y="2596"/>
                    </a:lnTo>
                    <a:lnTo>
                      <a:pt x="432" y="2596"/>
                    </a:lnTo>
                    <a:lnTo>
                      <a:pt x="414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88" y="2604"/>
                    </a:lnTo>
                    <a:lnTo>
                      <a:pt x="388" y="2604"/>
                    </a:lnTo>
                    <a:lnTo>
                      <a:pt x="388" y="2596"/>
                    </a:lnTo>
                    <a:lnTo>
                      <a:pt x="388" y="2596"/>
                    </a:lnTo>
                    <a:lnTo>
                      <a:pt x="379" y="2596"/>
                    </a:lnTo>
                    <a:lnTo>
                      <a:pt x="370" y="2578"/>
                    </a:lnTo>
                    <a:lnTo>
                      <a:pt x="370" y="2578"/>
                    </a:lnTo>
                    <a:lnTo>
                      <a:pt x="361" y="2578"/>
                    </a:lnTo>
                    <a:lnTo>
                      <a:pt x="361" y="2578"/>
                    </a:lnTo>
                    <a:lnTo>
                      <a:pt x="335" y="2578"/>
                    </a:lnTo>
                    <a:lnTo>
                      <a:pt x="335" y="2578"/>
                    </a:lnTo>
                    <a:lnTo>
                      <a:pt x="326" y="2587"/>
                    </a:lnTo>
                    <a:lnTo>
                      <a:pt x="326" y="2587"/>
                    </a:lnTo>
                    <a:lnTo>
                      <a:pt x="309" y="2587"/>
                    </a:lnTo>
                    <a:lnTo>
                      <a:pt x="309" y="2587"/>
                    </a:lnTo>
                    <a:lnTo>
                      <a:pt x="282" y="2587"/>
                    </a:lnTo>
                    <a:lnTo>
                      <a:pt x="273" y="2596"/>
                    </a:lnTo>
                    <a:lnTo>
                      <a:pt x="273" y="2596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31"/>
                    </a:lnTo>
                    <a:lnTo>
                      <a:pt x="264" y="2631"/>
                    </a:lnTo>
                    <a:lnTo>
                      <a:pt x="273" y="2631"/>
                    </a:lnTo>
                    <a:lnTo>
                      <a:pt x="273" y="2631"/>
                    </a:lnTo>
                    <a:lnTo>
                      <a:pt x="264" y="2649"/>
                    </a:lnTo>
                    <a:lnTo>
                      <a:pt x="264" y="2649"/>
                    </a:lnTo>
                    <a:lnTo>
                      <a:pt x="273" y="2657"/>
                    </a:lnTo>
                    <a:lnTo>
                      <a:pt x="282" y="2666"/>
                    </a:lnTo>
                    <a:lnTo>
                      <a:pt x="282" y="2666"/>
                    </a:lnTo>
                    <a:lnTo>
                      <a:pt x="309" y="2666"/>
                    </a:lnTo>
                    <a:lnTo>
                      <a:pt x="309" y="2666"/>
                    </a:lnTo>
                    <a:lnTo>
                      <a:pt x="326" y="2675"/>
                    </a:lnTo>
                    <a:lnTo>
                      <a:pt x="326" y="2675"/>
                    </a:lnTo>
                    <a:lnTo>
                      <a:pt x="353" y="2684"/>
                    </a:lnTo>
                    <a:lnTo>
                      <a:pt x="353" y="2684"/>
                    </a:lnTo>
                    <a:lnTo>
                      <a:pt x="370" y="2693"/>
                    </a:lnTo>
                    <a:lnTo>
                      <a:pt x="388" y="2693"/>
                    </a:lnTo>
                    <a:lnTo>
                      <a:pt x="388" y="2693"/>
                    </a:lnTo>
                    <a:lnTo>
                      <a:pt x="397" y="2693"/>
                    </a:lnTo>
                    <a:lnTo>
                      <a:pt x="397" y="2693"/>
                    </a:lnTo>
                    <a:lnTo>
                      <a:pt x="414" y="2701"/>
                    </a:lnTo>
                    <a:lnTo>
                      <a:pt x="414" y="2701"/>
                    </a:lnTo>
                    <a:lnTo>
                      <a:pt x="414" y="2710"/>
                    </a:lnTo>
                    <a:lnTo>
                      <a:pt x="414" y="2719"/>
                    </a:lnTo>
                    <a:lnTo>
                      <a:pt x="414" y="2719"/>
                    </a:lnTo>
                    <a:lnTo>
                      <a:pt x="423" y="2737"/>
                    </a:lnTo>
                    <a:lnTo>
                      <a:pt x="432" y="2746"/>
                    </a:lnTo>
                    <a:lnTo>
                      <a:pt x="450" y="2763"/>
                    </a:lnTo>
                    <a:lnTo>
                      <a:pt x="467" y="2763"/>
                    </a:lnTo>
                    <a:lnTo>
                      <a:pt x="467" y="2763"/>
                    </a:lnTo>
                    <a:lnTo>
                      <a:pt x="467" y="2772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99"/>
                    </a:lnTo>
                    <a:lnTo>
                      <a:pt x="476" y="2799"/>
                    </a:lnTo>
                    <a:lnTo>
                      <a:pt x="476" y="2807"/>
                    </a:lnTo>
                    <a:lnTo>
                      <a:pt x="476" y="2807"/>
                    </a:lnTo>
                    <a:lnTo>
                      <a:pt x="476" y="2834"/>
                    </a:lnTo>
                    <a:lnTo>
                      <a:pt x="476" y="2834"/>
                    </a:lnTo>
                    <a:lnTo>
                      <a:pt x="467" y="2852"/>
                    </a:lnTo>
                    <a:lnTo>
                      <a:pt x="467" y="2869"/>
                    </a:lnTo>
                    <a:lnTo>
                      <a:pt x="467" y="2869"/>
                    </a:lnTo>
                    <a:lnTo>
                      <a:pt x="459" y="2913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14" y="2957"/>
                    </a:lnTo>
                    <a:lnTo>
                      <a:pt x="414" y="2957"/>
                    </a:lnTo>
                    <a:lnTo>
                      <a:pt x="344" y="2949"/>
                    </a:lnTo>
                    <a:lnTo>
                      <a:pt x="256" y="2949"/>
                    </a:lnTo>
                    <a:lnTo>
                      <a:pt x="256" y="2949"/>
                    </a:lnTo>
                    <a:lnTo>
                      <a:pt x="220" y="2949"/>
                    </a:lnTo>
                    <a:lnTo>
                      <a:pt x="220" y="2949"/>
                    </a:lnTo>
                    <a:lnTo>
                      <a:pt x="159" y="2949"/>
                    </a:lnTo>
                    <a:lnTo>
                      <a:pt x="159" y="2949"/>
                    </a:lnTo>
                    <a:lnTo>
                      <a:pt x="132" y="2949"/>
                    </a:lnTo>
                    <a:lnTo>
                      <a:pt x="123" y="2940"/>
                    </a:lnTo>
                    <a:lnTo>
                      <a:pt x="114" y="2940"/>
                    </a:lnTo>
                    <a:lnTo>
                      <a:pt x="114" y="2940"/>
                    </a:lnTo>
                    <a:lnTo>
                      <a:pt x="106" y="2931"/>
                    </a:lnTo>
                    <a:lnTo>
                      <a:pt x="106" y="2931"/>
                    </a:lnTo>
                    <a:lnTo>
                      <a:pt x="88" y="2931"/>
                    </a:lnTo>
                    <a:lnTo>
                      <a:pt x="88" y="2931"/>
                    </a:lnTo>
                    <a:lnTo>
                      <a:pt x="70" y="2931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53" y="2957"/>
                    </a:lnTo>
                    <a:lnTo>
                      <a:pt x="44" y="2957"/>
                    </a:lnTo>
                    <a:lnTo>
                      <a:pt x="44" y="2957"/>
                    </a:lnTo>
                    <a:lnTo>
                      <a:pt x="17" y="2966"/>
                    </a:lnTo>
                    <a:lnTo>
                      <a:pt x="17" y="2966"/>
                    </a:lnTo>
                    <a:lnTo>
                      <a:pt x="9" y="2966"/>
                    </a:lnTo>
                    <a:lnTo>
                      <a:pt x="0" y="2984"/>
                    </a:lnTo>
                    <a:lnTo>
                      <a:pt x="0" y="2984"/>
                    </a:lnTo>
                    <a:lnTo>
                      <a:pt x="9" y="2993"/>
                    </a:lnTo>
                    <a:lnTo>
                      <a:pt x="26" y="3010"/>
                    </a:lnTo>
                    <a:lnTo>
                      <a:pt x="26" y="3010"/>
                    </a:lnTo>
                    <a:lnTo>
                      <a:pt x="26" y="3019"/>
                    </a:lnTo>
                    <a:lnTo>
                      <a:pt x="26" y="3019"/>
                    </a:lnTo>
                    <a:lnTo>
                      <a:pt x="35" y="3028"/>
                    </a:lnTo>
                    <a:lnTo>
                      <a:pt x="35" y="3046"/>
                    </a:lnTo>
                    <a:lnTo>
                      <a:pt x="35" y="3046"/>
                    </a:lnTo>
                    <a:lnTo>
                      <a:pt x="35" y="3055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53" y="3081"/>
                    </a:lnTo>
                    <a:lnTo>
                      <a:pt x="53" y="3099"/>
                    </a:lnTo>
                    <a:lnTo>
                      <a:pt x="53" y="3099"/>
                    </a:lnTo>
                    <a:lnTo>
                      <a:pt x="44" y="3152"/>
                    </a:lnTo>
                    <a:lnTo>
                      <a:pt x="35" y="3196"/>
                    </a:lnTo>
                    <a:lnTo>
                      <a:pt x="17" y="3213"/>
                    </a:lnTo>
                    <a:lnTo>
                      <a:pt x="17" y="3213"/>
                    </a:lnTo>
                    <a:lnTo>
                      <a:pt x="17" y="3221"/>
                    </a:lnTo>
                    <a:lnTo>
                      <a:pt x="9" y="3230"/>
                    </a:lnTo>
                    <a:lnTo>
                      <a:pt x="9" y="3230"/>
                    </a:lnTo>
                    <a:lnTo>
                      <a:pt x="9" y="3239"/>
                    </a:lnTo>
                    <a:lnTo>
                      <a:pt x="9" y="3239"/>
                    </a:lnTo>
                    <a:lnTo>
                      <a:pt x="17" y="3248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35" y="3274"/>
                    </a:lnTo>
                    <a:lnTo>
                      <a:pt x="35" y="3274"/>
                    </a:lnTo>
                    <a:lnTo>
                      <a:pt x="44" y="3274"/>
                    </a:lnTo>
                    <a:lnTo>
                      <a:pt x="44" y="3274"/>
                    </a:lnTo>
                    <a:lnTo>
                      <a:pt x="53" y="3292"/>
                    </a:lnTo>
                    <a:lnTo>
                      <a:pt x="44" y="3354"/>
                    </a:lnTo>
                    <a:lnTo>
                      <a:pt x="44" y="3363"/>
                    </a:lnTo>
                    <a:lnTo>
                      <a:pt x="44" y="3363"/>
                    </a:lnTo>
                    <a:lnTo>
                      <a:pt x="53" y="3380"/>
                    </a:lnTo>
                    <a:lnTo>
                      <a:pt x="61" y="3380"/>
                    </a:lnTo>
                    <a:lnTo>
                      <a:pt x="97" y="3380"/>
                    </a:lnTo>
                    <a:lnTo>
                      <a:pt x="97" y="3380"/>
                    </a:lnTo>
                    <a:lnTo>
                      <a:pt x="114" y="3380"/>
                    </a:lnTo>
                    <a:lnTo>
                      <a:pt x="114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32" y="3380"/>
                    </a:lnTo>
                    <a:lnTo>
                      <a:pt x="132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67" y="3398"/>
                    </a:lnTo>
                    <a:lnTo>
                      <a:pt x="167" y="3398"/>
                    </a:lnTo>
                    <a:lnTo>
                      <a:pt x="176" y="3407"/>
                    </a:lnTo>
                    <a:lnTo>
                      <a:pt x="176" y="3407"/>
                    </a:lnTo>
                    <a:lnTo>
                      <a:pt x="194" y="3433"/>
                    </a:lnTo>
                    <a:lnTo>
                      <a:pt x="203" y="3442"/>
                    </a:lnTo>
                    <a:lnTo>
                      <a:pt x="220" y="3442"/>
                    </a:lnTo>
                    <a:lnTo>
                      <a:pt x="220" y="3442"/>
                    </a:lnTo>
                    <a:lnTo>
                      <a:pt x="238" y="3442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56" y="3424"/>
                    </a:lnTo>
                    <a:lnTo>
                      <a:pt x="256" y="3424"/>
                    </a:lnTo>
                    <a:lnTo>
                      <a:pt x="273" y="3424"/>
                    </a:lnTo>
                    <a:lnTo>
                      <a:pt x="273" y="3424"/>
                    </a:lnTo>
                    <a:lnTo>
                      <a:pt x="282" y="3424"/>
                    </a:lnTo>
                    <a:lnTo>
                      <a:pt x="282" y="3424"/>
                    </a:lnTo>
                    <a:lnTo>
                      <a:pt x="291" y="3416"/>
                    </a:lnTo>
                    <a:lnTo>
                      <a:pt x="291" y="3416"/>
                    </a:lnTo>
                    <a:lnTo>
                      <a:pt x="300" y="3407"/>
                    </a:lnTo>
                    <a:lnTo>
                      <a:pt x="326" y="3407"/>
                    </a:lnTo>
                    <a:lnTo>
                      <a:pt x="326" y="3407"/>
                    </a:lnTo>
                    <a:lnTo>
                      <a:pt x="344" y="3407"/>
                    </a:lnTo>
                    <a:lnTo>
                      <a:pt x="344" y="3407"/>
                    </a:lnTo>
                    <a:lnTo>
                      <a:pt x="353" y="3398"/>
                    </a:lnTo>
                    <a:lnTo>
                      <a:pt x="397" y="3398"/>
                    </a:lnTo>
                    <a:lnTo>
                      <a:pt x="397" y="3398"/>
                    </a:lnTo>
                    <a:lnTo>
                      <a:pt x="423" y="3398"/>
                    </a:lnTo>
                    <a:lnTo>
                      <a:pt x="432" y="3389"/>
                    </a:lnTo>
                    <a:lnTo>
                      <a:pt x="441" y="3371"/>
                    </a:lnTo>
                    <a:lnTo>
                      <a:pt x="441" y="3371"/>
                    </a:lnTo>
                    <a:lnTo>
                      <a:pt x="459" y="3363"/>
                    </a:lnTo>
                    <a:lnTo>
                      <a:pt x="485" y="3354"/>
                    </a:lnTo>
                    <a:lnTo>
                      <a:pt x="485" y="3354"/>
                    </a:lnTo>
                    <a:lnTo>
                      <a:pt x="503" y="3345"/>
                    </a:lnTo>
                    <a:lnTo>
                      <a:pt x="503" y="3336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20" y="3301"/>
                    </a:lnTo>
                    <a:lnTo>
                      <a:pt x="520" y="3301"/>
                    </a:lnTo>
                    <a:lnTo>
                      <a:pt x="529" y="3292"/>
                    </a:lnTo>
                    <a:lnTo>
                      <a:pt x="529" y="3292"/>
                    </a:lnTo>
                    <a:lnTo>
                      <a:pt x="547" y="3283"/>
                    </a:lnTo>
                    <a:lnTo>
                      <a:pt x="547" y="3283"/>
                    </a:lnTo>
                    <a:lnTo>
                      <a:pt x="556" y="3274"/>
                    </a:lnTo>
                    <a:lnTo>
                      <a:pt x="556" y="3265"/>
                    </a:lnTo>
                    <a:lnTo>
                      <a:pt x="556" y="3265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13"/>
                    </a:lnTo>
                    <a:lnTo>
                      <a:pt x="547" y="3196"/>
                    </a:lnTo>
                    <a:lnTo>
                      <a:pt x="547" y="3196"/>
                    </a:lnTo>
                    <a:lnTo>
                      <a:pt x="556" y="3187"/>
                    </a:lnTo>
                    <a:lnTo>
                      <a:pt x="556" y="3187"/>
                    </a:lnTo>
                    <a:lnTo>
                      <a:pt x="573" y="3161"/>
                    </a:lnTo>
                    <a:lnTo>
                      <a:pt x="573" y="3161"/>
                    </a:lnTo>
                    <a:lnTo>
                      <a:pt x="582" y="3161"/>
                    </a:lnTo>
                    <a:lnTo>
                      <a:pt x="582" y="3161"/>
                    </a:lnTo>
                    <a:lnTo>
                      <a:pt x="591" y="3152"/>
                    </a:lnTo>
                    <a:lnTo>
                      <a:pt x="591" y="3152"/>
                    </a:lnTo>
                    <a:lnTo>
                      <a:pt x="600" y="3143"/>
                    </a:lnTo>
                    <a:lnTo>
                      <a:pt x="600" y="3134"/>
                    </a:lnTo>
                    <a:lnTo>
                      <a:pt x="600" y="3134"/>
                    </a:lnTo>
                    <a:lnTo>
                      <a:pt x="600" y="3125"/>
                    </a:lnTo>
                    <a:lnTo>
                      <a:pt x="609" y="3116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70" y="3108"/>
                    </a:lnTo>
                    <a:lnTo>
                      <a:pt x="688" y="3090"/>
                    </a:lnTo>
                    <a:lnTo>
                      <a:pt x="688" y="3090"/>
                    </a:lnTo>
                    <a:lnTo>
                      <a:pt x="714" y="3081"/>
                    </a:lnTo>
                    <a:lnTo>
                      <a:pt x="714" y="3081"/>
                    </a:lnTo>
                    <a:lnTo>
                      <a:pt x="732" y="3063"/>
                    </a:lnTo>
                    <a:lnTo>
                      <a:pt x="741" y="3055"/>
                    </a:lnTo>
                    <a:lnTo>
                      <a:pt x="741" y="3028"/>
                    </a:lnTo>
                    <a:lnTo>
                      <a:pt x="741" y="3028"/>
                    </a:lnTo>
                    <a:lnTo>
                      <a:pt x="732" y="3019"/>
                    </a:lnTo>
                    <a:lnTo>
                      <a:pt x="732" y="3019"/>
                    </a:lnTo>
                    <a:lnTo>
                      <a:pt x="732" y="3010"/>
                    </a:lnTo>
                    <a:lnTo>
                      <a:pt x="732" y="3010"/>
                    </a:lnTo>
                    <a:lnTo>
                      <a:pt x="732" y="3002"/>
                    </a:lnTo>
                    <a:lnTo>
                      <a:pt x="732" y="2993"/>
                    </a:lnTo>
                    <a:lnTo>
                      <a:pt x="732" y="2993"/>
                    </a:lnTo>
                    <a:lnTo>
                      <a:pt x="741" y="2984"/>
                    </a:lnTo>
                    <a:lnTo>
                      <a:pt x="741" y="2984"/>
                    </a:lnTo>
                    <a:lnTo>
                      <a:pt x="750" y="2975"/>
                    </a:lnTo>
                    <a:lnTo>
                      <a:pt x="767" y="2966"/>
                    </a:lnTo>
                    <a:lnTo>
                      <a:pt x="785" y="2966"/>
                    </a:lnTo>
                    <a:lnTo>
                      <a:pt x="785" y="2966"/>
                    </a:lnTo>
                    <a:lnTo>
                      <a:pt x="829" y="2975"/>
                    </a:lnTo>
                    <a:lnTo>
                      <a:pt x="873" y="2993"/>
                    </a:lnTo>
                    <a:lnTo>
                      <a:pt x="873" y="2993"/>
                    </a:lnTo>
                    <a:lnTo>
                      <a:pt x="900" y="2993"/>
                    </a:lnTo>
                    <a:lnTo>
                      <a:pt x="900" y="2993"/>
                    </a:lnTo>
                    <a:lnTo>
                      <a:pt x="917" y="2984"/>
                    </a:lnTo>
                    <a:lnTo>
                      <a:pt x="944" y="2966"/>
                    </a:lnTo>
                    <a:lnTo>
                      <a:pt x="944" y="2966"/>
                    </a:lnTo>
                    <a:lnTo>
                      <a:pt x="979" y="2949"/>
                    </a:lnTo>
                    <a:lnTo>
                      <a:pt x="979" y="2949"/>
                    </a:lnTo>
                    <a:lnTo>
                      <a:pt x="979" y="2940"/>
                    </a:lnTo>
                    <a:lnTo>
                      <a:pt x="979" y="2940"/>
                    </a:lnTo>
                    <a:lnTo>
                      <a:pt x="988" y="2922"/>
                    </a:lnTo>
                    <a:lnTo>
                      <a:pt x="988" y="2922"/>
                    </a:lnTo>
                    <a:lnTo>
                      <a:pt x="988" y="2913"/>
                    </a:lnTo>
                    <a:lnTo>
                      <a:pt x="988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32" y="2931"/>
                    </a:lnTo>
                    <a:lnTo>
                      <a:pt x="1041" y="2922"/>
                    </a:lnTo>
                    <a:lnTo>
                      <a:pt x="1041" y="2922"/>
                    </a:lnTo>
                    <a:lnTo>
                      <a:pt x="1041" y="2913"/>
                    </a:lnTo>
                    <a:lnTo>
                      <a:pt x="1041" y="2913"/>
                    </a:lnTo>
                    <a:lnTo>
                      <a:pt x="1050" y="2905"/>
                    </a:lnTo>
                    <a:lnTo>
                      <a:pt x="1059" y="2896"/>
                    </a:lnTo>
                    <a:lnTo>
                      <a:pt x="1059" y="2896"/>
                    </a:lnTo>
                    <a:lnTo>
                      <a:pt x="1067" y="2896"/>
                    </a:lnTo>
                    <a:lnTo>
                      <a:pt x="1067" y="2896"/>
                    </a:lnTo>
                    <a:lnTo>
                      <a:pt x="1094" y="2896"/>
                    </a:lnTo>
                    <a:lnTo>
                      <a:pt x="1111" y="2905"/>
                    </a:lnTo>
                    <a:lnTo>
                      <a:pt x="1129" y="2922"/>
                    </a:lnTo>
                    <a:lnTo>
                      <a:pt x="1129" y="2922"/>
                    </a:lnTo>
                    <a:lnTo>
                      <a:pt x="1137" y="2931"/>
                    </a:lnTo>
                    <a:lnTo>
                      <a:pt x="1137" y="2931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57"/>
                    </a:lnTo>
                    <a:lnTo>
                      <a:pt x="1146" y="2957"/>
                    </a:lnTo>
                    <a:lnTo>
                      <a:pt x="1146" y="2966"/>
                    </a:lnTo>
                    <a:lnTo>
                      <a:pt x="1155" y="2966"/>
                    </a:lnTo>
                    <a:lnTo>
                      <a:pt x="1155" y="2966"/>
                    </a:lnTo>
                    <a:lnTo>
                      <a:pt x="1163" y="2993"/>
                    </a:lnTo>
                    <a:lnTo>
                      <a:pt x="1181" y="3010"/>
                    </a:lnTo>
                    <a:lnTo>
                      <a:pt x="1207" y="3028"/>
                    </a:lnTo>
                    <a:lnTo>
                      <a:pt x="1207" y="3028"/>
                    </a:lnTo>
                    <a:lnTo>
                      <a:pt x="1234" y="3046"/>
                    </a:lnTo>
                    <a:lnTo>
                      <a:pt x="1252" y="3072"/>
                    </a:lnTo>
                    <a:lnTo>
                      <a:pt x="1252" y="3072"/>
                    </a:lnTo>
                    <a:lnTo>
                      <a:pt x="1269" y="3081"/>
                    </a:lnTo>
                    <a:lnTo>
                      <a:pt x="1269" y="3081"/>
                    </a:lnTo>
                    <a:lnTo>
                      <a:pt x="1278" y="3090"/>
                    </a:lnTo>
                    <a:lnTo>
                      <a:pt x="1278" y="3090"/>
                    </a:lnTo>
                    <a:lnTo>
                      <a:pt x="1287" y="3090"/>
                    </a:lnTo>
                    <a:lnTo>
                      <a:pt x="1287" y="3090"/>
                    </a:lnTo>
                    <a:lnTo>
                      <a:pt x="1296" y="3099"/>
                    </a:lnTo>
                    <a:lnTo>
                      <a:pt x="1296" y="3099"/>
                    </a:lnTo>
                    <a:lnTo>
                      <a:pt x="1305" y="3099"/>
                    </a:lnTo>
                    <a:lnTo>
                      <a:pt x="1305" y="3099"/>
                    </a:lnTo>
                    <a:lnTo>
                      <a:pt x="1313" y="3108"/>
                    </a:lnTo>
                    <a:lnTo>
                      <a:pt x="1313" y="3108"/>
                    </a:lnTo>
                    <a:lnTo>
                      <a:pt x="1340" y="3108"/>
                    </a:lnTo>
                    <a:lnTo>
                      <a:pt x="1340" y="3108"/>
                    </a:lnTo>
                    <a:lnTo>
                      <a:pt x="1357" y="3134"/>
                    </a:lnTo>
                    <a:lnTo>
                      <a:pt x="1393" y="3143"/>
                    </a:lnTo>
                    <a:lnTo>
                      <a:pt x="1393" y="3143"/>
                    </a:lnTo>
                    <a:lnTo>
                      <a:pt x="1402" y="3152"/>
                    </a:lnTo>
                    <a:lnTo>
                      <a:pt x="1402" y="3152"/>
                    </a:lnTo>
                    <a:lnTo>
                      <a:pt x="1402" y="3161"/>
                    </a:lnTo>
                    <a:lnTo>
                      <a:pt x="1402" y="3161"/>
                    </a:lnTo>
                    <a:lnTo>
                      <a:pt x="1419" y="3178"/>
                    </a:lnTo>
                    <a:lnTo>
                      <a:pt x="1437" y="3178"/>
                    </a:lnTo>
                    <a:lnTo>
                      <a:pt x="1437" y="3178"/>
                    </a:lnTo>
                    <a:lnTo>
                      <a:pt x="1437" y="3187"/>
                    </a:lnTo>
                    <a:lnTo>
                      <a:pt x="1437" y="3187"/>
                    </a:lnTo>
                    <a:lnTo>
                      <a:pt x="1437" y="3205"/>
                    </a:lnTo>
                    <a:lnTo>
                      <a:pt x="1437" y="3205"/>
                    </a:lnTo>
                    <a:lnTo>
                      <a:pt x="1446" y="3205"/>
                    </a:lnTo>
                    <a:lnTo>
                      <a:pt x="1446" y="3205"/>
                    </a:lnTo>
                    <a:lnTo>
                      <a:pt x="1455" y="3230"/>
                    </a:lnTo>
                    <a:lnTo>
                      <a:pt x="1455" y="3257"/>
                    </a:lnTo>
                    <a:lnTo>
                      <a:pt x="1455" y="3257"/>
                    </a:lnTo>
                    <a:lnTo>
                      <a:pt x="1446" y="3274"/>
                    </a:lnTo>
                    <a:lnTo>
                      <a:pt x="1437" y="3292"/>
                    </a:lnTo>
                    <a:lnTo>
                      <a:pt x="1437" y="3292"/>
                    </a:lnTo>
                    <a:lnTo>
                      <a:pt x="1446" y="3301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72" y="3301"/>
                    </a:lnTo>
                    <a:lnTo>
                      <a:pt x="1481" y="3292"/>
                    </a:lnTo>
                    <a:lnTo>
                      <a:pt x="1481" y="3292"/>
                    </a:lnTo>
                    <a:lnTo>
                      <a:pt x="1490" y="3265"/>
                    </a:lnTo>
                    <a:lnTo>
                      <a:pt x="1490" y="3265"/>
                    </a:lnTo>
                    <a:lnTo>
                      <a:pt x="1499" y="3248"/>
                    </a:lnTo>
                    <a:lnTo>
                      <a:pt x="1499" y="3248"/>
                    </a:lnTo>
                    <a:lnTo>
                      <a:pt x="1507" y="3248"/>
                    </a:lnTo>
                    <a:lnTo>
                      <a:pt x="1507" y="3248"/>
                    </a:lnTo>
                    <a:lnTo>
                      <a:pt x="1525" y="3230"/>
                    </a:lnTo>
                    <a:lnTo>
                      <a:pt x="1525" y="3230"/>
                    </a:lnTo>
                    <a:lnTo>
                      <a:pt x="1525" y="3221"/>
                    </a:lnTo>
                    <a:lnTo>
                      <a:pt x="1516" y="3213"/>
                    </a:lnTo>
                    <a:lnTo>
                      <a:pt x="1516" y="3205"/>
                    </a:lnTo>
                    <a:lnTo>
                      <a:pt x="1516" y="3205"/>
                    </a:lnTo>
                    <a:lnTo>
                      <a:pt x="1507" y="3205"/>
                    </a:lnTo>
                    <a:lnTo>
                      <a:pt x="1507" y="3205"/>
                    </a:lnTo>
                    <a:lnTo>
                      <a:pt x="1507" y="3196"/>
                    </a:lnTo>
                    <a:lnTo>
                      <a:pt x="1499" y="3187"/>
                    </a:lnTo>
                    <a:lnTo>
                      <a:pt x="1499" y="3187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507" y="3169"/>
                    </a:lnTo>
                    <a:lnTo>
                      <a:pt x="1507" y="3169"/>
                    </a:lnTo>
                    <a:lnTo>
                      <a:pt x="1516" y="3161"/>
                    </a:lnTo>
                    <a:lnTo>
                      <a:pt x="1516" y="3161"/>
                    </a:lnTo>
                    <a:lnTo>
                      <a:pt x="1534" y="3169"/>
                    </a:lnTo>
                    <a:lnTo>
                      <a:pt x="1534" y="3169"/>
                    </a:lnTo>
                    <a:lnTo>
                      <a:pt x="1552" y="3178"/>
                    </a:lnTo>
                    <a:lnTo>
                      <a:pt x="1552" y="3178"/>
                    </a:lnTo>
                    <a:lnTo>
                      <a:pt x="1560" y="3178"/>
                    </a:lnTo>
                    <a:lnTo>
                      <a:pt x="1560" y="3178"/>
                    </a:lnTo>
                    <a:lnTo>
                      <a:pt x="1569" y="3187"/>
                    </a:lnTo>
                    <a:lnTo>
                      <a:pt x="1569" y="3187"/>
                    </a:lnTo>
                    <a:lnTo>
                      <a:pt x="1578" y="3187"/>
                    </a:lnTo>
                    <a:lnTo>
                      <a:pt x="1587" y="3187"/>
                    </a:lnTo>
                    <a:lnTo>
                      <a:pt x="1587" y="3187"/>
                    </a:lnTo>
                    <a:lnTo>
                      <a:pt x="1596" y="3187"/>
                    </a:lnTo>
                    <a:lnTo>
                      <a:pt x="1596" y="3169"/>
                    </a:lnTo>
                    <a:lnTo>
                      <a:pt x="1596" y="3161"/>
                    </a:lnTo>
                    <a:lnTo>
                      <a:pt x="1596" y="3161"/>
                    </a:lnTo>
                    <a:lnTo>
                      <a:pt x="1596" y="3152"/>
                    </a:lnTo>
                    <a:lnTo>
                      <a:pt x="1587" y="3143"/>
                    </a:lnTo>
                    <a:lnTo>
                      <a:pt x="1560" y="3116"/>
                    </a:lnTo>
                    <a:lnTo>
                      <a:pt x="1499" y="3090"/>
                    </a:lnTo>
                    <a:lnTo>
                      <a:pt x="1499" y="3090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55" y="3055"/>
                    </a:lnTo>
                    <a:lnTo>
                      <a:pt x="1437" y="3046"/>
                    </a:lnTo>
                    <a:lnTo>
                      <a:pt x="1428" y="3046"/>
                    </a:lnTo>
                    <a:lnTo>
                      <a:pt x="1428" y="3046"/>
                    </a:lnTo>
                    <a:lnTo>
                      <a:pt x="1410" y="3046"/>
                    </a:lnTo>
                    <a:lnTo>
                      <a:pt x="1384" y="3028"/>
                    </a:lnTo>
                    <a:lnTo>
                      <a:pt x="1366" y="3002"/>
                    </a:lnTo>
                    <a:lnTo>
                      <a:pt x="1357" y="2966"/>
                    </a:lnTo>
                    <a:lnTo>
                      <a:pt x="1357" y="2966"/>
                    </a:lnTo>
                    <a:lnTo>
                      <a:pt x="1349" y="2949"/>
                    </a:lnTo>
                    <a:lnTo>
                      <a:pt x="1331" y="2931"/>
                    </a:lnTo>
                    <a:lnTo>
                      <a:pt x="1305" y="2913"/>
                    </a:lnTo>
                    <a:lnTo>
                      <a:pt x="1305" y="2913"/>
                    </a:lnTo>
                    <a:lnTo>
                      <a:pt x="1287" y="2905"/>
                    </a:lnTo>
                    <a:lnTo>
                      <a:pt x="1287" y="2905"/>
                    </a:lnTo>
                    <a:lnTo>
                      <a:pt x="1269" y="2887"/>
                    </a:lnTo>
                    <a:lnTo>
                      <a:pt x="1269" y="2887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78" y="2852"/>
                    </a:lnTo>
                    <a:lnTo>
                      <a:pt x="1278" y="2834"/>
                    </a:lnTo>
                    <a:lnTo>
                      <a:pt x="1278" y="2825"/>
                    </a:lnTo>
                    <a:lnTo>
                      <a:pt x="1278" y="2825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34"/>
                    </a:lnTo>
                    <a:lnTo>
                      <a:pt x="1313" y="2834"/>
                    </a:lnTo>
                    <a:lnTo>
                      <a:pt x="1313" y="2852"/>
                    </a:lnTo>
                    <a:lnTo>
                      <a:pt x="1331" y="2852"/>
                    </a:lnTo>
                    <a:lnTo>
                      <a:pt x="1340" y="2852"/>
                    </a:lnTo>
                    <a:lnTo>
                      <a:pt x="1340" y="2852"/>
                    </a:lnTo>
                    <a:lnTo>
                      <a:pt x="1357" y="2860"/>
                    </a:lnTo>
                    <a:lnTo>
                      <a:pt x="1366" y="2869"/>
                    </a:lnTo>
                    <a:lnTo>
                      <a:pt x="1366" y="2869"/>
                    </a:lnTo>
                    <a:lnTo>
                      <a:pt x="1375" y="2887"/>
                    </a:lnTo>
                    <a:lnTo>
                      <a:pt x="1419" y="2949"/>
                    </a:lnTo>
                    <a:lnTo>
                      <a:pt x="1419" y="2949"/>
                    </a:lnTo>
                    <a:lnTo>
                      <a:pt x="1428" y="2957"/>
                    </a:lnTo>
                    <a:lnTo>
                      <a:pt x="1446" y="2957"/>
                    </a:lnTo>
                    <a:lnTo>
                      <a:pt x="1455" y="2966"/>
                    </a:lnTo>
                    <a:lnTo>
                      <a:pt x="1455" y="2966"/>
                    </a:lnTo>
                    <a:lnTo>
                      <a:pt x="1463" y="2966"/>
                    </a:lnTo>
                    <a:lnTo>
                      <a:pt x="1463" y="2966"/>
                    </a:lnTo>
                    <a:lnTo>
                      <a:pt x="1472" y="2984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16" y="2993"/>
                    </a:lnTo>
                    <a:lnTo>
                      <a:pt x="1516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34" y="3002"/>
                    </a:lnTo>
                    <a:lnTo>
                      <a:pt x="1543" y="3010"/>
                    </a:lnTo>
                    <a:lnTo>
                      <a:pt x="1543" y="3010"/>
                    </a:lnTo>
                    <a:lnTo>
                      <a:pt x="1552" y="3019"/>
                    </a:lnTo>
                    <a:lnTo>
                      <a:pt x="1569" y="3019"/>
                    </a:lnTo>
                    <a:lnTo>
                      <a:pt x="1569" y="3019"/>
                    </a:lnTo>
                    <a:lnTo>
                      <a:pt x="1578" y="3019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96" y="2975"/>
                    </a:lnTo>
                    <a:lnTo>
                      <a:pt x="1596" y="2975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22" y="3002"/>
                    </a:lnTo>
                    <a:lnTo>
                      <a:pt x="1622" y="3002"/>
                    </a:lnTo>
                    <a:lnTo>
                      <a:pt x="1622" y="3010"/>
                    </a:lnTo>
                    <a:lnTo>
                      <a:pt x="1622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22" y="3019"/>
                    </a:lnTo>
                    <a:lnTo>
                      <a:pt x="1622" y="3019"/>
                    </a:lnTo>
                    <a:lnTo>
                      <a:pt x="1613" y="3028"/>
                    </a:lnTo>
                    <a:lnTo>
                      <a:pt x="1613" y="3028"/>
                    </a:lnTo>
                    <a:lnTo>
                      <a:pt x="1605" y="3046"/>
                    </a:lnTo>
                    <a:lnTo>
                      <a:pt x="1605" y="3046"/>
                    </a:lnTo>
                    <a:lnTo>
                      <a:pt x="1613" y="3055"/>
                    </a:lnTo>
                    <a:lnTo>
                      <a:pt x="1622" y="3063"/>
                    </a:lnTo>
                    <a:lnTo>
                      <a:pt x="1622" y="3063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22" y="3081"/>
                    </a:lnTo>
                    <a:lnTo>
                      <a:pt x="1622" y="3081"/>
                    </a:lnTo>
                    <a:lnTo>
                      <a:pt x="1613" y="3099"/>
                    </a:lnTo>
                    <a:lnTo>
                      <a:pt x="1605" y="3134"/>
                    </a:lnTo>
                    <a:lnTo>
                      <a:pt x="1605" y="3134"/>
                    </a:lnTo>
                    <a:lnTo>
                      <a:pt x="1613" y="3161"/>
                    </a:lnTo>
                    <a:lnTo>
                      <a:pt x="1622" y="3169"/>
                    </a:lnTo>
                    <a:lnTo>
                      <a:pt x="1622" y="3169"/>
                    </a:lnTo>
                    <a:lnTo>
                      <a:pt x="1640" y="3196"/>
                    </a:lnTo>
                    <a:lnTo>
                      <a:pt x="1640" y="3196"/>
                    </a:lnTo>
                    <a:lnTo>
                      <a:pt x="1640" y="3205"/>
                    </a:lnTo>
                    <a:lnTo>
                      <a:pt x="1640" y="3205"/>
                    </a:lnTo>
                    <a:lnTo>
                      <a:pt x="1649" y="3213"/>
                    </a:lnTo>
                    <a:lnTo>
                      <a:pt x="1657" y="3213"/>
                    </a:lnTo>
                    <a:lnTo>
                      <a:pt x="1657" y="3213"/>
                    </a:lnTo>
                    <a:lnTo>
                      <a:pt x="1666" y="3213"/>
                    </a:lnTo>
                    <a:lnTo>
                      <a:pt x="1666" y="3213"/>
                    </a:lnTo>
                    <a:lnTo>
                      <a:pt x="1666" y="3221"/>
                    </a:lnTo>
                    <a:lnTo>
                      <a:pt x="1666" y="3221"/>
                    </a:lnTo>
                    <a:lnTo>
                      <a:pt x="1684" y="3239"/>
                    </a:lnTo>
                    <a:lnTo>
                      <a:pt x="1693" y="3257"/>
                    </a:lnTo>
                    <a:lnTo>
                      <a:pt x="1693" y="3257"/>
                    </a:lnTo>
                    <a:lnTo>
                      <a:pt x="1693" y="3265"/>
                    </a:lnTo>
                    <a:lnTo>
                      <a:pt x="1693" y="3265"/>
                    </a:lnTo>
                    <a:lnTo>
                      <a:pt x="1693" y="3274"/>
                    </a:lnTo>
                    <a:lnTo>
                      <a:pt x="1710" y="3283"/>
                    </a:lnTo>
                    <a:lnTo>
                      <a:pt x="1710" y="3283"/>
                    </a:lnTo>
                    <a:lnTo>
                      <a:pt x="1728" y="3292"/>
                    </a:lnTo>
                    <a:lnTo>
                      <a:pt x="1719" y="3292"/>
                    </a:lnTo>
                    <a:lnTo>
                      <a:pt x="1719" y="3292"/>
                    </a:lnTo>
                    <a:lnTo>
                      <a:pt x="1719" y="3310"/>
                    </a:lnTo>
                    <a:lnTo>
                      <a:pt x="1719" y="3310"/>
                    </a:lnTo>
                    <a:lnTo>
                      <a:pt x="1719" y="3318"/>
                    </a:lnTo>
                    <a:lnTo>
                      <a:pt x="1728" y="3327"/>
                    </a:lnTo>
                    <a:lnTo>
                      <a:pt x="1728" y="3327"/>
                    </a:lnTo>
                    <a:lnTo>
                      <a:pt x="1737" y="3336"/>
                    </a:lnTo>
                    <a:lnTo>
                      <a:pt x="1737" y="3336"/>
                    </a:lnTo>
                    <a:lnTo>
                      <a:pt x="1737" y="3345"/>
                    </a:lnTo>
                    <a:lnTo>
                      <a:pt x="1737" y="3345"/>
                    </a:lnTo>
                    <a:lnTo>
                      <a:pt x="1737" y="3354"/>
                    </a:lnTo>
                    <a:lnTo>
                      <a:pt x="1746" y="3371"/>
                    </a:lnTo>
                    <a:lnTo>
                      <a:pt x="1746" y="3371"/>
                    </a:lnTo>
                    <a:lnTo>
                      <a:pt x="1755" y="3380"/>
                    </a:lnTo>
                    <a:lnTo>
                      <a:pt x="1772" y="3389"/>
                    </a:lnTo>
                    <a:lnTo>
                      <a:pt x="1772" y="3389"/>
                    </a:lnTo>
                    <a:lnTo>
                      <a:pt x="1790" y="3398"/>
                    </a:lnTo>
                    <a:lnTo>
                      <a:pt x="1790" y="3398"/>
                    </a:lnTo>
                    <a:lnTo>
                      <a:pt x="1799" y="3398"/>
                    </a:lnTo>
                    <a:lnTo>
                      <a:pt x="1799" y="3398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16" y="3407"/>
                    </a:lnTo>
                    <a:lnTo>
                      <a:pt x="1816" y="3407"/>
                    </a:lnTo>
                    <a:lnTo>
                      <a:pt x="1834" y="3407"/>
                    </a:lnTo>
                    <a:lnTo>
                      <a:pt x="1834" y="3407"/>
                    </a:lnTo>
                    <a:lnTo>
                      <a:pt x="1834" y="3398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25" y="3363"/>
                    </a:lnTo>
                    <a:lnTo>
                      <a:pt x="1825" y="3363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52" y="3354"/>
                    </a:lnTo>
                    <a:lnTo>
                      <a:pt x="1852" y="3354"/>
                    </a:lnTo>
                    <a:lnTo>
                      <a:pt x="1860" y="3354"/>
                    </a:lnTo>
                    <a:lnTo>
                      <a:pt x="1869" y="3345"/>
                    </a:lnTo>
                    <a:lnTo>
                      <a:pt x="1869" y="3345"/>
                    </a:lnTo>
                    <a:lnTo>
                      <a:pt x="1860" y="3327"/>
                    </a:lnTo>
                    <a:lnTo>
                      <a:pt x="1860" y="3327"/>
                    </a:lnTo>
                    <a:lnTo>
                      <a:pt x="1869" y="3327"/>
                    </a:lnTo>
                    <a:lnTo>
                      <a:pt x="1887" y="3318"/>
                    </a:lnTo>
                    <a:lnTo>
                      <a:pt x="1887" y="3318"/>
                    </a:lnTo>
                    <a:lnTo>
                      <a:pt x="1896" y="3310"/>
                    </a:lnTo>
                    <a:lnTo>
                      <a:pt x="1905" y="3301"/>
                    </a:lnTo>
                    <a:lnTo>
                      <a:pt x="1905" y="3301"/>
                    </a:lnTo>
                    <a:lnTo>
                      <a:pt x="1905" y="3292"/>
                    </a:lnTo>
                    <a:lnTo>
                      <a:pt x="1905" y="3274"/>
                    </a:lnTo>
                    <a:lnTo>
                      <a:pt x="1905" y="3274"/>
                    </a:lnTo>
                    <a:lnTo>
                      <a:pt x="1887" y="3265"/>
                    </a:lnTo>
                    <a:lnTo>
                      <a:pt x="1869" y="3257"/>
                    </a:lnTo>
                    <a:lnTo>
                      <a:pt x="1869" y="3257"/>
                    </a:lnTo>
                    <a:lnTo>
                      <a:pt x="1860" y="3257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43" y="3248"/>
                    </a:lnTo>
                    <a:lnTo>
                      <a:pt x="1852" y="3239"/>
                    </a:lnTo>
                    <a:lnTo>
                      <a:pt x="1852" y="3239"/>
                    </a:lnTo>
                    <a:lnTo>
                      <a:pt x="1843" y="3213"/>
                    </a:lnTo>
                    <a:lnTo>
                      <a:pt x="1825" y="3196"/>
                    </a:lnTo>
                    <a:lnTo>
                      <a:pt x="1825" y="3196"/>
                    </a:lnTo>
                    <a:lnTo>
                      <a:pt x="1807" y="3169"/>
                    </a:lnTo>
                    <a:lnTo>
                      <a:pt x="1807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816" y="3161"/>
                    </a:lnTo>
                    <a:lnTo>
                      <a:pt x="1816" y="3161"/>
                    </a:lnTo>
                    <a:lnTo>
                      <a:pt x="1825" y="3169"/>
                    </a:lnTo>
                    <a:lnTo>
                      <a:pt x="1825" y="3169"/>
                    </a:lnTo>
                    <a:lnTo>
                      <a:pt x="1843" y="3178"/>
                    </a:lnTo>
                    <a:lnTo>
                      <a:pt x="1869" y="3178"/>
                    </a:lnTo>
                    <a:lnTo>
                      <a:pt x="1869" y="3178"/>
                    </a:lnTo>
                    <a:lnTo>
                      <a:pt x="1878" y="3169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52"/>
                    </a:lnTo>
                    <a:lnTo>
                      <a:pt x="1878" y="3152"/>
                    </a:lnTo>
                    <a:lnTo>
                      <a:pt x="1878" y="3143"/>
                    </a:lnTo>
                    <a:lnTo>
                      <a:pt x="1878" y="3143"/>
                    </a:lnTo>
                    <a:lnTo>
                      <a:pt x="1887" y="3134"/>
                    </a:lnTo>
                    <a:lnTo>
                      <a:pt x="1887" y="3134"/>
                    </a:lnTo>
                    <a:lnTo>
                      <a:pt x="1896" y="3134"/>
                    </a:lnTo>
                    <a:lnTo>
                      <a:pt x="1896" y="3134"/>
                    </a:lnTo>
                    <a:lnTo>
                      <a:pt x="1905" y="3134"/>
                    </a:lnTo>
                    <a:lnTo>
                      <a:pt x="1905" y="3134"/>
                    </a:lnTo>
                    <a:lnTo>
                      <a:pt x="1905" y="3143"/>
                    </a:lnTo>
                    <a:lnTo>
                      <a:pt x="1905" y="3143"/>
                    </a:lnTo>
                    <a:lnTo>
                      <a:pt x="1913" y="3143"/>
                    </a:lnTo>
                    <a:lnTo>
                      <a:pt x="1922" y="3143"/>
                    </a:lnTo>
                    <a:lnTo>
                      <a:pt x="1922" y="3143"/>
                    </a:lnTo>
                    <a:lnTo>
                      <a:pt x="1940" y="3134"/>
                    </a:lnTo>
                    <a:lnTo>
                      <a:pt x="1940" y="3134"/>
                    </a:lnTo>
                    <a:lnTo>
                      <a:pt x="1957" y="3125"/>
                    </a:lnTo>
                    <a:lnTo>
                      <a:pt x="1957" y="3125"/>
                    </a:lnTo>
                    <a:lnTo>
                      <a:pt x="1975" y="3125"/>
                    </a:lnTo>
                    <a:lnTo>
                      <a:pt x="1984" y="3134"/>
                    </a:lnTo>
                    <a:lnTo>
                      <a:pt x="1984" y="3134"/>
                    </a:lnTo>
                    <a:lnTo>
                      <a:pt x="2002" y="3143"/>
                    </a:lnTo>
                    <a:lnTo>
                      <a:pt x="2010" y="3125"/>
                    </a:lnTo>
                    <a:lnTo>
                      <a:pt x="2010" y="3090"/>
                    </a:lnTo>
                    <a:lnTo>
                      <a:pt x="2028" y="3063"/>
                    </a:lnTo>
                    <a:lnTo>
                      <a:pt x="2081" y="3063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37"/>
                    </a:lnTo>
                    <a:lnTo>
                      <a:pt x="2099" y="3028"/>
                    </a:lnTo>
                    <a:lnTo>
                      <a:pt x="2099" y="3028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9" y="2984"/>
                    </a:lnTo>
                    <a:lnTo>
                      <a:pt x="2099" y="2984"/>
                    </a:lnTo>
                    <a:lnTo>
                      <a:pt x="2107" y="2984"/>
                    </a:lnTo>
                    <a:lnTo>
                      <a:pt x="2107" y="2984"/>
                    </a:lnTo>
                    <a:lnTo>
                      <a:pt x="2107" y="2975"/>
                    </a:lnTo>
                    <a:lnTo>
                      <a:pt x="2107" y="2975"/>
                    </a:lnTo>
                    <a:lnTo>
                      <a:pt x="2116" y="2966"/>
                    </a:lnTo>
                    <a:lnTo>
                      <a:pt x="2125" y="2957"/>
                    </a:lnTo>
                    <a:lnTo>
                      <a:pt x="2125" y="2957"/>
                    </a:lnTo>
                    <a:lnTo>
                      <a:pt x="2134" y="2949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43" y="2922"/>
                    </a:lnTo>
                    <a:lnTo>
                      <a:pt x="2143" y="2905"/>
                    </a:lnTo>
                    <a:lnTo>
                      <a:pt x="2143" y="2905"/>
                    </a:lnTo>
                    <a:lnTo>
                      <a:pt x="2152" y="2887"/>
                    </a:lnTo>
                    <a:lnTo>
                      <a:pt x="2160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78" y="2869"/>
                    </a:lnTo>
                    <a:lnTo>
                      <a:pt x="2178" y="2869"/>
                    </a:lnTo>
                    <a:lnTo>
                      <a:pt x="2187" y="2860"/>
                    </a:lnTo>
                    <a:lnTo>
                      <a:pt x="2196" y="2852"/>
                    </a:lnTo>
                    <a:lnTo>
                      <a:pt x="2196" y="2852"/>
                    </a:lnTo>
                    <a:lnTo>
                      <a:pt x="2205" y="2843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205" y="2807"/>
                    </a:lnTo>
                    <a:lnTo>
                      <a:pt x="2205" y="2807"/>
                    </a:lnTo>
                    <a:lnTo>
                      <a:pt x="2213" y="2807"/>
                    </a:lnTo>
                    <a:lnTo>
                      <a:pt x="2213" y="2807"/>
                    </a:lnTo>
                    <a:lnTo>
                      <a:pt x="2231" y="2799"/>
                    </a:lnTo>
                    <a:lnTo>
                      <a:pt x="2231" y="2799"/>
                    </a:lnTo>
                    <a:lnTo>
                      <a:pt x="2257" y="2763"/>
                    </a:lnTo>
                    <a:lnTo>
                      <a:pt x="2257" y="2763"/>
                    </a:lnTo>
                    <a:lnTo>
                      <a:pt x="2275" y="2746"/>
                    </a:lnTo>
                    <a:lnTo>
                      <a:pt x="2275" y="2746"/>
                    </a:lnTo>
                    <a:lnTo>
                      <a:pt x="2293" y="2737"/>
                    </a:lnTo>
                    <a:lnTo>
                      <a:pt x="2293" y="2737"/>
                    </a:lnTo>
                    <a:lnTo>
                      <a:pt x="2310" y="2737"/>
                    </a:lnTo>
                    <a:lnTo>
                      <a:pt x="2310" y="2737"/>
                    </a:lnTo>
                    <a:lnTo>
                      <a:pt x="2328" y="2728"/>
                    </a:lnTo>
                    <a:lnTo>
                      <a:pt x="2328" y="2728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28" y="2737"/>
                    </a:lnTo>
                    <a:lnTo>
                      <a:pt x="2328" y="2737"/>
                    </a:lnTo>
                    <a:lnTo>
                      <a:pt x="2328" y="2754"/>
                    </a:lnTo>
                    <a:lnTo>
                      <a:pt x="2328" y="2754"/>
                    </a:lnTo>
                    <a:lnTo>
                      <a:pt x="2337" y="2772"/>
                    </a:lnTo>
                    <a:lnTo>
                      <a:pt x="2337" y="2772"/>
                    </a:lnTo>
                    <a:lnTo>
                      <a:pt x="2354" y="2772"/>
                    </a:lnTo>
                    <a:lnTo>
                      <a:pt x="2372" y="2772"/>
                    </a:lnTo>
                    <a:lnTo>
                      <a:pt x="2399" y="2772"/>
                    </a:lnTo>
                    <a:lnTo>
                      <a:pt x="2399" y="2772"/>
                    </a:lnTo>
                    <a:lnTo>
                      <a:pt x="2425" y="2781"/>
                    </a:lnTo>
                    <a:lnTo>
                      <a:pt x="2425" y="2781"/>
                    </a:lnTo>
                    <a:lnTo>
                      <a:pt x="2390" y="2799"/>
                    </a:lnTo>
                    <a:lnTo>
                      <a:pt x="2390" y="2799"/>
                    </a:lnTo>
                    <a:lnTo>
                      <a:pt x="2372" y="2799"/>
                    </a:lnTo>
                    <a:lnTo>
                      <a:pt x="2363" y="2807"/>
                    </a:lnTo>
                    <a:lnTo>
                      <a:pt x="2363" y="2807"/>
                    </a:lnTo>
                    <a:lnTo>
                      <a:pt x="2354" y="2816"/>
                    </a:lnTo>
                    <a:lnTo>
                      <a:pt x="2363" y="2825"/>
                    </a:lnTo>
                    <a:lnTo>
                      <a:pt x="2363" y="2825"/>
                    </a:lnTo>
                    <a:lnTo>
                      <a:pt x="2363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99" y="2843"/>
                    </a:lnTo>
                    <a:lnTo>
                      <a:pt x="2399" y="2843"/>
                    </a:lnTo>
                    <a:lnTo>
                      <a:pt x="2407" y="2843"/>
                    </a:lnTo>
                    <a:lnTo>
                      <a:pt x="2407" y="2843"/>
                    </a:lnTo>
                    <a:lnTo>
                      <a:pt x="2416" y="2852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78"/>
                    </a:lnTo>
                    <a:lnTo>
                      <a:pt x="2407" y="2878"/>
                    </a:lnTo>
                    <a:lnTo>
                      <a:pt x="2416" y="2887"/>
                    </a:lnTo>
                    <a:lnTo>
                      <a:pt x="2425" y="2896"/>
                    </a:lnTo>
                    <a:lnTo>
                      <a:pt x="2425" y="2896"/>
                    </a:lnTo>
                    <a:lnTo>
                      <a:pt x="2443" y="2887"/>
                    </a:lnTo>
                    <a:lnTo>
                      <a:pt x="2460" y="2878"/>
                    </a:lnTo>
                    <a:lnTo>
                      <a:pt x="2460" y="2878"/>
                    </a:lnTo>
                    <a:lnTo>
                      <a:pt x="2469" y="2878"/>
                    </a:lnTo>
                    <a:lnTo>
                      <a:pt x="2469" y="2878"/>
                    </a:lnTo>
                    <a:lnTo>
                      <a:pt x="2478" y="2869"/>
                    </a:lnTo>
                    <a:lnTo>
                      <a:pt x="2478" y="2869"/>
                    </a:lnTo>
                    <a:lnTo>
                      <a:pt x="2487" y="2869"/>
                    </a:lnTo>
                    <a:lnTo>
                      <a:pt x="2487" y="2869"/>
                    </a:lnTo>
                    <a:lnTo>
                      <a:pt x="2513" y="2860"/>
                    </a:lnTo>
                    <a:lnTo>
                      <a:pt x="2513" y="2860"/>
                    </a:lnTo>
                    <a:lnTo>
                      <a:pt x="2522" y="2852"/>
                    </a:lnTo>
                    <a:lnTo>
                      <a:pt x="2522" y="2852"/>
                    </a:lnTo>
                    <a:lnTo>
                      <a:pt x="2531" y="2852"/>
                    </a:lnTo>
                    <a:lnTo>
                      <a:pt x="2531" y="2852"/>
                    </a:lnTo>
                    <a:lnTo>
                      <a:pt x="2540" y="2852"/>
                    </a:lnTo>
                    <a:lnTo>
                      <a:pt x="2549" y="2834"/>
                    </a:lnTo>
                    <a:lnTo>
                      <a:pt x="2549" y="2834"/>
                    </a:lnTo>
                    <a:lnTo>
                      <a:pt x="2540" y="2825"/>
                    </a:lnTo>
                    <a:lnTo>
                      <a:pt x="2531" y="2816"/>
                    </a:lnTo>
                    <a:lnTo>
                      <a:pt x="2531" y="2816"/>
                    </a:lnTo>
                    <a:lnTo>
                      <a:pt x="2504" y="2816"/>
                    </a:lnTo>
                    <a:lnTo>
                      <a:pt x="2504" y="2799"/>
                    </a:lnTo>
                    <a:lnTo>
                      <a:pt x="2496" y="2781"/>
                    </a:lnTo>
                    <a:lnTo>
                      <a:pt x="2496" y="2781"/>
                    </a:lnTo>
                    <a:lnTo>
                      <a:pt x="2522" y="2754"/>
                    </a:lnTo>
                    <a:lnTo>
                      <a:pt x="2557" y="2746"/>
                    </a:lnTo>
                    <a:lnTo>
                      <a:pt x="2557" y="2746"/>
                    </a:lnTo>
                    <a:lnTo>
                      <a:pt x="2602" y="2737"/>
                    </a:lnTo>
                    <a:lnTo>
                      <a:pt x="2637" y="2719"/>
                    </a:lnTo>
                    <a:lnTo>
                      <a:pt x="2637" y="2719"/>
                    </a:lnTo>
                    <a:lnTo>
                      <a:pt x="2646" y="2719"/>
                    </a:lnTo>
                    <a:lnTo>
                      <a:pt x="2646" y="2719"/>
                    </a:lnTo>
                    <a:lnTo>
                      <a:pt x="2672" y="2710"/>
                    </a:lnTo>
                    <a:lnTo>
                      <a:pt x="2672" y="2710"/>
                    </a:lnTo>
                    <a:lnTo>
                      <a:pt x="2681" y="2701"/>
                    </a:lnTo>
                    <a:lnTo>
                      <a:pt x="2699" y="2701"/>
                    </a:lnTo>
                    <a:lnTo>
                      <a:pt x="2699" y="2701"/>
                    </a:lnTo>
                    <a:lnTo>
                      <a:pt x="2663" y="2719"/>
                    </a:lnTo>
                    <a:lnTo>
                      <a:pt x="2654" y="2728"/>
                    </a:lnTo>
                    <a:lnTo>
                      <a:pt x="2654" y="2728"/>
                    </a:lnTo>
                    <a:lnTo>
                      <a:pt x="2646" y="2737"/>
                    </a:lnTo>
                    <a:lnTo>
                      <a:pt x="2646" y="2746"/>
                    </a:lnTo>
                    <a:lnTo>
                      <a:pt x="2646" y="2746"/>
                    </a:lnTo>
                    <a:lnTo>
                      <a:pt x="2646" y="2754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54" y="2772"/>
                    </a:lnTo>
                    <a:lnTo>
                      <a:pt x="2646" y="2772"/>
                    </a:lnTo>
                    <a:lnTo>
                      <a:pt x="2646" y="2772"/>
                    </a:lnTo>
                    <a:lnTo>
                      <a:pt x="2637" y="2781"/>
                    </a:lnTo>
                    <a:lnTo>
                      <a:pt x="2628" y="2790"/>
                    </a:lnTo>
                    <a:lnTo>
                      <a:pt x="2628" y="2790"/>
                    </a:lnTo>
                    <a:lnTo>
                      <a:pt x="2628" y="2799"/>
                    </a:lnTo>
                    <a:lnTo>
                      <a:pt x="2628" y="2799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02" y="2816"/>
                    </a:lnTo>
                    <a:lnTo>
                      <a:pt x="2602" y="2816"/>
                    </a:lnTo>
                    <a:lnTo>
                      <a:pt x="2593" y="2816"/>
                    </a:lnTo>
                    <a:lnTo>
                      <a:pt x="2584" y="2834"/>
                    </a:lnTo>
                    <a:lnTo>
                      <a:pt x="2584" y="2834"/>
                    </a:lnTo>
                    <a:lnTo>
                      <a:pt x="2593" y="2843"/>
                    </a:lnTo>
                    <a:lnTo>
                      <a:pt x="2602" y="2852"/>
                    </a:lnTo>
                    <a:lnTo>
                      <a:pt x="2602" y="2852"/>
                    </a:lnTo>
                    <a:lnTo>
                      <a:pt x="2610" y="2869"/>
                    </a:lnTo>
                    <a:lnTo>
                      <a:pt x="2637" y="2878"/>
                    </a:lnTo>
                    <a:lnTo>
                      <a:pt x="2637" y="2878"/>
                    </a:lnTo>
                    <a:lnTo>
                      <a:pt x="2681" y="2905"/>
                    </a:lnTo>
                    <a:lnTo>
                      <a:pt x="2734" y="2949"/>
                    </a:lnTo>
                    <a:lnTo>
                      <a:pt x="2743" y="2957"/>
                    </a:lnTo>
                    <a:lnTo>
                      <a:pt x="2743" y="2957"/>
                    </a:lnTo>
                    <a:lnTo>
                      <a:pt x="2752" y="2957"/>
                    </a:lnTo>
                    <a:lnTo>
                      <a:pt x="2760" y="2957"/>
                    </a:lnTo>
                    <a:lnTo>
                      <a:pt x="2760" y="2957"/>
                    </a:lnTo>
                    <a:lnTo>
                      <a:pt x="2769" y="2957"/>
                    </a:lnTo>
                    <a:lnTo>
                      <a:pt x="2769" y="2957"/>
                    </a:lnTo>
                    <a:lnTo>
                      <a:pt x="2769" y="2949"/>
                    </a:lnTo>
                    <a:lnTo>
                      <a:pt x="2769" y="2949"/>
                    </a:lnTo>
                    <a:lnTo>
                      <a:pt x="2769" y="2940"/>
                    </a:lnTo>
                    <a:lnTo>
                      <a:pt x="2778" y="2931"/>
                    </a:lnTo>
                    <a:lnTo>
                      <a:pt x="2787" y="2931"/>
                    </a:lnTo>
                    <a:lnTo>
                      <a:pt x="2787" y="2931"/>
                    </a:lnTo>
                    <a:lnTo>
                      <a:pt x="2822" y="2940"/>
                    </a:lnTo>
                    <a:lnTo>
                      <a:pt x="2849" y="2957"/>
                    </a:lnTo>
                    <a:lnTo>
                      <a:pt x="2849" y="2957"/>
                    </a:lnTo>
                    <a:lnTo>
                      <a:pt x="2875" y="2957"/>
                    </a:lnTo>
                    <a:lnTo>
                      <a:pt x="2928" y="2957"/>
                    </a:lnTo>
                    <a:lnTo>
                      <a:pt x="2928" y="2957"/>
                    </a:lnTo>
                    <a:lnTo>
                      <a:pt x="2937" y="2966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63" y="2984"/>
                    </a:lnTo>
                    <a:lnTo>
                      <a:pt x="2963" y="2984"/>
                    </a:lnTo>
                    <a:lnTo>
                      <a:pt x="2981" y="2993"/>
                    </a:lnTo>
                    <a:lnTo>
                      <a:pt x="2981" y="2993"/>
                    </a:lnTo>
                    <a:lnTo>
                      <a:pt x="2990" y="3002"/>
                    </a:lnTo>
                    <a:lnTo>
                      <a:pt x="2990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3025" y="2993"/>
                    </a:lnTo>
                    <a:lnTo>
                      <a:pt x="3060" y="2993"/>
                    </a:lnTo>
                    <a:lnTo>
                      <a:pt x="3060" y="2993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96" y="3010"/>
                    </a:lnTo>
                    <a:lnTo>
                      <a:pt x="3104" y="3028"/>
                    </a:lnTo>
                    <a:lnTo>
                      <a:pt x="3104" y="3028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13" y="3037"/>
                    </a:lnTo>
                    <a:lnTo>
                      <a:pt x="3113" y="3037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40" y="3055"/>
                    </a:lnTo>
                    <a:lnTo>
                      <a:pt x="3149" y="3055"/>
                    </a:lnTo>
                    <a:lnTo>
                      <a:pt x="3149" y="3055"/>
                    </a:lnTo>
                    <a:lnTo>
                      <a:pt x="3157" y="3055"/>
                    </a:lnTo>
                    <a:lnTo>
                      <a:pt x="3157" y="3055"/>
                    </a:lnTo>
                    <a:lnTo>
                      <a:pt x="3157" y="3063"/>
                    </a:lnTo>
                    <a:lnTo>
                      <a:pt x="3157" y="3063"/>
                    </a:lnTo>
                    <a:lnTo>
                      <a:pt x="3175" y="3063"/>
                    </a:lnTo>
                    <a:lnTo>
                      <a:pt x="3184" y="3081"/>
                    </a:lnTo>
                    <a:lnTo>
                      <a:pt x="3184" y="3081"/>
                    </a:lnTo>
                    <a:lnTo>
                      <a:pt x="3193" y="3090"/>
                    </a:lnTo>
                    <a:lnTo>
                      <a:pt x="3202" y="3090"/>
                    </a:lnTo>
                    <a:lnTo>
                      <a:pt x="3202" y="3090"/>
                    </a:lnTo>
                    <a:lnTo>
                      <a:pt x="3210" y="3090"/>
                    </a:lnTo>
                    <a:lnTo>
                      <a:pt x="3210" y="3090"/>
                    </a:lnTo>
                    <a:lnTo>
                      <a:pt x="3219" y="3081"/>
                    </a:lnTo>
                    <a:lnTo>
                      <a:pt x="3228" y="3081"/>
                    </a:lnTo>
                    <a:lnTo>
                      <a:pt x="3228" y="3081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54" y="3072"/>
                    </a:lnTo>
                    <a:lnTo>
                      <a:pt x="3254" y="3072"/>
                    </a:lnTo>
                    <a:lnTo>
                      <a:pt x="3254" y="3063"/>
                    </a:lnTo>
                    <a:lnTo>
                      <a:pt x="3254" y="3063"/>
                    </a:lnTo>
                    <a:lnTo>
                      <a:pt x="3202" y="2993"/>
                    </a:lnTo>
                    <a:lnTo>
                      <a:pt x="3202" y="2975"/>
                    </a:lnTo>
                    <a:lnTo>
                      <a:pt x="3202" y="2966"/>
                    </a:lnTo>
                    <a:lnTo>
                      <a:pt x="3202" y="2966"/>
                    </a:lnTo>
                    <a:lnTo>
                      <a:pt x="3202" y="2949"/>
                    </a:lnTo>
                    <a:lnTo>
                      <a:pt x="3202" y="2931"/>
                    </a:lnTo>
                    <a:lnTo>
                      <a:pt x="3193" y="2913"/>
                    </a:lnTo>
                    <a:lnTo>
                      <a:pt x="3175" y="2896"/>
                    </a:lnTo>
                    <a:lnTo>
                      <a:pt x="3175" y="2896"/>
                    </a:lnTo>
                    <a:lnTo>
                      <a:pt x="3166" y="2878"/>
                    </a:lnTo>
                    <a:lnTo>
                      <a:pt x="3166" y="2878"/>
                    </a:lnTo>
                    <a:lnTo>
                      <a:pt x="3166" y="2869"/>
                    </a:lnTo>
                    <a:lnTo>
                      <a:pt x="3166" y="2869"/>
                    </a:lnTo>
                    <a:lnTo>
                      <a:pt x="3184" y="2852"/>
                    </a:lnTo>
                    <a:lnTo>
                      <a:pt x="3184" y="2852"/>
                    </a:lnTo>
                    <a:lnTo>
                      <a:pt x="3193" y="2843"/>
                    </a:lnTo>
                    <a:lnTo>
                      <a:pt x="3193" y="2843"/>
                    </a:lnTo>
                    <a:lnTo>
                      <a:pt x="3202" y="2834"/>
                    </a:lnTo>
                    <a:lnTo>
                      <a:pt x="3202" y="2834"/>
                    </a:lnTo>
                    <a:lnTo>
                      <a:pt x="3202" y="2825"/>
                    </a:lnTo>
                    <a:lnTo>
                      <a:pt x="3202" y="2825"/>
                    </a:lnTo>
                    <a:lnTo>
                      <a:pt x="3219" y="2807"/>
                    </a:lnTo>
                    <a:lnTo>
                      <a:pt x="3246" y="2799"/>
                    </a:lnTo>
                    <a:lnTo>
                      <a:pt x="3246" y="2799"/>
                    </a:lnTo>
                    <a:lnTo>
                      <a:pt x="3263" y="2790"/>
                    </a:lnTo>
                    <a:lnTo>
                      <a:pt x="3263" y="2790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63"/>
                    </a:lnTo>
                    <a:lnTo>
                      <a:pt x="3290" y="2763"/>
                    </a:lnTo>
                    <a:lnTo>
                      <a:pt x="3281" y="2763"/>
                    </a:lnTo>
                    <a:lnTo>
                      <a:pt x="3281" y="2763"/>
                    </a:lnTo>
                    <a:lnTo>
                      <a:pt x="3263" y="2754"/>
                    </a:lnTo>
                    <a:lnTo>
                      <a:pt x="3263" y="2754"/>
                    </a:lnTo>
                    <a:lnTo>
                      <a:pt x="3254" y="2746"/>
                    </a:lnTo>
                    <a:lnTo>
                      <a:pt x="3254" y="2746"/>
                    </a:lnTo>
                    <a:lnTo>
                      <a:pt x="3263" y="2728"/>
                    </a:lnTo>
                    <a:lnTo>
                      <a:pt x="3263" y="2728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46" y="2693"/>
                    </a:lnTo>
                    <a:lnTo>
                      <a:pt x="3246" y="2693"/>
                    </a:lnTo>
                    <a:lnTo>
                      <a:pt x="3237" y="2684"/>
                    </a:lnTo>
                    <a:lnTo>
                      <a:pt x="3237" y="2684"/>
                    </a:lnTo>
                    <a:lnTo>
                      <a:pt x="3237" y="2675"/>
                    </a:lnTo>
                    <a:lnTo>
                      <a:pt x="3237" y="2675"/>
                    </a:lnTo>
                    <a:lnTo>
                      <a:pt x="3228" y="2666"/>
                    </a:lnTo>
                    <a:lnTo>
                      <a:pt x="3184" y="2666"/>
                    </a:lnTo>
                    <a:lnTo>
                      <a:pt x="3184" y="2666"/>
                    </a:lnTo>
                    <a:lnTo>
                      <a:pt x="3175" y="2666"/>
                    </a:lnTo>
                    <a:lnTo>
                      <a:pt x="3166" y="2649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40" y="2622"/>
                    </a:lnTo>
                    <a:lnTo>
                      <a:pt x="3140" y="2604"/>
                    </a:lnTo>
                    <a:lnTo>
                      <a:pt x="3140" y="2604"/>
                    </a:lnTo>
                    <a:lnTo>
                      <a:pt x="3140" y="2578"/>
                    </a:lnTo>
                    <a:lnTo>
                      <a:pt x="3140" y="2578"/>
                    </a:lnTo>
                    <a:lnTo>
                      <a:pt x="3149" y="2569"/>
                    </a:lnTo>
                    <a:lnTo>
                      <a:pt x="3157" y="2569"/>
                    </a:lnTo>
                    <a:lnTo>
                      <a:pt x="3157" y="2569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49" y="2551"/>
                    </a:lnTo>
                    <a:lnTo>
                      <a:pt x="3149" y="2551"/>
                    </a:lnTo>
                    <a:lnTo>
                      <a:pt x="3149" y="2543"/>
                    </a:lnTo>
                    <a:lnTo>
                      <a:pt x="3149" y="2534"/>
                    </a:lnTo>
                    <a:lnTo>
                      <a:pt x="3149" y="2534"/>
                    </a:lnTo>
                    <a:lnTo>
                      <a:pt x="3157" y="2525"/>
                    </a:lnTo>
                    <a:lnTo>
                      <a:pt x="3157" y="2525"/>
                    </a:lnTo>
                    <a:lnTo>
                      <a:pt x="3166" y="2507"/>
                    </a:lnTo>
                    <a:lnTo>
                      <a:pt x="3166" y="2507"/>
                    </a:lnTo>
                    <a:lnTo>
                      <a:pt x="3175" y="2507"/>
                    </a:lnTo>
                    <a:lnTo>
                      <a:pt x="3175" y="2507"/>
                    </a:lnTo>
                    <a:lnTo>
                      <a:pt x="3184" y="2498"/>
                    </a:lnTo>
                    <a:lnTo>
                      <a:pt x="3184" y="2498"/>
                    </a:lnTo>
                    <a:lnTo>
                      <a:pt x="3184" y="2481"/>
                    </a:lnTo>
                    <a:lnTo>
                      <a:pt x="3202" y="2472"/>
                    </a:lnTo>
                    <a:lnTo>
                      <a:pt x="3219" y="2472"/>
                    </a:lnTo>
                    <a:lnTo>
                      <a:pt x="3228" y="2472"/>
                    </a:lnTo>
                    <a:lnTo>
                      <a:pt x="3228" y="2472"/>
                    </a:lnTo>
                    <a:lnTo>
                      <a:pt x="3237" y="2490"/>
                    </a:lnTo>
                    <a:lnTo>
                      <a:pt x="3237" y="2490"/>
                    </a:lnTo>
                    <a:lnTo>
                      <a:pt x="3246" y="2490"/>
                    </a:lnTo>
                    <a:lnTo>
                      <a:pt x="3246" y="2490"/>
                    </a:lnTo>
                    <a:lnTo>
                      <a:pt x="3254" y="2498"/>
                    </a:lnTo>
                    <a:lnTo>
                      <a:pt x="3254" y="2498"/>
                    </a:lnTo>
                    <a:lnTo>
                      <a:pt x="3254" y="2507"/>
                    </a:lnTo>
                    <a:lnTo>
                      <a:pt x="3254" y="2507"/>
                    </a:lnTo>
                    <a:lnTo>
                      <a:pt x="3272" y="2507"/>
                    </a:lnTo>
                    <a:lnTo>
                      <a:pt x="3272" y="2507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0"/>
                    </a:lnTo>
                    <a:lnTo>
                      <a:pt x="3263" y="2490"/>
                    </a:lnTo>
                    <a:lnTo>
                      <a:pt x="3263" y="2490"/>
                    </a:lnTo>
                    <a:lnTo>
                      <a:pt x="3263" y="2481"/>
                    </a:lnTo>
                    <a:lnTo>
                      <a:pt x="3263" y="2463"/>
                    </a:lnTo>
                    <a:lnTo>
                      <a:pt x="3263" y="2463"/>
                    </a:lnTo>
                    <a:lnTo>
                      <a:pt x="3263" y="2454"/>
                    </a:lnTo>
                    <a:lnTo>
                      <a:pt x="3281" y="2445"/>
                    </a:lnTo>
                    <a:lnTo>
                      <a:pt x="3281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37"/>
                    </a:lnTo>
                    <a:lnTo>
                      <a:pt x="3290" y="2437"/>
                    </a:lnTo>
                    <a:lnTo>
                      <a:pt x="3299" y="2437"/>
                    </a:lnTo>
                    <a:lnTo>
                      <a:pt x="3299" y="2437"/>
                    </a:lnTo>
                    <a:lnTo>
                      <a:pt x="3299" y="2419"/>
                    </a:lnTo>
                    <a:lnTo>
                      <a:pt x="3316" y="2419"/>
                    </a:lnTo>
                    <a:lnTo>
                      <a:pt x="3316" y="2419"/>
                    </a:lnTo>
                    <a:lnTo>
                      <a:pt x="3334" y="2410"/>
                    </a:lnTo>
                    <a:lnTo>
                      <a:pt x="3360" y="2401"/>
                    </a:lnTo>
                    <a:lnTo>
                      <a:pt x="3360" y="2401"/>
                    </a:lnTo>
                    <a:lnTo>
                      <a:pt x="3369" y="2393"/>
                    </a:lnTo>
                    <a:lnTo>
                      <a:pt x="3369" y="2393"/>
                    </a:lnTo>
                    <a:lnTo>
                      <a:pt x="3378" y="2393"/>
                    </a:lnTo>
                    <a:lnTo>
                      <a:pt x="3378" y="2393"/>
                    </a:lnTo>
                    <a:lnTo>
                      <a:pt x="3413" y="2375"/>
                    </a:lnTo>
                    <a:lnTo>
                      <a:pt x="3422" y="2375"/>
                    </a:lnTo>
                    <a:lnTo>
                      <a:pt x="3422" y="2375"/>
                    </a:lnTo>
                    <a:lnTo>
                      <a:pt x="3431" y="2384"/>
                    </a:lnTo>
                    <a:lnTo>
                      <a:pt x="3431" y="2384"/>
                    </a:lnTo>
                    <a:lnTo>
                      <a:pt x="3440" y="2393"/>
                    </a:lnTo>
                    <a:lnTo>
                      <a:pt x="3440" y="2393"/>
                    </a:lnTo>
                    <a:lnTo>
                      <a:pt x="3440" y="2384"/>
                    </a:lnTo>
                    <a:lnTo>
                      <a:pt x="3440" y="2384"/>
                    </a:lnTo>
                    <a:lnTo>
                      <a:pt x="3449" y="2375"/>
                    </a:lnTo>
                    <a:lnTo>
                      <a:pt x="3466" y="2366"/>
                    </a:lnTo>
                    <a:lnTo>
                      <a:pt x="3484" y="2366"/>
                    </a:lnTo>
                    <a:lnTo>
                      <a:pt x="3484" y="2366"/>
                    </a:lnTo>
                    <a:lnTo>
                      <a:pt x="3493" y="2375"/>
                    </a:lnTo>
                    <a:lnTo>
                      <a:pt x="3493" y="2384"/>
                    </a:lnTo>
                    <a:lnTo>
                      <a:pt x="3493" y="2384"/>
                    </a:lnTo>
                    <a:lnTo>
                      <a:pt x="3510" y="2384"/>
                    </a:lnTo>
                    <a:lnTo>
                      <a:pt x="3510" y="2384"/>
                    </a:lnTo>
                    <a:lnTo>
                      <a:pt x="3519" y="2393"/>
                    </a:lnTo>
                    <a:lnTo>
                      <a:pt x="3519" y="2393"/>
                    </a:lnTo>
                    <a:lnTo>
                      <a:pt x="3554" y="2401"/>
                    </a:lnTo>
                    <a:lnTo>
                      <a:pt x="3554" y="2401"/>
                    </a:lnTo>
                    <a:lnTo>
                      <a:pt x="3563" y="2401"/>
                    </a:lnTo>
                    <a:lnTo>
                      <a:pt x="3563" y="2401"/>
                    </a:lnTo>
                    <a:lnTo>
                      <a:pt x="3581" y="2410"/>
                    </a:lnTo>
                    <a:lnTo>
                      <a:pt x="3581" y="2410"/>
                    </a:lnTo>
                    <a:lnTo>
                      <a:pt x="3590" y="2419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25" y="2437"/>
                    </a:lnTo>
                    <a:lnTo>
                      <a:pt x="3625" y="2437"/>
                    </a:lnTo>
                    <a:lnTo>
                      <a:pt x="3643" y="2437"/>
                    </a:lnTo>
                    <a:lnTo>
                      <a:pt x="3643" y="2437"/>
                    </a:lnTo>
                    <a:lnTo>
                      <a:pt x="3651" y="2445"/>
                    </a:lnTo>
                    <a:lnTo>
                      <a:pt x="3651" y="2445"/>
                    </a:lnTo>
                    <a:lnTo>
                      <a:pt x="3678" y="2454"/>
                    </a:lnTo>
                    <a:lnTo>
                      <a:pt x="3678" y="2454"/>
                    </a:lnTo>
                    <a:lnTo>
                      <a:pt x="3687" y="2445"/>
                    </a:lnTo>
                    <a:lnTo>
                      <a:pt x="3696" y="2445"/>
                    </a:lnTo>
                    <a:lnTo>
                      <a:pt x="3696" y="2445"/>
                    </a:lnTo>
                    <a:lnTo>
                      <a:pt x="3696" y="2437"/>
                    </a:lnTo>
                    <a:lnTo>
                      <a:pt x="3696" y="2437"/>
                    </a:lnTo>
                    <a:lnTo>
                      <a:pt x="3713" y="2428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66" y="2419"/>
                    </a:lnTo>
                    <a:lnTo>
                      <a:pt x="3766" y="2428"/>
                    </a:lnTo>
                    <a:lnTo>
                      <a:pt x="3766" y="2428"/>
                    </a:lnTo>
                    <a:lnTo>
                      <a:pt x="3775" y="2437"/>
                    </a:lnTo>
                    <a:lnTo>
                      <a:pt x="3775" y="2437"/>
                    </a:lnTo>
                    <a:lnTo>
                      <a:pt x="3784" y="2428"/>
                    </a:lnTo>
                    <a:lnTo>
                      <a:pt x="3784" y="2428"/>
                    </a:lnTo>
                    <a:lnTo>
                      <a:pt x="3801" y="2419"/>
                    </a:lnTo>
                    <a:lnTo>
                      <a:pt x="3819" y="2410"/>
                    </a:lnTo>
                    <a:lnTo>
                      <a:pt x="3819" y="2410"/>
                    </a:lnTo>
                    <a:lnTo>
                      <a:pt x="3846" y="2419"/>
                    </a:lnTo>
                    <a:lnTo>
                      <a:pt x="3854" y="2437"/>
                    </a:lnTo>
                    <a:lnTo>
                      <a:pt x="3854" y="2437"/>
                    </a:lnTo>
                    <a:lnTo>
                      <a:pt x="3863" y="2437"/>
                    </a:lnTo>
                    <a:lnTo>
                      <a:pt x="3881" y="2445"/>
                    </a:lnTo>
                    <a:lnTo>
                      <a:pt x="3881" y="2445"/>
                    </a:lnTo>
                    <a:lnTo>
                      <a:pt x="3899" y="2445"/>
                    </a:lnTo>
                    <a:lnTo>
                      <a:pt x="3899" y="2454"/>
                    </a:lnTo>
                    <a:lnTo>
                      <a:pt x="3907" y="2463"/>
                    </a:lnTo>
                    <a:lnTo>
                      <a:pt x="3907" y="2463"/>
                    </a:lnTo>
                    <a:lnTo>
                      <a:pt x="3907" y="2454"/>
                    </a:lnTo>
                    <a:lnTo>
                      <a:pt x="3907" y="2454"/>
                    </a:lnTo>
                    <a:lnTo>
                      <a:pt x="3916" y="2445"/>
                    </a:lnTo>
                    <a:lnTo>
                      <a:pt x="3916" y="2445"/>
                    </a:lnTo>
                    <a:lnTo>
                      <a:pt x="3916" y="2437"/>
                    </a:lnTo>
                    <a:lnTo>
                      <a:pt x="3934" y="2437"/>
                    </a:lnTo>
                    <a:lnTo>
                      <a:pt x="3934" y="2437"/>
                    </a:lnTo>
                    <a:lnTo>
                      <a:pt x="3943" y="2445"/>
                    </a:lnTo>
                    <a:lnTo>
                      <a:pt x="3943" y="2445"/>
                    </a:lnTo>
                    <a:lnTo>
                      <a:pt x="3951" y="2445"/>
                    </a:lnTo>
                    <a:lnTo>
                      <a:pt x="3951" y="2445"/>
                    </a:lnTo>
                    <a:lnTo>
                      <a:pt x="3969" y="2454"/>
                    </a:lnTo>
                    <a:lnTo>
                      <a:pt x="3969" y="2454"/>
                    </a:lnTo>
                    <a:lnTo>
                      <a:pt x="3987" y="2454"/>
                    </a:lnTo>
                    <a:lnTo>
                      <a:pt x="3996" y="2445"/>
                    </a:lnTo>
                    <a:lnTo>
                      <a:pt x="3996" y="2437"/>
                    </a:lnTo>
                    <a:lnTo>
                      <a:pt x="3996" y="2437"/>
                    </a:lnTo>
                    <a:lnTo>
                      <a:pt x="3996" y="2410"/>
                    </a:lnTo>
                    <a:lnTo>
                      <a:pt x="3996" y="2410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51" y="2393"/>
                    </a:lnTo>
                    <a:lnTo>
                      <a:pt x="3951" y="2393"/>
                    </a:lnTo>
                    <a:lnTo>
                      <a:pt x="3934" y="2384"/>
                    </a:lnTo>
                    <a:lnTo>
                      <a:pt x="3934" y="2384"/>
                    </a:lnTo>
                    <a:lnTo>
                      <a:pt x="3925" y="2366"/>
                    </a:lnTo>
                    <a:lnTo>
                      <a:pt x="3925" y="2366"/>
                    </a:lnTo>
                    <a:lnTo>
                      <a:pt x="3925" y="2357"/>
                    </a:lnTo>
                    <a:lnTo>
                      <a:pt x="3943" y="2348"/>
                    </a:lnTo>
                    <a:lnTo>
                      <a:pt x="3943" y="2348"/>
                    </a:lnTo>
                    <a:lnTo>
                      <a:pt x="3960" y="2340"/>
                    </a:lnTo>
                    <a:lnTo>
                      <a:pt x="3960" y="2340"/>
                    </a:lnTo>
                    <a:lnTo>
                      <a:pt x="3969" y="2340"/>
                    </a:lnTo>
                    <a:lnTo>
                      <a:pt x="3969" y="2340"/>
                    </a:lnTo>
                    <a:lnTo>
                      <a:pt x="3960" y="2313"/>
                    </a:lnTo>
                    <a:lnTo>
                      <a:pt x="3969" y="2295"/>
                    </a:lnTo>
                    <a:lnTo>
                      <a:pt x="3969" y="2295"/>
                    </a:lnTo>
                    <a:lnTo>
                      <a:pt x="3969" y="2287"/>
                    </a:lnTo>
                    <a:lnTo>
                      <a:pt x="3987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4022" y="2278"/>
                    </a:lnTo>
                    <a:lnTo>
                      <a:pt x="4022" y="2278"/>
                    </a:lnTo>
                    <a:lnTo>
                      <a:pt x="4013" y="2278"/>
                    </a:lnTo>
                    <a:lnTo>
                      <a:pt x="4013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3987" y="2260"/>
                    </a:lnTo>
                    <a:lnTo>
                      <a:pt x="3987" y="2260"/>
                    </a:lnTo>
                    <a:lnTo>
                      <a:pt x="3978" y="2251"/>
                    </a:lnTo>
                    <a:lnTo>
                      <a:pt x="3978" y="2225"/>
                    </a:lnTo>
                    <a:lnTo>
                      <a:pt x="3978" y="2225"/>
                    </a:lnTo>
                    <a:lnTo>
                      <a:pt x="3987" y="2207"/>
                    </a:lnTo>
                    <a:lnTo>
                      <a:pt x="3996" y="2207"/>
                    </a:lnTo>
                    <a:lnTo>
                      <a:pt x="4022" y="2207"/>
                    </a:lnTo>
                    <a:lnTo>
                      <a:pt x="4022" y="2207"/>
                    </a:lnTo>
                    <a:lnTo>
                      <a:pt x="4031" y="2207"/>
                    </a:lnTo>
                    <a:lnTo>
                      <a:pt x="4031" y="2207"/>
                    </a:lnTo>
                    <a:lnTo>
                      <a:pt x="4040" y="2198"/>
                    </a:lnTo>
                    <a:lnTo>
                      <a:pt x="4093" y="2198"/>
                    </a:lnTo>
                    <a:lnTo>
                      <a:pt x="4093" y="2198"/>
                    </a:lnTo>
                    <a:lnTo>
                      <a:pt x="4101" y="2198"/>
                    </a:lnTo>
                    <a:lnTo>
                      <a:pt x="4101" y="2198"/>
                    </a:lnTo>
                    <a:lnTo>
                      <a:pt x="4137" y="2181"/>
                    </a:lnTo>
                    <a:lnTo>
                      <a:pt x="4190" y="2172"/>
                    </a:lnTo>
                    <a:lnTo>
                      <a:pt x="4190" y="2172"/>
                    </a:lnTo>
                    <a:lnTo>
                      <a:pt x="4216" y="2172"/>
                    </a:lnTo>
                    <a:lnTo>
                      <a:pt x="4225" y="2163"/>
                    </a:lnTo>
                    <a:lnTo>
                      <a:pt x="4225" y="2163"/>
                    </a:lnTo>
                    <a:lnTo>
                      <a:pt x="4234" y="2163"/>
                    </a:lnTo>
                    <a:lnTo>
                      <a:pt x="4234" y="2163"/>
                    </a:lnTo>
                    <a:lnTo>
                      <a:pt x="4251" y="2163"/>
                    </a:lnTo>
                    <a:lnTo>
                      <a:pt x="4251" y="2163"/>
                    </a:lnTo>
                    <a:lnTo>
                      <a:pt x="4287" y="2154"/>
                    </a:lnTo>
                    <a:lnTo>
                      <a:pt x="4287" y="2154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40" y="2145"/>
                    </a:lnTo>
                    <a:lnTo>
                      <a:pt x="4340" y="2145"/>
                    </a:lnTo>
                    <a:lnTo>
                      <a:pt x="4349" y="2145"/>
                    </a:lnTo>
                    <a:lnTo>
                      <a:pt x="4349" y="2145"/>
                    </a:lnTo>
                    <a:lnTo>
                      <a:pt x="4384" y="2137"/>
                    </a:lnTo>
                    <a:lnTo>
                      <a:pt x="4401" y="2128"/>
                    </a:lnTo>
                    <a:lnTo>
                      <a:pt x="4401" y="2128"/>
                    </a:lnTo>
                    <a:lnTo>
                      <a:pt x="4410" y="2110"/>
                    </a:lnTo>
                    <a:lnTo>
                      <a:pt x="4428" y="2110"/>
                    </a:lnTo>
                    <a:lnTo>
                      <a:pt x="4472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507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34" y="2110"/>
                    </a:lnTo>
                    <a:lnTo>
                      <a:pt x="4534" y="2110"/>
                    </a:lnTo>
                    <a:lnTo>
                      <a:pt x="4551" y="2110"/>
                    </a:lnTo>
                    <a:lnTo>
                      <a:pt x="4569" y="2119"/>
                    </a:lnTo>
                    <a:lnTo>
                      <a:pt x="4569" y="2119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54"/>
                    </a:lnTo>
                    <a:lnTo>
                      <a:pt x="4569" y="2154"/>
                    </a:lnTo>
                    <a:lnTo>
                      <a:pt x="4578" y="2163"/>
                    </a:lnTo>
                    <a:lnTo>
                      <a:pt x="4578" y="2163"/>
                    </a:lnTo>
                    <a:lnTo>
                      <a:pt x="4578" y="2181"/>
                    </a:lnTo>
                    <a:lnTo>
                      <a:pt x="4578" y="2181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69" y="2198"/>
                    </a:lnTo>
                    <a:lnTo>
                      <a:pt x="4569" y="2198"/>
                    </a:lnTo>
                    <a:lnTo>
                      <a:pt x="4604" y="2189"/>
                    </a:lnTo>
                    <a:lnTo>
                      <a:pt x="4604" y="2189"/>
                    </a:lnTo>
                    <a:lnTo>
                      <a:pt x="4613" y="2181"/>
                    </a:lnTo>
                    <a:lnTo>
                      <a:pt x="4622" y="2181"/>
                    </a:lnTo>
                    <a:lnTo>
                      <a:pt x="4622" y="2181"/>
                    </a:lnTo>
                    <a:lnTo>
                      <a:pt x="4640" y="2181"/>
                    </a:lnTo>
                    <a:lnTo>
                      <a:pt x="4640" y="2189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57" y="2198"/>
                    </a:lnTo>
                    <a:lnTo>
                      <a:pt x="4657" y="2198"/>
                    </a:lnTo>
                    <a:lnTo>
                      <a:pt x="4666" y="2198"/>
                    </a:lnTo>
                    <a:lnTo>
                      <a:pt x="4675" y="2198"/>
                    </a:lnTo>
                    <a:lnTo>
                      <a:pt x="4675" y="2198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701" y="2207"/>
                    </a:lnTo>
                    <a:lnTo>
                      <a:pt x="4710" y="2216"/>
                    </a:lnTo>
                    <a:lnTo>
                      <a:pt x="4710" y="2216"/>
                    </a:lnTo>
                    <a:lnTo>
                      <a:pt x="4710" y="2225"/>
                    </a:lnTo>
                    <a:lnTo>
                      <a:pt x="4701" y="2234"/>
                    </a:lnTo>
                    <a:lnTo>
                      <a:pt x="4701" y="2234"/>
                    </a:lnTo>
                    <a:lnTo>
                      <a:pt x="4693" y="2242"/>
                    </a:lnTo>
                    <a:lnTo>
                      <a:pt x="4693" y="2242"/>
                    </a:lnTo>
                    <a:lnTo>
                      <a:pt x="4701" y="2251"/>
                    </a:lnTo>
                    <a:lnTo>
                      <a:pt x="4701" y="2251"/>
                    </a:lnTo>
                    <a:lnTo>
                      <a:pt x="4710" y="2242"/>
                    </a:lnTo>
                    <a:lnTo>
                      <a:pt x="4710" y="2242"/>
                    </a:lnTo>
                    <a:lnTo>
                      <a:pt x="4719" y="2234"/>
                    </a:lnTo>
                    <a:lnTo>
                      <a:pt x="4737" y="2234"/>
                    </a:lnTo>
                    <a:lnTo>
                      <a:pt x="4737" y="2234"/>
                    </a:lnTo>
                    <a:lnTo>
                      <a:pt x="4746" y="2234"/>
                    </a:lnTo>
                    <a:lnTo>
                      <a:pt x="4746" y="2234"/>
                    </a:lnTo>
                    <a:lnTo>
                      <a:pt x="4772" y="2225"/>
                    </a:lnTo>
                    <a:lnTo>
                      <a:pt x="4772" y="2225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90" y="2207"/>
                    </a:lnTo>
                    <a:lnTo>
                      <a:pt x="4798" y="2207"/>
                    </a:lnTo>
                    <a:lnTo>
                      <a:pt x="4798" y="2207"/>
                    </a:lnTo>
                    <a:lnTo>
                      <a:pt x="4816" y="2198"/>
                    </a:lnTo>
                    <a:lnTo>
                      <a:pt x="4816" y="2198"/>
                    </a:lnTo>
                    <a:lnTo>
                      <a:pt x="4825" y="2189"/>
                    </a:lnTo>
                    <a:lnTo>
                      <a:pt x="4825" y="2189"/>
                    </a:lnTo>
                    <a:lnTo>
                      <a:pt x="4843" y="2189"/>
                    </a:lnTo>
                    <a:lnTo>
                      <a:pt x="4843" y="2189"/>
                    </a:lnTo>
                    <a:lnTo>
                      <a:pt x="4843" y="2181"/>
                    </a:lnTo>
                    <a:lnTo>
                      <a:pt x="4843" y="2181"/>
                    </a:lnTo>
                    <a:lnTo>
                      <a:pt x="4869" y="2181"/>
                    </a:lnTo>
                    <a:lnTo>
                      <a:pt x="4878" y="2181"/>
                    </a:lnTo>
                    <a:lnTo>
                      <a:pt x="4887" y="2181"/>
                    </a:lnTo>
                    <a:lnTo>
                      <a:pt x="4887" y="2181"/>
                    </a:lnTo>
                    <a:lnTo>
                      <a:pt x="4887" y="2198"/>
                    </a:lnTo>
                    <a:lnTo>
                      <a:pt x="4887" y="2198"/>
                    </a:lnTo>
                    <a:lnTo>
                      <a:pt x="4878" y="2216"/>
                    </a:lnTo>
                    <a:lnTo>
                      <a:pt x="4878" y="2216"/>
                    </a:lnTo>
                    <a:lnTo>
                      <a:pt x="4904" y="2234"/>
                    </a:lnTo>
                    <a:lnTo>
                      <a:pt x="4904" y="2234"/>
                    </a:lnTo>
                    <a:lnTo>
                      <a:pt x="4931" y="2242"/>
                    </a:lnTo>
                    <a:lnTo>
                      <a:pt x="4948" y="2260"/>
                    </a:lnTo>
                    <a:lnTo>
                      <a:pt x="4993" y="2322"/>
                    </a:lnTo>
                    <a:lnTo>
                      <a:pt x="5001" y="2331"/>
                    </a:lnTo>
                    <a:lnTo>
                      <a:pt x="5001" y="2331"/>
                    </a:lnTo>
                    <a:lnTo>
                      <a:pt x="5010" y="2340"/>
                    </a:lnTo>
                    <a:lnTo>
                      <a:pt x="5010" y="2348"/>
                    </a:lnTo>
                    <a:lnTo>
                      <a:pt x="5010" y="2348"/>
                    </a:lnTo>
                    <a:lnTo>
                      <a:pt x="5037" y="2401"/>
                    </a:lnTo>
                    <a:lnTo>
                      <a:pt x="5046" y="2419"/>
                    </a:lnTo>
                    <a:lnTo>
                      <a:pt x="5046" y="2419"/>
                    </a:lnTo>
                    <a:lnTo>
                      <a:pt x="5063" y="2445"/>
                    </a:lnTo>
                    <a:lnTo>
                      <a:pt x="5063" y="2445"/>
                    </a:lnTo>
                    <a:lnTo>
                      <a:pt x="5072" y="2437"/>
                    </a:lnTo>
                    <a:lnTo>
                      <a:pt x="5072" y="2437"/>
                    </a:lnTo>
                    <a:lnTo>
                      <a:pt x="5081" y="2419"/>
                    </a:lnTo>
                    <a:lnTo>
                      <a:pt x="5098" y="2410"/>
                    </a:lnTo>
                    <a:lnTo>
                      <a:pt x="5098" y="2410"/>
                    </a:lnTo>
                    <a:lnTo>
                      <a:pt x="5116" y="2410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43" y="2437"/>
                    </a:lnTo>
                    <a:lnTo>
                      <a:pt x="5143" y="2437"/>
                    </a:lnTo>
                    <a:lnTo>
                      <a:pt x="5151" y="2445"/>
                    </a:lnTo>
                    <a:lnTo>
                      <a:pt x="5151" y="2445"/>
                    </a:lnTo>
                    <a:lnTo>
                      <a:pt x="5160" y="2445"/>
                    </a:lnTo>
                    <a:lnTo>
                      <a:pt x="5160" y="2445"/>
                    </a:lnTo>
                    <a:lnTo>
                      <a:pt x="5178" y="2445"/>
                    </a:lnTo>
                    <a:lnTo>
                      <a:pt x="5196" y="2445"/>
                    </a:lnTo>
                    <a:lnTo>
                      <a:pt x="5196" y="2445"/>
                    </a:lnTo>
                    <a:lnTo>
                      <a:pt x="5204" y="2445"/>
                    </a:lnTo>
                    <a:lnTo>
                      <a:pt x="5204" y="2445"/>
                    </a:lnTo>
                    <a:lnTo>
                      <a:pt x="5248" y="2437"/>
                    </a:lnTo>
                    <a:lnTo>
                      <a:pt x="5248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28"/>
                    </a:lnTo>
                    <a:lnTo>
                      <a:pt x="5266" y="2428"/>
                    </a:lnTo>
                    <a:lnTo>
                      <a:pt x="5275" y="2419"/>
                    </a:lnTo>
                    <a:lnTo>
                      <a:pt x="5284" y="2419"/>
                    </a:lnTo>
                    <a:lnTo>
                      <a:pt x="5284" y="2419"/>
                    </a:lnTo>
                    <a:lnTo>
                      <a:pt x="5398" y="2410"/>
                    </a:lnTo>
                    <a:lnTo>
                      <a:pt x="5398" y="2410"/>
                    </a:lnTo>
                    <a:lnTo>
                      <a:pt x="5637" y="2401"/>
                    </a:lnTo>
                    <a:lnTo>
                      <a:pt x="5637" y="2401"/>
                    </a:lnTo>
                    <a:lnTo>
                      <a:pt x="5716" y="2375"/>
                    </a:lnTo>
                    <a:lnTo>
                      <a:pt x="5716" y="2375"/>
                    </a:lnTo>
                    <a:lnTo>
                      <a:pt x="5734" y="2357"/>
                    </a:lnTo>
                    <a:lnTo>
                      <a:pt x="5734" y="2357"/>
                    </a:lnTo>
                    <a:lnTo>
                      <a:pt x="5751" y="2348"/>
                    </a:lnTo>
                    <a:lnTo>
                      <a:pt x="5751" y="2348"/>
                    </a:lnTo>
                    <a:lnTo>
                      <a:pt x="5778" y="2331"/>
                    </a:lnTo>
                    <a:lnTo>
                      <a:pt x="5778" y="2331"/>
                    </a:lnTo>
                    <a:lnTo>
                      <a:pt x="5796" y="2331"/>
                    </a:lnTo>
                    <a:lnTo>
                      <a:pt x="5796" y="2331"/>
                    </a:lnTo>
                    <a:lnTo>
                      <a:pt x="5804" y="2313"/>
                    </a:lnTo>
                    <a:lnTo>
                      <a:pt x="5804" y="2313"/>
                    </a:lnTo>
                    <a:lnTo>
                      <a:pt x="5831" y="2295"/>
                    </a:lnTo>
                    <a:lnTo>
                      <a:pt x="5831" y="2295"/>
                    </a:lnTo>
                    <a:lnTo>
                      <a:pt x="5884" y="2269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45" y="2242"/>
                    </a:lnTo>
                    <a:lnTo>
                      <a:pt x="5945" y="2242"/>
                    </a:lnTo>
                    <a:lnTo>
                      <a:pt x="5954" y="2234"/>
                    </a:lnTo>
                    <a:lnTo>
                      <a:pt x="5954" y="2234"/>
                    </a:lnTo>
                    <a:lnTo>
                      <a:pt x="6016" y="2242"/>
                    </a:lnTo>
                    <a:lnTo>
                      <a:pt x="6016" y="2242"/>
                    </a:lnTo>
                    <a:lnTo>
                      <a:pt x="6131" y="2251"/>
                    </a:lnTo>
                    <a:lnTo>
                      <a:pt x="6131" y="2251"/>
                    </a:lnTo>
                    <a:lnTo>
                      <a:pt x="6157" y="2260"/>
                    </a:lnTo>
                    <a:lnTo>
                      <a:pt x="6184" y="2269"/>
                    </a:lnTo>
                    <a:lnTo>
                      <a:pt x="6184" y="2269"/>
                    </a:lnTo>
                    <a:lnTo>
                      <a:pt x="6193" y="2287"/>
                    </a:lnTo>
                    <a:lnTo>
                      <a:pt x="6193" y="2304"/>
                    </a:lnTo>
                    <a:lnTo>
                      <a:pt x="6193" y="2304"/>
                    </a:lnTo>
                    <a:lnTo>
                      <a:pt x="6193" y="2313"/>
                    </a:lnTo>
                    <a:lnTo>
                      <a:pt x="6193" y="2313"/>
                    </a:lnTo>
                    <a:lnTo>
                      <a:pt x="6228" y="2331"/>
                    </a:lnTo>
                    <a:lnTo>
                      <a:pt x="6263" y="2340"/>
                    </a:lnTo>
                    <a:lnTo>
                      <a:pt x="6263" y="2340"/>
                    </a:lnTo>
                    <a:lnTo>
                      <a:pt x="6272" y="2348"/>
                    </a:lnTo>
                    <a:lnTo>
                      <a:pt x="6272" y="2348"/>
                    </a:lnTo>
                    <a:lnTo>
                      <a:pt x="6281" y="2366"/>
                    </a:lnTo>
                    <a:lnTo>
                      <a:pt x="6281" y="2366"/>
                    </a:lnTo>
                    <a:lnTo>
                      <a:pt x="6298" y="2393"/>
                    </a:lnTo>
                    <a:lnTo>
                      <a:pt x="6298" y="2393"/>
                    </a:lnTo>
                    <a:lnTo>
                      <a:pt x="6325" y="2419"/>
                    </a:lnTo>
                    <a:lnTo>
                      <a:pt x="6360" y="2428"/>
                    </a:lnTo>
                    <a:lnTo>
                      <a:pt x="6395" y="2437"/>
                    </a:lnTo>
                    <a:lnTo>
                      <a:pt x="6440" y="2428"/>
                    </a:lnTo>
                    <a:lnTo>
                      <a:pt x="6440" y="2428"/>
                    </a:lnTo>
                    <a:lnTo>
                      <a:pt x="6501" y="2428"/>
                    </a:lnTo>
                    <a:lnTo>
                      <a:pt x="6519" y="2437"/>
                    </a:lnTo>
                    <a:lnTo>
                      <a:pt x="6519" y="2437"/>
                    </a:lnTo>
                    <a:lnTo>
                      <a:pt x="6563" y="2445"/>
                    </a:lnTo>
                    <a:lnTo>
                      <a:pt x="6607" y="2463"/>
                    </a:lnTo>
                    <a:lnTo>
                      <a:pt x="6607" y="2463"/>
                    </a:lnTo>
                    <a:lnTo>
                      <a:pt x="6634" y="2490"/>
                    </a:lnTo>
                    <a:lnTo>
                      <a:pt x="6634" y="2490"/>
                    </a:lnTo>
                    <a:lnTo>
                      <a:pt x="6643" y="2490"/>
                    </a:lnTo>
                    <a:lnTo>
                      <a:pt x="6643" y="2490"/>
                    </a:lnTo>
                    <a:lnTo>
                      <a:pt x="6731" y="2490"/>
                    </a:lnTo>
                    <a:lnTo>
                      <a:pt x="6731" y="2490"/>
                    </a:lnTo>
                    <a:lnTo>
                      <a:pt x="6819" y="2490"/>
                    </a:lnTo>
                    <a:lnTo>
                      <a:pt x="6907" y="2481"/>
                    </a:lnTo>
                    <a:lnTo>
                      <a:pt x="6907" y="2481"/>
                    </a:lnTo>
                    <a:lnTo>
                      <a:pt x="6925" y="2463"/>
                    </a:lnTo>
                    <a:lnTo>
                      <a:pt x="6925" y="2463"/>
                    </a:lnTo>
                    <a:lnTo>
                      <a:pt x="6943" y="2445"/>
                    </a:lnTo>
                    <a:lnTo>
                      <a:pt x="6943" y="2445"/>
                    </a:lnTo>
                    <a:lnTo>
                      <a:pt x="6969" y="2437"/>
                    </a:lnTo>
                    <a:lnTo>
                      <a:pt x="6995" y="2428"/>
                    </a:lnTo>
                    <a:lnTo>
                      <a:pt x="6995" y="2428"/>
                    </a:lnTo>
                    <a:lnTo>
                      <a:pt x="7013" y="2401"/>
                    </a:lnTo>
                    <a:lnTo>
                      <a:pt x="7013" y="2401"/>
                    </a:lnTo>
                    <a:lnTo>
                      <a:pt x="7031" y="2401"/>
                    </a:lnTo>
                    <a:lnTo>
                      <a:pt x="7031" y="2401"/>
                    </a:lnTo>
                    <a:lnTo>
                      <a:pt x="7048" y="2401"/>
                    </a:lnTo>
                    <a:lnTo>
                      <a:pt x="7048" y="2401"/>
                    </a:lnTo>
                    <a:lnTo>
                      <a:pt x="7075" y="2410"/>
                    </a:lnTo>
                    <a:lnTo>
                      <a:pt x="7101" y="2419"/>
                    </a:lnTo>
                    <a:lnTo>
                      <a:pt x="7101" y="2419"/>
                    </a:lnTo>
                    <a:lnTo>
                      <a:pt x="7119" y="2437"/>
                    </a:lnTo>
                    <a:lnTo>
                      <a:pt x="7128" y="2463"/>
                    </a:lnTo>
                    <a:lnTo>
                      <a:pt x="7137" y="2507"/>
                    </a:lnTo>
                    <a:lnTo>
                      <a:pt x="7137" y="2507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45" y="2525"/>
                    </a:lnTo>
                    <a:lnTo>
                      <a:pt x="7145" y="2525"/>
                    </a:lnTo>
                    <a:lnTo>
                      <a:pt x="7154" y="2525"/>
                    </a:lnTo>
                    <a:lnTo>
                      <a:pt x="7154" y="2525"/>
                    </a:lnTo>
                    <a:lnTo>
                      <a:pt x="7163" y="2516"/>
                    </a:lnTo>
                    <a:lnTo>
                      <a:pt x="7163" y="2516"/>
                    </a:lnTo>
                    <a:lnTo>
                      <a:pt x="7190" y="2507"/>
                    </a:lnTo>
                    <a:lnTo>
                      <a:pt x="7190" y="2507"/>
                    </a:lnTo>
                    <a:lnTo>
                      <a:pt x="7198" y="2498"/>
                    </a:lnTo>
                    <a:lnTo>
                      <a:pt x="7198" y="2498"/>
                    </a:lnTo>
                    <a:lnTo>
                      <a:pt x="7207" y="2490"/>
                    </a:lnTo>
                    <a:lnTo>
                      <a:pt x="7207" y="2490"/>
                    </a:lnTo>
                    <a:lnTo>
                      <a:pt x="7216" y="2454"/>
                    </a:lnTo>
                    <a:lnTo>
                      <a:pt x="7216" y="2454"/>
                    </a:lnTo>
                    <a:lnTo>
                      <a:pt x="7225" y="2445"/>
                    </a:lnTo>
                    <a:lnTo>
                      <a:pt x="7225" y="2445"/>
                    </a:lnTo>
                    <a:lnTo>
                      <a:pt x="7234" y="2437"/>
                    </a:lnTo>
                    <a:lnTo>
                      <a:pt x="7234" y="2437"/>
                    </a:lnTo>
                    <a:lnTo>
                      <a:pt x="7234" y="2428"/>
                    </a:lnTo>
                    <a:lnTo>
                      <a:pt x="7234" y="2428"/>
                    </a:lnTo>
                    <a:lnTo>
                      <a:pt x="7260" y="2393"/>
                    </a:lnTo>
                    <a:lnTo>
                      <a:pt x="7269" y="2375"/>
                    </a:lnTo>
                    <a:lnTo>
                      <a:pt x="7269" y="2375"/>
                    </a:lnTo>
                    <a:lnTo>
                      <a:pt x="7295" y="2357"/>
                    </a:lnTo>
                    <a:lnTo>
                      <a:pt x="7287" y="2348"/>
                    </a:lnTo>
                    <a:lnTo>
                      <a:pt x="7287" y="2348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69" y="2322"/>
                    </a:lnTo>
                    <a:lnTo>
                      <a:pt x="7260" y="2304"/>
                    </a:lnTo>
                    <a:lnTo>
                      <a:pt x="7260" y="2304"/>
                    </a:lnTo>
                    <a:lnTo>
                      <a:pt x="7269" y="2287"/>
                    </a:lnTo>
                    <a:lnTo>
                      <a:pt x="7269" y="2287"/>
                    </a:lnTo>
                    <a:lnTo>
                      <a:pt x="7269" y="2278"/>
                    </a:lnTo>
                    <a:lnTo>
                      <a:pt x="7269" y="2278"/>
                    </a:lnTo>
                    <a:lnTo>
                      <a:pt x="7295" y="2260"/>
                    </a:lnTo>
                    <a:lnTo>
                      <a:pt x="7331" y="2251"/>
                    </a:lnTo>
                    <a:lnTo>
                      <a:pt x="7331" y="2251"/>
                    </a:lnTo>
                    <a:lnTo>
                      <a:pt x="7348" y="2260"/>
                    </a:lnTo>
                    <a:lnTo>
                      <a:pt x="7348" y="2260"/>
                    </a:lnTo>
                    <a:lnTo>
                      <a:pt x="7366" y="2251"/>
                    </a:lnTo>
                    <a:lnTo>
                      <a:pt x="7375" y="2251"/>
                    </a:lnTo>
                    <a:lnTo>
                      <a:pt x="7375" y="2251"/>
                    </a:lnTo>
                    <a:lnTo>
                      <a:pt x="7428" y="2251"/>
                    </a:lnTo>
                    <a:lnTo>
                      <a:pt x="7428" y="2251"/>
                    </a:lnTo>
                    <a:lnTo>
                      <a:pt x="7437" y="2251"/>
                    </a:lnTo>
                    <a:lnTo>
                      <a:pt x="7437" y="2251"/>
                    </a:lnTo>
                    <a:lnTo>
                      <a:pt x="7454" y="2251"/>
                    </a:lnTo>
                    <a:lnTo>
                      <a:pt x="7463" y="2251"/>
                    </a:lnTo>
                    <a:lnTo>
                      <a:pt x="7463" y="2251"/>
                    </a:lnTo>
                    <a:lnTo>
                      <a:pt x="7481" y="2251"/>
                    </a:lnTo>
                    <a:lnTo>
                      <a:pt x="7498" y="2260"/>
                    </a:lnTo>
                    <a:lnTo>
                      <a:pt x="7498" y="2260"/>
                    </a:lnTo>
                    <a:lnTo>
                      <a:pt x="7534" y="2269"/>
                    </a:lnTo>
                    <a:lnTo>
                      <a:pt x="7534" y="2269"/>
                    </a:lnTo>
                    <a:lnTo>
                      <a:pt x="7542" y="2269"/>
                    </a:lnTo>
                    <a:lnTo>
                      <a:pt x="7542" y="2269"/>
                    </a:lnTo>
                    <a:lnTo>
                      <a:pt x="7551" y="2278"/>
                    </a:lnTo>
                    <a:lnTo>
                      <a:pt x="7551" y="2278"/>
                    </a:lnTo>
                    <a:lnTo>
                      <a:pt x="7569" y="2287"/>
                    </a:lnTo>
                    <a:lnTo>
                      <a:pt x="7569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87" y="2295"/>
                    </a:lnTo>
                    <a:lnTo>
                      <a:pt x="7587" y="2295"/>
                    </a:lnTo>
                    <a:lnTo>
                      <a:pt x="7595" y="2295"/>
                    </a:lnTo>
                    <a:lnTo>
                      <a:pt x="7595" y="2295"/>
                    </a:lnTo>
                    <a:lnTo>
                      <a:pt x="7604" y="2304"/>
                    </a:lnTo>
                    <a:lnTo>
                      <a:pt x="7604" y="2322"/>
                    </a:lnTo>
                    <a:lnTo>
                      <a:pt x="7604" y="2322"/>
                    </a:lnTo>
                    <a:lnTo>
                      <a:pt x="7604" y="2331"/>
                    </a:lnTo>
                    <a:lnTo>
                      <a:pt x="7604" y="2331"/>
                    </a:lnTo>
                    <a:lnTo>
                      <a:pt x="7613" y="2331"/>
                    </a:lnTo>
                    <a:lnTo>
                      <a:pt x="7613" y="2331"/>
                    </a:lnTo>
                    <a:lnTo>
                      <a:pt x="7622" y="2348"/>
                    </a:lnTo>
                    <a:lnTo>
                      <a:pt x="7640" y="2375"/>
                    </a:lnTo>
                    <a:lnTo>
                      <a:pt x="7640" y="2375"/>
                    </a:lnTo>
                    <a:lnTo>
                      <a:pt x="7648" y="2401"/>
                    </a:lnTo>
                    <a:lnTo>
                      <a:pt x="7657" y="2419"/>
                    </a:lnTo>
                    <a:lnTo>
                      <a:pt x="7657" y="2419"/>
                    </a:lnTo>
                    <a:lnTo>
                      <a:pt x="7666" y="2428"/>
                    </a:lnTo>
                    <a:lnTo>
                      <a:pt x="7666" y="2445"/>
                    </a:lnTo>
                    <a:lnTo>
                      <a:pt x="7666" y="2445"/>
                    </a:lnTo>
                    <a:lnTo>
                      <a:pt x="7684" y="2472"/>
                    </a:lnTo>
                    <a:lnTo>
                      <a:pt x="7684" y="2472"/>
                    </a:lnTo>
                    <a:lnTo>
                      <a:pt x="7692" y="2498"/>
                    </a:lnTo>
                    <a:lnTo>
                      <a:pt x="7692" y="2498"/>
                    </a:lnTo>
                    <a:lnTo>
                      <a:pt x="7692" y="2507"/>
                    </a:lnTo>
                    <a:lnTo>
                      <a:pt x="7692" y="2507"/>
                    </a:lnTo>
                    <a:lnTo>
                      <a:pt x="7692" y="2516"/>
                    </a:lnTo>
                    <a:lnTo>
                      <a:pt x="7692" y="2516"/>
                    </a:lnTo>
                    <a:lnTo>
                      <a:pt x="7692" y="2525"/>
                    </a:lnTo>
                    <a:lnTo>
                      <a:pt x="7692" y="2525"/>
                    </a:lnTo>
                    <a:lnTo>
                      <a:pt x="7710" y="2534"/>
                    </a:lnTo>
                    <a:lnTo>
                      <a:pt x="7710" y="2534"/>
                    </a:lnTo>
                    <a:lnTo>
                      <a:pt x="7737" y="2534"/>
                    </a:lnTo>
                    <a:lnTo>
                      <a:pt x="7754" y="2551"/>
                    </a:lnTo>
                    <a:lnTo>
                      <a:pt x="7754" y="2551"/>
                    </a:lnTo>
                    <a:lnTo>
                      <a:pt x="7763" y="2551"/>
                    </a:lnTo>
                    <a:lnTo>
                      <a:pt x="7772" y="2551"/>
                    </a:lnTo>
                    <a:lnTo>
                      <a:pt x="7772" y="2551"/>
                    </a:lnTo>
                    <a:lnTo>
                      <a:pt x="7807" y="2569"/>
                    </a:lnTo>
                    <a:lnTo>
                      <a:pt x="7807" y="2569"/>
                    </a:lnTo>
                    <a:lnTo>
                      <a:pt x="7825" y="2569"/>
                    </a:lnTo>
                    <a:lnTo>
                      <a:pt x="7834" y="2578"/>
                    </a:lnTo>
                    <a:lnTo>
                      <a:pt x="7834" y="2578"/>
                    </a:lnTo>
                    <a:lnTo>
                      <a:pt x="7842" y="2587"/>
                    </a:lnTo>
                    <a:lnTo>
                      <a:pt x="7842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69" y="2596"/>
                    </a:lnTo>
                    <a:lnTo>
                      <a:pt x="7869" y="2604"/>
                    </a:lnTo>
                    <a:lnTo>
                      <a:pt x="7869" y="2604"/>
                    </a:lnTo>
                    <a:lnTo>
                      <a:pt x="7869" y="2622"/>
                    </a:lnTo>
                    <a:lnTo>
                      <a:pt x="7869" y="2622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57"/>
                    </a:lnTo>
                    <a:lnTo>
                      <a:pt x="7878" y="2657"/>
                    </a:lnTo>
                    <a:lnTo>
                      <a:pt x="7887" y="2657"/>
                    </a:lnTo>
                    <a:lnTo>
                      <a:pt x="7887" y="2657"/>
                    </a:lnTo>
                    <a:lnTo>
                      <a:pt x="7895" y="2666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40" y="2666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66" y="2666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92" y="2649"/>
                    </a:lnTo>
                    <a:lnTo>
                      <a:pt x="8019" y="2640"/>
                    </a:lnTo>
                    <a:lnTo>
                      <a:pt x="8019" y="2640"/>
                    </a:lnTo>
                    <a:lnTo>
                      <a:pt x="8028" y="2640"/>
                    </a:lnTo>
                    <a:lnTo>
                      <a:pt x="8028" y="2640"/>
                    </a:lnTo>
                    <a:lnTo>
                      <a:pt x="8045" y="2631"/>
                    </a:lnTo>
                    <a:lnTo>
                      <a:pt x="8063" y="2631"/>
                    </a:lnTo>
                    <a:lnTo>
                      <a:pt x="8072" y="2631"/>
                    </a:lnTo>
                    <a:lnTo>
                      <a:pt x="8072" y="2631"/>
                    </a:lnTo>
                    <a:lnTo>
                      <a:pt x="8081" y="2640"/>
                    </a:lnTo>
                    <a:lnTo>
                      <a:pt x="8090" y="2649"/>
                    </a:lnTo>
                    <a:lnTo>
                      <a:pt x="8090" y="2657"/>
                    </a:lnTo>
                    <a:lnTo>
                      <a:pt x="8090" y="2657"/>
                    </a:lnTo>
                    <a:lnTo>
                      <a:pt x="8090" y="2675"/>
                    </a:lnTo>
                    <a:lnTo>
                      <a:pt x="8090" y="2675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8" y="2693"/>
                    </a:lnTo>
                    <a:lnTo>
                      <a:pt x="8098" y="2701"/>
                    </a:lnTo>
                    <a:lnTo>
                      <a:pt x="8098" y="2701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72" y="2737"/>
                    </a:lnTo>
                    <a:lnTo>
                      <a:pt x="8063" y="2763"/>
                    </a:lnTo>
                    <a:lnTo>
                      <a:pt x="8063" y="2763"/>
                    </a:lnTo>
                    <a:lnTo>
                      <a:pt x="8054" y="2781"/>
                    </a:lnTo>
                    <a:lnTo>
                      <a:pt x="8054" y="2781"/>
                    </a:lnTo>
                    <a:lnTo>
                      <a:pt x="8045" y="2799"/>
                    </a:lnTo>
                    <a:lnTo>
                      <a:pt x="8045" y="2799"/>
                    </a:lnTo>
                    <a:lnTo>
                      <a:pt x="8037" y="2799"/>
                    </a:lnTo>
                    <a:lnTo>
                      <a:pt x="8037" y="2799"/>
                    </a:lnTo>
                    <a:lnTo>
                      <a:pt x="8028" y="2807"/>
                    </a:lnTo>
                    <a:lnTo>
                      <a:pt x="8028" y="2816"/>
                    </a:lnTo>
                    <a:lnTo>
                      <a:pt x="8028" y="2816"/>
                    </a:lnTo>
                    <a:lnTo>
                      <a:pt x="8019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60"/>
                    </a:lnTo>
                    <a:lnTo>
                      <a:pt x="8001" y="2860"/>
                    </a:lnTo>
                    <a:lnTo>
                      <a:pt x="7984" y="2869"/>
                    </a:lnTo>
                    <a:lnTo>
                      <a:pt x="7975" y="2869"/>
                    </a:lnTo>
                    <a:lnTo>
                      <a:pt x="7975" y="2869"/>
                    </a:lnTo>
                    <a:lnTo>
                      <a:pt x="7957" y="2869"/>
                    </a:lnTo>
                    <a:lnTo>
                      <a:pt x="7940" y="2860"/>
                    </a:lnTo>
                    <a:lnTo>
                      <a:pt x="7940" y="2860"/>
                    </a:lnTo>
                    <a:lnTo>
                      <a:pt x="7913" y="2869"/>
                    </a:lnTo>
                    <a:lnTo>
                      <a:pt x="7904" y="2878"/>
                    </a:lnTo>
                    <a:lnTo>
                      <a:pt x="7904" y="2878"/>
                    </a:lnTo>
                    <a:lnTo>
                      <a:pt x="7895" y="2878"/>
                    </a:lnTo>
                    <a:lnTo>
                      <a:pt x="7895" y="2878"/>
                    </a:lnTo>
                    <a:lnTo>
                      <a:pt x="7887" y="2896"/>
                    </a:lnTo>
                    <a:lnTo>
                      <a:pt x="7895" y="2905"/>
                    </a:lnTo>
                    <a:lnTo>
                      <a:pt x="7895" y="2905"/>
                    </a:lnTo>
                    <a:lnTo>
                      <a:pt x="7895" y="2922"/>
                    </a:lnTo>
                    <a:lnTo>
                      <a:pt x="7895" y="2922"/>
                    </a:lnTo>
                    <a:lnTo>
                      <a:pt x="7895" y="2931"/>
                    </a:lnTo>
                    <a:lnTo>
                      <a:pt x="7895" y="2931"/>
                    </a:lnTo>
                    <a:lnTo>
                      <a:pt x="7895" y="2949"/>
                    </a:lnTo>
                    <a:lnTo>
                      <a:pt x="7895" y="2949"/>
                    </a:lnTo>
                    <a:lnTo>
                      <a:pt x="7904" y="2966"/>
                    </a:lnTo>
                    <a:lnTo>
                      <a:pt x="7904" y="2984"/>
                    </a:lnTo>
                    <a:lnTo>
                      <a:pt x="7904" y="3002"/>
                    </a:lnTo>
                    <a:lnTo>
                      <a:pt x="7904" y="3002"/>
                    </a:lnTo>
                    <a:lnTo>
                      <a:pt x="7913" y="3002"/>
                    </a:lnTo>
                    <a:lnTo>
                      <a:pt x="7913" y="3002"/>
                    </a:lnTo>
                    <a:lnTo>
                      <a:pt x="7940" y="2984"/>
                    </a:lnTo>
                    <a:lnTo>
                      <a:pt x="7940" y="2984"/>
                    </a:lnTo>
                    <a:lnTo>
                      <a:pt x="7957" y="3002"/>
                    </a:lnTo>
                    <a:lnTo>
                      <a:pt x="7957" y="3002"/>
                    </a:lnTo>
                    <a:lnTo>
                      <a:pt x="7966" y="3002"/>
                    </a:lnTo>
                    <a:lnTo>
                      <a:pt x="7966" y="3002"/>
                    </a:lnTo>
                    <a:lnTo>
                      <a:pt x="7975" y="3010"/>
                    </a:lnTo>
                    <a:lnTo>
                      <a:pt x="7975" y="3010"/>
                    </a:lnTo>
                    <a:lnTo>
                      <a:pt x="8001" y="3019"/>
                    </a:lnTo>
                    <a:lnTo>
                      <a:pt x="8001" y="3019"/>
                    </a:lnTo>
                    <a:lnTo>
                      <a:pt x="8037" y="3010"/>
                    </a:lnTo>
                    <a:lnTo>
                      <a:pt x="8072" y="2984"/>
                    </a:lnTo>
                    <a:lnTo>
                      <a:pt x="8134" y="2940"/>
                    </a:lnTo>
                    <a:lnTo>
                      <a:pt x="8134" y="2940"/>
                    </a:lnTo>
                    <a:lnTo>
                      <a:pt x="8151" y="2922"/>
                    </a:lnTo>
                    <a:lnTo>
                      <a:pt x="8204" y="2869"/>
                    </a:lnTo>
                    <a:lnTo>
                      <a:pt x="8231" y="2843"/>
                    </a:lnTo>
                    <a:lnTo>
                      <a:pt x="8231" y="2843"/>
                    </a:lnTo>
                    <a:lnTo>
                      <a:pt x="8275" y="2790"/>
                    </a:lnTo>
                    <a:lnTo>
                      <a:pt x="8292" y="2763"/>
                    </a:lnTo>
                    <a:lnTo>
                      <a:pt x="8310" y="2728"/>
                    </a:lnTo>
                    <a:lnTo>
                      <a:pt x="8310" y="2728"/>
                    </a:lnTo>
                    <a:lnTo>
                      <a:pt x="8328" y="2710"/>
                    </a:lnTo>
                    <a:lnTo>
                      <a:pt x="8345" y="2684"/>
                    </a:lnTo>
                    <a:lnTo>
                      <a:pt x="8345" y="2684"/>
                    </a:lnTo>
                    <a:lnTo>
                      <a:pt x="8354" y="2684"/>
                    </a:lnTo>
                    <a:lnTo>
                      <a:pt x="8354" y="2684"/>
                    </a:lnTo>
                    <a:lnTo>
                      <a:pt x="8363" y="2675"/>
                    </a:lnTo>
                    <a:lnTo>
                      <a:pt x="8363" y="2675"/>
                    </a:lnTo>
                    <a:lnTo>
                      <a:pt x="8372" y="2657"/>
                    </a:lnTo>
                    <a:lnTo>
                      <a:pt x="8372" y="2657"/>
                    </a:lnTo>
                    <a:lnTo>
                      <a:pt x="8381" y="2640"/>
                    </a:lnTo>
                    <a:lnTo>
                      <a:pt x="8381" y="2640"/>
                    </a:lnTo>
                    <a:lnTo>
                      <a:pt x="8398" y="2622"/>
                    </a:lnTo>
                    <a:lnTo>
                      <a:pt x="8407" y="2596"/>
                    </a:lnTo>
                    <a:lnTo>
                      <a:pt x="8407" y="2596"/>
                    </a:lnTo>
                    <a:lnTo>
                      <a:pt x="8416" y="2560"/>
                    </a:lnTo>
                    <a:lnTo>
                      <a:pt x="8425" y="2516"/>
                    </a:lnTo>
                    <a:lnTo>
                      <a:pt x="8425" y="2516"/>
                    </a:lnTo>
                    <a:lnTo>
                      <a:pt x="8434" y="2490"/>
                    </a:lnTo>
                    <a:lnTo>
                      <a:pt x="8434" y="2490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42" y="2437"/>
                    </a:lnTo>
                    <a:lnTo>
                      <a:pt x="8442" y="2437"/>
                    </a:lnTo>
                    <a:lnTo>
                      <a:pt x="8442" y="2428"/>
                    </a:lnTo>
                    <a:lnTo>
                      <a:pt x="8442" y="2428"/>
                    </a:lnTo>
                    <a:lnTo>
                      <a:pt x="8451" y="2410"/>
                    </a:lnTo>
                    <a:lnTo>
                      <a:pt x="8451" y="2410"/>
                    </a:lnTo>
                    <a:lnTo>
                      <a:pt x="8451" y="2401"/>
                    </a:lnTo>
                    <a:lnTo>
                      <a:pt x="8451" y="2401"/>
                    </a:lnTo>
                    <a:lnTo>
                      <a:pt x="8469" y="2384"/>
                    </a:lnTo>
                    <a:lnTo>
                      <a:pt x="8469" y="2384"/>
                    </a:lnTo>
                    <a:lnTo>
                      <a:pt x="8478" y="2366"/>
                    </a:lnTo>
                    <a:lnTo>
                      <a:pt x="8478" y="2340"/>
                    </a:lnTo>
                    <a:lnTo>
                      <a:pt x="8478" y="2304"/>
                    </a:lnTo>
                    <a:lnTo>
                      <a:pt x="8478" y="2304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78" y="2287"/>
                    </a:lnTo>
                    <a:lnTo>
                      <a:pt x="8478" y="2278"/>
                    </a:lnTo>
                    <a:lnTo>
                      <a:pt x="8478" y="2278"/>
                    </a:lnTo>
                    <a:lnTo>
                      <a:pt x="8478" y="2260"/>
                    </a:lnTo>
                    <a:lnTo>
                      <a:pt x="8469" y="2260"/>
                    </a:lnTo>
                    <a:lnTo>
                      <a:pt x="8469" y="2260"/>
                    </a:lnTo>
                    <a:lnTo>
                      <a:pt x="8460" y="2251"/>
                    </a:lnTo>
                    <a:lnTo>
                      <a:pt x="8451" y="2251"/>
                    </a:lnTo>
                    <a:lnTo>
                      <a:pt x="8451" y="2251"/>
                    </a:lnTo>
                    <a:lnTo>
                      <a:pt x="8442" y="2242"/>
                    </a:lnTo>
                    <a:lnTo>
                      <a:pt x="8442" y="2242"/>
                    </a:lnTo>
                    <a:lnTo>
                      <a:pt x="8425" y="2234"/>
                    </a:lnTo>
                    <a:lnTo>
                      <a:pt x="8425" y="2234"/>
                    </a:lnTo>
                    <a:lnTo>
                      <a:pt x="8416" y="2216"/>
                    </a:lnTo>
                    <a:lnTo>
                      <a:pt x="8407" y="2207"/>
                    </a:lnTo>
                    <a:lnTo>
                      <a:pt x="8389" y="2198"/>
                    </a:lnTo>
                    <a:lnTo>
                      <a:pt x="8372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45" y="2189"/>
                    </a:lnTo>
                    <a:lnTo>
                      <a:pt x="8328" y="2189"/>
                    </a:lnTo>
                    <a:lnTo>
                      <a:pt x="8328" y="2189"/>
                    </a:lnTo>
                    <a:lnTo>
                      <a:pt x="8319" y="2189"/>
                    </a:lnTo>
                    <a:lnTo>
                      <a:pt x="8319" y="2198"/>
                    </a:lnTo>
                    <a:lnTo>
                      <a:pt x="8319" y="2198"/>
                    </a:lnTo>
                    <a:lnTo>
                      <a:pt x="8319" y="2207"/>
                    </a:lnTo>
                    <a:lnTo>
                      <a:pt x="8319" y="2207"/>
                    </a:lnTo>
                    <a:lnTo>
                      <a:pt x="8310" y="2207"/>
                    </a:lnTo>
                    <a:lnTo>
                      <a:pt x="8310" y="2207"/>
                    </a:lnTo>
                    <a:lnTo>
                      <a:pt x="8292" y="2216"/>
                    </a:lnTo>
                    <a:lnTo>
                      <a:pt x="8284" y="2234"/>
                    </a:lnTo>
                    <a:lnTo>
                      <a:pt x="8284" y="2234"/>
                    </a:lnTo>
                    <a:lnTo>
                      <a:pt x="8266" y="2242"/>
                    </a:lnTo>
                    <a:lnTo>
                      <a:pt x="8266" y="2242"/>
                    </a:lnTo>
                    <a:lnTo>
                      <a:pt x="8266" y="2234"/>
                    </a:lnTo>
                    <a:lnTo>
                      <a:pt x="8266" y="2225"/>
                    </a:lnTo>
                    <a:lnTo>
                      <a:pt x="8266" y="2225"/>
                    </a:lnTo>
                    <a:lnTo>
                      <a:pt x="8266" y="2216"/>
                    </a:lnTo>
                    <a:lnTo>
                      <a:pt x="8257" y="2216"/>
                    </a:lnTo>
                    <a:lnTo>
                      <a:pt x="8257" y="2216"/>
                    </a:lnTo>
                    <a:lnTo>
                      <a:pt x="8257" y="2207"/>
                    </a:lnTo>
                    <a:lnTo>
                      <a:pt x="8248" y="2198"/>
                    </a:lnTo>
                    <a:lnTo>
                      <a:pt x="8248" y="2198"/>
                    </a:lnTo>
                    <a:lnTo>
                      <a:pt x="8231" y="2198"/>
                    </a:lnTo>
                    <a:lnTo>
                      <a:pt x="8222" y="2207"/>
                    </a:lnTo>
                    <a:lnTo>
                      <a:pt x="8222" y="2207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189"/>
                    </a:lnTo>
                    <a:lnTo>
                      <a:pt x="8213" y="2189"/>
                    </a:lnTo>
                    <a:lnTo>
                      <a:pt x="8213" y="2172"/>
                    </a:lnTo>
                    <a:lnTo>
                      <a:pt x="8213" y="2172"/>
                    </a:lnTo>
                    <a:lnTo>
                      <a:pt x="8213" y="2163"/>
                    </a:lnTo>
                    <a:lnTo>
                      <a:pt x="8195" y="2154"/>
                    </a:lnTo>
                    <a:lnTo>
                      <a:pt x="8187" y="2154"/>
                    </a:lnTo>
                    <a:lnTo>
                      <a:pt x="8187" y="2154"/>
                    </a:lnTo>
                    <a:lnTo>
                      <a:pt x="8178" y="2163"/>
                    </a:lnTo>
                    <a:lnTo>
                      <a:pt x="8178" y="2163"/>
                    </a:lnTo>
                    <a:lnTo>
                      <a:pt x="8151" y="2163"/>
                    </a:lnTo>
                    <a:lnTo>
                      <a:pt x="8151" y="2163"/>
                    </a:lnTo>
                    <a:lnTo>
                      <a:pt x="8134" y="2154"/>
                    </a:lnTo>
                    <a:lnTo>
                      <a:pt x="8134" y="2154"/>
                    </a:lnTo>
                    <a:lnTo>
                      <a:pt x="8151" y="2137"/>
                    </a:lnTo>
                    <a:lnTo>
                      <a:pt x="8151" y="2137"/>
                    </a:lnTo>
                    <a:lnTo>
                      <a:pt x="8178" y="2119"/>
                    </a:lnTo>
                    <a:lnTo>
                      <a:pt x="8178" y="2119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213" y="2092"/>
                    </a:lnTo>
                    <a:lnTo>
                      <a:pt x="8240" y="2075"/>
                    </a:lnTo>
                    <a:lnTo>
                      <a:pt x="8240" y="2075"/>
                    </a:lnTo>
                    <a:lnTo>
                      <a:pt x="8266" y="2057"/>
                    </a:lnTo>
                    <a:lnTo>
                      <a:pt x="8266" y="2057"/>
                    </a:lnTo>
                    <a:lnTo>
                      <a:pt x="8284" y="2039"/>
                    </a:lnTo>
                    <a:lnTo>
                      <a:pt x="8301" y="2013"/>
                    </a:lnTo>
                    <a:lnTo>
                      <a:pt x="8301" y="2013"/>
                    </a:lnTo>
                    <a:lnTo>
                      <a:pt x="8328" y="1995"/>
                    </a:lnTo>
                    <a:lnTo>
                      <a:pt x="8328" y="1995"/>
                    </a:lnTo>
                    <a:lnTo>
                      <a:pt x="8337" y="1986"/>
                    </a:lnTo>
                    <a:lnTo>
                      <a:pt x="8337" y="1986"/>
                    </a:lnTo>
                    <a:lnTo>
                      <a:pt x="8354" y="1978"/>
                    </a:lnTo>
                    <a:lnTo>
                      <a:pt x="8354" y="1978"/>
                    </a:lnTo>
                    <a:lnTo>
                      <a:pt x="8372" y="1960"/>
                    </a:lnTo>
                    <a:lnTo>
                      <a:pt x="8372" y="1960"/>
                    </a:lnTo>
                    <a:lnTo>
                      <a:pt x="8416" y="1925"/>
                    </a:lnTo>
                    <a:lnTo>
                      <a:pt x="8434" y="1898"/>
                    </a:lnTo>
                    <a:lnTo>
                      <a:pt x="8434" y="1898"/>
                    </a:lnTo>
                    <a:lnTo>
                      <a:pt x="8442" y="1889"/>
                    </a:lnTo>
                    <a:lnTo>
                      <a:pt x="8469" y="1881"/>
                    </a:lnTo>
                    <a:lnTo>
                      <a:pt x="8469" y="1881"/>
                    </a:lnTo>
                    <a:lnTo>
                      <a:pt x="8495" y="1854"/>
                    </a:lnTo>
                    <a:lnTo>
                      <a:pt x="8495" y="1854"/>
                    </a:lnTo>
                    <a:lnTo>
                      <a:pt x="8504" y="1845"/>
                    </a:lnTo>
                    <a:lnTo>
                      <a:pt x="8504" y="1845"/>
                    </a:lnTo>
                    <a:lnTo>
                      <a:pt x="8539" y="1819"/>
                    </a:lnTo>
                    <a:lnTo>
                      <a:pt x="8601" y="1792"/>
                    </a:lnTo>
                    <a:lnTo>
                      <a:pt x="8637" y="1792"/>
                    </a:lnTo>
                    <a:lnTo>
                      <a:pt x="8637" y="1792"/>
                    </a:lnTo>
                    <a:lnTo>
                      <a:pt x="8689" y="1801"/>
                    </a:lnTo>
                    <a:lnTo>
                      <a:pt x="8725" y="1810"/>
                    </a:lnTo>
                    <a:lnTo>
                      <a:pt x="8725" y="1810"/>
                    </a:lnTo>
                    <a:lnTo>
                      <a:pt x="8742" y="1819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87" y="1810"/>
                    </a:lnTo>
                    <a:lnTo>
                      <a:pt x="8787" y="1810"/>
                    </a:lnTo>
                    <a:lnTo>
                      <a:pt x="8795" y="1810"/>
                    </a:lnTo>
                    <a:lnTo>
                      <a:pt x="8804" y="1810"/>
                    </a:lnTo>
                    <a:lnTo>
                      <a:pt x="8804" y="1810"/>
                    </a:lnTo>
                    <a:lnTo>
                      <a:pt x="8822" y="1810"/>
                    </a:lnTo>
                    <a:lnTo>
                      <a:pt x="8839" y="1801"/>
                    </a:lnTo>
                    <a:lnTo>
                      <a:pt x="8839" y="1801"/>
                    </a:lnTo>
                    <a:lnTo>
                      <a:pt x="8848" y="1801"/>
                    </a:lnTo>
                    <a:lnTo>
                      <a:pt x="8848" y="1801"/>
                    </a:lnTo>
                    <a:lnTo>
                      <a:pt x="8857" y="1801"/>
                    </a:lnTo>
                    <a:lnTo>
                      <a:pt x="8857" y="1801"/>
                    </a:lnTo>
                    <a:lnTo>
                      <a:pt x="8866" y="1801"/>
                    </a:lnTo>
                    <a:lnTo>
                      <a:pt x="8884" y="1801"/>
                    </a:lnTo>
                    <a:lnTo>
                      <a:pt x="8884" y="1801"/>
                    </a:lnTo>
                    <a:lnTo>
                      <a:pt x="8901" y="1801"/>
                    </a:lnTo>
                    <a:lnTo>
                      <a:pt x="8910" y="1783"/>
                    </a:lnTo>
                    <a:lnTo>
                      <a:pt x="8910" y="1783"/>
                    </a:lnTo>
                    <a:lnTo>
                      <a:pt x="8928" y="1775"/>
                    </a:lnTo>
                    <a:lnTo>
                      <a:pt x="8945" y="1775"/>
                    </a:lnTo>
                    <a:lnTo>
                      <a:pt x="8945" y="1775"/>
                    </a:lnTo>
                    <a:lnTo>
                      <a:pt x="8981" y="1775"/>
                    </a:lnTo>
                    <a:lnTo>
                      <a:pt x="8981" y="1775"/>
                    </a:lnTo>
                    <a:lnTo>
                      <a:pt x="8989" y="1783"/>
                    </a:lnTo>
                    <a:lnTo>
                      <a:pt x="8989" y="1783"/>
                    </a:lnTo>
                    <a:lnTo>
                      <a:pt x="9007" y="1792"/>
                    </a:lnTo>
                    <a:lnTo>
                      <a:pt x="9034" y="1792"/>
                    </a:lnTo>
                    <a:lnTo>
                      <a:pt x="9034" y="1792"/>
                    </a:lnTo>
                    <a:lnTo>
                      <a:pt x="9034" y="1783"/>
                    </a:lnTo>
                    <a:lnTo>
                      <a:pt x="9034" y="1783"/>
                    </a:lnTo>
                    <a:lnTo>
                      <a:pt x="9042" y="1792"/>
                    </a:lnTo>
                    <a:lnTo>
                      <a:pt x="9042" y="1792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69" y="1810"/>
                    </a:lnTo>
                    <a:lnTo>
                      <a:pt x="9069" y="1810"/>
                    </a:lnTo>
                    <a:lnTo>
                      <a:pt x="9060" y="1828"/>
                    </a:lnTo>
                    <a:lnTo>
                      <a:pt x="9060" y="1828"/>
                    </a:lnTo>
                    <a:lnTo>
                      <a:pt x="9069" y="1836"/>
                    </a:lnTo>
                    <a:lnTo>
                      <a:pt x="9078" y="1836"/>
                    </a:lnTo>
                    <a:lnTo>
                      <a:pt x="9095" y="1836"/>
                    </a:lnTo>
                    <a:lnTo>
                      <a:pt x="9095" y="1836"/>
                    </a:lnTo>
                    <a:lnTo>
                      <a:pt x="9113" y="1836"/>
                    </a:lnTo>
                    <a:lnTo>
                      <a:pt x="9113" y="1836"/>
                    </a:lnTo>
                    <a:lnTo>
                      <a:pt x="9139" y="1836"/>
                    </a:lnTo>
                    <a:lnTo>
                      <a:pt x="9157" y="1828"/>
                    </a:lnTo>
                    <a:lnTo>
                      <a:pt x="9157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84" y="1828"/>
                    </a:lnTo>
                    <a:lnTo>
                      <a:pt x="9192" y="1828"/>
                    </a:lnTo>
                    <a:lnTo>
                      <a:pt x="9192" y="1828"/>
                    </a:lnTo>
                    <a:lnTo>
                      <a:pt x="9201" y="1828"/>
                    </a:lnTo>
                    <a:lnTo>
                      <a:pt x="9201" y="1828"/>
                    </a:lnTo>
                    <a:lnTo>
                      <a:pt x="9228" y="1819"/>
                    </a:lnTo>
                    <a:lnTo>
                      <a:pt x="9228" y="1819"/>
                    </a:lnTo>
                    <a:lnTo>
                      <a:pt x="9237" y="1810"/>
                    </a:lnTo>
                    <a:lnTo>
                      <a:pt x="9245" y="1801"/>
                    </a:lnTo>
                    <a:lnTo>
                      <a:pt x="9245" y="1801"/>
                    </a:lnTo>
                    <a:lnTo>
                      <a:pt x="9237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19" y="1775"/>
                    </a:lnTo>
                    <a:lnTo>
                      <a:pt x="9219" y="1775"/>
                    </a:lnTo>
                    <a:lnTo>
                      <a:pt x="9237" y="1748"/>
                    </a:lnTo>
                    <a:lnTo>
                      <a:pt x="9237" y="1748"/>
                    </a:lnTo>
                    <a:lnTo>
                      <a:pt x="9254" y="1722"/>
                    </a:lnTo>
                    <a:lnTo>
                      <a:pt x="9281" y="1704"/>
                    </a:lnTo>
                    <a:lnTo>
                      <a:pt x="9289" y="1695"/>
                    </a:lnTo>
                    <a:lnTo>
                      <a:pt x="9289" y="1695"/>
                    </a:lnTo>
                    <a:lnTo>
                      <a:pt x="9316" y="1677"/>
                    </a:lnTo>
                    <a:lnTo>
                      <a:pt x="9316" y="1677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60" y="1660"/>
                    </a:lnTo>
                    <a:lnTo>
                      <a:pt x="9360" y="1651"/>
                    </a:lnTo>
                    <a:lnTo>
                      <a:pt x="9360" y="1651"/>
                    </a:lnTo>
                    <a:lnTo>
                      <a:pt x="9369" y="1625"/>
                    </a:lnTo>
                    <a:lnTo>
                      <a:pt x="9378" y="1607"/>
                    </a:lnTo>
                    <a:lnTo>
                      <a:pt x="9422" y="1607"/>
                    </a:lnTo>
                    <a:lnTo>
                      <a:pt x="9422" y="1607"/>
                    </a:lnTo>
                    <a:lnTo>
                      <a:pt x="9448" y="1607"/>
                    </a:lnTo>
                    <a:lnTo>
                      <a:pt x="9475" y="1598"/>
                    </a:lnTo>
                    <a:lnTo>
                      <a:pt x="9475" y="1598"/>
                    </a:lnTo>
                    <a:lnTo>
                      <a:pt x="9492" y="1589"/>
                    </a:lnTo>
                    <a:lnTo>
                      <a:pt x="9492" y="1589"/>
                    </a:lnTo>
                    <a:lnTo>
                      <a:pt x="9501" y="1598"/>
                    </a:lnTo>
                    <a:lnTo>
                      <a:pt x="9501" y="1598"/>
                    </a:lnTo>
                    <a:lnTo>
                      <a:pt x="9510" y="1607"/>
                    </a:lnTo>
                    <a:lnTo>
                      <a:pt x="9510" y="1607"/>
                    </a:lnTo>
                    <a:lnTo>
                      <a:pt x="9519" y="1607"/>
                    </a:lnTo>
                    <a:lnTo>
                      <a:pt x="9528" y="1607"/>
                    </a:lnTo>
                    <a:lnTo>
                      <a:pt x="9528" y="1607"/>
                    </a:lnTo>
                    <a:lnTo>
                      <a:pt x="9536" y="1598"/>
                    </a:lnTo>
                    <a:lnTo>
                      <a:pt x="9536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607"/>
                    </a:lnTo>
                    <a:lnTo>
                      <a:pt x="9545" y="1607"/>
                    </a:lnTo>
                    <a:lnTo>
                      <a:pt x="9528" y="1616"/>
                    </a:lnTo>
                    <a:lnTo>
                      <a:pt x="9519" y="1633"/>
                    </a:lnTo>
                    <a:lnTo>
                      <a:pt x="9519" y="1633"/>
                    </a:lnTo>
                    <a:lnTo>
                      <a:pt x="9519" y="1642"/>
                    </a:lnTo>
                    <a:lnTo>
                      <a:pt x="9519" y="1651"/>
                    </a:lnTo>
                    <a:lnTo>
                      <a:pt x="9519" y="1651"/>
                    </a:lnTo>
                    <a:lnTo>
                      <a:pt x="9519" y="1660"/>
                    </a:lnTo>
                    <a:lnTo>
                      <a:pt x="9536" y="1669"/>
                    </a:lnTo>
                    <a:lnTo>
                      <a:pt x="9545" y="1669"/>
                    </a:lnTo>
                    <a:lnTo>
                      <a:pt x="9545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63" y="1686"/>
                    </a:lnTo>
                    <a:lnTo>
                      <a:pt x="9563" y="1686"/>
                    </a:lnTo>
                    <a:lnTo>
                      <a:pt x="9581" y="1686"/>
                    </a:lnTo>
                    <a:lnTo>
                      <a:pt x="9581" y="1686"/>
                    </a:lnTo>
                    <a:lnTo>
                      <a:pt x="9598" y="1677"/>
                    </a:lnTo>
                    <a:lnTo>
                      <a:pt x="9616" y="1660"/>
                    </a:lnTo>
                    <a:lnTo>
                      <a:pt x="9616" y="1660"/>
                    </a:lnTo>
                    <a:lnTo>
                      <a:pt x="9642" y="1642"/>
                    </a:lnTo>
                    <a:lnTo>
                      <a:pt x="9669" y="1625"/>
                    </a:lnTo>
                    <a:lnTo>
                      <a:pt x="9704" y="1625"/>
                    </a:lnTo>
                    <a:lnTo>
                      <a:pt x="9713" y="1625"/>
                    </a:lnTo>
                    <a:lnTo>
                      <a:pt x="9713" y="1625"/>
                    </a:lnTo>
                    <a:lnTo>
                      <a:pt x="9722" y="1616"/>
                    </a:lnTo>
                    <a:lnTo>
                      <a:pt x="9731" y="1607"/>
                    </a:lnTo>
                    <a:lnTo>
                      <a:pt x="9731" y="1589"/>
                    </a:lnTo>
                    <a:lnTo>
                      <a:pt x="9731" y="1589"/>
                    </a:lnTo>
                    <a:lnTo>
                      <a:pt x="9722" y="1580"/>
                    </a:lnTo>
                    <a:lnTo>
                      <a:pt x="9722" y="1580"/>
                    </a:lnTo>
                    <a:lnTo>
                      <a:pt x="9722" y="1554"/>
                    </a:lnTo>
                    <a:lnTo>
                      <a:pt x="9722" y="1554"/>
                    </a:lnTo>
                    <a:lnTo>
                      <a:pt x="9731" y="1545"/>
                    </a:lnTo>
                    <a:lnTo>
                      <a:pt x="9748" y="1536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84" y="1536"/>
                    </a:lnTo>
                    <a:lnTo>
                      <a:pt x="9775" y="1545"/>
                    </a:lnTo>
                    <a:lnTo>
                      <a:pt x="9775" y="1545"/>
                    </a:lnTo>
                    <a:lnTo>
                      <a:pt x="9766" y="1563"/>
                    </a:lnTo>
                    <a:lnTo>
                      <a:pt x="9766" y="1580"/>
                    </a:lnTo>
                    <a:lnTo>
                      <a:pt x="9766" y="1580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48" y="1625"/>
                    </a:lnTo>
                    <a:lnTo>
                      <a:pt x="9748" y="1625"/>
                    </a:lnTo>
                    <a:lnTo>
                      <a:pt x="9757" y="1633"/>
                    </a:lnTo>
                    <a:lnTo>
                      <a:pt x="9739" y="1642"/>
                    </a:lnTo>
                    <a:lnTo>
                      <a:pt x="9739" y="1642"/>
                    </a:lnTo>
                    <a:lnTo>
                      <a:pt x="9739" y="1651"/>
                    </a:lnTo>
                    <a:lnTo>
                      <a:pt x="9739" y="1651"/>
                    </a:lnTo>
                    <a:lnTo>
                      <a:pt x="9739" y="1660"/>
                    </a:lnTo>
                    <a:lnTo>
                      <a:pt x="9722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695" y="1669"/>
                    </a:lnTo>
                    <a:lnTo>
                      <a:pt x="9695" y="1669"/>
                    </a:lnTo>
                    <a:lnTo>
                      <a:pt x="9660" y="1686"/>
                    </a:lnTo>
                    <a:lnTo>
                      <a:pt x="9651" y="1686"/>
                    </a:lnTo>
                    <a:lnTo>
                      <a:pt x="9651" y="1704"/>
                    </a:lnTo>
                    <a:lnTo>
                      <a:pt x="9651" y="1704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16" y="1730"/>
                    </a:lnTo>
                    <a:lnTo>
                      <a:pt x="9598" y="1757"/>
                    </a:lnTo>
                    <a:lnTo>
                      <a:pt x="9598" y="1757"/>
                    </a:lnTo>
                    <a:lnTo>
                      <a:pt x="9589" y="1766"/>
                    </a:lnTo>
                    <a:lnTo>
                      <a:pt x="9572" y="1783"/>
                    </a:lnTo>
                    <a:lnTo>
                      <a:pt x="9554" y="1792"/>
                    </a:lnTo>
                    <a:lnTo>
                      <a:pt x="9554" y="1792"/>
                    </a:lnTo>
                    <a:lnTo>
                      <a:pt x="9528" y="1810"/>
                    </a:lnTo>
                    <a:lnTo>
                      <a:pt x="9492" y="1845"/>
                    </a:lnTo>
                    <a:lnTo>
                      <a:pt x="9492" y="1845"/>
                    </a:lnTo>
                    <a:lnTo>
                      <a:pt x="9475" y="1863"/>
                    </a:lnTo>
                    <a:lnTo>
                      <a:pt x="9457" y="1881"/>
                    </a:lnTo>
                    <a:lnTo>
                      <a:pt x="9422" y="1889"/>
                    </a:lnTo>
                    <a:lnTo>
                      <a:pt x="9422" y="1889"/>
                    </a:lnTo>
                    <a:lnTo>
                      <a:pt x="9422" y="1898"/>
                    </a:lnTo>
                    <a:lnTo>
                      <a:pt x="9422" y="1898"/>
                    </a:lnTo>
                    <a:lnTo>
                      <a:pt x="9413" y="1898"/>
                    </a:lnTo>
                    <a:lnTo>
                      <a:pt x="9404" y="1907"/>
                    </a:lnTo>
                    <a:lnTo>
                      <a:pt x="9404" y="1907"/>
                    </a:lnTo>
                    <a:lnTo>
                      <a:pt x="9369" y="1907"/>
                    </a:lnTo>
                    <a:lnTo>
                      <a:pt x="9360" y="1907"/>
                    </a:lnTo>
                    <a:lnTo>
                      <a:pt x="9360" y="1907"/>
                    </a:lnTo>
                    <a:lnTo>
                      <a:pt x="9351" y="1916"/>
                    </a:lnTo>
                    <a:lnTo>
                      <a:pt x="9342" y="1925"/>
                    </a:lnTo>
                    <a:lnTo>
                      <a:pt x="9351" y="1942"/>
                    </a:lnTo>
                    <a:lnTo>
                      <a:pt x="9351" y="1942"/>
                    </a:lnTo>
                    <a:lnTo>
                      <a:pt x="9342" y="1960"/>
                    </a:lnTo>
                    <a:lnTo>
                      <a:pt x="9334" y="1978"/>
                    </a:lnTo>
                    <a:lnTo>
                      <a:pt x="9334" y="1978"/>
                    </a:lnTo>
                    <a:lnTo>
                      <a:pt x="9307" y="2013"/>
                    </a:lnTo>
                    <a:lnTo>
                      <a:pt x="9289" y="2048"/>
                    </a:lnTo>
                    <a:lnTo>
                      <a:pt x="9281" y="2075"/>
                    </a:lnTo>
                    <a:lnTo>
                      <a:pt x="9281" y="2110"/>
                    </a:lnTo>
                    <a:lnTo>
                      <a:pt x="9281" y="2110"/>
                    </a:lnTo>
                    <a:lnTo>
                      <a:pt x="9289" y="2207"/>
                    </a:lnTo>
                    <a:lnTo>
                      <a:pt x="9298" y="2269"/>
                    </a:lnTo>
                    <a:lnTo>
                      <a:pt x="9307" y="2322"/>
                    </a:lnTo>
                    <a:lnTo>
                      <a:pt x="9307" y="2322"/>
                    </a:lnTo>
                    <a:lnTo>
                      <a:pt x="9316" y="2322"/>
                    </a:lnTo>
                    <a:lnTo>
                      <a:pt x="9316" y="2322"/>
                    </a:lnTo>
                    <a:lnTo>
                      <a:pt x="9316" y="2348"/>
                    </a:lnTo>
                    <a:lnTo>
                      <a:pt x="9316" y="2348"/>
                    </a:lnTo>
                    <a:lnTo>
                      <a:pt x="9325" y="2366"/>
                    </a:lnTo>
                    <a:lnTo>
                      <a:pt x="9325" y="2366"/>
                    </a:lnTo>
                    <a:lnTo>
                      <a:pt x="9325" y="2393"/>
                    </a:lnTo>
                    <a:lnTo>
                      <a:pt x="9334" y="2410"/>
                    </a:lnTo>
                    <a:lnTo>
                      <a:pt x="9334" y="2410"/>
                    </a:lnTo>
                    <a:lnTo>
                      <a:pt x="9334" y="2428"/>
                    </a:lnTo>
                    <a:lnTo>
                      <a:pt x="9334" y="2437"/>
                    </a:lnTo>
                    <a:lnTo>
                      <a:pt x="9334" y="2437"/>
                    </a:lnTo>
                    <a:lnTo>
                      <a:pt x="9342" y="2445"/>
                    </a:lnTo>
                    <a:lnTo>
                      <a:pt x="9351" y="2454"/>
                    </a:lnTo>
                    <a:lnTo>
                      <a:pt x="9351" y="2454"/>
                    </a:lnTo>
                    <a:lnTo>
                      <a:pt x="9360" y="2454"/>
                    </a:lnTo>
                    <a:lnTo>
                      <a:pt x="9369" y="2454"/>
                    </a:lnTo>
                    <a:lnTo>
                      <a:pt x="9395" y="2428"/>
                    </a:lnTo>
                    <a:lnTo>
                      <a:pt x="9395" y="2428"/>
                    </a:lnTo>
                    <a:lnTo>
                      <a:pt x="9395" y="2419"/>
                    </a:lnTo>
                    <a:lnTo>
                      <a:pt x="9395" y="2419"/>
                    </a:lnTo>
                    <a:lnTo>
                      <a:pt x="9404" y="2410"/>
                    </a:lnTo>
                    <a:lnTo>
                      <a:pt x="9404" y="2410"/>
                    </a:lnTo>
                    <a:lnTo>
                      <a:pt x="9413" y="2401"/>
                    </a:lnTo>
                    <a:lnTo>
                      <a:pt x="9413" y="2401"/>
                    </a:lnTo>
                    <a:lnTo>
                      <a:pt x="9431" y="2384"/>
                    </a:lnTo>
                    <a:lnTo>
                      <a:pt x="9431" y="2384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57" y="2348"/>
                    </a:lnTo>
                    <a:lnTo>
                      <a:pt x="9457" y="2322"/>
                    </a:lnTo>
                    <a:lnTo>
                      <a:pt x="9457" y="2313"/>
                    </a:lnTo>
                    <a:lnTo>
                      <a:pt x="9457" y="2313"/>
                    </a:lnTo>
                    <a:lnTo>
                      <a:pt x="9466" y="2304"/>
                    </a:lnTo>
                    <a:lnTo>
                      <a:pt x="9466" y="2304"/>
                    </a:lnTo>
                    <a:lnTo>
                      <a:pt x="9484" y="2295"/>
                    </a:lnTo>
                    <a:lnTo>
                      <a:pt x="9492" y="2287"/>
                    </a:lnTo>
                    <a:lnTo>
                      <a:pt x="9492" y="2287"/>
                    </a:lnTo>
                    <a:lnTo>
                      <a:pt x="9519" y="2287"/>
                    </a:lnTo>
                    <a:lnTo>
                      <a:pt x="9528" y="2287"/>
                    </a:lnTo>
                    <a:lnTo>
                      <a:pt x="9528" y="2287"/>
                    </a:lnTo>
                    <a:lnTo>
                      <a:pt x="9536" y="2278"/>
                    </a:lnTo>
                    <a:lnTo>
                      <a:pt x="9545" y="2269"/>
                    </a:lnTo>
                    <a:lnTo>
                      <a:pt x="9545" y="2269"/>
                    </a:lnTo>
                    <a:lnTo>
                      <a:pt x="9536" y="2251"/>
                    </a:lnTo>
                    <a:lnTo>
                      <a:pt x="9536" y="2251"/>
                    </a:lnTo>
                    <a:lnTo>
                      <a:pt x="9536" y="2242"/>
                    </a:lnTo>
                    <a:lnTo>
                      <a:pt x="9536" y="2242"/>
                    </a:lnTo>
                    <a:lnTo>
                      <a:pt x="9528" y="2225"/>
                    </a:lnTo>
                    <a:lnTo>
                      <a:pt x="9528" y="2225"/>
                    </a:lnTo>
                    <a:lnTo>
                      <a:pt x="9536" y="2216"/>
                    </a:lnTo>
                    <a:lnTo>
                      <a:pt x="9572" y="2198"/>
                    </a:lnTo>
                    <a:lnTo>
                      <a:pt x="9572" y="2198"/>
                    </a:lnTo>
                    <a:lnTo>
                      <a:pt x="9572" y="2189"/>
                    </a:lnTo>
                    <a:lnTo>
                      <a:pt x="9572" y="2189"/>
                    </a:lnTo>
                    <a:lnTo>
                      <a:pt x="9581" y="2189"/>
                    </a:lnTo>
                    <a:lnTo>
                      <a:pt x="9581" y="2189"/>
                    </a:lnTo>
                    <a:lnTo>
                      <a:pt x="9607" y="2181"/>
                    </a:lnTo>
                    <a:lnTo>
                      <a:pt x="9607" y="2181"/>
                    </a:lnTo>
                    <a:lnTo>
                      <a:pt x="9625" y="2189"/>
                    </a:lnTo>
                    <a:lnTo>
                      <a:pt x="9625" y="2189"/>
                    </a:lnTo>
                    <a:lnTo>
                      <a:pt x="9642" y="2181"/>
                    </a:lnTo>
                    <a:lnTo>
                      <a:pt x="9651" y="2172"/>
                    </a:lnTo>
                    <a:lnTo>
                      <a:pt x="9651" y="2172"/>
                    </a:lnTo>
                    <a:lnTo>
                      <a:pt x="9660" y="2163"/>
                    </a:lnTo>
                    <a:lnTo>
                      <a:pt x="9660" y="2154"/>
                    </a:lnTo>
                    <a:lnTo>
                      <a:pt x="9660" y="2154"/>
                    </a:lnTo>
                    <a:lnTo>
                      <a:pt x="9660" y="2137"/>
                    </a:lnTo>
                    <a:lnTo>
                      <a:pt x="9651" y="2119"/>
                    </a:lnTo>
                    <a:lnTo>
                      <a:pt x="9651" y="2119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51" y="2101"/>
                    </a:lnTo>
                    <a:lnTo>
                      <a:pt x="9651" y="2101"/>
                    </a:lnTo>
                    <a:lnTo>
                      <a:pt x="9660" y="2075"/>
                    </a:lnTo>
                    <a:lnTo>
                      <a:pt x="9678" y="2057"/>
                    </a:lnTo>
                    <a:lnTo>
                      <a:pt x="9678" y="2057"/>
                    </a:lnTo>
                    <a:lnTo>
                      <a:pt x="9686" y="2057"/>
                    </a:lnTo>
                    <a:lnTo>
                      <a:pt x="9686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704" y="2066"/>
                    </a:lnTo>
                    <a:lnTo>
                      <a:pt x="9704" y="2066"/>
                    </a:lnTo>
                    <a:lnTo>
                      <a:pt x="9713" y="2057"/>
                    </a:lnTo>
                    <a:lnTo>
                      <a:pt x="9731" y="2048"/>
                    </a:lnTo>
                    <a:lnTo>
                      <a:pt x="9731" y="2048"/>
                    </a:lnTo>
                    <a:lnTo>
                      <a:pt x="9731" y="2039"/>
                    </a:lnTo>
                    <a:lnTo>
                      <a:pt x="9731" y="2031"/>
                    </a:lnTo>
                    <a:lnTo>
                      <a:pt x="9731" y="2031"/>
                    </a:lnTo>
                    <a:lnTo>
                      <a:pt x="9731" y="2022"/>
                    </a:lnTo>
                    <a:lnTo>
                      <a:pt x="9731" y="2022"/>
                    </a:lnTo>
                    <a:lnTo>
                      <a:pt x="9713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1978"/>
                    </a:lnTo>
                    <a:lnTo>
                      <a:pt x="9695" y="1969"/>
                    </a:lnTo>
                    <a:lnTo>
                      <a:pt x="9713" y="1960"/>
                    </a:lnTo>
                    <a:lnTo>
                      <a:pt x="9713" y="1960"/>
                    </a:lnTo>
                    <a:lnTo>
                      <a:pt x="9713" y="1951"/>
                    </a:lnTo>
                    <a:lnTo>
                      <a:pt x="9722" y="1942"/>
                    </a:lnTo>
                    <a:lnTo>
                      <a:pt x="9722" y="1942"/>
                    </a:lnTo>
                    <a:lnTo>
                      <a:pt x="9731" y="1933"/>
                    </a:lnTo>
                    <a:lnTo>
                      <a:pt x="9731" y="1925"/>
                    </a:lnTo>
                    <a:lnTo>
                      <a:pt x="9731" y="1925"/>
                    </a:lnTo>
                    <a:lnTo>
                      <a:pt x="9713" y="1916"/>
                    </a:lnTo>
                    <a:lnTo>
                      <a:pt x="9713" y="1916"/>
                    </a:lnTo>
                    <a:lnTo>
                      <a:pt x="9704" y="1907"/>
                    </a:lnTo>
                    <a:lnTo>
                      <a:pt x="9686" y="1907"/>
                    </a:lnTo>
                    <a:lnTo>
                      <a:pt x="9686" y="1907"/>
                    </a:lnTo>
                    <a:lnTo>
                      <a:pt x="9669" y="1916"/>
                    </a:lnTo>
                    <a:lnTo>
                      <a:pt x="9669" y="1916"/>
                    </a:lnTo>
                    <a:lnTo>
                      <a:pt x="9660" y="1916"/>
                    </a:lnTo>
                    <a:lnTo>
                      <a:pt x="9660" y="1916"/>
                    </a:lnTo>
                    <a:lnTo>
                      <a:pt x="9660" y="1889"/>
                    </a:lnTo>
                    <a:lnTo>
                      <a:pt x="9669" y="1872"/>
                    </a:lnTo>
                    <a:lnTo>
                      <a:pt x="9669" y="1872"/>
                    </a:lnTo>
                    <a:lnTo>
                      <a:pt x="9686" y="1854"/>
                    </a:lnTo>
                    <a:lnTo>
                      <a:pt x="9686" y="1854"/>
                    </a:lnTo>
                    <a:lnTo>
                      <a:pt x="9695" y="1845"/>
                    </a:lnTo>
                    <a:lnTo>
                      <a:pt x="9695" y="1845"/>
                    </a:lnTo>
                    <a:lnTo>
                      <a:pt x="9713" y="1828"/>
                    </a:lnTo>
                    <a:lnTo>
                      <a:pt x="9713" y="1828"/>
                    </a:lnTo>
                    <a:lnTo>
                      <a:pt x="9713" y="1819"/>
                    </a:lnTo>
                    <a:lnTo>
                      <a:pt x="9713" y="1819"/>
                    </a:lnTo>
                    <a:lnTo>
                      <a:pt x="9731" y="1792"/>
                    </a:lnTo>
                    <a:lnTo>
                      <a:pt x="9748" y="1775"/>
                    </a:lnTo>
                    <a:lnTo>
                      <a:pt x="9748" y="1775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48"/>
                    </a:lnTo>
                    <a:lnTo>
                      <a:pt x="9757" y="1748"/>
                    </a:lnTo>
                    <a:lnTo>
                      <a:pt x="9766" y="1748"/>
                    </a:lnTo>
                    <a:lnTo>
                      <a:pt x="9801" y="1748"/>
                    </a:lnTo>
                    <a:lnTo>
                      <a:pt x="9801" y="1748"/>
                    </a:lnTo>
                    <a:lnTo>
                      <a:pt x="9810" y="1766"/>
                    </a:lnTo>
                    <a:lnTo>
                      <a:pt x="9810" y="1766"/>
                    </a:lnTo>
                    <a:lnTo>
                      <a:pt x="9819" y="1766"/>
                    </a:lnTo>
                    <a:lnTo>
                      <a:pt x="9828" y="1766"/>
                    </a:lnTo>
                    <a:lnTo>
                      <a:pt x="9828" y="1766"/>
                    </a:lnTo>
                    <a:lnTo>
                      <a:pt x="9845" y="1739"/>
                    </a:lnTo>
                    <a:lnTo>
                      <a:pt x="9854" y="1730"/>
                    </a:lnTo>
                    <a:lnTo>
                      <a:pt x="9854" y="1730"/>
                    </a:lnTo>
                    <a:lnTo>
                      <a:pt x="9863" y="1722"/>
                    </a:lnTo>
                    <a:lnTo>
                      <a:pt x="9881" y="1713"/>
                    </a:lnTo>
                    <a:lnTo>
                      <a:pt x="9881" y="1713"/>
                    </a:lnTo>
                    <a:lnTo>
                      <a:pt x="9881" y="1730"/>
                    </a:lnTo>
                    <a:lnTo>
                      <a:pt x="9881" y="1748"/>
                    </a:lnTo>
                    <a:lnTo>
                      <a:pt x="9881" y="1748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907" y="1766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42" y="1730"/>
                    </a:lnTo>
                    <a:lnTo>
                      <a:pt x="9942" y="1730"/>
                    </a:lnTo>
                    <a:lnTo>
                      <a:pt x="9969" y="1722"/>
                    </a:lnTo>
                    <a:lnTo>
                      <a:pt x="9995" y="1713"/>
                    </a:lnTo>
                    <a:lnTo>
                      <a:pt x="10031" y="1713"/>
                    </a:lnTo>
                    <a:lnTo>
                      <a:pt x="10031" y="1713"/>
                    </a:lnTo>
                    <a:lnTo>
                      <a:pt x="10084" y="1713"/>
                    </a:lnTo>
                    <a:lnTo>
                      <a:pt x="10084" y="1713"/>
                    </a:lnTo>
                    <a:lnTo>
                      <a:pt x="10101" y="1739"/>
                    </a:lnTo>
                    <a:lnTo>
                      <a:pt x="10101" y="1739"/>
                    </a:lnTo>
                    <a:lnTo>
                      <a:pt x="10110" y="1748"/>
                    </a:lnTo>
                    <a:lnTo>
                      <a:pt x="10110" y="1748"/>
                    </a:lnTo>
                    <a:lnTo>
                      <a:pt x="10128" y="1748"/>
                    </a:lnTo>
                    <a:lnTo>
                      <a:pt x="10128" y="1748"/>
                    </a:lnTo>
                    <a:lnTo>
                      <a:pt x="10136" y="1748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54" y="1722"/>
                    </a:lnTo>
                    <a:lnTo>
                      <a:pt x="10154" y="1722"/>
                    </a:lnTo>
                    <a:lnTo>
                      <a:pt x="10189" y="1704"/>
                    </a:lnTo>
                    <a:lnTo>
                      <a:pt x="10234" y="1677"/>
                    </a:lnTo>
                    <a:lnTo>
                      <a:pt x="10234" y="1677"/>
                    </a:lnTo>
                    <a:lnTo>
                      <a:pt x="10242" y="1677"/>
                    </a:lnTo>
                    <a:lnTo>
                      <a:pt x="10242" y="1677"/>
                    </a:lnTo>
                    <a:lnTo>
                      <a:pt x="10251" y="1669"/>
                    </a:lnTo>
                    <a:lnTo>
                      <a:pt x="10251" y="1669"/>
                    </a:lnTo>
                    <a:lnTo>
                      <a:pt x="10260" y="1660"/>
                    </a:lnTo>
                    <a:lnTo>
                      <a:pt x="10269" y="1651"/>
                    </a:lnTo>
                    <a:lnTo>
                      <a:pt x="10269" y="1651"/>
                    </a:lnTo>
                    <a:lnTo>
                      <a:pt x="10278" y="1642"/>
                    </a:lnTo>
                    <a:lnTo>
                      <a:pt x="10278" y="1642"/>
                    </a:lnTo>
                    <a:lnTo>
                      <a:pt x="10295" y="1642"/>
                    </a:lnTo>
                    <a:lnTo>
                      <a:pt x="10295" y="1633"/>
                    </a:lnTo>
                    <a:lnTo>
                      <a:pt x="10295" y="1633"/>
                    </a:lnTo>
                    <a:lnTo>
                      <a:pt x="10304" y="1633"/>
                    </a:lnTo>
                    <a:lnTo>
                      <a:pt x="10304" y="1633"/>
                    </a:lnTo>
                    <a:lnTo>
                      <a:pt x="10331" y="1616"/>
                    </a:lnTo>
                    <a:lnTo>
                      <a:pt x="10392" y="1589"/>
                    </a:lnTo>
                    <a:lnTo>
                      <a:pt x="10392" y="1589"/>
                    </a:lnTo>
                    <a:lnTo>
                      <a:pt x="10463" y="1572"/>
                    </a:lnTo>
                    <a:lnTo>
                      <a:pt x="10516" y="1545"/>
                    </a:lnTo>
                    <a:lnTo>
                      <a:pt x="10516" y="1545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25" y="1527"/>
                    </a:lnTo>
                    <a:lnTo>
                      <a:pt x="10525" y="1527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60" y="1545"/>
                    </a:lnTo>
                    <a:lnTo>
                      <a:pt x="10578" y="1545"/>
                    </a:lnTo>
                    <a:lnTo>
                      <a:pt x="10578" y="1545"/>
                    </a:lnTo>
                    <a:lnTo>
                      <a:pt x="10595" y="1545"/>
                    </a:lnTo>
                    <a:lnTo>
                      <a:pt x="10595" y="1545"/>
                    </a:lnTo>
                    <a:lnTo>
                      <a:pt x="10613" y="1554"/>
                    </a:lnTo>
                    <a:lnTo>
                      <a:pt x="10613" y="1554"/>
                    </a:lnTo>
                    <a:lnTo>
                      <a:pt x="10631" y="1554"/>
                    </a:lnTo>
                    <a:lnTo>
                      <a:pt x="10648" y="1536"/>
                    </a:lnTo>
                    <a:lnTo>
                      <a:pt x="10648" y="1536"/>
                    </a:lnTo>
                    <a:lnTo>
                      <a:pt x="10666" y="1519"/>
                    </a:lnTo>
                    <a:lnTo>
                      <a:pt x="10657" y="1501"/>
                    </a:lnTo>
                    <a:lnTo>
                      <a:pt x="10657" y="1501"/>
                    </a:lnTo>
                    <a:lnTo>
                      <a:pt x="10657" y="1492"/>
                    </a:lnTo>
                    <a:lnTo>
                      <a:pt x="10657" y="1492"/>
                    </a:lnTo>
                    <a:lnTo>
                      <a:pt x="10648" y="1483"/>
                    </a:lnTo>
                    <a:lnTo>
                      <a:pt x="10648" y="1483"/>
                    </a:lnTo>
                    <a:lnTo>
                      <a:pt x="10648" y="1474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22" y="1448"/>
                    </a:lnTo>
                    <a:lnTo>
                      <a:pt x="10622" y="1439"/>
                    </a:lnTo>
                    <a:lnTo>
                      <a:pt x="10622" y="1439"/>
                    </a:lnTo>
                    <a:lnTo>
                      <a:pt x="10622" y="1430"/>
                    </a:lnTo>
                    <a:lnTo>
                      <a:pt x="10622" y="1430"/>
                    </a:lnTo>
                    <a:lnTo>
                      <a:pt x="10604" y="1404"/>
                    </a:lnTo>
                    <a:lnTo>
                      <a:pt x="10586" y="1377"/>
                    </a:lnTo>
                    <a:lnTo>
                      <a:pt x="10586" y="1377"/>
                    </a:lnTo>
                    <a:lnTo>
                      <a:pt x="10569" y="1377"/>
                    </a:lnTo>
                    <a:lnTo>
                      <a:pt x="10569" y="1377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42" y="1369"/>
                    </a:lnTo>
                    <a:lnTo>
                      <a:pt x="10542" y="1351"/>
                    </a:lnTo>
                    <a:lnTo>
                      <a:pt x="10542" y="1351"/>
                    </a:lnTo>
                    <a:lnTo>
                      <a:pt x="10542" y="1342"/>
                    </a:lnTo>
                    <a:lnTo>
                      <a:pt x="10534" y="1333"/>
                    </a:lnTo>
                    <a:lnTo>
                      <a:pt x="10534" y="1333"/>
                    </a:lnTo>
                    <a:lnTo>
                      <a:pt x="10525" y="1333"/>
                    </a:lnTo>
                    <a:lnTo>
                      <a:pt x="10516" y="1342"/>
                    </a:lnTo>
                    <a:lnTo>
                      <a:pt x="10516" y="1342"/>
                    </a:lnTo>
                    <a:lnTo>
                      <a:pt x="10498" y="1342"/>
                    </a:lnTo>
                    <a:lnTo>
                      <a:pt x="10498" y="1342"/>
                    </a:lnTo>
                    <a:lnTo>
                      <a:pt x="10489" y="1342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507" y="1324"/>
                    </a:lnTo>
                    <a:lnTo>
                      <a:pt x="10507" y="1324"/>
                    </a:lnTo>
                    <a:lnTo>
                      <a:pt x="10516" y="1324"/>
                    </a:lnTo>
                    <a:lnTo>
                      <a:pt x="10516" y="1324"/>
                    </a:lnTo>
                    <a:lnTo>
                      <a:pt x="10525" y="1333"/>
                    </a:lnTo>
                    <a:lnTo>
                      <a:pt x="10525" y="1333"/>
                    </a:lnTo>
                    <a:lnTo>
                      <a:pt x="10542" y="1342"/>
                    </a:lnTo>
                    <a:lnTo>
                      <a:pt x="10542" y="1342"/>
                    </a:lnTo>
                    <a:lnTo>
                      <a:pt x="10560" y="1351"/>
                    </a:lnTo>
                    <a:lnTo>
                      <a:pt x="10560" y="1351"/>
                    </a:lnTo>
                    <a:lnTo>
                      <a:pt x="10569" y="1360"/>
                    </a:lnTo>
                    <a:lnTo>
                      <a:pt x="10586" y="1360"/>
                    </a:lnTo>
                    <a:lnTo>
                      <a:pt x="10586" y="1360"/>
                    </a:lnTo>
                    <a:lnTo>
                      <a:pt x="10613" y="1351"/>
                    </a:lnTo>
                    <a:lnTo>
                      <a:pt x="10631" y="1351"/>
                    </a:lnTo>
                    <a:lnTo>
                      <a:pt x="10631" y="1351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75" y="1333"/>
                    </a:lnTo>
                    <a:lnTo>
                      <a:pt x="10701" y="1316"/>
                    </a:lnTo>
                    <a:lnTo>
                      <a:pt x="10701" y="1316"/>
                    </a:lnTo>
                    <a:lnTo>
                      <a:pt x="10710" y="1307"/>
                    </a:lnTo>
                    <a:lnTo>
                      <a:pt x="10710" y="1298"/>
                    </a:lnTo>
                    <a:lnTo>
                      <a:pt x="10710" y="1298"/>
                    </a:lnTo>
                    <a:lnTo>
                      <a:pt x="10710" y="1289"/>
                    </a:lnTo>
                    <a:lnTo>
                      <a:pt x="10710" y="1289"/>
                    </a:lnTo>
                    <a:lnTo>
                      <a:pt x="10719" y="1289"/>
                    </a:lnTo>
                    <a:lnTo>
                      <a:pt x="10719" y="1289"/>
                    </a:lnTo>
                    <a:lnTo>
                      <a:pt x="10728" y="1280"/>
                    </a:lnTo>
                    <a:lnTo>
                      <a:pt x="10728" y="1271"/>
                    </a:lnTo>
                    <a:lnTo>
                      <a:pt x="10728" y="1271"/>
                    </a:lnTo>
                    <a:lnTo>
                      <a:pt x="10728" y="1254"/>
                    </a:lnTo>
                    <a:lnTo>
                      <a:pt x="10719" y="1245"/>
                    </a:lnTo>
                    <a:lnTo>
                      <a:pt x="10719" y="1245"/>
                    </a:lnTo>
                    <a:lnTo>
                      <a:pt x="10710" y="1236"/>
                    </a:lnTo>
                    <a:lnTo>
                      <a:pt x="10710" y="1236"/>
                    </a:lnTo>
                    <a:lnTo>
                      <a:pt x="10701" y="1236"/>
                    </a:lnTo>
                    <a:lnTo>
                      <a:pt x="10701" y="1236"/>
                    </a:lnTo>
                    <a:lnTo>
                      <a:pt x="10701" y="1227"/>
                    </a:lnTo>
                    <a:lnTo>
                      <a:pt x="10701" y="1227"/>
                    </a:lnTo>
                    <a:lnTo>
                      <a:pt x="10710" y="1227"/>
                    </a:lnTo>
                    <a:lnTo>
                      <a:pt x="10710" y="1227"/>
                    </a:lnTo>
                    <a:lnTo>
                      <a:pt x="10728" y="1227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54" y="1210"/>
                    </a:lnTo>
                    <a:lnTo>
                      <a:pt x="10754" y="1210"/>
                    </a:lnTo>
                    <a:lnTo>
                      <a:pt x="10745" y="1218"/>
                    </a:lnTo>
                    <a:lnTo>
                      <a:pt x="10745" y="1218"/>
                    </a:lnTo>
                    <a:lnTo>
                      <a:pt x="10745" y="1236"/>
                    </a:lnTo>
                    <a:lnTo>
                      <a:pt x="10745" y="1236"/>
                    </a:lnTo>
                    <a:lnTo>
                      <a:pt x="10745" y="1245"/>
                    </a:lnTo>
                    <a:lnTo>
                      <a:pt x="10763" y="1263"/>
                    </a:lnTo>
                    <a:lnTo>
                      <a:pt x="10763" y="1271"/>
                    </a:lnTo>
                    <a:lnTo>
                      <a:pt x="10763" y="1271"/>
                    </a:lnTo>
                    <a:lnTo>
                      <a:pt x="10781" y="1280"/>
                    </a:lnTo>
                    <a:lnTo>
                      <a:pt x="10798" y="1280"/>
                    </a:lnTo>
                    <a:lnTo>
                      <a:pt x="10798" y="1280"/>
                    </a:lnTo>
                    <a:lnTo>
                      <a:pt x="10816" y="1280"/>
                    </a:lnTo>
                    <a:lnTo>
                      <a:pt x="10833" y="1271"/>
                    </a:lnTo>
                    <a:lnTo>
                      <a:pt x="10833" y="1271"/>
                    </a:lnTo>
                    <a:lnTo>
                      <a:pt x="10842" y="1271"/>
                    </a:lnTo>
                    <a:lnTo>
                      <a:pt x="10842" y="1271"/>
                    </a:lnTo>
                    <a:lnTo>
                      <a:pt x="10851" y="1271"/>
                    </a:lnTo>
                    <a:lnTo>
                      <a:pt x="10851" y="1271"/>
                    </a:lnTo>
                    <a:lnTo>
                      <a:pt x="10886" y="1280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307"/>
                    </a:lnTo>
                    <a:lnTo>
                      <a:pt x="10913" y="1307"/>
                    </a:lnTo>
                    <a:lnTo>
                      <a:pt x="10931" y="1324"/>
                    </a:lnTo>
                    <a:lnTo>
                      <a:pt x="10939" y="1342"/>
                    </a:lnTo>
                    <a:lnTo>
                      <a:pt x="10957" y="1351"/>
                    </a:lnTo>
                    <a:lnTo>
                      <a:pt x="10966" y="1351"/>
                    </a:lnTo>
                    <a:lnTo>
                      <a:pt x="10966" y="1351"/>
                    </a:lnTo>
                    <a:lnTo>
                      <a:pt x="10992" y="1360"/>
                    </a:lnTo>
                    <a:lnTo>
                      <a:pt x="10992" y="1360"/>
                    </a:lnTo>
                    <a:lnTo>
                      <a:pt x="11001" y="1360"/>
                    </a:lnTo>
                    <a:lnTo>
                      <a:pt x="11001" y="1360"/>
                    </a:lnTo>
                    <a:lnTo>
                      <a:pt x="11010" y="1369"/>
                    </a:lnTo>
                    <a:lnTo>
                      <a:pt x="11010" y="1369"/>
                    </a:lnTo>
                    <a:lnTo>
                      <a:pt x="11028" y="1377"/>
                    </a:lnTo>
                    <a:lnTo>
                      <a:pt x="11036" y="1386"/>
                    </a:lnTo>
                    <a:lnTo>
                      <a:pt x="11045" y="1386"/>
                    </a:lnTo>
                    <a:lnTo>
                      <a:pt x="11045" y="1386"/>
                    </a:lnTo>
                    <a:lnTo>
                      <a:pt x="11054" y="1386"/>
                    </a:lnTo>
                    <a:lnTo>
                      <a:pt x="11054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72" y="1395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98" y="1386"/>
                    </a:lnTo>
                    <a:lnTo>
                      <a:pt x="11107" y="1386"/>
                    </a:lnTo>
                    <a:lnTo>
                      <a:pt x="11107" y="1386"/>
                    </a:lnTo>
                    <a:lnTo>
                      <a:pt x="11116" y="1386"/>
                    </a:lnTo>
                    <a:lnTo>
                      <a:pt x="11116" y="1377"/>
                    </a:lnTo>
                    <a:lnTo>
                      <a:pt x="11116" y="1377"/>
                    </a:lnTo>
                    <a:lnTo>
                      <a:pt x="11125" y="1369"/>
                    </a:lnTo>
                    <a:lnTo>
                      <a:pt x="11116" y="1360"/>
                    </a:lnTo>
                    <a:lnTo>
                      <a:pt x="11116" y="1360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25" y="1351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33" y="1316"/>
                    </a:lnTo>
                    <a:lnTo>
                      <a:pt x="11133" y="1316"/>
                    </a:lnTo>
                    <a:lnTo>
                      <a:pt x="11133" y="1289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42" y="1280"/>
                    </a:lnTo>
                    <a:lnTo>
                      <a:pt x="11169" y="1280"/>
                    </a:lnTo>
                    <a:lnTo>
                      <a:pt x="11169" y="1280"/>
                    </a:lnTo>
                    <a:lnTo>
                      <a:pt x="11178" y="1280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204" y="1271"/>
                    </a:lnTo>
                    <a:lnTo>
                      <a:pt x="11213" y="1271"/>
                    </a:lnTo>
                    <a:lnTo>
                      <a:pt x="11213" y="1271"/>
                    </a:lnTo>
                    <a:lnTo>
                      <a:pt x="11222" y="1271"/>
                    </a:lnTo>
                    <a:lnTo>
                      <a:pt x="11231" y="1254"/>
                    </a:lnTo>
                    <a:lnTo>
                      <a:pt x="11231" y="1254"/>
                    </a:lnTo>
                    <a:lnTo>
                      <a:pt x="11239" y="1236"/>
                    </a:lnTo>
                    <a:lnTo>
                      <a:pt x="11239" y="1236"/>
                    </a:lnTo>
                    <a:lnTo>
                      <a:pt x="11257" y="1236"/>
                    </a:lnTo>
                    <a:lnTo>
                      <a:pt x="11257" y="1227"/>
                    </a:lnTo>
                    <a:lnTo>
                      <a:pt x="11257" y="1227"/>
                    </a:lnTo>
                    <a:lnTo>
                      <a:pt x="11257" y="1218"/>
                    </a:lnTo>
                    <a:lnTo>
                      <a:pt x="11257" y="1210"/>
                    </a:lnTo>
                    <a:close/>
                    <a:moveTo>
                      <a:pt x="1472" y="971"/>
                    </a:moveTo>
                    <a:lnTo>
                      <a:pt x="1472" y="971"/>
                    </a:lnTo>
                    <a:lnTo>
                      <a:pt x="1463" y="980"/>
                    </a:lnTo>
                    <a:lnTo>
                      <a:pt x="1463" y="980"/>
                    </a:lnTo>
                    <a:lnTo>
                      <a:pt x="1463" y="989"/>
                    </a:lnTo>
                    <a:lnTo>
                      <a:pt x="1463" y="998"/>
                    </a:lnTo>
                    <a:lnTo>
                      <a:pt x="1463" y="998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55" y="989"/>
                    </a:lnTo>
                    <a:lnTo>
                      <a:pt x="1455" y="989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37" y="980"/>
                    </a:lnTo>
                    <a:lnTo>
                      <a:pt x="1437" y="980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55" y="971"/>
                    </a:lnTo>
                    <a:lnTo>
                      <a:pt x="1455" y="971"/>
                    </a:lnTo>
                    <a:lnTo>
                      <a:pt x="1463" y="971"/>
                    </a:lnTo>
                    <a:lnTo>
                      <a:pt x="1463" y="971"/>
                    </a:lnTo>
                    <a:lnTo>
                      <a:pt x="1472" y="971"/>
                    </a:lnTo>
                    <a:close/>
                    <a:moveTo>
                      <a:pt x="1772" y="3283"/>
                    </a:moveTo>
                    <a:lnTo>
                      <a:pt x="1772" y="3283"/>
                    </a:lnTo>
                    <a:lnTo>
                      <a:pt x="1763" y="3283"/>
                    </a:lnTo>
                    <a:lnTo>
                      <a:pt x="1763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55" y="3274"/>
                    </a:lnTo>
                    <a:lnTo>
                      <a:pt x="1755" y="3274"/>
                    </a:lnTo>
                    <a:lnTo>
                      <a:pt x="1772" y="3283"/>
                    </a:lnTo>
                    <a:close/>
                    <a:moveTo>
                      <a:pt x="4472" y="1165"/>
                    </a:moveTo>
                    <a:lnTo>
                      <a:pt x="4472" y="1165"/>
                    </a:lnTo>
                    <a:lnTo>
                      <a:pt x="4463" y="1165"/>
                    </a:lnTo>
                    <a:lnTo>
                      <a:pt x="4463" y="1165"/>
                    </a:lnTo>
                    <a:lnTo>
                      <a:pt x="4454" y="1157"/>
                    </a:lnTo>
                    <a:lnTo>
                      <a:pt x="4454" y="1157"/>
                    </a:lnTo>
                    <a:lnTo>
                      <a:pt x="4454" y="1148"/>
                    </a:lnTo>
                    <a:lnTo>
                      <a:pt x="4454" y="1148"/>
                    </a:lnTo>
                    <a:lnTo>
                      <a:pt x="4472" y="1157"/>
                    </a:lnTo>
                    <a:lnTo>
                      <a:pt x="4472" y="1157"/>
                    </a:lnTo>
                    <a:lnTo>
                      <a:pt x="4472" y="1165"/>
                    </a:lnTo>
                    <a:close/>
                    <a:moveTo>
                      <a:pt x="4534" y="1174"/>
                    </a:moveTo>
                    <a:lnTo>
                      <a:pt x="4534" y="1174"/>
                    </a:lnTo>
                    <a:lnTo>
                      <a:pt x="4525" y="1174"/>
                    </a:lnTo>
                    <a:lnTo>
                      <a:pt x="4516" y="1174"/>
                    </a:lnTo>
                    <a:lnTo>
                      <a:pt x="4516" y="1174"/>
                    </a:lnTo>
                    <a:lnTo>
                      <a:pt x="4507" y="1174"/>
                    </a:lnTo>
                    <a:lnTo>
                      <a:pt x="4507" y="1174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507" y="1157"/>
                    </a:lnTo>
                    <a:lnTo>
                      <a:pt x="4507" y="1157"/>
                    </a:lnTo>
                    <a:lnTo>
                      <a:pt x="4516" y="1157"/>
                    </a:lnTo>
                    <a:lnTo>
                      <a:pt x="4516" y="1157"/>
                    </a:lnTo>
                    <a:lnTo>
                      <a:pt x="4534" y="1174"/>
                    </a:lnTo>
                    <a:lnTo>
                      <a:pt x="4534" y="1174"/>
                    </a:lnTo>
                    <a:lnTo>
                      <a:pt x="4543" y="1174"/>
                    </a:lnTo>
                    <a:lnTo>
                      <a:pt x="4543" y="1174"/>
                    </a:lnTo>
                    <a:lnTo>
                      <a:pt x="4534" y="1174"/>
                    </a:lnTo>
                    <a:close/>
                    <a:moveTo>
                      <a:pt x="4931" y="1060"/>
                    </a:moveTo>
                    <a:lnTo>
                      <a:pt x="4931" y="1060"/>
                    </a:lnTo>
                    <a:lnTo>
                      <a:pt x="4922" y="1042"/>
                    </a:lnTo>
                    <a:lnTo>
                      <a:pt x="4913" y="1042"/>
                    </a:lnTo>
                    <a:lnTo>
                      <a:pt x="4913" y="1042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24"/>
                    </a:lnTo>
                    <a:lnTo>
                      <a:pt x="4913" y="1024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31" y="989"/>
                    </a:lnTo>
                    <a:lnTo>
                      <a:pt x="4931" y="989"/>
                    </a:lnTo>
                    <a:lnTo>
                      <a:pt x="4922" y="980"/>
                    </a:lnTo>
                    <a:lnTo>
                      <a:pt x="4913" y="971"/>
                    </a:lnTo>
                    <a:lnTo>
                      <a:pt x="4913" y="971"/>
                    </a:lnTo>
                    <a:lnTo>
                      <a:pt x="4904" y="962"/>
                    </a:lnTo>
                    <a:lnTo>
                      <a:pt x="4896" y="954"/>
                    </a:lnTo>
                    <a:lnTo>
                      <a:pt x="4896" y="954"/>
                    </a:lnTo>
                    <a:lnTo>
                      <a:pt x="4869" y="927"/>
                    </a:lnTo>
                    <a:lnTo>
                      <a:pt x="4869" y="927"/>
                    </a:lnTo>
                    <a:lnTo>
                      <a:pt x="4913" y="945"/>
                    </a:lnTo>
                    <a:lnTo>
                      <a:pt x="4913" y="945"/>
                    </a:lnTo>
                    <a:lnTo>
                      <a:pt x="4931" y="954"/>
                    </a:lnTo>
                    <a:lnTo>
                      <a:pt x="4931" y="954"/>
                    </a:lnTo>
                    <a:lnTo>
                      <a:pt x="4940" y="971"/>
                    </a:lnTo>
                    <a:lnTo>
                      <a:pt x="4940" y="971"/>
                    </a:lnTo>
                    <a:lnTo>
                      <a:pt x="4940" y="980"/>
                    </a:lnTo>
                    <a:lnTo>
                      <a:pt x="4940" y="989"/>
                    </a:lnTo>
                    <a:lnTo>
                      <a:pt x="4940" y="989"/>
                    </a:lnTo>
                    <a:lnTo>
                      <a:pt x="4948" y="998"/>
                    </a:lnTo>
                    <a:lnTo>
                      <a:pt x="4948" y="998"/>
                    </a:lnTo>
                    <a:lnTo>
                      <a:pt x="4940" y="998"/>
                    </a:lnTo>
                    <a:lnTo>
                      <a:pt x="4940" y="998"/>
                    </a:lnTo>
                    <a:lnTo>
                      <a:pt x="4940" y="1007"/>
                    </a:lnTo>
                    <a:lnTo>
                      <a:pt x="4940" y="1007"/>
                    </a:lnTo>
                    <a:lnTo>
                      <a:pt x="4931" y="1015"/>
                    </a:lnTo>
                    <a:lnTo>
                      <a:pt x="4922" y="1033"/>
                    </a:lnTo>
                    <a:lnTo>
                      <a:pt x="4922" y="1033"/>
                    </a:lnTo>
                    <a:lnTo>
                      <a:pt x="4931" y="1051"/>
                    </a:lnTo>
                    <a:lnTo>
                      <a:pt x="4957" y="1068"/>
                    </a:lnTo>
                    <a:lnTo>
                      <a:pt x="4957" y="1068"/>
                    </a:lnTo>
                    <a:lnTo>
                      <a:pt x="4931" y="1060"/>
                    </a:lnTo>
                    <a:close/>
                    <a:moveTo>
                      <a:pt x="4975" y="742"/>
                    </a:moveTo>
                    <a:lnTo>
                      <a:pt x="4975" y="742"/>
                    </a:lnTo>
                    <a:lnTo>
                      <a:pt x="4940" y="724"/>
                    </a:lnTo>
                    <a:lnTo>
                      <a:pt x="4940" y="724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13" y="715"/>
                    </a:lnTo>
                    <a:lnTo>
                      <a:pt x="4913" y="715"/>
                    </a:lnTo>
                    <a:lnTo>
                      <a:pt x="4913" y="706"/>
                    </a:lnTo>
                    <a:lnTo>
                      <a:pt x="4913" y="706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66" y="724"/>
                    </a:lnTo>
                    <a:lnTo>
                      <a:pt x="4966" y="724"/>
                    </a:lnTo>
                    <a:lnTo>
                      <a:pt x="4966" y="733"/>
                    </a:lnTo>
                    <a:lnTo>
                      <a:pt x="4975" y="742"/>
                    </a:lnTo>
                    <a:lnTo>
                      <a:pt x="4975" y="742"/>
                    </a:lnTo>
                    <a:lnTo>
                      <a:pt x="4984" y="742"/>
                    </a:lnTo>
                    <a:lnTo>
                      <a:pt x="4984" y="742"/>
                    </a:lnTo>
                    <a:lnTo>
                      <a:pt x="4975" y="742"/>
                    </a:lnTo>
                    <a:close/>
                    <a:moveTo>
                      <a:pt x="6598" y="2269"/>
                    </a:moveTo>
                    <a:lnTo>
                      <a:pt x="6598" y="2269"/>
                    </a:lnTo>
                    <a:lnTo>
                      <a:pt x="6563" y="2295"/>
                    </a:lnTo>
                    <a:lnTo>
                      <a:pt x="6519" y="2313"/>
                    </a:lnTo>
                    <a:lnTo>
                      <a:pt x="6510" y="2313"/>
                    </a:lnTo>
                    <a:lnTo>
                      <a:pt x="6510" y="2313"/>
                    </a:lnTo>
                    <a:lnTo>
                      <a:pt x="6466" y="2331"/>
                    </a:lnTo>
                    <a:lnTo>
                      <a:pt x="6457" y="2340"/>
                    </a:lnTo>
                    <a:lnTo>
                      <a:pt x="6448" y="2357"/>
                    </a:lnTo>
                    <a:lnTo>
                      <a:pt x="6448" y="2357"/>
                    </a:lnTo>
                    <a:lnTo>
                      <a:pt x="6440" y="2366"/>
                    </a:lnTo>
                    <a:lnTo>
                      <a:pt x="6422" y="2375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413" y="2366"/>
                    </a:lnTo>
                    <a:lnTo>
                      <a:pt x="6431" y="2357"/>
                    </a:lnTo>
                    <a:lnTo>
                      <a:pt x="6448" y="2331"/>
                    </a:lnTo>
                    <a:lnTo>
                      <a:pt x="6448" y="2331"/>
                    </a:lnTo>
                    <a:lnTo>
                      <a:pt x="6466" y="2313"/>
                    </a:lnTo>
                    <a:lnTo>
                      <a:pt x="6493" y="2287"/>
                    </a:lnTo>
                    <a:lnTo>
                      <a:pt x="6510" y="2278"/>
                    </a:lnTo>
                    <a:lnTo>
                      <a:pt x="6510" y="2278"/>
                    </a:lnTo>
                    <a:lnTo>
                      <a:pt x="6528" y="2260"/>
                    </a:lnTo>
                    <a:lnTo>
                      <a:pt x="6528" y="2260"/>
                    </a:lnTo>
                    <a:lnTo>
                      <a:pt x="6572" y="2234"/>
                    </a:lnTo>
                    <a:lnTo>
                      <a:pt x="6598" y="2198"/>
                    </a:lnTo>
                    <a:lnTo>
                      <a:pt x="6598" y="2198"/>
                    </a:lnTo>
                    <a:lnTo>
                      <a:pt x="6625" y="2137"/>
                    </a:lnTo>
                    <a:lnTo>
                      <a:pt x="6634" y="2128"/>
                    </a:lnTo>
                    <a:lnTo>
                      <a:pt x="6634" y="2128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128"/>
                    </a:lnTo>
                    <a:lnTo>
                      <a:pt x="6643" y="2181"/>
                    </a:lnTo>
                    <a:lnTo>
                      <a:pt x="6625" y="2234"/>
                    </a:lnTo>
                    <a:lnTo>
                      <a:pt x="6598" y="226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Freeform 75">
                <a:extLst>
                  <a:ext uri="{FF2B5EF4-FFF2-40B4-BE49-F238E27FC236}">
                    <a16:creationId xmlns:a16="http://schemas.microsoft.com/office/drawing/2014/main" id="{19D5587E-E54B-7F4E-BE03-F28AAFDBFF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3821113"/>
                <a:ext cx="63500" cy="76200"/>
              </a:xfrm>
              <a:custGeom>
                <a:avLst/>
                <a:gdLst>
                  <a:gd name="T0" fmla="*/ 35 w 177"/>
                  <a:gd name="T1" fmla="*/ 211 h 212"/>
                  <a:gd name="T2" fmla="*/ 17 w 177"/>
                  <a:gd name="T3" fmla="*/ 203 h 212"/>
                  <a:gd name="T4" fmla="*/ 17 w 177"/>
                  <a:gd name="T5" fmla="*/ 203 h 212"/>
                  <a:gd name="T6" fmla="*/ 0 w 177"/>
                  <a:gd name="T7" fmla="*/ 194 h 212"/>
                  <a:gd name="T8" fmla="*/ 9 w 177"/>
                  <a:gd name="T9" fmla="*/ 176 h 212"/>
                  <a:gd name="T10" fmla="*/ 9 w 177"/>
                  <a:gd name="T11" fmla="*/ 176 h 212"/>
                  <a:gd name="T12" fmla="*/ 9 w 177"/>
                  <a:gd name="T13" fmla="*/ 176 h 212"/>
                  <a:gd name="T14" fmla="*/ 17 w 177"/>
                  <a:gd name="T15" fmla="*/ 167 h 212"/>
                  <a:gd name="T16" fmla="*/ 9 w 177"/>
                  <a:gd name="T17" fmla="*/ 97 h 212"/>
                  <a:gd name="T18" fmla="*/ 9 w 177"/>
                  <a:gd name="T19" fmla="*/ 79 h 212"/>
                  <a:gd name="T20" fmla="*/ 17 w 177"/>
                  <a:gd name="T21" fmla="*/ 26 h 212"/>
                  <a:gd name="T22" fmla="*/ 26 w 177"/>
                  <a:gd name="T23" fmla="*/ 26 h 212"/>
                  <a:gd name="T24" fmla="*/ 26 w 177"/>
                  <a:gd name="T25" fmla="*/ 17 h 212"/>
                  <a:gd name="T26" fmla="*/ 26 w 177"/>
                  <a:gd name="T27" fmla="*/ 17 h 212"/>
                  <a:gd name="T28" fmla="*/ 35 w 177"/>
                  <a:gd name="T29" fmla="*/ 0 h 212"/>
                  <a:gd name="T30" fmla="*/ 44 w 177"/>
                  <a:gd name="T31" fmla="*/ 0 h 212"/>
                  <a:gd name="T32" fmla="*/ 88 w 177"/>
                  <a:gd name="T33" fmla="*/ 17 h 212"/>
                  <a:gd name="T34" fmla="*/ 132 w 177"/>
                  <a:gd name="T35" fmla="*/ 44 h 212"/>
                  <a:gd name="T36" fmla="*/ 150 w 177"/>
                  <a:gd name="T37" fmla="*/ 53 h 212"/>
                  <a:gd name="T38" fmla="*/ 150 w 177"/>
                  <a:gd name="T39" fmla="*/ 61 h 212"/>
                  <a:gd name="T40" fmla="*/ 167 w 177"/>
                  <a:gd name="T41" fmla="*/ 79 h 212"/>
                  <a:gd name="T42" fmla="*/ 176 w 177"/>
                  <a:gd name="T43" fmla="*/ 88 h 212"/>
                  <a:gd name="T44" fmla="*/ 176 w 177"/>
                  <a:gd name="T45" fmla="*/ 105 h 212"/>
                  <a:gd name="T46" fmla="*/ 167 w 177"/>
                  <a:gd name="T47" fmla="*/ 114 h 212"/>
                  <a:gd name="T48" fmla="*/ 150 w 177"/>
                  <a:gd name="T49" fmla="*/ 123 h 212"/>
                  <a:gd name="T50" fmla="*/ 150 w 177"/>
                  <a:gd name="T51" fmla="*/ 132 h 212"/>
                  <a:gd name="T52" fmla="*/ 141 w 177"/>
                  <a:gd name="T53" fmla="*/ 132 h 212"/>
                  <a:gd name="T54" fmla="*/ 132 w 177"/>
                  <a:gd name="T55" fmla="*/ 150 h 212"/>
                  <a:gd name="T56" fmla="*/ 132 w 177"/>
                  <a:gd name="T57" fmla="*/ 150 h 212"/>
                  <a:gd name="T58" fmla="*/ 123 w 177"/>
                  <a:gd name="T59" fmla="*/ 158 h 212"/>
                  <a:gd name="T60" fmla="*/ 123 w 177"/>
                  <a:gd name="T61" fmla="*/ 158 h 212"/>
                  <a:gd name="T62" fmla="*/ 123 w 177"/>
                  <a:gd name="T63" fmla="*/ 167 h 212"/>
                  <a:gd name="T64" fmla="*/ 114 w 177"/>
                  <a:gd name="T65" fmla="*/ 176 h 212"/>
                  <a:gd name="T66" fmla="*/ 106 w 177"/>
                  <a:gd name="T67" fmla="*/ 194 h 212"/>
                  <a:gd name="T68" fmla="*/ 79 w 177"/>
                  <a:gd name="T69" fmla="*/ 203 h 212"/>
                  <a:gd name="T70" fmla="*/ 53 w 177"/>
                  <a:gd name="T71" fmla="*/ 203 h 212"/>
                  <a:gd name="T72" fmla="*/ 44 w 177"/>
                  <a:gd name="T73" fmla="*/ 211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7" h="212">
                    <a:moveTo>
                      <a:pt x="44" y="211"/>
                    </a:moveTo>
                    <a:lnTo>
                      <a:pt x="35" y="211"/>
                    </a:lnTo>
                    <a:lnTo>
                      <a:pt x="35" y="211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17" y="132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9" y="79"/>
                    </a:lnTo>
                    <a:lnTo>
                      <a:pt x="9" y="53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88" y="17"/>
                    </a:lnTo>
                    <a:lnTo>
                      <a:pt x="88" y="17"/>
                    </a:lnTo>
                    <a:lnTo>
                      <a:pt x="106" y="26"/>
                    </a:lnTo>
                    <a:lnTo>
                      <a:pt x="132" y="44"/>
                    </a:lnTo>
                    <a:lnTo>
                      <a:pt x="132" y="44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50" y="61"/>
                    </a:lnTo>
                    <a:lnTo>
                      <a:pt x="150" y="61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76" y="88"/>
                    </a:lnTo>
                    <a:lnTo>
                      <a:pt x="176" y="88"/>
                    </a:lnTo>
                    <a:lnTo>
                      <a:pt x="176" y="105"/>
                    </a:lnTo>
                    <a:lnTo>
                      <a:pt x="176" y="105"/>
                    </a:lnTo>
                    <a:lnTo>
                      <a:pt x="167" y="114"/>
                    </a:lnTo>
                    <a:lnTo>
                      <a:pt x="167" y="114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0" y="132"/>
                    </a:lnTo>
                    <a:lnTo>
                      <a:pt x="141" y="132"/>
                    </a:lnTo>
                    <a:lnTo>
                      <a:pt x="141" y="132"/>
                    </a:lnTo>
                    <a:lnTo>
                      <a:pt x="141" y="141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67"/>
                    </a:lnTo>
                    <a:lnTo>
                      <a:pt x="123" y="167"/>
                    </a:lnTo>
                    <a:lnTo>
                      <a:pt x="114" y="176"/>
                    </a:lnTo>
                    <a:lnTo>
                      <a:pt x="114" y="176"/>
                    </a:lnTo>
                    <a:lnTo>
                      <a:pt x="106" y="194"/>
                    </a:lnTo>
                    <a:lnTo>
                      <a:pt x="88" y="203"/>
                    </a:lnTo>
                    <a:lnTo>
                      <a:pt x="79" y="203"/>
                    </a:lnTo>
                    <a:lnTo>
                      <a:pt x="79" y="203"/>
                    </a:lnTo>
                    <a:lnTo>
                      <a:pt x="53" y="203"/>
                    </a:lnTo>
                    <a:lnTo>
                      <a:pt x="53" y="203"/>
                    </a:lnTo>
                    <a:lnTo>
                      <a:pt x="44" y="21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D1076E0-CCBF-684D-A234-2549AFFB4FA4}"/>
              </a:ext>
            </a:extLst>
          </p:cNvPr>
          <p:cNvSpPr/>
          <p:nvPr/>
        </p:nvSpPr>
        <p:spPr>
          <a:xfrm>
            <a:off x="1413" y="116363"/>
            <a:ext cx="12192000" cy="6224155"/>
          </a:xfrm>
          <a:prstGeom prst="rect">
            <a:avLst/>
          </a:prstGeom>
          <a:solidFill>
            <a:schemeClr val="bg1">
              <a:alpha val="5972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4A210E13-0888-0F43-B92F-D4A0E92E9BD9}"/>
              </a:ext>
            </a:extLst>
          </p:cNvPr>
          <p:cNvSpPr/>
          <p:nvPr/>
        </p:nvSpPr>
        <p:spPr>
          <a:xfrm>
            <a:off x="8228823" y="3414760"/>
            <a:ext cx="2408009" cy="286933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lv-LV" sz="1600" b="1" dirty="0"/>
          </a:p>
          <a:p>
            <a:pPr algn="ctr"/>
            <a:r>
              <a:rPr lang="lv-LV" b="1" dirty="0" err="1"/>
              <a:t>Legal</a:t>
            </a:r>
            <a:r>
              <a:rPr lang="lv-LV" b="1" dirty="0"/>
              <a:t> </a:t>
            </a:r>
            <a:r>
              <a:rPr lang="lv-LV" b="1" dirty="0" err="1"/>
              <a:t>structure</a:t>
            </a:r>
            <a:endParaRPr lang="lv-LV" dirty="0"/>
          </a:p>
          <a:p>
            <a:pPr algn="ctr"/>
            <a:endParaRPr lang="lv-LV" dirty="0"/>
          </a:p>
          <a:p>
            <a:pPr algn="ctr"/>
            <a:r>
              <a:rPr lang="lv-LV" dirty="0" err="1"/>
              <a:t>Not-for-profit</a:t>
            </a:r>
            <a:r>
              <a:rPr lang="lv-LV" dirty="0"/>
              <a:t>, </a:t>
            </a:r>
          </a:p>
          <a:p>
            <a:pPr algn="ctr"/>
            <a:r>
              <a:rPr lang="lv-LV" dirty="0" err="1"/>
              <a:t>for-profit</a:t>
            </a:r>
            <a:r>
              <a:rPr lang="lv-LV" dirty="0"/>
              <a:t>,</a:t>
            </a:r>
          </a:p>
          <a:p>
            <a:pPr algn="ctr"/>
            <a:r>
              <a:rPr lang="lv-LV" dirty="0" err="1"/>
              <a:t>governmental</a:t>
            </a:r>
            <a:r>
              <a:rPr lang="lv-LV" dirty="0"/>
              <a:t>,</a:t>
            </a:r>
          </a:p>
          <a:p>
            <a:pPr algn="ctr"/>
            <a:r>
              <a:rPr lang="lv-LV" dirty="0" err="1"/>
              <a:t>academic</a:t>
            </a:r>
            <a:endParaRPr lang="lv-LV" dirty="0"/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15564C00-DF29-364C-A6B9-DE605490E807}"/>
              </a:ext>
            </a:extLst>
          </p:cNvPr>
          <p:cNvSpPr/>
          <p:nvPr/>
        </p:nvSpPr>
        <p:spPr>
          <a:xfrm>
            <a:off x="1622520" y="3416212"/>
            <a:ext cx="2317826" cy="286788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lv-LV" sz="1600" b="1" dirty="0"/>
          </a:p>
          <a:p>
            <a:pPr algn="ctr"/>
            <a:r>
              <a:rPr lang="lv-LV" b="1" dirty="0" err="1"/>
              <a:t>Registration</a:t>
            </a:r>
            <a:r>
              <a:rPr lang="lv-LV" b="1" dirty="0"/>
              <a:t> </a:t>
            </a:r>
            <a:r>
              <a:rPr lang="lv-LV" b="1" dirty="0" err="1"/>
              <a:t>model</a:t>
            </a:r>
            <a:endParaRPr lang="lv-LV" b="1" dirty="0"/>
          </a:p>
          <a:p>
            <a:pPr algn="ctr"/>
            <a:endParaRPr lang="lv-LV" sz="1000" dirty="0"/>
          </a:p>
          <a:p>
            <a:pPr algn="ctr"/>
            <a:r>
              <a:rPr lang="lv-LV" dirty="0" err="1"/>
              <a:t>Registrars</a:t>
            </a:r>
            <a:r>
              <a:rPr lang="lv-LV" dirty="0"/>
              <a:t>, </a:t>
            </a:r>
            <a:r>
              <a:rPr lang="lv-LV" dirty="0" err="1"/>
              <a:t>Direct</a:t>
            </a:r>
            <a:r>
              <a:rPr lang="lv-LV" dirty="0"/>
              <a:t> </a:t>
            </a:r>
            <a:r>
              <a:rPr lang="lv-LV" dirty="0" err="1"/>
              <a:t>registrations</a:t>
            </a:r>
            <a:r>
              <a:rPr lang="lv-LV" dirty="0"/>
              <a:t>, </a:t>
            </a:r>
            <a:r>
              <a:rPr lang="lv-LV" dirty="0" err="1"/>
              <a:t>Mixed</a:t>
            </a:r>
            <a:endParaRPr lang="lv-LV" dirty="0"/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C182B779-969E-EC4B-BB18-AAF8CC560E81}"/>
              </a:ext>
            </a:extLst>
          </p:cNvPr>
          <p:cNvSpPr/>
          <p:nvPr/>
        </p:nvSpPr>
        <p:spPr>
          <a:xfrm>
            <a:off x="4888832" y="3422058"/>
            <a:ext cx="2400266" cy="286203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lv-LV" sz="1600" b="1" dirty="0"/>
          </a:p>
          <a:p>
            <a:pPr algn="ctr"/>
            <a:r>
              <a:rPr lang="lv-LV" b="1" dirty="0" err="1"/>
              <a:t>Management</a:t>
            </a:r>
            <a:r>
              <a:rPr lang="lv-LV" b="1" dirty="0"/>
              <a:t> </a:t>
            </a:r>
            <a:r>
              <a:rPr lang="lv-LV" b="1" dirty="0" err="1"/>
              <a:t>model</a:t>
            </a:r>
            <a:endParaRPr lang="lv-LV" b="1" dirty="0"/>
          </a:p>
          <a:p>
            <a:pPr algn="ctr"/>
            <a:endParaRPr lang="lv-LV" dirty="0"/>
          </a:p>
          <a:p>
            <a:pPr algn="ctr"/>
            <a:r>
              <a:rPr lang="lv-LV" dirty="0" err="1"/>
              <a:t>Combined</a:t>
            </a:r>
            <a:r>
              <a:rPr lang="lv-LV" dirty="0"/>
              <a:t> </a:t>
            </a:r>
            <a:r>
              <a:rPr lang="lv-LV" dirty="0" err="1"/>
              <a:t>policy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registration</a:t>
            </a:r>
            <a:r>
              <a:rPr lang="lv-LV" dirty="0"/>
              <a:t>, </a:t>
            </a:r>
            <a:r>
              <a:rPr lang="lv-LV" dirty="0" err="1"/>
              <a:t>separated</a:t>
            </a:r>
            <a:r>
              <a:rPr lang="lv-LV" dirty="0"/>
              <a:t> </a:t>
            </a:r>
            <a:r>
              <a:rPr lang="lv-LV" dirty="0" err="1"/>
              <a:t>policy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registration</a:t>
            </a:r>
            <a:r>
              <a:rPr lang="lv-LV" dirty="0"/>
              <a:t>, </a:t>
            </a:r>
            <a:r>
              <a:rPr lang="lv-LV" dirty="0" err="1"/>
              <a:t>outsources</a:t>
            </a:r>
            <a:r>
              <a:rPr lang="lv-LV" dirty="0"/>
              <a:t> </a:t>
            </a:r>
            <a:r>
              <a:rPr lang="lv-LV" dirty="0" err="1"/>
              <a:t>registration</a:t>
            </a:r>
            <a:r>
              <a:rPr lang="lv-LV" dirty="0"/>
              <a:t> </a:t>
            </a:r>
            <a:r>
              <a:rPr lang="lv-LV" dirty="0" err="1"/>
              <a:t>function</a:t>
            </a:r>
            <a:endParaRPr lang="lv-LV" dirty="0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A7FAEE80-683E-C242-BDC9-FD0F7E6D3A1C}"/>
              </a:ext>
            </a:extLst>
          </p:cNvPr>
          <p:cNvSpPr/>
          <p:nvPr/>
        </p:nvSpPr>
        <p:spPr>
          <a:xfrm>
            <a:off x="1267486" y="48751"/>
            <a:ext cx="1870818" cy="1537924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/>
              <a:t>Local</a:t>
            </a:r>
            <a:r>
              <a:rPr lang="lv-LV" dirty="0"/>
              <a:t> </a:t>
            </a:r>
            <a:r>
              <a:rPr lang="lv-LV" dirty="0" err="1"/>
              <a:t>legal</a:t>
            </a:r>
            <a:r>
              <a:rPr lang="lv-LV" dirty="0"/>
              <a:t> </a:t>
            </a:r>
            <a:r>
              <a:rPr lang="lv-LV" dirty="0" err="1"/>
              <a:t>structure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laws</a:t>
            </a:r>
            <a:endParaRPr lang="lv-LV" dirty="0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B4196B04-BFA5-8B4D-92C4-4D37F6D7574C}"/>
              </a:ext>
            </a:extLst>
          </p:cNvPr>
          <p:cNvSpPr/>
          <p:nvPr/>
        </p:nvSpPr>
        <p:spPr>
          <a:xfrm>
            <a:off x="9238910" y="57126"/>
            <a:ext cx="1868101" cy="1579764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/>
              <a:t>Local</a:t>
            </a:r>
            <a:r>
              <a:rPr lang="lv-LV" dirty="0"/>
              <a:t> </a:t>
            </a:r>
            <a:r>
              <a:rPr lang="lv-LV" dirty="0" err="1"/>
              <a:t>public</a:t>
            </a:r>
            <a:r>
              <a:rPr lang="lv-LV" dirty="0"/>
              <a:t> </a:t>
            </a:r>
            <a:r>
              <a:rPr lang="lv-LV" dirty="0" err="1"/>
              <a:t>policy</a:t>
            </a:r>
            <a:endParaRPr lang="lv-LV" dirty="0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267F7F1C-3F87-A541-9275-509D9CBD9E98}"/>
              </a:ext>
            </a:extLst>
          </p:cNvPr>
          <p:cNvSpPr/>
          <p:nvPr/>
        </p:nvSpPr>
        <p:spPr>
          <a:xfrm>
            <a:off x="5077242" y="28256"/>
            <a:ext cx="1828198" cy="1568911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/>
              <a:t>Local</a:t>
            </a:r>
            <a:r>
              <a:rPr lang="lv-LV" dirty="0"/>
              <a:t> </a:t>
            </a:r>
            <a:r>
              <a:rPr lang="lv-LV" dirty="0" err="1"/>
              <a:t>customs</a:t>
            </a:r>
            <a:endParaRPr lang="lv-LV" dirty="0"/>
          </a:p>
        </p:txBody>
      </p:sp>
      <p:sp>
        <p:nvSpPr>
          <p:cNvPr id="178" name="Hexagon 177">
            <a:extLst>
              <a:ext uri="{FF2B5EF4-FFF2-40B4-BE49-F238E27FC236}">
                <a16:creationId xmlns:a16="http://schemas.microsoft.com/office/drawing/2014/main" id="{6984477B-AE61-D24C-9660-707856F6311F}"/>
              </a:ext>
            </a:extLst>
          </p:cNvPr>
          <p:cNvSpPr/>
          <p:nvPr/>
        </p:nvSpPr>
        <p:spPr>
          <a:xfrm>
            <a:off x="2396531" y="1600309"/>
            <a:ext cx="2059205" cy="1733509"/>
          </a:xfrm>
          <a:prstGeom prst="hex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/>
              <a:t>Local</a:t>
            </a:r>
            <a:r>
              <a:rPr lang="lv-LV" dirty="0"/>
              <a:t> </a:t>
            </a:r>
            <a:r>
              <a:rPr lang="lv-LV" dirty="0" err="1"/>
              <a:t>management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operation</a:t>
            </a:r>
            <a:endParaRPr lang="lv-LV" dirty="0"/>
          </a:p>
        </p:txBody>
      </p:sp>
      <p:sp>
        <p:nvSpPr>
          <p:cNvPr id="179" name="Hexagon 178">
            <a:extLst>
              <a:ext uri="{FF2B5EF4-FFF2-40B4-BE49-F238E27FC236}">
                <a16:creationId xmlns:a16="http://schemas.microsoft.com/office/drawing/2014/main" id="{243DBE00-E42C-FA40-B9DA-E92057CACE69}"/>
              </a:ext>
            </a:extLst>
          </p:cNvPr>
          <p:cNvSpPr/>
          <p:nvPr/>
        </p:nvSpPr>
        <p:spPr>
          <a:xfrm>
            <a:off x="7688613" y="1633413"/>
            <a:ext cx="2082568" cy="1704985"/>
          </a:xfrm>
          <a:prstGeom prst="hex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/>
              <a:t>Serve </a:t>
            </a:r>
            <a:r>
              <a:rPr lang="lv-LV" dirty="0" err="1"/>
              <a:t>local</a:t>
            </a:r>
            <a:r>
              <a:rPr lang="lv-LV" dirty="0"/>
              <a:t> </a:t>
            </a:r>
            <a:r>
              <a:rPr lang="lv-LV" dirty="0" err="1"/>
              <a:t>internet</a:t>
            </a:r>
            <a:r>
              <a:rPr lang="lv-LV" dirty="0"/>
              <a:t> </a:t>
            </a:r>
            <a:r>
              <a:rPr lang="lv-LV" dirty="0" err="1"/>
              <a:t>community</a:t>
            </a:r>
            <a:endParaRPr lang="lv-LV" dirty="0"/>
          </a:p>
        </p:txBody>
      </p:sp>
      <p:sp>
        <p:nvSpPr>
          <p:cNvPr id="180" name="Hexagon 179">
            <a:extLst>
              <a:ext uri="{FF2B5EF4-FFF2-40B4-BE49-F238E27FC236}">
                <a16:creationId xmlns:a16="http://schemas.microsoft.com/office/drawing/2014/main" id="{CD48D6DE-2F63-C944-8C6D-04EC4767C979}"/>
              </a:ext>
            </a:extLst>
          </p:cNvPr>
          <p:cNvSpPr/>
          <p:nvPr/>
        </p:nvSpPr>
        <p:spPr>
          <a:xfrm>
            <a:off x="4992639" y="1660439"/>
            <a:ext cx="2086459" cy="1709200"/>
          </a:xfrm>
          <a:prstGeom prst="hex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/>
              <a:t>Develop</a:t>
            </a:r>
            <a:r>
              <a:rPr lang="lv-LV" dirty="0"/>
              <a:t> </a:t>
            </a:r>
            <a:r>
              <a:rPr lang="lv-LV" dirty="0" err="1"/>
              <a:t>their</a:t>
            </a:r>
            <a:r>
              <a:rPr lang="lv-LV" dirty="0"/>
              <a:t> </a:t>
            </a:r>
            <a:r>
              <a:rPr lang="lv-LV" dirty="0" err="1"/>
              <a:t>own</a:t>
            </a:r>
            <a:r>
              <a:rPr lang="lv-LV" dirty="0"/>
              <a:t> </a:t>
            </a:r>
            <a:r>
              <a:rPr lang="lv-LV" dirty="0" err="1"/>
              <a:t>policy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2893420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6234BCC6-39B9-47D9-8BF8-C665401AE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039425E9-484A-C540-9A80-D74D6B649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661" r="-2" b="-2"/>
          <a:stretch/>
        </p:blipFill>
        <p:spPr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53A2E1C-23C5-7E40-BF44-4F0FC1466F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04" r="-2" b="30824"/>
          <a:stretch/>
        </p:blipFill>
        <p:spPr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38" name="Freeform: Shape 37">
            <a:extLst>
              <a:ext uri="{FF2B5EF4-FFF2-40B4-BE49-F238E27FC236}">
                <a16:creationId xmlns:a16="http://schemas.microsoft.com/office/drawing/2014/main" id="{72A9CE9D-DAC3-40AF-B504-78A64A909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0" name="Freeform: Shape 39">
            <a:extLst>
              <a:ext uri="{FF2B5EF4-FFF2-40B4-BE49-F238E27FC236}">
                <a16:creationId xmlns:a16="http://schemas.microsoft.com/office/drawing/2014/main" id="{506D7452-6CDE-4381-86CE-07B2459383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DCEE8A-2B14-D944-A3B2-39FE00A12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912" y="1524659"/>
            <a:ext cx="5019074" cy="277408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E9E7B-AF51-254F-8004-8A979B748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912" y="4687367"/>
            <a:ext cx="4917948" cy="133502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ccnsosecretariat@icann.org</a:t>
            </a: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62DA937-8B55-4317-BD32-98D7AF30E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venir Next LT Pro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52EE5A8-045B-4D39-8ED1-51333408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098" y="4461119"/>
            <a:ext cx="501907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4370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21A96E0-AD96-0C4E-86DF-F1AB1BA6CB63}"/>
              </a:ext>
            </a:extLst>
          </p:cNvPr>
          <p:cNvSpPr/>
          <p:nvPr/>
        </p:nvSpPr>
        <p:spPr>
          <a:xfrm>
            <a:off x="7371836" y="5951561"/>
            <a:ext cx="4572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Volume 18 – issue 2 | June 2021 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(source: Verisign DNIB)</a:t>
            </a:r>
            <a:endParaRPr lang="x-none" sz="1200" dirty="0"/>
          </a:p>
        </p:txBody>
      </p:sp>
      <p:graphicFrame>
        <p:nvGraphicFramePr>
          <p:cNvPr id="5" name="Content Placeholder 5">
            <a:extLst>
              <a:ext uri="{FF2B5EF4-FFF2-40B4-BE49-F238E27FC236}">
                <a16:creationId xmlns:a16="http://schemas.microsoft.com/office/drawing/2014/main" id="{7F4695D5-ABE5-7443-97A6-DBD38987B4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380072"/>
              </p:ext>
            </p:extLst>
          </p:nvPr>
        </p:nvGraphicFramePr>
        <p:xfrm>
          <a:off x="838200" y="1412992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943D496-4920-0A4D-AAAD-2DA01658A883}"/>
              </a:ext>
            </a:extLst>
          </p:cNvPr>
          <p:cNvSpPr txBox="1"/>
          <p:nvPr/>
        </p:nvSpPr>
        <p:spPr>
          <a:xfrm>
            <a:off x="1493134" y="3327051"/>
            <a:ext cx="3204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1</a:t>
            </a:r>
            <a:r>
              <a:rPr lang="lv-LV" sz="2800" b="1" dirty="0">
                <a:solidFill>
                  <a:schemeClr val="bg1"/>
                </a:solidFill>
              </a:rPr>
              <a:t>56.5</a:t>
            </a:r>
            <a:r>
              <a:rPr lang="en-US" sz="2800" b="1" dirty="0">
                <a:solidFill>
                  <a:schemeClr val="bg1"/>
                </a:solidFill>
              </a:rPr>
              <a:t> million ccTLDs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588285-0062-DB41-ABCE-C54D9F4685C9}"/>
              </a:ext>
            </a:extLst>
          </p:cNvPr>
          <p:cNvSpPr txBox="1"/>
          <p:nvPr/>
        </p:nvSpPr>
        <p:spPr>
          <a:xfrm>
            <a:off x="7504921" y="3327051"/>
            <a:ext cx="27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207 million gTLDs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DE7D6B-5C51-B649-8F34-065162E4C13F}"/>
              </a:ext>
            </a:extLst>
          </p:cNvPr>
          <p:cNvSpPr txBox="1"/>
          <p:nvPr/>
        </p:nvSpPr>
        <p:spPr>
          <a:xfrm>
            <a:off x="2598511" y="4778732"/>
            <a:ext cx="67222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Top 10 </a:t>
            </a:r>
            <a:r>
              <a:rPr lang="en-GB" dirty="0"/>
              <a:t>largest TLDs by number of reported domains contain </a:t>
            </a:r>
            <a:r>
              <a:rPr lang="en-GB" b="1" dirty="0">
                <a:solidFill>
                  <a:srgbClr val="0070C0"/>
                </a:solidFill>
              </a:rPr>
              <a:t>7 ccTLDs</a:t>
            </a:r>
            <a:r>
              <a:rPr lang="en-GB" dirty="0"/>
              <a:t>:</a:t>
            </a:r>
          </a:p>
          <a:p>
            <a:pPr algn="ctr"/>
            <a:r>
              <a:rPr lang="en-GB" dirty="0"/>
              <a:t>.com, </a:t>
            </a:r>
            <a:r>
              <a:rPr lang="en-GB" b="1" dirty="0">
                <a:solidFill>
                  <a:srgbClr val="0070C0"/>
                </a:solidFill>
              </a:rPr>
              <a:t>.</a:t>
            </a:r>
            <a:r>
              <a:rPr lang="en-GB" b="1" dirty="0" err="1">
                <a:solidFill>
                  <a:srgbClr val="0070C0"/>
                </a:solidFill>
              </a:rPr>
              <a:t>tk</a:t>
            </a:r>
            <a:r>
              <a:rPr lang="en-GB" b="1" dirty="0"/>
              <a:t>, </a:t>
            </a:r>
            <a:r>
              <a:rPr lang="en-GB" b="1" dirty="0">
                <a:solidFill>
                  <a:schemeClr val="accent1"/>
                </a:solidFill>
              </a:rPr>
              <a:t>.</a:t>
            </a:r>
            <a:r>
              <a:rPr lang="en-GB" b="1" dirty="0" err="1">
                <a:solidFill>
                  <a:schemeClr val="accent1"/>
                </a:solidFill>
              </a:rPr>
              <a:t>cn</a:t>
            </a:r>
            <a:r>
              <a:rPr lang="en-GB" b="1" dirty="0"/>
              <a:t>, </a:t>
            </a:r>
            <a:r>
              <a:rPr lang="en-GB" b="1" dirty="0">
                <a:solidFill>
                  <a:schemeClr val="accent1"/>
                </a:solidFill>
              </a:rPr>
              <a:t>.de</a:t>
            </a:r>
            <a:r>
              <a:rPr lang="en-GB" dirty="0"/>
              <a:t>, </a:t>
            </a:r>
            <a:r>
              <a:rPr lang="en-GB" dirty="0" err="1"/>
              <a:t>.net</a:t>
            </a:r>
            <a:r>
              <a:rPr lang="en-GB" dirty="0"/>
              <a:t>, </a:t>
            </a:r>
            <a:r>
              <a:rPr lang="en-GB" b="1" dirty="0">
                <a:solidFill>
                  <a:srgbClr val="0070C0"/>
                </a:solidFill>
              </a:rPr>
              <a:t>.</a:t>
            </a:r>
            <a:r>
              <a:rPr lang="en-GB" b="1" dirty="0" err="1">
                <a:solidFill>
                  <a:srgbClr val="0070C0"/>
                </a:solidFill>
              </a:rPr>
              <a:t>uk</a:t>
            </a:r>
            <a:r>
              <a:rPr lang="en-GB" dirty="0"/>
              <a:t>, .org, </a:t>
            </a:r>
            <a:r>
              <a:rPr lang="en-GB" b="1" dirty="0">
                <a:solidFill>
                  <a:srgbClr val="0070C0"/>
                </a:solidFill>
              </a:rPr>
              <a:t>.</a:t>
            </a:r>
            <a:r>
              <a:rPr lang="en-GB" b="1" dirty="0" err="1">
                <a:solidFill>
                  <a:srgbClr val="0070C0"/>
                </a:solidFill>
              </a:rPr>
              <a:t>nl</a:t>
            </a:r>
            <a:r>
              <a:rPr lang="en-GB" dirty="0"/>
              <a:t>, </a:t>
            </a:r>
            <a:r>
              <a:rPr lang="en-GB" b="1" dirty="0">
                <a:solidFill>
                  <a:schemeClr val="accent1"/>
                </a:solidFill>
              </a:rPr>
              <a:t>.</a:t>
            </a:r>
            <a:r>
              <a:rPr lang="en-GB" b="1" dirty="0" err="1">
                <a:solidFill>
                  <a:schemeClr val="accent1"/>
                </a:solidFill>
              </a:rPr>
              <a:t>ru</a:t>
            </a:r>
            <a:r>
              <a:rPr lang="en-GB" dirty="0"/>
              <a:t>, and </a:t>
            </a:r>
            <a:r>
              <a:rPr lang="en-GB" b="1" dirty="0">
                <a:solidFill>
                  <a:srgbClr val="0070C0"/>
                </a:solidFill>
              </a:rPr>
              <a:t>.</a:t>
            </a:r>
            <a:r>
              <a:rPr lang="en-GB" b="1" dirty="0" err="1">
                <a:solidFill>
                  <a:srgbClr val="0070C0"/>
                </a:solidFill>
              </a:rPr>
              <a:t>br</a:t>
            </a:r>
            <a:endParaRPr lang="en-US" b="1" dirty="0">
              <a:solidFill>
                <a:srgbClr val="0070C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20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37BDA34-572D-0E4E-808E-8FAF75FCD0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665" y="99392"/>
            <a:ext cx="6127407" cy="656996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568C6657-DE66-974D-9A2D-ACA6CFE6A1C6}"/>
              </a:ext>
            </a:extLst>
          </p:cNvPr>
          <p:cNvSpPr/>
          <p:nvPr/>
        </p:nvSpPr>
        <p:spPr>
          <a:xfrm>
            <a:off x="1702161" y="2029374"/>
            <a:ext cx="244827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000" b="1" dirty="0"/>
              <a:t>ISO 3166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A341156-5033-1340-B43E-4C7356982C9B}"/>
              </a:ext>
            </a:extLst>
          </p:cNvPr>
          <p:cNvSpPr/>
          <p:nvPr/>
        </p:nvSpPr>
        <p:spPr>
          <a:xfrm>
            <a:off x="6721976" y="2393998"/>
            <a:ext cx="864096" cy="42484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407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Box 90">
            <a:extLst>
              <a:ext uri="{FF2B5EF4-FFF2-40B4-BE49-F238E27FC236}">
                <a16:creationId xmlns:a16="http://schemas.microsoft.com/office/drawing/2014/main" id="{742D7FF9-4E75-864B-92B0-6640F7231977}"/>
              </a:ext>
            </a:extLst>
          </p:cNvPr>
          <p:cNvSpPr txBox="1"/>
          <p:nvPr/>
        </p:nvSpPr>
        <p:spPr>
          <a:xfrm>
            <a:off x="3564826" y="1511517"/>
            <a:ext cx="50623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lv-LV" sz="6000" b="1" dirty="0" err="1"/>
              <a:t>ccTLD</a:t>
            </a:r>
            <a:r>
              <a:rPr lang="lv-LV" sz="6000" b="1" dirty="0"/>
              <a:t> </a:t>
            </a:r>
            <a:r>
              <a:rPr lang="lv-LV" sz="6000" b="1" dirty="0" err="1"/>
              <a:t>Manager</a:t>
            </a:r>
            <a:endParaRPr lang="lv-LV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96516F-5373-DC47-8C29-58CD563C9ED8}"/>
              </a:ext>
            </a:extLst>
          </p:cNvPr>
          <p:cNvSpPr txBox="1"/>
          <p:nvPr/>
        </p:nvSpPr>
        <p:spPr>
          <a:xfrm>
            <a:off x="1533378" y="2880361"/>
            <a:ext cx="98740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BE"/>
          </a:p>
          <a:p>
            <a:r>
              <a:rPr lang="en-BE" sz="2400"/>
              <a:t>The organisation or entity listed in the IANA Rootzone Database under the heading </a:t>
            </a:r>
            <a:r>
              <a:rPr lang="en-BE" sz="2400" i="1"/>
              <a:t>ccTLD Manager</a:t>
            </a:r>
          </a:p>
          <a:p>
            <a:endParaRPr lang="en-LV" dirty="0"/>
          </a:p>
        </p:txBody>
      </p:sp>
    </p:spTree>
    <p:extLst>
      <p:ext uri="{BB962C8B-B14F-4D97-AF65-F5344CB8AC3E}">
        <p14:creationId xmlns:p14="http://schemas.microsoft.com/office/powerpoint/2010/main" val="3382373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23CDD8C-099B-2F41-8CA6-F3CD85A7866E}"/>
              </a:ext>
            </a:extLst>
          </p:cNvPr>
          <p:cNvSpPr/>
          <p:nvPr/>
        </p:nvSpPr>
        <p:spPr>
          <a:xfrm>
            <a:off x="1477108" y="2397948"/>
            <a:ext cx="92987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3200" b="1" dirty="0" err="1">
                <a:latin typeface="Arial" panose="020B0604020202020204" pitchFamily="34" charset="0"/>
              </a:rPr>
              <a:t>The</a:t>
            </a:r>
            <a:r>
              <a:rPr lang="lv-LV" sz="3200" b="1" dirty="0">
                <a:latin typeface="Arial" panose="020B0604020202020204" pitchFamily="34" charset="0"/>
              </a:rPr>
              <a:t> </a:t>
            </a:r>
            <a:r>
              <a:rPr lang="lv-LV" sz="3200" b="1" dirty="0" err="1">
                <a:latin typeface="Arial" panose="020B0604020202020204" pitchFamily="34" charset="0"/>
              </a:rPr>
              <a:t>ccTLD</a:t>
            </a:r>
            <a:r>
              <a:rPr lang="lv-LV" sz="3200" b="1" dirty="0">
                <a:latin typeface="Arial" panose="020B0604020202020204" pitchFamily="34" charset="0"/>
              </a:rPr>
              <a:t> </a:t>
            </a:r>
            <a:r>
              <a:rPr lang="lv-LV" sz="3200" b="1" dirty="0" err="1">
                <a:latin typeface="Arial" panose="020B0604020202020204" pitchFamily="34" charset="0"/>
              </a:rPr>
              <a:t>governance</a:t>
            </a:r>
            <a:r>
              <a:rPr lang="lv-LV" sz="3200" b="1" dirty="0">
                <a:latin typeface="Arial" panose="020B0604020202020204" pitchFamily="34" charset="0"/>
              </a:rPr>
              <a:t> </a:t>
            </a:r>
            <a:r>
              <a:rPr lang="lv-LV" sz="3200" b="1" dirty="0" err="1">
                <a:latin typeface="Arial" panose="020B0604020202020204" pitchFamily="34" charset="0"/>
              </a:rPr>
              <a:t>model</a:t>
            </a:r>
            <a:r>
              <a:rPr lang="lv-LV" sz="3200" b="1" dirty="0">
                <a:latin typeface="Arial" panose="020B0604020202020204" pitchFamily="34" charset="0"/>
              </a:rPr>
              <a:t> </a:t>
            </a:r>
            <a:r>
              <a:rPr lang="lv-LV" sz="3200" dirty="0" err="1">
                <a:latin typeface="Arial" panose="020B0604020202020204" pitchFamily="34" charset="0"/>
              </a:rPr>
              <a:t>is</a:t>
            </a:r>
            <a:r>
              <a:rPr lang="lv-LV" sz="3200" dirty="0">
                <a:latin typeface="Arial" panose="020B0604020202020204" pitchFamily="34" charset="0"/>
              </a:rPr>
              <a:t> </a:t>
            </a:r>
            <a:r>
              <a:rPr lang="lv-LV" sz="3200" dirty="0" err="1">
                <a:latin typeface="Arial" panose="020B0604020202020204" pitchFamily="34" charset="0"/>
              </a:rPr>
              <a:t>a</a:t>
            </a:r>
            <a:r>
              <a:rPr lang="lv-LV" sz="3200" dirty="0">
                <a:latin typeface="Arial" panose="020B0604020202020204" pitchFamily="34" charset="0"/>
              </a:rPr>
              <a:t> </a:t>
            </a:r>
            <a:r>
              <a:rPr lang="lv-LV" sz="3200" dirty="0" err="1">
                <a:latin typeface="Arial" panose="020B0604020202020204" pitchFamily="34" charset="0"/>
              </a:rPr>
              <a:t>co</a:t>
            </a:r>
            <a:r>
              <a:rPr lang="nl-NL" sz="3200" dirty="0">
                <a:latin typeface="Arial" panose="020B0604020202020204" pitchFamily="34" charset="0"/>
              </a:rPr>
              <a:t>llection of mechanisms, processes and relations of </a:t>
            </a:r>
            <a:r>
              <a:rPr lang="nl-NL" sz="3200" dirty="0" err="1">
                <a:latin typeface="Arial" panose="020B0604020202020204" pitchFamily="34" charset="0"/>
              </a:rPr>
              <a:t>the</a:t>
            </a:r>
            <a:r>
              <a:rPr lang="nl-NL" sz="3200" dirty="0">
                <a:latin typeface="Arial" panose="020B0604020202020204" pitchFamily="34" charset="0"/>
              </a:rPr>
              <a:t> </a:t>
            </a:r>
            <a:r>
              <a:rPr lang="nl-NL" sz="3200" dirty="0" err="1">
                <a:latin typeface="Arial" panose="020B0604020202020204" pitchFamily="34" charset="0"/>
              </a:rPr>
              <a:t>ccTLD</a:t>
            </a:r>
            <a:r>
              <a:rPr lang="nl-NL" sz="3200" dirty="0">
                <a:latin typeface="Arial" panose="020B0604020202020204" pitchFamily="34" charset="0"/>
              </a:rPr>
              <a:t> Manager and others, to control and operate </a:t>
            </a:r>
            <a:r>
              <a:rPr lang="nl-NL" sz="3200" dirty="0" err="1">
                <a:latin typeface="Arial" panose="020B0604020202020204" pitchFamily="34" charset="0"/>
              </a:rPr>
              <a:t>the</a:t>
            </a:r>
            <a:r>
              <a:rPr lang="nl-NL" sz="3200" dirty="0">
                <a:latin typeface="Arial" panose="020B0604020202020204" pitchFamily="34" charset="0"/>
              </a:rPr>
              <a:t> </a:t>
            </a:r>
            <a:r>
              <a:rPr lang="nl-NL" sz="3200" dirty="0" err="1">
                <a:latin typeface="Arial" panose="020B0604020202020204" pitchFamily="34" charset="0"/>
              </a:rPr>
              <a:t>ccTLD</a:t>
            </a:r>
            <a:r>
              <a:rPr lang="nl-NL" sz="3200" dirty="0">
                <a:latin typeface="Arial" panose="020B0604020202020204" pitchFamily="34" charset="0"/>
              </a:rPr>
              <a:t>.</a:t>
            </a:r>
            <a:endParaRPr lang="nl-NL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BFEE08-6A5E-2D48-8AEB-2BBADF35A529}"/>
              </a:ext>
            </a:extLst>
          </p:cNvPr>
          <p:cNvSpPr txBox="1"/>
          <p:nvPr/>
        </p:nvSpPr>
        <p:spPr>
          <a:xfrm>
            <a:off x="6620022" y="4691794"/>
            <a:ext cx="370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V" i="1" dirty="0"/>
              <a:t>-- ccNSO Members Meeting, ICANN69</a:t>
            </a:r>
          </a:p>
        </p:txBody>
      </p:sp>
    </p:spTree>
    <p:extLst>
      <p:ext uri="{BB962C8B-B14F-4D97-AF65-F5344CB8AC3E}">
        <p14:creationId xmlns:p14="http://schemas.microsoft.com/office/powerpoint/2010/main" val="280413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>
            <a:extLst>
              <a:ext uri="{FF2B5EF4-FFF2-40B4-BE49-F238E27FC236}">
                <a16:creationId xmlns:a16="http://schemas.microsoft.com/office/drawing/2014/main" id="{46B35978-5C9D-DD41-8FC3-50BDFA463B67}"/>
              </a:ext>
            </a:extLst>
          </p:cNvPr>
          <p:cNvGrpSpPr/>
          <p:nvPr/>
        </p:nvGrpSpPr>
        <p:grpSpPr>
          <a:xfrm>
            <a:off x="375865" y="594188"/>
            <a:ext cx="11535324" cy="5119737"/>
            <a:chOff x="290299" y="1235010"/>
            <a:chExt cx="8539244" cy="3856449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798F83C1-5CA2-F045-BD24-3881C7B8D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67230" y="2796990"/>
              <a:ext cx="3098800" cy="2171700"/>
            </a:xfrm>
            <a:prstGeom prst="rect">
              <a:avLst/>
            </a:prstGeom>
          </p:spPr>
        </p:pic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91384156-A7EF-5F40-95EB-72136595EC9B}"/>
                </a:ext>
              </a:extLst>
            </p:cNvPr>
            <p:cNvSpPr/>
            <p:nvPr/>
          </p:nvSpPr>
          <p:spPr bwMode="auto">
            <a:xfrm>
              <a:off x="3538912" y="4876851"/>
              <a:ext cx="171450" cy="166688"/>
            </a:xfrm>
            <a:prstGeom prst="ellipse">
              <a:avLst/>
            </a:prstGeom>
            <a:solidFill>
              <a:srgbClr val="EB91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788" dirty="0">
                  <a:solidFill>
                    <a:schemeClr val="bg1"/>
                  </a:solidFill>
                  <a:ea typeface="Segoe UI" panose="020B0502040204020203" pitchFamily="34" charset="0"/>
                  <a:cs typeface="Arial"/>
                </a:rPr>
                <a:t>2</a:t>
              </a:r>
              <a:endParaRPr lang="id-ID" sz="788" dirty="0">
                <a:solidFill>
                  <a:schemeClr val="bg1"/>
                </a:solidFill>
                <a:ea typeface="Segoe UI" panose="020B0502040204020203" pitchFamily="34" charset="0"/>
                <a:cs typeface="Arial"/>
              </a:endParaRP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D9C83C6A-28BA-654D-972A-96ABECD029DF}"/>
                </a:ext>
              </a:extLst>
            </p:cNvPr>
            <p:cNvCxnSpPr/>
            <p:nvPr/>
          </p:nvCxnSpPr>
          <p:spPr bwMode="auto">
            <a:xfrm flipV="1">
              <a:off x="3621462" y="4111350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93" name="Text Placeholder 33">
              <a:extLst>
                <a:ext uri="{FF2B5EF4-FFF2-40B4-BE49-F238E27FC236}">
                  <a16:creationId xmlns:a16="http://schemas.microsoft.com/office/drawing/2014/main" id="{5D0E77DF-E117-314A-9400-F2D011B4F089}"/>
                </a:ext>
              </a:extLst>
            </p:cNvPr>
            <p:cNvSpPr txBox="1">
              <a:spLocks/>
            </p:cNvSpPr>
            <p:nvPr/>
          </p:nvSpPr>
          <p:spPr>
            <a:xfrm>
              <a:off x="3792517" y="4902586"/>
              <a:ext cx="874713" cy="1809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4"/>
                  </a:solidFill>
                  <a:latin typeface="+mn-lt"/>
                  <a:ea typeface="Segoe UI" panose="020B0502040204020203" pitchFamily="34" charset="0"/>
                  <a:cs typeface="Arial"/>
                </a:rPr>
                <a:t>Africa</a:t>
              </a:r>
            </a:p>
          </p:txBody>
        </p:sp>
        <p:sp>
          <p:nvSpPr>
            <p:cNvPr id="94" name="Text Placeholder 33">
              <a:extLst>
                <a:ext uri="{FF2B5EF4-FFF2-40B4-BE49-F238E27FC236}">
                  <a16:creationId xmlns:a16="http://schemas.microsoft.com/office/drawing/2014/main" id="{6241B787-C039-5D46-B0BC-295034E39F3B}"/>
                </a:ext>
              </a:extLst>
            </p:cNvPr>
            <p:cNvSpPr txBox="1">
              <a:spLocks/>
            </p:cNvSpPr>
            <p:nvPr/>
          </p:nvSpPr>
          <p:spPr>
            <a:xfrm>
              <a:off x="6852529" y="1261741"/>
              <a:ext cx="873125" cy="179388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2"/>
                  </a:solidFill>
                  <a:latin typeface="+mn-lt"/>
                  <a:ea typeface="Segoe UI" panose="020B0502040204020203" pitchFamily="34" charset="0"/>
                  <a:cs typeface="Arial"/>
                </a:rPr>
                <a:t>Europe</a:t>
              </a:r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ED66691A-6302-5A41-B21C-577E69D309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01731" y="1241079"/>
              <a:ext cx="171450" cy="1039812"/>
              <a:chOff x="6870890" y="1839159"/>
              <a:chExt cx="228582" cy="1386383"/>
            </a:xfrm>
            <a:solidFill>
              <a:srgbClr val="154A78"/>
            </a:solidFill>
          </p:grpSpPr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076D6292-37E3-904C-9E1D-A501981B1577}"/>
                  </a:ext>
                </a:extLst>
              </p:cNvPr>
              <p:cNvSpPr/>
              <p:nvPr/>
            </p:nvSpPr>
            <p:spPr>
              <a:xfrm>
                <a:off x="6870890" y="1839159"/>
                <a:ext cx="228582" cy="222244"/>
              </a:xfrm>
              <a:prstGeom prst="ellipse">
                <a:avLst/>
              </a:prstGeom>
              <a:grpFill/>
              <a:ln>
                <a:solidFill>
                  <a:srgbClr val="154A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750" dirty="0">
                    <a:solidFill>
                      <a:srgbClr val="154A78"/>
                    </a:solidFill>
                    <a:cs typeface="Arial"/>
                  </a:rPr>
                  <a:t>4</a:t>
                </a:r>
                <a:endParaRPr lang="id-ID" sz="750" dirty="0">
                  <a:solidFill>
                    <a:srgbClr val="154A78"/>
                  </a:solidFill>
                  <a:cs typeface="Arial"/>
                </a:endParaRPr>
              </a:p>
            </p:txBody>
          </p:sp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2D974753-E8A4-AE47-B483-D71BDEDA78CE}"/>
                  </a:ext>
                </a:extLst>
              </p:cNvPr>
              <p:cNvCxnSpPr/>
              <p:nvPr/>
            </p:nvCxnSpPr>
            <p:spPr>
              <a:xfrm flipV="1">
                <a:off x="6980948" y="1938639"/>
                <a:ext cx="0" cy="1286903"/>
              </a:xfrm>
              <a:prstGeom prst="line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96" name="Text Placeholder 33">
              <a:extLst>
                <a:ext uri="{FF2B5EF4-FFF2-40B4-BE49-F238E27FC236}">
                  <a16:creationId xmlns:a16="http://schemas.microsoft.com/office/drawing/2014/main" id="{9731221A-2D63-1842-B3C9-E29173B7B0D3}"/>
                </a:ext>
              </a:extLst>
            </p:cNvPr>
            <p:cNvSpPr txBox="1">
              <a:spLocks/>
            </p:cNvSpPr>
            <p:nvPr/>
          </p:nvSpPr>
          <p:spPr>
            <a:xfrm>
              <a:off x="532514" y="3169037"/>
              <a:ext cx="1236149" cy="1810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rgbClr val="C00000"/>
                  </a:solidFill>
                  <a:latin typeface="+mn-lt"/>
                  <a:ea typeface="Segoe UI" panose="020B0502040204020203" pitchFamily="34" charset="0"/>
                  <a:cs typeface="Arial"/>
                </a:rPr>
                <a:t>North America</a:t>
              </a:r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D880F9AB-6437-A240-A256-9ED8492F98C2}"/>
                </a:ext>
              </a:extLst>
            </p:cNvPr>
            <p:cNvCxnSpPr/>
            <p:nvPr/>
          </p:nvCxnSpPr>
          <p:spPr>
            <a:xfrm flipV="1">
              <a:off x="376798" y="2833919"/>
              <a:ext cx="0" cy="323082"/>
            </a:xfrm>
            <a:prstGeom prst="line">
              <a:avLst/>
            </a:prstGeom>
            <a:ln w="9525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C7321EDB-FF67-B749-AD7F-4A5E7B3C6A6B}"/>
                </a:ext>
              </a:extLst>
            </p:cNvPr>
            <p:cNvCxnSpPr/>
            <p:nvPr/>
          </p:nvCxnSpPr>
          <p:spPr>
            <a:xfrm>
              <a:off x="372174" y="2835425"/>
              <a:ext cx="1520802" cy="0"/>
            </a:xfrm>
            <a:prstGeom prst="line">
              <a:avLst/>
            </a:prstGeom>
            <a:ln w="9525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2C8F0ACE-6C2D-8B45-9B5E-147EC6F3D7FF}"/>
                </a:ext>
              </a:extLst>
            </p:cNvPr>
            <p:cNvCxnSpPr/>
            <p:nvPr/>
          </p:nvCxnSpPr>
          <p:spPr>
            <a:xfrm flipV="1">
              <a:off x="776335" y="4312361"/>
              <a:ext cx="8902" cy="425532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105AF4B5-7ACB-4A40-AF8E-1718AE8A0323}"/>
                </a:ext>
              </a:extLst>
            </p:cNvPr>
            <p:cNvCxnSpPr/>
            <p:nvPr/>
          </p:nvCxnSpPr>
          <p:spPr>
            <a:xfrm>
              <a:off x="771711" y="4319133"/>
              <a:ext cx="1864801" cy="7333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01" name="Text Placeholder 33">
              <a:extLst>
                <a:ext uri="{FF2B5EF4-FFF2-40B4-BE49-F238E27FC236}">
                  <a16:creationId xmlns:a16="http://schemas.microsoft.com/office/drawing/2014/main" id="{7DA29EF4-E436-6743-BBB6-BEA4EBBCB67D}"/>
                </a:ext>
              </a:extLst>
            </p:cNvPr>
            <p:cNvSpPr txBox="1">
              <a:spLocks/>
            </p:cNvSpPr>
            <p:nvPr/>
          </p:nvSpPr>
          <p:spPr>
            <a:xfrm>
              <a:off x="938679" y="4701614"/>
              <a:ext cx="1408228" cy="38984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6"/>
                  </a:solidFill>
                  <a:latin typeface="+mn-lt"/>
                  <a:ea typeface="Segoe UI" panose="020B0502040204020203" pitchFamily="34" charset="0"/>
                  <a:cs typeface="Arial"/>
                </a:rPr>
                <a:t>Latin America/</a:t>
              </a:r>
            </a:p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6"/>
                  </a:solidFill>
                  <a:latin typeface="+mn-lt"/>
                  <a:ea typeface="Segoe UI" panose="020B0502040204020203" pitchFamily="34" charset="0"/>
                  <a:cs typeface="Arial"/>
                </a:rPr>
                <a:t>Caribbean islands</a:t>
              </a: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E5D920EE-BF25-7F48-B764-199BFBF8FC2F}"/>
                </a:ext>
              </a:extLst>
            </p:cNvPr>
            <p:cNvSpPr/>
            <p:nvPr/>
          </p:nvSpPr>
          <p:spPr>
            <a:xfrm>
              <a:off x="3541473" y="4877861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86D2B6F1-D8DF-5B4D-8C47-BA594072A484}"/>
                </a:ext>
              </a:extLst>
            </p:cNvPr>
            <p:cNvSpPr/>
            <p:nvPr/>
          </p:nvSpPr>
          <p:spPr>
            <a:xfrm>
              <a:off x="6591305" y="1235010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54A78"/>
                </a:solidFill>
                <a:cs typeface="Arial"/>
              </a:endParaRP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4EDEB3EB-11C7-724F-ABA8-F54D8A621524}"/>
                </a:ext>
              </a:extLst>
            </p:cNvPr>
            <p:cNvSpPr/>
            <p:nvPr/>
          </p:nvSpPr>
          <p:spPr>
            <a:xfrm>
              <a:off x="7289092" y="3329007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05" name="Text Placeholder 33">
              <a:extLst>
                <a:ext uri="{FF2B5EF4-FFF2-40B4-BE49-F238E27FC236}">
                  <a16:creationId xmlns:a16="http://schemas.microsoft.com/office/drawing/2014/main" id="{33E19AE6-51B5-9944-8C8F-23076D34F3ED}"/>
                </a:ext>
              </a:extLst>
            </p:cNvPr>
            <p:cNvSpPr txBox="1">
              <a:spLocks/>
            </p:cNvSpPr>
            <p:nvPr/>
          </p:nvSpPr>
          <p:spPr>
            <a:xfrm>
              <a:off x="7517401" y="3306111"/>
              <a:ext cx="1312142" cy="40553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1"/>
                  </a:solidFill>
                  <a:latin typeface="+mn-lt"/>
                  <a:ea typeface="Segoe UI" panose="020B0502040204020203" pitchFamily="34" charset="0"/>
                  <a:cs typeface="Arial"/>
                </a:rPr>
                <a:t>Asia/Australia/ </a:t>
              </a:r>
            </a:p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1"/>
                  </a:solidFill>
                  <a:latin typeface="+mn-lt"/>
                  <a:ea typeface="Segoe UI" panose="020B0502040204020203" pitchFamily="34" charset="0"/>
                  <a:cs typeface="Arial"/>
                </a:rPr>
                <a:t>Pacific</a:t>
              </a:r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B78A0FB1-8392-E94C-8815-21D534843498}"/>
                </a:ext>
              </a:extLst>
            </p:cNvPr>
            <p:cNvCxnSpPr/>
            <p:nvPr/>
          </p:nvCxnSpPr>
          <p:spPr bwMode="auto">
            <a:xfrm rot="5400000" flipV="1">
              <a:off x="4034550" y="3701941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019AF34A-DCA2-C74B-BCF0-47C78405BBC7}"/>
                </a:ext>
              </a:extLst>
            </p:cNvPr>
            <p:cNvCxnSpPr/>
            <p:nvPr/>
          </p:nvCxnSpPr>
          <p:spPr bwMode="auto">
            <a:xfrm rot="5400000" flipV="1">
              <a:off x="6963944" y="2997116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08" name="Freeform 48">
              <a:extLst>
                <a:ext uri="{FF2B5EF4-FFF2-40B4-BE49-F238E27FC236}">
                  <a16:creationId xmlns:a16="http://schemas.microsoft.com/office/drawing/2014/main" id="{AD80897A-960E-A848-A456-C87EB72B32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8412" y="2943805"/>
              <a:ext cx="3175" cy="3175"/>
            </a:xfrm>
            <a:custGeom>
              <a:avLst/>
              <a:gdLst>
                <a:gd name="T0" fmla="*/ 0 w 9"/>
                <a:gd name="T1" fmla="*/ 0 h 10"/>
                <a:gd name="T2" fmla="*/ 0 w 9"/>
                <a:gd name="T3" fmla="*/ 0 h 10"/>
                <a:gd name="T4" fmla="*/ 0 w 9"/>
                <a:gd name="T5" fmla="*/ 0 h 10"/>
                <a:gd name="T6" fmla="*/ 8 w 9"/>
                <a:gd name="T7" fmla="*/ 9 h 10"/>
                <a:gd name="T8" fmla="*/ 8 w 9"/>
                <a:gd name="T9" fmla="*/ 9 h 10"/>
                <a:gd name="T10" fmla="*/ 0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" y="9"/>
                  </a:lnTo>
                  <a:lnTo>
                    <a:pt x="8" y="9"/>
                  </a:lnTo>
                  <a:lnTo>
                    <a:pt x="0" y="0"/>
                  </a:lnTo>
                </a:path>
              </a:pathLst>
            </a:custGeom>
            <a:solidFill>
              <a:srgbClr val="0D436C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Freeform 49">
              <a:extLst>
                <a:ext uri="{FF2B5EF4-FFF2-40B4-BE49-F238E27FC236}">
                  <a16:creationId xmlns:a16="http://schemas.microsoft.com/office/drawing/2014/main" id="{B69782FC-1EC0-704B-8E1D-3326BD4569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2537" y="2927930"/>
              <a:ext cx="6350" cy="6350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9 w 19"/>
                <a:gd name="T5" fmla="*/ 18 h 19"/>
                <a:gd name="T6" fmla="*/ 18 w 19"/>
                <a:gd name="T7" fmla="*/ 18 h 19"/>
                <a:gd name="T8" fmla="*/ 18 w 19"/>
                <a:gd name="T9" fmla="*/ 18 h 19"/>
                <a:gd name="T10" fmla="*/ 0 w 1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9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0" y="0"/>
                  </a:lnTo>
                </a:path>
              </a:pathLst>
            </a:custGeom>
            <a:solidFill>
              <a:srgbClr val="0D436C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36E154E2-0411-1848-A9A1-75F0643C7075}"/>
                </a:ext>
              </a:extLst>
            </p:cNvPr>
            <p:cNvSpPr/>
            <p:nvPr/>
          </p:nvSpPr>
          <p:spPr>
            <a:xfrm>
              <a:off x="290299" y="3146027"/>
              <a:ext cx="180684" cy="180684"/>
            </a:xfrm>
            <a:prstGeom prst="ellipse">
              <a:avLst/>
            </a:prstGeom>
            <a:solidFill>
              <a:srgbClr val="C00000"/>
            </a:solidFill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B30C8799-3E17-2B47-B315-8C014CC6E9C8}"/>
                </a:ext>
              </a:extLst>
            </p:cNvPr>
            <p:cNvSpPr/>
            <p:nvPr/>
          </p:nvSpPr>
          <p:spPr>
            <a:xfrm>
              <a:off x="685993" y="4731475"/>
              <a:ext cx="180684" cy="180684"/>
            </a:xfrm>
            <a:prstGeom prst="ellipse">
              <a:avLst/>
            </a:prstGeom>
            <a:solidFill>
              <a:schemeClr val="accent6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E2E28E33-268B-3D42-A858-F08C0A1A56FB}"/>
                </a:ext>
              </a:extLst>
            </p:cNvPr>
            <p:cNvGrpSpPr/>
            <p:nvPr/>
          </p:nvGrpSpPr>
          <p:grpSpPr>
            <a:xfrm>
              <a:off x="716523" y="1436502"/>
              <a:ext cx="2338388" cy="1862138"/>
              <a:chOff x="1006475" y="1711325"/>
              <a:chExt cx="2338388" cy="1862138"/>
            </a:xfrm>
            <a:solidFill>
              <a:schemeClr val="accent5"/>
            </a:solidFill>
          </p:grpSpPr>
          <p:sp>
            <p:nvSpPr>
              <p:cNvPr id="144" name="Freeform 1">
                <a:extLst>
                  <a:ext uri="{FF2B5EF4-FFF2-40B4-BE49-F238E27FC236}">
                    <a16:creationId xmlns:a16="http://schemas.microsoft.com/office/drawing/2014/main" id="{C0FF3BB7-351B-0640-AF84-6E6E04014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5300" y="2827338"/>
                <a:ext cx="117475" cy="69850"/>
              </a:xfrm>
              <a:custGeom>
                <a:avLst/>
                <a:gdLst>
                  <a:gd name="T0" fmla="*/ 326 w 327"/>
                  <a:gd name="T1" fmla="*/ 168 h 196"/>
                  <a:gd name="T2" fmla="*/ 326 w 327"/>
                  <a:gd name="T3" fmla="*/ 151 h 196"/>
                  <a:gd name="T4" fmla="*/ 317 w 327"/>
                  <a:gd name="T5" fmla="*/ 142 h 196"/>
                  <a:gd name="T6" fmla="*/ 309 w 327"/>
                  <a:gd name="T7" fmla="*/ 142 h 196"/>
                  <a:gd name="T8" fmla="*/ 282 w 327"/>
                  <a:gd name="T9" fmla="*/ 133 h 196"/>
                  <a:gd name="T10" fmla="*/ 238 w 327"/>
                  <a:gd name="T11" fmla="*/ 115 h 196"/>
                  <a:gd name="T12" fmla="*/ 220 w 327"/>
                  <a:gd name="T13" fmla="*/ 106 h 196"/>
                  <a:gd name="T14" fmla="*/ 194 w 327"/>
                  <a:gd name="T15" fmla="*/ 62 h 196"/>
                  <a:gd name="T16" fmla="*/ 150 w 327"/>
                  <a:gd name="T17" fmla="*/ 36 h 196"/>
                  <a:gd name="T18" fmla="*/ 114 w 327"/>
                  <a:gd name="T19" fmla="*/ 27 h 196"/>
                  <a:gd name="T20" fmla="*/ 79 w 327"/>
                  <a:gd name="T21" fmla="*/ 18 h 196"/>
                  <a:gd name="T22" fmla="*/ 26 w 327"/>
                  <a:gd name="T23" fmla="*/ 0 h 196"/>
                  <a:gd name="T24" fmla="*/ 9 w 327"/>
                  <a:gd name="T25" fmla="*/ 9 h 196"/>
                  <a:gd name="T26" fmla="*/ 0 w 327"/>
                  <a:gd name="T27" fmla="*/ 27 h 196"/>
                  <a:gd name="T28" fmla="*/ 9 w 327"/>
                  <a:gd name="T29" fmla="*/ 36 h 196"/>
                  <a:gd name="T30" fmla="*/ 17 w 327"/>
                  <a:gd name="T31" fmla="*/ 45 h 196"/>
                  <a:gd name="T32" fmla="*/ 17 w 327"/>
                  <a:gd name="T33" fmla="*/ 53 h 196"/>
                  <a:gd name="T34" fmla="*/ 44 w 327"/>
                  <a:gd name="T35" fmla="*/ 71 h 196"/>
                  <a:gd name="T36" fmla="*/ 61 w 327"/>
                  <a:gd name="T37" fmla="*/ 80 h 196"/>
                  <a:gd name="T38" fmla="*/ 70 w 327"/>
                  <a:gd name="T39" fmla="*/ 89 h 196"/>
                  <a:gd name="T40" fmla="*/ 97 w 327"/>
                  <a:gd name="T41" fmla="*/ 106 h 196"/>
                  <a:gd name="T42" fmla="*/ 97 w 327"/>
                  <a:gd name="T43" fmla="*/ 106 h 196"/>
                  <a:gd name="T44" fmla="*/ 106 w 327"/>
                  <a:gd name="T45" fmla="*/ 115 h 196"/>
                  <a:gd name="T46" fmla="*/ 114 w 327"/>
                  <a:gd name="T47" fmla="*/ 124 h 196"/>
                  <a:gd name="T48" fmla="*/ 141 w 327"/>
                  <a:gd name="T49" fmla="*/ 133 h 196"/>
                  <a:gd name="T50" fmla="*/ 150 w 327"/>
                  <a:gd name="T51" fmla="*/ 142 h 196"/>
                  <a:gd name="T52" fmla="*/ 159 w 327"/>
                  <a:gd name="T53" fmla="*/ 151 h 196"/>
                  <a:gd name="T54" fmla="*/ 176 w 327"/>
                  <a:gd name="T55" fmla="*/ 159 h 196"/>
                  <a:gd name="T56" fmla="*/ 194 w 327"/>
                  <a:gd name="T57" fmla="*/ 177 h 196"/>
                  <a:gd name="T58" fmla="*/ 203 w 327"/>
                  <a:gd name="T59" fmla="*/ 186 h 196"/>
                  <a:gd name="T60" fmla="*/ 211 w 327"/>
                  <a:gd name="T61" fmla="*/ 195 h 196"/>
                  <a:gd name="T62" fmla="*/ 220 w 327"/>
                  <a:gd name="T63" fmla="*/ 195 h 196"/>
                  <a:gd name="T64" fmla="*/ 273 w 327"/>
                  <a:gd name="T65" fmla="*/ 195 h 196"/>
                  <a:gd name="T66" fmla="*/ 309 w 327"/>
                  <a:gd name="T67" fmla="*/ 195 h 196"/>
                  <a:gd name="T68" fmla="*/ 317 w 327"/>
                  <a:gd name="T69" fmla="*/ 18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7" h="196">
                    <a:moveTo>
                      <a:pt x="326" y="177"/>
                    </a:moveTo>
                    <a:lnTo>
                      <a:pt x="326" y="168"/>
                    </a:lnTo>
                    <a:lnTo>
                      <a:pt x="326" y="168"/>
                    </a:lnTo>
                    <a:lnTo>
                      <a:pt x="326" y="151"/>
                    </a:lnTo>
                    <a:lnTo>
                      <a:pt x="326" y="151"/>
                    </a:lnTo>
                    <a:lnTo>
                      <a:pt x="317" y="142"/>
                    </a:lnTo>
                    <a:lnTo>
                      <a:pt x="309" y="142"/>
                    </a:lnTo>
                    <a:lnTo>
                      <a:pt x="309" y="142"/>
                    </a:lnTo>
                    <a:lnTo>
                      <a:pt x="282" y="133"/>
                    </a:lnTo>
                    <a:lnTo>
                      <a:pt x="282" y="133"/>
                    </a:lnTo>
                    <a:lnTo>
                      <a:pt x="264" y="124"/>
                    </a:lnTo>
                    <a:lnTo>
                      <a:pt x="238" y="115"/>
                    </a:lnTo>
                    <a:lnTo>
                      <a:pt x="238" y="115"/>
                    </a:lnTo>
                    <a:lnTo>
                      <a:pt x="220" y="106"/>
                    </a:lnTo>
                    <a:lnTo>
                      <a:pt x="220" y="106"/>
                    </a:lnTo>
                    <a:lnTo>
                      <a:pt x="194" y="62"/>
                    </a:lnTo>
                    <a:lnTo>
                      <a:pt x="167" y="45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14" y="27"/>
                    </a:lnTo>
                    <a:lnTo>
                      <a:pt x="79" y="18"/>
                    </a:lnTo>
                    <a:lnTo>
                      <a:pt x="79" y="18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36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26" y="71"/>
                    </a:lnTo>
                    <a:lnTo>
                      <a:pt x="44" y="71"/>
                    </a:lnTo>
                    <a:lnTo>
                      <a:pt x="61" y="80"/>
                    </a:lnTo>
                    <a:lnTo>
                      <a:pt x="61" y="80"/>
                    </a:lnTo>
                    <a:lnTo>
                      <a:pt x="70" y="89"/>
                    </a:lnTo>
                    <a:lnTo>
                      <a:pt x="70" y="89"/>
                    </a:lnTo>
                    <a:lnTo>
                      <a:pt x="79" y="98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106" y="115"/>
                    </a:lnTo>
                    <a:lnTo>
                      <a:pt x="106" y="115"/>
                    </a:lnTo>
                    <a:lnTo>
                      <a:pt x="114" y="124"/>
                    </a:lnTo>
                    <a:lnTo>
                      <a:pt x="141" y="133"/>
                    </a:lnTo>
                    <a:lnTo>
                      <a:pt x="141" y="133"/>
                    </a:lnTo>
                    <a:lnTo>
                      <a:pt x="150" y="142"/>
                    </a:lnTo>
                    <a:lnTo>
                      <a:pt x="150" y="142"/>
                    </a:lnTo>
                    <a:lnTo>
                      <a:pt x="159" y="151"/>
                    </a:lnTo>
                    <a:lnTo>
                      <a:pt x="159" y="151"/>
                    </a:lnTo>
                    <a:lnTo>
                      <a:pt x="167" y="159"/>
                    </a:lnTo>
                    <a:lnTo>
                      <a:pt x="176" y="159"/>
                    </a:lnTo>
                    <a:lnTo>
                      <a:pt x="176" y="159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11" y="195"/>
                    </a:lnTo>
                    <a:lnTo>
                      <a:pt x="220" y="195"/>
                    </a:lnTo>
                    <a:lnTo>
                      <a:pt x="220" y="195"/>
                    </a:lnTo>
                    <a:lnTo>
                      <a:pt x="273" y="195"/>
                    </a:lnTo>
                    <a:lnTo>
                      <a:pt x="273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17" y="186"/>
                    </a:lnTo>
                    <a:lnTo>
                      <a:pt x="326" y="177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5" name="Freeform 2">
                <a:extLst>
                  <a:ext uri="{FF2B5EF4-FFF2-40B4-BE49-F238E27FC236}">
                    <a16:creationId xmlns:a16="http://schemas.microsoft.com/office/drawing/2014/main" id="{0DC70444-164C-C74F-8D55-961C726080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6000" y="1997075"/>
                <a:ext cx="152400" cy="85725"/>
              </a:xfrm>
              <a:custGeom>
                <a:avLst/>
                <a:gdLst>
                  <a:gd name="T0" fmla="*/ 114 w 424"/>
                  <a:gd name="T1" fmla="*/ 159 h 240"/>
                  <a:gd name="T2" fmla="*/ 167 w 424"/>
                  <a:gd name="T3" fmla="*/ 168 h 240"/>
                  <a:gd name="T4" fmla="*/ 211 w 424"/>
                  <a:gd name="T5" fmla="*/ 159 h 240"/>
                  <a:gd name="T6" fmla="*/ 247 w 424"/>
                  <a:gd name="T7" fmla="*/ 159 h 240"/>
                  <a:gd name="T8" fmla="*/ 247 w 424"/>
                  <a:gd name="T9" fmla="*/ 159 h 240"/>
                  <a:gd name="T10" fmla="*/ 229 w 424"/>
                  <a:gd name="T11" fmla="*/ 203 h 240"/>
                  <a:gd name="T12" fmla="*/ 229 w 424"/>
                  <a:gd name="T13" fmla="*/ 221 h 240"/>
                  <a:gd name="T14" fmla="*/ 282 w 424"/>
                  <a:gd name="T15" fmla="*/ 239 h 240"/>
                  <a:gd name="T16" fmla="*/ 317 w 424"/>
                  <a:gd name="T17" fmla="*/ 230 h 240"/>
                  <a:gd name="T18" fmla="*/ 361 w 424"/>
                  <a:gd name="T19" fmla="*/ 230 h 240"/>
                  <a:gd name="T20" fmla="*/ 379 w 424"/>
                  <a:gd name="T21" fmla="*/ 221 h 240"/>
                  <a:gd name="T22" fmla="*/ 406 w 424"/>
                  <a:gd name="T23" fmla="*/ 195 h 240"/>
                  <a:gd name="T24" fmla="*/ 414 w 424"/>
                  <a:gd name="T25" fmla="*/ 186 h 240"/>
                  <a:gd name="T26" fmla="*/ 423 w 424"/>
                  <a:gd name="T27" fmla="*/ 177 h 240"/>
                  <a:gd name="T28" fmla="*/ 423 w 424"/>
                  <a:gd name="T29" fmla="*/ 168 h 240"/>
                  <a:gd name="T30" fmla="*/ 414 w 424"/>
                  <a:gd name="T31" fmla="*/ 142 h 240"/>
                  <a:gd name="T32" fmla="*/ 414 w 424"/>
                  <a:gd name="T33" fmla="*/ 133 h 240"/>
                  <a:gd name="T34" fmla="*/ 414 w 424"/>
                  <a:gd name="T35" fmla="*/ 124 h 240"/>
                  <a:gd name="T36" fmla="*/ 414 w 424"/>
                  <a:gd name="T37" fmla="*/ 89 h 240"/>
                  <a:gd name="T38" fmla="*/ 397 w 424"/>
                  <a:gd name="T39" fmla="*/ 53 h 240"/>
                  <a:gd name="T40" fmla="*/ 353 w 424"/>
                  <a:gd name="T41" fmla="*/ 18 h 240"/>
                  <a:gd name="T42" fmla="*/ 335 w 424"/>
                  <a:gd name="T43" fmla="*/ 18 h 240"/>
                  <a:gd name="T44" fmla="*/ 326 w 424"/>
                  <a:gd name="T45" fmla="*/ 27 h 240"/>
                  <a:gd name="T46" fmla="*/ 273 w 424"/>
                  <a:gd name="T47" fmla="*/ 9 h 240"/>
                  <a:gd name="T48" fmla="*/ 238 w 424"/>
                  <a:gd name="T49" fmla="*/ 0 h 240"/>
                  <a:gd name="T50" fmla="*/ 211 w 424"/>
                  <a:gd name="T51" fmla="*/ 0 h 240"/>
                  <a:gd name="T52" fmla="*/ 203 w 424"/>
                  <a:gd name="T53" fmla="*/ 9 h 240"/>
                  <a:gd name="T54" fmla="*/ 203 w 424"/>
                  <a:gd name="T55" fmla="*/ 36 h 240"/>
                  <a:gd name="T56" fmla="*/ 220 w 424"/>
                  <a:gd name="T57" fmla="*/ 62 h 240"/>
                  <a:gd name="T58" fmla="*/ 194 w 424"/>
                  <a:gd name="T59" fmla="*/ 45 h 240"/>
                  <a:gd name="T60" fmla="*/ 150 w 424"/>
                  <a:gd name="T61" fmla="*/ 36 h 240"/>
                  <a:gd name="T62" fmla="*/ 141 w 424"/>
                  <a:gd name="T63" fmla="*/ 53 h 240"/>
                  <a:gd name="T64" fmla="*/ 141 w 424"/>
                  <a:gd name="T65" fmla="*/ 62 h 240"/>
                  <a:gd name="T66" fmla="*/ 159 w 424"/>
                  <a:gd name="T67" fmla="*/ 106 h 240"/>
                  <a:gd name="T68" fmla="*/ 159 w 424"/>
                  <a:gd name="T69" fmla="*/ 106 h 240"/>
                  <a:gd name="T70" fmla="*/ 141 w 424"/>
                  <a:gd name="T71" fmla="*/ 89 h 240"/>
                  <a:gd name="T72" fmla="*/ 123 w 424"/>
                  <a:gd name="T73" fmla="*/ 71 h 240"/>
                  <a:gd name="T74" fmla="*/ 97 w 424"/>
                  <a:gd name="T75" fmla="*/ 27 h 240"/>
                  <a:gd name="T76" fmla="*/ 44 w 424"/>
                  <a:gd name="T77" fmla="*/ 9 h 240"/>
                  <a:gd name="T78" fmla="*/ 44 w 424"/>
                  <a:gd name="T79" fmla="*/ 9 h 240"/>
                  <a:gd name="T80" fmla="*/ 17 w 424"/>
                  <a:gd name="T81" fmla="*/ 9 h 240"/>
                  <a:gd name="T82" fmla="*/ 9 w 424"/>
                  <a:gd name="T83" fmla="*/ 18 h 240"/>
                  <a:gd name="T84" fmla="*/ 9 w 424"/>
                  <a:gd name="T85" fmla="*/ 62 h 240"/>
                  <a:gd name="T86" fmla="*/ 26 w 424"/>
                  <a:gd name="T87" fmla="*/ 98 h 240"/>
                  <a:gd name="T88" fmla="*/ 106 w 424"/>
                  <a:gd name="T89" fmla="*/ 15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4" h="240">
                    <a:moveTo>
                      <a:pt x="114" y="159"/>
                    </a:moveTo>
                    <a:lnTo>
                      <a:pt x="114" y="159"/>
                    </a:lnTo>
                    <a:lnTo>
                      <a:pt x="141" y="168"/>
                    </a:lnTo>
                    <a:lnTo>
                      <a:pt x="167" y="168"/>
                    </a:lnTo>
                    <a:lnTo>
                      <a:pt x="211" y="159"/>
                    </a:lnTo>
                    <a:lnTo>
                      <a:pt x="211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29" y="186"/>
                    </a:lnTo>
                    <a:lnTo>
                      <a:pt x="229" y="203"/>
                    </a:lnTo>
                    <a:lnTo>
                      <a:pt x="229" y="221"/>
                    </a:lnTo>
                    <a:lnTo>
                      <a:pt x="229" y="221"/>
                    </a:lnTo>
                    <a:lnTo>
                      <a:pt x="256" y="230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17" y="230"/>
                    </a:lnTo>
                    <a:lnTo>
                      <a:pt x="317" y="230"/>
                    </a:lnTo>
                    <a:lnTo>
                      <a:pt x="361" y="230"/>
                    </a:lnTo>
                    <a:lnTo>
                      <a:pt x="361" y="230"/>
                    </a:lnTo>
                    <a:lnTo>
                      <a:pt x="379" y="221"/>
                    </a:lnTo>
                    <a:lnTo>
                      <a:pt x="397" y="221"/>
                    </a:lnTo>
                    <a:lnTo>
                      <a:pt x="406" y="195"/>
                    </a:lnTo>
                    <a:lnTo>
                      <a:pt x="406" y="195"/>
                    </a:lnTo>
                    <a:lnTo>
                      <a:pt x="414" y="186"/>
                    </a:lnTo>
                    <a:lnTo>
                      <a:pt x="414" y="186"/>
                    </a:lnTo>
                    <a:lnTo>
                      <a:pt x="423" y="177"/>
                    </a:lnTo>
                    <a:lnTo>
                      <a:pt x="423" y="168"/>
                    </a:lnTo>
                    <a:lnTo>
                      <a:pt x="423" y="168"/>
                    </a:lnTo>
                    <a:lnTo>
                      <a:pt x="423" y="151"/>
                    </a:lnTo>
                    <a:lnTo>
                      <a:pt x="414" y="142"/>
                    </a:lnTo>
                    <a:lnTo>
                      <a:pt x="414" y="142"/>
                    </a:lnTo>
                    <a:lnTo>
                      <a:pt x="414" y="133"/>
                    </a:lnTo>
                    <a:lnTo>
                      <a:pt x="414" y="124"/>
                    </a:lnTo>
                    <a:lnTo>
                      <a:pt x="414" y="124"/>
                    </a:lnTo>
                    <a:lnTo>
                      <a:pt x="414" y="106"/>
                    </a:lnTo>
                    <a:lnTo>
                      <a:pt x="414" y="89"/>
                    </a:lnTo>
                    <a:lnTo>
                      <a:pt x="397" y="53"/>
                    </a:lnTo>
                    <a:lnTo>
                      <a:pt x="397" y="53"/>
                    </a:lnTo>
                    <a:lnTo>
                      <a:pt x="370" y="27"/>
                    </a:lnTo>
                    <a:lnTo>
                      <a:pt x="353" y="18"/>
                    </a:lnTo>
                    <a:lnTo>
                      <a:pt x="335" y="18"/>
                    </a:lnTo>
                    <a:lnTo>
                      <a:pt x="335" y="18"/>
                    </a:lnTo>
                    <a:lnTo>
                      <a:pt x="326" y="1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273" y="9"/>
                    </a:lnTo>
                    <a:lnTo>
                      <a:pt x="273" y="9"/>
                    </a:lnTo>
                    <a:lnTo>
                      <a:pt x="238" y="0"/>
                    </a:lnTo>
                    <a:lnTo>
                      <a:pt x="238" y="0"/>
                    </a:lnTo>
                    <a:lnTo>
                      <a:pt x="211" y="0"/>
                    </a:lnTo>
                    <a:lnTo>
                      <a:pt x="203" y="9"/>
                    </a:lnTo>
                    <a:lnTo>
                      <a:pt x="203" y="9"/>
                    </a:lnTo>
                    <a:lnTo>
                      <a:pt x="203" y="18"/>
                    </a:lnTo>
                    <a:lnTo>
                      <a:pt x="203" y="36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194" y="45"/>
                    </a:lnTo>
                    <a:lnTo>
                      <a:pt x="194" y="45"/>
                    </a:lnTo>
                    <a:lnTo>
                      <a:pt x="167" y="36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41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89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23" y="71"/>
                    </a:lnTo>
                    <a:lnTo>
                      <a:pt x="123" y="71"/>
                    </a:lnTo>
                    <a:lnTo>
                      <a:pt x="97" y="27"/>
                    </a:lnTo>
                    <a:lnTo>
                      <a:pt x="70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6"/>
                    </a:lnTo>
                    <a:lnTo>
                      <a:pt x="9" y="62"/>
                    </a:lnTo>
                    <a:lnTo>
                      <a:pt x="26" y="98"/>
                    </a:lnTo>
                    <a:lnTo>
                      <a:pt x="26" y="98"/>
                    </a:lnTo>
                    <a:lnTo>
                      <a:pt x="61" y="124"/>
                    </a:lnTo>
                    <a:lnTo>
                      <a:pt x="106" y="151"/>
                    </a:lnTo>
                    <a:lnTo>
                      <a:pt x="114" y="15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6" name="Freeform 3">
                <a:extLst>
                  <a:ext uri="{FF2B5EF4-FFF2-40B4-BE49-F238E27FC236}">
                    <a16:creationId xmlns:a16="http://schemas.microsoft.com/office/drawing/2014/main" id="{6A47409C-B5D4-7049-8893-9C3A83854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4900" y="1857375"/>
                <a:ext cx="38100" cy="25400"/>
              </a:xfrm>
              <a:custGeom>
                <a:avLst/>
                <a:gdLst>
                  <a:gd name="T0" fmla="*/ 9 w 107"/>
                  <a:gd name="T1" fmla="*/ 27 h 72"/>
                  <a:gd name="T2" fmla="*/ 9 w 107"/>
                  <a:gd name="T3" fmla="*/ 27 h 72"/>
                  <a:gd name="T4" fmla="*/ 17 w 107"/>
                  <a:gd name="T5" fmla="*/ 44 h 72"/>
                  <a:gd name="T6" fmla="*/ 17 w 107"/>
                  <a:gd name="T7" fmla="*/ 44 h 72"/>
                  <a:gd name="T8" fmla="*/ 44 w 107"/>
                  <a:gd name="T9" fmla="*/ 62 h 72"/>
                  <a:gd name="T10" fmla="*/ 70 w 107"/>
                  <a:gd name="T11" fmla="*/ 71 h 72"/>
                  <a:gd name="T12" fmla="*/ 70 w 107"/>
                  <a:gd name="T13" fmla="*/ 71 h 72"/>
                  <a:gd name="T14" fmla="*/ 79 w 107"/>
                  <a:gd name="T15" fmla="*/ 71 h 72"/>
                  <a:gd name="T16" fmla="*/ 79 w 107"/>
                  <a:gd name="T17" fmla="*/ 71 h 72"/>
                  <a:gd name="T18" fmla="*/ 88 w 107"/>
                  <a:gd name="T19" fmla="*/ 62 h 72"/>
                  <a:gd name="T20" fmla="*/ 97 w 107"/>
                  <a:gd name="T21" fmla="*/ 53 h 72"/>
                  <a:gd name="T22" fmla="*/ 97 w 107"/>
                  <a:gd name="T23" fmla="*/ 53 h 72"/>
                  <a:gd name="T24" fmla="*/ 106 w 107"/>
                  <a:gd name="T25" fmla="*/ 35 h 72"/>
                  <a:gd name="T26" fmla="*/ 88 w 107"/>
                  <a:gd name="T27" fmla="*/ 18 h 72"/>
                  <a:gd name="T28" fmla="*/ 88 w 107"/>
                  <a:gd name="T29" fmla="*/ 18 h 72"/>
                  <a:gd name="T30" fmla="*/ 44 w 107"/>
                  <a:gd name="T31" fmla="*/ 0 h 72"/>
                  <a:gd name="T32" fmla="*/ 17 w 107"/>
                  <a:gd name="T33" fmla="*/ 0 h 72"/>
                  <a:gd name="T34" fmla="*/ 0 w 107"/>
                  <a:gd name="T35" fmla="*/ 0 h 72"/>
                  <a:gd name="T36" fmla="*/ 0 w 107"/>
                  <a:gd name="T37" fmla="*/ 0 h 72"/>
                  <a:gd name="T38" fmla="*/ 0 w 107"/>
                  <a:gd name="T39" fmla="*/ 9 h 72"/>
                  <a:gd name="T40" fmla="*/ 0 w 107"/>
                  <a:gd name="T41" fmla="*/ 18 h 72"/>
                  <a:gd name="T42" fmla="*/ 9 w 107"/>
                  <a:gd name="T43" fmla="*/ 27 h 72"/>
                  <a:gd name="T44" fmla="*/ 88 w 107"/>
                  <a:gd name="T45" fmla="*/ 44 h 72"/>
                  <a:gd name="T46" fmla="*/ 88 w 107"/>
                  <a:gd name="T47" fmla="*/ 4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7" h="72">
                    <a:moveTo>
                      <a:pt x="9" y="27"/>
                    </a:moveTo>
                    <a:lnTo>
                      <a:pt x="9" y="27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44" y="62"/>
                    </a:lnTo>
                    <a:lnTo>
                      <a:pt x="70" y="71"/>
                    </a:lnTo>
                    <a:lnTo>
                      <a:pt x="70" y="71"/>
                    </a:lnTo>
                    <a:lnTo>
                      <a:pt x="79" y="71"/>
                    </a:lnTo>
                    <a:lnTo>
                      <a:pt x="79" y="71"/>
                    </a:lnTo>
                    <a:lnTo>
                      <a:pt x="88" y="62"/>
                    </a:lnTo>
                    <a:lnTo>
                      <a:pt x="97" y="53"/>
                    </a:lnTo>
                    <a:lnTo>
                      <a:pt x="97" y="53"/>
                    </a:lnTo>
                    <a:lnTo>
                      <a:pt x="106" y="35"/>
                    </a:lnTo>
                    <a:lnTo>
                      <a:pt x="88" y="18"/>
                    </a:lnTo>
                    <a:lnTo>
                      <a:pt x="88" y="18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  <a:close/>
                    <a:moveTo>
                      <a:pt x="88" y="44"/>
                    </a:moveTo>
                    <a:lnTo>
                      <a:pt x="88" y="4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7" name="Freeform 4">
                <a:extLst>
                  <a:ext uri="{FF2B5EF4-FFF2-40B4-BE49-F238E27FC236}">
                    <a16:creationId xmlns:a16="http://schemas.microsoft.com/office/drawing/2014/main" id="{53907019-AB5A-DA4C-9295-E60812956E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513" y="2487613"/>
                <a:ext cx="47625" cy="34925"/>
              </a:xfrm>
              <a:custGeom>
                <a:avLst/>
                <a:gdLst>
                  <a:gd name="T0" fmla="*/ 105 w 133"/>
                  <a:gd name="T1" fmla="*/ 0 h 98"/>
                  <a:gd name="T2" fmla="*/ 105 w 133"/>
                  <a:gd name="T3" fmla="*/ 0 h 98"/>
                  <a:gd name="T4" fmla="*/ 105 w 133"/>
                  <a:gd name="T5" fmla="*/ 0 h 98"/>
                  <a:gd name="T6" fmla="*/ 105 w 133"/>
                  <a:gd name="T7" fmla="*/ 0 h 98"/>
                  <a:gd name="T8" fmla="*/ 79 w 133"/>
                  <a:gd name="T9" fmla="*/ 9 h 98"/>
                  <a:gd name="T10" fmla="*/ 44 w 133"/>
                  <a:gd name="T11" fmla="*/ 18 h 98"/>
                  <a:gd name="T12" fmla="*/ 17 w 133"/>
                  <a:gd name="T13" fmla="*/ 35 h 98"/>
                  <a:gd name="T14" fmla="*/ 0 w 133"/>
                  <a:gd name="T15" fmla="*/ 62 h 98"/>
                  <a:gd name="T16" fmla="*/ 0 w 133"/>
                  <a:gd name="T17" fmla="*/ 62 h 98"/>
                  <a:gd name="T18" fmla="*/ 0 w 133"/>
                  <a:gd name="T19" fmla="*/ 71 h 98"/>
                  <a:gd name="T20" fmla="*/ 17 w 133"/>
                  <a:gd name="T21" fmla="*/ 88 h 98"/>
                  <a:gd name="T22" fmla="*/ 17 w 133"/>
                  <a:gd name="T23" fmla="*/ 88 h 98"/>
                  <a:gd name="T24" fmla="*/ 44 w 133"/>
                  <a:gd name="T25" fmla="*/ 97 h 98"/>
                  <a:gd name="T26" fmla="*/ 44 w 133"/>
                  <a:gd name="T27" fmla="*/ 97 h 98"/>
                  <a:gd name="T28" fmla="*/ 70 w 133"/>
                  <a:gd name="T29" fmla="*/ 88 h 98"/>
                  <a:gd name="T30" fmla="*/ 97 w 133"/>
                  <a:gd name="T31" fmla="*/ 79 h 98"/>
                  <a:gd name="T32" fmla="*/ 97 w 133"/>
                  <a:gd name="T33" fmla="*/ 79 h 98"/>
                  <a:gd name="T34" fmla="*/ 123 w 133"/>
                  <a:gd name="T35" fmla="*/ 53 h 98"/>
                  <a:gd name="T36" fmla="*/ 132 w 133"/>
                  <a:gd name="T37" fmla="*/ 35 h 98"/>
                  <a:gd name="T38" fmla="*/ 132 w 133"/>
                  <a:gd name="T39" fmla="*/ 18 h 98"/>
                  <a:gd name="T40" fmla="*/ 132 w 133"/>
                  <a:gd name="T41" fmla="*/ 18 h 98"/>
                  <a:gd name="T42" fmla="*/ 123 w 133"/>
                  <a:gd name="T43" fmla="*/ 9 h 98"/>
                  <a:gd name="T44" fmla="*/ 105 w 133"/>
                  <a:gd name="T4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3" h="98">
                    <a:moveTo>
                      <a:pt x="105" y="0"/>
                    </a:moveTo>
                    <a:lnTo>
                      <a:pt x="105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79" y="9"/>
                    </a:lnTo>
                    <a:lnTo>
                      <a:pt x="44" y="18"/>
                    </a:lnTo>
                    <a:lnTo>
                      <a:pt x="17" y="35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44" y="97"/>
                    </a:lnTo>
                    <a:lnTo>
                      <a:pt x="44" y="97"/>
                    </a:lnTo>
                    <a:lnTo>
                      <a:pt x="70" y="88"/>
                    </a:lnTo>
                    <a:lnTo>
                      <a:pt x="97" y="79"/>
                    </a:lnTo>
                    <a:lnTo>
                      <a:pt x="97" y="79"/>
                    </a:lnTo>
                    <a:lnTo>
                      <a:pt x="123" y="53"/>
                    </a:lnTo>
                    <a:lnTo>
                      <a:pt x="132" y="35"/>
                    </a:lnTo>
                    <a:lnTo>
                      <a:pt x="132" y="18"/>
                    </a:lnTo>
                    <a:lnTo>
                      <a:pt x="132" y="18"/>
                    </a:lnTo>
                    <a:lnTo>
                      <a:pt x="123" y="9"/>
                    </a:lnTo>
                    <a:lnTo>
                      <a:pt x="10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" name="Freeform 5">
                <a:extLst>
                  <a:ext uri="{FF2B5EF4-FFF2-40B4-BE49-F238E27FC236}">
                    <a16:creationId xmlns:a16="http://schemas.microsoft.com/office/drawing/2014/main" id="{553003CA-A762-204C-A8DC-2F557ADFA8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575" y="2049463"/>
                <a:ext cx="79375" cy="47625"/>
              </a:xfrm>
              <a:custGeom>
                <a:avLst/>
                <a:gdLst>
                  <a:gd name="T0" fmla="*/ 185 w 222"/>
                  <a:gd name="T1" fmla="*/ 123 h 133"/>
                  <a:gd name="T2" fmla="*/ 185 w 222"/>
                  <a:gd name="T3" fmla="*/ 123 h 133"/>
                  <a:gd name="T4" fmla="*/ 212 w 222"/>
                  <a:gd name="T5" fmla="*/ 123 h 133"/>
                  <a:gd name="T6" fmla="*/ 221 w 222"/>
                  <a:gd name="T7" fmla="*/ 106 h 133"/>
                  <a:gd name="T8" fmla="*/ 221 w 222"/>
                  <a:gd name="T9" fmla="*/ 106 h 133"/>
                  <a:gd name="T10" fmla="*/ 221 w 222"/>
                  <a:gd name="T11" fmla="*/ 79 h 133"/>
                  <a:gd name="T12" fmla="*/ 212 w 222"/>
                  <a:gd name="T13" fmla="*/ 61 h 133"/>
                  <a:gd name="T14" fmla="*/ 194 w 222"/>
                  <a:gd name="T15" fmla="*/ 35 h 133"/>
                  <a:gd name="T16" fmla="*/ 168 w 222"/>
                  <a:gd name="T17" fmla="*/ 9 h 133"/>
                  <a:gd name="T18" fmla="*/ 168 w 222"/>
                  <a:gd name="T19" fmla="*/ 9 h 133"/>
                  <a:gd name="T20" fmla="*/ 150 w 222"/>
                  <a:gd name="T21" fmla="*/ 0 h 133"/>
                  <a:gd name="T22" fmla="*/ 124 w 222"/>
                  <a:gd name="T23" fmla="*/ 0 h 133"/>
                  <a:gd name="T24" fmla="*/ 71 w 222"/>
                  <a:gd name="T25" fmla="*/ 9 h 133"/>
                  <a:gd name="T26" fmla="*/ 35 w 222"/>
                  <a:gd name="T27" fmla="*/ 35 h 133"/>
                  <a:gd name="T28" fmla="*/ 9 w 222"/>
                  <a:gd name="T29" fmla="*/ 53 h 133"/>
                  <a:gd name="T30" fmla="*/ 9 w 222"/>
                  <a:gd name="T31" fmla="*/ 53 h 133"/>
                  <a:gd name="T32" fmla="*/ 0 w 222"/>
                  <a:gd name="T33" fmla="*/ 70 h 133"/>
                  <a:gd name="T34" fmla="*/ 9 w 222"/>
                  <a:gd name="T35" fmla="*/ 88 h 133"/>
                  <a:gd name="T36" fmla="*/ 9 w 222"/>
                  <a:gd name="T37" fmla="*/ 88 h 133"/>
                  <a:gd name="T38" fmla="*/ 35 w 222"/>
                  <a:gd name="T39" fmla="*/ 106 h 133"/>
                  <a:gd name="T40" fmla="*/ 79 w 222"/>
                  <a:gd name="T41" fmla="*/ 114 h 133"/>
                  <a:gd name="T42" fmla="*/ 124 w 222"/>
                  <a:gd name="T43" fmla="*/ 123 h 133"/>
                  <a:gd name="T44" fmla="*/ 168 w 222"/>
                  <a:gd name="T45" fmla="*/ 132 h 133"/>
                  <a:gd name="T46" fmla="*/ 168 w 222"/>
                  <a:gd name="T47" fmla="*/ 132 h 133"/>
                  <a:gd name="T48" fmla="*/ 185 w 222"/>
                  <a:gd name="T49" fmla="*/ 12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2" h="133">
                    <a:moveTo>
                      <a:pt x="185" y="123"/>
                    </a:moveTo>
                    <a:lnTo>
                      <a:pt x="185" y="123"/>
                    </a:lnTo>
                    <a:lnTo>
                      <a:pt x="212" y="123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79"/>
                    </a:lnTo>
                    <a:lnTo>
                      <a:pt x="212" y="61"/>
                    </a:lnTo>
                    <a:lnTo>
                      <a:pt x="194" y="35"/>
                    </a:lnTo>
                    <a:lnTo>
                      <a:pt x="168" y="9"/>
                    </a:lnTo>
                    <a:lnTo>
                      <a:pt x="168" y="9"/>
                    </a:lnTo>
                    <a:lnTo>
                      <a:pt x="150" y="0"/>
                    </a:lnTo>
                    <a:lnTo>
                      <a:pt x="124" y="0"/>
                    </a:lnTo>
                    <a:lnTo>
                      <a:pt x="71" y="9"/>
                    </a:lnTo>
                    <a:lnTo>
                      <a:pt x="35" y="35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70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35" y="106"/>
                    </a:lnTo>
                    <a:lnTo>
                      <a:pt x="79" y="114"/>
                    </a:lnTo>
                    <a:lnTo>
                      <a:pt x="124" y="123"/>
                    </a:lnTo>
                    <a:lnTo>
                      <a:pt x="168" y="132"/>
                    </a:lnTo>
                    <a:lnTo>
                      <a:pt x="168" y="132"/>
                    </a:lnTo>
                    <a:lnTo>
                      <a:pt x="185" y="12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" name="Freeform 6">
                <a:extLst>
                  <a:ext uri="{FF2B5EF4-FFF2-40B4-BE49-F238E27FC236}">
                    <a16:creationId xmlns:a16="http://schemas.microsoft.com/office/drawing/2014/main" id="{65190B09-80EF-184C-AF6B-C4FB23048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4100" y="2103438"/>
                <a:ext cx="136525" cy="117475"/>
              </a:xfrm>
              <a:custGeom>
                <a:avLst/>
                <a:gdLst>
                  <a:gd name="T0" fmla="*/ 70 w 380"/>
                  <a:gd name="T1" fmla="*/ 220 h 327"/>
                  <a:gd name="T2" fmla="*/ 132 w 380"/>
                  <a:gd name="T3" fmla="*/ 265 h 327"/>
                  <a:gd name="T4" fmla="*/ 158 w 380"/>
                  <a:gd name="T5" fmla="*/ 282 h 327"/>
                  <a:gd name="T6" fmla="*/ 185 w 380"/>
                  <a:gd name="T7" fmla="*/ 309 h 327"/>
                  <a:gd name="T8" fmla="*/ 220 w 380"/>
                  <a:gd name="T9" fmla="*/ 326 h 327"/>
                  <a:gd name="T10" fmla="*/ 238 w 380"/>
                  <a:gd name="T11" fmla="*/ 318 h 327"/>
                  <a:gd name="T12" fmla="*/ 247 w 380"/>
                  <a:gd name="T13" fmla="*/ 309 h 327"/>
                  <a:gd name="T14" fmla="*/ 291 w 380"/>
                  <a:gd name="T15" fmla="*/ 291 h 327"/>
                  <a:gd name="T16" fmla="*/ 308 w 380"/>
                  <a:gd name="T17" fmla="*/ 282 h 327"/>
                  <a:gd name="T18" fmla="*/ 353 w 380"/>
                  <a:gd name="T19" fmla="*/ 247 h 327"/>
                  <a:gd name="T20" fmla="*/ 370 w 380"/>
                  <a:gd name="T21" fmla="*/ 167 h 327"/>
                  <a:gd name="T22" fmla="*/ 379 w 380"/>
                  <a:gd name="T23" fmla="*/ 150 h 327"/>
                  <a:gd name="T24" fmla="*/ 379 w 380"/>
                  <a:gd name="T25" fmla="*/ 123 h 327"/>
                  <a:gd name="T26" fmla="*/ 361 w 380"/>
                  <a:gd name="T27" fmla="*/ 106 h 327"/>
                  <a:gd name="T28" fmla="*/ 317 w 380"/>
                  <a:gd name="T29" fmla="*/ 115 h 327"/>
                  <a:gd name="T30" fmla="*/ 317 w 380"/>
                  <a:gd name="T31" fmla="*/ 132 h 327"/>
                  <a:gd name="T32" fmla="*/ 291 w 380"/>
                  <a:gd name="T33" fmla="*/ 132 h 327"/>
                  <a:gd name="T34" fmla="*/ 273 w 380"/>
                  <a:gd name="T35" fmla="*/ 132 h 327"/>
                  <a:gd name="T36" fmla="*/ 264 w 380"/>
                  <a:gd name="T37" fmla="*/ 123 h 327"/>
                  <a:gd name="T38" fmla="*/ 282 w 380"/>
                  <a:gd name="T39" fmla="*/ 115 h 327"/>
                  <a:gd name="T40" fmla="*/ 335 w 380"/>
                  <a:gd name="T41" fmla="*/ 79 h 327"/>
                  <a:gd name="T42" fmla="*/ 344 w 380"/>
                  <a:gd name="T43" fmla="*/ 70 h 327"/>
                  <a:gd name="T44" fmla="*/ 335 w 380"/>
                  <a:gd name="T45" fmla="*/ 53 h 327"/>
                  <a:gd name="T46" fmla="*/ 308 w 380"/>
                  <a:gd name="T47" fmla="*/ 35 h 327"/>
                  <a:gd name="T48" fmla="*/ 300 w 380"/>
                  <a:gd name="T49" fmla="*/ 26 h 327"/>
                  <a:gd name="T50" fmla="*/ 300 w 380"/>
                  <a:gd name="T51" fmla="*/ 17 h 327"/>
                  <a:gd name="T52" fmla="*/ 300 w 380"/>
                  <a:gd name="T53" fmla="*/ 9 h 327"/>
                  <a:gd name="T54" fmla="*/ 273 w 380"/>
                  <a:gd name="T55" fmla="*/ 0 h 327"/>
                  <a:gd name="T56" fmla="*/ 238 w 380"/>
                  <a:gd name="T57" fmla="*/ 9 h 327"/>
                  <a:gd name="T58" fmla="*/ 194 w 380"/>
                  <a:gd name="T59" fmla="*/ 35 h 327"/>
                  <a:gd name="T60" fmla="*/ 194 w 380"/>
                  <a:gd name="T61" fmla="*/ 44 h 327"/>
                  <a:gd name="T62" fmla="*/ 185 w 380"/>
                  <a:gd name="T63" fmla="*/ 44 h 327"/>
                  <a:gd name="T64" fmla="*/ 158 w 380"/>
                  <a:gd name="T65" fmla="*/ 35 h 327"/>
                  <a:gd name="T66" fmla="*/ 97 w 380"/>
                  <a:gd name="T67" fmla="*/ 44 h 327"/>
                  <a:gd name="T68" fmla="*/ 70 w 380"/>
                  <a:gd name="T69" fmla="*/ 62 h 327"/>
                  <a:gd name="T70" fmla="*/ 79 w 380"/>
                  <a:gd name="T71" fmla="*/ 106 h 327"/>
                  <a:gd name="T72" fmla="*/ 105 w 380"/>
                  <a:gd name="T73" fmla="*/ 115 h 327"/>
                  <a:gd name="T74" fmla="*/ 123 w 380"/>
                  <a:gd name="T75" fmla="*/ 115 h 327"/>
                  <a:gd name="T76" fmla="*/ 150 w 380"/>
                  <a:gd name="T77" fmla="*/ 115 h 327"/>
                  <a:gd name="T78" fmla="*/ 132 w 380"/>
                  <a:gd name="T79" fmla="*/ 132 h 327"/>
                  <a:gd name="T80" fmla="*/ 114 w 380"/>
                  <a:gd name="T81" fmla="*/ 150 h 327"/>
                  <a:gd name="T82" fmla="*/ 88 w 380"/>
                  <a:gd name="T83" fmla="*/ 141 h 327"/>
                  <a:gd name="T84" fmla="*/ 70 w 380"/>
                  <a:gd name="T85" fmla="*/ 123 h 327"/>
                  <a:gd name="T86" fmla="*/ 35 w 380"/>
                  <a:gd name="T87" fmla="*/ 123 h 327"/>
                  <a:gd name="T88" fmla="*/ 8 w 380"/>
                  <a:gd name="T89" fmla="*/ 132 h 327"/>
                  <a:gd name="T90" fmla="*/ 0 w 380"/>
                  <a:gd name="T91" fmla="*/ 150 h 327"/>
                  <a:gd name="T92" fmla="*/ 17 w 380"/>
                  <a:gd name="T93" fmla="*/ 194 h 327"/>
                  <a:gd name="T94" fmla="*/ 70 w 380"/>
                  <a:gd name="T95" fmla="*/ 22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80" h="327">
                    <a:moveTo>
                      <a:pt x="70" y="220"/>
                    </a:moveTo>
                    <a:lnTo>
                      <a:pt x="70" y="220"/>
                    </a:lnTo>
                    <a:lnTo>
                      <a:pt x="114" y="238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58" y="282"/>
                    </a:lnTo>
                    <a:lnTo>
                      <a:pt x="185" y="309"/>
                    </a:lnTo>
                    <a:lnTo>
                      <a:pt x="185" y="309"/>
                    </a:lnTo>
                    <a:lnTo>
                      <a:pt x="203" y="318"/>
                    </a:lnTo>
                    <a:lnTo>
                      <a:pt x="220" y="326"/>
                    </a:lnTo>
                    <a:lnTo>
                      <a:pt x="220" y="326"/>
                    </a:lnTo>
                    <a:lnTo>
                      <a:pt x="238" y="318"/>
                    </a:lnTo>
                    <a:lnTo>
                      <a:pt x="247" y="309"/>
                    </a:lnTo>
                    <a:lnTo>
                      <a:pt x="247" y="309"/>
                    </a:lnTo>
                    <a:lnTo>
                      <a:pt x="264" y="291"/>
                    </a:lnTo>
                    <a:lnTo>
                      <a:pt x="291" y="291"/>
                    </a:lnTo>
                    <a:lnTo>
                      <a:pt x="291" y="291"/>
                    </a:lnTo>
                    <a:lnTo>
                      <a:pt x="308" y="282"/>
                    </a:lnTo>
                    <a:lnTo>
                      <a:pt x="326" y="273"/>
                    </a:lnTo>
                    <a:lnTo>
                      <a:pt x="353" y="247"/>
                    </a:lnTo>
                    <a:lnTo>
                      <a:pt x="361" y="212"/>
                    </a:lnTo>
                    <a:lnTo>
                      <a:pt x="370" y="167"/>
                    </a:lnTo>
                    <a:lnTo>
                      <a:pt x="370" y="167"/>
                    </a:lnTo>
                    <a:lnTo>
                      <a:pt x="379" y="150"/>
                    </a:lnTo>
                    <a:lnTo>
                      <a:pt x="379" y="150"/>
                    </a:lnTo>
                    <a:lnTo>
                      <a:pt x="379" y="123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44" y="106"/>
                    </a:lnTo>
                    <a:lnTo>
                      <a:pt x="317" y="115"/>
                    </a:lnTo>
                    <a:lnTo>
                      <a:pt x="317" y="115"/>
                    </a:lnTo>
                    <a:lnTo>
                      <a:pt x="317" y="132"/>
                    </a:lnTo>
                    <a:lnTo>
                      <a:pt x="317" y="132"/>
                    </a:lnTo>
                    <a:lnTo>
                      <a:pt x="291" y="132"/>
                    </a:lnTo>
                    <a:lnTo>
                      <a:pt x="291" y="132"/>
                    </a:lnTo>
                    <a:lnTo>
                      <a:pt x="273" y="132"/>
                    </a:lnTo>
                    <a:lnTo>
                      <a:pt x="264" y="123"/>
                    </a:lnTo>
                    <a:lnTo>
                      <a:pt x="264" y="123"/>
                    </a:lnTo>
                    <a:lnTo>
                      <a:pt x="282" y="115"/>
                    </a:lnTo>
                    <a:lnTo>
                      <a:pt x="282" y="115"/>
                    </a:lnTo>
                    <a:lnTo>
                      <a:pt x="317" y="106"/>
                    </a:lnTo>
                    <a:lnTo>
                      <a:pt x="335" y="79"/>
                    </a:lnTo>
                    <a:lnTo>
                      <a:pt x="335" y="79"/>
                    </a:lnTo>
                    <a:lnTo>
                      <a:pt x="344" y="70"/>
                    </a:lnTo>
                    <a:lnTo>
                      <a:pt x="335" y="53"/>
                    </a:lnTo>
                    <a:lnTo>
                      <a:pt x="335" y="53"/>
                    </a:lnTo>
                    <a:lnTo>
                      <a:pt x="326" y="44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0" y="26"/>
                    </a:lnTo>
                    <a:lnTo>
                      <a:pt x="300" y="26"/>
                    </a:lnTo>
                    <a:lnTo>
                      <a:pt x="300" y="17"/>
                    </a:lnTo>
                    <a:lnTo>
                      <a:pt x="300" y="9"/>
                    </a:lnTo>
                    <a:lnTo>
                      <a:pt x="300" y="9"/>
                    </a:lnTo>
                    <a:lnTo>
                      <a:pt x="291" y="0"/>
                    </a:lnTo>
                    <a:lnTo>
                      <a:pt x="273" y="0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03" y="17"/>
                    </a:lnTo>
                    <a:lnTo>
                      <a:pt x="194" y="35"/>
                    </a:lnTo>
                    <a:lnTo>
                      <a:pt x="194" y="35"/>
                    </a:lnTo>
                    <a:lnTo>
                      <a:pt x="194" y="44"/>
                    </a:lnTo>
                    <a:lnTo>
                      <a:pt x="194" y="44"/>
                    </a:lnTo>
                    <a:lnTo>
                      <a:pt x="185" y="44"/>
                    </a:lnTo>
                    <a:lnTo>
                      <a:pt x="185" y="44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97" y="44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0" y="88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105" y="115"/>
                    </a:lnTo>
                    <a:lnTo>
                      <a:pt x="123" y="115"/>
                    </a:lnTo>
                    <a:lnTo>
                      <a:pt x="123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32" y="132"/>
                    </a:lnTo>
                    <a:lnTo>
                      <a:pt x="132" y="132"/>
                    </a:lnTo>
                    <a:lnTo>
                      <a:pt x="114" y="150"/>
                    </a:lnTo>
                    <a:lnTo>
                      <a:pt x="114" y="150"/>
                    </a:lnTo>
                    <a:lnTo>
                      <a:pt x="105" y="150"/>
                    </a:lnTo>
                    <a:lnTo>
                      <a:pt x="88" y="141"/>
                    </a:lnTo>
                    <a:lnTo>
                      <a:pt x="88" y="141"/>
                    </a:lnTo>
                    <a:lnTo>
                      <a:pt x="70" y="123"/>
                    </a:lnTo>
                    <a:lnTo>
                      <a:pt x="53" y="115"/>
                    </a:lnTo>
                    <a:lnTo>
                      <a:pt x="35" y="123"/>
                    </a:lnTo>
                    <a:lnTo>
                      <a:pt x="35" y="123"/>
                    </a:lnTo>
                    <a:lnTo>
                      <a:pt x="8" y="132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8" y="167"/>
                    </a:lnTo>
                    <a:lnTo>
                      <a:pt x="17" y="194"/>
                    </a:lnTo>
                    <a:lnTo>
                      <a:pt x="44" y="212"/>
                    </a:lnTo>
                    <a:lnTo>
                      <a:pt x="70" y="22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" name="Freeform 7">
                <a:extLst>
                  <a:ext uri="{FF2B5EF4-FFF2-40B4-BE49-F238E27FC236}">
                    <a16:creationId xmlns:a16="http://schemas.microsoft.com/office/drawing/2014/main" id="{4B5E6CA5-718D-E742-BCCA-2D1A5A2FC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2825" y="2052638"/>
                <a:ext cx="31750" cy="25400"/>
              </a:xfrm>
              <a:custGeom>
                <a:avLst/>
                <a:gdLst>
                  <a:gd name="T0" fmla="*/ 35 w 89"/>
                  <a:gd name="T1" fmla="*/ 0 h 71"/>
                  <a:gd name="T2" fmla="*/ 35 w 89"/>
                  <a:gd name="T3" fmla="*/ 0 h 71"/>
                  <a:gd name="T4" fmla="*/ 18 w 89"/>
                  <a:gd name="T5" fmla="*/ 8 h 71"/>
                  <a:gd name="T6" fmla="*/ 0 w 89"/>
                  <a:gd name="T7" fmla="*/ 26 h 71"/>
                  <a:gd name="T8" fmla="*/ 0 w 89"/>
                  <a:gd name="T9" fmla="*/ 26 h 71"/>
                  <a:gd name="T10" fmla="*/ 0 w 89"/>
                  <a:gd name="T11" fmla="*/ 44 h 71"/>
                  <a:gd name="T12" fmla="*/ 9 w 89"/>
                  <a:gd name="T13" fmla="*/ 61 h 71"/>
                  <a:gd name="T14" fmla="*/ 9 w 89"/>
                  <a:gd name="T15" fmla="*/ 61 h 71"/>
                  <a:gd name="T16" fmla="*/ 44 w 89"/>
                  <a:gd name="T17" fmla="*/ 70 h 71"/>
                  <a:gd name="T18" fmla="*/ 44 w 89"/>
                  <a:gd name="T19" fmla="*/ 70 h 71"/>
                  <a:gd name="T20" fmla="*/ 62 w 89"/>
                  <a:gd name="T21" fmla="*/ 70 h 71"/>
                  <a:gd name="T22" fmla="*/ 79 w 89"/>
                  <a:gd name="T23" fmla="*/ 61 h 71"/>
                  <a:gd name="T24" fmla="*/ 79 w 89"/>
                  <a:gd name="T25" fmla="*/ 61 h 71"/>
                  <a:gd name="T26" fmla="*/ 79 w 89"/>
                  <a:gd name="T27" fmla="*/ 61 h 71"/>
                  <a:gd name="T28" fmla="*/ 79 w 89"/>
                  <a:gd name="T29" fmla="*/ 61 h 71"/>
                  <a:gd name="T30" fmla="*/ 88 w 89"/>
                  <a:gd name="T31" fmla="*/ 44 h 71"/>
                  <a:gd name="T32" fmla="*/ 79 w 89"/>
                  <a:gd name="T33" fmla="*/ 26 h 71"/>
                  <a:gd name="T34" fmla="*/ 79 w 89"/>
                  <a:gd name="T35" fmla="*/ 26 h 71"/>
                  <a:gd name="T36" fmla="*/ 62 w 89"/>
                  <a:gd name="T37" fmla="*/ 8 h 71"/>
                  <a:gd name="T38" fmla="*/ 35 w 89"/>
                  <a:gd name="T3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9" h="71">
                    <a:moveTo>
                      <a:pt x="35" y="0"/>
                    </a:moveTo>
                    <a:lnTo>
                      <a:pt x="35" y="0"/>
                    </a:lnTo>
                    <a:lnTo>
                      <a:pt x="18" y="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62" y="70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88" y="44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62" y="8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1" name="Freeform 8">
                <a:extLst>
                  <a:ext uri="{FF2B5EF4-FFF2-40B4-BE49-F238E27FC236}">
                    <a16:creationId xmlns:a16="http://schemas.microsoft.com/office/drawing/2014/main" id="{1101013C-7084-944E-A09B-4E465D4CB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575" y="1711325"/>
                <a:ext cx="733425" cy="387350"/>
              </a:xfrm>
              <a:custGeom>
                <a:avLst/>
                <a:gdLst>
                  <a:gd name="T0" fmla="*/ 185 w 2039"/>
                  <a:gd name="T1" fmla="*/ 521 h 1078"/>
                  <a:gd name="T2" fmla="*/ 150 w 2039"/>
                  <a:gd name="T3" fmla="*/ 574 h 1078"/>
                  <a:gd name="T4" fmla="*/ 344 w 2039"/>
                  <a:gd name="T5" fmla="*/ 671 h 1078"/>
                  <a:gd name="T6" fmla="*/ 503 w 2039"/>
                  <a:gd name="T7" fmla="*/ 600 h 1078"/>
                  <a:gd name="T8" fmla="*/ 529 w 2039"/>
                  <a:gd name="T9" fmla="*/ 671 h 1078"/>
                  <a:gd name="T10" fmla="*/ 529 w 2039"/>
                  <a:gd name="T11" fmla="*/ 750 h 1078"/>
                  <a:gd name="T12" fmla="*/ 397 w 2039"/>
                  <a:gd name="T13" fmla="*/ 839 h 1078"/>
                  <a:gd name="T14" fmla="*/ 194 w 2039"/>
                  <a:gd name="T15" fmla="*/ 803 h 1078"/>
                  <a:gd name="T16" fmla="*/ 35 w 2039"/>
                  <a:gd name="T17" fmla="*/ 847 h 1078"/>
                  <a:gd name="T18" fmla="*/ 256 w 2039"/>
                  <a:gd name="T19" fmla="*/ 936 h 1078"/>
                  <a:gd name="T20" fmla="*/ 309 w 2039"/>
                  <a:gd name="T21" fmla="*/ 1042 h 1078"/>
                  <a:gd name="T22" fmla="*/ 459 w 2039"/>
                  <a:gd name="T23" fmla="*/ 1042 h 1078"/>
                  <a:gd name="T24" fmla="*/ 759 w 2039"/>
                  <a:gd name="T25" fmla="*/ 1050 h 1078"/>
                  <a:gd name="T26" fmla="*/ 988 w 2039"/>
                  <a:gd name="T27" fmla="*/ 989 h 1078"/>
                  <a:gd name="T28" fmla="*/ 653 w 2039"/>
                  <a:gd name="T29" fmla="*/ 927 h 1078"/>
                  <a:gd name="T30" fmla="*/ 450 w 2039"/>
                  <a:gd name="T31" fmla="*/ 918 h 1078"/>
                  <a:gd name="T32" fmla="*/ 441 w 2039"/>
                  <a:gd name="T33" fmla="*/ 865 h 1078"/>
                  <a:gd name="T34" fmla="*/ 679 w 2039"/>
                  <a:gd name="T35" fmla="*/ 874 h 1078"/>
                  <a:gd name="T36" fmla="*/ 882 w 2039"/>
                  <a:gd name="T37" fmla="*/ 874 h 1078"/>
                  <a:gd name="T38" fmla="*/ 1085 w 2039"/>
                  <a:gd name="T39" fmla="*/ 830 h 1078"/>
                  <a:gd name="T40" fmla="*/ 997 w 2039"/>
                  <a:gd name="T41" fmla="*/ 768 h 1078"/>
                  <a:gd name="T42" fmla="*/ 1059 w 2039"/>
                  <a:gd name="T43" fmla="*/ 680 h 1078"/>
                  <a:gd name="T44" fmla="*/ 1271 w 2039"/>
                  <a:gd name="T45" fmla="*/ 565 h 1078"/>
                  <a:gd name="T46" fmla="*/ 1306 w 2039"/>
                  <a:gd name="T47" fmla="*/ 503 h 1078"/>
                  <a:gd name="T48" fmla="*/ 1421 w 2039"/>
                  <a:gd name="T49" fmla="*/ 468 h 1078"/>
                  <a:gd name="T50" fmla="*/ 1641 w 2039"/>
                  <a:gd name="T51" fmla="*/ 335 h 1078"/>
                  <a:gd name="T52" fmla="*/ 1818 w 2039"/>
                  <a:gd name="T53" fmla="*/ 221 h 1078"/>
                  <a:gd name="T54" fmla="*/ 1976 w 2039"/>
                  <a:gd name="T55" fmla="*/ 88 h 1078"/>
                  <a:gd name="T56" fmla="*/ 1835 w 2039"/>
                  <a:gd name="T57" fmla="*/ 44 h 1078"/>
                  <a:gd name="T58" fmla="*/ 1729 w 2039"/>
                  <a:gd name="T59" fmla="*/ 26 h 1078"/>
                  <a:gd name="T60" fmla="*/ 1447 w 2039"/>
                  <a:gd name="T61" fmla="*/ 18 h 1078"/>
                  <a:gd name="T62" fmla="*/ 1297 w 2039"/>
                  <a:gd name="T63" fmla="*/ 26 h 1078"/>
                  <a:gd name="T64" fmla="*/ 1094 w 2039"/>
                  <a:gd name="T65" fmla="*/ 35 h 1078"/>
                  <a:gd name="T66" fmla="*/ 944 w 2039"/>
                  <a:gd name="T67" fmla="*/ 53 h 1078"/>
                  <a:gd name="T68" fmla="*/ 812 w 2039"/>
                  <a:gd name="T69" fmla="*/ 79 h 1078"/>
                  <a:gd name="T70" fmla="*/ 715 w 2039"/>
                  <a:gd name="T71" fmla="*/ 97 h 1078"/>
                  <a:gd name="T72" fmla="*/ 565 w 2039"/>
                  <a:gd name="T73" fmla="*/ 124 h 1078"/>
                  <a:gd name="T74" fmla="*/ 538 w 2039"/>
                  <a:gd name="T75" fmla="*/ 150 h 1078"/>
                  <a:gd name="T76" fmla="*/ 291 w 2039"/>
                  <a:gd name="T77" fmla="*/ 185 h 1078"/>
                  <a:gd name="T78" fmla="*/ 335 w 2039"/>
                  <a:gd name="T79" fmla="*/ 238 h 1078"/>
                  <a:gd name="T80" fmla="*/ 415 w 2039"/>
                  <a:gd name="T81" fmla="*/ 309 h 1078"/>
                  <a:gd name="T82" fmla="*/ 574 w 2039"/>
                  <a:gd name="T83" fmla="*/ 327 h 1078"/>
                  <a:gd name="T84" fmla="*/ 591 w 2039"/>
                  <a:gd name="T85" fmla="*/ 371 h 1078"/>
                  <a:gd name="T86" fmla="*/ 538 w 2039"/>
                  <a:gd name="T87" fmla="*/ 406 h 1078"/>
                  <a:gd name="T88" fmla="*/ 468 w 2039"/>
                  <a:gd name="T89" fmla="*/ 388 h 1078"/>
                  <a:gd name="T90" fmla="*/ 265 w 2039"/>
                  <a:gd name="T91" fmla="*/ 265 h 1078"/>
                  <a:gd name="T92" fmla="*/ 150 w 2039"/>
                  <a:gd name="T93" fmla="*/ 274 h 1078"/>
                  <a:gd name="T94" fmla="*/ 53 w 2039"/>
                  <a:gd name="T95" fmla="*/ 335 h 1078"/>
                  <a:gd name="T96" fmla="*/ 62 w 2039"/>
                  <a:gd name="T97" fmla="*/ 406 h 1078"/>
                  <a:gd name="T98" fmla="*/ 988 w 2039"/>
                  <a:gd name="T99" fmla="*/ 318 h 1078"/>
                  <a:gd name="T100" fmla="*/ 856 w 2039"/>
                  <a:gd name="T101" fmla="*/ 759 h 1078"/>
                  <a:gd name="T102" fmla="*/ 882 w 2039"/>
                  <a:gd name="T103" fmla="*/ 759 h 1078"/>
                  <a:gd name="T104" fmla="*/ 794 w 2039"/>
                  <a:gd name="T105" fmla="*/ 362 h 1078"/>
                  <a:gd name="T106" fmla="*/ 812 w 2039"/>
                  <a:gd name="T107" fmla="*/ 433 h 1078"/>
                  <a:gd name="T108" fmla="*/ 609 w 2039"/>
                  <a:gd name="T109" fmla="*/ 547 h 1078"/>
                  <a:gd name="T110" fmla="*/ 662 w 2039"/>
                  <a:gd name="T111" fmla="*/ 556 h 1078"/>
                  <a:gd name="T112" fmla="*/ 635 w 2039"/>
                  <a:gd name="T113" fmla="*/ 662 h 1078"/>
                  <a:gd name="T114" fmla="*/ 688 w 2039"/>
                  <a:gd name="T115" fmla="*/ 741 h 1078"/>
                  <a:gd name="T116" fmla="*/ 635 w 2039"/>
                  <a:gd name="T117" fmla="*/ 653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39" h="1078">
                    <a:moveTo>
                      <a:pt x="35" y="459"/>
                    </a:moveTo>
                    <a:lnTo>
                      <a:pt x="35" y="459"/>
                    </a:lnTo>
                    <a:lnTo>
                      <a:pt x="44" y="468"/>
                    </a:lnTo>
                    <a:lnTo>
                      <a:pt x="53" y="485"/>
                    </a:lnTo>
                    <a:lnTo>
                      <a:pt x="53" y="485"/>
                    </a:lnTo>
                    <a:lnTo>
                      <a:pt x="62" y="503"/>
                    </a:lnTo>
                    <a:lnTo>
                      <a:pt x="88" y="521"/>
                    </a:lnTo>
                    <a:lnTo>
                      <a:pt x="88" y="521"/>
                    </a:lnTo>
                    <a:lnTo>
                      <a:pt x="106" y="521"/>
                    </a:lnTo>
                    <a:lnTo>
                      <a:pt x="132" y="521"/>
                    </a:lnTo>
                    <a:lnTo>
                      <a:pt x="185" y="521"/>
                    </a:lnTo>
                    <a:lnTo>
                      <a:pt x="185" y="521"/>
                    </a:lnTo>
                    <a:lnTo>
                      <a:pt x="238" y="512"/>
                    </a:lnTo>
                    <a:lnTo>
                      <a:pt x="238" y="512"/>
                    </a:lnTo>
                    <a:lnTo>
                      <a:pt x="194" y="530"/>
                    </a:lnTo>
                    <a:lnTo>
                      <a:pt x="194" y="530"/>
                    </a:lnTo>
                    <a:lnTo>
                      <a:pt x="159" y="538"/>
                    </a:lnTo>
                    <a:lnTo>
                      <a:pt x="141" y="547"/>
                    </a:lnTo>
                    <a:lnTo>
                      <a:pt x="141" y="547"/>
                    </a:lnTo>
                    <a:lnTo>
                      <a:pt x="150" y="565"/>
                    </a:lnTo>
                    <a:lnTo>
                      <a:pt x="150" y="565"/>
                    </a:lnTo>
                    <a:lnTo>
                      <a:pt x="150" y="574"/>
                    </a:lnTo>
                    <a:lnTo>
                      <a:pt x="150" y="574"/>
                    </a:lnTo>
                    <a:lnTo>
                      <a:pt x="177" y="583"/>
                    </a:lnTo>
                    <a:lnTo>
                      <a:pt x="177" y="583"/>
                    </a:lnTo>
                    <a:lnTo>
                      <a:pt x="221" y="618"/>
                    </a:lnTo>
                    <a:lnTo>
                      <a:pt x="221" y="618"/>
                    </a:lnTo>
                    <a:lnTo>
                      <a:pt x="229" y="627"/>
                    </a:lnTo>
                    <a:lnTo>
                      <a:pt x="238" y="636"/>
                    </a:lnTo>
                    <a:lnTo>
                      <a:pt x="238" y="636"/>
                    </a:lnTo>
                    <a:lnTo>
                      <a:pt x="282" y="653"/>
                    </a:lnTo>
                    <a:lnTo>
                      <a:pt x="344" y="671"/>
                    </a:lnTo>
                    <a:lnTo>
                      <a:pt x="344" y="671"/>
                    </a:lnTo>
                    <a:lnTo>
                      <a:pt x="371" y="662"/>
                    </a:lnTo>
                    <a:lnTo>
                      <a:pt x="379" y="653"/>
                    </a:lnTo>
                    <a:lnTo>
                      <a:pt x="379" y="653"/>
                    </a:lnTo>
                    <a:lnTo>
                      <a:pt x="406" y="653"/>
                    </a:lnTo>
                    <a:lnTo>
                      <a:pt x="450" y="662"/>
                    </a:lnTo>
                    <a:lnTo>
                      <a:pt x="450" y="662"/>
                    </a:lnTo>
                    <a:lnTo>
                      <a:pt x="468" y="662"/>
                    </a:lnTo>
                    <a:lnTo>
                      <a:pt x="476" y="653"/>
                    </a:lnTo>
                    <a:lnTo>
                      <a:pt x="494" y="618"/>
                    </a:lnTo>
                    <a:lnTo>
                      <a:pt x="494" y="618"/>
                    </a:lnTo>
                    <a:lnTo>
                      <a:pt x="503" y="600"/>
                    </a:lnTo>
                    <a:lnTo>
                      <a:pt x="503" y="600"/>
                    </a:lnTo>
                    <a:lnTo>
                      <a:pt x="521" y="600"/>
                    </a:lnTo>
                    <a:lnTo>
                      <a:pt x="521" y="600"/>
                    </a:lnTo>
                    <a:lnTo>
                      <a:pt x="503" y="627"/>
                    </a:lnTo>
                    <a:lnTo>
                      <a:pt x="503" y="627"/>
                    </a:lnTo>
                    <a:lnTo>
                      <a:pt x="512" y="653"/>
                    </a:lnTo>
                    <a:lnTo>
                      <a:pt x="521" y="662"/>
                    </a:lnTo>
                    <a:lnTo>
                      <a:pt x="521" y="662"/>
                    </a:lnTo>
                    <a:lnTo>
                      <a:pt x="538" y="671"/>
                    </a:lnTo>
                    <a:lnTo>
                      <a:pt x="538" y="671"/>
                    </a:lnTo>
                    <a:lnTo>
                      <a:pt x="529" y="671"/>
                    </a:lnTo>
                    <a:lnTo>
                      <a:pt x="529" y="671"/>
                    </a:lnTo>
                    <a:lnTo>
                      <a:pt x="503" y="680"/>
                    </a:lnTo>
                    <a:lnTo>
                      <a:pt x="485" y="689"/>
                    </a:lnTo>
                    <a:lnTo>
                      <a:pt x="476" y="697"/>
                    </a:lnTo>
                    <a:lnTo>
                      <a:pt x="476" y="706"/>
                    </a:lnTo>
                    <a:lnTo>
                      <a:pt x="476" y="706"/>
                    </a:lnTo>
                    <a:lnTo>
                      <a:pt x="476" y="724"/>
                    </a:lnTo>
                    <a:lnTo>
                      <a:pt x="494" y="733"/>
                    </a:lnTo>
                    <a:lnTo>
                      <a:pt x="503" y="741"/>
                    </a:lnTo>
                    <a:lnTo>
                      <a:pt x="529" y="750"/>
                    </a:lnTo>
                    <a:lnTo>
                      <a:pt x="529" y="750"/>
                    </a:lnTo>
                    <a:lnTo>
                      <a:pt x="538" y="750"/>
                    </a:lnTo>
                    <a:lnTo>
                      <a:pt x="538" y="750"/>
                    </a:lnTo>
                    <a:lnTo>
                      <a:pt x="521" y="759"/>
                    </a:lnTo>
                    <a:lnTo>
                      <a:pt x="521" y="759"/>
                    </a:lnTo>
                    <a:lnTo>
                      <a:pt x="494" y="759"/>
                    </a:lnTo>
                    <a:lnTo>
                      <a:pt x="450" y="768"/>
                    </a:lnTo>
                    <a:lnTo>
                      <a:pt x="415" y="786"/>
                    </a:lnTo>
                    <a:lnTo>
                      <a:pt x="388" y="803"/>
                    </a:lnTo>
                    <a:lnTo>
                      <a:pt x="388" y="803"/>
                    </a:lnTo>
                    <a:lnTo>
                      <a:pt x="388" y="821"/>
                    </a:lnTo>
                    <a:lnTo>
                      <a:pt x="397" y="839"/>
                    </a:lnTo>
                    <a:lnTo>
                      <a:pt x="397" y="839"/>
                    </a:lnTo>
                    <a:lnTo>
                      <a:pt x="406" y="839"/>
                    </a:lnTo>
                    <a:lnTo>
                      <a:pt x="406" y="839"/>
                    </a:lnTo>
                    <a:lnTo>
                      <a:pt x="335" y="821"/>
                    </a:lnTo>
                    <a:lnTo>
                      <a:pt x="300" y="821"/>
                    </a:lnTo>
                    <a:lnTo>
                      <a:pt x="274" y="821"/>
                    </a:lnTo>
                    <a:lnTo>
                      <a:pt x="274" y="821"/>
                    </a:lnTo>
                    <a:lnTo>
                      <a:pt x="256" y="821"/>
                    </a:lnTo>
                    <a:lnTo>
                      <a:pt x="229" y="821"/>
                    </a:lnTo>
                    <a:lnTo>
                      <a:pt x="194" y="803"/>
                    </a:lnTo>
                    <a:lnTo>
                      <a:pt x="194" y="803"/>
                    </a:lnTo>
                    <a:lnTo>
                      <a:pt x="168" y="786"/>
                    </a:lnTo>
                    <a:lnTo>
                      <a:pt x="168" y="786"/>
                    </a:lnTo>
                    <a:lnTo>
                      <a:pt x="124" y="777"/>
                    </a:lnTo>
                    <a:lnTo>
                      <a:pt x="79" y="777"/>
                    </a:lnTo>
                    <a:lnTo>
                      <a:pt x="35" y="777"/>
                    </a:lnTo>
                    <a:lnTo>
                      <a:pt x="9" y="794"/>
                    </a:lnTo>
                    <a:lnTo>
                      <a:pt x="9" y="794"/>
                    </a:lnTo>
                    <a:lnTo>
                      <a:pt x="0" y="812"/>
                    </a:lnTo>
                    <a:lnTo>
                      <a:pt x="9" y="821"/>
                    </a:lnTo>
                    <a:lnTo>
                      <a:pt x="9" y="821"/>
                    </a:lnTo>
                    <a:lnTo>
                      <a:pt x="35" y="847"/>
                    </a:lnTo>
                    <a:lnTo>
                      <a:pt x="79" y="865"/>
                    </a:lnTo>
                    <a:lnTo>
                      <a:pt x="132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85" y="883"/>
                    </a:lnTo>
                    <a:lnTo>
                      <a:pt x="203" y="874"/>
                    </a:lnTo>
                    <a:lnTo>
                      <a:pt x="203" y="874"/>
                    </a:lnTo>
                    <a:lnTo>
                      <a:pt x="212" y="883"/>
                    </a:lnTo>
                    <a:lnTo>
                      <a:pt x="256" y="936"/>
                    </a:lnTo>
                    <a:lnTo>
                      <a:pt x="256" y="936"/>
                    </a:lnTo>
                    <a:lnTo>
                      <a:pt x="265" y="936"/>
                    </a:lnTo>
                    <a:lnTo>
                      <a:pt x="256" y="945"/>
                    </a:lnTo>
                    <a:lnTo>
                      <a:pt x="256" y="945"/>
                    </a:lnTo>
                    <a:lnTo>
                      <a:pt x="256" y="971"/>
                    </a:lnTo>
                    <a:lnTo>
                      <a:pt x="256" y="1006"/>
                    </a:lnTo>
                    <a:lnTo>
                      <a:pt x="256" y="1006"/>
                    </a:lnTo>
                    <a:lnTo>
                      <a:pt x="274" y="1033"/>
                    </a:lnTo>
                    <a:lnTo>
                      <a:pt x="282" y="1042"/>
                    </a:lnTo>
                    <a:lnTo>
                      <a:pt x="309" y="1042"/>
                    </a:lnTo>
                    <a:lnTo>
                      <a:pt x="309" y="1042"/>
                    </a:lnTo>
                    <a:lnTo>
                      <a:pt x="326" y="1050"/>
                    </a:lnTo>
                    <a:lnTo>
                      <a:pt x="326" y="1050"/>
                    </a:lnTo>
                    <a:lnTo>
                      <a:pt x="353" y="1059"/>
                    </a:lnTo>
                    <a:lnTo>
                      <a:pt x="379" y="1068"/>
                    </a:lnTo>
                    <a:lnTo>
                      <a:pt x="415" y="1077"/>
                    </a:lnTo>
                    <a:lnTo>
                      <a:pt x="432" y="1059"/>
                    </a:lnTo>
                    <a:lnTo>
                      <a:pt x="432" y="1059"/>
                    </a:lnTo>
                    <a:lnTo>
                      <a:pt x="450" y="1050"/>
                    </a:lnTo>
                    <a:lnTo>
                      <a:pt x="450" y="1050"/>
                    </a:lnTo>
                    <a:lnTo>
                      <a:pt x="459" y="1042"/>
                    </a:lnTo>
                    <a:lnTo>
                      <a:pt x="459" y="1042"/>
                    </a:lnTo>
                    <a:lnTo>
                      <a:pt x="476" y="1059"/>
                    </a:lnTo>
                    <a:lnTo>
                      <a:pt x="521" y="1077"/>
                    </a:lnTo>
                    <a:lnTo>
                      <a:pt x="574" y="1077"/>
                    </a:lnTo>
                    <a:lnTo>
                      <a:pt x="653" y="1077"/>
                    </a:lnTo>
                    <a:lnTo>
                      <a:pt x="653" y="1077"/>
                    </a:lnTo>
                    <a:lnTo>
                      <a:pt x="671" y="1077"/>
                    </a:lnTo>
                    <a:lnTo>
                      <a:pt x="671" y="1077"/>
                    </a:lnTo>
                    <a:lnTo>
                      <a:pt x="706" y="1077"/>
                    </a:lnTo>
                    <a:lnTo>
                      <a:pt x="732" y="1068"/>
                    </a:lnTo>
                    <a:lnTo>
                      <a:pt x="759" y="1050"/>
                    </a:lnTo>
                    <a:lnTo>
                      <a:pt x="759" y="1050"/>
                    </a:lnTo>
                    <a:lnTo>
                      <a:pt x="768" y="1042"/>
                    </a:lnTo>
                    <a:lnTo>
                      <a:pt x="768" y="1042"/>
                    </a:lnTo>
                    <a:lnTo>
                      <a:pt x="768" y="1050"/>
                    </a:lnTo>
                    <a:lnTo>
                      <a:pt x="768" y="1050"/>
                    </a:lnTo>
                    <a:lnTo>
                      <a:pt x="803" y="1059"/>
                    </a:lnTo>
                    <a:lnTo>
                      <a:pt x="847" y="1068"/>
                    </a:lnTo>
                    <a:lnTo>
                      <a:pt x="926" y="1068"/>
                    </a:lnTo>
                    <a:lnTo>
                      <a:pt x="926" y="1068"/>
                    </a:lnTo>
                    <a:lnTo>
                      <a:pt x="953" y="1050"/>
                    </a:lnTo>
                    <a:lnTo>
                      <a:pt x="979" y="1024"/>
                    </a:lnTo>
                    <a:lnTo>
                      <a:pt x="988" y="989"/>
                    </a:lnTo>
                    <a:lnTo>
                      <a:pt x="988" y="962"/>
                    </a:lnTo>
                    <a:lnTo>
                      <a:pt x="988" y="962"/>
                    </a:lnTo>
                    <a:lnTo>
                      <a:pt x="979" y="953"/>
                    </a:lnTo>
                    <a:lnTo>
                      <a:pt x="971" y="945"/>
                    </a:lnTo>
                    <a:lnTo>
                      <a:pt x="971" y="945"/>
                    </a:lnTo>
                    <a:lnTo>
                      <a:pt x="909" y="927"/>
                    </a:lnTo>
                    <a:lnTo>
                      <a:pt x="812" y="918"/>
                    </a:lnTo>
                    <a:lnTo>
                      <a:pt x="715" y="918"/>
                    </a:lnTo>
                    <a:lnTo>
                      <a:pt x="679" y="927"/>
                    </a:lnTo>
                    <a:lnTo>
                      <a:pt x="653" y="927"/>
                    </a:lnTo>
                    <a:lnTo>
                      <a:pt x="653" y="927"/>
                    </a:lnTo>
                    <a:lnTo>
                      <a:pt x="635" y="936"/>
                    </a:lnTo>
                    <a:lnTo>
                      <a:pt x="618" y="936"/>
                    </a:lnTo>
                    <a:lnTo>
                      <a:pt x="574" y="936"/>
                    </a:lnTo>
                    <a:lnTo>
                      <a:pt x="574" y="936"/>
                    </a:lnTo>
                    <a:lnTo>
                      <a:pt x="529" y="936"/>
                    </a:lnTo>
                    <a:lnTo>
                      <a:pt x="494" y="936"/>
                    </a:lnTo>
                    <a:lnTo>
                      <a:pt x="494" y="936"/>
                    </a:lnTo>
                    <a:lnTo>
                      <a:pt x="485" y="945"/>
                    </a:lnTo>
                    <a:lnTo>
                      <a:pt x="476" y="936"/>
                    </a:lnTo>
                    <a:lnTo>
                      <a:pt x="476" y="936"/>
                    </a:lnTo>
                    <a:lnTo>
                      <a:pt x="450" y="918"/>
                    </a:lnTo>
                    <a:lnTo>
                      <a:pt x="415" y="909"/>
                    </a:lnTo>
                    <a:lnTo>
                      <a:pt x="415" y="909"/>
                    </a:lnTo>
                    <a:lnTo>
                      <a:pt x="406" y="909"/>
                    </a:lnTo>
                    <a:lnTo>
                      <a:pt x="406" y="909"/>
                    </a:lnTo>
                    <a:lnTo>
                      <a:pt x="415" y="900"/>
                    </a:lnTo>
                    <a:lnTo>
                      <a:pt x="415" y="900"/>
                    </a:lnTo>
                    <a:lnTo>
                      <a:pt x="432" y="883"/>
                    </a:lnTo>
                    <a:lnTo>
                      <a:pt x="432" y="883"/>
                    </a:lnTo>
                    <a:lnTo>
                      <a:pt x="441" y="874"/>
                    </a:lnTo>
                    <a:lnTo>
                      <a:pt x="441" y="865"/>
                    </a:lnTo>
                    <a:lnTo>
                      <a:pt x="441" y="865"/>
                    </a:lnTo>
                    <a:lnTo>
                      <a:pt x="415" y="847"/>
                    </a:lnTo>
                    <a:lnTo>
                      <a:pt x="415" y="847"/>
                    </a:lnTo>
                    <a:lnTo>
                      <a:pt x="468" y="856"/>
                    </a:lnTo>
                    <a:lnTo>
                      <a:pt x="521" y="856"/>
                    </a:lnTo>
                    <a:lnTo>
                      <a:pt x="521" y="856"/>
                    </a:lnTo>
                    <a:lnTo>
                      <a:pt x="556" y="856"/>
                    </a:lnTo>
                    <a:lnTo>
                      <a:pt x="582" y="856"/>
                    </a:lnTo>
                    <a:lnTo>
                      <a:pt x="582" y="856"/>
                    </a:lnTo>
                    <a:lnTo>
                      <a:pt x="609" y="874"/>
                    </a:lnTo>
                    <a:lnTo>
                      <a:pt x="644" y="874"/>
                    </a:lnTo>
                    <a:lnTo>
                      <a:pt x="679" y="874"/>
                    </a:lnTo>
                    <a:lnTo>
                      <a:pt x="706" y="856"/>
                    </a:lnTo>
                    <a:lnTo>
                      <a:pt x="706" y="856"/>
                    </a:lnTo>
                    <a:lnTo>
                      <a:pt x="715" y="847"/>
                    </a:lnTo>
                    <a:lnTo>
                      <a:pt x="724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803" y="847"/>
                    </a:lnTo>
                    <a:lnTo>
                      <a:pt x="803" y="847"/>
                    </a:lnTo>
                    <a:lnTo>
                      <a:pt x="856" y="856"/>
                    </a:lnTo>
                    <a:lnTo>
                      <a:pt x="882" y="874"/>
                    </a:lnTo>
                    <a:lnTo>
                      <a:pt x="882" y="874"/>
                    </a:lnTo>
                    <a:lnTo>
                      <a:pt x="900" y="883"/>
                    </a:lnTo>
                    <a:lnTo>
                      <a:pt x="926" y="892"/>
                    </a:lnTo>
                    <a:lnTo>
                      <a:pt x="926" y="892"/>
                    </a:lnTo>
                    <a:lnTo>
                      <a:pt x="953" y="883"/>
                    </a:lnTo>
                    <a:lnTo>
                      <a:pt x="988" y="865"/>
                    </a:lnTo>
                    <a:lnTo>
                      <a:pt x="988" y="865"/>
                    </a:lnTo>
                    <a:lnTo>
                      <a:pt x="1015" y="856"/>
                    </a:lnTo>
                    <a:lnTo>
                      <a:pt x="1041" y="847"/>
                    </a:lnTo>
                    <a:lnTo>
                      <a:pt x="1041" y="847"/>
                    </a:lnTo>
                    <a:lnTo>
                      <a:pt x="1068" y="847"/>
                    </a:lnTo>
                    <a:lnTo>
                      <a:pt x="1085" y="830"/>
                    </a:lnTo>
                    <a:lnTo>
                      <a:pt x="1085" y="830"/>
                    </a:lnTo>
                    <a:lnTo>
                      <a:pt x="1085" y="812"/>
                    </a:lnTo>
                    <a:lnTo>
                      <a:pt x="1076" y="777"/>
                    </a:lnTo>
                    <a:lnTo>
                      <a:pt x="1076" y="777"/>
                    </a:lnTo>
                    <a:lnTo>
                      <a:pt x="1068" y="768"/>
                    </a:lnTo>
                    <a:lnTo>
                      <a:pt x="1050" y="768"/>
                    </a:lnTo>
                    <a:lnTo>
                      <a:pt x="1015" y="777"/>
                    </a:lnTo>
                    <a:lnTo>
                      <a:pt x="1015" y="777"/>
                    </a:lnTo>
                    <a:lnTo>
                      <a:pt x="1006" y="777"/>
                    </a:lnTo>
                    <a:lnTo>
                      <a:pt x="1006" y="777"/>
                    </a:lnTo>
                    <a:lnTo>
                      <a:pt x="997" y="768"/>
                    </a:lnTo>
                    <a:lnTo>
                      <a:pt x="979" y="759"/>
                    </a:lnTo>
                    <a:lnTo>
                      <a:pt x="979" y="759"/>
                    </a:lnTo>
                    <a:lnTo>
                      <a:pt x="1032" y="741"/>
                    </a:lnTo>
                    <a:lnTo>
                      <a:pt x="1032" y="741"/>
                    </a:lnTo>
                    <a:lnTo>
                      <a:pt x="1050" y="741"/>
                    </a:lnTo>
                    <a:lnTo>
                      <a:pt x="1068" y="724"/>
                    </a:lnTo>
                    <a:lnTo>
                      <a:pt x="1068" y="724"/>
                    </a:lnTo>
                    <a:lnTo>
                      <a:pt x="1068" y="706"/>
                    </a:lnTo>
                    <a:lnTo>
                      <a:pt x="1059" y="689"/>
                    </a:lnTo>
                    <a:lnTo>
                      <a:pt x="1059" y="689"/>
                    </a:lnTo>
                    <a:lnTo>
                      <a:pt x="1059" y="680"/>
                    </a:lnTo>
                    <a:lnTo>
                      <a:pt x="1059" y="680"/>
                    </a:lnTo>
                    <a:lnTo>
                      <a:pt x="1103" y="689"/>
                    </a:lnTo>
                    <a:lnTo>
                      <a:pt x="1103" y="689"/>
                    </a:lnTo>
                    <a:lnTo>
                      <a:pt x="1147" y="689"/>
                    </a:lnTo>
                    <a:lnTo>
                      <a:pt x="1147" y="689"/>
                    </a:lnTo>
                    <a:lnTo>
                      <a:pt x="1165" y="680"/>
                    </a:lnTo>
                    <a:lnTo>
                      <a:pt x="1191" y="671"/>
                    </a:lnTo>
                    <a:lnTo>
                      <a:pt x="1226" y="644"/>
                    </a:lnTo>
                    <a:lnTo>
                      <a:pt x="1262" y="600"/>
                    </a:lnTo>
                    <a:lnTo>
                      <a:pt x="1271" y="565"/>
                    </a:lnTo>
                    <a:lnTo>
                      <a:pt x="1271" y="565"/>
                    </a:lnTo>
                    <a:lnTo>
                      <a:pt x="1271" y="547"/>
                    </a:lnTo>
                    <a:lnTo>
                      <a:pt x="1262" y="538"/>
                    </a:lnTo>
                    <a:lnTo>
                      <a:pt x="1262" y="538"/>
                    </a:lnTo>
                    <a:lnTo>
                      <a:pt x="1244" y="530"/>
                    </a:lnTo>
                    <a:lnTo>
                      <a:pt x="1226" y="521"/>
                    </a:lnTo>
                    <a:lnTo>
                      <a:pt x="1182" y="521"/>
                    </a:lnTo>
                    <a:lnTo>
                      <a:pt x="1182" y="521"/>
                    </a:lnTo>
                    <a:lnTo>
                      <a:pt x="1235" y="512"/>
                    </a:lnTo>
                    <a:lnTo>
                      <a:pt x="1235" y="512"/>
                    </a:lnTo>
                    <a:lnTo>
                      <a:pt x="1279" y="512"/>
                    </a:lnTo>
                    <a:lnTo>
                      <a:pt x="1306" y="503"/>
                    </a:lnTo>
                    <a:lnTo>
                      <a:pt x="1306" y="503"/>
                    </a:lnTo>
                    <a:lnTo>
                      <a:pt x="1315" y="485"/>
                    </a:lnTo>
                    <a:lnTo>
                      <a:pt x="1315" y="468"/>
                    </a:lnTo>
                    <a:lnTo>
                      <a:pt x="1315" y="468"/>
                    </a:lnTo>
                    <a:lnTo>
                      <a:pt x="1315" y="459"/>
                    </a:lnTo>
                    <a:lnTo>
                      <a:pt x="1315" y="459"/>
                    </a:lnTo>
                    <a:lnTo>
                      <a:pt x="1341" y="468"/>
                    </a:lnTo>
                    <a:lnTo>
                      <a:pt x="1341" y="468"/>
                    </a:lnTo>
                    <a:lnTo>
                      <a:pt x="1376" y="468"/>
                    </a:lnTo>
                    <a:lnTo>
                      <a:pt x="1421" y="468"/>
                    </a:lnTo>
                    <a:lnTo>
                      <a:pt x="1421" y="468"/>
                    </a:lnTo>
                    <a:lnTo>
                      <a:pt x="1438" y="468"/>
                    </a:lnTo>
                    <a:lnTo>
                      <a:pt x="1447" y="450"/>
                    </a:lnTo>
                    <a:lnTo>
                      <a:pt x="1456" y="433"/>
                    </a:lnTo>
                    <a:lnTo>
                      <a:pt x="1456" y="433"/>
                    </a:lnTo>
                    <a:lnTo>
                      <a:pt x="1456" y="424"/>
                    </a:lnTo>
                    <a:lnTo>
                      <a:pt x="1456" y="424"/>
                    </a:lnTo>
                    <a:lnTo>
                      <a:pt x="1500" y="415"/>
                    </a:lnTo>
                    <a:lnTo>
                      <a:pt x="1571" y="371"/>
                    </a:lnTo>
                    <a:lnTo>
                      <a:pt x="1571" y="371"/>
                    </a:lnTo>
                    <a:lnTo>
                      <a:pt x="1641" y="335"/>
                    </a:lnTo>
                    <a:lnTo>
                      <a:pt x="1641" y="335"/>
                    </a:lnTo>
                    <a:lnTo>
                      <a:pt x="1712" y="300"/>
                    </a:lnTo>
                    <a:lnTo>
                      <a:pt x="1765" y="291"/>
                    </a:lnTo>
                    <a:lnTo>
                      <a:pt x="1765" y="291"/>
                    </a:lnTo>
                    <a:lnTo>
                      <a:pt x="1818" y="274"/>
                    </a:lnTo>
                    <a:lnTo>
                      <a:pt x="1826" y="265"/>
                    </a:lnTo>
                    <a:lnTo>
                      <a:pt x="1835" y="247"/>
                    </a:lnTo>
                    <a:lnTo>
                      <a:pt x="1835" y="247"/>
                    </a:lnTo>
                    <a:lnTo>
                      <a:pt x="1826" y="229"/>
                    </a:lnTo>
                    <a:lnTo>
                      <a:pt x="1826" y="229"/>
                    </a:lnTo>
                    <a:lnTo>
                      <a:pt x="1818" y="221"/>
                    </a:lnTo>
                    <a:lnTo>
                      <a:pt x="1818" y="221"/>
                    </a:lnTo>
                    <a:lnTo>
                      <a:pt x="1879" y="203"/>
                    </a:lnTo>
                    <a:lnTo>
                      <a:pt x="1968" y="168"/>
                    </a:lnTo>
                    <a:lnTo>
                      <a:pt x="1968" y="168"/>
                    </a:lnTo>
                    <a:lnTo>
                      <a:pt x="2021" y="132"/>
                    </a:lnTo>
                    <a:lnTo>
                      <a:pt x="2029" y="124"/>
                    </a:lnTo>
                    <a:lnTo>
                      <a:pt x="2038" y="106"/>
                    </a:lnTo>
                    <a:lnTo>
                      <a:pt x="2038" y="106"/>
                    </a:lnTo>
                    <a:lnTo>
                      <a:pt x="2029" y="97"/>
                    </a:lnTo>
                    <a:lnTo>
                      <a:pt x="2012" y="88"/>
                    </a:lnTo>
                    <a:lnTo>
                      <a:pt x="1976" y="88"/>
                    </a:lnTo>
                    <a:lnTo>
                      <a:pt x="1976" y="88"/>
                    </a:lnTo>
                    <a:lnTo>
                      <a:pt x="1932" y="97"/>
                    </a:lnTo>
                    <a:lnTo>
                      <a:pt x="1906" y="79"/>
                    </a:lnTo>
                    <a:lnTo>
                      <a:pt x="1906" y="79"/>
                    </a:lnTo>
                    <a:lnTo>
                      <a:pt x="1897" y="71"/>
                    </a:lnTo>
                    <a:lnTo>
                      <a:pt x="1897" y="71"/>
                    </a:lnTo>
                    <a:lnTo>
                      <a:pt x="1897" y="53"/>
                    </a:lnTo>
                    <a:lnTo>
                      <a:pt x="1897" y="53"/>
                    </a:lnTo>
                    <a:lnTo>
                      <a:pt x="1879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26" y="44"/>
                    </a:lnTo>
                    <a:lnTo>
                      <a:pt x="1826" y="44"/>
                    </a:lnTo>
                    <a:lnTo>
                      <a:pt x="1809" y="35"/>
                    </a:lnTo>
                    <a:lnTo>
                      <a:pt x="1791" y="35"/>
                    </a:lnTo>
                    <a:lnTo>
                      <a:pt x="1729" y="44"/>
                    </a:lnTo>
                    <a:lnTo>
                      <a:pt x="1729" y="44"/>
                    </a:lnTo>
                    <a:lnTo>
                      <a:pt x="1738" y="44"/>
                    </a:lnTo>
                    <a:lnTo>
                      <a:pt x="1738" y="35"/>
                    </a:lnTo>
                    <a:lnTo>
                      <a:pt x="1738" y="35"/>
                    </a:lnTo>
                    <a:lnTo>
                      <a:pt x="1729" y="26"/>
                    </a:lnTo>
                    <a:lnTo>
                      <a:pt x="1721" y="18"/>
                    </a:lnTo>
                    <a:lnTo>
                      <a:pt x="1668" y="18"/>
                    </a:lnTo>
                    <a:lnTo>
                      <a:pt x="1668" y="18"/>
                    </a:lnTo>
                    <a:lnTo>
                      <a:pt x="1588" y="18"/>
                    </a:lnTo>
                    <a:lnTo>
                      <a:pt x="1535" y="9"/>
                    </a:lnTo>
                    <a:lnTo>
                      <a:pt x="1535" y="9"/>
                    </a:lnTo>
                    <a:lnTo>
                      <a:pt x="1518" y="0"/>
                    </a:lnTo>
                    <a:lnTo>
                      <a:pt x="1500" y="0"/>
                    </a:lnTo>
                    <a:lnTo>
                      <a:pt x="1465" y="9"/>
                    </a:lnTo>
                    <a:lnTo>
                      <a:pt x="1465" y="9"/>
                    </a:lnTo>
                    <a:lnTo>
                      <a:pt x="1447" y="18"/>
                    </a:lnTo>
                    <a:lnTo>
                      <a:pt x="1438" y="18"/>
                    </a:lnTo>
                    <a:lnTo>
                      <a:pt x="1438" y="18"/>
                    </a:lnTo>
                    <a:lnTo>
                      <a:pt x="1412" y="0"/>
                    </a:lnTo>
                    <a:lnTo>
                      <a:pt x="1376" y="0"/>
                    </a:lnTo>
                    <a:lnTo>
                      <a:pt x="1350" y="0"/>
                    </a:lnTo>
                    <a:lnTo>
                      <a:pt x="1332" y="9"/>
                    </a:lnTo>
                    <a:lnTo>
                      <a:pt x="1332" y="9"/>
                    </a:lnTo>
                    <a:lnTo>
                      <a:pt x="1315" y="26"/>
                    </a:lnTo>
                    <a:lnTo>
                      <a:pt x="1315" y="35"/>
                    </a:lnTo>
                    <a:lnTo>
                      <a:pt x="1315" y="35"/>
                    </a:lnTo>
                    <a:lnTo>
                      <a:pt x="1297" y="26"/>
                    </a:lnTo>
                    <a:lnTo>
                      <a:pt x="1297" y="26"/>
                    </a:lnTo>
                    <a:lnTo>
                      <a:pt x="1279" y="18"/>
                    </a:lnTo>
                    <a:lnTo>
                      <a:pt x="1253" y="18"/>
                    </a:lnTo>
                    <a:lnTo>
                      <a:pt x="1209" y="18"/>
                    </a:lnTo>
                    <a:lnTo>
                      <a:pt x="1209" y="18"/>
                    </a:lnTo>
                    <a:lnTo>
                      <a:pt x="1182" y="18"/>
                    </a:lnTo>
                    <a:lnTo>
                      <a:pt x="1147" y="18"/>
                    </a:lnTo>
                    <a:lnTo>
                      <a:pt x="1147" y="18"/>
                    </a:lnTo>
                    <a:lnTo>
                      <a:pt x="1129" y="18"/>
                    </a:lnTo>
                    <a:lnTo>
                      <a:pt x="1112" y="26"/>
                    </a:lnTo>
                    <a:lnTo>
                      <a:pt x="1094" y="35"/>
                    </a:lnTo>
                    <a:lnTo>
                      <a:pt x="1094" y="35"/>
                    </a:lnTo>
                    <a:lnTo>
                      <a:pt x="1085" y="44"/>
                    </a:lnTo>
                    <a:lnTo>
                      <a:pt x="1068" y="44"/>
                    </a:lnTo>
                    <a:lnTo>
                      <a:pt x="1068" y="44"/>
                    </a:lnTo>
                    <a:lnTo>
                      <a:pt x="1032" y="26"/>
                    </a:lnTo>
                    <a:lnTo>
                      <a:pt x="988" y="26"/>
                    </a:lnTo>
                    <a:lnTo>
                      <a:pt x="962" y="26"/>
                    </a:lnTo>
                    <a:lnTo>
                      <a:pt x="944" y="35"/>
                    </a:lnTo>
                    <a:lnTo>
                      <a:pt x="944" y="35"/>
                    </a:lnTo>
                    <a:lnTo>
                      <a:pt x="944" y="53"/>
                    </a:lnTo>
                    <a:lnTo>
                      <a:pt x="944" y="53"/>
                    </a:lnTo>
                    <a:lnTo>
                      <a:pt x="935" y="53"/>
                    </a:lnTo>
                    <a:lnTo>
                      <a:pt x="935" y="53"/>
                    </a:lnTo>
                    <a:lnTo>
                      <a:pt x="900" y="44"/>
                    </a:lnTo>
                    <a:lnTo>
                      <a:pt x="882" y="53"/>
                    </a:lnTo>
                    <a:lnTo>
                      <a:pt x="882" y="53"/>
                    </a:lnTo>
                    <a:lnTo>
                      <a:pt x="874" y="62"/>
                    </a:lnTo>
                    <a:lnTo>
                      <a:pt x="882" y="79"/>
                    </a:lnTo>
                    <a:lnTo>
                      <a:pt x="882" y="79"/>
                    </a:lnTo>
                    <a:lnTo>
                      <a:pt x="856" y="79"/>
                    </a:lnTo>
                    <a:lnTo>
                      <a:pt x="856" y="79"/>
                    </a:lnTo>
                    <a:lnTo>
                      <a:pt x="812" y="79"/>
                    </a:lnTo>
                    <a:lnTo>
                      <a:pt x="794" y="88"/>
                    </a:lnTo>
                    <a:lnTo>
                      <a:pt x="794" y="88"/>
                    </a:lnTo>
                    <a:lnTo>
                      <a:pt x="785" y="106"/>
                    </a:lnTo>
                    <a:lnTo>
                      <a:pt x="785" y="106"/>
                    </a:lnTo>
                    <a:lnTo>
                      <a:pt x="785" y="115"/>
                    </a:lnTo>
                    <a:lnTo>
                      <a:pt x="776" y="124"/>
                    </a:lnTo>
                    <a:lnTo>
                      <a:pt x="776" y="124"/>
                    </a:lnTo>
                    <a:lnTo>
                      <a:pt x="759" y="124"/>
                    </a:lnTo>
                    <a:lnTo>
                      <a:pt x="741" y="115"/>
                    </a:lnTo>
                    <a:lnTo>
                      <a:pt x="741" y="115"/>
                    </a:lnTo>
                    <a:lnTo>
                      <a:pt x="715" y="97"/>
                    </a:lnTo>
                    <a:lnTo>
                      <a:pt x="679" y="88"/>
                    </a:lnTo>
                    <a:lnTo>
                      <a:pt x="644" y="88"/>
                    </a:lnTo>
                    <a:lnTo>
                      <a:pt x="626" y="97"/>
                    </a:lnTo>
                    <a:lnTo>
                      <a:pt x="626" y="97"/>
                    </a:lnTo>
                    <a:lnTo>
                      <a:pt x="618" y="106"/>
                    </a:lnTo>
                    <a:lnTo>
                      <a:pt x="618" y="115"/>
                    </a:lnTo>
                    <a:lnTo>
                      <a:pt x="618" y="115"/>
                    </a:lnTo>
                    <a:lnTo>
                      <a:pt x="609" y="115"/>
                    </a:lnTo>
                    <a:lnTo>
                      <a:pt x="609" y="115"/>
                    </a:lnTo>
                    <a:lnTo>
                      <a:pt x="574" y="124"/>
                    </a:lnTo>
                    <a:lnTo>
                      <a:pt x="565" y="124"/>
                    </a:lnTo>
                    <a:lnTo>
                      <a:pt x="565" y="132"/>
                    </a:lnTo>
                    <a:lnTo>
                      <a:pt x="565" y="132"/>
                    </a:lnTo>
                    <a:lnTo>
                      <a:pt x="565" y="141"/>
                    </a:lnTo>
                    <a:lnTo>
                      <a:pt x="574" y="150"/>
                    </a:lnTo>
                    <a:lnTo>
                      <a:pt x="574" y="150"/>
                    </a:lnTo>
                    <a:lnTo>
                      <a:pt x="574" y="159"/>
                    </a:lnTo>
                    <a:lnTo>
                      <a:pt x="574" y="159"/>
                    </a:lnTo>
                    <a:lnTo>
                      <a:pt x="556" y="159"/>
                    </a:lnTo>
                    <a:lnTo>
                      <a:pt x="556" y="159"/>
                    </a:lnTo>
                    <a:lnTo>
                      <a:pt x="538" y="150"/>
                    </a:lnTo>
                    <a:lnTo>
                      <a:pt x="538" y="150"/>
                    </a:lnTo>
                    <a:lnTo>
                      <a:pt x="494" y="132"/>
                    </a:lnTo>
                    <a:lnTo>
                      <a:pt x="468" y="141"/>
                    </a:lnTo>
                    <a:lnTo>
                      <a:pt x="450" y="150"/>
                    </a:lnTo>
                    <a:lnTo>
                      <a:pt x="450" y="150"/>
                    </a:lnTo>
                    <a:lnTo>
                      <a:pt x="424" y="168"/>
                    </a:lnTo>
                    <a:lnTo>
                      <a:pt x="424" y="168"/>
                    </a:lnTo>
                    <a:lnTo>
                      <a:pt x="424" y="177"/>
                    </a:lnTo>
                    <a:lnTo>
                      <a:pt x="424" y="177"/>
                    </a:lnTo>
                    <a:lnTo>
                      <a:pt x="397" y="168"/>
                    </a:lnTo>
                    <a:lnTo>
                      <a:pt x="362" y="168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74" y="194"/>
                    </a:lnTo>
                    <a:lnTo>
                      <a:pt x="265" y="212"/>
                    </a:lnTo>
                    <a:lnTo>
                      <a:pt x="265" y="212"/>
                    </a:lnTo>
                    <a:lnTo>
                      <a:pt x="265" y="221"/>
                    </a:lnTo>
                    <a:lnTo>
                      <a:pt x="274" y="229"/>
                    </a:lnTo>
                    <a:lnTo>
                      <a:pt x="274" y="229"/>
                    </a:lnTo>
                    <a:lnTo>
                      <a:pt x="300" y="238"/>
                    </a:lnTo>
                    <a:lnTo>
                      <a:pt x="335" y="229"/>
                    </a:lnTo>
                    <a:lnTo>
                      <a:pt x="335" y="229"/>
                    </a:lnTo>
                    <a:lnTo>
                      <a:pt x="335" y="238"/>
                    </a:lnTo>
                    <a:lnTo>
                      <a:pt x="335" y="238"/>
                    </a:lnTo>
                    <a:lnTo>
                      <a:pt x="344" y="247"/>
                    </a:lnTo>
                    <a:lnTo>
                      <a:pt x="371" y="256"/>
                    </a:lnTo>
                    <a:lnTo>
                      <a:pt x="371" y="256"/>
                    </a:lnTo>
                    <a:lnTo>
                      <a:pt x="362" y="274"/>
                    </a:lnTo>
                    <a:lnTo>
                      <a:pt x="362" y="274"/>
                    </a:lnTo>
                    <a:lnTo>
                      <a:pt x="362" y="291"/>
                    </a:lnTo>
                    <a:lnTo>
                      <a:pt x="371" y="300"/>
                    </a:lnTo>
                    <a:lnTo>
                      <a:pt x="397" y="309"/>
                    </a:lnTo>
                    <a:lnTo>
                      <a:pt x="397" y="309"/>
                    </a:lnTo>
                    <a:lnTo>
                      <a:pt x="415" y="309"/>
                    </a:lnTo>
                    <a:lnTo>
                      <a:pt x="415" y="309"/>
                    </a:lnTo>
                    <a:lnTo>
                      <a:pt x="415" y="327"/>
                    </a:lnTo>
                    <a:lnTo>
                      <a:pt x="432" y="335"/>
                    </a:lnTo>
                    <a:lnTo>
                      <a:pt x="432" y="335"/>
                    </a:lnTo>
                    <a:lnTo>
                      <a:pt x="468" y="344"/>
                    </a:lnTo>
                    <a:lnTo>
                      <a:pt x="512" y="344"/>
                    </a:lnTo>
                    <a:lnTo>
                      <a:pt x="547" y="344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44"/>
                    </a:lnTo>
                    <a:lnTo>
                      <a:pt x="574" y="344"/>
                    </a:lnTo>
                    <a:lnTo>
                      <a:pt x="574" y="353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591" y="371"/>
                    </a:lnTo>
                    <a:lnTo>
                      <a:pt x="591" y="371"/>
                    </a:lnTo>
                    <a:lnTo>
                      <a:pt x="582" y="371"/>
                    </a:lnTo>
                    <a:lnTo>
                      <a:pt x="565" y="388"/>
                    </a:lnTo>
                    <a:lnTo>
                      <a:pt x="556" y="406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47" y="415"/>
                    </a:lnTo>
                    <a:lnTo>
                      <a:pt x="547" y="415"/>
                    </a:lnTo>
                    <a:lnTo>
                      <a:pt x="538" y="406"/>
                    </a:lnTo>
                    <a:lnTo>
                      <a:pt x="538" y="406"/>
                    </a:lnTo>
                    <a:lnTo>
                      <a:pt x="547" y="397"/>
                    </a:lnTo>
                    <a:lnTo>
                      <a:pt x="538" y="380"/>
                    </a:lnTo>
                    <a:lnTo>
                      <a:pt x="538" y="380"/>
                    </a:lnTo>
                    <a:lnTo>
                      <a:pt x="529" y="371"/>
                    </a:lnTo>
                    <a:lnTo>
                      <a:pt x="512" y="371"/>
                    </a:lnTo>
                    <a:lnTo>
                      <a:pt x="503" y="362"/>
                    </a:lnTo>
                    <a:lnTo>
                      <a:pt x="485" y="371"/>
                    </a:lnTo>
                    <a:lnTo>
                      <a:pt x="485" y="371"/>
                    </a:lnTo>
                    <a:lnTo>
                      <a:pt x="476" y="380"/>
                    </a:lnTo>
                    <a:lnTo>
                      <a:pt x="468" y="388"/>
                    </a:lnTo>
                    <a:lnTo>
                      <a:pt x="468" y="388"/>
                    </a:lnTo>
                    <a:lnTo>
                      <a:pt x="459" y="380"/>
                    </a:lnTo>
                    <a:lnTo>
                      <a:pt x="441" y="362"/>
                    </a:lnTo>
                    <a:lnTo>
                      <a:pt x="441" y="362"/>
                    </a:lnTo>
                    <a:lnTo>
                      <a:pt x="441" y="353"/>
                    </a:lnTo>
                    <a:lnTo>
                      <a:pt x="424" y="344"/>
                    </a:lnTo>
                    <a:lnTo>
                      <a:pt x="379" y="327"/>
                    </a:lnTo>
                    <a:lnTo>
                      <a:pt x="379" y="327"/>
                    </a:lnTo>
                    <a:lnTo>
                      <a:pt x="326" y="300"/>
                    </a:lnTo>
                    <a:lnTo>
                      <a:pt x="291" y="291"/>
                    </a:lnTo>
                    <a:lnTo>
                      <a:pt x="265" y="265"/>
                    </a:lnTo>
                    <a:lnTo>
                      <a:pt x="265" y="265"/>
                    </a:lnTo>
                    <a:lnTo>
                      <a:pt x="229" y="247"/>
                    </a:lnTo>
                    <a:lnTo>
                      <a:pt x="194" y="238"/>
                    </a:lnTo>
                    <a:lnTo>
                      <a:pt x="159" y="238"/>
                    </a:lnTo>
                    <a:lnTo>
                      <a:pt x="141" y="238"/>
                    </a:lnTo>
                    <a:lnTo>
                      <a:pt x="141" y="238"/>
                    </a:lnTo>
                    <a:lnTo>
                      <a:pt x="132" y="256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41" y="265"/>
                    </a:lnTo>
                    <a:lnTo>
                      <a:pt x="150" y="274"/>
                    </a:lnTo>
                    <a:lnTo>
                      <a:pt x="150" y="274"/>
                    </a:lnTo>
                    <a:lnTo>
                      <a:pt x="115" y="274"/>
                    </a:lnTo>
                    <a:lnTo>
                      <a:pt x="106" y="282"/>
                    </a:lnTo>
                    <a:lnTo>
                      <a:pt x="97" y="291"/>
                    </a:lnTo>
                    <a:lnTo>
                      <a:pt x="97" y="291"/>
                    </a:lnTo>
                    <a:lnTo>
                      <a:pt x="97" y="309"/>
                    </a:lnTo>
                    <a:lnTo>
                      <a:pt x="115" y="318"/>
                    </a:lnTo>
                    <a:lnTo>
                      <a:pt x="115" y="318"/>
                    </a:lnTo>
                    <a:lnTo>
                      <a:pt x="79" y="318"/>
                    </a:lnTo>
                    <a:lnTo>
                      <a:pt x="79" y="318"/>
                    </a:lnTo>
                    <a:lnTo>
                      <a:pt x="62" y="327"/>
                    </a:lnTo>
                    <a:lnTo>
                      <a:pt x="53" y="335"/>
                    </a:lnTo>
                    <a:lnTo>
                      <a:pt x="44" y="344"/>
                    </a:lnTo>
                    <a:lnTo>
                      <a:pt x="35" y="362"/>
                    </a:lnTo>
                    <a:lnTo>
                      <a:pt x="35" y="362"/>
                    </a:lnTo>
                    <a:lnTo>
                      <a:pt x="35" y="371"/>
                    </a:lnTo>
                    <a:lnTo>
                      <a:pt x="44" y="388"/>
                    </a:lnTo>
                    <a:lnTo>
                      <a:pt x="62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62" y="406"/>
                    </a:lnTo>
                    <a:lnTo>
                      <a:pt x="62" y="406"/>
                    </a:lnTo>
                    <a:lnTo>
                      <a:pt x="27" y="406"/>
                    </a:lnTo>
                    <a:lnTo>
                      <a:pt x="9" y="415"/>
                    </a:lnTo>
                    <a:lnTo>
                      <a:pt x="9" y="424"/>
                    </a:lnTo>
                    <a:lnTo>
                      <a:pt x="9" y="424"/>
                    </a:lnTo>
                    <a:lnTo>
                      <a:pt x="9" y="441"/>
                    </a:lnTo>
                    <a:lnTo>
                      <a:pt x="18" y="450"/>
                    </a:lnTo>
                    <a:lnTo>
                      <a:pt x="35" y="459"/>
                    </a:lnTo>
                    <a:close/>
                    <a:moveTo>
                      <a:pt x="988" y="309"/>
                    </a:moveTo>
                    <a:lnTo>
                      <a:pt x="988" y="309"/>
                    </a:lnTo>
                    <a:lnTo>
                      <a:pt x="988" y="318"/>
                    </a:lnTo>
                    <a:lnTo>
                      <a:pt x="979" y="327"/>
                    </a:lnTo>
                    <a:lnTo>
                      <a:pt x="979" y="327"/>
                    </a:lnTo>
                    <a:lnTo>
                      <a:pt x="935" y="344"/>
                    </a:lnTo>
                    <a:lnTo>
                      <a:pt x="891" y="353"/>
                    </a:lnTo>
                    <a:lnTo>
                      <a:pt x="891" y="353"/>
                    </a:lnTo>
                    <a:lnTo>
                      <a:pt x="953" y="335"/>
                    </a:lnTo>
                    <a:lnTo>
                      <a:pt x="971" y="318"/>
                    </a:lnTo>
                    <a:lnTo>
                      <a:pt x="988" y="309"/>
                    </a:lnTo>
                    <a:close/>
                    <a:moveTo>
                      <a:pt x="882" y="759"/>
                    </a:moveTo>
                    <a:lnTo>
                      <a:pt x="882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82" y="750"/>
                    </a:lnTo>
                    <a:lnTo>
                      <a:pt x="882" y="750"/>
                    </a:lnTo>
                    <a:lnTo>
                      <a:pt x="900" y="750"/>
                    </a:lnTo>
                    <a:lnTo>
                      <a:pt x="900" y="750"/>
                    </a:lnTo>
                    <a:lnTo>
                      <a:pt x="882" y="759"/>
                    </a:lnTo>
                    <a:close/>
                    <a:moveTo>
                      <a:pt x="759" y="353"/>
                    </a:moveTo>
                    <a:lnTo>
                      <a:pt x="759" y="353"/>
                    </a:lnTo>
                    <a:lnTo>
                      <a:pt x="759" y="353"/>
                    </a:lnTo>
                    <a:lnTo>
                      <a:pt x="759" y="353"/>
                    </a:lnTo>
                    <a:lnTo>
                      <a:pt x="776" y="353"/>
                    </a:lnTo>
                    <a:lnTo>
                      <a:pt x="794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794" y="362"/>
                    </a:lnTo>
                    <a:lnTo>
                      <a:pt x="794" y="362"/>
                    </a:lnTo>
                    <a:lnTo>
                      <a:pt x="785" y="371"/>
                    </a:lnTo>
                    <a:lnTo>
                      <a:pt x="776" y="380"/>
                    </a:lnTo>
                    <a:lnTo>
                      <a:pt x="776" y="380"/>
                    </a:lnTo>
                    <a:lnTo>
                      <a:pt x="776" y="397"/>
                    </a:lnTo>
                    <a:lnTo>
                      <a:pt x="785" y="406"/>
                    </a:lnTo>
                    <a:lnTo>
                      <a:pt x="821" y="433"/>
                    </a:lnTo>
                    <a:lnTo>
                      <a:pt x="821" y="433"/>
                    </a:lnTo>
                    <a:lnTo>
                      <a:pt x="838" y="441"/>
                    </a:lnTo>
                    <a:lnTo>
                      <a:pt x="838" y="441"/>
                    </a:lnTo>
                    <a:lnTo>
                      <a:pt x="812" y="433"/>
                    </a:lnTo>
                    <a:lnTo>
                      <a:pt x="785" y="415"/>
                    </a:lnTo>
                    <a:lnTo>
                      <a:pt x="785" y="415"/>
                    </a:lnTo>
                    <a:lnTo>
                      <a:pt x="750" y="388"/>
                    </a:lnTo>
                    <a:lnTo>
                      <a:pt x="715" y="380"/>
                    </a:lnTo>
                    <a:lnTo>
                      <a:pt x="715" y="380"/>
                    </a:lnTo>
                    <a:lnTo>
                      <a:pt x="741" y="371"/>
                    </a:lnTo>
                    <a:lnTo>
                      <a:pt x="759" y="353"/>
                    </a:lnTo>
                    <a:close/>
                    <a:moveTo>
                      <a:pt x="574" y="556"/>
                    </a:moveTo>
                    <a:lnTo>
                      <a:pt x="574" y="556"/>
                    </a:lnTo>
                    <a:lnTo>
                      <a:pt x="609" y="547"/>
                    </a:lnTo>
                    <a:lnTo>
                      <a:pt x="609" y="547"/>
                    </a:lnTo>
                    <a:lnTo>
                      <a:pt x="653" y="538"/>
                    </a:lnTo>
                    <a:lnTo>
                      <a:pt x="662" y="530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97" y="538"/>
                    </a:lnTo>
                    <a:lnTo>
                      <a:pt x="697" y="538"/>
                    </a:lnTo>
                    <a:lnTo>
                      <a:pt x="724" y="574"/>
                    </a:lnTo>
                    <a:lnTo>
                      <a:pt x="724" y="574"/>
                    </a:lnTo>
                    <a:lnTo>
                      <a:pt x="662" y="556"/>
                    </a:lnTo>
                    <a:lnTo>
                      <a:pt x="662" y="556"/>
                    </a:lnTo>
                    <a:lnTo>
                      <a:pt x="635" y="556"/>
                    </a:lnTo>
                    <a:lnTo>
                      <a:pt x="600" y="556"/>
                    </a:lnTo>
                    <a:lnTo>
                      <a:pt x="574" y="565"/>
                    </a:lnTo>
                    <a:lnTo>
                      <a:pt x="538" y="583"/>
                    </a:lnTo>
                    <a:lnTo>
                      <a:pt x="538" y="583"/>
                    </a:lnTo>
                    <a:lnTo>
                      <a:pt x="556" y="565"/>
                    </a:lnTo>
                    <a:lnTo>
                      <a:pt x="574" y="556"/>
                    </a:lnTo>
                    <a:close/>
                    <a:moveTo>
                      <a:pt x="635" y="653"/>
                    </a:moveTo>
                    <a:lnTo>
                      <a:pt x="635" y="653"/>
                    </a:lnTo>
                    <a:lnTo>
                      <a:pt x="635" y="662"/>
                    </a:lnTo>
                    <a:lnTo>
                      <a:pt x="635" y="662"/>
                    </a:lnTo>
                    <a:lnTo>
                      <a:pt x="626" y="671"/>
                    </a:lnTo>
                    <a:lnTo>
                      <a:pt x="626" y="680"/>
                    </a:lnTo>
                    <a:lnTo>
                      <a:pt x="626" y="680"/>
                    </a:lnTo>
                    <a:lnTo>
                      <a:pt x="626" y="689"/>
                    </a:lnTo>
                    <a:lnTo>
                      <a:pt x="635" y="697"/>
                    </a:lnTo>
                    <a:lnTo>
                      <a:pt x="662" y="715"/>
                    </a:lnTo>
                    <a:lnTo>
                      <a:pt x="662" y="715"/>
                    </a:lnTo>
                    <a:lnTo>
                      <a:pt x="679" y="733"/>
                    </a:lnTo>
                    <a:lnTo>
                      <a:pt x="688" y="741"/>
                    </a:lnTo>
                    <a:lnTo>
                      <a:pt x="688" y="741"/>
                    </a:lnTo>
                    <a:lnTo>
                      <a:pt x="679" y="741"/>
                    </a:lnTo>
                    <a:lnTo>
                      <a:pt x="679" y="741"/>
                    </a:lnTo>
                    <a:lnTo>
                      <a:pt x="653" y="741"/>
                    </a:lnTo>
                    <a:lnTo>
                      <a:pt x="644" y="724"/>
                    </a:lnTo>
                    <a:lnTo>
                      <a:pt x="644" y="724"/>
                    </a:lnTo>
                    <a:lnTo>
                      <a:pt x="635" y="706"/>
                    </a:lnTo>
                    <a:lnTo>
                      <a:pt x="618" y="697"/>
                    </a:lnTo>
                    <a:lnTo>
                      <a:pt x="600" y="680"/>
                    </a:lnTo>
                    <a:lnTo>
                      <a:pt x="574" y="671"/>
                    </a:lnTo>
                    <a:lnTo>
                      <a:pt x="574" y="671"/>
                    </a:lnTo>
                    <a:lnTo>
                      <a:pt x="635" y="653"/>
                    </a:lnTo>
                    <a:close/>
                    <a:moveTo>
                      <a:pt x="565" y="459"/>
                    </a:moveTo>
                    <a:lnTo>
                      <a:pt x="565" y="459"/>
                    </a:lnTo>
                    <a:lnTo>
                      <a:pt x="565" y="459"/>
                    </a:lnTo>
                    <a:lnTo>
                      <a:pt x="565" y="459"/>
                    </a:lnTo>
                    <a:lnTo>
                      <a:pt x="582" y="477"/>
                    </a:lnTo>
                    <a:lnTo>
                      <a:pt x="582" y="477"/>
                    </a:lnTo>
                    <a:lnTo>
                      <a:pt x="556" y="468"/>
                    </a:lnTo>
                    <a:lnTo>
                      <a:pt x="556" y="468"/>
                    </a:lnTo>
                    <a:lnTo>
                      <a:pt x="565" y="459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2" name="Freeform 9">
                <a:extLst>
                  <a:ext uri="{FF2B5EF4-FFF2-40B4-BE49-F238E27FC236}">
                    <a16:creationId xmlns:a16="http://schemas.microsoft.com/office/drawing/2014/main" id="{50C22FF3-DE63-1C4C-AD26-EE876A22FF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4275" y="1957388"/>
                <a:ext cx="69850" cy="28575"/>
              </a:xfrm>
              <a:custGeom>
                <a:avLst/>
                <a:gdLst>
                  <a:gd name="T0" fmla="*/ 62 w 195"/>
                  <a:gd name="T1" fmla="*/ 79 h 80"/>
                  <a:gd name="T2" fmla="*/ 62 w 195"/>
                  <a:gd name="T3" fmla="*/ 79 h 80"/>
                  <a:gd name="T4" fmla="*/ 97 w 195"/>
                  <a:gd name="T5" fmla="*/ 70 h 80"/>
                  <a:gd name="T6" fmla="*/ 124 w 195"/>
                  <a:gd name="T7" fmla="*/ 61 h 80"/>
                  <a:gd name="T8" fmla="*/ 177 w 195"/>
                  <a:gd name="T9" fmla="*/ 44 h 80"/>
                  <a:gd name="T10" fmla="*/ 177 w 195"/>
                  <a:gd name="T11" fmla="*/ 44 h 80"/>
                  <a:gd name="T12" fmla="*/ 186 w 195"/>
                  <a:gd name="T13" fmla="*/ 35 h 80"/>
                  <a:gd name="T14" fmla="*/ 194 w 195"/>
                  <a:gd name="T15" fmla="*/ 26 h 80"/>
                  <a:gd name="T16" fmla="*/ 194 w 195"/>
                  <a:gd name="T17" fmla="*/ 17 h 80"/>
                  <a:gd name="T18" fmla="*/ 194 w 195"/>
                  <a:gd name="T19" fmla="*/ 17 h 80"/>
                  <a:gd name="T20" fmla="*/ 177 w 195"/>
                  <a:gd name="T21" fmla="*/ 0 h 80"/>
                  <a:gd name="T22" fmla="*/ 150 w 195"/>
                  <a:gd name="T23" fmla="*/ 0 h 80"/>
                  <a:gd name="T24" fmla="*/ 150 w 195"/>
                  <a:gd name="T25" fmla="*/ 0 h 80"/>
                  <a:gd name="T26" fmla="*/ 80 w 195"/>
                  <a:gd name="T27" fmla="*/ 9 h 80"/>
                  <a:gd name="T28" fmla="*/ 27 w 195"/>
                  <a:gd name="T29" fmla="*/ 17 h 80"/>
                  <a:gd name="T30" fmla="*/ 9 w 195"/>
                  <a:gd name="T31" fmla="*/ 26 h 80"/>
                  <a:gd name="T32" fmla="*/ 0 w 195"/>
                  <a:gd name="T33" fmla="*/ 35 h 80"/>
                  <a:gd name="T34" fmla="*/ 0 w 195"/>
                  <a:gd name="T35" fmla="*/ 35 h 80"/>
                  <a:gd name="T36" fmla="*/ 0 w 195"/>
                  <a:gd name="T37" fmla="*/ 44 h 80"/>
                  <a:gd name="T38" fmla="*/ 9 w 195"/>
                  <a:gd name="T39" fmla="*/ 61 h 80"/>
                  <a:gd name="T40" fmla="*/ 9 w 195"/>
                  <a:gd name="T41" fmla="*/ 61 h 80"/>
                  <a:gd name="T42" fmla="*/ 36 w 195"/>
                  <a:gd name="T43" fmla="*/ 70 h 80"/>
                  <a:gd name="T44" fmla="*/ 62 w 195"/>
                  <a:gd name="T4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5" h="80">
                    <a:moveTo>
                      <a:pt x="62" y="79"/>
                    </a:moveTo>
                    <a:lnTo>
                      <a:pt x="62" y="79"/>
                    </a:lnTo>
                    <a:lnTo>
                      <a:pt x="97" y="70"/>
                    </a:lnTo>
                    <a:lnTo>
                      <a:pt x="124" y="61"/>
                    </a:lnTo>
                    <a:lnTo>
                      <a:pt x="177" y="44"/>
                    </a:lnTo>
                    <a:lnTo>
                      <a:pt x="177" y="44"/>
                    </a:lnTo>
                    <a:lnTo>
                      <a:pt x="186" y="35"/>
                    </a:lnTo>
                    <a:lnTo>
                      <a:pt x="194" y="26"/>
                    </a:lnTo>
                    <a:lnTo>
                      <a:pt x="194" y="17"/>
                    </a:lnTo>
                    <a:lnTo>
                      <a:pt x="194" y="17"/>
                    </a:lnTo>
                    <a:lnTo>
                      <a:pt x="177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80" y="9"/>
                    </a:lnTo>
                    <a:lnTo>
                      <a:pt x="27" y="17"/>
                    </a:lnTo>
                    <a:lnTo>
                      <a:pt x="9" y="26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36" y="70"/>
                    </a:lnTo>
                    <a:lnTo>
                      <a:pt x="62" y="7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" name="Freeform 10">
                <a:extLst>
                  <a:ext uri="{FF2B5EF4-FFF2-40B4-BE49-F238E27FC236}">
                    <a16:creationId xmlns:a16="http://schemas.microsoft.com/office/drawing/2014/main" id="{E64E4A7B-24D8-1B49-AE3E-E557F32A8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250" y="1957388"/>
                <a:ext cx="41275" cy="38100"/>
              </a:xfrm>
              <a:custGeom>
                <a:avLst/>
                <a:gdLst>
                  <a:gd name="T0" fmla="*/ 62 w 116"/>
                  <a:gd name="T1" fmla="*/ 106 h 107"/>
                  <a:gd name="T2" fmla="*/ 62 w 116"/>
                  <a:gd name="T3" fmla="*/ 106 h 107"/>
                  <a:gd name="T4" fmla="*/ 89 w 116"/>
                  <a:gd name="T5" fmla="*/ 106 h 107"/>
                  <a:gd name="T6" fmla="*/ 89 w 116"/>
                  <a:gd name="T7" fmla="*/ 106 h 107"/>
                  <a:gd name="T8" fmla="*/ 106 w 116"/>
                  <a:gd name="T9" fmla="*/ 106 h 107"/>
                  <a:gd name="T10" fmla="*/ 115 w 116"/>
                  <a:gd name="T11" fmla="*/ 97 h 107"/>
                  <a:gd name="T12" fmla="*/ 115 w 116"/>
                  <a:gd name="T13" fmla="*/ 97 h 107"/>
                  <a:gd name="T14" fmla="*/ 115 w 116"/>
                  <a:gd name="T15" fmla="*/ 79 h 107"/>
                  <a:gd name="T16" fmla="*/ 115 w 116"/>
                  <a:gd name="T17" fmla="*/ 61 h 107"/>
                  <a:gd name="T18" fmla="*/ 115 w 116"/>
                  <a:gd name="T19" fmla="*/ 61 h 107"/>
                  <a:gd name="T20" fmla="*/ 98 w 116"/>
                  <a:gd name="T21" fmla="*/ 35 h 107"/>
                  <a:gd name="T22" fmla="*/ 71 w 116"/>
                  <a:gd name="T23" fmla="*/ 17 h 107"/>
                  <a:gd name="T24" fmla="*/ 45 w 116"/>
                  <a:gd name="T25" fmla="*/ 9 h 107"/>
                  <a:gd name="T26" fmla="*/ 27 w 116"/>
                  <a:gd name="T27" fmla="*/ 0 h 107"/>
                  <a:gd name="T28" fmla="*/ 27 w 116"/>
                  <a:gd name="T29" fmla="*/ 0 h 107"/>
                  <a:gd name="T30" fmla="*/ 9 w 116"/>
                  <a:gd name="T31" fmla="*/ 9 h 107"/>
                  <a:gd name="T32" fmla="*/ 0 w 116"/>
                  <a:gd name="T33" fmla="*/ 26 h 107"/>
                  <a:gd name="T34" fmla="*/ 0 w 116"/>
                  <a:gd name="T35" fmla="*/ 26 h 107"/>
                  <a:gd name="T36" fmla="*/ 9 w 116"/>
                  <a:gd name="T37" fmla="*/ 44 h 107"/>
                  <a:gd name="T38" fmla="*/ 18 w 116"/>
                  <a:gd name="T39" fmla="*/ 70 h 107"/>
                  <a:gd name="T40" fmla="*/ 45 w 116"/>
                  <a:gd name="T41" fmla="*/ 88 h 107"/>
                  <a:gd name="T42" fmla="*/ 62 w 116"/>
                  <a:gd name="T43" fmla="*/ 10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107">
                    <a:moveTo>
                      <a:pt x="62" y="106"/>
                    </a:moveTo>
                    <a:lnTo>
                      <a:pt x="62" y="106"/>
                    </a:lnTo>
                    <a:lnTo>
                      <a:pt x="89" y="106"/>
                    </a:lnTo>
                    <a:lnTo>
                      <a:pt x="89" y="106"/>
                    </a:lnTo>
                    <a:lnTo>
                      <a:pt x="106" y="106"/>
                    </a:lnTo>
                    <a:lnTo>
                      <a:pt x="115" y="97"/>
                    </a:lnTo>
                    <a:lnTo>
                      <a:pt x="115" y="97"/>
                    </a:lnTo>
                    <a:lnTo>
                      <a:pt x="115" y="79"/>
                    </a:lnTo>
                    <a:lnTo>
                      <a:pt x="115" y="61"/>
                    </a:lnTo>
                    <a:lnTo>
                      <a:pt x="115" y="61"/>
                    </a:lnTo>
                    <a:lnTo>
                      <a:pt x="98" y="35"/>
                    </a:lnTo>
                    <a:lnTo>
                      <a:pt x="71" y="17"/>
                    </a:lnTo>
                    <a:lnTo>
                      <a:pt x="45" y="9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18" y="70"/>
                    </a:lnTo>
                    <a:lnTo>
                      <a:pt x="45" y="88"/>
                    </a:lnTo>
                    <a:lnTo>
                      <a:pt x="62" y="106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" name="Freeform 11">
                <a:extLst>
                  <a:ext uri="{FF2B5EF4-FFF2-40B4-BE49-F238E27FC236}">
                    <a16:creationId xmlns:a16="http://schemas.microsoft.com/office/drawing/2014/main" id="{40CA5015-F701-FE43-927A-728426DD84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4588" y="1911350"/>
                <a:ext cx="76200" cy="50800"/>
              </a:xfrm>
              <a:custGeom>
                <a:avLst/>
                <a:gdLst>
                  <a:gd name="T0" fmla="*/ 88 w 212"/>
                  <a:gd name="T1" fmla="*/ 141 h 142"/>
                  <a:gd name="T2" fmla="*/ 88 w 212"/>
                  <a:gd name="T3" fmla="*/ 141 h 142"/>
                  <a:gd name="T4" fmla="*/ 141 w 212"/>
                  <a:gd name="T5" fmla="*/ 141 h 142"/>
                  <a:gd name="T6" fmla="*/ 185 w 212"/>
                  <a:gd name="T7" fmla="*/ 124 h 142"/>
                  <a:gd name="T8" fmla="*/ 185 w 212"/>
                  <a:gd name="T9" fmla="*/ 124 h 142"/>
                  <a:gd name="T10" fmla="*/ 203 w 212"/>
                  <a:gd name="T11" fmla="*/ 124 h 142"/>
                  <a:gd name="T12" fmla="*/ 211 w 212"/>
                  <a:gd name="T13" fmla="*/ 106 h 142"/>
                  <a:gd name="T14" fmla="*/ 211 w 212"/>
                  <a:gd name="T15" fmla="*/ 106 h 142"/>
                  <a:gd name="T16" fmla="*/ 211 w 212"/>
                  <a:gd name="T17" fmla="*/ 97 h 142"/>
                  <a:gd name="T18" fmla="*/ 203 w 212"/>
                  <a:gd name="T19" fmla="*/ 88 h 142"/>
                  <a:gd name="T20" fmla="*/ 203 w 212"/>
                  <a:gd name="T21" fmla="*/ 88 h 142"/>
                  <a:gd name="T22" fmla="*/ 194 w 212"/>
                  <a:gd name="T23" fmla="*/ 88 h 142"/>
                  <a:gd name="T24" fmla="*/ 194 w 212"/>
                  <a:gd name="T25" fmla="*/ 88 h 142"/>
                  <a:gd name="T26" fmla="*/ 203 w 212"/>
                  <a:gd name="T27" fmla="*/ 88 h 142"/>
                  <a:gd name="T28" fmla="*/ 203 w 212"/>
                  <a:gd name="T29" fmla="*/ 88 h 142"/>
                  <a:gd name="T30" fmla="*/ 211 w 212"/>
                  <a:gd name="T31" fmla="*/ 71 h 142"/>
                  <a:gd name="T32" fmla="*/ 203 w 212"/>
                  <a:gd name="T33" fmla="*/ 53 h 142"/>
                  <a:gd name="T34" fmla="*/ 203 w 212"/>
                  <a:gd name="T35" fmla="*/ 53 h 142"/>
                  <a:gd name="T36" fmla="*/ 194 w 212"/>
                  <a:gd name="T37" fmla="*/ 44 h 142"/>
                  <a:gd name="T38" fmla="*/ 185 w 212"/>
                  <a:gd name="T39" fmla="*/ 35 h 142"/>
                  <a:gd name="T40" fmla="*/ 158 w 212"/>
                  <a:gd name="T41" fmla="*/ 35 h 142"/>
                  <a:gd name="T42" fmla="*/ 158 w 212"/>
                  <a:gd name="T43" fmla="*/ 35 h 142"/>
                  <a:gd name="T44" fmla="*/ 123 w 212"/>
                  <a:gd name="T45" fmla="*/ 35 h 142"/>
                  <a:gd name="T46" fmla="*/ 123 w 212"/>
                  <a:gd name="T47" fmla="*/ 35 h 142"/>
                  <a:gd name="T48" fmla="*/ 97 w 212"/>
                  <a:gd name="T49" fmla="*/ 27 h 142"/>
                  <a:gd name="T50" fmla="*/ 97 w 212"/>
                  <a:gd name="T51" fmla="*/ 27 h 142"/>
                  <a:gd name="T52" fmla="*/ 44 w 212"/>
                  <a:gd name="T53" fmla="*/ 0 h 142"/>
                  <a:gd name="T54" fmla="*/ 17 w 212"/>
                  <a:gd name="T55" fmla="*/ 0 h 142"/>
                  <a:gd name="T56" fmla="*/ 8 w 212"/>
                  <a:gd name="T57" fmla="*/ 9 h 142"/>
                  <a:gd name="T58" fmla="*/ 8 w 212"/>
                  <a:gd name="T59" fmla="*/ 9 h 142"/>
                  <a:gd name="T60" fmla="*/ 0 w 212"/>
                  <a:gd name="T61" fmla="*/ 27 h 142"/>
                  <a:gd name="T62" fmla="*/ 0 w 212"/>
                  <a:gd name="T63" fmla="*/ 44 h 142"/>
                  <a:gd name="T64" fmla="*/ 17 w 212"/>
                  <a:gd name="T65" fmla="*/ 80 h 142"/>
                  <a:gd name="T66" fmla="*/ 17 w 212"/>
                  <a:gd name="T67" fmla="*/ 80 h 142"/>
                  <a:gd name="T68" fmla="*/ 44 w 212"/>
                  <a:gd name="T69" fmla="*/ 124 h 142"/>
                  <a:gd name="T70" fmla="*/ 61 w 212"/>
                  <a:gd name="T71" fmla="*/ 141 h 142"/>
                  <a:gd name="T72" fmla="*/ 88 w 212"/>
                  <a:gd name="T73" fmla="*/ 14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2" h="142">
                    <a:moveTo>
                      <a:pt x="88" y="141"/>
                    </a:moveTo>
                    <a:lnTo>
                      <a:pt x="88" y="141"/>
                    </a:lnTo>
                    <a:lnTo>
                      <a:pt x="141" y="141"/>
                    </a:lnTo>
                    <a:lnTo>
                      <a:pt x="185" y="124"/>
                    </a:lnTo>
                    <a:lnTo>
                      <a:pt x="185" y="124"/>
                    </a:lnTo>
                    <a:lnTo>
                      <a:pt x="203" y="124"/>
                    </a:lnTo>
                    <a:lnTo>
                      <a:pt x="211" y="106"/>
                    </a:lnTo>
                    <a:lnTo>
                      <a:pt x="211" y="106"/>
                    </a:lnTo>
                    <a:lnTo>
                      <a:pt x="211" y="97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194" y="88"/>
                    </a:lnTo>
                    <a:lnTo>
                      <a:pt x="194" y="88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211" y="71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94" y="44"/>
                    </a:lnTo>
                    <a:lnTo>
                      <a:pt x="185" y="35"/>
                    </a:lnTo>
                    <a:lnTo>
                      <a:pt x="158" y="35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123" y="35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27"/>
                    </a:lnTo>
                    <a:lnTo>
                      <a:pt x="0" y="44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44" y="124"/>
                    </a:lnTo>
                    <a:lnTo>
                      <a:pt x="61" y="141"/>
                    </a:lnTo>
                    <a:lnTo>
                      <a:pt x="88" y="14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5" name="Freeform 12">
                <a:extLst>
                  <a:ext uri="{FF2B5EF4-FFF2-40B4-BE49-F238E27FC236}">
                    <a16:creationId xmlns:a16="http://schemas.microsoft.com/office/drawing/2014/main" id="{62482CC9-5EBA-1441-A451-8B9921C68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2700" y="1962150"/>
                <a:ext cx="41275" cy="28575"/>
              </a:xfrm>
              <a:custGeom>
                <a:avLst/>
                <a:gdLst>
                  <a:gd name="T0" fmla="*/ 53 w 116"/>
                  <a:gd name="T1" fmla="*/ 80 h 81"/>
                  <a:gd name="T2" fmla="*/ 53 w 116"/>
                  <a:gd name="T3" fmla="*/ 80 h 81"/>
                  <a:gd name="T4" fmla="*/ 88 w 116"/>
                  <a:gd name="T5" fmla="*/ 71 h 81"/>
                  <a:gd name="T6" fmla="*/ 106 w 116"/>
                  <a:gd name="T7" fmla="*/ 62 h 81"/>
                  <a:gd name="T8" fmla="*/ 115 w 116"/>
                  <a:gd name="T9" fmla="*/ 53 h 81"/>
                  <a:gd name="T10" fmla="*/ 115 w 116"/>
                  <a:gd name="T11" fmla="*/ 53 h 81"/>
                  <a:gd name="T12" fmla="*/ 115 w 116"/>
                  <a:gd name="T13" fmla="*/ 36 h 81"/>
                  <a:gd name="T14" fmla="*/ 106 w 116"/>
                  <a:gd name="T15" fmla="*/ 27 h 81"/>
                  <a:gd name="T16" fmla="*/ 97 w 116"/>
                  <a:gd name="T17" fmla="*/ 9 h 81"/>
                  <a:gd name="T18" fmla="*/ 97 w 116"/>
                  <a:gd name="T19" fmla="*/ 9 h 81"/>
                  <a:gd name="T20" fmla="*/ 97 w 116"/>
                  <a:gd name="T21" fmla="*/ 9 h 81"/>
                  <a:gd name="T22" fmla="*/ 97 w 116"/>
                  <a:gd name="T23" fmla="*/ 9 h 81"/>
                  <a:gd name="T24" fmla="*/ 62 w 116"/>
                  <a:gd name="T25" fmla="*/ 0 h 81"/>
                  <a:gd name="T26" fmla="*/ 35 w 116"/>
                  <a:gd name="T27" fmla="*/ 9 h 81"/>
                  <a:gd name="T28" fmla="*/ 17 w 116"/>
                  <a:gd name="T29" fmla="*/ 18 h 81"/>
                  <a:gd name="T30" fmla="*/ 9 w 116"/>
                  <a:gd name="T31" fmla="*/ 36 h 81"/>
                  <a:gd name="T32" fmla="*/ 9 w 116"/>
                  <a:gd name="T33" fmla="*/ 36 h 81"/>
                  <a:gd name="T34" fmla="*/ 0 w 116"/>
                  <a:gd name="T35" fmla="*/ 53 h 81"/>
                  <a:gd name="T36" fmla="*/ 9 w 116"/>
                  <a:gd name="T37" fmla="*/ 71 h 81"/>
                  <a:gd name="T38" fmla="*/ 26 w 116"/>
                  <a:gd name="T39" fmla="*/ 80 h 81"/>
                  <a:gd name="T40" fmla="*/ 26 w 116"/>
                  <a:gd name="T41" fmla="*/ 80 h 81"/>
                  <a:gd name="T42" fmla="*/ 53 w 116"/>
                  <a:gd name="T43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81">
                    <a:moveTo>
                      <a:pt x="53" y="80"/>
                    </a:moveTo>
                    <a:lnTo>
                      <a:pt x="53" y="80"/>
                    </a:lnTo>
                    <a:lnTo>
                      <a:pt x="88" y="71"/>
                    </a:lnTo>
                    <a:lnTo>
                      <a:pt x="106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15" y="36"/>
                    </a:lnTo>
                    <a:lnTo>
                      <a:pt x="106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62" y="0"/>
                    </a:lnTo>
                    <a:lnTo>
                      <a:pt x="35" y="9"/>
                    </a:lnTo>
                    <a:lnTo>
                      <a:pt x="17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53"/>
                    </a:lnTo>
                    <a:lnTo>
                      <a:pt x="9" y="71"/>
                    </a:lnTo>
                    <a:lnTo>
                      <a:pt x="26" y="80"/>
                    </a:lnTo>
                    <a:lnTo>
                      <a:pt x="26" y="80"/>
                    </a:lnTo>
                    <a:lnTo>
                      <a:pt x="53" y="8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" name="Freeform 13">
                <a:extLst>
                  <a:ext uri="{FF2B5EF4-FFF2-40B4-BE49-F238E27FC236}">
                    <a16:creationId xmlns:a16="http://schemas.microsoft.com/office/drawing/2014/main" id="{FAA4CD5B-1210-344B-9F3F-CC775F6FD2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3775" y="1885950"/>
                <a:ext cx="139700" cy="79375"/>
              </a:xfrm>
              <a:custGeom>
                <a:avLst/>
                <a:gdLst>
                  <a:gd name="T0" fmla="*/ 26 w 389"/>
                  <a:gd name="T1" fmla="*/ 89 h 222"/>
                  <a:gd name="T2" fmla="*/ 71 w 389"/>
                  <a:gd name="T3" fmla="*/ 89 h 222"/>
                  <a:gd name="T4" fmla="*/ 88 w 389"/>
                  <a:gd name="T5" fmla="*/ 89 h 222"/>
                  <a:gd name="T6" fmla="*/ 106 w 389"/>
                  <a:gd name="T7" fmla="*/ 89 h 222"/>
                  <a:gd name="T8" fmla="*/ 123 w 389"/>
                  <a:gd name="T9" fmla="*/ 106 h 222"/>
                  <a:gd name="T10" fmla="*/ 79 w 389"/>
                  <a:gd name="T11" fmla="*/ 106 h 222"/>
                  <a:gd name="T12" fmla="*/ 53 w 389"/>
                  <a:gd name="T13" fmla="*/ 106 h 222"/>
                  <a:gd name="T14" fmla="*/ 35 w 389"/>
                  <a:gd name="T15" fmla="*/ 115 h 222"/>
                  <a:gd name="T16" fmla="*/ 35 w 389"/>
                  <a:gd name="T17" fmla="*/ 124 h 222"/>
                  <a:gd name="T18" fmla="*/ 35 w 389"/>
                  <a:gd name="T19" fmla="*/ 142 h 222"/>
                  <a:gd name="T20" fmla="*/ 44 w 389"/>
                  <a:gd name="T21" fmla="*/ 159 h 222"/>
                  <a:gd name="T22" fmla="*/ 115 w 389"/>
                  <a:gd name="T23" fmla="*/ 159 h 222"/>
                  <a:gd name="T24" fmla="*/ 159 w 389"/>
                  <a:gd name="T25" fmla="*/ 151 h 222"/>
                  <a:gd name="T26" fmla="*/ 229 w 389"/>
                  <a:gd name="T27" fmla="*/ 168 h 222"/>
                  <a:gd name="T28" fmla="*/ 256 w 389"/>
                  <a:gd name="T29" fmla="*/ 186 h 222"/>
                  <a:gd name="T30" fmla="*/ 335 w 389"/>
                  <a:gd name="T31" fmla="*/ 221 h 222"/>
                  <a:gd name="T32" fmla="*/ 362 w 389"/>
                  <a:gd name="T33" fmla="*/ 212 h 222"/>
                  <a:gd name="T34" fmla="*/ 379 w 389"/>
                  <a:gd name="T35" fmla="*/ 195 h 222"/>
                  <a:gd name="T36" fmla="*/ 388 w 389"/>
                  <a:gd name="T37" fmla="*/ 168 h 222"/>
                  <a:gd name="T38" fmla="*/ 388 w 389"/>
                  <a:gd name="T39" fmla="*/ 151 h 222"/>
                  <a:gd name="T40" fmla="*/ 371 w 389"/>
                  <a:gd name="T41" fmla="*/ 142 h 222"/>
                  <a:gd name="T42" fmla="*/ 362 w 389"/>
                  <a:gd name="T43" fmla="*/ 133 h 222"/>
                  <a:gd name="T44" fmla="*/ 362 w 389"/>
                  <a:gd name="T45" fmla="*/ 106 h 222"/>
                  <a:gd name="T46" fmla="*/ 344 w 389"/>
                  <a:gd name="T47" fmla="*/ 89 h 222"/>
                  <a:gd name="T48" fmla="*/ 282 w 389"/>
                  <a:gd name="T49" fmla="*/ 80 h 222"/>
                  <a:gd name="T50" fmla="*/ 265 w 389"/>
                  <a:gd name="T51" fmla="*/ 62 h 222"/>
                  <a:gd name="T52" fmla="*/ 247 w 389"/>
                  <a:gd name="T53" fmla="*/ 45 h 222"/>
                  <a:gd name="T54" fmla="*/ 212 w 389"/>
                  <a:gd name="T55" fmla="*/ 36 h 222"/>
                  <a:gd name="T56" fmla="*/ 203 w 389"/>
                  <a:gd name="T57" fmla="*/ 45 h 222"/>
                  <a:gd name="T58" fmla="*/ 203 w 389"/>
                  <a:gd name="T59" fmla="*/ 45 h 222"/>
                  <a:gd name="T60" fmla="*/ 203 w 389"/>
                  <a:gd name="T61" fmla="*/ 45 h 222"/>
                  <a:gd name="T62" fmla="*/ 194 w 389"/>
                  <a:gd name="T63" fmla="*/ 36 h 222"/>
                  <a:gd name="T64" fmla="*/ 185 w 389"/>
                  <a:gd name="T65" fmla="*/ 27 h 222"/>
                  <a:gd name="T66" fmla="*/ 97 w 389"/>
                  <a:gd name="T67" fmla="*/ 0 h 222"/>
                  <a:gd name="T68" fmla="*/ 18 w 389"/>
                  <a:gd name="T69" fmla="*/ 9 h 222"/>
                  <a:gd name="T70" fmla="*/ 0 w 389"/>
                  <a:gd name="T71" fmla="*/ 18 h 222"/>
                  <a:gd name="T72" fmla="*/ 0 w 389"/>
                  <a:gd name="T73" fmla="*/ 36 h 222"/>
                  <a:gd name="T74" fmla="*/ 26 w 389"/>
                  <a:gd name="T75" fmla="*/ 8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9" h="222">
                    <a:moveTo>
                      <a:pt x="26" y="89"/>
                    </a:moveTo>
                    <a:lnTo>
                      <a:pt x="26" y="89"/>
                    </a:lnTo>
                    <a:lnTo>
                      <a:pt x="44" y="98"/>
                    </a:lnTo>
                    <a:lnTo>
                      <a:pt x="71" y="89"/>
                    </a:lnTo>
                    <a:lnTo>
                      <a:pt x="71" y="89"/>
                    </a:lnTo>
                    <a:lnTo>
                      <a:pt x="88" y="89"/>
                    </a:lnTo>
                    <a:lnTo>
                      <a:pt x="106" y="89"/>
                    </a:lnTo>
                    <a:lnTo>
                      <a:pt x="106" y="89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06" y="115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53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42"/>
                    </a:lnTo>
                    <a:lnTo>
                      <a:pt x="44" y="159"/>
                    </a:lnTo>
                    <a:lnTo>
                      <a:pt x="44" y="159"/>
                    </a:lnTo>
                    <a:lnTo>
                      <a:pt x="79" y="168"/>
                    </a:lnTo>
                    <a:lnTo>
                      <a:pt x="115" y="159"/>
                    </a:lnTo>
                    <a:lnTo>
                      <a:pt x="115" y="159"/>
                    </a:lnTo>
                    <a:lnTo>
                      <a:pt x="159" y="151"/>
                    </a:lnTo>
                    <a:lnTo>
                      <a:pt x="194" y="159"/>
                    </a:lnTo>
                    <a:lnTo>
                      <a:pt x="229" y="168"/>
                    </a:lnTo>
                    <a:lnTo>
                      <a:pt x="256" y="186"/>
                    </a:lnTo>
                    <a:lnTo>
                      <a:pt x="256" y="186"/>
                    </a:lnTo>
                    <a:lnTo>
                      <a:pt x="300" y="212"/>
                    </a:lnTo>
                    <a:lnTo>
                      <a:pt x="335" y="221"/>
                    </a:lnTo>
                    <a:lnTo>
                      <a:pt x="335" y="221"/>
                    </a:lnTo>
                    <a:lnTo>
                      <a:pt x="362" y="212"/>
                    </a:lnTo>
                    <a:lnTo>
                      <a:pt x="379" y="195"/>
                    </a:lnTo>
                    <a:lnTo>
                      <a:pt x="379" y="195"/>
                    </a:lnTo>
                    <a:lnTo>
                      <a:pt x="388" y="186"/>
                    </a:lnTo>
                    <a:lnTo>
                      <a:pt x="388" y="168"/>
                    </a:lnTo>
                    <a:lnTo>
                      <a:pt x="388" y="168"/>
                    </a:lnTo>
                    <a:lnTo>
                      <a:pt x="388" y="151"/>
                    </a:lnTo>
                    <a:lnTo>
                      <a:pt x="371" y="142"/>
                    </a:lnTo>
                    <a:lnTo>
                      <a:pt x="371" y="142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62" y="115"/>
                    </a:lnTo>
                    <a:lnTo>
                      <a:pt x="362" y="106"/>
                    </a:lnTo>
                    <a:lnTo>
                      <a:pt x="362" y="106"/>
                    </a:lnTo>
                    <a:lnTo>
                      <a:pt x="344" y="89"/>
                    </a:lnTo>
                    <a:lnTo>
                      <a:pt x="326" y="80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65" y="62"/>
                    </a:lnTo>
                    <a:lnTo>
                      <a:pt x="265" y="62"/>
                    </a:lnTo>
                    <a:lnTo>
                      <a:pt x="247" y="45"/>
                    </a:lnTo>
                    <a:lnTo>
                      <a:pt x="229" y="36"/>
                    </a:lnTo>
                    <a:lnTo>
                      <a:pt x="212" y="36"/>
                    </a:lnTo>
                    <a:lnTo>
                      <a:pt x="212" y="36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194" y="36"/>
                    </a:lnTo>
                    <a:lnTo>
                      <a:pt x="185" y="27"/>
                    </a:lnTo>
                    <a:lnTo>
                      <a:pt x="185" y="27"/>
                    </a:lnTo>
                    <a:lnTo>
                      <a:pt x="150" y="9"/>
                    </a:lnTo>
                    <a:lnTo>
                      <a:pt x="97" y="0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8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9" y="71"/>
                    </a:lnTo>
                    <a:lnTo>
                      <a:pt x="26" y="8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7" name="Freeform 14">
                <a:extLst>
                  <a:ext uri="{FF2B5EF4-FFF2-40B4-BE49-F238E27FC236}">
                    <a16:creationId xmlns:a16="http://schemas.microsoft.com/office/drawing/2014/main" id="{4060B17A-6D5B-2442-ADC6-7CE33BF54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4950" y="2509838"/>
                <a:ext cx="28575" cy="28575"/>
              </a:xfrm>
              <a:custGeom>
                <a:avLst/>
                <a:gdLst>
                  <a:gd name="T0" fmla="*/ 45 w 81"/>
                  <a:gd name="T1" fmla="*/ 0 h 80"/>
                  <a:gd name="T2" fmla="*/ 45 w 81"/>
                  <a:gd name="T3" fmla="*/ 0 h 80"/>
                  <a:gd name="T4" fmla="*/ 18 w 81"/>
                  <a:gd name="T5" fmla="*/ 0 h 80"/>
                  <a:gd name="T6" fmla="*/ 0 w 81"/>
                  <a:gd name="T7" fmla="*/ 17 h 80"/>
                  <a:gd name="T8" fmla="*/ 0 w 81"/>
                  <a:gd name="T9" fmla="*/ 17 h 80"/>
                  <a:gd name="T10" fmla="*/ 0 w 81"/>
                  <a:gd name="T11" fmla="*/ 44 h 80"/>
                  <a:gd name="T12" fmla="*/ 9 w 81"/>
                  <a:gd name="T13" fmla="*/ 62 h 80"/>
                  <a:gd name="T14" fmla="*/ 9 w 81"/>
                  <a:gd name="T15" fmla="*/ 62 h 80"/>
                  <a:gd name="T16" fmla="*/ 18 w 81"/>
                  <a:gd name="T17" fmla="*/ 79 h 80"/>
                  <a:gd name="T18" fmla="*/ 36 w 81"/>
                  <a:gd name="T19" fmla="*/ 79 h 80"/>
                  <a:gd name="T20" fmla="*/ 36 w 81"/>
                  <a:gd name="T21" fmla="*/ 79 h 80"/>
                  <a:gd name="T22" fmla="*/ 36 w 81"/>
                  <a:gd name="T23" fmla="*/ 79 h 80"/>
                  <a:gd name="T24" fmla="*/ 36 w 81"/>
                  <a:gd name="T25" fmla="*/ 79 h 80"/>
                  <a:gd name="T26" fmla="*/ 62 w 81"/>
                  <a:gd name="T27" fmla="*/ 70 h 80"/>
                  <a:gd name="T28" fmla="*/ 71 w 81"/>
                  <a:gd name="T29" fmla="*/ 53 h 80"/>
                  <a:gd name="T30" fmla="*/ 71 w 81"/>
                  <a:gd name="T31" fmla="*/ 53 h 80"/>
                  <a:gd name="T32" fmla="*/ 80 w 81"/>
                  <a:gd name="T33" fmla="*/ 26 h 80"/>
                  <a:gd name="T34" fmla="*/ 71 w 81"/>
                  <a:gd name="T35" fmla="*/ 9 h 80"/>
                  <a:gd name="T36" fmla="*/ 71 w 81"/>
                  <a:gd name="T37" fmla="*/ 9 h 80"/>
                  <a:gd name="T38" fmla="*/ 62 w 81"/>
                  <a:gd name="T39" fmla="*/ 0 h 80"/>
                  <a:gd name="T40" fmla="*/ 45 w 81"/>
                  <a:gd name="T4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1" h="80">
                    <a:moveTo>
                      <a:pt x="45" y="0"/>
                    </a:moveTo>
                    <a:lnTo>
                      <a:pt x="45" y="0"/>
                    </a:lnTo>
                    <a:lnTo>
                      <a:pt x="18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62" y="70"/>
                    </a:lnTo>
                    <a:lnTo>
                      <a:pt x="71" y="53"/>
                    </a:lnTo>
                    <a:lnTo>
                      <a:pt x="71" y="53"/>
                    </a:lnTo>
                    <a:lnTo>
                      <a:pt x="80" y="26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62" y="0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8" name="Freeform 15">
                <a:extLst>
                  <a:ext uri="{FF2B5EF4-FFF2-40B4-BE49-F238E27FC236}">
                    <a16:creationId xmlns:a16="http://schemas.microsoft.com/office/drawing/2014/main" id="{0CFB8FD3-E726-1747-A68B-28BB1C575F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3275" y="1949450"/>
                <a:ext cx="38100" cy="22225"/>
              </a:xfrm>
              <a:custGeom>
                <a:avLst/>
                <a:gdLst>
                  <a:gd name="T0" fmla="*/ 8 w 106"/>
                  <a:gd name="T1" fmla="*/ 27 h 63"/>
                  <a:gd name="T2" fmla="*/ 8 w 106"/>
                  <a:gd name="T3" fmla="*/ 27 h 63"/>
                  <a:gd name="T4" fmla="*/ 35 w 106"/>
                  <a:gd name="T5" fmla="*/ 53 h 63"/>
                  <a:gd name="T6" fmla="*/ 70 w 106"/>
                  <a:gd name="T7" fmla="*/ 62 h 63"/>
                  <a:gd name="T8" fmla="*/ 70 w 106"/>
                  <a:gd name="T9" fmla="*/ 62 h 63"/>
                  <a:gd name="T10" fmla="*/ 79 w 106"/>
                  <a:gd name="T11" fmla="*/ 62 h 63"/>
                  <a:gd name="T12" fmla="*/ 79 w 106"/>
                  <a:gd name="T13" fmla="*/ 62 h 63"/>
                  <a:gd name="T14" fmla="*/ 97 w 106"/>
                  <a:gd name="T15" fmla="*/ 53 h 63"/>
                  <a:gd name="T16" fmla="*/ 105 w 106"/>
                  <a:gd name="T17" fmla="*/ 44 h 63"/>
                  <a:gd name="T18" fmla="*/ 105 w 106"/>
                  <a:gd name="T19" fmla="*/ 44 h 63"/>
                  <a:gd name="T20" fmla="*/ 105 w 106"/>
                  <a:gd name="T21" fmla="*/ 27 h 63"/>
                  <a:gd name="T22" fmla="*/ 97 w 106"/>
                  <a:gd name="T23" fmla="*/ 9 h 63"/>
                  <a:gd name="T24" fmla="*/ 97 w 106"/>
                  <a:gd name="T25" fmla="*/ 9 h 63"/>
                  <a:gd name="T26" fmla="*/ 79 w 106"/>
                  <a:gd name="T27" fmla="*/ 0 h 63"/>
                  <a:gd name="T28" fmla="*/ 52 w 106"/>
                  <a:gd name="T29" fmla="*/ 0 h 63"/>
                  <a:gd name="T30" fmla="*/ 26 w 106"/>
                  <a:gd name="T31" fmla="*/ 0 h 63"/>
                  <a:gd name="T32" fmla="*/ 8 w 106"/>
                  <a:gd name="T33" fmla="*/ 9 h 63"/>
                  <a:gd name="T34" fmla="*/ 8 w 106"/>
                  <a:gd name="T35" fmla="*/ 9 h 63"/>
                  <a:gd name="T36" fmla="*/ 0 w 106"/>
                  <a:gd name="T37" fmla="*/ 18 h 63"/>
                  <a:gd name="T38" fmla="*/ 0 w 106"/>
                  <a:gd name="T39" fmla="*/ 27 h 63"/>
                  <a:gd name="T40" fmla="*/ 0 w 106"/>
                  <a:gd name="T41" fmla="*/ 27 h 63"/>
                  <a:gd name="T42" fmla="*/ 8 w 106"/>
                  <a:gd name="T43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6" h="63">
                    <a:moveTo>
                      <a:pt x="8" y="27"/>
                    </a:moveTo>
                    <a:lnTo>
                      <a:pt x="8" y="27"/>
                    </a:lnTo>
                    <a:lnTo>
                      <a:pt x="35" y="53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9" y="62"/>
                    </a:lnTo>
                    <a:lnTo>
                      <a:pt x="79" y="62"/>
                    </a:lnTo>
                    <a:lnTo>
                      <a:pt x="97" y="53"/>
                    </a:lnTo>
                    <a:lnTo>
                      <a:pt x="105" y="44"/>
                    </a:lnTo>
                    <a:lnTo>
                      <a:pt x="105" y="44"/>
                    </a:lnTo>
                    <a:lnTo>
                      <a:pt x="105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52" y="0"/>
                    </a:lnTo>
                    <a:lnTo>
                      <a:pt x="26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8" y="27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" name="Freeform 16">
                <a:extLst>
                  <a:ext uri="{FF2B5EF4-FFF2-40B4-BE49-F238E27FC236}">
                    <a16:creationId xmlns:a16="http://schemas.microsoft.com/office/drawing/2014/main" id="{40435697-2A71-0645-8A2E-B96DF3D52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4525" y="1965325"/>
                <a:ext cx="158750" cy="92075"/>
              </a:xfrm>
              <a:custGeom>
                <a:avLst/>
                <a:gdLst>
                  <a:gd name="T0" fmla="*/ 9 w 443"/>
                  <a:gd name="T1" fmla="*/ 186 h 257"/>
                  <a:gd name="T2" fmla="*/ 9 w 443"/>
                  <a:gd name="T3" fmla="*/ 203 h 257"/>
                  <a:gd name="T4" fmla="*/ 18 w 443"/>
                  <a:gd name="T5" fmla="*/ 221 h 257"/>
                  <a:gd name="T6" fmla="*/ 27 w 443"/>
                  <a:gd name="T7" fmla="*/ 221 h 257"/>
                  <a:gd name="T8" fmla="*/ 53 w 443"/>
                  <a:gd name="T9" fmla="*/ 221 h 257"/>
                  <a:gd name="T10" fmla="*/ 62 w 443"/>
                  <a:gd name="T11" fmla="*/ 212 h 257"/>
                  <a:gd name="T12" fmla="*/ 71 w 443"/>
                  <a:gd name="T13" fmla="*/ 212 h 257"/>
                  <a:gd name="T14" fmla="*/ 106 w 443"/>
                  <a:gd name="T15" fmla="*/ 212 h 257"/>
                  <a:gd name="T16" fmla="*/ 124 w 443"/>
                  <a:gd name="T17" fmla="*/ 194 h 257"/>
                  <a:gd name="T18" fmla="*/ 142 w 443"/>
                  <a:gd name="T19" fmla="*/ 230 h 257"/>
                  <a:gd name="T20" fmla="*/ 159 w 443"/>
                  <a:gd name="T21" fmla="*/ 230 h 257"/>
                  <a:gd name="T22" fmla="*/ 186 w 443"/>
                  <a:gd name="T23" fmla="*/ 221 h 257"/>
                  <a:gd name="T24" fmla="*/ 195 w 443"/>
                  <a:gd name="T25" fmla="*/ 194 h 257"/>
                  <a:gd name="T26" fmla="*/ 203 w 443"/>
                  <a:gd name="T27" fmla="*/ 186 h 257"/>
                  <a:gd name="T28" fmla="*/ 230 w 443"/>
                  <a:gd name="T29" fmla="*/ 194 h 257"/>
                  <a:gd name="T30" fmla="*/ 247 w 443"/>
                  <a:gd name="T31" fmla="*/ 177 h 257"/>
                  <a:gd name="T32" fmla="*/ 256 w 443"/>
                  <a:gd name="T33" fmla="*/ 159 h 257"/>
                  <a:gd name="T34" fmla="*/ 256 w 443"/>
                  <a:gd name="T35" fmla="*/ 141 h 257"/>
                  <a:gd name="T36" fmla="*/ 283 w 443"/>
                  <a:gd name="T37" fmla="*/ 115 h 257"/>
                  <a:gd name="T38" fmla="*/ 274 w 443"/>
                  <a:gd name="T39" fmla="*/ 124 h 257"/>
                  <a:gd name="T40" fmla="*/ 274 w 443"/>
                  <a:gd name="T41" fmla="*/ 141 h 257"/>
                  <a:gd name="T42" fmla="*/ 283 w 443"/>
                  <a:gd name="T43" fmla="*/ 159 h 257"/>
                  <a:gd name="T44" fmla="*/ 300 w 443"/>
                  <a:gd name="T45" fmla="*/ 177 h 257"/>
                  <a:gd name="T46" fmla="*/ 247 w 443"/>
                  <a:gd name="T47" fmla="*/ 203 h 257"/>
                  <a:gd name="T48" fmla="*/ 203 w 443"/>
                  <a:gd name="T49" fmla="*/ 239 h 257"/>
                  <a:gd name="T50" fmla="*/ 212 w 443"/>
                  <a:gd name="T51" fmla="*/ 256 h 257"/>
                  <a:gd name="T52" fmla="*/ 221 w 443"/>
                  <a:gd name="T53" fmla="*/ 256 h 257"/>
                  <a:gd name="T54" fmla="*/ 230 w 443"/>
                  <a:gd name="T55" fmla="*/ 256 h 257"/>
                  <a:gd name="T56" fmla="*/ 274 w 443"/>
                  <a:gd name="T57" fmla="*/ 247 h 257"/>
                  <a:gd name="T58" fmla="*/ 309 w 443"/>
                  <a:gd name="T59" fmla="*/ 221 h 257"/>
                  <a:gd name="T60" fmla="*/ 318 w 443"/>
                  <a:gd name="T61" fmla="*/ 194 h 257"/>
                  <a:gd name="T62" fmla="*/ 318 w 443"/>
                  <a:gd name="T63" fmla="*/ 177 h 257"/>
                  <a:gd name="T64" fmla="*/ 309 w 443"/>
                  <a:gd name="T65" fmla="*/ 177 h 257"/>
                  <a:gd name="T66" fmla="*/ 318 w 443"/>
                  <a:gd name="T67" fmla="*/ 177 h 257"/>
                  <a:gd name="T68" fmla="*/ 345 w 443"/>
                  <a:gd name="T69" fmla="*/ 159 h 257"/>
                  <a:gd name="T70" fmla="*/ 362 w 443"/>
                  <a:gd name="T71" fmla="*/ 141 h 257"/>
                  <a:gd name="T72" fmla="*/ 371 w 443"/>
                  <a:gd name="T73" fmla="*/ 141 h 257"/>
                  <a:gd name="T74" fmla="*/ 406 w 443"/>
                  <a:gd name="T75" fmla="*/ 133 h 257"/>
                  <a:gd name="T76" fmla="*/ 406 w 443"/>
                  <a:gd name="T77" fmla="*/ 115 h 257"/>
                  <a:gd name="T78" fmla="*/ 406 w 443"/>
                  <a:gd name="T79" fmla="*/ 115 h 257"/>
                  <a:gd name="T80" fmla="*/ 406 w 443"/>
                  <a:gd name="T81" fmla="*/ 106 h 257"/>
                  <a:gd name="T82" fmla="*/ 406 w 443"/>
                  <a:gd name="T83" fmla="*/ 71 h 257"/>
                  <a:gd name="T84" fmla="*/ 406 w 443"/>
                  <a:gd name="T85" fmla="*/ 71 h 257"/>
                  <a:gd name="T86" fmla="*/ 433 w 443"/>
                  <a:gd name="T87" fmla="*/ 53 h 257"/>
                  <a:gd name="T88" fmla="*/ 442 w 443"/>
                  <a:gd name="T89" fmla="*/ 44 h 257"/>
                  <a:gd name="T90" fmla="*/ 442 w 443"/>
                  <a:gd name="T91" fmla="*/ 35 h 257"/>
                  <a:gd name="T92" fmla="*/ 424 w 443"/>
                  <a:gd name="T93" fmla="*/ 27 h 257"/>
                  <a:gd name="T94" fmla="*/ 406 w 443"/>
                  <a:gd name="T95" fmla="*/ 18 h 257"/>
                  <a:gd name="T96" fmla="*/ 389 w 443"/>
                  <a:gd name="T97" fmla="*/ 9 h 257"/>
                  <a:gd name="T98" fmla="*/ 353 w 443"/>
                  <a:gd name="T99" fmla="*/ 9 h 257"/>
                  <a:gd name="T100" fmla="*/ 345 w 443"/>
                  <a:gd name="T101" fmla="*/ 18 h 257"/>
                  <a:gd name="T102" fmla="*/ 336 w 443"/>
                  <a:gd name="T103" fmla="*/ 35 h 257"/>
                  <a:gd name="T104" fmla="*/ 274 w 443"/>
                  <a:gd name="T105" fmla="*/ 27 h 257"/>
                  <a:gd name="T106" fmla="*/ 239 w 443"/>
                  <a:gd name="T107" fmla="*/ 27 h 257"/>
                  <a:gd name="T108" fmla="*/ 203 w 443"/>
                  <a:gd name="T109" fmla="*/ 53 h 257"/>
                  <a:gd name="T110" fmla="*/ 168 w 443"/>
                  <a:gd name="T111" fmla="*/ 80 h 257"/>
                  <a:gd name="T112" fmla="*/ 124 w 443"/>
                  <a:gd name="T113" fmla="*/ 106 h 257"/>
                  <a:gd name="T114" fmla="*/ 106 w 443"/>
                  <a:gd name="T115" fmla="*/ 124 h 257"/>
                  <a:gd name="T116" fmla="*/ 89 w 443"/>
                  <a:gd name="T117" fmla="*/ 124 h 257"/>
                  <a:gd name="T118" fmla="*/ 36 w 443"/>
                  <a:gd name="T119" fmla="*/ 141 h 257"/>
                  <a:gd name="T120" fmla="*/ 0 w 443"/>
                  <a:gd name="T121" fmla="*/ 168 h 257"/>
                  <a:gd name="T122" fmla="*/ 0 w 443"/>
                  <a:gd name="T123" fmla="*/ 17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43" h="257">
                    <a:moveTo>
                      <a:pt x="9" y="186"/>
                    </a:moveTo>
                    <a:lnTo>
                      <a:pt x="9" y="186"/>
                    </a:lnTo>
                    <a:lnTo>
                      <a:pt x="9" y="203"/>
                    </a:lnTo>
                    <a:lnTo>
                      <a:pt x="9" y="203"/>
                    </a:lnTo>
                    <a:lnTo>
                      <a:pt x="18" y="212"/>
                    </a:lnTo>
                    <a:lnTo>
                      <a:pt x="18" y="221"/>
                    </a:lnTo>
                    <a:lnTo>
                      <a:pt x="18" y="221"/>
                    </a:lnTo>
                    <a:lnTo>
                      <a:pt x="27" y="221"/>
                    </a:lnTo>
                    <a:lnTo>
                      <a:pt x="45" y="221"/>
                    </a:lnTo>
                    <a:lnTo>
                      <a:pt x="53" y="221"/>
                    </a:lnTo>
                    <a:lnTo>
                      <a:pt x="53" y="221"/>
                    </a:lnTo>
                    <a:lnTo>
                      <a:pt x="62" y="212"/>
                    </a:lnTo>
                    <a:lnTo>
                      <a:pt x="71" y="212"/>
                    </a:lnTo>
                    <a:lnTo>
                      <a:pt x="71" y="212"/>
                    </a:lnTo>
                    <a:lnTo>
                      <a:pt x="89" y="212"/>
                    </a:lnTo>
                    <a:lnTo>
                      <a:pt x="106" y="212"/>
                    </a:lnTo>
                    <a:lnTo>
                      <a:pt x="124" y="194"/>
                    </a:lnTo>
                    <a:lnTo>
                      <a:pt x="124" y="194"/>
                    </a:lnTo>
                    <a:lnTo>
                      <a:pt x="133" y="221"/>
                    </a:lnTo>
                    <a:lnTo>
                      <a:pt x="142" y="230"/>
                    </a:lnTo>
                    <a:lnTo>
                      <a:pt x="159" y="230"/>
                    </a:lnTo>
                    <a:lnTo>
                      <a:pt x="159" y="230"/>
                    </a:lnTo>
                    <a:lnTo>
                      <a:pt x="177" y="230"/>
                    </a:lnTo>
                    <a:lnTo>
                      <a:pt x="186" y="221"/>
                    </a:lnTo>
                    <a:lnTo>
                      <a:pt x="195" y="194"/>
                    </a:lnTo>
                    <a:lnTo>
                      <a:pt x="195" y="194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21" y="194"/>
                    </a:lnTo>
                    <a:lnTo>
                      <a:pt x="230" y="194"/>
                    </a:lnTo>
                    <a:lnTo>
                      <a:pt x="230" y="194"/>
                    </a:lnTo>
                    <a:lnTo>
                      <a:pt x="247" y="177"/>
                    </a:lnTo>
                    <a:lnTo>
                      <a:pt x="256" y="159"/>
                    </a:lnTo>
                    <a:lnTo>
                      <a:pt x="256" y="159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65" y="124"/>
                    </a:lnTo>
                    <a:lnTo>
                      <a:pt x="283" y="115"/>
                    </a:lnTo>
                    <a:lnTo>
                      <a:pt x="283" y="115"/>
                    </a:lnTo>
                    <a:lnTo>
                      <a:pt x="274" y="124"/>
                    </a:lnTo>
                    <a:lnTo>
                      <a:pt x="274" y="124"/>
                    </a:lnTo>
                    <a:lnTo>
                      <a:pt x="274" y="141"/>
                    </a:lnTo>
                    <a:lnTo>
                      <a:pt x="283" y="159"/>
                    </a:lnTo>
                    <a:lnTo>
                      <a:pt x="283" y="159"/>
                    </a:lnTo>
                    <a:lnTo>
                      <a:pt x="300" y="177"/>
                    </a:lnTo>
                    <a:lnTo>
                      <a:pt x="300" y="177"/>
                    </a:lnTo>
                    <a:lnTo>
                      <a:pt x="274" y="186"/>
                    </a:lnTo>
                    <a:lnTo>
                      <a:pt x="247" y="203"/>
                    </a:lnTo>
                    <a:lnTo>
                      <a:pt x="221" y="221"/>
                    </a:lnTo>
                    <a:lnTo>
                      <a:pt x="203" y="239"/>
                    </a:lnTo>
                    <a:lnTo>
                      <a:pt x="203" y="239"/>
                    </a:lnTo>
                    <a:lnTo>
                      <a:pt x="212" y="256"/>
                    </a:lnTo>
                    <a:lnTo>
                      <a:pt x="221" y="256"/>
                    </a:lnTo>
                    <a:lnTo>
                      <a:pt x="221" y="256"/>
                    </a:lnTo>
                    <a:lnTo>
                      <a:pt x="230" y="256"/>
                    </a:lnTo>
                    <a:lnTo>
                      <a:pt x="230" y="256"/>
                    </a:lnTo>
                    <a:lnTo>
                      <a:pt x="256" y="256"/>
                    </a:lnTo>
                    <a:lnTo>
                      <a:pt x="274" y="247"/>
                    </a:lnTo>
                    <a:lnTo>
                      <a:pt x="309" y="221"/>
                    </a:lnTo>
                    <a:lnTo>
                      <a:pt x="309" y="221"/>
                    </a:lnTo>
                    <a:lnTo>
                      <a:pt x="318" y="203"/>
                    </a:lnTo>
                    <a:lnTo>
                      <a:pt x="318" y="194"/>
                    </a:lnTo>
                    <a:lnTo>
                      <a:pt x="318" y="194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45" y="159"/>
                    </a:lnTo>
                    <a:lnTo>
                      <a:pt x="362" y="141"/>
                    </a:lnTo>
                    <a:lnTo>
                      <a:pt x="362" y="141"/>
                    </a:lnTo>
                    <a:lnTo>
                      <a:pt x="371" y="141"/>
                    </a:lnTo>
                    <a:lnTo>
                      <a:pt x="371" y="141"/>
                    </a:lnTo>
                    <a:lnTo>
                      <a:pt x="397" y="133"/>
                    </a:lnTo>
                    <a:lnTo>
                      <a:pt x="406" y="133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06"/>
                    </a:lnTo>
                    <a:lnTo>
                      <a:pt x="406" y="106"/>
                    </a:lnTo>
                    <a:lnTo>
                      <a:pt x="406" y="88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33" y="53"/>
                    </a:lnTo>
                    <a:lnTo>
                      <a:pt x="433" y="53"/>
                    </a:lnTo>
                    <a:lnTo>
                      <a:pt x="442" y="44"/>
                    </a:lnTo>
                    <a:lnTo>
                      <a:pt x="442" y="35"/>
                    </a:lnTo>
                    <a:lnTo>
                      <a:pt x="442" y="35"/>
                    </a:lnTo>
                    <a:lnTo>
                      <a:pt x="433" y="27"/>
                    </a:lnTo>
                    <a:lnTo>
                      <a:pt x="424" y="27"/>
                    </a:lnTo>
                    <a:lnTo>
                      <a:pt x="424" y="27"/>
                    </a:lnTo>
                    <a:lnTo>
                      <a:pt x="406" y="18"/>
                    </a:lnTo>
                    <a:lnTo>
                      <a:pt x="389" y="9"/>
                    </a:lnTo>
                    <a:lnTo>
                      <a:pt x="389" y="9"/>
                    </a:lnTo>
                    <a:lnTo>
                      <a:pt x="371" y="0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5" y="18"/>
                    </a:lnTo>
                    <a:lnTo>
                      <a:pt x="336" y="35"/>
                    </a:lnTo>
                    <a:lnTo>
                      <a:pt x="336" y="35"/>
                    </a:lnTo>
                    <a:lnTo>
                      <a:pt x="274" y="27"/>
                    </a:lnTo>
                    <a:lnTo>
                      <a:pt x="274" y="27"/>
                    </a:lnTo>
                    <a:lnTo>
                      <a:pt x="256" y="18"/>
                    </a:lnTo>
                    <a:lnTo>
                      <a:pt x="239" y="27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68" y="80"/>
                    </a:lnTo>
                    <a:lnTo>
                      <a:pt x="168" y="80"/>
                    </a:lnTo>
                    <a:lnTo>
                      <a:pt x="142" y="88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06" y="124"/>
                    </a:lnTo>
                    <a:lnTo>
                      <a:pt x="89" y="124"/>
                    </a:lnTo>
                    <a:lnTo>
                      <a:pt x="89" y="124"/>
                    </a:lnTo>
                    <a:lnTo>
                      <a:pt x="62" y="124"/>
                    </a:lnTo>
                    <a:lnTo>
                      <a:pt x="36" y="141"/>
                    </a:lnTo>
                    <a:lnTo>
                      <a:pt x="9" y="150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7"/>
                    </a:lnTo>
                    <a:lnTo>
                      <a:pt x="9" y="186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0" name="Freeform 17">
                <a:extLst>
                  <a:ext uri="{FF2B5EF4-FFF2-40B4-BE49-F238E27FC236}">
                    <a16:creationId xmlns:a16="http://schemas.microsoft.com/office/drawing/2014/main" id="{0835B7CE-C3BF-3040-B701-71360A688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5650" y="1997075"/>
                <a:ext cx="247650" cy="107950"/>
              </a:xfrm>
              <a:custGeom>
                <a:avLst/>
                <a:gdLst>
                  <a:gd name="T0" fmla="*/ 406 w 689"/>
                  <a:gd name="T1" fmla="*/ 80 h 302"/>
                  <a:gd name="T2" fmla="*/ 424 w 689"/>
                  <a:gd name="T3" fmla="*/ 89 h 302"/>
                  <a:gd name="T4" fmla="*/ 424 w 689"/>
                  <a:gd name="T5" fmla="*/ 98 h 302"/>
                  <a:gd name="T6" fmla="*/ 415 w 689"/>
                  <a:gd name="T7" fmla="*/ 115 h 302"/>
                  <a:gd name="T8" fmla="*/ 441 w 689"/>
                  <a:gd name="T9" fmla="*/ 142 h 302"/>
                  <a:gd name="T10" fmla="*/ 450 w 689"/>
                  <a:gd name="T11" fmla="*/ 151 h 302"/>
                  <a:gd name="T12" fmla="*/ 362 w 689"/>
                  <a:gd name="T13" fmla="*/ 133 h 302"/>
                  <a:gd name="T14" fmla="*/ 327 w 689"/>
                  <a:gd name="T15" fmla="*/ 89 h 302"/>
                  <a:gd name="T16" fmla="*/ 238 w 689"/>
                  <a:gd name="T17" fmla="*/ 62 h 302"/>
                  <a:gd name="T18" fmla="*/ 203 w 689"/>
                  <a:gd name="T19" fmla="*/ 62 h 302"/>
                  <a:gd name="T20" fmla="*/ 185 w 689"/>
                  <a:gd name="T21" fmla="*/ 36 h 302"/>
                  <a:gd name="T22" fmla="*/ 150 w 689"/>
                  <a:gd name="T23" fmla="*/ 27 h 302"/>
                  <a:gd name="T24" fmla="*/ 115 w 689"/>
                  <a:gd name="T25" fmla="*/ 53 h 302"/>
                  <a:gd name="T26" fmla="*/ 88 w 689"/>
                  <a:gd name="T27" fmla="*/ 62 h 302"/>
                  <a:gd name="T28" fmla="*/ 71 w 689"/>
                  <a:gd name="T29" fmla="*/ 71 h 302"/>
                  <a:gd name="T30" fmla="*/ 53 w 689"/>
                  <a:gd name="T31" fmla="*/ 89 h 302"/>
                  <a:gd name="T32" fmla="*/ 36 w 689"/>
                  <a:gd name="T33" fmla="*/ 124 h 302"/>
                  <a:gd name="T34" fmla="*/ 18 w 689"/>
                  <a:gd name="T35" fmla="*/ 159 h 302"/>
                  <a:gd name="T36" fmla="*/ 9 w 689"/>
                  <a:gd name="T37" fmla="*/ 168 h 302"/>
                  <a:gd name="T38" fmla="*/ 0 w 689"/>
                  <a:gd name="T39" fmla="*/ 195 h 302"/>
                  <a:gd name="T40" fmla="*/ 44 w 689"/>
                  <a:gd name="T41" fmla="*/ 212 h 302"/>
                  <a:gd name="T42" fmla="*/ 80 w 689"/>
                  <a:gd name="T43" fmla="*/ 221 h 302"/>
                  <a:gd name="T44" fmla="*/ 150 w 689"/>
                  <a:gd name="T45" fmla="*/ 230 h 302"/>
                  <a:gd name="T46" fmla="*/ 194 w 689"/>
                  <a:gd name="T47" fmla="*/ 195 h 302"/>
                  <a:gd name="T48" fmla="*/ 194 w 689"/>
                  <a:gd name="T49" fmla="*/ 212 h 302"/>
                  <a:gd name="T50" fmla="*/ 247 w 689"/>
                  <a:gd name="T51" fmla="*/ 212 h 302"/>
                  <a:gd name="T52" fmla="*/ 300 w 689"/>
                  <a:gd name="T53" fmla="*/ 212 h 302"/>
                  <a:gd name="T54" fmla="*/ 230 w 689"/>
                  <a:gd name="T55" fmla="*/ 221 h 302"/>
                  <a:gd name="T56" fmla="*/ 168 w 689"/>
                  <a:gd name="T57" fmla="*/ 248 h 302"/>
                  <a:gd name="T58" fmla="*/ 177 w 689"/>
                  <a:gd name="T59" fmla="*/ 274 h 302"/>
                  <a:gd name="T60" fmla="*/ 221 w 689"/>
                  <a:gd name="T61" fmla="*/ 301 h 302"/>
                  <a:gd name="T62" fmla="*/ 300 w 689"/>
                  <a:gd name="T63" fmla="*/ 292 h 302"/>
                  <a:gd name="T64" fmla="*/ 433 w 689"/>
                  <a:gd name="T65" fmla="*/ 239 h 302"/>
                  <a:gd name="T66" fmla="*/ 468 w 689"/>
                  <a:gd name="T67" fmla="*/ 239 h 302"/>
                  <a:gd name="T68" fmla="*/ 503 w 689"/>
                  <a:gd name="T69" fmla="*/ 239 h 302"/>
                  <a:gd name="T70" fmla="*/ 538 w 689"/>
                  <a:gd name="T71" fmla="*/ 230 h 302"/>
                  <a:gd name="T72" fmla="*/ 600 w 689"/>
                  <a:gd name="T73" fmla="*/ 230 h 302"/>
                  <a:gd name="T74" fmla="*/ 662 w 689"/>
                  <a:gd name="T75" fmla="*/ 221 h 302"/>
                  <a:gd name="T76" fmla="*/ 688 w 689"/>
                  <a:gd name="T77" fmla="*/ 159 h 302"/>
                  <a:gd name="T78" fmla="*/ 680 w 689"/>
                  <a:gd name="T79" fmla="*/ 115 h 302"/>
                  <a:gd name="T80" fmla="*/ 662 w 689"/>
                  <a:gd name="T81" fmla="*/ 89 h 302"/>
                  <a:gd name="T82" fmla="*/ 609 w 689"/>
                  <a:gd name="T83" fmla="*/ 98 h 302"/>
                  <a:gd name="T84" fmla="*/ 583 w 689"/>
                  <a:gd name="T85" fmla="*/ 115 h 302"/>
                  <a:gd name="T86" fmla="*/ 556 w 689"/>
                  <a:gd name="T87" fmla="*/ 89 h 302"/>
                  <a:gd name="T88" fmla="*/ 530 w 689"/>
                  <a:gd name="T89" fmla="*/ 36 h 302"/>
                  <a:gd name="T90" fmla="*/ 503 w 689"/>
                  <a:gd name="T91" fmla="*/ 0 h 302"/>
                  <a:gd name="T92" fmla="*/ 459 w 689"/>
                  <a:gd name="T93" fmla="*/ 9 h 302"/>
                  <a:gd name="T94" fmla="*/ 397 w 689"/>
                  <a:gd name="T95" fmla="*/ 71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89" h="302">
                    <a:moveTo>
                      <a:pt x="397" y="71"/>
                    </a:moveTo>
                    <a:lnTo>
                      <a:pt x="397" y="71"/>
                    </a:lnTo>
                    <a:lnTo>
                      <a:pt x="406" y="80"/>
                    </a:lnTo>
                    <a:lnTo>
                      <a:pt x="415" y="89"/>
                    </a:lnTo>
                    <a:lnTo>
                      <a:pt x="424" y="89"/>
                    </a:lnTo>
                    <a:lnTo>
                      <a:pt x="424" y="89"/>
                    </a:lnTo>
                    <a:lnTo>
                      <a:pt x="441" y="98"/>
                    </a:lnTo>
                    <a:lnTo>
                      <a:pt x="441" y="98"/>
                    </a:lnTo>
                    <a:lnTo>
                      <a:pt x="424" y="98"/>
                    </a:lnTo>
                    <a:lnTo>
                      <a:pt x="424" y="98"/>
                    </a:lnTo>
                    <a:lnTo>
                      <a:pt x="415" y="106"/>
                    </a:lnTo>
                    <a:lnTo>
                      <a:pt x="415" y="115"/>
                    </a:lnTo>
                    <a:lnTo>
                      <a:pt x="415" y="115"/>
                    </a:lnTo>
                    <a:lnTo>
                      <a:pt x="424" y="133"/>
                    </a:lnTo>
                    <a:lnTo>
                      <a:pt x="441" y="142"/>
                    </a:lnTo>
                    <a:lnTo>
                      <a:pt x="441" y="142"/>
                    </a:lnTo>
                    <a:lnTo>
                      <a:pt x="450" y="151"/>
                    </a:lnTo>
                    <a:lnTo>
                      <a:pt x="450" y="151"/>
                    </a:lnTo>
                    <a:lnTo>
                      <a:pt x="397" y="142"/>
                    </a:lnTo>
                    <a:lnTo>
                      <a:pt x="371" y="133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53" y="115"/>
                    </a:lnTo>
                    <a:lnTo>
                      <a:pt x="327" y="89"/>
                    </a:lnTo>
                    <a:lnTo>
                      <a:pt x="327" y="89"/>
                    </a:lnTo>
                    <a:lnTo>
                      <a:pt x="265" y="62"/>
                    </a:lnTo>
                    <a:lnTo>
                      <a:pt x="238" y="62"/>
                    </a:lnTo>
                    <a:lnTo>
                      <a:pt x="212" y="62"/>
                    </a:lnTo>
                    <a:lnTo>
                      <a:pt x="212" y="62"/>
                    </a:lnTo>
                    <a:lnTo>
                      <a:pt x="203" y="62"/>
                    </a:lnTo>
                    <a:lnTo>
                      <a:pt x="194" y="53"/>
                    </a:lnTo>
                    <a:lnTo>
                      <a:pt x="194" y="53"/>
                    </a:lnTo>
                    <a:lnTo>
                      <a:pt x="185" y="36"/>
                    </a:lnTo>
                    <a:lnTo>
                      <a:pt x="168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27"/>
                    </a:lnTo>
                    <a:lnTo>
                      <a:pt x="124" y="36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06" y="62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62" y="80"/>
                    </a:lnTo>
                    <a:lnTo>
                      <a:pt x="53" y="89"/>
                    </a:lnTo>
                    <a:lnTo>
                      <a:pt x="53" y="89"/>
                    </a:lnTo>
                    <a:lnTo>
                      <a:pt x="62" y="115"/>
                    </a:lnTo>
                    <a:lnTo>
                      <a:pt x="62" y="115"/>
                    </a:lnTo>
                    <a:lnTo>
                      <a:pt x="36" y="124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18" y="159"/>
                    </a:lnTo>
                    <a:lnTo>
                      <a:pt x="27" y="168"/>
                    </a:lnTo>
                    <a:lnTo>
                      <a:pt x="27" y="168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8" y="203"/>
                    </a:lnTo>
                    <a:lnTo>
                      <a:pt x="44" y="212"/>
                    </a:lnTo>
                    <a:lnTo>
                      <a:pt x="44" y="212"/>
                    </a:lnTo>
                    <a:lnTo>
                      <a:pt x="80" y="221"/>
                    </a:lnTo>
                    <a:lnTo>
                      <a:pt x="80" y="221"/>
                    </a:lnTo>
                    <a:lnTo>
                      <a:pt x="106" y="230"/>
                    </a:lnTo>
                    <a:lnTo>
                      <a:pt x="124" y="239"/>
                    </a:lnTo>
                    <a:lnTo>
                      <a:pt x="150" y="230"/>
                    </a:lnTo>
                    <a:lnTo>
                      <a:pt x="177" y="212"/>
                    </a:lnTo>
                    <a:lnTo>
                      <a:pt x="177" y="212"/>
                    </a:lnTo>
                    <a:lnTo>
                      <a:pt x="194" y="195"/>
                    </a:lnTo>
                    <a:lnTo>
                      <a:pt x="194" y="195"/>
                    </a:lnTo>
                    <a:lnTo>
                      <a:pt x="194" y="212"/>
                    </a:lnTo>
                    <a:lnTo>
                      <a:pt x="194" y="212"/>
                    </a:lnTo>
                    <a:lnTo>
                      <a:pt x="203" y="212"/>
                    </a:lnTo>
                    <a:lnTo>
                      <a:pt x="221" y="221"/>
                    </a:lnTo>
                    <a:lnTo>
                      <a:pt x="247" y="212"/>
                    </a:lnTo>
                    <a:lnTo>
                      <a:pt x="247" y="212"/>
                    </a:lnTo>
                    <a:lnTo>
                      <a:pt x="300" y="212"/>
                    </a:lnTo>
                    <a:lnTo>
                      <a:pt x="300" y="212"/>
                    </a:lnTo>
                    <a:lnTo>
                      <a:pt x="274" y="221"/>
                    </a:lnTo>
                    <a:lnTo>
                      <a:pt x="230" y="221"/>
                    </a:lnTo>
                    <a:lnTo>
                      <a:pt x="230" y="221"/>
                    </a:lnTo>
                    <a:lnTo>
                      <a:pt x="203" y="230"/>
                    </a:lnTo>
                    <a:lnTo>
                      <a:pt x="185" y="239"/>
                    </a:lnTo>
                    <a:lnTo>
                      <a:pt x="168" y="248"/>
                    </a:lnTo>
                    <a:lnTo>
                      <a:pt x="168" y="256"/>
                    </a:lnTo>
                    <a:lnTo>
                      <a:pt x="168" y="256"/>
                    </a:lnTo>
                    <a:lnTo>
                      <a:pt x="177" y="274"/>
                    </a:lnTo>
                    <a:lnTo>
                      <a:pt x="185" y="283"/>
                    </a:lnTo>
                    <a:lnTo>
                      <a:pt x="221" y="301"/>
                    </a:lnTo>
                    <a:lnTo>
                      <a:pt x="221" y="301"/>
                    </a:lnTo>
                    <a:lnTo>
                      <a:pt x="247" y="301"/>
                    </a:lnTo>
                    <a:lnTo>
                      <a:pt x="247" y="301"/>
                    </a:lnTo>
                    <a:lnTo>
                      <a:pt x="300" y="292"/>
                    </a:lnTo>
                    <a:lnTo>
                      <a:pt x="362" y="283"/>
                    </a:lnTo>
                    <a:lnTo>
                      <a:pt x="406" y="256"/>
                    </a:lnTo>
                    <a:lnTo>
                      <a:pt x="433" y="239"/>
                    </a:lnTo>
                    <a:lnTo>
                      <a:pt x="433" y="239"/>
                    </a:lnTo>
                    <a:lnTo>
                      <a:pt x="450" y="230"/>
                    </a:lnTo>
                    <a:lnTo>
                      <a:pt x="468" y="239"/>
                    </a:lnTo>
                    <a:lnTo>
                      <a:pt x="468" y="239"/>
                    </a:lnTo>
                    <a:lnTo>
                      <a:pt x="485" y="239"/>
                    </a:lnTo>
                    <a:lnTo>
                      <a:pt x="503" y="239"/>
                    </a:lnTo>
                    <a:lnTo>
                      <a:pt x="512" y="239"/>
                    </a:lnTo>
                    <a:lnTo>
                      <a:pt x="512" y="239"/>
                    </a:lnTo>
                    <a:lnTo>
                      <a:pt x="538" y="230"/>
                    </a:lnTo>
                    <a:lnTo>
                      <a:pt x="574" y="230"/>
                    </a:lnTo>
                    <a:lnTo>
                      <a:pt x="574" y="230"/>
                    </a:lnTo>
                    <a:lnTo>
                      <a:pt x="600" y="230"/>
                    </a:lnTo>
                    <a:lnTo>
                      <a:pt x="635" y="230"/>
                    </a:lnTo>
                    <a:lnTo>
                      <a:pt x="635" y="230"/>
                    </a:lnTo>
                    <a:lnTo>
                      <a:pt x="662" y="221"/>
                    </a:lnTo>
                    <a:lnTo>
                      <a:pt x="671" y="203"/>
                    </a:lnTo>
                    <a:lnTo>
                      <a:pt x="680" y="177"/>
                    </a:lnTo>
                    <a:lnTo>
                      <a:pt x="688" y="159"/>
                    </a:lnTo>
                    <a:lnTo>
                      <a:pt x="688" y="159"/>
                    </a:lnTo>
                    <a:lnTo>
                      <a:pt x="688" y="133"/>
                    </a:lnTo>
                    <a:lnTo>
                      <a:pt x="680" y="115"/>
                    </a:lnTo>
                    <a:lnTo>
                      <a:pt x="671" y="98"/>
                    </a:lnTo>
                    <a:lnTo>
                      <a:pt x="662" y="89"/>
                    </a:lnTo>
                    <a:lnTo>
                      <a:pt x="662" y="89"/>
                    </a:lnTo>
                    <a:lnTo>
                      <a:pt x="644" y="89"/>
                    </a:lnTo>
                    <a:lnTo>
                      <a:pt x="627" y="89"/>
                    </a:lnTo>
                    <a:lnTo>
                      <a:pt x="609" y="98"/>
                    </a:lnTo>
                    <a:lnTo>
                      <a:pt x="609" y="98"/>
                    </a:lnTo>
                    <a:lnTo>
                      <a:pt x="583" y="115"/>
                    </a:lnTo>
                    <a:lnTo>
                      <a:pt x="583" y="115"/>
                    </a:lnTo>
                    <a:lnTo>
                      <a:pt x="574" y="106"/>
                    </a:lnTo>
                    <a:lnTo>
                      <a:pt x="556" y="89"/>
                    </a:lnTo>
                    <a:lnTo>
                      <a:pt x="556" y="89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0" y="36"/>
                    </a:lnTo>
                    <a:lnTo>
                      <a:pt x="530" y="36"/>
                    </a:lnTo>
                    <a:lnTo>
                      <a:pt x="512" y="9"/>
                    </a:lnTo>
                    <a:lnTo>
                      <a:pt x="503" y="0"/>
                    </a:lnTo>
                    <a:lnTo>
                      <a:pt x="485" y="0"/>
                    </a:lnTo>
                    <a:lnTo>
                      <a:pt x="485" y="0"/>
                    </a:lnTo>
                    <a:lnTo>
                      <a:pt x="459" y="9"/>
                    </a:lnTo>
                    <a:lnTo>
                      <a:pt x="433" y="27"/>
                    </a:lnTo>
                    <a:lnTo>
                      <a:pt x="406" y="45"/>
                    </a:lnTo>
                    <a:lnTo>
                      <a:pt x="397" y="7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" name="Freeform 18">
                <a:extLst>
                  <a:ext uri="{FF2B5EF4-FFF2-40B4-BE49-F238E27FC236}">
                    <a16:creationId xmlns:a16="http://schemas.microsoft.com/office/drawing/2014/main" id="{7CA1B2B3-EDA4-2A46-9543-98D4811343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150" y="2747963"/>
                <a:ext cx="41275" cy="53975"/>
              </a:xfrm>
              <a:custGeom>
                <a:avLst/>
                <a:gdLst>
                  <a:gd name="T0" fmla="*/ 88 w 116"/>
                  <a:gd name="T1" fmla="*/ 53 h 151"/>
                  <a:gd name="T2" fmla="*/ 88 w 116"/>
                  <a:gd name="T3" fmla="*/ 53 h 151"/>
                  <a:gd name="T4" fmla="*/ 88 w 116"/>
                  <a:gd name="T5" fmla="*/ 26 h 151"/>
                  <a:gd name="T6" fmla="*/ 70 w 116"/>
                  <a:gd name="T7" fmla="*/ 0 h 151"/>
                  <a:gd name="T8" fmla="*/ 70 w 116"/>
                  <a:gd name="T9" fmla="*/ 0 h 151"/>
                  <a:gd name="T10" fmla="*/ 44 w 116"/>
                  <a:gd name="T11" fmla="*/ 0 h 151"/>
                  <a:gd name="T12" fmla="*/ 18 w 116"/>
                  <a:gd name="T13" fmla="*/ 0 h 151"/>
                  <a:gd name="T14" fmla="*/ 18 w 116"/>
                  <a:gd name="T15" fmla="*/ 0 h 151"/>
                  <a:gd name="T16" fmla="*/ 18 w 116"/>
                  <a:gd name="T17" fmla="*/ 9 h 151"/>
                  <a:gd name="T18" fmla="*/ 18 w 116"/>
                  <a:gd name="T19" fmla="*/ 9 h 151"/>
                  <a:gd name="T20" fmla="*/ 0 w 116"/>
                  <a:gd name="T21" fmla="*/ 17 h 151"/>
                  <a:gd name="T22" fmla="*/ 0 w 116"/>
                  <a:gd name="T23" fmla="*/ 35 h 151"/>
                  <a:gd name="T24" fmla="*/ 0 w 116"/>
                  <a:gd name="T25" fmla="*/ 35 h 151"/>
                  <a:gd name="T26" fmla="*/ 9 w 116"/>
                  <a:gd name="T27" fmla="*/ 70 h 151"/>
                  <a:gd name="T28" fmla="*/ 26 w 116"/>
                  <a:gd name="T29" fmla="*/ 97 h 151"/>
                  <a:gd name="T30" fmla="*/ 53 w 116"/>
                  <a:gd name="T31" fmla="*/ 132 h 151"/>
                  <a:gd name="T32" fmla="*/ 79 w 116"/>
                  <a:gd name="T33" fmla="*/ 150 h 151"/>
                  <a:gd name="T34" fmla="*/ 79 w 116"/>
                  <a:gd name="T35" fmla="*/ 150 h 151"/>
                  <a:gd name="T36" fmla="*/ 97 w 116"/>
                  <a:gd name="T37" fmla="*/ 150 h 151"/>
                  <a:gd name="T38" fmla="*/ 97 w 116"/>
                  <a:gd name="T39" fmla="*/ 150 h 151"/>
                  <a:gd name="T40" fmla="*/ 106 w 116"/>
                  <a:gd name="T41" fmla="*/ 150 h 151"/>
                  <a:gd name="T42" fmla="*/ 106 w 116"/>
                  <a:gd name="T43" fmla="*/ 150 h 151"/>
                  <a:gd name="T44" fmla="*/ 115 w 116"/>
                  <a:gd name="T45" fmla="*/ 141 h 151"/>
                  <a:gd name="T46" fmla="*/ 115 w 116"/>
                  <a:gd name="T47" fmla="*/ 123 h 151"/>
                  <a:gd name="T48" fmla="*/ 106 w 116"/>
                  <a:gd name="T49" fmla="*/ 97 h 151"/>
                  <a:gd name="T50" fmla="*/ 106 w 116"/>
                  <a:gd name="T51" fmla="*/ 97 h 151"/>
                  <a:gd name="T52" fmla="*/ 97 w 116"/>
                  <a:gd name="T53" fmla="*/ 70 h 151"/>
                  <a:gd name="T54" fmla="*/ 88 w 116"/>
                  <a:gd name="T55" fmla="*/ 5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6" h="151">
                    <a:moveTo>
                      <a:pt x="88" y="53"/>
                    </a:moveTo>
                    <a:lnTo>
                      <a:pt x="88" y="53"/>
                    </a:lnTo>
                    <a:lnTo>
                      <a:pt x="88" y="26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70"/>
                    </a:lnTo>
                    <a:lnTo>
                      <a:pt x="26" y="97"/>
                    </a:lnTo>
                    <a:lnTo>
                      <a:pt x="53" y="132"/>
                    </a:lnTo>
                    <a:lnTo>
                      <a:pt x="79" y="150"/>
                    </a:lnTo>
                    <a:lnTo>
                      <a:pt x="79" y="150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15" y="141"/>
                    </a:lnTo>
                    <a:lnTo>
                      <a:pt x="115" y="123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97" y="70"/>
                    </a:lnTo>
                    <a:lnTo>
                      <a:pt x="88" y="5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2" name="Freeform 19">
                <a:extLst>
                  <a:ext uri="{FF2B5EF4-FFF2-40B4-BE49-F238E27FC236}">
                    <a16:creationId xmlns:a16="http://schemas.microsoft.com/office/drawing/2014/main" id="{B9B69E8D-64C7-AB45-9C5D-7A6A33DD7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475" y="2087563"/>
                <a:ext cx="2338388" cy="1347787"/>
              </a:xfrm>
              <a:custGeom>
                <a:avLst/>
                <a:gdLst>
                  <a:gd name="T0" fmla="*/ 6326 w 6495"/>
                  <a:gd name="T1" fmla="*/ 1968 h 3744"/>
                  <a:gd name="T2" fmla="*/ 5938 w 6495"/>
                  <a:gd name="T3" fmla="*/ 1518 h 3744"/>
                  <a:gd name="T4" fmla="*/ 5594 w 6495"/>
                  <a:gd name="T5" fmla="*/ 1456 h 3744"/>
                  <a:gd name="T6" fmla="*/ 5100 w 6495"/>
                  <a:gd name="T7" fmla="*/ 1147 h 3744"/>
                  <a:gd name="T8" fmla="*/ 4967 w 6495"/>
                  <a:gd name="T9" fmla="*/ 1765 h 3744"/>
                  <a:gd name="T10" fmla="*/ 4773 w 6495"/>
                  <a:gd name="T11" fmla="*/ 1739 h 3744"/>
                  <a:gd name="T12" fmla="*/ 4253 w 6495"/>
                  <a:gd name="T13" fmla="*/ 1183 h 3744"/>
                  <a:gd name="T14" fmla="*/ 4570 w 6495"/>
                  <a:gd name="T15" fmla="*/ 1085 h 3744"/>
                  <a:gd name="T16" fmla="*/ 4632 w 6495"/>
                  <a:gd name="T17" fmla="*/ 847 h 3744"/>
                  <a:gd name="T18" fmla="*/ 5012 w 6495"/>
                  <a:gd name="T19" fmla="*/ 503 h 3744"/>
                  <a:gd name="T20" fmla="*/ 5267 w 6495"/>
                  <a:gd name="T21" fmla="*/ 882 h 3744"/>
                  <a:gd name="T22" fmla="*/ 5709 w 6495"/>
                  <a:gd name="T23" fmla="*/ 1236 h 3744"/>
                  <a:gd name="T24" fmla="*/ 5876 w 6495"/>
                  <a:gd name="T25" fmla="*/ 909 h 3744"/>
                  <a:gd name="T26" fmla="*/ 5611 w 6495"/>
                  <a:gd name="T27" fmla="*/ 450 h 3744"/>
                  <a:gd name="T28" fmla="*/ 5003 w 6495"/>
                  <a:gd name="T29" fmla="*/ 97 h 3744"/>
                  <a:gd name="T30" fmla="*/ 4667 w 6495"/>
                  <a:gd name="T31" fmla="*/ 123 h 3744"/>
                  <a:gd name="T32" fmla="*/ 4570 w 6495"/>
                  <a:gd name="T33" fmla="*/ 635 h 3744"/>
                  <a:gd name="T34" fmla="*/ 4270 w 6495"/>
                  <a:gd name="T35" fmla="*/ 503 h 3744"/>
                  <a:gd name="T36" fmla="*/ 4050 w 6495"/>
                  <a:gd name="T37" fmla="*/ 88 h 3744"/>
                  <a:gd name="T38" fmla="*/ 3847 w 6495"/>
                  <a:gd name="T39" fmla="*/ 600 h 3744"/>
                  <a:gd name="T40" fmla="*/ 3697 w 6495"/>
                  <a:gd name="T41" fmla="*/ 503 h 3744"/>
                  <a:gd name="T42" fmla="*/ 3362 w 6495"/>
                  <a:gd name="T43" fmla="*/ 238 h 3744"/>
                  <a:gd name="T44" fmla="*/ 2762 w 6495"/>
                  <a:gd name="T45" fmla="*/ 53 h 3744"/>
                  <a:gd name="T46" fmla="*/ 2691 w 6495"/>
                  <a:gd name="T47" fmla="*/ 309 h 3744"/>
                  <a:gd name="T48" fmla="*/ 3009 w 6495"/>
                  <a:gd name="T49" fmla="*/ 565 h 3744"/>
                  <a:gd name="T50" fmla="*/ 2991 w 6495"/>
                  <a:gd name="T51" fmla="*/ 582 h 3744"/>
                  <a:gd name="T52" fmla="*/ 2188 w 6495"/>
                  <a:gd name="T53" fmla="*/ 503 h 3744"/>
                  <a:gd name="T54" fmla="*/ 1482 w 6495"/>
                  <a:gd name="T55" fmla="*/ 512 h 3744"/>
                  <a:gd name="T56" fmla="*/ 741 w 6495"/>
                  <a:gd name="T57" fmla="*/ 406 h 3744"/>
                  <a:gd name="T58" fmla="*/ 415 w 6495"/>
                  <a:gd name="T59" fmla="*/ 450 h 3744"/>
                  <a:gd name="T60" fmla="*/ 406 w 6495"/>
                  <a:gd name="T61" fmla="*/ 838 h 3744"/>
                  <a:gd name="T62" fmla="*/ 79 w 6495"/>
                  <a:gd name="T63" fmla="*/ 935 h 3744"/>
                  <a:gd name="T64" fmla="*/ 388 w 6495"/>
                  <a:gd name="T65" fmla="*/ 1059 h 3744"/>
                  <a:gd name="T66" fmla="*/ 221 w 6495"/>
                  <a:gd name="T67" fmla="*/ 1403 h 3744"/>
                  <a:gd name="T68" fmla="*/ 591 w 6495"/>
                  <a:gd name="T69" fmla="*/ 1474 h 3744"/>
                  <a:gd name="T70" fmla="*/ 450 w 6495"/>
                  <a:gd name="T71" fmla="*/ 1730 h 3744"/>
                  <a:gd name="T72" fmla="*/ 838 w 6495"/>
                  <a:gd name="T73" fmla="*/ 1403 h 3744"/>
                  <a:gd name="T74" fmla="*/ 926 w 6495"/>
                  <a:gd name="T75" fmla="*/ 1447 h 3744"/>
                  <a:gd name="T76" fmla="*/ 1279 w 6495"/>
                  <a:gd name="T77" fmla="*/ 1350 h 3744"/>
                  <a:gd name="T78" fmla="*/ 1747 w 6495"/>
                  <a:gd name="T79" fmla="*/ 1518 h 3744"/>
                  <a:gd name="T80" fmla="*/ 1862 w 6495"/>
                  <a:gd name="T81" fmla="*/ 1659 h 3744"/>
                  <a:gd name="T82" fmla="*/ 1915 w 6495"/>
                  <a:gd name="T83" fmla="*/ 1668 h 3744"/>
                  <a:gd name="T84" fmla="*/ 1985 w 6495"/>
                  <a:gd name="T85" fmla="*/ 1774 h 3744"/>
                  <a:gd name="T86" fmla="*/ 2223 w 6495"/>
                  <a:gd name="T87" fmla="*/ 1968 h 3744"/>
                  <a:gd name="T88" fmla="*/ 2426 w 6495"/>
                  <a:gd name="T89" fmla="*/ 2242 h 3744"/>
                  <a:gd name="T90" fmla="*/ 2576 w 6495"/>
                  <a:gd name="T91" fmla="*/ 3036 h 3744"/>
                  <a:gd name="T92" fmla="*/ 3662 w 6495"/>
                  <a:gd name="T93" fmla="*/ 3504 h 3744"/>
                  <a:gd name="T94" fmla="*/ 4023 w 6495"/>
                  <a:gd name="T95" fmla="*/ 3531 h 3744"/>
                  <a:gd name="T96" fmla="*/ 4614 w 6495"/>
                  <a:gd name="T97" fmla="*/ 3442 h 3744"/>
                  <a:gd name="T98" fmla="*/ 4897 w 6495"/>
                  <a:gd name="T99" fmla="*/ 3478 h 3744"/>
                  <a:gd name="T100" fmla="*/ 5197 w 6495"/>
                  <a:gd name="T101" fmla="*/ 2975 h 3744"/>
                  <a:gd name="T102" fmla="*/ 5559 w 6495"/>
                  <a:gd name="T103" fmla="*/ 2542 h 3744"/>
                  <a:gd name="T104" fmla="*/ 6061 w 6495"/>
                  <a:gd name="T105" fmla="*/ 2383 h 3744"/>
                  <a:gd name="T106" fmla="*/ 5806 w 6495"/>
                  <a:gd name="T107" fmla="*/ 2154 h 3744"/>
                  <a:gd name="T108" fmla="*/ 6220 w 6495"/>
                  <a:gd name="T109" fmla="*/ 2312 h 3744"/>
                  <a:gd name="T110" fmla="*/ 2691 w 6495"/>
                  <a:gd name="T111" fmla="*/ 847 h 3744"/>
                  <a:gd name="T112" fmla="*/ 3070 w 6495"/>
                  <a:gd name="T113" fmla="*/ 1244 h 3744"/>
                  <a:gd name="T114" fmla="*/ 4085 w 6495"/>
                  <a:gd name="T115" fmla="*/ 635 h 3744"/>
                  <a:gd name="T116" fmla="*/ 4632 w 6495"/>
                  <a:gd name="T117" fmla="*/ 2454 h 3744"/>
                  <a:gd name="T118" fmla="*/ 4420 w 6495"/>
                  <a:gd name="T119" fmla="*/ 2330 h 3744"/>
                  <a:gd name="T120" fmla="*/ 4764 w 6495"/>
                  <a:gd name="T121" fmla="*/ 2683 h 3744"/>
                  <a:gd name="T122" fmla="*/ 5144 w 6495"/>
                  <a:gd name="T123" fmla="*/ 2930 h 3744"/>
                  <a:gd name="T124" fmla="*/ 4976 w 6495"/>
                  <a:gd name="T125" fmla="*/ 229 h 3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495" h="3744">
                    <a:moveTo>
                      <a:pt x="6467" y="2277"/>
                    </a:moveTo>
                    <a:lnTo>
                      <a:pt x="6467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9" y="2268"/>
                    </a:lnTo>
                    <a:lnTo>
                      <a:pt x="6467" y="2260"/>
                    </a:lnTo>
                    <a:lnTo>
                      <a:pt x="6467" y="2251"/>
                    </a:lnTo>
                    <a:lnTo>
                      <a:pt x="6467" y="2251"/>
                    </a:lnTo>
                    <a:lnTo>
                      <a:pt x="6459" y="2242"/>
                    </a:lnTo>
                    <a:lnTo>
                      <a:pt x="6450" y="2233"/>
                    </a:lnTo>
                    <a:lnTo>
                      <a:pt x="6423" y="2242"/>
                    </a:lnTo>
                    <a:lnTo>
                      <a:pt x="6423" y="2242"/>
                    </a:lnTo>
                    <a:lnTo>
                      <a:pt x="6423" y="2224"/>
                    </a:lnTo>
                    <a:lnTo>
                      <a:pt x="6432" y="2215"/>
                    </a:lnTo>
                    <a:lnTo>
                      <a:pt x="6432" y="2215"/>
                    </a:lnTo>
                    <a:lnTo>
                      <a:pt x="6441" y="2207"/>
                    </a:lnTo>
                    <a:lnTo>
                      <a:pt x="6441" y="2189"/>
                    </a:lnTo>
                    <a:lnTo>
                      <a:pt x="6441" y="2189"/>
                    </a:lnTo>
                    <a:lnTo>
                      <a:pt x="6432" y="2180"/>
                    </a:lnTo>
                    <a:lnTo>
                      <a:pt x="6414" y="2171"/>
                    </a:lnTo>
                    <a:lnTo>
                      <a:pt x="6388" y="2171"/>
                    </a:lnTo>
                    <a:lnTo>
                      <a:pt x="6388" y="2171"/>
                    </a:lnTo>
                    <a:lnTo>
                      <a:pt x="6370" y="2171"/>
                    </a:lnTo>
                    <a:lnTo>
                      <a:pt x="6370" y="2189"/>
                    </a:lnTo>
                    <a:lnTo>
                      <a:pt x="6370" y="2189"/>
                    </a:lnTo>
                    <a:lnTo>
                      <a:pt x="6353" y="2180"/>
                    </a:lnTo>
                    <a:lnTo>
                      <a:pt x="6353" y="2180"/>
                    </a:lnTo>
                    <a:lnTo>
                      <a:pt x="6344" y="2171"/>
                    </a:lnTo>
                    <a:lnTo>
                      <a:pt x="6344" y="2171"/>
                    </a:lnTo>
                    <a:lnTo>
                      <a:pt x="6335" y="2162"/>
                    </a:lnTo>
                    <a:lnTo>
                      <a:pt x="6326" y="2154"/>
                    </a:lnTo>
                    <a:lnTo>
                      <a:pt x="6326" y="2154"/>
                    </a:lnTo>
                    <a:lnTo>
                      <a:pt x="6317" y="2154"/>
                    </a:lnTo>
                    <a:lnTo>
                      <a:pt x="6317" y="2154"/>
                    </a:lnTo>
                    <a:lnTo>
                      <a:pt x="6317" y="2136"/>
                    </a:lnTo>
                    <a:lnTo>
                      <a:pt x="6317" y="2136"/>
                    </a:lnTo>
                    <a:lnTo>
                      <a:pt x="6300" y="2127"/>
                    </a:lnTo>
                    <a:lnTo>
                      <a:pt x="6282" y="2127"/>
                    </a:lnTo>
                    <a:lnTo>
                      <a:pt x="6282" y="2127"/>
                    </a:lnTo>
                    <a:lnTo>
                      <a:pt x="6273" y="2127"/>
                    </a:lnTo>
                    <a:lnTo>
                      <a:pt x="6273" y="2127"/>
                    </a:lnTo>
                    <a:lnTo>
                      <a:pt x="6273" y="2118"/>
                    </a:lnTo>
                    <a:lnTo>
                      <a:pt x="6273" y="2118"/>
                    </a:lnTo>
                    <a:lnTo>
                      <a:pt x="6291" y="2101"/>
                    </a:lnTo>
                    <a:lnTo>
                      <a:pt x="6300" y="2083"/>
                    </a:lnTo>
                    <a:lnTo>
                      <a:pt x="6300" y="2083"/>
                    </a:lnTo>
                    <a:lnTo>
                      <a:pt x="6317" y="2056"/>
                    </a:lnTo>
                    <a:lnTo>
                      <a:pt x="6317" y="2056"/>
                    </a:lnTo>
                    <a:lnTo>
                      <a:pt x="6326" y="2048"/>
                    </a:lnTo>
                    <a:lnTo>
                      <a:pt x="6335" y="2039"/>
                    </a:lnTo>
                    <a:lnTo>
                      <a:pt x="6335" y="2039"/>
                    </a:lnTo>
                    <a:lnTo>
                      <a:pt x="6326" y="2021"/>
                    </a:lnTo>
                    <a:lnTo>
                      <a:pt x="6326" y="2021"/>
                    </a:lnTo>
                    <a:lnTo>
                      <a:pt x="6309" y="2021"/>
                    </a:lnTo>
                    <a:lnTo>
                      <a:pt x="6291" y="2021"/>
                    </a:lnTo>
                    <a:lnTo>
                      <a:pt x="6291" y="2021"/>
                    </a:lnTo>
                    <a:lnTo>
                      <a:pt x="6291" y="2012"/>
                    </a:lnTo>
                    <a:lnTo>
                      <a:pt x="6291" y="2012"/>
                    </a:lnTo>
                    <a:lnTo>
                      <a:pt x="6309" y="2004"/>
                    </a:lnTo>
                    <a:lnTo>
                      <a:pt x="6309" y="2004"/>
                    </a:lnTo>
                    <a:lnTo>
                      <a:pt x="6317" y="1995"/>
                    </a:lnTo>
                    <a:lnTo>
                      <a:pt x="6326" y="1986"/>
                    </a:lnTo>
                    <a:lnTo>
                      <a:pt x="6326" y="1968"/>
                    </a:lnTo>
                    <a:lnTo>
                      <a:pt x="6326" y="1968"/>
                    </a:lnTo>
                    <a:lnTo>
                      <a:pt x="6317" y="1959"/>
                    </a:lnTo>
                    <a:lnTo>
                      <a:pt x="6309" y="1951"/>
                    </a:lnTo>
                    <a:lnTo>
                      <a:pt x="6309" y="1951"/>
                    </a:lnTo>
                    <a:lnTo>
                      <a:pt x="6326" y="1924"/>
                    </a:lnTo>
                    <a:lnTo>
                      <a:pt x="6326" y="1924"/>
                    </a:lnTo>
                    <a:lnTo>
                      <a:pt x="6326" y="1906"/>
                    </a:lnTo>
                    <a:lnTo>
                      <a:pt x="6326" y="1898"/>
                    </a:lnTo>
                    <a:lnTo>
                      <a:pt x="6309" y="1880"/>
                    </a:lnTo>
                    <a:lnTo>
                      <a:pt x="6309" y="1880"/>
                    </a:lnTo>
                    <a:lnTo>
                      <a:pt x="6291" y="1862"/>
                    </a:lnTo>
                    <a:lnTo>
                      <a:pt x="6291" y="1862"/>
                    </a:lnTo>
                    <a:lnTo>
                      <a:pt x="6273" y="1853"/>
                    </a:lnTo>
                    <a:lnTo>
                      <a:pt x="6264" y="1845"/>
                    </a:lnTo>
                    <a:lnTo>
                      <a:pt x="6238" y="1853"/>
                    </a:lnTo>
                    <a:lnTo>
                      <a:pt x="6238" y="1853"/>
                    </a:lnTo>
                    <a:lnTo>
                      <a:pt x="6238" y="1836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9" y="1818"/>
                    </a:lnTo>
                    <a:lnTo>
                      <a:pt x="6229" y="1818"/>
                    </a:lnTo>
                    <a:lnTo>
                      <a:pt x="6229" y="1800"/>
                    </a:lnTo>
                    <a:lnTo>
                      <a:pt x="6220" y="1783"/>
                    </a:lnTo>
                    <a:lnTo>
                      <a:pt x="6220" y="1783"/>
                    </a:lnTo>
                    <a:lnTo>
                      <a:pt x="6194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41" y="1756"/>
                    </a:lnTo>
                    <a:lnTo>
                      <a:pt x="6141" y="1756"/>
                    </a:lnTo>
                    <a:lnTo>
                      <a:pt x="6123" y="1739"/>
                    </a:lnTo>
                    <a:lnTo>
                      <a:pt x="6114" y="1739"/>
                    </a:lnTo>
                    <a:lnTo>
                      <a:pt x="6097" y="1739"/>
                    </a:lnTo>
                    <a:lnTo>
                      <a:pt x="6097" y="1739"/>
                    </a:lnTo>
                    <a:lnTo>
                      <a:pt x="6088" y="1730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44" y="1721"/>
                    </a:lnTo>
                    <a:lnTo>
                      <a:pt x="6044" y="1721"/>
                    </a:lnTo>
                    <a:lnTo>
                      <a:pt x="6017" y="1686"/>
                    </a:lnTo>
                    <a:lnTo>
                      <a:pt x="5982" y="1659"/>
                    </a:lnTo>
                    <a:lnTo>
                      <a:pt x="5982" y="1659"/>
                    </a:lnTo>
                    <a:lnTo>
                      <a:pt x="5991" y="1642"/>
                    </a:lnTo>
                    <a:lnTo>
                      <a:pt x="6000" y="1624"/>
                    </a:lnTo>
                    <a:lnTo>
                      <a:pt x="6000" y="1624"/>
                    </a:lnTo>
                    <a:lnTo>
                      <a:pt x="6009" y="1615"/>
                    </a:lnTo>
                    <a:lnTo>
                      <a:pt x="6009" y="1597"/>
                    </a:lnTo>
                    <a:lnTo>
                      <a:pt x="6009" y="1597"/>
                    </a:lnTo>
                    <a:lnTo>
                      <a:pt x="5991" y="1589"/>
                    </a:lnTo>
                    <a:lnTo>
                      <a:pt x="5973" y="1580"/>
                    </a:lnTo>
                    <a:lnTo>
                      <a:pt x="5973" y="1580"/>
                    </a:lnTo>
                    <a:lnTo>
                      <a:pt x="5973" y="1571"/>
                    </a:lnTo>
                    <a:lnTo>
                      <a:pt x="5973" y="1571"/>
                    </a:lnTo>
                    <a:lnTo>
                      <a:pt x="5973" y="1553"/>
                    </a:lnTo>
                    <a:lnTo>
                      <a:pt x="5964" y="1544"/>
                    </a:lnTo>
                    <a:lnTo>
                      <a:pt x="5947" y="1527"/>
                    </a:lnTo>
                    <a:lnTo>
                      <a:pt x="5947" y="1527"/>
                    </a:lnTo>
                    <a:lnTo>
                      <a:pt x="5938" y="1518"/>
                    </a:lnTo>
                    <a:lnTo>
                      <a:pt x="5938" y="1518"/>
                    </a:lnTo>
                    <a:lnTo>
                      <a:pt x="5929" y="1509"/>
                    </a:lnTo>
                    <a:lnTo>
                      <a:pt x="5920" y="1500"/>
                    </a:lnTo>
                    <a:lnTo>
                      <a:pt x="5920" y="1500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11" y="1474"/>
                    </a:lnTo>
                    <a:lnTo>
                      <a:pt x="5903" y="1465"/>
                    </a:lnTo>
                    <a:lnTo>
                      <a:pt x="5903" y="1465"/>
                    </a:lnTo>
                    <a:lnTo>
                      <a:pt x="5894" y="1456"/>
                    </a:lnTo>
                    <a:lnTo>
                      <a:pt x="5894" y="1456"/>
                    </a:lnTo>
                    <a:lnTo>
                      <a:pt x="5894" y="1439"/>
                    </a:lnTo>
                    <a:lnTo>
                      <a:pt x="5876" y="1412"/>
                    </a:lnTo>
                    <a:lnTo>
                      <a:pt x="5876" y="1412"/>
                    </a:lnTo>
                    <a:lnTo>
                      <a:pt x="5859" y="1394"/>
                    </a:lnTo>
                    <a:lnTo>
                      <a:pt x="5859" y="1394"/>
                    </a:lnTo>
                    <a:lnTo>
                      <a:pt x="5859" y="1386"/>
                    </a:lnTo>
                    <a:lnTo>
                      <a:pt x="5859" y="1386"/>
                    </a:lnTo>
                    <a:lnTo>
                      <a:pt x="5841" y="1359"/>
                    </a:lnTo>
                    <a:lnTo>
                      <a:pt x="5841" y="1359"/>
                    </a:lnTo>
                    <a:lnTo>
                      <a:pt x="5832" y="1341"/>
                    </a:lnTo>
                    <a:lnTo>
                      <a:pt x="5832" y="1341"/>
                    </a:lnTo>
                    <a:lnTo>
                      <a:pt x="5832" y="1333"/>
                    </a:lnTo>
                    <a:lnTo>
                      <a:pt x="5832" y="1333"/>
                    </a:lnTo>
                    <a:lnTo>
                      <a:pt x="5814" y="1315"/>
                    </a:lnTo>
                    <a:lnTo>
                      <a:pt x="5797" y="1315"/>
                    </a:lnTo>
                    <a:lnTo>
                      <a:pt x="5797" y="1315"/>
                    </a:lnTo>
                    <a:lnTo>
                      <a:pt x="5788" y="1324"/>
                    </a:lnTo>
                    <a:lnTo>
                      <a:pt x="5779" y="1333"/>
                    </a:lnTo>
                    <a:lnTo>
                      <a:pt x="5770" y="1359"/>
                    </a:lnTo>
                    <a:lnTo>
                      <a:pt x="5770" y="1359"/>
                    </a:lnTo>
                    <a:lnTo>
                      <a:pt x="5753" y="1377"/>
                    </a:lnTo>
                    <a:lnTo>
                      <a:pt x="5753" y="1377"/>
                    </a:lnTo>
                    <a:lnTo>
                      <a:pt x="5753" y="1386"/>
                    </a:lnTo>
                    <a:lnTo>
                      <a:pt x="5744" y="1394"/>
                    </a:lnTo>
                    <a:lnTo>
                      <a:pt x="5744" y="1394"/>
                    </a:lnTo>
                    <a:lnTo>
                      <a:pt x="5753" y="1412"/>
                    </a:lnTo>
                    <a:lnTo>
                      <a:pt x="5753" y="1412"/>
                    </a:lnTo>
                    <a:lnTo>
                      <a:pt x="5735" y="1421"/>
                    </a:lnTo>
                    <a:lnTo>
                      <a:pt x="5735" y="1421"/>
                    </a:lnTo>
                    <a:lnTo>
                      <a:pt x="5735" y="1439"/>
                    </a:lnTo>
                    <a:lnTo>
                      <a:pt x="5735" y="1447"/>
                    </a:lnTo>
                    <a:lnTo>
                      <a:pt x="5735" y="1447"/>
                    </a:lnTo>
                    <a:lnTo>
                      <a:pt x="5717" y="1456"/>
                    </a:lnTo>
                    <a:lnTo>
                      <a:pt x="5717" y="1456"/>
                    </a:lnTo>
                    <a:lnTo>
                      <a:pt x="5700" y="1456"/>
                    </a:lnTo>
                    <a:lnTo>
                      <a:pt x="5700" y="1456"/>
                    </a:lnTo>
                    <a:lnTo>
                      <a:pt x="5682" y="1465"/>
                    </a:lnTo>
                    <a:lnTo>
                      <a:pt x="5673" y="1483"/>
                    </a:lnTo>
                    <a:lnTo>
                      <a:pt x="5673" y="1483"/>
                    </a:lnTo>
                    <a:lnTo>
                      <a:pt x="5656" y="1492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492"/>
                    </a:lnTo>
                    <a:lnTo>
                      <a:pt x="5638" y="1492"/>
                    </a:lnTo>
                    <a:lnTo>
                      <a:pt x="5629" y="1483"/>
                    </a:lnTo>
                    <a:lnTo>
                      <a:pt x="5620" y="1474"/>
                    </a:lnTo>
                    <a:lnTo>
                      <a:pt x="5620" y="1474"/>
                    </a:lnTo>
                    <a:lnTo>
                      <a:pt x="5603" y="1474"/>
                    </a:lnTo>
                    <a:lnTo>
                      <a:pt x="5603" y="1474"/>
                    </a:lnTo>
                    <a:lnTo>
                      <a:pt x="5594" y="1456"/>
                    </a:lnTo>
                    <a:lnTo>
                      <a:pt x="5567" y="1447"/>
                    </a:lnTo>
                    <a:lnTo>
                      <a:pt x="5567" y="1447"/>
                    </a:lnTo>
                    <a:lnTo>
                      <a:pt x="5559" y="1447"/>
                    </a:lnTo>
                    <a:lnTo>
                      <a:pt x="5559" y="1447"/>
                    </a:lnTo>
                    <a:lnTo>
                      <a:pt x="5559" y="1439"/>
                    </a:lnTo>
                    <a:lnTo>
                      <a:pt x="5559" y="1430"/>
                    </a:lnTo>
                    <a:lnTo>
                      <a:pt x="5541" y="1412"/>
                    </a:lnTo>
                    <a:lnTo>
                      <a:pt x="5541" y="1412"/>
                    </a:lnTo>
                    <a:lnTo>
                      <a:pt x="5541" y="1394"/>
                    </a:lnTo>
                    <a:lnTo>
                      <a:pt x="5541" y="1377"/>
                    </a:lnTo>
                    <a:lnTo>
                      <a:pt x="5541" y="1377"/>
                    </a:lnTo>
                    <a:lnTo>
                      <a:pt x="5532" y="1341"/>
                    </a:lnTo>
                    <a:lnTo>
                      <a:pt x="5532" y="1341"/>
                    </a:lnTo>
                    <a:lnTo>
                      <a:pt x="5532" y="1333"/>
                    </a:lnTo>
                    <a:lnTo>
                      <a:pt x="5541" y="1324"/>
                    </a:lnTo>
                    <a:lnTo>
                      <a:pt x="5541" y="1324"/>
                    </a:lnTo>
                    <a:lnTo>
                      <a:pt x="5541" y="1315"/>
                    </a:lnTo>
                    <a:lnTo>
                      <a:pt x="5550" y="1306"/>
                    </a:lnTo>
                    <a:lnTo>
                      <a:pt x="5550" y="1306"/>
                    </a:lnTo>
                    <a:lnTo>
                      <a:pt x="5541" y="1288"/>
                    </a:lnTo>
                    <a:lnTo>
                      <a:pt x="5532" y="1280"/>
                    </a:lnTo>
                    <a:lnTo>
                      <a:pt x="5532" y="1280"/>
                    </a:lnTo>
                    <a:lnTo>
                      <a:pt x="5514" y="1280"/>
                    </a:lnTo>
                    <a:lnTo>
                      <a:pt x="5497" y="1280"/>
                    </a:lnTo>
                    <a:lnTo>
                      <a:pt x="5497" y="1280"/>
                    </a:lnTo>
                    <a:lnTo>
                      <a:pt x="5488" y="1280"/>
                    </a:lnTo>
                    <a:lnTo>
                      <a:pt x="5470" y="1271"/>
                    </a:lnTo>
                    <a:lnTo>
                      <a:pt x="5470" y="1271"/>
                    </a:lnTo>
                    <a:lnTo>
                      <a:pt x="5435" y="1271"/>
                    </a:lnTo>
                    <a:lnTo>
                      <a:pt x="5426" y="1271"/>
                    </a:lnTo>
                    <a:lnTo>
                      <a:pt x="5426" y="1271"/>
                    </a:lnTo>
                    <a:lnTo>
                      <a:pt x="5426" y="1262"/>
                    </a:lnTo>
                    <a:lnTo>
                      <a:pt x="5426" y="1262"/>
                    </a:lnTo>
                    <a:lnTo>
                      <a:pt x="5409" y="1244"/>
                    </a:lnTo>
                    <a:lnTo>
                      <a:pt x="5400" y="1236"/>
                    </a:lnTo>
                    <a:lnTo>
                      <a:pt x="5400" y="1236"/>
                    </a:lnTo>
                    <a:lnTo>
                      <a:pt x="5391" y="1236"/>
                    </a:lnTo>
                    <a:lnTo>
                      <a:pt x="5391" y="1236"/>
                    </a:lnTo>
                    <a:lnTo>
                      <a:pt x="5382" y="1218"/>
                    </a:lnTo>
                    <a:lnTo>
                      <a:pt x="5364" y="1209"/>
                    </a:lnTo>
                    <a:lnTo>
                      <a:pt x="5364" y="1209"/>
                    </a:lnTo>
                    <a:lnTo>
                      <a:pt x="5356" y="1183"/>
                    </a:lnTo>
                    <a:lnTo>
                      <a:pt x="5329" y="1174"/>
                    </a:lnTo>
                    <a:lnTo>
                      <a:pt x="5329" y="1174"/>
                    </a:lnTo>
                    <a:lnTo>
                      <a:pt x="5320" y="1174"/>
                    </a:lnTo>
                    <a:lnTo>
                      <a:pt x="5320" y="1174"/>
                    </a:lnTo>
                    <a:lnTo>
                      <a:pt x="5294" y="1156"/>
                    </a:lnTo>
                    <a:lnTo>
                      <a:pt x="5294" y="1156"/>
                    </a:lnTo>
                    <a:lnTo>
                      <a:pt x="5285" y="1156"/>
                    </a:lnTo>
                    <a:lnTo>
                      <a:pt x="5285" y="1156"/>
                    </a:lnTo>
                    <a:lnTo>
                      <a:pt x="5259" y="1165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23" y="1174"/>
                    </a:lnTo>
                    <a:lnTo>
                      <a:pt x="5223" y="1174"/>
                    </a:lnTo>
                    <a:lnTo>
                      <a:pt x="5197" y="1165"/>
                    </a:lnTo>
                    <a:lnTo>
                      <a:pt x="5188" y="1165"/>
                    </a:lnTo>
                    <a:lnTo>
                      <a:pt x="5179" y="1174"/>
                    </a:lnTo>
                    <a:lnTo>
                      <a:pt x="5179" y="1174"/>
                    </a:lnTo>
                    <a:lnTo>
                      <a:pt x="5170" y="1165"/>
                    </a:lnTo>
                    <a:lnTo>
                      <a:pt x="5170" y="1165"/>
                    </a:lnTo>
                    <a:lnTo>
                      <a:pt x="5144" y="1156"/>
                    </a:lnTo>
                    <a:lnTo>
                      <a:pt x="5144" y="1156"/>
                    </a:lnTo>
                    <a:lnTo>
                      <a:pt x="5100" y="1147"/>
                    </a:lnTo>
                    <a:lnTo>
                      <a:pt x="5073" y="1147"/>
                    </a:lnTo>
                    <a:lnTo>
                      <a:pt x="5056" y="1156"/>
                    </a:lnTo>
                    <a:lnTo>
                      <a:pt x="5056" y="1156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29" y="1183"/>
                    </a:lnTo>
                    <a:lnTo>
                      <a:pt x="5020" y="1191"/>
                    </a:lnTo>
                    <a:lnTo>
                      <a:pt x="5020" y="1209"/>
                    </a:lnTo>
                    <a:lnTo>
                      <a:pt x="5020" y="1209"/>
                    </a:lnTo>
                    <a:lnTo>
                      <a:pt x="5029" y="1227"/>
                    </a:lnTo>
                    <a:lnTo>
                      <a:pt x="5038" y="1236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47" y="1271"/>
                    </a:lnTo>
                    <a:lnTo>
                      <a:pt x="5047" y="1271"/>
                    </a:lnTo>
                    <a:lnTo>
                      <a:pt x="5038" y="1280"/>
                    </a:lnTo>
                    <a:lnTo>
                      <a:pt x="5038" y="1280"/>
                    </a:lnTo>
                    <a:lnTo>
                      <a:pt x="5029" y="1288"/>
                    </a:lnTo>
                    <a:lnTo>
                      <a:pt x="5029" y="1297"/>
                    </a:lnTo>
                    <a:lnTo>
                      <a:pt x="5029" y="1297"/>
                    </a:lnTo>
                    <a:lnTo>
                      <a:pt x="5029" y="1315"/>
                    </a:lnTo>
                    <a:lnTo>
                      <a:pt x="5038" y="1324"/>
                    </a:lnTo>
                    <a:lnTo>
                      <a:pt x="5038" y="1324"/>
                    </a:lnTo>
                    <a:lnTo>
                      <a:pt x="5047" y="1333"/>
                    </a:lnTo>
                    <a:lnTo>
                      <a:pt x="5047" y="1333"/>
                    </a:lnTo>
                    <a:lnTo>
                      <a:pt x="5056" y="1359"/>
                    </a:lnTo>
                    <a:lnTo>
                      <a:pt x="5056" y="1359"/>
                    </a:lnTo>
                    <a:lnTo>
                      <a:pt x="5064" y="1377"/>
                    </a:lnTo>
                    <a:lnTo>
                      <a:pt x="5064" y="1377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56" y="1386"/>
                    </a:lnTo>
                    <a:lnTo>
                      <a:pt x="5056" y="1386"/>
                    </a:lnTo>
                    <a:lnTo>
                      <a:pt x="5038" y="1403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29" y="1430"/>
                    </a:lnTo>
                    <a:lnTo>
                      <a:pt x="5029" y="1430"/>
                    </a:lnTo>
                    <a:lnTo>
                      <a:pt x="5012" y="1474"/>
                    </a:lnTo>
                    <a:lnTo>
                      <a:pt x="5003" y="1492"/>
                    </a:lnTo>
                    <a:lnTo>
                      <a:pt x="5012" y="1509"/>
                    </a:lnTo>
                    <a:lnTo>
                      <a:pt x="5012" y="1509"/>
                    </a:lnTo>
                    <a:lnTo>
                      <a:pt x="5038" y="1527"/>
                    </a:lnTo>
                    <a:lnTo>
                      <a:pt x="5038" y="1527"/>
                    </a:lnTo>
                    <a:lnTo>
                      <a:pt x="5073" y="1544"/>
                    </a:lnTo>
                    <a:lnTo>
                      <a:pt x="5091" y="1571"/>
                    </a:lnTo>
                    <a:lnTo>
                      <a:pt x="5091" y="1571"/>
                    </a:lnTo>
                    <a:lnTo>
                      <a:pt x="5109" y="1615"/>
                    </a:lnTo>
                    <a:lnTo>
                      <a:pt x="5109" y="1677"/>
                    </a:lnTo>
                    <a:lnTo>
                      <a:pt x="5109" y="1677"/>
                    </a:lnTo>
                    <a:lnTo>
                      <a:pt x="5100" y="1695"/>
                    </a:lnTo>
                    <a:lnTo>
                      <a:pt x="5073" y="1712"/>
                    </a:lnTo>
                    <a:lnTo>
                      <a:pt x="5073" y="1712"/>
                    </a:lnTo>
                    <a:lnTo>
                      <a:pt x="5029" y="1739"/>
                    </a:lnTo>
                    <a:lnTo>
                      <a:pt x="5029" y="1739"/>
                    </a:lnTo>
                    <a:lnTo>
                      <a:pt x="5012" y="1756"/>
                    </a:lnTo>
                    <a:lnTo>
                      <a:pt x="5003" y="1756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50" y="1765"/>
                    </a:lnTo>
                    <a:lnTo>
                      <a:pt x="4941" y="1774"/>
                    </a:lnTo>
                    <a:lnTo>
                      <a:pt x="4941" y="1774"/>
                    </a:lnTo>
                    <a:lnTo>
                      <a:pt x="4941" y="1792"/>
                    </a:lnTo>
                    <a:lnTo>
                      <a:pt x="4950" y="1818"/>
                    </a:lnTo>
                    <a:lnTo>
                      <a:pt x="4967" y="1845"/>
                    </a:lnTo>
                    <a:lnTo>
                      <a:pt x="4967" y="1845"/>
                    </a:lnTo>
                    <a:lnTo>
                      <a:pt x="4976" y="1853"/>
                    </a:lnTo>
                    <a:lnTo>
                      <a:pt x="4976" y="1862"/>
                    </a:lnTo>
                    <a:lnTo>
                      <a:pt x="4976" y="1862"/>
                    </a:lnTo>
                    <a:lnTo>
                      <a:pt x="4976" y="1889"/>
                    </a:lnTo>
                    <a:lnTo>
                      <a:pt x="4976" y="1889"/>
                    </a:lnTo>
                    <a:lnTo>
                      <a:pt x="4985" y="1915"/>
                    </a:lnTo>
                    <a:lnTo>
                      <a:pt x="4985" y="1915"/>
                    </a:lnTo>
                    <a:lnTo>
                      <a:pt x="4985" y="1933"/>
                    </a:lnTo>
                    <a:lnTo>
                      <a:pt x="4994" y="1959"/>
                    </a:lnTo>
                    <a:lnTo>
                      <a:pt x="4994" y="1959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4985" y="1986"/>
                    </a:lnTo>
                    <a:lnTo>
                      <a:pt x="4985" y="1986"/>
                    </a:lnTo>
                    <a:lnTo>
                      <a:pt x="4985" y="1995"/>
                    </a:lnTo>
                    <a:lnTo>
                      <a:pt x="4976" y="2004"/>
                    </a:lnTo>
                    <a:lnTo>
                      <a:pt x="4976" y="2004"/>
                    </a:lnTo>
                    <a:lnTo>
                      <a:pt x="4959" y="2004"/>
                    </a:lnTo>
                    <a:lnTo>
                      <a:pt x="4959" y="2004"/>
                    </a:lnTo>
                    <a:lnTo>
                      <a:pt x="4950" y="2021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14" y="2021"/>
                    </a:lnTo>
                    <a:lnTo>
                      <a:pt x="4914" y="2021"/>
                    </a:lnTo>
                    <a:lnTo>
                      <a:pt x="4914" y="2004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79" y="1977"/>
                    </a:lnTo>
                    <a:lnTo>
                      <a:pt x="4879" y="1977"/>
                    </a:lnTo>
                    <a:lnTo>
                      <a:pt x="4862" y="1968"/>
                    </a:lnTo>
                    <a:lnTo>
                      <a:pt x="4862" y="1968"/>
                    </a:lnTo>
                    <a:lnTo>
                      <a:pt x="4853" y="1942"/>
                    </a:lnTo>
                    <a:lnTo>
                      <a:pt x="4835" y="1933"/>
                    </a:lnTo>
                    <a:lnTo>
                      <a:pt x="4835" y="1933"/>
                    </a:lnTo>
                    <a:lnTo>
                      <a:pt x="4826" y="1915"/>
                    </a:lnTo>
                    <a:lnTo>
                      <a:pt x="4826" y="1915"/>
                    </a:lnTo>
                    <a:lnTo>
                      <a:pt x="4826" y="1906"/>
                    </a:lnTo>
                    <a:lnTo>
                      <a:pt x="4826" y="1906"/>
                    </a:lnTo>
                    <a:lnTo>
                      <a:pt x="4826" y="1853"/>
                    </a:lnTo>
                    <a:lnTo>
                      <a:pt x="4817" y="1827"/>
                    </a:lnTo>
                    <a:lnTo>
                      <a:pt x="4817" y="1827"/>
                    </a:lnTo>
                    <a:lnTo>
                      <a:pt x="4817" y="1818"/>
                    </a:lnTo>
                    <a:lnTo>
                      <a:pt x="4826" y="1800"/>
                    </a:lnTo>
                    <a:lnTo>
                      <a:pt x="4826" y="1800"/>
                    </a:lnTo>
                    <a:lnTo>
                      <a:pt x="4835" y="1783"/>
                    </a:lnTo>
                    <a:lnTo>
                      <a:pt x="4826" y="1765"/>
                    </a:lnTo>
                    <a:lnTo>
                      <a:pt x="4826" y="1765"/>
                    </a:lnTo>
                    <a:lnTo>
                      <a:pt x="4809" y="1748"/>
                    </a:lnTo>
                    <a:lnTo>
                      <a:pt x="4773" y="1739"/>
                    </a:lnTo>
                    <a:lnTo>
                      <a:pt x="4773" y="1739"/>
                    </a:lnTo>
                    <a:lnTo>
                      <a:pt x="4747" y="1739"/>
                    </a:lnTo>
                    <a:lnTo>
                      <a:pt x="4747" y="1739"/>
                    </a:lnTo>
                    <a:lnTo>
                      <a:pt x="4694" y="1730"/>
                    </a:lnTo>
                    <a:lnTo>
                      <a:pt x="4694" y="1730"/>
                    </a:lnTo>
                    <a:lnTo>
                      <a:pt x="4659" y="1730"/>
                    </a:lnTo>
                    <a:lnTo>
                      <a:pt x="4650" y="1730"/>
                    </a:lnTo>
                    <a:lnTo>
                      <a:pt x="4650" y="1730"/>
                    </a:lnTo>
                    <a:lnTo>
                      <a:pt x="4614" y="1712"/>
                    </a:lnTo>
                    <a:lnTo>
                      <a:pt x="4562" y="1695"/>
                    </a:lnTo>
                    <a:lnTo>
                      <a:pt x="4562" y="1695"/>
                    </a:lnTo>
                    <a:lnTo>
                      <a:pt x="4526" y="1677"/>
                    </a:lnTo>
                    <a:lnTo>
                      <a:pt x="4517" y="1659"/>
                    </a:lnTo>
                    <a:lnTo>
                      <a:pt x="4517" y="1659"/>
                    </a:lnTo>
                    <a:lnTo>
                      <a:pt x="4500" y="1642"/>
                    </a:lnTo>
                    <a:lnTo>
                      <a:pt x="4482" y="1633"/>
                    </a:lnTo>
                    <a:lnTo>
                      <a:pt x="4482" y="1633"/>
                    </a:lnTo>
                    <a:lnTo>
                      <a:pt x="4464" y="1624"/>
                    </a:lnTo>
                    <a:lnTo>
                      <a:pt x="4464" y="1624"/>
                    </a:lnTo>
                    <a:lnTo>
                      <a:pt x="4447" y="1615"/>
                    </a:lnTo>
                    <a:lnTo>
                      <a:pt x="4420" y="1606"/>
                    </a:lnTo>
                    <a:lnTo>
                      <a:pt x="4385" y="1606"/>
                    </a:lnTo>
                    <a:lnTo>
                      <a:pt x="4385" y="1606"/>
                    </a:lnTo>
                    <a:lnTo>
                      <a:pt x="4359" y="1589"/>
                    </a:lnTo>
                    <a:lnTo>
                      <a:pt x="4359" y="1589"/>
                    </a:lnTo>
                    <a:lnTo>
                      <a:pt x="4341" y="1580"/>
                    </a:lnTo>
                    <a:lnTo>
                      <a:pt x="4314" y="1571"/>
                    </a:lnTo>
                    <a:lnTo>
                      <a:pt x="4314" y="1571"/>
                    </a:lnTo>
                    <a:lnTo>
                      <a:pt x="4288" y="1580"/>
                    </a:lnTo>
                    <a:lnTo>
                      <a:pt x="4262" y="1589"/>
                    </a:lnTo>
                    <a:lnTo>
                      <a:pt x="4262" y="1589"/>
                    </a:lnTo>
                    <a:lnTo>
                      <a:pt x="4253" y="1562"/>
                    </a:lnTo>
                    <a:lnTo>
                      <a:pt x="4235" y="1536"/>
                    </a:lnTo>
                    <a:lnTo>
                      <a:pt x="4235" y="1536"/>
                    </a:lnTo>
                    <a:lnTo>
                      <a:pt x="4226" y="1518"/>
                    </a:lnTo>
                    <a:lnTo>
                      <a:pt x="4226" y="1518"/>
                    </a:lnTo>
                    <a:lnTo>
                      <a:pt x="4217" y="1483"/>
                    </a:lnTo>
                    <a:lnTo>
                      <a:pt x="4200" y="1465"/>
                    </a:lnTo>
                    <a:lnTo>
                      <a:pt x="4182" y="1456"/>
                    </a:lnTo>
                    <a:lnTo>
                      <a:pt x="4173" y="1456"/>
                    </a:lnTo>
                    <a:lnTo>
                      <a:pt x="4173" y="1456"/>
                    </a:lnTo>
                    <a:lnTo>
                      <a:pt x="4147" y="1456"/>
                    </a:lnTo>
                    <a:lnTo>
                      <a:pt x="4129" y="1447"/>
                    </a:lnTo>
                    <a:lnTo>
                      <a:pt x="4129" y="1447"/>
                    </a:lnTo>
                    <a:lnTo>
                      <a:pt x="4120" y="1412"/>
                    </a:lnTo>
                    <a:lnTo>
                      <a:pt x="4129" y="1359"/>
                    </a:lnTo>
                    <a:lnTo>
                      <a:pt x="4129" y="1359"/>
                    </a:lnTo>
                    <a:lnTo>
                      <a:pt x="4147" y="1315"/>
                    </a:lnTo>
                    <a:lnTo>
                      <a:pt x="4147" y="1315"/>
                    </a:lnTo>
                    <a:lnTo>
                      <a:pt x="4165" y="1288"/>
                    </a:lnTo>
                    <a:lnTo>
                      <a:pt x="4165" y="1271"/>
                    </a:lnTo>
                    <a:lnTo>
                      <a:pt x="4165" y="1271"/>
                    </a:lnTo>
                    <a:lnTo>
                      <a:pt x="4173" y="1262"/>
                    </a:lnTo>
                    <a:lnTo>
                      <a:pt x="4191" y="1253"/>
                    </a:lnTo>
                    <a:lnTo>
                      <a:pt x="4191" y="1253"/>
                    </a:lnTo>
                    <a:lnTo>
                      <a:pt x="4209" y="1244"/>
                    </a:lnTo>
                    <a:lnTo>
                      <a:pt x="4217" y="1236"/>
                    </a:lnTo>
                    <a:lnTo>
                      <a:pt x="4217" y="1218"/>
                    </a:lnTo>
                    <a:lnTo>
                      <a:pt x="4217" y="1218"/>
                    </a:lnTo>
                    <a:lnTo>
                      <a:pt x="4217" y="1209"/>
                    </a:lnTo>
                    <a:lnTo>
                      <a:pt x="4217" y="1209"/>
                    </a:lnTo>
                    <a:lnTo>
                      <a:pt x="4235" y="1209"/>
                    </a:lnTo>
                    <a:lnTo>
                      <a:pt x="4244" y="1200"/>
                    </a:lnTo>
                    <a:lnTo>
                      <a:pt x="4244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62" y="1174"/>
                    </a:lnTo>
                    <a:lnTo>
                      <a:pt x="4270" y="1165"/>
                    </a:lnTo>
                    <a:lnTo>
                      <a:pt x="4270" y="1165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306" y="1156"/>
                    </a:lnTo>
                    <a:lnTo>
                      <a:pt x="4323" y="1147"/>
                    </a:lnTo>
                    <a:lnTo>
                      <a:pt x="4341" y="1138"/>
                    </a:lnTo>
                    <a:lnTo>
                      <a:pt x="4341" y="1138"/>
                    </a:lnTo>
                    <a:lnTo>
                      <a:pt x="4350" y="1121"/>
                    </a:lnTo>
                    <a:lnTo>
                      <a:pt x="4350" y="1103"/>
                    </a:lnTo>
                    <a:lnTo>
                      <a:pt x="4350" y="1103"/>
                    </a:lnTo>
                    <a:lnTo>
                      <a:pt x="4350" y="1085"/>
                    </a:lnTo>
                    <a:lnTo>
                      <a:pt x="4350" y="1085"/>
                    </a:lnTo>
                    <a:lnTo>
                      <a:pt x="4359" y="1085"/>
                    </a:lnTo>
                    <a:lnTo>
                      <a:pt x="4359" y="1085"/>
                    </a:lnTo>
                    <a:lnTo>
                      <a:pt x="4376" y="1077"/>
                    </a:lnTo>
                    <a:lnTo>
                      <a:pt x="4385" y="1077"/>
                    </a:lnTo>
                    <a:lnTo>
                      <a:pt x="4385" y="1077"/>
                    </a:lnTo>
                    <a:lnTo>
                      <a:pt x="4394" y="1059"/>
                    </a:lnTo>
                    <a:lnTo>
                      <a:pt x="4394" y="1041"/>
                    </a:lnTo>
                    <a:lnTo>
                      <a:pt x="4394" y="1041"/>
                    </a:lnTo>
                    <a:lnTo>
                      <a:pt x="4403" y="1041"/>
                    </a:lnTo>
                    <a:lnTo>
                      <a:pt x="4403" y="1041"/>
                    </a:lnTo>
                    <a:lnTo>
                      <a:pt x="4429" y="1050"/>
                    </a:lnTo>
                    <a:lnTo>
                      <a:pt x="4464" y="1050"/>
                    </a:lnTo>
                    <a:lnTo>
                      <a:pt x="4464" y="1050"/>
                    </a:lnTo>
                    <a:lnTo>
                      <a:pt x="4491" y="1032"/>
                    </a:lnTo>
                    <a:lnTo>
                      <a:pt x="4517" y="1006"/>
                    </a:lnTo>
                    <a:lnTo>
                      <a:pt x="4517" y="1006"/>
                    </a:lnTo>
                    <a:lnTo>
                      <a:pt x="4553" y="971"/>
                    </a:lnTo>
                    <a:lnTo>
                      <a:pt x="4553" y="971"/>
                    </a:lnTo>
                    <a:lnTo>
                      <a:pt x="4562" y="953"/>
                    </a:lnTo>
                    <a:lnTo>
                      <a:pt x="4562" y="935"/>
                    </a:lnTo>
                    <a:lnTo>
                      <a:pt x="4562" y="935"/>
                    </a:lnTo>
                    <a:lnTo>
                      <a:pt x="4553" y="918"/>
                    </a:lnTo>
                    <a:lnTo>
                      <a:pt x="4553" y="918"/>
                    </a:lnTo>
                    <a:lnTo>
                      <a:pt x="4588" y="891"/>
                    </a:lnTo>
                    <a:lnTo>
                      <a:pt x="4588" y="891"/>
                    </a:lnTo>
                    <a:lnTo>
                      <a:pt x="4597" y="891"/>
                    </a:lnTo>
                    <a:lnTo>
                      <a:pt x="4597" y="891"/>
                    </a:lnTo>
                    <a:lnTo>
                      <a:pt x="4588" y="900"/>
                    </a:lnTo>
                    <a:lnTo>
                      <a:pt x="4588" y="918"/>
                    </a:lnTo>
                    <a:lnTo>
                      <a:pt x="4588" y="918"/>
                    </a:lnTo>
                    <a:lnTo>
                      <a:pt x="4570" y="944"/>
                    </a:lnTo>
                    <a:lnTo>
                      <a:pt x="4570" y="944"/>
                    </a:lnTo>
                    <a:lnTo>
                      <a:pt x="4562" y="971"/>
                    </a:lnTo>
                    <a:lnTo>
                      <a:pt x="4570" y="997"/>
                    </a:lnTo>
                    <a:lnTo>
                      <a:pt x="4570" y="997"/>
                    </a:lnTo>
                    <a:lnTo>
                      <a:pt x="4562" y="1015"/>
                    </a:lnTo>
                    <a:lnTo>
                      <a:pt x="4544" y="1032"/>
                    </a:lnTo>
                    <a:lnTo>
                      <a:pt x="4544" y="1032"/>
                    </a:lnTo>
                    <a:lnTo>
                      <a:pt x="4526" y="1050"/>
                    </a:lnTo>
                    <a:lnTo>
                      <a:pt x="4517" y="1059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35" y="1085"/>
                    </a:lnTo>
                    <a:lnTo>
                      <a:pt x="4544" y="1094"/>
                    </a:lnTo>
                    <a:lnTo>
                      <a:pt x="4570" y="1085"/>
                    </a:lnTo>
                    <a:lnTo>
                      <a:pt x="4570" y="1085"/>
                    </a:lnTo>
                    <a:lnTo>
                      <a:pt x="4606" y="1077"/>
                    </a:lnTo>
                    <a:lnTo>
                      <a:pt x="4606" y="1077"/>
                    </a:lnTo>
                    <a:lnTo>
                      <a:pt x="4606" y="1085"/>
                    </a:lnTo>
                    <a:lnTo>
                      <a:pt x="4606" y="1085"/>
                    </a:lnTo>
                    <a:lnTo>
                      <a:pt x="4606" y="1103"/>
                    </a:lnTo>
                    <a:lnTo>
                      <a:pt x="4606" y="1112"/>
                    </a:lnTo>
                    <a:lnTo>
                      <a:pt x="4606" y="1112"/>
                    </a:lnTo>
                    <a:lnTo>
                      <a:pt x="4632" y="1121"/>
                    </a:lnTo>
                    <a:lnTo>
                      <a:pt x="4632" y="1121"/>
                    </a:lnTo>
                    <a:lnTo>
                      <a:pt x="4641" y="1121"/>
                    </a:lnTo>
                    <a:lnTo>
                      <a:pt x="4641" y="1121"/>
                    </a:lnTo>
                    <a:lnTo>
                      <a:pt x="4667" y="1121"/>
                    </a:lnTo>
                    <a:lnTo>
                      <a:pt x="4694" y="1103"/>
                    </a:lnTo>
                    <a:lnTo>
                      <a:pt x="4720" y="1085"/>
                    </a:lnTo>
                    <a:lnTo>
                      <a:pt x="4738" y="1068"/>
                    </a:lnTo>
                    <a:lnTo>
                      <a:pt x="4738" y="1068"/>
                    </a:lnTo>
                    <a:lnTo>
                      <a:pt x="4747" y="1059"/>
                    </a:lnTo>
                    <a:lnTo>
                      <a:pt x="4756" y="1059"/>
                    </a:lnTo>
                    <a:lnTo>
                      <a:pt x="4773" y="1059"/>
                    </a:lnTo>
                    <a:lnTo>
                      <a:pt x="4791" y="1068"/>
                    </a:lnTo>
                    <a:lnTo>
                      <a:pt x="4791" y="1068"/>
                    </a:lnTo>
                    <a:lnTo>
                      <a:pt x="4817" y="1077"/>
                    </a:lnTo>
                    <a:lnTo>
                      <a:pt x="4853" y="1085"/>
                    </a:lnTo>
                    <a:lnTo>
                      <a:pt x="4879" y="1094"/>
                    </a:lnTo>
                    <a:lnTo>
                      <a:pt x="4906" y="1085"/>
                    </a:lnTo>
                    <a:lnTo>
                      <a:pt x="4906" y="1085"/>
                    </a:lnTo>
                    <a:lnTo>
                      <a:pt x="4923" y="1077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50"/>
                    </a:lnTo>
                    <a:lnTo>
                      <a:pt x="4914" y="1041"/>
                    </a:lnTo>
                    <a:lnTo>
                      <a:pt x="4879" y="1024"/>
                    </a:lnTo>
                    <a:lnTo>
                      <a:pt x="4879" y="1024"/>
                    </a:lnTo>
                    <a:lnTo>
                      <a:pt x="4862" y="1015"/>
                    </a:lnTo>
                    <a:lnTo>
                      <a:pt x="4844" y="997"/>
                    </a:lnTo>
                    <a:lnTo>
                      <a:pt x="4844" y="997"/>
                    </a:lnTo>
                    <a:lnTo>
                      <a:pt x="4844" y="980"/>
                    </a:lnTo>
                    <a:lnTo>
                      <a:pt x="4826" y="962"/>
                    </a:lnTo>
                    <a:lnTo>
                      <a:pt x="4756" y="935"/>
                    </a:lnTo>
                    <a:lnTo>
                      <a:pt x="4756" y="935"/>
                    </a:lnTo>
                    <a:lnTo>
                      <a:pt x="4729" y="927"/>
                    </a:lnTo>
                    <a:lnTo>
                      <a:pt x="4729" y="927"/>
                    </a:lnTo>
                    <a:lnTo>
                      <a:pt x="4703" y="909"/>
                    </a:lnTo>
                    <a:lnTo>
                      <a:pt x="4703" y="909"/>
                    </a:lnTo>
                    <a:lnTo>
                      <a:pt x="4676" y="900"/>
                    </a:lnTo>
                    <a:lnTo>
                      <a:pt x="4667" y="882"/>
                    </a:lnTo>
                    <a:lnTo>
                      <a:pt x="4667" y="882"/>
                    </a:lnTo>
                    <a:lnTo>
                      <a:pt x="4659" y="865"/>
                    </a:lnTo>
                    <a:lnTo>
                      <a:pt x="4659" y="865"/>
                    </a:lnTo>
                    <a:lnTo>
                      <a:pt x="4641" y="856"/>
                    </a:lnTo>
                    <a:lnTo>
                      <a:pt x="4614" y="865"/>
                    </a:lnTo>
                    <a:lnTo>
                      <a:pt x="4614" y="865"/>
                    </a:lnTo>
                    <a:lnTo>
                      <a:pt x="4623" y="847"/>
                    </a:lnTo>
                    <a:lnTo>
                      <a:pt x="4623" y="847"/>
                    </a:lnTo>
                    <a:lnTo>
                      <a:pt x="4614" y="838"/>
                    </a:lnTo>
                    <a:lnTo>
                      <a:pt x="4606" y="829"/>
                    </a:lnTo>
                    <a:lnTo>
                      <a:pt x="4606" y="829"/>
                    </a:lnTo>
                    <a:lnTo>
                      <a:pt x="4614" y="829"/>
                    </a:lnTo>
                    <a:lnTo>
                      <a:pt x="4623" y="838"/>
                    </a:lnTo>
                    <a:lnTo>
                      <a:pt x="4623" y="838"/>
                    </a:lnTo>
                    <a:lnTo>
                      <a:pt x="4632" y="847"/>
                    </a:lnTo>
                    <a:lnTo>
                      <a:pt x="4632" y="847"/>
                    </a:lnTo>
                    <a:lnTo>
                      <a:pt x="4641" y="856"/>
                    </a:lnTo>
                    <a:lnTo>
                      <a:pt x="4659" y="856"/>
                    </a:lnTo>
                    <a:lnTo>
                      <a:pt x="4685" y="847"/>
                    </a:lnTo>
                    <a:lnTo>
                      <a:pt x="4685" y="847"/>
                    </a:lnTo>
                    <a:lnTo>
                      <a:pt x="4703" y="847"/>
                    </a:lnTo>
                    <a:lnTo>
                      <a:pt x="4703" y="847"/>
                    </a:lnTo>
                    <a:lnTo>
                      <a:pt x="4712" y="847"/>
                    </a:lnTo>
                    <a:lnTo>
                      <a:pt x="4720" y="838"/>
                    </a:lnTo>
                    <a:lnTo>
                      <a:pt x="4720" y="838"/>
                    </a:lnTo>
                    <a:lnTo>
                      <a:pt x="4729" y="847"/>
                    </a:lnTo>
                    <a:lnTo>
                      <a:pt x="4729" y="847"/>
                    </a:lnTo>
                    <a:lnTo>
                      <a:pt x="4747" y="838"/>
                    </a:lnTo>
                    <a:lnTo>
                      <a:pt x="4756" y="838"/>
                    </a:lnTo>
                    <a:lnTo>
                      <a:pt x="4756" y="838"/>
                    </a:lnTo>
                    <a:lnTo>
                      <a:pt x="4773" y="829"/>
                    </a:lnTo>
                    <a:lnTo>
                      <a:pt x="4773" y="829"/>
                    </a:lnTo>
                    <a:lnTo>
                      <a:pt x="4809" y="812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53" y="776"/>
                    </a:lnTo>
                    <a:lnTo>
                      <a:pt x="4870" y="759"/>
                    </a:lnTo>
                    <a:lnTo>
                      <a:pt x="4870" y="759"/>
                    </a:lnTo>
                    <a:lnTo>
                      <a:pt x="4870" y="741"/>
                    </a:lnTo>
                    <a:lnTo>
                      <a:pt x="4870" y="724"/>
                    </a:lnTo>
                    <a:lnTo>
                      <a:pt x="4862" y="706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62"/>
                    </a:lnTo>
                    <a:lnTo>
                      <a:pt x="4826" y="653"/>
                    </a:lnTo>
                    <a:lnTo>
                      <a:pt x="4826" y="653"/>
                    </a:lnTo>
                    <a:lnTo>
                      <a:pt x="4862" y="644"/>
                    </a:lnTo>
                    <a:lnTo>
                      <a:pt x="4879" y="626"/>
                    </a:lnTo>
                    <a:lnTo>
                      <a:pt x="4879" y="626"/>
                    </a:lnTo>
                    <a:lnTo>
                      <a:pt x="4879" y="618"/>
                    </a:lnTo>
                    <a:lnTo>
                      <a:pt x="4879" y="609"/>
                    </a:lnTo>
                    <a:lnTo>
                      <a:pt x="4879" y="609"/>
                    </a:lnTo>
                    <a:lnTo>
                      <a:pt x="4879" y="591"/>
                    </a:lnTo>
                    <a:lnTo>
                      <a:pt x="4870" y="591"/>
                    </a:lnTo>
                    <a:lnTo>
                      <a:pt x="4870" y="591"/>
                    </a:lnTo>
                    <a:lnTo>
                      <a:pt x="4879" y="573"/>
                    </a:lnTo>
                    <a:lnTo>
                      <a:pt x="4879" y="565"/>
                    </a:lnTo>
                    <a:lnTo>
                      <a:pt x="4879" y="565"/>
                    </a:lnTo>
                    <a:lnTo>
                      <a:pt x="4870" y="556"/>
                    </a:lnTo>
                    <a:lnTo>
                      <a:pt x="4862" y="547"/>
                    </a:lnTo>
                    <a:lnTo>
                      <a:pt x="4835" y="538"/>
                    </a:lnTo>
                    <a:lnTo>
                      <a:pt x="4835" y="538"/>
                    </a:lnTo>
                    <a:lnTo>
                      <a:pt x="4817" y="538"/>
                    </a:lnTo>
                    <a:lnTo>
                      <a:pt x="4809" y="529"/>
                    </a:lnTo>
                    <a:lnTo>
                      <a:pt x="4809" y="529"/>
                    </a:lnTo>
                    <a:lnTo>
                      <a:pt x="4800" y="512"/>
                    </a:lnTo>
                    <a:lnTo>
                      <a:pt x="4809" y="512"/>
                    </a:lnTo>
                    <a:lnTo>
                      <a:pt x="4809" y="512"/>
                    </a:lnTo>
                    <a:lnTo>
                      <a:pt x="4853" y="503"/>
                    </a:lnTo>
                    <a:lnTo>
                      <a:pt x="4879" y="485"/>
                    </a:lnTo>
                    <a:lnTo>
                      <a:pt x="4879" y="485"/>
                    </a:lnTo>
                    <a:lnTo>
                      <a:pt x="4923" y="494"/>
                    </a:lnTo>
                    <a:lnTo>
                      <a:pt x="4923" y="494"/>
                    </a:lnTo>
                    <a:lnTo>
                      <a:pt x="4967" y="503"/>
                    </a:lnTo>
                    <a:lnTo>
                      <a:pt x="4994" y="503"/>
                    </a:lnTo>
                    <a:lnTo>
                      <a:pt x="4994" y="503"/>
                    </a:lnTo>
                    <a:lnTo>
                      <a:pt x="5012" y="503"/>
                    </a:lnTo>
                    <a:lnTo>
                      <a:pt x="5020" y="485"/>
                    </a:lnTo>
                    <a:lnTo>
                      <a:pt x="5020" y="485"/>
                    </a:lnTo>
                    <a:lnTo>
                      <a:pt x="5020" y="476"/>
                    </a:lnTo>
                    <a:lnTo>
                      <a:pt x="5012" y="467"/>
                    </a:lnTo>
                    <a:lnTo>
                      <a:pt x="4994" y="450"/>
                    </a:lnTo>
                    <a:lnTo>
                      <a:pt x="5003" y="450"/>
                    </a:lnTo>
                    <a:lnTo>
                      <a:pt x="5003" y="450"/>
                    </a:lnTo>
                    <a:lnTo>
                      <a:pt x="5038" y="459"/>
                    </a:lnTo>
                    <a:lnTo>
                      <a:pt x="5056" y="476"/>
                    </a:lnTo>
                    <a:lnTo>
                      <a:pt x="5056" y="476"/>
                    </a:lnTo>
                    <a:lnTo>
                      <a:pt x="5064" y="494"/>
                    </a:lnTo>
                    <a:lnTo>
                      <a:pt x="5073" y="503"/>
                    </a:lnTo>
                    <a:lnTo>
                      <a:pt x="5073" y="503"/>
                    </a:lnTo>
                    <a:lnTo>
                      <a:pt x="5082" y="503"/>
                    </a:lnTo>
                    <a:lnTo>
                      <a:pt x="5082" y="503"/>
                    </a:lnTo>
                    <a:lnTo>
                      <a:pt x="5091" y="512"/>
                    </a:lnTo>
                    <a:lnTo>
                      <a:pt x="5100" y="520"/>
                    </a:lnTo>
                    <a:lnTo>
                      <a:pt x="5126" y="538"/>
                    </a:lnTo>
                    <a:lnTo>
                      <a:pt x="5126" y="538"/>
                    </a:lnTo>
                    <a:lnTo>
                      <a:pt x="5162" y="556"/>
                    </a:lnTo>
                    <a:lnTo>
                      <a:pt x="5162" y="556"/>
                    </a:lnTo>
                    <a:lnTo>
                      <a:pt x="5144" y="565"/>
                    </a:lnTo>
                    <a:lnTo>
                      <a:pt x="5144" y="565"/>
                    </a:lnTo>
                    <a:lnTo>
                      <a:pt x="5117" y="573"/>
                    </a:lnTo>
                    <a:lnTo>
                      <a:pt x="5109" y="591"/>
                    </a:lnTo>
                    <a:lnTo>
                      <a:pt x="5109" y="591"/>
                    </a:lnTo>
                    <a:lnTo>
                      <a:pt x="5109" y="600"/>
                    </a:lnTo>
                    <a:lnTo>
                      <a:pt x="5117" y="609"/>
                    </a:lnTo>
                    <a:lnTo>
                      <a:pt x="5117" y="609"/>
                    </a:lnTo>
                    <a:lnTo>
                      <a:pt x="5135" y="618"/>
                    </a:lnTo>
                    <a:lnTo>
                      <a:pt x="5144" y="618"/>
                    </a:lnTo>
                    <a:lnTo>
                      <a:pt x="5179" y="600"/>
                    </a:lnTo>
                    <a:lnTo>
                      <a:pt x="5179" y="600"/>
                    </a:lnTo>
                    <a:lnTo>
                      <a:pt x="5197" y="591"/>
                    </a:lnTo>
                    <a:lnTo>
                      <a:pt x="5214" y="591"/>
                    </a:lnTo>
                    <a:lnTo>
                      <a:pt x="5214" y="591"/>
                    </a:lnTo>
                    <a:lnTo>
                      <a:pt x="5223" y="600"/>
                    </a:lnTo>
                    <a:lnTo>
                      <a:pt x="5223" y="609"/>
                    </a:lnTo>
                    <a:lnTo>
                      <a:pt x="5223" y="609"/>
                    </a:lnTo>
                    <a:lnTo>
                      <a:pt x="5241" y="635"/>
                    </a:lnTo>
                    <a:lnTo>
                      <a:pt x="5250" y="644"/>
                    </a:lnTo>
                    <a:lnTo>
                      <a:pt x="5267" y="644"/>
                    </a:lnTo>
                    <a:lnTo>
                      <a:pt x="5267" y="644"/>
                    </a:lnTo>
                    <a:lnTo>
                      <a:pt x="5285" y="644"/>
                    </a:lnTo>
                    <a:lnTo>
                      <a:pt x="5294" y="644"/>
                    </a:lnTo>
                    <a:lnTo>
                      <a:pt x="5312" y="662"/>
                    </a:lnTo>
                    <a:lnTo>
                      <a:pt x="5338" y="688"/>
                    </a:lnTo>
                    <a:lnTo>
                      <a:pt x="5338" y="688"/>
                    </a:lnTo>
                    <a:lnTo>
                      <a:pt x="5347" y="706"/>
                    </a:lnTo>
                    <a:lnTo>
                      <a:pt x="5347" y="724"/>
                    </a:lnTo>
                    <a:lnTo>
                      <a:pt x="5338" y="750"/>
                    </a:lnTo>
                    <a:lnTo>
                      <a:pt x="5338" y="750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03" y="785"/>
                    </a:lnTo>
                    <a:lnTo>
                      <a:pt x="5303" y="785"/>
                    </a:lnTo>
                    <a:lnTo>
                      <a:pt x="5267" y="803"/>
                    </a:lnTo>
                    <a:lnTo>
                      <a:pt x="5250" y="821"/>
                    </a:lnTo>
                    <a:lnTo>
                      <a:pt x="5250" y="821"/>
                    </a:lnTo>
                    <a:lnTo>
                      <a:pt x="5250" y="838"/>
                    </a:lnTo>
                    <a:lnTo>
                      <a:pt x="5250" y="856"/>
                    </a:lnTo>
                    <a:lnTo>
                      <a:pt x="5267" y="882"/>
                    </a:lnTo>
                    <a:lnTo>
                      <a:pt x="5267" y="882"/>
                    </a:lnTo>
                    <a:lnTo>
                      <a:pt x="5276" y="891"/>
                    </a:lnTo>
                    <a:lnTo>
                      <a:pt x="5276" y="891"/>
                    </a:lnTo>
                    <a:lnTo>
                      <a:pt x="5267" y="900"/>
                    </a:lnTo>
                    <a:lnTo>
                      <a:pt x="5267" y="900"/>
                    </a:lnTo>
                    <a:lnTo>
                      <a:pt x="5250" y="909"/>
                    </a:lnTo>
                    <a:lnTo>
                      <a:pt x="5223" y="909"/>
                    </a:lnTo>
                    <a:lnTo>
                      <a:pt x="5188" y="909"/>
                    </a:lnTo>
                    <a:lnTo>
                      <a:pt x="5162" y="900"/>
                    </a:lnTo>
                    <a:lnTo>
                      <a:pt x="5162" y="900"/>
                    </a:lnTo>
                    <a:lnTo>
                      <a:pt x="5117" y="891"/>
                    </a:lnTo>
                    <a:lnTo>
                      <a:pt x="5100" y="900"/>
                    </a:lnTo>
                    <a:lnTo>
                      <a:pt x="5091" y="909"/>
                    </a:lnTo>
                    <a:lnTo>
                      <a:pt x="5091" y="909"/>
                    </a:lnTo>
                    <a:lnTo>
                      <a:pt x="5082" y="918"/>
                    </a:lnTo>
                    <a:lnTo>
                      <a:pt x="5082" y="918"/>
                    </a:lnTo>
                    <a:lnTo>
                      <a:pt x="5064" y="918"/>
                    </a:lnTo>
                    <a:lnTo>
                      <a:pt x="5056" y="927"/>
                    </a:lnTo>
                    <a:lnTo>
                      <a:pt x="5029" y="953"/>
                    </a:lnTo>
                    <a:lnTo>
                      <a:pt x="5029" y="953"/>
                    </a:lnTo>
                    <a:lnTo>
                      <a:pt x="5029" y="980"/>
                    </a:lnTo>
                    <a:lnTo>
                      <a:pt x="5038" y="1006"/>
                    </a:lnTo>
                    <a:lnTo>
                      <a:pt x="5038" y="1006"/>
                    </a:lnTo>
                    <a:lnTo>
                      <a:pt x="5056" y="1015"/>
                    </a:lnTo>
                    <a:lnTo>
                      <a:pt x="5082" y="1024"/>
                    </a:lnTo>
                    <a:lnTo>
                      <a:pt x="5135" y="1015"/>
                    </a:lnTo>
                    <a:lnTo>
                      <a:pt x="5135" y="1015"/>
                    </a:lnTo>
                    <a:lnTo>
                      <a:pt x="5170" y="1015"/>
                    </a:lnTo>
                    <a:lnTo>
                      <a:pt x="5170" y="1015"/>
                    </a:lnTo>
                    <a:lnTo>
                      <a:pt x="5197" y="1015"/>
                    </a:lnTo>
                    <a:lnTo>
                      <a:pt x="5197" y="1015"/>
                    </a:lnTo>
                    <a:lnTo>
                      <a:pt x="5223" y="1015"/>
                    </a:lnTo>
                    <a:lnTo>
                      <a:pt x="5232" y="1006"/>
                    </a:lnTo>
                    <a:lnTo>
                      <a:pt x="5241" y="997"/>
                    </a:lnTo>
                    <a:lnTo>
                      <a:pt x="5241" y="997"/>
                    </a:lnTo>
                    <a:lnTo>
                      <a:pt x="5259" y="988"/>
                    </a:lnTo>
                    <a:lnTo>
                      <a:pt x="5294" y="997"/>
                    </a:lnTo>
                    <a:lnTo>
                      <a:pt x="5294" y="997"/>
                    </a:lnTo>
                    <a:lnTo>
                      <a:pt x="5312" y="997"/>
                    </a:lnTo>
                    <a:lnTo>
                      <a:pt x="5312" y="997"/>
                    </a:lnTo>
                    <a:lnTo>
                      <a:pt x="5320" y="1006"/>
                    </a:lnTo>
                    <a:lnTo>
                      <a:pt x="5329" y="1015"/>
                    </a:lnTo>
                    <a:lnTo>
                      <a:pt x="5329" y="1015"/>
                    </a:lnTo>
                    <a:lnTo>
                      <a:pt x="5347" y="1041"/>
                    </a:lnTo>
                    <a:lnTo>
                      <a:pt x="5356" y="1050"/>
                    </a:lnTo>
                    <a:lnTo>
                      <a:pt x="5373" y="1059"/>
                    </a:lnTo>
                    <a:lnTo>
                      <a:pt x="5373" y="1059"/>
                    </a:lnTo>
                    <a:lnTo>
                      <a:pt x="5382" y="1059"/>
                    </a:lnTo>
                    <a:lnTo>
                      <a:pt x="5382" y="1077"/>
                    </a:lnTo>
                    <a:lnTo>
                      <a:pt x="5382" y="1077"/>
                    </a:lnTo>
                    <a:lnTo>
                      <a:pt x="5382" y="1094"/>
                    </a:lnTo>
                    <a:lnTo>
                      <a:pt x="5400" y="1121"/>
                    </a:lnTo>
                    <a:lnTo>
                      <a:pt x="5400" y="1121"/>
                    </a:lnTo>
                    <a:lnTo>
                      <a:pt x="5409" y="1130"/>
                    </a:lnTo>
                    <a:lnTo>
                      <a:pt x="5426" y="1138"/>
                    </a:lnTo>
                    <a:lnTo>
                      <a:pt x="5470" y="1147"/>
                    </a:lnTo>
                    <a:lnTo>
                      <a:pt x="5470" y="1147"/>
                    </a:lnTo>
                    <a:lnTo>
                      <a:pt x="5506" y="1147"/>
                    </a:lnTo>
                    <a:lnTo>
                      <a:pt x="5532" y="1165"/>
                    </a:lnTo>
                    <a:lnTo>
                      <a:pt x="5532" y="1165"/>
                    </a:lnTo>
                    <a:lnTo>
                      <a:pt x="5567" y="1183"/>
                    </a:lnTo>
                    <a:lnTo>
                      <a:pt x="5611" y="1209"/>
                    </a:lnTo>
                    <a:lnTo>
                      <a:pt x="5656" y="1227"/>
                    </a:lnTo>
                    <a:lnTo>
                      <a:pt x="5700" y="1236"/>
                    </a:lnTo>
                    <a:lnTo>
                      <a:pt x="5700" y="1236"/>
                    </a:lnTo>
                    <a:lnTo>
                      <a:pt x="5709" y="1236"/>
                    </a:lnTo>
                    <a:lnTo>
                      <a:pt x="5709" y="1236"/>
                    </a:lnTo>
                    <a:lnTo>
                      <a:pt x="5717" y="1227"/>
                    </a:lnTo>
                    <a:lnTo>
                      <a:pt x="5726" y="1227"/>
                    </a:lnTo>
                    <a:lnTo>
                      <a:pt x="5726" y="1227"/>
                    </a:lnTo>
                    <a:lnTo>
                      <a:pt x="5726" y="1218"/>
                    </a:lnTo>
                    <a:lnTo>
                      <a:pt x="5726" y="1200"/>
                    </a:lnTo>
                    <a:lnTo>
                      <a:pt x="5726" y="1200"/>
                    </a:lnTo>
                    <a:lnTo>
                      <a:pt x="5717" y="1174"/>
                    </a:lnTo>
                    <a:lnTo>
                      <a:pt x="5682" y="1138"/>
                    </a:lnTo>
                    <a:lnTo>
                      <a:pt x="5620" y="1085"/>
                    </a:lnTo>
                    <a:lnTo>
                      <a:pt x="5620" y="1085"/>
                    </a:lnTo>
                    <a:lnTo>
                      <a:pt x="5647" y="1094"/>
                    </a:lnTo>
                    <a:lnTo>
                      <a:pt x="5647" y="1094"/>
                    </a:lnTo>
                    <a:lnTo>
                      <a:pt x="5673" y="1112"/>
                    </a:lnTo>
                    <a:lnTo>
                      <a:pt x="5700" y="1130"/>
                    </a:lnTo>
                    <a:lnTo>
                      <a:pt x="5726" y="1138"/>
                    </a:lnTo>
                    <a:lnTo>
                      <a:pt x="5753" y="1138"/>
                    </a:lnTo>
                    <a:lnTo>
                      <a:pt x="5753" y="1138"/>
                    </a:lnTo>
                    <a:lnTo>
                      <a:pt x="5788" y="1130"/>
                    </a:lnTo>
                    <a:lnTo>
                      <a:pt x="5814" y="1103"/>
                    </a:lnTo>
                    <a:lnTo>
                      <a:pt x="5814" y="1103"/>
                    </a:lnTo>
                    <a:lnTo>
                      <a:pt x="5823" y="1085"/>
                    </a:lnTo>
                    <a:lnTo>
                      <a:pt x="5823" y="1068"/>
                    </a:lnTo>
                    <a:lnTo>
                      <a:pt x="5823" y="1068"/>
                    </a:lnTo>
                    <a:lnTo>
                      <a:pt x="5814" y="1059"/>
                    </a:lnTo>
                    <a:lnTo>
                      <a:pt x="5806" y="1050"/>
                    </a:lnTo>
                    <a:lnTo>
                      <a:pt x="5806" y="1050"/>
                    </a:lnTo>
                    <a:lnTo>
                      <a:pt x="5788" y="1041"/>
                    </a:lnTo>
                    <a:lnTo>
                      <a:pt x="5788" y="1032"/>
                    </a:lnTo>
                    <a:lnTo>
                      <a:pt x="5788" y="1032"/>
                    </a:lnTo>
                    <a:lnTo>
                      <a:pt x="5788" y="1006"/>
                    </a:lnTo>
                    <a:lnTo>
                      <a:pt x="5770" y="980"/>
                    </a:lnTo>
                    <a:lnTo>
                      <a:pt x="5753" y="953"/>
                    </a:lnTo>
                    <a:lnTo>
                      <a:pt x="5717" y="944"/>
                    </a:lnTo>
                    <a:lnTo>
                      <a:pt x="5717" y="944"/>
                    </a:lnTo>
                    <a:lnTo>
                      <a:pt x="5700" y="944"/>
                    </a:lnTo>
                    <a:lnTo>
                      <a:pt x="5673" y="927"/>
                    </a:lnTo>
                    <a:lnTo>
                      <a:pt x="5638" y="891"/>
                    </a:lnTo>
                    <a:lnTo>
                      <a:pt x="5638" y="891"/>
                    </a:lnTo>
                    <a:lnTo>
                      <a:pt x="5647" y="882"/>
                    </a:lnTo>
                    <a:lnTo>
                      <a:pt x="5656" y="865"/>
                    </a:lnTo>
                    <a:lnTo>
                      <a:pt x="5647" y="847"/>
                    </a:lnTo>
                    <a:lnTo>
                      <a:pt x="5647" y="847"/>
                    </a:lnTo>
                    <a:lnTo>
                      <a:pt x="5647" y="838"/>
                    </a:lnTo>
                    <a:lnTo>
                      <a:pt x="5647" y="829"/>
                    </a:lnTo>
                    <a:lnTo>
                      <a:pt x="5647" y="829"/>
                    </a:lnTo>
                    <a:lnTo>
                      <a:pt x="5656" y="821"/>
                    </a:lnTo>
                    <a:lnTo>
                      <a:pt x="5682" y="838"/>
                    </a:lnTo>
                    <a:lnTo>
                      <a:pt x="5682" y="838"/>
                    </a:lnTo>
                    <a:lnTo>
                      <a:pt x="5700" y="847"/>
                    </a:lnTo>
                    <a:lnTo>
                      <a:pt x="5717" y="856"/>
                    </a:lnTo>
                    <a:lnTo>
                      <a:pt x="5717" y="856"/>
                    </a:lnTo>
                    <a:lnTo>
                      <a:pt x="5735" y="865"/>
                    </a:lnTo>
                    <a:lnTo>
                      <a:pt x="5744" y="882"/>
                    </a:lnTo>
                    <a:lnTo>
                      <a:pt x="5744" y="882"/>
                    </a:lnTo>
                    <a:lnTo>
                      <a:pt x="5770" y="909"/>
                    </a:lnTo>
                    <a:lnTo>
                      <a:pt x="5797" y="935"/>
                    </a:lnTo>
                    <a:lnTo>
                      <a:pt x="5797" y="935"/>
                    </a:lnTo>
                    <a:lnTo>
                      <a:pt x="5823" y="953"/>
                    </a:lnTo>
                    <a:lnTo>
                      <a:pt x="5850" y="953"/>
                    </a:lnTo>
                    <a:lnTo>
                      <a:pt x="5850" y="953"/>
                    </a:lnTo>
                    <a:lnTo>
                      <a:pt x="5867" y="944"/>
                    </a:lnTo>
                    <a:lnTo>
                      <a:pt x="5876" y="918"/>
                    </a:lnTo>
                    <a:lnTo>
                      <a:pt x="5876" y="909"/>
                    </a:lnTo>
                    <a:lnTo>
                      <a:pt x="5876" y="909"/>
                    </a:lnTo>
                    <a:lnTo>
                      <a:pt x="5894" y="909"/>
                    </a:lnTo>
                    <a:lnTo>
                      <a:pt x="5894" y="909"/>
                    </a:lnTo>
                    <a:lnTo>
                      <a:pt x="5911" y="900"/>
                    </a:lnTo>
                    <a:lnTo>
                      <a:pt x="5929" y="891"/>
                    </a:lnTo>
                    <a:lnTo>
                      <a:pt x="5929" y="891"/>
                    </a:lnTo>
                    <a:lnTo>
                      <a:pt x="5929" y="874"/>
                    </a:lnTo>
                    <a:lnTo>
                      <a:pt x="5929" y="874"/>
                    </a:lnTo>
                    <a:lnTo>
                      <a:pt x="5938" y="865"/>
                    </a:lnTo>
                    <a:lnTo>
                      <a:pt x="5956" y="847"/>
                    </a:lnTo>
                    <a:lnTo>
                      <a:pt x="6000" y="821"/>
                    </a:lnTo>
                    <a:lnTo>
                      <a:pt x="6000" y="821"/>
                    </a:lnTo>
                    <a:lnTo>
                      <a:pt x="6017" y="803"/>
                    </a:lnTo>
                    <a:lnTo>
                      <a:pt x="6017" y="794"/>
                    </a:lnTo>
                    <a:lnTo>
                      <a:pt x="6017" y="794"/>
                    </a:lnTo>
                    <a:lnTo>
                      <a:pt x="6000" y="776"/>
                    </a:lnTo>
                    <a:lnTo>
                      <a:pt x="5982" y="768"/>
                    </a:lnTo>
                    <a:lnTo>
                      <a:pt x="5956" y="759"/>
                    </a:lnTo>
                    <a:lnTo>
                      <a:pt x="5929" y="759"/>
                    </a:lnTo>
                    <a:lnTo>
                      <a:pt x="5929" y="759"/>
                    </a:lnTo>
                    <a:lnTo>
                      <a:pt x="5903" y="750"/>
                    </a:lnTo>
                    <a:lnTo>
                      <a:pt x="5894" y="741"/>
                    </a:lnTo>
                    <a:lnTo>
                      <a:pt x="5894" y="724"/>
                    </a:lnTo>
                    <a:lnTo>
                      <a:pt x="5894" y="724"/>
                    </a:lnTo>
                    <a:lnTo>
                      <a:pt x="5885" y="715"/>
                    </a:lnTo>
                    <a:lnTo>
                      <a:pt x="5867" y="697"/>
                    </a:lnTo>
                    <a:lnTo>
                      <a:pt x="5867" y="697"/>
                    </a:lnTo>
                    <a:lnTo>
                      <a:pt x="5823" y="671"/>
                    </a:lnTo>
                    <a:lnTo>
                      <a:pt x="5797" y="662"/>
                    </a:lnTo>
                    <a:lnTo>
                      <a:pt x="5779" y="662"/>
                    </a:lnTo>
                    <a:lnTo>
                      <a:pt x="5779" y="662"/>
                    </a:lnTo>
                    <a:lnTo>
                      <a:pt x="5761" y="662"/>
                    </a:lnTo>
                    <a:lnTo>
                      <a:pt x="5744" y="653"/>
                    </a:lnTo>
                    <a:lnTo>
                      <a:pt x="5744" y="653"/>
                    </a:lnTo>
                    <a:lnTo>
                      <a:pt x="5709" y="635"/>
                    </a:lnTo>
                    <a:lnTo>
                      <a:pt x="5682" y="635"/>
                    </a:lnTo>
                    <a:lnTo>
                      <a:pt x="5682" y="635"/>
                    </a:lnTo>
                    <a:lnTo>
                      <a:pt x="5638" y="618"/>
                    </a:lnTo>
                    <a:lnTo>
                      <a:pt x="5620" y="600"/>
                    </a:lnTo>
                    <a:lnTo>
                      <a:pt x="5620" y="582"/>
                    </a:lnTo>
                    <a:lnTo>
                      <a:pt x="5620" y="582"/>
                    </a:lnTo>
                    <a:lnTo>
                      <a:pt x="5647" y="582"/>
                    </a:lnTo>
                    <a:lnTo>
                      <a:pt x="5647" y="582"/>
                    </a:lnTo>
                    <a:lnTo>
                      <a:pt x="5673" y="591"/>
                    </a:lnTo>
                    <a:lnTo>
                      <a:pt x="5691" y="582"/>
                    </a:lnTo>
                    <a:lnTo>
                      <a:pt x="5700" y="573"/>
                    </a:lnTo>
                    <a:lnTo>
                      <a:pt x="5700" y="573"/>
                    </a:lnTo>
                    <a:lnTo>
                      <a:pt x="5700" y="556"/>
                    </a:lnTo>
                    <a:lnTo>
                      <a:pt x="5700" y="547"/>
                    </a:lnTo>
                    <a:lnTo>
                      <a:pt x="5700" y="547"/>
                    </a:lnTo>
                    <a:lnTo>
                      <a:pt x="5682" y="538"/>
                    </a:lnTo>
                    <a:lnTo>
                      <a:pt x="5656" y="538"/>
                    </a:lnTo>
                    <a:lnTo>
                      <a:pt x="5656" y="538"/>
                    </a:lnTo>
                    <a:lnTo>
                      <a:pt x="5638" y="529"/>
                    </a:lnTo>
                    <a:lnTo>
                      <a:pt x="5638" y="529"/>
                    </a:lnTo>
                    <a:lnTo>
                      <a:pt x="5656" y="520"/>
                    </a:lnTo>
                    <a:lnTo>
                      <a:pt x="5656" y="520"/>
                    </a:lnTo>
                    <a:lnTo>
                      <a:pt x="5664" y="512"/>
                    </a:lnTo>
                    <a:lnTo>
                      <a:pt x="5664" y="503"/>
                    </a:lnTo>
                    <a:lnTo>
                      <a:pt x="5664" y="503"/>
                    </a:lnTo>
                    <a:lnTo>
                      <a:pt x="5664" y="485"/>
                    </a:lnTo>
                    <a:lnTo>
                      <a:pt x="5656" y="476"/>
                    </a:lnTo>
                    <a:lnTo>
                      <a:pt x="5629" y="459"/>
                    </a:lnTo>
                    <a:lnTo>
                      <a:pt x="5629" y="459"/>
                    </a:lnTo>
                    <a:lnTo>
                      <a:pt x="5620" y="450"/>
                    </a:lnTo>
                    <a:lnTo>
                      <a:pt x="5611" y="450"/>
                    </a:lnTo>
                    <a:lnTo>
                      <a:pt x="5594" y="459"/>
                    </a:lnTo>
                    <a:lnTo>
                      <a:pt x="5594" y="459"/>
                    </a:lnTo>
                    <a:lnTo>
                      <a:pt x="5603" y="450"/>
                    </a:lnTo>
                    <a:lnTo>
                      <a:pt x="5603" y="450"/>
                    </a:lnTo>
                    <a:lnTo>
                      <a:pt x="5603" y="441"/>
                    </a:lnTo>
                    <a:lnTo>
                      <a:pt x="5603" y="423"/>
                    </a:lnTo>
                    <a:lnTo>
                      <a:pt x="5603" y="423"/>
                    </a:lnTo>
                    <a:lnTo>
                      <a:pt x="5585" y="415"/>
                    </a:lnTo>
                    <a:lnTo>
                      <a:pt x="5559" y="406"/>
                    </a:lnTo>
                    <a:lnTo>
                      <a:pt x="5532" y="397"/>
                    </a:lnTo>
                    <a:lnTo>
                      <a:pt x="5506" y="406"/>
                    </a:lnTo>
                    <a:lnTo>
                      <a:pt x="5506" y="406"/>
                    </a:lnTo>
                    <a:lnTo>
                      <a:pt x="5488" y="406"/>
                    </a:lnTo>
                    <a:lnTo>
                      <a:pt x="5488" y="406"/>
                    </a:lnTo>
                    <a:lnTo>
                      <a:pt x="5479" y="388"/>
                    </a:lnTo>
                    <a:lnTo>
                      <a:pt x="5479" y="388"/>
                    </a:lnTo>
                    <a:lnTo>
                      <a:pt x="5479" y="379"/>
                    </a:lnTo>
                    <a:lnTo>
                      <a:pt x="5470" y="370"/>
                    </a:lnTo>
                    <a:lnTo>
                      <a:pt x="5470" y="370"/>
                    </a:lnTo>
                    <a:lnTo>
                      <a:pt x="5453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35" y="362"/>
                    </a:lnTo>
                    <a:lnTo>
                      <a:pt x="5435" y="344"/>
                    </a:lnTo>
                    <a:lnTo>
                      <a:pt x="5435" y="344"/>
                    </a:lnTo>
                    <a:lnTo>
                      <a:pt x="5435" y="335"/>
                    </a:lnTo>
                    <a:lnTo>
                      <a:pt x="5435" y="335"/>
                    </a:lnTo>
                    <a:lnTo>
                      <a:pt x="5426" y="326"/>
                    </a:lnTo>
                    <a:lnTo>
                      <a:pt x="5409" y="317"/>
                    </a:lnTo>
                    <a:lnTo>
                      <a:pt x="5373" y="317"/>
                    </a:lnTo>
                    <a:lnTo>
                      <a:pt x="5373" y="317"/>
                    </a:lnTo>
                    <a:lnTo>
                      <a:pt x="5347" y="326"/>
                    </a:lnTo>
                    <a:lnTo>
                      <a:pt x="5329" y="344"/>
                    </a:lnTo>
                    <a:lnTo>
                      <a:pt x="5329" y="344"/>
                    </a:lnTo>
                    <a:lnTo>
                      <a:pt x="5312" y="335"/>
                    </a:lnTo>
                    <a:lnTo>
                      <a:pt x="5312" y="335"/>
                    </a:lnTo>
                    <a:lnTo>
                      <a:pt x="5294" y="309"/>
                    </a:lnTo>
                    <a:lnTo>
                      <a:pt x="5285" y="291"/>
                    </a:lnTo>
                    <a:lnTo>
                      <a:pt x="5285" y="291"/>
                    </a:lnTo>
                    <a:lnTo>
                      <a:pt x="5285" y="282"/>
                    </a:lnTo>
                    <a:lnTo>
                      <a:pt x="5276" y="273"/>
                    </a:lnTo>
                    <a:lnTo>
                      <a:pt x="5250" y="273"/>
                    </a:lnTo>
                    <a:lnTo>
                      <a:pt x="5250" y="273"/>
                    </a:lnTo>
                    <a:lnTo>
                      <a:pt x="5214" y="264"/>
                    </a:lnTo>
                    <a:lnTo>
                      <a:pt x="5214" y="264"/>
                    </a:lnTo>
                    <a:lnTo>
                      <a:pt x="5214" y="256"/>
                    </a:lnTo>
                    <a:lnTo>
                      <a:pt x="5214" y="256"/>
                    </a:lnTo>
                    <a:lnTo>
                      <a:pt x="5214" y="247"/>
                    </a:lnTo>
                    <a:lnTo>
                      <a:pt x="5214" y="238"/>
                    </a:lnTo>
                    <a:lnTo>
                      <a:pt x="5214" y="238"/>
                    </a:lnTo>
                    <a:lnTo>
                      <a:pt x="5197" y="220"/>
                    </a:lnTo>
                    <a:lnTo>
                      <a:pt x="5179" y="211"/>
                    </a:lnTo>
                    <a:lnTo>
                      <a:pt x="5135" y="203"/>
                    </a:lnTo>
                    <a:lnTo>
                      <a:pt x="5135" y="203"/>
                    </a:lnTo>
                    <a:lnTo>
                      <a:pt x="5144" y="194"/>
                    </a:lnTo>
                    <a:lnTo>
                      <a:pt x="5144" y="194"/>
                    </a:lnTo>
                    <a:lnTo>
                      <a:pt x="5153" y="176"/>
                    </a:lnTo>
                    <a:lnTo>
                      <a:pt x="5153" y="176"/>
                    </a:lnTo>
                    <a:lnTo>
                      <a:pt x="5144" y="159"/>
                    </a:lnTo>
                    <a:lnTo>
                      <a:pt x="5126" y="141"/>
                    </a:lnTo>
                    <a:lnTo>
                      <a:pt x="5126" y="141"/>
                    </a:lnTo>
                    <a:lnTo>
                      <a:pt x="5064" y="106"/>
                    </a:lnTo>
                    <a:lnTo>
                      <a:pt x="5029" y="97"/>
                    </a:lnTo>
                    <a:lnTo>
                      <a:pt x="5003" y="97"/>
                    </a:lnTo>
                    <a:lnTo>
                      <a:pt x="5003" y="97"/>
                    </a:lnTo>
                    <a:lnTo>
                      <a:pt x="4976" y="97"/>
                    </a:lnTo>
                    <a:lnTo>
                      <a:pt x="4959" y="88"/>
                    </a:lnTo>
                    <a:lnTo>
                      <a:pt x="4959" y="88"/>
                    </a:lnTo>
                    <a:lnTo>
                      <a:pt x="4914" y="79"/>
                    </a:lnTo>
                    <a:lnTo>
                      <a:pt x="4888" y="88"/>
                    </a:lnTo>
                    <a:lnTo>
                      <a:pt x="4879" y="106"/>
                    </a:lnTo>
                    <a:lnTo>
                      <a:pt x="4879" y="106"/>
                    </a:lnTo>
                    <a:lnTo>
                      <a:pt x="4870" y="114"/>
                    </a:lnTo>
                    <a:lnTo>
                      <a:pt x="4879" y="123"/>
                    </a:lnTo>
                    <a:lnTo>
                      <a:pt x="4879" y="123"/>
                    </a:lnTo>
                    <a:lnTo>
                      <a:pt x="4870" y="114"/>
                    </a:lnTo>
                    <a:lnTo>
                      <a:pt x="4870" y="114"/>
                    </a:lnTo>
                    <a:lnTo>
                      <a:pt x="4862" y="97"/>
                    </a:lnTo>
                    <a:lnTo>
                      <a:pt x="4835" y="88"/>
                    </a:lnTo>
                    <a:lnTo>
                      <a:pt x="4835" y="88"/>
                    </a:lnTo>
                    <a:lnTo>
                      <a:pt x="4809" y="88"/>
                    </a:lnTo>
                    <a:lnTo>
                      <a:pt x="4782" y="88"/>
                    </a:lnTo>
                    <a:lnTo>
                      <a:pt x="4756" y="97"/>
                    </a:lnTo>
                    <a:lnTo>
                      <a:pt x="4738" y="106"/>
                    </a:lnTo>
                    <a:lnTo>
                      <a:pt x="4738" y="106"/>
                    </a:lnTo>
                    <a:lnTo>
                      <a:pt x="4720" y="114"/>
                    </a:lnTo>
                    <a:lnTo>
                      <a:pt x="4694" y="123"/>
                    </a:lnTo>
                    <a:lnTo>
                      <a:pt x="4694" y="123"/>
                    </a:lnTo>
                    <a:lnTo>
                      <a:pt x="4659" y="132"/>
                    </a:lnTo>
                    <a:lnTo>
                      <a:pt x="4623" y="159"/>
                    </a:lnTo>
                    <a:lnTo>
                      <a:pt x="4623" y="159"/>
                    </a:lnTo>
                    <a:lnTo>
                      <a:pt x="4606" y="176"/>
                    </a:lnTo>
                    <a:lnTo>
                      <a:pt x="4606" y="194"/>
                    </a:lnTo>
                    <a:lnTo>
                      <a:pt x="4606" y="194"/>
                    </a:lnTo>
                    <a:lnTo>
                      <a:pt x="4614" y="229"/>
                    </a:lnTo>
                    <a:lnTo>
                      <a:pt x="4632" y="247"/>
                    </a:lnTo>
                    <a:lnTo>
                      <a:pt x="4632" y="247"/>
                    </a:lnTo>
                    <a:lnTo>
                      <a:pt x="4623" y="256"/>
                    </a:lnTo>
                    <a:lnTo>
                      <a:pt x="4623" y="256"/>
                    </a:lnTo>
                    <a:lnTo>
                      <a:pt x="4606" y="264"/>
                    </a:lnTo>
                    <a:lnTo>
                      <a:pt x="4597" y="282"/>
                    </a:lnTo>
                    <a:lnTo>
                      <a:pt x="4597" y="282"/>
                    </a:lnTo>
                    <a:lnTo>
                      <a:pt x="4606" y="291"/>
                    </a:lnTo>
                    <a:lnTo>
                      <a:pt x="4614" y="300"/>
                    </a:lnTo>
                    <a:lnTo>
                      <a:pt x="4614" y="300"/>
                    </a:lnTo>
                    <a:lnTo>
                      <a:pt x="4623" y="317"/>
                    </a:lnTo>
                    <a:lnTo>
                      <a:pt x="4641" y="317"/>
                    </a:lnTo>
                    <a:lnTo>
                      <a:pt x="4641" y="317"/>
                    </a:lnTo>
                    <a:lnTo>
                      <a:pt x="4659" y="326"/>
                    </a:lnTo>
                    <a:lnTo>
                      <a:pt x="4667" y="335"/>
                    </a:lnTo>
                    <a:lnTo>
                      <a:pt x="4667" y="335"/>
                    </a:lnTo>
                    <a:lnTo>
                      <a:pt x="4641" y="326"/>
                    </a:lnTo>
                    <a:lnTo>
                      <a:pt x="4641" y="326"/>
                    </a:lnTo>
                    <a:lnTo>
                      <a:pt x="4614" y="309"/>
                    </a:lnTo>
                    <a:lnTo>
                      <a:pt x="4597" y="291"/>
                    </a:lnTo>
                    <a:lnTo>
                      <a:pt x="4597" y="291"/>
                    </a:lnTo>
                    <a:lnTo>
                      <a:pt x="4588" y="282"/>
                    </a:lnTo>
                    <a:lnTo>
                      <a:pt x="4588" y="264"/>
                    </a:lnTo>
                    <a:lnTo>
                      <a:pt x="4588" y="264"/>
                    </a:lnTo>
                    <a:lnTo>
                      <a:pt x="4588" y="238"/>
                    </a:lnTo>
                    <a:lnTo>
                      <a:pt x="4579" y="220"/>
                    </a:lnTo>
                    <a:lnTo>
                      <a:pt x="4579" y="220"/>
                    </a:lnTo>
                    <a:lnTo>
                      <a:pt x="4579" y="211"/>
                    </a:lnTo>
                    <a:lnTo>
                      <a:pt x="4579" y="203"/>
                    </a:lnTo>
                    <a:lnTo>
                      <a:pt x="4606" y="159"/>
                    </a:lnTo>
                    <a:lnTo>
                      <a:pt x="4606" y="159"/>
                    </a:lnTo>
                    <a:lnTo>
                      <a:pt x="4650" y="132"/>
                    </a:lnTo>
                    <a:lnTo>
                      <a:pt x="4650" y="132"/>
                    </a:lnTo>
                    <a:lnTo>
                      <a:pt x="4667" y="123"/>
                    </a:lnTo>
                    <a:lnTo>
                      <a:pt x="4676" y="106"/>
                    </a:lnTo>
                    <a:lnTo>
                      <a:pt x="4676" y="106"/>
                    </a:lnTo>
                    <a:lnTo>
                      <a:pt x="4667" y="97"/>
                    </a:lnTo>
                    <a:lnTo>
                      <a:pt x="4659" y="88"/>
                    </a:lnTo>
                    <a:lnTo>
                      <a:pt x="4659" y="88"/>
                    </a:lnTo>
                    <a:lnTo>
                      <a:pt x="4623" y="79"/>
                    </a:lnTo>
                    <a:lnTo>
                      <a:pt x="4562" y="88"/>
                    </a:lnTo>
                    <a:lnTo>
                      <a:pt x="4491" y="106"/>
                    </a:lnTo>
                    <a:lnTo>
                      <a:pt x="4456" y="123"/>
                    </a:lnTo>
                    <a:lnTo>
                      <a:pt x="4429" y="150"/>
                    </a:lnTo>
                    <a:lnTo>
                      <a:pt x="4429" y="150"/>
                    </a:lnTo>
                    <a:lnTo>
                      <a:pt x="4394" y="185"/>
                    </a:lnTo>
                    <a:lnTo>
                      <a:pt x="4376" y="238"/>
                    </a:lnTo>
                    <a:lnTo>
                      <a:pt x="4367" y="291"/>
                    </a:lnTo>
                    <a:lnTo>
                      <a:pt x="4376" y="344"/>
                    </a:lnTo>
                    <a:lnTo>
                      <a:pt x="4376" y="344"/>
                    </a:lnTo>
                    <a:lnTo>
                      <a:pt x="4385" y="362"/>
                    </a:lnTo>
                    <a:lnTo>
                      <a:pt x="4394" y="362"/>
                    </a:lnTo>
                    <a:lnTo>
                      <a:pt x="4438" y="370"/>
                    </a:lnTo>
                    <a:lnTo>
                      <a:pt x="4438" y="370"/>
                    </a:lnTo>
                    <a:lnTo>
                      <a:pt x="4500" y="379"/>
                    </a:lnTo>
                    <a:lnTo>
                      <a:pt x="4500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38" y="370"/>
                    </a:lnTo>
                    <a:lnTo>
                      <a:pt x="4412" y="370"/>
                    </a:lnTo>
                    <a:lnTo>
                      <a:pt x="4403" y="379"/>
                    </a:lnTo>
                    <a:lnTo>
                      <a:pt x="4403" y="379"/>
                    </a:lnTo>
                    <a:lnTo>
                      <a:pt x="4394" y="388"/>
                    </a:lnTo>
                    <a:lnTo>
                      <a:pt x="4394" y="397"/>
                    </a:lnTo>
                    <a:lnTo>
                      <a:pt x="4394" y="397"/>
                    </a:lnTo>
                    <a:lnTo>
                      <a:pt x="4412" y="423"/>
                    </a:lnTo>
                    <a:lnTo>
                      <a:pt x="4429" y="441"/>
                    </a:lnTo>
                    <a:lnTo>
                      <a:pt x="4429" y="441"/>
                    </a:lnTo>
                    <a:lnTo>
                      <a:pt x="4473" y="459"/>
                    </a:lnTo>
                    <a:lnTo>
                      <a:pt x="4500" y="459"/>
                    </a:lnTo>
                    <a:lnTo>
                      <a:pt x="4517" y="459"/>
                    </a:lnTo>
                    <a:lnTo>
                      <a:pt x="4517" y="459"/>
                    </a:lnTo>
                    <a:lnTo>
                      <a:pt x="4544" y="459"/>
                    </a:lnTo>
                    <a:lnTo>
                      <a:pt x="4562" y="467"/>
                    </a:lnTo>
                    <a:lnTo>
                      <a:pt x="4562" y="467"/>
                    </a:lnTo>
                    <a:lnTo>
                      <a:pt x="4579" y="476"/>
                    </a:lnTo>
                    <a:lnTo>
                      <a:pt x="4588" y="485"/>
                    </a:lnTo>
                    <a:lnTo>
                      <a:pt x="4632" y="494"/>
                    </a:lnTo>
                    <a:lnTo>
                      <a:pt x="4632" y="494"/>
                    </a:lnTo>
                    <a:lnTo>
                      <a:pt x="4614" y="512"/>
                    </a:lnTo>
                    <a:lnTo>
                      <a:pt x="4614" y="538"/>
                    </a:lnTo>
                    <a:lnTo>
                      <a:pt x="4614" y="538"/>
                    </a:lnTo>
                    <a:lnTo>
                      <a:pt x="4614" y="556"/>
                    </a:lnTo>
                    <a:lnTo>
                      <a:pt x="4623" y="565"/>
                    </a:lnTo>
                    <a:lnTo>
                      <a:pt x="4641" y="573"/>
                    </a:lnTo>
                    <a:lnTo>
                      <a:pt x="4641" y="573"/>
                    </a:lnTo>
                    <a:lnTo>
                      <a:pt x="4632" y="591"/>
                    </a:lnTo>
                    <a:lnTo>
                      <a:pt x="4632" y="591"/>
                    </a:lnTo>
                    <a:lnTo>
                      <a:pt x="4623" y="591"/>
                    </a:lnTo>
                    <a:lnTo>
                      <a:pt x="4623" y="591"/>
                    </a:lnTo>
                    <a:lnTo>
                      <a:pt x="4606" y="609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88" y="662"/>
                    </a:lnTo>
                    <a:lnTo>
                      <a:pt x="4588" y="662"/>
                    </a:lnTo>
                    <a:lnTo>
                      <a:pt x="4579" y="644"/>
                    </a:lnTo>
                    <a:lnTo>
                      <a:pt x="4570" y="635"/>
                    </a:lnTo>
                    <a:lnTo>
                      <a:pt x="4562" y="635"/>
                    </a:lnTo>
                    <a:lnTo>
                      <a:pt x="4562" y="635"/>
                    </a:lnTo>
                    <a:lnTo>
                      <a:pt x="4535" y="644"/>
                    </a:lnTo>
                    <a:lnTo>
                      <a:pt x="4526" y="671"/>
                    </a:lnTo>
                    <a:lnTo>
                      <a:pt x="4526" y="671"/>
                    </a:lnTo>
                    <a:lnTo>
                      <a:pt x="4526" y="697"/>
                    </a:lnTo>
                    <a:lnTo>
                      <a:pt x="4535" y="706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24"/>
                    </a:lnTo>
                    <a:lnTo>
                      <a:pt x="4553" y="724"/>
                    </a:lnTo>
                    <a:lnTo>
                      <a:pt x="4526" y="732"/>
                    </a:lnTo>
                    <a:lnTo>
                      <a:pt x="4526" y="732"/>
                    </a:lnTo>
                    <a:lnTo>
                      <a:pt x="4517" y="715"/>
                    </a:lnTo>
                    <a:lnTo>
                      <a:pt x="4517" y="715"/>
                    </a:lnTo>
                    <a:lnTo>
                      <a:pt x="4491" y="697"/>
                    </a:lnTo>
                    <a:lnTo>
                      <a:pt x="4482" y="671"/>
                    </a:lnTo>
                    <a:lnTo>
                      <a:pt x="4482" y="671"/>
                    </a:lnTo>
                    <a:lnTo>
                      <a:pt x="4491" y="662"/>
                    </a:lnTo>
                    <a:lnTo>
                      <a:pt x="4491" y="662"/>
                    </a:lnTo>
                    <a:lnTo>
                      <a:pt x="4509" y="662"/>
                    </a:lnTo>
                    <a:lnTo>
                      <a:pt x="4509" y="653"/>
                    </a:lnTo>
                    <a:lnTo>
                      <a:pt x="4509" y="653"/>
                    </a:lnTo>
                    <a:lnTo>
                      <a:pt x="4517" y="644"/>
                    </a:lnTo>
                    <a:lnTo>
                      <a:pt x="4509" y="626"/>
                    </a:lnTo>
                    <a:lnTo>
                      <a:pt x="4509" y="626"/>
                    </a:lnTo>
                    <a:lnTo>
                      <a:pt x="4509" y="618"/>
                    </a:lnTo>
                    <a:lnTo>
                      <a:pt x="4509" y="618"/>
                    </a:lnTo>
                    <a:lnTo>
                      <a:pt x="4509" y="600"/>
                    </a:lnTo>
                    <a:lnTo>
                      <a:pt x="4500" y="591"/>
                    </a:lnTo>
                    <a:lnTo>
                      <a:pt x="4482" y="582"/>
                    </a:lnTo>
                    <a:lnTo>
                      <a:pt x="4482" y="582"/>
                    </a:lnTo>
                    <a:lnTo>
                      <a:pt x="4464" y="565"/>
                    </a:lnTo>
                    <a:lnTo>
                      <a:pt x="4464" y="565"/>
                    </a:lnTo>
                    <a:lnTo>
                      <a:pt x="4438" y="547"/>
                    </a:lnTo>
                    <a:lnTo>
                      <a:pt x="4420" y="538"/>
                    </a:lnTo>
                    <a:lnTo>
                      <a:pt x="4420" y="538"/>
                    </a:lnTo>
                    <a:lnTo>
                      <a:pt x="4403" y="547"/>
                    </a:lnTo>
                    <a:lnTo>
                      <a:pt x="4385" y="556"/>
                    </a:lnTo>
                    <a:lnTo>
                      <a:pt x="4385" y="556"/>
                    </a:lnTo>
                    <a:lnTo>
                      <a:pt x="4376" y="565"/>
                    </a:lnTo>
                    <a:lnTo>
                      <a:pt x="4376" y="582"/>
                    </a:lnTo>
                    <a:lnTo>
                      <a:pt x="4376" y="582"/>
                    </a:lnTo>
                    <a:lnTo>
                      <a:pt x="4376" y="591"/>
                    </a:lnTo>
                    <a:lnTo>
                      <a:pt x="4376" y="591"/>
                    </a:lnTo>
                    <a:lnTo>
                      <a:pt x="4359" y="600"/>
                    </a:lnTo>
                    <a:lnTo>
                      <a:pt x="4359" y="600"/>
                    </a:lnTo>
                    <a:lnTo>
                      <a:pt x="4350" y="573"/>
                    </a:lnTo>
                    <a:lnTo>
                      <a:pt x="4350" y="573"/>
                    </a:lnTo>
                    <a:lnTo>
                      <a:pt x="4376" y="565"/>
                    </a:lnTo>
                    <a:lnTo>
                      <a:pt x="4385" y="547"/>
                    </a:lnTo>
                    <a:lnTo>
                      <a:pt x="4385" y="547"/>
                    </a:lnTo>
                    <a:lnTo>
                      <a:pt x="4376" y="529"/>
                    </a:lnTo>
                    <a:lnTo>
                      <a:pt x="4376" y="529"/>
                    </a:lnTo>
                    <a:lnTo>
                      <a:pt x="4359" y="520"/>
                    </a:lnTo>
                    <a:lnTo>
                      <a:pt x="4359" y="520"/>
                    </a:lnTo>
                    <a:lnTo>
                      <a:pt x="4323" y="503"/>
                    </a:lnTo>
                    <a:lnTo>
                      <a:pt x="4323" y="503"/>
                    </a:lnTo>
                    <a:lnTo>
                      <a:pt x="4306" y="494"/>
                    </a:lnTo>
                    <a:lnTo>
                      <a:pt x="4306" y="494"/>
                    </a:lnTo>
                    <a:lnTo>
                      <a:pt x="4288" y="494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9" y="503"/>
                    </a:lnTo>
                    <a:lnTo>
                      <a:pt x="4279" y="503"/>
                    </a:lnTo>
                    <a:lnTo>
                      <a:pt x="4279" y="494"/>
                    </a:lnTo>
                    <a:lnTo>
                      <a:pt x="4279" y="494"/>
                    </a:lnTo>
                    <a:lnTo>
                      <a:pt x="4288" y="494"/>
                    </a:lnTo>
                    <a:lnTo>
                      <a:pt x="4306" y="485"/>
                    </a:lnTo>
                    <a:lnTo>
                      <a:pt x="4306" y="485"/>
                    </a:lnTo>
                    <a:lnTo>
                      <a:pt x="4314" y="467"/>
                    </a:lnTo>
                    <a:lnTo>
                      <a:pt x="4314" y="459"/>
                    </a:lnTo>
                    <a:lnTo>
                      <a:pt x="4314" y="459"/>
                    </a:lnTo>
                    <a:lnTo>
                      <a:pt x="4297" y="441"/>
                    </a:lnTo>
                    <a:lnTo>
                      <a:pt x="4288" y="432"/>
                    </a:lnTo>
                    <a:lnTo>
                      <a:pt x="4288" y="432"/>
                    </a:lnTo>
                    <a:lnTo>
                      <a:pt x="4279" y="432"/>
                    </a:lnTo>
                    <a:lnTo>
                      <a:pt x="4279" y="432"/>
                    </a:lnTo>
                    <a:lnTo>
                      <a:pt x="4270" y="415"/>
                    </a:lnTo>
                    <a:lnTo>
                      <a:pt x="4262" y="406"/>
                    </a:lnTo>
                    <a:lnTo>
                      <a:pt x="4235" y="397"/>
                    </a:lnTo>
                    <a:lnTo>
                      <a:pt x="4235" y="397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70"/>
                    </a:lnTo>
                    <a:lnTo>
                      <a:pt x="4226" y="344"/>
                    </a:lnTo>
                    <a:lnTo>
                      <a:pt x="4226" y="344"/>
                    </a:lnTo>
                    <a:lnTo>
                      <a:pt x="4200" y="317"/>
                    </a:lnTo>
                    <a:lnTo>
                      <a:pt x="4156" y="291"/>
                    </a:lnTo>
                    <a:lnTo>
                      <a:pt x="4156" y="291"/>
                    </a:lnTo>
                    <a:lnTo>
                      <a:pt x="4182" y="264"/>
                    </a:lnTo>
                    <a:lnTo>
                      <a:pt x="4182" y="264"/>
                    </a:lnTo>
                    <a:lnTo>
                      <a:pt x="4200" y="247"/>
                    </a:lnTo>
                    <a:lnTo>
                      <a:pt x="4200" y="229"/>
                    </a:lnTo>
                    <a:lnTo>
                      <a:pt x="4200" y="229"/>
                    </a:lnTo>
                    <a:lnTo>
                      <a:pt x="4244" y="229"/>
                    </a:lnTo>
                    <a:lnTo>
                      <a:pt x="4262" y="229"/>
                    </a:lnTo>
                    <a:lnTo>
                      <a:pt x="4279" y="229"/>
                    </a:lnTo>
                    <a:lnTo>
                      <a:pt x="4279" y="229"/>
                    </a:lnTo>
                    <a:lnTo>
                      <a:pt x="4297" y="203"/>
                    </a:lnTo>
                    <a:lnTo>
                      <a:pt x="4332" y="159"/>
                    </a:lnTo>
                    <a:lnTo>
                      <a:pt x="4332" y="159"/>
                    </a:lnTo>
                    <a:lnTo>
                      <a:pt x="4359" y="114"/>
                    </a:lnTo>
                    <a:lnTo>
                      <a:pt x="4359" y="114"/>
                    </a:lnTo>
                    <a:lnTo>
                      <a:pt x="4367" y="97"/>
                    </a:lnTo>
                    <a:lnTo>
                      <a:pt x="4367" y="79"/>
                    </a:lnTo>
                    <a:lnTo>
                      <a:pt x="4367" y="79"/>
                    </a:lnTo>
                    <a:lnTo>
                      <a:pt x="4359" y="70"/>
                    </a:lnTo>
                    <a:lnTo>
                      <a:pt x="4341" y="61"/>
                    </a:lnTo>
                    <a:lnTo>
                      <a:pt x="4288" y="61"/>
                    </a:lnTo>
                    <a:lnTo>
                      <a:pt x="4288" y="61"/>
                    </a:lnTo>
                    <a:lnTo>
                      <a:pt x="4262" y="61"/>
                    </a:lnTo>
                    <a:lnTo>
                      <a:pt x="4244" y="53"/>
                    </a:lnTo>
                    <a:lnTo>
                      <a:pt x="4244" y="53"/>
                    </a:lnTo>
                    <a:lnTo>
                      <a:pt x="4226" y="53"/>
                    </a:lnTo>
                    <a:lnTo>
                      <a:pt x="4200" y="44"/>
                    </a:lnTo>
                    <a:lnTo>
                      <a:pt x="4200" y="44"/>
                    </a:lnTo>
                    <a:lnTo>
                      <a:pt x="4129" y="44"/>
                    </a:lnTo>
                    <a:lnTo>
                      <a:pt x="4085" y="53"/>
                    </a:lnTo>
                    <a:lnTo>
                      <a:pt x="4067" y="70"/>
                    </a:lnTo>
                    <a:lnTo>
                      <a:pt x="4067" y="70"/>
                    </a:lnTo>
                    <a:lnTo>
                      <a:pt x="4059" y="88"/>
                    </a:lnTo>
                    <a:lnTo>
                      <a:pt x="4059" y="88"/>
                    </a:lnTo>
                    <a:lnTo>
                      <a:pt x="4050" y="88"/>
                    </a:lnTo>
                    <a:lnTo>
                      <a:pt x="4050" y="88"/>
                    </a:lnTo>
                    <a:lnTo>
                      <a:pt x="4041" y="97"/>
                    </a:lnTo>
                    <a:lnTo>
                      <a:pt x="4041" y="106"/>
                    </a:lnTo>
                    <a:lnTo>
                      <a:pt x="4041" y="123"/>
                    </a:lnTo>
                    <a:lnTo>
                      <a:pt x="4041" y="123"/>
                    </a:lnTo>
                    <a:lnTo>
                      <a:pt x="4041" y="167"/>
                    </a:lnTo>
                    <a:lnTo>
                      <a:pt x="4041" y="167"/>
                    </a:lnTo>
                    <a:lnTo>
                      <a:pt x="4041" y="211"/>
                    </a:lnTo>
                    <a:lnTo>
                      <a:pt x="4059" y="238"/>
                    </a:lnTo>
                    <a:lnTo>
                      <a:pt x="4059" y="238"/>
                    </a:lnTo>
                    <a:lnTo>
                      <a:pt x="4067" y="247"/>
                    </a:lnTo>
                    <a:lnTo>
                      <a:pt x="4067" y="247"/>
                    </a:lnTo>
                    <a:lnTo>
                      <a:pt x="4067" y="256"/>
                    </a:lnTo>
                    <a:lnTo>
                      <a:pt x="4067" y="273"/>
                    </a:lnTo>
                    <a:lnTo>
                      <a:pt x="4067" y="273"/>
                    </a:lnTo>
                    <a:lnTo>
                      <a:pt x="4067" y="291"/>
                    </a:lnTo>
                    <a:lnTo>
                      <a:pt x="4067" y="291"/>
                    </a:lnTo>
                    <a:lnTo>
                      <a:pt x="4067" y="300"/>
                    </a:lnTo>
                    <a:lnTo>
                      <a:pt x="4059" y="300"/>
                    </a:lnTo>
                    <a:lnTo>
                      <a:pt x="4059" y="300"/>
                    </a:lnTo>
                    <a:lnTo>
                      <a:pt x="4050" y="309"/>
                    </a:lnTo>
                    <a:lnTo>
                      <a:pt x="4050" y="309"/>
                    </a:lnTo>
                    <a:lnTo>
                      <a:pt x="4041" y="317"/>
                    </a:lnTo>
                    <a:lnTo>
                      <a:pt x="4041" y="317"/>
                    </a:lnTo>
                    <a:lnTo>
                      <a:pt x="4041" y="335"/>
                    </a:lnTo>
                    <a:lnTo>
                      <a:pt x="4041" y="335"/>
                    </a:lnTo>
                    <a:lnTo>
                      <a:pt x="4023" y="335"/>
                    </a:lnTo>
                    <a:lnTo>
                      <a:pt x="4023" y="335"/>
                    </a:lnTo>
                    <a:lnTo>
                      <a:pt x="4015" y="344"/>
                    </a:lnTo>
                    <a:lnTo>
                      <a:pt x="3997" y="353"/>
                    </a:lnTo>
                    <a:lnTo>
                      <a:pt x="3988" y="388"/>
                    </a:lnTo>
                    <a:lnTo>
                      <a:pt x="3988" y="388"/>
                    </a:lnTo>
                    <a:lnTo>
                      <a:pt x="3997" y="415"/>
                    </a:lnTo>
                    <a:lnTo>
                      <a:pt x="4006" y="423"/>
                    </a:lnTo>
                    <a:lnTo>
                      <a:pt x="4015" y="423"/>
                    </a:lnTo>
                    <a:lnTo>
                      <a:pt x="4015" y="423"/>
                    </a:lnTo>
                    <a:lnTo>
                      <a:pt x="4006" y="423"/>
                    </a:lnTo>
                    <a:lnTo>
                      <a:pt x="4006" y="423"/>
                    </a:lnTo>
                    <a:lnTo>
                      <a:pt x="3997" y="450"/>
                    </a:lnTo>
                    <a:lnTo>
                      <a:pt x="3997" y="476"/>
                    </a:lnTo>
                    <a:lnTo>
                      <a:pt x="4006" y="494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06" y="520"/>
                    </a:lnTo>
                    <a:lnTo>
                      <a:pt x="3988" y="512"/>
                    </a:lnTo>
                    <a:lnTo>
                      <a:pt x="3988" y="512"/>
                    </a:lnTo>
                    <a:lnTo>
                      <a:pt x="3962" y="485"/>
                    </a:lnTo>
                    <a:lnTo>
                      <a:pt x="3926" y="485"/>
                    </a:lnTo>
                    <a:lnTo>
                      <a:pt x="3926" y="485"/>
                    </a:lnTo>
                    <a:lnTo>
                      <a:pt x="3909" y="494"/>
                    </a:lnTo>
                    <a:lnTo>
                      <a:pt x="3900" y="512"/>
                    </a:lnTo>
                    <a:lnTo>
                      <a:pt x="3891" y="529"/>
                    </a:lnTo>
                    <a:lnTo>
                      <a:pt x="3891" y="529"/>
                    </a:lnTo>
                    <a:lnTo>
                      <a:pt x="3891" y="538"/>
                    </a:lnTo>
                    <a:lnTo>
                      <a:pt x="3873" y="547"/>
                    </a:lnTo>
                    <a:lnTo>
                      <a:pt x="3873" y="547"/>
                    </a:lnTo>
                    <a:lnTo>
                      <a:pt x="3865" y="547"/>
                    </a:lnTo>
                    <a:lnTo>
                      <a:pt x="3838" y="556"/>
                    </a:lnTo>
                    <a:lnTo>
                      <a:pt x="3838" y="556"/>
                    </a:lnTo>
                    <a:lnTo>
                      <a:pt x="3838" y="573"/>
                    </a:lnTo>
                    <a:lnTo>
                      <a:pt x="3838" y="591"/>
                    </a:lnTo>
                    <a:lnTo>
                      <a:pt x="3838" y="591"/>
                    </a:lnTo>
                    <a:lnTo>
                      <a:pt x="3847" y="600"/>
                    </a:lnTo>
                    <a:lnTo>
                      <a:pt x="3865" y="609"/>
                    </a:lnTo>
                    <a:lnTo>
                      <a:pt x="3909" y="618"/>
                    </a:lnTo>
                    <a:lnTo>
                      <a:pt x="3909" y="618"/>
                    </a:lnTo>
                    <a:lnTo>
                      <a:pt x="3926" y="618"/>
                    </a:lnTo>
                    <a:lnTo>
                      <a:pt x="3926" y="618"/>
                    </a:lnTo>
                    <a:lnTo>
                      <a:pt x="3917" y="626"/>
                    </a:lnTo>
                    <a:lnTo>
                      <a:pt x="3917" y="626"/>
                    </a:lnTo>
                    <a:lnTo>
                      <a:pt x="3900" y="626"/>
                    </a:lnTo>
                    <a:lnTo>
                      <a:pt x="3882" y="635"/>
                    </a:lnTo>
                    <a:lnTo>
                      <a:pt x="3882" y="635"/>
                    </a:lnTo>
                    <a:lnTo>
                      <a:pt x="3873" y="653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9"/>
                    </a:lnTo>
                    <a:lnTo>
                      <a:pt x="3882" y="679"/>
                    </a:lnTo>
                    <a:lnTo>
                      <a:pt x="3873" y="679"/>
                    </a:lnTo>
                    <a:lnTo>
                      <a:pt x="3873" y="679"/>
                    </a:lnTo>
                    <a:lnTo>
                      <a:pt x="3847" y="671"/>
                    </a:lnTo>
                    <a:lnTo>
                      <a:pt x="3847" y="671"/>
                    </a:lnTo>
                    <a:lnTo>
                      <a:pt x="3803" y="671"/>
                    </a:lnTo>
                    <a:lnTo>
                      <a:pt x="3750" y="679"/>
                    </a:lnTo>
                    <a:lnTo>
                      <a:pt x="3723" y="688"/>
                    </a:lnTo>
                    <a:lnTo>
                      <a:pt x="3723" y="688"/>
                    </a:lnTo>
                    <a:lnTo>
                      <a:pt x="3706" y="688"/>
                    </a:lnTo>
                    <a:lnTo>
                      <a:pt x="3688" y="679"/>
                    </a:lnTo>
                    <a:lnTo>
                      <a:pt x="3662" y="671"/>
                    </a:lnTo>
                    <a:lnTo>
                      <a:pt x="3662" y="671"/>
                    </a:lnTo>
                    <a:lnTo>
                      <a:pt x="3644" y="662"/>
                    </a:lnTo>
                    <a:lnTo>
                      <a:pt x="3626" y="653"/>
                    </a:lnTo>
                    <a:lnTo>
                      <a:pt x="3591" y="653"/>
                    </a:lnTo>
                    <a:lnTo>
                      <a:pt x="3591" y="653"/>
                    </a:lnTo>
                    <a:lnTo>
                      <a:pt x="3573" y="644"/>
                    </a:lnTo>
                    <a:lnTo>
                      <a:pt x="3573" y="644"/>
                    </a:lnTo>
                    <a:lnTo>
                      <a:pt x="3565" y="635"/>
                    </a:lnTo>
                    <a:lnTo>
                      <a:pt x="3538" y="626"/>
                    </a:lnTo>
                    <a:lnTo>
                      <a:pt x="3538" y="626"/>
                    </a:lnTo>
                    <a:lnTo>
                      <a:pt x="3529" y="626"/>
                    </a:lnTo>
                    <a:lnTo>
                      <a:pt x="3529" y="626"/>
                    </a:lnTo>
                    <a:lnTo>
                      <a:pt x="3529" y="618"/>
                    </a:lnTo>
                    <a:lnTo>
                      <a:pt x="3529" y="618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0" y="591"/>
                    </a:lnTo>
                    <a:lnTo>
                      <a:pt x="3520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47" y="600"/>
                    </a:lnTo>
                    <a:lnTo>
                      <a:pt x="3573" y="609"/>
                    </a:lnTo>
                    <a:lnTo>
                      <a:pt x="3626" y="618"/>
                    </a:lnTo>
                    <a:lnTo>
                      <a:pt x="3679" y="609"/>
                    </a:lnTo>
                    <a:lnTo>
                      <a:pt x="3723" y="591"/>
                    </a:lnTo>
                    <a:lnTo>
                      <a:pt x="3723" y="591"/>
                    </a:lnTo>
                    <a:lnTo>
                      <a:pt x="3741" y="582"/>
                    </a:lnTo>
                    <a:lnTo>
                      <a:pt x="3741" y="565"/>
                    </a:lnTo>
                    <a:lnTo>
                      <a:pt x="3741" y="565"/>
                    </a:lnTo>
                    <a:lnTo>
                      <a:pt x="3741" y="547"/>
                    </a:lnTo>
                    <a:lnTo>
                      <a:pt x="3732" y="538"/>
                    </a:lnTo>
                    <a:lnTo>
                      <a:pt x="3706" y="520"/>
                    </a:lnTo>
                    <a:lnTo>
                      <a:pt x="3706" y="520"/>
                    </a:lnTo>
                    <a:lnTo>
                      <a:pt x="3688" y="512"/>
                    </a:lnTo>
                    <a:lnTo>
                      <a:pt x="3688" y="512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723" y="512"/>
                    </a:lnTo>
                    <a:lnTo>
                      <a:pt x="3723" y="512"/>
                    </a:lnTo>
                    <a:lnTo>
                      <a:pt x="3750" y="520"/>
                    </a:lnTo>
                    <a:lnTo>
                      <a:pt x="3767" y="520"/>
                    </a:lnTo>
                    <a:lnTo>
                      <a:pt x="3767" y="520"/>
                    </a:lnTo>
                    <a:lnTo>
                      <a:pt x="3776" y="512"/>
                    </a:lnTo>
                    <a:lnTo>
                      <a:pt x="3785" y="494"/>
                    </a:lnTo>
                    <a:lnTo>
                      <a:pt x="3785" y="494"/>
                    </a:lnTo>
                    <a:lnTo>
                      <a:pt x="3776" y="476"/>
                    </a:lnTo>
                    <a:lnTo>
                      <a:pt x="3759" y="459"/>
                    </a:lnTo>
                    <a:lnTo>
                      <a:pt x="3706" y="432"/>
                    </a:lnTo>
                    <a:lnTo>
                      <a:pt x="3706" y="432"/>
                    </a:lnTo>
                    <a:lnTo>
                      <a:pt x="3679" y="415"/>
                    </a:lnTo>
                    <a:lnTo>
                      <a:pt x="3679" y="415"/>
                    </a:lnTo>
                    <a:lnTo>
                      <a:pt x="3644" y="397"/>
                    </a:lnTo>
                    <a:lnTo>
                      <a:pt x="3644" y="397"/>
                    </a:lnTo>
                    <a:lnTo>
                      <a:pt x="3617" y="388"/>
                    </a:lnTo>
                    <a:lnTo>
                      <a:pt x="3591" y="370"/>
                    </a:lnTo>
                    <a:lnTo>
                      <a:pt x="3591" y="370"/>
                    </a:lnTo>
                    <a:lnTo>
                      <a:pt x="3573" y="353"/>
                    </a:lnTo>
                    <a:lnTo>
                      <a:pt x="3573" y="344"/>
                    </a:lnTo>
                    <a:lnTo>
                      <a:pt x="3573" y="344"/>
                    </a:lnTo>
                    <a:lnTo>
                      <a:pt x="3582" y="317"/>
                    </a:lnTo>
                    <a:lnTo>
                      <a:pt x="3573" y="309"/>
                    </a:lnTo>
                    <a:lnTo>
                      <a:pt x="3565" y="291"/>
                    </a:lnTo>
                    <a:lnTo>
                      <a:pt x="3565" y="291"/>
                    </a:lnTo>
                    <a:lnTo>
                      <a:pt x="3547" y="264"/>
                    </a:lnTo>
                    <a:lnTo>
                      <a:pt x="3538" y="229"/>
                    </a:lnTo>
                    <a:lnTo>
                      <a:pt x="3538" y="229"/>
                    </a:lnTo>
                    <a:lnTo>
                      <a:pt x="3538" y="203"/>
                    </a:lnTo>
                    <a:lnTo>
                      <a:pt x="3547" y="185"/>
                    </a:lnTo>
                    <a:lnTo>
                      <a:pt x="3547" y="185"/>
                    </a:lnTo>
                    <a:lnTo>
                      <a:pt x="3573" y="159"/>
                    </a:lnTo>
                    <a:lnTo>
                      <a:pt x="3582" y="141"/>
                    </a:lnTo>
                    <a:lnTo>
                      <a:pt x="3582" y="123"/>
                    </a:lnTo>
                    <a:lnTo>
                      <a:pt x="3582" y="123"/>
                    </a:lnTo>
                    <a:lnTo>
                      <a:pt x="3565" y="106"/>
                    </a:lnTo>
                    <a:lnTo>
                      <a:pt x="3547" y="88"/>
                    </a:lnTo>
                    <a:lnTo>
                      <a:pt x="3547" y="88"/>
                    </a:lnTo>
                    <a:lnTo>
                      <a:pt x="3512" y="88"/>
                    </a:lnTo>
                    <a:lnTo>
                      <a:pt x="3476" y="88"/>
                    </a:lnTo>
                    <a:lnTo>
                      <a:pt x="3441" y="106"/>
                    </a:lnTo>
                    <a:lnTo>
                      <a:pt x="3423" y="114"/>
                    </a:lnTo>
                    <a:lnTo>
                      <a:pt x="3423" y="114"/>
                    </a:lnTo>
                    <a:lnTo>
                      <a:pt x="3415" y="123"/>
                    </a:lnTo>
                    <a:lnTo>
                      <a:pt x="3423" y="132"/>
                    </a:lnTo>
                    <a:lnTo>
                      <a:pt x="3423" y="132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32" y="141"/>
                    </a:lnTo>
                    <a:lnTo>
                      <a:pt x="3432" y="141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06" y="141"/>
                    </a:lnTo>
                    <a:lnTo>
                      <a:pt x="3406" y="141"/>
                    </a:lnTo>
                    <a:lnTo>
                      <a:pt x="3379" y="132"/>
                    </a:lnTo>
                    <a:lnTo>
                      <a:pt x="3370" y="141"/>
                    </a:lnTo>
                    <a:lnTo>
                      <a:pt x="3362" y="150"/>
                    </a:lnTo>
                    <a:lnTo>
                      <a:pt x="3362" y="150"/>
                    </a:lnTo>
                    <a:lnTo>
                      <a:pt x="3353" y="167"/>
                    </a:lnTo>
                    <a:lnTo>
                      <a:pt x="3353" y="185"/>
                    </a:lnTo>
                    <a:lnTo>
                      <a:pt x="3362" y="238"/>
                    </a:lnTo>
                    <a:lnTo>
                      <a:pt x="3388" y="300"/>
                    </a:lnTo>
                    <a:lnTo>
                      <a:pt x="3388" y="300"/>
                    </a:lnTo>
                    <a:lnTo>
                      <a:pt x="3397" y="300"/>
                    </a:lnTo>
                    <a:lnTo>
                      <a:pt x="3397" y="300"/>
                    </a:lnTo>
                    <a:lnTo>
                      <a:pt x="3379" y="300"/>
                    </a:lnTo>
                    <a:lnTo>
                      <a:pt x="3379" y="300"/>
                    </a:lnTo>
                    <a:lnTo>
                      <a:pt x="3370" y="309"/>
                    </a:lnTo>
                    <a:lnTo>
                      <a:pt x="3370" y="309"/>
                    </a:lnTo>
                    <a:lnTo>
                      <a:pt x="3362" y="273"/>
                    </a:lnTo>
                    <a:lnTo>
                      <a:pt x="3362" y="273"/>
                    </a:lnTo>
                    <a:lnTo>
                      <a:pt x="3353" y="238"/>
                    </a:lnTo>
                    <a:lnTo>
                      <a:pt x="3335" y="211"/>
                    </a:lnTo>
                    <a:lnTo>
                      <a:pt x="3335" y="211"/>
                    </a:lnTo>
                    <a:lnTo>
                      <a:pt x="3317" y="194"/>
                    </a:lnTo>
                    <a:lnTo>
                      <a:pt x="3282" y="176"/>
                    </a:lnTo>
                    <a:lnTo>
                      <a:pt x="3256" y="167"/>
                    </a:lnTo>
                    <a:lnTo>
                      <a:pt x="3229" y="167"/>
                    </a:lnTo>
                    <a:lnTo>
                      <a:pt x="3229" y="167"/>
                    </a:lnTo>
                    <a:lnTo>
                      <a:pt x="3220" y="176"/>
                    </a:lnTo>
                    <a:lnTo>
                      <a:pt x="3212" y="185"/>
                    </a:lnTo>
                    <a:lnTo>
                      <a:pt x="3212" y="185"/>
                    </a:lnTo>
                    <a:lnTo>
                      <a:pt x="3212" y="194"/>
                    </a:lnTo>
                    <a:lnTo>
                      <a:pt x="3220" y="203"/>
                    </a:lnTo>
                    <a:lnTo>
                      <a:pt x="3238" y="211"/>
                    </a:lnTo>
                    <a:lnTo>
                      <a:pt x="3238" y="211"/>
                    </a:lnTo>
                    <a:lnTo>
                      <a:pt x="3247" y="229"/>
                    </a:lnTo>
                    <a:lnTo>
                      <a:pt x="3247" y="229"/>
                    </a:lnTo>
                    <a:lnTo>
                      <a:pt x="3247" y="220"/>
                    </a:lnTo>
                    <a:lnTo>
                      <a:pt x="3247" y="220"/>
                    </a:lnTo>
                    <a:lnTo>
                      <a:pt x="3229" y="220"/>
                    </a:lnTo>
                    <a:lnTo>
                      <a:pt x="3212" y="220"/>
                    </a:lnTo>
                    <a:lnTo>
                      <a:pt x="3194" y="220"/>
                    </a:lnTo>
                    <a:lnTo>
                      <a:pt x="3194" y="220"/>
                    </a:lnTo>
                    <a:lnTo>
                      <a:pt x="3194" y="211"/>
                    </a:lnTo>
                    <a:lnTo>
                      <a:pt x="3185" y="194"/>
                    </a:lnTo>
                    <a:lnTo>
                      <a:pt x="3185" y="194"/>
                    </a:lnTo>
                    <a:lnTo>
                      <a:pt x="3167" y="185"/>
                    </a:lnTo>
                    <a:lnTo>
                      <a:pt x="3150" y="176"/>
                    </a:lnTo>
                    <a:lnTo>
                      <a:pt x="3097" y="167"/>
                    </a:lnTo>
                    <a:lnTo>
                      <a:pt x="3097" y="167"/>
                    </a:lnTo>
                    <a:lnTo>
                      <a:pt x="3070" y="176"/>
                    </a:lnTo>
                    <a:lnTo>
                      <a:pt x="3053" y="185"/>
                    </a:lnTo>
                    <a:lnTo>
                      <a:pt x="3053" y="185"/>
                    </a:lnTo>
                    <a:lnTo>
                      <a:pt x="3044" y="159"/>
                    </a:lnTo>
                    <a:lnTo>
                      <a:pt x="3035" y="141"/>
                    </a:lnTo>
                    <a:lnTo>
                      <a:pt x="3035" y="141"/>
                    </a:lnTo>
                    <a:lnTo>
                      <a:pt x="3017" y="132"/>
                    </a:lnTo>
                    <a:lnTo>
                      <a:pt x="3009" y="132"/>
                    </a:lnTo>
                    <a:lnTo>
                      <a:pt x="2965" y="141"/>
                    </a:lnTo>
                    <a:lnTo>
                      <a:pt x="2965" y="141"/>
                    </a:lnTo>
                    <a:lnTo>
                      <a:pt x="2965" y="123"/>
                    </a:lnTo>
                    <a:lnTo>
                      <a:pt x="2965" y="123"/>
                    </a:lnTo>
                    <a:lnTo>
                      <a:pt x="2965" y="114"/>
                    </a:lnTo>
                    <a:lnTo>
                      <a:pt x="2956" y="97"/>
                    </a:lnTo>
                    <a:lnTo>
                      <a:pt x="2920" y="79"/>
                    </a:lnTo>
                    <a:lnTo>
                      <a:pt x="2920" y="79"/>
                    </a:lnTo>
                    <a:lnTo>
                      <a:pt x="2885" y="61"/>
                    </a:lnTo>
                    <a:lnTo>
                      <a:pt x="2885" y="61"/>
                    </a:lnTo>
                    <a:lnTo>
                      <a:pt x="2850" y="44"/>
                    </a:lnTo>
                    <a:lnTo>
                      <a:pt x="2823" y="35"/>
                    </a:lnTo>
                    <a:lnTo>
                      <a:pt x="2788" y="35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53" y="44"/>
                    </a:lnTo>
                    <a:lnTo>
                      <a:pt x="2753" y="35"/>
                    </a:lnTo>
                    <a:lnTo>
                      <a:pt x="2753" y="35"/>
                    </a:lnTo>
                    <a:lnTo>
                      <a:pt x="2726" y="35"/>
                    </a:lnTo>
                    <a:lnTo>
                      <a:pt x="2726" y="35"/>
                    </a:lnTo>
                    <a:lnTo>
                      <a:pt x="2700" y="35"/>
                    </a:lnTo>
                    <a:lnTo>
                      <a:pt x="2673" y="26"/>
                    </a:lnTo>
                    <a:lnTo>
                      <a:pt x="2629" y="8"/>
                    </a:lnTo>
                    <a:lnTo>
                      <a:pt x="2629" y="8"/>
                    </a:lnTo>
                    <a:lnTo>
                      <a:pt x="2620" y="0"/>
                    </a:lnTo>
                    <a:lnTo>
                      <a:pt x="2603" y="0"/>
                    </a:lnTo>
                    <a:lnTo>
                      <a:pt x="2515" y="17"/>
                    </a:lnTo>
                    <a:lnTo>
                      <a:pt x="2515" y="17"/>
                    </a:lnTo>
                    <a:lnTo>
                      <a:pt x="2444" y="26"/>
                    </a:lnTo>
                    <a:lnTo>
                      <a:pt x="2444" y="26"/>
                    </a:lnTo>
                    <a:lnTo>
                      <a:pt x="2426" y="35"/>
                    </a:lnTo>
                    <a:lnTo>
                      <a:pt x="2418" y="44"/>
                    </a:lnTo>
                    <a:lnTo>
                      <a:pt x="2418" y="44"/>
                    </a:lnTo>
                    <a:lnTo>
                      <a:pt x="2418" y="61"/>
                    </a:lnTo>
                    <a:lnTo>
                      <a:pt x="2435" y="79"/>
                    </a:lnTo>
                    <a:lnTo>
                      <a:pt x="2462" y="106"/>
                    </a:lnTo>
                    <a:lnTo>
                      <a:pt x="2462" y="106"/>
                    </a:lnTo>
                    <a:lnTo>
                      <a:pt x="2444" y="132"/>
                    </a:lnTo>
                    <a:lnTo>
                      <a:pt x="2444" y="132"/>
                    </a:lnTo>
                    <a:lnTo>
                      <a:pt x="2418" y="159"/>
                    </a:lnTo>
                    <a:lnTo>
                      <a:pt x="2418" y="167"/>
                    </a:lnTo>
                    <a:lnTo>
                      <a:pt x="2426" y="185"/>
                    </a:lnTo>
                    <a:lnTo>
                      <a:pt x="2426" y="185"/>
                    </a:lnTo>
                    <a:lnTo>
                      <a:pt x="2400" y="211"/>
                    </a:lnTo>
                    <a:lnTo>
                      <a:pt x="2373" y="247"/>
                    </a:lnTo>
                    <a:lnTo>
                      <a:pt x="2373" y="247"/>
                    </a:lnTo>
                    <a:lnTo>
                      <a:pt x="2365" y="264"/>
                    </a:lnTo>
                    <a:lnTo>
                      <a:pt x="2356" y="273"/>
                    </a:lnTo>
                    <a:lnTo>
                      <a:pt x="2356" y="282"/>
                    </a:lnTo>
                    <a:lnTo>
                      <a:pt x="2356" y="282"/>
                    </a:lnTo>
                    <a:lnTo>
                      <a:pt x="2365" y="291"/>
                    </a:lnTo>
                    <a:lnTo>
                      <a:pt x="2382" y="300"/>
                    </a:lnTo>
                    <a:lnTo>
                      <a:pt x="2418" y="309"/>
                    </a:lnTo>
                    <a:lnTo>
                      <a:pt x="2418" y="309"/>
                    </a:lnTo>
                    <a:lnTo>
                      <a:pt x="2453" y="309"/>
                    </a:lnTo>
                    <a:lnTo>
                      <a:pt x="2453" y="309"/>
                    </a:lnTo>
                    <a:lnTo>
                      <a:pt x="2462" y="317"/>
                    </a:lnTo>
                    <a:lnTo>
                      <a:pt x="2470" y="326"/>
                    </a:lnTo>
                    <a:lnTo>
                      <a:pt x="2488" y="353"/>
                    </a:lnTo>
                    <a:lnTo>
                      <a:pt x="2488" y="353"/>
                    </a:lnTo>
                    <a:lnTo>
                      <a:pt x="2506" y="388"/>
                    </a:lnTo>
                    <a:lnTo>
                      <a:pt x="2515" y="397"/>
                    </a:lnTo>
                    <a:lnTo>
                      <a:pt x="2532" y="397"/>
                    </a:lnTo>
                    <a:lnTo>
                      <a:pt x="2532" y="397"/>
                    </a:lnTo>
                    <a:lnTo>
                      <a:pt x="2550" y="388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68" y="370"/>
                    </a:lnTo>
                    <a:lnTo>
                      <a:pt x="2568" y="370"/>
                    </a:lnTo>
                    <a:lnTo>
                      <a:pt x="2585" y="370"/>
                    </a:lnTo>
                    <a:lnTo>
                      <a:pt x="2603" y="362"/>
                    </a:lnTo>
                    <a:lnTo>
                      <a:pt x="2603" y="362"/>
                    </a:lnTo>
                    <a:lnTo>
                      <a:pt x="2620" y="362"/>
                    </a:lnTo>
                    <a:lnTo>
                      <a:pt x="2620" y="362"/>
                    </a:lnTo>
                    <a:lnTo>
                      <a:pt x="2647" y="362"/>
                    </a:lnTo>
                    <a:lnTo>
                      <a:pt x="2673" y="353"/>
                    </a:lnTo>
                    <a:lnTo>
                      <a:pt x="2673" y="353"/>
                    </a:lnTo>
                    <a:lnTo>
                      <a:pt x="2682" y="335"/>
                    </a:lnTo>
                    <a:lnTo>
                      <a:pt x="2691" y="309"/>
                    </a:lnTo>
                    <a:lnTo>
                      <a:pt x="2691" y="309"/>
                    </a:lnTo>
                    <a:lnTo>
                      <a:pt x="2691" y="300"/>
                    </a:lnTo>
                    <a:lnTo>
                      <a:pt x="2691" y="282"/>
                    </a:lnTo>
                    <a:lnTo>
                      <a:pt x="2709" y="273"/>
                    </a:lnTo>
                    <a:lnTo>
                      <a:pt x="2735" y="264"/>
                    </a:lnTo>
                    <a:lnTo>
                      <a:pt x="2735" y="264"/>
                    </a:lnTo>
                    <a:lnTo>
                      <a:pt x="2744" y="264"/>
                    </a:lnTo>
                    <a:lnTo>
                      <a:pt x="2753" y="256"/>
                    </a:lnTo>
                    <a:lnTo>
                      <a:pt x="2762" y="238"/>
                    </a:lnTo>
                    <a:lnTo>
                      <a:pt x="2762" y="238"/>
                    </a:lnTo>
                    <a:lnTo>
                      <a:pt x="2762" y="220"/>
                    </a:lnTo>
                    <a:lnTo>
                      <a:pt x="2779" y="220"/>
                    </a:lnTo>
                    <a:lnTo>
                      <a:pt x="2779" y="220"/>
                    </a:lnTo>
                    <a:lnTo>
                      <a:pt x="2788" y="211"/>
                    </a:lnTo>
                    <a:lnTo>
                      <a:pt x="2788" y="211"/>
                    </a:lnTo>
                    <a:lnTo>
                      <a:pt x="2770" y="229"/>
                    </a:lnTo>
                    <a:lnTo>
                      <a:pt x="2770" y="238"/>
                    </a:lnTo>
                    <a:lnTo>
                      <a:pt x="2770" y="238"/>
                    </a:lnTo>
                    <a:lnTo>
                      <a:pt x="2770" y="256"/>
                    </a:lnTo>
                    <a:lnTo>
                      <a:pt x="2770" y="256"/>
                    </a:lnTo>
                    <a:lnTo>
                      <a:pt x="2753" y="273"/>
                    </a:lnTo>
                    <a:lnTo>
                      <a:pt x="2753" y="273"/>
                    </a:lnTo>
                    <a:lnTo>
                      <a:pt x="2735" y="291"/>
                    </a:lnTo>
                    <a:lnTo>
                      <a:pt x="2735" y="309"/>
                    </a:lnTo>
                    <a:lnTo>
                      <a:pt x="2735" y="309"/>
                    </a:lnTo>
                    <a:lnTo>
                      <a:pt x="2744" y="317"/>
                    </a:lnTo>
                    <a:lnTo>
                      <a:pt x="2762" y="326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97" y="353"/>
                    </a:lnTo>
                    <a:lnTo>
                      <a:pt x="2806" y="362"/>
                    </a:lnTo>
                    <a:lnTo>
                      <a:pt x="2806" y="362"/>
                    </a:lnTo>
                    <a:lnTo>
                      <a:pt x="2788" y="379"/>
                    </a:lnTo>
                    <a:lnTo>
                      <a:pt x="2779" y="388"/>
                    </a:lnTo>
                    <a:lnTo>
                      <a:pt x="2779" y="388"/>
                    </a:lnTo>
                    <a:lnTo>
                      <a:pt x="2788" y="406"/>
                    </a:lnTo>
                    <a:lnTo>
                      <a:pt x="2797" y="415"/>
                    </a:lnTo>
                    <a:lnTo>
                      <a:pt x="2797" y="415"/>
                    </a:lnTo>
                    <a:lnTo>
                      <a:pt x="2823" y="432"/>
                    </a:lnTo>
                    <a:lnTo>
                      <a:pt x="2868" y="441"/>
                    </a:lnTo>
                    <a:lnTo>
                      <a:pt x="2912" y="441"/>
                    </a:lnTo>
                    <a:lnTo>
                      <a:pt x="2965" y="441"/>
                    </a:lnTo>
                    <a:lnTo>
                      <a:pt x="2965" y="441"/>
                    </a:lnTo>
                    <a:lnTo>
                      <a:pt x="3009" y="432"/>
                    </a:lnTo>
                    <a:lnTo>
                      <a:pt x="3053" y="432"/>
                    </a:lnTo>
                    <a:lnTo>
                      <a:pt x="3123" y="450"/>
                    </a:lnTo>
                    <a:lnTo>
                      <a:pt x="3123" y="450"/>
                    </a:lnTo>
                    <a:lnTo>
                      <a:pt x="3009" y="441"/>
                    </a:lnTo>
                    <a:lnTo>
                      <a:pt x="3009" y="441"/>
                    </a:lnTo>
                    <a:lnTo>
                      <a:pt x="2912" y="459"/>
                    </a:lnTo>
                    <a:lnTo>
                      <a:pt x="2868" y="467"/>
                    </a:lnTo>
                    <a:lnTo>
                      <a:pt x="2841" y="485"/>
                    </a:lnTo>
                    <a:lnTo>
                      <a:pt x="2841" y="485"/>
                    </a:lnTo>
                    <a:lnTo>
                      <a:pt x="2832" y="503"/>
                    </a:lnTo>
                    <a:lnTo>
                      <a:pt x="2832" y="503"/>
                    </a:lnTo>
                    <a:lnTo>
                      <a:pt x="2841" y="512"/>
                    </a:lnTo>
                    <a:lnTo>
                      <a:pt x="2850" y="529"/>
                    </a:lnTo>
                    <a:lnTo>
                      <a:pt x="2894" y="547"/>
                    </a:lnTo>
                    <a:lnTo>
                      <a:pt x="2912" y="556"/>
                    </a:lnTo>
                    <a:lnTo>
                      <a:pt x="2912" y="556"/>
                    </a:lnTo>
                    <a:lnTo>
                      <a:pt x="2965" y="565"/>
                    </a:lnTo>
                    <a:lnTo>
                      <a:pt x="3009" y="565"/>
                    </a:lnTo>
                    <a:lnTo>
                      <a:pt x="3009" y="565"/>
                    </a:lnTo>
                    <a:lnTo>
                      <a:pt x="3035" y="565"/>
                    </a:lnTo>
                    <a:lnTo>
                      <a:pt x="3035" y="565"/>
                    </a:lnTo>
                    <a:lnTo>
                      <a:pt x="3035" y="573"/>
                    </a:lnTo>
                    <a:lnTo>
                      <a:pt x="3035" y="573"/>
                    </a:lnTo>
                    <a:lnTo>
                      <a:pt x="3035" y="591"/>
                    </a:lnTo>
                    <a:lnTo>
                      <a:pt x="3044" y="609"/>
                    </a:lnTo>
                    <a:lnTo>
                      <a:pt x="3070" y="626"/>
                    </a:lnTo>
                    <a:lnTo>
                      <a:pt x="3115" y="635"/>
                    </a:lnTo>
                    <a:lnTo>
                      <a:pt x="3176" y="644"/>
                    </a:lnTo>
                    <a:lnTo>
                      <a:pt x="3176" y="644"/>
                    </a:lnTo>
                    <a:lnTo>
                      <a:pt x="3238" y="635"/>
                    </a:lnTo>
                    <a:lnTo>
                      <a:pt x="3291" y="618"/>
                    </a:lnTo>
                    <a:lnTo>
                      <a:pt x="3291" y="618"/>
                    </a:lnTo>
                    <a:lnTo>
                      <a:pt x="3317" y="609"/>
                    </a:lnTo>
                    <a:lnTo>
                      <a:pt x="3344" y="600"/>
                    </a:lnTo>
                    <a:lnTo>
                      <a:pt x="3344" y="600"/>
                    </a:lnTo>
                    <a:lnTo>
                      <a:pt x="3362" y="600"/>
                    </a:lnTo>
                    <a:lnTo>
                      <a:pt x="3362" y="600"/>
                    </a:lnTo>
                    <a:lnTo>
                      <a:pt x="3335" y="609"/>
                    </a:lnTo>
                    <a:lnTo>
                      <a:pt x="3317" y="626"/>
                    </a:lnTo>
                    <a:lnTo>
                      <a:pt x="3317" y="626"/>
                    </a:lnTo>
                    <a:lnTo>
                      <a:pt x="3317" y="644"/>
                    </a:lnTo>
                    <a:lnTo>
                      <a:pt x="3317" y="671"/>
                    </a:lnTo>
                    <a:lnTo>
                      <a:pt x="3317" y="671"/>
                    </a:lnTo>
                    <a:lnTo>
                      <a:pt x="3335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97"/>
                    </a:lnTo>
                    <a:lnTo>
                      <a:pt x="3362" y="724"/>
                    </a:lnTo>
                    <a:lnTo>
                      <a:pt x="3362" y="724"/>
                    </a:lnTo>
                    <a:lnTo>
                      <a:pt x="3353" y="715"/>
                    </a:lnTo>
                    <a:lnTo>
                      <a:pt x="3353" y="715"/>
                    </a:lnTo>
                    <a:lnTo>
                      <a:pt x="3335" y="706"/>
                    </a:lnTo>
                    <a:lnTo>
                      <a:pt x="3335" y="706"/>
                    </a:lnTo>
                    <a:lnTo>
                      <a:pt x="3326" y="697"/>
                    </a:lnTo>
                    <a:lnTo>
                      <a:pt x="3326" y="697"/>
                    </a:lnTo>
                    <a:lnTo>
                      <a:pt x="3317" y="688"/>
                    </a:lnTo>
                    <a:lnTo>
                      <a:pt x="3300" y="688"/>
                    </a:lnTo>
                    <a:lnTo>
                      <a:pt x="3300" y="688"/>
                    </a:lnTo>
                    <a:lnTo>
                      <a:pt x="3291" y="688"/>
                    </a:lnTo>
                    <a:lnTo>
                      <a:pt x="3282" y="679"/>
                    </a:lnTo>
                    <a:lnTo>
                      <a:pt x="3282" y="679"/>
                    </a:lnTo>
                    <a:lnTo>
                      <a:pt x="3256" y="671"/>
                    </a:lnTo>
                    <a:lnTo>
                      <a:pt x="3247" y="671"/>
                    </a:lnTo>
                    <a:lnTo>
                      <a:pt x="3229" y="671"/>
                    </a:lnTo>
                    <a:lnTo>
                      <a:pt x="3229" y="671"/>
                    </a:lnTo>
                    <a:lnTo>
                      <a:pt x="3185" y="679"/>
                    </a:lnTo>
                    <a:lnTo>
                      <a:pt x="3185" y="679"/>
                    </a:lnTo>
                    <a:lnTo>
                      <a:pt x="3123" y="688"/>
                    </a:lnTo>
                    <a:lnTo>
                      <a:pt x="3123" y="688"/>
                    </a:lnTo>
                    <a:lnTo>
                      <a:pt x="3044" y="697"/>
                    </a:lnTo>
                    <a:lnTo>
                      <a:pt x="2982" y="688"/>
                    </a:lnTo>
                    <a:lnTo>
                      <a:pt x="2982" y="688"/>
                    </a:lnTo>
                    <a:lnTo>
                      <a:pt x="3000" y="671"/>
                    </a:lnTo>
                    <a:lnTo>
                      <a:pt x="3026" y="671"/>
                    </a:lnTo>
                    <a:lnTo>
                      <a:pt x="3026" y="671"/>
                    </a:lnTo>
                    <a:lnTo>
                      <a:pt x="3044" y="671"/>
                    </a:lnTo>
                    <a:lnTo>
                      <a:pt x="3053" y="662"/>
                    </a:lnTo>
                    <a:lnTo>
                      <a:pt x="3053" y="662"/>
                    </a:lnTo>
                    <a:lnTo>
                      <a:pt x="3053" y="644"/>
                    </a:lnTo>
                    <a:lnTo>
                      <a:pt x="3044" y="626"/>
                    </a:lnTo>
                    <a:lnTo>
                      <a:pt x="3017" y="600"/>
                    </a:lnTo>
                    <a:lnTo>
                      <a:pt x="3017" y="600"/>
                    </a:lnTo>
                    <a:lnTo>
                      <a:pt x="2991" y="582"/>
                    </a:lnTo>
                    <a:lnTo>
                      <a:pt x="2965" y="573"/>
                    </a:lnTo>
                    <a:lnTo>
                      <a:pt x="2929" y="565"/>
                    </a:lnTo>
                    <a:lnTo>
                      <a:pt x="2912" y="573"/>
                    </a:lnTo>
                    <a:lnTo>
                      <a:pt x="2912" y="573"/>
                    </a:lnTo>
                    <a:lnTo>
                      <a:pt x="2903" y="582"/>
                    </a:lnTo>
                    <a:lnTo>
                      <a:pt x="2903" y="582"/>
                    </a:lnTo>
                    <a:lnTo>
                      <a:pt x="2876" y="573"/>
                    </a:lnTo>
                    <a:lnTo>
                      <a:pt x="2876" y="573"/>
                    </a:lnTo>
                    <a:lnTo>
                      <a:pt x="2841" y="565"/>
                    </a:lnTo>
                    <a:lnTo>
                      <a:pt x="2841" y="565"/>
                    </a:lnTo>
                    <a:lnTo>
                      <a:pt x="2788" y="556"/>
                    </a:lnTo>
                    <a:lnTo>
                      <a:pt x="2788" y="556"/>
                    </a:lnTo>
                    <a:lnTo>
                      <a:pt x="2753" y="538"/>
                    </a:lnTo>
                    <a:lnTo>
                      <a:pt x="2753" y="538"/>
                    </a:lnTo>
                    <a:lnTo>
                      <a:pt x="2700" y="529"/>
                    </a:lnTo>
                    <a:lnTo>
                      <a:pt x="2656" y="512"/>
                    </a:lnTo>
                    <a:lnTo>
                      <a:pt x="2656" y="512"/>
                    </a:lnTo>
                    <a:lnTo>
                      <a:pt x="2629" y="494"/>
                    </a:lnTo>
                    <a:lnTo>
                      <a:pt x="2603" y="485"/>
                    </a:lnTo>
                    <a:lnTo>
                      <a:pt x="2568" y="485"/>
                    </a:lnTo>
                    <a:lnTo>
                      <a:pt x="2541" y="494"/>
                    </a:lnTo>
                    <a:lnTo>
                      <a:pt x="2541" y="494"/>
                    </a:lnTo>
                    <a:lnTo>
                      <a:pt x="2523" y="503"/>
                    </a:lnTo>
                    <a:lnTo>
                      <a:pt x="2506" y="520"/>
                    </a:lnTo>
                    <a:lnTo>
                      <a:pt x="2506" y="520"/>
                    </a:lnTo>
                    <a:lnTo>
                      <a:pt x="2488" y="529"/>
                    </a:lnTo>
                    <a:lnTo>
                      <a:pt x="2470" y="538"/>
                    </a:lnTo>
                    <a:lnTo>
                      <a:pt x="2470" y="538"/>
                    </a:lnTo>
                    <a:lnTo>
                      <a:pt x="2470" y="520"/>
                    </a:lnTo>
                    <a:lnTo>
                      <a:pt x="2470" y="512"/>
                    </a:lnTo>
                    <a:lnTo>
                      <a:pt x="2470" y="512"/>
                    </a:lnTo>
                    <a:lnTo>
                      <a:pt x="2470" y="503"/>
                    </a:lnTo>
                    <a:lnTo>
                      <a:pt x="2470" y="503"/>
                    </a:lnTo>
                    <a:lnTo>
                      <a:pt x="2462" y="494"/>
                    </a:lnTo>
                    <a:lnTo>
                      <a:pt x="2462" y="494"/>
                    </a:lnTo>
                    <a:lnTo>
                      <a:pt x="2462" y="476"/>
                    </a:lnTo>
                    <a:lnTo>
                      <a:pt x="2453" y="467"/>
                    </a:lnTo>
                    <a:lnTo>
                      <a:pt x="2435" y="459"/>
                    </a:lnTo>
                    <a:lnTo>
                      <a:pt x="2435" y="459"/>
                    </a:lnTo>
                    <a:lnTo>
                      <a:pt x="2426" y="459"/>
                    </a:lnTo>
                    <a:lnTo>
                      <a:pt x="2409" y="467"/>
                    </a:lnTo>
                    <a:lnTo>
                      <a:pt x="2391" y="494"/>
                    </a:lnTo>
                    <a:lnTo>
                      <a:pt x="2391" y="494"/>
                    </a:lnTo>
                    <a:lnTo>
                      <a:pt x="2373" y="520"/>
                    </a:lnTo>
                    <a:lnTo>
                      <a:pt x="2365" y="538"/>
                    </a:lnTo>
                    <a:lnTo>
                      <a:pt x="2365" y="538"/>
                    </a:lnTo>
                    <a:lnTo>
                      <a:pt x="2347" y="520"/>
                    </a:lnTo>
                    <a:lnTo>
                      <a:pt x="2329" y="485"/>
                    </a:lnTo>
                    <a:lnTo>
                      <a:pt x="2329" y="485"/>
                    </a:lnTo>
                    <a:lnTo>
                      <a:pt x="2303" y="450"/>
                    </a:lnTo>
                    <a:lnTo>
                      <a:pt x="2285" y="423"/>
                    </a:lnTo>
                    <a:lnTo>
                      <a:pt x="2285" y="423"/>
                    </a:lnTo>
                    <a:lnTo>
                      <a:pt x="2250" y="415"/>
                    </a:lnTo>
                    <a:lnTo>
                      <a:pt x="2232" y="406"/>
                    </a:lnTo>
                    <a:lnTo>
                      <a:pt x="2223" y="415"/>
                    </a:lnTo>
                    <a:lnTo>
                      <a:pt x="2223" y="415"/>
                    </a:lnTo>
                    <a:lnTo>
                      <a:pt x="2215" y="423"/>
                    </a:lnTo>
                    <a:lnTo>
                      <a:pt x="2215" y="441"/>
                    </a:lnTo>
                    <a:lnTo>
                      <a:pt x="2223" y="459"/>
                    </a:lnTo>
                    <a:lnTo>
                      <a:pt x="2223" y="459"/>
                    </a:lnTo>
                    <a:lnTo>
                      <a:pt x="2206" y="467"/>
                    </a:lnTo>
                    <a:lnTo>
                      <a:pt x="2206" y="485"/>
                    </a:lnTo>
                    <a:lnTo>
                      <a:pt x="2206" y="485"/>
                    </a:lnTo>
                    <a:lnTo>
                      <a:pt x="2188" y="503"/>
                    </a:lnTo>
                    <a:lnTo>
                      <a:pt x="2188" y="503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85"/>
                    </a:lnTo>
                    <a:lnTo>
                      <a:pt x="2179" y="485"/>
                    </a:lnTo>
                    <a:lnTo>
                      <a:pt x="2179" y="476"/>
                    </a:lnTo>
                    <a:lnTo>
                      <a:pt x="2179" y="476"/>
                    </a:lnTo>
                    <a:lnTo>
                      <a:pt x="2170" y="467"/>
                    </a:lnTo>
                    <a:lnTo>
                      <a:pt x="2170" y="467"/>
                    </a:lnTo>
                    <a:lnTo>
                      <a:pt x="2162" y="459"/>
                    </a:lnTo>
                    <a:lnTo>
                      <a:pt x="2135" y="459"/>
                    </a:lnTo>
                    <a:lnTo>
                      <a:pt x="2135" y="459"/>
                    </a:lnTo>
                    <a:lnTo>
                      <a:pt x="2118" y="459"/>
                    </a:lnTo>
                    <a:lnTo>
                      <a:pt x="2118" y="459"/>
                    </a:lnTo>
                    <a:lnTo>
                      <a:pt x="2082" y="459"/>
                    </a:lnTo>
                    <a:lnTo>
                      <a:pt x="2047" y="476"/>
                    </a:lnTo>
                    <a:lnTo>
                      <a:pt x="2047" y="476"/>
                    </a:lnTo>
                    <a:lnTo>
                      <a:pt x="2012" y="494"/>
                    </a:lnTo>
                    <a:lnTo>
                      <a:pt x="2012" y="494"/>
                    </a:lnTo>
                    <a:lnTo>
                      <a:pt x="1985" y="503"/>
                    </a:lnTo>
                    <a:lnTo>
                      <a:pt x="1985" y="503"/>
                    </a:lnTo>
                    <a:lnTo>
                      <a:pt x="1959" y="512"/>
                    </a:lnTo>
                    <a:lnTo>
                      <a:pt x="1950" y="520"/>
                    </a:lnTo>
                    <a:lnTo>
                      <a:pt x="1950" y="520"/>
                    </a:lnTo>
                    <a:lnTo>
                      <a:pt x="1941" y="529"/>
                    </a:lnTo>
                    <a:lnTo>
                      <a:pt x="1941" y="529"/>
                    </a:lnTo>
                    <a:lnTo>
                      <a:pt x="1923" y="529"/>
                    </a:lnTo>
                    <a:lnTo>
                      <a:pt x="1923" y="529"/>
                    </a:lnTo>
                    <a:lnTo>
                      <a:pt x="1915" y="520"/>
                    </a:lnTo>
                    <a:lnTo>
                      <a:pt x="1906" y="512"/>
                    </a:lnTo>
                    <a:lnTo>
                      <a:pt x="1879" y="512"/>
                    </a:lnTo>
                    <a:lnTo>
                      <a:pt x="1879" y="512"/>
                    </a:lnTo>
                    <a:lnTo>
                      <a:pt x="1870" y="512"/>
                    </a:lnTo>
                    <a:lnTo>
                      <a:pt x="1862" y="529"/>
                    </a:lnTo>
                    <a:lnTo>
                      <a:pt x="1862" y="529"/>
                    </a:lnTo>
                    <a:lnTo>
                      <a:pt x="1844" y="529"/>
                    </a:lnTo>
                    <a:lnTo>
                      <a:pt x="1844" y="529"/>
                    </a:lnTo>
                    <a:lnTo>
                      <a:pt x="1809" y="538"/>
                    </a:lnTo>
                    <a:lnTo>
                      <a:pt x="1791" y="547"/>
                    </a:lnTo>
                    <a:lnTo>
                      <a:pt x="1782" y="565"/>
                    </a:lnTo>
                    <a:lnTo>
                      <a:pt x="1782" y="565"/>
                    </a:lnTo>
                    <a:lnTo>
                      <a:pt x="1782" y="582"/>
                    </a:lnTo>
                    <a:lnTo>
                      <a:pt x="1782" y="582"/>
                    </a:lnTo>
                    <a:lnTo>
                      <a:pt x="1765" y="573"/>
                    </a:lnTo>
                    <a:lnTo>
                      <a:pt x="1738" y="573"/>
                    </a:lnTo>
                    <a:lnTo>
                      <a:pt x="1738" y="573"/>
                    </a:lnTo>
                    <a:lnTo>
                      <a:pt x="1712" y="573"/>
                    </a:lnTo>
                    <a:lnTo>
                      <a:pt x="1676" y="556"/>
                    </a:lnTo>
                    <a:lnTo>
                      <a:pt x="1632" y="529"/>
                    </a:lnTo>
                    <a:lnTo>
                      <a:pt x="1632" y="529"/>
                    </a:lnTo>
                    <a:lnTo>
                      <a:pt x="1623" y="520"/>
                    </a:lnTo>
                    <a:lnTo>
                      <a:pt x="1606" y="512"/>
                    </a:lnTo>
                    <a:lnTo>
                      <a:pt x="1571" y="512"/>
                    </a:lnTo>
                    <a:lnTo>
                      <a:pt x="1571" y="512"/>
                    </a:lnTo>
                    <a:lnTo>
                      <a:pt x="1518" y="503"/>
                    </a:lnTo>
                    <a:lnTo>
                      <a:pt x="1518" y="503"/>
                    </a:lnTo>
                    <a:lnTo>
                      <a:pt x="1509" y="512"/>
                    </a:lnTo>
                    <a:lnTo>
                      <a:pt x="1509" y="512"/>
                    </a:lnTo>
                    <a:lnTo>
                      <a:pt x="1500" y="520"/>
                    </a:lnTo>
                    <a:lnTo>
                      <a:pt x="1500" y="520"/>
                    </a:lnTo>
                    <a:lnTo>
                      <a:pt x="1491" y="520"/>
                    </a:lnTo>
                    <a:lnTo>
                      <a:pt x="1491" y="520"/>
                    </a:lnTo>
                    <a:lnTo>
                      <a:pt x="1482" y="512"/>
                    </a:lnTo>
                    <a:lnTo>
                      <a:pt x="1482" y="512"/>
                    </a:lnTo>
                    <a:lnTo>
                      <a:pt x="1473" y="512"/>
                    </a:lnTo>
                    <a:lnTo>
                      <a:pt x="1473" y="512"/>
                    </a:lnTo>
                    <a:lnTo>
                      <a:pt x="1465" y="503"/>
                    </a:lnTo>
                    <a:lnTo>
                      <a:pt x="1456" y="503"/>
                    </a:lnTo>
                    <a:lnTo>
                      <a:pt x="1456" y="503"/>
                    </a:lnTo>
                    <a:lnTo>
                      <a:pt x="1421" y="485"/>
                    </a:lnTo>
                    <a:lnTo>
                      <a:pt x="1376" y="485"/>
                    </a:lnTo>
                    <a:lnTo>
                      <a:pt x="1376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41" y="485"/>
                    </a:lnTo>
                    <a:lnTo>
                      <a:pt x="1341" y="485"/>
                    </a:lnTo>
                    <a:lnTo>
                      <a:pt x="1288" y="494"/>
                    </a:lnTo>
                    <a:lnTo>
                      <a:pt x="1288" y="494"/>
                    </a:lnTo>
                    <a:lnTo>
                      <a:pt x="1262" y="485"/>
                    </a:lnTo>
                    <a:lnTo>
                      <a:pt x="1262" y="485"/>
                    </a:lnTo>
                    <a:lnTo>
                      <a:pt x="1235" y="476"/>
                    </a:lnTo>
                    <a:lnTo>
                      <a:pt x="1200" y="467"/>
                    </a:lnTo>
                    <a:lnTo>
                      <a:pt x="1200" y="467"/>
                    </a:lnTo>
                    <a:lnTo>
                      <a:pt x="1182" y="476"/>
                    </a:lnTo>
                    <a:lnTo>
                      <a:pt x="1182" y="476"/>
                    </a:lnTo>
                    <a:lnTo>
                      <a:pt x="1173" y="476"/>
                    </a:lnTo>
                    <a:lnTo>
                      <a:pt x="1173" y="476"/>
                    </a:lnTo>
                    <a:lnTo>
                      <a:pt x="1147" y="476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085" y="450"/>
                    </a:lnTo>
                    <a:lnTo>
                      <a:pt x="1059" y="441"/>
                    </a:lnTo>
                    <a:lnTo>
                      <a:pt x="1059" y="441"/>
                    </a:lnTo>
                    <a:lnTo>
                      <a:pt x="1032" y="441"/>
                    </a:lnTo>
                    <a:lnTo>
                      <a:pt x="1006" y="441"/>
                    </a:lnTo>
                    <a:lnTo>
                      <a:pt x="1006" y="441"/>
                    </a:lnTo>
                    <a:lnTo>
                      <a:pt x="953" y="441"/>
                    </a:lnTo>
                    <a:lnTo>
                      <a:pt x="909" y="450"/>
                    </a:lnTo>
                    <a:lnTo>
                      <a:pt x="909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891" y="441"/>
                    </a:lnTo>
                    <a:lnTo>
                      <a:pt x="882" y="441"/>
                    </a:lnTo>
                    <a:lnTo>
                      <a:pt x="873" y="441"/>
                    </a:lnTo>
                    <a:lnTo>
                      <a:pt x="873" y="441"/>
                    </a:lnTo>
                    <a:lnTo>
                      <a:pt x="865" y="441"/>
                    </a:lnTo>
                    <a:lnTo>
                      <a:pt x="865" y="432"/>
                    </a:lnTo>
                    <a:lnTo>
                      <a:pt x="865" y="432"/>
                    </a:lnTo>
                    <a:lnTo>
                      <a:pt x="865" y="423"/>
                    </a:lnTo>
                    <a:lnTo>
                      <a:pt x="856" y="406"/>
                    </a:lnTo>
                    <a:lnTo>
                      <a:pt x="856" y="406"/>
                    </a:lnTo>
                    <a:lnTo>
                      <a:pt x="847" y="406"/>
                    </a:lnTo>
                    <a:lnTo>
                      <a:pt x="829" y="397"/>
                    </a:lnTo>
                    <a:lnTo>
                      <a:pt x="829" y="397"/>
                    </a:lnTo>
                    <a:lnTo>
                      <a:pt x="803" y="406"/>
                    </a:lnTo>
                    <a:lnTo>
                      <a:pt x="803" y="406"/>
                    </a:lnTo>
                    <a:lnTo>
                      <a:pt x="776" y="406"/>
                    </a:lnTo>
                    <a:lnTo>
                      <a:pt x="776" y="406"/>
                    </a:lnTo>
                    <a:lnTo>
                      <a:pt x="768" y="406"/>
                    </a:lnTo>
                    <a:lnTo>
                      <a:pt x="768" y="406"/>
                    </a:lnTo>
                    <a:lnTo>
                      <a:pt x="759" y="406"/>
                    </a:lnTo>
                    <a:lnTo>
                      <a:pt x="759" y="406"/>
                    </a:lnTo>
                    <a:lnTo>
                      <a:pt x="759" y="415"/>
                    </a:lnTo>
                    <a:lnTo>
                      <a:pt x="759" y="415"/>
                    </a:lnTo>
                    <a:lnTo>
                      <a:pt x="750" y="406"/>
                    </a:lnTo>
                    <a:lnTo>
                      <a:pt x="741" y="406"/>
                    </a:lnTo>
                    <a:lnTo>
                      <a:pt x="741" y="406"/>
                    </a:lnTo>
                    <a:lnTo>
                      <a:pt x="741" y="397"/>
                    </a:lnTo>
                    <a:lnTo>
                      <a:pt x="741" y="397"/>
                    </a:lnTo>
                    <a:lnTo>
                      <a:pt x="732" y="388"/>
                    </a:lnTo>
                    <a:lnTo>
                      <a:pt x="723" y="388"/>
                    </a:lnTo>
                    <a:lnTo>
                      <a:pt x="723" y="388"/>
                    </a:lnTo>
                    <a:lnTo>
                      <a:pt x="715" y="388"/>
                    </a:lnTo>
                    <a:lnTo>
                      <a:pt x="706" y="397"/>
                    </a:lnTo>
                    <a:lnTo>
                      <a:pt x="706" y="397"/>
                    </a:lnTo>
                    <a:lnTo>
                      <a:pt x="688" y="406"/>
                    </a:lnTo>
                    <a:lnTo>
                      <a:pt x="679" y="406"/>
                    </a:lnTo>
                    <a:lnTo>
                      <a:pt x="679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9" y="388"/>
                    </a:lnTo>
                    <a:lnTo>
                      <a:pt x="679" y="388"/>
                    </a:lnTo>
                    <a:lnTo>
                      <a:pt x="679" y="379"/>
                    </a:lnTo>
                    <a:lnTo>
                      <a:pt x="679" y="379"/>
                    </a:lnTo>
                    <a:lnTo>
                      <a:pt x="653" y="362"/>
                    </a:lnTo>
                    <a:lnTo>
                      <a:pt x="653" y="362"/>
                    </a:lnTo>
                    <a:lnTo>
                      <a:pt x="635" y="353"/>
                    </a:lnTo>
                    <a:lnTo>
                      <a:pt x="635" y="353"/>
                    </a:lnTo>
                    <a:lnTo>
                      <a:pt x="618" y="362"/>
                    </a:lnTo>
                    <a:lnTo>
                      <a:pt x="600" y="379"/>
                    </a:lnTo>
                    <a:lnTo>
                      <a:pt x="600" y="379"/>
                    </a:lnTo>
                    <a:lnTo>
                      <a:pt x="582" y="397"/>
                    </a:lnTo>
                    <a:lnTo>
                      <a:pt x="582" y="397"/>
                    </a:lnTo>
                    <a:lnTo>
                      <a:pt x="556" y="406"/>
                    </a:lnTo>
                    <a:lnTo>
                      <a:pt x="521" y="415"/>
                    </a:lnTo>
                    <a:lnTo>
                      <a:pt x="521" y="415"/>
                    </a:lnTo>
                    <a:lnTo>
                      <a:pt x="503" y="415"/>
                    </a:lnTo>
                    <a:lnTo>
                      <a:pt x="503" y="415"/>
                    </a:lnTo>
                    <a:lnTo>
                      <a:pt x="494" y="406"/>
                    </a:lnTo>
                    <a:lnTo>
                      <a:pt x="485" y="406"/>
                    </a:lnTo>
                    <a:lnTo>
                      <a:pt x="485" y="406"/>
                    </a:lnTo>
                    <a:lnTo>
                      <a:pt x="459" y="415"/>
                    </a:lnTo>
                    <a:lnTo>
                      <a:pt x="450" y="415"/>
                    </a:lnTo>
                    <a:lnTo>
                      <a:pt x="441" y="432"/>
                    </a:lnTo>
                    <a:lnTo>
                      <a:pt x="441" y="432"/>
                    </a:lnTo>
                    <a:lnTo>
                      <a:pt x="441" y="441"/>
                    </a:lnTo>
                    <a:lnTo>
                      <a:pt x="450" y="450"/>
                    </a:lnTo>
                    <a:lnTo>
                      <a:pt x="450" y="450"/>
                    </a:lnTo>
                    <a:lnTo>
                      <a:pt x="459" y="450"/>
                    </a:lnTo>
                    <a:lnTo>
                      <a:pt x="459" y="450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41" y="459"/>
                    </a:lnTo>
                    <a:lnTo>
                      <a:pt x="441" y="459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24" y="450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79" y="459"/>
                    </a:lnTo>
                    <a:lnTo>
                      <a:pt x="353" y="467"/>
                    </a:lnTo>
                    <a:lnTo>
                      <a:pt x="326" y="467"/>
                    </a:lnTo>
                    <a:lnTo>
                      <a:pt x="326" y="467"/>
                    </a:lnTo>
                    <a:lnTo>
                      <a:pt x="309" y="476"/>
                    </a:lnTo>
                    <a:lnTo>
                      <a:pt x="274" y="512"/>
                    </a:lnTo>
                    <a:lnTo>
                      <a:pt x="265" y="512"/>
                    </a:lnTo>
                    <a:lnTo>
                      <a:pt x="265" y="512"/>
                    </a:lnTo>
                    <a:lnTo>
                      <a:pt x="256" y="529"/>
                    </a:lnTo>
                    <a:lnTo>
                      <a:pt x="256" y="538"/>
                    </a:lnTo>
                    <a:lnTo>
                      <a:pt x="256" y="538"/>
                    </a:lnTo>
                    <a:lnTo>
                      <a:pt x="256" y="556"/>
                    </a:lnTo>
                    <a:lnTo>
                      <a:pt x="238" y="573"/>
                    </a:lnTo>
                    <a:lnTo>
                      <a:pt x="238" y="573"/>
                    </a:lnTo>
                    <a:lnTo>
                      <a:pt x="221" y="591"/>
                    </a:lnTo>
                    <a:lnTo>
                      <a:pt x="194" y="600"/>
                    </a:lnTo>
                    <a:lnTo>
                      <a:pt x="132" y="609"/>
                    </a:lnTo>
                    <a:lnTo>
                      <a:pt x="132" y="609"/>
                    </a:lnTo>
                    <a:lnTo>
                      <a:pt x="124" y="600"/>
                    </a:lnTo>
                    <a:lnTo>
                      <a:pt x="124" y="600"/>
                    </a:lnTo>
                    <a:lnTo>
                      <a:pt x="115" y="600"/>
                    </a:lnTo>
                    <a:lnTo>
                      <a:pt x="97" y="600"/>
                    </a:lnTo>
                    <a:lnTo>
                      <a:pt x="97" y="600"/>
                    </a:lnTo>
                    <a:lnTo>
                      <a:pt x="88" y="609"/>
                    </a:lnTo>
                    <a:lnTo>
                      <a:pt x="88" y="618"/>
                    </a:lnTo>
                    <a:lnTo>
                      <a:pt x="88" y="626"/>
                    </a:lnTo>
                    <a:lnTo>
                      <a:pt x="88" y="626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79" y="644"/>
                    </a:lnTo>
                    <a:lnTo>
                      <a:pt x="79" y="644"/>
                    </a:lnTo>
                    <a:lnTo>
                      <a:pt x="79" y="653"/>
                    </a:lnTo>
                    <a:lnTo>
                      <a:pt x="88" y="662"/>
                    </a:lnTo>
                    <a:lnTo>
                      <a:pt x="150" y="679"/>
                    </a:lnTo>
                    <a:lnTo>
                      <a:pt x="150" y="679"/>
                    </a:lnTo>
                    <a:lnTo>
                      <a:pt x="176" y="697"/>
                    </a:lnTo>
                    <a:lnTo>
                      <a:pt x="203" y="724"/>
                    </a:lnTo>
                    <a:lnTo>
                      <a:pt x="229" y="768"/>
                    </a:lnTo>
                    <a:lnTo>
                      <a:pt x="229" y="768"/>
                    </a:lnTo>
                    <a:lnTo>
                      <a:pt x="238" y="776"/>
                    </a:lnTo>
                    <a:lnTo>
                      <a:pt x="238" y="776"/>
                    </a:lnTo>
                    <a:lnTo>
                      <a:pt x="247" y="776"/>
                    </a:lnTo>
                    <a:lnTo>
                      <a:pt x="291" y="776"/>
                    </a:lnTo>
                    <a:lnTo>
                      <a:pt x="291" y="776"/>
                    </a:lnTo>
                    <a:lnTo>
                      <a:pt x="300" y="776"/>
                    </a:lnTo>
                    <a:lnTo>
                      <a:pt x="300" y="776"/>
                    </a:lnTo>
                    <a:lnTo>
                      <a:pt x="335" y="776"/>
                    </a:lnTo>
                    <a:lnTo>
                      <a:pt x="335" y="776"/>
                    </a:lnTo>
                    <a:lnTo>
                      <a:pt x="344" y="776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812"/>
                    </a:lnTo>
                    <a:lnTo>
                      <a:pt x="344" y="821"/>
                    </a:lnTo>
                    <a:lnTo>
                      <a:pt x="353" y="821"/>
                    </a:lnTo>
                    <a:lnTo>
                      <a:pt x="353" y="821"/>
                    </a:lnTo>
                    <a:lnTo>
                      <a:pt x="371" y="829"/>
                    </a:lnTo>
                    <a:lnTo>
                      <a:pt x="379" y="829"/>
                    </a:lnTo>
                    <a:lnTo>
                      <a:pt x="397" y="829"/>
                    </a:lnTo>
                    <a:lnTo>
                      <a:pt x="397" y="829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388" y="838"/>
                    </a:lnTo>
                    <a:lnTo>
                      <a:pt x="388" y="838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18" y="865"/>
                    </a:lnTo>
                    <a:lnTo>
                      <a:pt x="309" y="874"/>
                    </a:lnTo>
                    <a:lnTo>
                      <a:pt x="309" y="874"/>
                    </a:lnTo>
                    <a:lnTo>
                      <a:pt x="300" y="865"/>
                    </a:lnTo>
                    <a:lnTo>
                      <a:pt x="300" y="865"/>
                    </a:lnTo>
                    <a:lnTo>
                      <a:pt x="291" y="856"/>
                    </a:lnTo>
                    <a:lnTo>
                      <a:pt x="238" y="856"/>
                    </a:lnTo>
                    <a:lnTo>
                      <a:pt x="238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47"/>
                    </a:lnTo>
                    <a:lnTo>
                      <a:pt x="221" y="847"/>
                    </a:lnTo>
                    <a:lnTo>
                      <a:pt x="221" y="838"/>
                    </a:lnTo>
                    <a:lnTo>
                      <a:pt x="221" y="838"/>
                    </a:lnTo>
                    <a:lnTo>
                      <a:pt x="229" y="829"/>
                    </a:lnTo>
                    <a:lnTo>
                      <a:pt x="229" y="829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03" y="803"/>
                    </a:lnTo>
                    <a:lnTo>
                      <a:pt x="203" y="803"/>
                    </a:lnTo>
                    <a:lnTo>
                      <a:pt x="185" y="812"/>
                    </a:lnTo>
                    <a:lnTo>
                      <a:pt x="159" y="821"/>
                    </a:lnTo>
                    <a:lnTo>
                      <a:pt x="159" y="821"/>
                    </a:lnTo>
                    <a:lnTo>
                      <a:pt x="150" y="829"/>
                    </a:lnTo>
                    <a:lnTo>
                      <a:pt x="150" y="829"/>
                    </a:lnTo>
                    <a:lnTo>
                      <a:pt x="132" y="838"/>
                    </a:lnTo>
                    <a:lnTo>
                      <a:pt x="132" y="838"/>
                    </a:lnTo>
                    <a:lnTo>
                      <a:pt x="124" y="838"/>
                    </a:lnTo>
                    <a:lnTo>
                      <a:pt x="124" y="847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06" y="856"/>
                    </a:lnTo>
                    <a:lnTo>
                      <a:pt x="106" y="856"/>
                    </a:lnTo>
                    <a:lnTo>
                      <a:pt x="97" y="856"/>
                    </a:lnTo>
                    <a:lnTo>
                      <a:pt x="79" y="865"/>
                    </a:lnTo>
                    <a:lnTo>
                      <a:pt x="79" y="865"/>
                    </a:lnTo>
                    <a:lnTo>
                      <a:pt x="44" y="874"/>
                    </a:lnTo>
                    <a:lnTo>
                      <a:pt x="44" y="874"/>
                    </a:lnTo>
                    <a:lnTo>
                      <a:pt x="35" y="874"/>
                    </a:lnTo>
                    <a:lnTo>
                      <a:pt x="35" y="874"/>
                    </a:lnTo>
                    <a:lnTo>
                      <a:pt x="18" y="882"/>
                    </a:lnTo>
                    <a:lnTo>
                      <a:pt x="18" y="882"/>
                    </a:lnTo>
                    <a:lnTo>
                      <a:pt x="0" y="900"/>
                    </a:lnTo>
                    <a:lnTo>
                      <a:pt x="0" y="900"/>
                    </a:lnTo>
                    <a:lnTo>
                      <a:pt x="0" y="909"/>
                    </a:lnTo>
                    <a:lnTo>
                      <a:pt x="0" y="909"/>
                    </a:lnTo>
                    <a:lnTo>
                      <a:pt x="0" y="918"/>
                    </a:lnTo>
                    <a:lnTo>
                      <a:pt x="0" y="918"/>
                    </a:lnTo>
                    <a:lnTo>
                      <a:pt x="26" y="927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53"/>
                    </a:lnTo>
                    <a:lnTo>
                      <a:pt x="79" y="953"/>
                    </a:lnTo>
                    <a:lnTo>
                      <a:pt x="71" y="962"/>
                    </a:lnTo>
                    <a:lnTo>
                      <a:pt x="71" y="962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88" y="980"/>
                    </a:lnTo>
                    <a:lnTo>
                      <a:pt x="88" y="980"/>
                    </a:lnTo>
                    <a:lnTo>
                      <a:pt x="88" y="988"/>
                    </a:lnTo>
                    <a:lnTo>
                      <a:pt x="88" y="988"/>
                    </a:lnTo>
                    <a:lnTo>
                      <a:pt x="97" y="997"/>
                    </a:lnTo>
                    <a:lnTo>
                      <a:pt x="115" y="1006"/>
                    </a:lnTo>
                    <a:lnTo>
                      <a:pt x="115" y="1006"/>
                    </a:lnTo>
                    <a:lnTo>
                      <a:pt x="132" y="1015"/>
                    </a:lnTo>
                    <a:lnTo>
                      <a:pt x="159" y="1015"/>
                    </a:lnTo>
                    <a:lnTo>
                      <a:pt x="159" y="1015"/>
                    </a:lnTo>
                    <a:lnTo>
                      <a:pt x="185" y="1015"/>
                    </a:lnTo>
                    <a:lnTo>
                      <a:pt x="185" y="1015"/>
                    </a:lnTo>
                    <a:lnTo>
                      <a:pt x="212" y="1015"/>
                    </a:lnTo>
                    <a:lnTo>
                      <a:pt x="212" y="1015"/>
                    </a:lnTo>
                    <a:lnTo>
                      <a:pt x="212" y="1006"/>
                    </a:lnTo>
                    <a:lnTo>
                      <a:pt x="212" y="1006"/>
                    </a:lnTo>
                    <a:lnTo>
                      <a:pt x="238" y="1006"/>
                    </a:lnTo>
                    <a:lnTo>
                      <a:pt x="238" y="1006"/>
                    </a:lnTo>
                    <a:lnTo>
                      <a:pt x="247" y="1006"/>
                    </a:lnTo>
                    <a:lnTo>
                      <a:pt x="247" y="1006"/>
                    </a:lnTo>
                    <a:lnTo>
                      <a:pt x="256" y="1015"/>
                    </a:lnTo>
                    <a:lnTo>
                      <a:pt x="256" y="1015"/>
                    </a:lnTo>
                    <a:lnTo>
                      <a:pt x="265" y="1015"/>
                    </a:lnTo>
                    <a:lnTo>
                      <a:pt x="265" y="1015"/>
                    </a:lnTo>
                    <a:lnTo>
                      <a:pt x="274" y="1024"/>
                    </a:lnTo>
                    <a:lnTo>
                      <a:pt x="274" y="1024"/>
                    </a:lnTo>
                    <a:lnTo>
                      <a:pt x="282" y="1015"/>
                    </a:lnTo>
                    <a:lnTo>
                      <a:pt x="291" y="1006"/>
                    </a:lnTo>
                    <a:lnTo>
                      <a:pt x="291" y="1006"/>
                    </a:lnTo>
                    <a:lnTo>
                      <a:pt x="318" y="988"/>
                    </a:lnTo>
                    <a:lnTo>
                      <a:pt x="344" y="980"/>
                    </a:lnTo>
                    <a:lnTo>
                      <a:pt x="362" y="971"/>
                    </a:lnTo>
                    <a:lnTo>
                      <a:pt x="362" y="971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88" y="980"/>
                    </a:lnTo>
                    <a:lnTo>
                      <a:pt x="388" y="980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79" y="997"/>
                    </a:lnTo>
                    <a:lnTo>
                      <a:pt x="379" y="997"/>
                    </a:lnTo>
                    <a:lnTo>
                      <a:pt x="371" y="997"/>
                    </a:lnTo>
                    <a:lnTo>
                      <a:pt x="371" y="997"/>
                    </a:lnTo>
                    <a:lnTo>
                      <a:pt x="371" y="1015"/>
                    </a:lnTo>
                    <a:lnTo>
                      <a:pt x="371" y="1015"/>
                    </a:lnTo>
                    <a:lnTo>
                      <a:pt x="379" y="1041"/>
                    </a:lnTo>
                    <a:lnTo>
                      <a:pt x="388" y="1059"/>
                    </a:lnTo>
                    <a:lnTo>
                      <a:pt x="388" y="1059"/>
                    </a:lnTo>
                    <a:lnTo>
                      <a:pt x="371" y="1085"/>
                    </a:lnTo>
                    <a:lnTo>
                      <a:pt x="371" y="1085"/>
                    </a:lnTo>
                    <a:lnTo>
                      <a:pt x="335" y="1085"/>
                    </a:lnTo>
                    <a:lnTo>
                      <a:pt x="318" y="1085"/>
                    </a:lnTo>
                    <a:lnTo>
                      <a:pt x="318" y="1085"/>
                    </a:lnTo>
                    <a:lnTo>
                      <a:pt x="300" y="1085"/>
                    </a:lnTo>
                    <a:lnTo>
                      <a:pt x="300" y="1085"/>
                    </a:lnTo>
                    <a:lnTo>
                      <a:pt x="291" y="1085"/>
                    </a:lnTo>
                    <a:lnTo>
                      <a:pt x="291" y="1094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82" y="1121"/>
                    </a:lnTo>
                    <a:lnTo>
                      <a:pt x="274" y="1130"/>
                    </a:lnTo>
                    <a:lnTo>
                      <a:pt x="274" y="1130"/>
                    </a:lnTo>
                    <a:lnTo>
                      <a:pt x="256" y="1130"/>
                    </a:lnTo>
                    <a:lnTo>
                      <a:pt x="256" y="1130"/>
                    </a:lnTo>
                    <a:lnTo>
                      <a:pt x="238" y="1130"/>
                    </a:lnTo>
                    <a:lnTo>
                      <a:pt x="238" y="1130"/>
                    </a:lnTo>
                    <a:lnTo>
                      <a:pt x="221" y="1112"/>
                    </a:lnTo>
                    <a:lnTo>
                      <a:pt x="203" y="1112"/>
                    </a:lnTo>
                    <a:lnTo>
                      <a:pt x="203" y="1112"/>
                    </a:lnTo>
                    <a:lnTo>
                      <a:pt x="194" y="1112"/>
                    </a:lnTo>
                    <a:lnTo>
                      <a:pt x="185" y="1121"/>
                    </a:lnTo>
                    <a:lnTo>
                      <a:pt x="185" y="1121"/>
                    </a:lnTo>
                    <a:lnTo>
                      <a:pt x="176" y="1138"/>
                    </a:lnTo>
                    <a:lnTo>
                      <a:pt x="176" y="1165"/>
                    </a:lnTo>
                    <a:lnTo>
                      <a:pt x="176" y="1174"/>
                    </a:lnTo>
                    <a:lnTo>
                      <a:pt x="176" y="1174"/>
                    </a:lnTo>
                    <a:lnTo>
                      <a:pt x="168" y="1174"/>
                    </a:lnTo>
                    <a:lnTo>
                      <a:pt x="168" y="1174"/>
                    </a:lnTo>
                    <a:lnTo>
                      <a:pt x="150" y="1183"/>
                    </a:lnTo>
                    <a:lnTo>
                      <a:pt x="132" y="1191"/>
                    </a:lnTo>
                    <a:lnTo>
                      <a:pt x="124" y="1209"/>
                    </a:lnTo>
                    <a:lnTo>
                      <a:pt x="124" y="1209"/>
                    </a:lnTo>
                    <a:lnTo>
                      <a:pt x="115" y="1227"/>
                    </a:lnTo>
                    <a:lnTo>
                      <a:pt x="97" y="1227"/>
                    </a:lnTo>
                    <a:lnTo>
                      <a:pt x="97" y="1227"/>
                    </a:lnTo>
                    <a:lnTo>
                      <a:pt x="88" y="1236"/>
                    </a:lnTo>
                    <a:lnTo>
                      <a:pt x="88" y="1244"/>
                    </a:lnTo>
                    <a:lnTo>
                      <a:pt x="88" y="1244"/>
                    </a:lnTo>
                    <a:lnTo>
                      <a:pt x="97" y="1253"/>
                    </a:lnTo>
                    <a:lnTo>
                      <a:pt x="97" y="1253"/>
                    </a:lnTo>
                    <a:lnTo>
                      <a:pt x="97" y="1262"/>
                    </a:lnTo>
                    <a:lnTo>
                      <a:pt x="97" y="1262"/>
                    </a:lnTo>
                    <a:lnTo>
                      <a:pt x="115" y="1280"/>
                    </a:lnTo>
                    <a:lnTo>
                      <a:pt x="132" y="1288"/>
                    </a:lnTo>
                    <a:lnTo>
                      <a:pt x="132" y="1288"/>
                    </a:lnTo>
                    <a:lnTo>
                      <a:pt x="150" y="1288"/>
                    </a:lnTo>
                    <a:lnTo>
                      <a:pt x="150" y="1288"/>
                    </a:lnTo>
                    <a:lnTo>
                      <a:pt x="150" y="1297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33"/>
                    </a:lnTo>
                    <a:lnTo>
                      <a:pt x="141" y="1333"/>
                    </a:lnTo>
                    <a:lnTo>
                      <a:pt x="150" y="1341"/>
                    </a:lnTo>
                    <a:lnTo>
                      <a:pt x="150" y="1341"/>
                    </a:lnTo>
                    <a:lnTo>
                      <a:pt x="168" y="1359"/>
                    </a:lnTo>
                    <a:lnTo>
                      <a:pt x="194" y="1386"/>
                    </a:lnTo>
                    <a:lnTo>
                      <a:pt x="194" y="1386"/>
                    </a:lnTo>
                    <a:lnTo>
                      <a:pt x="203" y="1394"/>
                    </a:lnTo>
                    <a:lnTo>
                      <a:pt x="203" y="1394"/>
                    </a:lnTo>
                    <a:lnTo>
                      <a:pt x="221" y="1403"/>
                    </a:lnTo>
                    <a:lnTo>
                      <a:pt x="221" y="1403"/>
                    </a:lnTo>
                    <a:lnTo>
                      <a:pt x="229" y="1412"/>
                    </a:lnTo>
                    <a:lnTo>
                      <a:pt x="238" y="1412"/>
                    </a:lnTo>
                    <a:lnTo>
                      <a:pt x="256" y="1403"/>
                    </a:lnTo>
                    <a:lnTo>
                      <a:pt x="256" y="1403"/>
                    </a:lnTo>
                    <a:lnTo>
                      <a:pt x="282" y="1394"/>
                    </a:lnTo>
                    <a:lnTo>
                      <a:pt x="282" y="1394"/>
                    </a:lnTo>
                    <a:lnTo>
                      <a:pt x="300" y="1394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26" y="1394"/>
                    </a:lnTo>
                    <a:lnTo>
                      <a:pt x="335" y="1421"/>
                    </a:lnTo>
                    <a:lnTo>
                      <a:pt x="335" y="1421"/>
                    </a:lnTo>
                    <a:lnTo>
                      <a:pt x="335" y="1430"/>
                    </a:lnTo>
                    <a:lnTo>
                      <a:pt x="335" y="1430"/>
                    </a:lnTo>
                    <a:lnTo>
                      <a:pt x="326" y="1439"/>
                    </a:lnTo>
                    <a:lnTo>
                      <a:pt x="326" y="1439"/>
                    </a:lnTo>
                    <a:lnTo>
                      <a:pt x="326" y="1447"/>
                    </a:lnTo>
                    <a:lnTo>
                      <a:pt x="326" y="1456"/>
                    </a:lnTo>
                    <a:lnTo>
                      <a:pt x="326" y="1456"/>
                    </a:lnTo>
                    <a:lnTo>
                      <a:pt x="326" y="1465"/>
                    </a:lnTo>
                    <a:lnTo>
                      <a:pt x="326" y="1483"/>
                    </a:lnTo>
                    <a:lnTo>
                      <a:pt x="326" y="1483"/>
                    </a:lnTo>
                    <a:lnTo>
                      <a:pt x="326" y="1492"/>
                    </a:lnTo>
                    <a:lnTo>
                      <a:pt x="335" y="1500"/>
                    </a:lnTo>
                    <a:lnTo>
                      <a:pt x="353" y="1500"/>
                    </a:lnTo>
                    <a:lnTo>
                      <a:pt x="353" y="1500"/>
                    </a:lnTo>
                    <a:lnTo>
                      <a:pt x="371" y="1492"/>
                    </a:lnTo>
                    <a:lnTo>
                      <a:pt x="388" y="1492"/>
                    </a:lnTo>
                    <a:lnTo>
                      <a:pt x="388" y="1483"/>
                    </a:lnTo>
                    <a:lnTo>
                      <a:pt x="388" y="1483"/>
                    </a:lnTo>
                    <a:lnTo>
                      <a:pt x="397" y="1474"/>
                    </a:lnTo>
                    <a:lnTo>
                      <a:pt x="415" y="1474"/>
                    </a:lnTo>
                    <a:lnTo>
                      <a:pt x="415" y="1474"/>
                    </a:lnTo>
                    <a:lnTo>
                      <a:pt x="441" y="1474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76" y="1500"/>
                    </a:lnTo>
                    <a:lnTo>
                      <a:pt x="476" y="1500"/>
                    </a:lnTo>
                    <a:lnTo>
                      <a:pt x="485" y="1509"/>
                    </a:lnTo>
                    <a:lnTo>
                      <a:pt x="494" y="1509"/>
                    </a:lnTo>
                    <a:lnTo>
                      <a:pt x="494" y="1509"/>
                    </a:lnTo>
                    <a:lnTo>
                      <a:pt x="503" y="1509"/>
                    </a:lnTo>
                    <a:lnTo>
                      <a:pt x="503" y="1492"/>
                    </a:lnTo>
                    <a:lnTo>
                      <a:pt x="503" y="1492"/>
                    </a:lnTo>
                    <a:lnTo>
                      <a:pt x="512" y="1483"/>
                    </a:lnTo>
                    <a:lnTo>
                      <a:pt x="521" y="1465"/>
                    </a:lnTo>
                    <a:lnTo>
                      <a:pt x="521" y="1465"/>
                    </a:lnTo>
                    <a:lnTo>
                      <a:pt x="529" y="1483"/>
                    </a:lnTo>
                    <a:lnTo>
                      <a:pt x="547" y="1492"/>
                    </a:lnTo>
                    <a:lnTo>
                      <a:pt x="547" y="1492"/>
                    </a:lnTo>
                    <a:lnTo>
                      <a:pt x="565" y="1483"/>
                    </a:lnTo>
                    <a:lnTo>
                      <a:pt x="565" y="1483"/>
                    </a:lnTo>
                    <a:lnTo>
                      <a:pt x="582" y="1483"/>
                    </a:lnTo>
                    <a:lnTo>
                      <a:pt x="582" y="1483"/>
                    </a:lnTo>
                    <a:lnTo>
                      <a:pt x="591" y="1474"/>
                    </a:lnTo>
                    <a:lnTo>
                      <a:pt x="591" y="1474"/>
                    </a:lnTo>
                    <a:lnTo>
                      <a:pt x="600" y="1474"/>
                    </a:lnTo>
                    <a:lnTo>
                      <a:pt x="600" y="1474"/>
                    </a:lnTo>
                    <a:lnTo>
                      <a:pt x="609" y="1474"/>
                    </a:lnTo>
                    <a:lnTo>
                      <a:pt x="609" y="1474"/>
                    </a:lnTo>
                    <a:lnTo>
                      <a:pt x="591" y="1492"/>
                    </a:lnTo>
                    <a:lnTo>
                      <a:pt x="582" y="1500"/>
                    </a:lnTo>
                    <a:lnTo>
                      <a:pt x="582" y="1500"/>
                    </a:lnTo>
                    <a:lnTo>
                      <a:pt x="574" y="1527"/>
                    </a:lnTo>
                    <a:lnTo>
                      <a:pt x="565" y="1553"/>
                    </a:lnTo>
                    <a:lnTo>
                      <a:pt x="565" y="1553"/>
                    </a:lnTo>
                    <a:lnTo>
                      <a:pt x="574" y="1562"/>
                    </a:lnTo>
                    <a:lnTo>
                      <a:pt x="574" y="1562"/>
                    </a:lnTo>
                    <a:lnTo>
                      <a:pt x="574" y="1580"/>
                    </a:lnTo>
                    <a:lnTo>
                      <a:pt x="574" y="1580"/>
                    </a:lnTo>
                    <a:lnTo>
                      <a:pt x="565" y="1580"/>
                    </a:lnTo>
                    <a:lnTo>
                      <a:pt x="565" y="1580"/>
                    </a:lnTo>
                    <a:lnTo>
                      <a:pt x="556" y="1589"/>
                    </a:lnTo>
                    <a:lnTo>
                      <a:pt x="538" y="1606"/>
                    </a:lnTo>
                    <a:lnTo>
                      <a:pt x="538" y="1615"/>
                    </a:lnTo>
                    <a:lnTo>
                      <a:pt x="538" y="1615"/>
                    </a:lnTo>
                    <a:lnTo>
                      <a:pt x="521" y="1633"/>
                    </a:lnTo>
                    <a:lnTo>
                      <a:pt x="494" y="1642"/>
                    </a:lnTo>
                    <a:lnTo>
                      <a:pt x="494" y="1642"/>
                    </a:lnTo>
                    <a:lnTo>
                      <a:pt x="468" y="1650"/>
                    </a:lnTo>
                    <a:lnTo>
                      <a:pt x="432" y="1677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397" y="1712"/>
                    </a:lnTo>
                    <a:lnTo>
                      <a:pt x="371" y="1712"/>
                    </a:lnTo>
                    <a:lnTo>
                      <a:pt x="371" y="1712"/>
                    </a:lnTo>
                    <a:lnTo>
                      <a:pt x="344" y="1712"/>
                    </a:lnTo>
                    <a:lnTo>
                      <a:pt x="344" y="1712"/>
                    </a:lnTo>
                    <a:lnTo>
                      <a:pt x="318" y="1712"/>
                    </a:lnTo>
                    <a:lnTo>
                      <a:pt x="318" y="1721"/>
                    </a:lnTo>
                    <a:lnTo>
                      <a:pt x="318" y="1721"/>
                    </a:lnTo>
                    <a:lnTo>
                      <a:pt x="291" y="1756"/>
                    </a:lnTo>
                    <a:lnTo>
                      <a:pt x="274" y="1765"/>
                    </a:lnTo>
                    <a:lnTo>
                      <a:pt x="274" y="1765"/>
                    </a:lnTo>
                    <a:lnTo>
                      <a:pt x="274" y="1774"/>
                    </a:lnTo>
                    <a:lnTo>
                      <a:pt x="274" y="1783"/>
                    </a:lnTo>
                    <a:lnTo>
                      <a:pt x="274" y="1783"/>
                    </a:lnTo>
                    <a:lnTo>
                      <a:pt x="282" y="1792"/>
                    </a:lnTo>
                    <a:lnTo>
                      <a:pt x="282" y="1792"/>
                    </a:lnTo>
                    <a:lnTo>
                      <a:pt x="291" y="1792"/>
                    </a:lnTo>
                    <a:lnTo>
                      <a:pt x="291" y="1792"/>
                    </a:lnTo>
                    <a:lnTo>
                      <a:pt x="318" y="1774"/>
                    </a:lnTo>
                    <a:lnTo>
                      <a:pt x="344" y="1756"/>
                    </a:lnTo>
                    <a:lnTo>
                      <a:pt x="344" y="1756"/>
                    </a:lnTo>
                    <a:lnTo>
                      <a:pt x="344" y="1748"/>
                    </a:lnTo>
                    <a:lnTo>
                      <a:pt x="344" y="1748"/>
                    </a:lnTo>
                    <a:lnTo>
                      <a:pt x="353" y="1748"/>
                    </a:lnTo>
                    <a:lnTo>
                      <a:pt x="353" y="1748"/>
                    </a:lnTo>
                    <a:lnTo>
                      <a:pt x="362" y="1756"/>
                    </a:lnTo>
                    <a:lnTo>
                      <a:pt x="362" y="1756"/>
                    </a:lnTo>
                    <a:lnTo>
                      <a:pt x="388" y="1748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24" y="1730"/>
                    </a:lnTo>
                    <a:lnTo>
                      <a:pt x="424" y="1730"/>
                    </a:lnTo>
                    <a:lnTo>
                      <a:pt x="450" y="1730"/>
                    </a:lnTo>
                    <a:lnTo>
                      <a:pt x="459" y="1730"/>
                    </a:lnTo>
                    <a:lnTo>
                      <a:pt x="459" y="1730"/>
                    </a:lnTo>
                    <a:lnTo>
                      <a:pt x="468" y="1730"/>
                    </a:lnTo>
                    <a:lnTo>
                      <a:pt x="468" y="1730"/>
                    </a:lnTo>
                    <a:lnTo>
                      <a:pt x="476" y="1721"/>
                    </a:lnTo>
                    <a:lnTo>
                      <a:pt x="476" y="1721"/>
                    </a:lnTo>
                    <a:lnTo>
                      <a:pt x="494" y="1712"/>
                    </a:lnTo>
                    <a:lnTo>
                      <a:pt x="494" y="1712"/>
                    </a:lnTo>
                    <a:lnTo>
                      <a:pt x="521" y="1703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77"/>
                    </a:lnTo>
                    <a:lnTo>
                      <a:pt x="538" y="1677"/>
                    </a:lnTo>
                    <a:lnTo>
                      <a:pt x="556" y="1659"/>
                    </a:lnTo>
                    <a:lnTo>
                      <a:pt x="582" y="1650"/>
                    </a:lnTo>
                    <a:lnTo>
                      <a:pt x="635" y="1624"/>
                    </a:lnTo>
                    <a:lnTo>
                      <a:pt x="635" y="1624"/>
                    </a:lnTo>
                    <a:lnTo>
                      <a:pt x="644" y="1624"/>
                    </a:lnTo>
                    <a:lnTo>
                      <a:pt x="644" y="1624"/>
                    </a:lnTo>
                    <a:lnTo>
                      <a:pt x="644" y="1615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79" y="1589"/>
                    </a:lnTo>
                    <a:lnTo>
                      <a:pt x="706" y="1571"/>
                    </a:lnTo>
                    <a:lnTo>
                      <a:pt x="706" y="1571"/>
                    </a:lnTo>
                    <a:lnTo>
                      <a:pt x="715" y="1562"/>
                    </a:lnTo>
                    <a:lnTo>
                      <a:pt x="715" y="1562"/>
                    </a:lnTo>
                    <a:lnTo>
                      <a:pt x="732" y="1544"/>
                    </a:lnTo>
                    <a:lnTo>
                      <a:pt x="750" y="1544"/>
                    </a:lnTo>
                    <a:lnTo>
                      <a:pt x="750" y="1544"/>
                    </a:lnTo>
                    <a:lnTo>
                      <a:pt x="759" y="1544"/>
                    </a:lnTo>
                    <a:lnTo>
                      <a:pt x="759" y="1544"/>
                    </a:lnTo>
                    <a:lnTo>
                      <a:pt x="768" y="1536"/>
                    </a:lnTo>
                    <a:lnTo>
                      <a:pt x="776" y="1518"/>
                    </a:lnTo>
                    <a:lnTo>
                      <a:pt x="776" y="1518"/>
                    </a:lnTo>
                    <a:lnTo>
                      <a:pt x="776" y="1509"/>
                    </a:lnTo>
                    <a:lnTo>
                      <a:pt x="776" y="1500"/>
                    </a:lnTo>
                    <a:lnTo>
                      <a:pt x="776" y="1500"/>
                    </a:lnTo>
                    <a:lnTo>
                      <a:pt x="785" y="1500"/>
                    </a:lnTo>
                    <a:lnTo>
                      <a:pt x="785" y="1500"/>
                    </a:lnTo>
                    <a:lnTo>
                      <a:pt x="803" y="1492"/>
                    </a:lnTo>
                    <a:lnTo>
                      <a:pt x="812" y="1483"/>
                    </a:lnTo>
                    <a:lnTo>
                      <a:pt x="812" y="1474"/>
                    </a:lnTo>
                    <a:lnTo>
                      <a:pt x="812" y="1474"/>
                    </a:lnTo>
                    <a:lnTo>
                      <a:pt x="812" y="1465"/>
                    </a:lnTo>
                    <a:lnTo>
                      <a:pt x="803" y="1456"/>
                    </a:lnTo>
                    <a:lnTo>
                      <a:pt x="803" y="1456"/>
                    </a:lnTo>
                    <a:lnTo>
                      <a:pt x="794" y="1456"/>
                    </a:lnTo>
                    <a:lnTo>
                      <a:pt x="794" y="1456"/>
                    </a:lnTo>
                    <a:lnTo>
                      <a:pt x="785" y="1456"/>
                    </a:lnTo>
                    <a:lnTo>
                      <a:pt x="785" y="1456"/>
                    </a:lnTo>
                    <a:lnTo>
                      <a:pt x="776" y="1447"/>
                    </a:lnTo>
                    <a:lnTo>
                      <a:pt x="776" y="1447"/>
                    </a:lnTo>
                    <a:lnTo>
                      <a:pt x="768" y="1447"/>
                    </a:lnTo>
                    <a:lnTo>
                      <a:pt x="768" y="1447"/>
                    </a:lnTo>
                    <a:lnTo>
                      <a:pt x="776" y="1439"/>
                    </a:lnTo>
                    <a:lnTo>
                      <a:pt x="776" y="1439"/>
                    </a:lnTo>
                    <a:lnTo>
                      <a:pt x="794" y="1421"/>
                    </a:lnTo>
                    <a:lnTo>
                      <a:pt x="812" y="1412"/>
                    </a:lnTo>
                    <a:lnTo>
                      <a:pt x="812" y="1412"/>
                    </a:lnTo>
                    <a:lnTo>
                      <a:pt x="838" y="1403"/>
                    </a:lnTo>
                    <a:lnTo>
                      <a:pt x="856" y="1386"/>
                    </a:lnTo>
                    <a:lnTo>
                      <a:pt x="856" y="1386"/>
                    </a:lnTo>
                    <a:lnTo>
                      <a:pt x="856" y="1377"/>
                    </a:lnTo>
                    <a:lnTo>
                      <a:pt x="856" y="1377"/>
                    </a:lnTo>
                    <a:lnTo>
                      <a:pt x="856" y="1368"/>
                    </a:lnTo>
                    <a:lnTo>
                      <a:pt x="865" y="1359"/>
                    </a:lnTo>
                    <a:lnTo>
                      <a:pt x="865" y="1359"/>
                    </a:lnTo>
                    <a:lnTo>
                      <a:pt x="891" y="1341"/>
                    </a:lnTo>
                    <a:lnTo>
                      <a:pt x="891" y="1341"/>
                    </a:lnTo>
                    <a:lnTo>
                      <a:pt x="900" y="1333"/>
                    </a:lnTo>
                    <a:lnTo>
                      <a:pt x="900" y="1333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9" y="1315"/>
                    </a:lnTo>
                    <a:lnTo>
                      <a:pt x="918" y="1315"/>
                    </a:lnTo>
                    <a:lnTo>
                      <a:pt x="918" y="1315"/>
                    </a:lnTo>
                    <a:lnTo>
                      <a:pt x="926" y="1306"/>
                    </a:lnTo>
                    <a:lnTo>
                      <a:pt x="944" y="1297"/>
                    </a:lnTo>
                    <a:lnTo>
                      <a:pt x="944" y="1297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9" y="1288"/>
                    </a:lnTo>
                    <a:lnTo>
                      <a:pt x="997" y="1297"/>
                    </a:lnTo>
                    <a:lnTo>
                      <a:pt x="997" y="1297"/>
                    </a:lnTo>
                    <a:lnTo>
                      <a:pt x="1015" y="1297"/>
                    </a:lnTo>
                    <a:lnTo>
                      <a:pt x="1015" y="1306"/>
                    </a:lnTo>
                    <a:lnTo>
                      <a:pt x="1015" y="1306"/>
                    </a:lnTo>
                    <a:lnTo>
                      <a:pt x="997" y="1306"/>
                    </a:lnTo>
                    <a:lnTo>
                      <a:pt x="997" y="1306"/>
                    </a:lnTo>
                    <a:lnTo>
                      <a:pt x="971" y="1297"/>
                    </a:lnTo>
                    <a:lnTo>
                      <a:pt x="971" y="1297"/>
                    </a:lnTo>
                    <a:lnTo>
                      <a:pt x="953" y="1306"/>
                    </a:lnTo>
                    <a:lnTo>
                      <a:pt x="935" y="1315"/>
                    </a:lnTo>
                    <a:lnTo>
                      <a:pt x="935" y="1315"/>
                    </a:lnTo>
                    <a:lnTo>
                      <a:pt x="926" y="1333"/>
                    </a:lnTo>
                    <a:lnTo>
                      <a:pt x="918" y="1350"/>
                    </a:lnTo>
                    <a:lnTo>
                      <a:pt x="918" y="1350"/>
                    </a:lnTo>
                    <a:lnTo>
                      <a:pt x="918" y="1368"/>
                    </a:lnTo>
                    <a:lnTo>
                      <a:pt x="918" y="1368"/>
                    </a:lnTo>
                    <a:lnTo>
                      <a:pt x="900" y="1377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9" y="1412"/>
                    </a:lnTo>
                    <a:lnTo>
                      <a:pt x="918" y="1412"/>
                    </a:lnTo>
                    <a:lnTo>
                      <a:pt x="918" y="1412"/>
                    </a:lnTo>
                    <a:lnTo>
                      <a:pt x="926" y="1412"/>
                    </a:lnTo>
                    <a:lnTo>
                      <a:pt x="926" y="1412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9"/>
                    </a:lnTo>
                    <a:lnTo>
                      <a:pt x="900" y="1439"/>
                    </a:lnTo>
                    <a:lnTo>
                      <a:pt x="900" y="1447"/>
                    </a:lnTo>
                    <a:lnTo>
                      <a:pt x="909" y="1447"/>
                    </a:lnTo>
                    <a:lnTo>
                      <a:pt x="926" y="1447"/>
                    </a:lnTo>
                    <a:lnTo>
                      <a:pt x="926" y="1447"/>
                    </a:lnTo>
                    <a:lnTo>
                      <a:pt x="944" y="1447"/>
                    </a:lnTo>
                    <a:lnTo>
                      <a:pt x="979" y="1430"/>
                    </a:lnTo>
                    <a:lnTo>
                      <a:pt x="1032" y="1394"/>
                    </a:lnTo>
                    <a:lnTo>
                      <a:pt x="1041" y="1394"/>
                    </a:lnTo>
                    <a:lnTo>
                      <a:pt x="1041" y="1394"/>
                    </a:lnTo>
                    <a:lnTo>
                      <a:pt x="1068" y="1386"/>
                    </a:lnTo>
                    <a:lnTo>
                      <a:pt x="1068" y="1386"/>
                    </a:lnTo>
                    <a:lnTo>
                      <a:pt x="1085" y="1386"/>
                    </a:lnTo>
                    <a:lnTo>
                      <a:pt x="1085" y="1386"/>
                    </a:lnTo>
                    <a:lnTo>
                      <a:pt x="1094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112" y="1386"/>
                    </a:lnTo>
                    <a:lnTo>
                      <a:pt x="1121" y="1377"/>
                    </a:lnTo>
                    <a:lnTo>
                      <a:pt x="1121" y="1377"/>
                    </a:lnTo>
                    <a:lnTo>
                      <a:pt x="1112" y="1368"/>
                    </a:lnTo>
                    <a:lnTo>
                      <a:pt x="1112" y="1368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12" y="1350"/>
                    </a:lnTo>
                    <a:lnTo>
                      <a:pt x="1112" y="1350"/>
                    </a:lnTo>
                    <a:lnTo>
                      <a:pt x="1094" y="1324"/>
                    </a:lnTo>
                    <a:lnTo>
                      <a:pt x="1094" y="1324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103" y="1315"/>
                    </a:lnTo>
                    <a:lnTo>
                      <a:pt x="1112" y="1306"/>
                    </a:lnTo>
                    <a:lnTo>
                      <a:pt x="1112" y="1306"/>
                    </a:lnTo>
                    <a:lnTo>
                      <a:pt x="1121" y="1297"/>
                    </a:lnTo>
                    <a:lnTo>
                      <a:pt x="1121" y="1297"/>
                    </a:lnTo>
                    <a:lnTo>
                      <a:pt x="1138" y="1297"/>
                    </a:lnTo>
                    <a:lnTo>
                      <a:pt x="1138" y="1297"/>
                    </a:lnTo>
                    <a:lnTo>
                      <a:pt x="1147" y="1306"/>
                    </a:lnTo>
                    <a:lnTo>
                      <a:pt x="1165" y="1306"/>
                    </a:lnTo>
                    <a:lnTo>
                      <a:pt x="1165" y="1306"/>
                    </a:lnTo>
                    <a:lnTo>
                      <a:pt x="1173" y="1315"/>
                    </a:lnTo>
                    <a:lnTo>
                      <a:pt x="1173" y="1315"/>
                    </a:lnTo>
                    <a:lnTo>
                      <a:pt x="1182" y="1315"/>
                    </a:lnTo>
                    <a:lnTo>
                      <a:pt x="1182" y="1324"/>
                    </a:lnTo>
                    <a:lnTo>
                      <a:pt x="1182" y="1324"/>
                    </a:lnTo>
                    <a:lnTo>
                      <a:pt x="1191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26" y="1324"/>
                    </a:lnTo>
                    <a:lnTo>
                      <a:pt x="1226" y="1324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41"/>
                    </a:lnTo>
                    <a:lnTo>
                      <a:pt x="1226" y="1341"/>
                    </a:lnTo>
                    <a:lnTo>
                      <a:pt x="1235" y="1350"/>
                    </a:lnTo>
                    <a:lnTo>
                      <a:pt x="1244" y="1350"/>
                    </a:lnTo>
                    <a:lnTo>
                      <a:pt x="1244" y="1350"/>
                    </a:lnTo>
                    <a:lnTo>
                      <a:pt x="1253" y="1359"/>
                    </a:lnTo>
                    <a:lnTo>
                      <a:pt x="1253" y="1359"/>
                    </a:lnTo>
                    <a:lnTo>
                      <a:pt x="1271" y="1359"/>
                    </a:lnTo>
                    <a:lnTo>
                      <a:pt x="1271" y="1359"/>
                    </a:lnTo>
                    <a:lnTo>
                      <a:pt x="1279" y="1359"/>
                    </a:lnTo>
                    <a:lnTo>
                      <a:pt x="1279" y="1350"/>
                    </a:lnTo>
                    <a:lnTo>
                      <a:pt x="1279" y="1350"/>
                    </a:lnTo>
                    <a:lnTo>
                      <a:pt x="1288" y="1341"/>
                    </a:lnTo>
                    <a:lnTo>
                      <a:pt x="1288" y="1341"/>
                    </a:lnTo>
                    <a:lnTo>
                      <a:pt x="1297" y="1350"/>
                    </a:lnTo>
                    <a:lnTo>
                      <a:pt x="1297" y="1359"/>
                    </a:lnTo>
                    <a:lnTo>
                      <a:pt x="1297" y="1359"/>
                    </a:lnTo>
                    <a:lnTo>
                      <a:pt x="1297" y="1368"/>
                    </a:lnTo>
                    <a:lnTo>
                      <a:pt x="1297" y="1368"/>
                    </a:lnTo>
                    <a:lnTo>
                      <a:pt x="1306" y="1368"/>
                    </a:lnTo>
                    <a:lnTo>
                      <a:pt x="1332" y="1377"/>
                    </a:lnTo>
                    <a:lnTo>
                      <a:pt x="1332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438" y="1377"/>
                    </a:lnTo>
                    <a:lnTo>
                      <a:pt x="1438" y="1377"/>
                    </a:lnTo>
                    <a:lnTo>
                      <a:pt x="1465" y="1377"/>
                    </a:lnTo>
                    <a:lnTo>
                      <a:pt x="1482" y="1377"/>
                    </a:lnTo>
                    <a:lnTo>
                      <a:pt x="1482" y="1377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509" y="1394"/>
                    </a:lnTo>
                    <a:lnTo>
                      <a:pt x="1526" y="1403"/>
                    </a:lnTo>
                    <a:lnTo>
                      <a:pt x="1526" y="1403"/>
                    </a:lnTo>
                    <a:lnTo>
                      <a:pt x="1553" y="1403"/>
                    </a:lnTo>
                    <a:lnTo>
                      <a:pt x="1571" y="1394"/>
                    </a:lnTo>
                    <a:lnTo>
                      <a:pt x="1571" y="1394"/>
                    </a:lnTo>
                    <a:lnTo>
                      <a:pt x="1579" y="1386"/>
                    </a:lnTo>
                    <a:lnTo>
                      <a:pt x="1579" y="1386"/>
                    </a:lnTo>
                    <a:lnTo>
                      <a:pt x="1588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606" y="1394"/>
                    </a:lnTo>
                    <a:lnTo>
                      <a:pt x="1606" y="1394"/>
                    </a:lnTo>
                    <a:lnTo>
                      <a:pt x="1606" y="1403"/>
                    </a:lnTo>
                    <a:lnTo>
                      <a:pt x="1606" y="1403"/>
                    </a:lnTo>
                    <a:lnTo>
                      <a:pt x="1597" y="1403"/>
                    </a:lnTo>
                    <a:lnTo>
                      <a:pt x="1597" y="1403"/>
                    </a:lnTo>
                    <a:lnTo>
                      <a:pt x="1588" y="1412"/>
                    </a:lnTo>
                    <a:lnTo>
                      <a:pt x="1588" y="1421"/>
                    </a:lnTo>
                    <a:lnTo>
                      <a:pt x="1588" y="1421"/>
                    </a:lnTo>
                    <a:lnTo>
                      <a:pt x="1588" y="1430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15" y="1439"/>
                    </a:lnTo>
                    <a:lnTo>
                      <a:pt x="1615" y="1439"/>
                    </a:lnTo>
                    <a:lnTo>
                      <a:pt x="1623" y="1439"/>
                    </a:lnTo>
                    <a:lnTo>
                      <a:pt x="1623" y="1439"/>
                    </a:lnTo>
                    <a:lnTo>
                      <a:pt x="1623" y="1447"/>
                    </a:lnTo>
                    <a:lnTo>
                      <a:pt x="1623" y="1447"/>
                    </a:lnTo>
                    <a:lnTo>
                      <a:pt x="1659" y="1456"/>
                    </a:lnTo>
                    <a:lnTo>
                      <a:pt x="1676" y="1474"/>
                    </a:lnTo>
                    <a:lnTo>
                      <a:pt x="1676" y="1474"/>
                    </a:lnTo>
                    <a:lnTo>
                      <a:pt x="1685" y="1474"/>
                    </a:lnTo>
                    <a:lnTo>
                      <a:pt x="1685" y="1474"/>
                    </a:lnTo>
                    <a:lnTo>
                      <a:pt x="1685" y="1483"/>
                    </a:lnTo>
                    <a:lnTo>
                      <a:pt x="1685" y="1483"/>
                    </a:lnTo>
                    <a:lnTo>
                      <a:pt x="1712" y="1500"/>
                    </a:lnTo>
                    <a:lnTo>
                      <a:pt x="1747" y="1518"/>
                    </a:lnTo>
                    <a:lnTo>
                      <a:pt x="1747" y="1527"/>
                    </a:lnTo>
                    <a:lnTo>
                      <a:pt x="1747" y="1527"/>
                    </a:lnTo>
                    <a:lnTo>
                      <a:pt x="1765" y="1527"/>
                    </a:lnTo>
                    <a:lnTo>
                      <a:pt x="1765" y="1527"/>
                    </a:lnTo>
                    <a:lnTo>
                      <a:pt x="1773" y="1518"/>
                    </a:lnTo>
                    <a:lnTo>
                      <a:pt x="1773" y="1509"/>
                    </a:lnTo>
                    <a:lnTo>
                      <a:pt x="1773" y="1509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765" y="1492"/>
                    </a:lnTo>
                    <a:lnTo>
                      <a:pt x="1765" y="1492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800" y="1509"/>
                    </a:lnTo>
                    <a:lnTo>
                      <a:pt x="1800" y="1509"/>
                    </a:lnTo>
                    <a:lnTo>
                      <a:pt x="1818" y="1518"/>
                    </a:lnTo>
                    <a:lnTo>
                      <a:pt x="1818" y="1518"/>
                    </a:lnTo>
                    <a:lnTo>
                      <a:pt x="1835" y="1518"/>
                    </a:lnTo>
                    <a:lnTo>
                      <a:pt x="1835" y="1518"/>
                    </a:lnTo>
                    <a:lnTo>
                      <a:pt x="1844" y="1509"/>
                    </a:lnTo>
                    <a:lnTo>
                      <a:pt x="1844" y="1509"/>
                    </a:lnTo>
                    <a:lnTo>
                      <a:pt x="1826" y="1465"/>
                    </a:lnTo>
                    <a:lnTo>
                      <a:pt x="1826" y="1465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35" y="1465"/>
                    </a:lnTo>
                    <a:lnTo>
                      <a:pt x="1844" y="1474"/>
                    </a:lnTo>
                    <a:lnTo>
                      <a:pt x="1844" y="1474"/>
                    </a:lnTo>
                    <a:lnTo>
                      <a:pt x="1844" y="1483"/>
                    </a:lnTo>
                    <a:lnTo>
                      <a:pt x="1844" y="1483"/>
                    </a:lnTo>
                    <a:lnTo>
                      <a:pt x="1853" y="1509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35" y="1553"/>
                    </a:lnTo>
                    <a:lnTo>
                      <a:pt x="1835" y="1553"/>
                    </a:lnTo>
                    <a:lnTo>
                      <a:pt x="1818" y="1544"/>
                    </a:lnTo>
                    <a:lnTo>
                      <a:pt x="1818" y="1544"/>
                    </a:lnTo>
                    <a:lnTo>
                      <a:pt x="1818" y="1536"/>
                    </a:lnTo>
                    <a:lnTo>
                      <a:pt x="1818" y="1536"/>
                    </a:lnTo>
                    <a:lnTo>
                      <a:pt x="1809" y="1527"/>
                    </a:lnTo>
                    <a:lnTo>
                      <a:pt x="1800" y="1527"/>
                    </a:lnTo>
                    <a:lnTo>
                      <a:pt x="1800" y="1527"/>
                    </a:lnTo>
                    <a:lnTo>
                      <a:pt x="1782" y="1536"/>
                    </a:lnTo>
                    <a:lnTo>
                      <a:pt x="1773" y="1536"/>
                    </a:lnTo>
                    <a:lnTo>
                      <a:pt x="1773" y="1544"/>
                    </a:lnTo>
                    <a:lnTo>
                      <a:pt x="1773" y="1544"/>
                    </a:lnTo>
                    <a:lnTo>
                      <a:pt x="1773" y="1562"/>
                    </a:lnTo>
                    <a:lnTo>
                      <a:pt x="1791" y="1580"/>
                    </a:lnTo>
                    <a:lnTo>
                      <a:pt x="1818" y="1606"/>
                    </a:lnTo>
                    <a:lnTo>
                      <a:pt x="1818" y="1606"/>
                    </a:lnTo>
                    <a:lnTo>
                      <a:pt x="1826" y="1606"/>
                    </a:lnTo>
                    <a:lnTo>
                      <a:pt x="1826" y="1624"/>
                    </a:lnTo>
                    <a:lnTo>
                      <a:pt x="1826" y="1633"/>
                    </a:lnTo>
                    <a:lnTo>
                      <a:pt x="1826" y="1633"/>
                    </a:lnTo>
                    <a:lnTo>
                      <a:pt x="1835" y="1642"/>
                    </a:lnTo>
                    <a:lnTo>
                      <a:pt x="1844" y="1642"/>
                    </a:lnTo>
                    <a:lnTo>
                      <a:pt x="1844" y="1642"/>
                    </a:lnTo>
                    <a:lnTo>
                      <a:pt x="1844" y="1650"/>
                    </a:lnTo>
                    <a:lnTo>
                      <a:pt x="1844" y="1650"/>
                    </a:lnTo>
                    <a:lnTo>
                      <a:pt x="1853" y="1650"/>
                    </a:lnTo>
                    <a:lnTo>
                      <a:pt x="1853" y="1650"/>
                    </a:lnTo>
                    <a:lnTo>
                      <a:pt x="1862" y="1659"/>
                    </a:lnTo>
                    <a:lnTo>
                      <a:pt x="1870" y="1650"/>
                    </a:lnTo>
                    <a:lnTo>
                      <a:pt x="1870" y="1650"/>
                    </a:lnTo>
                    <a:lnTo>
                      <a:pt x="1879" y="1650"/>
                    </a:lnTo>
                    <a:lnTo>
                      <a:pt x="1870" y="1642"/>
                    </a:lnTo>
                    <a:lnTo>
                      <a:pt x="1870" y="1642"/>
                    </a:lnTo>
                    <a:lnTo>
                      <a:pt x="1870" y="1624"/>
                    </a:lnTo>
                    <a:lnTo>
                      <a:pt x="1870" y="1624"/>
                    </a:lnTo>
                    <a:lnTo>
                      <a:pt x="1862" y="1606"/>
                    </a:lnTo>
                    <a:lnTo>
                      <a:pt x="1862" y="1606"/>
                    </a:lnTo>
                    <a:lnTo>
                      <a:pt x="1862" y="1597"/>
                    </a:lnTo>
                    <a:lnTo>
                      <a:pt x="1862" y="1580"/>
                    </a:lnTo>
                    <a:lnTo>
                      <a:pt x="1862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9"/>
                    </a:lnTo>
                    <a:lnTo>
                      <a:pt x="1870" y="1589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606"/>
                    </a:lnTo>
                    <a:lnTo>
                      <a:pt x="1879" y="1615"/>
                    </a:lnTo>
                    <a:lnTo>
                      <a:pt x="1888" y="1615"/>
                    </a:lnTo>
                    <a:lnTo>
                      <a:pt x="1888" y="1615"/>
                    </a:lnTo>
                    <a:lnTo>
                      <a:pt x="1897" y="1606"/>
                    </a:lnTo>
                    <a:lnTo>
                      <a:pt x="1915" y="1597"/>
                    </a:lnTo>
                    <a:lnTo>
                      <a:pt x="1915" y="1597"/>
                    </a:lnTo>
                    <a:lnTo>
                      <a:pt x="1915" y="1589"/>
                    </a:lnTo>
                    <a:lnTo>
                      <a:pt x="1915" y="1580"/>
                    </a:lnTo>
                    <a:lnTo>
                      <a:pt x="1915" y="1562"/>
                    </a:lnTo>
                    <a:lnTo>
                      <a:pt x="1915" y="1562"/>
                    </a:lnTo>
                    <a:lnTo>
                      <a:pt x="1906" y="1544"/>
                    </a:lnTo>
                    <a:lnTo>
                      <a:pt x="1906" y="1544"/>
                    </a:lnTo>
                    <a:lnTo>
                      <a:pt x="1915" y="1544"/>
                    </a:lnTo>
                    <a:lnTo>
                      <a:pt x="1915" y="1544"/>
                    </a:lnTo>
                    <a:lnTo>
                      <a:pt x="1923" y="1553"/>
                    </a:lnTo>
                    <a:lnTo>
                      <a:pt x="1941" y="1580"/>
                    </a:lnTo>
                    <a:lnTo>
                      <a:pt x="1941" y="1580"/>
                    </a:lnTo>
                    <a:lnTo>
                      <a:pt x="1941" y="1589"/>
                    </a:lnTo>
                    <a:lnTo>
                      <a:pt x="1932" y="1597"/>
                    </a:lnTo>
                    <a:lnTo>
                      <a:pt x="1932" y="1597"/>
                    </a:lnTo>
                    <a:lnTo>
                      <a:pt x="1923" y="1597"/>
                    </a:lnTo>
                    <a:lnTo>
                      <a:pt x="1923" y="1597"/>
                    </a:lnTo>
                    <a:lnTo>
                      <a:pt x="1923" y="1606"/>
                    </a:lnTo>
                    <a:lnTo>
                      <a:pt x="1923" y="1606"/>
                    </a:lnTo>
                    <a:lnTo>
                      <a:pt x="1915" y="1615"/>
                    </a:lnTo>
                    <a:lnTo>
                      <a:pt x="1915" y="1615"/>
                    </a:lnTo>
                    <a:lnTo>
                      <a:pt x="1915" y="1624"/>
                    </a:lnTo>
                    <a:lnTo>
                      <a:pt x="1906" y="1624"/>
                    </a:lnTo>
                    <a:lnTo>
                      <a:pt x="1906" y="1624"/>
                    </a:lnTo>
                    <a:lnTo>
                      <a:pt x="1897" y="1624"/>
                    </a:lnTo>
                    <a:lnTo>
                      <a:pt x="1888" y="1633"/>
                    </a:lnTo>
                    <a:lnTo>
                      <a:pt x="1888" y="1633"/>
                    </a:lnTo>
                    <a:lnTo>
                      <a:pt x="1879" y="1642"/>
                    </a:lnTo>
                    <a:lnTo>
                      <a:pt x="1879" y="1668"/>
                    </a:lnTo>
                    <a:lnTo>
                      <a:pt x="1879" y="1668"/>
                    </a:lnTo>
                    <a:lnTo>
                      <a:pt x="1888" y="1677"/>
                    </a:lnTo>
                    <a:lnTo>
                      <a:pt x="1897" y="1677"/>
                    </a:lnTo>
                    <a:lnTo>
                      <a:pt x="1906" y="1677"/>
                    </a:lnTo>
                    <a:lnTo>
                      <a:pt x="1906" y="1677"/>
                    </a:lnTo>
                    <a:lnTo>
                      <a:pt x="1915" y="1677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23" y="1668"/>
                    </a:lnTo>
                    <a:lnTo>
                      <a:pt x="1932" y="1668"/>
                    </a:lnTo>
                    <a:lnTo>
                      <a:pt x="1932" y="1668"/>
                    </a:lnTo>
                    <a:lnTo>
                      <a:pt x="1941" y="1668"/>
                    </a:lnTo>
                    <a:lnTo>
                      <a:pt x="1941" y="1668"/>
                    </a:lnTo>
                    <a:lnTo>
                      <a:pt x="1941" y="1659"/>
                    </a:lnTo>
                    <a:lnTo>
                      <a:pt x="1941" y="1659"/>
                    </a:lnTo>
                    <a:lnTo>
                      <a:pt x="1950" y="1659"/>
                    </a:lnTo>
                    <a:lnTo>
                      <a:pt x="1950" y="1659"/>
                    </a:lnTo>
                    <a:lnTo>
                      <a:pt x="1959" y="1659"/>
                    </a:lnTo>
                    <a:lnTo>
                      <a:pt x="1959" y="1659"/>
                    </a:lnTo>
                    <a:lnTo>
                      <a:pt x="1968" y="1659"/>
                    </a:lnTo>
                    <a:lnTo>
                      <a:pt x="1976" y="1650"/>
                    </a:lnTo>
                    <a:lnTo>
                      <a:pt x="1976" y="1650"/>
                    </a:lnTo>
                    <a:lnTo>
                      <a:pt x="1985" y="1642"/>
                    </a:lnTo>
                    <a:lnTo>
                      <a:pt x="1985" y="1642"/>
                    </a:lnTo>
                    <a:lnTo>
                      <a:pt x="2003" y="1650"/>
                    </a:lnTo>
                    <a:lnTo>
                      <a:pt x="2003" y="1650"/>
                    </a:lnTo>
                    <a:lnTo>
                      <a:pt x="2020" y="1677"/>
                    </a:lnTo>
                    <a:lnTo>
                      <a:pt x="2020" y="1695"/>
                    </a:lnTo>
                    <a:lnTo>
                      <a:pt x="2020" y="1695"/>
                    </a:lnTo>
                    <a:lnTo>
                      <a:pt x="2012" y="1703"/>
                    </a:lnTo>
                    <a:lnTo>
                      <a:pt x="2012" y="1703"/>
                    </a:lnTo>
                    <a:lnTo>
                      <a:pt x="2003" y="1703"/>
                    </a:lnTo>
                    <a:lnTo>
                      <a:pt x="2003" y="1703"/>
                    </a:lnTo>
                    <a:lnTo>
                      <a:pt x="2003" y="1721"/>
                    </a:lnTo>
                    <a:lnTo>
                      <a:pt x="2003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68" y="1703"/>
                    </a:lnTo>
                    <a:lnTo>
                      <a:pt x="1950" y="1695"/>
                    </a:lnTo>
                    <a:lnTo>
                      <a:pt x="1950" y="1695"/>
                    </a:lnTo>
                    <a:lnTo>
                      <a:pt x="1941" y="1703"/>
                    </a:lnTo>
                    <a:lnTo>
                      <a:pt x="1941" y="1703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50" y="1730"/>
                    </a:lnTo>
                    <a:lnTo>
                      <a:pt x="1950" y="1730"/>
                    </a:lnTo>
                    <a:lnTo>
                      <a:pt x="1959" y="1748"/>
                    </a:lnTo>
                    <a:lnTo>
                      <a:pt x="1959" y="1748"/>
                    </a:lnTo>
                    <a:lnTo>
                      <a:pt x="1950" y="1765"/>
                    </a:lnTo>
                    <a:lnTo>
                      <a:pt x="1950" y="1765"/>
                    </a:lnTo>
                    <a:lnTo>
                      <a:pt x="1941" y="1774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9" y="1800"/>
                    </a:lnTo>
                    <a:lnTo>
                      <a:pt x="1968" y="1800"/>
                    </a:lnTo>
                    <a:lnTo>
                      <a:pt x="1968" y="1800"/>
                    </a:lnTo>
                    <a:lnTo>
                      <a:pt x="1976" y="1800"/>
                    </a:lnTo>
                    <a:lnTo>
                      <a:pt x="1976" y="1792"/>
                    </a:lnTo>
                    <a:lnTo>
                      <a:pt x="1976" y="1774"/>
                    </a:lnTo>
                    <a:lnTo>
                      <a:pt x="1976" y="1774"/>
                    </a:lnTo>
                    <a:lnTo>
                      <a:pt x="1985" y="1774"/>
                    </a:lnTo>
                    <a:lnTo>
                      <a:pt x="1985" y="1774"/>
                    </a:lnTo>
                    <a:lnTo>
                      <a:pt x="1994" y="1783"/>
                    </a:lnTo>
                    <a:lnTo>
                      <a:pt x="1994" y="1783"/>
                    </a:lnTo>
                    <a:lnTo>
                      <a:pt x="2003" y="1783"/>
                    </a:lnTo>
                    <a:lnTo>
                      <a:pt x="2003" y="1783"/>
                    </a:lnTo>
                    <a:lnTo>
                      <a:pt x="2012" y="1783"/>
                    </a:lnTo>
                    <a:lnTo>
                      <a:pt x="2012" y="1783"/>
                    </a:lnTo>
                    <a:lnTo>
                      <a:pt x="2020" y="1765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38" y="1756"/>
                    </a:lnTo>
                    <a:lnTo>
                      <a:pt x="2038" y="1756"/>
                    </a:lnTo>
                    <a:lnTo>
                      <a:pt x="2047" y="1765"/>
                    </a:lnTo>
                    <a:lnTo>
                      <a:pt x="2047" y="1765"/>
                    </a:lnTo>
                    <a:lnTo>
                      <a:pt x="2056" y="1765"/>
                    </a:lnTo>
                    <a:lnTo>
                      <a:pt x="2056" y="1765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82" y="1756"/>
                    </a:lnTo>
                    <a:lnTo>
                      <a:pt x="2082" y="1756"/>
                    </a:lnTo>
                    <a:lnTo>
                      <a:pt x="2082" y="1765"/>
                    </a:lnTo>
                    <a:lnTo>
                      <a:pt x="2082" y="1765"/>
                    </a:lnTo>
                    <a:lnTo>
                      <a:pt x="2073" y="1774"/>
                    </a:lnTo>
                    <a:lnTo>
                      <a:pt x="2073" y="1783"/>
                    </a:lnTo>
                    <a:lnTo>
                      <a:pt x="2073" y="1783"/>
                    </a:lnTo>
                    <a:lnTo>
                      <a:pt x="2082" y="1792"/>
                    </a:lnTo>
                    <a:lnTo>
                      <a:pt x="2082" y="1792"/>
                    </a:lnTo>
                    <a:lnTo>
                      <a:pt x="2100" y="1792"/>
                    </a:lnTo>
                    <a:lnTo>
                      <a:pt x="2100" y="1792"/>
                    </a:lnTo>
                    <a:lnTo>
                      <a:pt x="2091" y="1792"/>
                    </a:lnTo>
                    <a:lnTo>
                      <a:pt x="2091" y="1800"/>
                    </a:lnTo>
                    <a:lnTo>
                      <a:pt x="2091" y="1800"/>
                    </a:lnTo>
                    <a:lnTo>
                      <a:pt x="2082" y="1809"/>
                    </a:lnTo>
                    <a:lnTo>
                      <a:pt x="2082" y="1809"/>
                    </a:lnTo>
                    <a:lnTo>
                      <a:pt x="2091" y="1827"/>
                    </a:lnTo>
                    <a:lnTo>
                      <a:pt x="2091" y="1827"/>
                    </a:lnTo>
                    <a:lnTo>
                      <a:pt x="2100" y="1836"/>
                    </a:lnTo>
                    <a:lnTo>
                      <a:pt x="2100" y="1836"/>
                    </a:lnTo>
                    <a:lnTo>
                      <a:pt x="2091" y="1845"/>
                    </a:lnTo>
                    <a:lnTo>
                      <a:pt x="2091" y="1845"/>
                    </a:lnTo>
                    <a:lnTo>
                      <a:pt x="2091" y="1853"/>
                    </a:lnTo>
                    <a:lnTo>
                      <a:pt x="2100" y="1862"/>
                    </a:lnTo>
                    <a:lnTo>
                      <a:pt x="2100" y="1862"/>
                    </a:lnTo>
                    <a:lnTo>
                      <a:pt x="2100" y="1871"/>
                    </a:lnTo>
                    <a:lnTo>
                      <a:pt x="2100" y="1871"/>
                    </a:lnTo>
                    <a:lnTo>
                      <a:pt x="2100" y="1889"/>
                    </a:lnTo>
                    <a:lnTo>
                      <a:pt x="2100" y="1906"/>
                    </a:lnTo>
                    <a:lnTo>
                      <a:pt x="2100" y="1906"/>
                    </a:lnTo>
                    <a:lnTo>
                      <a:pt x="2109" y="1906"/>
                    </a:lnTo>
                    <a:lnTo>
                      <a:pt x="2109" y="1906"/>
                    </a:lnTo>
                    <a:lnTo>
                      <a:pt x="2135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53" y="1924"/>
                    </a:lnTo>
                    <a:lnTo>
                      <a:pt x="2153" y="1942"/>
                    </a:lnTo>
                    <a:lnTo>
                      <a:pt x="2153" y="1942"/>
                    </a:lnTo>
                    <a:lnTo>
                      <a:pt x="2170" y="1959"/>
                    </a:lnTo>
                    <a:lnTo>
                      <a:pt x="2170" y="1959"/>
                    </a:lnTo>
                    <a:lnTo>
                      <a:pt x="2188" y="1959"/>
                    </a:lnTo>
                    <a:lnTo>
                      <a:pt x="2206" y="1959"/>
                    </a:lnTo>
                    <a:lnTo>
                      <a:pt x="2206" y="1959"/>
                    </a:lnTo>
                    <a:lnTo>
                      <a:pt x="2223" y="1968"/>
                    </a:lnTo>
                    <a:lnTo>
                      <a:pt x="2223" y="1968"/>
                    </a:lnTo>
                    <a:lnTo>
                      <a:pt x="2232" y="1977"/>
                    </a:lnTo>
                    <a:lnTo>
                      <a:pt x="2232" y="1977"/>
                    </a:lnTo>
                    <a:lnTo>
                      <a:pt x="2223" y="1995"/>
                    </a:lnTo>
                    <a:lnTo>
                      <a:pt x="2223" y="2004"/>
                    </a:lnTo>
                    <a:lnTo>
                      <a:pt x="2223" y="2004"/>
                    </a:lnTo>
                    <a:lnTo>
                      <a:pt x="2223" y="2030"/>
                    </a:lnTo>
                    <a:lnTo>
                      <a:pt x="2241" y="2039"/>
                    </a:lnTo>
                    <a:lnTo>
                      <a:pt x="2241" y="2039"/>
                    </a:lnTo>
                    <a:lnTo>
                      <a:pt x="2241" y="2056"/>
                    </a:lnTo>
                    <a:lnTo>
                      <a:pt x="2241" y="2056"/>
                    </a:lnTo>
                    <a:lnTo>
                      <a:pt x="2241" y="2065"/>
                    </a:lnTo>
                    <a:lnTo>
                      <a:pt x="2259" y="2074"/>
                    </a:lnTo>
                    <a:lnTo>
                      <a:pt x="2259" y="2074"/>
                    </a:lnTo>
                    <a:lnTo>
                      <a:pt x="2285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47" y="2101"/>
                    </a:lnTo>
                    <a:lnTo>
                      <a:pt x="2347" y="2101"/>
                    </a:lnTo>
                    <a:lnTo>
                      <a:pt x="2356" y="2118"/>
                    </a:lnTo>
                    <a:lnTo>
                      <a:pt x="2373" y="2127"/>
                    </a:lnTo>
                    <a:lnTo>
                      <a:pt x="2373" y="2127"/>
                    </a:lnTo>
                    <a:lnTo>
                      <a:pt x="2391" y="2136"/>
                    </a:lnTo>
                    <a:lnTo>
                      <a:pt x="2409" y="2127"/>
                    </a:lnTo>
                    <a:lnTo>
                      <a:pt x="2409" y="2127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18" y="2162"/>
                    </a:lnTo>
                    <a:lnTo>
                      <a:pt x="2418" y="2162"/>
                    </a:lnTo>
                    <a:lnTo>
                      <a:pt x="2435" y="2171"/>
                    </a:lnTo>
                    <a:lnTo>
                      <a:pt x="2453" y="2171"/>
                    </a:lnTo>
                    <a:lnTo>
                      <a:pt x="2453" y="2171"/>
                    </a:lnTo>
                    <a:lnTo>
                      <a:pt x="2470" y="2162"/>
                    </a:lnTo>
                    <a:lnTo>
                      <a:pt x="2470" y="2162"/>
                    </a:lnTo>
                    <a:lnTo>
                      <a:pt x="2479" y="2171"/>
                    </a:lnTo>
                    <a:lnTo>
                      <a:pt x="2479" y="2171"/>
                    </a:lnTo>
                    <a:lnTo>
                      <a:pt x="2488" y="2180"/>
                    </a:lnTo>
                    <a:lnTo>
                      <a:pt x="2506" y="2180"/>
                    </a:lnTo>
                    <a:lnTo>
                      <a:pt x="2506" y="2180"/>
                    </a:lnTo>
                    <a:lnTo>
                      <a:pt x="2515" y="2198"/>
                    </a:lnTo>
                    <a:lnTo>
                      <a:pt x="2515" y="2198"/>
                    </a:lnTo>
                    <a:lnTo>
                      <a:pt x="2532" y="2215"/>
                    </a:lnTo>
                    <a:lnTo>
                      <a:pt x="2532" y="2215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50" y="2242"/>
                    </a:lnTo>
                    <a:lnTo>
                      <a:pt x="2550" y="2242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41" y="2260"/>
                    </a:lnTo>
                    <a:lnTo>
                      <a:pt x="2541" y="2260"/>
                    </a:lnTo>
                    <a:lnTo>
                      <a:pt x="2532" y="2251"/>
                    </a:lnTo>
                    <a:lnTo>
                      <a:pt x="2532" y="2251"/>
                    </a:lnTo>
                    <a:lnTo>
                      <a:pt x="2515" y="2242"/>
                    </a:lnTo>
                    <a:lnTo>
                      <a:pt x="2506" y="2242"/>
                    </a:lnTo>
                    <a:lnTo>
                      <a:pt x="2506" y="2242"/>
                    </a:lnTo>
                    <a:lnTo>
                      <a:pt x="2479" y="2242"/>
                    </a:lnTo>
                    <a:lnTo>
                      <a:pt x="2453" y="2242"/>
                    </a:lnTo>
                    <a:lnTo>
                      <a:pt x="2453" y="2242"/>
                    </a:lnTo>
                    <a:lnTo>
                      <a:pt x="2426" y="2242"/>
                    </a:lnTo>
                    <a:lnTo>
                      <a:pt x="2426" y="2242"/>
                    </a:lnTo>
                    <a:lnTo>
                      <a:pt x="2418" y="2268"/>
                    </a:lnTo>
                    <a:lnTo>
                      <a:pt x="2418" y="2268"/>
                    </a:lnTo>
                    <a:lnTo>
                      <a:pt x="2426" y="2304"/>
                    </a:lnTo>
                    <a:lnTo>
                      <a:pt x="2453" y="2339"/>
                    </a:lnTo>
                    <a:lnTo>
                      <a:pt x="2453" y="2339"/>
                    </a:lnTo>
                    <a:lnTo>
                      <a:pt x="2462" y="2365"/>
                    </a:lnTo>
                    <a:lnTo>
                      <a:pt x="2462" y="2365"/>
                    </a:lnTo>
                    <a:lnTo>
                      <a:pt x="2462" y="2383"/>
                    </a:lnTo>
                    <a:lnTo>
                      <a:pt x="2470" y="2392"/>
                    </a:lnTo>
                    <a:lnTo>
                      <a:pt x="2470" y="2392"/>
                    </a:lnTo>
                    <a:lnTo>
                      <a:pt x="2462" y="2401"/>
                    </a:lnTo>
                    <a:lnTo>
                      <a:pt x="2462" y="2410"/>
                    </a:lnTo>
                    <a:lnTo>
                      <a:pt x="2462" y="2418"/>
                    </a:lnTo>
                    <a:lnTo>
                      <a:pt x="2462" y="2418"/>
                    </a:lnTo>
                    <a:lnTo>
                      <a:pt x="2462" y="2427"/>
                    </a:lnTo>
                    <a:lnTo>
                      <a:pt x="2462" y="2427"/>
                    </a:lnTo>
                    <a:lnTo>
                      <a:pt x="2462" y="2445"/>
                    </a:lnTo>
                    <a:lnTo>
                      <a:pt x="2462" y="2445"/>
                    </a:lnTo>
                    <a:lnTo>
                      <a:pt x="2453" y="2489"/>
                    </a:lnTo>
                    <a:lnTo>
                      <a:pt x="2453" y="2533"/>
                    </a:lnTo>
                    <a:lnTo>
                      <a:pt x="2453" y="2533"/>
                    </a:lnTo>
                    <a:lnTo>
                      <a:pt x="2453" y="2568"/>
                    </a:lnTo>
                    <a:lnTo>
                      <a:pt x="2453" y="2568"/>
                    </a:lnTo>
                    <a:lnTo>
                      <a:pt x="2453" y="2586"/>
                    </a:lnTo>
                    <a:lnTo>
                      <a:pt x="2453" y="2586"/>
                    </a:lnTo>
                    <a:lnTo>
                      <a:pt x="2444" y="2586"/>
                    </a:lnTo>
                    <a:lnTo>
                      <a:pt x="2444" y="2586"/>
                    </a:lnTo>
                    <a:lnTo>
                      <a:pt x="2444" y="2604"/>
                    </a:lnTo>
                    <a:lnTo>
                      <a:pt x="2444" y="2604"/>
                    </a:lnTo>
                    <a:lnTo>
                      <a:pt x="2435" y="2639"/>
                    </a:lnTo>
                    <a:lnTo>
                      <a:pt x="2435" y="2657"/>
                    </a:lnTo>
                    <a:lnTo>
                      <a:pt x="2444" y="2674"/>
                    </a:lnTo>
                    <a:lnTo>
                      <a:pt x="2444" y="2674"/>
                    </a:lnTo>
                    <a:lnTo>
                      <a:pt x="2453" y="2710"/>
                    </a:lnTo>
                    <a:lnTo>
                      <a:pt x="2462" y="2727"/>
                    </a:lnTo>
                    <a:lnTo>
                      <a:pt x="2453" y="2745"/>
                    </a:lnTo>
                    <a:lnTo>
                      <a:pt x="2453" y="2745"/>
                    </a:lnTo>
                    <a:lnTo>
                      <a:pt x="2453" y="2772"/>
                    </a:lnTo>
                    <a:lnTo>
                      <a:pt x="2453" y="2798"/>
                    </a:lnTo>
                    <a:lnTo>
                      <a:pt x="2462" y="2833"/>
                    </a:lnTo>
                    <a:lnTo>
                      <a:pt x="2462" y="2833"/>
                    </a:lnTo>
                    <a:lnTo>
                      <a:pt x="2470" y="2851"/>
                    </a:lnTo>
                    <a:lnTo>
                      <a:pt x="2470" y="2860"/>
                    </a:lnTo>
                    <a:lnTo>
                      <a:pt x="2470" y="2860"/>
                    </a:lnTo>
                    <a:lnTo>
                      <a:pt x="2470" y="2886"/>
                    </a:lnTo>
                    <a:lnTo>
                      <a:pt x="2479" y="2904"/>
                    </a:lnTo>
                    <a:lnTo>
                      <a:pt x="2488" y="2913"/>
                    </a:lnTo>
                    <a:lnTo>
                      <a:pt x="2488" y="2913"/>
                    </a:lnTo>
                    <a:lnTo>
                      <a:pt x="2523" y="2948"/>
                    </a:lnTo>
                    <a:lnTo>
                      <a:pt x="2523" y="2948"/>
                    </a:lnTo>
                    <a:lnTo>
                      <a:pt x="2523" y="2957"/>
                    </a:lnTo>
                    <a:lnTo>
                      <a:pt x="2523" y="2957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9" y="3001"/>
                    </a:lnTo>
                    <a:lnTo>
                      <a:pt x="2576" y="3019"/>
                    </a:lnTo>
                    <a:lnTo>
                      <a:pt x="2576" y="3019"/>
                    </a:lnTo>
                    <a:lnTo>
                      <a:pt x="2585" y="3019"/>
                    </a:lnTo>
                    <a:lnTo>
                      <a:pt x="2585" y="3019"/>
                    </a:lnTo>
                    <a:lnTo>
                      <a:pt x="2585" y="3028"/>
                    </a:lnTo>
                    <a:lnTo>
                      <a:pt x="2585" y="3028"/>
                    </a:lnTo>
                    <a:lnTo>
                      <a:pt x="2576" y="3036"/>
                    </a:lnTo>
                    <a:lnTo>
                      <a:pt x="2576" y="3045"/>
                    </a:lnTo>
                    <a:lnTo>
                      <a:pt x="2576" y="3045"/>
                    </a:lnTo>
                    <a:lnTo>
                      <a:pt x="2585" y="3063"/>
                    </a:lnTo>
                    <a:lnTo>
                      <a:pt x="2612" y="3098"/>
                    </a:lnTo>
                    <a:lnTo>
                      <a:pt x="2612" y="3098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47" y="3133"/>
                    </a:lnTo>
                    <a:lnTo>
                      <a:pt x="2656" y="3142"/>
                    </a:lnTo>
                    <a:lnTo>
                      <a:pt x="2656" y="3151"/>
                    </a:lnTo>
                    <a:lnTo>
                      <a:pt x="2656" y="3151"/>
                    </a:lnTo>
                    <a:lnTo>
                      <a:pt x="2665" y="3169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709" y="3178"/>
                    </a:lnTo>
                    <a:lnTo>
                      <a:pt x="2744" y="3195"/>
                    </a:lnTo>
                    <a:lnTo>
                      <a:pt x="2744" y="3195"/>
                    </a:lnTo>
                    <a:lnTo>
                      <a:pt x="2762" y="3213"/>
                    </a:lnTo>
                    <a:lnTo>
                      <a:pt x="2779" y="3213"/>
                    </a:lnTo>
                    <a:lnTo>
                      <a:pt x="2797" y="3213"/>
                    </a:lnTo>
                    <a:lnTo>
                      <a:pt x="2797" y="3213"/>
                    </a:lnTo>
                    <a:lnTo>
                      <a:pt x="2815" y="3231"/>
                    </a:lnTo>
                    <a:lnTo>
                      <a:pt x="2832" y="3257"/>
                    </a:lnTo>
                    <a:lnTo>
                      <a:pt x="2832" y="3257"/>
                    </a:lnTo>
                    <a:lnTo>
                      <a:pt x="2841" y="3275"/>
                    </a:lnTo>
                    <a:lnTo>
                      <a:pt x="2841" y="3275"/>
                    </a:lnTo>
                    <a:lnTo>
                      <a:pt x="2850" y="3301"/>
                    </a:lnTo>
                    <a:lnTo>
                      <a:pt x="2850" y="3301"/>
                    </a:lnTo>
                    <a:lnTo>
                      <a:pt x="2868" y="3301"/>
                    </a:lnTo>
                    <a:lnTo>
                      <a:pt x="2991" y="3292"/>
                    </a:lnTo>
                    <a:lnTo>
                      <a:pt x="2991" y="3292"/>
                    </a:lnTo>
                    <a:lnTo>
                      <a:pt x="3053" y="3319"/>
                    </a:lnTo>
                    <a:lnTo>
                      <a:pt x="3053" y="3319"/>
                    </a:lnTo>
                    <a:lnTo>
                      <a:pt x="3159" y="3354"/>
                    </a:lnTo>
                    <a:lnTo>
                      <a:pt x="3159" y="3354"/>
                    </a:lnTo>
                    <a:lnTo>
                      <a:pt x="3194" y="3372"/>
                    </a:lnTo>
                    <a:lnTo>
                      <a:pt x="3194" y="3372"/>
                    </a:lnTo>
                    <a:lnTo>
                      <a:pt x="3203" y="3372"/>
                    </a:lnTo>
                    <a:lnTo>
                      <a:pt x="3353" y="3372"/>
                    </a:lnTo>
                    <a:lnTo>
                      <a:pt x="3353" y="3372"/>
                    </a:lnTo>
                    <a:lnTo>
                      <a:pt x="3370" y="3363"/>
                    </a:lnTo>
                    <a:lnTo>
                      <a:pt x="3388" y="3345"/>
                    </a:lnTo>
                    <a:lnTo>
                      <a:pt x="3459" y="3345"/>
                    </a:lnTo>
                    <a:lnTo>
                      <a:pt x="3512" y="3398"/>
                    </a:lnTo>
                    <a:lnTo>
                      <a:pt x="3512" y="3398"/>
                    </a:lnTo>
                    <a:lnTo>
                      <a:pt x="3529" y="3407"/>
                    </a:lnTo>
                    <a:lnTo>
                      <a:pt x="3529" y="3407"/>
                    </a:lnTo>
                    <a:lnTo>
                      <a:pt x="3547" y="3425"/>
                    </a:lnTo>
                    <a:lnTo>
                      <a:pt x="3547" y="3425"/>
                    </a:lnTo>
                    <a:lnTo>
                      <a:pt x="3547" y="3451"/>
                    </a:lnTo>
                    <a:lnTo>
                      <a:pt x="3565" y="3469"/>
                    </a:lnTo>
                    <a:lnTo>
                      <a:pt x="3565" y="3469"/>
                    </a:lnTo>
                    <a:lnTo>
                      <a:pt x="3582" y="3478"/>
                    </a:lnTo>
                    <a:lnTo>
                      <a:pt x="3582" y="3478"/>
                    </a:lnTo>
                    <a:lnTo>
                      <a:pt x="3591" y="3487"/>
                    </a:lnTo>
                    <a:lnTo>
                      <a:pt x="3591" y="3487"/>
                    </a:lnTo>
                    <a:lnTo>
                      <a:pt x="3617" y="3495"/>
                    </a:lnTo>
                    <a:lnTo>
                      <a:pt x="3617" y="3495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35" y="3513"/>
                    </a:lnTo>
                    <a:lnTo>
                      <a:pt x="3662" y="3504"/>
                    </a:lnTo>
                    <a:lnTo>
                      <a:pt x="3662" y="3504"/>
                    </a:lnTo>
                    <a:lnTo>
                      <a:pt x="3670" y="3487"/>
                    </a:lnTo>
                    <a:lnTo>
                      <a:pt x="3670" y="3487"/>
                    </a:lnTo>
                    <a:lnTo>
                      <a:pt x="3688" y="3460"/>
                    </a:lnTo>
                    <a:lnTo>
                      <a:pt x="3688" y="3460"/>
                    </a:lnTo>
                    <a:lnTo>
                      <a:pt x="3732" y="3478"/>
                    </a:lnTo>
                    <a:lnTo>
                      <a:pt x="3759" y="3487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531"/>
                    </a:lnTo>
                    <a:lnTo>
                      <a:pt x="3794" y="3548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92"/>
                    </a:lnTo>
                    <a:lnTo>
                      <a:pt x="3829" y="3592"/>
                    </a:lnTo>
                    <a:lnTo>
                      <a:pt x="3838" y="3610"/>
                    </a:lnTo>
                    <a:lnTo>
                      <a:pt x="3838" y="3610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56" y="3654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82" y="3672"/>
                    </a:lnTo>
                    <a:lnTo>
                      <a:pt x="3882" y="3672"/>
                    </a:lnTo>
                    <a:lnTo>
                      <a:pt x="3891" y="3672"/>
                    </a:lnTo>
                    <a:lnTo>
                      <a:pt x="3900" y="3672"/>
                    </a:lnTo>
                    <a:lnTo>
                      <a:pt x="3900" y="3672"/>
                    </a:lnTo>
                    <a:lnTo>
                      <a:pt x="3944" y="3690"/>
                    </a:lnTo>
                    <a:lnTo>
                      <a:pt x="3944" y="3690"/>
                    </a:lnTo>
                    <a:lnTo>
                      <a:pt x="3962" y="3690"/>
                    </a:lnTo>
                    <a:lnTo>
                      <a:pt x="3979" y="3690"/>
                    </a:lnTo>
                    <a:lnTo>
                      <a:pt x="3988" y="3681"/>
                    </a:lnTo>
                    <a:lnTo>
                      <a:pt x="3988" y="3681"/>
                    </a:lnTo>
                    <a:lnTo>
                      <a:pt x="3988" y="3663"/>
                    </a:lnTo>
                    <a:lnTo>
                      <a:pt x="3988" y="3654"/>
                    </a:lnTo>
                    <a:lnTo>
                      <a:pt x="3988" y="3654"/>
                    </a:lnTo>
                    <a:lnTo>
                      <a:pt x="3970" y="3628"/>
                    </a:lnTo>
                    <a:lnTo>
                      <a:pt x="3970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70" y="3619"/>
                    </a:lnTo>
                    <a:lnTo>
                      <a:pt x="3970" y="3619"/>
                    </a:lnTo>
                    <a:lnTo>
                      <a:pt x="3988" y="3601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88" y="3566"/>
                    </a:lnTo>
                    <a:lnTo>
                      <a:pt x="3988" y="3566"/>
                    </a:lnTo>
                    <a:lnTo>
                      <a:pt x="4023" y="3548"/>
                    </a:lnTo>
                    <a:lnTo>
                      <a:pt x="4023" y="3531"/>
                    </a:lnTo>
                    <a:lnTo>
                      <a:pt x="4023" y="3531"/>
                    </a:lnTo>
                    <a:lnTo>
                      <a:pt x="4032" y="3531"/>
                    </a:lnTo>
                    <a:lnTo>
                      <a:pt x="4050" y="3531"/>
                    </a:lnTo>
                    <a:lnTo>
                      <a:pt x="4050" y="3531"/>
                    </a:lnTo>
                    <a:lnTo>
                      <a:pt x="4067" y="3522"/>
                    </a:lnTo>
                    <a:lnTo>
                      <a:pt x="4085" y="3513"/>
                    </a:lnTo>
                    <a:lnTo>
                      <a:pt x="4103" y="3495"/>
                    </a:lnTo>
                    <a:lnTo>
                      <a:pt x="4112" y="3478"/>
                    </a:lnTo>
                    <a:lnTo>
                      <a:pt x="4112" y="3478"/>
                    </a:lnTo>
                    <a:lnTo>
                      <a:pt x="4129" y="3478"/>
                    </a:lnTo>
                    <a:lnTo>
                      <a:pt x="4129" y="3478"/>
                    </a:lnTo>
                    <a:lnTo>
                      <a:pt x="4147" y="3469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82" y="3460"/>
                    </a:lnTo>
                    <a:lnTo>
                      <a:pt x="4182" y="3460"/>
                    </a:lnTo>
                    <a:lnTo>
                      <a:pt x="4200" y="3451"/>
                    </a:lnTo>
                    <a:lnTo>
                      <a:pt x="4200" y="3451"/>
                    </a:lnTo>
                    <a:lnTo>
                      <a:pt x="4209" y="3460"/>
                    </a:lnTo>
                    <a:lnTo>
                      <a:pt x="4209" y="3460"/>
                    </a:lnTo>
                    <a:lnTo>
                      <a:pt x="4226" y="3469"/>
                    </a:lnTo>
                    <a:lnTo>
                      <a:pt x="4244" y="3478"/>
                    </a:lnTo>
                    <a:lnTo>
                      <a:pt x="4244" y="3478"/>
                    </a:lnTo>
                    <a:lnTo>
                      <a:pt x="4262" y="3469"/>
                    </a:lnTo>
                    <a:lnTo>
                      <a:pt x="4270" y="3460"/>
                    </a:lnTo>
                    <a:lnTo>
                      <a:pt x="4270" y="3460"/>
                    </a:lnTo>
                    <a:lnTo>
                      <a:pt x="4288" y="3478"/>
                    </a:lnTo>
                    <a:lnTo>
                      <a:pt x="4288" y="3478"/>
                    </a:lnTo>
                    <a:lnTo>
                      <a:pt x="4306" y="3495"/>
                    </a:lnTo>
                    <a:lnTo>
                      <a:pt x="4323" y="3495"/>
                    </a:lnTo>
                    <a:lnTo>
                      <a:pt x="4350" y="3495"/>
                    </a:lnTo>
                    <a:lnTo>
                      <a:pt x="4350" y="3495"/>
                    </a:lnTo>
                    <a:lnTo>
                      <a:pt x="4367" y="3495"/>
                    </a:lnTo>
                    <a:lnTo>
                      <a:pt x="4376" y="3478"/>
                    </a:lnTo>
                    <a:lnTo>
                      <a:pt x="4376" y="3478"/>
                    </a:lnTo>
                    <a:lnTo>
                      <a:pt x="4394" y="3487"/>
                    </a:lnTo>
                    <a:lnTo>
                      <a:pt x="4412" y="3478"/>
                    </a:lnTo>
                    <a:lnTo>
                      <a:pt x="4412" y="3478"/>
                    </a:lnTo>
                    <a:lnTo>
                      <a:pt x="4420" y="3469"/>
                    </a:lnTo>
                    <a:lnTo>
                      <a:pt x="4420" y="3451"/>
                    </a:lnTo>
                    <a:lnTo>
                      <a:pt x="4420" y="3451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34"/>
                    </a:lnTo>
                    <a:lnTo>
                      <a:pt x="4420" y="3434"/>
                    </a:lnTo>
                    <a:lnTo>
                      <a:pt x="4438" y="3425"/>
                    </a:lnTo>
                    <a:lnTo>
                      <a:pt x="4473" y="3425"/>
                    </a:lnTo>
                    <a:lnTo>
                      <a:pt x="4473" y="3425"/>
                    </a:lnTo>
                    <a:lnTo>
                      <a:pt x="4491" y="3425"/>
                    </a:lnTo>
                    <a:lnTo>
                      <a:pt x="4491" y="3416"/>
                    </a:lnTo>
                    <a:lnTo>
                      <a:pt x="4491" y="3416"/>
                    </a:lnTo>
                    <a:lnTo>
                      <a:pt x="4500" y="3434"/>
                    </a:lnTo>
                    <a:lnTo>
                      <a:pt x="4517" y="3434"/>
                    </a:lnTo>
                    <a:lnTo>
                      <a:pt x="4517" y="3434"/>
                    </a:lnTo>
                    <a:lnTo>
                      <a:pt x="4535" y="3434"/>
                    </a:lnTo>
                    <a:lnTo>
                      <a:pt x="4535" y="3434"/>
                    </a:lnTo>
                    <a:lnTo>
                      <a:pt x="4553" y="3434"/>
                    </a:lnTo>
                    <a:lnTo>
                      <a:pt x="4553" y="3434"/>
                    </a:lnTo>
                    <a:lnTo>
                      <a:pt x="4579" y="3425"/>
                    </a:lnTo>
                    <a:lnTo>
                      <a:pt x="4579" y="3425"/>
                    </a:lnTo>
                    <a:lnTo>
                      <a:pt x="4606" y="3434"/>
                    </a:lnTo>
                    <a:lnTo>
                      <a:pt x="4614" y="3442"/>
                    </a:lnTo>
                    <a:lnTo>
                      <a:pt x="4614" y="3442"/>
                    </a:lnTo>
                    <a:lnTo>
                      <a:pt x="4623" y="3460"/>
                    </a:lnTo>
                    <a:lnTo>
                      <a:pt x="4641" y="3469"/>
                    </a:lnTo>
                    <a:lnTo>
                      <a:pt x="4641" y="3469"/>
                    </a:lnTo>
                    <a:lnTo>
                      <a:pt x="4659" y="3469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94" y="3451"/>
                    </a:lnTo>
                    <a:lnTo>
                      <a:pt x="4694" y="3451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38" y="3469"/>
                    </a:lnTo>
                    <a:lnTo>
                      <a:pt x="4738" y="3469"/>
                    </a:lnTo>
                    <a:lnTo>
                      <a:pt x="4773" y="3504"/>
                    </a:lnTo>
                    <a:lnTo>
                      <a:pt x="4773" y="3504"/>
                    </a:lnTo>
                    <a:lnTo>
                      <a:pt x="4773" y="3513"/>
                    </a:lnTo>
                    <a:lnTo>
                      <a:pt x="4773" y="3522"/>
                    </a:lnTo>
                    <a:lnTo>
                      <a:pt x="4773" y="3522"/>
                    </a:lnTo>
                    <a:lnTo>
                      <a:pt x="4764" y="3540"/>
                    </a:lnTo>
                    <a:lnTo>
                      <a:pt x="4764" y="3548"/>
                    </a:lnTo>
                    <a:lnTo>
                      <a:pt x="4764" y="3548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73" y="3584"/>
                    </a:lnTo>
                    <a:lnTo>
                      <a:pt x="4773" y="3584"/>
                    </a:lnTo>
                    <a:lnTo>
                      <a:pt x="4773" y="3601"/>
                    </a:lnTo>
                    <a:lnTo>
                      <a:pt x="4791" y="3619"/>
                    </a:lnTo>
                    <a:lnTo>
                      <a:pt x="4791" y="3619"/>
                    </a:lnTo>
                    <a:lnTo>
                      <a:pt x="4800" y="3628"/>
                    </a:lnTo>
                    <a:lnTo>
                      <a:pt x="4800" y="3637"/>
                    </a:lnTo>
                    <a:lnTo>
                      <a:pt x="4800" y="3654"/>
                    </a:lnTo>
                    <a:lnTo>
                      <a:pt x="4800" y="3654"/>
                    </a:lnTo>
                    <a:lnTo>
                      <a:pt x="4809" y="3672"/>
                    </a:lnTo>
                    <a:lnTo>
                      <a:pt x="4826" y="3681"/>
                    </a:lnTo>
                    <a:lnTo>
                      <a:pt x="4826" y="3681"/>
                    </a:lnTo>
                    <a:lnTo>
                      <a:pt x="4835" y="3690"/>
                    </a:lnTo>
                    <a:lnTo>
                      <a:pt x="4844" y="3707"/>
                    </a:lnTo>
                    <a:lnTo>
                      <a:pt x="4844" y="3707"/>
                    </a:lnTo>
                    <a:lnTo>
                      <a:pt x="4853" y="3725"/>
                    </a:lnTo>
                    <a:lnTo>
                      <a:pt x="4853" y="3725"/>
                    </a:lnTo>
                    <a:lnTo>
                      <a:pt x="4870" y="3743"/>
                    </a:lnTo>
                    <a:lnTo>
                      <a:pt x="4888" y="3743"/>
                    </a:lnTo>
                    <a:lnTo>
                      <a:pt x="4897" y="3743"/>
                    </a:lnTo>
                    <a:lnTo>
                      <a:pt x="4897" y="3743"/>
                    </a:lnTo>
                    <a:lnTo>
                      <a:pt x="4914" y="3734"/>
                    </a:lnTo>
                    <a:lnTo>
                      <a:pt x="4914" y="3734"/>
                    </a:lnTo>
                    <a:lnTo>
                      <a:pt x="4923" y="3716"/>
                    </a:lnTo>
                    <a:lnTo>
                      <a:pt x="4923" y="3716"/>
                    </a:lnTo>
                    <a:lnTo>
                      <a:pt x="4932" y="3690"/>
                    </a:lnTo>
                    <a:lnTo>
                      <a:pt x="4932" y="3690"/>
                    </a:lnTo>
                    <a:lnTo>
                      <a:pt x="4941" y="3672"/>
                    </a:lnTo>
                    <a:lnTo>
                      <a:pt x="4950" y="3654"/>
                    </a:lnTo>
                    <a:lnTo>
                      <a:pt x="4950" y="3654"/>
                    </a:lnTo>
                    <a:lnTo>
                      <a:pt x="4941" y="3592"/>
                    </a:lnTo>
                    <a:lnTo>
                      <a:pt x="4923" y="3557"/>
                    </a:lnTo>
                    <a:lnTo>
                      <a:pt x="4914" y="3531"/>
                    </a:lnTo>
                    <a:lnTo>
                      <a:pt x="4914" y="3531"/>
                    </a:lnTo>
                    <a:lnTo>
                      <a:pt x="4906" y="3522"/>
                    </a:lnTo>
                    <a:lnTo>
                      <a:pt x="4906" y="3522"/>
                    </a:lnTo>
                    <a:lnTo>
                      <a:pt x="4906" y="3487"/>
                    </a:lnTo>
                    <a:lnTo>
                      <a:pt x="4906" y="3487"/>
                    </a:lnTo>
                    <a:lnTo>
                      <a:pt x="4897" y="3478"/>
                    </a:lnTo>
                    <a:lnTo>
                      <a:pt x="4897" y="3478"/>
                    </a:lnTo>
                    <a:lnTo>
                      <a:pt x="4879" y="3442"/>
                    </a:lnTo>
                    <a:lnTo>
                      <a:pt x="4870" y="3389"/>
                    </a:lnTo>
                    <a:lnTo>
                      <a:pt x="4870" y="3389"/>
                    </a:lnTo>
                    <a:lnTo>
                      <a:pt x="4879" y="3363"/>
                    </a:lnTo>
                    <a:lnTo>
                      <a:pt x="4888" y="3336"/>
                    </a:lnTo>
                    <a:lnTo>
                      <a:pt x="4932" y="3284"/>
                    </a:lnTo>
                    <a:lnTo>
                      <a:pt x="4932" y="3284"/>
                    </a:lnTo>
                    <a:lnTo>
                      <a:pt x="4941" y="3284"/>
                    </a:lnTo>
                    <a:lnTo>
                      <a:pt x="4941" y="3284"/>
                    </a:lnTo>
                    <a:lnTo>
                      <a:pt x="4950" y="3284"/>
                    </a:lnTo>
                    <a:lnTo>
                      <a:pt x="4950" y="3284"/>
                    </a:lnTo>
                    <a:lnTo>
                      <a:pt x="4967" y="3275"/>
                    </a:lnTo>
                    <a:lnTo>
                      <a:pt x="4985" y="3248"/>
                    </a:lnTo>
                    <a:lnTo>
                      <a:pt x="4985" y="3248"/>
                    </a:lnTo>
                    <a:lnTo>
                      <a:pt x="5003" y="3231"/>
                    </a:lnTo>
                    <a:lnTo>
                      <a:pt x="5012" y="3222"/>
                    </a:lnTo>
                    <a:lnTo>
                      <a:pt x="5029" y="3222"/>
                    </a:lnTo>
                    <a:lnTo>
                      <a:pt x="5029" y="3222"/>
                    </a:lnTo>
                    <a:lnTo>
                      <a:pt x="5038" y="3222"/>
                    </a:lnTo>
                    <a:lnTo>
                      <a:pt x="5056" y="3213"/>
                    </a:lnTo>
                    <a:lnTo>
                      <a:pt x="5064" y="3195"/>
                    </a:lnTo>
                    <a:lnTo>
                      <a:pt x="5064" y="3195"/>
                    </a:lnTo>
                    <a:lnTo>
                      <a:pt x="5073" y="3178"/>
                    </a:lnTo>
                    <a:lnTo>
                      <a:pt x="5109" y="3169"/>
                    </a:lnTo>
                    <a:lnTo>
                      <a:pt x="5117" y="3169"/>
                    </a:lnTo>
                    <a:lnTo>
                      <a:pt x="5117" y="3169"/>
                    </a:lnTo>
                    <a:lnTo>
                      <a:pt x="5135" y="3160"/>
                    </a:lnTo>
                    <a:lnTo>
                      <a:pt x="5144" y="3142"/>
                    </a:lnTo>
                    <a:lnTo>
                      <a:pt x="5144" y="3142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53" y="3125"/>
                    </a:lnTo>
                    <a:lnTo>
                      <a:pt x="5170" y="3116"/>
                    </a:lnTo>
                    <a:lnTo>
                      <a:pt x="5170" y="3116"/>
                    </a:lnTo>
                    <a:lnTo>
                      <a:pt x="5179" y="3107"/>
                    </a:lnTo>
                    <a:lnTo>
                      <a:pt x="5179" y="3107"/>
                    </a:lnTo>
                    <a:lnTo>
                      <a:pt x="5188" y="3107"/>
                    </a:lnTo>
                    <a:lnTo>
                      <a:pt x="5188" y="3107"/>
                    </a:lnTo>
                    <a:lnTo>
                      <a:pt x="5197" y="3089"/>
                    </a:lnTo>
                    <a:lnTo>
                      <a:pt x="5197" y="3072"/>
                    </a:lnTo>
                    <a:lnTo>
                      <a:pt x="5197" y="3072"/>
                    </a:lnTo>
                    <a:lnTo>
                      <a:pt x="5197" y="3063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88" y="3036"/>
                    </a:lnTo>
                    <a:lnTo>
                      <a:pt x="5179" y="3019"/>
                    </a:lnTo>
                    <a:lnTo>
                      <a:pt x="5179" y="3019"/>
                    </a:lnTo>
                    <a:lnTo>
                      <a:pt x="5170" y="3010"/>
                    </a:lnTo>
                    <a:lnTo>
                      <a:pt x="5153" y="3001"/>
                    </a:lnTo>
                    <a:lnTo>
                      <a:pt x="5153" y="3001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62" y="2975"/>
                    </a:lnTo>
                    <a:lnTo>
                      <a:pt x="5162" y="2975"/>
                    </a:lnTo>
                    <a:lnTo>
                      <a:pt x="5162" y="2983"/>
                    </a:lnTo>
                    <a:lnTo>
                      <a:pt x="5162" y="2983"/>
                    </a:lnTo>
                    <a:lnTo>
                      <a:pt x="5179" y="2983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206" y="2966"/>
                    </a:lnTo>
                    <a:lnTo>
                      <a:pt x="5206" y="2966"/>
                    </a:lnTo>
                    <a:lnTo>
                      <a:pt x="5214" y="2922"/>
                    </a:lnTo>
                    <a:lnTo>
                      <a:pt x="5223" y="2895"/>
                    </a:lnTo>
                    <a:lnTo>
                      <a:pt x="5223" y="2895"/>
                    </a:lnTo>
                    <a:lnTo>
                      <a:pt x="5232" y="2886"/>
                    </a:lnTo>
                    <a:lnTo>
                      <a:pt x="5241" y="2877"/>
                    </a:lnTo>
                    <a:lnTo>
                      <a:pt x="5241" y="2877"/>
                    </a:lnTo>
                    <a:lnTo>
                      <a:pt x="5241" y="2869"/>
                    </a:lnTo>
                    <a:lnTo>
                      <a:pt x="5241" y="2869"/>
                    </a:lnTo>
                    <a:lnTo>
                      <a:pt x="5267" y="2851"/>
                    </a:lnTo>
                    <a:lnTo>
                      <a:pt x="5276" y="2833"/>
                    </a:lnTo>
                    <a:lnTo>
                      <a:pt x="5294" y="2798"/>
                    </a:lnTo>
                    <a:lnTo>
                      <a:pt x="5294" y="2798"/>
                    </a:lnTo>
                    <a:lnTo>
                      <a:pt x="5285" y="2789"/>
                    </a:lnTo>
                    <a:lnTo>
                      <a:pt x="5285" y="2789"/>
                    </a:lnTo>
                    <a:lnTo>
                      <a:pt x="5294" y="2789"/>
                    </a:lnTo>
                    <a:lnTo>
                      <a:pt x="5303" y="2789"/>
                    </a:lnTo>
                    <a:lnTo>
                      <a:pt x="5303" y="2789"/>
                    </a:lnTo>
                    <a:lnTo>
                      <a:pt x="5312" y="2789"/>
                    </a:lnTo>
                    <a:lnTo>
                      <a:pt x="5312" y="2789"/>
                    </a:lnTo>
                    <a:lnTo>
                      <a:pt x="5338" y="2789"/>
                    </a:lnTo>
                    <a:lnTo>
                      <a:pt x="5338" y="2789"/>
                    </a:lnTo>
                    <a:lnTo>
                      <a:pt x="5356" y="2780"/>
                    </a:lnTo>
                    <a:lnTo>
                      <a:pt x="5364" y="2772"/>
                    </a:lnTo>
                    <a:lnTo>
                      <a:pt x="5364" y="2772"/>
                    </a:lnTo>
                    <a:lnTo>
                      <a:pt x="5373" y="2763"/>
                    </a:lnTo>
                    <a:lnTo>
                      <a:pt x="5373" y="2745"/>
                    </a:lnTo>
                    <a:lnTo>
                      <a:pt x="5373" y="2745"/>
                    </a:lnTo>
                    <a:lnTo>
                      <a:pt x="5373" y="2736"/>
                    </a:lnTo>
                    <a:lnTo>
                      <a:pt x="5373" y="2736"/>
                    </a:lnTo>
                    <a:lnTo>
                      <a:pt x="5391" y="2736"/>
                    </a:lnTo>
                    <a:lnTo>
                      <a:pt x="5391" y="2736"/>
                    </a:lnTo>
                    <a:lnTo>
                      <a:pt x="5409" y="2736"/>
                    </a:lnTo>
                    <a:lnTo>
                      <a:pt x="5417" y="2727"/>
                    </a:lnTo>
                    <a:lnTo>
                      <a:pt x="5417" y="2727"/>
                    </a:lnTo>
                    <a:lnTo>
                      <a:pt x="5444" y="2727"/>
                    </a:lnTo>
                    <a:lnTo>
                      <a:pt x="5461" y="2719"/>
                    </a:lnTo>
                    <a:lnTo>
                      <a:pt x="5461" y="2719"/>
                    </a:lnTo>
                    <a:lnTo>
                      <a:pt x="5479" y="2710"/>
                    </a:lnTo>
                    <a:lnTo>
                      <a:pt x="5479" y="2701"/>
                    </a:lnTo>
                    <a:lnTo>
                      <a:pt x="5479" y="2692"/>
                    </a:lnTo>
                    <a:lnTo>
                      <a:pt x="5479" y="2692"/>
                    </a:lnTo>
                    <a:lnTo>
                      <a:pt x="5479" y="2666"/>
                    </a:lnTo>
                    <a:lnTo>
                      <a:pt x="5461" y="2657"/>
                    </a:lnTo>
                    <a:lnTo>
                      <a:pt x="5461" y="2657"/>
                    </a:lnTo>
                    <a:lnTo>
                      <a:pt x="5470" y="2630"/>
                    </a:lnTo>
                    <a:lnTo>
                      <a:pt x="5470" y="2630"/>
                    </a:lnTo>
                    <a:lnTo>
                      <a:pt x="5470" y="2621"/>
                    </a:lnTo>
                    <a:lnTo>
                      <a:pt x="5470" y="2621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506" y="2586"/>
                    </a:lnTo>
                    <a:lnTo>
                      <a:pt x="5514" y="2577"/>
                    </a:lnTo>
                    <a:lnTo>
                      <a:pt x="5514" y="2577"/>
                    </a:lnTo>
                    <a:lnTo>
                      <a:pt x="5523" y="2577"/>
                    </a:lnTo>
                    <a:lnTo>
                      <a:pt x="5523" y="2577"/>
                    </a:lnTo>
                    <a:lnTo>
                      <a:pt x="5541" y="2568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85" y="2533"/>
                    </a:lnTo>
                    <a:lnTo>
                      <a:pt x="5585" y="2533"/>
                    </a:lnTo>
                    <a:lnTo>
                      <a:pt x="5594" y="2542"/>
                    </a:lnTo>
                    <a:lnTo>
                      <a:pt x="5611" y="2542"/>
                    </a:lnTo>
                    <a:lnTo>
                      <a:pt x="5611" y="2542"/>
                    </a:lnTo>
                    <a:lnTo>
                      <a:pt x="5620" y="2542"/>
                    </a:lnTo>
                    <a:lnTo>
                      <a:pt x="5638" y="2533"/>
                    </a:lnTo>
                    <a:lnTo>
                      <a:pt x="5638" y="2533"/>
                    </a:lnTo>
                    <a:lnTo>
                      <a:pt x="5656" y="2524"/>
                    </a:lnTo>
                    <a:lnTo>
                      <a:pt x="5656" y="2524"/>
                    </a:lnTo>
                    <a:lnTo>
                      <a:pt x="5673" y="2507"/>
                    </a:lnTo>
                    <a:lnTo>
                      <a:pt x="5673" y="2507"/>
                    </a:lnTo>
                    <a:lnTo>
                      <a:pt x="5682" y="2507"/>
                    </a:lnTo>
                    <a:lnTo>
                      <a:pt x="5682" y="2507"/>
                    </a:lnTo>
                    <a:lnTo>
                      <a:pt x="5691" y="2498"/>
                    </a:lnTo>
                    <a:lnTo>
                      <a:pt x="5691" y="2498"/>
                    </a:lnTo>
                    <a:lnTo>
                      <a:pt x="5717" y="2489"/>
                    </a:lnTo>
                    <a:lnTo>
                      <a:pt x="5726" y="2480"/>
                    </a:lnTo>
                    <a:lnTo>
                      <a:pt x="5726" y="2480"/>
                    </a:lnTo>
                    <a:lnTo>
                      <a:pt x="5744" y="2480"/>
                    </a:lnTo>
                    <a:lnTo>
                      <a:pt x="5744" y="2480"/>
                    </a:lnTo>
                    <a:lnTo>
                      <a:pt x="5726" y="2498"/>
                    </a:lnTo>
                    <a:lnTo>
                      <a:pt x="5726" y="2498"/>
                    </a:lnTo>
                    <a:lnTo>
                      <a:pt x="5700" y="2524"/>
                    </a:lnTo>
                    <a:lnTo>
                      <a:pt x="5700" y="2551"/>
                    </a:lnTo>
                    <a:lnTo>
                      <a:pt x="5700" y="2551"/>
                    </a:lnTo>
                    <a:lnTo>
                      <a:pt x="5709" y="2568"/>
                    </a:lnTo>
                    <a:lnTo>
                      <a:pt x="5717" y="2577"/>
                    </a:lnTo>
                    <a:lnTo>
                      <a:pt x="5717" y="2577"/>
                    </a:lnTo>
                    <a:lnTo>
                      <a:pt x="5735" y="2595"/>
                    </a:lnTo>
                    <a:lnTo>
                      <a:pt x="5761" y="2595"/>
                    </a:lnTo>
                    <a:lnTo>
                      <a:pt x="5788" y="2586"/>
                    </a:lnTo>
                    <a:lnTo>
                      <a:pt x="5814" y="2568"/>
                    </a:lnTo>
                    <a:lnTo>
                      <a:pt x="5814" y="2568"/>
                    </a:lnTo>
                    <a:lnTo>
                      <a:pt x="5832" y="2551"/>
                    </a:lnTo>
                    <a:lnTo>
                      <a:pt x="5841" y="2533"/>
                    </a:lnTo>
                    <a:lnTo>
                      <a:pt x="5841" y="2533"/>
                    </a:lnTo>
                    <a:lnTo>
                      <a:pt x="5850" y="2524"/>
                    </a:lnTo>
                    <a:lnTo>
                      <a:pt x="5859" y="2524"/>
                    </a:lnTo>
                    <a:lnTo>
                      <a:pt x="5859" y="2524"/>
                    </a:lnTo>
                    <a:lnTo>
                      <a:pt x="5911" y="2516"/>
                    </a:lnTo>
                    <a:lnTo>
                      <a:pt x="5991" y="2489"/>
                    </a:lnTo>
                    <a:lnTo>
                      <a:pt x="5991" y="2489"/>
                    </a:lnTo>
                    <a:lnTo>
                      <a:pt x="6009" y="2489"/>
                    </a:lnTo>
                    <a:lnTo>
                      <a:pt x="6017" y="2471"/>
                    </a:lnTo>
                    <a:lnTo>
                      <a:pt x="6017" y="2471"/>
                    </a:lnTo>
                    <a:lnTo>
                      <a:pt x="6017" y="2454"/>
                    </a:lnTo>
                    <a:lnTo>
                      <a:pt x="6017" y="2454"/>
                    </a:lnTo>
                    <a:lnTo>
                      <a:pt x="6026" y="2454"/>
                    </a:lnTo>
                    <a:lnTo>
                      <a:pt x="6026" y="2454"/>
                    </a:lnTo>
                    <a:lnTo>
                      <a:pt x="6053" y="2445"/>
                    </a:lnTo>
                    <a:lnTo>
                      <a:pt x="6079" y="2436"/>
                    </a:lnTo>
                    <a:lnTo>
                      <a:pt x="6079" y="2436"/>
                    </a:lnTo>
                    <a:lnTo>
                      <a:pt x="6097" y="2418"/>
                    </a:lnTo>
                    <a:lnTo>
                      <a:pt x="6097" y="2401"/>
                    </a:lnTo>
                    <a:lnTo>
                      <a:pt x="6097" y="2401"/>
                    </a:lnTo>
                    <a:lnTo>
                      <a:pt x="6079" y="2392"/>
                    </a:lnTo>
                    <a:lnTo>
                      <a:pt x="6061" y="2383"/>
                    </a:lnTo>
                    <a:lnTo>
                      <a:pt x="6061" y="2383"/>
                    </a:lnTo>
                    <a:lnTo>
                      <a:pt x="6070" y="2374"/>
                    </a:lnTo>
                    <a:lnTo>
                      <a:pt x="6070" y="2374"/>
                    </a:lnTo>
                    <a:lnTo>
                      <a:pt x="6070" y="2365"/>
                    </a:lnTo>
                    <a:lnTo>
                      <a:pt x="6070" y="2365"/>
                    </a:lnTo>
                    <a:lnTo>
                      <a:pt x="6061" y="2348"/>
                    </a:lnTo>
                    <a:lnTo>
                      <a:pt x="6061" y="2348"/>
                    </a:lnTo>
                    <a:lnTo>
                      <a:pt x="6044" y="2339"/>
                    </a:lnTo>
                    <a:lnTo>
                      <a:pt x="6044" y="2339"/>
                    </a:lnTo>
                    <a:lnTo>
                      <a:pt x="6017" y="2357"/>
                    </a:lnTo>
                    <a:lnTo>
                      <a:pt x="6000" y="2365"/>
                    </a:lnTo>
                    <a:lnTo>
                      <a:pt x="5991" y="2383"/>
                    </a:lnTo>
                    <a:lnTo>
                      <a:pt x="5991" y="2383"/>
                    </a:lnTo>
                    <a:lnTo>
                      <a:pt x="5982" y="2392"/>
                    </a:lnTo>
                    <a:lnTo>
                      <a:pt x="5982" y="2392"/>
                    </a:lnTo>
                    <a:lnTo>
                      <a:pt x="5973" y="2401"/>
                    </a:lnTo>
                    <a:lnTo>
                      <a:pt x="5964" y="2418"/>
                    </a:lnTo>
                    <a:lnTo>
                      <a:pt x="5964" y="2418"/>
                    </a:lnTo>
                    <a:lnTo>
                      <a:pt x="5947" y="2418"/>
                    </a:lnTo>
                    <a:lnTo>
                      <a:pt x="5947" y="2418"/>
                    </a:lnTo>
                    <a:lnTo>
                      <a:pt x="5911" y="2418"/>
                    </a:lnTo>
                    <a:lnTo>
                      <a:pt x="5876" y="2410"/>
                    </a:lnTo>
                    <a:lnTo>
                      <a:pt x="5876" y="2410"/>
                    </a:lnTo>
                    <a:lnTo>
                      <a:pt x="5859" y="2392"/>
                    </a:lnTo>
                    <a:lnTo>
                      <a:pt x="5841" y="2383"/>
                    </a:lnTo>
                    <a:lnTo>
                      <a:pt x="5841" y="2383"/>
                    </a:lnTo>
                    <a:lnTo>
                      <a:pt x="5814" y="2374"/>
                    </a:lnTo>
                    <a:lnTo>
                      <a:pt x="5814" y="2374"/>
                    </a:lnTo>
                    <a:lnTo>
                      <a:pt x="5814" y="2357"/>
                    </a:lnTo>
                    <a:lnTo>
                      <a:pt x="5806" y="2348"/>
                    </a:lnTo>
                    <a:lnTo>
                      <a:pt x="5806" y="2348"/>
                    </a:lnTo>
                    <a:lnTo>
                      <a:pt x="5806" y="2339"/>
                    </a:lnTo>
                    <a:lnTo>
                      <a:pt x="5806" y="2339"/>
                    </a:lnTo>
                    <a:lnTo>
                      <a:pt x="5806" y="2330"/>
                    </a:lnTo>
                    <a:lnTo>
                      <a:pt x="5806" y="2330"/>
                    </a:lnTo>
                    <a:lnTo>
                      <a:pt x="5814" y="2312"/>
                    </a:lnTo>
                    <a:lnTo>
                      <a:pt x="5814" y="2304"/>
                    </a:lnTo>
                    <a:lnTo>
                      <a:pt x="5814" y="2286"/>
                    </a:lnTo>
                    <a:lnTo>
                      <a:pt x="5814" y="2286"/>
                    </a:lnTo>
                    <a:lnTo>
                      <a:pt x="5806" y="2277"/>
                    </a:lnTo>
                    <a:lnTo>
                      <a:pt x="5806" y="2277"/>
                    </a:lnTo>
                    <a:lnTo>
                      <a:pt x="5823" y="2268"/>
                    </a:lnTo>
                    <a:lnTo>
                      <a:pt x="5841" y="2251"/>
                    </a:lnTo>
                    <a:lnTo>
                      <a:pt x="5841" y="2251"/>
                    </a:lnTo>
                    <a:lnTo>
                      <a:pt x="5841" y="2224"/>
                    </a:lnTo>
                    <a:lnTo>
                      <a:pt x="5832" y="2198"/>
                    </a:lnTo>
                    <a:lnTo>
                      <a:pt x="5832" y="2198"/>
                    </a:lnTo>
                    <a:lnTo>
                      <a:pt x="5823" y="2189"/>
                    </a:lnTo>
                    <a:lnTo>
                      <a:pt x="5806" y="2180"/>
                    </a:lnTo>
                    <a:lnTo>
                      <a:pt x="5761" y="2180"/>
                    </a:lnTo>
                    <a:lnTo>
                      <a:pt x="5709" y="2180"/>
                    </a:lnTo>
                    <a:lnTo>
                      <a:pt x="5664" y="2198"/>
                    </a:lnTo>
                    <a:lnTo>
                      <a:pt x="5664" y="2198"/>
                    </a:lnTo>
                    <a:lnTo>
                      <a:pt x="5664" y="2180"/>
                    </a:lnTo>
                    <a:lnTo>
                      <a:pt x="5664" y="2180"/>
                    </a:lnTo>
                    <a:lnTo>
                      <a:pt x="5691" y="2162"/>
                    </a:lnTo>
                    <a:lnTo>
                      <a:pt x="5691" y="2162"/>
                    </a:lnTo>
                    <a:lnTo>
                      <a:pt x="5709" y="2145"/>
                    </a:lnTo>
                    <a:lnTo>
                      <a:pt x="5709" y="2145"/>
                    </a:lnTo>
                    <a:lnTo>
                      <a:pt x="5735" y="2136"/>
                    </a:lnTo>
                    <a:lnTo>
                      <a:pt x="5823" y="2136"/>
                    </a:lnTo>
                    <a:lnTo>
                      <a:pt x="5823" y="2136"/>
                    </a:lnTo>
                    <a:lnTo>
                      <a:pt x="5814" y="2136"/>
                    </a:lnTo>
                    <a:lnTo>
                      <a:pt x="5814" y="2136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32" y="2171"/>
                    </a:lnTo>
                    <a:lnTo>
                      <a:pt x="5876" y="2198"/>
                    </a:lnTo>
                    <a:lnTo>
                      <a:pt x="5920" y="2215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82" y="2215"/>
                    </a:lnTo>
                    <a:lnTo>
                      <a:pt x="5982" y="2207"/>
                    </a:lnTo>
                    <a:lnTo>
                      <a:pt x="5982" y="2207"/>
                    </a:lnTo>
                    <a:lnTo>
                      <a:pt x="5982" y="2189"/>
                    </a:lnTo>
                    <a:lnTo>
                      <a:pt x="5973" y="2180"/>
                    </a:lnTo>
                    <a:lnTo>
                      <a:pt x="5964" y="2171"/>
                    </a:lnTo>
                    <a:lnTo>
                      <a:pt x="5964" y="2171"/>
                    </a:lnTo>
                    <a:lnTo>
                      <a:pt x="5903" y="2145"/>
                    </a:lnTo>
                    <a:lnTo>
                      <a:pt x="5841" y="2136"/>
                    </a:lnTo>
                    <a:lnTo>
                      <a:pt x="5841" y="2136"/>
                    </a:lnTo>
                    <a:lnTo>
                      <a:pt x="6026" y="2136"/>
                    </a:lnTo>
                    <a:lnTo>
                      <a:pt x="6044" y="2136"/>
                    </a:lnTo>
                    <a:lnTo>
                      <a:pt x="6044" y="2136"/>
                    </a:lnTo>
                    <a:lnTo>
                      <a:pt x="6070" y="2127"/>
                    </a:lnTo>
                    <a:lnTo>
                      <a:pt x="6106" y="2109"/>
                    </a:lnTo>
                    <a:lnTo>
                      <a:pt x="6132" y="2083"/>
                    </a:lnTo>
                    <a:lnTo>
                      <a:pt x="6150" y="2065"/>
                    </a:lnTo>
                    <a:lnTo>
                      <a:pt x="6150" y="2065"/>
                    </a:lnTo>
                    <a:lnTo>
                      <a:pt x="6167" y="2056"/>
                    </a:lnTo>
                    <a:lnTo>
                      <a:pt x="6176" y="2048"/>
                    </a:lnTo>
                    <a:lnTo>
                      <a:pt x="6220" y="2048"/>
                    </a:lnTo>
                    <a:lnTo>
                      <a:pt x="6220" y="2048"/>
                    </a:lnTo>
                    <a:lnTo>
                      <a:pt x="6247" y="2048"/>
                    </a:lnTo>
                    <a:lnTo>
                      <a:pt x="6247" y="2048"/>
                    </a:lnTo>
                    <a:lnTo>
                      <a:pt x="6203" y="2101"/>
                    </a:lnTo>
                    <a:lnTo>
                      <a:pt x="6185" y="2136"/>
                    </a:lnTo>
                    <a:lnTo>
                      <a:pt x="6185" y="2154"/>
                    </a:lnTo>
                    <a:lnTo>
                      <a:pt x="6185" y="2154"/>
                    </a:lnTo>
                    <a:lnTo>
                      <a:pt x="6176" y="2180"/>
                    </a:lnTo>
                    <a:lnTo>
                      <a:pt x="6176" y="2198"/>
                    </a:lnTo>
                    <a:lnTo>
                      <a:pt x="6176" y="2198"/>
                    </a:lnTo>
                    <a:lnTo>
                      <a:pt x="6159" y="2198"/>
                    </a:lnTo>
                    <a:lnTo>
                      <a:pt x="6141" y="2198"/>
                    </a:lnTo>
                    <a:lnTo>
                      <a:pt x="6123" y="2215"/>
                    </a:lnTo>
                    <a:lnTo>
                      <a:pt x="6123" y="2215"/>
                    </a:lnTo>
                    <a:lnTo>
                      <a:pt x="6114" y="2233"/>
                    </a:lnTo>
                    <a:lnTo>
                      <a:pt x="6123" y="2242"/>
                    </a:lnTo>
                    <a:lnTo>
                      <a:pt x="6123" y="2242"/>
                    </a:lnTo>
                    <a:lnTo>
                      <a:pt x="6114" y="2260"/>
                    </a:lnTo>
                    <a:lnTo>
                      <a:pt x="6114" y="2260"/>
                    </a:lnTo>
                    <a:lnTo>
                      <a:pt x="6106" y="2277"/>
                    </a:lnTo>
                    <a:lnTo>
                      <a:pt x="6097" y="2295"/>
                    </a:lnTo>
                    <a:lnTo>
                      <a:pt x="6097" y="2295"/>
                    </a:lnTo>
                    <a:lnTo>
                      <a:pt x="6106" y="2304"/>
                    </a:lnTo>
                    <a:lnTo>
                      <a:pt x="6114" y="2312"/>
                    </a:lnTo>
                    <a:lnTo>
                      <a:pt x="6114" y="2312"/>
                    </a:lnTo>
                    <a:lnTo>
                      <a:pt x="6141" y="2321"/>
                    </a:lnTo>
                    <a:lnTo>
                      <a:pt x="6167" y="2321"/>
                    </a:lnTo>
                    <a:lnTo>
                      <a:pt x="6167" y="2321"/>
                    </a:lnTo>
                    <a:lnTo>
                      <a:pt x="6203" y="2312"/>
                    </a:lnTo>
                    <a:lnTo>
                      <a:pt x="6203" y="2312"/>
                    </a:lnTo>
                    <a:lnTo>
                      <a:pt x="6220" y="2312"/>
                    </a:lnTo>
                    <a:lnTo>
                      <a:pt x="6220" y="2312"/>
                    </a:lnTo>
                    <a:lnTo>
                      <a:pt x="6256" y="2312"/>
                    </a:lnTo>
                    <a:lnTo>
                      <a:pt x="6273" y="2312"/>
                    </a:lnTo>
                    <a:lnTo>
                      <a:pt x="6291" y="2295"/>
                    </a:lnTo>
                    <a:lnTo>
                      <a:pt x="6291" y="2295"/>
                    </a:lnTo>
                    <a:lnTo>
                      <a:pt x="6300" y="2295"/>
                    </a:lnTo>
                    <a:lnTo>
                      <a:pt x="6300" y="2295"/>
                    </a:lnTo>
                    <a:lnTo>
                      <a:pt x="6300" y="2304"/>
                    </a:lnTo>
                    <a:lnTo>
                      <a:pt x="6300" y="2304"/>
                    </a:lnTo>
                    <a:lnTo>
                      <a:pt x="6317" y="2312"/>
                    </a:lnTo>
                    <a:lnTo>
                      <a:pt x="6317" y="2312"/>
                    </a:lnTo>
                    <a:lnTo>
                      <a:pt x="6309" y="2330"/>
                    </a:lnTo>
                    <a:lnTo>
                      <a:pt x="6309" y="2339"/>
                    </a:lnTo>
                    <a:lnTo>
                      <a:pt x="6309" y="2339"/>
                    </a:lnTo>
                    <a:lnTo>
                      <a:pt x="6317" y="2357"/>
                    </a:lnTo>
                    <a:lnTo>
                      <a:pt x="6317" y="2357"/>
                    </a:lnTo>
                    <a:lnTo>
                      <a:pt x="6335" y="2357"/>
                    </a:lnTo>
                    <a:lnTo>
                      <a:pt x="6361" y="2348"/>
                    </a:lnTo>
                    <a:lnTo>
                      <a:pt x="6361" y="2348"/>
                    </a:lnTo>
                    <a:lnTo>
                      <a:pt x="6379" y="2330"/>
                    </a:lnTo>
                    <a:lnTo>
                      <a:pt x="6379" y="2330"/>
                    </a:lnTo>
                    <a:lnTo>
                      <a:pt x="6397" y="2330"/>
                    </a:lnTo>
                    <a:lnTo>
                      <a:pt x="6397" y="2330"/>
                    </a:lnTo>
                    <a:lnTo>
                      <a:pt x="6397" y="2348"/>
                    </a:lnTo>
                    <a:lnTo>
                      <a:pt x="6397" y="2348"/>
                    </a:lnTo>
                    <a:lnTo>
                      <a:pt x="6414" y="2365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67" y="2365"/>
                    </a:lnTo>
                    <a:lnTo>
                      <a:pt x="6485" y="2348"/>
                    </a:lnTo>
                    <a:lnTo>
                      <a:pt x="6485" y="2348"/>
                    </a:lnTo>
                    <a:lnTo>
                      <a:pt x="6494" y="2330"/>
                    </a:lnTo>
                    <a:lnTo>
                      <a:pt x="6494" y="2312"/>
                    </a:lnTo>
                    <a:lnTo>
                      <a:pt x="6485" y="2295"/>
                    </a:lnTo>
                    <a:lnTo>
                      <a:pt x="6467" y="2277"/>
                    </a:lnTo>
                    <a:close/>
                    <a:moveTo>
                      <a:pt x="2550" y="927"/>
                    </a:moveTo>
                    <a:lnTo>
                      <a:pt x="2550" y="927"/>
                    </a:lnTo>
                    <a:lnTo>
                      <a:pt x="2559" y="927"/>
                    </a:lnTo>
                    <a:lnTo>
                      <a:pt x="2568" y="918"/>
                    </a:lnTo>
                    <a:lnTo>
                      <a:pt x="2568" y="918"/>
                    </a:lnTo>
                    <a:lnTo>
                      <a:pt x="2576" y="909"/>
                    </a:lnTo>
                    <a:lnTo>
                      <a:pt x="2585" y="900"/>
                    </a:lnTo>
                    <a:lnTo>
                      <a:pt x="2585" y="900"/>
                    </a:lnTo>
                    <a:lnTo>
                      <a:pt x="2585" y="882"/>
                    </a:lnTo>
                    <a:lnTo>
                      <a:pt x="2585" y="882"/>
                    </a:lnTo>
                    <a:lnTo>
                      <a:pt x="2612" y="882"/>
                    </a:lnTo>
                    <a:lnTo>
                      <a:pt x="2629" y="882"/>
                    </a:lnTo>
                    <a:lnTo>
                      <a:pt x="2629" y="882"/>
                    </a:lnTo>
                    <a:lnTo>
                      <a:pt x="2638" y="865"/>
                    </a:lnTo>
                    <a:lnTo>
                      <a:pt x="2638" y="865"/>
                    </a:lnTo>
                    <a:lnTo>
                      <a:pt x="2629" y="847"/>
                    </a:lnTo>
                    <a:lnTo>
                      <a:pt x="2620" y="829"/>
                    </a:lnTo>
                    <a:lnTo>
                      <a:pt x="2620" y="829"/>
                    </a:lnTo>
                    <a:lnTo>
                      <a:pt x="2603" y="821"/>
                    </a:lnTo>
                    <a:lnTo>
                      <a:pt x="2603" y="821"/>
                    </a:lnTo>
                    <a:lnTo>
                      <a:pt x="2647" y="803"/>
                    </a:lnTo>
                    <a:lnTo>
                      <a:pt x="2691" y="794"/>
                    </a:lnTo>
                    <a:lnTo>
                      <a:pt x="2691" y="794"/>
                    </a:lnTo>
                    <a:lnTo>
                      <a:pt x="2682" y="812"/>
                    </a:lnTo>
                    <a:lnTo>
                      <a:pt x="2673" y="829"/>
                    </a:lnTo>
                    <a:lnTo>
                      <a:pt x="2673" y="829"/>
                    </a:lnTo>
                    <a:lnTo>
                      <a:pt x="2682" y="838"/>
                    </a:lnTo>
                    <a:lnTo>
                      <a:pt x="2691" y="847"/>
                    </a:lnTo>
                    <a:lnTo>
                      <a:pt x="2691" y="847"/>
                    </a:lnTo>
                    <a:lnTo>
                      <a:pt x="2726" y="865"/>
                    </a:lnTo>
                    <a:lnTo>
                      <a:pt x="2770" y="856"/>
                    </a:lnTo>
                    <a:lnTo>
                      <a:pt x="2770" y="856"/>
                    </a:lnTo>
                    <a:lnTo>
                      <a:pt x="2788" y="847"/>
                    </a:lnTo>
                    <a:lnTo>
                      <a:pt x="2806" y="829"/>
                    </a:lnTo>
                    <a:lnTo>
                      <a:pt x="2806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38"/>
                    </a:lnTo>
                    <a:lnTo>
                      <a:pt x="2815" y="838"/>
                    </a:lnTo>
                    <a:lnTo>
                      <a:pt x="2779" y="865"/>
                    </a:lnTo>
                    <a:lnTo>
                      <a:pt x="2770" y="874"/>
                    </a:lnTo>
                    <a:lnTo>
                      <a:pt x="2753" y="874"/>
                    </a:lnTo>
                    <a:lnTo>
                      <a:pt x="2753" y="874"/>
                    </a:lnTo>
                    <a:lnTo>
                      <a:pt x="2735" y="865"/>
                    </a:lnTo>
                    <a:lnTo>
                      <a:pt x="2718" y="874"/>
                    </a:lnTo>
                    <a:lnTo>
                      <a:pt x="2700" y="882"/>
                    </a:lnTo>
                    <a:lnTo>
                      <a:pt x="2691" y="891"/>
                    </a:lnTo>
                    <a:lnTo>
                      <a:pt x="2691" y="891"/>
                    </a:lnTo>
                    <a:lnTo>
                      <a:pt x="2691" y="900"/>
                    </a:lnTo>
                    <a:lnTo>
                      <a:pt x="2700" y="918"/>
                    </a:lnTo>
                    <a:lnTo>
                      <a:pt x="2700" y="918"/>
                    </a:lnTo>
                    <a:lnTo>
                      <a:pt x="2691" y="918"/>
                    </a:lnTo>
                    <a:lnTo>
                      <a:pt x="2691" y="918"/>
                    </a:lnTo>
                    <a:lnTo>
                      <a:pt x="2682" y="927"/>
                    </a:lnTo>
                    <a:lnTo>
                      <a:pt x="2682" y="927"/>
                    </a:lnTo>
                    <a:lnTo>
                      <a:pt x="2682" y="900"/>
                    </a:lnTo>
                    <a:lnTo>
                      <a:pt x="2682" y="900"/>
                    </a:lnTo>
                    <a:lnTo>
                      <a:pt x="2673" y="891"/>
                    </a:lnTo>
                    <a:lnTo>
                      <a:pt x="2673" y="891"/>
                    </a:lnTo>
                    <a:lnTo>
                      <a:pt x="2656" y="882"/>
                    </a:lnTo>
                    <a:lnTo>
                      <a:pt x="2620" y="891"/>
                    </a:lnTo>
                    <a:lnTo>
                      <a:pt x="2620" y="891"/>
                    </a:lnTo>
                    <a:lnTo>
                      <a:pt x="2594" y="909"/>
                    </a:lnTo>
                    <a:lnTo>
                      <a:pt x="2585" y="918"/>
                    </a:lnTo>
                    <a:lnTo>
                      <a:pt x="2576" y="935"/>
                    </a:lnTo>
                    <a:lnTo>
                      <a:pt x="2576" y="935"/>
                    </a:lnTo>
                    <a:lnTo>
                      <a:pt x="2550" y="935"/>
                    </a:lnTo>
                    <a:lnTo>
                      <a:pt x="2550" y="935"/>
                    </a:lnTo>
                    <a:lnTo>
                      <a:pt x="2550" y="927"/>
                    </a:lnTo>
                    <a:close/>
                    <a:moveTo>
                      <a:pt x="2973" y="1244"/>
                    </a:moveTo>
                    <a:lnTo>
                      <a:pt x="2973" y="1244"/>
                    </a:lnTo>
                    <a:lnTo>
                      <a:pt x="2991" y="1236"/>
                    </a:lnTo>
                    <a:lnTo>
                      <a:pt x="3009" y="1227"/>
                    </a:lnTo>
                    <a:lnTo>
                      <a:pt x="3009" y="1227"/>
                    </a:lnTo>
                    <a:lnTo>
                      <a:pt x="3000" y="1200"/>
                    </a:lnTo>
                    <a:lnTo>
                      <a:pt x="2982" y="1174"/>
                    </a:lnTo>
                    <a:lnTo>
                      <a:pt x="2982" y="1174"/>
                    </a:lnTo>
                    <a:lnTo>
                      <a:pt x="3009" y="1183"/>
                    </a:lnTo>
                    <a:lnTo>
                      <a:pt x="3026" y="1183"/>
                    </a:lnTo>
                    <a:lnTo>
                      <a:pt x="3026" y="1183"/>
                    </a:lnTo>
                    <a:lnTo>
                      <a:pt x="3053" y="1218"/>
                    </a:lnTo>
                    <a:lnTo>
                      <a:pt x="3070" y="1227"/>
                    </a:lnTo>
                    <a:lnTo>
                      <a:pt x="3097" y="1236"/>
                    </a:lnTo>
                    <a:lnTo>
                      <a:pt x="3097" y="1236"/>
                    </a:lnTo>
                    <a:lnTo>
                      <a:pt x="3115" y="1227"/>
                    </a:lnTo>
                    <a:lnTo>
                      <a:pt x="3115" y="1227"/>
                    </a:lnTo>
                    <a:lnTo>
                      <a:pt x="3097" y="1236"/>
                    </a:lnTo>
                    <a:lnTo>
                      <a:pt x="3079" y="1244"/>
                    </a:lnTo>
                    <a:lnTo>
                      <a:pt x="3079" y="1244"/>
                    </a:lnTo>
                    <a:lnTo>
                      <a:pt x="3070" y="1244"/>
                    </a:lnTo>
                    <a:lnTo>
                      <a:pt x="3070" y="1244"/>
                    </a:lnTo>
                    <a:lnTo>
                      <a:pt x="3053" y="1253"/>
                    </a:lnTo>
                    <a:lnTo>
                      <a:pt x="3044" y="1262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17" y="1280"/>
                    </a:lnTo>
                    <a:lnTo>
                      <a:pt x="3017" y="1280"/>
                    </a:lnTo>
                    <a:lnTo>
                      <a:pt x="2938" y="1288"/>
                    </a:lnTo>
                    <a:lnTo>
                      <a:pt x="2938" y="1288"/>
                    </a:lnTo>
                    <a:lnTo>
                      <a:pt x="2947" y="1271"/>
                    </a:lnTo>
                    <a:lnTo>
                      <a:pt x="2947" y="1271"/>
                    </a:lnTo>
                    <a:lnTo>
                      <a:pt x="2956" y="1253"/>
                    </a:lnTo>
                    <a:lnTo>
                      <a:pt x="2973" y="1244"/>
                    </a:lnTo>
                    <a:close/>
                    <a:moveTo>
                      <a:pt x="3432" y="565"/>
                    </a:moveTo>
                    <a:lnTo>
                      <a:pt x="3432" y="565"/>
                    </a:lnTo>
                    <a:lnTo>
                      <a:pt x="3441" y="556"/>
                    </a:lnTo>
                    <a:lnTo>
                      <a:pt x="3441" y="556"/>
                    </a:lnTo>
                    <a:lnTo>
                      <a:pt x="3459" y="565"/>
                    </a:lnTo>
                    <a:lnTo>
                      <a:pt x="3459" y="565"/>
                    </a:lnTo>
                    <a:lnTo>
                      <a:pt x="3467" y="573"/>
                    </a:lnTo>
                    <a:lnTo>
                      <a:pt x="3467" y="573"/>
                    </a:lnTo>
                    <a:lnTo>
                      <a:pt x="3432" y="582"/>
                    </a:lnTo>
                    <a:lnTo>
                      <a:pt x="3406" y="591"/>
                    </a:lnTo>
                    <a:lnTo>
                      <a:pt x="3406" y="591"/>
                    </a:lnTo>
                    <a:lnTo>
                      <a:pt x="3432" y="565"/>
                    </a:lnTo>
                    <a:close/>
                    <a:moveTo>
                      <a:pt x="4129" y="573"/>
                    </a:moveTo>
                    <a:lnTo>
                      <a:pt x="4129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12" y="565"/>
                    </a:lnTo>
                    <a:lnTo>
                      <a:pt x="4094" y="547"/>
                    </a:lnTo>
                    <a:lnTo>
                      <a:pt x="4094" y="547"/>
                    </a:lnTo>
                    <a:lnTo>
                      <a:pt x="4094" y="538"/>
                    </a:lnTo>
                    <a:lnTo>
                      <a:pt x="4094" y="538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56"/>
                    </a:lnTo>
                    <a:lnTo>
                      <a:pt x="4129" y="573"/>
                    </a:lnTo>
                    <a:close/>
                    <a:moveTo>
                      <a:pt x="4129" y="635"/>
                    </a:moveTo>
                    <a:lnTo>
                      <a:pt x="4129" y="635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12" y="653"/>
                    </a:lnTo>
                    <a:lnTo>
                      <a:pt x="4085" y="653"/>
                    </a:lnTo>
                    <a:lnTo>
                      <a:pt x="4085" y="653"/>
                    </a:lnTo>
                    <a:lnTo>
                      <a:pt x="4067" y="653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53"/>
                    </a:lnTo>
                    <a:lnTo>
                      <a:pt x="4059" y="653"/>
                    </a:lnTo>
                    <a:lnTo>
                      <a:pt x="4050" y="644"/>
                    </a:lnTo>
                    <a:lnTo>
                      <a:pt x="4041" y="644"/>
                    </a:lnTo>
                    <a:lnTo>
                      <a:pt x="4041" y="644"/>
                    </a:lnTo>
                    <a:lnTo>
                      <a:pt x="4041" y="635"/>
                    </a:lnTo>
                    <a:lnTo>
                      <a:pt x="4041" y="635"/>
                    </a:lnTo>
                    <a:lnTo>
                      <a:pt x="4059" y="635"/>
                    </a:lnTo>
                    <a:lnTo>
                      <a:pt x="4059" y="635"/>
                    </a:lnTo>
                    <a:lnTo>
                      <a:pt x="4085" y="635"/>
                    </a:lnTo>
                    <a:lnTo>
                      <a:pt x="4112" y="626"/>
                    </a:lnTo>
                    <a:lnTo>
                      <a:pt x="4112" y="626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29" y="635"/>
                    </a:lnTo>
                    <a:close/>
                    <a:moveTo>
                      <a:pt x="4067" y="732"/>
                    </a:moveTo>
                    <a:lnTo>
                      <a:pt x="4067" y="732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41" y="724"/>
                    </a:lnTo>
                    <a:lnTo>
                      <a:pt x="4032" y="715"/>
                    </a:lnTo>
                    <a:lnTo>
                      <a:pt x="4032" y="715"/>
                    </a:lnTo>
                    <a:lnTo>
                      <a:pt x="4041" y="715"/>
                    </a:lnTo>
                    <a:lnTo>
                      <a:pt x="4041" y="715"/>
                    </a:lnTo>
                    <a:lnTo>
                      <a:pt x="4050" y="688"/>
                    </a:lnTo>
                    <a:lnTo>
                      <a:pt x="4050" y="688"/>
                    </a:lnTo>
                    <a:lnTo>
                      <a:pt x="4067" y="732"/>
                    </a:lnTo>
                    <a:close/>
                    <a:moveTo>
                      <a:pt x="3891" y="1889"/>
                    </a:moveTo>
                    <a:lnTo>
                      <a:pt x="3891" y="1889"/>
                    </a:lnTo>
                    <a:lnTo>
                      <a:pt x="3891" y="1880"/>
                    </a:lnTo>
                    <a:lnTo>
                      <a:pt x="3900" y="1871"/>
                    </a:lnTo>
                    <a:lnTo>
                      <a:pt x="3900" y="1871"/>
                    </a:lnTo>
                    <a:lnTo>
                      <a:pt x="3909" y="1871"/>
                    </a:lnTo>
                    <a:lnTo>
                      <a:pt x="3909" y="1871"/>
                    </a:lnTo>
                    <a:lnTo>
                      <a:pt x="3926" y="1880"/>
                    </a:lnTo>
                    <a:lnTo>
                      <a:pt x="3926" y="1880"/>
                    </a:lnTo>
                    <a:lnTo>
                      <a:pt x="3944" y="1915"/>
                    </a:lnTo>
                    <a:lnTo>
                      <a:pt x="3970" y="1977"/>
                    </a:lnTo>
                    <a:lnTo>
                      <a:pt x="3970" y="1977"/>
                    </a:lnTo>
                    <a:lnTo>
                      <a:pt x="3979" y="2004"/>
                    </a:lnTo>
                    <a:lnTo>
                      <a:pt x="3979" y="2004"/>
                    </a:lnTo>
                    <a:lnTo>
                      <a:pt x="3962" y="1986"/>
                    </a:lnTo>
                    <a:lnTo>
                      <a:pt x="3962" y="1986"/>
                    </a:lnTo>
                    <a:lnTo>
                      <a:pt x="3926" y="1968"/>
                    </a:lnTo>
                    <a:lnTo>
                      <a:pt x="3909" y="1942"/>
                    </a:lnTo>
                    <a:lnTo>
                      <a:pt x="3891" y="1906"/>
                    </a:lnTo>
                    <a:lnTo>
                      <a:pt x="3891" y="1889"/>
                    </a:lnTo>
                    <a:close/>
                    <a:moveTo>
                      <a:pt x="4562" y="2613"/>
                    </a:moveTo>
                    <a:lnTo>
                      <a:pt x="4562" y="2613"/>
                    </a:lnTo>
                    <a:lnTo>
                      <a:pt x="4570" y="2639"/>
                    </a:lnTo>
                    <a:lnTo>
                      <a:pt x="4562" y="2657"/>
                    </a:lnTo>
                    <a:lnTo>
                      <a:pt x="4553" y="2666"/>
                    </a:lnTo>
                    <a:lnTo>
                      <a:pt x="4535" y="2674"/>
                    </a:lnTo>
                    <a:lnTo>
                      <a:pt x="4535" y="2674"/>
                    </a:lnTo>
                    <a:lnTo>
                      <a:pt x="4526" y="2683"/>
                    </a:lnTo>
                    <a:lnTo>
                      <a:pt x="4526" y="2683"/>
                    </a:lnTo>
                    <a:lnTo>
                      <a:pt x="4517" y="2674"/>
                    </a:lnTo>
                    <a:lnTo>
                      <a:pt x="4517" y="2674"/>
                    </a:lnTo>
                    <a:lnTo>
                      <a:pt x="4509" y="2657"/>
                    </a:lnTo>
                    <a:lnTo>
                      <a:pt x="4509" y="2595"/>
                    </a:lnTo>
                    <a:lnTo>
                      <a:pt x="4509" y="2595"/>
                    </a:lnTo>
                    <a:lnTo>
                      <a:pt x="4526" y="2551"/>
                    </a:lnTo>
                    <a:lnTo>
                      <a:pt x="4526" y="2551"/>
                    </a:lnTo>
                    <a:lnTo>
                      <a:pt x="4535" y="2507"/>
                    </a:lnTo>
                    <a:lnTo>
                      <a:pt x="4535" y="2507"/>
                    </a:lnTo>
                    <a:lnTo>
                      <a:pt x="4526" y="2489"/>
                    </a:lnTo>
                    <a:lnTo>
                      <a:pt x="4526" y="2489"/>
                    </a:lnTo>
                    <a:lnTo>
                      <a:pt x="4562" y="2463"/>
                    </a:lnTo>
                    <a:lnTo>
                      <a:pt x="4597" y="2445"/>
                    </a:lnTo>
                    <a:lnTo>
                      <a:pt x="4597" y="2445"/>
                    </a:lnTo>
                    <a:lnTo>
                      <a:pt x="4650" y="2436"/>
                    </a:lnTo>
                    <a:lnTo>
                      <a:pt x="4650" y="2436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63"/>
                    </a:lnTo>
                    <a:lnTo>
                      <a:pt x="4623" y="2463"/>
                    </a:lnTo>
                    <a:lnTo>
                      <a:pt x="4623" y="2463"/>
                    </a:lnTo>
                    <a:lnTo>
                      <a:pt x="4614" y="2471"/>
                    </a:lnTo>
                    <a:lnTo>
                      <a:pt x="4614" y="2471"/>
                    </a:lnTo>
                    <a:lnTo>
                      <a:pt x="4606" y="2471"/>
                    </a:lnTo>
                    <a:lnTo>
                      <a:pt x="4606" y="2471"/>
                    </a:lnTo>
                    <a:lnTo>
                      <a:pt x="4597" y="2480"/>
                    </a:lnTo>
                    <a:lnTo>
                      <a:pt x="4579" y="2498"/>
                    </a:lnTo>
                    <a:lnTo>
                      <a:pt x="4579" y="2498"/>
                    </a:lnTo>
                    <a:lnTo>
                      <a:pt x="4562" y="2551"/>
                    </a:lnTo>
                    <a:lnTo>
                      <a:pt x="4562" y="2586"/>
                    </a:lnTo>
                    <a:lnTo>
                      <a:pt x="4562" y="2613"/>
                    </a:lnTo>
                    <a:close/>
                    <a:moveTo>
                      <a:pt x="4376" y="2304"/>
                    </a:moveTo>
                    <a:lnTo>
                      <a:pt x="4376" y="2304"/>
                    </a:lnTo>
                    <a:lnTo>
                      <a:pt x="4394" y="2304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12" y="2295"/>
                    </a:lnTo>
                    <a:lnTo>
                      <a:pt x="4420" y="2286"/>
                    </a:lnTo>
                    <a:lnTo>
                      <a:pt x="4420" y="2286"/>
                    </a:lnTo>
                    <a:lnTo>
                      <a:pt x="4447" y="2260"/>
                    </a:lnTo>
                    <a:lnTo>
                      <a:pt x="4447" y="2260"/>
                    </a:lnTo>
                    <a:lnTo>
                      <a:pt x="4473" y="2233"/>
                    </a:lnTo>
                    <a:lnTo>
                      <a:pt x="4473" y="2233"/>
                    </a:lnTo>
                    <a:lnTo>
                      <a:pt x="4544" y="2242"/>
                    </a:lnTo>
                    <a:lnTo>
                      <a:pt x="4570" y="2251"/>
                    </a:lnTo>
                    <a:lnTo>
                      <a:pt x="4579" y="2260"/>
                    </a:lnTo>
                    <a:lnTo>
                      <a:pt x="4579" y="2260"/>
                    </a:lnTo>
                    <a:lnTo>
                      <a:pt x="4588" y="2286"/>
                    </a:lnTo>
                    <a:lnTo>
                      <a:pt x="4597" y="2295"/>
                    </a:lnTo>
                    <a:lnTo>
                      <a:pt x="4623" y="2304"/>
                    </a:lnTo>
                    <a:lnTo>
                      <a:pt x="4623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50" y="2330"/>
                    </a:lnTo>
                    <a:lnTo>
                      <a:pt x="4659" y="2357"/>
                    </a:lnTo>
                    <a:lnTo>
                      <a:pt x="4659" y="2357"/>
                    </a:lnTo>
                    <a:lnTo>
                      <a:pt x="4667" y="2365"/>
                    </a:lnTo>
                    <a:lnTo>
                      <a:pt x="4667" y="2365"/>
                    </a:lnTo>
                    <a:lnTo>
                      <a:pt x="4650" y="2357"/>
                    </a:lnTo>
                    <a:lnTo>
                      <a:pt x="4632" y="2348"/>
                    </a:lnTo>
                    <a:lnTo>
                      <a:pt x="4579" y="2365"/>
                    </a:lnTo>
                    <a:lnTo>
                      <a:pt x="4579" y="2365"/>
                    </a:lnTo>
                    <a:lnTo>
                      <a:pt x="4553" y="2365"/>
                    </a:lnTo>
                    <a:lnTo>
                      <a:pt x="4535" y="2374"/>
                    </a:lnTo>
                    <a:lnTo>
                      <a:pt x="4535" y="2374"/>
                    </a:lnTo>
                    <a:lnTo>
                      <a:pt x="4517" y="2357"/>
                    </a:lnTo>
                    <a:lnTo>
                      <a:pt x="4517" y="2357"/>
                    </a:lnTo>
                    <a:lnTo>
                      <a:pt x="4509" y="2348"/>
                    </a:lnTo>
                    <a:lnTo>
                      <a:pt x="4491" y="2339"/>
                    </a:lnTo>
                    <a:lnTo>
                      <a:pt x="4491" y="2339"/>
                    </a:lnTo>
                    <a:lnTo>
                      <a:pt x="4491" y="2321"/>
                    </a:lnTo>
                    <a:lnTo>
                      <a:pt x="4491" y="2321"/>
                    </a:lnTo>
                    <a:lnTo>
                      <a:pt x="4473" y="2304"/>
                    </a:lnTo>
                    <a:lnTo>
                      <a:pt x="4456" y="2312"/>
                    </a:lnTo>
                    <a:lnTo>
                      <a:pt x="4456" y="2312"/>
                    </a:lnTo>
                    <a:lnTo>
                      <a:pt x="4420" y="2330"/>
                    </a:lnTo>
                    <a:lnTo>
                      <a:pt x="4420" y="2330"/>
                    </a:lnTo>
                    <a:lnTo>
                      <a:pt x="4385" y="2357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23" y="2348"/>
                    </a:lnTo>
                    <a:lnTo>
                      <a:pt x="4297" y="2348"/>
                    </a:lnTo>
                    <a:lnTo>
                      <a:pt x="4279" y="2348"/>
                    </a:lnTo>
                    <a:lnTo>
                      <a:pt x="4279" y="2348"/>
                    </a:lnTo>
                    <a:lnTo>
                      <a:pt x="4323" y="2321"/>
                    </a:lnTo>
                    <a:lnTo>
                      <a:pt x="4350" y="2312"/>
                    </a:lnTo>
                    <a:lnTo>
                      <a:pt x="4376" y="2304"/>
                    </a:lnTo>
                    <a:close/>
                    <a:moveTo>
                      <a:pt x="4888" y="2480"/>
                    </a:moveTo>
                    <a:lnTo>
                      <a:pt x="4888" y="2480"/>
                    </a:lnTo>
                    <a:lnTo>
                      <a:pt x="4862" y="2471"/>
                    </a:lnTo>
                    <a:lnTo>
                      <a:pt x="4844" y="2471"/>
                    </a:lnTo>
                    <a:lnTo>
                      <a:pt x="4844" y="2471"/>
                    </a:lnTo>
                    <a:lnTo>
                      <a:pt x="4835" y="2480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26" y="2516"/>
                    </a:lnTo>
                    <a:lnTo>
                      <a:pt x="4817" y="2542"/>
                    </a:lnTo>
                    <a:lnTo>
                      <a:pt x="4817" y="2542"/>
                    </a:lnTo>
                    <a:lnTo>
                      <a:pt x="4809" y="2586"/>
                    </a:lnTo>
                    <a:lnTo>
                      <a:pt x="4809" y="2586"/>
                    </a:lnTo>
                    <a:lnTo>
                      <a:pt x="4800" y="2560"/>
                    </a:lnTo>
                    <a:lnTo>
                      <a:pt x="4791" y="2551"/>
                    </a:lnTo>
                    <a:lnTo>
                      <a:pt x="4782" y="2542"/>
                    </a:lnTo>
                    <a:lnTo>
                      <a:pt x="4782" y="2542"/>
                    </a:lnTo>
                    <a:lnTo>
                      <a:pt x="4764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33"/>
                    </a:lnTo>
                    <a:lnTo>
                      <a:pt x="4747" y="2533"/>
                    </a:lnTo>
                    <a:lnTo>
                      <a:pt x="4764" y="2507"/>
                    </a:lnTo>
                    <a:lnTo>
                      <a:pt x="4764" y="2480"/>
                    </a:lnTo>
                    <a:lnTo>
                      <a:pt x="4747" y="2463"/>
                    </a:lnTo>
                    <a:lnTo>
                      <a:pt x="4747" y="2463"/>
                    </a:lnTo>
                    <a:lnTo>
                      <a:pt x="4738" y="2445"/>
                    </a:lnTo>
                    <a:lnTo>
                      <a:pt x="4712" y="2427"/>
                    </a:lnTo>
                    <a:lnTo>
                      <a:pt x="4712" y="2427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800" y="2427"/>
                    </a:lnTo>
                    <a:lnTo>
                      <a:pt x="4800" y="2427"/>
                    </a:lnTo>
                    <a:lnTo>
                      <a:pt x="4817" y="2427"/>
                    </a:lnTo>
                    <a:lnTo>
                      <a:pt x="4844" y="2427"/>
                    </a:lnTo>
                    <a:lnTo>
                      <a:pt x="4844" y="2427"/>
                    </a:lnTo>
                    <a:lnTo>
                      <a:pt x="4879" y="2427"/>
                    </a:lnTo>
                    <a:lnTo>
                      <a:pt x="4888" y="2445"/>
                    </a:lnTo>
                    <a:lnTo>
                      <a:pt x="4888" y="2445"/>
                    </a:lnTo>
                    <a:lnTo>
                      <a:pt x="4914" y="2480"/>
                    </a:lnTo>
                    <a:lnTo>
                      <a:pt x="4914" y="2480"/>
                    </a:lnTo>
                    <a:lnTo>
                      <a:pt x="4914" y="2489"/>
                    </a:lnTo>
                    <a:lnTo>
                      <a:pt x="4914" y="2489"/>
                    </a:lnTo>
                    <a:lnTo>
                      <a:pt x="4888" y="2480"/>
                    </a:lnTo>
                    <a:close/>
                    <a:moveTo>
                      <a:pt x="4756" y="2683"/>
                    </a:moveTo>
                    <a:lnTo>
                      <a:pt x="4756" y="2683"/>
                    </a:lnTo>
                    <a:lnTo>
                      <a:pt x="4764" y="2683"/>
                    </a:lnTo>
                    <a:lnTo>
                      <a:pt x="4764" y="2683"/>
                    </a:lnTo>
                    <a:lnTo>
                      <a:pt x="4773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809" y="2692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26" y="2674"/>
                    </a:lnTo>
                    <a:lnTo>
                      <a:pt x="4826" y="2674"/>
                    </a:lnTo>
                    <a:lnTo>
                      <a:pt x="4853" y="2657"/>
                    </a:lnTo>
                    <a:lnTo>
                      <a:pt x="4870" y="2648"/>
                    </a:lnTo>
                    <a:lnTo>
                      <a:pt x="4870" y="2648"/>
                    </a:lnTo>
                    <a:lnTo>
                      <a:pt x="4906" y="2657"/>
                    </a:lnTo>
                    <a:lnTo>
                      <a:pt x="4906" y="2657"/>
                    </a:lnTo>
                    <a:lnTo>
                      <a:pt x="4914" y="2666"/>
                    </a:lnTo>
                    <a:lnTo>
                      <a:pt x="4914" y="2666"/>
                    </a:lnTo>
                    <a:lnTo>
                      <a:pt x="4862" y="2692"/>
                    </a:lnTo>
                    <a:lnTo>
                      <a:pt x="4844" y="2701"/>
                    </a:lnTo>
                    <a:lnTo>
                      <a:pt x="4844" y="2701"/>
                    </a:lnTo>
                    <a:lnTo>
                      <a:pt x="4800" y="2710"/>
                    </a:lnTo>
                    <a:lnTo>
                      <a:pt x="4764" y="2701"/>
                    </a:lnTo>
                    <a:lnTo>
                      <a:pt x="4764" y="2701"/>
                    </a:lnTo>
                    <a:lnTo>
                      <a:pt x="4764" y="2692"/>
                    </a:lnTo>
                    <a:lnTo>
                      <a:pt x="4764" y="2692"/>
                    </a:lnTo>
                    <a:lnTo>
                      <a:pt x="4756" y="2692"/>
                    </a:lnTo>
                    <a:lnTo>
                      <a:pt x="4756" y="2692"/>
                    </a:lnTo>
                    <a:lnTo>
                      <a:pt x="4756" y="2683"/>
                    </a:lnTo>
                    <a:close/>
                    <a:moveTo>
                      <a:pt x="4985" y="2586"/>
                    </a:moveTo>
                    <a:lnTo>
                      <a:pt x="4985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67" y="2577"/>
                    </a:lnTo>
                    <a:lnTo>
                      <a:pt x="4967" y="2577"/>
                    </a:lnTo>
                    <a:lnTo>
                      <a:pt x="5012" y="2568"/>
                    </a:lnTo>
                    <a:lnTo>
                      <a:pt x="5064" y="2560"/>
                    </a:lnTo>
                    <a:lnTo>
                      <a:pt x="5064" y="2560"/>
                    </a:lnTo>
                    <a:lnTo>
                      <a:pt x="5100" y="2560"/>
                    </a:lnTo>
                    <a:lnTo>
                      <a:pt x="5117" y="2551"/>
                    </a:lnTo>
                    <a:lnTo>
                      <a:pt x="5117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00" y="2568"/>
                    </a:lnTo>
                    <a:lnTo>
                      <a:pt x="5038" y="2577"/>
                    </a:lnTo>
                    <a:lnTo>
                      <a:pt x="5003" y="2577"/>
                    </a:lnTo>
                    <a:lnTo>
                      <a:pt x="5003" y="2577"/>
                    </a:lnTo>
                    <a:lnTo>
                      <a:pt x="4994" y="2586"/>
                    </a:lnTo>
                    <a:lnTo>
                      <a:pt x="4994" y="2586"/>
                    </a:lnTo>
                    <a:lnTo>
                      <a:pt x="4985" y="2586"/>
                    </a:lnTo>
                    <a:close/>
                    <a:moveTo>
                      <a:pt x="5135" y="2939"/>
                    </a:moveTo>
                    <a:lnTo>
                      <a:pt x="5135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35" y="2930"/>
                    </a:lnTo>
                    <a:lnTo>
                      <a:pt x="5135" y="2930"/>
                    </a:lnTo>
                    <a:lnTo>
                      <a:pt x="5144" y="2930"/>
                    </a:lnTo>
                    <a:lnTo>
                      <a:pt x="5144" y="2930"/>
                    </a:lnTo>
                    <a:lnTo>
                      <a:pt x="5153" y="2939"/>
                    </a:lnTo>
                    <a:lnTo>
                      <a:pt x="5153" y="2948"/>
                    </a:lnTo>
                    <a:lnTo>
                      <a:pt x="5153" y="2948"/>
                    </a:lnTo>
                    <a:lnTo>
                      <a:pt x="5144" y="2957"/>
                    </a:lnTo>
                    <a:lnTo>
                      <a:pt x="5144" y="2957"/>
                    </a:lnTo>
                    <a:lnTo>
                      <a:pt x="5135" y="2939"/>
                    </a:lnTo>
                    <a:close/>
                    <a:moveTo>
                      <a:pt x="5638" y="2207"/>
                    </a:moveTo>
                    <a:lnTo>
                      <a:pt x="5638" y="2207"/>
                    </a:lnTo>
                    <a:lnTo>
                      <a:pt x="5594" y="2224"/>
                    </a:lnTo>
                    <a:lnTo>
                      <a:pt x="5594" y="2224"/>
                    </a:lnTo>
                    <a:lnTo>
                      <a:pt x="5603" y="2215"/>
                    </a:lnTo>
                    <a:lnTo>
                      <a:pt x="5603" y="2215"/>
                    </a:lnTo>
                    <a:lnTo>
                      <a:pt x="5620" y="2207"/>
                    </a:lnTo>
                    <a:lnTo>
                      <a:pt x="5629" y="2207"/>
                    </a:lnTo>
                    <a:lnTo>
                      <a:pt x="5629" y="2207"/>
                    </a:lnTo>
                    <a:lnTo>
                      <a:pt x="5638" y="2207"/>
                    </a:lnTo>
                    <a:close/>
                    <a:moveTo>
                      <a:pt x="4729" y="494"/>
                    </a:moveTo>
                    <a:lnTo>
                      <a:pt x="4729" y="494"/>
                    </a:lnTo>
                    <a:lnTo>
                      <a:pt x="4747" y="503"/>
                    </a:lnTo>
                    <a:lnTo>
                      <a:pt x="4747" y="503"/>
                    </a:lnTo>
                    <a:lnTo>
                      <a:pt x="4729" y="494"/>
                    </a:lnTo>
                    <a:close/>
                    <a:moveTo>
                      <a:pt x="5444" y="785"/>
                    </a:moveTo>
                    <a:lnTo>
                      <a:pt x="5444" y="785"/>
                    </a:lnTo>
                    <a:lnTo>
                      <a:pt x="5461" y="776"/>
                    </a:lnTo>
                    <a:lnTo>
                      <a:pt x="5470" y="785"/>
                    </a:lnTo>
                    <a:lnTo>
                      <a:pt x="5506" y="803"/>
                    </a:lnTo>
                    <a:lnTo>
                      <a:pt x="5506" y="803"/>
                    </a:lnTo>
                    <a:lnTo>
                      <a:pt x="5514" y="812"/>
                    </a:lnTo>
                    <a:lnTo>
                      <a:pt x="5514" y="812"/>
                    </a:lnTo>
                    <a:lnTo>
                      <a:pt x="5488" y="829"/>
                    </a:lnTo>
                    <a:lnTo>
                      <a:pt x="5453" y="838"/>
                    </a:lnTo>
                    <a:lnTo>
                      <a:pt x="5453" y="838"/>
                    </a:lnTo>
                    <a:lnTo>
                      <a:pt x="5444" y="821"/>
                    </a:lnTo>
                    <a:lnTo>
                      <a:pt x="5444" y="821"/>
                    </a:lnTo>
                    <a:lnTo>
                      <a:pt x="5409" y="794"/>
                    </a:lnTo>
                    <a:lnTo>
                      <a:pt x="5409" y="794"/>
                    </a:lnTo>
                    <a:lnTo>
                      <a:pt x="5444" y="785"/>
                    </a:lnTo>
                    <a:close/>
                    <a:moveTo>
                      <a:pt x="4897" y="150"/>
                    </a:moveTo>
                    <a:lnTo>
                      <a:pt x="4897" y="150"/>
                    </a:lnTo>
                    <a:lnTo>
                      <a:pt x="4906" y="159"/>
                    </a:lnTo>
                    <a:lnTo>
                      <a:pt x="4914" y="176"/>
                    </a:lnTo>
                    <a:lnTo>
                      <a:pt x="4914" y="176"/>
                    </a:lnTo>
                    <a:lnTo>
                      <a:pt x="4923" y="203"/>
                    </a:lnTo>
                    <a:lnTo>
                      <a:pt x="4941" y="220"/>
                    </a:lnTo>
                    <a:lnTo>
                      <a:pt x="4941" y="220"/>
                    </a:lnTo>
                    <a:lnTo>
                      <a:pt x="4967" y="229"/>
                    </a:lnTo>
                    <a:lnTo>
                      <a:pt x="4967" y="229"/>
                    </a:lnTo>
                    <a:lnTo>
                      <a:pt x="4994" y="220"/>
                    </a:lnTo>
                    <a:lnTo>
                      <a:pt x="5012" y="211"/>
                    </a:lnTo>
                    <a:lnTo>
                      <a:pt x="5012" y="211"/>
                    </a:lnTo>
                    <a:lnTo>
                      <a:pt x="5056" y="203"/>
                    </a:lnTo>
                    <a:lnTo>
                      <a:pt x="5056" y="203"/>
                    </a:lnTo>
                    <a:lnTo>
                      <a:pt x="5029" y="211"/>
                    </a:lnTo>
                    <a:lnTo>
                      <a:pt x="5020" y="229"/>
                    </a:lnTo>
                    <a:lnTo>
                      <a:pt x="5020" y="229"/>
                    </a:lnTo>
                    <a:lnTo>
                      <a:pt x="5012" y="238"/>
                    </a:lnTo>
                    <a:lnTo>
                      <a:pt x="5012" y="256"/>
                    </a:lnTo>
                    <a:lnTo>
                      <a:pt x="5012" y="256"/>
                    </a:lnTo>
                    <a:lnTo>
                      <a:pt x="5003" y="247"/>
                    </a:lnTo>
                    <a:lnTo>
                      <a:pt x="5003" y="247"/>
                    </a:lnTo>
                    <a:lnTo>
                      <a:pt x="4994" y="229"/>
                    </a:lnTo>
                    <a:lnTo>
                      <a:pt x="4985" y="229"/>
                    </a:lnTo>
                    <a:lnTo>
                      <a:pt x="4985" y="229"/>
                    </a:lnTo>
                    <a:lnTo>
                      <a:pt x="4976" y="229"/>
                    </a:lnTo>
                    <a:lnTo>
                      <a:pt x="4959" y="229"/>
                    </a:lnTo>
                    <a:lnTo>
                      <a:pt x="4923" y="247"/>
                    </a:lnTo>
                    <a:lnTo>
                      <a:pt x="4923" y="247"/>
                    </a:lnTo>
                    <a:lnTo>
                      <a:pt x="4906" y="256"/>
                    </a:lnTo>
                    <a:lnTo>
                      <a:pt x="4906" y="256"/>
                    </a:lnTo>
                    <a:lnTo>
                      <a:pt x="4906" y="238"/>
                    </a:lnTo>
                    <a:lnTo>
                      <a:pt x="4906" y="238"/>
                    </a:lnTo>
                    <a:lnTo>
                      <a:pt x="4914" y="203"/>
                    </a:lnTo>
                    <a:lnTo>
                      <a:pt x="4906" y="176"/>
                    </a:lnTo>
                    <a:lnTo>
                      <a:pt x="4906" y="176"/>
                    </a:lnTo>
                    <a:lnTo>
                      <a:pt x="4888" y="150"/>
                    </a:lnTo>
                    <a:lnTo>
                      <a:pt x="4888" y="150"/>
                    </a:lnTo>
                    <a:lnTo>
                      <a:pt x="4879" y="141"/>
                    </a:lnTo>
                    <a:lnTo>
                      <a:pt x="4879" y="141"/>
                    </a:lnTo>
                    <a:lnTo>
                      <a:pt x="4897" y="150"/>
                    </a:lnTo>
                    <a:close/>
                    <a:moveTo>
                      <a:pt x="3044" y="220"/>
                    </a:moveTo>
                    <a:lnTo>
                      <a:pt x="3044" y="220"/>
                    </a:lnTo>
                    <a:lnTo>
                      <a:pt x="3035" y="220"/>
                    </a:lnTo>
                    <a:lnTo>
                      <a:pt x="3035" y="220"/>
                    </a:lnTo>
                    <a:lnTo>
                      <a:pt x="3044" y="211"/>
                    </a:lnTo>
                    <a:lnTo>
                      <a:pt x="3044" y="211"/>
                    </a:lnTo>
                    <a:lnTo>
                      <a:pt x="3044" y="22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" name="Freeform 20">
                <a:extLst>
                  <a:ext uri="{FF2B5EF4-FFF2-40B4-BE49-F238E27FC236}">
                    <a16:creationId xmlns:a16="http://schemas.microsoft.com/office/drawing/2014/main" id="{E87A46D1-F085-1C46-9ED0-A689CB7AB4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8925" y="2312988"/>
                <a:ext cx="60325" cy="47625"/>
              </a:xfrm>
              <a:custGeom>
                <a:avLst/>
                <a:gdLst>
                  <a:gd name="T0" fmla="*/ 62 w 169"/>
                  <a:gd name="T1" fmla="*/ 133 h 134"/>
                  <a:gd name="T2" fmla="*/ 62 w 169"/>
                  <a:gd name="T3" fmla="*/ 133 h 134"/>
                  <a:gd name="T4" fmla="*/ 115 w 169"/>
                  <a:gd name="T5" fmla="*/ 124 h 134"/>
                  <a:gd name="T6" fmla="*/ 115 w 169"/>
                  <a:gd name="T7" fmla="*/ 124 h 134"/>
                  <a:gd name="T8" fmla="*/ 142 w 169"/>
                  <a:gd name="T9" fmla="*/ 124 h 134"/>
                  <a:gd name="T10" fmla="*/ 142 w 169"/>
                  <a:gd name="T11" fmla="*/ 124 h 134"/>
                  <a:gd name="T12" fmla="*/ 159 w 169"/>
                  <a:gd name="T13" fmla="*/ 115 h 134"/>
                  <a:gd name="T14" fmla="*/ 168 w 169"/>
                  <a:gd name="T15" fmla="*/ 98 h 134"/>
                  <a:gd name="T16" fmla="*/ 168 w 169"/>
                  <a:gd name="T17" fmla="*/ 98 h 134"/>
                  <a:gd name="T18" fmla="*/ 168 w 169"/>
                  <a:gd name="T19" fmla="*/ 62 h 134"/>
                  <a:gd name="T20" fmla="*/ 150 w 169"/>
                  <a:gd name="T21" fmla="*/ 27 h 134"/>
                  <a:gd name="T22" fmla="*/ 150 w 169"/>
                  <a:gd name="T23" fmla="*/ 27 h 134"/>
                  <a:gd name="T24" fmla="*/ 142 w 169"/>
                  <a:gd name="T25" fmla="*/ 9 h 134"/>
                  <a:gd name="T26" fmla="*/ 115 w 169"/>
                  <a:gd name="T27" fmla="*/ 9 h 134"/>
                  <a:gd name="T28" fmla="*/ 71 w 169"/>
                  <a:gd name="T29" fmla="*/ 0 h 134"/>
                  <a:gd name="T30" fmla="*/ 71 w 169"/>
                  <a:gd name="T31" fmla="*/ 0 h 134"/>
                  <a:gd name="T32" fmla="*/ 36 w 169"/>
                  <a:gd name="T33" fmla="*/ 18 h 134"/>
                  <a:gd name="T34" fmla="*/ 18 w 169"/>
                  <a:gd name="T35" fmla="*/ 27 h 134"/>
                  <a:gd name="T36" fmla="*/ 9 w 169"/>
                  <a:gd name="T37" fmla="*/ 53 h 134"/>
                  <a:gd name="T38" fmla="*/ 9 w 169"/>
                  <a:gd name="T39" fmla="*/ 53 h 134"/>
                  <a:gd name="T40" fmla="*/ 0 w 169"/>
                  <a:gd name="T41" fmla="*/ 80 h 134"/>
                  <a:gd name="T42" fmla="*/ 9 w 169"/>
                  <a:gd name="T43" fmla="*/ 106 h 134"/>
                  <a:gd name="T44" fmla="*/ 9 w 169"/>
                  <a:gd name="T45" fmla="*/ 106 h 134"/>
                  <a:gd name="T46" fmla="*/ 36 w 169"/>
                  <a:gd name="T47" fmla="*/ 133 h 134"/>
                  <a:gd name="T48" fmla="*/ 62 w 169"/>
                  <a:gd name="T49" fmla="*/ 13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" h="134">
                    <a:moveTo>
                      <a:pt x="62" y="133"/>
                    </a:moveTo>
                    <a:lnTo>
                      <a:pt x="62" y="133"/>
                    </a:lnTo>
                    <a:lnTo>
                      <a:pt x="115" y="124"/>
                    </a:lnTo>
                    <a:lnTo>
                      <a:pt x="115" y="124"/>
                    </a:lnTo>
                    <a:lnTo>
                      <a:pt x="142" y="124"/>
                    </a:lnTo>
                    <a:lnTo>
                      <a:pt x="142" y="124"/>
                    </a:lnTo>
                    <a:lnTo>
                      <a:pt x="159" y="115"/>
                    </a:lnTo>
                    <a:lnTo>
                      <a:pt x="168" y="98"/>
                    </a:lnTo>
                    <a:lnTo>
                      <a:pt x="168" y="98"/>
                    </a:lnTo>
                    <a:lnTo>
                      <a:pt x="168" y="62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2" y="9"/>
                    </a:lnTo>
                    <a:lnTo>
                      <a:pt x="115" y="9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36" y="18"/>
                    </a:lnTo>
                    <a:lnTo>
                      <a:pt x="18" y="27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80"/>
                    </a:lnTo>
                    <a:lnTo>
                      <a:pt x="9" y="106"/>
                    </a:lnTo>
                    <a:lnTo>
                      <a:pt x="9" y="106"/>
                    </a:lnTo>
                    <a:lnTo>
                      <a:pt x="36" y="133"/>
                    </a:lnTo>
                    <a:lnTo>
                      <a:pt x="62" y="13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" name="Freeform 21">
                <a:extLst>
                  <a:ext uri="{FF2B5EF4-FFF2-40B4-BE49-F238E27FC236}">
                    <a16:creationId xmlns:a16="http://schemas.microsoft.com/office/drawing/2014/main" id="{C77921D9-FAF1-104A-A9EE-6B4472020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5025" y="1917700"/>
                <a:ext cx="95250" cy="73025"/>
              </a:xfrm>
              <a:custGeom>
                <a:avLst/>
                <a:gdLst>
                  <a:gd name="T0" fmla="*/ 9 w 265"/>
                  <a:gd name="T1" fmla="*/ 70 h 204"/>
                  <a:gd name="T2" fmla="*/ 53 w 265"/>
                  <a:gd name="T3" fmla="*/ 79 h 204"/>
                  <a:gd name="T4" fmla="*/ 79 w 265"/>
                  <a:gd name="T5" fmla="*/ 79 h 204"/>
                  <a:gd name="T6" fmla="*/ 106 w 265"/>
                  <a:gd name="T7" fmla="*/ 79 h 204"/>
                  <a:gd name="T8" fmla="*/ 123 w 265"/>
                  <a:gd name="T9" fmla="*/ 70 h 204"/>
                  <a:gd name="T10" fmla="*/ 150 w 265"/>
                  <a:gd name="T11" fmla="*/ 70 h 204"/>
                  <a:gd name="T12" fmla="*/ 167 w 265"/>
                  <a:gd name="T13" fmla="*/ 79 h 204"/>
                  <a:gd name="T14" fmla="*/ 150 w 265"/>
                  <a:gd name="T15" fmla="*/ 79 h 204"/>
                  <a:gd name="T16" fmla="*/ 62 w 265"/>
                  <a:gd name="T17" fmla="*/ 97 h 204"/>
                  <a:gd name="T18" fmla="*/ 17 w 265"/>
                  <a:gd name="T19" fmla="*/ 123 h 204"/>
                  <a:gd name="T20" fmla="*/ 17 w 265"/>
                  <a:gd name="T21" fmla="*/ 141 h 204"/>
                  <a:gd name="T22" fmla="*/ 44 w 265"/>
                  <a:gd name="T23" fmla="*/ 185 h 204"/>
                  <a:gd name="T24" fmla="*/ 106 w 265"/>
                  <a:gd name="T25" fmla="*/ 194 h 204"/>
                  <a:gd name="T26" fmla="*/ 114 w 265"/>
                  <a:gd name="T27" fmla="*/ 203 h 204"/>
                  <a:gd name="T28" fmla="*/ 141 w 265"/>
                  <a:gd name="T29" fmla="*/ 194 h 204"/>
                  <a:gd name="T30" fmla="*/ 185 w 265"/>
                  <a:gd name="T31" fmla="*/ 167 h 204"/>
                  <a:gd name="T32" fmla="*/ 203 w 265"/>
                  <a:gd name="T33" fmla="*/ 159 h 204"/>
                  <a:gd name="T34" fmla="*/ 203 w 265"/>
                  <a:gd name="T35" fmla="*/ 132 h 204"/>
                  <a:gd name="T36" fmla="*/ 203 w 265"/>
                  <a:gd name="T37" fmla="*/ 132 h 204"/>
                  <a:gd name="T38" fmla="*/ 212 w 265"/>
                  <a:gd name="T39" fmla="*/ 123 h 204"/>
                  <a:gd name="T40" fmla="*/ 212 w 265"/>
                  <a:gd name="T41" fmla="*/ 123 h 204"/>
                  <a:gd name="T42" fmla="*/ 229 w 265"/>
                  <a:gd name="T43" fmla="*/ 123 h 204"/>
                  <a:gd name="T44" fmla="*/ 238 w 265"/>
                  <a:gd name="T45" fmla="*/ 106 h 204"/>
                  <a:gd name="T46" fmla="*/ 229 w 265"/>
                  <a:gd name="T47" fmla="*/ 88 h 204"/>
                  <a:gd name="T48" fmla="*/ 229 w 265"/>
                  <a:gd name="T49" fmla="*/ 88 h 204"/>
                  <a:gd name="T50" fmla="*/ 238 w 265"/>
                  <a:gd name="T51" fmla="*/ 79 h 204"/>
                  <a:gd name="T52" fmla="*/ 256 w 265"/>
                  <a:gd name="T53" fmla="*/ 70 h 204"/>
                  <a:gd name="T54" fmla="*/ 264 w 265"/>
                  <a:gd name="T55" fmla="*/ 53 h 204"/>
                  <a:gd name="T56" fmla="*/ 238 w 265"/>
                  <a:gd name="T57" fmla="*/ 9 h 204"/>
                  <a:gd name="T58" fmla="*/ 212 w 265"/>
                  <a:gd name="T59" fmla="*/ 0 h 204"/>
                  <a:gd name="T60" fmla="*/ 141 w 265"/>
                  <a:gd name="T61" fmla="*/ 0 h 204"/>
                  <a:gd name="T62" fmla="*/ 114 w 265"/>
                  <a:gd name="T63" fmla="*/ 9 h 204"/>
                  <a:gd name="T64" fmla="*/ 70 w 265"/>
                  <a:gd name="T65" fmla="*/ 17 h 204"/>
                  <a:gd name="T66" fmla="*/ 9 w 265"/>
                  <a:gd name="T67" fmla="*/ 44 h 204"/>
                  <a:gd name="T68" fmla="*/ 0 w 265"/>
                  <a:gd name="T69" fmla="*/ 53 h 204"/>
                  <a:gd name="T70" fmla="*/ 9 w 265"/>
                  <a:gd name="T71" fmla="*/ 7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5" h="204">
                    <a:moveTo>
                      <a:pt x="9" y="70"/>
                    </a:moveTo>
                    <a:lnTo>
                      <a:pt x="9" y="70"/>
                    </a:lnTo>
                    <a:lnTo>
                      <a:pt x="35" y="79"/>
                    </a:lnTo>
                    <a:lnTo>
                      <a:pt x="53" y="79"/>
                    </a:lnTo>
                    <a:lnTo>
                      <a:pt x="53" y="79"/>
                    </a:lnTo>
                    <a:lnTo>
                      <a:pt x="79" y="79"/>
                    </a:lnTo>
                    <a:lnTo>
                      <a:pt x="79" y="79"/>
                    </a:lnTo>
                    <a:lnTo>
                      <a:pt x="106" y="79"/>
                    </a:lnTo>
                    <a:lnTo>
                      <a:pt x="123" y="70"/>
                    </a:lnTo>
                    <a:lnTo>
                      <a:pt x="123" y="70"/>
                    </a:lnTo>
                    <a:lnTo>
                      <a:pt x="150" y="70"/>
                    </a:lnTo>
                    <a:lnTo>
                      <a:pt x="150" y="70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06" y="88"/>
                    </a:lnTo>
                    <a:lnTo>
                      <a:pt x="62" y="97"/>
                    </a:lnTo>
                    <a:lnTo>
                      <a:pt x="26" y="106"/>
                    </a:lnTo>
                    <a:lnTo>
                      <a:pt x="17" y="123"/>
                    </a:lnTo>
                    <a:lnTo>
                      <a:pt x="17" y="141"/>
                    </a:lnTo>
                    <a:lnTo>
                      <a:pt x="17" y="141"/>
                    </a:lnTo>
                    <a:lnTo>
                      <a:pt x="26" y="167"/>
                    </a:lnTo>
                    <a:lnTo>
                      <a:pt x="44" y="185"/>
                    </a:lnTo>
                    <a:lnTo>
                      <a:pt x="70" y="194"/>
                    </a:lnTo>
                    <a:lnTo>
                      <a:pt x="106" y="194"/>
                    </a:lnTo>
                    <a:lnTo>
                      <a:pt x="106" y="194"/>
                    </a:lnTo>
                    <a:lnTo>
                      <a:pt x="114" y="203"/>
                    </a:lnTo>
                    <a:lnTo>
                      <a:pt x="114" y="203"/>
                    </a:lnTo>
                    <a:lnTo>
                      <a:pt x="141" y="194"/>
                    </a:lnTo>
                    <a:lnTo>
                      <a:pt x="167" y="185"/>
                    </a:lnTo>
                    <a:lnTo>
                      <a:pt x="185" y="167"/>
                    </a:lnTo>
                    <a:lnTo>
                      <a:pt x="203" y="159"/>
                    </a:lnTo>
                    <a:lnTo>
                      <a:pt x="203" y="159"/>
                    </a:lnTo>
                    <a:lnTo>
                      <a:pt x="203" y="141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29" y="123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97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38" y="79"/>
                    </a:lnTo>
                    <a:lnTo>
                      <a:pt x="238" y="79"/>
                    </a:lnTo>
                    <a:lnTo>
                      <a:pt x="256" y="70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56" y="35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12" y="0"/>
                    </a:lnTo>
                    <a:lnTo>
                      <a:pt x="176" y="0"/>
                    </a:lnTo>
                    <a:lnTo>
                      <a:pt x="141" y="0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70" y="17"/>
                    </a:lnTo>
                    <a:lnTo>
                      <a:pt x="70" y="17"/>
                    </a:lnTo>
                    <a:lnTo>
                      <a:pt x="17" y="35"/>
                    </a:lnTo>
                    <a:lnTo>
                      <a:pt x="9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9" y="7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" name="Freeform 22">
                <a:extLst>
                  <a:ext uri="{FF2B5EF4-FFF2-40B4-BE49-F238E27FC236}">
                    <a16:creationId xmlns:a16="http://schemas.microsoft.com/office/drawing/2014/main" id="{4EC0068E-75F0-7640-BC48-96A922398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000" y="2627313"/>
                <a:ext cx="53975" cy="50800"/>
              </a:xfrm>
              <a:custGeom>
                <a:avLst/>
                <a:gdLst>
                  <a:gd name="T0" fmla="*/ 141 w 151"/>
                  <a:gd name="T1" fmla="*/ 9 h 143"/>
                  <a:gd name="T2" fmla="*/ 141 w 151"/>
                  <a:gd name="T3" fmla="*/ 9 h 143"/>
                  <a:gd name="T4" fmla="*/ 141 w 151"/>
                  <a:gd name="T5" fmla="*/ 9 h 143"/>
                  <a:gd name="T6" fmla="*/ 141 w 151"/>
                  <a:gd name="T7" fmla="*/ 9 h 143"/>
                  <a:gd name="T8" fmla="*/ 141 w 151"/>
                  <a:gd name="T9" fmla="*/ 0 h 143"/>
                  <a:gd name="T10" fmla="*/ 133 w 151"/>
                  <a:gd name="T11" fmla="*/ 0 h 143"/>
                  <a:gd name="T12" fmla="*/ 133 w 151"/>
                  <a:gd name="T13" fmla="*/ 0 h 143"/>
                  <a:gd name="T14" fmla="*/ 115 w 151"/>
                  <a:gd name="T15" fmla="*/ 0 h 143"/>
                  <a:gd name="T16" fmla="*/ 97 w 151"/>
                  <a:gd name="T17" fmla="*/ 18 h 143"/>
                  <a:gd name="T18" fmla="*/ 71 w 151"/>
                  <a:gd name="T19" fmla="*/ 44 h 143"/>
                  <a:gd name="T20" fmla="*/ 71 w 151"/>
                  <a:gd name="T21" fmla="*/ 44 h 143"/>
                  <a:gd name="T22" fmla="*/ 53 w 151"/>
                  <a:gd name="T23" fmla="*/ 62 h 143"/>
                  <a:gd name="T24" fmla="*/ 53 w 151"/>
                  <a:gd name="T25" fmla="*/ 62 h 143"/>
                  <a:gd name="T26" fmla="*/ 44 w 151"/>
                  <a:gd name="T27" fmla="*/ 71 h 143"/>
                  <a:gd name="T28" fmla="*/ 44 w 151"/>
                  <a:gd name="T29" fmla="*/ 71 h 143"/>
                  <a:gd name="T30" fmla="*/ 44 w 151"/>
                  <a:gd name="T31" fmla="*/ 80 h 143"/>
                  <a:gd name="T32" fmla="*/ 44 w 151"/>
                  <a:gd name="T33" fmla="*/ 80 h 143"/>
                  <a:gd name="T34" fmla="*/ 36 w 151"/>
                  <a:gd name="T35" fmla="*/ 80 h 143"/>
                  <a:gd name="T36" fmla="*/ 27 w 151"/>
                  <a:gd name="T37" fmla="*/ 80 h 143"/>
                  <a:gd name="T38" fmla="*/ 27 w 151"/>
                  <a:gd name="T39" fmla="*/ 80 h 143"/>
                  <a:gd name="T40" fmla="*/ 9 w 151"/>
                  <a:gd name="T41" fmla="*/ 80 h 143"/>
                  <a:gd name="T42" fmla="*/ 0 w 151"/>
                  <a:gd name="T43" fmla="*/ 89 h 143"/>
                  <a:gd name="T44" fmla="*/ 0 w 151"/>
                  <a:gd name="T45" fmla="*/ 89 h 143"/>
                  <a:gd name="T46" fmla="*/ 0 w 151"/>
                  <a:gd name="T47" fmla="*/ 115 h 143"/>
                  <a:gd name="T48" fmla="*/ 0 w 151"/>
                  <a:gd name="T49" fmla="*/ 115 h 143"/>
                  <a:gd name="T50" fmla="*/ 0 w 151"/>
                  <a:gd name="T51" fmla="*/ 124 h 143"/>
                  <a:gd name="T52" fmla="*/ 0 w 151"/>
                  <a:gd name="T53" fmla="*/ 124 h 143"/>
                  <a:gd name="T54" fmla="*/ 9 w 151"/>
                  <a:gd name="T55" fmla="*/ 133 h 143"/>
                  <a:gd name="T56" fmla="*/ 9 w 151"/>
                  <a:gd name="T57" fmla="*/ 133 h 143"/>
                  <a:gd name="T58" fmla="*/ 18 w 151"/>
                  <a:gd name="T59" fmla="*/ 142 h 143"/>
                  <a:gd name="T60" fmla="*/ 27 w 151"/>
                  <a:gd name="T61" fmla="*/ 142 h 143"/>
                  <a:gd name="T62" fmla="*/ 27 w 151"/>
                  <a:gd name="T63" fmla="*/ 142 h 143"/>
                  <a:gd name="T64" fmla="*/ 36 w 151"/>
                  <a:gd name="T65" fmla="*/ 142 h 143"/>
                  <a:gd name="T66" fmla="*/ 36 w 151"/>
                  <a:gd name="T67" fmla="*/ 142 h 143"/>
                  <a:gd name="T68" fmla="*/ 44 w 151"/>
                  <a:gd name="T69" fmla="*/ 133 h 143"/>
                  <a:gd name="T70" fmla="*/ 44 w 151"/>
                  <a:gd name="T71" fmla="*/ 133 h 143"/>
                  <a:gd name="T72" fmla="*/ 62 w 151"/>
                  <a:gd name="T73" fmla="*/ 142 h 143"/>
                  <a:gd name="T74" fmla="*/ 62 w 151"/>
                  <a:gd name="T75" fmla="*/ 142 h 143"/>
                  <a:gd name="T76" fmla="*/ 71 w 151"/>
                  <a:gd name="T77" fmla="*/ 142 h 143"/>
                  <a:gd name="T78" fmla="*/ 71 w 151"/>
                  <a:gd name="T79" fmla="*/ 142 h 143"/>
                  <a:gd name="T80" fmla="*/ 97 w 151"/>
                  <a:gd name="T81" fmla="*/ 115 h 143"/>
                  <a:gd name="T82" fmla="*/ 141 w 151"/>
                  <a:gd name="T83" fmla="*/ 89 h 143"/>
                  <a:gd name="T84" fmla="*/ 141 w 151"/>
                  <a:gd name="T85" fmla="*/ 89 h 143"/>
                  <a:gd name="T86" fmla="*/ 141 w 151"/>
                  <a:gd name="T87" fmla="*/ 80 h 143"/>
                  <a:gd name="T88" fmla="*/ 141 w 151"/>
                  <a:gd name="T89" fmla="*/ 80 h 143"/>
                  <a:gd name="T90" fmla="*/ 133 w 151"/>
                  <a:gd name="T91" fmla="*/ 71 h 143"/>
                  <a:gd name="T92" fmla="*/ 133 w 151"/>
                  <a:gd name="T93" fmla="*/ 62 h 143"/>
                  <a:gd name="T94" fmla="*/ 133 w 151"/>
                  <a:gd name="T95" fmla="*/ 62 h 143"/>
                  <a:gd name="T96" fmla="*/ 124 w 151"/>
                  <a:gd name="T97" fmla="*/ 62 h 143"/>
                  <a:gd name="T98" fmla="*/ 115 w 151"/>
                  <a:gd name="T99" fmla="*/ 53 h 143"/>
                  <a:gd name="T100" fmla="*/ 115 w 151"/>
                  <a:gd name="T101" fmla="*/ 53 h 143"/>
                  <a:gd name="T102" fmla="*/ 124 w 151"/>
                  <a:gd name="T103" fmla="*/ 44 h 143"/>
                  <a:gd name="T104" fmla="*/ 124 w 151"/>
                  <a:gd name="T105" fmla="*/ 44 h 143"/>
                  <a:gd name="T106" fmla="*/ 133 w 151"/>
                  <a:gd name="T107" fmla="*/ 44 h 143"/>
                  <a:gd name="T108" fmla="*/ 133 w 151"/>
                  <a:gd name="T109" fmla="*/ 44 h 143"/>
                  <a:gd name="T110" fmla="*/ 150 w 151"/>
                  <a:gd name="T111" fmla="*/ 36 h 143"/>
                  <a:gd name="T112" fmla="*/ 150 w 151"/>
                  <a:gd name="T113" fmla="*/ 27 h 143"/>
                  <a:gd name="T114" fmla="*/ 150 w 151"/>
                  <a:gd name="T115" fmla="*/ 27 h 143"/>
                  <a:gd name="T116" fmla="*/ 141 w 151"/>
                  <a:gd name="T117" fmla="*/ 9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43">
                    <a:moveTo>
                      <a:pt x="141" y="9"/>
                    </a:moveTo>
                    <a:lnTo>
                      <a:pt x="141" y="9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41" y="0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15" y="0"/>
                    </a:lnTo>
                    <a:lnTo>
                      <a:pt x="97" y="18"/>
                    </a:lnTo>
                    <a:lnTo>
                      <a:pt x="71" y="44"/>
                    </a:lnTo>
                    <a:lnTo>
                      <a:pt x="71" y="44"/>
                    </a:lnTo>
                    <a:lnTo>
                      <a:pt x="53" y="62"/>
                    </a:lnTo>
                    <a:lnTo>
                      <a:pt x="53" y="62"/>
                    </a:lnTo>
                    <a:lnTo>
                      <a:pt x="44" y="71"/>
                    </a:lnTo>
                    <a:lnTo>
                      <a:pt x="44" y="71"/>
                    </a:lnTo>
                    <a:lnTo>
                      <a:pt x="44" y="80"/>
                    </a:lnTo>
                    <a:lnTo>
                      <a:pt x="44" y="80"/>
                    </a:lnTo>
                    <a:lnTo>
                      <a:pt x="36" y="80"/>
                    </a:lnTo>
                    <a:lnTo>
                      <a:pt x="27" y="80"/>
                    </a:lnTo>
                    <a:lnTo>
                      <a:pt x="27" y="80"/>
                    </a:lnTo>
                    <a:lnTo>
                      <a:pt x="9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9" y="133"/>
                    </a:lnTo>
                    <a:lnTo>
                      <a:pt x="9" y="133"/>
                    </a:lnTo>
                    <a:lnTo>
                      <a:pt x="18" y="142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36" y="142"/>
                    </a:lnTo>
                    <a:lnTo>
                      <a:pt x="36" y="142"/>
                    </a:lnTo>
                    <a:lnTo>
                      <a:pt x="44" y="133"/>
                    </a:lnTo>
                    <a:lnTo>
                      <a:pt x="44" y="133"/>
                    </a:lnTo>
                    <a:lnTo>
                      <a:pt x="62" y="142"/>
                    </a:lnTo>
                    <a:lnTo>
                      <a:pt x="62" y="142"/>
                    </a:lnTo>
                    <a:lnTo>
                      <a:pt x="71" y="142"/>
                    </a:lnTo>
                    <a:lnTo>
                      <a:pt x="71" y="142"/>
                    </a:lnTo>
                    <a:lnTo>
                      <a:pt x="97" y="115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41" y="80"/>
                    </a:lnTo>
                    <a:lnTo>
                      <a:pt x="141" y="80"/>
                    </a:lnTo>
                    <a:lnTo>
                      <a:pt x="133" y="71"/>
                    </a:lnTo>
                    <a:lnTo>
                      <a:pt x="133" y="62"/>
                    </a:lnTo>
                    <a:lnTo>
                      <a:pt x="133" y="62"/>
                    </a:lnTo>
                    <a:lnTo>
                      <a:pt x="124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24" y="44"/>
                    </a:lnTo>
                    <a:lnTo>
                      <a:pt x="124" y="44"/>
                    </a:lnTo>
                    <a:lnTo>
                      <a:pt x="133" y="44"/>
                    </a:lnTo>
                    <a:lnTo>
                      <a:pt x="133" y="44"/>
                    </a:lnTo>
                    <a:lnTo>
                      <a:pt x="150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" name="Freeform 23">
                <a:extLst>
                  <a:ext uri="{FF2B5EF4-FFF2-40B4-BE49-F238E27FC236}">
                    <a16:creationId xmlns:a16="http://schemas.microsoft.com/office/drawing/2014/main" id="{223799FA-EE62-294F-9E11-B57D2F54C5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2825" y="2751138"/>
                <a:ext cx="22225" cy="25400"/>
              </a:xfrm>
              <a:custGeom>
                <a:avLst/>
                <a:gdLst>
                  <a:gd name="T0" fmla="*/ 44 w 62"/>
                  <a:gd name="T1" fmla="*/ 0 h 71"/>
                  <a:gd name="T2" fmla="*/ 44 w 62"/>
                  <a:gd name="T3" fmla="*/ 0 h 71"/>
                  <a:gd name="T4" fmla="*/ 44 w 62"/>
                  <a:gd name="T5" fmla="*/ 0 h 71"/>
                  <a:gd name="T6" fmla="*/ 35 w 62"/>
                  <a:gd name="T7" fmla="*/ 0 h 71"/>
                  <a:gd name="T8" fmla="*/ 26 w 62"/>
                  <a:gd name="T9" fmla="*/ 8 h 71"/>
                  <a:gd name="T10" fmla="*/ 26 w 62"/>
                  <a:gd name="T11" fmla="*/ 8 h 71"/>
                  <a:gd name="T12" fmla="*/ 17 w 62"/>
                  <a:gd name="T13" fmla="*/ 26 h 71"/>
                  <a:gd name="T14" fmla="*/ 17 w 62"/>
                  <a:gd name="T15" fmla="*/ 26 h 71"/>
                  <a:gd name="T16" fmla="*/ 17 w 62"/>
                  <a:gd name="T17" fmla="*/ 26 h 71"/>
                  <a:gd name="T18" fmla="*/ 17 w 62"/>
                  <a:gd name="T19" fmla="*/ 26 h 71"/>
                  <a:gd name="T20" fmla="*/ 8 w 62"/>
                  <a:gd name="T21" fmla="*/ 35 h 71"/>
                  <a:gd name="T22" fmla="*/ 0 w 62"/>
                  <a:gd name="T23" fmla="*/ 44 h 71"/>
                  <a:gd name="T24" fmla="*/ 0 w 62"/>
                  <a:gd name="T25" fmla="*/ 44 h 71"/>
                  <a:gd name="T26" fmla="*/ 0 w 62"/>
                  <a:gd name="T27" fmla="*/ 44 h 71"/>
                  <a:gd name="T28" fmla="*/ 0 w 62"/>
                  <a:gd name="T29" fmla="*/ 53 h 71"/>
                  <a:gd name="T30" fmla="*/ 0 w 62"/>
                  <a:gd name="T31" fmla="*/ 53 h 71"/>
                  <a:gd name="T32" fmla="*/ 0 w 62"/>
                  <a:gd name="T33" fmla="*/ 53 h 71"/>
                  <a:gd name="T34" fmla="*/ 0 w 62"/>
                  <a:gd name="T35" fmla="*/ 53 h 71"/>
                  <a:gd name="T36" fmla="*/ 0 w 62"/>
                  <a:gd name="T37" fmla="*/ 53 h 71"/>
                  <a:gd name="T38" fmla="*/ 8 w 62"/>
                  <a:gd name="T39" fmla="*/ 61 h 71"/>
                  <a:gd name="T40" fmla="*/ 17 w 62"/>
                  <a:gd name="T41" fmla="*/ 70 h 71"/>
                  <a:gd name="T42" fmla="*/ 17 w 62"/>
                  <a:gd name="T43" fmla="*/ 70 h 71"/>
                  <a:gd name="T44" fmla="*/ 26 w 62"/>
                  <a:gd name="T45" fmla="*/ 61 h 71"/>
                  <a:gd name="T46" fmla="*/ 26 w 62"/>
                  <a:gd name="T47" fmla="*/ 61 h 71"/>
                  <a:gd name="T48" fmla="*/ 26 w 62"/>
                  <a:gd name="T49" fmla="*/ 61 h 71"/>
                  <a:gd name="T50" fmla="*/ 26 w 62"/>
                  <a:gd name="T51" fmla="*/ 61 h 71"/>
                  <a:gd name="T52" fmla="*/ 35 w 62"/>
                  <a:gd name="T53" fmla="*/ 53 h 71"/>
                  <a:gd name="T54" fmla="*/ 35 w 62"/>
                  <a:gd name="T55" fmla="*/ 53 h 71"/>
                  <a:gd name="T56" fmla="*/ 53 w 62"/>
                  <a:gd name="T57" fmla="*/ 44 h 71"/>
                  <a:gd name="T58" fmla="*/ 61 w 62"/>
                  <a:gd name="T59" fmla="*/ 35 h 71"/>
                  <a:gd name="T60" fmla="*/ 61 w 62"/>
                  <a:gd name="T61" fmla="*/ 35 h 71"/>
                  <a:gd name="T62" fmla="*/ 61 w 62"/>
                  <a:gd name="T63" fmla="*/ 17 h 71"/>
                  <a:gd name="T64" fmla="*/ 61 w 62"/>
                  <a:gd name="T65" fmla="*/ 8 h 71"/>
                  <a:gd name="T66" fmla="*/ 61 w 62"/>
                  <a:gd name="T67" fmla="*/ 8 h 71"/>
                  <a:gd name="T68" fmla="*/ 44 w 62"/>
                  <a:gd name="T6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71">
                    <a:moveTo>
                      <a:pt x="44" y="0"/>
                    </a:move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8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17" y="70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35" y="53"/>
                    </a:lnTo>
                    <a:lnTo>
                      <a:pt x="35" y="53"/>
                    </a:lnTo>
                    <a:lnTo>
                      <a:pt x="53" y="44"/>
                    </a:lnTo>
                    <a:lnTo>
                      <a:pt x="61" y="35"/>
                    </a:lnTo>
                    <a:lnTo>
                      <a:pt x="61" y="35"/>
                    </a:lnTo>
                    <a:lnTo>
                      <a:pt x="61" y="17"/>
                    </a:lnTo>
                    <a:lnTo>
                      <a:pt x="61" y="8"/>
                    </a:lnTo>
                    <a:lnTo>
                      <a:pt x="61" y="8"/>
                    </a:lnTo>
                    <a:lnTo>
                      <a:pt x="44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7" name="Freeform 24">
                <a:extLst>
                  <a:ext uri="{FF2B5EF4-FFF2-40B4-BE49-F238E27FC236}">
                    <a16:creationId xmlns:a16="http://schemas.microsoft.com/office/drawing/2014/main" id="{4BCCFAD8-84F7-A64D-A048-74A58A05F3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500" y="2728913"/>
                <a:ext cx="19050" cy="9525"/>
              </a:xfrm>
              <a:custGeom>
                <a:avLst/>
                <a:gdLst>
                  <a:gd name="T0" fmla="*/ 35 w 54"/>
                  <a:gd name="T1" fmla="*/ 0 h 27"/>
                  <a:gd name="T2" fmla="*/ 9 w 54"/>
                  <a:gd name="T3" fmla="*/ 0 h 27"/>
                  <a:gd name="T4" fmla="*/ 9 w 54"/>
                  <a:gd name="T5" fmla="*/ 0 h 27"/>
                  <a:gd name="T6" fmla="*/ 0 w 54"/>
                  <a:gd name="T7" fmla="*/ 9 h 27"/>
                  <a:gd name="T8" fmla="*/ 0 w 54"/>
                  <a:gd name="T9" fmla="*/ 17 h 27"/>
                  <a:gd name="T10" fmla="*/ 0 w 54"/>
                  <a:gd name="T11" fmla="*/ 17 h 27"/>
                  <a:gd name="T12" fmla="*/ 0 w 54"/>
                  <a:gd name="T13" fmla="*/ 26 h 27"/>
                  <a:gd name="T14" fmla="*/ 9 w 54"/>
                  <a:gd name="T15" fmla="*/ 26 h 27"/>
                  <a:gd name="T16" fmla="*/ 35 w 54"/>
                  <a:gd name="T17" fmla="*/ 26 h 27"/>
                  <a:gd name="T18" fmla="*/ 35 w 54"/>
                  <a:gd name="T19" fmla="*/ 26 h 27"/>
                  <a:gd name="T20" fmla="*/ 44 w 54"/>
                  <a:gd name="T21" fmla="*/ 26 h 27"/>
                  <a:gd name="T22" fmla="*/ 53 w 54"/>
                  <a:gd name="T23" fmla="*/ 17 h 27"/>
                  <a:gd name="T24" fmla="*/ 53 w 54"/>
                  <a:gd name="T25" fmla="*/ 17 h 27"/>
                  <a:gd name="T26" fmla="*/ 44 w 54"/>
                  <a:gd name="T27" fmla="*/ 9 h 27"/>
                  <a:gd name="T28" fmla="*/ 35 w 54"/>
                  <a:gd name="T2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27">
                    <a:moveTo>
                      <a:pt x="35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9" y="26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44" y="26"/>
                    </a:lnTo>
                    <a:lnTo>
                      <a:pt x="53" y="17"/>
                    </a:lnTo>
                    <a:lnTo>
                      <a:pt x="53" y="17"/>
                    </a:lnTo>
                    <a:lnTo>
                      <a:pt x="44" y="9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8" name="Freeform 25">
                <a:extLst>
                  <a:ext uri="{FF2B5EF4-FFF2-40B4-BE49-F238E27FC236}">
                    <a16:creationId xmlns:a16="http://schemas.microsoft.com/office/drawing/2014/main" id="{0B4187E3-2C2B-6E4B-9C4A-795D7A75C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9175" y="2573338"/>
                <a:ext cx="34925" cy="22225"/>
              </a:xfrm>
              <a:custGeom>
                <a:avLst/>
                <a:gdLst>
                  <a:gd name="T0" fmla="*/ 89 w 98"/>
                  <a:gd name="T1" fmla="*/ 9 h 63"/>
                  <a:gd name="T2" fmla="*/ 71 w 98"/>
                  <a:gd name="T3" fmla="*/ 9 h 63"/>
                  <a:gd name="T4" fmla="*/ 71 w 98"/>
                  <a:gd name="T5" fmla="*/ 9 h 63"/>
                  <a:gd name="T6" fmla="*/ 62 w 98"/>
                  <a:gd name="T7" fmla="*/ 18 h 63"/>
                  <a:gd name="T8" fmla="*/ 62 w 98"/>
                  <a:gd name="T9" fmla="*/ 18 h 63"/>
                  <a:gd name="T10" fmla="*/ 53 w 98"/>
                  <a:gd name="T11" fmla="*/ 18 h 63"/>
                  <a:gd name="T12" fmla="*/ 53 w 98"/>
                  <a:gd name="T13" fmla="*/ 18 h 63"/>
                  <a:gd name="T14" fmla="*/ 53 w 98"/>
                  <a:gd name="T15" fmla="*/ 9 h 63"/>
                  <a:gd name="T16" fmla="*/ 44 w 98"/>
                  <a:gd name="T17" fmla="*/ 0 h 63"/>
                  <a:gd name="T18" fmla="*/ 36 w 98"/>
                  <a:gd name="T19" fmla="*/ 0 h 63"/>
                  <a:gd name="T20" fmla="*/ 36 w 98"/>
                  <a:gd name="T21" fmla="*/ 0 h 63"/>
                  <a:gd name="T22" fmla="*/ 9 w 98"/>
                  <a:gd name="T23" fmla="*/ 9 h 63"/>
                  <a:gd name="T24" fmla="*/ 0 w 98"/>
                  <a:gd name="T25" fmla="*/ 18 h 63"/>
                  <a:gd name="T26" fmla="*/ 0 w 98"/>
                  <a:gd name="T27" fmla="*/ 27 h 63"/>
                  <a:gd name="T28" fmla="*/ 0 w 98"/>
                  <a:gd name="T29" fmla="*/ 27 h 63"/>
                  <a:gd name="T30" fmla="*/ 9 w 98"/>
                  <a:gd name="T31" fmla="*/ 44 h 63"/>
                  <a:gd name="T32" fmla="*/ 27 w 98"/>
                  <a:gd name="T33" fmla="*/ 53 h 63"/>
                  <a:gd name="T34" fmla="*/ 62 w 98"/>
                  <a:gd name="T35" fmla="*/ 62 h 63"/>
                  <a:gd name="T36" fmla="*/ 80 w 98"/>
                  <a:gd name="T37" fmla="*/ 62 h 63"/>
                  <a:gd name="T38" fmla="*/ 80 w 98"/>
                  <a:gd name="T39" fmla="*/ 62 h 63"/>
                  <a:gd name="T40" fmla="*/ 89 w 98"/>
                  <a:gd name="T41" fmla="*/ 53 h 63"/>
                  <a:gd name="T42" fmla="*/ 97 w 98"/>
                  <a:gd name="T43" fmla="*/ 44 h 63"/>
                  <a:gd name="T44" fmla="*/ 97 w 98"/>
                  <a:gd name="T45" fmla="*/ 44 h 63"/>
                  <a:gd name="T46" fmla="*/ 97 w 98"/>
                  <a:gd name="T47" fmla="*/ 27 h 63"/>
                  <a:gd name="T48" fmla="*/ 97 w 98"/>
                  <a:gd name="T49" fmla="*/ 18 h 63"/>
                  <a:gd name="T50" fmla="*/ 97 w 98"/>
                  <a:gd name="T51" fmla="*/ 18 h 63"/>
                  <a:gd name="T52" fmla="*/ 89 w 98"/>
                  <a:gd name="T53" fmla="*/ 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63">
                    <a:moveTo>
                      <a:pt x="89" y="9"/>
                    </a:moveTo>
                    <a:lnTo>
                      <a:pt x="71" y="9"/>
                    </a:lnTo>
                    <a:lnTo>
                      <a:pt x="71" y="9"/>
                    </a:lnTo>
                    <a:lnTo>
                      <a:pt x="62" y="18"/>
                    </a:lnTo>
                    <a:lnTo>
                      <a:pt x="62" y="18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44"/>
                    </a:lnTo>
                    <a:lnTo>
                      <a:pt x="27" y="53"/>
                    </a:lnTo>
                    <a:lnTo>
                      <a:pt x="62" y="62"/>
                    </a:lnTo>
                    <a:lnTo>
                      <a:pt x="80" y="62"/>
                    </a:lnTo>
                    <a:lnTo>
                      <a:pt x="80" y="62"/>
                    </a:lnTo>
                    <a:lnTo>
                      <a:pt x="89" y="53"/>
                    </a:lnTo>
                    <a:lnTo>
                      <a:pt x="97" y="44"/>
                    </a:lnTo>
                    <a:lnTo>
                      <a:pt x="97" y="44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9" y="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9" name="Freeform 34">
                <a:extLst>
                  <a:ext uri="{FF2B5EF4-FFF2-40B4-BE49-F238E27FC236}">
                    <a16:creationId xmlns:a16="http://schemas.microsoft.com/office/drawing/2014/main" id="{9854220D-9EE6-FE4E-B188-258AF37AB5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888" y="3554413"/>
                <a:ext cx="34925" cy="19050"/>
              </a:xfrm>
              <a:custGeom>
                <a:avLst/>
                <a:gdLst>
                  <a:gd name="T0" fmla="*/ 44 w 98"/>
                  <a:gd name="T1" fmla="*/ 53 h 54"/>
                  <a:gd name="T2" fmla="*/ 44 w 98"/>
                  <a:gd name="T3" fmla="*/ 53 h 54"/>
                  <a:gd name="T4" fmla="*/ 79 w 98"/>
                  <a:gd name="T5" fmla="*/ 44 h 54"/>
                  <a:gd name="T6" fmla="*/ 97 w 98"/>
                  <a:gd name="T7" fmla="*/ 27 h 54"/>
                  <a:gd name="T8" fmla="*/ 97 w 98"/>
                  <a:gd name="T9" fmla="*/ 27 h 54"/>
                  <a:gd name="T10" fmla="*/ 97 w 98"/>
                  <a:gd name="T11" fmla="*/ 18 h 54"/>
                  <a:gd name="T12" fmla="*/ 97 w 98"/>
                  <a:gd name="T13" fmla="*/ 18 h 54"/>
                  <a:gd name="T14" fmla="*/ 88 w 98"/>
                  <a:gd name="T15" fmla="*/ 9 h 54"/>
                  <a:gd name="T16" fmla="*/ 88 w 98"/>
                  <a:gd name="T17" fmla="*/ 9 h 54"/>
                  <a:gd name="T18" fmla="*/ 79 w 98"/>
                  <a:gd name="T19" fmla="*/ 9 h 54"/>
                  <a:gd name="T20" fmla="*/ 79 w 98"/>
                  <a:gd name="T21" fmla="*/ 9 h 54"/>
                  <a:gd name="T22" fmla="*/ 35 w 98"/>
                  <a:gd name="T23" fmla="*/ 0 h 54"/>
                  <a:gd name="T24" fmla="*/ 35 w 98"/>
                  <a:gd name="T25" fmla="*/ 0 h 54"/>
                  <a:gd name="T26" fmla="*/ 18 w 98"/>
                  <a:gd name="T27" fmla="*/ 0 h 54"/>
                  <a:gd name="T28" fmla="*/ 0 w 98"/>
                  <a:gd name="T29" fmla="*/ 0 h 54"/>
                  <a:gd name="T30" fmla="*/ 0 w 98"/>
                  <a:gd name="T31" fmla="*/ 0 h 54"/>
                  <a:gd name="T32" fmla="*/ 0 w 98"/>
                  <a:gd name="T33" fmla="*/ 18 h 54"/>
                  <a:gd name="T34" fmla="*/ 0 w 98"/>
                  <a:gd name="T35" fmla="*/ 18 h 54"/>
                  <a:gd name="T36" fmla="*/ 0 w 98"/>
                  <a:gd name="T37" fmla="*/ 18 h 54"/>
                  <a:gd name="T38" fmla="*/ 0 w 98"/>
                  <a:gd name="T39" fmla="*/ 27 h 54"/>
                  <a:gd name="T40" fmla="*/ 0 w 98"/>
                  <a:gd name="T41" fmla="*/ 27 h 54"/>
                  <a:gd name="T42" fmla="*/ 26 w 98"/>
                  <a:gd name="T43" fmla="*/ 44 h 54"/>
                  <a:gd name="T44" fmla="*/ 44 w 98"/>
                  <a:gd name="T45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8" h="54">
                    <a:moveTo>
                      <a:pt x="44" y="53"/>
                    </a:moveTo>
                    <a:lnTo>
                      <a:pt x="44" y="53"/>
                    </a:lnTo>
                    <a:lnTo>
                      <a:pt x="79" y="44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8" y="9"/>
                    </a:lnTo>
                    <a:lnTo>
                      <a:pt x="88" y="9"/>
                    </a:lnTo>
                    <a:lnTo>
                      <a:pt x="79" y="9"/>
                    </a:lnTo>
                    <a:lnTo>
                      <a:pt x="79" y="9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26" y="44"/>
                    </a:lnTo>
                    <a:lnTo>
                      <a:pt x="44" y="5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80C1596E-AC90-9B4C-8F8F-52B0BBC0C423}"/>
                </a:ext>
              </a:extLst>
            </p:cNvPr>
            <p:cNvGrpSpPr/>
            <p:nvPr/>
          </p:nvGrpSpPr>
          <p:grpSpPr>
            <a:xfrm>
              <a:off x="3788336" y="3251015"/>
              <a:ext cx="1384300" cy="1509712"/>
              <a:chOff x="4078288" y="3525838"/>
              <a:chExt cx="1384300" cy="1509712"/>
            </a:xfrm>
            <a:solidFill>
              <a:schemeClr val="accent4"/>
            </a:solidFill>
          </p:grpSpPr>
          <p:sp>
            <p:nvSpPr>
              <p:cNvPr id="142" name="Freeform 35">
                <a:extLst>
                  <a:ext uri="{FF2B5EF4-FFF2-40B4-BE49-F238E27FC236}">
                    <a16:creationId xmlns:a16="http://schemas.microsoft.com/office/drawing/2014/main" id="{7EC4634B-A6E8-D44C-A3B7-EE1A0525F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288" y="3525838"/>
                <a:ext cx="1384300" cy="1509712"/>
              </a:xfrm>
              <a:custGeom>
                <a:avLst/>
                <a:gdLst>
                  <a:gd name="T0" fmla="*/ 3555 w 3847"/>
                  <a:gd name="T1" fmla="*/ 1571 h 4194"/>
                  <a:gd name="T2" fmla="*/ 3387 w 3847"/>
                  <a:gd name="T3" fmla="*/ 1518 h 4194"/>
                  <a:gd name="T4" fmla="*/ 3219 w 3847"/>
                  <a:gd name="T5" fmla="*/ 1333 h 4194"/>
                  <a:gd name="T6" fmla="*/ 3113 w 3847"/>
                  <a:gd name="T7" fmla="*/ 1138 h 4194"/>
                  <a:gd name="T8" fmla="*/ 2981 w 3847"/>
                  <a:gd name="T9" fmla="*/ 882 h 4194"/>
                  <a:gd name="T10" fmla="*/ 2875 w 3847"/>
                  <a:gd name="T11" fmla="*/ 653 h 4194"/>
                  <a:gd name="T12" fmla="*/ 2796 w 3847"/>
                  <a:gd name="T13" fmla="*/ 503 h 4194"/>
                  <a:gd name="T14" fmla="*/ 2919 w 3847"/>
                  <a:gd name="T15" fmla="*/ 467 h 4194"/>
                  <a:gd name="T16" fmla="*/ 2611 w 3847"/>
                  <a:gd name="T17" fmla="*/ 379 h 4194"/>
                  <a:gd name="T18" fmla="*/ 2372 w 3847"/>
                  <a:gd name="T19" fmla="*/ 335 h 4194"/>
                  <a:gd name="T20" fmla="*/ 2072 w 3847"/>
                  <a:gd name="T21" fmla="*/ 344 h 4194"/>
                  <a:gd name="T22" fmla="*/ 1852 w 3847"/>
                  <a:gd name="T23" fmla="*/ 353 h 4194"/>
                  <a:gd name="T24" fmla="*/ 1649 w 3847"/>
                  <a:gd name="T25" fmla="*/ 273 h 4194"/>
                  <a:gd name="T26" fmla="*/ 1544 w 3847"/>
                  <a:gd name="T27" fmla="*/ 211 h 4194"/>
                  <a:gd name="T28" fmla="*/ 1605 w 3847"/>
                  <a:gd name="T29" fmla="*/ 61 h 4194"/>
                  <a:gd name="T30" fmla="*/ 1456 w 3847"/>
                  <a:gd name="T31" fmla="*/ 26 h 4194"/>
                  <a:gd name="T32" fmla="*/ 1288 w 3847"/>
                  <a:gd name="T33" fmla="*/ 35 h 4194"/>
                  <a:gd name="T34" fmla="*/ 873 w 3847"/>
                  <a:gd name="T35" fmla="*/ 132 h 4194"/>
                  <a:gd name="T36" fmla="*/ 697 w 3847"/>
                  <a:gd name="T37" fmla="*/ 114 h 4194"/>
                  <a:gd name="T38" fmla="*/ 450 w 3847"/>
                  <a:gd name="T39" fmla="*/ 291 h 4194"/>
                  <a:gd name="T40" fmla="*/ 300 w 3847"/>
                  <a:gd name="T41" fmla="*/ 565 h 4194"/>
                  <a:gd name="T42" fmla="*/ 115 w 3847"/>
                  <a:gd name="T43" fmla="*/ 750 h 4194"/>
                  <a:gd name="T44" fmla="*/ 35 w 3847"/>
                  <a:gd name="T45" fmla="*/ 1068 h 4194"/>
                  <a:gd name="T46" fmla="*/ 18 w 3847"/>
                  <a:gd name="T47" fmla="*/ 1280 h 4194"/>
                  <a:gd name="T48" fmla="*/ 26 w 3847"/>
                  <a:gd name="T49" fmla="*/ 1438 h 4194"/>
                  <a:gd name="T50" fmla="*/ 97 w 3847"/>
                  <a:gd name="T51" fmla="*/ 1527 h 4194"/>
                  <a:gd name="T52" fmla="*/ 212 w 3847"/>
                  <a:gd name="T53" fmla="*/ 1668 h 4194"/>
                  <a:gd name="T54" fmla="*/ 450 w 3847"/>
                  <a:gd name="T55" fmla="*/ 1889 h 4194"/>
                  <a:gd name="T56" fmla="*/ 803 w 3847"/>
                  <a:gd name="T57" fmla="*/ 1889 h 4194"/>
                  <a:gd name="T58" fmla="*/ 1041 w 3847"/>
                  <a:gd name="T59" fmla="*/ 1836 h 4194"/>
                  <a:gd name="T60" fmla="*/ 1147 w 3847"/>
                  <a:gd name="T61" fmla="*/ 1809 h 4194"/>
                  <a:gd name="T62" fmla="*/ 1332 w 3847"/>
                  <a:gd name="T63" fmla="*/ 1933 h 4194"/>
                  <a:gd name="T64" fmla="*/ 1500 w 3847"/>
                  <a:gd name="T65" fmla="*/ 1959 h 4194"/>
                  <a:gd name="T66" fmla="*/ 1535 w 3847"/>
                  <a:gd name="T67" fmla="*/ 2056 h 4194"/>
                  <a:gd name="T68" fmla="*/ 1518 w 3847"/>
                  <a:gd name="T69" fmla="*/ 2162 h 4194"/>
                  <a:gd name="T70" fmla="*/ 1500 w 3847"/>
                  <a:gd name="T71" fmla="*/ 2277 h 4194"/>
                  <a:gd name="T72" fmla="*/ 1649 w 3847"/>
                  <a:gd name="T73" fmla="*/ 2454 h 4194"/>
                  <a:gd name="T74" fmla="*/ 1711 w 3847"/>
                  <a:gd name="T75" fmla="*/ 2666 h 4194"/>
                  <a:gd name="T76" fmla="*/ 1658 w 3847"/>
                  <a:gd name="T77" fmla="*/ 3010 h 4194"/>
                  <a:gd name="T78" fmla="*/ 1737 w 3847"/>
                  <a:gd name="T79" fmla="*/ 3381 h 4194"/>
                  <a:gd name="T80" fmla="*/ 1834 w 3847"/>
                  <a:gd name="T81" fmla="*/ 3760 h 4194"/>
                  <a:gd name="T82" fmla="*/ 1966 w 3847"/>
                  <a:gd name="T83" fmla="*/ 4007 h 4194"/>
                  <a:gd name="T84" fmla="*/ 2002 w 3847"/>
                  <a:gd name="T85" fmla="*/ 4157 h 4194"/>
                  <a:gd name="T86" fmla="*/ 2205 w 3847"/>
                  <a:gd name="T87" fmla="*/ 4140 h 4194"/>
                  <a:gd name="T88" fmla="*/ 2452 w 3847"/>
                  <a:gd name="T89" fmla="*/ 4104 h 4194"/>
                  <a:gd name="T90" fmla="*/ 2796 w 3847"/>
                  <a:gd name="T91" fmla="*/ 3663 h 4194"/>
                  <a:gd name="T92" fmla="*/ 2937 w 3847"/>
                  <a:gd name="T93" fmla="*/ 3451 h 4194"/>
                  <a:gd name="T94" fmla="*/ 2902 w 3847"/>
                  <a:gd name="T95" fmla="*/ 3283 h 4194"/>
                  <a:gd name="T96" fmla="*/ 3149 w 3847"/>
                  <a:gd name="T97" fmla="*/ 3116 h 4194"/>
                  <a:gd name="T98" fmla="*/ 3219 w 3847"/>
                  <a:gd name="T99" fmla="*/ 2754 h 4194"/>
                  <a:gd name="T100" fmla="*/ 3149 w 3847"/>
                  <a:gd name="T101" fmla="*/ 2595 h 4194"/>
                  <a:gd name="T102" fmla="*/ 3228 w 3847"/>
                  <a:gd name="T103" fmla="*/ 2304 h 4194"/>
                  <a:gd name="T104" fmla="*/ 3502 w 3847"/>
                  <a:gd name="T105" fmla="*/ 2065 h 4194"/>
                  <a:gd name="T106" fmla="*/ 3846 w 3847"/>
                  <a:gd name="T107" fmla="*/ 1536 h 4194"/>
                  <a:gd name="T108" fmla="*/ 2858 w 3847"/>
                  <a:gd name="T109" fmla="*/ 2710 h 4194"/>
                  <a:gd name="T110" fmla="*/ 2911 w 3847"/>
                  <a:gd name="T111" fmla="*/ 2957 h 4194"/>
                  <a:gd name="T112" fmla="*/ 2840 w 3847"/>
                  <a:gd name="T113" fmla="*/ 2215 h 4194"/>
                  <a:gd name="T114" fmla="*/ 2725 w 3847"/>
                  <a:gd name="T115" fmla="*/ 2295 h 4194"/>
                  <a:gd name="T116" fmla="*/ 2849 w 3847"/>
                  <a:gd name="T117" fmla="*/ 2171 h 4194"/>
                  <a:gd name="T118" fmla="*/ 2584 w 3847"/>
                  <a:gd name="T119" fmla="*/ 2392 h 4194"/>
                  <a:gd name="T120" fmla="*/ 2664 w 3847"/>
                  <a:gd name="T121" fmla="*/ 2621 h 4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47" h="4194">
                    <a:moveTo>
                      <a:pt x="3837" y="1518"/>
                    </a:moveTo>
                    <a:lnTo>
                      <a:pt x="3837" y="1518"/>
                    </a:lnTo>
                    <a:lnTo>
                      <a:pt x="3828" y="1500"/>
                    </a:lnTo>
                    <a:lnTo>
                      <a:pt x="3819" y="1500"/>
                    </a:lnTo>
                    <a:lnTo>
                      <a:pt x="3819" y="1500"/>
                    </a:lnTo>
                    <a:lnTo>
                      <a:pt x="3811" y="1500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75" y="1527"/>
                    </a:lnTo>
                    <a:lnTo>
                      <a:pt x="3740" y="1536"/>
                    </a:lnTo>
                    <a:lnTo>
                      <a:pt x="3669" y="1544"/>
                    </a:lnTo>
                    <a:lnTo>
                      <a:pt x="3669" y="1544"/>
                    </a:lnTo>
                    <a:lnTo>
                      <a:pt x="3608" y="1544"/>
                    </a:lnTo>
                    <a:lnTo>
                      <a:pt x="3590" y="1553"/>
                    </a:lnTo>
                    <a:lnTo>
                      <a:pt x="3572" y="1562"/>
                    </a:lnTo>
                    <a:lnTo>
                      <a:pt x="3572" y="1562"/>
                    </a:lnTo>
                    <a:lnTo>
                      <a:pt x="3572" y="1571"/>
                    </a:lnTo>
                    <a:lnTo>
                      <a:pt x="3572" y="1571"/>
                    </a:lnTo>
                    <a:lnTo>
                      <a:pt x="3555" y="1571"/>
                    </a:lnTo>
                    <a:lnTo>
                      <a:pt x="3511" y="1571"/>
                    </a:lnTo>
                    <a:lnTo>
                      <a:pt x="3511" y="1571"/>
                    </a:lnTo>
                    <a:lnTo>
                      <a:pt x="3502" y="1580"/>
                    </a:lnTo>
                    <a:lnTo>
                      <a:pt x="3502" y="1580"/>
                    </a:lnTo>
                    <a:lnTo>
                      <a:pt x="3484" y="1589"/>
                    </a:lnTo>
                    <a:lnTo>
                      <a:pt x="3458" y="1597"/>
                    </a:lnTo>
                    <a:lnTo>
                      <a:pt x="3458" y="1597"/>
                    </a:lnTo>
                    <a:lnTo>
                      <a:pt x="3431" y="1589"/>
                    </a:lnTo>
                    <a:lnTo>
                      <a:pt x="3422" y="1571"/>
                    </a:lnTo>
                    <a:lnTo>
                      <a:pt x="3422" y="1571"/>
                    </a:lnTo>
                    <a:lnTo>
                      <a:pt x="3405" y="1553"/>
                    </a:lnTo>
                    <a:lnTo>
                      <a:pt x="3387" y="1544"/>
                    </a:lnTo>
                    <a:lnTo>
                      <a:pt x="3387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69" y="1536"/>
                    </a:lnTo>
                    <a:lnTo>
                      <a:pt x="3369" y="1536"/>
                    </a:lnTo>
                    <a:lnTo>
                      <a:pt x="3361" y="1536"/>
                    </a:lnTo>
                    <a:lnTo>
                      <a:pt x="3361" y="1536"/>
                    </a:lnTo>
                    <a:lnTo>
                      <a:pt x="3387" y="1518"/>
                    </a:lnTo>
                    <a:lnTo>
                      <a:pt x="3387" y="1518"/>
                    </a:lnTo>
                    <a:lnTo>
                      <a:pt x="3396" y="1509"/>
                    </a:lnTo>
                    <a:lnTo>
                      <a:pt x="3405" y="1500"/>
                    </a:lnTo>
                    <a:lnTo>
                      <a:pt x="3405" y="1500"/>
                    </a:lnTo>
                    <a:lnTo>
                      <a:pt x="3396" y="1491"/>
                    </a:lnTo>
                    <a:lnTo>
                      <a:pt x="3387" y="1474"/>
                    </a:lnTo>
                    <a:lnTo>
                      <a:pt x="3387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56"/>
                    </a:lnTo>
                    <a:lnTo>
                      <a:pt x="3369" y="1447"/>
                    </a:lnTo>
                    <a:lnTo>
                      <a:pt x="3369" y="1447"/>
                    </a:lnTo>
                    <a:lnTo>
                      <a:pt x="3325" y="1403"/>
                    </a:lnTo>
                    <a:lnTo>
                      <a:pt x="3316" y="1394"/>
                    </a:lnTo>
                    <a:lnTo>
                      <a:pt x="3316" y="1394"/>
                    </a:lnTo>
                    <a:lnTo>
                      <a:pt x="3290" y="1368"/>
                    </a:lnTo>
                    <a:lnTo>
                      <a:pt x="3263" y="1350"/>
                    </a:lnTo>
                    <a:lnTo>
                      <a:pt x="3246" y="1341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1" y="1324"/>
                    </a:lnTo>
                    <a:lnTo>
                      <a:pt x="3211" y="1324"/>
                    </a:lnTo>
                    <a:lnTo>
                      <a:pt x="3202" y="1306"/>
                    </a:lnTo>
                    <a:lnTo>
                      <a:pt x="3202" y="1306"/>
                    </a:lnTo>
                    <a:lnTo>
                      <a:pt x="3193" y="1306"/>
                    </a:lnTo>
                    <a:lnTo>
                      <a:pt x="3193" y="1306"/>
                    </a:lnTo>
                    <a:lnTo>
                      <a:pt x="3184" y="1297"/>
                    </a:lnTo>
                    <a:lnTo>
                      <a:pt x="3184" y="1297"/>
                    </a:lnTo>
                    <a:lnTo>
                      <a:pt x="3166" y="1271"/>
                    </a:lnTo>
                    <a:lnTo>
                      <a:pt x="3149" y="1227"/>
                    </a:lnTo>
                    <a:lnTo>
                      <a:pt x="3149" y="1227"/>
                    </a:lnTo>
                    <a:lnTo>
                      <a:pt x="3140" y="1200"/>
                    </a:lnTo>
                    <a:lnTo>
                      <a:pt x="3122" y="1174"/>
                    </a:lnTo>
                    <a:lnTo>
                      <a:pt x="3122" y="1174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22" y="1156"/>
                    </a:lnTo>
                    <a:lnTo>
                      <a:pt x="3122" y="1156"/>
                    </a:lnTo>
                    <a:lnTo>
                      <a:pt x="3113" y="1138"/>
                    </a:lnTo>
                    <a:lnTo>
                      <a:pt x="3113" y="1138"/>
                    </a:lnTo>
                    <a:lnTo>
                      <a:pt x="3096" y="1130"/>
                    </a:lnTo>
                    <a:lnTo>
                      <a:pt x="3096" y="1130"/>
                    </a:lnTo>
                    <a:lnTo>
                      <a:pt x="3078" y="1121"/>
                    </a:lnTo>
                    <a:lnTo>
                      <a:pt x="3078" y="1121"/>
                    </a:lnTo>
                    <a:lnTo>
                      <a:pt x="3069" y="1112"/>
                    </a:lnTo>
                    <a:lnTo>
                      <a:pt x="3061" y="1094"/>
                    </a:lnTo>
                    <a:lnTo>
                      <a:pt x="3052" y="1068"/>
                    </a:lnTo>
                    <a:lnTo>
                      <a:pt x="3052" y="1041"/>
                    </a:lnTo>
                    <a:lnTo>
                      <a:pt x="3052" y="1041"/>
                    </a:lnTo>
                    <a:lnTo>
                      <a:pt x="3043" y="988"/>
                    </a:lnTo>
                    <a:lnTo>
                      <a:pt x="3043" y="988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43" y="953"/>
                    </a:lnTo>
                    <a:lnTo>
                      <a:pt x="3043" y="953"/>
                    </a:lnTo>
                    <a:lnTo>
                      <a:pt x="3034" y="935"/>
                    </a:lnTo>
                    <a:lnTo>
                      <a:pt x="3025" y="918"/>
                    </a:lnTo>
                    <a:lnTo>
                      <a:pt x="3008" y="900"/>
                    </a:lnTo>
                    <a:lnTo>
                      <a:pt x="2981" y="882"/>
                    </a:lnTo>
                    <a:lnTo>
                      <a:pt x="2981" y="882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47"/>
                    </a:lnTo>
                    <a:lnTo>
                      <a:pt x="2963" y="829"/>
                    </a:lnTo>
                    <a:lnTo>
                      <a:pt x="2963" y="829"/>
                    </a:lnTo>
                    <a:lnTo>
                      <a:pt x="2963" y="812"/>
                    </a:lnTo>
                    <a:lnTo>
                      <a:pt x="2946" y="794"/>
                    </a:lnTo>
                    <a:lnTo>
                      <a:pt x="2946" y="794"/>
                    </a:lnTo>
                    <a:lnTo>
                      <a:pt x="2937" y="768"/>
                    </a:lnTo>
                    <a:lnTo>
                      <a:pt x="2937" y="768"/>
                    </a:lnTo>
                    <a:lnTo>
                      <a:pt x="2919" y="732"/>
                    </a:lnTo>
                    <a:lnTo>
                      <a:pt x="2902" y="706"/>
                    </a:lnTo>
                    <a:lnTo>
                      <a:pt x="2902" y="706"/>
                    </a:lnTo>
                    <a:lnTo>
                      <a:pt x="2893" y="688"/>
                    </a:lnTo>
                    <a:lnTo>
                      <a:pt x="2893" y="688"/>
                    </a:lnTo>
                    <a:lnTo>
                      <a:pt x="2875" y="662"/>
                    </a:lnTo>
                    <a:lnTo>
                      <a:pt x="2875" y="662"/>
                    </a:lnTo>
                    <a:lnTo>
                      <a:pt x="2875" y="653"/>
                    </a:lnTo>
                    <a:lnTo>
                      <a:pt x="2875" y="653"/>
                    </a:lnTo>
                    <a:lnTo>
                      <a:pt x="2866" y="635"/>
                    </a:lnTo>
                    <a:lnTo>
                      <a:pt x="2866" y="635"/>
                    </a:lnTo>
                    <a:lnTo>
                      <a:pt x="2858" y="626"/>
                    </a:lnTo>
                    <a:lnTo>
                      <a:pt x="2858" y="626"/>
                    </a:lnTo>
                    <a:lnTo>
                      <a:pt x="2858" y="618"/>
                    </a:lnTo>
                    <a:lnTo>
                      <a:pt x="2858" y="618"/>
                    </a:lnTo>
                    <a:lnTo>
                      <a:pt x="2849" y="600"/>
                    </a:lnTo>
                    <a:lnTo>
                      <a:pt x="2849" y="600"/>
                    </a:lnTo>
                    <a:lnTo>
                      <a:pt x="2849" y="582"/>
                    </a:lnTo>
                    <a:lnTo>
                      <a:pt x="2831" y="565"/>
                    </a:lnTo>
                    <a:lnTo>
                      <a:pt x="2831" y="565"/>
                    </a:lnTo>
                    <a:lnTo>
                      <a:pt x="2831" y="556"/>
                    </a:lnTo>
                    <a:lnTo>
                      <a:pt x="2831" y="556"/>
                    </a:lnTo>
                    <a:lnTo>
                      <a:pt x="2813" y="547"/>
                    </a:lnTo>
                    <a:lnTo>
                      <a:pt x="2813" y="547"/>
                    </a:lnTo>
                    <a:lnTo>
                      <a:pt x="2805" y="538"/>
                    </a:lnTo>
                    <a:lnTo>
                      <a:pt x="2805" y="538"/>
                    </a:lnTo>
                    <a:lnTo>
                      <a:pt x="2787" y="494"/>
                    </a:lnTo>
                    <a:lnTo>
                      <a:pt x="2778" y="459"/>
                    </a:lnTo>
                    <a:lnTo>
                      <a:pt x="2778" y="459"/>
                    </a:lnTo>
                    <a:lnTo>
                      <a:pt x="2796" y="503"/>
                    </a:lnTo>
                    <a:lnTo>
                      <a:pt x="2796" y="503"/>
                    </a:lnTo>
                    <a:lnTo>
                      <a:pt x="2805" y="503"/>
                    </a:lnTo>
                    <a:lnTo>
                      <a:pt x="2805" y="503"/>
                    </a:lnTo>
                    <a:lnTo>
                      <a:pt x="2813" y="520"/>
                    </a:lnTo>
                    <a:lnTo>
                      <a:pt x="2813" y="520"/>
                    </a:lnTo>
                    <a:lnTo>
                      <a:pt x="2840" y="565"/>
                    </a:lnTo>
                    <a:lnTo>
                      <a:pt x="2849" y="582"/>
                    </a:lnTo>
                    <a:lnTo>
                      <a:pt x="2866" y="591"/>
                    </a:lnTo>
                    <a:lnTo>
                      <a:pt x="2866" y="591"/>
                    </a:lnTo>
                    <a:lnTo>
                      <a:pt x="2884" y="582"/>
                    </a:lnTo>
                    <a:lnTo>
                      <a:pt x="2884" y="582"/>
                    </a:lnTo>
                    <a:lnTo>
                      <a:pt x="2893" y="556"/>
                    </a:lnTo>
                    <a:lnTo>
                      <a:pt x="2902" y="529"/>
                    </a:lnTo>
                    <a:lnTo>
                      <a:pt x="2902" y="529"/>
                    </a:lnTo>
                    <a:lnTo>
                      <a:pt x="2911" y="512"/>
                    </a:lnTo>
                    <a:lnTo>
                      <a:pt x="2911" y="512"/>
                    </a:lnTo>
                    <a:lnTo>
                      <a:pt x="2919" y="494"/>
                    </a:lnTo>
                    <a:lnTo>
                      <a:pt x="2919" y="485"/>
                    </a:lnTo>
                    <a:lnTo>
                      <a:pt x="2919" y="476"/>
                    </a:lnTo>
                    <a:lnTo>
                      <a:pt x="2919" y="476"/>
                    </a:lnTo>
                    <a:lnTo>
                      <a:pt x="2919" y="467"/>
                    </a:lnTo>
                    <a:lnTo>
                      <a:pt x="2893" y="388"/>
                    </a:lnTo>
                    <a:lnTo>
                      <a:pt x="2893" y="388"/>
                    </a:lnTo>
                    <a:lnTo>
                      <a:pt x="2884" y="379"/>
                    </a:lnTo>
                    <a:lnTo>
                      <a:pt x="2875" y="379"/>
                    </a:lnTo>
                    <a:lnTo>
                      <a:pt x="2858" y="379"/>
                    </a:lnTo>
                    <a:lnTo>
                      <a:pt x="2858" y="379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778" y="370"/>
                    </a:lnTo>
                    <a:lnTo>
                      <a:pt x="2743" y="362"/>
                    </a:lnTo>
                    <a:lnTo>
                      <a:pt x="2743" y="362"/>
                    </a:lnTo>
                    <a:lnTo>
                      <a:pt x="2734" y="353"/>
                    </a:lnTo>
                    <a:lnTo>
                      <a:pt x="2734" y="353"/>
                    </a:lnTo>
                    <a:lnTo>
                      <a:pt x="2708" y="353"/>
                    </a:lnTo>
                    <a:lnTo>
                      <a:pt x="2708" y="353"/>
                    </a:lnTo>
                    <a:lnTo>
                      <a:pt x="2655" y="362"/>
                    </a:lnTo>
                    <a:lnTo>
                      <a:pt x="2619" y="379"/>
                    </a:lnTo>
                    <a:lnTo>
                      <a:pt x="2619" y="379"/>
                    </a:lnTo>
                    <a:lnTo>
                      <a:pt x="2611" y="379"/>
                    </a:lnTo>
                    <a:lnTo>
                      <a:pt x="2611" y="379"/>
                    </a:lnTo>
                    <a:lnTo>
                      <a:pt x="2593" y="388"/>
                    </a:lnTo>
                    <a:lnTo>
                      <a:pt x="2558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22" y="370"/>
                    </a:lnTo>
                    <a:lnTo>
                      <a:pt x="2522" y="370"/>
                    </a:lnTo>
                    <a:lnTo>
                      <a:pt x="2496" y="362"/>
                    </a:lnTo>
                    <a:lnTo>
                      <a:pt x="2452" y="353"/>
                    </a:lnTo>
                    <a:lnTo>
                      <a:pt x="2452" y="353"/>
                    </a:lnTo>
                    <a:lnTo>
                      <a:pt x="2390" y="344"/>
                    </a:lnTo>
                    <a:lnTo>
                      <a:pt x="2390" y="344"/>
                    </a:lnTo>
                    <a:lnTo>
                      <a:pt x="2381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64" y="326"/>
                    </a:lnTo>
                    <a:lnTo>
                      <a:pt x="2346" y="326"/>
                    </a:lnTo>
                    <a:lnTo>
                      <a:pt x="2319" y="317"/>
                    </a:lnTo>
                    <a:lnTo>
                      <a:pt x="2319" y="317"/>
                    </a:lnTo>
                    <a:lnTo>
                      <a:pt x="2293" y="317"/>
                    </a:lnTo>
                    <a:lnTo>
                      <a:pt x="2293" y="317"/>
                    </a:lnTo>
                    <a:lnTo>
                      <a:pt x="2266" y="309"/>
                    </a:lnTo>
                    <a:lnTo>
                      <a:pt x="2258" y="300"/>
                    </a:lnTo>
                    <a:lnTo>
                      <a:pt x="2258" y="300"/>
                    </a:lnTo>
                    <a:lnTo>
                      <a:pt x="2231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169" y="273"/>
                    </a:lnTo>
                    <a:lnTo>
                      <a:pt x="2134" y="282"/>
                    </a:lnTo>
                    <a:lnTo>
                      <a:pt x="2081" y="317"/>
                    </a:lnTo>
                    <a:lnTo>
                      <a:pt x="2081" y="317"/>
                    </a:lnTo>
                    <a:lnTo>
                      <a:pt x="2072" y="326"/>
                    </a:lnTo>
                    <a:lnTo>
                      <a:pt x="2072" y="344"/>
                    </a:lnTo>
                    <a:lnTo>
                      <a:pt x="2072" y="344"/>
                    </a:lnTo>
                    <a:lnTo>
                      <a:pt x="2072" y="353"/>
                    </a:lnTo>
                    <a:lnTo>
                      <a:pt x="2072" y="353"/>
                    </a:lnTo>
                    <a:lnTo>
                      <a:pt x="2072" y="362"/>
                    </a:lnTo>
                    <a:lnTo>
                      <a:pt x="2072" y="362"/>
                    </a:lnTo>
                    <a:lnTo>
                      <a:pt x="2072" y="379"/>
                    </a:lnTo>
                    <a:lnTo>
                      <a:pt x="2072" y="379"/>
                    </a:lnTo>
                    <a:lnTo>
                      <a:pt x="2081" y="397"/>
                    </a:lnTo>
                    <a:lnTo>
                      <a:pt x="2072" y="406"/>
                    </a:lnTo>
                    <a:lnTo>
                      <a:pt x="2072" y="406"/>
                    </a:lnTo>
                    <a:lnTo>
                      <a:pt x="2064" y="414"/>
                    </a:lnTo>
                    <a:lnTo>
                      <a:pt x="2046" y="423"/>
                    </a:lnTo>
                    <a:lnTo>
                      <a:pt x="2046" y="423"/>
                    </a:lnTo>
                    <a:lnTo>
                      <a:pt x="2019" y="414"/>
                    </a:lnTo>
                    <a:lnTo>
                      <a:pt x="2002" y="406"/>
                    </a:lnTo>
                    <a:lnTo>
                      <a:pt x="2002" y="406"/>
                    </a:lnTo>
                    <a:lnTo>
                      <a:pt x="1975" y="388"/>
                    </a:lnTo>
                    <a:lnTo>
                      <a:pt x="1949" y="379"/>
                    </a:lnTo>
                    <a:lnTo>
                      <a:pt x="1896" y="370"/>
                    </a:lnTo>
                    <a:lnTo>
                      <a:pt x="1896" y="370"/>
                    </a:lnTo>
                    <a:lnTo>
                      <a:pt x="1869" y="362"/>
                    </a:lnTo>
                    <a:lnTo>
                      <a:pt x="1852" y="353"/>
                    </a:lnTo>
                    <a:lnTo>
                      <a:pt x="1852" y="353"/>
                    </a:lnTo>
                    <a:lnTo>
                      <a:pt x="1843" y="344"/>
                    </a:lnTo>
                    <a:lnTo>
                      <a:pt x="1843" y="344"/>
                    </a:lnTo>
                    <a:lnTo>
                      <a:pt x="1843" y="326"/>
                    </a:lnTo>
                    <a:lnTo>
                      <a:pt x="1843" y="326"/>
                    </a:lnTo>
                    <a:lnTo>
                      <a:pt x="1834" y="317"/>
                    </a:lnTo>
                    <a:lnTo>
                      <a:pt x="1825" y="309"/>
                    </a:lnTo>
                    <a:lnTo>
                      <a:pt x="1808" y="300"/>
                    </a:lnTo>
                    <a:lnTo>
                      <a:pt x="1808" y="300"/>
                    </a:lnTo>
                    <a:lnTo>
                      <a:pt x="1790" y="291"/>
                    </a:lnTo>
                    <a:lnTo>
                      <a:pt x="1790" y="291"/>
                    </a:lnTo>
                    <a:lnTo>
                      <a:pt x="1772" y="291"/>
                    </a:lnTo>
                    <a:lnTo>
                      <a:pt x="1772" y="291"/>
                    </a:lnTo>
                    <a:lnTo>
                      <a:pt x="1764" y="282"/>
                    </a:lnTo>
                    <a:lnTo>
                      <a:pt x="1764" y="282"/>
                    </a:lnTo>
                    <a:lnTo>
                      <a:pt x="1746" y="282"/>
                    </a:lnTo>
                    <a:lnTo>
                      <a:pt x="1719" y="273"/>
                    </a:lnTo>
                    <a:lnTo>
                      <a:pt x="1719" y="273"/>
                    </a:lnTo>
                    <a:lnTo>
                      <a:pt x="1693" y="282"/>
                    </a:lnTo>
                    <a:lnTo>
                      <a:pt x="1693" y="282"/>
                    </a:lnTo>
                    <a:lnTo>
                      <a:pt x="1649" y="273"/>
                    </a:lnTo>
                    <a:lnTo>
                      <a:pt x="1649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22" y="273"/>
                    </a:lnTo>
                    <a:lnTo>
                      <a:pt x="1622" y="273"/>
                    </a:lnTo>
                    <a:lnTo>
                      <a:pt x="1614" y="256"/>
                    </a:lnTo>
                    <a:lnTo>
                      <a:pt x="1614" y="256"/>
                    </a:lnTo>
                    <a:lnTo>
                      <a:pt x="1605" y="238"/>
                    </a:lnTo>
                    <a:lnTo>
                      <a:pt x="1605" y="229"/>
                    </a:lnTo>
                    <a:lnTo>
                      <a:pt x="1605" y="229"/>
                    </a:lnTo>
                    <a:lnTo>
                      <a:pt x="1588" y="229"/>
                    </a:lnTo>
                    <a:lnTo>
                      <a:pt x="1579" y="229"/>
                    </a:lnTo>
                    <a:lnTo>
                      <a:pt x="1579" y="229"/>
                    </a:lnTo>
                    <a:lnTo>
                      <a:pt x="1562" y="229"/>
                    </a:lnTo>
                    <a:lnTo>
                      <a:pt x="1562" y="229"/>
                    </a:lnTo>
                    <a:lnTo>
                      <a:pt x="1553" y="220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62" y="203"/>
                    </a:lnTo>
                    <a:lnTo>
                      <a:pt x="1562" y="203"/>
                    </a:lnTo>
                    <a:lnTo>
                      <a:pt x="1570" y="203"/>
                    </a:lnTo>
                    <a:lnTo>
                      <a:pt x="1570" y="203"/>
                    </a:lnTo>
                    <a:lnTo>
                      <a:pt x="1570" y="194"/>
                    </a:lnTo>
                    <a:lnTo>
                      <a:pt x="1570" y="194"/>
                    </a:lnTo>
                    <a:lnTo>
                      <a:pt x="1588" y="185"/>
                    </a:lnTo>
                    <a:lnTo>
                      <a:pt x="1588" y="185"/>
                    </a:lnTo>
                    <a:lnTo>
                      <a:pt x="1605" y="167"/>
                    </a:lnTo>
                    <a:lnTo>
                      <a:pt x="1605" y="141"/>
                    </a:lnTo>
                    <a:lnTo>
                      <a:pt x="1605" y="141"/>
                    </a:lnTo>
                    <a:lnTo>
                      <a:pt x="1605" y="114"/>
                    </a:lnTo>
                    <a:lnTo>
                      <a:pt x="1588" y="97"/>
                    </a:lnTo>
                    <a:lnTo>
                      <a:pt x="1588" y="97"/>
                    </a:lnTo>
                    <a:lnTo>
                      <a:pt x="1579" y="88"/>
                    </a:lnTo>
                    <a:lnTo>
                      <a:pt x="1579" y="88"/>
                    </a:lnTo>
                    <a:lnTo>
                      <a:pt x="1588" y="70"/>
                    </a:lnTo>
                    <a:lnTo>
                      <a:pt x="1588" y="70"/>
                    </a:lnTo>
                    <a:lnTo>
                      <a:pt x="1596" y="70"/>
                    </a:lnTo>
                    <a:lnTo>
                      <a:pt x="1596" y="70"/>
                    </a:lnTo>
                    <a:lnTo>
                      <a:pt x="1605" y="61"/>
                    </a:lnTo>
                    <a:lnTo>
                      <a:pt x="1605" y="53"/>
                    </a:lnTo>
                    <a:lnTo>
                      <a:pt x="1605" y="53"/>
                    </a:lnTo>
                    <a:lnTo>
                      <a:pt x="1605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70" y="35"/>
                    </a:lnTo>
                    <a:lnTo>
                      <a:pt x="1570" y="35"/>
                    </a:lnTo>
                    <a:lnTo>
                      <a:pt x="1570" y="26"/>
                    </a:lnTo>
                    <a:lnTo>
                      <a:pt x="1570" y="26"/>
                    </a:lnTo>
                    <a:lnTo>
                      <a:pt x="1553" y="8"/>
                    </a:lnTo>
                    <a:lnTo>
                      <a:pt x="1526" y="0"/>
                    </a:lnTo>
                    <a:lnTo>
                      <a:pt x="1526" y="0"/>
                    </a:lnTo>
                    <a:lnTo>
                      <a:pt x="1500" y="8"/>
                    </a:lnTo>
                    <a:lnTo>
                      <a:pt x="1473" y="17"/>
                    </a:lnTo>
                    <a:lnTo>
                      <a:pt x="1473" y="17"/>
                    </a:lnTo>
                    <a:lnTo>
                      <a:pt x="1473" y="26"/>
                    </a:lnTo>
                    <a:lnTo>
                      <a:pt x="1473" y="26"/>
                    </a:lnTo>
                    <a:lnTo>
                      <a:pt x="1465" y="26"/>
                    </a:lnTo>
                    <a:lnTo>
                      <a:pt x="1465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29" y="17"/>
                    </a:lnTo>
                    <a:lnTo>
                      <a:pt x="1429" y="17"/>
                    </a:lnTo>
                    <a:lnTo>
                      <a:pt x="1403" y="8"/>
                    </a:lnTo>
                    <a:lnTo>
                      <a:pt x="1403" y="8"/>
                    </a:lnTo>
                    <a:lnTo>
                      <a:pt x="1394" y="8"/>
                    </a:lnTo>
                    <a:lnTo>
                      <a:pt x="1385" y="8"/>
                    </a:lnTo>
                    <a:lnTo>
                      <a:pt x="1385" y="8"/>
                    </a:lnTo>
                    <a:lnTo>
                      <a:pt x="1376" y="8"/>
                    </a:lnTo>
                    <a:lnTo>
                      <a:pt x="1376" y="8"/>
                    </a:lnTo>
                    <a:lnTo>
                      <a:pt x="1359" y="17"/>
                    </a:lnTo>
                    <a:lnTo>
                      <a:pt x="1359" y="17"/>
                    </a:lnTo>
                    <a:lnTo>
                      <a:pt x="1332" y="17"/>
                    </a:lnTo>
                    <a:lnTo>
                      <a:pt x="1332" y="17"/>
                    </a:lnTo>
                    <a:lnTo>
                      <a:pt x="1323" y="17"/>
                    </a:lnTo>
                    <a:lnTo>
                      <a:pt x="1323" y="17"/>
                    </a:lnTo>
                    <a:lnTo>
                      <a:pt x="1315" y="26"/>
                    </a:lnTo>
                    <a:lnTo>
                      <a:pt x="1315" y="26"/>
                    </a:lnTo>
                    <a:lnTo>
                      <a:pt x="1288" y="35"/>
                    </a:lnTo>
                    <a:lnTo>
                      <a:pt x="1270" y="35"/>
                    </a:lnTo>
                    <a:lnTo>
                      <a:pt x="1270" y="35"/>
                    </a:lnTo>
                    <a:lnTo>
                      <a:pt x="1262" y="26"/>
                    </a:lnTo>
                    <a:lnTo>
                      <a:pt x="1235" y="26"/>
                    </a:lnTo>
                    <a:lnTo>
                      <a:pt x="1235" y="26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23" y="53"/>
                    </a:lnTo>
                    <a:lnTo>
                      <a:pt x="997" y="70"/>
                    </a:lnTo>
                    <a:lnTo>
                      <a:pt x="997" y="70"/>
                    </a:lnTo>
                    <a:lnTo>
                      <a:pt x="988" y="79"/>
                    </a:lnTo>
                    <a:lnTo>
                      <a:pt x="988" y="79"/>
                    </a:lnTo>
                    <a:lnTo>
                      <a:pt x="970" y="88"/>
                    </a:lnTo>
                    <a:lnTo>
                      <a:pt x="970" y="88"/>
                    </a:lnTo>
                    <a:lnTo>
                      <a:pt x="944" y="97"/>
                    </a:lnTo>
                    <a:lnTo>
                      <a:pt x="918" y="106"/>
                    </a:lnTo>
                    <a:lnTo>
                      <a:pt x="873" y="132"/>
                    </a:lnTo>
                    <a:lnTo>
                      <a:pt x="873" y="132"/>
                    </a:lnTo>
                    <a:lnTo>
                      <a:pt x="873" y="141"/>
                    </a:lnTo>
                    <a:lnTo>
                      <a:pt x="873" y="141"/>
                    </a:lnTo>
                    <a:lnTo>
                      <a:pt x="856" y="141"/>
                    </a:lnTo>
                    <a:lnTo>
                      <a:pt x="856" y="141"/>
                    </a:lnTo>
                    <a:lnTo>
                      <a:pt x="847" y="141"/>
                    </a:lnTo>
                    <a:lnTo>
                      <a:pt x="847" y="141"/>
                    </a:lnTo>
                    <a:lnTo>
                      <a:pt x="829" y="132"/>
                    </a:lnTo>
                    <a:lnTo>
                      <a:pt x="829" y="132"/>
                    </a:lnTo>
                    <a:lnTo>
                      <a:pt x="812" y="132"/>
                    </a:lnTo>
                    <a:lnTo>
                      <a:pt x="812" y="132"/>
                    </a:lnTo>
                    <a:lnTo>
                      <a:pt x="794" y="123"/>
                    </a:lnTo>
                    <a:lnTo>
                      <a:pt x="768" y="123"/>
                    </a:lnTo>
                    <a:lnTo>
                      <a:pt x="768" y="123"/>
                    </a:lnTo>
                    <a:lnTo>
                      <a:pt x="750" y="132"/>
                    </a:lnTo>
                    <a:lnTo>
                      <a:pt x="750" y="132"/>
                    </a:lnTo>
                    <a:lnTo>
                      <a:pt x="732" y="132"/>
                    </a:lnTo>
                    <a:lnTo>
                      <a:pt x="732" y="132"/>
                    </a:lnTo>
                    <a:lnTo>
                      <a:pt x="723" y="132"/>
                    </a:lnTo>
                    <a:lnTo>
                      <a:pt x="697" y="114"/>
                    </a:lnTo>
                    <a:lnTo>
                      <a:pt x="697" y="114"/>
                    </a:lnTo>
                    <a:lnTo>
                      <a:pt x="670" y="97"/>
                    </a:lnTo>
                    <a:lnTo>
                      <a:pt x="653" y="88"/>
                    </a:lnTo>
                    <a:lnTo>
                      <a:pt x="653" y="88"/>
                    </a:lnTo>
                    <a:lnTo>
                      <a:pt x="644" y="88"/>
                    </a:lnTo>
                    <a:lnTo>
                      <a:pt x="635" y="97"/>
                    </a:lnTo>
                    <a:lnTo>
                      <a:pt x="635" y="97"/>
                    </a:lnTo>
                    <a:lnTo>
                      <a:pt x="609" y="141"/>
                    </a:lnTo>
                    <a:lnTo>
                      <a:pt x="609" y="141"/>
                    </a:lnTo>
                    <a:lnTo>
                      <a:pt x="600" y="158"/>
                    </a:lnTo>
                    <a:lnTo>
                      <a:pt x="573" y="211"/>
                    </a:lnTo>
                    <a:lnTo>
                      <a:pt x="573" y="211"/>
                    </a:lnTo>
                    <a:lnTo>
                      <a:pt x="556" y="220"/>
                    </a:lnTo>
                    <a:lnTo>
                      <a:pt x="538" y="229"/>
                    </a:lnTo>
                    <a:lnTo>
                      <a:pt x="494" y="247"/>
                    </a:lnTo>
                    <a:lnTo>
                      <a:pt x="494" y="247"/>
                    </a:lnTo>
                    <a:lnTo>
                      <a:pt x="476" y="247"/>
                    </a:lnTo>
                    <a:lnTo>
                      <a:pt x="468" y="264"/>
                    </a:lnTo>
                    <a:lnTo>
                      <a:pt x="468" y="264"/>
                    </a:lnTo>
                    <a:lnTo>
                      <a:pt x="459" y="273"/>
                    </a:lnTo>
                    <a:lnTo>
                      <a:pt x="459" y="273"/>
                    </a:lnTo>
                    <a:lnTo>
                      <a:pt x="450" y="291"/>
                    </a:lnTo>
                    <a:lnTo>
                      <a:pt x="450" y="291"/>
                    </a:lnTo>
                    <a:lnTo>
                      <a:pt x="441" y="300"/>
                    </a:lnTo>
                    <a:lnTo>
                      <a:pt x="432" y="309"/>
                    </a:lnTo>
                    <a:lnTo>
                      <a:pt x="432" y="309"/>
                    </a:lnTo>
                    <a:lnTo>
                      <a:pt x="423" y="326"/>
                    </a:lnTo>
                    <a:lnTo>
                      <a:pt x="423" y="326"/>
                    </a:lnTo>
                    <a:lnTo>
                      <a:pt x="423" y="335"/>
                    </a:lnTo>
                    <a:lnTo>
                      <a:pt x="415" y="344"/>
                    </a:lnTo>
                    <a:lnTo>
                      <a:pt x="415" y="344"/>
                    </a:lnTo>
                    <a:lnTo>
                      <a:pt x="406" y="362"/>
                    </a:lnTo>
                    <a:lnTo>
                      <a:pt x="397" y="388"/>
                    </a:lnTo>
                    <a:lnTo>
                      <a:pt x="415" y="432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388" y="485"/>
                    </a:lnTo>
                    <a:lnTo>
                      <a:pt x="353" y="520"/>
                    </a:lnTo>
                    <a:lnTo>
                      <a:pt x="353" y="520"/>
                    </a:lnTo>
                    <a:lnTo>
                      <a:pt x="335" y="529"/>
                    </a:lnTo>
                    <a:lnTo>
                      <a:pt x="318" y="547"/>
                    </a:lnTo>
                    <a:lnTo>
                      <a:pt x="318" y="547"/>
                    </a:lnTo>
                    <a:lnTo>
                      <a:pt x="300" y="565"/>
                    </a:lnTo>
                    <a:lnTo>
                      <a:pt x="265" y="573"/>
                    </a:lnTo>
                    <a:lnTo>
                      <a:pt x="265" y="573"/>
                    </a:lnTo>
                    <a:lnTo>
                      <a:pt x="256" y="573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38" y="591"/>
                    </a:lnTo>
                    <a:lnTo>
                      <a:pt x="238" y="591"/>
                    </a:lnTo>
                    <a:lnTo>
                      <a:pt x="221" y="591"/>
                    </a:lnTo>
                    <a:lnTo>
                      <a:pt x="221" y="591"/>
                    </a:lnTo>
                    <a:lnTo>
                      <a:pt x="203" y="618"/>
                    </a:lnTo>
                    <a:lnTo>
                      <a:pt x="194" y="644"/>
                    </a:lnTo>
                    <a:lnTo>
                      <a:pt x="194" y="644"/>
                    </a:lnTo>
                    <a:lnTo>
                      <a:pt x="176" y="662"/>
                    </a:lnTo>
                    <a:lnTo>
                      <a:pt x="176" y="662"/>
                    </a:lnTo>
                    <a:lnTo>
                      <a:pt x="159" y="679"/>
                    </a:lnTo>
                    <a:lnTo>
                      <a:pt x="159" y="679"/>
                    </a:lnTo>
                    <a:lnTo>
                      <a:pt x="132" y="715"/>
                    </a:lnTo>
                    <a:lnTo>
                      <a:pt x="123" y="732"/>
                    </a:lnTo>
                    <a:lnTo>
                      <a:pt x="115" y="750"/>
                    </a:lnTo>
                    <a:lnTo>
                      <a:pt x="115" y="750"/>
                    </a:lnTo>
                    <a:lnTo>
                      <a:pt x="106" y="785"/>
                    </a:lnTo>
                    <a:lnTo>
                      <a:pt x="71" y="821"/>
                    </a:lnTo>
                    <a:lnTo>
                      <a:pt x="71" y="821"/>
                    </a:lnTo>
                    <a:lnTo>
                      <a:pt x="44" y="865"/>
                    </a:lnTo>
                    <a:lnTo>
                      <a:pt x="18" y="918"/>
                    </a:lnTo>
                    <a:lnTo>
                      <a:pt x="18" y="918"/>
                    </a:lnTo>
                    <a:lnTo>
                      <a:pt x="9" y="944"/>
                    </a:lnTo>
                    <a:lnTo>
                      <a:pt x="0" y="962"/>
                    </a:lnTo>
                    <a:lnTo>
                      <a:pt x="0" y="962"/>
                    </a:lnTo>
                    <a:lnTo>
                      <a:pt x="0" y="971"/>
                    </a:lnTo>
                    <a:lnTo>
                      <a:pt x="0" y="971"/>
                    </a:lnTo>
                    <a:lnTo>
                      <a:pt x="0" y="979"/>
                    </a:lnTo>
                    <a:lnTo>
                      <a:pt x="0" y="979"/>
                    </a:lnTo>
                    <a:lnTo>
                      <a:pt x="9" y="1015"/>
                    </a:lnTo>
                    <a:lnTo>
                      <a:pt x="26" y="1032"/>
                    </a:lnTo>
                    <a:lnTo>
                      <a:pt x="35" y="1032"/>
                    </a:lnTo>
                    <a:lnTo>
                      <a:pt x="35" y="1032"/>
                    </a:lnTo>
                    <a:lnTo>
                      <a:pt x="35" y="1041"/>
                    </a:lnTo>
                    <a:lnTo>
                      <a:pt x="35" y="1059"/>
                    </a:lnTo>
                    <a:lnTo>
                      <a:pt x="35" y="1059"/>
                    </a:lnTo>
                    <a:lnTo>
                      <a:pt x="35" y="1068"/>
                    </a:lnTo>
                    <a:lnTo>
                      <a:pt x="35" y="1068"/>
                    </a:lnTo>
                    <a:lnTo>
                      <a:pt x="35" y="1094"/>
                    </a:lnTo>
                    <a:lnTo>
                      <a:pt x="44" y="1121"/>
                    </a:lnTo>
                    <a:lnTo>
                      <a:pt x="44" y="1121"/>
                    </a:lnTo>
                    <a:lnTo>
                      <a:pt x="44" y="1130"/>
                    </a:lnTo>
                    <a:lnTo>
                      <a:pt x="44" y="1130"/>
                    </a:lnTo>
                    <a:lnTo>
                      <a:pt x="53" y="1147"/>
                    </a:lnTo>
                    <a:lnTo>
                      <a:pt x="53" y="1165"/>
                    </a:lnTo>
                    <a:lnTo>
                      <a:pt x="44" y="1191"/>
                    </a:lnTo>
                    <a:lnTo>
                      <a:pt x="26" y="1218"/>
                    </a:lnTo>
                    <a:lnTo>
                      <a:pt x="26" y="1218"/>
                    </a:lnTo>
                    <a:lnTo>
                      <a:pt x="18" y="1235"/>
                    </a:lnTo>
                    <a:lnTo>
                      <a:pt x="18" y="1244"/>
                    </a:lnTo>
                    <a:lnTo>
                      <a:pt x="18" y="1244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71"/>
                    </a:lnTo>
                    <a:lnTo>
                      <a:pt x="26" y="1271"/>
                    </a:lnTo>
                    <a:lnTo>
                      <a:pt x="18" y="1280"/>
                    </a:lnTo>
                    <a:lnTo>
                      <a:pt x="18" y="1280"/>
                    </a:lnTo>
                    <a:lnTo>
                      <a:pt x="9" y="1297"/>
                    </a:lnTo>
                    <a:lnTo>
                      <a:pt x="9" y="1297"/>
                    </a:lnTo>
                    <a:lnTo>
                      <a:pt x="0" y="1315"/>
                    </a:lnTo>
                    <a:lnTo>
                      <a:pt x="0" y="1315"/>
                    </a:lnTo>
                    <a:lnTo>
                      <a:pt x="0" y="1333"/>
                    </a:lnTo>
                    <a:lnTo>
                      <a:pt x="0" y="1350"/>
                    </a:lnTo>
                    <a:lnTo>
                      <a:pt x="0" y="1350"/>
                    </a:lnTo>
                    <a:lnTo>
                      <a:pt x="9" y="1377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30"/>
                    </a:lnTo>
                    <a:lnTo>
                      <a:pt x="26" y="1430"/>
                    </a:lnTo>
                    <a:lnTo>
                      <a:pt x="26" y="1438"/>
                    </a:lnTo>
                    <a:lnTo>
                      <a:pt x="26" y="1438"/>
                    </a:lnTo>
                    <a:lnTo>
                      <a:pt x="18" y="1447"/>
                    </a:lnTo>
                    <a:lnTo>
                      <a:pt x="18" y="1465"/>
                    </a:lnTo>
                    <a:lnTo>
                      <a:pt x="18" y="1465"/>
                    </a:lnTo>
                    <a:lnTo>
                      <a:pt x="26" y="1474"/>
                    </a:lnTo>
                    <a:lnTo>
                      <a:pt x="35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91"/>
                    </a:lnTo>
                    <a:lnTo>
                      <a:pt x="62" y="1500"/>
                    </a:lnTo>
                    <a:lnTo>
                      <a:pt x="62" y="1500"/>
                    </a:lnTo>
                    <a:lnTo>
                      <a:pt x="71" y="1509"/>
                    </a:lnTo>
                    <a:lnTo>
                      <a:pt x="88" y="1509"/>
                    </a:lnTo>
                    <a:lnTo>
                      <a:pt x="88" y="1509"/>
                    </a:lnTo>
                    <a:lnTo>
                      <a:pt x="97" y="1518"/>
                    </a:lnTo>
                    <a:lnTo>
                      <a:pt x="97" y="1527"/>
                    </a:lnTo>
                    <a:lnTo>
                      <a:pt x="97" y="1527"/>
                    </a:lnTo>
                    <a:lnTo>
                      <a:pt x="97" y="1544"/>
                    </a:lnTo>
                    <a:lnTo>
                      <a:pt x="106" y="1553"/>
                    </a:lnTo>
                    <a:lnTo>
                      <a:pt x="106" y="1553"/>
                    </a:lnTo>
                    <a:lnTo>
                      <a:pt x="115" y="1553"/>
                    </a:lnTo>
                    <a:lnTo>
                      <a:pt x="115" y="1553"/>
                    </a:lnTo>
                    <a:lnTo>
                      <a:pt x="115" y="1562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41" y="1597"/>
                    </a:lnTo>
                    <a:lnTo>
                      <a:pt x="150" y="1606"/>
                    </a:lnTo>
                    <a:lnTo>
                      <a:pt x="150" y="1606"/>
                    </a:lnTo>
                    <a:lnTo>
                      <a:pt x="185" y="1633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68"/>
                    </a:lnTo>
                    <a:lnTo>
                      <a:pt x="212" y="1668"/>
                    </a:lnTo>
                    <a:lnTo>
                      <a:pt x="212" y="1677"/>
                    </a:lnTo>
                    <a:lnTo>
                      <a:pt x="221" y="1686"/>
                    </a:lnTo>
                    <a:lnTo>
                      <a:pt x="221" y="1686"/>
                    </a:lnTo>
                    <a:lnTo>
                      <a:pt x="221" y="1694"/>
                    </a:lnTo>
                    <a:lnTo>
                      <a:pt x="221" y="1694"/>
                    </a:lnTo>
                    <a:lnTo>
                      <a:pt x="238" y="1739"/>
                    </a:lnTo>
                    <a:lnTo>
                      <a:pt x="265" y="1756"/>
                    </a:lnTo>
                    <a:lnTo>
                      <a:pt x="265" y="1756"/>
                    </a:lnTo>
                    <a:lnTo>
                      <a:pt x="273" y="1765"/>
                    </a:lnTo>
                    <a:lnTo>
                      <a:pt x="273" y="1765"/>
                    </a:lnTo>
                    <a:lnTo>
                      <a:pt x="291" y="1783"/>
                    </a:lnTo>
                    <a:lnTo>
                      <a:pt x="291" y="1783"/>
                    </a:lnTo>
                    <a:lnTo>
                      <a:pt x="309" y="1783"/>
                    </a:lnTo>
                    <a:lnTo>
                      <a:pt x="309" y="1783"/>
                    </a:lnTo>
                    <a:lnTo>
                      <a:pt x="309" y="1792"/>
                    </a:lnTo>
                    <a:lnTo>
                      <a:pt x="309" y="1792"/>
                    </a:lnTo>
                    <a:lnTo>
                      <a:pt x="318" y="1800"/>
                    </a:lnTo>
                    <a:lnTo>
                      <a:pt x="318" y="1800"/>
                    </a:lnTo>
                    <a:lnTo>
                      <a:pt x="379" y="1845"/>
                    </a:lnTo>
                    <a:lnTo>
                      <a:pt x="379" y="1845"/>
                    </a:lnTo>
                    <a:lnTo>
                      <a:pt x="450" y="1889"/>
                    </a:lnTo>
                    <a:lnTo>
                      <a:pt x="512" y="1915"/>
                    </a:lnTo>
                    <a:lnTo>
                      <a:pt x="512" y="1915"/>
                    </a:lnTo>
                    <a:lnTo>
                      <a:pt x="529" y="1924"/>
                    </a:lnTo>
                    <a:lnTo>
                      <a:pt x="529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618" y="1906"/>
                    </a:lnTo>
                    <a:lnTo>
                      <a:pt x="618" y="1906"/>
                    </a:lnTo>
                    <a:lnTo>
                      <a:pt x="662" y="1898"/>
                    </a:lnTo>
                    <a:lnTo>
                      <a:pt x="662" y="1898"/>
                    </a:lnTo>
                    <a:lnTo>
                      <a:pt x="706" y="1889"/>
                    </a:lnTo>
                    <a:lnTo>
                      <a:pt x="706" y="1889"/>
                    </a:lnTo>
                    <a:lnTo>
                      <a:pt x="750" y="1889"/>
                    </a:lnTo>
                    <a:lnTo>
                      <a:pt x="803" y="1889"/>
                    </a:lnTo>
                    <a:lnTo>
                      <a:pt x="803" y="1889"/>
                    </a:lnTo>
                    <a:lnTo>
                      <a:pt x="812" y="1889"/>
                    </a:lnTo>
                    <a:lnTo>
                      <a:pt x="812" y="1889"/>
                    </a:lnTo>
                    <a:lnTo>
                      <a:pt x="820" y="1898"/>
                    </a:lnTo>
                    <a:lnTo>
                      <a:pt x="820" y="1898"/>
                    </a:lnTo>
                    <a:lnTo>
                      <a:pt x="838" y="1906"/>
                    </a:lnTo>
                    <a:lnTo>
                      <a:pt x="838" y="1906"/>
                    </a:lnTo>
                    <a:lnTo>
                      <a:pt x="856" y="1915"/>
                    </a:lnTo>
                    <a:lnTo>
                      <a:pt x="856" y="1915"/>
                    </a:lnTo>
                    <a:lnTo>
                      <a:pt x="909" y="1889"/>
                    </a:lnTo>
                    <a:lnTo>
                      <a:pt x="970" y="1862"/>
                    </a:lnTo>
                    <a:lnTo>
                      <a:pt x="970" y="1862"/>
                    </a:lnTo>
                    <a:lnTo>
                      <a:pt x="988" y="1862"/>
                    </a:lnTo>
                    <a:lnTo>
                      <a:pt x="988" y="1862"/>
                    </a:lnTo>
                    <a:lnTo>
                      <a:pt x="997" y="1853"/>
                    </a:lnTo>
                    <a:lnTo>
                      <a:pt x="997" y="1853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41" y="1836"/>
                    </a:lnTo>
                    <a:lnTo>
                      <a:pt x="1041" y="1836"/>
                    </a:lnTo>
                    <a:lnTo>
                      <a:pt x="1050" y="1827"/>
                    </a:lnTo>
                    <a:lnTo>
                      <a:pt x="1050" y="1827"/>
                    </a:lnTo>
                    <a:lnTo>
                      <a:pt x="1059" y="1827"/>
                    </a:lnTo>
                    <a:lnTo>
                      <a:pt x="1059" y="1827"/>
                    </a:lnTo>
                    <a:lnTo>
                      <a:pt x="1076" y="1818"/>
                    </a:lnTo>
                    <a:lnTo>
                      <a:pt x="1076" y="1818"/>
                    </a:lnTo>
                    <a:lnTo>
                      <a:pt x="1085" y="1818"/>
                    </a:lnTo>
                    <a:lnTo>
                      <a:pt x="1112" y="1818"/>
                    </a:lnTo>
                    <a:lnTo>
                      <a:pt x="1112" y="1818"/>
                    </a:lnTo>
                    <a:lnTo>
                      <a:pt x="1129" y="1818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47" y="1800"/>
                    </a:lnTo>
                    <a:lnTo>
                      <a:pt x="1147" y="1800"/>
                    </a:lnTo>
                    <a:lnTo>
                      <a:pt x="1147" y="1809"/>
                    </a:lnTo>
                    <a:lnTo>
                      <a:pt x="1147" y="1809"/>
                    </a:lnTo>
                    <a:lnTo>
                      <a:pt x="1156" y="1809"/>
                    </a:lnTo>
                    <a:lnTo>
                      <a:pt x="1191" y="1818"/>
                    </a:lnTo>
                    <a:lnTo>
                      <a:pt x="1191" y="1818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26" y="1827"/>
                    </a:lnTo>
                    <a:lnTo>
                      <a:pt x="1226" y="1827"/>
                    </a:lnTo>
                    <a:lnTo>
                      <a:pt x="1235" y="1827"/>
                    </a:lnTo>
                    <a:lnTo>
                      <a:pt x="1235" y="1827"/>
                    </a:lnTo>
                    <a:lnTo>
                      <a:pt x="1253" y="1836"/>
                    </a:lnTo>
                    <a:lnTo>
                      <a:pt x="1262" y="1853"/>
                    </a:lnTo>
                    <a:lnTo>
                      <a:pt x="1279" y="1871"/>
                    </a:lnTo>
                    <a:lnTo>
                      <a:pt x="1279" y="1871"/>
                    </a:lnTo>
                    <a:lnTo>
                      <a:pt x="1288" y="1906"/>
                    </a:lnTo>
                    <a:lnTo>
                      <a:pt x="1315" y="1933"/>
                    </a:lnTo>
                    <a:lnTo>
                      <a:pt x="1315" y="1933"/>
                    </a:lnTo>
                    <a:lnTo>
                      <a:pt x="1323" y="1933"/>
                    </a:lnTo>
                    <a:lnTo>
                      <a:pt x="1332" y="1933"/>
                    </a:lnTo>
                    <a:lnTo>
                      <a:pt x="1332" y="1933"/>
                    </a:lnTo>
                    <a:lnTo>
                      <a:pt x="1341" y="1924"/>
                    </a:lnTo>
                    <a:lnTo>
                      <a:pt x="1341" y="1924"/>
                    </a:lnTo>
                    <a:lnTo>
                      <a:pt x="1350" y="1924"/>
                    </a:lnTo>
                    <a:lnTo>
                      <a:pt x="1350" y="1924"/>
                    </a:lnTo>
                    <a:lnTo>
                      <a:pt x="1359" y="1924"/>
                    </a:lnTo>
                    <a:lnTo>
                      <a:pt x="1359" y="1924"/>
                    </a:lnTo>
                    <a:lnTo>
                      <a:pt x="1376" y="1915"/>
                    </a:lnTo>
                    <a:lnTo>
                      <a:pt x="1385" y="1915"/>
                    </a:lnTo>
                    <a:lnTo>
                      <a:pt x="1385" y="1915"/>
                    </a:lnTo>
                    <a:lnTo>
                      <a:pt x="1447" y="1915"/>
                    </a:lnTo>
                    <a:lnTo>
                      <a:pt x="1447" y="1915"/>
                    </a:lnTo>
                    <a:lnTo>
                      <a:pt x="1456" y="1906"/>
                    </a:lnTo>
                    <a:lnTo>
                      <a:pt x="1456" y="1906"/>
                    </a:lnTo>
                    <a:lnTo>
                      <a:pt x="1456" y="1924"/>
                    </a:lnTo>
                    <a:lnTo>
                      <a:pt x="1456" y="1924"/>
                    </a:lnTo>
                    <a:lnTo>
                      <a:pt x="1465" y="1933"/>
                    </a:lnTo>
                    <a:lnTo>
                      <a:pt x="1465" y="1933"/>
                    </a:lnTo>
                    <a:lnTo>
                      <a:pt x="1482" y="1950"/>
                    </a:lnTo>
                    <a:lnTo>
                      <a:pt x="1482" y="1950"/>
                    </a:lnTo>
                    <a:lnTo>
                      <a:pt x="1482" y="1959"/>
                    </a:lnTo>
                    <a:lnTo>
                      <a:pt x="1500" y="1959"/>
                    </a:lnTo>
                    <a:lnTo>
                      <a:pt x="1509" y="1959"/>
                    </a:lnTo>
                    <a:lnTo>
                      <a:pt x="1509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35" y="1977"/>
                    </a:lnTo>
                    <a:lnTo>
                      <a:pt x="1535" y="1995"/>
                    </a:lnTo>
                    <a:lnTo>
                      <a:pt x="1535" y="1995"/>
                    </a:lnTo>
                    <a:lnTo>
                      <a:pt x="1535" y="2003"/>
                    </a:lnTo>
                    <a:lnTo>
                      <a:pt x="1535" y="2003"/>
                    </a:lnTo>
                    <a:lnTo>
                      <a:pt x="1526" y="2012"/>
                    </a:lnTo>
                    <a:lnTo>
                      <a:pt x="1526" y="2012"/>
                    </a:lnTo>
                    <a:lnTo>
                      <a:pt x="1526" y="2030"/>
                    </a:lnTo>
                    <a:lnTo>
                      <a:pt x="1526" y="2030"/>
                    </a:lnTo>
                    <a:lnTo>
                      <a:pt x="1526" y="2048"/>
                    </a:lnTo>
                    <a:lnTo>
                      <a:pt x="1526" y="2048"/>
                    </a:lnTo>
                    <a:lnTo>
                      <a:pt x="1535" y="2056"/>
                    </a:lnTo>
                    <a:lnTo>
                      <a:pt x="1535" y="2056"/>
                    </a:lnTo>
                    <a:lnTo>
                      <a:pt x="1526" y="2065"/>
                    </a:lnTo>
                    <a:lnTo>
                      <a:pt x="1526" y="2074"/>
                    </a:lnTo>
                    <a:lnTo>
                      <a:pt x="1526" y="2074"/>
                    </a:lnTo>
                    <a:lnTo>
                      <a:pt x="1526" y="2083"/>
                    </a:lnTo>
                    <a:lnTo>
                      <a:pt x="1526" y="2083"/>
                    </a:lnTo>
                    <a:lnTo>
                      <a:pt x="1509" y="2083"/>
                    </a:lnTo>
                    <a:lnTo>
                      <a:pt x="1509" y="2092"/>
                    </a:lnTo>
                    <a:lnTo>
                      <a:pt x="1509" y="2092"/>
                    </a:lnTo>
                    <a:lnTo>
                      <a:pt x="1500" y="2101"/>
                    </a:lnTo>
                    <a:lnTo>
                      <a:pt x="1500" y="2109"/>
                    </a:lnTo>
                    <a:lnTo>
                      <a:pt x="1500" y="2109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09" y="2127"/>
                    </a:lnTo>
                    <a:lnTo>
                      <a:pt x="1500" y="2136"/>
                    </a:lnTo>
                    <a:lnTo>
                      <a:pt x="1500" y="2145"/>
                    </a:lnTo>
                    <a:lnTo>
                      <a:pt x="1500" y="2145"/>
                    </a:lnTo>
                    <a:lnTo>
                      <a:pt x="1509" y="2154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71"/>
                    </a:lnTo>
                    <a:lnTo>
                      <a:pt x="1518" y="2171"/>
                    </a:lnTo>
                    <a:lnTo>
                      <a:pt x="1500" y="2171"/>
                    </a:lnTo>
                    <a:lnTo>
                      <a:pt x="1500" y="2180"/>
                    </a:lnTo>
                    <a:lnTo>
                      <a:pt x="1491" y="2189"/>
                    </a:lnTo>
                    <a:lnTo>
                      <a:pt x="1491" y="2189"/>
                    </a:lnTo>
                    <a:lnTo>
                      <a:pt x="1473" y="2215"/>
                    </a:lnTo>
                    <a:lnTo>
                      <a:pt x="1473" y="2215"/>
                    </a:lnTo>
                    <a:lnTo>
                      <a:pt x="1465" y="2233"/>
                    </a:lnTo>
                    <a:lnTo>
                      <a:pt x="1465" y="2233"/>
                    </a:lnTo>
                    <a:lnTo>
                      <a:pt x="1473" y="2242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91" y="2268"/>
                    </a:lnTo>
                    <a:lnTo>
                      <a:pt x="1491" y="2268"/>
                    </a:lnTo>
                    <a:lnTo>
                      <a:pt x="1500" y="2277"/>
                    </a:lnTo>
                    <a:lnTo>
                      <a:pt x="1500" y="2277"/>
                    </a:lnTo>
                    <a:lnTo>
                      <a:pt x="1509" y="2295"/>
                    </a:lnTo>
                    <a:lnTo>
                      <a:pt x="1544" y="2330"/>
                    </a:lnTo>
                    <a:lnTo>
                      <a:pt x="1544" y="2330"/>
                    </a:lnTo>
                    <a:lnTo>
                      <a:pt x="1553" y="2339"/>
                    </a:lnTo>
                    <a:lnTo>
                      <a:pt x="1562" y="2357"/>
                    </a:lnTo>
                    <a:lnTo>
                      <a:pt x="1562" y="2357"/>
                    </a:lnTo>
                    <a:lnTo>
                      <a:pt x="1570" y="2374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392"/>
                    </a:lnTo>
                    <a:lnTo>
                      <a:pt x="1605" y="2392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410"/>
                    </a:lnTo>
                    <a:lnTo>
                      <a:pt x="1605" y="2410"/>
                    </a:lnTo>
                    <a:lnTo>
                      <a:pt x="1622" y="2427"/>
                    </a:lnTo>
                    <a:lnTo>
                      <a:pt x="1640" y="2454"/>
                    </a:lnTo>
                    <a:lnTo>
                      <a:pt x="1640" y="2454"/>
                    </a:lnTo>
                    <a:lnTo>
                      <a:pt x="1649" y="2454"/>
                    </a:lnTo>
                    <a:lnTo>
                      <a:pt x="1649" y="2454"/>
                    </a:lnTo>
                    <a:lnTo>
                      <a:pt x="1658" y="2462"/>
                    </a:lnTo>
                    <a:lnTo>
                      <a:pt x="1658" y="2462"/>
                    </a:lnTo>
                    <a:lnTo>
                      <a:pt x="1666" y="2480"/>
                    </a:lnTo>
                    <a:lnTo>
                      <a:pt x="1666" y="2498"/>
                    </a:lnTo>
                    <a:lnTo>
                      <a:pt x="1666" y="2498"/>
                    </a:lnTo>
                    <a:lnTo>
                      <a:pt x="1675" y="2515"/>
                    </a:lnTo>
                    <a:lnTo>
                      <a:pt x="1675" y="2515"/>
                    </a:lnTo>
                    <a:lnTo>
                      <a:pt x="1666" y="2524"/>
                    </a:lnTo>
                    <a:lnTo>
                      <a:pt x="1666" y="2524"/>
                    </a:lnTo>
                    <a:lnTo>
                      <a:pt x="1693" y="2586"/>
                    </a:lnTo>
                    <a:lnTo>
                      <a:pt x="1719" y="2630"/>
                    </a:lnTo>
                    <a:lnTo>
                      <a:pt x="1719" y="2630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1" y="2666"/>
                    </a:lnTo>
                    <a:lnTo>
                      <a:pt x="1711" y="2666"/>
                    </a:lnTo>
                    <a:lnTo>
                      <a:pt x="1711" y="2692"/>
                    </a:lnTo>
                    <a:lnTo>
                      <a:pt x="1711" y="2692"/>
                    </a:lnTo>
                    <a:lnTo>
                      <a:pt x="1719" y="2727"/>
                    </a:lnTo>
                    <a:lnTo>
                      <a:pt x="1719" y="2727"/>
                    </a:lnTo>
                    <a:lnTo>
                      <a:pt x="1728" y="2745"/>
                    </a:lnTo>
                    <a:lnTo>
                      <a:pt x="1728" y="2745"/>
                    </a:lnTo>
                    <a:lnTo>
                      <a:pt x="1728" y="2754"/>
                    </a:lnTo>
                    <a:lnTo>
                      <a:pt x="1728" y="2754"/>
                    </a:lnTo>
                    <a:lnTo>
                      <a:pt x="1737" y="2780"/>
                    </a:lnTo>
                    <a:lnTo>
                      <a:pt x="1746" y="2807"/>
                    </a:lnTo>
                    <a:lnTo>
                      <a:pt x="1746" y="2807"/>
                    </a:lnTo>
                    <a:lnTo>
                      <a:pt x="1737" y="2833"/>
                    </a:lnTo>
                    <a:lnTo>
                      <a:pt x="1728" y="2860"/>
                    </a:lnTo>
                    <a:lnTo>
                      <a:pt x="1728" y="2860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675" y="2930"/>
                    </a:lnTo>
                    <a:lnTo>
                      <a:pt x="1666" y="2983"/>
                    </a:lnTo>
                    <a:lnTo>
                      <a:pt x="1666" y="2983"/>
                    </a:lnTo>
                    <a:lnTo>
                      <a:pt x="1658" y="3010"/>
                    </a:lnTo>
                    <a:lnTo>
                      <a:pt x="1649" y="3036"/>
                    </a:lnTo>
                    <a:lnTo>
                      <a:pt x="1649" y="3036"/>
                    </a:lnTo>
                    <a:lnTo>
                      <a:pt x="1640" y="3045"/>
                    </a:lnTo>
                    <a:lnTo>
                      <a:pt x="1631" y="3063"/>
                    </a:lnTo>
                    <a:lnTo>
                      <a:pt x="1631" y="3063"/>
                    </a:lnTo>
                    <a:lnTo>
                      <a:pt x="1631" y="3116"/>
                    </a:lnTo>
                    <a:lnTo>
                      <a:pt x="1631" y="3116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40" y="3142"/>
                    </a:lnTo>
                    <a:lnTo>
                      <a:pt x="1640" y="3142"/>
                    </a:lnTo>
                    <a:lnTo>
                      <a:pt x="1631" y="3151"/>
                    </a:lnTo>
                    <a:lnTo>
                      <a:pt x="1631" y="3151"/>
                    </a:lnTo>
                    <a:lnTo>
                      <a:pt x="1640" y="3186"/>
                    </a:lnTo>
                    <a:lnTo>
                      <a:pt x="1666" y="3222"/>
                    </a:lnTo>
                    <a:lnTo>
                      <a:pt x="1666" y="3222"/>
                    </a:lnTo>
                    <a:lnTo>
                      <a:pt x="1693" y="3275"/>
                    </a:lnTo>
                    <a:lnTo>
                      <a:pt x="1719" y="3328"/>
                    </a:lnTo>
                    <a:lnTo>
                      <a:pt x="1719" y="3328"/>
                    </a:lnTo>
                    <a:lnTo>
                      <a:pt x="1737" y="3381"/>
                    </a:lnTo>
                    <a:lnTo>
                      <a:pt x="1737" y="3381"/>
                    </a:lnTo>
                    <a:lnTo>
                      <a:pt x="1746" y="3398"/>
                    </a:lnTo>
                    <a:lnTo>
                      <a:pt x="1746" y="3398"/>
                    </a:lnTo>
                    <a:lnTo>
                      <a:pt x="1755" y="3416"/>
                    </a:lnTo>
                    <a:lnTo>
                      <a:pt x="1755" y="3416"/>
                    </a:lnTo>
                    <a:lnTo>
                      <a:pt x="1772" y="3451"/>
                    </a:lnTo>
                    <a:lnTo>
                      <a:pt x="1772" y="3451"/>
                    </a:lnTo>
                    <a:lnTo>
                      <a:pt x="1772" y="3495"/>
                    </a:lnTo>
                    <a:lnTo>
                      <a:pt x="1772" y="3495"/>
                    </a:lnTo>
                    <a:lnTo>
                      <a:pt x="1772" y="3522"/>
                    </a:lnTo>
                    <a:lnTo>
                      <a:pt x="1781" y="3539"/>
                    </a:lnTo>
                    <a:lnTo>
                      <a:pt x="1781" y="3539"/>
                    </a:lnTo>
                    <a:lnTo>
                      <a:pt x="1790" y="3575"/>
                    </a:lnTo>
                    <a:lnTo>
                      <a:pt x="1799" y="3619"/>
                    </a:lnTo>
                    <a:lnTo>
                      <a:pt x="1799" y="3645"/>
                    </a:lnTo>
                    <a:lnTo>
                      <a:pt x="1799" y="3654"/>
                    </a:lnTo>
                    <a:lnTo>
                      <a:pt x="1799" y="3654"/>
                    </a:lnTo>
                    <a:lnTo>
                      <a:pt x="1808" y="3716"/>
                    </a:lnTo>
                    <a:lnTo>
                      <a:pt x="1816" y="3743"/>
                    </a:lnTo>
                    <a:lnTo>
                      <a:pt x="1834" y="3760"/>
                    </a:lnTo>
                    <a:lnTo>
                      <a:pt x="1834" y="3760"/>
                    </a:lnTo>
                    <a:lnTo>
                      <a:pt x="1852" y="3778"/>
                    </a:lnTo>
                    <a:lnTo>
                      <a:pt x="1852" y="3778"/>
                    </a:lnTo>
                    <a:lnTo>
                      <a:pt x="1869" y="3804"/>
                    </a:lnTo>
                    <a:lnTo>
                      <a:pt x="1869" y="3804"/>
                    </a:lnTo>
                    <a:lnTo>
                      <a:pt x="1878" y="3804"/>
                    </a:lnTo>
                    <a:lnTo>
                      <a:pt x="1878" y="3804"/>
                    </a:lnTo>
                    <a:lnTo>
                      <a:pt x="1878" y="3822"/>
                    </a:lnTo>
                    <a:lnTo>
                      <a:pt x="1878" y="3822"/>
                    </a:lnTo>
                    <a:lnTo>
                      <a:pt x="1905" y="3857"/>
                    </a:lnTo>
                    <a:lnTo>
                      <a:pt x="1914" y="3893"/>
                    </a:lnTo>
                    <a:lnTo>
                      <a:pt x="1914" y="3893"/>
                    </a:lnTo>
                    <a:lnTo>
                      <a:pt x="1931" y="3928"/>
                    </a:lnTo>
                    <a:lnTo>
                      <a:pt x="1949" y="3963"/>
                    </a:lnTo>
                    <a:lnTo>
                      <a:pt x="1949" y="3963"/>
                    </a:lnTo>
                    <a:lnTo>
                      <a:pt x="1966" y="3990"/>
                    </a:lnTo>
                    <a:lnTo>
                      <a:pt x="1966" y="3990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4007"/>
                    </a:lnTo>
                    <a:lnTo>
                      <a:pt x="1966" y="4007"/>
                    </a:lnTo>
                    <a:lnTo>
                      <a:pt x="1975" y="4025"/>
                    </a:lnTo>
                    <a:lnTo>
                      <a:pt x="1975" y="4034"/>
                    </a:lnTo>
                    <a:lnTo>
                      <a:pt x="1975" y="4034"/>
                    </a:lnTo>
                    <a:lnTo>
                      <a:pt x="1975" y="4043"/>
                    </a:lnTo>
                    <a:lnTo>
                      <a:pt x="1966" y="4043"/>
                    </a:lnTo>
                    <a:lnTo>
                      <a:pt x="1966" y="4043"/>
                    </a:lnTo>
                    <a:lnTo>
                      <a:pt x="1958" y="4043"/>
                    </a:lnTo>
                    <a:lnTo>
                      <a:pt x="1949" y="4060"/>
                    </a:lnTo>
                    <a:lnTo>
                      <a:pt x="1949" y="4060"/>
                    </a:lnTo>
                    <a:lnTo>
                      <a:pt x="1958" y="4069"/>
                    </a:lnTo>
                    <a:lnTo>
                      <a:pt x="1975" y="4096"/>
                    </a:lnTo>
                    <a:lnTo>
                      <a:pt x="1975" y="4096"/>
                    </a:lnTo>
                    <a:lnTo>
                      <a:pt x="1975" y="4113"/>
                    </a:lnTo>
                    <a:lnTo>
                      <a:pt x="1975" y="4122"/>
                    </a:lnTo>
                    <a:lnTo>
                      <a:pt x="1975" y="4131"/>
                    </a:lnTo>
                    <a:lnTo>
                      <a:pt x="1975" y="4131"/>
                    </a:lnTo>
                    <a:lnTo>
                      <a:pt x="1984" y="4140"/>
                    </a:lnTo>
                    <a:lnTo>
                      <a:pt x="1984" y="4140"/>
                    </a:lnTo>
                    <a:lnTo>
                      <a:pt x="2002" y="4149"/>
                    </a:lnTo>
                    <a:lnTo>
                      <a:pt x="2002" y="4149"/>
                    </a:lnTo>
                    <a:lnTo>
                      <a:pt x="2002" y="4157"/>
                    </a:lnTo>
                    <a:lnTo>
                      <a:pt x="2019" y="4166"/>
                    </a:lnTo>
                    <a:lnTo>
                      <a:pt x="2019" y="4166"/>
                    </a:lnTo>
                    <a:lnTo>
                      <a:pt x="2028" y="4166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46" y="4184"/>
                    </a:lnTo>
                    <a:lnTo>
                      <a:pt x="2064" y="4193"/>
                    </a:lnTo>
                    <a:lnTo>
                      <a:pt x="2064" y="4193"/>
                    </a:lnTo>
                    <a:lnTo>
                      <a:pt x="2072" y="4193"/>
                    </a:lnTo>
                    <a:lnTo>
                      <a:pt x="2090" y="4175"/>
                    </a:lnTo>
                    <a:lnTo>
                      <a:pt x="2090" y="4175"/>
                    </a:lnTo>
                    <a:lnTo>
                      <a:pt x="2108" y="4166"/>
                    </a:lnTo>
                    <a:lnTo>
                      <a:pt x="2152" y="4166"/>
                    </a:lnTo>
                    <a:lnTo>
                      <a:pt x="2152" y="4166"/>
                    </a:lnTo>
                    <a:lnTo>
                      <a:pt x="2169" y="4166"/>
                    </a:lnTo>
                    <a:lnTo>
                      <a:pt x="2187" y="4157"/>
                    </a:lnTo>
                    <a:lnTo>
                      <a:pt x="2187" y="4157"/>
                    </a:lnTo>
                    <a:lnTo>
                      <a:pt x="2187" y="4149"/>
                    </a:lnTo>
                    <a:lnTo>
                      <a:pt x="2187" y="4149"/>
                    </a:lnTo>
                    <a:lnTo>
                      <a:pt x="2205" y="4140"/>
                    </a:lnTo>
                    <a:lnTo>
                      <a:pt x="2205" y="4140"/>
                    </a:lnTo>
                    <a:lnTo>
                      <a:pt x="2249" y="4140"/>
                    </a:lnTo>
                    <a:lnTo>
                      <a:pt x="2284" y="4140"/>
                    </a:lnTo>
                    <a:lnTo>
                      <a:pt x="2284" y="4140"/>
                    </a:lnTo>
                    <a:lnTo>
                      <a:pt x="2319" y="4149"/>
                    </a:lnTo>
                    <a:lnTo>
                      <a:pt x="2328" y="4140"/>
                    </a:lnTo>
                    <a:lnTo>
                      <a:pt x="2346" y="4140"/>
                    </a:lnTo>
                    <a:lnTo>
                      <a:pt x="2346" y="4140"/>
                    </a:lnTo>
                    <a:lnTo>
                      <a:pt x="2355" y="4140"/>
                    </a:lnTo>
                    <a:lnTo>
                      <a:pt x="2355" y="4140"/>
                    </a:lnTo>
                    <a:lnTo>
                      <a:pt x="2364" y="4140"/>
                    </a:lnTo>
                    <a:lnTo>
                      <a:pt x="2372" y="4140"/>
                    </a:lnTo>
                    <a:lnTo>
                      <a:pt x="2372" y="4140"/>
                    </a:lnTo>
                    <a:lnTo>
                      <a:pt x="2381" y="4131"/>
                    </a:lnTo>
                    <a:lnTo>
                      <a:pt x="2390" y="4122"/>
                    </a:lnTo>
                    <a:lnTo>
                      <a:pt x="2390" y="4122"/>
                    </a:lnTo>
                    <a:lnTo>
                      <a:pt x="2399" y="4113"/>
                    </a:lnTo>
                    <a:lnTo>
                      <a:pt x="2408" y="4113"/>
                    </a:lnTo>
                    <a:lnTo>
                      <a:pt x="2425" y="4113"/>
                    </a:lnTo>
                    <a:lnTo>
                      <a:pt x="2425" y="4113"/>
                    </a:lnTo>
                    <a:lnTo>
                      <a:pt x="2452" y="4104"/>
                    </a:lnTo>
                    <a:lnTo>
                      <a:pt x="2478" y="4096"/>
                    </a:lnTo>
                    <a:lnTo>
                      <a:pt x="2549" y="4043"/>
                    </a:lnTo>
                    <a:lnTo>
                      <a:pt x="2549" y="4043"/>
                    </a:lnTo>
                    <a:lnTo>
                      <a:pt x="2619" y="3963"/>
                    </a:lnTo>
                    <a:lnTo>
                      <a:pt x="2681" y="3884"/>
                    </a:lnTo>
                    <a:lnTo>
                      <a:pt x="2681" y="3884"/>
                    </a:lnTo>
                    <a:lnTo>
                      <a:pt x="2716" y="3840"/>
                    </a:lnTo>
                    <a:lnTo>
                      <a:pt x="2743" y="3813"/>
                    </a:lnTo>
                    <a:lnTo>
                      <a:pt x="2761" y="3795"/>
                    </a:lnTo>
                    <a:lnTo>
                      <a:pt x="2761" y="3795"/>
                    </a:lnTo>
                    <a:lnTo>
                      <a:pt x="2778" y="3760"/>
                    </a:lnTo>
                    <a:lnTo>
                      <a:pt x="2787" y="3707"/>
                    </a:lnTo>
                    <a:lnTo>
                      <a:pt x="2787" y="3707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0"/>
                    </a:lnTo>
                    <a:lnTo>
                      <a:pt x="2796" y="3681"/>
                    </a:lnTo>
                    <a:lnTo>
                      <a:pt x="2796" y="3663"/>
                    </a:lnTo>
                    <a:lnTo>
                      <a:pt x="2796" y="3663"/>
                    </a:lnTo>
                    <a:lnTo>
                      <a:pt x="2787" y="3645"/>
                    </a:lnTo>
                    <a:lnTo>
                      <a:pt x="2778" y="3645"/>
                    </a:lnTo>
                    <a:lnTo>
                      <a:pt x="2778" y="3645"/>
                    </a:lnTo>
                    <a:lnTo>
                      <a:pt x="2769" y="3645"/>
                    </a:lnTo>
                    <a:lnTo>
                      <a:pt x="2769" y="3645"/>
                    </a:lnTo>
                    <a:lnTo>
                      <a:pt x="2769" y="3637"/>
                    </a:lnTo>
                    <a:lnTo>
                      <a:pt x="2769" y="3637"/>
                    </a:lnTo>
                    <a:lnTo>
                      <a:pt x="2778" y="3628"/>
                    </a:lnTo>
                    <a:lnTo>
                      <a:pt x="2796" y="3610"/>
                    </a:lnTo>
                    <a:lnTo>
                      <a:pt x="2858" y="3584"/>
                    </a:lnTo>
                    <a:lnTo>
                      <a:pt x="2858" y="3584"/>
                    </a:lnTo>
                    <a:lnTo>
                      <a:pt x="2911" y="3566"/>
                    </a:lnTo>
                    <a:lnTo>
                      <a:pt x="2919" y="3548"/>
                    </a:lnTo>
                    <a:lnTo>
                      <a:pt x="2928" y="3539"/>
                    </a:lnTo>
                    <a:lnTo>
                      <a:pt x="2928" y="3539"/>
                    </a:lnTo>
                    <a:lnTo>
                      <a:pt x="2928" y="3522"/>
                    </a:lnTo>
                    <a:lnTo>
                      <a:pt x="2937" y="3504"/>
                    </a:lnTo>
                    <a:lnTo>
                      <a:pt x="2937" y="3504"/>
                    </a:lnTo>
                    <a:lnTo>
                      <a:pt x="2937" y="3460"/>
                    </a:lnTo>
                    <a:lnTo>
                      <a:pt x="2937" y="3460"/>
                    </a:lnTo>
                    <a:lnTo>
                      <a:pt x="2937" y="3451"/>
                    </a:lnTo>
                    <a:lnTo>
                      <a:pt x="2937" y="3451"/>
                    </a:lnTo>
                    <a:lnTo>
                      <a:pt x="2937" y="3425"/>
                    </a:lnTo>
                    <a:lnTo>
                      <a:pt x="2937" y="3425"/>
                    </a:lnTo>
                    <a:lnTo>
                      <a:pt x="2928" y="3407"/>
                    </a:lnTo>
                    <a:lnTo>
                      <a:pt x="2928" y="3407"/>
                    </a:lnTo>
                    <a:lnTo>
                      <a:pt x="2928" y="3389"/>
                    </a:lnTo>
                    <a:lnTo>
                      <a:pt x="2928" y="3389"/>
                    </a:lnTo>
                    <a:lnTo>
                      <a:pt x="2928" y="3381"/>
                    </a:lnTo>
                    <a:lnTo>
                      <a:pt x="2928" y="3381"/>
                    </a:lnTo>
                    <a:lnTo>
                      <a:pt x="2919" y="3354"/>
                    </a:lnTo>
                    <a:lnTo>
                      <a:pt x="2911" y="3336"/>
                    </a:lnTo>
                    <a:lnTo>
                      <a:pt x="2911" y="3336"/>
                    </a:lnTo>
                    <a:lnTo>
                      <a:pt x="2902" y="3319"/>
                    </a:lnTo>
                    <a:lnTo>
                      <a:pt x="2902" y="3319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283"/>
                    </a:lnTo>
                    <a:lnTo>
                      <a:pt x="2893" y="3283"/>
                    </a:lnTo>
                    <a:lnTo>
                      <a:pt x="2902" y="3283"/>
                    </a:lnTo>
                    <a:lnTo>
                      <a:pt x="2902" y="3283"/>
                    </a:lnTo>
                    <a:lnTo>
                      <a:pt x="2919" y="3275"/>
                    </a:lnTo>
                    <a:lnTo>
                      <a:pt x="2928" y="3257"/>
                    </a:lnTo>
                    <a:lnTo>
                      <a:pt x="2928" y="3257"/>
                    </a:lnTo>
                    <a:lnTo>
                      <a:pt x="2928" y="3248"/>
                    </a:lnTo>
                    <a:lnTo>
                      <a:pt x="2928" y="3248"/>
                    </a:lnTo>
                    <a:lnTo>
                      <a:pt x="2955" y="3239"/>
                    </a:lnTo>
                    <a:lnTo>
                      <a:pt x="2955" y="3239"/>
                    </a:lnTo>
                    <a:lnTo>
                      <a:pt x="2972" y="3222"/>
                    </a:lnTo>
                    <a:lnTo>
                      <a:pt x="2972" y="3222"/>
                    </a:lnTo>
                    <a:lnTo>
                      <a:pt x="2990" y="3213"/>
                    </a:lnTo>
                    <a:lnTo>
                      <a:pt x="2999" y="3195"/>
                    </a:lnTo>
                    <a:lnTo>
                      <a:pt x="2999" y="3195"/>
                    </a:lnTo>
                    <a:lnTo>
                      <a:pt x="3034" y="3160"/>
                    </a:lnTo>
                    <a:lnTo>
                      <a:pt x="3034" y="3160"/>
                    </a:lnTo>
                    <a:lnTo>
                      <a:pt x="3069" y="3142"/>
                    </a:lnTo>
                    <a:lnTo>
                      <a:pt x="3069" y="3142"/>
                    </a:lnTo>
                    <a:lnTo>
                      <a:pt x="3096" y="3133"/>
                    </a:lnTo>
                    <a:lnTo>
                      <a:pt x="3096" y="3133"/>
                    </a:lnTo>
                    <a:lnTo>
                      <a:pt x="3113" y="3125"/>
                    </a:lnTo>
                    <a:lnTo>
                      <a:pt x="3113" y="3125"/>
                    </a:lnTo>
                    <a:lnTo>
                      <a:pt x="3149" y="3116"/>
                    </a:lnTo>
                    <a:lnTo>
                      <a:pt x="3149" y="3116"/>
                    </a:lnTo>
                    <a:lnTo>
                      <a:pt x="3175" y="3089"/>
                    </a:lnTo>
                    <a:lnTo>
                      <a:pt x="3211" y="3054"/>
                    </a:lnTo>
                    <a:lnTo>
                      <a:pt x="3228" y="3019"/>
                    </a:lnTo>
                    <a:lnTo>
                      <a:pt x="3237" y="2992"/>
                    </a:lnTo>
                    <a:lnTo>
                      <a:pt x="3237" y="2992"/>
                    </a:lnTo>
                    <a:lnTo>
                      <a:pt x="3237" y="2983"/>
                    </a:lnTo>
                    <a:lnTo>
                      <a:pt x="3237" y="2983"/>
                    </a:lnTo>
                    <a:lnTo>
                      <a:pt x="3228" y="2948"/>
                    </a:lnTo>
                    <a:lnTo>
                      <a:pt x="3228" y="2886"/>
                    </a:lnTo>
                    <a:lnTo>
                      <a:pt x="3228" y="2886"/>
                    </a:lnTo>
                    <a:lnTo>
                      <a:pt x="3228" y="2842"/>
                    </a:lnTo>
                    <a:lnTo>
                      <a:pt x="3228" y="2842"/>
                    </a:lnTo>
                    <a:lnTo>
                      <a:pt x="3228" y="2807"/>
                    </a:lnTo>
                    <a:lnTo>
                      <a:pt x="3228" y="2807"/>
                    </a:lnTo>
                    <a:lnTo>
                      <a:pt x="3219" y="2789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54"/>
                    </a:lnTo>
                    <a:lnTo>
                      <a:pt x="3219" y="2745"/>
                    </a:lnTo>
                    <a:lnTo>
                      <a:pt x="3219" y="2745"/>
                    </a:lnTo>
                    <a:lnTo>
                      <a:pt x="3211" y="2736"/>
                    </a:lnTo>
                    <a:lnTo>
                      <a:pt x="3202" y="2727"/>
                    </a:lnTo>
                    <a:lnTo>
                      <a:pt x="3202" y="2727"/>
                    </a:lnTo>
                    <a:lnTo>
                      <a:pt x="3193" y="2718"/>
                    </a:lnTo>
                    <a:lnTo>
                      <a:pt x="3193" y="2718"/>
                    </a:lnTo>
                    <a:lnTo>
                      <a:pt x="3184" y="2718"/>
                    </a:lnTo>
                    <a:lnTo>
                      <a:pt x="3175" y="2701"/>
                    </a:lnTo>
                    <a:lnTo>
                      <a:pt x="3175" y="2701"/>
                    </a:lnTo>
                    <a:lnTo>
                      <a:pt x="3175" y="2683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58" y="2648"/>
                    </a:lnTo>
                    <a:lnTo>
                      <a:pt x="3158" y="2613"/>
                    </a:lnTo>
                    <a:lnTo>
                      <a:pt x="3158" y="2613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58" y="2568"/>
                    </a:lnTo>
                    <a:lnTo>
                      <a:pt x="3166" y="2568"/>
                    </a:lnTo>
                    <a:lnTo>
                      <a:pt x="3166" y="2568"/>
                    </a:lnTo>
                    <a:lnTo>
                      <a:pt x="3166" y="2551"/>
                    </a:lnTo>
                    <a:lnTo>
                      <a:pt x="3166" y="2551"/>
                    </a:lnTo>
                    <a:lnTo>
                      <a:pt x="3158" y="2533"/>
                    </a:lnTo>
                    <a:lnTo>
                      <a:pt x="3149" y="2533"/>
                    </a:lnTo>
                    <a:lnTo>
                      <a:pt x="3149" y="2533"/>
                    </a:lnTo>
                    <a:lnTo>
                      <a:pt x="3140" y="2524"/>
                    </a:lnTo>
                    <a:lnTo>
                      <a:pt x="3131" y="2515"/>
                    </a:lnTo>
                    <a:lnTo>
                      <a:pt x="3131" y="2515"/>
                    </a:lnTo>
                    <a:lnTo>
                      <a:pt x="3140" y="2489"/>
                    </a:lnTo>
                    <a:lnTo>
                      <a:pt x="3158" y="2445"/>
                    </a:lnTo>
                    <a:lnTo>
                      <a:pt x="3158" y="2445"/>
                    </a:lnTo>
                    <a:lnTo>
                      <a:pt x="3158" y="2436"/>
                    </a:lnTo>
                    <a:lnTo>
                      <a:pt x="3158" y="2436"/>
                    </a:lnTo>
                    <a:lnTo>
                      <a:pt x="3166" y="2427"/>
                    </a:lnTo>
                    <a:lnTo>
                      <a:pt x="3166" y="2427"/>
                    </a:lnTo>
                    <a:lnTo>
                      <a:pt x="3211" y="2321"/>
                    </a:lnTo>
                    <a:lnTo>
                      <a:pt x="3211" y="2321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37" y="2304"/>
                    </a:lnTo>
                    <a:lnTo>
                      <a:pt x="3237" y="2304"/>
                    </a:lnTo>
                    <a:lnTo>
                      <a:pt x="3255" y="2295"/>
                    </a:lnTo>
                    <a:lnTo>
                      <a:pt x="3263" y="2295"/>
                    </a:lnTo>
                    <a:lnTo>
                      <a:pt x="3263" y="2295"/>
                    </a:lnTo>
                    <a:lnTo>
                      <a:pt x="3272" y="2286"/>
                    </a:lnTo>
                    <a:lnTo>
                      <a:pt x="3281" y="2277"/>
                    </a:lnTo>
                    <a:lnTo>
                      <a:pt x="3281" y="2277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9" y="2251"/>
                    </a:lnTo>
                    <a:lnTo>
                      <a:pt x="3299" y="2251"/>
                    </a:lnTo>
                    <a:lnTo>
                      <a:pt x="3369" y="2180"/>
                    </a:lnTo>
                    <a:lnTo>
                      <a:pt x="3413" y="2136"/>
                    </a:lnTo>
                    <a:lnTo>
                      <a:pt x="3413" y="2136"/>
                    </a:lnTo>
                    <a:lnTo>
                      <a:pt x="3466" y="2092"/>
                    </a:lnTo>
                    <a:lnTo>
                      <a:pt x="3502" y="2065"/>
                    </a:lnTo>
                    <a:lnTo>
                      <a:pt x="3502" y="2065"/>
                    </a:lnTo>
                    <a:lnTo>
                      <a:pt x="3537" y="2048"/>
                    </a:lnTo>
                    <a:lnTo>
                      <a:pt x="3572" y="2012"/>
                    </a:lnTo>
                    <a:lnTo>
                      <a:pt x="3652" y="1933"/>
                    </a:lnTo>
                    <a:lnTo>
                      <a:pt x="3652" y="1933"/>
                    </a:lnTo>
                    <a:lnTo>
                      <a:pt x="3687" y="1880"/>
                    </a:lnTo>
                    <a:lnTo>
                      <a:pt x="3705" y="1853"/>
                    </a:lnTo>
                    <a:lnTo>
                      <a:pt x="3713" y="1827"/>
                    </a:lnTo>
                    <a:lnTo>
                      <a:pt x="3713" y="1827"/>
                    </a:lnTo>
                    <a:lnTo>
                      <a:pt x="3731" y="1800"/>
                    </a:lnTo>
                    <a:lnTo>
                      <a:pt x="3766" y="1747"/>
                    </a:lnTo>
                    <a:lnTo>
                      <a:pt x="3766" y="1747"/>
                    </a:lnTo>
                    <a:lnTo>
                      <a:pt x="3802" y="1686"/>
                    </a:lnTo>
                    <a:lnTo>
                      <a:pt x="3819" y="1633"/>
                    </a:lnTo>
                    <a:lnTo>
                      <a:pt x="3819" y="1633"/>
                    </a:lnTo>
                    <a:lnTo>
                      <a:pt x="3828" y="1597"/>
                    </a:lnTo>
                    <a:lnTo>
                      <a:pt x="3828" y="1597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37" y="1518"/>
                    </a:lnTo>
                    <a:close/>
                    <a:moveTo>
                      <a:pt x="2866" y="2771"/>
                    </a:move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63"/>
                    </a:lnTo>
                    <a:lnTo>
                      <a:pt x="2866" y="2763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36"/>
                    </a:lnTo>
                    <a:lnTo>
                      <a:pt x="2858" y="2736"/>
                    </a:lnTo>
                    <a:lnTo>
                      <a:pt x="2858" y="2727"/>
                    </a:lnTo>
                    <a:lnTo>
                      <a:pt x="2858" y="2727"/>
                    </a:lnTo>
                    <a:lnTo>
                      <a:pt x="2849" y="2718"/>
                    </a:lnTo>
                    <a:lnTo>
                      <a:pt x="2849" y="2718"/>
                    </a:lnTo>
                    <a:lnTo>
                      <a:pt x="2849" y="2710"/>
                    </a:lnTo>
                    <a:lnTo>
                      <a:pt x="2849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75" y="2754"/>
                    </a:lnTo>
                    <a:lnTo>
                      <a:pt x="2884" y="2798"/>
                    </a:lnTo>
                    <a:lnTo>
                      <a:pt x="2884" y="2807"/>
                    </a:lnTo>
                    <a:lnTo>
                      <a:pt x="2884" y="2807"/>
                    </a:lnTo>
                    <a:lnTo>
                      <a:pt x="2893" y="2816"/>
                    </a:lnTo>
                    <a:lnTo>
                      <a:pt x="2893" y="2816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60"/>
                    </a:lnTo>
                    <a:lnTo>
                      <a:pt x="2902" y="2904"/>
                    </a:lnTo>
                    <a:lnTo>
                      <a:pt x="2902" y="2904"/>
                    </a:lnTo>
                    <a:lnTo>
                      <a:pt x="2911" y="2939"/>
                    </a:lnTo>
                    <a:lnTo>
                      <a:pt x="2911" y="2939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02" y="2948"/>
                    </a:lnTo>
                    <a:lnTo>
                      <a:pt x="2884" y="2930"/>
                    </a:lnTo>
                    <a:lnTo>
                      <a:pt x="2875" y="2904"/>
                    </a:lnTo>
                    <a:lnTo>
                      <a:pt x="2866" y="2869"/>
                    </a:lnTo>
                    <a:lnTo>
                      <a:pt x="2866" y="2869"/>
                    </a:lnTo>
                    <a:lnTo>
                      <a:pt x="2866" y="2851"/>
                    </a:lnTo>
                    <a:lnTo>
                      <a:pt x="2866" y="2833"/>
                    </a:lnTo>
                    <a:lnTo>
                      <a:pt x="2866" y="2833"/>
                    </a:lnTo>
                    <a:lnTo>
                      <a:pt x="2875" y="2807"/>
                    </a:lnTo>
                    <a:lnTo>
                      <a:pt x="2875" y="2789"/>
                    </a:lnTo>
                    <a:lnTo>
                      <a:pt x="2866" y="2771"/>
                    </a:lnTo>
                    <a:close/>
                    <a:moveTo>
                      <a:pt x="2875" y="2189"/>
                    </a:moveTo>
                    <a:lnTo>
                      <a:pt x="2875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49" y="2198"/>
                    </a:lnTo>
                    <a:lnTo>
                      <a:pt x="2840" y="2206"/>
                    </a:lnTo>
                    <a:lnTo>
                      <a:pt x="2840" y="2215"/>
                    </a:lnTo>
                    <a:lnTo>
                      <a:pt x="2840" y="2215"/>
                    </a:lnTo>
                    <a:lnTo>
                      <a:pt x="2840" y="2224"/>
                    </a:lnTo>
                    <a:lnTo>
                      <a:pt x="2840" y="2224"/>
                    </a:lnTo>
                    <a:lnTo>
                      <a:pt x="2840" y="2233"/>
                    </a:lnTo>
                    <a:lnTo>
                      <a:pt x="2840" y="2233"/>
                    </a:lnTo>
                    <a:lnTo>
                      <a:pt x="2831" y="2251"/>
                    </a:lnTo>
                    <a:lnTo>
                      <a:pt x="2822" y="2268"/>
                    </a:lnTo>
                    <a:lnTo>
                      <a:pt x="2822" y="2268"/>
                    </a:lnTo>
                    <a:lnTo>
                      <a:pt x="2813" y="2268"/>
                    </a:lnTo>
                    <a:lnTo>
                      <a:pt x="2805" y="2277"/>
                    </a:lnTo>
                    <a:lnTo>
                      <a:pt x="2805" y="2277"/>
                    </a:lnTo>
                    <a:lnTo>
                      <a:pt x="2813" y="2295"/>
                    </a:lnTo>
                    <a:lnTo>
                      <a:pt x="2813" y="2295"/>
                    </a:lnTo>
                    <a:lnTo>
                      <a:pt x="2813" y="2304"/>
                    </a:lnTo>
                    <a:lnTo>
                      <a:pt x="2813" y="2304"/>
                    </a:lnTo>
                    <a:lnTo>
                      <a:pt x="2796" y="2295"/>
                    </a:lnTo>
                    <a:lnTo>
                      <a:pt x="2796" y="2295"/>
                    </a:lnTo>
                    <a:lnTo>
                      <a:pt x="2761" y="2295"/>
                    </a:lnTo>
                    <a:lnTo>
                      <a:pt x="2734" y="2295"/>
                    </a:lnTo>
                    <a:lnTo>
                      <a:pt x="2734" y="2295"/>
                    </a:lnTo>
                    <a:lnTo>
                      <a:pt x="2725" y="2295"/>
                    </a:lnTo>
                    <a:lnTo>
                      <a:pt x="2725" y="2295"/>
                    </a:lnTo>
                    <a:lnTo>
                      <a:pt x="2725" y="2277"/>
                    </a:lnTo>
                    <a:lnTo>
                      <a:pt x="2725" y="2251"/>
                    </a:lnTo>
                    <a:lnTo>
                      <a:pt x="2725" y="2251"/>
                    </a:lnTo>
                    <a:lnTo>
                      <a:pt x="2734" y="2251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34" y="2224"/>
                    </a:lnTo>
                    <a:lnTo>
                      <a:pt x="2734" y="2224"/>
                    </a:lnTo>
                    <a:lnTo>
                      <a:pt x="2743" y="2215"/>
                    </a:lnTo>
                    <a:lnTo>
                      <a:pt x="2743" y="2215"/>
                    </a:lnTo>
                    <a:lnTo>
                      <a:pt x="2752" y="2189"/>
                    </a:lnTo>
                    <a:lnTo>
                      <a:pt x="2778" y="2171"/>
                    </a:lnTo>
                    <a:lnTo>
                      <a:pt x="2778" y="2171"/>
                    </a:lnTo>
                    <a:lnTo>
                      <a:pt x="2805" y="2162"/>
                    </a:lnTo>
                    <a:lnTo>
                      <a:pt x="2840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75" y="2189"/>
                    </a:lnTo>
                    <a:close/>
                    <a:moveTo>
                      <a:pt x="2655" y="2621"/>
                    </a:move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46" y="2604"/>
                    </a:lnTo>
                    <a:lnTo>
                      <a:pt x="2646" y="2604"/>
                    </a:lnTo>
                    <a:lnTo>
                      <a:pt x="2646" y="2595"/>
                    </a:lnTo>
                    <a:lnTo>
                      <a:pt x="2646" y="2595"/>
                    </a:lnTo>
                    <a:lnTo>
                      <a:pt x="2637" y="2586"/>
                    </a:lnTo>
                    <a:lnTo>
                      <a:pt x="2637" y="2586"/>
                    </a:lnTo>
                    <a:lnTo>
                      <a:pt x="2628" y="2568"/>
                    </a:lnTo>
                    <a:lnTo>
                      <a:pt x="2611" y="2551"/>
                    </a:lnTo>
                    <a:lnTo>
                      <a:pt x="2611" y="2551"/>
                    </a:lnTo>
                    <a:lnTo>
                      <a:pt x="2593" y="2524"/>
                    </a:lnTo>
                    <a:lnTo>
                      <a:pt x="2584" y="2480"/>
                    </a:lnTo>
                    <a:lnTo>
                      <a:pt x="2584" y="2427"/>
                    </a:lnTo>
                    <a:lnTo>
                      <a:pt x="2584" y="2374"/>
                    </a:lnTo>
                    <a:lnTo>
                      <a:pt x="2584" y="2374"/>
                    </a:lnTo>
                    <a:lnTo>
                      <a:pt x="2584" y="2392"/>
                    </a:lnTo>
                    <a:lnTo>
                      <a:pt x="2584" y="2392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27"/>
                    </a:lnTo>
                    <a:lnTo>
                      <a:pt x="2593" y="2427"/>
                    </a:lnTo>
                    <a:lnTo>
                      <a:pt x="2602" y="2480"/>
                    </a:lnTo>
                    <a:lnTo>
                      <a:pt x="2611" y="2507"/>
                    </a:lnTo>
                    <a:lnTo>
                      <a:pt x="2628" y="2524"/>
                    </a:lnTo>
                    <a:lnTo>
                      <a:pt x="2628" y="2524"/>
                    </a:lnTo>
                    <a:lnTo>
                      <a:pt x="2646" y="2551"/>
                    </a:lnTo>
                    <a:lnTo>
                      <a:pt x="2646" y="2568"/>
                    </a:lnTo>
                    <a:lnTo>
                      <a:pt x="2646" y="2568"/>
                    </a:lnTo>
                    <a:lnTo>
                      <a:pt x="2655" y="2577"/>
                    </a:lnTo>
                    <a:lnTo>
                      <a:pt x="2655" y="2577"/>
                    </a:lnTo>
                    <a:lnTo>
                      <a:pt x="2655" y="2604"/>
                    </a:lnTo>
                    <a:lnTo>
                      <a:pt x="2655" y="2604"/>
                    </a:lnTo>
                    <a:lnTo>
                      <a:pt x="2664" y="2604"/>
                    </a:lnTo>
                    <a:lnTo>
                      <a:pt x="2664" y="2604"/>
                    </a:lnTo>
                    <a:lnTo>
                      <a:pt x="2664" y="2621"/>
                    </a:lnTo>
                    <a:lnTo>
                      <a:pt x="2664" y="2621"/>
                    </a:lnTo>
                    <a:lnTo>
                      <a:pt x="2672" y="2630"/>
                    </a:lnTo>
                    <a:lnTo>
                      <a:pt x="2672" y="2630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64" y="2630"/>
                    </a:lnTo>
                    <a:lnTo>
                      <a:pt x="2664" y="2630"/>
                    </a:lnTo>
                    <a:lnTo>
                      <a:pt x="2655" y="2630"/>
                    </a:lnTo>
                    <a:lnTo>
                      <a:pt x="2655" y="2630"/>
                    </a:lnTo>
                    <a:lnTo>
                      <a:pt x="2655" y="262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" name="Freeform 36">
                <a:extLst>
                  <a:ext uri="{FF2B5EF4-FFF2-40B4-BE49-F238E27FC236}">
                    <a16:creationId xmlns:a16="http://schemas.microsoft.com/office/drawing/2014/main" id="{35012A58-F905-874F-8EB6-38DB7AC14D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4549775"/>
                <a:ext cx="149225" cy="282575"/>
              </a:xfrm>
              <a:custGeom>
                <a:avLst/>
                <a:gdLst>
                  <a:gd name="T0" fmla="*/ 397 w 416"/>
                  <a:gd name="T1" fmla="*/ 97 h 787"/>
                  <a:gd name="T2" fmla="*/ 371 w 416"/>
                  <a:gd name="T3" fmla="*/ 35 h 787"/>
                  <a:gd name="T4" fmla="*/ 362 w 416"/>
                  <a:gd name="T5" fmla="*/ 27 h 787"/>
                  <a:gd name="T6" fmla="*/ 362 w 416"/>
                  <a:gd name="T7" fmla="*/ 9 h 787"/>
                  <a:gd name="T8" fmla="*/ 344 w 416"/>
                  <a:gd name="T9" fmla="*/ 0 h 787"/>
                  <a:gd name="T10" fmla="*/ 327 w 416"/>
                  <a:gd name="T11" fmla="*/ 18 h 787"/>
                  <a:gd name="T12" fmla="*/ 318 w 416"/>
                  <a:gd name="T13" fmla="*/ 27 h 787"/>
                  <a:gd name="T14" fmla="*/ 318 w 416"/>
                  <a:gd name="T15" fmla="*/ 35 h 787"/>
                  <a:gd name="T16" fmla="*/ 309 w 416"/>
                  <a:gd name="T17" fmla="*/ 71 h 787"/>
                  <a:gd name="T18" fmla="*/ 309 w 416"/>
                  <a:gd name="T19" fmla="*/ 71 h 787"/>
                  <a:gd name="T20" fmla="*/ 283 w 416"/>
                  <a:gd name="T21" fmla="*/ 80 h 787"/>
                  <a:gd name="T22" fmla="*/ 256 w 416"/>
                  <a:gd name="T23" fmla="*/ 88 h 787"/>
                  <a:gd name="T24" fmla="*/ 256 w 416"/>
                  <a:gd name="T25" fmla="*/ 106 h 787"/>
                  <a:gd name="T26" fmla="*/ 256 w 416"/>
                  <a:gd name="T27" fmla="*/ 115 h 787"/>
                  <a:gd name="T28" fmla="*/ 247 w 416"/>
                  <a:gd name="T29" fmla="*/ 141 h 787"/>
                  <a:gd name="T30" fmla="*/ 256 w 416"/>
                  <a:gd name="T31" fmla="*/ 141 h 787"/>
                  <a:gd name="T32" fmla="*/ 239 w 416"/>
                  <a:gd name="T33" fmla="*/ 159 h 787"/>
                  <a:gd name="T34" fmla="*/ 203 w 416"/>
                  <a:gd name="T35" fmla="*/ 177 h 787"/>
                  <a:gd name="T36" fmla="*/ 177 w 416"/>
                  <a:gd name="T37" fmla="*/ 185 h 787"/>
                  <a:gd name="T38" fmla="*/ 133 w 416"/>
                  <a:gd name="T39" fmla="*/ 212 h 787"/>
                  <a:gd name="T40" fmla="*/ 97 w 416"/>
                  <a:gd name="T41" fmla="*/ 212 h 787"/>
                  <a:gd name="T42" fmla="*/ 62 w 416"/>
                  <a:gd name="T43" fmla="*/ 221 h 787"/>
                  <a:gd name="T44" fmla="*/ 53 w 416"/>
                  <a:gd name="T45" fmla="*/ 230 h 787"/>
                  <a:gd name="T46" fmla="*/ 44 w 416"/>
                  <a:gd name="T47" fmla="*/ 256 h 787"/>
                  <a:gd name="T48" fmla="*/ 36 w 416"/>
                  <a:gd name="T49" fmla="*/ 300 h 787"/>
                  <a:gd name="T50" fmla="*/ 27 w 416"/>
                  <a:gd name="T51" fmla="*/ 336 h 787"/>
                  <a:gd name="T52" fmla="*/ 44 w 416"/>
                  <a:gd name="T53" fmla="*/ 406 h 787"/>
                  <a:gd name="T54" fmla="*/ 53 w 416"/>
                  <a:gd name="T55" fmla="*/ 477 h 787"/>
                  <a:gd name="T56" fmla="*/ 9 w 416"/>
                  <a:gd name="T57" fmla="*/ 547 h 787"/>
                  <a:gd name="T58" fmla="*/ 9 w 416"/>
                  <a:gd name="T59" fmla="*/ 645 h 787"/>
                  <a:gd name="T60" fmla="*/ 27 w 416"/>
                  <a:gd name="T61" fmla="*/ 689 h 787"/>
                  <a:gd name="T62" fmla="*/ 44 w 416"/>
                  <a:gd name="T63" fmla="*/ 750 h 787"/>
                  <a:gd name="T64" fmla="*/ 133 w 416"/>
                  <a:gd name="T65" fmla="*/ 786 h 787"/>
                  <a:gd name="T66" fmla="*/ 159 w 416"/>
                  <a:gd name="T67" fmla="*/ 777 h 787"/>
                  <a:gd name="T68" fmla="*/ 177 w 416"/>
                  <a:gd name="T69" fmla="*/ 768 h 787"/>
                  <a:gd name="T70" fmla="*/ 203 w 416"/>
                  <a:gd name="T71" fmla="*/ 759 h 787"/>
                  <a:gd name="T72" fmla="*/ 221 w 416"/>
                  <a:gd name="T73" fmla="*/ 750 h 787"/>
                  <a:gd name="T74" fmla="*/ 265 w 416"/>
                  <a:gd name="T75" fmla="*/ 636 h 787"/>
                  <a:gd name="T76" fmla="*/ 300 w 416"/>
                  <a:gd name="T77" fmla="*/ 521 h 787"/>
                  <a:gd name="T78" fmla="*/ 362 w 416"/>
                  <a:gd name="T79" fmla="*/ 309 h 787"/>
                  <a:gd name="T80" fmla="*/ 362 w 416"/>
                  <a:gd name="T81" fmla="*/ 300 h 787"/>
                  <a:gd name="T82" fmla="*/ 371 w 416"/>
                  <a:gd name="T83" fmla="*/ 274 h 787"/>
                  <a:gd name="T84" fmla="*/ 371 w 416"/>
                  <a:gd name="T85" fmla="*/ 238 h 787"/>
                  <a:gd name="T86" fmla="*/ 371 w 416"/>
                  <a:gd name="T87" fmla="*/ 212 h 787"/>
                  <a:gd name="T88" fmla="*/ 371 w 416"/>
                  <a:gd name="T89" fmla="*/ 212 h 787"/>
                  <a:gd name="T90" fmla="*/ 380 w 416"/>
                  <a:gd name="T91" fmla="*/ 230 h 787"/>
                  <a:gd name="T92" fmla="*/ 406 w 416"/>
                  <a:gd name="T93" fmla="*/ 230 h 787"/>
                  <a:gd name="T94" fmla="*/ 415 w 416"/>
                  <a:gd name="T95" fmla="*/ 203 h 787"/>
                  <a:gd name="T96" fmla="*/ 415 w 416"/>
                  <a:gd name="T97" fmla="*/ 150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6" h="787">
                    <a:moveTo>
                      <a:pt x="406" y="132"/>
                    </a:moveTo>
                    <a:lnTo>
                      <a:pt x="406" y="132"/>
                    </a:lnTo>
                    <a:lnTo>
                      <a:pt x="397" y="97"/>
                    </a:lnTo>
                    <a:lnTo>
                      <a:pt x="397" y="97"/>
                    </a:lnTo>
                    <a:lnTo>
                      <a:pt x="389" y="71"/>
                    </a:lnTo>
                    <a:lnTo>
                      <a:pt x="371" y="35"/>
                    </a:lnTo>
                    <a:lnTo>
                      <a:pt x="371" y="35"/>
                    </a:lnTo>
                    <a:lnTo>
                      <a:pt x="362" y="27"/>
                    </a:lnTo>
                    <a:lnTo>
                      <a:pt x="362" y="27"/>
                    </a:lnTo>
                    <a:lnTo>
                      <a:pt x="362" y="18"/>
                    </a:lnTo>
                    <a:lnTo>
                      <a:pt x="362" y="18"/>
                    </a:lnTo>
                    <a:lnTo>
                      <a:pt x="362" y="9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4" y="0"/>
                    </a:lnTo>
                    <a:lnTo>
                      <a:pt x="336" y="9"/>
                    </a:lnTo>
                    <a:lnTo>
                      <a:pt x="336" y="9"/>
                    </a:lnTo>
                    <a:lnTo>
                      <a:pt x="327" y="18"/>
                    </a:lnTo>
                    <a:lnTo>
                      <a:pt x="327" y="18"/>
                    </a:lnTo>
                    <a:lnTo>
                      <a:pt x="318" y="18"/>
                    </a:lnTo>
                    <a:lnTo>
                      <a:pt x="318" y="27"/>
                    </a:lnTo>
                    <a:lnTo>
                      <a:pt x="318" y="27"/>
                    </a:lnTo>
                    <a:lnTo>
                      <a:pt x="318" y="35"/>
                    </a:lnTo>
                    <a:lnTo>
                      <a:pt x="318" y="35"/>
                    </a:lnTo>
                    <a:lnTo>
                      <a:pt x="309" y="62"/>
                    </a:lnTo>
                    <a:lnTo>
                      <a:pt x="309" y="62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80"/>
                    </a:lnTo>
                    <a:lnTo>
                      <a:pt x="283" y="80"/>
                    </a:lnTo>
                    <a:lnTo>
                      <a:pt x="274" y="80"/>
                    </a:lnTo>
                    <a:lnTo>
                      <a:pt x="256" y="88"/>
                    </a:lnTo>
                    <a:lnTo>
                      <a:pt x="256" y="88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47" y="132"/>
                    </a:lnTo>
                    <a:lnTo>
                      <a:pt x="247" y="141"/>
                    </a:lnTo>
                    <a:lnTo>
                      <a:pt x="247" y="141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39" y="159"/>
                    </a:lnTo>
                    <a:lnTo>
                      <a:pt x="221" y="168"/>
                    </a:lnTo>
                    <a:lnTo>
                      <a:pt x="221" y="168"/>
                    </a:lnTo>
                    <a:lnTo>
                      <a:pt x="203" y="177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177" y="185"/>
                    </a:lnTo>
                    <a:lnTo>
                      <a:pt x="177" y="185"/>
                    </a:lnTo>
                    <a:lnTo>
                      <a:pt x="159" y="203"/>
                    </a:lnTo>
                    <a:lnTo>
                      <a:pt x="133" y="212"/>
                    </a:lnTo>
                    <a:lnTo>
                      <a:pt x="133" y="212"/>
                    </a:lnTo>
                    <a:lnTo>
                      <a:pt x="115" y="212"/>
                    </a:lnTo>
                    <a:lnTo>
                      <a:pt x="97" y="212"/>
                    </a:lnTo>
                    <a:lnTo>
                      <a:pt x="89" y="221"/>
                    </a:lnTo>
                    <a:lnTo>
                      <a:pt x="89" y="221"/>
                    </a:lnTo>
                    <a:lnTo>
                      <a:pt x="62" y="221"/>
                    </a:lnTo>
                    <a:lnTo>
                      <a:pt x="62" y="221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44" y="238"/>
                    </a:lnTo>
                    <a:lnTo>
                      <a:pt x="44" y="256"/>
                    </a:lnTo>
                    <a:lnTo>
                      <a:pt x="44" y="256"/>
                    </a:lnTo>
                    <a:lnTo>
                      <a:pt x="44" y="274"/>
                    </a:lnTo>
                    <a:lnTo>
                      <a:pt x="44" y="274"/>
                    </a:lnTo>
                    <a:lnTo>
                      <a:pt x="36" y="300"/>
                    </a:lnTo>
                    <a:lnTo>
                      <a:pt x="36" y="300"/>
                    </a:lnTo>
                    <a:lnTo>
                      <a:pt x="27" y="318"/>
                    </a:lnTo>
                    <a:lnTo>
                      <a:pt x="27" y="336"/>
                    </a:lnTo>
                    <a:lnTo>
                      <a:pt x="36" y="371"/>
                    </a:lnTo>
                    <a:lnTo>
                      <a:pt x="44" y="406"/>
                    </a:lnTo>
                    <a:lnTo>
                      <a:pt x="44" y="406"/>
                    </a:lnTo>
                    <a:lnTo>
                      <a:pt x="53" y="433"/>
                    </a:lnTo>
                    <a:lnTo>
                      <a:pt x="62" y="450"/>
                    </a:lnTo>
                    <a:lnTo>
                      <a:pt x="53" y="477"/>
                    </a:lnTo>
                    <a:lnTo>
                      <a:pt x="36" y="503"/>
                    </a:lnTo>
                    <a:lnTo>
                      <a:pt x="36" y="503"/>
                    </a:lnTo>
                    <a:lnTo>
                      <a:pt x="9" y="547"/>
                    </a:lnTo>
                    <a:lnTo>
                      <a:pt x="0" y="583"/>
                    </a:lnTo>
                    <a:lnTo>
                      <a:pt x="0" y="618"/>
                    </a:lnTo>
                    <a:lnTo>
                      <a:pt x="9" y="645"/>
                    </a:lnTo>
                    <a:lnTo>
                      <a:pt x="9" y="645"/>
                    </a:lnTo>
                    <a:lnTo>
                      <a:pt x="27" y="689"/>
                    </a:lnTo>
                    <a:lnTo>
                      <a:pt x="27" y="689"/>
                    </a:lnTo>
                    <a:lnTo>
                      <a:pt x="36" y="724"/>
                    </a:lnTo>
                    <a:lnTo>
                      <a:pt x="44" y="750"/>
                    </a:lnTo>
                    <a:lnTo>
                      <a:pt x="44" y="750"/>
                    </a:lnTo>
                    <a:lnTo>
                      <a:pt x="89" y="777"/>
                    </a:lnTo>
                    <a:lnTo>
                      <a:pt x="133" y="786"/>
                    </a:lnTo>
                    <a:lnTo>
                      <a:pt x="133" y="786"/>
                    </a:lnTo>
                    <a:lnTo>
                      <a:pt x="142" y="777"/>
                    </a:lnTo>
                    <a:lnTo>
                      <a:pt x="142" y="777"/>
                    </a:lnTo>
                    <a:lnTo>
                      <a:pt x="159" y="777"/>
                    </a:lnTo>
                    <a:lnTo>
                      <a:pt x="159" y="777"/>
                    </a:lnTo>
                    <a:lnTo>
                      <a:pt x="168" y="768"/>
                    </a:lnTo>
                    <a:lnTo>
                      <a:pt x="177" y="768"/>
                    </a:lnTo>
                    <a:lnTo>
                      <a:pt x="177" y="768"/>
                    </a:lnTo>
                    <a:lnTo>
                      <a:pt x="203" y="759"/>
                    </a:lnTo>
                    <a:lnTo>
                      <a:pt x="203" y="759"/>
                    </a:lnTo>
                    <a:lnTo>
                      <a:pt x="212" y="759"/>
                    </a:lnTo>
                    <a:lnTo>
                      <a:pt x="212" y="759"/>
                    </a:lnTo>
                    <a:lnTo>
                      <a:pt x="221" y="750"/>
                    </a:lnTo>
                    <a:lnTo>
                      <a:pt x="221" y="750"/>
                    </a:lnTo>
                    <a:lnTo>
                      <a:pt x="239" y="715"/>
                    </a:lnTo>
                    <a:lnTo>
                      <a:pt x="265" y="636"/>
                    </a:lnTo>
                    <a:lnTo>
                      <a:pt x="274" y="600"/>
                    </a:lnTo>
                    <a:lnTo>
                      <a:pt x="274" y="600"/>
                    </a:lnTo>
                    <a:lnTo>
                      <a:pt x="300" y="521"/>
                    </a:lnTo>
                    <a:lnTo>
                      <a:pt x="300" y="521"/>
                    </a:lnTo>
                    <a:lnTo>
                      <a:pt x="344" y="380"/>
                    </a:lnTo>
                    <a:lnTo>
                      <a:pt x="362" y="309"/>
                    </a:lnTo>
                    <a:lnTo>
                      <a:pt x="362" y="309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291"/>
                    </a:lnTo>
                    <a:lnTo>
                      <a:pt x="362" y="283"/>
                    </a:lnTo>
                    <a:lnTo>
                      <a:pt x="371" y="274"/>
                    </a:lnTo>
                    <a:lnTo>
                      <a:pt x="371" y="274"/>
                    </a:lnTo>
                    <a:lnTo>
                      <a:pt x="371" y="265"/>
                    </a:lnTo>
                    <a:lnTo>
                      <a:pt x="371" y="238"/>
                    </a:lnTo>
                    <a:lnTo>
                      <a:pt x="371" y="238"/>
                    </a:lnTo>
                    <a:lnTo>
                      <a:pt x="371" y="230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21"/>
                    </a:lnTo>
                    <a:lnTo>
                      <a:pt x="380" y="230"/>
                    </a:lnTo>
                    <a:lnTo>
                      <a:pt x="380" y="230"/>
                    </a:lnTo>
                    <a:lnTo>
                      <a:pt x="397" y="230"/>
                    </a:lnTo>
                    <a:lnTo>
                      <a:pt x="406" y="230"/>
                    </a:lnTo>
                    <a:lnTo>
                      <a:pt x="406" y="230"/>
                    </a:lnTo>
                    <a:lnTo>
                      <a:pt x="415" y="221"/>
                    </a:lnTo>
                    <a:lnTo>
                      <a:pt x="415" y="203"/>
                    </a:lnTo>
                    <a:lnTo>
                      <a:pt x="415" y="203"/>
                    </a:lnTo>
                    <a:lnTo>
                      <a:pt x="415" y="185"/>
                    </a:lnTo>
                    <a:lnTo>
                      <a:pt x="415" y="150"/>
                    </a:lnTo>
                    <a:lnTo>
                      <a:pt x="415" y="150"/>
                    </a:lnTo>
                    <a:lnTo>
                      <a:pt x="406" y="13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228832F-6DD2-2742-9160-CCF0A29E12AC}"/>
                </a:ext>
              </a:extLst>
            </p:cNvPr>
            <p:cNvGrpSpPr/>
            <p:nvPr/>
          </p:nvGrpSpPr>
          <p:grpSpPr>
            <a:xfrm>
              <a:off x="1738873" y="2981140"/>
              <a:ext cx="1649413" cy="1909762"/>
              <a:chOff x="2028825" y="3255963"/>
              <a:chExt cx="1649413" cy="1909762"/>
            </a:xfrm>
            <a:solidFill>
              <a:schemeClr val="accent3"/>
            </a:solidFill>
          </p:grpSpPr>
          <p:sp>
            <p:nvSpPr>
              <p:cNvPr id="133" name="Freeform 26">
                <a:extLst>
                  <a:ext uri="{FF2B5EF4-FFF2-40B4-BE49-F238E27FC236}">
                    <a16:creationId xmlns:a16="http://schemas.microsoft.com/office/drawing/2014/main" id="{54FF42B0-0056-3547-B8D0-18B67640AF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4963" y="5067300"/>
                <a:ext cx="22225" cy="15875"/>
              </a:xfrm>
              <a:custGeom>
                <a:avLst/>
                <a:gdLst>
                  <a:gd name="T0" fmla="*/ 26 w 63"/>
                  <a:gd name="T1" fmla="*/ 44 h 45"/>
                  <a:gd name="T2" fmla="*/ 26 w 63"/>
                  <a:gd name="T3" fmla="*/ 44 h 45"/>
                  <a:gd name="T4" fmla="*/ 35 w 63"/>
                  <a:gd name="T5" fmla="*/ 44 h 45"/>
                  <a:gd name="T6" fmla="*/ 53 w 63"/>
                  <a:gd name="T7" fmla="*/ 26 h 45"/>
                  <a:gd name="T8" fmla="*/ 53 w 63"/>
                  <a:gd name="T9" fmla="*/ 18 h 45"/>
                  <a:gd name="T10" fmla="*/ 53 w 63"/>
                  <a:gd name="T11" fmla="*/ 18 h 45"/>
                  <a:gd name="T12" fmla="*/ 62 w 63"/>
                  <a:gd name="T13" fmla="*/ 9 h 45"/>
                  <a:gd name="T14" fmla="*/ 62 w 63"/>
                  <a:gd name="T15" fmla="*/ 9 h 45"/>
                  <a:gd name="T16" fmla="*/ 44 w 63"/>
                  <a:gd name="T17" fmla="*/ 0 h 45"/>
                  <a:gd name="T18" fmla="*/ 26 w 63"/>
                  <a:gd name="T19" fmla="*/ 0 h 45"/>
                  <a:gd name="T20" fmla="*/ 26 w 63"/>
                  <a:gd name="T21" fmla="*/ 0 h 45"/>
                  <a:gd name="T22" fmla="*/ 18 w 63"/>
                  <a:gd name="T23" fmla="*/ 0 h 45"/>
                  <a:gd name="T24" fmla="*/ 9 w 63"/>
                  <a:gd name="T25" fmla="*/ 9 h 45"/>
                  <a:gd name="T26" fmla="*/ 9 w 63"/>
                  <a:gd name="T27" fmla="*/ 9 h 45"/>
                  <a:gd name="T28" fmla="*/ 0 w 63"/>
                  <a:gd name="T29" fmla="*/ 26 h 45"/>
                  <a:gd name="T30" fmla="*/ 9 w 63"/>
                  <a:gd name="T31" fmla="*/ 44 h 45"/>
                  <a:gd name="T32" fmla="*/ 9 w 63"/>
                  <a:gd name="T33" fmla="*/ 44 h 45"/>
                  <a:gd name="T34" fmla="*/ 18 w 63"/>
                  <a:gd name="T35" fmla="*/ 44 h 45"/>
                  <a:gd name="T36" fmla="*/ 26 w 63"/>
                  <a:gd name="T37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3" h="45">
                    <a:moveTo>
                      <a:pt x="26" y="44"/>
                    </a:moveTo>
                    <a:lnTo>
                      <a:pt x="26" y="44"/>
                    </a:lnTo>
                    <a:lnTo>
                      <a:pt x="35" y="44"/>
                    </a:lnTo>
                    <a:lnTo>
                      <a:pt x="53" y="26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18" y="44"/>
                    </a:lnTo>
                    <a:lnTo>
                      <a:pt x="26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" name="Freeform 27">
                <a:extLst>
                  <a:ext uri="{FF2B5EF4-FFF2-40B4-BE49-F238E27FC236}">
                    <a16:creationId xmlns:a16="http://schemas.microsoft.com/office/drawing/2014/main" id="{34B84E3A-A27D-4D40-8625-9BDA85A28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7025" y="4879975"/>
                <a:ext cx="15875" cy="15875"/>
              </a:xfrm>
              <a:custGeom>
                <a:avLst/>
                <a:gdLst>
                  <a:gd name="T0" fmla="*/ 9 w 45"/>
                  <a:gd name="T1" fmla="*/ 27 h 45"/>
                  <a:gd name="T2" fmla="*/ 9 w 45"/>
                  <a:gd name="T3" fmla="*/ 27 h 45"/>
                  <a:gd name="T4" fmla="*/ 9 w 45"/>
                  <a:gd name="T5" fmla="*/ 27 h 45"/>
                  <a:gd name="T6" fmla="*/ 9 w 45"/>
                  <a:gd name="T7" fmla="*/ 27 h 45"/>
                  <a:gd name="T8" fmla="*/ 18 w 45"/>
                  <a:gd name="T9" fmla="*/ 35 h 45"/>
                  <a:gd name="T10" fmla="*/ 18 w 45"/>
                  <a:gd name="T11" fmla="*/ 35 h 45"/>
                  <a:gd name="T12" fmla="*/ 27 w 45"/>
                  <a:gd name="T13" fmla="*/ 44 h 45"/>
                  <a:gd name="T14" fmla="*/ 27 w 45"/>
                  <a:gd name="T15" fmla="*/ 44 h 45"/>
                  <a:gd name="T16" fmla="*/ 36 w 45"/>
                  <a:gd name="T17" fmla="*/ 44 h 45"/>
                  <a:gd name="T18" fmla="*/ 36 w 45"/>
                  <a:gd name="T19" fmla="*/ 44 h 45"/>
                  <a:gd name="T20" fmla="*/ 44 w 45"/>
                  <a:gd name="T21" fmla="*/ 27 h 45"/>
                  <a:gd name="T22" fmla="*/ 44 w 45"/>
                  <a:gd name="T23" fmla="*/ 27 h 45"/>
                  <a:gd name="T24" fmla="*/ 36 w 45"/>
                  <a:gd name="T25" fmla="*/ 18 h 45"/>
                  <a:gd name="T26" fmla="*/ 36 w 45"/>
                  <a:gd name="T27" fmla="*/ 18 h 45"/>
                  <a:gd name="T28" fmla="*/ 27 w 45"/>
                  <a:gd name="T29" fmla="*/ 0 h 45"/>
                  <a:gd name="T30" fmla="*/ 9 w 45"/>
                  <a:gd name="T31" fmla="*/ 0 h 45"/>
                  <a:gd name="T32" fmla="*/ 9 w 45"/>
                  <a:gd name="T33" fmla="*/ 0 h 45"/>
                  <a:gd name="T34" fmla="*/ 0 w 45"/>
                  <a:gd name="T35" fmla="*/ 9 h 45"/>
                  <a:gd name="T36" fmla="*/ 0 w 45"/>
                  <a:gd name="T37" fmla="*/ 9 h 45"/>
                  <a:gd name="T38" fmla="*/ 0 w 45"/>
                  <a:gd name="T39" fmla="*/ 18 h 45"/>
                  <a:gd name="T40" fmla="*/ 9 w 45"/>
                  <a:gd name="T41" fmla="*/ 2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45">
                    <a:moveTo>
                      <a:pt x="9" y="27"/>
                    </a:moveTo>
                    <a:lnTo>
                      <a:pt x="9" y="27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44" y="27"/>
                    </a:lnTo>
                    <a:lnTo>
                      <a:pt x="44" y="27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27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Freeform 28">
                <a:extLst>
                  <a:ext uri="{FF2B5EF4-FFF2-40B4-BE49-F238E27FC236}">
                    <a16:creationId xmlns:a16="http://schemas.microsoft.com/office/drawing/2014/main" id="{C347CB99-0517-FC4C-A5F9-F6FAEE1B33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2900" y="5080000"/>
                <a:ext cx="19050" cy="19050"/>
              </a:xfrm>
              <a:custGeom>
                <a:avLst/>
                <a:gdLst>
                  <a:gd name="T0" fmla="*/ 27 w 54"/>
                  <a:gd name="T1" fmla="*/ 44 h 54"/>
                  <a:gd name="T2" fmla="*/ 27 w 54"/>
                  <a:gd name="T3" fmla="*/ 44 h 54"/>
                  <a:gd name="T4" fmla="*/ 45 w 54"/>
                  <a:gd name="T5" fmla="*/ 36 h 54"/>
                  <a:gd name="T6" fmla="*/ 45 w 54"/>
                  <a:gd name="T7" fmla="*/ 36 h 54"/>
                  <a:gd name="T8" fmla="*/ 53 w 54"/>
                  <a:gd name="T9" fmla="*/ 27 h 54"/>
                  <a:gd name="T10" fmla="*/ 53 w 54"/>
                  <a:gd name="T11" fmla="*/ 18 h 54"/>
                  <a:gd name="T12" fmla="*/ 53 w 54"/>
                  <a:gd name="T13" fmla="*/ 18 h 54"/>
                  <a:gd name="T14" fmla="*/ 45 w 54"/>
                  <a:gd name="T15" fmla="*/ 9 h 54"/>
                  <a:gd name="T16" fmla="*/ 45 w 54"/>
                  <a:gd name="T17" fmla="*/ 9 h 54"/>
                  <a:gd name="T18" fmla="*/ 45 w 54"/>
                  <a:gd name="T19" fmla="*/ 9 h 54"/>
                  <a:gd name="T20" fmla="*/ 45 w 54"/>
                  <a:gd name="T21" fmla="*/ 9 h 54"/>
                  <a:gd name="T22" fmla="*/ 36 w 54"/>
                  <a:gd name="T23" fmla="*/ 0 h 54"/>
                  <a:gd name="T24" fmla="*/ 36 w 54"/>
                  <a:gd name="T25" fmla="*/ 0 h 54"/>
                  <a:gd name="T26" fmla="*/ 18 w 54"/>
                  <a:gd name="T27" fmla="*/ 9 h 54"/>
                  <a:gd name="T28" fmla="*/ 18 w 54"/>
                  <a:gd name="T29" fmla="*/ 18 h 54"/>
                  <a:gd name="T30" fmla="*/ 9 w 54"/>
                  <a:gd name="T31" fmla="*/ 36 h 54"/>
                  <a:gd name="T32" fmla="*/ 9 w 54"/>
                  <a:gd name="T33" fmla="*/ 36 h 54"/>
                  <a:gd name="T34" fmla="*/ 0 w 54"/>
                  <a:gd name="T35" fmla="*/ 44 h 54"/>
                  <a:gd name="T36" fmla="*/ 0 w 54"/>
                  <a:gd name="T37" fmla="*/ 44 h 54"/>
                  <a:gd name="T38" fmla="*/ 9 w 54"/>
                  <a:gd name="T39" fmla="*/ 53 h 54"/>
                  <a:gd name="T40" fmla="*/ 9 w 54"/>
                  <a:gd name="T41" fmla="*/ 53 h 54"/>
                  <a:gd name="T42" fmla="*/ 18 w 54"/>
                  <a:gd name="T43" fmla="*/ 53 h 54"/>
                  <a:gd name="T44" fmla="*/ 18 w 54"/>
                  <a:gd name="T45" fmla="*/ 53 h 54"/>
                  <a:gd name="T46" fmla="*/ 27 w 54"/>
                  <a:gd name="T47" fmla="*/ 53 h 54"/>
                  <a:gd name="T48" fmla="*/ 27 w 54"/>
                  <a:gd name="T4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4" h="54">
                    <a:moveTo>
                      <a:pt x="27" y="44"/>
                    </a:moveTo>
                    <a:lnTo>
                      <a:pt x="27" y="44"/>
                    </a:lnTo>
                    <a:lnTo>
                      <a:pt x="45" y="36"/>
                    </a:lnTo>
                    <a:lnTo>
                      <a:pt x="45" y="36"/>
                    </a:lnTo>
                    <a:lnTo>
                      <a:pt x="53" y="27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18" y="9"/>
                    </a:lnTo>
                    <a:lnTo>
                      <a:pt x="18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53"/>
                    </a:lnTo>
                    <a:lnTo>
                      <a:pt x="27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" name="Freeform 29">
                <a:extLst>
                  <a:ext uri="{FF2B5EF4-FFF2-40B4-BE49-F238E27FC236}">
                    <a16:creationId xmlns:a16="http://schemas.microsoft.com/office/drawing/2014/main" id="{C66B21E7-C77E-5C43-A9D6-7C8C5BD431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5788" y="3722688"/>
                <a:ext cx="22225" cy="15875"/>
              </a:xfrm>
              <a:custGeom>
                <a:avLst/>
                <a:gdLst>
                  <a:gd name="T0" fmla="*/ 18 w 63"/>
                  <a:gd name="T1" fmla="*/ 44 h 45"/>
                  <a:gd name="T2" fmla="*/ 18 w 63"/>
                  <a:gd name="T3" fmla="*/ 44 h 45"/>
                  <a:gd name="T4" fmla="*/ 18 w 63"/>
                  <a:gd name="T5" fmla="*/ 44 h 45"/>
                  <a:gd name="T6" fmla="*/ 18 w 63"/>
                  <a:gd name="T7" fmla="*/ 44 h 45"/>
                  <a:gd name="T8" fmla="*/ 18 w 63"/>
                  <a:gd name="T9" fmla="*/ 44 h 45"/>
                  <a:gd name="T10" fmla="*/ 44 w 63"/>
                  <a:gd name="T11" fmla="*/ 35 h 45"/>
                  <a:gd name="T12" fmla="*/ 44 w 63"/>
                  <a:gd name="T13" fmla="*/ 35 h 45"/>
                  <a:gd name="T14" fmla="*/ 44 w 63"/>
                  <a:gd name="T15" fmla="*/ 35 h 45"/>
                  <a:gd name="T16" fmla="*/ 53 w 63"/>
                  <a:gd name="T17" fmla="*/ 35 h 45"/>
                  <a:gd name="T18" fmla="*/ 62 w 63"/>
                  <a:gd name="T19" fmla="*/ 26 h 45"/>
                  <a:gd name="T20" fmla="*/ 62 w 63"/>
                  <a:gd name="T21" fmla="*/ 26 h 45"/>
                  <a:gd name="T22" fmla="*/ 53 w 63"/>
                  <a:gd name="T23" fmla="*/ 9 h 45"/>
                  <a:gd name="T24" fmla="*/ 44 w 63"/>
                  <a:gd name="T25" fmla="*/ 0 h 45"/>
                  <a:gd name="T26" fmla="*/ 44 w 63"/>
                  <a:gd name="T27" fmla="*/ 0 h 45"/>
                  <a:gd name="T28" fmla="*/ 35 w 63"/>
                  <a:gd name="T29" fmla="*/ 0 h 45"/>
                  <a:gd name="T30" fmla="*/ 18 w 63"/>
                  <a:gd name="T31" fmla="*/ 0 h 45"/>
                  <a:gd name="T32" fmla="*/ 18 w 63"/>
                  <a:gd name="T33" fmla="*/ 0 h 45"/>
                  <a:gd name="T34" fmla="*/ 9 w 63"/>
                  <a:gd name="T35" fmla="*/ 0 h 45"/>
                  <a:gd name="T36" fmla="*/ 9 w 63"/>
                  <a:gd name="T37" fmla="*/ 9 h 45"/>
                  <a:gd name="T38" fmla="*/ 9 w 63"/>
                  <a:gd name="T39" fmla="*/ 18 h 45"/>
                  <a:gd name="T40" fmla="*/ 9 w 63"/>
                  <a:gd name="T41" fmla="*/ 18 h 45"/>
                  <a:gd name="T42" fmla="*/ 0 w 63"/>
                  <a:gd name="T43" fmla="*/ 35 h 45"/>
                  <a:gd name="T44" fmla="*/ 0 w 63"/>
                  <a:gd name="T45" fmla="*/ 35 h 45"/>
                  <a:gd name="T46" fmla="*/ 9 w 63"/>
                  <a:gd name="T47" fmla="*/ 44 h 45"/>
                  <a:gd name="T48" fmla="*/ 18 w 63"/>
                  <a:gd name="T49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3" h="45">
                    <a:moveTo>
                      <a:pt x="18" y="44"/>
                    </a:move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53" y="35"/>
                    </a:lnTo>
                    <a:lnTo>
                      <a:pt x="62" y="26"/>
                    </a:lnTo>
                    <a:lnTo>
                      <a:pt x="62" y="26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9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18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Freeform 30">
                <a:extLst>
                  <a:ext uri="{FF2B5EF4-FFF2-40B4-BE49-F238E27FC236}">
                    <a16:creationId xmlns:a16="http://schemas.microsoft.com/office/drawing/2014/main" id="{AD3DEDE8-306E-C44A-A7CA-746655FCE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75" y="3522663"/>
                <a:ext cx="123825" cy="50800"/>
              </a:xfrm>
              <a:custGeom>
                <a:avLst/>
                <a:gdLst>
                  <a:gd name="T0" fmla="*/ 18 w 345"/>
                  <a:gd name="T1" fmla="*/ 88 h 142"/>
                  <a:gd name="T2" fmla="*/ 9 w 345"/>
                  <a:gd name="T3" fmla="*/ 97 h 142"/>
                  <a:gd name="T4" fmla="*/ 0 w 345"/>
                  <a:gd name="T5" fmla="*/ 106 h 142"/>
                  <a:gd name="T6" fmla="*/ 18 w 345"/>
                  <a:gd name="T7" fmla="*/ 123 h 142"/>
                  <a:gd name="T8" fmla="*/ 71 w 345"/>
                  <a:gd name="T9" fmla="*/ 123 h 142"/>
                  <a:gd name="T10" fmla="*/ 80 w 345"/>
                  <a:gd name="T11" fmla="*/ 123 h 142"/>
                  <a:gd name="T12" fmla="*/ 97 w 345"/>
                  <a:gd name="T13" fmla="*/ 115 h 142"/>
                  <a:gd name="T14" fmla="*/ 133 w 345"/>
                  <a:gd name="T15" fmla="*/ 123 h 142"/>
                  <a:gd name="T16" fmla="*/ 141 w 345"/>
                  <a:gd name="T17" fmla="*/ 123 h 142"/>
                  <a:gd name="T18" fmla="*/ 141 w 345"/>
                  <a:gd name="T19" fmla="*/ 123 h 142"/>
                  <a:gd name="T20" fmla="*/ 150 w 345"/>
                  <a:gd name="T21" fmla="*/ 123 h 142"/>
                  <a:gd name="T22" fmla="*/ 159 w 345"/>
                  <a:gd name="T23" fmla="*/ 132 h 142"/>
                  <a:gd name="T24" fmla="*/ 168 w 345"/>
                  <a:gd name="T25" fmla="*/ 141 h 142"/>
                  <a:gd name="T26" fmla="*/ 168 w 345"/>
                  <a:gd name="T27" fmla="*/ 141 h 142"/>
                  <a:gd name="T28" fmla="*/ 186 w 345"/>
                  <a:gd name="T29" fmla="*/ 132 h 142"/>
                  <a:gd name="T30" fmla="*/ 194 w 345"/>
                  <a:gd name="T31" fmla="*/ 123 h 142"/>
                  <a:gd name="T32" fmla="*/ 230 w 345"/>
                  <a:gd name="T33" fmla="*/ 115 h 142"/>
                  <a:gd name="T34" fmla="*/ 265 w 345"/>
                  <a:gd name="T35" fmla="*/ 106 h 142"/>
                  <a:gd name="T36" fmla="*/ 309 w 345"/>
                  <a:gd name="T37" fmla="*/ 106 h 142"/>
                  <a:gd name="T38" fmla="*/ 344 w 345"/>
                  <a:gd name="T39" fmla="*/ 97 h 142"/>
                  <a:gd name="T40" fmla="*/ 344 w 345"/>
                  <a:gd name="T41" fmla="*/ 88 h 142"/>
                  <a:gd name="T42" fmla="*/ 327 w 345"/>
                  <a:gd name="T43" fmla="*/ 62 h 142"/>
                  <a:gd name="T44" fmla="*/ 247 w 345"/>
                  <a:gd name="T45" fmla="*/ 26 h 142"/>
                  <a:gd name="T46" fmla="*/ 168 w 345"/>
                  <a:gd name="T47" fmla="*/ 17 h 142"/>
                  <a:gd name="T48" fmla="*/ 159 w 345"/>
                  <a:gd name="T49" fmla="*/ 26 h 142"/>
                  <a:gd name="T50" fmla="*/ 159 w 345"/>
                  <a:gd name="T51" fmla="*/ 17 h 142"/>
                  <a:gd name="T52" fmla="*/ 150 w 345"/>
                  <a:gd name="T53" fmla="*/ 17 h 142"/>
                  <a:gd name="T54" fmla="*/ 141 w 345"/>
                  <a:gd name="T55" fmla="*/ 17 h 142"/>
                  <a:gd name="T56" fmla="*/ 97 w 345"/>
                  <a:gd name="T57" fmla="*/ 0 h 142"/>
                  <a:gd name="T58" fmla="*/ 71 w 345"/>
                  <a:gd name="T59" fmla="*/ 9 h 142"/>
                  <a:gd name="T60" fmla="*/ 71 w 345"/>
                  <a:gd name="T61" fmla="*/ 17 h 142"/>
                  <a:gd name="T62" fmla="*/ 89 w 345"/>
                  <a:gd name="T63" fmla="*/ 53 h 142"/>
                  <a:gd name="T64" fmla="*/ 97 w 345"/>
                  <a:gd name="T65" fmla="*/ 62 h 142"/>
                  <a:gd name="T66" fmla="*/ 106 w 345"/>
                  <a:gd name="T67" fmla="*/ 88 h 142"/>
                  <a:gd name="T68" fmla="*/ 97 w 345"/>
                  <a:gd name="T69" fmla="*/ 8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45" h="142">
                    <a:moveTo>
                      <a:pt x="80" y="88"/>
                    </a:moveTo>
                    <a:lnTo>
                      <a:pt x="18" y="88"/>
                    </a:lnTo>
                    <a:lnTo>
                      <a:pt x="18" y="88"/>
                    </a:lnTo>
                    <a:lnTo>
                      <a:pt x="9" y="97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9" y="115"/>
                    </a:lnTo>
                    <a:lnTo>
                      <a:pt x="18" y="123"/>
                    </a:lnTo>
                    <a:lnTo>
                      <a:pt x="44" y="123"/>
                    </a:lnTo>
                    <a:lnTo>
                      <a:pt x="71" y="123"/>
                    </a:lnTo>
                    <a:lnTo>
                      <a:pt x="71" y="123"/>
                    </a:lnTo>
                    <a:lnTo>
                      <a:pt x="80" y="123"/>
                    </a:lnTo>
                    <a:lnTo>
                      <a:pt x="80" y="123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33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9" y="132"/>
                    </a:lnTo>
                    <a:lnTo>
                      <a:pt x="159" y="132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77" y="132"/>
                    </a:lnTo>
                    <a:lnTo>
                      <a:pt x="186" y="132"/>
                    </a:lnTo>
                    <a:lnTo>
                      <a:pt x="186" y="132"/>
                    </a:lnTo>
                    <a:lnTo>
                      <a:pt x="194" y="123"/>
                    </a:lnTo>
                    <a:lnTo>
                      <a:pt x="194" y="123"/>
                    </a:lnTo>
                    <a:lnTo>
                      <a:pt x="230" y="115"/>
                    </a:lnTo>
                    <a:lnTo>
                      <a:pt x="230" y="115"/>
                    </a:lnTo>
                    <a:lnTo>
                      <a:pt x="265" y="106"/>
                    </a:lnTo>
                    <a:lnTo>
                      <a:pt x="309" y="106"/>
                    </a:lnTo>
                    <a:lnTo>
                      <a:pt x="309" y="106"/>
                    </a:lnTo>
                    <a:lnTo>
                      <a:pt x="327" y="106"/>
                    </a:lnTo>
                    <a:lnTo>
                      <a:pt x="344" y="97"/>
                    </a:lnTo>
                    <a:lnTo>
                      <a:pt x="344" y="88"/>
                    </a:lnTo>
                    <a:lnTo>
                      <a:pt x="344" y="88"/>
                    </a:lnTo>
                    <a:lnTo>
                      <a:pt x="344" y="70"/>
                    </a:lnTo>
                    <a:lnTo>
                      <a:pt x="327" y="62"/>
                    </a:lnTo>
                    <a:lnTo>
                      <a:pt x="291" y="35"/>
                    </a:lnTo>
                    <a:lnTo>
                      <a:pt x="247" y="26"/>
                    </a:lnTo>
                    <a:lnTo>
                      <a:pt x="212" y="17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26"/>
                    </a:lnTo>
                    <a:lnTo>
                      <a:pt x="159" y="26"/>
                    </a:lnTo>
                    <a:lnTo>
                      <a:pt x="159" y="17"/>
                    </a:lnTo>
                    <a:lnTo>
                      <a:pt x="159" y="17"/>
                    </a:lnTo>
                    <a:lnTo>
                      <a:pt x="150" y="17"/>
                    </a:lnTo>
                    <a:lnTo>
                      <a:pt x="150" y="17"/>
                    </a:lnTo>
                    <a:lnTo>
                      <a:pt x="141" y="17"/>
                    </a:lnTo>
                    <a:lnTo>
                      <a:pt x="141" y="17"/>
                    </a:lnTo>
                    <a:lnTo>
                      <a:pt x="97" y="0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35"/>
                    </a:lnTo>
                    <a:lnTo>
                      <a:pt x="89" y="53"/>
                    </a:lnTo>
                    <a:lnTo>
                      <a:pt x="89" y="53"/>
                    </a:lnTo>
                    <a:lnTo>
                      <a:pt x="97" y="62"/>
                    </a:lnTo>
                    <a:lnTo>
                      <a:pt x="97" y="62"/>
                    </a:lnTo>
                    <a:lnTo>
                      <a:pt x="106" y="88"/>
                    </a:lnTo>
                    <a:lnTo>
                      <a:pt x="106" y="88"/>
                    </a:lnTo>
                    <a:lnTo>
                      <a:pt x="97" y="88"/>
                    </a:lnTo>
                    <a:lnTo>
                      <a:pt x="80" y="88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Freeform 31">
                <a:extLst>
                  <a:ext uri="{FF2B5EF4-FFF2-40B4-BE49-F238E27FC236}">
                    <a16:creationId xmlns:a16="http://schemas.microsoft.com/office/drawing/2014/main" id="{EA9C8CC1-858D-7E40-9D59-54F2FC1E9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0975" y="3459163"/>
                <a:ext cx="168275" cy="69850"/>
              </a:xfrm>
              <a:custGeom>
                <a:avLst/>
                <a:gdLst>
                  <a:gd name="T0" fmla="*/ 18 w 469"/>
                  <a:gd name="T1" fmla="*/ 35 h 194"/>
                  <a:gd name="T2" fmla="*/ 18 w 469"/>
                  <a:gd name="T3" fmla="*/ 35 h 194"/>
                  <a:gd name="T4" fmla="*/ 36 w 469"/>
                  <a:gd name="T5" fmla="*/ 43 h 194"/>
                  <a:gd name="T6" fmla="*/ 45 w 469"/>
                  <a:gd name="T7" fmla="*/ 61 h 194"/>
                  <a:gd name="T8" fmla="*/ 45 w 469"/>
                  <a:gd name="T9" fmla="*/ 61 h 194"/>
                  <a:gd name="T10" fmla="*/ 45 w 469"/>
                  <a:gd name="T11" fmla="*/ 70 h 194"/>
                  <a:gd name="T12" fmla="*/ 45 w 469"/>
                  <a:gd name="T13" fmla="*/ 70 h 194"/>
                  <a:gd name="T14" fmla="*/ 62 w 469"/>
                  <a:gd name="T15" fmla="*/ 70 h 194"/>
                  <a:gd name="T16" fmla="*/ 89 w 469"/>
                  <a:gd name="T17" fmla="*/ 79 h 194"/>
                  <a:gd name="T18" fmla="*/ 142 w 469"/>
                  <a:gd name="T19" fmla="*/ 79 h 194"/>
                  <a:gd name="T20" fmla="*/ 142 w 469"/>
                  <a:gd name="T21" fmla="*/ 79 h 194"/>
                  <a:gd name="T22" fmla="*/ 177 w 469"/>
                  <a:gd name="T23" fmla="*/ 96 h 194"/>
                  <a:gd name="T24" fmla="*/ 203 w 469"/>
                  <a:gd name="T25" fmla="*/ 114 h 194"/>
                  <a:gd name="T26" fmla="*/ 203 w 469"/>
                  <a:gd name="T27" fmla="*/ 114 h 194"/>
                  <a:gd name="T28" fmla="*/ 230 w 469"/>
                  <a:gd name="T29" fmla="*/ 132 h 194"/>
                  <a:gd name="T30" fmla="*/ 265 w 469"/>
                  <a:gd name="T31" fmla="*/ 140 h 194"/>
                  <a:gd name="T32" fmla="*/ 265 w 469"/>
                  <a:gd name="T33" fmla="*/ 140 h 194"/>
                  <a:gd name="T34" fmla="*/ 283 w 469"/>
                  <a:gd name="T35" fmla="*/ 158 h 194"/>
                  <a:gd name="T36" fmla="*/ 283 w 469"/>
                  <a:gd name="T37" fmla="*/ 158 h 194"/>
                  <a:gd name="T38" fmla="*/ 283 w 469"/>
                  <a:gd name="T39" fmla="*/ 158 h 194"/>
                  <a:gd name="T40" fmla="*/ 283 w 469"/>
                  <a:gd name="T41" fmla="*/ 158 h 194"/>
                  <a:gd name="T42" fmla="*/ 283 w 469"/>
                  <a:gd name="T43" fmla="*/ 158 h 194"/>
                  <a:gd name="T44" fmla="*/ 283 w 469"/>
                  <a:gd name="T45" fmla="*/ 158 h 194"/>
                  <a:gd name="T46" fmla="*/ 283 w 469"/>
                  <a:gd name="T47" fmla="*/ 167 h 194"/>
                  <a:gd name="T48" fmla="*/ 283 w 469"/>
                  <a:gd name="T49" fmla="*/ 167 h 194"/>
                  <a:gd name="T50" fmla="*/ 283 w 469"/>
                  <a:gd name="T51" fmla="*/ 167 h 194"/>
                  <a:gd name="T52" fmla="*/ 274 w 469"/>
                  <a:gd name="T53" fmla="*/ 176 h 194"/>
                  <a:gd name="T54" fmla="*/ 274 w 469"/>
                  <a:gd name="T55" fmla="*/ 176 h 194"/>
                  <a:gd name="T56" fmla="*/ 292 w 469"/>
                  <a:gd name="T57" fmla="*/ 185 h 194"/>
                  <a:gd name="T58" fmla="*/ 292 w 469"/>
                  <a:gd name="T59" fmla="*/ 185 h 194"/>
                  <a:gd name="T60" fmla="*/ 292 w 469"/>
                  <a:gd name="T61" fmla="*/ 185 h 194"/>
                  <a:gd name="T62" fmla="*/ 318 w 469"/>
                  <a:gd name="T63" fmla="*/ 193 h 194"/>
                  <a:gd name="T64" fmla="*/ 362 w 469"/>
                  <a:gd name="T65" fmla="*/ 193 h 194"/>
                  <a:gd name="T66" fmla="*/ 362 w 469"/>
                  <a:gd name="T67" fmla="*/ 193 h 194"/>
                  <a:gd name="T68" fmla="*/ 442 w 469"/>
                  <a:gd name="T69" fmla="*/ 193 h 194"/>
                  <a:gd name="T70" fmla="*/ 442 w 469"/>
                  <a:gd name="T71" fmla="*/ 193 h 194"/>
                  <a:gd name="T72" fmla="*/ 459 w 469"/>
                  <a:gd name="T73" fmla="*/ 185 h 194"/>
                  <a:gd name="T74" fmla="*/ 459 w 469"/>
                  <a:gd name="T75" fmla="*/ 185 h 194"/>
                  <a:gd name="T76" fmla="*/ 468 w 469"/>
                  <a:gd name="T77" fmla="*/ 185 h 194"/>
                  <a:gd name="T78" fmla="*/ 468 w 469"/>
                  <a:gd name="T79" fmla="*/ 185 h 194"/>
                  <a:gd name="T80" fmla="*/ 468 w 469"/>
                  <a:gd name="T81" fmla="*/ 167 h 194"/>
                  <a:gd name="T82" fmla="*/ 468 w 469"/>
                  <a:gd name="T83" fmla="*/ 167 h 194"/>
                  <a:gd name="T84" fmla="*/ 424 w 469"/>
                  <a:gd name="T85" fmla="*/ 132 h 194"/>
                  <a:gd name="T86" fmla="*/ 398 w 469"/>
                  <a:gd name="T87" fmla="*/ 123 h 194"/>
                  <a:gd name="T88" fmla="*/ 362 w 469"/>
                  <a:gd name="T89" fmla="*/ 114 h 194"/>
                  <a:gd name="T90" fmla="*/ 362 w 469"/>
                  <a:gd name="T91" fmla="*/ 114 h 194"/>
                  <a:gd name="T92" fmla="*/ 345 w 469"/>
                  <a:gd name="T93" fmla="*/ 105 h 194"/>
                  <a:gd name="T94" fmla="*/ 283 w 469"/>
                  <a:gd name="T95" fmla="*/ 79 h 194"/>
                  <a:gd name="T96" fmla="*/ 283 w 469"/>
                  <a:gd name="T97" fmla="*/ 79 h 194"/>
                  <a:gd name="T98" fmla="*/ 248 w 469"/>
                  <a:gd name="T99" fmla="*/ 61 h 194"/>
                  <a:gd name="T100" fmla="*/ 248 w 469"/>
                  <a:gd name="T101" fmla="*/ 61 h 194"/>
                  <a:gd name="T102" fmla="*/ 168 w 469"/>
                  <a:gd name="T103" fmla="*/ 35 h 194"/>
                  <a:gd name="T104" fmla="*/ 98 w 469"/>
                  <a:gd name="T105" fmla="*/ 9 h 194"/>
                  <a:gd name="T106" fmla="*/ 98 w 469"/>
                  <a:gd name="T107" fmla="*/ 9 h 194"/>
                  <a:gd name="T108" fmla="*/ 53 w 469"/>
                  <a:gd name="T109" fmla="*/ 0 h 194"/>
                  <a:gd name="T110" fmla="*/ 18 w 469"/>
                  <a:gd name="T111" fmla="*/ 9 h 194"/>
                  <a:gd name="T112" fmla="*/ 18 w 469"/>
                  <a:gd name="T113" fmla="*/ 9 h 194"/>
                  <a:gd name="T114" fmla="*/ 9 w 469"/>
                  <a:gd name="T115" fmla="*/ 9 h 194"/>
                  <a:gd name="T116" fmla="*/ 0 w 469"/>
                  <a:gd name="T117" fmla="*/ 18 h 194"/>
                  <a:gd name="T118" fmla="*/ 0 w 469"/>
                  <a:gd name="T119" fmla="*/ 18 h 194"/>
                  <a:gd name="T120" fmla="*/ 9 w 469"/>
                  <a:gd name="T121" fmla="*/ 27 h 194"/>
                  <a:gd name="T122" fmla="*/ 18 w 469"/>
                  <a:gd name="T123" fmla="*/ 3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9" h="194">
                    <a:moveTo>
                      <a:pt x="18" y="35"/>
                    </a:moveTo>
                    <a:lnTo>
                      <a:pt x="18" y="35"/>
                    </a:lnTo>
                    <a:lnTo>
                      <a:pt x="36" y="43"/>
                    </a:lnTo>
                    <a:lnTo>
                      <a:pt x="45" y="61"/>
                    </a:lnTo>
                    <a:lnTo>
                      <a:pt x="45" y="61"/>
                    </a:lnTo>
                    <a:lnTo>
                      <a:pt x="45" y="70"/>
                    </a:lnTo>
                    <a:lnTo>
                      <a:pt x="45" y="70"/>
                    </a:lnTo>
                    <a:lnTo>
                      <a:pt x="62" y="70"/>
                    </a:lnTo>
                    <a:lnTo>
                      <a:pt x="89" y="79"/>
                    </a:lnTo>
                    <a:lnTo>
                      <a:pt x="142" y="79"/>
                    </a:lnTo>
                    <a:lnTo>
                      <a:pt x="142" y="79"/>
                    </a:lnTo>
                    <a:lnTo>
                      <a:pt x="177" y="96"/>
                    </a:lnTo>
                    <a:lnTo>
                      <a:pt x="203" y="114"/>
                    </a:lnTo>
                    <a:lnTo>
                      <a:pt x="203" y="114"/>
                    </a:lnTo>
                    <a:lnTo>
                      <a:pt x="230" y="132"/>
                    </a:lnTo>
                    <a:lnTo>
                      <a:pt x="265" y="140"/>
                    </a:lnTo>
                    <a:lnTo>
                      <a:pt x="265" y="140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74" y="176"/>
                    </a:lnTo>
                    <a:lnTo>
                      <a:pt x="274" y="176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318" y="193"/>
                    </a:lnTo>
                    <a:lnTo>
                      <a:pt x="362" y="193"/>
                    </a:lnTo>
                    <a:lnTo>
                      <a:pt x="362" y="193"/>
                    </a:lnTo>
                    <a:lnTo>
                      <a:pt x="442" y="193"/>
                    </a:lnTo>
                    <a:lnTo>
                      <a:pt x="442" y="193"/>
                    </a:lnTo>
                    <a:lnTo>
                      <a:pt x="459" y="185"/>
                    </a:lnTo>
                    <a:lnTo>
                      <a:pt x="459" y="185"/>
                    </a:lnTo>
                    <a:lnTo>
                      <a:pt x="468" y="185"/>
                    </a:lnTo>
                    <a:lnTo>
                      <a:pt x="468" y="185"/>
                    </a:lnTo>
                    <a:lnTo>
                      <a:pt x="468" y="167"/>
                    </a:lnTo>
                    <a:lnTo>
                      <a:pt x="468" y="167"/>
                    </a:lnTo>
                    <a:lnTo>
                      <a:pt x="424" y="132"/>
                    </a:lnTo>
                    <a:lnTo>
                      <a:pt x="398" y="123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45" y="105"/>
                    </a:lnTo>
                    <a:lnTo>
                      <a:pt x="283" y="79"/>
                    </a:lnTo>
                    <a:lnTo>
                      <a:pt x="283" y="79"/>
                    </a:lnTo>
                    <a:lnTo>
                      <a:pt x="248" y="61"/>
                    </a:lnTo>
                    <a:lnTo>
                      <a:pt x="248" y="61"/>
                    </a:lnTo>
                    <a:lnTo>
                      <a:pt x="168" y="35"/>
                    </a:lnTo>
                    <a:lnTo>
                      <a:pt x="98" y="9"/>
                    </a:lnTo>
                    <a:lnTo>
                      <a:pt x="98" y="9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27"/>
                    </a:lnTo>
                    <a:lnTo>
                      <a:pt x="18" y="35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" name="Freeform 32">
                <a:extLst>
                  <a:ext uri="{FF2B5EF4-FFF2-40B4-BE49-F238E27FC236}">
                    <a16:creationId xmlns:a16="http://schemas.microsoft.com/office/drawing/2014/main" id="{8093C2B1-D0D7-2140-A194-2764C8F64A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4463" y="3462338"/>
                <a:ext cx="38100" cy="28575"/>
              </a:xfrm>
              <a:custGeom>
                <a:avLst/>
                <a:gdLst>
                  <a:gd name="T0" fmla="*/ 17 w 106"/>
                  <a:gd name="T1" fmla="*/ 78 h 79"/>
                  <a:gd name="T2" fmla="*/ 17 w 106"/>
                  <a:gd name="T3" fmla="*/ 78 h 79"/>
                  <a:gd name="T4" fmla="*/ 35 w 106"/>
                  <a:gd name="T5" fmla="*/ 70 h 79"/>
                  <a:gd name="T6" fmla="*/ 88 w 106"/>
                  <a:gd name="T7" fmla="*/ 34 h 79"/>
                  <a:gd name="T8" fmla="*/ 97 w 106"/>
                  <a:gd name="T9" fmla="*/ 34 h 79"/>
                  <a:gd name="T10" fmla="*/ 97 w 106"/>
                  <a:gd name="T11" fmla="*/ 34 h 79"/>
                  <a:gd name="T12" fmla="*/ 97 w 106"/>
                  <a:gd name="T13" fmla="*/ 26 h 79"/>
                  <a:gd name="T14" fmla="*/ 105 w 106"/>
                  <a:gd name="T15" fmla="*/ 26 h 79"/>
                  <a:gd name="T16" fmla="*/ 105 w 106"/>
                  <a:gd name="T17" fmla="*/ 26 h 79"/>
                  <a:gd name="T18" fmla="*/ 105 w 106"/>
                  <a:gd name="T19" fmla="*/ 18 h 79"/>
                  <a:gd name="T20" fmla="*/ 105 w 106"/>
                  <a:gd name="T21" fmla="*/ 9 h 79"/>
                  <a:gd name="T22" fmla="*/ 105 w 106"/>
                  <a:gd name="T23" fmla="*/ 9 h 79"/>
                  <a:gd name="T24" fmla="*/ 97 w 106"/>
                  <a:gd name="T25" fmla="*/ 0 h 79"/>
                  <a:gd name="T26" fmla="*/ 88 w 106"/>
                  <a:gd name="T27" fmla="*/ 0 h 79"/>
                  <a:gd name="T28" fmla="*/ 88 w 106"/>
                  <a:gd name="T29" fmla="*/ 0 h 79"/>
                  <a:gd name="T30" fmla="*/ 35 w 106"/>
                  <a:gd name="T31" fmla="*/ 34 h 79"/>
                  <a:gd name="T32" fmla="*/ 0 w 106"/>
                  <a:gd name="T33" fmla="*/ 61 h 79"/>
                  <a:gd name="T34" fmla="*/ 0 w 106"/>
                  <a:gd name="T35" fmla="*/ 61 h 79"/>
                  <a:gd name="T36" fmla="*/ 0 w 106"/>
                  <a:gd name="T37" fmla="*/ 70 h 79"/>
                  <a:gd name="T38" fmla="*/ 0 w 106"/>
                  <a:gd name="T39" fmla="*/ 70 h 79"/>
                  <a:gd name="T40" fmla="*/ 17 w 106"/>
                  <a:gd name="T41" fmla="*/ 7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6" h="79">
                    <a:moveTo>
                      <a:pt x="17" y="78"/>
                    </a:moveTo>
                    <a:lnTo>
                      <a:pt x="17" y="78"/>
                    </a:lnTo>
                    <a:lnTo>
                      <a:pt x="35" y="70"/>
                    </a:lnTo>
                    <a:lnTo>
                      <a:pt x="88" y="34"/>
                    </a:lnTo>
                    <a:lnTo>
                      <a:pt x="97" y="34"/>
                    </a:lnTo>
                    <a:lnTo>
                      <a:pt x="97" y="34"/>
                    </a:lnTo>
                    <a:lnTo>
                      <a:pt x="97" y="26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105" y="18"/>
                    </a:lnTo>
                    <a:lnTo>
                      <a:pt x="105" y="9"/>
                    </a:lnTo>
                    <a:lnTo>
                      <a:pt x="105" y="9"/>
                    </a:lnTo>
                    <a:lnTo>
                      <a:pt x="9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35" y="3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17" y="78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Freeform 33">
                <a:extLst>
                  <a:ext uri="{FF2B5EF4-FFF2-40B4-BE49-F238E27FC236}">
                    <a16:creationId xmlns:a16="http://schemas.microsoft.com/office/drawing/2014/main" id="{BF024FD3-5C26-3747-89D9-A2A83C1CF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1463" y="3557588"/>
                <a:ext cx="38100" cy="15875"/>
              </a:xfrm>
              <a:custGeom>
                <a:avLst/>
                <a:gdLst>
                  <a:gd name="T0" fmla="*/ 8 w 106"/>
                  <a:gd name="T1" fmla="*/ 0 h 45"/>
                  <a:gd name="T2" fmla="*/ 8 w 106"/>
                  <a:gd name="T3" fmla="*/ 0 h 45"/>
                  <a:gd name="T4" fmla="*/ 8 w 106"/>
                  <a:gd name="T5" fmla="*/ 0 h 45"/>
                  <a:gd name="T6" fmla="*/ 0 w 106"/>
                  <a:gd name="T7" fmla="*/ 9 h 45"/>
                  <a:gd name="T8" fmla="*/ 0 w 106"/>
                  <a:gd name="T9" fmla="*/ 9 h 45"/>
                  <a:gd name="T10" fmla="*/ 0 w 106"/>
                  <a:gd name="T11" fmla="*/ 26 h 45"/>
                  <a:gd name="T12" fmla="*/ 0 w 106"/>
                  <a:gd name="T13" fmla="*/ 26 h 45"/>
                  <a:gd name="T14" fmla="*/ 35 w 106"/>
                  <a:gd name="T15" fmla="*/ 35 h 45"/>
                  <a:gd name="T16" fmla="*/ 79 w 106"/>
                  <a:gd name="T17" fmla="*/ 44 h 45"/>
                  <a:gd name="T18" fmla="*/ 79 w 106"/>
                  <a:gd name="T19" fmla="*/ 44 h 45"/>
                  <a:gd name="T20" fmla="*/ 97 w 106"/>
                  <a:gd name="T21" fmla="*/ 44 h 45"/>
                  <a:gd name="T22" fmla="*/ 105 w 106"/>
                  <a:gd name="T23" fmla="*/ 35 h 45"/>
                  <a:gd name="T24" fmla="*/ 105 w 106"/>
                  <a:gd name="T25" fmla="*/ 35 h 45"/>
                  <a:gd name="T26" fmla="*/ 105 w 106"/>
                  <a:gd name="T27" fmla="*/ 26 h 45"/>
                  <a:gd name="T28" fmla="*/ 105 w 106"/>
                  <a:gd name="T29" fmla="*/ 26 h 45"/>
                  <a:gd name="T30" fmla="*/ 97 w 106"/>
                  <a:gd name="T31" fmla="*/ 18 h 45"/>
                  <a:gd name="T32" fmla="*/ 97 w 106"/>
                  <a:gd name="T33" fmla="*/ 18 h 45"/>
                  <a:gd name="T34" fmla="*/ 61 w 106"/>
                  <a:gd name="T35" fmla="*/ 9 h 45"/>
                  <a:gd name="T36" fmla="*/ 8 w 106"/>
                  <a:gd name="T3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6" h="45">
                    <a:moveTo>
                      <a:pt x="8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5" y="35"/>
                    </a:lnTo>
                    <a:lnTo>
                      <a:pt x="79" y="44"/>
                    </a:lnTo>
                    <a:lnTo>
                      <a:pt x="79" y="44"/>
                    </a:lnTo>
                    <a:lnTo>
                      <a:pt x="97" y="44"/>
                    </a:lnTo>
                    <a:lnTo>
                      <a:pt x="105" y="35"/>
                    </a:lnTo>
                    <a:lnTo>
                      <a:pt x="105" y="35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61" y="9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1" name="Freeform 74">
                <a:extLst>
                  <a:ext uri="{FF2B5EF4-FFF2-40B4-BE49-F238E27FC236}">
                    <a16:creationId xmlns:a16="http://schemas.microsoft.com/office/drawing/2014/main" id="{6B0A476B-F8F1-EA48-B590-9DAE53D61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8825" y="3255963"/>
                <a:ext cx="1649413" cy="1909762"/>
              </a:xfrm>
              <a:custGeom>
                <a:avLst/>
                <a:gdLst>
                  <a:gd name="T0" fmla="*/ 4050 w 4580"/>
                  <a:gd name="T1" fmla="*/ 2038 h 5306"/>
                  <a:gd name="T2" fmla="*/ 3812 w 4580"/>
                  <a:gd name="T3" fmla="*/ 1924 h 5306"/>
                  <a:gd name="T4" fmla="*/ 3670 w 4580"/>
                  <a:gd name="T5" fmla="*/ 1738 h 5306"/>
                  <a:gd name="T6" fmla="*/ 3538 w 4580"/>
                  <a:gd name="T7" fmla="*/ 1774 h 5306"/>
                  <a:gd name="T8" fmla="*/ 3432 w 4580"/>
                  <a:gd name="T9" fmla="*/ 1562 h 5306"/>
                  <a:gd name="T10" fmla="*/ 3185 w 4580"/>
                  <a:gd name="T11" fmla="*/ 1438 h 5306"/>
                  <a:gd name="T12" fmla="*/ 3000 w 4580"/>
                  <a:gd name="T13" fmla="*/ 1297 h 5306"/>
                  <a:gd name="T14" fmla="*/ 2576 w 4580"/>
                  <a:gd name="T15" fmla="*/ 1235 h 5306"/>
                  <a:gd name="T16" fmla="*/ 2497 w 4580"/>
                  <a:gd name="T17" fmla="*/ 1297 h 5306"/>
                  <a:gd name="T18" fmla="*/ 2356 w 4580"/>
                  <a:gd name="T19" fmla="*/ 1270 h 5306"/>
                  <a:gd name="T20" fmla="*/ 2038 w 4580"/>
                  <a:gd name="T21" fmla="*/ 1359 h 5306"/>
                  <a:gd name="T22" fmla="*/ 1879 w 4580"/>
                  <a:gd name="T23" fmla="*/ 1120 h 5306"/>
                  <a:gd name="T24" fmla="*/ 1597 w 4580"/>
                  <a:gd name="T25" fmla="*/ 988 h 5306"/>
                  <a:gd name="T26" fmla="*/ 1676 w 4580"/>
                  <a:gd name="T27" fmla="*/ 661 h 5306"/>
                  <a:gd name="T28" fmla="*/ 1297 w 4580"/>
                  <a:gd name="T29" fmla="*/ 838 h 5306"/>
                  <a:gd name="T30" fmla="*/ 1085 w 4580"/>
                  <a:gd name="T31" fmla="*/ 406 h 5306"/>
                  <a:gd name="T32" fmla="*/ 794 w 4580"/>
                  <a:gd name="T33" fmla="*/ 212 h 5306"/>
                  <a:gd name="T34" fmla="*/ 141 w 4580"/>
                  <a:gd name="T35" fmla="*/ 9 h 5306"/>
                  <a:gd name="T36" fmla="*/ 194 w 4580"/>
                  <a:gd name="T37" fmla="*/ 353 h 5306"/>
                  <a:gd name="T38" fmla="*/ 424 w 4580"/>
                  <a:gd name="T39" fmla="*/ 521 h 5306"/>
                  <a:gd name="T40" fmla="*/ 194 w 4580"/>
                  <a:gd name="T41" fmla="*/ 194 h 5306"/>
                  <a:gd name="T42" fmla="*/ 256 w 4580"/>
                  <a:gd name="T43" fmla="*/ 194 h 5306"/>
                  <a:gd name="T44" fmla="*/ 494 w 4580"/>
                  <a:gd name="T45" fmla="*/ 459 h 5306"/>
                  <a:gd name="T46" fmla="*/ 768 w 4580"/>
                  <a:gd name="T47" fmla="*/ 847 h 5306"/>
                  <a:gd name="T48" fmla="*/ 1376 w 4580"/>
                  <a:gd name="T49" fmla="*/ 1067 h 5306"/>
                  <a:gd name="T50" fmla="*/ 1685 w 4580"/>
                  <a:gd name="T51" fmla="*/ 1191 h 5306"/>
                  <a:gd name="T52" fmla="*/ 1871 w 4580"/>
                  <a:gd name="T53" fmla="*/ 1394 h 5306"/>
                  <a:gd name="T54" fmla="*/ 2082 w 4580"/>
                  <a:gd name="T55" fmla="*/ 1394 h 5306"/>
                  <a:gd name="T56" fmla="*/ 2162 w 4580"/>
                  <a:gd name="T57" fmla="*/ 1571 h 5306"/>
                  <a:gd name="T58" fmla="*/ 2073 w 4580"/>
                  <a:gd name="T59" fmla="*/ 1818 h 5306"/>
                  <a:gd name="T60" fmla="*/ 2003 w 4580"/>
                  <a:gd name="T61" fmla="*/ 2047 h 5306"/>
                  <a:gd name="T62" fmla="*/ 2021 w 4580"/>
                  <a:gd name="T63" fmla="*/ 2277 h 5306"/>
                  <a:gd name="T64" fmla="*/ 2471 w 4580"/>
                  <a:gd name="T65" fmla="*/ 2833 h 5306"/>
                  <a:gd name="T66" fmla="*/ 2523 w 4580"/>
                  <a:gd name="T67" fmla="*/ 3407 h 5306"/>
                  <a:gd name="T68" fmla="*/ 2471 w 4580"/>
                  <a:gd name="T69" fmla="*/ 3786 h 5306"/>
                  <a:gd name="T70" fmla="*/ 2373 w 4580"/>
                  <a:gd name="T71" fmla="*/ 4104 h 5306"/>
                  <a:gd name="T72" fmla="*/ 2329 w 4580"/>
                  <a:gd name="T73" fmla="*/ 4422 h 5306"/>
                  <a:gd name="T74" fmla="*/ 2409 w 4580"/>
                  <a:gd name="T75" fmla="*/ 4387 h 5306"/>
                  <a:gd name="T76" fmla="*/ 2365 w 4580"/>
                  <a:gd name="T77" fmla="*/ 4581 h 5306"/>
                  <a:gd name="T78" fmla="*/ 2285 w 4580"/>
                  <a:gd name="T79" fmla="*/ 4643 h 5306"/>
                  <a:gd name="T80" fmla="*/ 2285 w 4580"/>
                  <a:gd name="T81" fmla="*/ 4793 h 5306"/>
                  <a:gd name="T82" fmla="*/ 2329 w 4580"/>
                  <a:gd name="T83" fmla="*/ 4819 h 5306"/>
                  <a:gd name="T84" fmla="*/ 2356 w 4580"/>
                  <a:gd name="T85" fmla="*/ 4978 h 5306"/>
                  <a:gd name="T86" fmla="*/ 2409 w 4580"/>
                  <a:gd name="T87" fmla="*/ 5031 h 5306"/>
                  <a:gd name="T88" fmla="*/ 2479 w 4580"/>
                  <a:gd name="T89" fmla="*/ 5084 h 5306"/>
                  <a:gd name="T90" fmla="*/ 2409 w 4580"/>
                  <a:gd name="T91" fmla="*/ 5172 h 5306"/>
                  <a:gd name="T92" fmla="*/ 2576 w 4580"/>
                  <a:gd name="T93" fmla="*/ 5066 h 5306"/>
                  <a:gd name="T94" fmla="*/ 2576 w 4580"/>
                  <a:gd name="T95" fmla="*/ 5181 h 5306"/>
                  <a:gd name="T96" fmla="*/ 2471 w 4580"/>
                  <a:gd name="T97" fmla="*/ 5199 h 5306"/>
                  <a:gd name="T98" fmla="*/ 2620 w 4580"/>
                  <a:gd name="T99" fmla="*/ 5252 h 5306"/>
                  <a:gd name="T100" fmla="*/ 2762 w 4580"/>
                  <a:gd name="T101" fmla="*/ 5261 h 5306"/>
                  <a:gd name="T102" fmla="*/ 2656 w 4580"/>
                  <a:gd name="T103" fmla="*/ 5066 h 5306"/>
                  <a:gd name="T104" fmla="*/ 2629 w 4580"/>
                  <a:gd name="T105" fmla="*/ 4916 h 5306"/>
                  <a:gd name="T106" fmla="*/ 2718 w 4580"/>
                  <a:gd name="T107" fmla="*/ 4598 h 5306"/>
                  <a:gd name="T108" fmla="*/ 2947 w 4580"/>
                  <a:gd name="T109" fmla="*/ 4369 h 5306"/>
                  <a:gd name="T110" fmla="*/ 2938 w 4580"/>
                  <a:gd name="T111" fmla="*/ 4272 h 5306"/>
                  <a:gd name="T112" fmla="*/ 3318 w 4580"/>
                  <a:gd name="T113" fmla="*/ 4025 h 5306"/>
                  <a:gd name="T114" fmla="*/ 3265 w 4580"/>
                  <a:gd name="T115" fmla="*/ 3857 h 5306"/>
                  <a:gd name="T116" fmla="*/ 3582 w 4580"/>
                  <a:gd name="T117" fmla="*/ 3742 h 5306"/>
                  <a:gd name="T118" fmla="*/ 3776 w 4580"/>
                  <a:gd name="T119" fmla="*/ 3504 h 5306"/>
                  <a:gd name="T120" fmla="*/ 4067 w 4580"/>
                  <a:gd name="T121" fmla="*/ 3168 h 5306"/>
                  <a:gd name="T122" fmla="*/ 4306 w 4580"/>
                  <a:gd name="T123" fmla="*/ 2912 h 5306"/>
                  <a:gd name="T124" fmla="*/ 4367 w 4580"/>
                  <a:gd name="T125" fmla="*/ 2586 h 5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580" h="5306">
                    <a:moveTo>
                      <a:pt x="4570" y="2224"/>
                    </a:moveTo>
                    <a:lnTo>
                      <a:pt x="4553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62" y="2206"/>
                    </a:lnTo>
                    <a:lnTo>
                      <a:pt x="4562" y="2206"/>
                    </a:lnTo>
                    <a:lnTo>
                      <a:pt x="4562" y="2197"/>
                    </a:lnTo>
                    <a:lnTo>
                      <a:pt x="4562" y="2197"/>
                    </a:lnTo>
                    <a:lnTo>
                      <a:pt x="4544" y="2171"/>
                    </a:lnTo>
                    <a:lnTo>
                      <a:pt x="4526" y="2162"/>
                    </a:lnTo>
                    <a:lnTo>
                      <a:pt x="4509" y="2162"/>
                    </a:lnTo>
                    <a:lnTo>
                      <a:pt x="4509" y="2162"/>
                    </a:lnTo>
                    <a:lnTo>
                      <a:pt x="4473" y="2162"/>
                    </a:lnTo>
                    <a:lnTo>
                      <a:pt x="4447" y="2144"/>
                    </a:lnTo>
                    <a:lnTo>
                      <a:pt x="4412" y="2127"/>
                    </a:lnTo>
                    <a:lnTo>
                      <a:pt x="4376" y="2100"/>
                    </a:lnTo>
                    <a:lnTo>
                      <a:pt x="4376" y="2100"/>
                    </a:lnTo>
                    <a:lnTo>
                      <a:pt x="4350" y="2074"/>
                    </a:lnTo>
                    <a:lnTo>
                      <a:pt x="4323" y="2056"/>
                    </a:lnTo>
                    <a:lnTo>
                      <a:pt x="4288" y="2047"/>
                    </a:lnTo>
                    <a:lnTo>
                      <a:pt x="4253" y="2038"/>
                    </a:lnTo>
                    <a:lnTo>
                      <a:pt x="4253" y="2038"/>
                    </a:lnTo>
                    <a:lnTo>
                      <a:pt x="4209" y="2047"/>
                    </a:lnTo>
                    <a:lnTo>
                      <a:pt x="4209" y="2047"/>
                    </a:lnTo>
                    <a:lnTo>
                      <a:pt x="4200" y="2047"/>
                    </a:lnTo>
                    <a:lnTo>
                      <a:pt x="4200" y="2047"/>
                    </a:lnTo>
                    <a:lnTo>
                      <a:pt x="4191" y="2047"/>
                    </a:lnTo>
                    <a:lnTo>
                      <a:pt x="4191" y="2047"/>
                    </a:lnTo>
                    <a:lnTo>
                      <a:pt x="4165" y="2047"/>
                    </a:lnTo>
                    <a:lnTo>
                      <a:pt x="4129" y="2030"/>
                    </a:lnTo>
                    <a:lnTo>
                      <a:pt x="4129" y="2030"/>
                    </a:lnTo>
                    <a:lnTo>
                      <a:pt x="4103" y="2021"/>
                    </a:lnTo>
                    <a:lnTo>
                      <a:pt x="4103" y="2021"/>
                    </a:lnTo>
                    <a:lnTo>
                      <a:pt x="4085" y="2021"/>
                    </a:lnTo>
                    <a:lnTo>
                      <a:pt x="4067" y="2030"/>
                    </a:lnTo>
                    <a:lnTo>
                      <a:pt x="4050" y="2038"/>
                    </a:lnTo>
                    <a:lnTo>
                      <a:pt x="4050" y="2038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32" y="2047"/>
                    </a:lnTo>
                    <a:lnTo>
                      <a:pt x="4032" y="2038"/>
                    </a:lnTo>
                    <a:lnTo>
                      <a:pt x="4032" y="2038"/>
                    </a:lnTo>
                    <a:lnTo>
                      <a:pt x="4041" y="2021"/>
                    </a:lnTo>
                    <a:lnTo>
                      <a:pt x="4041" y="2003"/>
                    </a:lnTo>
                    <a:lnTo>
                      <a:pt x="4041" y="2003"/>
                    </a:lnTo>
                    <a:lnTo>
                      <a:pt x="4041" y="1994"/>
                    </a:lnTo>
                    <a:lnTo>
                      <a:pt x="4023" y="1985"/>
                    </a:lnTo>
                    <a:lnTo>
                      <a:pt x="3988" y="1959"/>
                    </a:lnTo>
                    <a:lnTo>
                      <a:pt x="3909" y="1924"/>
                    </a:lnTo>
                    <a:lnTo>
                      <a:pt x="3891" y="1924"/>
                    </a:lnTo>
                    <a:lnTo>
                      <a:pt x="3891" y="1924"/>
                    </a:lnTo>
                    <a:lnTo>
                      <a:pt x="3856" y="1915"/>
                    </a:lnTo>
                    <a:lnTo>
                      <a:pt x="3856" y="1915"/>
                    </a:lnTo>
                    <a:lnTo>
                      <a:pt x="3847" y="1915"/>
                    </a:lnTo>
                    <a:lnTo>
                      <a:pt x="3829" y="1924"/>
                    </a:lnTo>
                    <a:lnTo>
                      <a:pt x="3820" y="1932"/>
                    </a:lnTo>
                    <a:lnTo>
                      <a:pt x="3820" y="1950"/>
                    </a:lnTo>
                    <a:lnTo>
                      <a:pt x="3820" y="1950"/>
                    </a:lnTo>
                    <a:lnTo>
                      <a:pt x="3820" y="1959"/>
                    </a:lnTo>
                    <a:lnTo>
                      <a:pt x="3803" y="1959"/>
                    </a:lnTo>
                    <a:lnTo>
                      <a:pt x="3803" y="1959"/>
                    </a:lnTo>
                    <a:lnTo>
                      <a:pt x="3794" y="1968"/>
                    </a:lnTo>
                    <a:lnTo>
                      <a:pt x="3785" y="1985"/>
                    </a:lnTo>
                    <a:lnTo>
                      <a:pt x="3785" y="1985"/>
                    </a:lnTo>
                    <a:lnTo>
                      <a:pt x="3767" y="1994"/>
                    </a:lnTo>
                    <a:lnTo>
                      <a:pt x="3759" y="1994"/>
                    </a:lnTo>
                    <a:lnTo>
                      <a:pt x="3759" y="1994"/>
                    </a:lnTo>
                    <a:lnTo>
                      <a:pt x="3750" y="1994"/>
                    </a:lnTo>
                    <a:lnTo>
                      <a:pt x="3750" y="1994"/>
                    </a:lnTo>
                    <a:lnTo>
                      <a:pt x="3759" y="1985"/>
                    </a:lnTo>
                    <a:lnTo>
                      <a:pt x="3759" y="1985"/>
                    </a:lnTo>
                    <a:lnTo>
                      <a:pt x="3785" y="1959"/>
                    </a:lnTo>
                    <a:lnTo>
                      <a:pt x="3812" y="1924"/>
                    </a:lnTo>
                    <a:lnTo>
                      <a:pt x="3812" y="1924"/>
                    </a:lnTo>
                    <a:lnTo>
                      <a:pt x="3812" y="1915"/>
                    </a:lnTo>
                    <a:lnTo>
                      <a:pt x="3812" y="1915"/>
                    </a:lnTo>
                    <a:lnTo>
                      <a:pt x="3803" y="1906"/>
                    </a:lnTo>
                    <a:lnTo>
                      <a:pt x="3776" y="1888"/>
                    </a:lnTo>
                    <a:lnTo>
                      <a:pt x="3723" y="1880"/>
                    </a:lnTo>
                    <a:lnTo>
                      <a:pt x="3723" y="1880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88" y="1888"/>
                    </a:lnTo>
                    <a:lnTo>
                      <a:pt x="3688" y="1888"/>
                    </a:lnTo>
                    <a:lnTo>
                      <a:pt x="3679" y="1897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24"/>
                    </a:lnTo>
                    <a:lnTo>
                      <a:pt x="3670" y="1924"/>
                    </a:lnTo>
                    <a:lnTo>
                      <a:pt x="3662" y="1932"/>
                    </a:lnTo>
                    <a:lnTo>
                      <a:pt x="3653" y="1932"/>
                    </a:lnTo>
                    <a:lnTo>
                      <a:pt x="3653" y="1932"/>
                    </a:lnTo>
                    <a:lnTo>
                      <a:pt x="3653" y="1915"/>
                    </a:lnTo>
                    <a:lnTo>
                      <a:pt x="3653" y="1915"/>
                    </a:lnTo>
                    <a:lnTo>
                      <a:pt x="3662" y="1897"/>
                    </a:lnTo>
                    <a:lnTo>
                      <a:pt x="3670" y="1897"/>
                    </a:lnTo>
                    <a:lnTo>
                      <a:pt x="3670" y="1897"/>
                    </a:lnTo>
                    <a:lnTo>
                      <a:pt x="3679" y="1888"/>
                    </a:lnTo>
                    <a:lnTo>
                      <a:pt x="3697" y="1880"/>
                    </a:lnTo>
                    <a:lnTo>
                      <a:pt x="3732" y="1827"/>
                    </a:lnTo>
                    <a:lnTo>
                      <a:pt x="3732" y="1827"/>
                    </a:lnTo>
                    <a:lnTo>
                      <a:pt x="3732" y="1809"/>
                    </a:lnTo>
                    <a:lnTo>
                      <a:pt x="3732" y="1800"/>
                    </a:lnTo>
                    <a:lnTo>
                      <a:pt x="3706" y="1774"/>
                    </a:lnTo>
                    <a:lnTo>
                      <a:pt x="3706" y="1774"/>
                    </a:lnTo>
                    <a:lnTo>
                      <a:pt x="3688" y="1765"/>
                    </a:lnTo>
                    <a:lnTo>
                      <a:pt x="3688" y="1765"/>
                    </a:lnTo>
                    <a:lnTo>
                      <a:pt x="3688" y="1756"/>
                    </a:lnTo>
                    <a:lnTo>
                      <a:pt x="3688" y="1756"/>
                    </a:lnTo>
                    <a:lnTo>
                      <a:pt x="3670" y="1738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685"/>
                    </a:lnTo>
                    <a:lnTo>
                      <a:pt x="3653" y="1668"/>
                    </a:lnTo>
                    <a:lnTo>
                      <a:pt x="3653" y="1668"/>
                    </a:lnTo>
                    <a:lnTo>
                      <a:pt x="3644" y="1659"/>
                    </a:lnTo>
                    <a:lnTo>
                      <a:pt x="3644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76"/>
                    </a:lnTo>
                    <a:lnTo>
                      <a:pt x="3635" y="1676"/>
                    </a:lnTo>
                    <a:lnTo>
                      <a:pt x="3626" y="1685"/>
                    </a:lnTo>
                    <a:lnTo>
                      <a:pt x="3626" y="1685"/>
                    </a:lnTo>
                    <a:lnTo>
                      <a:pt x="3609" y="1694"/>
                    </a:lnTo>
                    <a:lnTo>
                      <a:pt x="3609" y="1694"/>
                    </a:lnTo>
                    <a:lnTo>
                      <a:pt x="3609" y="1703"/>
                    </a:lnTo>
                    <a:lnTo>
                      <a:pt x="3600" y="1703"/>
                    </a:lnTo>
                    <a:lnTo>
                      <a:pt x="3600" y="1703"/>
                    </a:lnTo>
                    <a:lnTo>
                      <a:pt x="3600" y="1712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38"/>
                    </a:lnTo>
                    <a:lnTo>
                      <a:pt x="3582" y="1738"/>
                    </a:lnTo>
                    <a:lnTo>
                      <a:pt x="3573" y="1747"/>
                    </a:lnTo>
                    <a:lnTo>
                      <a:pt x="3573" y="1747"/>
                    </a:lnTo>
                    <a:lnTo>
                      <a:pt x="3565" y="1765"/>
                    </a:lnTo>
                    <a:lnTo>
                      <a:pt x="3547" y="1774"/>
                    </a:lnTo>
                    <a:lnTo>
                      <a:pt x="3538" y="1774"/>
                    </a:lnTo>
                    <a:lnTo>
                      <a:pt x="3538" y="1774"/>
                    </a:lnTo>
                    <a:lnTo>
                      <a:pt x="3512" y="1774"/>
                    </a:lnTo>
                    <a:lnTo>
                      <a:pt x="3512" y="1774"/>
                    </a:lnTo>
                    <a:lnTo>
                      <a:pt x="3503" y="1782"/>
                    </a:lnTo>
                    <a:lnTo>
                      <a:pt x="3494" y="1782"/>
                    </a:lnTo>
                    <a:lnTo>
                      <a:pt x="3494" y="1782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59" y="1765"/>
                    </a:lnTo>
                    <a:lnTo>
                      <a:pt x="3459" y="1765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76" y="1738"/>
                    </a:lnTo>
                    <a:lnTo>
                      <a:pt x="3476" y="1738"/>
                    </a:lnTo>
                    <a:lnTo>
                      <a:pt x="3476" y="1703"/>
                    </a:lnTo>
                    <a:lnTo>
                      <a:pt x="3468" y="1668"/>
                    </a:lnTo>
                    <a:lnTo>
                      <a:pt x="3468" y="1668"/>
                    </a:lnTo>
                    <a:lnTo>
                      <a:pt x="3468" y="1650"/>
                    </a:lnTo>
                    <a:lnTo>
                      <a:pt x="3468" y="1624"/>
                    </a:lnTo>
                    <a:lnTo>
                      <a:pt x="3476" y="1597"/>
                    </a:lnTo>
                    <a:lnTo>
                      <a:pt x="3476" y="1597"/>
                    </a:lnTo>
                    <a:lnTo>
                      <a:pt x="3485" y="1597"/>
                    </a:lnTo>
                    <a:lnTo>
                      <a:pt x="3485" y="1597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85" y="1571"/>
                    </a:lnTo>
                    <a:lnTo>
                      <a:pt x="3485" y="1571"/>
                    </a:lnTo>
                    <a:lnTo>
                      <a:pt x="3459" y="1562"/>
                    </a:lnTo>
                    <a:lnTo>
                      <a:pt x="3432" y="1562"/>
                    </a:lnTo>
                    <a:lnTo>
                      <a:pt x="3432" y="1562"/>
                    </a:lnTo>
                    <a:lnTo>
                      <a:pt x="3406" y="1562"/>
                    </a:lnTo>
                    <a:lnTo>
                      <a:pt x="3406" y="1562"/>
                    </a:lnTo>
                    <a:lnTo>
                      <a:pt x="3388" y="1562"/>
                    </a:lnTo>
                    <a:lnTo>
                      <a:pt x="3388" y="1562"/>
                    </a:lnTo>
                    <a:lnTo>
                      <a:pt x="3370" y="1562"/>
                    </a:lnTo>
                    <a:lnTo>
                      <a:pt x="3370" y="1562"/>
                    </a:lnTo>
                    <a:lnTo>
                      <a:pt x="3362" y="1553"/>
                    </a:lnTo>
                    <a:lnTo>
                      <a:pt x="3353" y="1544"/>
                    </a:lnTo>
                    <a:lnTo>
                      <a:pt x="3353" y="1544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18" y="1562"/>
                    </a:lnTo>
                    <a:lnTo>
                      <a:pt x="3318" y="1562"/>
                    </a:lnTo>
                    <a:lnTo>
                      <a:pt x="3309" y="1562"/>
                    </a:lnTo>
                    <a:lnTo>
                      <a:pt x="3309" y="1562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26"/>
                    </a:lnTo>
                    <a:lnTo>
                      <a:pt x="3291" y="1526"/>
                    </a:lnTo>
                    <a:lnTo>
                      <a:pt x="3273" y="1518"/>
                    </a:lnTo>
                    <a:lnTo>
                      <a:pt x="3265" y="1509"/>
                    </a:lnTo>
                    <a:lnTo>
                      <a:pt x="3265" y="1509"/>
                    </a:lnTo>
                    <a:lnTo>
                      <a:pt x="3247" y="1500"/>
                    </a:lnTo>
                    <a:lnTo>
                      <a:pt x="3247" y="1500"/>
                    </a:lnTo>
                    <a:lnTo>
                      <a:pt x="3238" y="1491"/>
                    </a:lnTo>
                    <a:lnTo>
                      <a:pt x="3238" y="1491"/>
                    </a:lnTo>
                    <a:lnTo>
                      <a:pt x="3238" y="1482"/>
                    </a:lnTo>
                    <a:lnTo>
                      <a:pt x="3238" y="1482"/>
                    </a:lnTo>
                    <a:lnTo>
                      <a:pt x="3238" y="1473"/>
                    </a:lnTo>
                    <a:lnTo>
                      <a:pt x="3229" y="1465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194" y="1447"/>
                    </a:lnTo>
                    <a:lnTo>
                      <a:pt x="3185" y="1438"/>
                    </a:lnTo>
                    <a:lnTo>
                      <a:pt x="3185" y="1438"/>
                    </a:lnTo>
                    <a:lnTo>
                      <a:pt x="3176" y="1429"/>
                    </a:lnTo>
                    <a:lnTo>
                      <a:pt x="3176" y="1429"/>
                    </a:lnTo>
                    <a:lnTo>
                      <a:pt x="3168" y="1429"/>
                    </a:lnTo>
                    <a:lnTo>
                      <a:pt x="3168" y="1429"/>
                    </a:lnTo>
                    <a:lnTo>
                      <a:pt x="3159" y="1429"/>
                    </a:lnTo>
                    <a:lnTo>
                      <a:pt x="3159" y="1429"/>
                    </a:lnTo>
                    <a:lnTo>
                      <a:pt x="3150" y="1420"/>
                    </a:lnTo>
                    <a:lnTo>
                      <a:pt x="3150" y="1420"/>
                    </a:lnTo>
                    <a:lnTo>
                      <a:pt x="3123" y="1412"/>
                    </a:lnTo>
                    <a:lnTo>
                      <a:pt x="3097" y="1412"/>
                    </a:lnTo>
                    <a:lnTo>
                      <a:pt x="3097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03"/>
                    </a:lnTo>
                    <a:lnTo>
                      <a:pt x="3079" y="1403"/>
                    </a:lnTo>
                    <a:lnTo>
                      <a:pt x="3097" y="1394"/>
                    </a:lnTo>
                    <a:lnTo>
                      <a:pt x="3097" y="1368"/>
                    </a:lnTo>
                    <a:lnTo>
                      <a:pt x="3097" y="1368"/>
                    </a:lnTo>
                    <a:lnTo>
                      <a:pt x="3097" y="1359"/>
                    </a:lnTo>
                    <a:lnTo>
                      <a:pt x="3088" y="1359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18" y="1341"/>
                    </a:lnTo>
                    <a:lnTo>
                      <a:pt x="3018" y="1341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9" y="1323"/>
                    </a:lnTo>
                    <a:lnTo>
                      <a:pt x="3009" y="1323"/>
                    </a:lnTo>
                    <a:lnTo>
                      <a:pt x="3018" y="1315"/>
                    </a:lnTo>
                    <a:lnTo>
                      <a:pt x="3018" y="1306"/>
                    </a:lnTo>
                    <a:lnTo>
                      <a:pt x="3018" y="1306"/>
                    </a:lnTo>
                    <a:lnTo>
                      <a:pt x="3009" y="1297"/>
                    </a:lnTo>
                    <a:lnTo>
                      <a:pt x="3000" y="1297"/>
                    </a:lnTo>
                    <a:lnTo>
                      <a:pt x="2973" y="1297"/>
                    </a:lnTo>
                    <a:lnTo>
                      <a:pt x="2973" y="1297"/>
                    </a:lnTo>
                    <a:lnTo>
                      <a:pt x="2912" y="1315"/>
                    </a:lnTo>
                    <a:lnTo>
                      <a:pt x="2868" y="1332"/>
                    </a:lnTo>
                    <a:lnTo>
                      <a:pt x="2850" y="1332"/>
                    </a:lnTo>
                    <a:lnTo>
                      <a:pt x="2850" y="1332"/>
                    </a:lnTo>
                    <a:lnTo>
                      <a:pt x="2832" y="1332"/>
                    </a:lnTo>
                    <a:lnTo>
                      <a:pt x="2815" y="1323"/>
                    </a:lnTo>
                    <a:lnTo>
                      <a:pt x="2815" y="1323"/>
                    </a:lnTo>
                    <a:lnTo>
                      <a:pt x="2779" y="1306"/>
                    </a:lnTo>
                    <a:lnTo>
                      <a:pt x="2762" y="1306"/>
                    </a:lnTo>
                    <a:lnTo>
                      <a:pt x="2762" y="1306"/>
                    </a:lnTo>
                    <a:lnTo>
                      <a:pt x="2718" y="1315"/>
                    </a:lnTo>
                    <a:lnTo>
                      <a:pt x="2718" y="1315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297"/>
                    </a:lnTo>
                    <a:lnTo>
                      <a:pt x="2691" y="1297"/>
                    </a:lnTo>
                    <a:lnTo>
                      <a:pt x="2691" y="1279"/>
                    </a:lnTo>
                    <a:lnTo>
                      <a:pt x="2682" y="1262"/>
                    </a:lnTo>
                    <a:lnTo>
                      <a:pt x="2682" y="1262"/>
                    </a:lnTo>
                    <a:lnTo>
                      <a:pt x="2665" y="1253"/>
                    </a:lnTo>
                    <a:lnTo>
                      <a:pt x="2638" y="1253"/>
                    </a:lnTo>
                    <a:lnTo>
                      <a:pt x="2638" y="1253"/>
                    </a:lnTo>
                    <a:lnTo>
                      <a:pt x="2620" y="1244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26"/>
                    </a:lnTo>
                    <a:lnTo>
                      <a:pt x="2612" y="1226"/>
                    </a:lnTo>
                    <a:lnTo>
                      <a:pt x="2603" y="1226"/>
                    </a:lnTo>
                    <a:lnTo>
                      <a:pt x="2594" y="1217"/>
                    </a:lnTo>
                    <a:lnTo>
                      <a:pt x="2594" y="1217"/>
                    </a:lnTo>
                    <a:lnTo>
                      <a:pt x="2585" y="1226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85" y="1244"/>
                    </a:lnTo>
                    <a:lnTo>
                      <a:pt x="2585" y="1244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68" y="1262"/>
                    </a:lnTo>
                    <a:lnTo>
                      <a:pt x="2568" y="1262"/>
                    </a:lnTo>
                    <a:lnTo>
                      <a:pt x="2559" y="1262"/>
                    </a:lnTo>
                    <a:lnTo>
                      <a:pt x="2550" y="1262"/>
                    </a:lnTo>
                    <a:lnTo>
                      <a:pt x="2550" y="1262"/>
                    </a:lnTo>
                    <a:lnTo>
                      <a:pt x="2515" y="1279"/>
                    </a:lnTo>
                    <a:lnTo>
                      <a:pt x="2506" y="1288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97" y="1315"/>
                    </a:lnTo>
                    <a:lnTo>
                      <a:pt x="2506" y="1332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23" y="1359"/>
                    </a:lnTo>
                    <a:lnTo>
                      <a:pt x="2515" y="1376"/>
                    </a:lnTo>
                    <a:lnTo>
                      <a:pt x="2515" y="1376"/>
                    </a:lnTo>
                    <a:lnTo>
                      <a:pt x="2515" y="1385"/>
                    </a:lnTo>
                    <a:lnTo>
                      <a:pt x="2506" y="1385"/>
                    </a:lnTo>
                    <a:lnTo>
                      <a:pt x="2506" y="1385"/>
                    </a:lnTo>
                    <a:lnTo>
                      <a:pt x="2479" y="1376"/>
                    </a:lnTo>
                    <a:lnTo>
                      <a:pt x="2471" y="1359"/>
                    </a:lnTo>
                    <a:lnTo>
                      <a:pt x="2471" y="1359"/>
                    </a:lnTo>
                    <a:lnTo>
                      <a:pt x="2462" y="1341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88" y="1306"/>
                    </a:lnTo>
                    <a:lnTo>
                      <a:pt x="2488" y="1306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88" y="1288"/>
                    </a:lnTo>
                    <a:lnTo>
                      <a:pt x="2488" y="1288"/>
                    </a:lnTo>
                    <a:lnTo>
                      <a:pt x="2479" y="1270"/>
                    </a:lnTo>
                    <a:lnTo>
                      <a:pt x="2479" y="1270"/>
                    </a:lnTo>
                    <a:lnTo>
                      <a:pt x="2479" y="1262"/>
                    </a:lnTo>
                    <a:lnTo>
                      <a:pt x="2471" y="1262"/>
                    </a:lnTo>
                    <a:lnTo>
                      <a:pt x="2471" y="1262"/>
                    </a:lnTo>
                    <a:lnTo>
                      <a:pt x="2479" y="1253"/>
                    </a:lnTo>
                    <a:lnTo>
                      <a:pt x="2479" y="1253"/>
                    </a:lnTo>
                    <a:lnTo>
                      <a:pt x="2488" y="1244"/>
                    </a:lnTo>
                    <a:lnTo>
                      <a:pt x="2488" y="1244"/>
                    </a:lnTo>
                    <a:lnTo>
                      <a:pt x="2497" y="1244"/>
                    </a:lnTo>
                    <a:lnTo>
                      <a:pt x="2497" y="1244"/>
                    </a:lnTo>
                    <a:lnTo>
                      <a:pt x="2515" y="1235"/>
                    </a:lnTo>
                    <a:lnTo>
                      <a:pt x="2515" y="1235"/>
                    </a:lnTo>
                    <a:lnTo>
                      <a:pt x="2523" y="1226"/>
                    </a:lnTo>
                    <a:lnTo>
                      <a:pt x="2523" y="1226"/>
                    </a:lnTo>
                    <a:lnTo>
                      <a:pt x="2523" y="1217"/>
                    </a:lnTo>
                    <a:lnTo>
                      <a:pt x="2506" y="1209"/>
                    </a:lnTo>
                    <a:lnTo>
                      <a:pt x="2506" y="1209"/>
                    </a:lnTo>
                    <a:lnTo>
                      <a:pt x="2497" y="1200"/>
                    </a:lnTo>
                    <a:lnTo>
                      <a:pt x="2497" y="1200"/>
                    </a:lnTo>
                    <a:lnTo>
                      <a:pt x="2479" y="1209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44" y="1235"/>
                    </a:lnTo>
                    <a:lnTo>
                      <a:pt x="2444" y="1235"/>
                    </a:lnTo>
                    <a:lnTo>
                      <a:pt x="2418" y="1235"/>
                    </a:lnTo>
                    <a:lnTo>
                      <a:pt x="2409" y="1253"/>
                    </a:lnTo>
                    <a:lnTo>
                      <a:pt x="2409" y="1253"/>
                    </a:lnTo>
                    <a:lnTo>
                      <a:pt x="2400" y="1262"/>
                    </a:lnTo>
                    <a:lnTo>
                      <a:pt x="2400" y="1262"/>
                    </a:lnTo>
                    <a:lnTo>
                      <a:pt x="2391" y="1262"/>
                    </a:lnTo>
                    <a:lnTo>
                      <a:pt x="2391" y="1262"/>
                    </a:lnTo>
                    <a:lnTo>
                      <a:pt x="2373" y="1270"/>
                    </a:lnTo>
                    <a:lnTo>
                      <a:pt x="2356" y="1270"/>
                    </a:lnTo>
                    <a:lnTo>
                      <a:pt x="2356" y="1270"/>
                    </a:lnTo>
                    <a:lnTo>
                      <a:pt x="2347" y="1279"/>
                    </a:lnTo>
                    <a:lnTo>
                      <a:pt x="2347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29" y="1279"/>
                    </a:lnTo>
                    <a:lnTo>
                      <a:pt x="2329" y="1279"/>
                    </a:lnTo>
                    <a:lnTo>
                      <a:pt x="2312" y="1270"/>
                    </a:lnTo>
                    <a:lnTo>
                      <a:pt x="2312" y="1270"/>
                    </a:lnTo>
                    <a:lnTo>
                      <a:pt x="2294" y="1279"/>
                    </a:lnTo>
                    <a:lnTo>
                      <a:pt x="2276" y="1297"/>
                    </a:lnTo>
                    <a:lnTo>
                      <a:pt x="2276" y="1297"/>
                    </a:lnTo>
                    <a:lnTo>
                      <a:pt x="2268" y="1306"/>
                    </a:lnTo>
                    <a:lnTo>
                      <a:pt x="2268" y="1306"/>
                    </a:lnTo>
                    <a:lnTo>
                      <a:pt x="2259" y="1323"/>
                    </a:lnTo>
                    <a:lnTo>
                      <a:pt x="2259" y="1332"/>
                    </a:lnTo>
                    <a:lnTo>
                      <a:pt x="2259" y="1332"/>
                    </a:lnTo>
                    <a:lnTo>
                      <a:pt x="2259" y="1359"/>
                    </a:lnTo>
                    <a:lnTo>
                      <a:pt x="2241" y="1368"/>
                    </a:lnTo>
                    <a:lnTo>
                      <a:pt x="2241" y="1368"/>
                    </a:lnTo>
                    <a:lnTo>
                      <a:pt x="2223" y="1394"/>
                    </a:lnTo>
                    <a:lnTo>
                      <a:pt x="2223" y="1394"/>
                    </a:lnTo>
                    <a:lnTo>
                      <a:pt x="2206" y="1368"/>
                    </a:lnTo>
                    <a:lnTo>
                      <a:pt x="2197" y="1368"/>
                    </a:lnTo>
                    <a:lnTo>
                      <a:pt x="2197" y="1368"/>
                    </a:lnTo>
                    <a:lnTo>
                      <a:pt x="2179" y="1350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35" y="1332"/>
                    </a:lnTo>
                    <a:lnTo>
                      <a:pt x="2135" y="1332"/>
                    </a:lnTo>
                    <a:lnTo>
                      <a:pt x="2126" y="1332"/>
                    </a:lnTo>
                    <a:lnTo>
                      <a:pt x="2126" y="1332"/>
                    </a:lnTo>
                    <a:lnTo>
                      <a:pt x="2109" y="1323"/>
                    </a:lnTo>
                    <a:lnTo>
                      <a:pt x="2082" y="1332"/>
                    </a:lnTo>
                    <a:lnTo>
                      <a:pt x="2065" y="1341"/>
                    </a:lnTo>
                    <a:lnTo>
                      <a:pt x="2038" y="1359"/>
                    </a:lnTo>
                    <a:lnTo>
                      <a:pt x="2038" y="1359"/>
                    </a:lnTo>
                    <a:lnTo>
                      <a:pt x="2021" y="1368"/>
                    </a:lnTo>
                    <a:lnTo>
                      <a:pt x="2003" y="1376"/>
                    </a:lnTo>
                    <a:lnTo>
                      <a:pt x="2003" y="1376"/>
                    </a:lnTo>
                    <a:lnTo>
                      <a:pt x="1976" y="1368"/>
                    </a:lnTo>
                    <a:lnTo>
                      <a:pt x="1950" y="1359"/>
                    </a:lnTo>
                    <a:lnTo>
                      <a:pt x="1950" y="1359"/>
                    </a:lnTo>
                    <a:lnTo>
                      <a:pt x="1950" y="1350"/>
                    </a:lnTo>
                    <a:lnTo>
                      <a:pt x="1950" y="1350"/>
                    </a:lnTo>
                    <a:lnTo>
                      <a:pt x="1941" y="1350"/>
                    </a:lnTo>
                    <a:lnTo>
                      <a:pt x="1941" y="1350"/>
                    </a:lnTo>
                    <a:lnTo>
                      <a:pt x="1932" y="1341"/>
                    </a:lnTo>
                    <a:lnTo>
                      <a:pt x="1932" y="1341"/>
                    </a:lnTo>
                    <a:lnTo>
                      <a:pt x="1923" y="1341"/>
                    </a:lnTo>
                    <a:lnTo>
                      <a:pt x="1923" y="1332"/>
                    </a:lnTo>
                    <a:lnTo>
                      <a:pt x="1923" y="1332"/>
                    </a:lnTo>
                    <a:lnTo>
                      <a:pt x="1915" y="1323"/>
                    </a:lnTo>
                    <a:lnTo>
                      <a:pt x="1915" y="1323"/>
                    </a:lnTo>
                    <a:lnTo>
                      <a:pt x="1897" y="1297"/>
                    </a:lnTo>
                    <a:lnTo>
                      <a:pt x="1879" y="1270"/>
                    </a:lnTo>
                    <a:lnTo>
                      <a:pt x="1879" y="1270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53"/>
                    </a:lnTo>
                    <a:lnTo>
                      <a:pt x="1862" y="1253"/>
                    </a:lnTo>
                    <a:lnTo>
                      <a:pt x="1862" y="1235"/>
                    </a:lnTo>
                    <a:lnTo>
                      <a:pt x="1871" y="1209"/>
                    </a:lnTo>
                    <a:lnTo>
                      <a:pt x="1871" y="1209"/>
                    </a:lnTo>
                    <a:lnTo>
                      <a:pt x="1879" y="1200"/>
                    </a:lnTo>
                    <a:lnTo>
                      <a:pt x="1879" y="1200"/>
                    </a:lnTo>
                    <a:lnTo>
                      <a:pt x="1879" y="1191"/>
                    </a:lnTo>
                    <a:lnTo>
                      <a:pt x="1879" y="1191"/>
                    </a:lnTo>
                    <a:lnTo>
                      <a:pt x="1879" y="1182"/>
                    </a:lnTo>
                    <a:lnTo>
                      <a:pt x="1879" y="1147"/>
                    </a:lnTo>
                    <a:lnTo>
                      <a:pt x="1879" y="1147"/>
                    </a:lnTo>
                    <a:lnTo>
                      <a:pt x="1879" y="1120"/>
                    </a:lnTo>
                    <a:lnTo>
                      <a:pt x="1888" y="1103"/>
                    </a:lnTo>
                    <a:lnTo>
                      <a:pt x="1888" y="1103"/>
                    </a:lnTo>
                    <a:lnTo>
                      <a:pt x="1888" y="1094"/>
                    </a:lnTo>
                    <a:lnTo>
                      <a:pt x="1888" y="1094"/>
                    </a:lnTo>
                    <a:lnTo>
                      <a:pt x="1897" y="1085"/>
                    </a:lnTo>
                    <a:lnTo>
                      <a:pt x="1897" y="1067"/>
                    </a:lnTo>
                    <a:lnTo>
                      <a:pt x="1897" y="1050"/>
                    </a:lnTo>
                    <a:lnTo>
                      <a:pt x="1897" y="1050"/>
                    </a:lnTo>
                    <a:lnTo>
                      <a:pt x="1888" y="1041"/>
                    </a:lnTo>
                    <a:lnTo>
                      <a:pt x="1888" y="1041"/>
                    </a:lnTo>
                    <a:lnTo>
                      <a:pt x="1897" y="1032"/>
                    </a:lnTo>
                    <a:lnTo>
                      <a:pt x="1897" y="1032"/>
                    </a:lnTo>
                    <a:lnTo>
                      <a:pt x="1888" y="1023"/>
                    </a:lnTo>
                    <a:lnTo>
                      <a:pt x="1888" y="1023"/>
                    </a:lnTo>
                    <a:lnTo>
                      <a:pt x="1879" y="1014"/>
                    </a:lnTo>
                    <a:lnTo>
                      <a:pt x="1879" y="1014"/>
                    </a:lnTo>
                    <a:lnTo>
                      <a:pt x="1879" y="1006"/>
                    </a:lnTo>
                    <a:lnTo>
                      <a:pt x="1879" y="1006"/>
                    </a:lnTo>
                    <a:lnTo>
                      <a:pt x="1871" y="1006"/>
                    </a:lnTo>
                    <a:lnTo>
                      <a:pt x="1871" y="1006"/>
                    </a:lnTo>
                    <a:lnTo>
                      <a:pt x="1835" y="988"/>
                    </a:lnTo>
                    <a:lnTo>
                      <a:pt x="1835" y="988"/>
                    </a:lnTo>
                    <a:lnTo>
                      <a:pt x="1818" y="979"/>
                    </a:lnTo>
                    <a:lnTo>
                      <a:pt x="1782" y="970"/>
                    </a:lnTo>
                    <a:lnTo>
                      <a:pt x="1782" y="970"/>
                    </a:lnTo>
                    <a:lnTo>
                      <a:pt x="1747" y="979"/>
                    </a:lnTo>
                    <a:lnTo>
                      <a:pt x="1712" y="988"/>
                    </a:lnTo>
                    <a:lnTo>
                      <a:pt x="1712" y="988"/>
                    </a:lnTo>
                    <a:lnTo>
                      <a:pt x="1676" y="988"/>
                    </a:lnTo>
                    <a:lnTo>
                      <a:pt x="1676" y="988"/>
                    </a:lnTo>
                    <a:lnTo>
                      <a:pt x="1659" y="988"/>
                    </a:lnTo>
                    <a:lnTo>
                      <a:pt x="1659" y="988"/>
                    </a:lnTo>
                    <a:lnTo>
                      <a:pt x="1632" y="988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597" y="988"/>
                    </a:lnTo>
                    <a:lnTo>
                      <a:pt x="1597" y="988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606" y="953"/>
                    </a:lnTo>
                    <a:lnTo>
                      <a:pt x="1606" y="953"/>
                    </a:lnTo>
                    <a:lnTo>
                      <a:pt x="1615" y="935"/>
                    </a:lnTo>
                    <a:lnTo>
                      <a:pt x="1615" y="908"/>
                    </a:lnTo>
                    <a:lnTo>
                      <a:pt x="1615" y="908"/>
                    </a:lnTo>
                    <a:lnTo>
                      <a:pt x="1615" y="900"/>
                    </a:lnTo>
                    <a:lnTo>
                      <a:pt x="1615" y="900"/>
                    </a:lnTo>
                    <a:lnTo>
                      <a:pt x="1615" y="882"/>
                    </a:lnTo>
                    <a:lnTo>
                      <a:pt x="1623" y="864"/>
                    </a:lnTo>
                    <a:lnTo>
                      <a:pt x="1623" y="864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41" y="847"/>
                    </a:lnTo>
                    <a:lnTo>
                      <a:pt x="1641" y="847"/>
                    </a:lnTo>
                    <a:lnTo>
                      <a:pt x="1659" y="820"/>
                    </a:lnTo>
                    <a:lnTo>
                      <a:pt x="1659" y="785"/>
                    </a:lnTo>
                    <a:lnTo>
                      <a:pt x="1659" y="785"/>
                    </a:lnTo>
                    <a:lnTo>
                      <a:pt x="1659" y="767"/>
                    </a:lnTo>
                    <a:lnTo>
                      <a:pt x="1659" y="750"/>
                    </a:lnTo>
                    <a:lnTo>
                      <a:pt x="1659" y="750"/>
                    </a:lnTo>
                    <a:lnTo>
                      <a:pt x="1659" y="741"/>
                    </a:lnTo>
                    <a:lnTo>
                      <a:pt x="1668" y="723"/>
                    </a:lnTo>
                    <a:lnTo>
                      <a:pt x="1685" y="714"/>
                    </a:lnTo>
                    <a:lnTo>
                      <a:pt x="1685" y="714"/>
                    </a:lnTo>
                    <a:lnTo>
                      <a:pt x="1694" y="697"/>
                    </a:lnTo>
                    <a:lnTo>
                      <a:pt x="1703" y="679"/>
                    </a:lnTo>
                    <a:lnTo>
                      <a:pt x="1703" y="679"/>
                    </a:lnTo>
                    <a:lnTo>
                      <a:pt x="1694" y="670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76" y="661"/>
                    </a:lnTo>
                    <a:lnTo>
                      <a:pt x="1676" y="661"/>
                    </a:lnTo>
                    <a:lnTo>
                      <a:pt x="1650" y="661"/>
                    </a:lnTo>
                    <a:lnTo>
                      <a:pt x="1650" y="661"/>
                    </a:lnTo>
                    <a:lnTo>
                      <a:pt x="1632" y="652"/>
                    </a:lnTo>
                    <a:lnTo>
                      <a:pt x="1606" y="661"/>
                    </a:lnTo>
                    <a:lnTo>
                      <a:pt x="1597" y="661"/>
                    </a:lnTo>
                    <a:lnTo>
                      <a:pt x="1597" y="661"/>
                    </a:lnTo>
                    <a:lnTo>
                      <a:pt x="1562" y="670"/>
                    </a:lnTo>
                    <a:lnTo>
                      <a:pt x="1562" y="670"/>
                    </a:lnTo>
                    <a:lnTo>
                      <a:pt x="1518" y="679"/>
                    </a:lnTo>
                    <a:lnTo>
                      <a:pt x="1500" y="697"/>
                    </a:lnTo>
                    <a:lnTo>
                      <a:pt x="1500" y="697"/>
                    </a:lnTo>
                    <a:lnTo>
                      <a:pt x="1491" y="714"/>
                    </a:lnTo>
                    <a:lnTo>
                      <a:pt x="1491" y="732"/>
                    </a:lnTo>
                    <a:lnTo>
                      <a:pt x="1491" y="732"/>
                    </a:lnTo>
                    <a:lnTo>
                      <a:pt x="1491" y="750"/>
                    </a:lnTo>
                    <a:lnTo>
                      <a:pt x="1482" y="758"/>
                    </a:lnTo>
                    <a:lnTo>
                      <a:pt x="1482" y="758"/>
                    </a:lnTo>
                    <a:lnTo>
                      <a:pt x="1473" y="767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65" y="803"/>
                    </a:lnTo>
                    <a:lnTo>
                      <a:pt x="1456" y="811"/>
                    </a:lnTo>
                    <a:lnTo>
                      <a:pt x="1456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38" y="820"/>
                    </a:lnTo>
                    <a:lnTo>
                      <a:pt x="1438" y="829"/>
                    </a:lnTo>
                    <a:lnTo>
                      <a:pt x="1438" y="829"/>
                    </a:lnTo>
                    <a:lnTo>
                      <a:pt x="1429" y="838"/>
                    </a:lnTo>
                    <a:lnTo>
                      <a:pt x="1429" y="838"/>
                    </a:lnTo>
                    <a:lnTo>
                      <a:pt x="1403" y="829"/>
                    </a:lnTo>
                    <a:lnTo>
                      <a:pt x="1403" y="829"/>
                    </a:lnTo>
                    <a:lnTo>
                      <a:pt x="1385" y="820"/>
                    </a:lnTo>
                    <a:lnTo>
                      <a:pt x="1385" y="820"/>
                    </a:lnTo>
                    <a:lnTo>
                      <a:pt x="1297" y="838"/>
                    </a:lnTo>
                    <a:lnTo>
                      <a:pt x="1297" y="838"/>
                    </a:lnTo>
                    <a:lnTo>
                      <a:pt x="1279" y="847"/>
                    </a:lnTo>
                    <a:lnTo>
                      <a:pt x="1279" y="847"/>
                    </a:lnTo>
                    <a:lnTo>
                      <a:pt x="1262" y="847"/>
                    </a:lnTo>
                    <a:lnTo>
                      <a:pt x="1262" y="847"/>
                    </a:lnTo>
                    <a:lnTo>
                      <a:pt x="1253" y="847"/>
                    </a:lnTo>
                    <a:lnTo>
                      <a:pt x="1253" y="847"/>
                    </a:lnTo>
                    <a:lnTo>
                      <a:pt x="1235" y="838"/>
                    </a:lnTo>
                    <a:lnTo>
                      <a:pt x="1235" y="838"/>
                    </a:lnTo>
                    <a:lnTo>
                      <a:pt x="1218" y="820"/>
                    </a:lnTo>
                    <a:lnTo>
                      <a:pt x="1200" y="820"/>
                    </a:lnTo>
                    <a:lnTo>
                      <a:pt x="1200" y="820"/>
                    </a:lnTo>
                    <a:lnTo>
                      <a:pt x="1182" y="811"/>
                    </a:lnTo>
                    <a:lnTo>
                      <a:pt x="1174" y="803"/>
                    </a:lnTo>
                    <a:lnTo>
                      <a:pt x="1174" y="767"/>
                    </a:lnTo>
                    <a:lnTo>
                      <a:pt x="1174" y="767"/>
                    </a:lnTo>
                    <a:lnTo>
                      <a:pt x="1174" y="758"/>
                    </a:lnTo>
                    <a:lnTo>
                      <a:pt x="1174" y="758"/>
                    </a:lnTo>
                    <a:lnTo>
                      <a:pt x="1138" y="714"/>
                    </a:lnTo>
                    <a:lnTo>
                      <a:pt x="1112" y="697"/>
                    </a:lnTo>
                    <a:lnTo>
                      <a:pt x="1112" y="697"/>
                    </a:lnTo>
                    <a:lnTo>
                      <a:pt x="1094" y="661"/>
                    </a:lnTo>
                    <a:lnTo>
                      <a:pt x="1094" y="617"/>
                    </a:lnTo>
                    <a:lnTo>
                      <a:pt x="1094" y="617"/>
                    </a:lnTo>
                    <a:lnTo>
                      <a:pt x="1085" y="592"/>
                    </a:lnTo>
                    <a:lnTo>
                      <a:pt x="1085" y="583"/>
                    </a:lnTo>
                    <a:lnTo>
                      <a:pt x="1085" y="583"/>
                    </a:lnTo>
                    <a:lnTo>
                      <a:pt x="1094" y="530"/>
                    </a:lnTo>
                    <a:lnTo>
                      <a:pt x="1112" y="442"/>
                    </a:lnTo>
                    <a:lnTo>
                      <a:pt x="1112" y="442"/>
                    </a:lnTo>
                    <a:lnTo>
                      <a:pt x="1112" y="433"/>
                    </a:lnTo>
                    <a:lnTo>
                      <a:pt x="1112" y="424"/>
                    </a:lnTo>
                    <a:lnTo>
                      <a:pt x="1112" y="424"/>
                    </a:lnTo>
                    <a:lnTo>
                      <a:pt x="1112" y="415"/>
                    </a:lnTo>
                    <a:lnTo>
                      <a:pt x="1103" y="406"/>
                    </a:lnTo>
                    <a:lnTo>
                      <a:pt x="1103" y="406"/>
                    </a:lnTo>
                    <a:lnTo>
                      <a:pt x="1094" y="406"/>
                    </a:lnTo>
                    <a:lnTo>
                      <a:pt x="1085" y="406"/>
                    </a:lnTo>
                    <a:lnTo>
                      <a:pt x="1085" y="406"/>
                    </a:lnTo>
                    <a:lnTo>
                      <a:pt x="1041" y="389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997" y="353"/>
                    </a:lnTo>
                    <a:lnTo>
                      <a:pt x="997" y="353"/>
                    </a:lnTo>
                    <a:lnTo>
                      <a:pt x="997" y="344"/>
                    </a:lnTo>
                    <a:lnTo>
                      <a:pt x="997" y="344"/>
                    </a:lnTo>
                    <a:lnTo>
                      <a:pt x="997" y="336"/>
                    </a:lnTo>
                    <a:lnTo>
                      <a:pt x="997" y="336"/>
                    </a:lnTo>
                    <a:lnTo>
                      <a:pt x="988" y="327"/>
                    </a:lnTo>
                    <a:lnTo>
                      <a:pt x="988" y="318"/>
                    </a:lnTo>
                    <a:lnTo>
                      <a:pt x="988" y="318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53" y="274"/>
                    </a:lnTo>
                    <a:lnTo>
                      <a:pt x="935" y="256"/>
                    </a:lnTo>
                    <a:lnTo>
                      <a:pt x="926" y="239"/>
                    </a:lnTo>
                    <a:lnTo>
                      <a:pt x="926" y="239"/>
                    </a:lnTo>
                    <a:lnTo>
                      <a:pt x="909" y="203"/>
                    </a:lnTo>
                    <a:lnTo>
                      <a:pt x="882" y="186"/>
                    </a:lnTo>
                    <a:lnTo>
                      <a:pt x="847" y="177"/>
                    </a:lnTo>
                    <a:lnTo>
                      <a:pt x="829" y="177"/>
                    </a:lnTo>
                    <a:lnTo>
                      <a:pt x="829" y="177"/>
                    </a:lnTo>
                    <a:lnTo>
                      <a:pt x="821" y="177"/>
                    </a:lnTo>
                    <a:lnTo>
                      <a:pt x="812" y="186"/>
                    </a:lnTo>
                    <a:lnTo>
                      <a:pt x="812" y="186"/>
                    </a:lnTo>
                    <a:lnTo>
                      <a:pt x="803" y="186"/>
                    </a:lnTo>
                    <a:lnTo>
                      <a:pt x="803" y="186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76" y="221"/>
                    </a:lnTo>
                    <a:lnTo>
                      <a:pt x="776" y="221"/>
                    </a:lnTo>
                    <a:lnTo>
                      <a:pt x="759" y="212"/>
                    </a:lnTo>
                    <a:lnTo>
                      <a:pt x="759" y="212"/>
                    </a:lnTo>
                    <a:lnTo>
                      <a:pt x="741" y="203"/>
                    </a:lnTo>
                    <a:lnTo>
                      <a:pt x="741" y="203"/>
                    </a:lnTo>
                    <a:lnTo>
                      <a:pt x="724" y="194"/>
                    </a:lnTo>
                    <a:lnTo>
                      <a:pt x="724" y="194"/>
                    </a:lnTo>
                    <a:lnTo>
                      <a:pt x="715" y="194"/>
                    </a:lnTo>
                    <a:lnTo>
                      <a:pt x="715" y="194"/>
                    </a:lnTo>
                    <a:lnTo>
                      <a:pt x="706" y="177"/>
                    </a:lnTo>
                    <a:lnTo>
                      <a:pt x="706" y="159"/>
                    </a:lnTo>
                    <a:lnTo>
                      <a:pt x="706" y="159"/>
                    </a:lnTo>
                    <a:lnTo>
                      <a:pt x="697" y="150"/>
                    </a:lnTo>
                    <a:lnTo>
                      <a:pt x="688" y="133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35" y="88"/>
                    </a:lnTo>
                    <a:lnTo>
                      <a:pt x="635" y="88"/>
                    </a:lnTo>
                    <a:lnTo>
                      <a:pt x="600" y="62"/>
                    </a:lnTo>
                    <a:lnTo>
                      <a:pt x="600" y="62"/>
                    </a:lnTo>
                    <a:lnTo>
                      <a:pt x="591" y="62"/>
                    </a:lnTo>
                    <a:lnTo>
                      <a:pt x="521" y="62"/>
                    </a:lnTo>
                    <a:lnTo>
                      <a:pt x="521" y="62"/>
                    </a:lnTo>
                    <a:lnTo>
                      <a:pt x="512" y="62"/>
                    </a:lnTo>
                    <a:lnTo>
                      <a:pt x="494" y="88"/>
                    </a:lnTo>
                    <a:lnTo>
                      <a:pt x="335" y="88"/>
                    </a:lnTo>
                    <a:lnTo>
                      <a:pt x="335" y="88"/>
                    </a:lnTo>
                    <a:lnTo>
                      <a:pt x="194" y="36"/>
                    </a:lnTo>
                    <a:lnTo>
                      <a:pt x="194" y="36"/>
                    </a:lnTo>
                    <a:lnTo>
                      <a:pt x="159" y="27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24" y="0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62" y="124"/>
                    </a:lnTo>
                    <a:lnTo>
                      <a:pt x="79" y="177"/>
                    </a:lnTo>
                    <a:lnTo>
                      <a:pt x="79" y="177"/>
                    </a:lnTo>
                    <a:lnTo>
                      <a:pt x="79" y="194"/>
                    </a:lnTo>
                    <a:lnTo>
                      <a:pt x="97" y="203"/>
                    </a:lnTo>
                    <a:lnTo>
                      <a:pt x="124" y="221"/>
                    </a:lnTo>
                    <a:lnTo>
                      <a:pt x="124" y="221"/>
                    </a:lnTo>
                    <a:lnTo>
                      <a:pt x="132" y="221"/>
                    </a:lnTo>
                    <a:lnTo>
                      <a:pt x="132" y="221"/>
                    </a:lnTo>
                    <a:lnTo>
                      <a:pt x="150" y="230"/>
                    </a:lnTo>
                    <a:lnTo>
                      <a:pt x="150" y="230"/>
                    </a:lnTo>
                    <a:lnTo>
                      <a:pt x="168" y="247"/>
                    </a:lnTo>
                    <a:lnTo>
                      <a:pt x="168" y="274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59" y="300"/>
                    </a:lnTo>
                    <a:lnTo>
                      <a:pt x="159" y="300"/>
                    </a:lnTo>
                    <a:lnTo>
                      <a:pt x="141" y="300"/>
                    </a:lnTo>
                    <a:lnTo>
                      <a:pt x="132" y="300"/>
                    </a:lnTo>
                    <a:lnTo>
                      <a:pt x="132" y="300"/>
                    </a:lnTo>
                    <a:lnTo>
                      <a:pt x="132" y="318"/>
                    </a:lnTo>
                    <a:lnTo>
                      <a:pt x="132" y="318"/>
                    </a:lnTo>
                    <a:lnTo>
                      <a:pt x="159" y="344"/>
                    </a:lnTo>
                    <a:lnTo>
                      <a:pt x="194" y="353"/>
                    </a:lnTo>
                    <a:lnTo>
                      <a:pt x="203" y="353"/>
                    </a:lnTo>
                    <a:lnTo>
                      <a:pt x="203" y="353"/>
                    </a:lnTo>
                    <a:lnTo>
                      <a:pt x="221" y="362"/>
                    </a:lnTo>
                    <a:lnTo>
                      <a:pt x="247" y="380"/>
                    </a:lnTo>
                    <a:lnTo>
                      <a:pt x="256" y="389"/>
                    </a:lnTo>
                    <a:lnTo>
                      <a:pt x="256" y="389"/>
                    </a:lnTo>
                    <a:lnTo>
                      <a:pt x="274" y="415"/>
                    </a:lnTo>
                    <a:lnTo>
                      <a:pt x="282" y="442"/>
                    </a:lnTo>
                    <a:lnTo>
                      <a:pt x="282" y="442"/>
                    </a:lnTo>
                    <a:lnTo>
                      <a:pt x="274" y="450"/>
                    </a:lnTo>
                    <a:lnTo>
                      <a:pt x="274" y="450"/>
                    </a:lnTo>
                    <a:lnTo>
                      <a:pt x="265" y="459"/>
                    </a:lnTo>
                    <a:lnTo>
                      <a:pt x="265" y="459"/>
                    </a:lnTo>
                    <a:lnTo>
                      <a:pt x="274" y="477"/>
                    </a:lnTo>
                    <a:lnTo>
                      <a:pt x="274" y="477"/>
                    </a:lnTo>
                    <a:lnTo>
                      <a:pt x="291" y="486"/>
                    </a:lnTo>
                    <a:lnTo>
                      <a:pt x="291" y="486"/>
                    </a:lnTo>
                    <a:lnTo>
                      <a:pt x="318" y="503"/>
                    </a:lnTo>
                    <a:lnTo>
                      <a:pt x="318" y="503"/>
                    </a:lnTo>
                    <a:lnTo>
                      <a:pt x="318" y="512"/>
                    </a:lnTo>
                    <a:lnTo>
                      <a:pt x="335" y="521"/>
                    </a:lnTo>
                    <a:lnTo>
                      <a:pt x="335" y="521"/>
                    </a:lnTo>
                    <a:lnTo>
                      <a:pt x="362" y="539"/>
                    </a:lnTo>
                    <a:lnTo>
                      <a:pt x="379" y="556"/>
                    </a:lnTo>
                    <a:lnTo>
                      <a:pt x="397" y="583"/>
                    </a:lnTo>
                    <a:lnTo>
                      <a:pt x="397" y="583"/>
                    </a:lnTo>
                    <a:lnTo>
                      <a:pt x="397" y="592"/>
                    </a:lnTo>
                    <a:lnTo>
                      <a:pt x="397" y="592"/>
                    </a:lnTo>
                    <a:lnTo>
                      <a:pt x="415" y="592"/>
                    </a:lnTo>
                    <a:lnTo>
                      <a:pt x="415" y="592"/>
                    </a:lnTo>
                    <a:lnTo>
                      <a:pt x="432" y="574"/>
                    </a:lnTo>
                    <a:lnTo>
                      <a:pt x="432" y="574"/>
                    </a:lnTo>
                    <a:lnTo>
                      <a:pt x="432" y="556"/>
                    </a:lnTo>
                    <a:lnTo>
                      <a:pt x="432" y="548"/>
                    </a:lnTo>
                    <a:lnTo>
                      <a:pt x="432" y="548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21"/>
                    </a:lnTo>
                    <a:lnTo>
                      <a:pt x="424" y="521"/>
                    </a:lnTo>
                    <a:lnTo>
                      <a:pt x="415" y="512"/>
                    </a:lnTo>
                    <a:lnTo>
                      <a:pt x="406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62" y="503"/>
                    </a:lnTo>
                    <a:lnTo>
                      <a:pt x="362" y="503"/>
                    </a:lnTo>
                    <a:lnTo>
                      <a:pt x="362" y="486"/>
                    </a:lnTo>
                    <a:lnTo>
                      <a:pt x="362" y="486"/>
                    </a:lnTo>
                    <a:lnTo>
                      <a:pt x="362" y="468"/>
                    </a:lnTo>
                    <a:lnTo>
                      <a:pt x="353" y="450"/>
                    </a:lnTo>
                    <a:lnTo>
                      <a:pt x="353" y="450"/>
                    </a:lnTo>
                    <a:lnTo>
                      <a:pt x="335" y="415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09" y="353"/>
                    </a:lnTo>
                    <a:lnTo>
                      <a:pt x="282" y="327"/>
                    </a:lnTo>
                    <a:lnTo>
                      <a:pt x="282" y="327"/>
                    </a:lnTo>
                    <a:lnTo>
                      <a:pt x="274" y="318"/>
                    </a:lnTo>
                    <a:lnTo>
                      <a:pt x="256" y="300"/>
                    </a:lnTo>
                    <a:lnTo>
                      <a:pt x="256" y="300"/>
                    </a:lnTo>
                    <a:lnTo>
                      <a:pt x="256" y="292"/>
                    </a:lnTo>
                    <a:lnTo>
                      <a:pt x="256" y="292"/>
                    </a:lnTo>
                    <a:lnTo>
                      <a:pt x="221" y="239"/>
                    </a:lnTo>
                    <a:lnTo>
                      <a:pt x="212" y="230"/>
                    </a:lnTo>
                    <a:lnTo>
                      <a:pt x="212" y="230"/>
                    </a:lnTo>
                    <a:lnTo>
                      <a:pt x="221" y="230"/>
                    </a:lnTo>
                    <a:lnTo>
                      <a:pt x="221" y="230"/>
                    </a:lnTo>
                    <a:lnTo>
                      <a:pt x="221" y="221"/>
                    </a:lnTo>
                    <a:lnTo>
                      <a:pt x="221" y="212"/>
                    </a:lnTo>
                    <a:lnTo>
                      <a:pt x="221" y="212"/>
                    </a:lnTo>
                    <a:lnTo>
                      <a:pt x="221" y="203"/>
                    </a:lnTo>
                    <a:lnTo>
                      <a:pt x="221" y="203"/>
                    </a:lnTo>
                    <a:lnTo>
                      <a:pt x="212" y="203"/>
                    </a:lnTo>
                    <a:lnTo>
                      <a:pt x="194" y="194"/>
                    </a:lnTo>
                    <a:lnTo>
                      <a:pt x="194" y="194"/>
                    </a:lnTo>
                    <a:lnTo>
                      <a:pt x="185" y="194"/>
                    </a:lnTo>
                    <a:lnTo>
                      <a:pt x="185" y="194"/>
                    </a:lnTo>
                    <a:lnTo>
                      <a:pt x="176" y="186"/>
                    </a:lnTo>
                    <a:lnTo>
                      <a:pt x="176" y="186"/>
                    </a:lnTo>
                    <a:lnTo>
                      <a:pt x="150" y="168"/>
                    </a:lnTo>
                    <a:lnTo>
                      <a:pt x="150" y="150"/>
                    </a:lnTo>
                    <a:lnTo>
                      <a:pt x="150" y="150"/>
                    </a:lnTo>
                    <a:lnTo>
                      <a:pt x="141" y="115"/>
                    </a:lnTo>
                    <a:lnTo>
                      <a:pt x="124" y="71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71"/>
                    </a:lnTo>
                    <a:lnTo>
                      <a:pt x="150" y="71"/>
                    </a:lnTo>
                    <a:lnTo>
                      <a:pt x="150" y="71"/>
                    </a:lnTo>
                    <a:lnTo>
                      <a:pt x="159" y="80"/>
                    </a:lnTo>
                    <a:lnTo>
                      <a:pt x="168" y="71"/>
                    </a:lnTo>
                    <a:lnTo>
                      <a:pt x="168" y="71"/>
                    </a:lnTo>
                    <a:lnTo>
                      <a:pt x="176" y="71"/>
                    </a:lnTo>
                    <a:lnTo>
                      <a:pt x="176" y="71"/>
                    </a:lnTo>
                    <a:lnTo>
                      <a:pt x="194" y="80"/>
                    </a:lnTo>
                    <a:lnTo>
                      <a:pt x="194" y="80"/>
                    </a:lnTo>
                    <a:lnTo>
                      <a:pt x="203" y="97"/>
                    </a:lnTo>
                    <a:lnTo>
                      <a:pt x="203" y="97"/>
                    </a:lnTo>
                    <a:lnTo>
                      <a:pt x="221" y="88"/>
                    </a:lnTo>
                    <a:lnTo>
                      <a:pt x="221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97"/>
                    </a:lnTo>
                    <a:lnTo>
                      <a:pt x="229" y="97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124"/>
                    </a:lnTo>
                    <a:lnTo>
                      <a:pt x="238" y="159"/>
                    </a:lnTo>
                    <a:lnTo>
                      <a:pt x="238" y="177"/>
                    </a:lnTo>
                    <a:lnTo>
                      <a:pt x="238" y="177"/>
                    </a:lnTo>
                    <a:lnTo>
                      <a:pt x="256" y="194"/>
                    </a:lnTo>
                    <a:lnTo>
                      <a:pt x="256" y="194"/>
                    </a:lnTo>
                    <a:lnTo>
                      <a:pt x="247" y="203"/>
                    </a:lnTo>
                    <a:lnTo>
                      <a:pt x="247" y="230"/>
                    </a:lnTo>
                    <a:lnTo>
                      <a:pt x="247" y="230"/>
                    </a:lnTo>
                    <a:lnTo>
                      <a:pt x="256" y="239"/>
                    </a:lnTo>
                    <a:lnTo>
                      <a:pt x="256" y="247"/>
                    </a:lnTo>
                    <a:lnTo>
                      <a:pt x="265" y="247"/>
                    </a:lnTo>
                    <a:lnTo>
                      <a:pt x="274" y="239"/>
                    </a:lnTo>
                    <a:lnTo>
                      <a:pt x="274" y="239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09" y="274"/>
                    </a:lnTo>
                    <a:lnTo>
                      <a:pt x="309" y="274"/>
                    </a:lnTo>
                    <a:lnTo>
                      <a:pt x="326" y="283"/>
                    </a:lnTo>
                    <a:lnTo>
                      <a:pt x="344" y="292"/>
                    </a:lnTo>
                    <a:lnTo>
                      <a:pt x="344" y="292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327"/>
                    </a:lnTo>
                    <a:lnTo>
                      <a:pt x="371" y="336"/>
                    </a:lnTo>
                    <a:lnTo>
                      <a:pt x="388" y="336"/>
                    </a:lnTo>
                    <a:lnTo>
                      <a:pt x="388" y="336"/>
                    </a:lnTo>
                    <a:lnTo>
                      <a:pt x="415" y="353"/>
                    </a:lnTo>
                    <a:lnTo>
                      <a:pt x="424" y="362"/>
                    </a:lnTo>
                    <a:lnTo>
                      <a:pt x="424" y="362"/>
                    </a:lnTo>
                    <a:lnTo>
                      <a:pt x="432" y="371"/>
                    </a:lnTo>
                    <a:lnTo>
                      <a:pt x="432" y="371"/>
                    </a:lnTo>
                    <a:lnTo>
                      <a:pt x="441" y="371"/>
                    </a:lnTo>
                    <a:lnTo>
                      <a:pt x="441" y="371"/>
                    </a:lnTo>
                    <a:lnTo>
                      <a:pt x="432" y="389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415"/>
                    </a:lnTo>
                    <a:lnTo>
                      <a:pt x="432" y="415"/>
                    </a:lnTo>
                    <a:lnTo>
                      <a:pt x="441" y="424"/>
                    </a:lnTo>
                    <a:lnTo>
                      <a:pt x="468" y="442"/>
                    </a:lnTo>
                    <a:lnTo>
                      <a:pt x="468" y="442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512" y="486"/>
                    </a:lnTo>
                    <a:lnTo>
                      <a:pt x="512" y="486"/>
                    </a:lnTo>
                    <a:lnTo>
                      <a:pt x="635" y="608"/>
                    </a:lnTo>
                    <a:lnTo>
                      <a:pt x="635" y="608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70"/>
                    </a:lnTo>
                    <a:lnTo>
                      <a:pt x="662" y="670"/>
                    </a:lnTo>
                    <a:lnTo>
                      <a:pt x="662" y="679"/>
                    </a:lnTo>
                    <a:lnTo>
                      <a:pt x="662" y="679"/>
                    </a:lnTo>
                    <a:lnTo>
                      <a:pt x="662" y="688"/>
                    </a:lnTo>
                    <a:lnTo>
                      <a:pt x="662" y="688"/>
                    </a:lnTo>
                    <a:lnTo>
                      <a:pt x="653" y="697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53" y="714"/>
                    </a:lnTo>
                    <a:lnTo>
                      <a:pt x="644" y="732"/>
                    </a:lnTo>
                    <a:lnTo>
                      <a:pt x="644" y="732"/>
                    </a:lnTo>
                    <a:lnTo>
                      <a:pt x="662" y="767"/>
                    </a:lnTo>
                    <a:lnTo>
                      <a:pt x="671" y="785"/>
                    </a:lnTo>
                    <a:lnTo>
                      <a:pt x="697" y="803"/>
                    </a:lnTo>
                    <a:lnTo>
                      <a:pt x="697" y="803"/>
                    </a:lnTo>
                    <a:lnTo>
                      <a:pt x="706" y="803"/>
                    </a:lnTo>
                    <a:lnTo>
                      <a:pt x="724" y="811"/>
                    </a:lnTo>
                    <a:lnTo>
                      <a:pt x="750" y="838"/>
                    </a:lnTo>
                    <a:lnTo>
                      <a:pt x="750" y="838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94" y="864"/>
                    </a:lnTo>
                    <a:lnTo>
                      <a:pt x="821" y="864"/>
                    </a:lnTo>
                    <a:lnTo>
                      <a:pt x="821" y="864"/>
                    </a:lnTo>
                    <a:lnTo>
                      <a:pt x="838" y="873"/>
                    </a:lnTo>
                    <a:lnTo>
                      <a:pt x="838" y="873"/>
                    </a:lnTo>
                    <a:lnTo>
                      <a:pt x="856" y="873"/>
                    </a:lnTo>
                    <a:lnTo>
                      <a:pt x="856" y="873"/>
                    </a:lnTo>
                    <a:lnTo>
                      <a:pt x="900" y="900"/>
                    </a:lnTo>
                    <a:lnTo>
                      <a:pt x="900" y="900"/>
                    </a:lnTo>
                    <a:lnTo>
                      <a:pt x="918" y="908"/>
                    </a:lnTo>
                    <a:lnTo>
                      <a:pt x="918" y="908"/>
                    </a:lnTo>
                    <a:lnTo>
                      <a:pt x="944" y="917"/>
                    </a:lnTo>
                    <a:lnTo>
                      <a:pt x="971" y="926"/>
                    </a:lnTo>
                    <a:lnTo>
                      <a:pt x="971" y="926"/>
                    </a:lnTo>
                    <a:lnTo>
                      <a:pt x="1041" y="953"/>
                    </a:lnTo>
                    <a:lnTo>
                      <a:pt x="1094" y="988"/>
                    </a:lnTo>
                    <a:lnTo>
                      <a:pt x="1094" y="988"/>
                    </a:lnTo>
                    <a:lnTo>
                      <a:pt x="1121" y="997"/>
                    </a:lnTo>
                    <a:lnTo>
                      <a:pt x="1147" y="997"/>
                    </a:lnTo>
                    <a:lnTo>
                      <a:pt x="1209" y="979"/>
                    </a:lnTo>
                    <a:lnTo>
                      <a:pt x="1209" y="979"/>
                    </a:lnTo>
                    <a:lnTo>
                      <a:pt x="1244" y="970"/>
                    </a:lnTo>
                    <a:lnTo>
                      <a:pt x="1244" y="970"/>
                    </a:lnTo>
                    <a:lnTo>
                      <a:pt x="1271" y="979"/>
                    </a:lnTo>
                    <a:lnTo>
                      <a:pt x="1288" y="979"/>
                    </a:lnTo>
                    <a:lnTo>
                      <a:pt x="1288" y="979"/>
                    </a:lnTo>
                    <a:lnTo>
                      <a:pt x="1297" y="988"/>
                    </a:lnTo>
                    <a:lnTo>
                      <a:pt x="1297" y="988"/>
                    </a:lnTo>
                    <a:lnTo>
                      <a:pt x="1315" y="988"/>
                    </a:lnTo>
                    <a:lnTo>
                      <a:pt x="1315" y="988"/>
                    </a:lnTo>
                    <a:lnTo>
                      <a:pt x="1332" y="1006"/>
                    </a:lnTo>
                    <a:lnTo>
                      <a:pt x="1350" y="1023"/>
                    </a:lnTo>
                    <a:lnTo>
                      <a:pt x="1350" y="1023"/>
                    </a:lnTo>
                    <a:lnTo>
                      <a:pt x="1350" y="1041"/>
                    </a:lnTo>
                    <a:lnTo>
                      <a:pt x="1359" y="1050"/>
                    </a:lnTo>
                    <a:lnTo>
                      <a:pt x="1368" y="1059"/>
                    </a:lnTo>
                    <a:lnTo>
                      <a:pt x="1368" y="1059"/>
                    </a:lnTo>
                    <a:lnTo>
                      <a:pt x="1376" y="1067"/>
                    </a:lnTo>
                    <a:lnTo>
                      <a:pt x="1376" y="1067"/>
                    </a:lnTo>
                    <a:lnTo>
                      <a:pt x="1394" y="1076"/>
                    </a:lnTo>
                    <a:lnTo>
                      <a:pt x="1394" y="1076"/>
                    </a:lnTo>
                    <a:lnTo>
                      <a:pt x="1421" y="1103"/>
                    </a:lnTo>
                    <a:lnTo>
                      <a:pt x="1421" y="1103"/>
                    </a:lnTo>
                    <a:lnTo>
                      <a:pt x="1438" y="1112"/>
                    </a:lnTo>
                    <a:lnTo>
                      <a:pt x="1465" y="1112"/>
                    </a:lnTo>
                    <a:lnTo>
                      <a:pt x="1482" y="1112"/>
                    </a:lnTo>
                    <a:lnTo>
                      <a:pt x="1482" y="1112"/>
                    </a:lnTo>
                    <a:lnTo>
                      <a:pt x="1500" y="1112"/>
                    </a:lnTo>
                    <a:lnTo>
                      <a:pt x="1500" y="1112"/>
                    </a:lnTo>
                    <a:lnTo>
                      <a:pt x="1509" y="1120"/>
                    </a:lnTo>
                    <a:lnTo>
                      <a:pt x="1509" y="1120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26" y="1112"/>
                    </a:lnTo>
                    <a:lnTo>
                      <a:pt x="1526" y="1112"/>
                    </a:lnTo>
                    <a:lnTo>
                      <a:pt x="1579" y="1129"/>
                    </a:lnTo>
                    <a:lnTo>
                      <a:pt x="1615" y="1138"/>
                    </a:lnTo>
                    <a:lnTo>
                      <a:pt x="1615" y="1138"/>
                    </a:lnTo>
                    <a:lnTo>
                      <a:pt x="1632" y="1138"/>
                    </a:lnTo>
                    <a:lnTo>
                      <a:pt x="1632" y="1138"/>
                    </a:lnTo>
                    <a:lnTo>
                      <a:pt x="1641" y="1120"/>
                    </a:lnTo>
                    <a:lnTo>
                      <a:pt x="1641" y="1120"/>
                    </a:lnTo>
                    <a:lnTo>
                      <a:pt x="1650" y="1129"/>
                    </a:lnTo>
                    <a:lnTo>
                      <a:pt x="1650" y="1129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47"/>
                    </a:lnTo>
                    <a:lnTo>
                      <a:pt x="1659" y="1147"/>
                    </a:lnTo>
                    <a:lnTo>
                      <a:pt x="1659" y="1156"/>
                    </a:lnTo>
                    <a:lnTo>
                      <a:pt x="1659" y="1156"/>
                    </a:lnTo>
                    <a:lnTo>
                      <a:pt x="1659" y="1164"/>
                    </a:lnTo>
                    <a:lnTo>
                      <a:pt x="1668" y="1173"/>
                    </a:lnTo>
                    <a:lnTo>
                      <a:pt x="1668" y="1173"/>
                    </a:lnTo>
                    <a:lnTo>
                      <a:pt x="1685" y="1191"/>
                    </a:lnTo>
                    <a:lnTo>
                      <a:pt x="1685" y="1191"/>
                    </a:lnTo>
                    <a:lnTo>
                      <a:pt x="1703" y="1209"/>
                    </a:lnTo>
                    <a:lnTo>
                      <a:pt x="1703" y="1209"/>
                    </a:lnTo>
                    <a:lnTo>
                      <a:pt x="1738" y="1235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62"/>
                    </a:lnTo>
                    <a:lnTo>
                      <a:pt x="1756" y="1262"/>
                    </a:lnTo>
                    <a:lnTo>
                      <a:pt x="1747" y="1270"/>
                    </a:lnTo>
                    <a:lnTo>
                      <a:pt x="1747" y="1270"/>
                    </a:lnTo>
                    <a:lnTo>
                      <a:pt x="1747" y="1279"/>
                    </a:lnTo>
                    <a:lnTo>
                      <a:pt x="1738" y="1297"/>
                    </a:lnTo>
                    <a:lnTo>
                      <a:pt x="1738" y="1297"/>
                    </a:lnTo>
                    <a:lnTo>
                      <a:pt x="1747" y="1315"/>
                    </a:lnTo>
                    <a:lnTo>
                      <a:pt x="1765" y="1323"/>
                    </a:lnTo>
                    <a:lnTo>
                      <a:pt x="1765" y="1323"/>
                    </a:lnTo>
                    <a:lnTo>
                      <a:pt x="1765" y="1332"/>
                    </a:lnTo>
                    <a:lnTo>
                      <a:pt x="1782" y="1332"/>
                    </a:lnTo>
                    <a:lnTo>
                      <a:pt x="1782" y="1332"/>
                    </a:lnTo>
                    <a:lnTo>
                      <a:pt x="1791" y="1323"/>
                    </a:lnTo>
                    <a:lnTo>
                      <a:pt x="1791" y="1323"/>
                    </a:lnTo>
                    <a:lnTo>
                      <a:pt x="1800" y="1323"/>
                    </a:lnTo>
                    <a:lnTo>
                      <a:pt x="1800" y="1323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41"/>
                    </a:lnTo>
                    <a:lnTo>
                      <a:pt x="1818" y="1341"/>
                    </a:lnTo>
                    <a:lnTo>
                      <a:pt x="1818" y="1341"/>
                    </a:lnTo>
                    <a:lnTo>
                      <a:pt x="1835" y="1350"/>
                    </a:lnTo>
                    <a:lnTo>
                      <a:pt x="1853" y="1350"/>
                    </a:lnTo>
                    <a:lnTo>
                      <a:pt x="1853" y="1350"/>
                    </a:lnTo>
                    <a:lnTo>
                      <a:pt x="1853" y="1359"/>
                    </a:lnTo>
                    <a:lnTo>
                      <a:pt x="1853" y="1376"/>
                    </a:lnTo>
                    <a:lnTo>
                      <a:pt x="1853" y="1376"/>
                    </a:lnTo>
                    <a:lnTo>
                      <a:pt x="1862" y="1385"/>
                    </a:lnTo>
                    <a:lnTo>
                      <a:pt x="1871" y="1394"/>
                    </a:lnTo>
                    <a:lnTo>
                      <a:pt x="1871" y="1394"/>
                    </a:lnTo>
                    <a:lnTo>
                      <a:pt x="1879" y="1403"/>
                    </a:lnTo>
                    <a:lnTo>
                      <a:pt x="1897" y="1403"/>
                    </a:lnTo>
                    <a:lnTo>
                      <a:pt x="1897" y="1403"/>
                    </a:lnTo>
                    <a:lnTo>
                      <a:pt x="1906" y="1394"/>
                    </a:lnTo>
                    <a:lnTo>
                      <a:pt x="1906" y="1394"/>
                    </a:lnTo>
                    <a:lnTo>
                      <a:pt x="1915" y="1403"/>
                    </a:lnTo>
                    <a:lnTo>
                      <a:pt x="1915" y="1403"/>
                    </a:lnTo>
                    <a:lnTo>
                      <a:pt x="1950" y="1412"/>
                    </a:lnTo>
                    <a:lnTo>
                      <a:pt x="1976" y="1438"/>
                    </a:lnTo>
                    <a:lnTo>
                      <a:pt x="1976" y="1438"/>
                    </a:lnTo>
                    <a:lnTo>
                      <a:pt x="1994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21" y="1465"/>
                    </a:lnTo>
                    <a:lnTo>
                      <a:pt x="2021" y="1465"/>
                    </a:lnTo>
                    <a:lnTo>
                      <a:pt x="2029" y="1465"/>
                    </a:lnTo>
                    <a:lnTo>
                      <a:pt x="2038" y="1465"/>
                    </a:lnTo>
                    <a:lnTo>
                      <a:pt x="2038" y="1465"/>
                    </a:lnTo>
                    <a:lnTo>
                      <a:pt x="2056" y="1465"/>
                    </a:lnTo>
                    <a:lnTo>
                      <a:pt x="2065" y="1456"/>
                    </a:lnTo>
                    <a:lnTo>
                      <a:pt x="2065" y="1447"/>
                    </a:lnTo>
                    <a:lnTo>
                      <a:pt x="2065" y="1447"/>
                    </a:lnTo>
                    <a:lnTo>
                      <a:pt x="2065" y="1429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65" y="1403"/>
                    </a:lnTo>
                    <a:lnTo>
                      <a:pt x="2065" y="1403"/>
                    </a:lnTo>
                    <a:lnTo>
                      <a:pt x="2082" y="1394"/>
                    </a:lnTo>
                    <a:lnTo>
                      <a:pt x="2082" y="1394"/>
                    </a:lnTo>
                    <a:lnTo>
                      <a:pt x="2082" y="1385"/>
                    </a:lnTo>
                    <a:lnTo>
                      <a:pt x="2082" y="1385"/>
                    </a:lnTo>
                    <a:lnTo>
                      <a:pt x="2091" y="1376"/>
                    </a:lnTo>
                    <a:lnTo>
                      <a:pt x="2091" y="1376"/>
                    </a:lnTo>
                    <a:lnTo>
                      <a:pt x="2118" y="1368"/>
                    </a:lnTo>
                    <a:lnTo>
                      <a:pt x="2144" y="1376"/>
                    </a:lnTo>
                    <a:lnTo>
                      <a:pt x="2144" y="1376"/>
                    </a:lnTo>
                    <a:lnTo>
                      <a:pt x="2153" y="1385"/>
                    </a:lnTo>
                    <a:lnTo>
                      <a:pt x="2162" y="1385"/>
                    </a:lnTo>
                    <a:lnTo>
                      <a:pt x="2162" y="1385"/>
                    </a:lnTo>
                    <a:lnTo>
                      <a:pt x="2153" y="1403"/>
                    </a:lnTo>
                    <a:lnTo>
                      <a:pt x="2153" y="1403"/>
                    </a:lnTo>
                    <a:lnTo>
                      <a:pt x="2153" y="1412"/>
                    </a:lnTo>
                    <a:lnTo>
                      <a:pt x="2153" y="1412"/>
                    </a:lnTo>
                    <a:lnTo>
                      <a:pt x="2153" y="1420"/>
                    </a:lnTo>
                    <a:lnTo>
                      <a:pt x="2171" y="1447"/>
                    </a:lnTo>
                    <a:lnTo>
                      <a:pt x="2171" y="1447"/>
                    </a:lnTo>
                    <a:lnTo>
                      <a:pt x="2171" y="1456"/>
                    </a:lnTo>
                    <a:lnTo>
                      <a:pt x="2171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53" y="1465"/>
                    </a:lnTo>
                    <a:lnTo>
                      <a:pt x="2153" y="1465"/>
                    </a:lnTo>
                    <a:lnTo>
                      <a:pt x="2144" y="1473"/>
                    </a:lnTo>
                    <a:lnTo>
                      <a:pt x="2135" y="1482"/>
                    </a:lnTo>
                    <a:lnTo>
                      <a:pt x="2135" y="1482"/>
                    </a:lnTo>
                    <a:lnTo>
                      <a:pt x="2135" y="1491"/>
                    </a:lnTo>
                    <a:lnTo>
                      <a:pt x="2135" y="1491"/>
                    </a:lnTo>
                    <a:lnTo>
                      <a:pt x="2135" y="1500"/>
                    </a:lnTo>
                    <a:lnTo>
                      <a:pt x="2144" y="1509"/>
                    </a:lnTo>
                    <a:lnTo>
                      <a:pt x="2144" y="1509"/>
                    </a:lnTo>
                    <a:lnTo>
                      <a:pt x="2162" y="1526"/>
                    </a:lnTo>
                    <a:lnTo>
                      <a:pt x="2162" y="1544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71"/>
                    </a:lnTo>
                    <a:lnTo>
                      <a:pt x="2162" y="1579"/>
                    </a:lnTo>
                    <a:lnTo>
                      <a:pt x="2162" y="1579"/>
                    </a:lnTo>
                    <a:lnTo>
                      <a:pt x="2153" y="1579"/>
                    </a:lnTo>
                    <a:lnTo>
                      <a:pt x="2153" y="1579"/>
                    </a:lnTo>
                    <a:lnTo>
                      <a:pt x="2153" y="1606"/>
                    </a:lnTo>
                    <a:lnTo>
                      <a:pt x="2153" y="1632"/>
                    </a:lnTo>
                    <a:lnTo>
                      <a:pt x="2162" y="1668"/>
                    </a:lnTo>
                    <a:lnTo>
                      <a:pt x="2162" y="1668"/>
                    </a:lnTo>
                    <a:lnTo>
                      <a:pt x="2171" y="1668"/>
                    </a:lnTo>
                    <a:lnTo>
                      <a:pt x="2171" y="1668"/>
                    </a:lnTo>
                    <a:lnTo>
                      <a:pt x="2171" y="1676"/>
                    </a:lnTo>
                    <a:lnTo>
                      <a:pt x="2171" y="1694"/>
                    </a:lnTo>
                    <a:lnTo>
                      <a:pt x="2171" y="1694"/>
                    </a:lnTo>
                    <a:lnTo>
                      <a:pt x="2162" y="1694"/>
                    </a:lnTo>
                    <a:lnTo>
                      <a:pt x="2162" y="1694"/>
                    </a:lnTo>
                    <a:lnTo>
                      <a:pt x="2162" y="1703"/>
                    </a:lnTo>
                    <a:lnTo>
                      <a:pt x="2162" y="1703"/>
                    </a:lnTo>
                    <a:lnTo>
                      <a:pt x="2162" y="1712"/>
                    </a:lnTo>
                    <a:lnTo>
                      <a:pt x="2162" y="1712"/>
                    </a:lnTo>
                    <a:lnTo>
                      <a:pt x="2153" y="1712"/>
                    </a:lnTo>
                    <a:lnTo>
                      <a:pt x="2153" y="1712"/>
                    </a:lnTo>
                    <a:lnTo>
                      <a:pt x="2135" y="1738"/>
                    </a:lnTo>
                    <a:lnTo>
                      <a:pt x="2109" y="1747"/>
                    </a:lnTo>
                    <a:lnTo>
                      <a:pt x="2109" y="1747"/>
                    </a:lnTo>
                    <a:lnTo>
                      <a:pt x="2100" y="1756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73" y="1791"/>
                    </a:lnTo>
                    <a:lnTo>
                      <a:pt x="2073" y="1800"/>
                    </a:lnTo>
                    <a:lnTo>
                      <a:pt x="2073" y="1800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65" y="1818"/>
                    </a:lnTo>
                    <a:lnTo>
                      <a:pt x="2065" y="1818"/>
                    </a:lnTo>
                    <a:lnTo>
                      <a:pt x="2038" y="1835"/>
                    </a:lnTo>
                    <a:lnTo>
                      <a:pt x="2038" y="1835"/>
                    </a:lnTo>
                    <a:lnTo>
                      <a:pt x="2021" y="1835"/>
                    </a:lnTo>
                    <a:lnTo>
                      <a:pt x="2021" y="1844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88"/>
                    </a:lnTo>
                    <a:lnTo>
                      <a:pt x="2012" y="1888"/>
                    </a:lnTo>
                    <a:lnTo>
                      <a:pt x="2003" y="1888"/>
                    </a:lnTo>
                    <a:lnTo>
                      <a:pt x="1985" y="1906"/>
                    </a:lnTo>
                    <a:lnTo>
                      <a:pt x="1985" y="1906"/>
                    </a:lnTo>
                    <a:lnTo>
                      <a:pt x="1985" y="1915"/>
                    </a:lnTo>
                    <a:lnTo>
                      <a:pt x="1985" y="1924"/>
                    </a:lnTo>
                    <a:lnTo>
                      <a:pt x="1985" y="1924"/>
                    </a:lnTo>
                    <a:lnTo>
                      <a:pt x="1976" y="1932"/>
                    </a:lnTo>
                    <a:lnTo>
                      <a:pt x="1976" y="1932"/>
                    </a:lnTo>
                    <a:lnTo>
                      <a:pt x="1959" y="1941"/>
                    </a:lnTo>
                    <a:lnTo>
                      <a:pt x="1959" y="1959"/>
                    </a:lnTo>
                    <a:lnTo>
                      <a:pt x="1959" y="1959"/>
                    </a:lnTo>
                    <a:lnTo>
                      <a:pt x="1959" y="1968"/>
                    </a:lnTo>
                    <a:lnTo>
                      <a:pt x="1959" y="1977"/>
                    </a:lnTo>
                    <a:lnTo>
                      <a:pt x="1959" y="1977"/>
                    </a:lnTo>
                    <a:lnTo>
                      <a:pt x="1968" y="1994"/>
                    </a:lnTo>
                    <a:lnTo>
                      <a:pt x="1968" y="1994"/>
                    </a:lnTo>
                    <a:lnTo>
                      <a:pt x="1959" y="2003"/>
                    </a:lnTo>
                    <a:lnTo>
                      <a:pt x="1959" y="2003"/>
                    </a:lnTo>
                    <a:lnTo>
                      <a:pt x="1959" y="2021"/>
                    </a:lnTo>
                    <a:lnTo>
                      <a:pt x="1959" y="2021"/>
                    </a:lnTo>
                    <a:lnTo>
                      <a:pt x="1976" y="2030"/>
                    </a:lnTo>
                    <a:lnTo>
                      <a:pt x="1976" y="2030"/>
                    </a:lnTo>
                    <a:lnTo>
                      <a:pt x="1985" y="2030"/>
                    </a:lnTo>
                    <a:lnTo>
                      <a:pt x="1985" y="2030"/>
                    </a:lnTo>
                    <a:lnTo>
                      <a:pt x="1985" y="2038"/>
                    </a:lnTo>
                    <a:lnTo>
                      <a:pt x="1994" y="2038"/>
                    </a:lnTo>
                    <a:lnTo>
                      <a:pt x="1994" y="2038"/>
                    </a:lnTo>
                    <a:lnTo>
                      <a:pt x="2003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21" y="2047"/>
                    </a:lnTo>
                    <a:lnTo>
                      <a:pt x="2021" y="2047"/>
                    </a:lnTo>
                    <a:lnTo>
                      <a:pt x="2012" y="2056"/>
                    </a:lnTo>
                    <a:lnTo>
                      <a:pt x="2012" y="2056"/>
                    </a:lnTo>
                    <a:lnTo>
                      <a:pt x="2003" y="2074"/>
                    </a:lnTo>
                    <a:lnTo>
                      <a:pt x="2003" y="2074"/>
                    </a:lnTo>
                    <a:lnTo>
                      <a:pt x="1994" y="2083"/>
                    </a:lnTo>
                    <a:lnTo>
                      <a:pt x="1994" y="2083"/>
                    </a:lnTo>
                    <a:lnTo>
                      <a:pt x="1985" y="2074"/>
                    </a:lnTo>
                    <a:lnTo>
                      <a:pt x="1985" y="2074"/>
                    </a:lnTo>
                    <a:lnTo>
                      <a:pt x="1959" y="2091"/>
                    </a:lnTo>
                    <a:lnTo>
                      <a:pt x="1950" y="2109"/>
                    </a:lnTo>
                    <a:lnTo>
                      <a:pt x="1941" y="2118"/>
                    </a:lnTo>
                    <a:lnTo>
                      <a:pt x="1941" y="2118"/>
                    </a:lnTo>
                    <a:lnTo>
                      <a:pt x="1941" y="2136"/>
                    </a:lnTo>
                    <a:lnTo>
                      <a:pt x="1941" y="2153"/>
                    </a:lnTo>
                    <a:lnTo>
                      <a:pt x="1959" y="2180"/>
                    </a:lnTo>
                    <a:lnTo>
                      <a:pt x="1959" y="2180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41" y="2206"/>
                    </a:lnTo>
                    <a:lnTo>
                      <a:pt x="1941" y="2206"/>
                    </a:lnTo>
                    <a:lnTo>
                      <a:pt x="1950" y="2224"/>
                    </a:lnTo>
                    <a:lnTo>
                      <a:pt x="1950" y="2224"/>
                    </a:lnTo>
                    <a:lnTo>
                      <a:pt x="1985" y="2250"/>
                    </a:lnTo>
                    <a:lnTo>
                      <a:pt x="1985" y="2250"/>
                    </a:lnTo>
                    <a:lnTo>
                      <a:pt x="1994" y="2259"/>
                    </a:lnTo>
                    <a:lnTo>
                      <a:pt x="1994" y="2259"/>
                    </a:lnTo>
                    <a:lnTo>
                      <a:pt x="2003" y="2268"/>
                    </a:lnTo>
                    <a:lnTo>
                      <a:pt x="2003" y="2268"/>
                    </a:lnTo>
                    <a:lnTo>
                      <a:pt x="2021" y="2277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47" y="2321"/>
                    </a:lnTo>
                    <a:lnTo>
                      <a:pt x="2047" y="2321"/>
                    </a:lnTo>
                    <a:lnTo>
                      <a:pt x="2065" y="2339"/>
                    </a:lnTo>
                    <a:lnTo>
                      <a:pt x="2065" y="2339"/>
                    </a:lnTo>
                    <a:lnTo>
                      <a:pt x="2073" y="2356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100" y="2418"/>
                    </a:lnTo>
                    <a:lnTo>
                      <a:pt x="2100" y="2418"/>
                    </a:lnTo>
                    <a:lnTo>
                      <a:pt x="2144" y="2506"/>
                    </a:lnTo>
                    <a:lnTo>
                      <a:pt x="2188" y="2577"/>
                    </a:lnTo>
                    <a:lnTo>
                      <a:pt x="2188" y="2577"/>
                    </a:lnTo>
                    <a:lnTo>
                      <a:pt x="2215" y="2621"/>
                    </a:lnTo>
                    <a:lnTo>
                      <a:pt x="2223" y="2639"/>
                    </a:lnTo>
                    <a:lnTo>
                      <a:pt x="2223" y="2648"/>
                    </a:lnTo>
                    <a:lnTo>
                      <a:pt x="2223" y="2648"/>
                    </a:lnTo>
                    <a:lnTo>
                      <a:pt x="2215" y="2648"/>
                    </a:lnTo>
                    <a:lnTo>
                      <a:pt x="2215" y="2648"/>
                    </a:lnTo>
                    <a:lnTo>
                      <a:pt x="2223" y="2674"/>
                    </a:lnTo>
                    <a:lnTo>
                      <a:pt x="2241" y="2700"/>
                    </a:lnTo>
                    <a:lnTo>
                      <a:pt x="2241" y="2700"/>
                    </a:lnTo>
                    <a:lnTo>
                      <a:pt x="2250" y="2700"/>
                    </a:lnTo>
                    <a:lnTo>
                      <a:pt x="2250" y="2700"/>
                    </a:lnTo>
                    <a:lnTo>
                      <a:pt x="2259" y="2709"/>
                    </a:lnTo>
                    <a:lnTo>
                      <a:pt x="2259" y="2709"/>
                    </a:lnTo>
                    <a:lnTo>
                      <a:pt x="2268" y="2718"/>
                    </a:lnTo>
                    <a:lnTo>
                      <a:pt x="2268" y="2718"/>
                    </a:lnTo>
                    <a:lnTo>
                      <a:pt x="2276" y="2727"/>
                    </a:lnTo>
                    <a:lnTo>
                      <a:pt x="2276" y="2727"/>
                    </a:lnTo>
                    <a:lnTo>
                      <a:pt x="2338" y="2762"/>
                    </a:lnTo>
                    <a:lnTo>
                      <a:pt x="2338" y="2762"/>
                    </a:lnTo>
                    <a:lnTo>
                      <a:pt x="2418" y="2806"/>
                    </a:lnTo>
                    <a:lnTo>
                      <a:pt x="2471" y="2833"/>
                    </a:lnTo>
                    <a:lnTo>
                      <a:pt x="2488" y="2851"/>
                    </a:lnTo>
                    <a:lnTo>
                      <a:pt x="2497" y="2859"/>
                    </a:lnTo>
                    <a:lnTo>
                      <a:pt x="2497" y="2859"/>
                    </a:lnTo>
                    <a:lnTo>
                      <a:pt x="2515" y="2877"/>
                    </a:lnTo>
                    <a:lnTo>
                      <a:pt x="2550" y="2895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68" y="2912"/>
                    </a:lnTo>
                    <a:lnTo>
                      <a:pt x="2568" y="2912"/>
                    </a:lnTo>
                    <a:lnTo>
                      <a:pt x="2559" y="2912"/>
                    </a:lnTo>
                    <a:lnTo>
                      <a:pt x="2559" y="2956"/>
                    </a:lnTo>
                    <a:lnTo>
                      <a:pt x="2559" y="2956"/>
                    </a:lnTo>
                    <a:lnTo>
                      <a:pt x="2568" y="2956"/>
                    </a:lnTo>
                    <a:lnTo>
                      <a:pt x="2568" y="2956"/>
                    </a:lnTo>
                    <a:lnTo>
                      <a:pt x="2576" y="3027"/>
                    </a:lnTo>
                    <a:lnTo>
                      <a:pt x="2576" y="3062"/>
                    </a:lnTo>
                    <a:lnTo>
                      <a:pt x="2568" y="3098"/>
                    </a:lnTo>
                    <a:lnTo>
                      <a:pt x="2568" y="3098"/>
                    </a:lnTo>
                    <a:lnTo>
                      <a:pt x="2550" y="3160"/>
                    </a:lnTo>
                    <a:lnTo>
                      <a:pt x="2550" y="3160"/>
                    </a:lnTo>
                    <a:lnTo>
                      <a:pt x="2550" y="3177"/>
                    </a:lnTo>
                    <a:lnTo>
                      <a:pt x="2550" y="3177"/>
                    </a:lnTo>
                    <a:lnTo>
                      <a:pt x="2541" y="3186"/>
                    </a:lnTo>
                    <a:lnTo>
                      <a:pt x="2541" y="3186"/>
                    </a:lnTo>
                    <a:lnTo>
                      <a:pt x="2550" y="3204"/>
                    </a:lnTo>
                    <a:lnTo>
                      <a:pt x="2550" y="3204"/>
                    </a:lnTo>
                    <a:lnTo>
                      <a:pt x="2559" y="3212"/>
                    </a:lnTo>
                    <a:lnTo>
                      <a:pt x="2559" y="3212"/>
                    </a:lnTo>
                    <a:lnTo>
                      <a:pt x="2550" y="3230"/>
                    </a:lnTo>
                    <a:lnTo>
                      <a:pt x="2550" y="3257"/>
                    </a:lnTo>
                    <a:lnTo>
                      <a:pt x="2550" y="3283"/>
                    </a:lnTo>
                    <a:lnTo>
                      <a:pt x="2550" y="3283"/>
                    </a:lnTo>
                    <a:lnTo>
                      <a:pt x="2541" y="3336"/>
                    </a:lnTo>
                    <a:lnTo>
                      <a:pt x="2541" y="3336"/>
                    </a:lnTo>
                    <a:lnTo>
                      <a:pt x="2532" y="3371"/>
                    </a:lnTo>
                    <a:lnTo>
                      <a:pt x="2532" y="3371"/>
                    </a:lnTo>
                    <a:lnTo>
                      <a:pt x="2523" y="3407"/>
                    </a:lnTo>
                    <a:lnTo>
                      <a:pt x="2523" y="3407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06" y="3442"/>
                    </a:lnTo>
                    <a:lnTo>
                      <a:pt x="2506" y="3460"/>
                    </a:lnTo>
                    <a:lnTo>
                      <a:pt x="2506" y="3460"/>
                    </a:lnTo>
                    <a:lnTo>
                      <a:pt x="2497" y="3486"/>
                    </a:lnTo>
                    <a:lnTo>
                      <a:pt x="2479" y="3504"/>
                    </a:lnTo>
                    <a:lnTo>
                      <a:pt x="2479" y="3504"/>
                    </a:lnTo>
                    <a:lnTo>
                      <a:pt x="2479" y="3513"/>
                    </a:lnTo>
                    <a:lnTo>
                      <a:pt x="2479" y="3513"/>
                    </a:lnTo>
                    <a:lnTo>
                      <a:pt x="2479" y="3530"/>
                    </a:lnTo>
                    <a:lnTo>
                      <a:pt x="2479" y="3530"/>
                    </a:lnTo>
                    <a:lnTo>
                      <a:pt x="2488" y="3539"/>
                    </a:lnTo>
                    <a:lnTo>
                      <a:pt x="2488" y="3539"/>
                    </a:lnTo>
                    <a:lnTo>
                      <a:pt x="2488" y="3548"/>
                    </a:lnTo>
                    <a:lnTo>
                      <a:pt x="2488" y="3548"/>
                    </a:lnTo>
                    <a:lnTo>
                      <a:pt x="2497" y="3566"/>
                    </a:lnTo>
                    <a:lnTo>
                      <a:pt x="2506" y="3574"/>
                    </a:lnTo>
                    <a:lnTo>
                      <a:pt x="2506" y="3574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79" y="3610"/>
                    </a:lnTo>
                    <a:lnTo>
                      <a:pt x="2479" y="3636"/>
                    </a:lnTo>
                    <a:lnTo>
                      <a:pt x="2479" y="3636"/>
                    </a:lnTo>
                    <a:lnTo>
                      <a:pt x="2479" y="3707"/>
                    </a:lnTo>
                    <a:lnTo>
                      <a:pt x="2479" y="3707"/>
                    </a:lnTo>
                    <a:lnTo>
                      <a:pt x="2479" y="3733"/>
                    </a:lnTo>
                    <a:lnTo>
                      <a:pt x="2479" y="3751"/>
                    </a:lnTo>
                    <a:lnTo>
                      <a:pt x="2479" y="3751"/>
                    </a:lnTo>
                    <a:lnTo>
                      <a:pt x="2479" y="3760"/>
                    </a:lnTo>
                    <a:lnTo>
                      <a:pt x="2479" y="3760"/>
                    </a:lnTo>
                    <a:lnTo>
                      <a:pt x="2471" y="3769"/>
                    </a:lnTo>
                    <a:lnTo>
                      <a:pt x="2471" y="3769"/>
                    </a:lnTo>
                    <a:lnTo>
                      <a:pt x="2471" y="3786"/>
                    </a:lnTo>
                    <a:lnTo>
                      <a:pt x="2471" y="3786"/>
                    </a:lnTo>
                    <a:lnTo>
                      <a:pt x="2471" y="3795"/>
                    </a:lnTo>
                    <a:lnTo>
                      <a:pt x="2471" y="3795"/>
                    </a:lnTo>
                    <a:lnTo>
                      <a:pt x="2471" y="3804"/>
                    </a:lnTo>
                    <a:lnTo>
                      <a:pt x="2462" y="3813"/>
                    </a:lnTo>
                    <a:lnTo>
                      <a:pt x="2462" y="3813"/>
                    </a:lnTo>
                    <a:lnTo>
                      <a:pt x="2444" y="3848"/>
                    </a:lnTo>
                    <a:lnTo>
                      <a:pt x="2444" y="3848"/>
                    </a:lnTo>
                    <a:lnTo>
                      <a:pt x="2444" y="3857"/>
                    </a:lnTo>
                    <a:lnTo>
                      <a:pt x="2444" y="3857"/>
                    </a:lnTo>
                    <a:lnTo>
                      <a:pt x="2444" y="3892"/>
                    </a:lnTo>
                    <a:lnTo>
                      <a:pt x="2426" y="3919"/>
                    </a:lnTo>
                    <a:lnTo>
                      <a:pt x="2426" y="3919"/>
                    </a:lnTo>
                    <a:lnTo>
                      <a:pt x="2418" y="3945"/>
                    </a:lnTo>
                    <a:lnTo>
                      <a:pt x="2418" y="3945"/>
                    </a:lnTo>
                    <a:lnTo>
                      <a:pt x="2418" y="3954"/>
                    </a:lnTo>
                    <a:lnTo>
                      <a:pt x="2418" y="3954"/>
                    </a:lnTo>
                    <a:lnTo>
                      <a:pt x="2409" y="3972"/>
                    </a:lnTo>
                    <a:lnTo>
                      <a:pt x="2409" y="3972"/>
                    </a:lnTo>
                    <a:lnTo>
                      <a:pt x="2400" y="3981"/>
                    </a:lnTo>
                    <a:lnTo>
                      <a:pt x="2400" y="3981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391" y="4007"/>
                    </a:lnTo>
                    <a:lnTo>
                      <a:pt x="2382" y="4016"/>
                    </a:lnTo>
                    <a:lnTo>
                      <a:pt x="2382" y="4016"/>
                    </a:lnTo>
                    <a:lnTo>
                      <a:pt x="2373" y="4016"/>
                    </a:lnTo>
                    <a:lnTo>
                      <a:pt x="2365" y="4025"/>
                    </a:lnTo>
                    <a:lnTo>
                      <a:pt x="2365" y="4025"/>
                    </a:lnTo>
                    <a:lnTo>
                      <a:pt x="2365" y="4042"/>
                    </a:lnTo>
                    <a:lnTo>
                      <a:pt x="2373" y="4060"/>
                    </a:lnTo>
                    <a:lnTo>
                      <a:pt x="2373" y="4060"/>
                    </a:lnTo>
                    <a:lnTo>
                      <a:pt x="2373" y="4078"/>
                    </a:lnTo>
                    <a:lnTo>
                      <a:pt x="2373" y="4078"/>
                    </a:lnTo>
                    <a:lnTo>
                      <a:pt x="2373" y="4086"/>
                    </a:lnTo>
                    <a:lnTo>
                      <a:pt x="2373" y="4086"/>
                    </a:lnTo>
                    <a:lnTo>
                      <a:pt x="2373" y="4104"/>
                    </a:lnTo>
                    <a:lnTo>
                      <a:pt x="2382" y="4131"/>
                    </a:lnTo>
                    <a:lnTo>
                      <a:pt x="2382" y="4131"/>
                    </a:lnTo>
                    <a:lnTo>
                      <a:pt x="2391" y="4148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65" y="4228"/>
                    </a:lnTo>
                    <a:lnTo>
                      <a:pt x="2365" y="4228"/>
                    </a:lnTo>
                    <a:lnTo>
                      <a:pt x="2365" y="4245"/>
                    </a:lnTo>
                    <a:lnTo>
                      <a:pt x="2365" y="4245"/>
                    </a:lnTo>
                    <a:lnTo>
                      <a:pt x="2356" y="4245"/>
                    </a:lnTo>
                    <a:lnTo>
                      <a:pt x="2356" y="4245"/>
                    </a:lnTo>
                    <a:lnTo>
                      <a:pt x="2356" y="4272"/>
                    </a:lnTo>
                    <a:lnTo>
                      <a:pt x="2356" y="4289"/>
                    </a:lnTo>
                    <a:lnTo>
                      <a:pt x="2356" y="4289"/>
                    </a:lnTo>
                    <a:lnTo>
                      <a:pt x="2365" y="4307"/>
                    </a:lnTo>
                    <a:lnTo>
                      <a:pt x="2365" y="4307"/>
                    </a:lnTo>
                    <a:lnTo>
                      <a:pt x="2365" y="4316"/>
                    </a:lnTo>
                    <a:lnTo>
                      <a:pt x="2365" y="4316"/>
                    </a:lnTo>
                    <a:lnTo>
                      <a:pt x="2356" y="4316"/>
                    </a:lnTo>
                    <a:lnTo>
                      <a:pt x="2356" y="4316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47" y="4325"/>
                    </a:lnTo>
                    <a:lnTo>
                      <a:pt x="2338" y="4342"/>
                    </a:lnTo>
                    <a:lnTo>
                      <a:pt x="2329" y="4378"/>
                    </a:lnTo>
                    <a:lnTo>
                      <a:pt x="2329" y="4413"/>
                    </a:lnTo>
                    <a:lnTo>
                      <a:pt x="2329" y="4413"/>
                    </a:lnTo>
                    <a:lnTo>
                      <a:pt x="2329" y="4422"/>
                    </a:lnTo>
                    <a:lnTo>
                      <a:pt x="2338" y="4422"/>
                    </a:lnTo>
                    <a:lnTo>
                      <a:pt x="2338" y="4422"/>
                    </a:lnTo>
                    <a:lnTo>
                      <a:pt x="2365" y="4413"/>
                    </a:lnTo>
                    <a:lnTo>
                      <a:pt x="2365" y="4413"/>
                    </a:lnTo>
                    <a:lnTo>
                      <a:pt x="2373" y="4413"/>
                    </a:lnTo>
                    <a:lnTo>
                      <a:pt x="2382" y="4395"/>
                    </a:lnTo>
                    <a:lnTo>
                      <a:pt x="2382" y="4360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91" y="4316"/>
                    </a:lnTo>
                    <a:lnTo>
                      <a:pt x="2400" y="4307"/>
                    </a:lnTo>
                    <a:lnTo>
                      <a:pt x="2400" y="4307"/>
                    </a:lnTo>
                    <a:lnTo>
                      <a:pt x="2400" y="4298"/>
                    </a:lnTo>
                    <a:lnTo>
                      <a:pt x="2400" y="4298"/>
                    </a:lnTo>
                    <a:lnTo>
                      <a:pt x="2409" y="4298"/>
                    </a:lnTo>
                    <a:lnTo>
                      <a:pt x="2409" y="4298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18" y="4325"/>
                    </a:lnTo>
                    <a:lnTo>
                      <a:pt x="2418" y="4325"/>
                    </a:lnTo>
                    <a:lnTo>
                      <a:pt x="2426" y="4325"/>
                    </a:lnTo>
                    <a:lnTo>
                      <a:pt x="2426" y="4325"/>
                    </a:lnTo>
                    <a:lnTo>
                      <a:pt x="2426" y="4334"/>
                    </a:lnTo>
                    <a:lnTo>
                      <a:pt x="2426" y="4334"/>
                    </a:lnTo>
                    <a:lnTo>
                      <a:pt x="2418" y="4342"/>
                    </a:lnTo>
                    <a:lnTo>
                      <a:pt x="2418" y="4342"/>
                    </a:lnTo>
                    <a:lnTo>
                      <a:pt x="2409" y="4351"/>
                    </a:lnTo>
                    <a:lnTo>
                      <a:pt x="2409" y="4369"/>
                    </a:lnTo>
                    <a:lnTo>
                      <a:pt x="2409" y="4369"/>
                    </a:lnTo>
                    <a:lnTo>
                      <a:pt x="2418" y="4369"/>
                    </a:lnTo>
                    <a:lnTo>
                      <a:pt x="2418" y="4369"/>
                    </a:lnTo>
                    <a:lnTo>
                      <a:pt x="2418" y="4387"/>
                    </a:lnTo>
                    <a:lnTo>
                      <a:pt x="2409" y="4387"/>
                    </a:lnTo>
                    <a:lnTo>
                      <a:pt x="2409" y="4387"/>
                    </a:lnTo>
                    <a:lnTo>
                      <a:pt x="2409" y="4395"/>
                    </a:lnTo>
                    <a:lnTo>
                      <a:pt x="2409" y="4395"/>
                    </a:lnTo>
                    <a:lnTo>
                      <a:pt x="2400" y="4413"/>
                    </a:lnTo>
                    <a:lnTo>
                      <a:pt x="2400" y="4431"/>
                    </a:lnTo>
                    <a:lnTo>
                      <a:pt x="2400" y="4431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391" y="4457"/>
                    </a:lnTo>
                    <a:lnTo>
                      <a:pt x="2391" y="4466"/>
                    </a:lnTo>
                    <a:lnTo>
                      <a:pt x="2391" y="4484"/>
                    </a:lnTo>
                    <a:lnTo>
                      <a:pt x="2391" y="4484"/>
                    </a:lnTo>
                    <a:lnTo>
                      <a:pt x="2400" y="4493"/>
                    </a:lnTo>
                    <a:lnTo>
                      <a:pt x="2400" y="4493"/>
                    </a:lnTo>
                    <a:lnTo>
                      <a:pt x="2391" y="4501"/>
                    </a:lnTo>
                    <a:lnTo>
                      <a:pt x="2391" y="4501"/>
                    </a:lnTo>
                    <a:lnTo>
                      <a:pt x="2400" y="4510"/>
                    </a:lnTo>
                    <a:lnTo>
                      <a:pt x="2400" y="4510"/>
                    </a:lnTo>
                    <a:lnTo>
                      <a:pt x="2391" y="4510"/>
                    </a:lnTo>
                    <a:lnTo>
                      <a:pt x="2391" y="4510"/>
                    </a:lnTo>
                    <a:lnTo>
                      <a:pt x="2391" y="4528"/>
                    </a:lnTo>
                    <a:lnTo>
                      <a:pt x="2391" y="4528"/>
                    </a:lnTo>
                    <a:lnTo>
                      <a:pt x="2391" y="4537"/>
                    </a:lnTo>
                    <a:lnTo>
                      <a:pt x="2391" y="4537"/>
                    </a:lnTo>
                    <a:lnTo>
                      <a:pt x="2391" y="4545"/>
                    </a:lnTo>
                    <a:lnTo>
                      <a:pt x="2391" y="4545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82" y="4554"/>
                    </a:lnTo>
                    <a:lnTo>
                      <a:pt x="2365" y="4563"/>
                    </a:lnTo>
                    <a:lnTo>
                      <a:pt x="2365" y="4563"/>
                    </a:lnTo>
                    <a:lnTo>
                      <a:pt x="2365" y="4572"/>
                    </a:lnTo>
                    <a:lnTo>
                      <a:pt x="2365" y="4572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73" y="4590"/>
                    </a:lnTo>
                    <a:lnTo>
                      <a:pt x="2373" y="4590"/>
                    </a:lnTo>
                    <a:lnTo>
                      <a:pt x="2373" y="4598"/>
                    </a:lnTo>
                    <a:lnTo>
                      <a:pt x="2373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56" y="4598"/>
                    </a:lnTo>
                    <a:lnTo>
                      <a:pt x="2356" y="4598"/>
                    </a:lnTo>
                    <a:lnTo>
                      <a:pt x="2347" y="4590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29" y="4572"/>
                    </a:lnTo>
                    <a:lnTo>
                      <a:pt x="2329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03" y="4581"/>
                    </a:lnTo>
                    <a:lnTo>
                      <a:pt x="2303" y="4581"/>
                    </a:lnTo>
                    <a:lnTo>
                      <a:pt x="2285" y="4590"/>
                    </a:lnTo>
                    <a:lnTo>
                      <a:pt x="2285" y="4590"/>
                    </a:lnTo>
                    <a:lnTo>
                      <a:pt x="2285" y="4598"/>
                    </a:lnTo>
                    <a:lnTo>
                      <a:pt x="2285" y="4598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94" y="4616"/>
                    </a:lnTo>
                    <a:lnTo>
                      <a:pt x="2294" y="4616"/>
                    </a:lnTo>
                    <a:lnTo>
                      <a:pt x="2276" y="4616"/>
                    </a:lnTo>
                    <a:lnTo>
                      <a:pt x="2268" y="4634"/>
                    </a:lnTo>
                    <a:lnTo>
                      <a:pt x="2268" y="4634"/>
                    </a:lnTo>
                    <a:lnTo>
                      <a:pt x="2276" y="4643"/>
                    </a:lnTo>
                    <a:lnTo>
                      <a:pt x="2285" y="4643"/>
                    </a:lnTo>
                    <a:lnTo>
                      <a:pt x="2285" y="4643"/>
                    </a:lnTo>
                    <a:lnTo>
                      <a:pt x="2294" y="4651"/>
                    </a:lnTo>
                    <a:lnTo>
                      <a:pt x="2294" y="4651"/>
                    </a:lnTo>
                    <a:lnTo>
                      <a:pt x="2303" y="4660"/>
                    </a:lnTo>
                    <a:lnTo>
                      <a:pt x="2329" y="4660"/>
                    </a:lnTo>
                    <a:lnTo>
                      <a:pt x="2329" y="4660"/>
                    </a:lnTo>
                    <a:lnTo>
                      <a:pt x="2338" y="4660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29" y="4687"/>
                    </a:lnTo>
                    <a:lnTo>
                      <a:pt x="2321" y="4687"/>
                    </a:lnTo>
                    <a:lnTo>
                      <a:pt x="2312" y="4713"/>
                    </a:lnTo>
                    <a:lnTo>
                      <a:pt x="2312" y="4713"/>
                    </a:lnTo>
                    <a:lnTo>
                      <a:pt x="2312" y="4722"/>
                    </a:lnTo>
                    <a:lnTo>
                      <a:pt x="2321" y="4722"/>
                    </a:lnTo>
                    <a:lnTo>
                      <a:pt x="2329" y="4722"/>
                    </a:lnTo>
                    <a:lnTo>
                      <a:pt x="2329" y="4722"/>
                    </a:lnTo>
                    <a:lnTo>
                      <a:pt x="2329" y="4731"/>
                    </a:lnTo>
                    <a:lnTo>
                      <a:pt x="2329" y="4731"/>
                    </a:lnTo>
                    <a:lnTo>
                      <a:pt x="2321" y="4740"/>
                    </a:lnTo>
                    <a:lnTo>
                      <a:pt x="2321" y="4740"/>
                    </a:lnTo>
                    <a:lnTo>
                      <a:pt x="2303" y="4731"/>
                    </a:lnTo>
                    <a:lnTo>
                      <a:pt x="2303" y="4731"/>
                    </a:lnTo>
                    <a:lnTo>
                      <a:pt x="2285" y="4731"/>
                    </a:lnTo>
                    <a:lnTo>
                      <a:pt x="2276" y="4740"/>
                    </a:lnTo>
                    <a:lnTo>
                      <a:pt x="2259" y="4749"/>
                    </a:lnTo>
                    <a:lnTo>
                      <a:pt x="2259" y="4749"/>
                    </a:lnTo>
                    <a:lnTo>
                      <a:pt x="2259" y="4757"/>
                    </a:lnTo>
                    <a:lnTo>
                      <a:pt x="2259" y="4757"/>
                    </a:lnTo>
                    <a:lnTo>
                      <a:pt x="2259" y="4766"/>
                    </a:lnTo>
                    <a:lnTo>
                      <a:pt x="2259" y="4766"/>
                    </a:lnTo>
                    <a:lnTo>
                      <a:pt x="2268" y="4775"/>
                    </a:lnTo>
                    <a:lnTo>
                      <a:pt x="2268" y="4775"/>
                    </a:lnTo>
                    <a:lnTo>
                      <a:pt x="2268" y="4793"/>
                    </a:lnTo>
                    <a:lnTo>
                      <a:pt x="2276" y="4793"/>
                    </a:lnTo>
                    <a:lnTo>
                      <a:pt x="2285" y="4793"/>
                    </a:lnTo>
                    <a:lnTo>
                      <a:pt x="2285" y="4793"/>
                    </a:lnTo>
                    <a:lnTo>
                      <a:pt x="2303" y="4784"/>
                    </a:lnTo>
                    <a:lnTo>
                      <a:pt x="2312" y="4775"/>
                    </a:lnTo>
                    <a:lnTo>
                      <a:pt x="2312" y="4775"/>
                    </a:lnTo>
                    <a:lnTo>
                      <a:pt x="2321" y="4766"/>
                    </a:lnTo>
                    <a:lnTo>
                      <a:pt x="2321" y="4766"/>
                    </a:lnTo>
                    <a:lnTo>
                      <a:pt x="2329" y="4775"/>
                    </a:lnTo>
                    <a:lnTo>
                      <a:pt x="2329" y="4775"/>
                    </a:lnTo>
                    <a:lnTo>
                      <a:pt x="2329" y="4784"/>
                    </a:lnTo>
                    <a:lnTo>
                      <a:pt x="2321" y="4784"/>
                    </a:lnTo>
                    <a:lnTo>
                      <a:pt x="2321" y="4784"/>
                    </a:lnTo>
                    <a:lnTo>
                      <a:pt x="2312" y="4793"/>
                    </a:lnTo>
                    <a:lnTo>
                      <a:pt x="2303" y="4793"/>
                    </a:lnTo>
                    <a:lnTo>
                      <a:pt x="2303" y="4793"/>
                    </a:lnTo>
                    <a:lnTo>
                      <a:pt x="2303" y="4801"/>
                    </a:lnTo>
                    <a:lnTo>
                      <a:pt x="2303" y="4801"/>
                    </a:lnTo>
                    <a:lnTo>
                      <a:pt x="2294" y="4810"/>
                    </a:lnTo>
                    <a:lnTo>
                      <a:pt x="2276" y="4828"/>
                    </a:lnTo>
                    <a:lnTo>
                      <a:pt x="2276" y="4828"/>
                    </a:lnTo>
                    <a:lnTo>
                      <a:pt x="2268" y="4837"/>
                    </a:lnTo>
                    <a:lnTo>
                      <a:pt x="2268" y="4846"/>
                    </a:lnTo>
                    <a:lnTo>
                      <a:pt x="2268" y="4846"/>
                    </a:lnTo>
                    <a:lnTo>
                      <a:pt x="2276" y="4854"/>
                    </a:lnTo>
                    <a:lnTo>
                      <a:pt x="2276" y="4854"/>
                    </a:lnTo>
                    <a:lnTo>
                      <a:pt x="2285" y="4854"/>
                    </a:lnTo>
                    <a:lnTo>
                      <a:pt x="2285" y="4863"/>
                    </a:lnTo>
                    <a:lnTo>
                      <a:pt x="2285" y="4863"/>
                    </a:lnTo>
                    <a:lnTo>
                      <a:pt x="2294" y="4872"/>
                    </a:lnTo>
                    <a:lnTo>
                      <a:pt x="2303" y="4872"/>
                    </a:lnTo>
                    <a:lnTo>
                      <a:pt x="2312" y="4872"/>
                    </a:lnTo>
                    <a:lnTo>
                      <a:pt x="2312" y="4872"/>
                    </a:lnTo>
                    <a:lnTo>
                      <a:pt x="2321" y="4872"/>
                    </a:lnTo>
                    <a:lnTo>
                      <a:pt x="2321" y="4863"/>
                    </a:lnTo>
                    <a:lnTo>
                      <a:pt x="2321" y="4854"/>
                    </a:lnTo>
                    <a:lnTo>
                      <a:pt x="2321" y="4854"/>
                    </a:lnTo>
                    <a:lnTo>
                      <a:pt x="2321" y="4846"/>
                    </a:lnTo>
                    <a:lnTo>
                      <a:pt x="2321" y="4846"/>
                    </a:lnTo>
                    <a:lnTo>
                      <a:pt x="2329" y="4828"/>
                    </a:lnTo>
                    <a:lnTo>
                      <a:pt x="2329" y="4828"/>
                    </a:lnTo>
                    <a:lnTo>
                      <a:pt x="2329" y="4819"/>
                    </a:lnTo>
                    <a:lnTo>
                      <a:pt x="2329" y="4819"/>
                    </a:lnTo>
                    <a:lnTo>
                      <a:pt x="2338" y="4828"/>
                    </a:lnTo>
                    <a:lnTo>
                      <a:pt x="2338" y="4828"/>
                    </a:lnTo>
                    <a:lnTo>
                      <a:pt x="2347" y="4837"/>
                    </a:lnTo>
                    <a:lnTo>
                      <a:pt x="2347" y="4837"/>
                    </a:lnTo>
                    <a:lnTo>
                      <a:pt x="2338" y="4846"/>
                    </a:lnTo>
                    <a:lnTo>
                      <a:pt x="2338" y="4846"/>
                    </a:lnTo>
                    <a:lnTo>
                      <a:pt x="2329" y="4863"/>
                    </a:lnTo>
                    <a:lnTo>
                      <a:pt x="2329" y="4863"/>
                    </a:lnTo>
                    <a:lnTo>
                      <a:pt x="2329" y="4872"/>
                    </a:lnTo>
                    <a:lnTo>
                      <a:pt x="2329" y="4872"/>
                    </a:lnTo>
                    <a:lnTo>
                      <a:pt x="2329" y="4881"/>
                    </a:lnTo>
                    <a:lnTo>
                      <a:pt x="2329" y="4881"/>
                    </a:lnTo>
                    <a:lnTo>
                      <a:pt x="2329" y="4890"/>
                    </a:lnTo>
                    <a:lnTo>
                      <a:pt x="2329" y="4890"/>
                    </a:lnTo>
                    <a:lnTo>
                      <a:pt x="2321" y="4907"/>
                    </a:lnTo>
                    <a:lnTo>
                      <a:pt x="2321" y="4907"/>
                    </a:lnTo>
                    <a:lnTo>
                      <a:pt x="2312" y="4907"/>
                    </a:lnTo>
                    <a:lnTo>
                      <a:pt x="2303" y="4916"/>
                    </a:lnTo>
                    <a:lnTo>
                      <a:pt x="2303" y="4925"/>
                    </a:lnTo>
                    <a:lnTo>
                      <a:pt x="2303" y="4925"/>
                    </a:lnTo>
                    <a:lnTo>
                      <a:pt x="2294" y="4934"/>
                    </a:lnTo>
                    <a:lnTo>
                      <a:pt x="2294" y="4934"/>
                    </a:lnTo>
                    <a:lnTo>
                      <a:pt x="2294" y="4943"/>
                    </a:lnTo>
                    <a:lnTo>
                      <a:pt x="2294" y="4943"/>
                    </a:lnTo>
                    <a:lnTo>
                      <a:pt x="2294" y="4960"/>
                    </a:lnTo>
                    <a:lnTo>
                      <a:pt x="2294" y="4960"/>
                    </a:lnTo>
                    <a:lnTo>
                      <a:pt x="2303" y="4969"/>
                    </a:lnTo>
                    <a:lnTo>
                      <a:pt x="2321" y="4969"/>
                    </a:lnTo>
                    <a:lnTo>
                      <a:pt x="2321" y="4969"/>
                    </a:lnTo>
                    <a:lnTo>
                      <a:pt x="2338" y="4969"/>
                    </a:lnTo>
                    <a:lnTo>
                      <a:pt x="2338" y="4969"/>
                    </a:lnTo>
                    <a:lnTo>
                      <a:pt x="2347" y="4960"/>
                    </a:lnTo>
                    <a:lnTo>
                      <a:pt x="2347" y="4960"/>
                    </a:lnTo>
                    <a:lnTo>
                      <a:pt x="2365" y="4969"/>
                    </a:lnTo>
                    <a:lnTo>
                      <a:pt x="2365" y="4969"/>
                    </a:lnTo>
                    <a:lnTo>
                      <a:pt x="2365" y="4978"/>
                    </a:lnTo>
                    <a:lnTo>
                      <a:pt x="2356" y="4978"/>
                    </a:lnTo>
                    <a:lnTo>
                      <a:pt x="2356" y="4978"/>
                    </a:lnTo>
                    <a:lnTo>
                      <a:pt x="2347" y="4978"/>
                    </a:lnTo>
                    <a:lnTo>
                      <a:pt x="2338" y="4987"/>
                    </a:lnTo>
                    <a:lnTo>
                      <a:pt x="2338" y="4987"/>
                    </a:lnTo>
                    <a:lnTo>
                      <a:pt x="2347" y="5005"/>
                    </a:lnTo>
                    <a:lnTo>
                      <a:pt x="2356" y="5005"/>
                    </a:lnTo>
                    <a:lnTo>
                      <a:pt x="2356" y="5005"/>
                    </a:lnTo>
                    <a:lnTo>
                      <a:pt x="2365" y="5005"/>
                    </a:lnTo>
                    <a:lnTo>
                      <a:pt x="2365" y="5005"/>
                    </a:lnTo>
                    <a:lnTo>
                      <a:pt x="2365" y="5013"/>
                    </a:lnTo>
                    <a:lnTo>
                      <a:pt x="2373" y="5022"/>
                    </a:lnTo>
                    <a:lnTo>
                      <a:pt x="2373" y="5022"/>
                    </a:lnTo>
                    <a:lnTo>
                      <a:pt x="2382" y="5013"/>
                    </a:lnTo>
                    <a:lnTo>
                      <a:pt x="2391" y="5013"/>
                    </a:lnTo>
                    <a:lnTo>
                      <a:pt x="2391" y="5013"/>
                    </a:lnTo>
                    <a:lnTo>
                      <a:pt x="2391" y="4996"/>
                    </a:lnTo>
                    <a:lnTo>
                      <a:pt x="2391" y="4996"/>
                    </a:lnTo>
                    <a:lnTo>
                      <a:pt x="2409" y="5005"/>
                    </a:lnTo>
                    <a:lnTo>
                      <a:pt x="2426" y="5013"/>
                    </a:lnTo>
                    <a:lnTo>
                      <a:pt x="2426" y="5013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40"/>
                    </a:lnTo>
                    <a:lnTo>
                      <a:pt x="2409" y="5040"/>
                    </a:lnTo>
                    <a:lnTo>
                      <a:pt x="2409" y="5049"/>
                    </a:lnTo>
                    <a:lnTo>
                      <a:pt x="2409" y="5049"/>
                    </a:lnTo>
                    <a:lnTo>
                      <a:pt x="2418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35" y="5049"/>
                    </a:lnTo>
                    <a:lnTo>
                      <a:pt x="2435" y="5049"/>
                    </a:lnTo>
                    <a:lnTo>
                      <a:pt x="2462" y="5049"/>
                    </a:lnTo>
                    <a:lnTo>
                      <a:pt x="2479" y="5057"/>
                    </a:lnTo>
                    <a:lnTo>
                      <a:pt x="2479" y="5066"/>
                    </a:lnTo>
                    <a:lnTo>
                      <a:pt x="2479" y="5066"/>
                    </a:lnTo>
                    <a:lnTo>
                      <a:pt x="2479" y="5075"/>
                    </a:lnTo>
                    <a:lnTo>
                      <a:pt x="2479" y="5075"/>
                    </a:lnTo>
                    <a:lnTo>
                      <a:pt x="2471" y="5066"/>
                    </a:lnTo>
                    <a:lnTo>
                      <a:pt x="2453" y="5066"/>
                    </a:lnTo>
                    <a:lnTo>
                      <a:pt x="2453" y="5066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35" y="5075"/>
                    </a:lnTo>
                    <a:lnTo>
                      <a:pt x="2435" y="5075"/>
                    </a:lnTo>
                    <a:lnTo>
                      <a:pt x="2426" y="5084"/>
                    </a:lnTo>
                    <a:lnTo>
                      <a:pt x="2426" y="5093"/>
                    </a:lnTo>
                    <a:lnTo>
                      <a:pt x="2426" y="5093"/>
                    </a:lnTo>
                    <a:lnTo>
                      <a:pt x="2435" y="5102"/>
                    </a:lnTo>
                    <a:lnTo>
                      <a:pt x="2444" y="5102"/>
                    </a:lnTo>
                    <a:lnTo>
                      <a:pt x="2444" y="5102"/>
                    </a:lnTo>
                    <a:lnTo>
                      <a:pt x="2462" y="5102"/>
                    </a:lnTo>
                    <a:lnTo>
                      <a:pt x="2479" y="5084"/>
                    </a:lnTo>
                    <a:lnTo>
                      <a:pt x="2479" y="5084"/>
                    </a:lnTo>
                    <a:lnTo>
                      <a:pt x="2488" y="5075"/>
                    </a:lnTo>
                    <a:lnTo>
                      <a:pt x="2488" y="5075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93"/>
                    </a:lnTo>
                    <a:lnTo>
                      <a:pt x="2497" y="5093"/>
                    </a:lnTo>
                    <a:lnTo>
                      <a:pt x="2497" y="5102"/>
                    </a:lnTo>
                    <a:lnTo>
                      <a:pt x="2497" y="5102"/>
                    </a:lnTo>
                    <a:lnTo>
                      <a:pt x="2479" y="5110"/>
                    </a:lnTo>
                    <a:lnTo>
                      <a:pt x="2462" y="5110"/>
                    </a:lnTo>
                    <a:lnTo>
                      <a:pt x="2462" y="5110"/>
                    </a:lnTo>
                    <a:lnTo>
                      <a:pt x="2444" y="5102"/>
                    </a:lnTo>
                    <a:lnTo>
                      <a:pt x="2435" y="5110"/>
                    </a:lnTo>
                    <a:lnTo>
                      <a:pt x="2435" y="5110"/>
                    </a:lnTo>
                    <a:lnTo>
                      <a:pt x="2426" y="5119"/>
                    </a:lnTo>
                    <a:lnTo>
                      <a:pt x="2426" y="5137"/>
                    </a:lnTo>
                    <a:lnTo>
                      <a:pt x="2426" y="5137"/>
                    </a:lnTo>
                    <a:lnTo>
                      <a:pt x="2418" y="5137"/>
                    </a:lnTo>
                    <a:lnTo>
                      <a:pt x="2400" y="5128"/>
                    </a:lnTo>
                    <a:lnTo>
                      <a:pt x="2400" y="5128"/>
                    </a:lnTo>
                    <a:lnTo>
                      <a:pt x="2382" y="5128"/>
                    </a:lnTo>
                    <a:lnTo>
                      <a:pt x="2382" y="5128"/>
                    </a:lnTo>
                    <a:lnTo>
                      <a:pt x="2373" y="5119"/>
                    </a:lnTo>
                    <a:lnTo>
                      <a:pt x="2373" y="5119"/>
                    </a:lnTo>
                    <a:lnTo>
                      <a:pt x="2365" y="5128"/>
                    </a:lnTo>
                    <a:lnTo>
                      <a:pt x="2365" y="5137"/>
                    </a:lnTo>
                    <a:lnTo>
                      <a:pt x="2365" y="5137"/>
                    </a:lnTo>
                    <a:lnTo>
                      <a:pt x="2365" y="5155"/>
                    </a:lnTo>
                    <a:lnTo>
                      <a:pt x="2365" y="5155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82" y="5172"/>
                    </a:lnTo>
                    <a:lnTo>
                      <a:pt x="2391" y="5172"/>
                    </a:lnTo>
                    <a:lnTo>
                      <a:pt x="2409" y="5172"/>
                    </a:lnTo>
                    <a:lnTo>
                      <a:pt x="2409" y="5172"/>
                    </a:lnTo>
                    <a:lnTo>
                      <a:pt x="2418" y="5172"/>
                    </a:lnTo>
                    <a:lnTo>
                      <a:pt x="2418" y="5172"/>
                    </a:lnTo>
                    <a:lnTo>
                      <a:pt x="2426" y="5181"/>
                    </a:lnTo>
                    <a:lnTo>
                      <a:pt x="2426" y="5181"/>
                    </a:lnTo>
                    <a:lnTo>
                      <a:pt x="2435" y="5181"/>
                    </a:lnTo>
                    <a:lnTo>
                      <a:pt x="2435" y="5181"/>
                    </a:lnTo>
                    <a:lnTo>
                      <a:pt x="2444" y="5190"/>
                    </a:lnTo>
                    <a:lnTo>
                      <a:pt x="2444" y="5190"/>
                    </a:lnTo>
                    <a:lnTo>
                      <a:pt x="2453" y="5181"/>
                    </a:lnTo>
                    <a:lnTo>
                      <a:pt x="2453" y="5181"/>
                    </a:lnTo>
                    <a:lnTo>
                      <a:pt x="2453" y="5172"/>
                    </a:lnTo>
                    <a:lnTo>
                      <a:pt x="2453" y="5172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62" y="5155"/>
                    </a:lnTo>
                    <a:lnTo>
                      <a:pt x="2462" y="5155"/>
                    </a:lnTo>
                    <a:lnTo>
                      <a:pt x="2471" y="5155"/>
                    </a:lnTo>
                    <a:lnTo>
                      <a:pt x="2471" y="5155"/>
                    </a:lnTo>
                    <a:lnTo>
                      <a:pt x="2488" y="5163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15" y="5137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02"/>
                    </a:lnTo>
                    <a:lnTo>
                      <a:pt x="2515" y="5102"/>
                    </a:lnTo>
                    <a:lnTo>
                      <a:pt x="2523" y="5093"/>
                    </a:lnTo>
                    <a:lnTo>
                      <a:pt x="2523" y="5093"/>
                    </a:lnTo>
                    <a:lnTo>
                      <a:pt x="2541" y="5075"/>
                    </a:lnTo>
                    <a:lnTo>
                      <a:pt x="2568" y="5066"/>
                    </a:lnTo>
                    <a:lnTo>
                      <a:pt x="2568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75"/>
                    </a:lnTo>
                    <a:lnTo>
                      <a:pt x="2559" y="5084"/>
                    </a:lnTo>
                    <a:lnTo>
                      <a:pt x="2559" y="5084"/>
                    </a:lnTo>
                    <a:lnTo>
                      <a:pt x="2541" y="5093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9"/>
                    </a:lnTo>
                    <a:lnTo>
                      <a:pt x="2541" y="5119"/>
                    </a:lnTo>
                    <a:lnTo>
                      <a:pt x="2550" y="5128"/>
                    </a:lnTo>
                    <a:lnTo>
                      <a:pt x="2550" y="5128"/>
                    </a:lnTo>
                    <a:lnTo>
                      <a:pt x="2559" y="5128"/>
                    </a:lnTo>
                    <a:lnTo>
                      <a:pt x="2576" y="5128"/>
                    </a:lnTo>
                    <a:lnTo>
                      <a:pt x="2576" y="5128"/>
                    </a:lnTo>
                    <a:lnTo>
                      <a:pt x="2585" y="5128"/>
                    </a:lnTo>
                    <a:lnTo>
                      <a:pt x="2585" y="5128"/>
                    </a:lnTo>
                    <a:lnTo>
                      <a:pt x="2594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594" y="5128"/>
                    </a:lnTo>
                    <a:lnTo>
                      <a:pt x="2594" y="5128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68" y="5137"/>
                    </a:lnTo>
                    <a:lnTo>
                      <a:pt x="2568" y="5146"/>
                    </a:lnTo>
                    <a:lnTo>
                      <a:pt x="2568" y="5146"/>
                    </a:lnTo>
                    <a:lnTo>
                      <a:pt x="2576" y="5163"/>
                    </a:lnTo>
                    <a:lnTo>
                      <a:pt x="2576" y="5163"/>
                    </a:lnTo>
                    <a:lnTo>
                      <a:pt x="2576" y="5172"/>
                    </a:lnTo>
                    <a:lnTo>
                      <a:pt x="2576" y="5172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68" y="5181"/>
                    </a:lnTo>
                    <a:lnTo>
                      <a:pt x="2568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68" y="5172"/>
                    </a:lnTo>
                    <a:lnTo>
                      <a:pt x="2568" y="5172"/>
                    </a:lnTo>
                    <a:lnTo>
                      <a:pt x="2559" y="5163"/>
                    </a:lnTo>
                    <a:lnTo>
                      <a:pt x="2559" y="5146"/>
                    </a:lnTo>
                    <a:lnTo>
                      <a:pt x="2559" y="5146"/>
                    </a:lnTo>
                    <a:lnTo>
                      <a:pt x="2550" y="5137"/>
                    </a:lnTo>
                    <a:lnTo>
                      <a:pt x="2541" y="5137"/>
                    </a:lnTo>
                    <a:lnTo>
                      <a:pt x="2541" y="5137"/>
                    </a:lnTo>
                    <a:lnTo>
                      <a:pt x="2532" y="5146"/>
                    </a:lnTo>
                    <a:lnTo>
                      <a:pt x="2532" y="5146"/>
                    </a:lnTo>
                    <a:lnTo>
                      <a:pt x="2523" y="5155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23" y="5172"/>
                    </a:lnTo>
                    <a:lnTo>
                      <a:pt x="2523" y="5172"/>
                    </a:lnTo>
                    <a:lnTo>
                      <a:pt x="2506" y="5163"/>
                    </a:lnTo>
                    <a:lnTo>
                      <a:pt x="2506" y="5163"/>
                    </a:lnTo>
                    <a:lnTo>
                      <a:pt x="2497" y="5163"/>
                    </a:lnTo>
                    <a:lnTo>
                      <a:pt x="2497" y="5163"/>
                    </a:lnTo>
                    <a:lnTo>
                      <a:pt x="2488" y="5172"/>
                    </a:lnTo>
                    <a:lnTo>
                      <a:pt x="2488" y="5181"/>
                    </a:lnTo>
                    <a:lnTo>
                      <a:pt x="2488" y="5181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97" y="5190"/>
                    </a:lnTo>
                    <a:lnTo>
                      <a:pt x="2497" y="5190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79" y="5190"/>
                    </a:lnTo>
                    <a:lnTo>
                      <a:pt x="2471" y="5199"/>
                    </a:lnTo>
                    <a:lnTo>
                      <a:pt x="2462" y="5208"/>
                    </a:lnTo>
                    <a:lnTo>
                      <a:pt x="2462" y="5208"/>
                    </a:lnTo>
                    <a:lnTo>
                      <a:pt x="2471" y="5216"/>
                    </a:lnTo>
                    <a:lnTo>
                      <a:pt x="2479" y="5216"/>
                    </a:lnTo>
                    <a:lnTo>
                      <a:pt x="2506" y="5216"/>
                    </a:lnTo>
                    <a:lnTo>
                      <a:pt x="2506" y="5216"/>
                    </a:lnTo>
                    <a:lnTo>
                      <a:pt x="2515" y="5225"/>
                    </a:lnTo>
                    <a:lnTo>
                      <a:pt x="2523" y="5234"/>
                    </a:lnTo>
                    <a:lnTo>
                      <a:pt x="2523" y="5234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52"/>
                    </a:lnTo>
                    <a:lnTo>
                      <a:pt x="2532" y="5261"/>
                    </a:lnTo>
                    <a:lnTo>
                      <a:pt x="2532" y="5261"/>
                    </a:lnTo>
                    <a:lnTo>
                      <a:pt x="2541" y="5252"/>
                    </a:lnTo>
                    <a:lnTo>
                      <a:pt x="2550" y="5243"/>
                    </a:lnTo>
                    <a:lnTo>
                      <a:pt x="2550" y="5243"/>
                    </a:lnTo>
                    <a:lnTo>
                      <a:pt x="2550" y="5234"/>
                    </a:lnTo>
                    <a:lnTo>
                      <a:pt x="2559" y="5225"/>
                    </a:lnTo>
                    <a:lnTo>
                      <a:pt x="2559" y="5225"/>
                    </a:lnTo>
                    <a:lnTo>
                      <a:pt x="2559" y="5234"/>
                    </a:lnTo>
                    <a:lnTo>
                      <a:pt x="2559" y="5234"/>
                    </a:lnTo>
                    <a:lnTo>
                      <a:pt x="2568" y="5243"/>
                    </a:lnTo>
                    <a:lnTo>
                      <a:pt x="2568" y="5243"/>
                    </a:lnTo>
                    <a:lnTo>
                      <a:pt x="2568" y="5252"/>
                    </a:lnTo>
                    <a:lnTo>
                      <a:pt x="2568" y="5252"/>
                    </a:lnTo>
                    <a:lnTo>
                      <a:pt x="2576" y="5261"/>
                    </a:lnTo>
                    <a:lnTo>
                      <a:pt x="2594" y="5278"/>
                    </a:lnTo>
                    <a:lnTo>
                      <a:pt x="2594" y="5278"/>
                    </a:lnTo>
                    <a:lnTo>
                      <a:pt x="2603" y="5278"/>
                    </a:lnTo>
                    <a:lnTo>
                      <a:pt x="2603" y="5278"/>
                    </a:lnTo>
                    <a:lnTo>
                      <a:pt x="2612" y="5278"/>
                    </a:lnTo>
                    <a:lnTo>
                      <a:pt x="2612" y="5278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20" y="5252"/>
                    </a:lnTo>
                    <a:lnTo>
                      <a:pt x="2620" y="5252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38" y="5261"/>
                    </a:lnTo>
                    <a:lnTo>
                      <a:pt x="2638" y="5261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305"/>
                    </a:lnTo>
                    <a:lnTo>
                      <a:pt x="2665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91" y="5305"/>
                    </a:lnTo>
                    <a:lnTo>
                      <a:pt x="2691" y="5296"/>
                    </a:lnTo>
                    <a:lnTo>
                      <a:pt x="2691" y="5287"/>
                    </a:lnTo>
                    <a:lnTo>
                      <a:pt x="2691" y="5287"/>
                    </a:lnTo>
                    <a:lnTo>
                      <a:pt x="2691" y="5278"/>
                    </a:lnTo>
                    <a:lnTo>
                      <a:pt x="2682" y="5269"/>
                    </a:lnTo>
                    <a:lnTo>
                      <a:pt x="2682" y="5269"/>
                    </a:lnTo>
                    <a:lnTo>
                      <a:pt x="2673" y="5252"/>
                    </a:lnTo>
                    <a:lnTo>
                      <a:pt x="2673" y="5252"/>
                    </a:lnTo>
                    <a:lnTo>
                      <a:pt x="2665" y="5252"/>
                    </a:lnTo>
                    <a:lnTo>
                      <a:pt x="2735" y="5252"/>
                    </a:lnTo>
                    <a:lnTo>
                      <a:pt x="2735" y="5252"/>
                    </a:lnTo>
                    <a:lnTo>
                      <a:pt x="2744" y="5261"/>
                    </a:lnTo>
                    <a:lnTo>
                      <a:pt x="2753" y="5261"/>
                    </a:lnTo>
                    <a:lnTo>
                      <a:pt x="2753" y="5261"/>
                    </a:lnTo>
                    <a:lnTo>
                      <a:pt x="2762" y="5261"/>
                    </a:lnTo>
                    <a:lnTo>
                      <a:pt x="2762" y="5261"/>
                    </a:lnTo>
                    <a:lnTo>
                      <a:pt x="2770" y="5261"/>
                    </a:lnTo>
                    <a:lnTo>
                      <a:pt x="2770" y="5261"/>
                    </a:lnTo>
                    <a:lnTo>
                      <a:pt x="2788" y="5252"/>
                    </a:lnTo>
                    <a:lnTo>
                      <a:pt x="2806" y="5252"/>
                    </a:lnTo>
                    <a:lnTo>
                      <a:pt x="2806" y="5252"/>
                    </a:lnTo>
                    <a:lnTo>
                      <a:pt x="2823" y="5243"/>
                    </a:lnTo>
                    <a:lnTo>
                      <a:pt x="2841" y="5243"/>
                    </a:lnTo>
                    <a:lnTo>
                      <a:pt x="2841" y="5243"/>
                    </a:lnTo>
                    <a:lnTo>
                      <a:pt x="2841" y="5225"/>
                    </a:lnTo>
                    <a:lnTo>
                      <a:pt x="2841" y="5225"/>
                    </a:lnTo>
                    <a:lnTo>
                      <a:pt x="2832" y="5216"/>
                    </a:lnTo>
                    <a:lnTo>
                      <a:pt x="2806" y="5216"/>
                    </a:lnTo>
                    <a:lnTo>
                      <a:pt x="2806" y="5216"/>
                    </a:lnTo>
                    <a:lnTo>
                      <a:pt x="2762" y="5199"/>
                    </a:lnTo>
                    <a:lnTo>
                      <a:pt x="2709" y="5155"/>
                    </a:lnTo>
                    <a:lnTo>
                      <a:pt x="2691" y="5146"/>
                    </a:lnTo>
                    <a:lnTo>
                      <a:pt x="2691" y="5146"/>
                    </a:lnTo>
                    <a:lnTo>
                      <a:pt x="2691" y="5137"/>
                    </a:lnTo>
                    <a:lnTo>
                      <a:pt x="2691" y="5137"/>
                    </a:lnTo>
                    <a:lnTo>
                      <a:pt x="2682" y="5137"/>
                    </a:lnTo>
                    <a:lnTo>
                      <a:pt x="2682" y="5137"/>
                    </a:lnTo>
                    <a:lnTo>
                      <a:pt x="2682" y="5128"/>
                    </a:lnTo>
                    <a:lnTo>
                      <a:pt x="2682" y="5128"/>
                    </a:lnTo>
                    <a:lnTo>
                      <a:pt x="2665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02"/>
                    </a:lnTo>
                    <a:lnTo>
                      <a:pt x="2656" y="5102"/>
                    </a:lnTo>
                    <a:lnTo>
                      <a:pt x="2656" y="5110"/>
                    </a:lnTo>
                    <a:lnTo>
                      <a:pt x="2656" y="5110"/>
                    </a:lnTo>
                    <a:lnTo>
                      <a:pt x="2673" y="5102"/>
                    </a:lnTo>
                    <a:lnTo>
                      <a:pt x="2673" y="5084"/>
                    </a:lnTo>
                    <a:lnTo>
                      <a:pt x="2673" y="5084"/>
                    </a:lnTo>
                    <a:lnTo>
                      <a:pt x="2673" y="5075"/>
                    </a:lnTo>
                    <a:lnTo>
                      <a:pt x="2673" y="5075"/>
                    </a:lnTo>
                    <a:lnTo>
                      <a:pt x="2656" y="5066"/>
                    </a:lnTo>
                    <a:lnTo>
                      <a:pt x="2656" y="5066"/>
                    </a:lnTo>
                    <a:lnTo>
                      <a:pt x="2656" y="5075"/>
                    </a:lnTo>
                    <a:lnTo>
                      <a:pt x="2656" y="5075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20" y="5057"/>
                    </a:lnTo>
                    <a:lnTo>
                      <a:pt x="2603" y="5057"/>
                    </a:lnTo>
                    <a:lnTo>
                      <a:pt x="2603" y="5057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12" y="5040"/>
                    </a:lnTo>
                    <a:lnTo>
                      <a:pt x="2612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9" y="5040"/>
                    </a:lnTo>
                    <a:lnTo>
                      <a:pt x="2629" y="5040"/>
                    </a:lnTo>
                    <a:lnTo>
                      <a:pt x="2638" y="5049"/>
                    </a:lnTo>
                    <a:lnTo>
                      <a:pt x="2647" y="5049"/>
                    </a:lnTo>
                    <a:lnTo>
                      <a:pt x="2647" y="5049"/>
                    </a:lnTo>
                    <a:lnTo>
                      <a:pt x="2656" y="5040"/>
                    </a:lnTo>
                    <a:lnTo>
                      <a:pt x="2656" y="5040"/>
                    </a:lnTo>
                    <a:lnTo>
                      <a:pt x="2656" y="5022"/>
                    </a:lnTo>
                    <a:lnTo>
                      <a:pt x="2647" y="5013"/>
                    </a:lnTo>
                    <a:lnTo>
                      <a:pt x="2647" y="5013"/>
                    </a:lnTo>
                    <a:lnTo>
                      <a:pt x="2638" y="4996"/>
                    </a:lnTo>
                    <a:lnTo>
                      <a:pt x="2629" y="4987"/>
                    </a:lnTo>
                    <a:lnTo>
                      <a:pt x="2629" y="4978"/>
                    </a:lnTo>
                    <a:lnTo>
                      <a:pt x="2629" y="4978"/>
                    </a:lnTo>
                    <a:lnTo>
                      <a:pt x="2629" y="4969"/>
                    </a:lnTo>
                    <a:lnTo>
                      <a:pt x="2629" y="4969"/>
                    </a:lnTo>
                    <a:lnTo>
                      <a:pt x="2629" y="4952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16"/>
                    </a:lnTo>
                    <a:lnTo>
                      <a:pt x="2638" y="4907"/>
                    </a:lnTo>
                    <a:lnTo>
                      <a:pt x="2656" y="4890"/>
                    </a:lnTo>
                    <a:lnTo>
                      <a:pt x="2656" y="4890"/>
                    </a:lnTo>
                    <a:lnTo>
                      <a:pt x="2665" y="4881"/>
                    </a:lnTo>
                    <a:lnTo>
                      <a:pt x="2665" y="4881"/>
                    </a:lnTo>
                    <a:lnTo>
                      <a:pt x="2691" y="4872"/>
                    </a:lnTo>
                    <a:lnTo>
                      <a:pt x="2700" y="4854"/>
                    </a:lnTo>
                    <a:lnTo>
                      <a:pt x="2700" y="4837"/>
                    </a:lnTo>
                    <a:lnTo>
                      <a:pt x="2700" y="4837"/>
                    </a:lnTo>
                    <a:lnTo>
                      <a:pt x="2709" y="4819"/>
                    </a:lnTo>
                    <a:lnTo>
                      <a:pt x="2726" y="4793"/>
                    </a:lnTo>
                    <a:lnTo>
                      <a:pt x="2726" y="4793"/>
                    </a:lnTo>
                    <a:lnTo>
                      <a:pt x="2744" y="4784"/>
                    </a:lnTo>
                    <a:lnTo>
                      <a:pt x="2744" y="4784"/>
                    </a:lnTo>
                    <a:lnTo>
                      <a:pt x="2753" y="4775"/>
                    </a:lnTo>
                    <a:lnTo>
                      <a:pt x="2753" y="4775"/>
                    </a:lnTo>
                    <a:lnTo>
                      <a:pt x="2779" y="4757"/>
                    </a:lnTo>
                    <a:lnTo>
                      <a:pt x="2779" y="4757"/>
                    </a:lnTo>
                    <a:lnTo>
                      <a:pt x="2797" y="4749"/>
                    </a:lnTo>
                    <a:lnTo>
                      <a:pt x="2806" y="4731"/>
                    </a:lnTo>
                    <a:lnTo>
                      <a:pt x="2806" y="4731"/>
                    </a:lnTo>
                    <a:lnTo>
                      <a:pt x="2806" y="4713"/>
                    </a:lnTo>
                    <a:lnTo>
                      <a:pt x="2806" y="4713"/>
                    </a:lnTo>
                    <a:lnTo>
                      <a:pt x="2815" y="4696"/>
                    </a:lnTo>
                    <a:lnTo>
                      <a:pt x="2815" y="4696"/>
                    </a:lnTo>
                    <a:lnTo>
                      <a:pt x="2815" y="4678"/>
                    </a:lnTo>
                    <a:lnTo>
                      <a:pt x="2815" y="4678"/>
                    </a:lnTo>
                    <a:lnTo>
                      <a:pt x="2815" y="4669"/>
                    </a:lnTo>
                    <a:lnTo>
                      <a:pt x="2806" y="4660"/>
                    </a:lnTo>
                    <a:lnTo>
                      <a:pt x="2806" y="4660"/>
                    </a:lnTo>
                    <a:lnTo>
                      <a:pt x="2797" y="4660"/>
                    </a:lnTo>
                    <a:lnTo>
                      <a:pt x="2797" y="4660"/>
                    </a:lnTo>
                    <a:lnTo>
                      <a:pt x="2779" y="4660"/>
                    </a:lnTo>
                    <a:lnTo>
                      <a:pt x="2753" y="4660"/>
                    </a:lnTo>
                    <a:lnTo>
                      <a:pt x="2753" y="4660"/>
                    </a:lnTo>
                    <a:lnTo>
                      <a:pt x="2735" y="4643"/>
                    </a:lnTo>
                    <a:lnTo>
                      <a:pt x="2718" y="4625"/>
                    </a:lnTo>
                    <a:lnTo>
                      <a:pt x="2718" y="4625"/>
                    </a:lnTo>
                    <a:lnTo>
                      <a:pt x="2718" y="4598"/>
                    </a:lnTo>
                    <a:lnTo>
                      <a:pt x="2726" y="4581"/>
                    </a:lnTo>
                    <a:lnTo>
                      <a:pt x="2726" y="4581"/>
                    </a:lnTo>
                    <a:lnTo>
                      <a:pt x="2744" y="4554"/>
                    </a:lnTo>
                    <a:lnTo>
                      <a:pt x="2770" y="4545"/>
                    </a:lnTo>
                    <a:lnTo>
                      <a:pt x="2806" y="4537"/>
                    </a:lnTo>
                    <a:lnTo>
                      <a:pt x="2806" y="4537"/>
                    </a:lnTo>
                    <a:lnTo>
                      <a:pt x="2815" y="4528"/>
                    </a:lnTo>
                    <a:lnTo>
                      <a:pt x="2823" y="4519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32" y="4501"/>
                    </a:lnTo>
                    <a:lnTo>
                      <a:pt x="2832" y="4501"/>
                    </a:lnTo>
                    <a:lnTo>
                      <a:pt x="2841" y="4484"/>
                    </a:lnTo>
                    <a:lnTo>
                      <a:pt x="2841" y="4466"/>
                    </a:lnTo>
                    <a:lnTo>
                      <a:pt x="2841" y="4466"/>
                    </a:lnTo>
                    <a:lnTo>
                      <a:pt x="2850" y="4431"/>
                    </a:lnTo>
                    <a:lnTo>
                      <a:pt x="2850" y="4413"/>
                    </a:lnTo>
                    <a:lnTo>
                      <a:pt x="2859" y="4413"/>
                    </a:lnTo>
                    <a:lnTo>
                      <a:pt x="2859" y="4413"/>
                    </a:lnTo>
                    <a:lnTo>
                      <a:pt x="2876" y="4404"/>
                    </a:lnTo>
                    <a:lnTo>
                      <a:pt x="2876" y="4395"/>
                    </a:lnTo>
                    <a:lnTo>
                      <a:pt x="2876" y="4395"/>
                    </a:lnTo>
                    <a:lnTo>
                      <a:pt x="2876" y="4387"/>
                    </a:lnTo>
                    <a:lnTo>
                      <a:pt x="2876" y="4387"/>
                    </a:lnTo>
                    <a:lnTo>
                      <a:pt x="2868" y="4369"/>
                    </a:lnTo>
                    <a:lnTo>
                      <a:pt x="2868" y="4369"/>
                    </a:lnTo>
                    <a:lnTo>
                      <a:pt x="2876" y="4369"/>
                    </a:lnTo>
                    <a:lnTo>
                      <a:pt x="2876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903" y="4387"/>
                    </a:lnTo>
                    <a:lnTo>
                      <a:pt x="2903" y="4387"/>
                    </a:lnTo>
                    <a:lnTo>
                      <a:pt x="2912" y="4387"/>
                    </a:lnTo>
                    <a:lnTo>
                      <a:pt x="2912" y="4387"/>
                    </a:lnTo>
                    <a:lnTo>
                      <a:pt x="2929" y="4387"/>
                    </a:lnTo>
                    <a:lnTo>
                      <a:pt x="2947" y="4369"/>
                    </a:lnTo>
                    <a:lnTo>
                      <a:pt x="2947" y="4369"/>
                    </a:lnTo>
                    <a:lnTo>
                      <a:pt x="2947" y="4360"/>
                    </a:lnTo>
                    <a:lnTo>
                      <a:pt x="2947" y="4360"/>
                    </a:lnTo>
                    <a:lnTo>
                      <a:pt x="2947" y="4351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29" y="4342"/>
                    </a:lnTo>
                    <a:lnTo>
                      <a:pt x="2929" y="4342"/>
                    </a:lnTo>
                    <a:lnTo>
                      <a:pt x="2920" y="4334"/>
                    </a:lnTo>
                    <a:lnTo>
                      <a:pt x="2912" y="4342"/>
                    </a:lnTo>
                    <a:lnTo>
                      <a:pt x="2912" y="4342"/>
                    </a:lnTo>
                    <a:lnTo>
                      <a:pt x="2903" y="4342"/>
                    </a:lnTo>
                    <a:lnTo>
                      <a:pt x="2903" y="4342"/>
                    </a:lnTo>
                    <a:lnTo>
                      <a:pt x="2894" y="4351"/>
                    </a:lnTo>
                    <a:lnTo>
                      <a:pt x="2894" y="4351"/>
                    </a:lnTo>
                    <a:lnTo>
                      <a:pt x="2885" y="4351"/>
                    </a:lnTo>
                    <a:lnTo>
                      <a:pt x="2885" y="4351"/>
                    </a:lnTo>
                    <a:lnTo>
                      <a:pt x="2885" y="4342"/>
                    </a:lnTo>
                    <a:lnTo>
                      <a:pt x="2885" y="4342"/>
                    </a:lnTo>
                    <a:lnTo>
                      <a:pt x="2876" y="4334"/>
                    </a:lnTo>
                    <a:lnTo>
                      <a:pt x="2859" y="4334"/>
                    </a:lnTo>
                    <a:lnTo>
                      <a:pt x="2859" y="4334"/>
                    </a:lnTo>
                    <a:lnTo>
                      <a:pt x="2859" y="4316"/>
                    </a:lnTo>
                    <a:lnTo>
                      <a:pt x="2859" y="4307"/>
                    </a:lnTo>
                    <a:lnTo>
                      <a:pt x="2859" y="4307"/>
                    </a:lnTo>
                    <a:lnTo>
                      <a:pt x="2859" y="4298"/>
                    </a:lnTo>
                    <a:lnTo>
                      <a:pt x="2859" y="4298"/>
                    </a:lnTo>
                    <a:lnTo>
                      <a:pt x="2850" y="4272"/>
                    </a:lnTo>
                    <a:lnTo>
                      <a:pt x="2850" y="4263"/>
                    </a:lnTo>
                    <a:lnTo>
                      <a:pt x="2859" y="4254"/>
                    </a:lnTo>
                    <a:lnTo>
                      <a:pt x="2859" y="4254"/>
                    </a:lnTo>
                    <a:lnTo>
                      <a:pt x="2859" y="4245"/>
                    </a:lnTo>
                    <a:lnTo>
                      <a:pt x="2859" y="4245"/>
                    </a:lnTo>
                    <a:lnTo>
                      <a:pt x="2894" y="4254"/>
                    </a:lnTo>
                    <a:lnTo>
                      <a:pt x="2894" y="4254"/>
                    </a:lnTo>
                    <a:lnTo>
                      <a:pt x="2903" y="4263"/>
                    </a:lnTo>
                    <a:lnTo>
                      <a:pt x="2903" y="4263"/>
                    </a:lnTo>
                    <a:lnTo>
                      <a:pt x="2938" y="4272"/>
                    </a:lnTo>
                    <a:lnTo>
                      <a:pt x="2938" y="4272"/>
                    </a:lnTo>
                    <a:lnTo>
                      <a:pt x="2965" y="4272"/>
                    </a:lnTo>
                    <a:lnTo>
                      <a:pt x="2982" y="4272"/>
                    </a:lnTo>
                    <a:lnTo>
                      <a:pt x="3000" y="4254"/>
                    </a:lnTo>
                    <a:lnTo>
                      <a:pt x="3000" y="4254"/>
                    </a:lnTo>
                    <a:lnTo>
                      <a:pt x="3009" y="4237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01"/>
                    </a:lnTo>
                    <a:lnTo>
                      <a:pt x="3009" y="4192"/>
                    </a:lnTo>
                    <a:lnTo>
                      <a:pt x="3009" y="4192"/>
                    </a:lnTo>
                    <a:lnTo>
                      <a:pt x="3018" y="4184"/>
                    </a:lnTo>
                    <a:lnTo>
                      <a:pt x="3026" y="4175"/>
                    </a:lnTo>
                    <a:lnTo>
                      <a:pt x="3026" y="4166"/>
                    </a:lnTo>
                    <a:lnTo>
                      <a:pt x="3026" y="4166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48"/>
                    </a:lnTo>
                    <a:lnTo>
                      <a:pt x="3018" y="4148"/>
                    </a:lnTo>
                    <a:lnTo>
                      <a:pt x="3009" y="4131"/>
                    </a:lnTo>
                    <a:lnTo>
                      <a:pt x="3009" y="4131"/>
                    </a:lnTo>
                    <a:lnTo>
                      <a:pt x="3018" y="4131"/>
                    </a:lnTo>
                    <a:lnTo>
                      <a:pt x="3018" y="4131"/>
                    </a:lnTo>
                    <a:lnTo>
                      <a:pt x="3026" y="4131"/>
                    </a:lnTo>
                    <a:lnTo>
                      <a:pt x="3026" y="4131"/>
                    </a:lnTo>
                    <a:lnTo>
                      <a:pt x="3035" y="4131"/>
                    </a:lnTo>
                    <a:lnTo>
                      <a:pt x="3062" y="4131"/>
                    </a:lnTo>
                    <a:lnTo>
                      <a:pt x="3062" y="4131"/>
                    </a:lnTo>
                    <a:lnTo>
                      <a:pt x="3176" y="4122"/>
                    </a:lnTo>
                    <a:lnTo>
                      <a:pt x="3176" y="4122"/>
                    </a:lnTo>
                    <a:lnTo>
                      <a:pt x="3238" y="4104"/>
                    </a:lnTo>
                    <a:lnTo>
                      <a:pt x="3265" y="4086"/>
                    </a:lnTo>
                    <a:lnTo>
                      <a:pt x="3282" y="4069"/>
                    </a:lnTo>
                    <a:lnTo>
                      <a:pt x="3282" y="4069"/>
                    </a:lnTo>
                    <a:lnTo>
                      <a:pt x="3318" y="4025"/>
                    </a:lnTo>
                    <a:lnTo>
                      <a:pt x="3318" y="4025"/>
                    </a:lnTo>
                    <a:lnTo>
                      <a:pt x="3326" y="4007"/>
                    </a:lnTo>
                    <a:lnTo>
                      <a:pt x="3326" y="4007"/>
                    </a:lnTo>
                    <a:lnTo>
                      <a:pt x="3335" y="3998"/>
                    </a:lnTo>
                    <a:lnTo>
                      <a:pt x="3335" y="3998"/>
                    </a:lnTo>
                    <a:lnTo>
                      <a:pt x="3335" y="3989"/>
                    </a:lnTo>
                    <a:lnTo>
                      <a:pt x="3335" y="3981"/>
                    </a:lnTo>
                    <a:lnTo>
                      <a:pt x="3335" y="3981"/>
                    </a:lnTo>
                    <a:lnTo>
                      <a:pt x="3335" y="3972"/>
                    </a:lnTo>
                    <a:lnTo>
                      <a:pt x="3335" y="3972"/>
                    </a:lnTo>
                    <a:lnTo>
                      <a:pt x="3326" y="3963"/>
                    </a:lnTo>
                    <a:lnTo>
                      <a:pt x="3309" y="3963"/>
                    </a:lnTo>
                    <a:lnTo>
                      <a:pt x="3309" y="3963"/>
                    </a:lnTo>
                    <a:lnTo>
                      <a:pt x="3291" y="3945"/>
                    </a:lnTo>
                    <a:lnTo>
                      <a:pt x="3291" y="3945"/>
                    </a:lnTo>
                    <a:lnTo>
                      <a:pt x="3291" y="3928"/>
                    </a:lnTo>
                    <a:lnTo>
                      <a:pt x="3300" y="3919"/>
                    </a:lnTo>
                    <a:lnTo>
                      <a:pt x="3300" y="3919"/>
                    </a:lnTo>
                    <a:lnTo>
                      <a:pt x="3309" y="3910"/>
                    </a:lnTo>
                    <a:lnTo>
                      <a:pt x="3309" y="3901"/>
                    </a:lnTo>
                    <a:lnTo>
                      <a:pt x="3309" y="3901"/>
                    </a:lnTo>
                    <a:lnTo>
                      <a:pt x="3300" y="3892"/>
                    </a:lnTo>
                    <a:lnTo>
                      <a:pt x="3300" y="3892"/>
                    </a:lnTo>
                    <a:lnTo>
                      <a:pt x="3273" y="3875"/>
                    </a:lnTo>
                    <a:lnTo>
                      <a:pt x="3273" y="3875"/>
                    </a:lnTo>
                    <a:lnTo>
                      <a:pt x="3265" y="3875"/>
                    </a:lnTo>
                    <a:lnTo>
                      <a:pt x="3265" y="3875"/>
                    </a:lnTo>
                    <a:lnTo>
                      <a:pt x="3247" y="3875"/>
                    </a:lnTo>
                    <a:lnTo>
                      <a:pt x="3220" y="3857"/>
                    </a:lnTo>
                    <a:lnTo>
                      <a:pt x="3220" y="3857"/>
                    </a:lnTo>
                    <a:lnTo>
                      <a:pt x="3229" y="3848"/>
                    </a:lnTo>
                    <a:lnTo>
                      <a:pt x="3229" y="3848"/>
                    </a:lnTo>
                    <a:lnTo>
                      <a:pt x="3238" y="3848"/>
                    </a:lnTo>
                    <a:lnTo>
                      <a:pt x="3238" y="3848"/>
                    </a:lnTo>
                    <a:lnTo>
                      <a:pt x="3238" y="3839"/>
                    </a:lnTo>
                    <a:lnTo>
                      <a:pt x="3238" y="3839"/>
                    </a:lnTo>
                    <a:lnTo>
                      <a:pt x="3247" y="3839"/>
                    </a:lnTo>
                    <a:lnTo>
                      <a:pt x="3247" y="3839"/>
                    </a:lnTo>
                    <a:lnTo>
                      <a:pt x="3256" y="3848"/>
                    </a:lnTo>
                    <a:lnTo>
                      <a:pt x="3265" y="3857"/>
                    </a:lnTo>
                    <a:lnTo>
                      <a:pt x="3273" y="3857"/>
                    </a:lnTo>
                    <a:lnTo>
                      <a:pt x="3273" y="3857"/>
                    </a:lnTo>
                    <a:lnTo>
                      <a:pt x="3309" y="3857"/>
                    </a:lnTo>
                    <a:lnTo>
                      <a:pt x="3344" y="3875"/>
                    </a:lnTo>
                    <a:lnTo>
                      <a:pt x="3344" y="3875"/>
                    </a:lnTo>
                    <a:lnTo>
                      <a:pt x="3362" y="3883"/>
                    </a:lnTo>
                    <a:lnTo>
                      <a:pt x="3362" y="3883"/>
                    </a:lnTo>
                    <a:lnTo>
                      <a:pt x="3370" y="3875"/>
                    </a:lnTo>
                    <a:lnTo>
                      <a:pt x="3370" y="3875"/>
                    </a:lnTo>
                    <a:lnTo>
                      <a:pt x="3379" y="3875"/>
                    </a:lnTo>
                    <a:lnTo>
                      <a:pt x="3379" y="3875"/>
                    </a:lnTo>
                    <a:lnTo>
                      <a:pt x="3388" y="3875"/>
                    </a:lnTo>
                    <a:lnTo>
                      <a:pt x="3423" y="3875"/>
                    </a:lnTo>
                    <a:lnTo>
                      <a:pt x="3423" y="3875"/>
                    </a:lnTo>
                    <a:lnTo>
                      <a:pt x="3450" y="3875"/>
                    </a:lnTo>
                    <a:lnTo>
                      <a:pt x="3476" y="3866"/>
                    </a:lnTo>
                    <a:lnTo>
                      <a:pt x="3476" y="3866"/>
                    </a:lnTo>
                    <a:lnTo>
                      <a:pt x="3494" y="3848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20" y="3813"/>
                    </a:lnTo>
                    <a:lnTo>
                      <a:pt x="3520" y="3813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9" y="3804"/>
                    </a:lnTo>
                    <a:lnTo>
                      <a:pt x="3547" y="3786"/>
                    </a:lnTo>
                    <a:lnTo>
                      <a:pt x="3547" y="3786"/>
                    </a:lnTo>
                    <a:lnTo>
                      <a:pt x="3565" y="3769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91" y="3724"/>
                    </a:lnTo>
                    <a:lnTo>
                      <a:pt x="3591" y="3724"/>
                    </a:lnTo>
                    <a:lnTo>
                      <a:pt x="3600" y="3689"/>
                    </a:lnTo>
                    <a:lnTo>
                      <a:pt x="3600" y="3689"/>
                    </a:lnTo>
                    <a:lnTo>
                      <a:pt x="3600" y="3672"/>
                    </a:lnTo>
                    <a:lnTo>
                      <a:pt x="3618" y="3654"/>
                    </a:lnTo>
                    <a:lnTo>
                      <a:pt x="3618" y="3654"/>
                    </a:lnTo>
                    <a:lnTo>
                      <a:pt x="3626" y="3654"/>
                    </a:lnTo>
                    <a:lnTo>
                      <a:pt x="3626" y="3654"/>
                    </a:lnTo>
                    <a:lnTo>
                      <a:pt x="3626" y="3636"/>
                    </a:lnTo>
                    <a:lnTo>
                      <a:pt x="3626" y="3619"/>
                    </a:lnTo>
                    <a:lnTo>
                      <a:pt x="3626" y="3619"/>
                    </a:lnTo>
                    <a:lnTo>
                      <a:pt x="3635" y="3610"/>
                    </a:lnTo>
                    <a:lnTo>
                      <a:pt x="3644" y="3601"/>
                    </a:lnTo>
                    <a:lnTo>
                      <a:pt x="3644" y="3601"/>
                    </a:lnTo>
                    <a:lnTo>
                      <a:pt x="3662" y="3601"/>
                    </a:lnTo>
                    <a:lnTo>
                      <a:pt x="3662" y="3601"/>
                    </a:lnTo>
                    <a:lnTo>
                      <a:pt x="3662" y="3610"/>
                    </a:lnTo>
                    <a:lnTo>
                      <a:pt x="3653" y="3627"/>
                    </a:lnTo>
                    <a:lnTo>
                      <a:pt x="3653" y="3627"/>
                    </a:lnTo>
                    <a:lnTo>
                      <a:pt x="3653" y="3636"/>
                    </a:lnTo>
                    <a:lnTo>
                      <a:pt x="3662" y="3645"/>
                    </a:lnTo>
                    <a:lnTo>
                      <a:pt x="3662" y="3645"/>
                    </a:lnTo>
                    <a:lnTo>
                      <a:pt x="3670" y="3654"/>
                    </a:lnTo>
                    <a:lnTo>
                      <a:pt x="3679" y="3645"/>
                    </a:lnTo>
                    <a:lnTo>
                      <a:pt x="3679" y="3645"/>
                    </a:lnTo>
                    <a:lnTo>
                      <a:pt x="3697" y="3601"/>
                    </a:lnTo>
                    <a:lnTo>
                      <a:pt x="3697" y="3601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23" y="3566"/>
                    </a:lnTo>
                    <a:lnTo>
                      <a:pt x="3723" y="3566"/>
                    </a:lnTo>
                    <a:lnTo>
                      <a:pt x="3723" y="3557"/>
                    </a:lnTo>
                    <a:lnTo>
                      <a:pt x="3723" y="3557"/>
                    </a:lnTo>
                    <a:lnTo>
                      <a:pt x="3750" y="3521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495"/>
                    </a:lnTo>
                    <a:lnTo>
                      <a:pt x="3785" y="3495"/>
                    </a:lnTo>
                    <a:lnTo>
                      <a:pt x="3794" y="3468"/>
                    </a:lnTo>
                    <a:lnTo>
                      <a:pt x="3794" y="3424"/>
                    </a:lnTo>
                    <a:lnTo>
                      <a:pt x="3794" y="3424"/>
                    </a:lnTo>
                    <a:lnTo>
                      <a:pt x="3794" y="3389"/>
                    </a:lnTo>
                    <a:lnTo>
                      <a:pt x="3794" y="3389"/>
                    </a:lnTo>
                    <a:lnTo>
                      <a:pt x="3794" y="3380"/>
                    </a:lnTo>
                    <a:lnTo>
                      <a:pt x="3794" y="3380"/>
                    </a:lnTo>
                    <a:lnTo>
                      <a:pt x="3794" y="3363"/>
                    </a:lnTo>
                    <a:lnTo>
                      <a:pt x="3794" y="3345"/>
                    </a:lnTo>
                    <a:lnTo>
                      <a:pt x="3794" y="3345"/>
                    </a:lnTo>
                    <a:lnTo>
                      <a:pt x="3812" y="3318"/>
                    </a:lnTo>
                    <a:lnTo>
                      <a:pt x="3812" y="3318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38" y="3292"/>
                    </a:lnTo>
                    <a:lnTo>
                      <a:pt x="3882" y="3248"/>
                    </a:lnTo>
                    <a:lnTo>
                      <a:pt x="3882" y="3248"/>
                    </a:lnTo>
                    <a:lnTo>
                      <a:pt x="3917" y="3230"/>
                    </a:lnTo>
                    <a:lnTo>
                      <a:pt x="3953" y="3221"/>
                    </a:lnTo>
                    <a:lnTo>
                      <a:pt x="3953" y="3221"/>
                    </a:lnTo>
                    <a:lnTo>
                      <a:pt x="3970" y="3221"/>
                    </a:lnTo>
                    <a:lnTo>
                      <a:pt x="3979" y="3212"/>
                    </a:lnTo>
                    <a:lnTo>
                      <a:pt x="3979" y="3212"/>
                    </a:lnTo>
                    <a:lnTo>
                      <a:pt x="3979" y="3204"/>
                    </a:lnTo>
                    <a:lnTo>
                      <a:pt x="3979" y="3204"/>
                    </a:lnTo>
                    <a:lnTo>
                      <a:pt x="3988" y="3204"/>
                    </a:lnTo>
                    <a:lnTo>
                      <a:pt x="3988" y="3204"/>
                    </a:lnTo>
                    <a:lnTo>
                      <a:pt x="4006" y="3195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32" y="3168"/>
                    </a:lnTo>
                    <a:lnTo>
                      <a:pt x="4032" y="3168"/>
                    </a:lnTo>
                    <a:lnTo>
                      <a:pt x="4050" y="3168"/>
                    </a:lnTo>
                    <a:lnTo>
                      <a:pt x="4067" y="3168"/>
                    </a:lnTo>
                    <a:lnTo>
                      <a:pt x="4067" y="3168"/>
                    </a:lnTo>
                    <a:lnTo>
                      <a:pt x="4103" y="3168"/>
                    </a:lnTo>
                    <a:lnTo>
                      <a:pt x="4103" y="3168"/>
                    </a:lnTo>
                    <a:lnTo>
                      <a:pt x="4120" y="3177"/>
                    </a:lnTo>
                    <a:lnTo>
                      <a:pt x="4138" y="3177"/>
                    </a:lnTo>
                    <a:lnTo>
                      <a:pt x="4138" y="3177"/>
                    </a:lnTo>
                    <a:lnTo>
                      <a:pt x="4165" y="3168"/>
                    </a:lnTo>
                    <a:lnTo>
                      <a:pt x="4173" y="3168"/>
                    </a:lnTo>
                    <a:lnTo>
                      <a:pt x="4173" y="3151"/>
                    </a:lnTo>
                    <a:lnTo>
                      <a:pt x="4173" y="3151"/>
                    </a:lnTo>
                    <a:lnTo>
                      <a:pt x="4182" y="3133"/>
                    </a:lnTo>
                    <a:lnTo>
                      <a:pt x="4209" y="3124"/>
                    </a:lnTo>
                    <a:lnTo>
                      <a:pt x="4209" y="3124"/>
                    </a:lnTo>
                    <a:lnTo>
                      <a:pt x="4226" y="3115"/>
                    </a:lnTo>
                    <a:lnTo>
                      <a:pt x="4235" y="3107"/>
                    </a:lnTo>
                    <a:lnTo>
                      <a:pt x="4235" y="3089"/>
                    </a:lnTo>
                    <a:lnTo>
                      <a:pt x="4235" y="3089"/>
                    </a:lnTo>
                    <a:lnTo>
                      <a:pt x="4235" y="3062"/>
                    </a:lnTo>
                    <a:lnTo>
                      <a:pt x="4253" y="3045"/>
                    </a:lnTo>
                    <a:lnTo>
                      <a:pt x="4253" y="3045"/>
                    </a:lnTo>
                    <a:lnTo>
                      <a:pt x="4262" y="3036"/>
                    </a:lnTo>
                    <a:lnTo>
                      <a:pt x="4270" y="3018"/>
                    </a:lnTo>
                    <a:lnTo>
                      <a:pt x="4270" y="3018"/>
                    </a:lnTo>
                    <a:lnTo>
                      <a:pt x="4270" y="3009"/>
                    </a:lnTo>
                    <a:lnTo>
                      <a:pt x="4270" y="3009"/>
                    </a:lnTo>
                    <a:lnTo>
                      <a:pt x="4279" y="3001"/>
                    </a:lnTo>
                    <a:lnTo>
                      <a:pt x="4279" y="3001"/>
                    </a:lnTo>
                    <a:lnTo>
                      <a:pt x="4279" y="2983"/>
                    </a:lnTo>
                    <a:lnTo>
                      <a:pt x="4279" y="2983"/>
                    </a:lnTo>
                    <a:lnTo>
                      <a:pt x="4288" y="2983"/>
                    </a:lnTo>
                    <a:lnTo>
                      <a:pt x="4288" y="2983"/>
                    </a:lnTo>
                    <a:lnTo>
                      <a:pt x="4297" y="2974"/>
                    </a:lnTo>
                    <a:lnTo>
                      <a:pt x="4297" y="2965"/>
                    </a:lnTo>
                    <a:lnTo>
                      <a:pt x="4297" y="2965"/>
                    </a:lnTo>
                    <a:lnTo>
                      <a:pt x="4306" y="2930"/>
                    </a:lnTo>
                    <a:lnTo>
                      <a:pt x="4306" y="2930"/>
                    </a:lnTo>
                    <a:lnTo>
                      <a:pt x="4306" y="2921"/>
                    </a:lnTo>
                    <a:lnTo>
                      <a:pt x="4306" y="2921"/>
                    </a:lnTo>
                    <a:lnTo>
                      <a:pt x="4306" y="2912"/>
                    </a:lnTo>
                    <a:lnTo>
                      <a:pt x="4306" y="2912"/>
                    </a:lnTo>
                    <a:lnTo>
                      <a:pt x="4306" y="2895"/>
                    </a:lnTo>
                    <a:lnTo>
                      <a:pt x="4306" y="2895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23" y="2877"/>
                    </a:lnTo>
                    <a:lnTo>
                      <a:pt x="4332" y="2868"/>
                    </a:lnTo>
                    <a:lnTo>
                      <a:pt x="4332" y="2868"/>
                    </a:lnTo>
                    <a:lnTo>
                      <a:pt x="4341" y="2859"/>
                    </a:lnTo>
                    <a:lnTo>
                      <a:pt x="4341" y="2851"/>
                    </a:lnTo>
                    <a:lnTo>
                      <a:pt x="4341" y="2851"/>
                    </a:lnTo>
                    <a:lnTo>
                      <a:pt x="4341" y="2842"/>
                    </a:lnTo>
                    <a:lnTo>
                      <a:pt x="4341" y="2842"/>
                    </a:lnTo>
                    <a:lnTo>
                      <a:pt x="4332" y="2824"/>
                    </a:lnTo>
                    <a:lnTo>
                      <a:pt x="4341" y="2798"/>
                    </a:lnTo>
                    <a:lnTo>
                      <a:pt x="4341" y="2798"/>
                    </a:lnTo>
                    <a:lnTo>
                      <a:pt x="4350" y="2762"/>
                    </a:lnTo>
                    <a:lnTo>
                      <a:pt x="4341" y="2727"/>
                    </a:lnTo>
                    <a:lnTo>
                      <a:pt x="4341" y="2692"/>
                    </a:lnTo>
                    <a:lnTo>
                      <a:pt x="4341" y="2692"/>
                    </a:lnTo>
                    <a:lnTo>
                      <a:pt x="4350" y="2648"/>
                    </a:lnTo>
                    <a:lnTo>
                      <a:pt x="4350" y="2630"/>
                    </a:lnTo>
                    <a:lnTo>
                      <a:pt x="4359" y="2612"/>
                    </a:lnTo>
                    <a:lnTo>
                      <a:pt x="4359" y="2612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67" y="2586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94" y="2586"/>
                    </a:lnTo>
                    <a:lnTo>
                      <a:pt x="4394" y="2586"/>
                    </a:lnTo>
                    <a:lnTo>
                      <a:pt x="4412" y="2577"/>
                    </a:lnTo>
                    <a:lnTo>
                      <a:pt x="4438" y="2515"/>
                    </a:lnTo>
                    <a:lnTo>
                      <a:pt x="4447" y="2506"/>
                    </a:lnTo>
                    <a:lnTo>
                      <a:pt x="4447" y="2506"/>
                    </a:lnTo>
                    <a:lnTo>
                      <a:pt x="4456" y="2480"/>
                    </a:lnTo>
                    <a:lnTo>
                      <a:pt x="4473" y="2471"/>
                    </a:lnTo>
                    <a:lnTo>
                      <a:pt x="4482" y="2471"/>
                    </a:lnTo>
                    <a:lnTo>
                      <a:pt x="4482" y="2471"/>
                    </a:lnTo>
                    <a:lnTo>
                      <a:pt x="4491" y="2471"/>
                    </a:lnTo>
                    <a:lnTo>
                      <a:pt x="4491" y="2471"/>
                    </a:lnTo>
                    <a:lnTo>
                      <a:pt x="4526" y="2436"/>
                    </a:lnTo>
                    <a:lnTo>
                      <a:pt x="4553" y="2400"/>
                    </a:lnTo>
                    <a:lnTo>
                      <a:pt x="4570" y="2356"/>
                    </a:lnTo>
                    <a:lnTo>
                      <a:pt x="4570" y="2356"/>
                    </a:lnTo>
                    <a:lnTo>
                      <a:pt x="4579" y="2321"/>
                    </a:lnTo>
                    <a:lnTo>
                      <a:pt x="4579" y="2286"/>
                    </a:lnTo>
                    <a:lnTo>
                      <a:pt x="4570" y="2224"/>
                    </a:lnTo>
                    <a:close/>
                    <a:moveTo>
                      <a:pt x="2373" y="4740"/>
                    </a:move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65" y="4740"/>
                    </a:lnTo>
                    <a:lnTo>
                      <a:pt x="2365" y="4740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73" y="4731"/>
                    </a:lnTo>
                    <a:lnTo>
                      <a:pt x="2373" y="474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CB4FAE91-1FA7-684D-B071-07052E2772B1}"/>
                </a:ext>
              </a:extLst>
            </p:cNvPr>
            <p:cNvGrpSpPr/>
            <p:nvPr/>
          </p:nvGrpSpPr>
          <p:grpSpPr>
            <a:xfrm>
              <a:off x="2642161" y="1417452"/>
              <a:ext cx="5364162" cy="2205038"/>
              <a:chOff x="2932113" y="1692275"/>
              <a:chExt cx="5364162" cy="2205038"/>
            </a:xfrm>
            <a:solidFill>
              <a:schemeClr val="accent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76054262-E589-8140-BEB9-B49829E14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0425" y="2376488"/>
                <a:ext cx="168275" cy="66675"/>
              </a:xfrm>
              <a:custGeom>
                <a:avLst/>
                <a:gdLst>
                  <a:gd name="T0" fmla="*/ 17 w 468"/>
                  <a:gd name="T1" fmla="*/ 141 h 186"/>
                  <a:gd name="T2" fmla="*/ 61 w 468"/>
                  <a:gd name="T3" fmla="*/ 177 h 186"/>
                  <a:gd name="T4" fmla="*/ 70 w 468"/>
                  <a:gd name="T5" fmla="*/ 185 h 186"/>
                  <a:gd name="T6" fmla="*/ 79 w 468"/>
                  <a:gd name="T7" fmla="*/ 185 h 186"/>
                  <a:gd name="T8" fmla="*/ 149 w 468"/>
                  <a:gd name="T9" fmla="*/ 168 h 186"/>
                  <a:gd name="T10" fmla="*/ 158 w 468"/>
                  <a:gd name="T11" fmla="*/ 168 h 186"/>
                  <a:gd name="T12" fmla="*/ 167 w 468"/>
                  <a:gd name="T13" fmla="*/ 177 h 186"/>
                  <a:gd name="T14" fmla="*/ 185 w 468"/>
                  <a:gd name="T15" fmla="*/ 185 h 186"/>
                  <a:gd name="T16" fmla="*/ 202 w 468"/>
                  <a:gd name="T17" fmla="*/ 177 h 186"/>
                  <a:gd name="T18" fmla="*/ 247 w 468"/>
                  <a:gd name="T19" fmla="*/ 168 h 186"/>
                  <a:gd name="T20" fmla="*/ 255 w 468"/>
                  <a:gd name="T21" fmla="*/ 168 h 186"/>
                  <a:gd name="T22" fmla="*/ 273 w 468"/>
                  <a:gd name="T23" fmla="*/ 168 h 186"/>
                  <a:gd name="T24" fmla="*/ 308 w 468"/>
                  <a:gd name="T25" fmla="*/ 168 h 186"/>
                  <a:gd name="T26" fmla="*/ 326 w 468"/>
                  <a:gd name="T27" fmla="*/ 150 h 186"/>
                  <a:gd name="T28" fmla="*/ 308 w 468"/>
                  <a:gd name="T29" fmla="*/ 115 h 186"/>
                  <a:gd name="T30" fmla="*/ 299 w 468"/>
                  <a:gd name="T31" fmla="*/ 97 h 186"/>
                  <a:gd name="T32" fmla="*/ 308 w 468"/>
                  <a:gd name="T33" fmla="*/ 97 h 186"/>
                  <a:gd name="T34" fmla="*/ 326 w 468"/>
                  <a:gd name="T35" fmla="*/ 97 h 186"/>
                  <a:gd name="T36" fmla="*/ 317 w 468"/>
                  <a:gd name="T37" fmla="*/ 115 h 186"/>
                  <a:gd name="T38" fmla="*/ 317 w 468"/>
                  <a:gd name="T39" fmla="*/ 124 h 186"/>
                  <a:gd name="T40" fmla="*/ 317 w 468"/>
                  <a:gd name="T41" fmla="*/ 124 h 186"/>
                  <a:gd name="T42" fmla="*/ 352 w 468"/>
                  <a:gd name="T43" fmla="*/ 159 h 186"/>
                  <a:gd name="T44" fmla="*/ 405 w 468"/>
                  <a:gd name="T45" fmla="*/ 168 h 186"/>
                  <a:gd name="T46" fmla="*/ 432 w 468"/>
                  <a:gd name="T47" fmla="*/ 159 h 186"/>
                  <a:gd name="T48" fmla="*/ 441 w 468"/>
                  <a:gd name="T49" fmla="*/ 132 h 186"/>
                  <a:gd name="T50" fmla="*/ 441 w 468"/>
                  <a:gd name="T51" fmla="*/ 124 h 186"/>
                  <a:gd name="T52" fmla="*/ 441 w 468"/>
                  <a:gd name="T53" fmla="*/ 115 h 186"/>
                  <a:gd name="T54" fmla="*/ 441 w 468"/>
                  <a:gd name="T55" fmla="*/ 115 h 186"/>
                  <a:gd name="T56" fmla="*/ 458 w 468"/>
                  <a:gd name="T57" fmla="*/ 106 h 186"/>
                  <a:gd name="T58" fmla="*/ 467 w 468"/>
                  <a:gd name="T59" fmla="*/ 88 h 186"/>
                  <a:gd name="T60" fmla="*/ 432 w 468"/>
                  <a:gd name="T61" fmla="*/ 62 h 186"/>
                  <a:gd name="T62" fmla="*/ 414 w 468"/>
                  <a:gd name="T63" fmla="*/ 44 h 186"/>
                  <a:gd name="T64" fmla="*/ 361 w 468"/>
                  <a:gd name="T65" fmla="*/ 44 h 186"/>
                  <a:gd name="T66" fmla="*/ 335 w 468"/>
                  <a:gd name="T67" fmla="*/ 35 h 186"/>
                  <a:gd name="T68" fmla="*/ 308 w 468"/>
                  <a:gd name="T69" fmla="*/ 35 h 186"/>
                  <a:gd name="T70" fmla="*/ 308 w 468"/>
                  <a:gd name="T71" fmla="*/ 35 h 186"/>
                  <a:gd name="T72" fmla="*/ 264 w 468"/>
                  <a:gd name="T73" fmla="*/ 18 h 186"/>
                  <a:gd name="T74" fmla="*/ 229 w 468"/>
                  <a:gd name="T75" fmla="*/ 35 h 186"/>
                  <a:gd name="T76" fmla="*/ 220 w 468"/>
                  <a:gd name="T77" fmla="*/ 62 h 186"/>
                  <a:gd name="T78" fmla="*/ 202 w 468"/>
                  <a:gd name="T79" fmla="*/ 53 h 186"/>
                  <a:gd name="T80" fmla="*/ 158 w 468"/>
                  <a:gd name="T81" fmla="*/ 26 h 186"/>
                  <a:gd name="T82" fmla="*/ 114 w 468"/>
                  <a:gd name="T83" fmla="*/ 0 h 186"/>
                  <a:gd name="T84" fmla="*/ 114 w 468"/>
                  <a:gd name="T85" fmla="*/ 0 h 186"/>
                  <a:gd name="T86" fmla="*/ 79 w 468"/>
                  <a:gd name="T87" fmla="*/ 9 h 186"/>
                  <a:gd name="T88" fmla="*/ 17 w 468"/>
                  <a:gd name="T89" fmla="*/ 71 h 186"/>
                  <a:gd name="T90" fmla="*/ 0 w 468"/>
                  <a:gd name="T91" fmla="*/ 97 h 186"/>
                  <a:gd name="T92" fmla="*/ 0 w 468"/>
                  <a:gd name="T93" fmla="*/ 132 h 186"/>
                  <a:gd name="T94" fmla="*/ 8 w 468"/>
                  <a:gd name="T95" fmla="*/ 14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68" h="186">
                    <a:moveTo>
                      <a:pt x="17" y="141"/>
                    </a:moveTo>
                    <a:lnTo>
                      <a:pt x="17" y="141"/>
                    </a:lnTo>
                    <a:lnTo>
                      <a:pt x="52" y="177"/>
                    </a:lnTo>
                    <a:lnTo>
                      <a:pt x="61" y="177"/>
                    </a:lnTo>
                    <a:lnTo>
                      <a:pt x="61" y="177"/>
                    </a:lnTo>
                    <a:lnTo>
                      <a:pt x="70" y="185"/>
                    </a:lnTo>
                    <a:lnTo>
                      <a:pt x="79" y="185"/>
                    </a:lnTo>
                    <a:lnTo>
                      <a:pt x="79" y="185"/>
                    </a:lnTo>
                    <a:lnTo>
                      <a:pt x="141" y="168"/>
                    </a:lnTo>
                    <a:lnTo>
                      <a:pt x="149" y="168"/>
                    </a:lnTo>
                    <a:lnTo>
                      <a:pt x="149" y="168"/>
                    </a:lnTo>
                    <a:lnTo>
                      <a:pt x="158" y="168"/>
                    </a:lnTo>
                    <a:lnTo>
                      <a:pt x="158" y="168"/>
                    </a:lnTo>
                    <a:lnTo>
                      <a:pt x="167" y="177"/>
                    </a:lnTo>
                    <a:lnTo>
                      <a:pt x="167" y="177"/>
                    </a:lnTo>
                    <a:lnTo>
                      <a:pt x="185" y="185"/>
                    </a:lnTo>
                    <a:lnTo>
                      <a:pt x="185" y="185"/>
                    </a:lnTo>
                    <a:lnTo>
                      <a:pt x="202" y="177"/>
                    </a:lnTo>
                    <a:lnTo>
                      <a:pt x="202" y="177"/>
                    </a:lnTo>
                    <a:lnTo>
                      <a:pt x="247" y="168"/>
                    </a:lnTo>
                    <a:lnTo>
                      <a:pt x="247" y="168"/>
                    </a:lnTo>
                    <a:lnTo>
                      <a:pt x="255" y="168"/>
                    </a:lnTo>
                    <a:lnTo>
                      <a:pt x="255" y="168"/>
                    </a:lnTo>
                    <a:lnTo>
                      <a:pt x="273" y="168"/>
                    </a:lnTo>
                    <a:lnTo>
                      <a:pt x="308" y="168"/>
                    </a:lnTo>
                    <a:lnTo>
                      <a:pt x="308" y="168"/>
                    </a:lnTo>
                    <a:lnTo>
                      <a:pt x="317" y="168"/>
                    </a:lnTo>
                    <a:lnTo>
                      <a:pt x="326" y="150"/>
                    </a:lnTo>
                    <a:lnTo>
                      <a:pt x="326" y="150"/>
                    </a:lnTo>
                    <a:lnTo>
                      <a:pt x="308" y="115"/>
                    </a:lnTo>
                    <a:lnTo>
                      <a:pt x="308" y="115"/>
                    </a:lnTo>
                    <a:lnTo>
                      <a:pt x="299" y="97"/>
                    </a:lnTo>
                    <a:lnTo>
                      <a:pt x="299" y="97"/>
                    </a:lnTo>
                    <a:lnTo>
                      <a:pt x="308" y="97"/>
                    </a:lnTo>
                    <a:lnTo>
                      <a:pt x="308" y="97"/>
                    </a:lnTo>
                    <a:lnTo>
                      <a:pt x="326" y="97"/>
                    </a:lnTo>
                    <a:lnTo>
                      <a:pt x="326" y="97"/>
                    </a:lnTo>
                    <a:lnTo>
                      <a:pt x="317" y="115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26" y="141"/>
                    </a:lnTo>
                    <a:lnTo>
                      <a:pt x="352" y="159"/>
                    </a:lnTo>
                    <a:lnTo>
                      <a:pt x="370" y="168"/>
                    </a:lnTo>
                    <a:lnTo>
                      <a:pt x="405" y="168"/>
                    </a:lnTo>
                    <a:lnTo>
                      <a:pt x="405" y="168"/>
                    </a:lnTo>
                    <a:lnTo>
                      <a:pt x="432" y="159"/>
                    </a:lnTo>
                    <a:lnTo>
                      <a:pt x="441" y="150"/>
                    </a:lnTo>
                    <a:lnTo>
                      <a:pt x="441" y="132"/>
                    </a:lnTo>
                    <a:lnTo>
                      <a:pt x="441" y="132"/>
                    </a:lnTo>
                    <a:lnTo>
                      <a:pt x="441" y="124"/>
                    </a:lnTo>
                    <a:lnTo>
                      <a:pt x="441" y="124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58" y="106"/>
                    </a:lnTo>
                    <a:lnTo>
                      <a:pt x="467" y="88"/>
                    </a:lnTo>
                    <a:lnTo>
                      <a:pt x="467" y="88"/>
                    </a:lnTo>
                    <a:lnTo>
                      <a:pt x="458" y="79"/>
                    </a:lnTo>
                    <a:lnTo>
                      <a:pt x="432" y="62"/>
                    </a:lnTo>
                    <a:lnTo>
                      <a:pt x="432" y="62"/>
                    </a:lnTo>
                    <a:lnTo>
                      <a:pt x="414" y="44"/>
                    </a:lnTo>
                    <a:lnTo>
                      <a:pt x="397" y="44"/>
                    </a:lnTo>
                    <a:lnTo>
                      <a:pt x="361" y="44"/>
                    </a:lnTo>
                    <a:lnTo>
                      <a:pt x="361" y="44"/>
                    </a:lnTo>
                    <a:lnTo>
                      <a:pt x="335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264" y="18"/>
                    </a:lnTo>
                    <a:lnTo>
                      <a:pt x="264" y="18"/>
                    </a:lnTo>
                    <a:lnTo>
                      <a:pt x="238" y="26"/>
                    </a:lnTo>
                    <a:lnTo>
                      <a:pt x="229" y="35"/>
                    </a:lnTo>
                    <a:lnTo>
                      <a:pt x="220" y="44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02" y="53"/>
                    </a:lnTo>
                    <a:lnTo>
                      <a:pt x="167" y="35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79" y="9"/>
                    </a:lnTo>
                    <a:lnTo>
                      <a:pt x="44" y="35"/>
                    </a:lnTo>
                    <a:lnTo>
                      <a:pt x="17" y="71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8" y="141"/>
                    </a:lnTo>
                    <a:lnTo>
                      <a:pt x="17" y="14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36901C43-E212-B941-B1EC-73583B694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7313" y="2236788"/>
                <a:ext cx="130175" cy="73025"/>
              </a:xfrm>
              <a:custGeom>
                <a:avLst/>
                <a:gdLst>
                  <a:gd name="T0" fmla="*/ 18 w 363"/>
                  <a:gd name="T1" fmla="*/ 158 h 204"/>
                  <a:gd name="T2" fmla="*/ 0 w 363"/>
                  <a:gd name="T3" fmla="*/ 167 h 204"/>
                  <a:gd name="T4" fmla="*/ 0 w 363"/>
                  <a:gd name="T5" fmla="*/ 185 h 204"/>
                  <a:gd name="T6" fmla="*/ 0 w 363"/>
                  <a:gd name="T7" fmla="*/ 194 h 204"/>
                  <a:gd name="T8" fmla="*/ 27 w 363"/>
                  <a:gd name="T9" fmla="*/ 203 h 204"/>
                  <a:gd name="T10" fmla="*/ 53 w 363"/>
                  <a:gd name="T11" fmla="*/ 194 h 204"/>
                  <a:gd name="T12" fmla="*/ 89 w 363"/>
                  <a:gd name="T13" fmla="*/ 194 h 204"/>
                  <a:gd name="T14" fmla="*/ 159 w 363"/>
                  <a:gd name="T15" fmla="*/ 185 h 204"/>
                  <a:gd name="T16" fmla="*/ 159 w 363"/>
                  <a:gd name="T17" fmla="*/ 185 h 204"/>
                  <a:gd name="T18" fmla="*/ 274 w 363"/>
                  <a:gd name="T19" fmla="*/ 167 h 204"/>
                  <a:gd name="T20" fmla="*/ 345 w 363"/>
                  <a:gd name="T21" fmla="*/ 132 h 204"/>
                  <a:gd name="T22" fmla="*/ 362 w 363"/>
                  <a:gd name="T23" fmla="*/ 114 h 204"/>
                  <a:gd name="T24" fmla="*/ 362 w 363"/>
                  <a:gd name="T25" fmla="*/ 105 h 204"/>
                  <a:gd name="T26" fmla="*/ 318 w 363"/>
                  <a:gd name="T27" fmla="*/ 79 h 204"/>
                  <a:gd name="T28" fmla="*/ 318 w 363"/>
                  <a:gd name="T29" fmla="*/ 79 h 204"/>
                  <a:gd name="T30" fmla="*/ 283 w 363"/>
                  <a:gd name="T31" fmla="*/ 61 h 204"/>
                  <a:gd name="T32" fmla="*/ 265 w 363"/>
                  <a:gd name="T33" fmla="*/ 52 h 204"/>
                  <a:gd name="T34" fmla="*/ 248 w 363"/>
                  <a:gd name="T35" fmla="*/ 52 h 204"/>
                  <a:gd name="T36" fmla="*/ 203 w 363"/>
                  <a:gd name="T37" fmla="*/ 61 h 204"/>
                  <a:gd name="T38" fmla="*/ 212 w 363"/>
                  <a:gd name="T39" fmla="*/ 61 h 204"/>
                  <a:gd name="T40" fmla="*/ 221 w 363"/>
                  <a:gd name="T41" fmla="*/ 52 h 204"/>
                  <a:gd name="T42" fmla="*/ 221 w 363"/>
                  <a:gd name="T43" fmla="*/ 26 h 204"/>
                  <a:gd name="T44" fmla="*/ 212 w 363"/>
                  <a:gd name="T45" fmla="*/ 26 h 204"/>
                  <a:gd name="T46" fmla="*/ 203 w 363"/>
                  <a:gd name="T47" fmla="*/ 8 h 204"/>
                  <a:gd name="T48" fmla="*/ 186 w 363"/>
                  <a:gd name="T49" fmla="*/ 0 h 204"/>
                  <a:gd name="T50" fmla="*/ 168 w 363"/>
                  <a:gd name="T51" fmla="*/ 17 h 204"/>
                  <a:gd name="T52" fmla="*/ 159 w 363"/>
                  <a:gd name="T53" fmla="*/ 17 h 204"/>
                  <a:gd name="T54" fmla="*/ 142 w 363"/>
                  <a:gd name="T55" fmla="*/ 26 h 204"/>
                  <a:gd name="T56" fmla="*/ 106 w 363"/>
                  <a:gd name="T57" fmla="*/ 35 h 204"/>
                  <a:gd name="T58" fmla="*/ 106 w 363"/>
                  <a:gd name="T59" fmla="*/ 44 h 204"/>
                  <a:gd name="T60" fmla="*/ 98 w 363"/>
                  <a:gd name="T61" fmla="*/ 52 h 204"/>
                  <a:gd name="T62" fmla="*/ 89 w 363"/>
                  <a:gd name="T63" fmla="*/ 70 h 204"/>
                  <a:gd name="T64" fmla="*/ 80 w 363"/>
                  <a:gd name="T65" fmla="*/ 88 h 204"/>
                  <a:gd name="T66" fmla="*/ 53 w 363"/>
                  <a:gd name="T67" fmla="*/ 88 h 204"/>
                  <a:gd name="T68" fmla="*/ 45 w 363"/>
                  <a:gd name="T69" fmla="*/ 114 h 204"/>
                  <a:gd name="T70" fmla="*/ 36 w 363"/>
                  <a:gd name="T71" fmla="*/ 13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3" h="204">
                    <a:moveTo>
                      <a:pt x="18" y="150"/>
                    </a:moveTo>
                    <a:lnTo>
                      <a:pt x="18" y="158"/>
                    </a:lnTo>
                    <a:lnTo>
                      <a:pt x="18" y="158"/>
                    </a:lnTo>
                    <a:lnTo>
                      <a:pt x="0" y="167"/>
                    </a:lnTo>
                    <a:lnTo>
                      <a:pt x="0" y="185"/>
                    </a:lnTo>
                    <a:lnTo>
                      <a:pt x="0" y="185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8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53" y="194"/>
                    </a:lnTo>
                    <a:lnTo>
                      <a:pt x="53" y="194"/>
                    </a:lnTo>
                    <a:lnTo>
                      <a:pt x="89" y="194"/>
                    </a:lnTo>
                    <a:lnTo>
                      <a:pt x="89" y="194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212" y="176"/>
                    </a:lnTo>
                    <a:lnTo>
                      <a:pt x="274" y="167"/>
                    </a:lnTo>
                    <a:lnTo>
                      <a:pt x="327" y="141"/>
                    </a:lnTo>
                    <a:lnTo>
                      <a:pt x="345" y="132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62" y="105"/>
                    </a:lnTo>
                    <a:lnTo>
                      <a:pt x="362" y="105"/>
                    </a:lnTo>
                    <a:lnTo>
                      <a:pt x="345" y="88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00" y="70"/>
                    </a:lnTo>
                    <a:lnTo>
                      <a:pt x="283" y="61"/>
                    </a:lnTo>
                    <a:lnTo>
                      <a:pt x="283" y="61"/>
                    </a:lnTo>
                    <a:lnTo>
                      <a:pt x="265" y="52"/>
                    </a:lnTo>
                    <a:lnTo>
                      <a:pt x="248" y="52"/>
                    </a:lnTo>
                    <a:lnTo>
                      <a:pt x="248" y="52"/>
                    </a:lnTo>
                    <a:lnTo>
                      <a:pt x="230" y="52"/>
                    </a:lnTo>
                    <a:lnTo>
                      <a:pt x="203" y="61"/>
                    </a:lnTo>
                    <a:lnTo>
                      <a:pt x="203" y="61"/>
                    </a:lnTo>
                    <a:lnTo>
                      <a:pt x="212" y="61"/>
                    </a:lnTo>
                    <a:lnTo>
                      <a:pt x="212" y="61"/>
                    </a:lnTo>
                    <a:lnTo>
                      <a:pt x="221" y="52"/>
                    </a:lnTo>
                    <a:lnTo>
                      <a:pt x="221" y="44"/>
                    </a:lnTo>
                    <a:lnTo>
                      <a:pt x="221" y="26"/>
                    </a:lnTo>
                    <a:lnTo>
                      <a:pt x="221" y="26"/>
                    </a:lnTo>
                    <a:lnTo>
                      <a:pt x="212" y="26"/>
                    </a:lnTo>
                    <a:lnTo>
                      <a:pt x="212" y="26"/>
                    </a:lnTo>
                    <a:lnTo>
                      <a:pt x="203" y="8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68" y="8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17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124" y="26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98" y="52"/>
                    </a:lnTo>
                    <a:lnTo>
                      <a:pt x="98" y="52"/>
                    </a:lnTo>
                    <a:lnTo>
                      <a:pt x="89" y="70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53" y="88"/>
                    </a:lnTo>
                    <a:lnTo>
                      <a:pt x="45" y="97"/>
                    </a:lnTo>
                    <a:lnTo>
                      <a:pt x="45" y="114"/>
                    </a:lnTo>
                    <a:lnTo>
                      <a:pt x="45" y="114"/>
                    </a:lnTo>
                    <a:lnTo>
                      <a:pt x="36" y="132"/>
                    </a:lnTo>
                    <a:lnTo>
                      <a:pt x="18" y="15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FF409D1E-CEC8-B444-9AE2-8A1706274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4438" y="2154238"/>
                <a:ext cx="114300" cy="82550"/>
              </a:xfrm>
              <a:custGeom>
                <a:avLst/>
                <a:gdLst>
                  <a:gd name="T0" fmla="*/ 18 w 319"/>
                  <a:gd name="T1" fmla="*/ 212 h 231"/>
                  <a:gd name="T2" fmla="*/ 53 w 319"/>
                  <a:gd name="T3" fmla="*/ 230 h 231"/>
                  <a:gd name="T4" fmla="*/ 71 w 319"/>
                  <a:gd name="T5" fmla="*/ 230 h 231"/>
                  <a:gd name="T6" fmla="*/ 124 w 319"/>
                  <a:gd name="T7" fmla="*/ 212 h 231"/>
                  <a:gd name="T8" fmla="*/ 133 w 319"/>
                  <a:gd name="T9" fmla="*/ 194 h 231"/>
                  <a:gd name="T10" fmla="*/ 133 w 319"/>
                  <a:gd name="T11" fmla="*/ 185 h 231"/>
                  <a:gd name="T12" fmla="*/ 133 w 319"/>
                  <a:gd name="T13" fmla="*/ 185 h 231"/>
                  <a:gd name="T14" fmla="*/ 177 w 319"/>
                  <a:gd name="T15" fmla="*/ 168 h 231"/>
                  <a:gd name="T16" fmla="*/ 247 w 319"/>
                  <a:gd name="T17" fmla="*/ 150 h 231"/>
                  <a:gd name="T18" fmla="*/ 265 w 319"/>
                  <a:gd name="T19" fmla="*/ 150 h 231"/>
                  <a:gd name="T20" fmla="*/ 274 w 319"/>
                  <a:gd name="T21" fmla="*/ 141 h 231"/>
                  <a:gd name="T22" fmla="*/ 292 w 319"/>
                  <a:gd name="T23" fmla="*/ 124 h 231"/>
                  <a:gd name="T24" fmla="*/ 292 w 319"/>
                  <a:gd name="T25" fmla="*/ 115 h 231"/>
                  <a:gd name="T26" fmla="*/ 292 w 319"/>
                  <a:gd name="T27" fmla="*/ 106 h 231"/>
                  <a:gd name="T28" fmla="*/ 292 w 319"/>
                  <a:gd name="T29" fmla="*/ 106 h 231"/>
                  <a:gd name="T30" fmla="*/ 300 w 319"/>
                  <a:gd name="T31" fmla="*/ 106 h 231"/>
                  <a:gd name="T32" fmla="*/ 309 w 319"/>
                  <a:gd name="T33" fmla="*/ 97 h 231"/>
                  <a:gd name="T34" fmla="*/ 318 w 319"/>
                  <a:gd name="T35" fmla="*/ 88 h 231"/>
                  <a:gd name="T36" fmla="*/ 309 w 319"/>
                  <a:gd name="T37" fmla="*/ 71 h 231"/>
                  <a:gd name="T38" fmla="*/ 283 w 319"/>
                  <a:gd name="T39" fmla="*/ 62 h 231"/>
                  <a:gd name="T40" fmla="*/ 274 w 319"/>
                  <a:gd name="T41" fmla="*/ 53 h 231"/>
                  <a:gd name="T42" fmla="*/ 247 w 319"/>
                  <a:gd name="T43" fmla="*/ 53 h 231"/>
                  <a:gd name="T44" fmla="*/ 247 w 319"/>
                  <a:gd name="T45" fmla="*/ 35 h 231"/>
                  <a:gd name="T46" fmla="*/ 239 w 319"/>
                  <a:gd name="T47" fmla="*/ 18 h 231"/>
                  <a:gd name="T48" fmla="*/ 221 w 319"/>
                  <a:gd name="T49" fmla="*/ 0 h 231"/>
                  <a:gd name="T50" fmla="*/ 212 w 319"/>
                  <a:gd name="T51" fmla="*/ 0 h 231"/>
                  <a:gd name="T52" fmla="*/ 195 w 319"/>
                  <a:gd name="T53" fmla="*/ 9 h 231"/>
                  <a:gd name="T54" fmla="*/ 177 w 319"/>
                  <a:gd name="T55" fmla="*/ 18 h 231"/>
                  <a:gd name="T56" fmla="*/ 142 w 319"/>
                  <a:gd name="T57" fmla="*/ 26 h 231"/>
                  <a:gd name="T58" fmla="*/ 80 w 319"/>
                  <a:gd name="T59" fmla="*/ 53 h 231"/>
                  <a:gd name="T60" fmla="*/ 71 w 319"/>
                  <a:gd name="T61" fmla="*/ 71 h 231"/>
                  <a:gd name="T62" fmla="*/ 80 w 319"/>
                  <a:gd name="T63" fmla="*/ 79 h 231"/>
                  <a:gd name="T64" fmla="*/ 89 w 319"/>
                  <a:gd name="T65" fmla="*/ 88 h 231"/>
                  <a:gd name="T66" fmla="*/ 80 w 319"/>
                  <a:gd name="T67" fmla="*/ 97 h 231"/>
                  <a:gd name="T68" fmla="*/ 53 w 319"/>
                  <a:gd name="T69" fmla="*/ 106 h 231"/>
                  <a:gd name="T70" fmla="*/ 36 w 319"/>
                  <a:gd name="T71" fmla="*/ 106 h 231"/>
                  <a:gd name="T72" fmla="*/ 36 w 319"/>
                  <a:gd name="T73" fmla="*/ 124 h 231"/>
                  <a:gd name="T74" fmla="*/ 45 w 319"/>
                  <a:gd name="T75" fmla="*/ 141 h 231"/>
                  <a:gd name="T76" fmla="*/ 53 w 319"/>
                  <a:gd name="T77" fmla="*/ 150 h 231"/>
                  <a:gd name="T78" fmla="*/ 53 w 319"/>
                  <a:gd name="T79" fmla="*/ 150 h 231"/>
                  <a:gd name="T80" fmla="*/ 71 w 319"/>
                  <a:gd name="T81" fmla="*/ 159 h 231"/>
                  <a:gd name="T82" fmla="*/ 18 w 319"/>
                  <a:gd name="T83" fmla="*/ 159 h 231"/>
                  <a:gd name="T84" fmla="*/ 9 w 319"/>
                  <a:gd name="T85" fmla="*/ 168 h 231"/>
                  <a:gd name="T86" fmla="*/ 0 w 319"/>
                  <a:gd name="T87" fmla="*/ 177 h 231"/>
                  <a:gd name="T88" fmla="*/ 9 w 319"/>
                  <a:gd name="T89" fmla="*/ 194 h 231"/>
                  <a:gd name="T90" fmla="*/ 18 w 319"/>
                  <a:gd name="T91" fmla="*/ 2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19" h="231">
                    <a:moveTo>
                      <a:pt x="18" y="212"/>
                    </a:moveTo>
                    <a:lnTo>
                      <a:pt x="18" y="212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71" y="230"/>
                    </a:lnTo>
                    <a:lnTo>
                      <a:pt x="71" y="230"/>
                    </a:lnTo>
                    <a:lnTo>
                      <a:pt x="98" y="221"/>
                    </a:lnTo>
                    <a:lnTo>
                      <a:pt x="124" y="212"/>
                    </a:lnTo>
                    <a:lnTo>
                      <a:pt x="124" y="212"/>
                    </a:lnTo>
                    <a:lnTo>
                      <a:pt x="133" y="194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50" y="177"/>
                    </a:lnTo>
                    <a:lnTo>
                      <a:pt x="177" y="168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65" y="150"/>
                    </a:lnTo>
                    <a:lnTo>
                      <a:pt x="265" y="150"/>
                    </a:lnTo>
                    <a:lnTo>
                      <a:pt x="274" y="141"/>
                    </a:lnTo>
                    <a:lnTo>
                      <a:pt x="274" y="141"/>
                    </a:lnTo>
                    <a:lnTo>
                      <a:pt x="292" y="141"/>
                    </a:lnTo>
                    <a:lnTo>
                      <a:pt x="292" y="124"/>
                    </a:lnTo>
                    <a:lnTo>
                      <a:pt x="292" y="115"/>
                    </a:lnTo>
                    <a:lnTo>
                      <a:pt x="292" y="115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300" y="106"/>
                    </a:lnTo>
                    <a:lnTo>
                      <a:pt x="300" y="106"/>
                    </a:lnTo>
                    <a:lnTo>
                      <a:pt x="309" y="97"/>
                    </a:lnTo>
                    <a:lnTo>
                      <a:pt x="318" y="88"/>
                    </a:lnTo>
                    <a:lnTo>
                      <a:pt x="318" y="88"/>
                    </a:lnTo>
                    <a:lnTo>
                      <a:pt x="309" y="79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62"/>
                    </a:lnTo>
                    <a:lnTo>
                      <a:pt x="283" y="62"/>
                    </a:lnTo>
                    <a:lnTo>
                      <a:pt x="274" y="53"/>
                    </a:lnTo>
                    <a:lnTo>
                      <a:pt x="274" y="53"/>
                    </a:lnTo>
                    <a:lnTo>
                      <a:pt x="247" y="53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9" y="18"/>
                    </a:lnTo>
                    <a:lnTo>
                      <a:pt x="239" y="18"/>
                    </a:lnTo>
                    <a:lnTo>
                      <a:pt x="239" y="0"/>
                    </a:lnTo>
                    <a:lnTo>
                      <a:pt x="221" y="0"/>
                    </a:lnTo>
                    <a:lnTo>
                      <a:pt x="221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195" y="9"/>
                    </a:lnTo>
                    <a:lnTo>
                      <a:pt x="195" y="9"/>
                    </a:lnTo>
                    <a:lnTo>
                      <a:pt x="177" y="18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98" y="44"/>
                    </a:lnTo>
                    <a:lnTo>
                      <a:pt x="80" y="53"/>
                    </a:lnTo>
                    <a:lnTo>
                      <a:pt x="80" y="53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80" y="79"/>
                    </a:lnTo>
                    <a:lnTo>
                      <a:pt x="80" y="79"/>
                    </a:lnTo>
                    <a:lnTo>
                      <a:pt x="89" y="88"/>
                    </a:lnTo>
                    <a:lnTo>
                      <a:pt x="89" y="88"/>
                    </a:lnTo>
                    <a:lnTo>
                      <a:pt x="80" y="97"/>
                    </a:lnTo>
                    <a:lnTo>
                      <a:pt x="62" y="106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36" y="106"/>
                    </a:lnTo>
                    <a:lnTo>
                      <a:pt x="36" y="124"/>
                    </a:lnTo>
                    <a:lnTo>
                      <a:pt x="36" y="124"/>
                    </a:lnTo>
                    <a:lnTo>
                      <a:pt x="36" y="132"/>
                    </a:lnTo>
                    <a:lnTo>
                      <a:pt x="45" y="141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71" y="159"/>
                    </a:lnTo>
                    <a:lnTo>
                      <a:pt x="71" y="159"/>
                    </a:lnTo>
                    <a:lnTo>
                      <a:pt x="53" y="159"/>
                    </a:lnTo>
                    <a:lnTo>
                      <a:pt x="18" y="159"/>
                    </a:lnTo>
                    <a:lnTo>
                      <a:pt x="18" y="159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85"/>
                    </a:lnTo>
                    <a:lnTo>
                      <a:pt x="9" y="194"/>
                    </a:lnTo>
                    <a:lnTo>
                      <a:pt x="9" y="194"/>
                    </a:lnTo>
                    <a:lnTo>
                      <a:pt x="18" y="21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E806FB53-E861-7644-918E-CD086B876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2538" y="2208213"/>
                <a:ext cx="120650" cy="63500"/>
              </a:xfrm>
              <a:custGeom>
                <a:avLst/>
                <a:gdLst>
                  <a:gd name="T0" fmla="*/ 212 w 337"/>
                  <a:gd name="T1" fmla="*/ 9 h 178"/>
                  <a:gd name="T2" fmla="*/ 177 w 337"/>
                  <a:gd name="T3" fmla="*/ 0 h 178"/>
                  <a:gd name="T4" fmla="*/ 97 w 337"/>
                  <a:gd name="T5" fmla="*/ 9 h 178"/>
                  <a:gd name="T6" fmla="*/ 44 w 337"/>
                  <a:gd name="T7" fmla="*/ 35 h 178"/>
                  <a:gd name="T8" fmla="*/ 36 w 337"/>
                  <a:gd name="T9" fmla="*/ 44 h 178"/>
                  <a:gd name="T10" fmla="*/ 27 w 337"/>
                  <a:gd name="T11" fmla="*/ 53 h 178"/>
                  <a:gd name="T12" fmla="*/ 18 w 337"/>
                  <a:gd name="T13" fmla="*/ 62 h 178"/>
                  <a:gd name="T14" fmla="*/ 18 w 337"/>
                  <a:gd name="T15" fmla="*/ 62 h 178"/>
                  <a:gd name="T16" fmla="*/ 9 w 337"/>
                  <a:gd name="T17" fmla="*/ 71 h 178"/>
                  <a:gd name="T18" fmla="*/ 0 w 337"/>
                  <a:gd name="T19" fmla="*/ 71 h 178"/>
                  <a:gd name="T20" fmla="*/ 0 w 337"/>
                  <a:gd name="T21" fmla="*/ 80 h 178"/>
                  <a:gd name="T22" fmla="*/ 0 w 337"/>
                  <a:gd name="T23" fmla="*/ 97 h 178"/>
                  <a:gd name="T24" fmla="*/ 18 w 337"/>
                  <a:gd name="T25" fmla="*/ 106 h 178"/>
                  <a:gd name="T26" fmla="*/ 27 w 337"/>
                  <a:gd name="T27" fmla="*/ 115 h 178"/>
                  <a:gd name="T28" fmla="*/ 36 w 337"/>
                  <a:gd name="T29" fmla="*/ 115 h 178"/>
                  <a:gd name="T30" fmla="*/ 44 w 337"/>
                  <a:gd name="T31" fmla="*/ 115 h 178"/>
                  <a:gd name="T32" fmla="*/ 62 w 337"/>
                  <a:gd name="T33" fmla="*/ 124 h 178"/>
                  <a:gd name="T34" fmla="*/ 97 w 337"/>
                  <a:gd name="T35" fmla="*/ 150 h 178"/>
                  <a:gd name="T36" fmla="*/ 106 w 337"/>
                  <a:gd name="T37" fmla="*/ 141 h 178"/>
                  <a:gd name="T38" fmla="*/ 141 w 337"/>
                  <a:gd name="T39" fmla="*/ 150 h 178"/>
                  <a:gd name="T40" fmla="*/ 168 w 337"/>
                  <a:gd name="T41" fmla="*/ 159 h 178"/>
                  <a:gd name="T42" fmla="*/ 177 w 337"/>
                  <a:gd name="T43" fmla="*/ 168 h 178"/>
                  <a:gd name="T44" fmla="*/ 203 w 337"/>
                  <a:gd name="T45" fmla="*/ 168 h 178"/>
                  <a:gd name="T46" fmla="*/ 265 w 337"/>
                  <a:gd name="T47" fmla="*/ 177 h 178"/>
                  <a:gd name="T48" fmla="*/ 309 w 337"/>
                  <a:gd name="T49" fmla="*/ 159 h 178"/>
                  <a:gd name="T50" fmla="*/ 318 w 337"/>
                  <a:gd name="T51" fmla="*/ 141 h 178"/>
                  <a:gd name="T52" fmla="*/ 309 w 337"/>
                  <a:gd name="T53" fmla="*/ 132 h 178"/>
                  <a:gd name="T54" fmla="*/ 300 w 337"/>
                  <a:gd name="T55" fmla="*/ 124 h 178"/>
                  <a:gd name="T56" fmla="*/ 336 w 337"/>
                  <a:gd name="T57" fmla="*/ 80 h 178"/>
                  <a:gd name="T58" fmla="*/ 336 w 337"/>
                  <a:gd name="T59" fmla="*/ 53 h 178"/>
                  <a:gd name="T60" fmla="*/ 336 w 337"/>
                  <a:gd name="T61" fmla="*/ 44 h 178"/>
                  <a:gd name="T62" fmla="*/ 318 w 337"/>
                  <a:gd name="T63" fmla="*/ 35 h 178"/>
                  <a:gd name="T64" fmla="*/ 265 w 337"/>
                  <a:gd name="T65" fmla="*/ 18 h 178"/>
                  <a:gd name="T66" fmla="*/ 247 w 337"/>
                  <a:gd name="T67" fmla="*/ 18 h 178"/>
                  <a:gd name="T68" fmla="*/ 239 w 337"/>
                  <a:gd name="T69" fmla="*/ 35 h 178"/>
                  <a:gd name="T70" fmla="*/ 221 w 337"/>
                  <a:gd name="T71" fmla="*/ 2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7" h="178">
                    <a:moveTo>
                      <a:pt x="212" y="9"/>
                    </a:moveTo>
                    <a:lnTo>
                      <a:pt x="212" y="9"/>
                    </a:lnTo>
                    <a:lnTo>
                      <a:pt x="194" y="0"/>
                    </a:lnTo>
                    <a:lnTo>
                      <a:pt x="177" y="0"/>
                    </a:lnTo>
                    <a:lnTo>
                      <a:pt x="177" y="0"/>
                    </a:lnTo>
                    <a:lnTo>
                      <a:pt x="97" y="9"/>
                    </a:lnTo>
                    <a:lnTo>
                      <a:pt x="62" y="27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27" y="53"/>
                    </a:lnTo>
                    <a:lnTo>
                      <a:pt x="27" y="53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9" y="71"/>
                    </a:lnTo>
                    <a:lnTo>
                      <a:pt x="9" y="71"/>
                    </a:lnTo>
                    <a:lnTo>
                      <a:pt x="0" y="71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18" y="106"/>
                    </a:lnTo>
                    <a:lnTo>
                      <a:pt x="18" y="106"/>
                    </a:lnTo>
                    <a:lnTo>
                      <a:pt x="27" y="115"/>
                    </a:lnTo>
                    <a:lnTo>
                      <a:pt x="27" y="115"/>
                    </a:lnTo>
                    <a:lnTo>
                      <a:pt x="36" y="115"/>
                    </a:lnTo>
                    <a:lnTo>
                      <a:pt x="44" y="115"/>
                    </a:lnTo>
                    <a:lnTo>
                      <a:pt x="44" y="115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71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141" y="150"/>
                    </a:lnTo>
                    <a:lnTo>
                      <a:pt x="168" y="159"/>
                    </a:lnTo>
                    <a:lnTo>
                      <a:pt x="168" y="159"/>
                    </a:lnTo>
                    <a:lnTo>
                      <a:pt x="177" y="168"/>
                    </a:lnTo>
                    <a:lnTo>
                      <a:pt x="177" y="168"/>
                    </a:lnTo>
                    <a:lnTo>
                      <a:pt x="203" y="168"/>
                    </a:lnTo>
                    <a:lnTo>
                      <a:pt x="203" y="168"/>
                    </a:lnTo>
                    <a:lnTo>
                      <a:pt x="265" y="177"/>
                    </a:lnTo>
                    <a:lnTo>
                      <a:pt x="265" y="177"/>
                    </a:lnTo>
                    <a:lnTo>
                      <a:pt x="291" y="177"/>
                    </a:lnTo>
                    <a:lnTo>
                      <a:pt x="309" y="159"/>
                    </a:lnTo>
                    <a:lnTo>
                      <a:pt x="309" y="159"/>
                    </a:lnTo>
                    <a:lnTo>
                      <a:pt x="318" y="141"/>
                    </a:lnTo>
                    <a:lnTo>
                      <a:pt x="318" y="141"/>
                    </a:lnTo>
                    <a:lnTo>
                      <a:pt x="309" y="132"/>
                    </a:lnTo>
                    <a:lnTo>
                      <a:pt x="300" y="124"/>
                    </a:lnTo>
                    <a:lnTo>
                      <a:pt x="300" y="124"/>
                    </a:lnTo>
                    <a:lnTo>
                      <a:pt x="336" y="80"/>
                    </a:lnTo>
                    <a:lnTo>
                      <a:pt x="336" y="80"/>
                    </a:lnTo>
                    <a:lnTo>
                      <a:pt x="336" y="71"/>
                    </a:lnTo>
                    <a:lnTo>
                      <a:pt x="336" y="53"/>
                    </a:lnTo>
                    <a:lnTo>
                      <a:pt x="336" y="53"/>
                    </a:lnTo>
                    <a:lnTo>
                      <a:pt x="336" y="44"/>
                    </a:lnTo>
                    <a:lnTo>
                      <a:pt x="336" y="44"/>
                    </a:lnTo>
                    <a:lnTo>
                      <a:pt x="318" y="35"/>
                    </a:lnTo>
                    <a:lnTo>
                      <a:pt x="300" y="27"/>
                    </a:lnTo>
                    <a:lnTo>
                      <a:pt x="265" y="18"/>
                    </a:lnTo>
                    <a:lnTo>
                      <a:pt x="265" y="18"/>
                    </a:lnTo>
                    <a:lnTo>
                      <a:pt x="247" y="18"/>
                    </a:lnTo>
                    <a:lnTo>
                      <a:pt x="239" y="27"/>
                    </a:lnTo>
                    <a:lnTo>
                      <a:pt x="239" y="35"/>
                    </a:lnTo>
                    <a:lnTo>
                      <a:pt x="239" y="35"/>
                    </a:lnTo>
                    <a:lnTo>
                      <a:pt x="221" y="27"/>
                    </a:lnTo>
                    <a:lnTo>
                      <a:pt x="212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FBE0DEEF-D0EF-3840-8D2B-DF495EBFD1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4088" y="3106738"/>
                <a:ext cx="57150" cy="209550"/>
              </a:xfrm>
              <a:custGeom>
                <a:avLst/>
                <a:gdLst>
                  <a:gd name="T0" fmla="*/ 124 w 160"/>
                  <a:gd name="T1" fmla="*/ 292 h 584"/>
                  <a:gd name="T2" fmla="*/ 124 w 160"/>
                  <a:gd name="T3" fmla="*/ 256 h 584"/>
                  <a:gd name="T4" fmla="*/ 97 w 160"/>
                  <a:gd name="T5" fmla="*/ 177 h 584"/>
                  <a:gd name="T6" fmla="*/ 97 w 160"/>
                  <a:gd name="T7" fmla="*/ 124 h 584"/>
                  <a:gd name="T8" fmla="*/ 97 w 160"/>
                  <a:gd name="T9" fmla="*/ 115 h 584"/>
                  <a:gd name="T10" fmla="*/ 97 w 160"/>
                  <a:gd name="T11" fmla="*/ 71 h 584"/>
                  <a:gd name="T12" fmla="*/ 88 w 160"/>
                  <a:gd name="T13" fmla="*/ 62 h 584"/>
                  <a:gd name="T14" fmla="*/ 62 w 160"/>
                  <a:gd name="T15" fmla="*/ 9 h 584"/>
                  <a:gd name="T16" fmla="*/ 53 w 160"/>
                  <a:gd name="T17" fmla="*/ 0 h 584"/>
                  <a:gd name="T18" fmla="*/ 44 w 160"/>
                  <a:gd name="T19" fmla="*/ 0 h 584"/>
                  <a:gd name="T20" fmla="*/ 27 w 160"/>
                  <a:gd name="T21" fmla="*/ 18 h 584"/>
                  <a:gd name="T22" fmla="*/ 27 w 160"/>
                  <a:gd name="T23" fmla="*/ 27 h 584"/>
                  <a:gd name="T24" fmla="*/ 18 w 160"/>
                  <a:gd name="T25" fmla="*/ 44 h 584"/>
                  <a:gd name="T26" fmla="*/ 18 w 160"/>
                  <a:gd name="T27" fmla="*/ 44 h 584"/>
                  <a:gd name="T28" fmla="*/ 0 w 160"/>
                  <a:gd name="T29" fmla="*/ 62 h 584"/>
                  <a:gd name="T30" fmla="*/ 0 w 160"/>
                  <a:gd name="T31" fmla="*/ 80 h 584"/>
                  <a:gd name="T32" fmla="*/ 0 w 160"/>
                  <a:gd name="T33" fmla="*/ 89 h 584"/>
                  <a:gd name="T34" fmla="*/ 0 w 160"/>
                  <a:gd name="T35" fmla="*/ 115 h 584"/>
                  <a:gd name="T36" fmla="*/ 0 w 160"/>
                  <a:gd name="T37" fmla="*/ 142 h 584"/>
                  <a:gd name="T38" fmla="*/ 18 w 160"/>
                  <a:gd name="T39" fmla="*/ 230 h 584"/>
                  <a:gd name="T40" fmla="*/ 18 w 160"/>
                  <a:gd name="T41" fmla="*/ 247 h 584"/>
                  <a:gd name="T42" fmla="*/ 18 w 160"/>
                  <a:gd name="T43" fmla="*/ 327 h 584"/>
                  <a:gd name="T44" fmla="*/ 9 w 160"/>
                  <a:gd name="T45" fmla="*/ 433 h 584"/>
                  <a:gd name="T46" fmla="*/ 18 w 160"/>
                  <a:gd name="T47" fmla="*/ 468 h 584"/>
                  <a:gd name="T48" fmla="*/ 9 w 160"/>
                  <a:gd name="T49" fmla="*/ 521 h 584"/>
                  <a:gd name="T50" fmla="*/ 0 w 160"/>
                  <a:gd name="T51" fmla="*/ 565 h 584"/>
                  <a:gd name="T52" fmla="*/ 9 w 160"/>
                  <a:gd name="T53" fmla="*/ 583 h 584"/>
                  <a:gd name="T54" fmla="*/ 18 w 160"/>
                  <a:gd name="T55" fmla="*/ 583 h 584"/>
                  <a:gd name="T56" fmla="*/ 35 w 160"/>
                  <a:gd name="T57" fmla="*/ 565 h 584"/>
                  <a:gd name="T58" fmla="*/ 35 w 160"/>
                  <a:gd name="T59" fmla="*/ 565 h 584"/>
                  <a:gd name="T60" fmla="*/ 44 w 160"/>
                  <a:gd name="T61" fmla="*/ 565 h 584"/>
                  <a:gd name="T62" fmla="*/ 53 w 160"/>
                  <a:gd name="T63" fmla="*/ 556 h 584"/>
                  <a:gd name="T64" fmla="*/ 71 w 160"/>
                  <a:gd name="T65" fmla="*/ 556 h 584"/>
                  <a:gd name="T66" fmla="*/ 80 w 160"/>
                  <a:gd name="T67" fmla="*/ 548 h 584"/>
                  <a:gd name="T68" fmla="*/ 80 w 160"/>
                  <a:gd name="T69" fmla="*/ 530 h 584"/>
                  <a:gd name="T70" fmla="*/ 71 w 160"/>
                  <a:gd name="T71" fmla="*/ 512 h 584"/>
                  <a:gd name="T72" fmla="*/ 53 w 160"/>
                  <a:gd name="T73" fmla="*/ 477 h 584"/>
                  <a:gd name="T74" fmla="*/ 53 w 160"/>
                  <a:gd name="T75" fmla="*/ 468 h 584"/>
                  <a:gd name="T76" fmla="*/ 62 w 160"/>
                  <a:gd name="T77" fmla="*/ 442 h 584"/>
                  <a:gd name="T78" fmla="*/ 62 w 160"/>
                  <a:gd name="T79" fmla="*/ 433 h 584"/>
                  <a:gd name="T80" fmla="*/ 71 w 160"/>
                  <a:gd name="T81" fmla="*/ 415 h 584"/>
                  <a:gd name="T82" fmla="*/ 71 w 160"/>
                  <a:gd name="T83" fmla="*/ 389 h 584"/>
                  <a:gd name="T84" fmla="*/ 88 w 160"/>
                  <a:gd name="T85" fmla="*/ 371 h 584"/>
                  <a:gd name="T86" fmla="*/ 106 w 160"/>
                  <a:gd name="T87" fmla="*/ 380 h 584"/>
                  <a:gd name="T88" fmla="*/ 133 w 160"/>
                  <a:gd name="T89" fmla="*/ 389 h 584"/>
                  <a:gd name="T90" fmla="*/ 141 w 160"/>
                  <a:gd name="T91" fmla="*/ 398 h 584"/>
                  <a:gd name="T92" fmla="*/ 150 w 160"/>
                  <a:gd name="T93" fmla="*/ 398 h 584"/>
                  <a:gd name="T94" fmla="*/ 159 w 160"/>
                  <a:gd name="T95" fmla="*/ 371 h 584"/>
                  <a:gd name="T96" fmla="*/ 124 w 160"/>
                  <a:gd name="T97" fmla="*/ 292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0" h="584">
                    <a:moveTo>
                      <a:pt x="124" y="292"/>
                    </a:moveTo>
                    <a:lnTo>
                      <a:pt x="124" y="292"/>
                    </a:lnTo>
                    <a:lnTo>
                      <a:pt x="124" y="256"/>
                    </a:lnTo>
                    <a:lnTo>
                      <a:pt x="124" y="256"/>
                    </a:lnTo>
                    <a:lnTo>
                      <a:pt x="97" y="177"/>
                    </a:lnTo>
                    <a:lnTo>
                      <a:pt x="97" y="177"/>
                    </a:lnTo>
                    <a:lnTo>
                      <a:pt x="88" y="150"/>
                    </a:lnTo>
                    <a:lnTo>
                      <a:pt x="97" y="124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06" y="80"/>
                    </a:lnTo>
                    <a:lnTo>
                      <a:pt x="97" y="71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36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7" y="18"/>
                    </a:lnTo>
                    <a:lnTo>
                      <a:pt x="27" y="27"/>
                    </a:lnTo>
                    <a:lnTo>
                      <a:pt x="27" y="27"/>
                    </a:lnTo>
                    <a:lnTo>
                      <a:pt x="27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42"/>
                    </a:lnTo>
                    <a:lnTo>
                      <a:pt x="0" y="168"/>
                    </a:lnTo>
                    <a:lnTo>
                      <a:pt x="18" y="230"/>
                    </a:lnTo>
                    <a:lnTo>
                      <a:pt x="18" y="230"/>
                    </a:lnTo>
                    <a:lnTo>
                      <a:pt x="18" y="247"/>
                    </a:lnTo>
                    <a:lnTo>
                      <a:pt x="18" y="327"/>
                    </a:lnTo>
                    <a:lnTo>
                      <a:pt x="18" y="327"/>
                    </a:lnTo>
                    <a:lnTo>
                      <a:pt x="9" y="406"/>
                    </a:lnTo>
                    <a:lnTo>
                      <a:pt x="9" y="433"/>
                    </a:lnTo>
                    <a:lnTo>
                      <a:pt x="9" y="433"/>
                    </a:lnTo>
                    <a:lnTo>
                      <a:pt x="18" y="468"/>
                    </a:lnTo>
                    <a:lnTo>
                      <a:pt x="9" y="521"/>
                    </a:lnTo>
                    <a:lnTo>
                      <a:pt x="9" y="521"/>
                    </a:lnTo>
                    <a:lnTo>
                      <a:pt x="0" y="548"/>
                    </a:lnTo>
                    <a:lnTo>
                      <a:pt x="0" y="565"/>
                    </a:lnTo>
                    <a:lnTo>
                      <a:pt x="0" y="565"/>
                    </a:lnTo>
                    <a:lnTo>
                      <a:pt x="9" y="583"/>
                    </a:lnTo>
                    <a:lnTo>
                      <a:pt x="18" y="583"/>
                    </a:lnTo>
                    <a:lnTo>
                      <a:pt x="18" y="583"/>
                    </a:lnTo>
                    <a:lnTo>
                      <a:pt x="35" y="583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44" y="565"/>
                    </a:lnTo>
                    <a:lnTo>
                      <a:pt x="44" y="565"/>
                    </a:lnTo>
                    <a:lnTo>
                      <a:pt x="53" y="556"/>
                    </a:lnTo>
                    <a:lnTo>
                      <a:pt x="53" y="556"/>
                    </a:lnTo>
                    <a:lnTo>
                      <a:pt x="71" y="556"/>
                    </a:lnTo>
                    <a:lnTo>
                      <a:pt x="80" y="548"/>
                    </a:lnTo>
                    <a:lnTo>
                      <a:pt x="80" y="548"/>
                    </a:lnTo>
                    <a:lnTo>
                      <a:pt x="80" y="539"/>
                    </a:lnTo>
                    <a:lnTo>
                      <a:pt x="80" y="530"/>
                    </a:lnTo>
                    <a:lnTo>
                      <a:pt x="80" y="530"/>
                    </a:lnTo>
                    <a:lnTo>
                      <a:pt x="71" y="512"/>
                    </a:lnTo>
                    <a:lnTo>
                      <a:pt x="53" y="477"/>
                    </a:lnTo>
                    <a:lnTo>
                      <a:pt x="53" y="477"/>
                    </a:lnTo>
                    <a:lnTo>
                      <a:pt x="53" y="468"/>
                    </a:lnTo>
                    <a:lnTo>
                      <a:pt x="53" y="468"/>
                    </a:lnTo>
                    <a:lnTo>
                      <a:pt x="53" y="459"/>
                    </a:lnTo>
                    <a:lnTo>
                      <a:pt x="62" y="442"/>
                    </a:lnTo>
                    <a:lnTo>
                      <a:pt x="62" y="442"/>
                    </a:lnTo>
                    <a:lnTo>
                      <a:pt x="62" y="433"/>
                    </a:lnTo>
                    <a:lnTo>
                      <a:pt x="62" y="433"/>
                    </a:lnTo>
                    <a:lnTo>
                      <a:pt x="71" y="415"/>
                    </a:lnTo>
                    <a:lnTo>
                      <a:pt x="71" y="389"/>
                    </a:lnTo>
                    <a:lnTo>
                      <a:pt x="71" y="389"/>
                    </a:lnTo>
                    <a:lnTo>
                      <a:pt x="80" y="380"/>
                    </a:lnTo>
                    <a:lnTo>
                      <a:pt x="88" y="371"/>
                    </a:lnTo>
                    <a:lnTo>
                      <a:pt x="88" y="371"/>
                    </a:lnTo>
                    <a:lnTo>
                      <a:pt x="106" y="380"/>
                    </a:lnTo>
                    <a:lnTo>
                      <a:pt x="124" y="389"/>
                    </a:lnTo>
                    <a:lnTo>
                      <a:pt x="133" y="389"/>
                    </a:lnTo>
                    <a:lnTo>
                      <a:pt x="133" y="389"/>
                    </a:lnTo>
                    <a:lnTo>
                      <a:pt x="141" y="398"/>
                    </a:lnTo>
                    <a:lnTo>
                      <a:pt x="150" y="398"/>
                    </a:lnTo>
                    <a:lnTo>
                      <a:pt x="150" y="398"/>
                    </a:lnTo>
                    <a:lnTo>
                      <a:pt x="159" y="380"/>
                    </a:lnTo>
                    <a:lnTo>
                      <a:pt x="159" y="371"/>
                    </a:lnTo>
                    <a:lnTo>
                      <a:pt x="159" y="371"/>
                    </a:lnTo>
                    <a:lnTo>
                      <a:pt x="124" y="29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1605A406-8478-194A-998C-D139C73F0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8463" y="2347913"/>
                <a:ext cx="371475" cy="250825"/>
              </a:xfrm>
              <a:custGeom>
                <a:avLst/>
                <a:gdLst>
                  <a:gd name="T0" fmla="*/ 53 w 1033"/>
                  <a:gd name="T1" fmla="*/ 591 h 698"/>
                  <a:gd name="T2" fmla="*/ 62 w 1033"/>
                  <a:gd name="T3" fmla="*/ 591 h 698"/>
                  <a:gd name="T4" fmla="*/ 71 w 1033"/>
                  <a:gd name="T5" fmla="*/ 626 h 698"/>
                  <a:gd name="T6" fmla="*/ 106 w 1033"/>
                  <a:gd name="T7" fmla="*/ 617 h 698"/>
                  <a:gd name="T8" fmla="*/ 123 w 1033"/>
                  <a:gd name="T9" fmla="*/ 609 h 698"/>
                  <a:gd name="T10" fmla="*/ 141 w 1033"/>
                  <a:gd name="T11" fmla="*/ 626 h 698"/>
                  <a:gd name="T12" fmla="*/ 132 w 1033"/>
                  <a:gd name="T13" fmla="*/ 662 h 698"/>
                  <a:gd name="T14" fmla="*/ 247 w 1033"/>
                  <a:gd name="T15" fmla="*/ 688 h 698"/>
                  <a:gd name="T16" fmla="*/ 362 w 1033"/>
                  <a:gd name="T17" fmla="*/ 688 h 698"/>
                  <a:gd name="T18" fmla="*/ 362 w 1033"/>
                  <a:gd name="T19" fmla="*/ 653 h 698"/>
                  <a:gd name="T20" fmla="*/ 265 w 1033"/>
                  <a:gd name="T21" fmla="*/ 564 h 698"/>
                  <a:gd name="T22" fmla="*/ 273 w 1033"/>
                  <a:gd name="T23" fmla="*/ 494 h 698"/>
                  <a:gd name="T24" fmla="*/ 291 w 1033"/>
                  <a:gd name="T25" fmla="*/ 459 h 698"/>
                  <a:gd name="T26" fmla="*/ 344 w 1033"/>
                  <a:gd name="T27" fmla="*/ 388 h 698"/>
                  <a:gd name="T28" fmla="*/ 362 w 1033"/>
                  <a:gd name="T29" fmla="*/ 379 h 698"/>
                  <a:gd name="T30" fmla="*/ 379 w 1033"/>
                  <a:gd name="T31" fmla="*/ 344 h 698"/>
                  <a:gd name="T32" fmla="*/ 423 w 1033"/>
                  <a:gd name="T33" fmla="*/ 317 h 698"/>
                  <a:gd name="T34" fmla="*/ 432 w 1033"/>
                  <a:gd name="T35" fmla="*/ 282 h 698"/>
                  <a:gd name="T36" fmla="*/ 476 w 1033"/>
                  <a:gd name="T37" fmla="*/ 273 h 698"/>
                  <a:gd name="T38" fmla="*/ 520 w 1033"/>
                  <a:gd name="T39" fmla="*/ 256 h 698"/>
                  <a:gd name="T40" fmla="*/ 565 w 1033"/>
                  <a:gd name="T41" fmla="*/ 229 h 698"/>
                  <a:gd name="T42" fmla="*/ 873 w 1033"/>
                  <a:gd name="T43" fmla="*/ 123 h 698"/>
                  <a:gd name="T44" fmla="*/ 1032 w 1033"/>
                  <a:gd name="T45" fmla="*/ 44 h 698"/>
                  <a:gd name="T46" fmla="*/ 1023 w 1033"/>
                  <a:gd name="T47" fmla="*/ 8 h 698"/>
                  <a:gd name="T48" fmla="*/ 970 w 1033"/>
                  <a:gd name="T49" fmla="*/ 0 h 698"/>
                  <a:gd name="T50" fmla="*/ 838 w 1033"/>
                  <a:gd name="T51" fmla="*/ 44 h 698"/>
                  <a:gd name="T52" fmla="*/ 741 w 1033"/>
                  <a:gd name="T53" fmla="*/ 61 h 698"/>
                  <a:gd name="T54" fmla="*/ 644 w 1033"/>
                  <a:gd name="T55" fmla="*/ 70 h 698"/>
                  <a:gd name="T56" fmla="*/ 591 w 1033"/>
                  <a:gd name="T57" fmla="*/ 70 h 698"/>
                  <a:gd name="T58" fmla="*/ 547 w 1033"/>
                  <a:gd name="T59" fmla="*/ 88 h 698"/>
                  <a:gd name="T60" fmla="*/ 485 w 1033"/>
                  <a:gd name="T61" fmla="*/ 114 h 698"/>
                  <a:gd name="T62" fmla="*/ 397 w 1033"/>
                  <a:gd name="T63" fmla="*/ 141 h 698"/>
                  <a:gd name="T64" fmla="*/ 362 w 1033"/>
                  <a:gd name="T65" fmla="*/ 158 h 698"/>
                  <a:gd name="T66" fmla="*/ 326 w 1033"/>
                  <a:gd name="T67" fmla="*/ 185 h 698"/>
                  <a:gd name="T68" fmla="*/ 300 w 1033"/>
                  <a:gd name="T69" fmla="*/ 176 h 698"/>
                  <a:gd name="T70" fmla="*/ 291 w 1033"/>
                  <a:gd name="T71" fmla="*/ 220 h 698"/>
                  <a:gd name="T72" fmla="*/ 291 w 1033"/>
                  <a:gd name="T73" fmla="*/ 238 h 698"/>
                  <a:gd name="T74" fmla="*/ 265 w 1033"/>
                  <a:gd name="T75" fmla="*/ 256 h 698"/>
                  <a:gd name="T76" fmla="*/ 265 w 1033"/>
                  <a:gd name="T77" fmla="*/ 273 h 698"/>
                  <a:gd name="T78" fmla="*/ 247 w 1033"/>
                  <a:gd name="T79" fmla="*/ 282 h 698"/>
                  <a:gd name="T80" fmla="*/ 203 w 1033"/>
                  <a:gd name="T81" fmla="*/ 317 h 698"/>
                  <a:gd name="T82" fmla="*/ 176 w 1033"/>
                  <a:gd name="T83" fmla="*/ 335 h 698"/>
                  <a:gd name="T84" fmla="*/ 194 w 1033"/>
                  <a:gd name="T85" fmla="*/ 370 h 698"/>
                  <a:gd name="T86" fmla="*/ 176 w 1033"/>
                  <a:gd name="T87" fmla="*/ 397 h 698"/>
                  <a:gd name="T88" fmla="*/ 141 w 1033"/>
                  <a:gd name="T89" fmla="*/ 406 h 698"/>
                  <a:gd name="T90" fmla="*/ 123 w 1033"/>
                  <a:gd name="T91" fmla="*/ 423 h 698"/>
                  <a:gd name="T92" fmla="*/ 88 w 1033"/>
                  <a:gd name="T93" fmla="*/ 441 h 698"/>
                  <a:gd name="T94" fmla="*/ 88 w 1033"/>
                  <a:gd name="T95" fmla="*/ 467 h 698"/>
                  <a:gd name="T96" fmla="*/ 106 w 1033"/>
                  <a:gd name="T97" fmla="*/ 485 h 698"/>
                  <a:gd name="T98" fmla="*/ 71 w 1033"/>
                  <a:gd name="T99" fmla="*/ 512 h 698"/>
                  <a:gd name="T100" fmla="*/ 44 w 1033"/>
                  <a:gd name="T101" fmla="*/ 520 h 698"/>
                  <a:gd name="T102" fmla="*/ 0 w 1033"/>
                  <a:gd name="T103" fmla="*/ 556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3" h="698">
                    <a:moveTo>
                      <a:pt x="9" y="582"/>
                    </a:moveTo>
                    <a:lnTo>
                      <a:pt x="9" y="582"/>
                    </a:lnTo>
                    <a:lnTo>
                      <a:pt x="26" y="582"/>
                    </a:lnTo>
                    <a:lnTo>
                      <a:pt x="53" y="591"/>
                    </a:lnTo>
                    <a:lnTo>
                      <a:pt x="53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71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62" y="600"/>
                    </a:lnTo>
                    <a:lnTo>
                      <a:pt x="62" y="617"/>
                    </a:lnTo>
                    <a:lnTo>
                      <a:pt x="62" y="617"/>
                    </a:lnTo>
                    <a:lnTo>
                      <a:pt x="71" y="626"/>
                    </a:lnTo>
                    <a:lnTo>
                      <a:pt x="71" y="626"/>
                    </a:lnTo>
                    <a:lnTo>
                      <a:pt x="79" y="635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106" y="626"/>
                    </a:lnTo>
                    <a:lnTo>
                      <a:pt x="106" y="617"/>
                    </a:lnTo>
                    <a:lnTo>
                      <a:pt x="106" y="609"/>
                    </a:lnTo>
                    <a:lnTo>
                      <a:pt x="106" y="609"/>
                    </a:lnTo>
                    <a:lnTo>
                      <a:pt x="106" y="600"/>
                    </a:lnTo>
                    <a:lnTo>
                      <a:pt x="106" y="600"/>
                    </a:lnTo>
                    <a:lnTo>
                      <a:pt x="123" y="609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32" y="635"/>
                    </a:lnTo>
                    <a:lnTo>
                      <a:pt x="123" y="644"/>
                    </a:lnTo>
                    <a:lnTo>
                      <a:pt x="123" y="644"/>
                    </a:lnTo>
                    <a:lnTo>
                      <a:pt x="132" y="662"/>
                    </a:lnTo>
                    <a:lnTo>
                      <a:pt x="132" y="662"/>
                    </a:lnTo>
                    <a:lnTo>
                      <a:pt x="150" y="670"/>
                    </a:lnTo>
                    <a:lnTo>
                      <a:pt x="176" y="679"/>
                    </a:lnTo>
                    <a:lnTo>
                      <a:pt x="212" y="688"/>
                    </a:lnTo>
                    <a:lnTo>
                      <a:pt x="247" y="688"/>
                    </a:lnTo>
                    <a:lnTo>
                      <a:pt x="247" y="688"/>
                    </a:lnTo>
                    <a:lnTo>
                      <a:pt x="326" y="697"/>
                    </a:lnTo>
                    <a:lnTo>
                      <a:pt x="326" y="697"/>
                    </a:lnTo>
                    <a:lnTo>
                      <a:pt x="353" y="688"/>
                    </a:lnTo>
                    <a:lnTo>
                      <a:pt x="362" y="688"/>
                    </a:lnTo>
                    <a:lnTo>
                      <a:pt x="362" y="688"/>
                    </a:lnTo>
                    <a:lnTo>
                      <a:pt x="370" y="670"/>
                    </a:lnTo>
                    <a:lnTo>
                      <a:pt x="370" y="670"/>
                    </a:lnTo>
                    <a:lnTo>
                      <a:pt x="362" y="653"/>
                    </a:lnTo>
                    <a:lnTo>
                      <a:pt x="362" y="653"/>
                    </a:lnTo>
                    <a:lnTo>
                      <a:pt x="335" y="635"/>
                    </a:lnTo>
                    <a:lnTo>
                      <a:pt x="335" y="635"/>
                    </a:lnTo>
                    <a:lnTo>
                      <a:pt x="291" y="600"/>
                    </a:lnTo>
                    <a:lnTo>
                      <a:pt x="291" y="600"/>
                    </a:lnTo>
                    <a:lnTo>
                      <a:pt x="265" y="564"/>
                    </a:lnTo>
                    <a:lnTo>
                      <a:pt x="256" y="538"/>
                    </a:lnTo>
                    <a:lnTo>
                      <a:pt x="256" y="520"/>
                    </a:lnTo>
                    <a:lnTo>
                      <a:pt x="256" y="520"/>
                    </a:lnTo>
                    <a:lnTo>
                      <a:pt x="256" y="512"/>
                    </a:lnTo>
                    <a:lnTo>
                      <a:pt x="273" y="494"/>
                    </a:lnTo>
                    <a:lnTo>
                      <a:pt x="273" y="494"/>
                    </a:lnTo>
                    <a:lnTo>
                      <a:pt x="291" y="476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300" y="450"/>
                    </a:lnTo>
                    <a:lnTo>
                      <a:pt x="318" y="432"/>
                    </a:lnTo>
                    <a:lnTo>
                      <a:pt x="318" y="432"/>
                    </a:lnTo>
                    <a:lnTo>
                      <a:pt x="335" y="414"/>
                    </a:lnTo>
                    <a:lnTo>
                      <a:pt x="344" y="388"/>
                    </a:lnTo>
                    <a:lnTo>
                      <a:pt x="344" y="388"/>
                    </a:lnTo>
                    <a:lnTo>
                      <a:pt x="353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79" y="370"/>
                    </a:lnTo>
                    <a:lnTo>
                      <a:pt x="379" y="361"/>
                    </a:lnTo>
                    <a:lnTo>
                      <a:pt x="379" y="353"/>
                    </a:lnTo>
                    <a:lnTo>
                      <a:pt x="379" y="353"/>
                    </a:lnTo>
                    <a:lnTo>
                      <a:pt x="379" y="344"/>
                    </a:lnTo>
                    <a:lnTo>
                      <a:pt x="379" y="344"/>
                    </a:lnTo>
                    <a:lnTo>
                      <a:pt x="388" y="344"/>
                    </a:lnTo>
                    <a:lnTo>
                      <a:pt x="388" y="344"/>
                    </a:lnTo>
                    <a:lnTo>
                      <a:pt x="406" y="335"/>
                    </a:lnTo>
                    <a:lnTo>
                      <a:pt x="423" y="317"/>
                    </a:lnTo>
                    <a:lnTo>
                      <a:pt x="423" y="317"/>
                    </a:lnTo>
                    <a:lnTo>
                      <a:pt x="432" y="300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41" y="282"/>
                    </a:lnTo>
                    <a:lnTo>
                      <a:pt x="441" y="282"/>
                    </a:lnTo>
                    <a:lnTo>
                      <a:pt x="468" y="282"/>
                    </a:lnTo>
                    <a:lnTo>
                      <a:pt x="476" y="273"/>
                    </a:lnTo>
                    <a:lnTo>
                      <a:pt x="485" y="264"/>
                    </a:lnTo>
                    <a:lnTo>
                      <a:pt x="485" y="264"/>
                    </a:lnTo>
                    <a:lnTo>
                      <a:pt x="512" y="256"/>
                    </a:lnTo>
                    <a:lnTo>
                      <a:pt x="512" y="256"/>
                    </a:lnTo>
                    <a:lnTo>
                      <a:pt x="520" y="256"/>
                    </a:lnTo>
                    <a:lnTo>
                      <a:pt x="520" y="256"/>
                    </a:lnTo>
                    <a:lnTo>
                      <a:pt x="529" y="256"/>
                    </a:lnTo>
                    <a:lnTo>
                      <a:pt x="529" y="256"/>
                    </a:lnTo>
                    <a:lnTo>
                      <a:pt x="547" y="247"/>
                    </a:lnTo>
                    <a:lnTo>
                      <a:pt x="565" y="229"/>
                    </a:lnTo>
                    <a:lnTo>
                      <a:pt x="565" y="229"/>
                    </a:lnTo>
                    <a:lnTo>
                      <a:pt x="600" y="211"/>
                    </a:lnTo>
                    <a:lnTo>
                      <a:pt x="679" y="176"/>
                    </a:lnTo>
                    <a:lnTo>
                      <a:pt x="776" y="150"/>
                    </a:lnTo>
                    <a:lnTo>
                      <a:pt x="873" y="123"/>
                    </a:lnTo>
                    <a:lnTo>
                      <a:pt x="873" y="123"/>
                    </a:lnTo>
                    <a:lnTo>
                      <a:pt x="926" y="105"/>
                    </a:lnTo>
                    <a:lnTo>
                      <a:pt x="970" y="88"/>
                    </a:lnTo>
                    <a:lnTo>
                      <a:pt x="1015" y="61"/>
                    </a:lnTo>
                    <a:lnTo>
                      <a:pt x="1032" y="44"/>
                    </a:lnTo>
                    <a:lnTo>
                      <a:pt x="1032" y="44"/>
                    </a:lnTo>
                    <a:lnTo>
                      <a:pt x="1032" y="35"/>
                    </a:lnTo>
                    <a:lnTo>
                      <a:pt x="1032" y="35"/>
                    </a:lnTo>
                    <a:lnTo>
                      <a:pt x="1023" y="8"/>
                    </a:lnTo>
                    <a:lnTo>
                      <a:pt x="1023" y="8"/>
                    </a:lnTo>
                    <a:lnTo>
                      <a:pt x="1015" y="8"/>
                    </a:lnTo>
                    <a:lnTo>
                      <a:pt x="1015" y="8"/>
                    </a:lnTo>
                    <a:lnTo>
                      <a:pt x="997" y="0"/>
                    </a:lnTo>
                    <a:lnTo>
                      <a:pt x="970" y="0"/>
                    </a:lnTo>
                    <a:lnTo>
                      <a:pt x="970" y="0"/>
                    </a:lnTo>
                    <a:lnTo>
                      <a:pt x="935" y="0"/>
                    </a:lnTo>
                    <a:lnTo>
                      <a:pt x="891" y="17"/>
                    </a:lnTo>
                    <a:lnTo>
                      <a:pt x="856" y="26"/>
                    </a:lnTo>
                    <a:lnTo>
                      <a:pt x="838" y="44"/>
                    </a:lnTo>
                    <a:lnTo>
                      <a:pt x="838" y="44"/>
                    </a:lnTo>
                    <a:lnTo>
                      <a:pt x="812" y="52"/>
                    </a:lnTo>
                    <a:lnTo>
                      <a:pt x="785" y="52"/>
                    </a:lnTo>
                    <a:lnTo>
                      <a:pt x="785" y="52"/>
                    </a:lnTo>
                    <a:lnTo>
                      <a:pt x="768" y="52"/>
                    </a:lnTo>
                    <a:lnTo>
                      <a:pt x="741" y="61"/>
                    </a:lnTo>
                    <a:lnTo>
                      <a:pt x="741" y="61"/>
                    </a:lnTo>
                    <a:lnTo>
                      <a:pt x="715" y="79"/>
                    </a:lnTo>
                    <a:lnTo>
                      <a:pt x="670" y="79"/>
                    </a:lnTo>
                    <a:lnTo>
                      <a:pt x="670" y="79"/>
                    </a:lnTo>
                    <a:lnTo>
                      <a:pt x="644" y="70"/>
                    </a:lnTo>
                    <a:lnTo>
                      <a:pt x="644" y="70"/>
                    </a:lnTo>
                    <a:lnTo>
                      <a:pt x="626" y="70"/>
                    </a:lnTo>
                    <a:lnTo>
                      <a:pt x="609" y="70"/>
                    </a:lnTo>
                    <a:lnTo>
                      <a:pt x="591" y="70"/>
                    </a:lnTo>
                    <a:lnTo>
                      <a:pt x="591" y="70"/>
                    </a:lnTo>
                    <a:lnTo>
                      <a:pt x="582" y="79"/>
                    </a:lnTo>
                    <a:lnTo>
                      <a:pt x="582" y="79"/>
                    </a:lnTo>
                    <a:lnTo>
                      <a:pt x="573" y="79"/>
                    </a:lnTo>
                    <a:lnTo>
                      <a:pt x="573" y="79"/>
                    </a:lnTo>
                    <a:lnTo>
                      <a:pt x="547" y="88"/>
                    </a:lnTo>
                    <a:lnTo>
                      <a:pt x="547" y="88"/>
                    </a:lnTo>
                    <a:lnTo>
                      <a:pt x="529" y="97"/>
                    </a:lnTo>
                    <a:lnTo>
                      <a:pt x="512" y="105"/>
                    </a:lnTo>
                    <a:lnTo>
                      <a:pt x="512" y="105"/>
                    </a:lnTo>
                    <a:lnTo>
                      <a:pt x="485" y="114"/>
                    </a:lnTo>
                    <a:lnTo>
                      <a:pt x="485" y="114"/>
                    </a:lnTo>
                    <a:lnTo>
                      <a:pt x="432" y="123"/>
                    </a:lnTo>
                    <a:lnTo>
                      <a:pt x="415" y="132"/>
                    </a:lnTo>
                    <a:lnTo>
                      <a:pt x="397" y="141"/>
                    </a:lnTo>
                    <a:lnTo>
                      <a:pt x="397" y="141"/>
                    </a:lnTo>
                    <a:lnTo>
                      <a:pt x="397" y="150"/>
                    </a:lnTo>
                    <a:lnTo>
                      <a:pt x="397" y="150"/>
                    </a:lnTo>
                    <a:lnTo>
                      <a:pt x="379" y="158"/>
                    </a:lnTo>
                    <a:lnTo>
                      <a:pt x="379" y="158"/>
                    </a:lnTo>
                    <a:lnTo>
                      <a:pt x="362" y="158"/>
                    </a:lnTo>
                    <a:lnTo>
                      <a:pt x="362" y="176"/>
                    </a:lnTo>
                    <a:lnTo>
                      <a:pt x="362" y="176"/>
                    </a:lnTo>
                    <a:lnTo>
                      <a:pt x="353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09" y="176"/>
                    </a:lnTo>
                    <a:lnTo>
                      <a:pt x="309" y="176"/>
                    </a:lnTo>
                    <a:lnTo>
                      <a:pt x="300" y="176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82" y="203"/>
                    </a:lnTo>
                    <a:lnTo>
                      <a:pt x="282" y="203"/>
                    </a:lnTo>
                    <a:lnTo>
                      <a:pt x="291" y="220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291" y="238"/>
                    </a:lnTo>
                    <a:lnTo>
                      <a:pt x="282" y="238"/>
                    </a:lnTo>
                    <a:lnTo>
                      <a:pt x="282" y="238"/>
                    </a:lnTo>
                    <a:lnTo>
                      <a:pt x="273" y="247"/>
                    </a:lnTo>
                    <a:lnTo>
                      <a:pt x="273" y="247"/>
                    </a:lnTo>
                    <a:lnTo>
                      <a:pt x="265" y="256"/>
                    </a:lnTo>
                    <a:lnTo>
                      <a:pt x="265" y="264"/>
                    </a:lnTo>
                    <a:lnTo>
                      <a:pt x="265" y="264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247" y="282"/>
                    </a:lnTo>
                    <a:lnTo>
                      <a:pt x="247" y="282"/>
                    </a:lnTo>
                    <a:lnTo>
                      <a:pt x="238" y="291"/>
                    </a:lnTo>
                    <a:lnTo>
                      <a:pt x="247" y="300"/>
                    </a:lnTo>
                    <a:lnTo>
                      <a:pt x="247" y="300"/>
                    </a:lnTo>
                    <a:lnTo>
                      <a:pt x="212" y="317"/>
                    </a:lnTo>
                    <a:lnTo>
                      <a:pt x="203" y="317"/>
                    </a:lnTo>
                    <a:lnTo>
                      <a:pt x="203" y="317"/>
                    </a:lnTo>
                    <a:lnTo>
                      <a:pt x="194" y="317"/>
                    </a:lnTo>
                    <a:lnTo>
                      <a:pt x="194" y="317"/>
                    </a:lnTo>
                    <a:lnTo>
                      <a:pt x="185" y="326"/>
                    </a:lnTo>
                    <a:lnTo>
                      <a:pt x="176" y="335"/>
                    </a:lnTo>
                    <a:lnTo>
                      <a:pt x="176" y="344"/>
                    </a:lnTo>
                    <a:lnTo>
                      <a:pt x="176" y="344"/>
                    </a:lnTo>
                    <a:lnTo>
                      <a:pt x="176" y="353"/>
                    </a:lnTo>
                    <a:lnTo>
                      <a:pt x="194" y="370"/>
                    </a:lnTo>
                    <a:lnTo>
                      <a:pt x="194" y="370"/>
                    </a:lnTo>
                    <a:lnTo>
                      <a:pt x="185" y="379"/>
                    </a:lnTo>
                    <a:lnTo>
                      <a:pt x="176" y="388"/>
                    </a:lnTo>
                    <a:lnTo>
                      <a:pt x="176" y="388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59" y="406"/>
                    </a:lnTo>
                    <a:lnTo>
                      <a:pt x="141" y="406"/>
                    </a:lnTo>
                    <a:lnTo>
                      <a:pt x="141" y="406"/>
                    </a:lnTo>
                    <a:lnTo>
                      <a:pt x="132" y="406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32"/>
                    </a:lnTo>
                    <a:lnTo>
                      <a:pt x="123" y="432"/>
                    </a:lnTo>
                    <a:lnTo>
                      <a:pt x="97" y="432"/>
                    </a:lnTo>
                    <a:lnTo>
                      <a:pt x="97" y="432"/>
                    </a:lnTo>
                    <a:lnTo>
                      <a:pt x="88" y="441"/>
                    </a:lnTo>
                    <a:lnTo>
                      <a:pt x="88" y="450"/>
                    </a:lnTo>
                    <a:lnTo>
                      <a:pt x="88" y="450"/>
                    </a:lnTo>
                    <a:lnTo>
                      <a:pt x="79" y="459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97" y="485"/>
                    </a:lnTo>
                    <a:lnTo>
                      <a:pt x="97" y="485"/>
                    </a:lnTo>
                    <a:lnTo>
                      <a:pt x="79" y="494"/>
                    </a:lnTo>
                    <a:lnTo>
                      <a:pt x="71" y="512"/>
                    </a:lnTo>
                    <a:lnTo>
                      <a:pt x="71" y="512"/>
                    </a:lnTo>
                    <a:lnTo>
                      <a:pt x="53" y="520"/>
                    </a:lnTo>
                    <a:lnTo>
                      <a:pt x="53" y="520"/>
                    </a:lnTo>
                    <a:lnTo>
                      <a:pt x="44" y="520"/>
                    </a:lnTo>
                    <a:lnTo>
                      <a:pt x="44" y="520"/>
                    </a:lnTo>
                    <a:lnTo>
                      <a:pt x="18" y="529"/>
                    </a:lnTo>
                    <a:lnTo>
                      <a:pt x="9" y="52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0" y="556"/>
                    </a:lnTo>
                    <a:lnTo>
                      <a:pt x="0" y="573"/>
                    </a:lnTo>
                    <a:lnTo>
                      <a:pt x="0" y="573"/>
                    </a:lnTo>
                    <a:lnTo>
                      <a:pt x="9" y="58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863ABE77-686B-9C4B-A43C-002FDC6740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338" y="3071813"/>
                <a:ext cx="101600" cy="107950"/>
              </a:xfrm>
              <a:custGeom>
                <a:avLst/>
                <a:gdLst>
                  <a:gd name="T0" fmla="*/ 159 w 283"/>
                  <a:gd name="T1" fmla="*/ 256 h 301"/>
                  <a:gd name="T2" fmla="*/ 194 w 283"/>
                  <a:gd name="T3" fmla="*/ 247 h 301"/>
                  <a:gd name="T4" fmla="*/ 212 w 283"/>
                  <a:gd name="T5" fmla="*/ 247 h 301"/>
                  <a:gd name="T6" fmla="*/ 229 w 283"/>
                  <a:gd name="T7" fmla="*/ 247 h 301"/>
                  <a:gd name="T8" fmla="*/ 238 w 283"/>
                  <a:gd name="T9" fmla="*/ 247 h 301"/>
                  <a:gd name="T10" fmla="*/ 247 w 283"/>
                  <a:gd name="T11" fmla="*/ 212 h 301"/>
                  <a:gd name="T12" fmla="*/ 238 w 283"/>
                  <a:gd name="T13" fmla="*/ 106 h 301"/>
                  <a:gd name="T14" fmla="*/ 238 w 283"/>
                  <a:gd name="T15" fmla="*/ 106 h 301"/>
                  <a:gd name="T16" fmla="*/ 247 w 283"/>
                  <a:gd name="T17" fmla="*/ 97 h 301"/>
                  <a:gd name="T18" fmla="*/ 247 w 283"/>
                  <a:gd name="T19" fmla="*/ 97 h 301"/>
                  <a:gd name="T20" fmla="*/ 264 w 283"/>
                  <a:gd name="T21" fmla="*/ 88 h 301"/>
                  <a:gd name="T22" fmla="*/ 282 w 283"/>
                  <a:gd name="T23" fmla="*/ 80 h 301"/>
                  <a:gd name="T24" fmla="*/ 282 w 283"/>
                  <a:gd name="T25" fmla="*/ 62 h 301"/>
                  <a:gd name="T26" fmla="*/ 273 w 283"/>
                  <a:gd name="T27" fmla="*/ 36 h 301"/>
                  <a:gd name="T28" fmla="*/ 247 w 283"/>
                  <a:gd name="T29" fmla="*/ 9 h 301"/>
                  <a:gd name="T30" fmla="*/ 220 w 283"/>
                  <a:gd name="T31" fmla="*/ 0 h 301"/>
                  <a:gd name="T32" fmla="*/ 194 w 283"/>
                  <a:gd name="T33" fmla="*/ 9 h 301"/>
                  <a:gd name="T34" fmla="*/ 185 w 283"/>
                  <a:gd name="T35" fmla="*/ 9 h 301"/>
                  <a:gd name="T36" fmla="*/ 176 w 283"/>
                  <a:gd name="T37" fmla="*/ 18 h 301"/>
                  <a:gd name="T38" fmla="*/ 159 w 283"/>
                  <a:gd name="T39" fmla="*/ 27 h 301"/>
                  <a:gd name="T40" fmla="*/ 159 w 283"/>
                  <a:gd name="T41" fmla="*/ 44 h 301"/>
                  <a:gd name="T42" fmla="*/ 150 w 283"/>
                  <a:gd name="T43" fmla="*/ 53 h 301"/>
                  <a:gd name="T44" fmla="*/ 141 w 283"/>
                  <a:gd name="T45" fmla="*/ 62 h 301"/>
                  <a:gd name="T46" fmla="*/ 123 w 283"/>
                  <a:gd name="T47" fmla="*/ 62 h 301"/>
                  <a:gd name="T48" fmla="*/ 114 w 283"/>
                  <a:gd name="T49" fmla="*/ 62 h 301"/>
                  <a:gd name="T50" fmla="*/ 88 w 283"/>
                  <a:gd name="T51" fmla="*/ 71 h 301"/>
                  <a:gd name="T52" fmla="*/ 88 w 283"/>
                  <a:gd name="T53" fmla="*/ 80 h 301"/>
                  <a:gd name="T54" fmla="*/ 62 w 283"/>
                  <a:gd name="T55" fmla="*/ 80 h 301"/>
                  <a:gd name="T56" fmla="*/ 35 w 283"/>
                  <a:gd name="T57" fmla="*/ 80 h 301"/>
                  <a:gd name="T58" fmla="*/ 17 w 283"/>
                  <a:gd name="T59" fmla="*/ 80 h 301"/>
                  <a:gd name="T60" fmla="*/ 17 w 283"/>
                  <a:gd name="T61" fmla="*/ 97 h 301"/>
                  <a:gd name="T62" fmla="*/ 26 w 283"/>
                  <a:gd name="T63" fmla="*/ 106 h 301"/>
                  <a:gd name="T64" fmla="*/ 35 w 283"/>
                  <a:gd name="T65" fmla="*/ 115 h 301"/>
                  <a:gd name="T66" fmla="*/ 26 w 283"/>
                  <a:gd name="T67" fmla="*/ 115 h 301"/>
                  <a:gd name="T68" fmla="*/ 26 w 283"/>
                  <a:gd name="T69" fmla="*/ 124 h 301"/>
                  <a:gd name="T70" fmla="*/ 17 w 283"/>
                  <a:gd name="T71" fmla="*/ 133 h 301"/>
                  <a:gd name="T72" fmla="*/ 35 w 283"/>
                  <a:gd name="T73" fmla="*/ 159 h 301"/>
                  <a:gd name="T74" fmla="*/ 44 w 283"/>
                  <a:gd name="T75" fmla="*/ 168 h 301"/>
                  <a:gd name="T76" fmla="*/ 53 w 283"/>
                  <a:gd name="T77" fmla="*/ 168 h 301"/>
                  <a:gd name="T78" fmla="*/ 53 w 283"/>
                  <a:gd name="T79" fmla="*/ 168 h 301"/>
                  <a:gd name="T80" fmla="*/ 62 w 283"/>
                  <a:gd name="T81" fmla="*/ 177 h 301"/>
                  <a:gd name="T82" fmla="*/ 53 w 283"/>
                  <a:gd name="T83" fmla="*/ 186 h 301"/>
                  <a:gd name="T84" fmla="*/ 44 w 283"/>
                  <a:gd name="T85" fmla="*/ 194 h 301"/>
                  <a:gd name="T86" fmla="*/ 35 w 283"/>
                  <a:gd name="T87" fmla="*/ 212 h 301"/>
                  <a:gd name="T88" fmla="*/ 17 w 283"/>
                  <a:gd name="T89" fmla="*/ 230 h 301"/>
                  <a:gd name="T90" fmla="*/ 9 w 283"/>
                  <a:gd name="T91" fmla="*/ 239 h 301"/>
                  <a:gd name="T92" fmla="*/ 0 w 283"/>
                  <a:gd name="T93" fmla="*/ 247 h 301"/>
                  <a:gd name="T94" fmla="*/ 0 w 283"/>
                  <a:gd name="T95" fmla="*/ 256 h 301"/>
                  <a:gd name="T96" fmla="*/ 9 w 283"/>
                  <a:gd name="T97" fmla="*/ 265 h 301"/>
                  <a:gd name="T98" fmla="*/ 62 w 283"/>
                  <a:gd name="T99" fmla="*/ 300 h 301"/>
                  <a:gd name="T100" fmla="*/ 114 w 283"/>
                  <a:gd name="T101" fmla="*/ 292 h 301"/>
                  <a:gd name="T102" fmla="*/ 159 w 283"/>
                  <a:gd name="T103" fmla="*/ 256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3" h="301">
                    <a:moveTo>
                      <a:pt x="159" y="256"/>
                    </a:moveTo>
                    <a:lnTo>
                      <a:pt x="159" y="256"/>
                    </a:lnTo>
                    <a:lnTo>
                      <a:pt x="185" y="247"/>
                    </a:lnTo>
                    <a:lnTo>
                      <a:pt x="194" y="247"/>
                    </a:lnTo>
                    <a:lnTo>
                      <a:pt x="194" y="247"/>
                    </a:lnTo>
                    <a:lnTo>
                      <a:pt x="212" y="247"/>
                    </a:lnTo>
                    <a:lnTo>
                      <a:pt x="229" y="247"/>
                    </a:lnTo>
                    <a:lnTo>
                      <a:pt x="229" y="247"/>
                    </a:lnTo>
                    <a:lnTo>
                      <a:pt x="238" y="247"/>
                    </a:lnTo>
                    <a:lnTo>
                      <a:pt x="238" y="247"/>
                    </a:lnTo>
                    <a:lnTo>
                      <a:pt x="247" y="230"/>
                    </a:lnTo>
                    <a:lnTo>
                      <a:pt x="247" y="212"/>
                    </a:lnTo>
                    <a:lnTo>
                      <a:pt x="256" y="177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64" y="88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82" y="71"/>
                    </a:lnTo>
                    <a:lnTo>
                      <a:pt x="282" y="62"/>
                    </a:lnTo>
                    <a:lnTo>
                      <a:pt x="282" y="62"/>
                    </a:lnTo>
                    <a:lnTo>
                      <a:pt x="273" y="36"/>
                    </a:lnTo>
                    <a:lnTo>
                      <a:pt x="247" y="9"/>
                    </a:lnTo>
                    <a:lnTo>
                      <a:pt x="247" y="9"/>
                    </a:lnTo>
                    <a:lnTo>
                      <a:pt x="238" y="0"/>
                    </a:lnTo>
                    <a:lnTo>
                      <a:pt x="220" y="0"/>
                    </a:lnTo>
                    <a:lnTo>
                      <a:pt x="194" y="9"/>
                    </a:lnTo>
                    <a:lnTo>
                      <a:pt x="194" y="9"/>
                    </a:lnTo>
                    <a:lnTo>
                      <a:pt x="185" y="9"/>
                    </a:lnTo>
                    <a:lnTo>
                      <a:pt x="185" y="9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67" y="18"/>
                    </a:lnTo>
                    <a:lnTo>
                      <a:pt x="159" y="27"/>
                    </a:lnTo>
                    <a:lnTo>
                      <a:pt x="159" y="27"/>
                    </a:lnTo>
                    <a:lnTo>
                      <a:pt x="159" y="44"/>
                    </a:lnTo>
                    <a:lnTo>
                      <a:pt x="159" y="44"/>
                    </a:lnTo>
                    <a:lnTo>
                      <a:pt x="150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23" y="62"/>
                    </a:lnTo>
                    <a:lnTo>
                      <a:pt x="123" y="62"/>
                    </a:lnTo>
                    <a:lnTo>
                      <a:pt x="114" y="62"/>
                    </a:lnTo>
                    <a:lnTo>
                      <a:pt x="114" y="62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62" y="80"/>
                    </a:lnTo>
                    <a:lnTo>
                      <a:pt x="62" y="80"/>
                    </a:lnTo>
                    <a:lnTo>
                      <a:pt x="53" y="80"/>
                    </a:lnTo>
                    <a:lnTo>
                      <a:pt x="35" y="80"/>
                    </a:lnTo>
                    <a:lnTo>
                      <a:pt x="35" y="80"/>
                    </a:lnTo>
                    <a:lnTo>
                      <a:pt x="17" y="80"/>
                    </a:lnTo>
                    <a:lnTo>
                      <a:pt x="17" y="97"/>
                    </a:lnTo>
                    <a:lnTo>
                      <a:pt x="17" y="97"/>
                    </a:lnTo>
                    <a:lnTo>
                      <a:pt x="17" y="106"/>
                    </a:lnTo>
                    <a:lnTo>
                      <a:pt x="26" y="106"/>
                    </a:lnTo>
                    <a:lnTo>
                      <a:pt x="26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26" y="115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26" y="150"/>
                    </a:lnTo>
                    <a:lnTo>
                      <a:pt x="35" y="159"/>
                    </a:lnTo>
                    <a:lnTo>
                      <a:pt x="35" y="159"/>
                    </a:lnTo>
                    <a:lnTo>
                      <a:pt x="44" y="168"/>
                    </a:lnTo>
                    <a:lnTo>
                      <a:pt x="44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62" y="177"/>
                    </a:lnTo>
                    <a:lnTo>
                      <a:pt x="62" y="177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44" y="194"/>
                    </a:lnTo>
                    <a:lnTo>
                      <a:pt x="35" y="212"/>
                    </a:lnTo>
                    <a:lnTo>
                      <a:pt x="35" y="212"/>
                    </a:lnTo>
                    <a:lnTo>
                      <a:pt x="35" y="221"/>
                    </a:lnTo>
                    <a:lnTo>
                      <a:pt x="17" y="230"/>
                    </a:lnTo>
                    <a:lnTo>
                      <a:pt x="17" y="230"/>
                    </a:lnTo>
                    <a:lnTo>
                      <a:pt x="9" y="239"/>
                    </a:lnTo>
                    <a:lnTo>
                      <a:pt x="9" y="239"/>
                    </a:lnTo>
                    <a:lnTo>
                      <a:pt x="0" y="247"/>
                    </a:lnTo>
                    <a:lnTo>
                      <a:pt x="0" y="247"/>
                    </a:lnTo>
                    <a:lnTo>
                      <a:pt x="0" y="256"/>
                    </a:lnTo>
                    <a:lnTo>
                      <a:pt x="9" y="265"/>
                    </a:lnTo>
                    <a:lnTo>
                      <a:pt x="9" y="265"/>
                    </a:lnTo>
                    <a:lnTo>
                      <a:pt x="35" y="292"/>
                    </a:lnTo>
                    <a:lnTo>
                      <a:pt x="62" y="300"/>
                    </a:lnTo>
                    <a:lnTo>
                      <a:pt x="62" y="300"/>
                    </a:lnTo>
                    <a:lnTo>
                      <a:pt x="114" y="292"/>
                    </a:lnTo>
                    <a:lnTo>
                      <a:pt x="141" y="274"/>
                    </a:lnTo>
                    <a:lnTo>
                      <a:pt x="159" y="25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379193A9-2E9B-714B-BAD0-6B9FC2652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6888" y="2973388"/>
                <a:ext cx="171450" cy="241300"/>
              </a:xfrm>
              <a:custGeom>
                <a:avLst/>
                <a:gdLst>
                  <a:gd name="T0" fmla="*/ 27 w 478"/>
                  <a:gd name="T1" fmla="*/ 203 h 671"/>
                  <a:gd name="T2" fmla="*/ 27 w 478"/>
                  <a:gd name="T3" fmla="*/ 229 h 671"/>
                  <a:gd name="T4" fmla="*/ 53 w 478"/>
                  <a:gd name="T5" fmla="*/ 264 h 671"/>
                  <a:gd name="T6" fmla="*/ 80 w 478"/>
                  <a:gd name="T7" fmla="*/ 282 h 671"/>
                  <a:gd name="T8" fmla="*/ 71 w 478"/>
                  <a:gd name="T9" fmla="*/ 300 h 671"/>
                  <a:gd name="T10" fmla="*/ 106 w 478"/>
                  <a:gd name="T11" fmla="*/ 326 h 671"/>
                  <a:gd name="T12" fmla="*/ 168 w 478"/>
                  <a:gd name="T13" fmla="*/ 300 h 671"/>
                  <a:gd name="T14" fmla="*/ 159 w 478"/>
                  <a:gd name="T15" fmla="*/ 326 h 671"/>
                  <a:gd name="T16" fmla="*/ 177 w 478"/>
                  <a:gd name="T17" fmla="*/ 361 h 671"/>
                  <a:gd name="T18" fmla="*/ 185 w 478"/>
                  <a:gd name="T19" fmla="*/ 370 h 671"/>
                  <a:gd name="T20" fmla="*/ 159 w 478"/>
                  <a:gd name="T21" fmla="*/ 423 h 671"/>
                  <a:gd name="T22" fmla="*/ 115 w 478"/>
                  <a:gd name="T23" fmla="*/ 414 h 671"/>
                  <a:gd name="T24" fmla="*/ 97 w 478"/>
                  <a:gd name="T25" fmla="*/ 441 h 671"/>
                  <a:gd name="T26" fmla="*/ 97 w 478"/>
                  <a:gd name="T27" fmla="*/ 476 h 671"/>
                  <a:gd name="T28" fmla="*/ 115 w 478"/>
                  <a:gd name="T29" fmla="*/ 503 h 671"/>
                  <a:gd name="T30" fmla="*/ 53 w 478"/>
                  <a:gd name="T31" fmla="*/ 529 h 671"/>
                  <a:gd name="T32" fmla="*/ 97 w 478"/>
                  <a:gd name="T33" fmla="*/ 556 h 671"/>
                  <a:gd name="T34" fmla="*/ 106 w 478"/>
                  <a:gd name="T35" fmla="*/ 556 h 671"/>
                  <a:gd name="T36" fmla="*/ 141 w 478"/>
                  <a:gd name="T37" fmla="*/ 565 h 671"/>
                  <a:gd name="T38" fmla="*/ 185 w 478"/>
                  <a:gd name="T39" fmla="*/ 573 h 671"/>
                  <a:gd name="T40" fmla="*/ 97 w 478"/>
                  <a:gd name="T41" fmla="*/ 609 h 671"/>
                  <a:gd name="T42" fmla="*/ 71 w 478"/>
                  <a:gd name="T43" fmla="*/ 670 h 671"/>
                  <a:gd name="T44" fmla="*/ 106 w 478"/>
                  <a:gd name="T45" fmla="*/ 662 h 671"/>
                  <a:gd name="T46" fmla="*/ 141 w 478"/>
                  <a:gd name="T47" fmla="*/ 662 h 671"/>
                  <a:gd name="T48" fmla="*/ 168 w 478"/>
                  <a:gd name="T49" fmla="*/ 653 h 671"/>
                  <a:gd name="T50" fmla="*/ 212 w 478"/>
                  <a:gd name="T51" fmla="*/ 635 h 671"/>
                  <a:gd name="T52" fmla="*/ 274 w 478"/>
                  <a:gd name="T53" fmla="*/ 626 h 671"/>
                  <a:gd name="T54" fmla="*/ 300 w 478"/>
                  <a:gd name="T55" fmla="*/ 635 h 671"/>
                  <a:gd name="T56" fmla="*/ 424 w 478"/>
                  <a:gd name="T57" fmla="*/ 600 h 671"/>
                  <a:gd name="T58" fmla="*/ 441 w 478"/>
                  <a:gd name="T59" fmla="*/ 565 h 671"/>
                  <a:gd name="T60" fmla="*/ 441 w 478"/>
                  <a:gd name="T61" fmla="*/ 538 h 671"/>
                  <a:gd name="T62" fmla="*/ 477 w 478"/>
                  <a:gd name="T63" fmla="*/ 476 h 671"/>
                  <a:gd name="T64" fmla="*/ 441 w 478"/>
                  <a:gd name="T65" fmla="*/ 450 h 671"/>
                  <a:gd name="T66" fmla="*/ 388 w 478"/>
                  <a:gd name="T67" fmla="*/ 450 h 671"/>
                  <a:gd name="T68" fmla="*/ 380 w 478"/>
                  <a:gd name="T69" fmla="*/ 414 h 671"/>
                  <a:gd name="T70" fmla="*/ 371 w 478"/>
                  <a:gd name="T71" fmla="*/ 406 h 671"/>
                  <a:gd name="T72" fmla="*/ 362 w 478"/>
                  <a:gd name="T73" fmla="*/ 353 h 671"/>
                  <a:gd name="T74" fmla="*/ 291 w 478"/>
                  <a:gd name="T75" fmla="*/ 264 h 671"/>
                  <a:gd name="T76" fmla="*/ 265 w 478"/>
                  <a:gd name="T77" fmla="*/ 238 h 671"/>
                  <a:gd name="T78" fmla="*/ 238 w 478"/>
                  <a:gd name="T79" fmla="*/ 211 h 671"/>
                  <a:gd name="T80" fmla="*/ 221 w 478"/>
                  <a:gd name="T81" fmla="*/ 194 h 671"/>
                  <a:gd name="T82" fmla="*/ 265 w 478"/>
                  <a:gd name="T83" fmla="*/ 88 h 671"/>
                  <a:gd name="T84" fmla="*/ 203 w 478"/>
                  <a:gd name="T85" fmla="*/ 70 h 671"/>
                  <a:gd name="T86" fmla="*/ 150 w 478"/>
                  <a:gd name="T87" fmla="*/ 79 h 671"/>
                  <a:gd name="T88" fmla="*/ 141 w 478"/>
                  <a:gd name="T89" fmla="*/ 79 h 671"/>
                  <a:gd name="T90" fmla="*/ 185 w 478"/>
                  <a:gd name="T91" fmla="*/ 26 h 671"/>
                  <a:gd name="T92" fmla="*/ 168 w 478"/>
                  <a:gd name="T93" fmla="*/ 0 h 671"/>
                  <a:gd name="T94" fmla="*/ 88 w 478"/>
                  <a:gd name="T95" fmla="*/ 8 h 671"/>
                  <a:gd name="T96" fmla="*/ 53 w 478"/>
                  <a:gd name="T97" fmla="*/ 61 h 671"/>
                  <a:gd name="T98" fmla="*/ 35 w 478"/>
                  <a:gd name="T99" fmla="*/ 79 h 671"/>
                  <a:gd name="T100" fmla="*/ 35 w 478"/>
                  <a:gd name="T101" fmla="*/ 105 h 671"/>
                  <a:gd name="T102" fmla="*/ 27 w 478"/>
                  <a:gd name="T103" fmla="*/ 141 h 671"/>
                  <a:gd name="T104" fmla="*/ 0 w 478"/>
                  <a:gd name="T105" fmla="*/ 176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8" h="671">
                    <a:moveTo>
                      <a:pt x="27" y="203"/>
                    </a:move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35" y="203"/>
                    </a:lnTo>
                    <a:lnTo>
                      <a:pt x="35" y="203"/>
                    </a:lnTo>
                    <a:lnTo>
                      <a:pt x="27" y="220"/>
                    </a:lnTo>
                    <a:lnTo>
                      <a:pt x="27" y="220"/>
                    </a:lnTo>
                    <a:lnTo>
                      <a:pt x="27" y="229"/>
                    </a:lnTo>
                    <a:lnTo>
                      <a:pt x="27" y="229"/>
                    </a:lnTo>
                    <a:lnTo>
                      <a:pt x="27" y="238"/>
                    </a:lnTo>
                    <a:lnTo>
                      <a:pt x="27" y="238"/>
                    </a:lnTo>
                    <a:lnTo>
                      <a:pt x="35" y="256"/>
                    </a:lnTo>
                    <a:lnTo>
                      <a:pt x="44" y="264"/>
                    </a:lnTo>
                    <a:lnTo>
                      <a:pt x="53" y="264"/>
                    </a:lnTo>
                    <a:lnTo>
                      <a:pt x="53" y="264"/>
                    </a:lnTo>
                    <a:lnTo>
                      <a:pt x="71" y="256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88" y="256"/>
                    </a:lnTo>
                    <a:lnTo>
                      <a:pt x="88" y="256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71" y="291"/>
                    </a:lnTo>
                    <a:lnTo>
                      <a:pt x="71" y="291"/>
                    </a:lnTo>
                    <a:lnTo>
                      <a:pt x="71" y="300"/>
                    </a:lnTo>
                    <a:lnTo>
                      <a:pt x="71" y="309"/>
                    </a:lnTo>
                    <a:lnTo>
                      <a:pt x="71" y="309"/>
                    </a:lnTo>
                    <a:lnTo>
                      <a:pt x="71" y="317"/>
                    </a:lnTo>
                    <a:lnTo>
                      <a:pt x="80" y="326"/>
                    </a:lnTo>
                    <a:lnTo>
                      <a:pt x="106" y="326"/>
                    </a:lnTo>
                    <a:lnTo>
                      <a:pt x="106" y="326"/>
                    </a:lnTo>
                    <a:lnTo>
                      <a:pt x="133" y="317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17"/>
                    </a:lnTo>
                    <a:lnTo>
                      <a:pt x="168" y="317"/>
                    </a:lnTo>
                    <a:lnTo>
                      <a:pt x="159" y="326"/>
                    </a:lnTo>
                    <a:lnTo>
                      <a:pt x="159" y="335"/>
                    </a:lnTo>
                    <a:lnTo>
                      <a:pt x="159" y="335"/>
                    </a:lnTo>
                    <a:lnTo>
                      <a:pt x="159" y="353"/>
                    </a:lnTo>
                    <a:lnTo>
                      <a:pt x="168" y="353"/>
                    </a:lnTo>
                    <a:lnTo>
                      <a:pt x="168" y="353"/>
                    </a:lnTo>
                    <a:lnTo>
                      <a:pt x="177" y="361"/>
                    </a:lnTo>
                    <a:lnTo>
                      <a:pt x="177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70"/>
                    </a:lnTo>
                    <a:lnTo>
                      <a:pt x="185" y="370"/>
                    </a:lnTo>
                    <a:lnTo>
                      <a:pt x="185" y="388"/>
                    </a:lnTo>
                    <a:lnTo>
                      <a:pt x="185" y="406"/>
                    </a:lnTo>
                    <a:lnTo>
                      <a:pt x="185" y="423"/>
                    </a:lnTo>
                    <a:lnTo>
                      <a:pt x="185" y="423"/>
                    </a:lnTo>
                    <a:lnTo>
                      <a:pt x="159" y="423"/>
                    </a:lnTo>
                    <a:lnTo>
                      <a:pt x="159" y="423"/>
                    </a:lnTo>
                    <a:lnTo>
                      <a:pt x="141" y="423"/>
                    </a:lnTo>
                    <a:lnTo>
                      <a:pt x="133" y="423"/>
                    </a:lnTo>
                    <a:lnTo>
                      <a:pt x="133" y="423"/>
                    </a:lnTo>
                    <a:lnTo>
                      <a:pt x="124" y="414"/>
                    </a:lnTo>
                    <a:lnTo>
                      <a:pt x="115" y="414"/>
                    </a:lnTo>
                    <a:lnTo>
                      <a:pt x="115" y="414"/>
                    </a:lnTo>
                    <a:lnTo>
                      <a:pt x="106" y="423"/>
                    </a:lnTo>
                    <a:lnTo>
                      <a:pt x="106" y="441"/>
                    </a:lnTo>
                    <a:lnTo>
                      <a:pt x="106" y="441"/>
                    </a:lnTo>
                    <a:lnTo>
                      <a:pt x="97" y="441"/>
                    </a:lnTo>
                    <a:lnTo>
                      <a:pt x="97" y="441"/>
                    </a:lnTo>
                    <a:lnTo>
                      <a:pt x="97" y="450"/>
                    </a:lnTo>
                    <a:lnTo>
                      <a:pt x="97" y="450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15" y="485"/>
                    </a:lnTo>
                    <a:lnTo>
                      <a:pt x="115" y="485"/>
                    </a:lnTo>
                    <a:lnTo>
                      <a:pt x="124" y="485"/>
                    </a:lnTo>
                    <a:lnTo>
                      <a:pt x="124" y="485"/>
                    </a:lnTo>
                    <a:lnTo>
                      <a:pt x="115" y="503"/>
                    </a:lnTo>
                    <a:lnTo>
                      <a:pt x="80" y="520"/>
                    </a:lnTo>
                    <a:lnTo>
                      <a:pt x="71" y="520"/>
                    </a:lnTo>
                    <a:lnTo>
                      <a:pt x="71" y="520"/>
                    </a:lnTo>
                    <a:lnTo>
                      <a:pt x="62" y="520"/>
                    </a:lnTo>
                    <a:lnTo>
                      <a:pt x="53" y="529"/>
                    </a:lnTo>
                    <a:lnTo>
                      <a:pt x="53" y="529"/>
                    </a:lnTo>
                    <a:lnTo>
                      <a:pt x="53" y="538"/>
                    </a:lnTo>
                    <a:lnTo>
                      <a:pt x="62" y="547"/>
                    </a:lnTo>
                    <a:lnTo>
                      <a:pt x="62" y="547"/>
                    </a:lnTo>
                    <a:lnTo>
                      <a:pt x="80" y="556"/>
                    </a:lnTo>
                    <a:lnTo>
                      <a:pt x="88" y="556"/>
                    </a:lnTo>
                    <a:lnTo>
                      <a:pt x="97" y="556"/>
                    </a:lnTo>
                    <a:lnTo>
                      <a:pt x="97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24" y="565"/>
                    </a:lnTo>
                    <a:lnTo>
                      <a:pt x="133" y="565"/>
                    </a:lnTo>
                    <a:lnTo>
                      <a:pt x="133" y="565"/>
                    </a:lnTo>
                    <a:lnTo>
                      <a:pt x="141" y="565"/>
                    </a:lnTo>
                    <a:lnTo>
                      <a:pt x="141" y="565"/>
                    </a:lnTo>
                    <a:lnTo>
                      <a:pt x="150" y="573"/>
                    </a:lnTo>
                    <a:lnTo>
                      <a:pt x="150" y="573"/>
                    </a:lnTo>
                    <a:lnTo>
                      <a:pt x="168" y="573"/>
                    </a:lnTo>
                    <a:lnTo>
                      <a:pt x="168" y="573"/>
                    </a:lnTo>
                    <a:lnTo>
                      <a:pt x="185" y="573"/>
                    </a:lnTo>
                    <a:lnTo>
                      <a:pt x="185" y="573"/>
                    </a:lnTo>
                    <a:lnTo>
                      <a:pt x="177" y="573"/>
                    </a:lnTo>
                    <a:lnTo>
                      <a:pt x="141" y="573"/>
                    </a:lnTo>
                    <a:lnTo>
                      <a:pt x="141" y="573"/>
                    </a:lnTo>
                    <a:lnTo>
                      <a:pt x="133" y="582"/>
                    </a:lnTo>
                    <a:lnTo>
                      <a:pt x="133" y="582"/>
                    </a:lnTo>
                    <a:lnTo>
                      <a:pt x="97" y="609"/>
                    </a:lnTo>
                    <a:lnTo>
                      <a:pt x="62" y="644"/>
                    </a:lnTo>
                    <a:lnTo>
                      <a:pt x="62" y="644"/>
                    </a:lnTo>
                    <a:lnTo>
                      <a:pt x="53" y="653"/>
                    </a:lnTo>
                    <a:lnTo>
                      <a:pt x="62" y="670"/>
                    </a:lnTo>
                    <a:lnTo>
                      <a:pt x="62" y="670"/>
                    </a:lnTo>
                    <a:lnTo>
                      <a:pt x="71" y="670"/>
                    </a:lnTo>
                    <a:lnTo>
                      <a:pt x="71" y="670"/>
                    </a:lnTo>
                    <a:lnTo>
                      <a:pt x="80" y="670"/>
                    </a:lnTo>
                    <a:lnTo>
                      <a:pt x="80" y="670"/>
                    </a:lnTo>
                    <a:lnTo>
                      <a:pt x="97" y="662"/>
                    </a:lnTo>
                    <a:lnTo>
                      <a:pt x="97" y="662"/>
                    </a:lnTo>
                    <a:lnTo>
                      <a:pt x="106" y="662"/>
                    </a:lnTo>
                    <a:lnTo>
                      <a:pt x="106" y="662"/>
                    </a:lnTo>
                    <a:lnTo>
                      <a:pt x="115" y="653"/>
                    </a:lnTo>
                    <a:lnTo>
                      <a:pt x="124" y="662"/>
                    </a:lnTo>
                    <a:lnTo>
                      <a:pt x="124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59" y="662"/>
                    </a:lnTo>
                    <a:lnTo>
                      <a:pt x="159" y="653"/>
                    </a:lnTo>
                    <a:lnTo>
                      <a:pt x="159" y="653"/>
                    </a:lnTo>
                    <a:lnTo>
                      <a:pt x="168" y="653"/>
                    </a:lnTo>
                    <a:lnTo>
                      <a:pt x="168" y="653"/>
                    </a:lnTo>
                    <a:lnTo>
                      <a:pt x="168" y="644"/>
                    </a:lnTo>
                    <a:lnTo>
                      <a:pt x="185" y="644"/>
                    </a:lnTo>
                    <a:lnTo>
                      <a:pt x="185" y="644"/>
                    </a:lnTo>
                    <a:lnTo>
                      <a:pt x="194" y="635"/>
                    </a:lnTo>
                    <a:lnTo>
                      <a:pt x="194" y="635"/>
                    </a:lnTo>
                    <a:lnTo>
                      <a:pt x="212" y="635"/>
                    </a:lnTo>
                    <a:lnTo>
                      <a:pt x="212" y="635"/>
                    </a:lnTo>
                    <a:lnTo>
                      <a:pt x="230" y="635"/>
                    </a:lnTo>
                    <a:lnTo>
                      <a:pt x="238" y="635"/>
                    </a:lnTo>
                    <a:lnTo>
                      <a:pt x="256" y="617"/>
                    </a:lnTo>
                    <a:lnTo>
                      <a:pt x="256" y="617"/>
                    </a:lnTo>
                    <a:lnTo>
                      <a:pt x="274" y="626"/>
                    </a:lnTo>
                    <a:lnTo>
                      <a:pt x="274" y="626"/>
                    </a:lnTo>
                    <a:lnTo>
                      <a:pt x="283" y="626"/>
                    </a:lnTo>
                    <a:lnTo>
                      <a:pt x="283" y="626"/>
                    </a:lnTo>
                    <a:lnTo>
                      <a:pt x="291" y="635"/>
                    </a:lnTo>
                    <a:lnTo>
                      <a:pt x="300" y="635"/>
                    </a:lnTo>
                    <a:lnTo>
                      <a:pt x="300" y="635"/>
                    </a:lnTo>
                    <a:lnTo>
                      <a:pt x="327" y="626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406" y="609"/>
                    </a:lnTo>
                    <a:lnTo>
                      <a:pt x="424" y="600"/>
                    </a:lnTo>
                    <a:lnTo>
                      <a:pt x="441" y="591"/>
                    </a:lnTo>
                    <a:lnTo>
                      <a:pt x="441" y="591"/>
                    </a:lnTo>
                    <a:lnTo>
                      <a:pt x="450" y="582"/>
                    </a:lnTo>
                    <a:lnTo>
                      <a:pt x="441" y="573"/>
                    </a:lnTo>
                    <a:lnTo>
                      <a:pt x="441" y="573"/>
                    </a:lnTo>
                    <a:lnTo>
                      <a:pt x="441" y="565"/>
                    </a:lnTo>
                    <a:lnTo>
                      <a:pt x="433" y="565"/>
                    </a:lnTo>
                    <a:lnTo>
                      <a:pt x="415" y="565"/>
                    </a:lnTo>
                    <a:lnTo>
                      <a:pt x="415" y="565"/>
                    </a:lnTo>
                    <a:lnTo>
                      <a:pt x="424" y="547"/>
                    </a:lnTo>
                    <a:lnTo>
                      <a:pt x="424" y="547"/>
                    </a:lnTo>
                    <a:lnTo>
                      <a:pt x="441" y="538"/>
                    </a:lnTo>
                    <a:lnTo>
                      <a:pt x="441" y="538"/>
                    </a:lnTo>
                    <a:lnTo>
                      <a:pt x="468" y="512"/>
                    </a:lnTo>
                    <a:lnTo>
                      <a:pt x="477" y="503"/>
                    </a:lnTo>
                    <a:lnTo>
                      <a:pt x="477" y="485"/>
                    </a:lnTo>
                    <a:lnTo>
                      <a:pt x="477" y="485"/>
                    </a:lnTo>
                    <a:lnTo>
                      <a:pt x="477" y="476"/>
                    </a:lnTo>
                    <a:lnTo>
                      <a:pt x="468" y="467"/>
                    </a:lnTo>
                    <a:lnTo>
                      <a:pt x="468" y="467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41" y="450"/>
                    </a:lnTo>
                    <a:lnTo>
                      <a:pt x="415" y="441"/>
                    </a:lnTo>
                    <a:lnTo>
                      <a:pt x="415" y="441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97" y="459"/>
                    </a:lnTo>
                    <a:lnTo>
                      <a:pt x="388" y="450"/>
                    </a:lnTo>
                    <a:lnTo>
                      <a:pt x="388" y="450"/>
                    </a:lnTo>
                    <a:lnTo>
                      <a:pt x="388" y="441"/>
                    </a:lnTo>
                    <a:lnTo>
                      <a:pt x="388" y="441"/>
                    </a:lnTo>
                    <a:lnTo>
                      <a:pt x="388" y="432"/>
                    </a:lnTo>
                    <a:lnTo>
                      <a:pt x="388" y="432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06"/>
                    </a:lnTo>
                    <a:lnTo>
                      <a:pt x="380" y="406"/>
                    </a:lnTo>
                    <a:lnTo>
                      <a:pt x="371" y="406"/>
                    </a:lnTo>
                    <a:lnTo>
                      <a:pt x="371" y="406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62" y="353"/>
                    </a:lnTo>
                    <a:lnTo>
                      <a:pt x="344" y="335"/>
                    </a:lnTo>
                    <a:lnTo>
                      <a:pt x="327" y="317"/>
                    </a:lnTo>
                    <a:lnTo>
                      <a:pt x="327" y="317"/>
                    </a:lnTo>
                    <a:lnTo>
                      <a:pt x="300" y="309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47"/>
                    </a:lnTo>
                    <a:lnTo>
                      <a:pt x="283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56" y="229"/>
                    </a:lnTo>
                    <a:lnTo>
                      <a:pt x="256" y="229"/>
                    </a:lnTo>
                    <a:lnTo>
                      <a:pt x="247" y="220"/>
                    </a:lnTo>
                    <a:lnTo>
                      <a:pt x="247" y="220"/>
                    </a:lnTo>
                    <a:lnTo>
                      <a:pt x="238" y="211"/>
                    </a:lnTo>
                    <a:lnTo>
                      <a:pt x="221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21" y="194"/>
                    </a:lnTo>
                    <a:lnTo>
                      <a:pt x="221" y="194"/>
                    </a:lnTo>
                    <a:lnTo>
                      <a:pt x="238" y="176"/>
                    </a:lnTo>
                    <a:lnTo>
                      <a:pt x="256" y="141"/>
                    </a:lnTo>
                    <a:lnTo>
                      <a:pt x="265" y="97"/>
                    </a:lnTo>
                    <a:lnTo>
                      <a:pt x="265" y="97"/>
                    </a:lnTo>
                    <a:lnTo>
                      <a:pt x="265" y="88"/>
                    </a:lnTo>
                    <a:lnTo>
                      <a:pt x="265" y="88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03" y="70"/>
                    </a:lnTo>
                    <a:lnTo>
                      <a:pt x="203" y="70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59" y="61"/>
                    </a:lnTo>
                    <a:lnTo>
                      <a:pt x="177" y="44"/>
                    </a:lnTo>
                    <a:lnTo>
                      <a:pt x="185" y="35"/>
                    </a:lnTo>
                    <a:lnTo>
                      <a:pt x="185" y="35"/>
                    </a:lnTo>
                    <a:lnTo>
                      <a:pt x="185" y="26"/>
                    </a:lnTo>
                    <a:lnTo>
                      <a:pt x="185" y="17"/>
                    </a:lnTo>
                    <a:lnTo>
                      <a:pt x="185" y="17"/>
                    </a:lnTo>
                    <a:lnTo>
                      <a:pt x="185" y="8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50" y="8"/>
                    </a:lnTo>
                    <a:lnTo>
                      <a:pt x="150" y="8"/>
                    </a:lnTo>
                    <a:lnTo>
                      <a:pt x="141" y="8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88" y="8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62" y="35"/>
                    </a:lnTo>
                    <a:lnTo>
                      <a:pt x="53" y="61"/>
                    </a:lnTo>
                    <a:lnTo>
                      <a:pt x="53" y="61"/>
                    </a:lnTo>
                    <a:lnTo>
                      <a:pt x="53" y="70"/>
                    </a:lnTo>
                    <a:lnTo>
                      <a:pt x="53" y="70"/>
                    </a:lnTo>
                    <a:lnTo>
                      <a:pt x="44" y="79"/>
                    </a:lnTo>
                    <a:lnTo>
                      <a:pt x="44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35" y="97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27" y="114"/>
                    </a:lnTo>
                    <a:lnTo>
                      <a:pt x="27" y="114"/>
                    </a:lnTo>
                    <a:lnTo>
                      <a:pt x="18" y="123"/>
                    </a:lnTo>
                    <a:lnTo>
                      <a:pt x="18" y="123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94"/>
                    </a:lnTo>
                    <a:lnTo>
                      <a:pt x="9" y="194"/>
                    </a:lnTo>
                    <a:lnTo>
                      <a:pt x="27" y="20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3C6F2B89-CA38-AD4D-AE77-07416A236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513" y="3430588"/>
                <a:ext cx="38100" cy="57150"/>
              </a:xfrm>
              <a:custGeom>
                <a:avLst/>
                <a:gdLst>
                  <a:gd name="T0" fmla="*/ 45 w 107"/>
                  <a:gd name="T1" fmla="*/ 9 h 159"/>
                  <a:gd name="T2" fmla="*/ 45 w 107"/>
                  <a:gd name="T3" fmla="*/ 9 h 159"/>
                  <a:gd name="T4" fmla="*/ 36 w 107"/>
                  <a:gd name="T5" fmla="*/ 17 h 159"/>
                  <a:gd name="T6" fmla="*/ 36 w 107"/>
                  <a:gd name="T7" fmla="*/ 17 h 159"/>
                  <a:gd name="T8" fmla="*/ 27 w 107"/>
                  <a:gd name="T9" fmla="*/ 17 h 159"/>
                  <a:gd name="T10" fmla="*/ 18 w 107"/>
                  <a:gd name="T11" fmla="*/ 17 h 159"/>
                  <a:gd name="T12" fmla="*/ 18 w 107"/>
                  <a:gd name="T13" fmla="*/ 17 h 159"/>
                  <a:gd name="T14" fmla="*/ 0 w 107"/>
                  <a:gd name="T15" fmla="*/ 26 h 159"/>
                  <a:gd name="T16" fmla="*/ 0 w 107"/>
                  <a:gd name="T17" fmla="*/ 26 h 159"/>
                  <a:gd name="T18" fmla="*/ 0 w 107"/>
                  <a:gd name="T19" fmla="*/ 44 h 159"/>
                  <a:gd name="T20" fmla="*/ 0 w 107"/>
                  <a:gd name="T21" fmla="*/ 44 h 159"/>
                  <a:gd name="T22" fmla="*/ 9 w 107"/>
                  <a:gd name="T23" fmla="*/ 62 h 159"/>
                  <a:gd name="T24" fmla="*/ 9 w 107"/>
                  <a:gd name="T25" fmla="*/ 62 h 159"/>
                  <a:gd name="T26" fmla="*/ 18 w 107"/>
                  <a:gd name="T27" fmla="*/ 79 h 159"/>
                  <a:gd name="T28" fmla="*/ 18 w 107"/>
                  <a:gd name="T29" fmla="*/ 97 h 159"/>
                  <a:gd name="T30" fmla="*/ 18 w 107"/>
                  <a:gd name="T31" fmla="*/ 97 h 159"/>
                  <a:gd name="T32" fmla="*/ 18 w 107"/>
                  <a:gd name="T33" fmla="*/ 97 h 159"/>
                  <a:gd name="T34" fmla="*/ 18 w 107"/>
                  <a:gd name="T35" fmla="*/ 97 h 159"/>
                  <a:gd name="T36" fmla="*/ 18 w 107"/>
                  <a:gd name="T37" fmla="*/ 131 h 159"/>
                  <a:gd name="T38" fmla="*/ 36 w 107"/>
                  <a:gd name="T39" fmla="*/ 158 h 159"/>
                  <a:gd name="T40" fmla="*/ 36 w 107"/>
                  <a:gd name="T41" fmla="*/ 158 h 159"/>
                  <a:gd name="T42" fmla="*/ 45 w 107"/>
                  <a:gd name="T43" fmla="*/ 158 h 159"/>
                  <a:gd name="T44" fmla="*/ 45 w 107"/>
                  <a:gd name="T45" fmla="*/ 158 h 159"/>
                  <a:gd name="T46" fmla="*/ 53 w 107"/>
                  <a:gd name="T47" fmla="*/ 158 h 159"/>
                  <a:gd name="T48" fmla="*/ 53 w 107"/>
                  <a:gd name="T49" fmla="*/ 158 h 159"/>
                  <a:gd name="T50" fmla="*/ 71 w 107"/>
                  <a:gd name="T51" fmla="*/ 140 h 159"/>
                  <a:gd name="T52" fmla="*/ 80 w 107"/>
                  <a:gd name="T53" fmla="*/ 140 h 159"/>
                  <a:gd name="T54" fmla="*/ 80 w 107"/>
                  <a:gd name="T55" fmla="*/ 140 h 159"/>
                  <a:gd name="T56" fmla="*/ 97 w 107"/>
                  <a:gd name="T57" fmla="*/ 131 h 159"/>
                  <a:gd name="T58" fmla="*/ 97 w 107"/>
                  <a:gd name="T59" fmla="*/ 131 h 159"/>
                  <a:gd name="T60" fmla="*/ 106 w 107"/>
                  <a:gd name="T61" fmla="*/ 114 h 159"/>
                  <a:gd name="T62" fmla="*/ 106 w 107"/>
                  <a:gd name="T63" fmla="*/ 79 h 159"/>
                  <a:gd name="T64" fmla="*/ 106 w 107"/>
                  <a:gd name="T65" fmla="*/ 44 h 159"/>
                  <a:gd name="T66" fmla="*/ 106 w 107"/>
                  <a:gd name="T67" fmla="*/ 44 h 159"/>
                  <a:gd name="T68" fmla="*/ 106 w 107"/>
                  <a:gd name="T69" fmla="*/ 35 h 159"/>
                  <a:gd name="T70" fmla="*/ 106 w 107"/>
                  <a:gd name="T71" fmla="*/ 35 h 159"/>
                  <a:gd name="T72" fmla="*/ 106 w 107"/>
                  <a:gd name="T73" fmla="*/ 17 h 159"/>
                  <a:gd name="T74" fmla="*/ 106 w 107"/>
                  <a:gd name="T75" fmla="*/ 17 h 159"/>
                  <a:gd name="T76" fmla="*/ 89 w 107"/>
                  <a:gd name="T77" fmla="*/ 9 h 159"/>
                  <a:gd name="T78" fmla="*/ 80 w 107"/>
                  <a:gd name="T79" fmla="*/ 0 h 159"/>
                  <a:gd name="T80" fmla="*/ 45 w 107"/>
                  <a:gd name="T81" fmla="*/ 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" h="159">
                    <a:moveTo>
                      <a:pt x="45" y="9"/>
                    </a:moveTo>
                    <a:lnTo>
                      <a:pt x="45" y="9"/>
                    </a:lnTo>
                    <a:lnTo>
                      <a:pt x="36" y="17"/>
                    </a:lnTo>
                    <a:lnTo>
                      <a:pt x="36" y="17"/>
                    </a:lnTo>
                    <a:lnTo>
                      <a:pt x="27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131"/>
                    </a:lnTo>
                    <a:lnTo>
                      <a:pt x="36" y="158"/>
                    </a:lnTo>
                    <a:lnTo>
                      <a:pt x="36" y="158"/>
                    </a:lnTo>
                    <a:lnTo>
                      <a:pt x="45" y="158"/>
                    </a:lnTo>
                    <a:lnTo>
                      <a:pt x="45" y="158"/>
                    </a:lnTo>
                    <a:lnTo>
                      <a:pt x="53" y="158"/>
                    </a:lnTo>
                    <a:lnTo>
                      <a:pt x="53" y="158"/>
                    </a:lnTo>
                    <a:lnTo>
                      <a:pt x="71" y="140"/>
                    </a:lnTo>
                    <a:lnTo>
                      <a:pt x="80" y="140"/>
                    </a:lnTo>
                    <a:lnTo>
                      <a:pt x="80" y="140"/>
                    </a:lnTo>
                    <a:lnTo>
                      <a:pt x="97" y="131"/>
                    </a:lnTo>
                    <a:lnTo>
                      <a:pt x="97" y="131"/>
                    </a:lnTo>
                    <a:lnTo>
                      <a:pt x="106" y="114"/>
                    </a:lnTo>
                    <a:lnTo>
                      <a:pt x="106" y="79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17"/>
                    </a:lnTo>
                    <a:lnTo>
                      <a:pt x="106" y="17"/>
                    </a:lnTo>
                    <a:lnTo>
                      <a:pt x="89" y="9"/>
                    </a:lnTo>
                    <a:lnTo>
                      <a:pt x="80" y="0"/>
                    </a:lnTo>
                    <a:lnTo>
                      <a:pt x="45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9153E568-8793-AA46-A468-E943A4BBA7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1063" y="3500438"/>
                <a:ext cx="63500" cy="44450"/>
              </a:xfrm>
              <a:custGeom>
                <a:avLst/>
                <a:gdLst>
                  <a:gd name="T0" fmla="*/ 159 w 177"/>
                  <a:gd name="T1" fmla="*/ 0 h 125"/>
                  <a:gd name="T2" fmla="*/ 159 w 177"/>
                  <a:gd name="T3" fmla="*/ 0 h 125"/>
                  <a:gd name="T4" fmla="*/ 123 w 177"/>
                  <a:gd name="T5" fmla="*/ 9 h 125"/>
                  <a:gd name="T6" fmla="*/ 114 w 177"/>
                  <a:gd name="T7" fmla="*/ 9 h 125"/>
                  <a:gd name="T8" fmla="*/ 114 w 177"/>
                  <a:gd name="T9" fmla="*/ 9 h 125"/>
                  <a:gd name="T10" fmla="*/ 88 w 177"/>
                  <a:gd name="T11" fmla="*/ 9 h 125"/>
                  <a:gd name="T12" fmla="*/ 70 w 177"/>
                  <a:gd name="T13" fmla="*/ 9 h 125"/>
                  <a:gd name="T14" fmla="*/ 70 w 177"/>
                  <a:gd name="T15" fmla="*/ 9 h 125"/>
                  <a:gd name="T16" fmla="*/ 44 w 177"/>
                  <a:gd name="T17" fmla="*/ 0 h 125"/>
                  <a:gd name="T18" fmla="*/ 44 w 177"/>
                  <a:gd name="T19" fmla="*/ 0 h 125"/>
                  <a:gd name="T20" fmla="*/ 17 w 177"/>
                  <a:gd name="T21" fmla="*/ 9 h 125"/>
                  <a:gd name="T22" fmla="*/ 9 w 177"/>
                  <a:gd name="T23" fmla="*/ 18 h 125"/>
                  <a:gd name="T24" fmla="*/ 0 w 177"/>
                  <a:gd name="T25" fmla="*/ 35 h 125"/>
                  <a:gd name="T26" fmla="*/ 0 w 177"/>
                  <a:gd name="T27" fmla="*/ 35 h 125"/>
                  <a:gd name="T28" fmla="*/ 9 w 177"/>
                  <a:gd name="T29" fmla="*/ 44 h 125"/>
                  <a:gd name="T30" fmla="*/ 9 w 177"/>
                  <a:gd name="T31" fmla="*/ 44 h 125"/>
                  <a:gd name="T32" fmla="*/ 26 w 177"/>
                  <a:gd name="T33" fmla="*/ 53 h 125"/>
                  <a:gd name="T34" fmla="*/ 70 w 177"/>
                  <a:gd name="T35" fmla="*/ 79 h 125"/>
                  <a:gd name="T36" fmla="*/ 70 w 177"/>
                  <a:gd name="T37" fmla="*/ 79 h 125"/>
                  <a:gd name="T38" fmla="*/ 88 w 177"/>
                  <a:gd name="T39" fmla="*/ 79 h 125"/>
                  <a:gd name="T40" fmla="*/ 106 w 177"/>
                  <a:gd name="T41" fmla="*/ 97 h 125"/>
                  <a:gd name="T42" fmla="*/ 106 w 177"/>
                  <a:gd name="T43" fmla="*/ 97 h 125"/>
                  <a:gd name="T44" fmla="*/ 106 w 177"/>
                  <a:gd name="T45" fmla="*/ 97 h 125"/>
                  <a:gd name="T46" fmla="*/ 123 w 177"/>
                  <a:gd name="T47" fmla="*/ 106 h 125"/>
                  <a:gd name="T48" fmla="*/ 123 w 177"/>
                  <a:gd name="T49" fmla="*/ 106 h 125"/>
                  <a:gd name="T50" fmla="*/ 123 w 177"/>
                  <a:gd name="T51" fmla="*/ 115 h 125"/>
                  <a:gd name="T52" fmla="*/ 141 w 177"/>
                  <a:gd name="T53" fmla="*/ 124 h 125"/>
                  <a:gd name="T54" fmla="*/ 141 w 177"/>
                  <a:gd name="T55" fmla="*/ 124 h 125"/>
                  <a:gd name="T56" fmla="*/ 150 w 177"/>
                  <a:gd name="T57" fmla="*/ 115 h 125"/>
                  <a:gd name="T58" fmla="*/ 159 w 177"/>
                  <a:gd name="T59" fmla="*/ 106 h 125"/>
                  <a:gd name="T60" fmla="*/ 159 w 177"/>
                  <a:gd name="T61" fmla="*/ 106 h 125"/>
                  <a:gd name="T62" fmla="*/ 159 w 177"/>
                  <a:gd name="T63" fmla="*/ 106 h 125"/>
                  <a:gd name="T64" fmla="*/ 159 w 177"/>
                  <a:gd name="T65" fmla="*/ 88 h 125"/>
                  <a:gd name="T66" fmla="*/ 159 w 177"/>
                  <a:gd name="T67" fmla="*/ 71 h 125"/>
                  <a:gd name="T68" fmla="*/ 159 w 177"/>
                  <a:gd name="T69" fmla="*/ 71 h 125"/>
                  <a:gd name="T70" fmla="*/ 159 w 177"/>
                  <a:gd name="T71" fmla="*/ 62 h 125"/>
                  <a:gd name="T72" fmla="*/ 159 w 177"/>
                  <a:gd name="T73" fmla="*/ 62 h 125"/>
                  <a:gd name="T74" fmla="*/ 159 w 177"/>
                  <a:gd name="T75" fmla="*/ 44 h 125"/>
                  <a:gd name="T76" fmla="*/ 167 w 177"/>
                  <a:gd name="T77" fmla="*/ 35 h 125"/>
                  <a:gd name="T78" fmla="*/ 167 w 177"/>
                  <a:gd name="T79" fmla="*/ 35 h 125"/>
                  <a:gd name="T80" fmla="*/ 176 w 177"/>
                  <a:gd name="T81" fmla="*/ 26 h 125"/>
                  <a:gd name="T82" fmla="*/ 176 w 177"/>
                  <a:gd name="T83" fmla="*/ 26 h 125"/>
                  <a:gd name="T84" fmla="*/ 176 w 177"/>
                  <a:gd name="T85" fmla="*/ 9 h 125"/>
                  <a:gd name="T86" fmla="*/ 176 w 177"/>
                  <a:gd name="T87" fmla="*/ 9 h 125"/>
                  <a:gd name="T88" fmla="*/ 159 w 177"/>
                  <a:gd name="T8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7" h="125">
                    <a:moveTo>
                      <a:pt x="159" y="0"/>
                    </a:moveTo>
                    <a:lnTo>
                      <a:pt x="159" y="0"/>
                    </a:lnTo>
                    <a:lnTo>
                      <a:pt x="123" y="9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88" y="9"/>
                    </a:lnTo>
                    <a:lnTo>
                      <a:pt x="70" y="9"/>
                    </a:lnTo>
                    <a:lnTo>
                      <a:pt x="70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26" y="53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88" y="79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23" y="115"/>
                    </a:lnTo>
                    <a:lnTo>
                      <a:pt x="141" y="124"/>
                    </a:lnTo>
                    <a:lnTo>
                      <a:pt x="141" y="124"/>
                    </a:lnTo>
                    <a:lnTo>
                      <a:pt x="150" y="115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88"/>
                    </a:lnTo>
                    <a:lnTo>
                      <a:pt x="159" y="71"/>
                    </a:lnTo>
                    <a:lnTo>
                      <a:pt x="159" y="71"/>
                    </a:lnTo>
                    <a:lnTo>
                      <a:pt x="159" y="62"/>
                    </a:lnTo>
                    <a:lnTo>
                      <a:pt x="159" y="62"/>
                    </a:lnTo>
                    <a:lnTo>
                      <a:pt x="159" y="44"/>
                    </a:lnTo>
                    <a:lnTo>
                      <a:pt x="167" y="35"/>
                    </a:lnTo>
                    <a:lnTo>
                      <a:pt x="167" y="35"/>
                    </a:lnTo>
                    <a:lnTo>
                      <a:pt x="176" y="26"/>
                    </a:lnTo>
                    <a:lnTo>
                      <a:pt x="176" y="26"/>
                    </a:lnTo>
                    <a:lnTo>
                      <a:pt x="176" y="9"/>
                    </a:lnTo>
                    <a:lnTo>
                      <a:pt x="176" y="9"/>
                    </a:lnTo>
                    <a:lnTo>
                      <a:pt x="159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D31DC594-F1D5-1E4C-BA2B-DF3DDCF64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7438" y="3221038"/>
                <a:ext cx="3175" cy="3175"/>
              </a:xfrm>
              <a:custGeom>
                <a:avLst/>
                <a:gdLst>
                  <a:gd name="T0" fmla="*/ 0 w 9"/>
                  <a:gd name="T1" fmla="*/ 0 h 10"/>
                  <a:gd name="T2" fmla="*/ 0 w 9"/>
                  <a:gd name="T3" fmla="*/ 0 h 10"/>
                  <a:gd name="T4" fmla="*/ 0 w 9"/>
                  <a:gd name="T5" fmla="*/ 0 h 10"/>
                  <a:gd name="T6" fmla="*/ 8 w 9"/>
                  <a:gd name="T7" fmla="*/ 9 h 10"/>
                  <a:gd name="T8" fmla="*/ 8 w 9"/>
                  <a:gd name="T9" fmla="*/ 9 h 10"/>
                  <a:gd name="T10" fmla="*/ 0 w 9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8390AD04-3F23-1344-B399-F83966E64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1563" y="3205163"/>
                <a:ext cx="6350" cy="6350"/>
              </a:xfrm>
              <a:custGeom>
                <a:avLst/>
                <a:gdLst>
                  <a:gd name="T0" fmla="*/ 0 w 19"/>
                  <a:gd name="T1" fmla="*/ 0 h 19"/>
                  <a:gd name="T2" fmla="*/ 0 w 19"/>
                  <a:gd name="T3" fmla="*/ 0 h 19"/>
                  <a:gd name="T4" fmla="*/ 9 w 19"/>
                  <a:gd name="T5" fmla="*/ 18 h 19"/>
                  <a:gd name="T6" fmla="*/ 18 w 19"/>
                  <a:gd name="T7" fmla="*/ 18 h 19"/>
                  <a:gd name="T8" fmla="*/ 18 w 19"/>
                  <a:gd name="T9" fmla="*/ 18 h 19"/>
                  <a:gd name="T10" fmla="*/ 0 w 19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0" y="0"/>
                    </a:moveTo>
                    <a:lnTo>
                      <a:pt x="0" y="0"/>
                    </a:lnTo>
                    <a:lnTo>
                      <a:pt x="9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C02E5D0D-4C03-214F-98B8-A4C717015A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2113" y="1692275"/>
                <a:ext cx="1236662" cy="893763"/>
              </a:xfrm>
              <a:custGeom>
                <a:avLst/>
                <a:gdLst>
                  <a:gd name="T0" fmla="*/ 3000 w 3433"/>
                  <a:gd name="T1" fmla="*/ 282 h 2482"/>
                  <a:gd name="T2" fmla="*/ 2797 w 3433"/>
                  <a:gd name="T3" fmla="*/ 371 h 2482"/>
                  <a:gd name="T4" fmla="*/ 2735 w 3433"/>
                  <a:gd name="T5" fmla="*/ 247 h 2482"/>
                  <a:gd name="T6" fmla="*/ 2656 w 3433"/>
                  <a:gd name="T7" fmla="*/ 221 h 2482"/>
                  <a:gd name="T8" fmla="*/ 2576 w 3433"/>
                  <a:gd name="T9" fmla="*/ 212 h 2482"/>
                  <a:gd name="T10" fmla="*/ 2735 w 3433"/>
                  <a:gd name="T11" fmla="*/ 106 h 2482"/>
                  <a:gd name="T12" fmla="*/ 2435 w 3433"/>
                  <a:gd name="T13" fmla="*/ 9 h 2482"/>
                  <a:gd name="T14" fmla="*/ 1959 w 3433"/>
                  <a:gd name="T15" fmla="*/ 26 h 2482"/>
                  <a:gd name="T16" fmla="*/ 1897 w 3433"/>
                  <a:gd name="T17" fmla="*/ 53 h 2482"/>
                  <a:gd name="T18" fmla="*/ 1667 w 3433"/>
                  <a:gd name="T19" fmla="*/ 53 h 2482"/>
                  <a:gd name="T20" fmla="*/ 1535 w 3433"/>
                  <a:gd name="T21" fmla="*/ 124 h 2482"/>
                  <a:gd name="T22" fmla="*/ 1588 w 3433"/>
                  <a:gd name="T23" fmla="*/ 256 h 2482"/>
                  <a:gd name="T24" fmla="*/ 1235 w 3433"/>
                  <a:gd name="T25" fmla="*/ 159 h 2482"/>
                  <a:gd name="T26" fmla="*/ 1120 w 3433"/>
                  <a:gd name="T27" fmla="*/ 177 h 2482"/>
                  <a:gd name="T28" fmla="*/ 1076 w 3433"/>
                  <a:gd name="T29" fmla="*/ 282 h 2482"/>
                  <a:gd name="T30" fmla="*/ 803 w 3433"/>
                  <a:gd name="T31" fmla="*/ 230 h 2482"/>
                  <a:gd name="T32" fmla="*/ 644 w 3433"/>
                  <a:gd name="T33" fmla="*/ 265 h 2482"/>
                  <a:gd name="T34" fmla="*/ 335 w 3433"/>
                  <a:gd name="T35" fmla="*/ 415 h 2482"/>
                  <a:gd name="T36" fmla="*/ 370 w 3433"/>
                  <a:gd name="T37" fmla="*/ 583 h 2482"/>
                  <a:gd name="T38" fmla="*/ 35 w 3433"/>
                  <a:gd name="T39" fmla="*/ 733 h 2482"/>
                  <a:gd name="T40" fmla="*/ 335 w 3433"/>
                  <a:gd name="T41" fmla="*/ 803 h 2482"/>
                  <a:gd name="T42" fmla="*/ 141 w 3433"/>
                  <a:gd name="T43" fmla="*/ 856 h 2482"/>
                  <a:gd name="T44" fmla="*/ 326 w 3433"/>
                  <a:gd name="T45" fmla="*/ 962 h 2482"/>
                  <a:gd name="T46" fmla="*/ 432 w 3433"/>
                  <a:gd name="T47" fmla="*/ 936 h 2482"/>
                  <a:gd name="T48" fmla="*/ 759 w 3433"/>
                  <a:gd name="T49" fmla="*/ 980 h 2482"/>
                  <a:gd name="T50" fmla="*/ 970 w 3433"/>
                  <a:gd name="T51" fmla="*/ 1236 h 2482"/>
                  <a:gd name="T52" fmla="*/ 970 w 3433"/>
                  <a:gd name="T53" fmla="*/ 1386 h 2482"/>
                  <a:gd name="T54" fmla="*/ 1085 w 3433"/>
                  <a:gd name="T55" fmla="*/ 1395 h 2482"/>
                  <a:gd name="T56" fmla="*/ 1235 w 3433"/>
                  <a:gd name="T57" fmla="*/ 1527 h 2482"/>
                  <a:gd name="T58" fmla="*/ 1235 w 3433"/>
                  <a:gd name="T59" fmla="*/ 1607 h 2482"/>
                  <a:gd name="T60" fmla="*/ 1103 w 3433"/>
                  <a:gd name="T61" fmla="*/ 1766 h 2482"/>
                  <a:gd name="T62" fmla="*/ 1120 w 3433"/>
                  <a:gd name="T63" fmla="*/ 1889 h 2482"/>
                  <a:gd name="T64" fmla="*/ 1182 w 3433"/>
                  <a:gd name="T65" fmla="*/ 2110 h 2482"/>
                  <a:gd name="T66" fmla="*/ 1270 w 3433"/>
                  <a:gd name="T67" fmla="*/ 2216 h 2482"/>
                  <a:gd name="T68" fmla="*/ 1429 w 3433"/>
                  <a:gd name="T69" fmla="*/ 2401 h 2482"/>
                  <a:gd name="T70" fmla="*/ 1659 w 3433"/>
                  <a:gd name="T71" fmla="*/ 2472 h 2482"/>
                  <a:gd name="T72" fmla="*/ 1703 w 3433"/>
                  <a:gd name="T73" fmla="*/ 2251 h 2482"/>
                  <a:gd name="T74" fmla="*/ 1817 w 3433"/>
                  <a:gd name="T75" fmla="*/ 2145 h 2482"/>
                  <a:gd name="T76" fmla="*/ 1800 w 3433"/>
                  <a:gd name="T77" fmla="*/ 2039 h 2482"/>
                  <a:gd name="T78" fmla="*/ 1853 w 3433"/>
                  <a:gd name="T79" fmla="*/ 2004 h 2482"/>
                  <a:gd name="T80" fmla="*/ 1976 w 3433"/>
                  <a:gd name="T81" fmla="*/ 1933 h 2482"/>
                  <a:gd name="T82" fmla="*/ 2223 w 3433"/>
                  <a:gd name="T83" fmla="*/ 1845 h 2482"/>
                  <a:gd name="T84" fmla="*/ 2373 w 3433"/>
                  <a:gd name="T85" fmla="*/ 1748 h 2482"/>
                  <a:gd name="T86" fmla="*/ 2841 w 3433"/>
                  <a:gd name="T87" fmla="*/ 1598 h 2482"/>
                  <a:gd name="T88" fmla="*/ 2620 w 3433"/>
                  <a:gd name="T89" fmla="*/ 1562 h 2482"/>
                  <a:gd name="T90" fmla="*/ 2664 w 3433"/>
                  <a:gd name="T91" fmla="*/ 1465 h 2482"/>
                  <a:gd name="T92" fmla="*/ 2885 w 3433"/>
                  <a:gd name="T93" fmla="*/ 1527 h 2482"/>
                  <a:gd name="T94" fmla="*/ 2744 w 3433"/>
                  <a:gd name="T95" fmla="*/ 1333 h 2482"/>
                  <a:gd name="T96" fmla="*/ 2717 w 3433"/>
                  <a:gd name="T97" fmla="*/ 1289 h 2482"/>
                  <a:gd name="T98" fmla="*/ 2770 w 3433"/>
                  <a:gd name="T99" fmla="*/ 1227 h 2482"/>
                  <a:gd name="T100" fmla="*/ 2885 w 3433"/>
                  <a:gd name="T101" fmla="*/ 1156 h 2482"/>
                  <a:gd name="T102" fmla="*/ 3017 w 3433"/>
                  <a:gd name="T103" fmla="*/ 1103 h 2482"/>
                  <a:gd name="T104" fmla="*/ 3017 w 3433"/>
                  <a:gd name="T105" fmla="*/ 1033 h 2482"/>
                  <a:gd name="T106" fmla="*/ 2850 w 3433"/>
                  <a:gd name="T107" fmla="*/ 874 h 2482"/>
                  <a:gd name="T108" fmla="*/ 3097 w 3433"/>
                  <a:gd name="T109" fmla="*/ 847 h 2482"/>
                  <a:gd name="T110" fmla="*/ 3000 w 3433"/>
                  <a:gd name="T111" fmla="*/ 768 h 2482"/>
                  <a:gd name="T112" fmla="*/ 2867 w 3433"/>
                  <a:gd name="T113" fmla="*/ 750 h 2482"/>
                  <a:gd name="T114" fmla="*/ 3008 w 3433"/>
                  <a:gd name="T115" fmla="*/ 556 h 2482"/>
                  <a:gd name="T116" fmla="*/ 3008 w 3433"/>
                  <a:gd name="T117" fmla="*/ 486 h 2482"/>
                  <a:gd name="T118" fmla="*/ 3176 w 3433"/>
                  <a:gd name="T119" fmla="*/ 415 h 2482"/>
                  <a:gd name="T120" fmla="*/ 3282 w 3433"/>
                  <a:gd name="T121" fmla="*/ 353 h 2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33" h="2482">
                    <a:moveTo>
                      <a:pt x="3423" y="274"/>
                    </a:moveTo>
                    <a:lnTo>
                      <a:pt x="3423" y="274"/>
                    </a:lnTo>
                    <a:lnTo>
                      <a:pt x="3397" y="265"/>
                    </a:lnTo>
                    <a:lnTo>
                      <a:pt x="3344" y="247"/>
                    </a:lnTo>
                    <a:lnTo>
                      <a:pt x="3291" y="238"/>
                    </a:lnTo>
                    <a:lnTo>
                      <a:pt x="3229" y="230"/>
                    </a:lnTo>
                    <a:lnTo>
                      <a:pt x="3229" y="230"/>
                    </a:lnTo>
                    <a:lnTo>
                      <a:pt x="3185" y="230"/>
                    </a:lnTo>
                    <a:lnTo>
                      <a:pt x="3150" y="238"/>
                    </a:lnTo>
                    <a:lnTo>
                      <a:pt x="3132" y="256"/>
                    </a:lnTo>
                    <a:lnTo>
                      <a:pt x="3114" y="282"/>
                    </a:lnTo>
                    <a:lnTo>
                      <a:pt x="3114" y="282"/>
                    </a:lnTo>
                    <a:lnTo>
                      <a:pt x="3114" y="291"/>
                    </a:lnTo>
                    <a:lnTo>
                      <a:pt x="3097" y="300"/>
                    </a:lnTo>
                    <a:lnTo>
                      <a:pt x="3097" y="300"/>
                    </a:lnTo>
                    <a:lnTo>
                      <a:pt x="3061" y="291"/>
                    </a:lnTo>
                    <a:lnTo>
                      <a:pt x="3061" y="291"/>
                    </a:lnTo>
                    <a:lnTo>
                      <a:pt x="3008" y="282"/>
                    </a:lnTo>
                    <a:lnTo>
                      <a:pt x="3008" y="282"/>
                    </a:lnTo>
                    <a:lnTo>
                      <a:pt x="3000" y="282"/>
                    </a:lnTo>
                    <a:lnTo>
                      <a:pt x="3000" y="282"/>
                    </a:lnTo>
                    <a:lnTo>
                      <a:pt x="3000" y="291"/>
                    </a:lnTo>
                    <a:lnTo>
                      <a:pt x="3000" y="291"/>
                    </a:lnTo>
                    <a:lnTo>
                      <a:pt x="2982" y="282"/>
                    </a:lnTo>
                    <a:lnTo>
                      <a:pt x="2982" y="274"/>
                    </a:lnTo>
                    <a:lnTo>
                      <a:pt x="2982" y="274"/>
                    </a:lnTo>
                    <a:lnTo>
                      <a:pt x="2982" y="265"/>
                    </a:lnTo>
                    <a:lnTo>
                      <a:pt x="2973" y="265"/>
                    </a:lnTo>
                    <a:lnTo>
                      <a:pt x="2973" y="265"/>
                    </a:lnTo>
                    <a:lnTo>
                      <a:pt x="2956" y="274"/>
                    </a:lnTo>
                    <a:lnTo>
                      <a:pt x="2956" y="274"/>
                    </a:lnTo>
                    <a:lnTo>
                      <a:pt x="2929" y="282"/>
                    </a:lnTo>
                    <a:lnTo>
                      <a:pt x="2911" y="300"/>
                    </a:lnTo>
                    <a:lnTo>
                      <a:pt x="2911" y="300"/>
                    </a:lnTo>
                    <a:lnTo>
                      <a:pt x="2876" y="318"/>
                    </a:lnTo>
                    <a:lnTo>
                      <a:pt x="2850" y="335"/>
                    </a:lnTo>
                    <a:lnTo>
                      <a:pt x="2850" y="335"/>
                    </a:lnTo>
                    <a:lnTo>
                      <a:pt x="2814" y="362"/>
                    </a:lnTo>
                    <a:lnTo>
                      <a:pt x="2814" y="362"/>
                    </a:lnTo>
                    <a:lnTo>
                      <a:pt x="2797" y="371"/>
                    </a:lnTo>
                    <a:lnTo>
                      <a:pt x="2797" y="371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70" y="371"/>
                    </a:lnTo>
                    <a:lnTo>
                      <a:pt x="2850" y="291"/>
                    </a:lnTo>
                    <a:lnTo>
                      <a:pt x="2850" y="291"/>
                    </a:lnTo>
                    <a:lnTo>
                      <a:pt x="2867" y="265"/>
                    </a:lnTo>
                    <a:lnTo>
                      <a:pt x="2867" y="247"/>
                    </a:lnTo>
                    <a:lnTo>
                      <a:pt x="2867" y="230"/>
                    </a:lnTo>
                    <a:lnTo>
                      <a:pt x="2867" y="230"/>
                    </a:lnTo>
                    <a:lnTo>
                      <a:pt x="2858" y="221"/>
                    </a:lnTo>
                    <a:lnTo>
                      <a:pt x="2850" y="212"/>
                    </a:lnTo>
                    <a:lnTo>
                      <a:pt x="2806" y="203"/>
                    </a:lnTo>
                    <a:lnTo>
                      <a:pt x="2806" y="203"/>
                    </a:lnTo>
                    <a:lnTo>
                      <a:pt x="2779" y="221"/>
                    </a:lnTo>
                    <a:lnTo>
                      <a:pt x="2761" y="238"/>
                    </a:lnTo>
                    <a:lnTo>
                      <a:pt x="2761" y="238"/>
                    </a:lnTo>
                    <a:lnTo>
                      <a:pt x="2735" y="247"/>
                    </a:lnTo>
                    <a:lnTo>
                      <a:pt x="2735" y="247"/>
                    </a:lnTo>
                    <a:lnTo>
                      <a:pt x="2717" y="256"/>
                    </a:lnTo>
                    <a:lnTo>
                      <a:pt x="2717" y="256"/>
                    </a:lnTo>
                    <a:lnTo>
                      <a:pt x="2682" y="274"/>
                    </a:lnTo>
                    <a:lnTo>
                      <a:pt x="2682" y="274"/>
                    </a:lnTo>
                    <a:lnTo>
                      <a:pt x="2611" y="300"/>
                    </a:lnTo>
                    <a:lnTo>
                      <a:pt x="2567" y="309"/>
                    </a:lnTo>
                    <a:lnTo>
                      <a:pt x="2567" y="309"/>
                    </a:lnTo>
                    <a:lnTo>
                      <a:pt x="2558" y="300"/>
                    </a:lnTo>
                    <a:lnTo>
                      <a:pt x="2558" y="300"/>
                    </a:lnTo>
                    <a:lnTo>
                      <a:pt x="2585" y="291"/>
                    </a:lnTo>
                    <a:lnTo>
                      <a:pt x="2629" y="274"/>
                    </a:lnTo>
                    <a:lnTo>
                      <a:pt x="2629" y="274"/>
                    </a:lnTo>
                    <a:lnTo>
                      <a:pt x="2638" y="265"/>
                    </a:lnTo>
                    <a:lnTo>
                      <a:pt x="2638" y="265"/>
                    </a:lnTo>
                    <a:lnTo>
                      <a:pt x="2664" y="247"/>
                    </a:lnTo>
                    <a:lnTo>
                      <a:pt x="2664" y="247"/>
                    </a:lnTo>
                    <a:lnTo>
                      <a:pt x="2673" y="230"/>
                    </a:lnTo>
                    <a:lnTo>
                      <a:pt x="2673" y="230"/>
                    </a:lnTo>
                    <a:lnTo>
                      <a:pt x="2656" y="221"/>
                    </a:lnTo>
                    <a:lnTo>
                      <a:pt x="2656" y="221"/>
                    </a:lnTo>
                    <a:lnTo>
                      <a:pt x="2638" y="221"/>
                    </a:lnTo>
                    <a:lnTo>
                      <a:pt x="2638" y="221"/>
                    </a:lnTo>
                    <a:lnTo>
                      <a:pt x="2567" y="221"/>
                    </a:lnTo>
                    <a:lnTo>
                      <a:pt x="2567" y="221"/>
                    </a:lnTo>
                    <a:lnTo>
                      <a:pt x="2453" y="230"/>
                    </a:lnTo>
                    <a:lnTo>
                      <a:pt x="2453" y="230"/>
                    </a:lnTo>
                    <a:lnTo>
                      <a:pt x="2391" y="238"/>
                    </a:lnTo>
                    <a:lnTo>
                      <a:pt x="2391" y="238"/>
                    </a:lnTo>
                    <a:lnTo>
                      <a:pt x="2364" y="247"/>
                    </a:lnTo>
                    <a:lnTo>
                      <a:pt x="2347" y="247"/>
                    </a:lnTo>
                    <a:lnTo>
                      <a:pt x="2347" y="247"/>
                    </a:lnTo>
                    <a:lnTo>
                      <a:pt x="2276" y="265"/>
                    </a:lnTo>
                    <a:lnTo>
                      <a:pt x="2276" y="265"/>
                    </a:lnTo>
                    <a:lnTo>
                      <a:pt x="2259" y="265"/>
                    </a:lnTo>
                    <a:lnTo>
                      <a:pt x="2259" y="265"/>
                    </a:lnTo>
                    <a:lnTo>
                      <a:pt x="2285" y="247"/>
                    </a:lnTo>
                    <a:lnTo>
                      <a:pt x="2329" y="238"/>
                    </a:lnTo>
                    <a:lnTo>
                      <a:pt x="2470" y="212"/>
                    </a:lnTo>
                    <a:lnTo>
                      <a:pt x="2576" y="212"/>
                    </a:lnTo>
                    <a:lnTo>
                      <a:pt x="2576" y="212"/>
                    </a:lnTo>
                    <a:lnTo>
                      <a:pt x="2664" y="203"/>
                    </a:lnTo>
                    <a:lnTo>
                      <a:pt x="2708" y="203"/>
                    </a:lnTo>
                    <a:lnTo>
                      <a:pt x="2744" y="194"/>
                    </a:lnTo>
                    <a:lnTo>
                      <a:pt x="2744" y="194"/>
                    </a:lnTo>
                    <a:lnTo>
                      <a:pt x="2779" y="177"/>
                    </a:lnTo>
                    <a:lnTo>
                      <a:pt x="2814" y="168"/>
                    </a:lnTo>
                    <a:lnTo>
                      <a:pt x="2823" y="168"/>
                    </a:lnTo>
                    <a:lnTo>
                      <a:pt x="2823" y="168"/>
                    </a:lnTo>
                    <a:lnTo>
                      <a:pt x="2885" y="150"/>
                    </a:lnTo>
                    <a:lnTo>
                      <a:pt x="2885" y="150"/>
                    </a:lnTo>
                    <a:lnTo>
                      <a:pt x="2894" y="141"/>
                    </a:lnTo>
                    <a:lnTo>
                      <a:pt x="2894" y="141"/>
                    </a:lnTo>
                    <a:lnTo>
                      <a:pt x="2894" y="132"/>
                    </a:lnTo>
                    <a:lnTo>
                      <a:pt x="2894" y="132"/>
                    </a:lnTo>
                    <a:lnTo>
                      <a:pt x="2850" y="115"/>
                    </a:lnTo>
                    <a:lnTo>
                      <a:pt x="2788" y="106"/>
                    </a:lnTo>
                    <a:lnTo>
                      <a:pt x="2770" y="106"/>
                    </a:lnTo>
                    <a:lnTo>
                      <a:pt x="2770" y="106"/>
                    </a:lnTo>
                    <a:lnTo>
                      <a:pt x="2735" y="106"/>
                    </a:lnTo>
                    <a:lnTo>
                      <a:pt x="2717" y="97"/>
                    </a:lnTo>
                    <a:lnTo>
                      <a:pt x="2717" y="97"/>
                    </a:lnTo>
                    <a:lnTo>
                      <a:pt x="2708" y="88"/>
                    </a:lnTo>
                    <a:lnTo>
                      <a:pt x="2708" y="88"/>
                    </a:lnTo>
                    <a:lnTo>
                      <a:pt x="2700" y="71"/>
                    </a:lnTo>
                    <a:lnTo>
                      <a:pt x="2682" y="62"/>
                    </a:lnTo>
                    <a:lnTo>
                      <a:pt x="2682" y="62"/>
                    </a:lnTo>
                    <a:lnTo>
                      <a:pt x="2673" y="62"/>
                    </a:lnTo>
                    <a:lnTo>
                      <a:pt x="2673" y="62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20" y="35"/>
                    </a:lnTo>
                    <a:lnTo>
                      <a:pt x="2576" y="35"/>
                    </a:lnTo>
                    <a:lnTo>
                      <a:pt x="2576" y="35"/>
                    </a:lnTo>
                    <a:lnTo>
                      <a:pt x="2514" y="26"/>
                    </a:lnTo>
                    <a:lnTo>
                      <a:pt x="2488" y="26"/>
                    </a:lnTo>
                    <a:lnTo>
                      <a:pt x="2488" y="26"/>
                    </a:lnTo>
                    <a:lnTo>
                      <a:pt x="2435" y="9"/>
                    </a:lnTo>
                    <a:lnTo>
                      <a:pt x="2356" y="0"/>
                    </a:lnTo>
                    <a:lnTo>
                      <a:pt x="2320" y="0"/>
                    </a:lnTo>
                    <a:lnTo>
                      <a:pt x="2320" y="0"/>
                    </a:lnTo>
                    <a:lnTo>
                      <a:pt x="2259" y="9"/>
                    </a:lnTo>
                    <a:lnTo>
                      <a:pt x="2259" y="9"/>
                    </a:lnTo>
                    <a:lnTo>
                      <a:pt x="2170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64" y="18"/>
                    </a:lnTo>
                    <a:lnTo>
                      <a:pt x="2064" y="18"/>
                    </a:lnTo>
                    <a:lnTo>
                      <a:pt x="2047" y="18"/>
                    </a:lnTo>
                    <a:lnTo>
                      <a:pt x="2047" y="18"/>
                    </a:lnTo>
                    <a:lnTo>
                      <a:pt x="2020" y="18"/>
                    </a:lnTo>
                    <a:lnTo>
                      <a:pt x="2020" y="18"/>
                    </a:lnTo>
                    <a:lnTo>
                      <a:pt x="2003" y="26"/>
                    </a:lnTo>
                    <a:lnTo>
                      <a:pt x="1994" y="26"/>
                    </a:lnTo>
                    <a:lnTo>
                      <a:pt x="1994" y="26"/>
                    </a:lnTo>
                    <a:lnTo>
                      <a:pt x="1959" y="26"/>
                    </a:lnTo>
                    <a:lnTo>
                      <a:pt x="1950" y="35"/>
                    </a:lnTo>
                    <a:lnTo>
                      <a:pt x="1941" y="44"/>
                    </a:lnTo>
                    <a:lnTo>
                      <a:pt x="1941" y="44"/>
                    </a:lnTo>
                    <a:lnTo>
                      <a:pt x="1950" y="53"/>
                    </a:lnTo>
                    <a:lnTo>
                      <a:pt x="1950" y="53"/>
                    </a:lnTo>
                    <a:lnTo>
                      <a:pt x="1950" y="62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41" y="79"/>
                    </a:lnTo>
                    <a:lnTo>
                      <a:pt x="1914" y="79"/>
                    </a:lnTo>
                    <a:lnTo>
                      <a:pt x="1914" y="79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62"/>
                    </a:lnTo>
                    <a:lnTo>
                      <a:pt x="1914" y="62"/>
                    </a:lnTo>
                    <a:lnTo>
                      <a:pt x="1897" y="53"/>
                    </a:lnTo>
                    <a:lnTo>
                      <a:pt x="1888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17" y="53"/>
                    </a:lnTo>
                    <a:lnTo>
                      <a:pt x="1817" y="53"/>
                    </a:lnTo>
                    <a:lnTo>
                      <a:pt x="1809" y="53"/>
                    </a:lnTo>
                    <a:lnTo>
                      <a:pt x="1800" y="53"/>
                    </a:lnTo>
                    <a:lnTo>
                      <a:pt x="1800" y="53"/>
                    </a:lnTo>
                    <a:lnTo>
                      <a:pt x="1773" y="53"/>
                    </a:lnTo>
                    <a:lnTo>
                      <a:pt x="1773" y="53"/>
                    </a:lnTo>
                    <a:lnTo>
                      <a:pt x="1747" y="53"/>
                    </a:lnTo>
                    <a:lnTo>
                      <a:pt x="1747" y="53"/>
                    </a:lnTo>
                    <a:lnTo>
                      <a:pt x="1694" y="44"/>
                    </a:lnTo>
                    <a:lnTo>
                      <a:pt x="1676" y="44"/>
                    </a:lnTo>
                    <a:lnTo>
                      <a:pt x="1676" y="44"/>
                    </a:lnTo>
                    <a:lnTo>
                      <a:pt x="1667" y="53"/>
                    </a:lnTo>
                    <a:lnTo>
                      <a:pt x="1667" y="53"/>
                    </a:lnTo>
                    <a:lnTo>
                      <a:pt x="1650" y="62"/>
                    </a:lnTo>
                    <a:lnTo>
                      <a:pt x="1623" y="62"/>
                    </a:lnTo>
                    <a:lnTo>
                      <a:pt x="1544" y="71"/>
                    </a:lnTo>
                    <a:lnTo>
                      <a:pt x="1544" y="71"/>
                    </a:lnTo>
                    <a:lnTo>
                      <a:pt x="1500" y="71"/>
                    </a:lnTo>
                    <a:lnTo>
                      <a:pt x="1500" y="71"/>
                    </a:lnTo>
                    <a:lnTo>
                      <a:pt x="1491" y="79"/>
                    </a:lnTo>
                    <a:lnTo>
                      <a:pt x="1482" y="88"/>
                    </a:lnTo>
                    <a:lnTo>
                      <a:pt x="1482" y="88"/>
                    </a:lnTo>
                    <a:lnTo>
                      <a:pt x="1491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9" y="106"/>
                    </a:lnTo>
                    <a:lnTo>
                      <a:pt x="1509" y="106"/>
                    </a:lnTo>
                    <a:lnTo>
                      <a:pt x="1535" y="124"/>
                    </a:lnTo>
                    <a:lnTo>
                      <a:pt x="1535" y="124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47" y="132"/>
                    </a:lnTo>
                    <a:lnTo>
                      <a:pt x="1447" y="132"/>
                    </a:lnTo>
                    <a:lnTo>
                      <a:pt x="1438" y="141"/>
                    </a:lnTo>
                    <a:lnTo>
                      <a:pt x="1438" y="141"/>
                    </a:lnTo>
                    <a:lnTo>
                      <a:pt x="1438" y="159"/>
                    </a:lnTo>
                    <a:lnTo>
                      <a:pt x="1438" y="159"/>
                    </a:lnTo>
                    <a:lnTo>
                      <a:pt x="1464" y="177"/>
                    </a:lnTo>
                    <a:lnTo>
                      <a:pt x="1509" y="194"/>
                    </a:lnTo>
                    <a:lnTo>
                      <a:pt x="1509" y="194"/>
                    </a:lnTo>
                    <a:lnTo>
                      <a:pt x="1553" y="221"/>
                    </a:lnTo>
                    <a:lnTo>
                      <a:pt x="1579" y="247"/>
                    </a:lnTo>
                    <a:lnTo>
                      <a:pt x="1579" y="247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61" y="247"/>
                    </a:lnTo>
                    <a:lnTo>
                      <a:pt x="1517" y="230"/>
                    </a:lnTo>
                    <a:lnTo>
                      <a:pt x="1517" y="230"/>
                    </a:lnTo>
                    <a:lnTo>
                      <a:pt x="1482" y="212"/>
                    </a:lnTo>
                    <a:lnTo>
                      <a:pt x="1456" y="203"/>
                    </a:lnTo>
                    <a:lnTo>
                      <a:pt x="1447" y="203"/>
                    </a:lnTo>
                    <a:lnTo>
                      <a:pt x="1447" y="203"/>
                    </a:lnTo>
                    <a:lnTo>
                      <a:pt x="1411" y="194"/>
                    </a:lnTo>
                    <a:lnTo>
                      <a:pt x="1394" y="185"/>
                    </a:lnTo>
                    <a:lnTo>
                      <a:pt x="1394" y="185"/>
                    </a:lnTo>
                    <a:lnTo>
                      <a:pt x="1367" y="168"/>
                    </a:lnTo>
                    <a:lnTo>
                      <a:pt x="1332" y="150"/>
                    </a:lnTo>
                    <a:lnTo>
                      <a:pt x="1261" y="141"/>
                    </a:lnTo>
                    <a:lnTo>
                      <a:pt x="1261" y="141"/>
                    </a:lnTo>
                    <a:lnTo>
                      <a:pt x="1244" y="141"/>
                    </a:lnTo>
                    <a:lnTo>
                      <a:pt x="1235" y="150"/>
                    </a:lnTo>
                    <a:lnTo>
                      <a:pt x="1235" y="159"/>
                    </a:lnTo>
                    <a:lnTo>
                      <a:pt x="1235" y="159"/>
                    </a:lnTo>
                    <a:lnTo>
                      <a:pt x="1235" y="168"/>
                    </a:lnTo>
                    <a:lnTo>
                      <a:pt x="1235" y="168"/>
                    </a:lnTo>
                    <a:lnTo>
                      <a:pt x="1244" y="185"/>
                    </a:lnTo>
                    <a:lnTo>
                      <a:pt x="1270" y="194"/>
                    </a:lnTo>
                    <a:lnTo>
                      <a:pt x="1270" y="194"/>
                    </a:lnTo>
                    <a:lnTo>
                      <a:pt x="1297" y="221"/>
                    </a:lnTo>
                    <a:lnTo>
                      <a:pt x="1306" y="230"/>
                    </a:lnTo>
                    <a:lnTo>
                      <a:pt x="1306" y="230"/>
                    </a:lnTo>
                    <a:lnTo>
                      <a:pt x="1288" y="230"/>
                    </a:lnTo>
                    <a:lnTo>
                      <a:pt x="1261" y="230"/>
                    </a:lnTo>
                    <a:lnTo>
                      <a:pt x="1261" y="230"/>
                    </a:lnTo>
                    <a:lnTo>
                      <a:pt x="1235" y="221"/>
                    </a:lnTo>
                    <a:lnTo>
                      <a:pt x="1226" y="221"/>
                    </a:lnTo>
                    <a:lnTo>
                      <a:pt x="1226" y="221"/>
                    </a:lnTo>
                    <a:lnTo>
                      <a:pt x="1191" y="212"/>
                    </a:lnTo>
                    <a:lnTo>
                      <a:pt x="1191" y="203"/>
                    </a:lnTo>
                    <a:lnTo>
                      <a:pt x="1191" y="203"/>
                    </a:lnTo>
                    <a:lnTo>
                      <a:pt x="1156" y="185"/>
                    </a:lnTo>
                    <a:lnTo>
                      <a:pt x="1129" y="177"/>
                    </a:lnTo>
                    <a:lnTo>
                      <a:pt x="1120" y="177"/>
                    </a:lnTo>
                    <a:lnTo>
                      <a:pt x="1120" y="177"/>
                    </a:lnTo>
                    <a:lnTo>
                      <a:pt x="1103" y="177"/>
                    </a:lnTo>
                    <a:lnTo>
                      <a:pt x="1103" y="177"/>
                    </a:lnTo>
                    <a:lnTo>
                      <a:pt x="1103" y="194"/>
                    </a:lnTo>
                    <a:lnTo>
                      <a:pt x="1103" y="194"/>
                    </a:lnTo>
                    <a:lnTo>
                      <a:pt x="1112" y="203"/>
                    </a:lnTo>
                    <a:lnTo>
                      <a:pt x="1112" y="203"/>
                    </a:lnTo>
                    <a:lnTo>
                      <a:pt x="1112" y="212"/>
                    </a:lnTo>
                    <a:lnTo>
                      <a:pt x="1112" y="212"/>
                    </a:lnTo>
                    <a:lnTo>
                      <a:pt x="1112" y="221"/>
                    </a:lnTo>
                    <a:lnTo>
                      <a:pt x="1120" y="247"/>
                    </a:lnTo>
                    <a:lnTo>
                      <a:pt x="1120" y="247"/>
                    </a:lnTo>
                    <a:lnTo>
                      <a:pt x="1112" y="265"/>
                    </a:lnTo>
                    <a:lnTo>
                      <a:pt x="1103" y="274"/>
                    </a:lnTo>
                    <a:lnTo>
                      <a:pt x="1076" y="291"/>
                    </a:lnTo>
                    <a:lnTo>
                      <a:pt x="1076" y="291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85" y="247"/>
                    </a:lnTo>
                    <a:lnTo>
                      <a:pt x="1076" y="212"/>
                    </a:lnTo>
                    <a:lnTo>
                      <a:pt x="1076" y="212"/>
                    </a:lnTo>
                    <a:lnTo>
                      <a:pt x="1067" y="185"/>
                    </a:lnTo>
                    <a:lnTo>
                      <a:pt x="1050" y="168"/>
                    </a:lnTo>
                    <a:lnTo>
                      <a:pt x="1050" y="168"/>
                    </a:lnTo>
                    <a:lnTo>
                      <a:pt x="1006" y="168"/>
                    </a:lnTo>
                    <a:lnTo>
                      <a:pt x="953" y="177"/>
                    </a:lnTo>
                    <a:lnTo>
                      <a:pt x="953" y="177"/>
                    </a:lnTo>
                    <a:lnTo>
                      <a:pt x="909" y="185"/>
                    </a:lnTo>
                    <a:lnTo>
                      <a:pt x="882" y="194"/>
                    </a:lnTo>
                    <a:lnTo>
                      <a:pt x="873" y="194"/>
                    </a:lnTo>
                    <a:lnTo>
                      <a:pt x="873" y="194"/>
                    </a:lnTo>
                    <a:lnTo>
                      <a:pt x="820" y="194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21"/>
                    </a:lnTo>
                    <a:lnTo>
                      <a:pt x="794" y="221"/>
                    </a:lnTo>
                    <a:lnTo>
                      <a:pt x="794" y="230"/>
                    </a:lnTo>
                    <a:lnTo>
                      <a:pt x="803" y="230"/>
                    </a:lnTo>
                    <a:lnTo>
                      <a:pt x="803" y="230"/>
                    </a:lnTo>
                    <a:lnTo>
                      <a:pt x="803" y="238"/>
                    </a:lnTo>
                    <a:lnTo>
                      <a:pt x="803" y="238"/>
                    </a:lnTo>
                    <a:lnTo>
                      <a:pt x="820" y="247"/>
                    </a:lnTo>
                    <a:lnTo>
                      <a:pt x="820" y="247"/>
                    </a:lnTo>
                    <a:lnTo>
                      <a:pt x="812" y="256"/>
                    </a:lnTo>
                    <a:lnTo>
                      <a:pt x="812" y="256"/>
                    </a:lnTo>
                    <a:lnTo>
                      <a:pt x="785" y="247"/>
                    </a:lnTo>
                    <a:lnTo>
                      <a:pt x="785" y="247"/>
                    </a:lnTo>
                    <a:lnTo>
                      <a:pt x="767" y="238"/>
                    </a:lnTo>
                    <a:lnTo>
                      <a:pt x="767" y="238"/>
                    </a:lnTo>
                    <a:lnTo>
                      <a:pt x="750" y="230"/>
                    </a:lnTo>
                    <a:lnTo>
                      <a:pt x="723" y="230"/>
                    </a:lnTo>
                    <a:lnTo>
                      <a:pt x="723" y="230"/>
                    </a:lnTo>
                    <a:lnTo>
                      <a:pt x="679" y="230"/>
                    </a:lnTo>
                    <a:lnTo>
                      <a:pt x="653" y="238"/>
                    </a:lnTo>
                    <a:lnTo>
                      <a:pt x="653" y="238"/>
                    </a:lnTo>
                    <a:lnTo>
                      <a:pt x="644" y="247"/>
                    </a:lnTo>
                    <a:lnTo>
                      <a:pt x="644" y="247"/>
                    </a:lnTo>
                    <a:lnTo>
                      <a:pt x="644" y="265"/>
                    </a:lnTo>
                    <a:lnTo>
                      <a:pt x="644" y="265"/>
                    </a:lnTo>
                    <a:lnTo>
                      <a:pt x="662" y="282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27"/>
                    </a:lnTo>
                    <a:lnTo>
                      <a:pt x="662" y="335"/>
                    </a:lnTo>
                    <a:lnTo>
                      <a:pt x="662" y="335"/>
                    </a:lnTo>
                    <a:lnTo>
                      <a:pt x="653" y="344"/>
                    </a:lnTo>
                    <a:lnTo>
                      <a:pt x="653" y="344"/>
                    </a:lnTo>
                    <a:lnTo>
                      <a:pt x="626" y="335"/>
                    </a:lnTo>
                    <a:lnTo>
                      <a:pt x="617" y="327"/>
                    </a:lnTo>
                    <a:lnTo>
                      <a:pt x="617" y="327"/>
                    </a:lnTo>
                    <a:lnTo>
                      <a:pt x="582" y="327"/>
                    </a:lnTo>
                    <a:lnTo>
                      <a:pt x="556" y="318"/>
                    </a:lnTo>
                    <a:lnTo>
                      <a:pt x="556" y="318"/>
                    </a:lnTo>
                    <a:lnTo>
                      <a:pt x="494" y="335"/>
                    </a:lnTo>
                    <a:lnTo>
                      <a:pt x="414" y="371"/>
                    </a:lnTo>
                    <a:lnTo>
                      <a:pt x="335" y="415"/>
                    </a:lnTo>
                    <a:lnTo>
                      <a:pt x="309" y="433"/>
                    </a:lnTo>
                    <a:lnTo>
                      <a:pt x="300" y="450"/>
                    </a:lnTo>
                    <a:lnTo>
                      <a:pt x="300" y="450"/>
                    </a:lnTo>
                    <a:lnTo>
                      <a:pt x="300" y="459"/>
                    </a:lnTo>
                    <a:lnTo>
                      <a:pt x="300" y="459"/>
                    </a:lnTo>
                    <a:lnTo>
                      <a:pt x="317" y="477"/>
                    </a:lnTo>
                    <a:lnTo>
                      <a:pt x="362" y="477"/>
                    </a:lnTo>
                    <a:lnTo>
                      <a:pt x="388" y="477"/>
                    </a:lnTo>
                    <a:lnTo>
                      <a:pt x="388" y="477"/>
                    </a:lnTo>
                    <a:lnTo>
                      <a:pt x="441" y="477"/>
                    </a:lnTo>
                    <a:lnTo>
                      <a:pt x="441" y="477"/>
                    </a:lnTo>
                    <a:lnTo>
                      <a:pt x="441" y="486"/>
                    </a:lnTo>
                    <a:lnTo>
                      <a:pt x="441" y="494"/>
                    </a:lnTo>
                    <a:lnTo>
                      <a:pt x="441" y="494"/>
                    </a:lnTo>
                    <a:lnTo>
                      <a:pt x="441" y="512"/>
                    </a:lnTo>
                    <a:lnTo>
                      <a:pt x="423" y="538"/>
                    </a:lnTo>
                    <a:lnTo>
                      <a:pt x="414" y="556"/>
                    </a:lnTo>
                    <a:lnTo>
                      <a:pt x="388" y="574"/>
                    </a:lnTo>
                    <a:lnTo>
                      <a:pt x="388" y="574"/>
                    </a:lnTo>
                    <a:lnTo>
                      <a:pt x="370" y="583"/>
                    </a:lnTo>
                    <a:lnTo>
                      <a:pt x="353" y="583"/>
                    </a:lnTo>
                    <a:lnTo>
                      <a:pt x="300" y="583"/>
                    </a:lnTo>
                    <a:lnTo>
                      <a:pt x="300" y="583"/>
                    </a:lnTo>
                    <a:lnTo>
                      <a:pt x="264" y="591"/>
                    </a:lnTo>
                    <a:lnTo>
                      <a:pt x="238" y="591"/>
                    </a:lnTo>
                    <a:lnTo>
                      <a:pt x="212" y="600"/>
                    </a:lnTo>
                    <a:lnTo>
                      <a:pt x="212" y="600"/>
                    </a:lnTo>
                    <a:lnTo>
                      <a:pt x="212" y="609"/>
                    </a:lnTo>
                    <a:lnTo>
                      <a:pt x="212" y="609"/>
                    </a:lnTo>
                    <a:lnTo>
                      <a:pt x="194" y="618"/>
                    </a:lnTo>
                    <a:lnTo>
                      <a:pt x="123" y="636"/>
                    </a:lnTo>
                    <a:lnTo>
                      <a:pt x="114" y="636"/>
                    </a:lnTo>
                    <a:lnTo>
                      <a:pt x="114" y="636"/>
                    </a:lnTo>
                    <a:lnTo>
                      <a:pt x="26" y="662"/>
                    </a:lnTo>
                    <a:lnTo>
                      <a:pt x="9" y="671"/>
                    </a:lnTo>
                    <a:lnTo>
                      <a:pt x="0" y="689"/>
                    </a:lnTo>
                    <a:lnTo>
                      <a:pt x="0" y="689"/>
                    </a:lnTo>
                    <a:lnTo>
                      <a:pt x="9" y="715"/>
                    </a:lnTo>
                    <a:lnTo>
                      <a:pt x="17" y="724"/>
                    </a:lnTo>
                    <a:lnTo>
                      <a:pt x="35" y="733"/>
                    </a:lnTo>
                    <a:lnTo>
                      <a:pt x="62" y="733"/>
                    </a:lnTo>
                    <a:lnTo>
                      <a:pt x="62" y="733"/>
                    </a:lnTo>
                    <a:lnTo>
                      <a:pt x="79" y="733"/>
                    </a:lnTo>
                    <a:lnTo>
                      <a:pt x="79" y="733"/>
                    </a:lnTo>
                    <a:lnTo>
                      <a:pt x="106" y="742"/>
                    </a:lnTo>
                    <a:lnTo>
                      <a:pt x="123" y="759"/>
                    </a:lnTo>
                    <a:lnTo>
                      <a:pt x="123" y="759"/>
                    </a:lnTo>
                    <a:lnTo>
                      <a:pt x="159" y="777"/>
                    </a:lnTo>
                    <a:lnTo>
                      <a:pt x="212" y="777"/>
                    </a:lnTo>
                    <a:lnTo>
                      <a:pt x="212" y="777"/>
                    </a:lnTo>
                    <a:lnTo>
                      <a:pt x="282" y="768"/>
                    </a:lnTo>
                    <a:lnTo>
                      <a:pt x="282" y="768"/>
                    </a:lnTo>
                    <a:lnTo>
                      <a:pt x="326" y="759"/>
                    </a:lnTo>
                    <a:lnTo>
                      <a:pt x="344" y="768"/>
                    </a:lnTo>
                    <a:lnTo>
                      <a:pt x="362" y="777"/>
                    </a:lnTo>
                    <a:lnTo>
                      <a:pt x="362" y="777"/>
                    </a:lnTo>
                    <a:lnTo>
                      <a:pt x="362" y="794"/>
                    </a:lnTo>
                    <a:lnTo>
                      <a:pt x="362" y="794"/>
                    </a:lnTo>
                    <a:lnTo>
                      <a:pt x="362" y="803"/>
                    </a:lnTo>
                    <a:lnTo>
                      <a:pt x="335" y="803"/>
                    </a:lnTo>
                    <a:lnTo>
                      <a:pt x="335" y="803"/>
                    </a:lnTo>
                    <a:lnTo>
                      <a:pt x="300" y="803"/>
                    </a:lnTo>
                    <a:lnTo>
                      <a:pt x="300" y="803"/>
                    </a:lnTo>
                    <a:lnTo>
                      <a:pt x="247" y="794"/>
                    </a:lnTo>
                    <a:lnTo>
                      <a:pt x="247" y="794"/>
                    </a:lnTo>
                    <a:lnTo>
                      <a:pt x="229" y="794"/>
                    </a:lnTo>
                    <a:lnTo>
                      <a:pt x="220" y="803"/>
                    </a:lnTo>
                    <a:lnTo>
                      <a:pt x="220" y="803"/>
                    </a:lnTo>
                    <a:lnTo>
                      <a:pt x="185" y="812"/>
                    </a:lnTo>
                    <a:lnTo>
                      <a:pt x="141" y="812"/>
                    </a:lnTo>
                    <a:lnTo>
                      <a:pt x="141" y="812"/>
                    </a:lnTo>
                    <a:lnTo>
                      <a:pt x="106" y="812"/>
                    </a:lnTo>
                    <a:lnTo>
                      <a:pt x="88" y="821"/>
                    </a:lnTo>
                    <a:lnTo>
                      <a:pt x="88" y="821"/>
                    </a:lnTo>
                    <a:lnTo>
                      <a:pt x="79" y="830"/>
                    </a:lnTo>
                    <a:lnTo>
                      <a:pt x="79" y="830"/>
                    </a:lnTo>
                    <a:lnTo>
                      <a:pt x="79" y="839"/>
                    </a:lnTo>
                    <a:lnTo>
                      <a:pt x="79" y="839"/>
                    </a:lnTo>
                    <a:lnTo>
                      <a:pt x="106" y="856"/>
                    </a:lnTo>
                    <a:lnTo>
                      <a:pt x="141" y="856"/>
                    </a:lnTo>
                    <a:lnTo>
                      <a:pt x="141" y="856"/>
                    </a:lnTo>
                    <a:lnTo>
                      <a:pt x="185" y="856"/>
                    </a:lnTo>
                    <a:lnTo>
                      <a:pt x="185" y="856"/>
                    </a:lnTo>
                    <a:lnTo>
                      <a:pt x="185" y="865"/>
                    </a:lnTo>
                    <a:lnTo>
                      <a:pt x="185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83"/>
                    </a:lnTo>
                    <a:lnTo>
                      <a:pt x="194" y="883"/>
                    </a:lnTo>
                    <a:lnTo>
                      <a:pt x="185" y="892"/>
                    </a:lnTo>
                    <a:lnTo>
                      <a:pt x="185" y="900"/>
                    </a:lnTo>
                    <a:lnTo>
                      <a:pt x="185" y="900"/>
                    </a:lnTo>
                    <a:lnTo>
                      <a:pt x="185" y="918"/>
                    </a:lnTo>
                    <a:lnTo>
                      <a:pt x="203" y="927"/>
                    </a:lnTo>
                    <a:lnTo>
                      <a:pt x="247" y="936"/>
                    </a:lnTo>
                    <a:lnTo>
                      <a:pt x="247" y="936"/>
                    </a:lnTo>
                    <a:lnTo>
                      <a:pt x="291" y="953"/>
                    </a:lnTo>
                    <a:lnTo>
                      <a:pt x="326" y="962"/>
                    </a:lnTo>
                    <a:lnTo>
                      <a:pt x="326" y="962"/>
                    </a:lnTo>
                    <a:lnTo>
                      <a:pt x="344" y="953"/>
                    </a:lnTo>
                    <a:lnTo>
                      <a:pt x="344" y="953"/>
                    </a:lnTo>
                    <a:lnTo>
                      <a:pt x="344" y="945"/>
                    </a:lnTo>
                    <a:lnTo>
                      <a:pt x="344" y="945"/>
                    </a:lnTo>
                    <a:lnTo>
                      <a:pt x="335" y="936"/>
                    </a:lnTo>
                    <a:lnTo>
                      <a:pt x="335" y="936"/>
                    </a:lnTo>
                    <a:lnTo>
                      <a:pt x="344" y="936"/>
                    </a:lnTo>
                    <a:lnTo>
                      <a:pt x="344" y="936"/>
                    </a:lnTo>
                    <a:lnTo>
                      <a:pt x="362" y="936"/>
                    </a:lnTo>
                    <a:lnTo>
                      <a:pt x="362" y="936"/>
                    </a:lnTo>
                    <a:lnTo>
                      <a:pt x="379" y="936"/>
                    </a:lnTo>
                    <a:lnTo>
                      <a:pt x="388" y="945"/>
                    </a:lnTo>
                    <a:lnTo>
                      <a:pt x="388" y="945"/>
                    </a:lnTo>
                    <a:lnTo>
                      <a:pt x="406" y="945"/>
                    </a:lnTo>
                    <a:lnTo>
                      <a:pt x="423" y="945"/>
                    </a:lnTo>
                    <a:lnTo>
                      <a:pt x="423" y="945"/>
                    </a:lnTo>
                    <a:lnTo>
                      <a:pt x="423" y="936"/>
                    </a:lnTo>
                    <a:lnTo>
                      <a:pt x="423" y="936"/>
                    </a:lnTo>
                    <a:lnTo>
                      <a:pt x="432" y="936"/>
                    </a:lnTo>
                    <a:lnTo>
                      <a:pt x="432" y="936"/>
                    </a:lnTo>
                    <a:lnTo>
                      <a:pt x="467" y="927"/>
                    </a:lnTo>
                    <a:lnTo>
                      <a:pt x="467" y="927"/>
                    </a:lnTo>
                    <a:lnTo>
                      <a:pt x="485" y="927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29" y="918"/>
                    </a:lnTo>
                    <a:lnTo>
                      <a:pt x="529" y="918"/>
                    </a:lnTo>
                    <a:lnTo>
                      <a:pt x="538" y="918"/>
                    </a:lnTo>
                    <a:lnTo>
                      <a:pt x="538" y="918"/>
                    </a:lnTo>
                    <a:lnTo>
                      <a:pt x="573" y="927"/>
                    </a:lnTo>
                    <a:lnTo>
                      <a:pt x="617" y="936"/>
                    </a:lnTo>
                    <a:lnTo>
                      <a:pt x="617" y="936"/>
                    </a:lnTo>
                    <a:lnTo>
                      <a:pt x="670" y="945"/>
                    </a:lnTo>
                    <a:lnTo>
                      <a:pt x="714" y="962"/>
                    </a:lnTo>
                    <a:lnTo>
                      <a:pt x="714" y="962"/>
                    </a:lnTo>
                    <a:lnTo>
                      <a:pt x="750" y="980"/>
                    </a:lnTo>
                    <a:lnTo>
                      <a:pt x="759" y="980"/>
                    </a:lnTo>
                    <a:lnTo>
                      <a:pt x="759" y="980"/>
                    </a:lnTo>
                    <a:lnTo>
                      <a:pt x="794" y="998"/>
                    </a:lnTo>
                    <a:lnTo>
                      <a:pt x="803" y="1006"/>
                    </a:lnTo>
                    <a:lnTo>
                      <a:pt x="803" y="1015"/>
                    </a:lnTo>
                    <a:lnTo>
                      <a:pt x="803" y="1015"/>
                    </a:lnTo>
                    <a:lnTo>
                      <a:pt x="812" y="1033"/>
                    </a:lnTo>
                    <a:lnTo>
                      <a:pt x="820" y="1050"/>
                    </a:lnTo>
                    <a:lnTo>
                      <a:pt x="847" y="1068"/>
                    </a:lnTo>
                    <a:lnTo>
                      <a:pt x="882" y="1095"/>
                    </a:lnTo>
                    <a:lnTo>
                      <a:pt x="882" y="1095"/>
                    </a:lnTo>
                    <a:lnTo>
                      <a:pt x="909" y="1103"/>
                    </a:lnTo>
                    <a:lnTo>
                      <a:pt x="926" y="1121"/>
                    </a:lnTo>
                    <a:lnTo>
                      <a:pt x="935" y="1148"/>
                    </a:lnTo>
                    <a:lnTo>
                      <a:pt x="935" y="1174"/>
                    </a:lnTo>
                    <a:lnTo>
                      <a:pt x="935" y="1174"/>
                    </a:lnTo>
                    <a:lnTo>
                      <a:pt x="944" y="1201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54"/>
                    </a:lnTo>
                    <a:lnTo>
                      <a:pt x="979" y="1262"/>
                    </a:lnTo>
                    <a:lnTo>
                      <a:pt x="1006" y="1298"/>
                    </a:lnTo>
                    <a:lnTo>
                      <a:pt x="1006" y="1298"/>
                    </a:lnTo>
                    <a:lnTo>
                      <a:pt x="1006" y="1306"/>
                    </a:lnTo>
                    <a:lnTo>
                      <a:pt x="1006" y="1306"/>
                    </a:lnTo>
                    <a:lnTo>
                      <a:pt x="997" y="1324"/>
                    </a:lnTo>
                    <a:lnTo>
                      <a:pt x="997" y="1324"/>
                    </a:lnTo>
                    <a:lnTo>
                      <a:pt x="988" y="1324"/>
                    </a:lnTo>
                    <a:lnTo>
                      <a:pt x="988" y="1324"/>
                    </a:lnTo>
                    <a:lnTo>
                      <a:pt x="979" y="1333"/>
                    </a:lnTo>
                    <a:lnTo>
                      <a:pt x="970" y="1351"/>
                    </a:lnTo>
                    <a:lnTo>
                      <a:pt x="970" y="1351"/>
                    </a:lnTo>
                    <a:lnTo>
                      <a:pt x="970" y="1359"/>
                    </a:lnTo>
                    <a:lnTo>
                      <a:pt x="970" y="1359"/>
                    </a:lnTo>
                    <a:lnTo>
                      <a:pt x="979" y="1377"/>
                    </a:lnTo>
                    <a:lnTo>
                      <a:pt x="979" y="1386"/>
                    </a:lnTo>
                    <a:lnTo>
                      <a:pt x="979" y="1386"/>
                    </a:lnTo>
                    <a:lnTo>
                      <a:pt x="970" y="1386"/>
                    </a:lnTo>
                    <a:lnTo>
                      <a:pt x="970" y="1386"/>
                    </a:lnTo>
                    <a:lnTo>
                      <a:pt x="970" y="1395"/>
                    </a:lnTo>
                    <a:lnTo>
                      <a:pt x="970" y="1395"/>
                    </a:lnTo>
                    <a:lnTo>
                      <a:pt x="970" y="1412"/>
                    </a:lnTo>
                    <a:lnTo>
                      <a:pt x="979" y="1421"/>
                    </a:lnTo>
                    <a:lnTo>
                      <a:pt x="979" y="1421"/>
                    </a:lnTo>
                    <a:lnTo>
                      <a:pt x="988" y="1430"/>
                    </a:lnTo>
                    <a:lnTo>
                      <a:pt x="988" y="1430"/>
                    </a:lnTo>
                    <a:lnTo>
                      <a:pt x="997" y="1430"/>
                    </a:lnTo>
                    <a:lnTo>
                      <a:pt x="997" y="1430"/>
                    </a:lnTo>
                    <a:lnTo>
                      <a:pt x="1006" y="1439"/>
                    </a:lnTo>
                    <a:lnTo>
                      <a:pt x="1006" y="1439"/>
                    </a:lnTo>
                    <a:lnTo>
                      <a:pt x="1032" y="1430"/>
                    </a:lnTo>
                    <a:lnTo>
                      <a:pt x="1059" y="1421"/>
                    </a:lnTo>
                    <a:lnTo>
                      <a:pt x="1059" y="1421"/>
                    </a:lnTo>
                    <a:lnTo>
                      <a:pt x="1059" y="1412"/>
                    </a:lnTo>
                    <a:lnTo>
                      <a:pt x="1059" y="1412"/>
                    </a:lnTo>
                    <a:lnTo>
                      <a:pt x="1067" y="1404"/>
                    </a:lnTo>
                    <a:lnTo>
                      <a:pt x="1085" y="1395"/>
                    </a:lnTo>
                    <a:lnTo>
                      <a:pt x="1085" y="1395"/>
                    </a:lnTo>
                    <a:lnTo>
                      <a:pt x="1103" y="1404"/>
                    </a:lnTo>
                    <a:lnTo>
                      <a:pt x="1103" y="1404"/>
                    </a:lnTo>
                    <a:lnTo>
                      <a:pt x="1103" y="1412"/>
                    </a:lnTo>
                    <a:lnTo>
                      <a:pt x="1103" y="1412"/>
                    </a:lnTo>
                    <a:lnTo>
                      <a:pt x="1103" y="1421"/>
                    </a:lnTo>
                    <a:lnTo>
                      <a:pt x="1103" y="1421"/>
                    </a:lnTo>
                    <a:lnTo>
                      <a:pt x="1094" y="1430"/>
                    </a:lnTo>
                    <a:lnTo>
                      <a:pt x="1094" y="1430"/>
                    </a:lnTo>
                    <a:lnTo>
                      <a:pt x="1094" y="1439"/>
                    </a:lnTo>
                    <a:lnTo>
                      <a:pt x="1103" y="1457"/>
                    </a:lnTo>
                    <a:lnTo>
                      <a:pt x="1103" y="1457"/>
                    </a:lnTo>
                    <a:lnTo>
                      <a:pt x="1120" y="1465"/>
                    </a:lnTo>
                    <a:lnTo>
                      <a:pt x="1147" y="1474"/>
                    </a:lnTo>
                    <a:lnTo>
                      <a:pt x="1147" y="1474"/>
                    </a:lnTo>
                    <a:lnTo>
                      <a:pt x="1164" y="1474"/>
                    </a:lnTo>
                    <a:lnTo>
                      <a:pt x="1164" y="1474"/>
                    </a:lnTo>
                    <a:lnTo>
                      <a:pt x="1209" y="1501"/>
                    </a:lnTo>
                    <a:lnTo>
                      <a:pt x="1209" y="1501"/>
                    </a:lnTo>
                    <a:lnTo>
                      <a:pt x="1226" y="1518"/>
                    </a:lnTo>
                    <a:lnTo>
                      <a:pt x="1235" y="1527"/>
                    </a:lnTo>
                    <a:lnTo>
                      <a:pt x="1235" y="1527"/>
                    </a:lnTo>
                    <a:lnTo>
                      <a:pt x="1217" y="1527"/>
                    </a:lnTo>
                    <a:lnTo>
                      <a:pt x="1191" y="1518"/>
                    </a:lnTo>
                    <a:lnTo>
                      <a:pt x="1191" y="1518"/>
                    </a:lnTo>
                    <a:lnTo>
                      <a:pt x="1173" y="1510"/>
                    </a:lnTo>
                    <a:lnTo>
                      <a:pt x="1147" y="1501"/>
                    </a:lnTo>
                    <a:lnTo>
                      <a:pt x="1094" y="1501"/>
                    </a:lnTo>
                    <a:lnTo>
                      <a:pt x="1059" y="1501"/>
                    </a:lnTo>
                    <a:lnTo>
                      <a:pt x="1059" y="1501"/>
                    </a:lnTo>
                    <a:lnTo>
                      <a:pt x="1050" y="1510"/>
                    </a:lnTo>
                    <a:lnTo>
                      <a:pt x="1050" y="1510"/>
                    </a:lnTo>
                    <a:lnTo>
                      <a:pt x="1059" y="1527"/>
                    </a:lnTo>
                    <a:lnTo>
                      <a:pt x="1059" y="1527"/>
                    </a:lnTo>
                    <a:lnTo>
                      <a:pt x="1120" y="1562"/>
                    </a:lnTo>
                    <a:lnTo>
                      <a:pt x="1156" y="1571"/>
                    </a:lnTo>
                    <a:lnTo>
                      <a:pt x="1182" y="1580"/>
                    </a:lnTo>
                    <a:lnTo>
                      <a:pt x="1200" y="1580"/>
                    </a:lnTo>
                    <a:lnTo>
                      <a:pt x="1200" y="1580"/>
                    </a:lnTo>
                    <a:lnTo>
                      <a:pt x="1226" y="1589"/>
                    </a:lnTo>
                    <a:lnTo>
                      <a:pt x="1235" y="1607"/>
                    </a:lnTo>
                    <a:lnTo>
                      <a:pt x="1235" y="1607"/>
                    </a:lnTo>
                    <a:lnTo>
                      <a:pt x="1244" y="1615"/>
                    </a:lnTo>
                    <a:lnTo>
                      <a:pt x="1244" y="1615"/>
                    </a:lnTo>
                    <a:lnTo>
                      <a:pt x="1244" y="1624"/>
                    </a:lnTo>
                    <a:lnTo>
                      <a:pt x="1244" y="1633"/>
                    </a:lnTo>
                    <a:lnTo>
                      <a:pt x="1244" y="1633"/>
                    </a:lnTo>
                    <a:lnTo>
                      <a:pt x="1226" y="1660"/>
                    </a:lnTo>
                    <a:lnTo>
                      <a:pt x="1226" y="1686"/>
                    </a:lnTo>
                    <a:lnTo>
                      <a:pt x="1226" y="1713"/>
                    </a:lnTo>
                    <a:lnTo>
                      <a:pt x="1226" y="1713"/>
                    </a:lnTo>
                    <a:lnTo>
                      <a:pt x="1217" y="1713"/>
                    </a:lnTo>
                    <a:lnTo>
                      <a:pt x="1191" y="1713"/>
                    </a:lnTo>
                    <a:lnTo>
                      <a:pt x="1191" y="1713"/>
                    </a:lnTo>
                    <a:lnTo>
                      <a:pt x="1156" y="1713"/>
                    </a:lnTo>
                    <a:lnTo>
                      <a:pt x="1156" y="1713"/>
                    </a:lnTo>
                    <a:lnTo>
                      <a:pt x="1129" y="1721"/>
                    </a:lnTo>
                    <a:lnTo>
                      <a:pt x="1120" y="1730"/>
                    </a:lnTo>
                    <a:lnTo>
                      <a:pt x="1112" y="1748"/>
                    </a:lnTo>
                    <a:lnTo>
                      <a:pt x="1112" y="1748"/>
                    </a:lnTo>
                    <a:lnTo>
                      <a:pt x="1103" y="1766"/>
                    </a:lnTo>
                    <a:lnTo>
                      <a:pt x="1094" y="1783"/>
                    </a:lnTo>
                    <a:lnTo>
                      <a:pt x="1094" y="1783"/>
                    </a:lnTo>
                    <a:lnTo>
                      <a:pt x="1085" y="1801"/>
                    </a:lnTo>
                    <a:lnTo>
                      <a:pt x="1085" y="1801"/>
                    </a:lnTo>
                    <a:lnTo>
                      <a:pt x="1067" y="1827"/>
                    </a:lnTo>
                    <a:lnTo>
                      <a:pt x="1067" y="1827"/>
                    </a:lnTo>
                    <a:lnTo>
                      <a:pt x="1067" y="1836"/>
                    </a:lnTo>
                    <a:lnTo>
                      <a:pt x="1067" y="1836"/>
                    </a:lnTo>
                    <a:lnTo>
                      <a:pt x="1067" y="1845"/>
                    </a:lnTo>
                    <a:lnTo>
                      <a:pt x="1076" y="1854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9"/>
                    </a:lnTo>
                    <a:lnTo>
                      <a:pt x="1120" y="1889"/>
                    </a:lnTo>
                    <a:lnTo>
                      <a:pt x="1112" y="1898"/>
                    </a:lnTo>
                    <a:lnTo>
                      <a:pt x="1103" y="1898"/>
                    </a:lnTo>
                    <a:lnTo>
                      <a:pt x="1103" y="1898"/>
                    </a:lnTo>
                    <a:lnTo>
                      <a:pt x="1085" y="1907"/>
                    </a:lnTo>
                    <a:lnTo>
                      <a:pt x="1076" y="1924"/>
                    </a:lnTo>
                    <a:lnTo>
                      <a:pt x="1076" y="1924"/>
                    </a:lnTo>
                    <a:lnTo>
                      <a:pt x="1076" y="1942"/>
                    </a:lnTo>
                    <a:lnTo>
                      <a:pt x="1085" y="1951"/>
                    </a:lnTo>
                    <a:lnTo>
                      <a:pt x="1112" y="1977"/>
                    </a:lnTo>
                    <a:lnTo>
                      <a:pt x="1156" y="2004"/>
                    </a:lnTo>
                    <a:lnTo>
                      <a:pt x="1156" y="2004"/>
                    </a:lnTo>
                    <a:lnTo>
                      <a:pt x="1164" y="2013"/>
                    </a:lnTo>
                    <a:lnTo>
                      <a:pt x="1164" y="2030"/>
                    </a:lnTo>
                    <a:lnTo>
                      <a:pt x="1164" y="2057"/>
                    </a:lnTo>
                    <a:lnTo>
                      <a:pt x="1164" y="2092"/>
                    </a:lnTo>
                    <a:lnTo>
                      <a:pt x="1164" y="2092"/>
                    </a:lnTo>
                    <a:lnTo>
                      <a:pt x="1164" y="2101"/>
                    </a:lnTo>
                    <a:lnTo>
                      <a:pt x="1164" y="2101"/>
                    </a:lnTo>
                    <a:lnTo>
                      <a:pt x="1173" y="2110"/>
                    </a:lnTo>
                    <a:lnTo>
                      <a:pt x="1182" y="2110"/>
                    </a:lnTo>
                    <a:lnTo>
                      <a:pt x="1191" y="2110"/>
                    </a:lnTo>
                    <a:lnTo>
                      <a:pt x="1191" y="2110"/>
                    </a:lnTo>
                    <a:lnTo>
                      <a:pt x="1200" y="2119"/>
                    </a:lnTo>
                    <a:lnTo>
                      <a:pt x="1200" y="2119"/>
                    </a:lnTo>
                    <a:lnTo>
                      <a:pt x="1200" y="2127"/>
                    </a:lnTo>
                    <a:lnTo>
                      <a:pt x="1200" y="2127"/>
                    </a:lnTo>
                    <a:lnTo>
                      <a:pt x="1200" y="2145"/>
                    </a:lnTo>
                    <a:lnTo>
                      <a:pt x="1217" y="2163"/>
                    </a:lnTo>
                    <a:lnTo>
                      <a:pt x="1217" y="2163"/>
                    </a:lnTo>
                    <a:lnTo>
                      <a:pt x="1226" y="2180"/>
                    </a:lnTo>
                    <a:lnTo>
                      <a:pt x="1226" y="2180"/>
                    </a:lnTo>
                    <a:lnTo>
                      <a:pt x="1235" y="2189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53" y="2207"/>
                    </a:lnTo>
                    <a:lnTo>
                      <a:pt x="1253" y="2207"/>
                    </a:lnTo>
                    <a:lnTo>
                      <a:pt x="1270" y="2216"/>
                    </a:lnTo>
                    <a:lnTo>
                      <a:pt x="1270" y="2216"/>
                    </a:lnTo>
                    <a:lnTo>
                      <a:pt x="1270" y="2225"/>
                    </a:lnTo>
                    <a:lnTo>
                      <a:pt x="1270" y="2225"/>
                    </a:lnTo>
                    <a:lnTo>
                      <a:pt x="1270" y="2242"/>
                    </a:lnTo>
                    <a:lnTo>
                      <a:pt x="1270" y="2260"/>
                    </a:lnTo>
                    <a:lnTo>
                      <a:pt x="1288" y="2286"/>
                    </a:lnTo>
                    <a:lnTo>
                      <a:pt x="1288" y="2286"/>
                    </a:lnTo>
                    <a:lnTo>
                      <a:pt x="1297" y="2295"/>
                    </a:lnTo>
                    <a:lnTo>
                      <a:pt x="1297" y="2295"/>
                    </a:lnTo>
                    <a:lnTo>
                      <a:pt x="1323" y="2322"/>
                    </a:lnTo>
                    <a:lnTo>
                      <a:pt x="1323" y="2322"/>
                    </a:lnTo>
                    <a:lnTo>
                      <a:pt x="1350" y="2339"/>
                    </a:lnTo>
                    <a:lnTo>
                      <a:pt x="1359" y="2357"/>
                    </a:lnTo>
                    <a:lnTo>
                      <a:pt x="1359" y="2357"/>
                    </a:lnTo>
                    <a:lnTo>
                      <a:pt x="1359" y="2366"/>
                    </a:lnTo>
                    <a:lnTo>
                      <a:pt x="1359" y="2366"/>
                    </a:lnTo>
                    <a:lnTo>
                      <a:pt x="1376" y="2383"/>
                    </a:lnTo>
                    <a:lnTo>
                      <a:pt x="1394" y="2401"/>
                    </a:lnTo>
                    <a:lnTo>
                      <a:pt x="1411" y="2401"/>
                    </a:lnTo>
                    <a:lnTo>
                      <a:pt x="1429" y="2401"/>
                    </a:lnTo>
                    <a:lnTo>
                      <a:pt x="1429" y="2401"/>
                    </a:lnTo>
                    <a:lnTo>
                      <a:pt x="1438" y="2401"/>
                    </a:lnTo>
                    <a:lnTo>
                      <a:pt x="1438" y="2401"/>
                    </a:lnTo>
                    <a:lnTo>
                      <a:pt x="1447" y="2401"/>
                    </a:lnTo>
                    <a:lnTo>
                      <a:pt x="1447" y="2401"/>
                    </a:lnTo>
                    <a:lnTo>
                      <a:pt x="1456" y="2410"/>
                    </a:lnTo>
                    <a:lnTo>
                      <a:pt x="1456" y="2410"/>
                    </a:lnTo>
                    <a:lnTo>
                      <a:pt x="1464" y="2419"/>
                    </a:lnTo>
                    <a:lnTo>
                      <a:pt x="1482" y="2419"/>
                    </a:lnTo>
                    <a:lnTo>
                      <a:pt x="1491" y="2419"/>
                    </a:lnTo>
                    <a:lnTo>
                      <a:pt x="1491" y="2419"/>
                    </a:lnTo>
                    <a:lnTo>
                      <a:pt x="1526" y="2428"/>
                    </a:lnTo>
                    <a:lnTo>
                      <a:pt x="1544" y="2445"/>
                    </a:lnTo>
                    <a:lnTo>
                      <a:pt x="1544" y="2445"/>
                    </a:lnTo>
                    <a:lnTo>
                      <a:pt x="1561" y="2454"/>
                    </a:lnTo>
                    <a:lnTo>
                      <a:pt x="1597" y="2472"/>
                    </a:lnTo>
                    <a:lnTo>
                      <a:pt x="1641" y="2481"/>
                    </a:lnTo>
                    <a:lnTo>
                      <a:pt x="1650" y="2481"/>
                    </a:lnTo>
                    <a:lnTo>
                      <a:pt x="1650" y="2481"/>
                    </a:lnTo>
                    <a:lnTo>
                      <a:pt x="1659" y="2472"/>
                    </a:lnTo>
                    <a:lnTo>
                      <a:pt x="1659" y="2472"/>
                    </a:lnTo>
                    <a:lnTo>
                      <a:pt x="1667" y="2454"/>
                    </a:lnTo>
                    <a:lnTo>
                      <a:pt x="1667" y="2454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94" y="2410"/>
                    </a:lnTo>
                    <a:lnTo>
                      <a:pt x="1703" y="2392"/>
                    </a:lnTo>
                    <a:lnTo>
                      <a:pt x="1703" y="2392"/>
                    </a:lnTo>
                    <a:lnTo>
                      <a:pt x="1711" y="2357"/>
                    </a:lnTo>
                    <a:lnTo>
                      <a:pt x="1711" y="2357"/>
                    </a:lnTo>
                    <a:lnTo>
                      <a:pt x="1720" y="2348"/>
                    </a:lnTo>
                    <a:lnTo>
                      <a:pt x="1720" y="2339"/>
                    </a:lnTo>
                    <a:lnTo>
                      <a:pt x="1729" y="2304"/>
                    </a:lnTo>
                    <a:lnTo>
                      <a:pt x="1729" y="2304"/>
                    </a:lnTo>
                    <a:lnTo>
                      <a:pt x="1720" y="2278"/>
                    </a:lnTo>
                    <a:lnTo>
                      <a:pt x="1720" y="2269"/>
                    </a:lnTo>
                    <a:lnTo>
                      <a:pt x="1703" y="2260"/>
                    </a:lnTo>
                    <a:lnTo>
                      <a:pt x="1703" y="2260"/>
                    </a:lnTo>
                    <a:lnTo>
                      <a:pt x="1703" y="2251"/>
                    </a:lnTo>
                    <a:lnTo>
                      <a:pt x="1703" y="2251"/>
                    </a:lnTo>
                    <a:lnTo>
                      <a:pt x="1711" y="2242"/>
                    </a:lnTo>
                    <a:lnTo>
                      <a:pt x="1738" y="2242"/>
                    </a:lnTo>
                    <a:lnTo>
                      <a:pt x="1738" y="2242"/>
                    </a:lnTo>
                    <a:lnTo>
                      <a:pt x="1756" y="2242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73" y="2216"/>
                    </a:lnTo>
                    <a:lnTo>
                      <a:pt x="1773" y="2216"/>
                    </a:lnTo>
                    <a:lnTo>
                      <a:pt x="1782" y="2207"/>
                    </a:lnTo>
                    <a:lnTo>
                      <a:pt x="1782" y="2207"/>
                    </a:lnTo>
                    <a:lnTo>
                      <a:pt x="1791" y="2198"/>
                    </a:lnTo>
                    <a:lnTo>
                      <a:pt x="1791" y="2180"/>
                    </a:lnTo>
                    <a:lnTo>
                      <a:pt x="1791" y="2180"/>
                    </a:lnTo>
                    <a:lnTo>
                      <a:pt x="1800" y="2172"/>
                    </a:lnTo>
                    <a:lnTo>
                      <a:pt x="1800" y="2172"/>
                    </a:lnTo>
                    <a:lnTo>
                      <a:pt x="1809" y="2163"/>
                    </a:lnTo>
                    <a:lnTo>
                      <a:pt x="1809" y="2163"/>
                    </a:lnTo>
                    <a:lnTo>
                      <a:pt x="1817" y="2145"/>
                    </a:lnTo>
                    <a:lnTo>
                      <a:pt x="1817" y="2145"/>
                    </a:lnTo>
                    <a:lnTo>
                      <a:pt x="1817" y="2136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26" y="2101"/>
                    </a:lnTo>
                    <a:lnTo>
                      <a:pt x="1826" y="2101"/>
                    </a:lnTo>
                    <a:lnTo>
                      <a:pt x="1835" y="2092"/>
                    </a:lnTo>
                    <a:lnTo>
                      <a:pt x="1835" y="2083"/>
                    </a:lnTo>
                    <a:lnTo>
                      <a:pt x="1835" y="2083"/>
                    </a:lnTo>
                    <a:lnTo>
                      <a:pt x="1835" y="2066"/>
                    </a:lnTo>
                    <a:lnTo>
                      <a:pt x="1817" y="2048"/>
                    </a:lnTo>
                    <a:lnTo>
                      <a:pt x="1817" y="2048"/>
                    </a:lnTo>
                    <a:lnTo>
                      <a:pt x="1800" y="2048"/>
                    </a:lnTo>
                    <a:lnTo>
                      <a:pt x="1800" y="2039"/>
                    </a:lnTo>
                    <a:lnTo>
                      <a:pt x="1800" y="2039"/>
                    </a:lnTo>
                    <a:lnTo>
                      <a:pt x="1800" y="2030"/>
                    </a:lnTo>
                    <a:lnTo>
                      <a:pt x="1800" y="2030"/>
                    </a:lnTo>
                    <a:lnTo>
                      <a:pt x="1817" y="2039"/>
                    </a:lnTo>
                    <a:lnTo>
                      <a:pt x="1817" y="2039"/>
                    </a:lnTo>
                    <a:lnTo>
                      <a:pt x="1826" y="2039"/>
                    </a:lnTo>
                    <a:lnTo>
                      <a:pt x="1826" y="2039"/>
                    </a:lnTo>
                    <a:lnTo>
                      <a:pt x="1835" y="2039"/>
                    </a:lnTo>
                    <a:lnTo>
                      <a:pt x="1835" y="2039"/>
                    </a:lnTo>
                    <a:lnTo>
                      <a:pt x="1844" y="2048"/>
                    </a:lnTo>
                    <a:lnTo>
                      <a:pt x="1844" y="2048"/>
                    </a:lnTo>
                    <a:lnTo>
                      <a:pt x="1853" y="2039"/>
                    </a:lnTo>
                    <a:lnTo>
                      <a:pt x="1861" y="2030"/>
                    </a:lnTo>
                    <a:lnTo>
                      <a:pt x="1861" y="2022"/>
                    </a:lnTo>
                    <a:lnTo>
                      <a:pt x="1861" y="2022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04"/>
                    </a:lnTo>
                    <a:lnTo>
                      <a:pt x="1853" y="2004"/>
                    </a:lnTo>
                    <a:lnTo>
                      <a:pt x="1870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50" y="1977"/>
                    </a:lnTo>
                    <a:lnTo>
                      <a:pt x="1950" y="1977"/>
                    </a:lnTo>
                    <a:lnTo>
                      <a:pt x="1950" y="1969"/>
                    </a:lnTo>
                    <a:lnTo>
                      <a:pt x="1950" y="1969"/>
                    </a:lnTo>
                    <a:lnTo>
                      <a:pt x="1959" y="1960"/>
                    </a:lnTo>
                    <a:lnTo>
                      <a:pt x="1950" y="1942"/>
                    </a:lnTo>
                    <a:lnTo>
                      <a:pt x="1950" y="1942"/>
                    </a:lnTo>
                    <a:lnTo>
                      <a:pt x="1959" y="1933"/>
                    </a:lnTo>
                    <a:lnTo>
                      <a:pt x="1959" y="1933"/>
                    </a:lnTo>
                    <a:lnTo>
                      <a:pt x="1959" y="1924"/>
                    </a:lnTo>
                    <a:lnTo>
                      <a:pt x="1959" y="1924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67" y="1960"/>
                    </a:lnTo>
                    <a:lnTo>
                      <a:pt x="1967" y="1960"/>
                    </a:lnTo>
                    <a:lnTo>
                      <a:pt x="1976" y="1977"/>
                    </a:lnTo>
                    <a:lnTo>
                      <a:pt x="1976" y="1977"/>
                    </a:lnTo>
                    <a:lnTo>
                      <a:pt x="1994" y="1969"/>
                    </a:lnTo>
                    <a:lnTo>
                      <a:pt x="1994" y="1969"/>
                    </a:lnTo>
                    <a:lnTo>
                      <a:pt x="2020" y="1960"/>
                    </a:lnTo>
                    <a:lnTo>
                      <a:pt x="2020" y="1960"/>
                    </a:lnTo>
                    <a:lnTo>
                      <a:pt x="2029" y="1960"/>
                    </a:lnTo>
                    <a:lnTo>
                      <a:pt x="2029" y="1960"/>
                    </a:lnTo>
                    <a:lnTo>
                      <a:pt x="2064" y="1960"/>
                    </a:lnTo>
                    <a:lnTo>
                      <a:pt x="2100" y="1951"/>
                    </a:lnTo>
                    <a:lnTo>
                      <a:pt x="2100" y="1951"/>
                    </a:lnTo>
                    <a:lnTo>
                      <a:pt x="2135" y="1933"/>
                    </a:lnTo>
                    <a:lnTo>
                      <a:pt x="2179" y="1907"/>
                    </a:lnTo>
                    <a:lnTo>
                      <a:pt x="2206" y="1880"/>
                    </a:lnTo>
                    <a:lnTo>
                      <a:pt x="2223" y="1845"/>
                    </a:lnTo>
                    <a:lnTo>
                      <a:pt x="2223" y="1845"/>
                    </a:lnTo>
                    <a:lnTo>
                      <a:pt x="2241" y="1819"/>
                    </a:lnTo>
                    <a:lnTo>
                      <a:pt x="2259" y="1810"/>
                    </a:lnTo>
                    <a:lnTo>
                      <a:pt x="2259" y="1810"/>
                    </a:lnTo>
                    <a:lnTo>
                      <a:pt x="2285" y="1801"/>
                    </a:lnTo>
                    <a:lnTo>
                      <a:pt x="2294" y="1783"/>
                    </a:lnTo>
                    <a:lnTo>
                      <a:pt x="2294" y="1783"/>
                    </a:lnTo>
                    <a:lnTo>
                      <a:pt x="2294" y="1774"/>
                    </a:lnTo>
                    <a:lnTo>
                      <a:pt x="2294" y="1774"/>
                    </a:lnTo>
                    <a:lnTo>
                      <a:pt x="2294" y="1757"/>
                    </a:lnTo>
                    <a:lnTo>
                      <a:pt x="2294" y="1757"/>
                    </a:lnTo>
                    <a:lnTo>
                      <a:pt x="2303" y="1748"/>
                    </a:lnTo>
                    <a:lnTo>
                      <a:pt x="2303" y="1748"/>
                    </a:lnTo>
                    <a:lnTo>
                      <a:pt x="2338" y="1757"/>
                    </a:lnTo>
                    <a:lnTo>
                      <a:pt x="2338" y="1757"/>
                    </a:lnTo>
                    <a:lnTo>
                      <a:pt x="2356" y="1766"/>
                    </a:lnTo>
                    <a:lnTo>
                      <a:pt x="2356" y="1766"/>
                    </a:lnTo>
                    <a:lnTo>
                      <a:pt x="2364" y="1757"/>
                    </a:lnTo>
                    <a:lnTo>
                      <a:pt x="2364" y="1757"/>
                    </a:lnTo>
                    <a:lnTo>
                      <a:pt x="2373" y="1748"/>
                    </a:lnTo>
                    <a:lnTo>
                      <a:pt x="2400" y="1748"/>
                    </a:lnTo>
                    <a:lnTo>
                      <a:pt x="2400" y="1748"/>
                    </a:lnTo>
                    <a:lnTo>
                      <a:pt x="2426" y="1748"/>
                    </a:lnTo>
                    <a:lnTo>
                      <a:pt x="2444" y="1739"/>
                    </a:lnTo>
                    <a:lnTo>
                      <a:pt x="2444" y="1739"/>
                    </a:lnTo>
                    <a:lnTo>
                      <a:pt x="2453" y="1730"/>
                    </a:lnTo>
                    <a:lnTo>
                      <a:pt x="2479" y="1730"/>
                    </a:lnTo>
                    <a:lnTo>
                      <a:pt x="2479" y="1730"/>
                    </a:lnTo>
                    <a:lnTo>
                      <a:pt x="2523" y="1730"/>
                    </a:lnTo>
                    <a:lnTo>
                      <a:pt x="2585" y="1713"/>
                    </a:lnTo>
                    <a:lnTo>
                      <a:pt x="2638" y="1695"/>
                    </a:lnTo>
                    <a:lnTo>
                      <a:pt x="2682" y="1677"/>
                    </a:lnTo>
                    <a:lnTo>
                      <a:pt x="2682" y="1677"/>
                    </a:lnTo>
                    <a:lnTo>
                      <a:pt x="2726" y="1651"/>
                    </a:lnTo>
                    <a:lnTo>
                      <a:pt x="2779" y="1624"/>
                    </a:lnTo>
                    <a:lnTo>
                      <a:pt x="2779" y="1624"/>
                    </a:lnTo>
                    <a:lnTo>
                      <a:pt x="2832" y="1598"/>
                    </a:lnTo>
                    <a:lnTo>
                      <a:pt x="2832" y="1598"/>
                    </a:lnTo>
                    <a:lnTo>
                      <a:pt x="2841" y="1598"/>
                    </a:lnTo>
                    <a:lnTo>
                      <a:pt x="2841" y="1598"/>
                    </a:lnTo>
                    <a:lnTo>
                      <a:pt x="2850" y="1580"/>
                    </a:lnTo>
                    <a:lnTo>
                      <a:pt x="2850" y="1580"/>
                    </a:lnTo>
                    <a:lnTo>
                      <a:pt x="2841" y="1571"/>
                    </a:lnTo>
                    <a:lnTo>
                      <a:pt x="2832" y="1571"/>
                    </a:lnTo>
                    <a:lnTo>
                      <a:pt x="2832" y="1571"/>
                    </a:lnTo>
                    <a:lnTo>
                      <a:pt x="2797" y="1571"/>
                    </a:lnTo>
                    <a:lnTo>
                      <a:pt x="2761" y="1571"/>
                    </a:lnTo>
                    <a:lnTo>
                      <a:pt x="2761" y="1571"/>
                    </a:lnTo>
                    <a:lnTo>
                      <a:pt x="2753" y="1562"/>
                    </a:lnTo>
                    <a:lnTo>
                      <a:pt x="2753" y="1562"/>
                    </a:lnTo>
                    <a:lnTo>
                      <a:pt x="2735" y="1562"/>
                    </a:lnTo>
                    <a:lnTo>
                      <a:pt x="2735" y="1562"/>
                    </a:lnTo>
                    <a:lnTo>
                      <a:pt x="2717" y="1554"/>
                    </a:lnTo>
                    <a:lnTo>
                      <a:pt x="2717" y="1554"/>
                    </a:lnTo>
                    <a:lnTo>
                      <a:pt x="2664" y="1545"/>
                    </a:lnTo>
                    <a:lnTo>
                      <a:pt x="2664" y="1545"/>
                    </a:lnTo>
                    <a:lnTo>
                      <a:pt x="2647" y="1545"/>
                    </a:lnTo>
                    <a:lnTo>
                      <a:pt x="2629" y="1554"/>
                    </a:lnTo>
                    <a:lnTo>
                      <a:pt x="2629" y="1554"/>
                    </a:lnTo>
                    <a:lnTo>
                      <a:pt x="2620" y="1562"/>
                    </a:lnTo>
                    <a:lnTo>
                      <a:pt x="2620" y="1562"/>
                    </a:lnTo>
                    <a:lnTo>
                      <a:pt x="2620" y="1554"/>
                    </a:lnTo>
                    <a:lnTo>
                      <a:pt x="2620" y="1554"/>
                    </a:lnTo>
                    <a:lnTo>
                      <a:pt x="2629" y="1536"/>
                    </a:lnTo>
                    <a:lnTo>
                      <a:pt x="2647" y="1527"/>
                    </a:lnTo>
                    <a:lnTo>
                      <a:pt x="2664" y="1527"/>
                    </a:lnTo>
                    <a:lnTo>
                      <a:pt x="2664" y="1527"/>
                    </a:lnTo>
                    <a:lnTo>
                      <a:pt x="2673" y="1518"/>
                    </a:lnTo>
                    <a:lnTo>
                      <a:pt x="2673" y="1510"/>
                    </a:lnTo>
                    <a:lnTo>
                      <a:pt x="2673" y="1510"/>
                    </a:lnTo>
                    <a:lnTo>
                      <a:pt x="2673" y="1501"/>
                    </a:lnTo>
                    <a:lnTo>
                      <a:pt x="2673" y="1501"/>
                    </a:lnTo>
                    <a:lnTo>
                      <a:pt x="2673" y="1492"/>
                    </a:lnTo>
                    <a:lnTo>
                      <a:pt x="2673" y="1492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57"/>
                    </a:lnTo>
                    <a:lnTo>
                      <a:pt x="2664" y="1457"/>
                    </a:lnTo>
                    <a:lnTo>
                      <a:pt x="2673" y="1457"/>
                    </a:lnTo>
                    <a:lnTo>
                      <a:pt x="2673" y="1457"/>
                    </a:lnTo>
                    <a:lnTo>
                      <a:pt x="2700" y="1465"/>
                    </a:lnTo>
                    <a:lnTo>
                      <a:pt x="2735" y="1501"/>
                    </a:lnTo>
                    <a:lnTo>
                      <a:pt x="2735" y="1501"/>
                    </a:lnTo>
                    <a:lnTo>
                      <a:pt x="2753" y="1518"/>
                    </a:lnTo>
                    <a:lnTo>
                      <a:pt x="2779" y="1527"/>
                    </a:lnTo>
                    <a:lnTo>
                      <a:pt x="2806" y="1536"/>
                    </a:lnTo>
                    <a:lnTo>
                      <a:pt x="2832" y="1545"/>
                    </a:lnTo>
                    <a:lnTo>
                      <a:pt x="2832" y="1545"/>
                    </a:lnTo>
                    <a:lnTo>
                      <a:pt x="2850" y="1545"/>
                    </a:lnTo>
                    <a:lnTo>
                      <a:pt x="2867" y="1536"/>
                    </a:lnTo>
                    <a:lnTo>
                      <a:pt x="2867" y="1536"/>
                    </a:lnTo>
                    <a:lnTo>
                      <a:pt x="2876" y="1536"/>
                    </a:lnTo>
                    <a:lnTo>
                      <a:pt x="2885" y="1527"/>
                    </a:lnTo>
                    <a:lnTo>
                      <a:pt x="2885" y="1527"/>
                    </a:lnTo>
                    <a:lnTo>
                      <a:pt x="2885" y="1510"/>
                    </a:lnTo>
                    <a:lnTo>
                      <a:pt x="2885" y="1501"/>
                    </a:lnTo>
                    <a:lnTo>
                      <a:pt x="2885" y="1501"/>
                    </a:lnTo>
                    <a:lnTo>
                      <a:pt x="2885" y="1492"/>
                    </a:lnTo>
                    <a:lnTo>
                      <a:pt x="2885" y="1492"/>
                    </a:lnTo>
                    <a:lnTo>
                      <a:pt x="2885" y="1474"/>
                    </a:lnTo>
                    <a:lnTo>
                      <a:pt x="2885" y="1465"/>
                    </a:lnTo>
                    <a:lnTo>
                      <a:pt x="2885" y="1465"/>
                    </a:lnTo>
                    <a:lnTo>
                      <a:pt x="2894" y="1457"/>
                    </a:lnTo>
                    <a:lnTo>
                      <a:pt x="2894" y="1457"/>
                    </a:lnTo>
                    <a:lnTo>
                      <a:pt x="2876" y="1439"/>
                    </a:lnTo>
                    <a:lnTo>
                      <a:pt x="2850" y="1412"/>
                    </a:lnTo>
                    <a:lnTo>
                      <a:pt x="2806" y="1386"/>
                    </a:lnTo>
                    <a:lnTo>
                      <a:pt x="2806" y="1386"/>
                    </a:lnTo>
                    <a:lnTo>
                      <a:pt x="2779" y="1368"/>
                    </a:lnTo>
                    <a:lnTo>
                      <a:pt x="2779" y="1368"/>
                    </a:lnTo>
                    <a:lnTo>
                      <a:pt x="2744" y="1342"/>
                    </a:lnTo>
                    <a:lnTo>
                      <a:pt x="2744" y="1342"/>
                    </a:lnTo>
                    <a:lnTo>
                      <a:pt x="2744" y="1333"/>
                    </a:lnTo>
                    <a:lnTo>
                      <a:pt x="2744" y="1333"/>
                    </a:lnTo>
                    <a:lnTo>
                      <a:pt x="2770" y="1333"/>
                    </a:lnTo>
                    <a:lnTo>
                      <a:pt x="2814" y="1351"/>
                    </a:lnTo>
                    <a:lnTo>
                      <a:pt x="2814" y="1351"/>
                    </a:lnTo>
                    <a:lnTo>
                      <a:pt x="2823" y="1351"/>
                    </a:lnTo>
                    <a:lnTo>
                      <a:pt x="2841" y="1359"/>
                    </a:lnTo>
                    <a:lnTo>
                      <a:pt x="2841" y="1359"/>
                    </a:lnTo>
                    <a:lnTo>
                      <a:pt x="2858" y="1351"/>
                    </a:lnTo>
                    <a:lnTo>
                      <a:pt x="2867" y="1333"/>
                    </a:lnTo>
                    <a:lnTo>
                      <a:pt x="2876" y="1298"/>
                    </a:lnTo>
                    <a:lnTo>
                      <a:pt x="2876" y="1298"/>
                    </a:lnTo>
                    <a:lnTo>
                      <a:pt x="2867" y="1280"/>
                    </a:lnTo>
                    <a:lnTo>
                      <a:pt x="2858" y="1280"/>
                    </a:lnTo>
                    <a:lnTo>
                      <a:pt x="2814" y="1271"/>
                    </a:lnTo>
                    <a:lnTo>
                      <a:pt x="2814" y="1271"/>
                    </a:lnTo>
                    <a:lnTo>
                      <a:pt x="2779" y="1271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17" y="1289"/>
                    </a:lnTo>
                    <a:lnTo>
                      <a:pt x="2717" y="1289"/>
                    </a:lnTo>
                    <a:lnTo>
                      <a:pt x="2700" y="1289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717" y="1262"/>
                    </a:lnTo>
                    <a:lnTo>
                      <a:pt x="2717" y="1262"/>
                    </a:lnTo>
                    <a:lnTo>
                      <a:pt x="2735" y="1254"/>
                    </a:lnTo>
                    <a:lnTo>
                      <a:pt x="2744" y="1254"/>
                    </a:lnTo>
                    <a:lnTo>
                      <a:pt x="2744" y="1254"/>
                    </a:lnTo>
                    <a:lnTo>
                      <a:pt x="2744" y="1245"/>
                    </a:lnTo>
                    <a:lnTo>
                      <a:pt x="2744" y="1245"/>
                    </a:lnTo>
                    <a:lnTo>
                      <a:pt x="2744" y="1236"/>
                    </a:lnTo>
                    <a:lnTo>
                      <a:pt x="2735" y="1227"/>
                    </a:lnTo>
                    <a:lnTo>
                      <a:pt x="2735" y="1227"/>
                    </a:lnTo>
                    <a:lnTo>
                      <a:pt x="2735" y="1218"/>
                    </a:lnTo>
                    <a:lnTo>
                      <a:pt x="2735" y="1218"/>
                    </a:lnTo>
                    <a:lnTo>
                      <a:pt x="2744" y="1209"/>
                    </a:lnTo>
                    <a:lnTo>
                      <a:pt x="2744" y="1209"/>
                    </a:lnTo>
                    <a:lnTo>
                      <a:pt x="2770" y="1227"/>
                    </a:lnTo>
                    <a:lnTo>
                      <a:pt x="2788" y="1227"/>
                    </a:lnTo>
                    <a:lnTo>
                      <a:pt x="2788" y="1227"/>
                    </a:lnTo>
                    <a:lnTo>
                      <a:pt x="2806" y="1236"/>
                    </a:lnTo>
                    <a:lnTo>
                      <a:pt x="2806" y="1236"/>
                    </a:lnTo>
                    <a:lnTo>
                      <a:pt x="2832" y="1245"/>
                    </a:lnTo>
                    <a:lnTo>
                      <a:pt x="2858" y="1254"/>
                    </a:lnTo>
                    <a:lnTo>
                      <a:pt x="2858" y="1254"/>
                    </a:lnTo>
                    <a:lnTo>
                      <a:pt x="2894" y="1245"/>
                    </a:lnTo>
                    <a:lnTo>
                      <a:pt x="2894" y="1245"/>
                    </a:lnTo>
                    <a:lnTo>
                      <a:pt x="2929" y="1245"/>
                    </a:lnTo>
                    <a:lnTo>
                      <a:pt x="2956" y="1227"/>
                    </a:lnTo>
                    <a:lnTo>
                      <a:pt x="2956" y="1227"/>
                    </a:lnTo>
                    <a:lnTo>
                      <a:pt x="2964" y="1218"/>
                    </a:lnTo>
                    <a:lnTo>
                      <a:pt x="2964" y="1209"/>
                    </a:lnTo>
                    <a:lnTo>
                      <a:pt x="2964" y="1209"/>
                    </a:lnTo>
                    <a:lnTo>
                      <a:pt x="2956" y="1201"/>
                    </a:lnTo>
                    <a:lnTo>
                      <a:pt x="2938" y="1192"/>
                    </a:lnTo>
                    <a:lnTo>
                      <a:pt x="2920" y="1174"/>
                    </a:lnTo>
                    <a:lnTo>
                      <a:pt x="2920" y="1174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48"/>
                    </a:lnTo>
                    <a:lnTo>
                      <a:pt x="2885" y="1148"/>
                    </a:lnTo>
                    <a:lnTo>
                      <a:pt x="2929" y="1148"/>
                    </a:lnTo>
                    <a:lnTo>
                      <a:pt x="2929" y="1148"/>
                    </a:lnTo>
                    <a:lnTo>
                      <a:pt x="2964" y="1148"/>
                    </a:lnTo>
                    <a:lnTo>
                      <a:pt x="2964" y="1148"/>
                    </a:lnTo>
                    <a:lnTo>
                      <a:pt x="3000" y="1148"/>
                    </a:lnTo>
                    <a:lnTo>
                      <a:pt x="3008" y="1148"/>
                    </a:lnTo>
                    <a:lnTo>
                      <a:pt x="3008" y="1148"/>
                    </a:lnTo>
                    <a:lnTo>
                      <a:pt x="3026" y="1148"/>
                    </a:lnTo>
                    <a:lnTo>
                      <a:pt x="3035" y="1130"/>
                    </a:lnTo>
                    <a:lnTo>
                      <a:pt x="3035" y="1130"/>
                    </a:lnTo>
                    <a:lnTo>
                      <a:pt x="3035" y="1112"/>
                    </a:lnTo>
                    <a:lnTo>
                      <a:pt x="3035" y="1112"/>
                    </a:lnTo>
                    <a:lnTo>
                      <a:pt x="3035" y="1103"/>
                    </a:lnTo>
                    <a:lnTo>
                      <a:pt x="3026" y="1103"/>
                    </a:lnTo>
                    <a:lnTo>
                      <a:pt x="3017" y="1103"/>
                    </a:lnTo>
                    <a:lnTo>
                      <a:pt x="3017" y="1103"/>
                    </a:lnTo>
                    <a:lnTo>
                      <a:pt x="3008" y="1112"/>
                    </a:lnTo>
                    <a:lnTo>
                      <a:pt x="3008" y="1112"/>
                    </a:lnTo>
                    <a:lnTo>
                      <a:pt x="2991" y="1103"/>
                    </a:lnTo>
                    <a:lnTo>
                      <a:pt x="2964" y="1095"/>
                    </a:lnTo>
                    <a:lnTo>
                      <a:pt x="2938" y="1077"/>
                    </a:lnTo>
                    <a:lnTo>
                      <a:pt x="2920" y="1059"/>
                    </a:lnTo>
                    <a:lnTo>
                      <a:pt x="2920" y="1059"/>
                    </a:lnTo>
                    <a:lnTo>
                      <a:pt x="2920" y="1050"/>
                    </a:lnTo>
                    <a:lnTo>
                      <a:pt x="2920" y="1050"/>
                    </a:lnTo>
                    <a:lnTo>
                      <a:pt x="2929" y="1042"/>
                    </a:lnTo>
                    <a:lnTo>
                      <a:pt x="2938" y="1042"/>
                    </a:lnTo>
                    <a:lnTo>
                      <a:pt x="2956" y="1042"/>
                    </a:lnTo>
                    <a:lnTo>
                      <a:pt x="2956" y="1042"/>
                    </a:lnTo>
                    <a:lnTo>
                      <a:pt x="2982" y="1042"/>
                    </a:lnTo>
                    <a:lnTo>
                      <a:pt x="2982" y="1042"/>
                    </a:lnTo>
                    <a:lnTo>
                      <a:pt x="3008" y="1033"/>
                    </a:lnTo>
                    <a:lnTo>
                      <a:pt x="3008" y="1033"/>
                    </a:lnTo>
                    <a:lnTo>
                      <a:pt x="3017" y="1033"/>
                    </a:lnTo>
                    <a:lnTo>
                      <a:pt x="3017" y="1033"/>
                    </a:lnTo>
                    <a:lnTo>
                      <a:pt x="3035" y="1015"/>
                    </a:lnTo>
                    <a:lnTo>
                      <a:pt x="3035" y="1015"/>
                    </a:lnTo>
                    <a:lnTo>
                      <a:pt x="3035" y="998"/>
                    </a:lnTo>
                    <a:lnTo>
                      <a:pt x="3035" y="980"/>
                    </a:lnTo>
                    <a:lnTo>
                      <a:pt x="3035" y="980"/>
                    </a:lnTo>
                    <a:lnTo>
                      <a:pt x="3017" y="945"/>
                    </a:lnTo>
                    <a:lnTo>
                      <a:pt x="3008" y="936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29" y="927"/>
                    </a:lnTo>
                    <a:lnTo>
                      <a:pt x="2894" y="909"/>
                    </a:lnTo>
                    <a:lnTo>
                      <a:pt x="2894" y="909"/>
                    </a:lnTo>
                    <a:lnTo>
                      <a:pt x="2894" y="900"/>
                    </a:lnTo>
                    <a:lnTo>
                      <a:pt x="2894" y="900"/>
                    </a:lnTo>
                    <a:lnTo>
                      <a:pt x="2867" y="892"/>
                    </a:lnTo>
                    <a:lnTo>
                      <a:pt x="2867" y="892"/>
                    </a:lnTo>
                    <a:lnTo>
                      <a:pt x="2858" y="883"/>
                    </a:lnTo>
                    <a:lnTo>
                      <a:pt x="2858" y="883"/>
                    </a:lnTo>
                    <a:lnTo>
                      <a:pt x="2850" y="874"/>
                    </a:lnTo>
                    <a:lnTo>
                      <a:pt x="2850" y="874"/>
                    </a:lnTo>
                    <a:lnTo>
                      <a:pt x="2850" y="865"/>
                    </a:lnTo>
                    <a:lnTo>
                      <a:pt x="2850" y="865"/>
                    </a:lnTo>
                    <a:lnTo>
                      <a:pt x="2876" y="874"/>
                    </a:lnTo>
                    <a:lnTo>
                      <a:pt x="2876" y="874"/>
                    </a:lnTo>
                    <a:lnTo>
                      <a:pt x="2885" y="874"/>
                    </a:lnTo>
                    <a:lnTo>
                      <a:pt x="2885" y="874"/>
                    </a:lnTo>
                    <a:lnTo>
                      <a:pt x="2903" y="874"/>
                    </a:lnTo>
                    <a:lnTo>
                      <a:pt x="2929" y="856"/>
                    </a:lnTo>
                    <a:lnTo>
                      <a:pt x="2929" y="856"/>
                    </a:lnTo>
                    <a:lnTo>
                      <a:pt x="2947" y="856"/>
                    </a:lnTo>
                    <a:lnTo>
                      <a:pt x="2964" y="847"/>
                    </a:lnTo>
                    <a:lnTo>
                      <a:pt x="2964" y="847"/>
                    </a:lnTo>
                    <a:lnTo>
                      <a:pt x="3026" y="856"/>
                    </a:lnTo>
                    <a:lnTo>
                      <a:pt x="3026" y="856"/>
                    </a:lnTo>
                    <a:lnTo>
                      <a:pt x="3079" y="865"/>
                    </a:lnTo>
                    <a:lnTo>
                      <a:pt x="3079" y="865"/>
                    </a:lnTo>
                    <a:lnTo>
                      <a:pt x="3088" y="856"/>
                    </a:lnTo>
                    <a:lnTo>
                      <a:pt x="3097" y="847"/>
                    </a:lnTo>
                    <a:lnTo>
                      <a:pt x="3097" y="847"/>
                    </a:lnTo>
                    <a:lnTo>
                      <a:pt x="3088" y="830"/>
                    </a:lnTo>
                    <a:lnTo>
                      <a:pt x="3079" y="812"/>
                    </a:lnTo>
                    <a:lnTo>
                      <a:pt x="3061" y="803"/>
                    </a:lnTo>
                    <a:lnTo>
                      <a:pt x="3044" y="794"/>
                    </a:lnTo>
                    <a:lnTo>
                      <a:pt x="3044" y="794"/>
                    </a:lnTo>
                    <a:lnTo>
                      <a:pt x="3035" y="794"/>
                    </a:lnTo>
                    <a:lnTo>
                      <a:pt x="3035" y="794"/>
                    </a:lnTo>
                    <a:lnTo>
                      <a:pt x="3026" y="803"/>
                    </a:lnTo>
                    <a:lnTo>
                      <a:pt x="3000" y="803"/>
                    </a:lnTo>
                    <a:lnTo>
                      <a:pt x="3000" y="803"/>
                    </a:lnTo>
                    <a:lnTo>
                      <a:pt x="2964" y="803"/>
                    </a:lnTo>
                    <a:lnTo>
                      <a:pt x="2956" y="794"/>
                    </a:lnTo>
                    <a:lnTo>
                      <a:pt x="2956" y="777"/>
                    </a:lnTo>
                    <a:lnTo>
                      <a:pt x="2956" y="777"/>
                    </a:lnTo>
                    <a:lnTo>
                      <a:pt x="2956" y="768"/>
                    </a:lnTo>
                    <a:lnTo>
                      <a:pt x="2956" y="768"/>
                    </a:lnTo>
                    <a:lnTo>
                      <a:pt x="2964" y="768"/>
                    </a:lnTo>
                    <a:lnTo>
                      <a:pt x="2991" y="768"/>
                    </a:lnTo>
                    <a:lnTo>
                      <a:pt x="2991" y="768"/>
                    </a:lnTo>
                    <a:lnTo>
                      <a:pt x="3000" y="768"/>
                    </a:lnTo>
                    <a:lnTo>
                      <a:pt x="3000" y="768"/>
                    </a:lnTo>
                    <a:lnTo>
                      <a:pt x="3017" y="777"/>
                    </a:lnTo>
                    <a:lnTo>
                      <a:pt x="3026" y="768"/>
                    </a:lnTo>
                    <a:lnTo>
                      <a:pt x="3026" y="768"/>
                    </a:lnTo>
                    <a:lnTo>
                      <a:pt x="3026" y="750"/>
                    </a:lnTo>
                    <a:lnTo>
                      <a:pt x="3026" y="750"/>
                    </a:lnTo>
                    <a:lnTo>
                      <a:pt x="2982" y="733"/>
                    </a:lnTo>
                    <a:lnTo>
                      <a:pt x="2938" y="724"/>
                    </a:lnTo>
                    <a:lnTo>
                      <a:pt x="2938" y="724"/>
                    </a:lnTo>
                    <a:lnTo>
                      <a:pt x="2929" y="724"/>
                    </a:lnTo>
                    <a:lnTo>
                      <a:pt x="2911" y="733"/>
                    </a:lnTo>
                    <a:lnTo>
                      <a:pt x="2911" y="733"/>
                    </a:lnTo>
                    <a:lnTo>
                      <a:pt x="2911" y="742"/>
                    </a:lnTo>
                    <a:lnTo>
                      <a:pt x="2911" y="742"/>
                    </a:lnTo>
                    <a:lnTo>
                      <a:pt x="2894" y="750"/>
                    </a:lnTo>
                    <a:lnTo>
                      <a:pt x="2876" y="759"/>
                    </a:lnTo>
                    <a:lnTo>
                      <a:pt x="2876" y="759"/>
                    </a:lnTo>
                    <a:lnTo>
                      <a:pt x="2867" y="759"/>
                    </a:lnTo>
                    <a:lnTo>
                      <a:pt x="2867" y="759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94" y="724"/>
                    </a:lnTo>
                    <a:lnTo>
                      <a:pt x="2903" y="697"/>
                    </a:lnTo>
                    <a:lnTo>
                      <a:pt x="2903" y="662"/>
                    </a:lnTo>
                    <a:lnTo>
                      <a:pt x="2903" y="644"/>
                    </a:lnTo>
                    <a:lnTo>
                      <a:pt x="2903" y="644"/>
                    </a:lnTo>
                    <a:lnTo>
                      <a:pt x="2911" y="636"/>
                    </a:lnTo>
                    <a:lnTo>
                      <a:pt x="2929" y="627"/>
                    </a:lnTo>
                    <a:lnTo>
                      <a:pt x="2929" y="627"/>
                    </a:lnTo>
                    <a:lnTo>
                      <a:pt x="2947" y="618"/>
                    </a:lnTo>
                    <a:lnTo>
                      <a:pt x="2947" y="618"/>
                    </a:lnTo>
                    <a:lnTo>
                      <a:pt x="2982" y="609"/>
                    </a:lnTo>
                    <a:lnTo>
                      <a:pt x="3000" y="591"/>
                    </a:lnTo>
                    <a:lnTo>
                      <a:pt x="3000" y="565"/>
                    </a:lnTo>
                    <a:lnTo>
                      <a:pt x="3000" y="565"/>
                    </a:lnTo>
                    <a:lnTo>
                      <a:pt x="3008" y="556"/>
                    </a:lnTo>
                    <a:lnTo>
                      <a:pt x="3008" y="547"/>
                    </a:lnTo>
                    <a:lnTo>
                      <a:pt x="3008" y="547"/>
                    </a:lnTo>
                    <a:lnTo>
                      <a:pt x="3035" y="530"/>
                    </a:lnTo>
                    <a:lnTo>
                      <a:pt x="3061" y="521"/>
                    </a:lnTo>
                    <a:lnTo>
                      <a:pt x="3097" y="521"/>
                    </a:lnTo>
                    <a:lnTo>
                      <a:pt x="3097" y="521"/>
                    </a:lnTo>
                    <a:lnTo>
                      <a:pt x="3106" y="512"/>
                    </a:lnTo>
                    <a:lnTo>
                      <a:pt x="3114" y="503"/>
                    </a:lnTo>
                    <a:lnTo>
                      <a:pt x="3114" y="503"/>
                    </a:lnTo>
                    <a:lnTo>
                      <a:pt x="3106" y="494"/>
                    </a:lnTo>
                    <a:lnTo>
                      <a:pt x="3106" y="486"/>
                    </a:lnTo>
                    <a:lnTo>
                      <a:pt x="3106" y="486"/>
                    </a:lnTo>
                    <a:lnTo>
                      <a:pt x="3088" y="477"/>
                    </a:lnTo>
                    <a:lnTo>
                      <a:pt x="3070" y="468"/>
                    </a:lnTo>
                    <a:lnTo>
                      <a:pt x="3061" y="468"/>
                    </a:lnTo>
                    <a:lnTo>
                      <a:pt x="3061" y="468"/>
                    </a:lnTo>
                    <a:lnTo>
                      <a:pt x="3026" y="477"/>
                    </a:lnTo>
                    <a:lnTo>
                      <a:pt x="3026" y="477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2973" y="494"/>
                    </a:lnTo>
                    <a:lnTo>
                      <a:pt x="2973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73" y="477"/>
                    </a:lnTo>
                    <a:lnTo>
                      <a:pt x="3000" y="468"/>
                    </a:lnTo>
                    <a:lnTo>
                      <a:pt x="3044" y="459"/>
                    </a:lnTo>
                    <a:lnTo>
                      <a:pt x="3044" y="459"/>
                    </a:lnTo>
                    <a:lnTo>
                      <a:pt x="3114" y="459"/>
                    </a:lnTo>
                    <a:lnTo>
                      <a:pt x="3150" y="450"/>
                    </a:lnTo>
                    <a:lnTo>
                      <a:pt x="3176" y="441"/>
                    </a:lnTo>
                    <a:lnTo>
                      <a:pt x="3176" y="441"/>
                    </a:lnTo>
                    <a:lnTo>
                      <a:pt x="3185" y="433"/>
                    </a:lnTo>
                    <a:lnTo>
                      <a:pt x="3185" y="433"/>
                    </a:lnTo>
                    <a:lnTo>
                      <a:pt x="3176" y="415"/>
                    </a:lnTo>
                    <a:lnTo>
                      <a:pt x="3176" y="415"/>
                    </a:lnTo>
                    <a:lnTo>
                      <a:pt x="3150" y="406"/>
                    </a:lnTo>
                    <a:lnTo>
                      <a:pt x="3106" y="406"/>
                    </a:lnTo>
                    <a:lnTo>
                      <a:pt x="3079" y="406"/>
                    </a:lnTo>
                    <a:lnTo>
                      <a:pt x="3079" y="406"/>
                    </a:lnTo>
                    <a:lnTo>
                      <a:pt x="3061" y="406"/>
                    </a:lnTo>
                    <a:lnTo>
                      <a:pt x="3061" y="406"/>
                    </a:lnTo>
                    <a:lnTo>
                      <a:pt x="3044" y="406"/>
                    </a:lnTo>
                    <a:lnTo>
                      <a:pt x="3044" y="406"/>
                    </a:lnTo>
                    <a:lnTo>
                      <a:pt x="3061" y="406"/>
                    </a:lnTo>
                    <a:lnTo>
                      <a:pt x="3106" y="397"/>
                    </a:lnTo>
                    <a:lnTo>
                      <a:pt x="3106" y="397"/>
                    </a:lnTo>
                    <a:lnTo>
                      <a:pt x="3158" y="388"/>
                    </a:lnTo>
                    <a:lnTo>
                      <a:pt x="3185" y="388"/>
                    </a:lnTo>
                    <a:lnTo>
                      <a:pt x="3185" y="388"/>
                    </a:lnTo>
                    <a:lnTo>
                      <a:pt x="3203" y="380"/>
                    </a:lnTo>
                    <a:lnTo>
                      <a:pt x="3229" y="380"/>
                    </a:lnTo>
                    <a:lnTo>
                      <a:pt x="3229" y="380"/>
                    </a:lnTo>
                    <a:lnTo>
                      <a:pt x="3264" y="371"/>
                    </a:lnTo>
                    <a:lnTo>
                      <a:pt x="3273" y="353"/>
                    </a:lnTo>
                    <a:lnTo>
                      <a:pt x="3282" y="353"/>
                    </a:lnTo>
                    <a:lnTo>
                      <a:pt x="3282" y="353"/>
                    </a:lnTo>
                    <a:lnTo>
                      <a:pt x="3291" y="344"/>
                    </a:lnTo>
                    <a:lnTo>
                      <a:pt x="3300" y="344"/>
                    </a:lnTo>
                    <a:lnTo>
                      <a:pt x="3300" y="344"/>
                    </a:lnTo>
                    <a:lnTo>
                      <a:pt x="3335" y="335"/>
                    </a:lnTo>
                    <a:lnTo>
                      <a:pt x="3370" y="327"/>
                    </a:lnTo>
                    <a:lnTo>
                      <a:pt x="3423" y="300"/>
                    </a:lnTo>
                    <a:lnTo>
                      <a:pt x="3423" y="300"/>
                    </a:lnTo>
                    <a:lnTo>
                      <a:pt x="3432" y="282"/>
                    </a:lnTo>
                    <a:lnTo>
                      <a:pt x="3432" y="282"/>
                    </a:lnTo>
                    <a:lnTo>
                      <a:pt x="3423" y="2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4320BC08-C8CB-8A49-8477-86F4F81F8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4063" y="2252663"/>
                <a:ext cx="63500" cy="41275"/>
              </a:xfrm>
              <a:custGeom>
                <a:avLst/>
                <a:gdLst>
                  <a:gd name="T0" fmla="*/ 26 w 177"/>
                  <a:gd name="T1" fmla="*/ 79 h 115"/>
                  <a:gd name="T2" fmla="*/ 26 w 177"/>
                  <a:gd name="T3" fmla="*/ 79 h 115"/>
                  <a:gd name="T4" fmla="*/ 35 w 177"/>
                  <a:gd name="T5" fmla="*/ 79 h 115"/>
                  <a:gd name="T6" fmla="*/ 35 w 177"/>
                  <a:gd name="T7" fmla="*/ 79 h 115"/>
                  <a:gd name="T8" fmla="*/ 70 w 177"/>
                  <a:gd name="T9" fmla="*/ 97 h 115"/>
                  <a:gd name="T10" fmla="*/ 70 w 177"/>
                  <a:gd name="T11" fmla="*/ 97 h 115"/>
                  <a:gd name="T12" fmla="*/ 79 w 177"/>
                  <a:gd name="T13" fmla="*/ 106 h 115"/>
                  <a:gd name="T14" fmla="*/ 106 w 177"/>
                  <a:gd name="T15" fmla="*/ 114 h 115"/>
                  <a:gd name="T16" fmla="*/ 106 w 177"/>
                  <a:gd name="T17" fmla="*/ 114 h 115"/>
                  <a:gd name="T18" fmla="*/ 150 w 177"/>
                  <a:gd name="T19" fmla="*/ 97 h 115"/>
                  <a:gd name="T20" fmla="*/ 167 w 177"/>
                  <a:gd name="T21" fmla="*/ 88 h 115"/>
                  <a:gd name="T22" fmla="*/ 176 w 177"/>
                  <a:gd name="T23" fmla="*/ 70 h 115"/>
                  <a:gd name="T24" fmla="*/ 176 w 177"/>
                  <a:gd name="T25" fmla="*/ 70 h 115"/>
                  <a:gd name="T26" fmla="*/ 167 w 177"/>
                  <a:gd name="T27" fmla="*/ 61 h 115"/>
                  <a:gd name="T28" fmla="*/ 158 w 177"/>
                  <a:gd name="T29" fmla="*/ 53 h 115"/>
                  <a:gd name="T30" fmla="*/ 150 w 177"/>
                  <a:gd name="T31" fmla="*/ 53 h 115"/>
                  <a:gd name="T32" fmla="*/ 150 w 177"/>
                  <a:gd name="T33" fmla="*/ 53 h 115"/>
                  <a:gd name="T34" fmla="*/ 141 w 177"/>
                  <a:gd name="T35" fmla="*/ 44 h 115"/>
                  <a:gd name="T36" fmla="*/ 132 w 177"/>
                  <a:gd name="T37" fmla="*/ 35 h 115"/>
                  <a:gd name="T38" fmla="*/ 132 w 177"/>
                  <a:gd name="T39" fmla="*/ 35 h 115"/>
                  <a:gd name="T40" fmla="*/ 114 w 177"/>
                  <a:gd name="T41" fmla="*/ 17 h 115"/>
                  <a:gd name="T42" fmla="*/ 97 w 177"/>
                  <a:gd name="T43" fmla="*/ 8 h 115"/>
                  <a:gd name="T44" fmla="*/ 44 w 177"/>
                  <a:gd name="T45" fmla="*/ 0 h 115"/>
                  <a:gd name="T46" fmla="*/ 44 w 177"/>
                  <a:gd name="T47" fmla="*/ 0 h 115"/>
                  <a:gd name="T48" fmla="*/ 26 w 177"/>
                  <a:gd name="T49" fmla="*/ 0 h 115"/>
                  <a:gd name="T50" fmla="*/ 17 w 177"/>
                  <a:gd name="T51" fmla="*/ 8 h 115"/>
                  <a:gd name="T52" fmla="*/ 17 w 177"/>
                  <a:gd name="T53" fmla="*/ 8 h 115"/>
                  <a:gd name="T54" fmla="*/ 8 w 177"/>
                  <a:gd name="T55" fmla="*/ 17 h 115"/>
                  <a:gd name="T56" fmla="*/ 8 w 177"/>
                  <a:gd name="T57" fmla="*/ 17 h 115"/>
                  <a:gd name="T58" fmla="*/ 8 w 177"/>
                  <a:gd name="T59" fmla="*/ 17 h 115"/>
                  <a:gd name="T60" fmla="*/ 8 w 177"/>
                  <a:gd name="T61" fmla="*/ 17 h 115"/>
                  <a:gd name="T62" fmla="*/ 0 w 177"/>
                  <a:gd name="T63" fmla="*/ 26 h 115"/>
                  <a:gd name="T64" fmla="*/ 0 w 177"/>
                  <a:gd name="T65" fmla="*/ 44 h 115"/>
                  <a:gd name="T66" fmla="*/ 0 w 177"/>
                  <a:gd name="T67" fmla="*/ 44 h 115"/>
                  <a:gd name="T68" fmla="*/ 0 w 177"/>
                  <a:gd name="T69" fmla="*/ 53 h 115"/>
                  <a:gd name="T70" fmla="*/ 8 w 177"/>
                  <a:gd name="T71" fmla="*/ 61 h 115"/>
                  <a:gd name="T72" fmla="*/ 8 w 177"/>
                  <a:gd name="T73" fmla="*/ 61 h 115"/>
                  <a:gd name="T74" fmla="*/ 17 w 177"/>
                  <a:gd name="T75" fmla="*/ 70 h 115"/>
                  <a:gd name="T76" fmla="*/ 26 w 177"/>
                  <a:gd name="T77" fmla="*/ 7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7" h="115">
                    <a:moveTo>
                      <a:pt x="26" y="79"/>
                    </a:moveTo>
                    <a:lnTo>
                      <a:pt x="26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70" y="97"/>
                    </a:lnTo>
                    <a:lnTo>
                      <a:pt x="70" y="97"/>
                    </a:lnTo>
                    <a:lnTo>
                      <a:pt x="79" y="106"/>
                    </a:lnTo>
                    <a:lnTo>
                      <a:pt x="106" y="114"/>
                    </a:lnTo>
                    <a:lnTo>
                      <a:pt x="106" y="114"/>
                    </a:lnTo>
                    <a:lnTo>
                      <a:pt x="150" y="97"/>
                    </a:lnTo>
                    <a:lnTo>
                      <a:pt x="167" y="88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167" y="61"/>
                    </a:lnTo>
                    <a:lnTo>
                      <a:pt x="158" y="53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41" y="44"/>
                    </a:lnTo>
                    <a:lnTo>
                      <a:pt x="132" y="35"/>
                    </a:lnTo>
                    <a:lnTo>
                      <a:pt x="132" y="35"/>
                    </a:lnTo>
                    <a:lnTo>
                      <a:pt x="114" y="17"/>
                    </a:lnTo>
                    <a:lnTo>
                      <a:pt x="97" y="8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26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32195D8D-5CAA-2340-A502-38B1D31E9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9538" y="2379663"/>
                <a:ext cx="215900" cy="101600"/>
              </a:xfrm>
              <a:custGeom>
                <a:avLst/>
                <a:gdLst>
                  <a:gd name="T0" fmla="*/ 538 w 601"/>
                  <a:gd name="T1" fmla="*/ 70 h 283"/>
                  <a:gd name="T2" fmla="*/ 538 w 601"/>
                  <a:gd name="T3" fmla="*/ 53 h 283"/>
                  <a:gd name="T4" fmla="*/ 529 w 601"/>
                  <a:gd name="T5" fmla="*/ 26 h 283"/>
                  <a:gd name="T6" fmla="*/ 520 w 601"/>
                  <a:gd name="T7" fmla="*/ 17 h 283"/>
                  <a:gd name="T8" fmla="*/ 485 w 601"/>
                  <a:gd name="T9" fmla="*/ 17 h 283"/>
                  <a:gd name="T10" fmla="*/ 450 w 601"/>
                  <a:gd name="T11" fmla="*/ 0 h 283"/>
                  <a:gd name="T12" fmla="*/ 423 w 601"/>
                  <a:gd name="T13" fmla="*/ 9 h 283"/>
                  <a:gd name="T14" fmla="*/ 397 w 601"/>
                  <a:gd name="T15" fmla="*/ 35 h 283"/>
                  <a:gd name="T16" fmla="*/ 370 w 601"/>
                  <a:gd name="T17" fmla="*/ 35 h 283"/>
                  <a:gd name="T18" fmla="*/ 353 w 601"/>
                  <a:gd name="T19" fmla="*/ 26 h 283"/>
                  <a:gd name="T20" fmla="*/ 317 w 601"/>
                  <a:gd name="T21" fmla="*/ 35 h 283"/>
                  <a:gd name="T22" fmla="*/ 309 w 601"/>
                  <a:gd name="T23" fmla="*/ 26 h 283"/>
                  <a:gd name="T24" fmla="*/ 264 w 601"/>
                  <a:gd name="T25" fmla="*/ 53 h 283"/>
                  <a:gd name="T26" fmla="*/ 264 w 601"/>
                  <a:gd name="T27" fmla="*/ 62 h 283"/>
                  <a:gd name="T28" fmla="*/ 247 w 601"/>
                  <a:gd name="T29" fmla="*/ 35 h 283"/>
                  <a:gd name="T30" fmla="*/ 220 w 601"/>
                  <a:gd name="T31" fmla="*/ 35 h 283"/>
                  <a:gd name="T32" fmla="*/ 220 w 601"/>
                  <a:gd name="T33" fmla="*/ 62 h 283"/>
                  <a:gd name="T34" fmla="*/ 220 w 601"/>
                  <a:gd name="T35" fmla="*/ 88 h 283"/>
                  <a:gd name="T36" fmla="*/ 185 w 601"/>
                  <a:gd name="T37" fmla="*/ 88 h 283"/>
                  <a:gd name="T38" fmla="*/ 176 w 601"/>
                  <a:gd name="T39" fmla="*/ 106 h 283"/>
                  <a:gd name="T40" fmla="*/ 167 w 601"/>
                  <a:gd name="T41" fmla="*/ 62 h 283"/>
                  <a:gd name="T42" fmla="*/ 167 w 601"/>
                  <a:gd name="T43" fmla="*/ 44 h 283"/>
                  <a:gd name="T44" fmla="*/ 79 w 601"/>
                  <a:gd name="T45" fmla="*/ 0 h 283"/>
                  <a:gd name="T46" fmla="*/ 70 w 601"/>
                  <a:gd name="T47" fmla="*/ 26 h 283"/>
                  <a:gd name="T48" fmla="*/ 79 w 601"/>
                  <a:gd name="T49" fmla="*/ 35 h 283"/>
                  <a:gd name="T50" fmla="*/ 70 w 601"/>
                  <a:gd name="T51" fmla="*/ 26 h 283"/>
                  <a:gd name="T52" fmla="*/ 26 w 601"/>
                  <a:gd name="T53" fmla="*/ 44 h 283"/>
                  <a:gd name="T54" fmla="*/ 17 w 601"/>
                  <a:gd name="T55" fmla="*/ 62 h 283"/>
                  <a:gd name="T56" fmla="*/ 0 w 601"/>
                  <a:gd name="T57" fmla="*/ 88 h 283"/>
                  <a:gd name="T58" fmla="*/ 35 w 601"/>
                  <a:gd name="T59" fmla="*/ 106 h 283"/>
                  <a:gd name="T60" fmla="*/ 97 w 601"/>
                  <a:gd name="T61" fmla="*/ 88 h 283"/>
                  <a:gd name="T62" fmla="*/ 123 w 601"/>
                  <a:gd name="T63" fmla="*/ 106 h 283"/>
                  <a:gd name="T64" fmla="*/ 114 w 601"/>
                  <a:gd name="T65" fmla="*/ 115 h 283"/>
                  <a:gd name="T66" fmla="*/ 114 w 601"/>
                  <a:gd name="T67" fmla="*/ 132 h 283"/>
                  <a:gd name="T68" fmla="*/ 106 w 601"/>
                  <a:gd name="T69" fmla="*/ 141 h 283"/>
                  <a:gd name="T70" fmla="*/ 97 w 601"/>
                  <a:gd name="T71" fmla="*/ 168 h 283"/>
                  <a:gd name="T72" fmla="*/ 114 w 601"/>
                  <a:gd name="T73" fmla="*/ 185 h 283"/>
                  <a:gd name="T74" fmla="*/ 132 w 601"/>
                  <a:gd name="T75" fmla="*/ 176 h 283"/>
                  <a:gd name="T76" fmla="*/ 132 w 601"/>
                  <a:gd name="T77" fmla="*/ 185 h 283"/>
                  <a:gd name="T78" fmla="*/ 141 w 601"/>
                  <a:gd name="T79" fmla="*/ 212 h 283"/>
                  <a:gd name="T80" fmla="*/ 97 w 601"/>
                  <a:gd name="T81" fmla="*/ 220 h 283"/>
                  <a:gd name="T82" fmla="*/ 88 w 601"/>
                  <a:gd name="T83" fmla="*/ 238 h 283"/>
                  <a:gd name="T84" fmla="*/ 150 w 601"/>
                  <a:gd name="T85" fmla="*/ 238 h 283"/>
                  <a:gd name="T86" fmla="*/ 220 w 601"/>
                  <a:gd name="T87" fmla="*/ 265 h 283"/>
                  <a:gd name="T88" fmla="*/ 256 w 601"/>
                  <a:gd name="T89" fmla="*/ 282 h 283"/>
                  <a:gd name="T90" fmla="*/ 291 w 601"/>
                  <a:gd name="T91" fmla="*/ 282 h 283"/>
                  <a:gd name="T92" fmla="*/ 362 w 601"/>
                  <a:gd name="T93" fmla="*/ 256 h 283"/>
                  <a:gd name="T94" fmla="*/ 397 w 601"/>
                  <a:gd name="T95" fmla="*/ 247 h 283"/>
                  <a:gd name="T96" fmla="*/ 414 w 601"/>
                  <a:gd name="T97" fmla="*/ 238 h 283"/>
                  <a:gd name="T98" fmla="*/ 503 w 601"/>
                  <a:gd name="T99" fmla="*/ 212 h 283"/>
                  <a:gd name="T100" fmla="*/ 538 w 601"/>
                  <a:gd name="T101" fmla="*/ 185 h 283"/>
                  <a:gd name="T102" fmla="*/ 547 w 601"/>
                  <a:gd name="T103" fmla="*/ 176 h 283"/>
                  <a:gd name="T104" fmla="*/ 600 w 601"/>
                  <a:gd name="T105" fmla="*/ 132 h 283"/>
                  <a:gd name="T106" fmla="*/ 591 w 601"/>
                  <a:gd name="T107" fmla="*/ 9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1" h="283">
                    <a:moveTo>
                      <a:pt x="564" y="79"/>
                    </a:moveTo>
                    <a:lnTo>
                      <a:pt x="564" y="79"/>
                    </a:lnTo>
                    <a:lnTo>
                      <a:pt x="547" y="79"/>
                    </a:lnTo>
                    <a:lnTo>
                      <a:pt x="538" y="70"/>
                    </a:lnTo>
                    <a:lnTo>
                      <a:pt x="538" y="70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8" y="53"/>
                    </a:lnTo>
                    <a:lnTo>
                      <a:pt x="538" y="53"/>
                    </a:lnTo>
                    <a:lnTo>
                      <a:pt x="529" y="44"/>
                    </a:lnTo>
                    <a:lnTo>
                      <a:pt x="529" y="44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0" y="17"/>
                    </a:lnTo>
                    <a:lnTo>
                      <a:pt x="512" y="17"/>
                    </a:lnTo>
                    <a:lnTo>
                      <a:pt x="512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67" y="9"/>
                    </a:lnTo>
                    <a:lnTo>
                      <a:pt x="467" y="9"/>
                    </a:lnTo>
                    <a:lnTo>
                      <a:pt x="450" y="0"/>
                    </a:lnTo>
                    <a:lnTo>
                      <a:pt x="432" y="0"/>
                    </a:lnTo>
                    <a:lnTo>
                      <a:pt x="432" y="0"/>
                    </a:lnTo>
                    <a:lnTo>
                      <a:pt x="423" y="0"/>
                    </a:lnTo>
                    <a:lnTo>
                      <a:pt x="423" y="9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397" y="35"/>
                    </a:lnTo>
                    <a:lnTo>
                      <a:pt x="397" y="35"/>
                    </a:lnTo>
                    <a:lnTo>
                      <a:pt x="388" y="44"/>
                    </a:lnTo>
                    <a:lnTo>
                      <a:pt x="388" y="44"/>
                    </a:lnTo>
                    <a:lnTo>
                      <a:pt x="370" y="35"/>
                    </a:lnTo>
                    <a:lnTo>
                      <a:pt x="370" y="35"/>
                    </a:lnTo>
                    <a:lnTo>
                      <a:pt x="370" y="26"/>
                    </a:lnTo>
                    <a:lnTo>
                      <a:pt x="353" y="26"/>
                    </a:lnTo>
                    <a:lnTo>
                      <a:pt x="353" y="26"/>
                    </a:lnTo>
                    <a:lnTo>
                      <a:pt x="335" y="35"/>
                    </a:lnTo>
                    <a:lnTo>
                      <a:pt x="335" y="44"/>
                    </a:lnTo>
                    <a:lnTo>
                      <a:pt x="335" y="44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09" y="26"/>
                    </a:lnTo>
                    <a:lnTo>
                      <a:pt x="309" y="26"/>
                    </a:lnTo>
                    <a:lnTo>
                      <a:pt x="291" y="26"/>
                    </a:lnTo>
                    <a:lnTo>
                      <a:pt x="273" y="35"/>
                    </a:lnTo>
                    <a:lnTo>
                      <a:pt x="273" y="35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56" y="44"/>
                    </a:lnTo>
                    <a:lnTo>
                      <a:pt x="256" y="44"/>
                    </a:lnTo>
                    <a:lnTo>
                      <a:pt x="247" y="44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8" y="35"/>
                    </a:lnTo>
                    <a:lnTo>
                      <a:pt x="229" y="35"/>
                    </a:lnTo>
                    <a:lnTo>
                      <a:pt x="220" y="35"/>
                    </a:lnTo>
                    <a:lnTo>
                      <a:pt x="220" y="53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0" y="88"/>
                    </a:lnTo>
                    <a:lnTo>
                      <a:pt x="220" y="88"/>
                    </a:lnTo>
                    <a:lnTo>
                      <a:pt x="203" y="79"/>
                    </a:lnTo>
                    <a:lnTo>
                      <a:pt x="203" y="79"/>
                    </a:lnTo>
                    <a:lnTo>
                      <a:pt x="185" y="88"/>
                    </a:lnTo>
                    <a:lnTo>
                      <a:pt x="176" y="97"/>
                    </a:lnTo>
                    <a:lnTo>
                      <a:pt x="176" y="97"/>
                    </a:lnTo>
                    <a:lnTo>
                      <a:pt x="176" y="106"/>
                    </a:lnTo>
                    <a:lnTo>
                      <a:pt x="176" y="106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44"/>
                    </a:lnTo>
                    <a:lnTo>
                      <a:pt x="167" y="44"/>
                    </a:lnTo>
                    <a:lnTo>
                      <a:pt x="150" y="35"/>
                    </a:lnTo>
                    <a:lnTo>
                      <a:pt x="132" y="17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79" y="35"/>
                    </a:lnTo>
                    <a:lnTo>
                      <a:pt x="79" y="35"/>
                    </a:lnTo>
                    <a:lnTo>
                      <a:pt x="88" y="44"/>
                    </a:lnTo>
                    <a:lnTo>
                      <a:pt x="88" y="44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62" y="26"/>
                    </a:lnTo>
                    <a:lnTo>
                      <a:pt x="44" y="26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9" y="7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35" y="106"/>
                    </a:lnTo>
                    <a:lnTo>
                      <a:pt x="35" y="106"/>
                    </a:lnTo>
                    <a:lnTo>
                      <a:pt x="44" y="106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97" y="88"/>
                    </a:lnTo>
                    <a:lnTo>
                      <a:pt x="123" y="97"/>
                    </a:lnTo>
                    <a:lnTo>
                      <a:pt x="123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14" y="106"/>
                    </a:lnTo>
                    <a:lnTo>
                      <a:pt x="114" y="106"/>
                    </a:lnTo>
                    <a:lnTo>
                      <a:pt x="114" y="115"/>
                    </a:lnTo>
                    <a:lnTo>
                      <a:pt x="114" y="115"/>
                    </a:lnTo>
                    <a:lnTo>
                      <a:pt x="106" y="123"/>
                    </a:lnTo>
                    <a:lnTo>
                      <a:pt x="106" y="123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97" y="159"/>
                    </a:lnTo>
                    <a:lnTo>
                      <a:pt x="97" y="168"/>
                    </a:lnTo>
                    <a:lnTo>
                      <a:pt x="97" y="168"/>
                    </a:lnTo>
                    <a:lnTo>
                      <a:pt x="106" y="176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23" y="185"/>
                    </a:lnTo>
                    <a:lnTo>
                      <a:pt x="123" y="185"/>
                    </a:lnTo>
                    <a:lnTo>
                      <a:pt x="132" y="176"/>
                    </a:lnTo>
                    <a:lnTo>
                      <a:pt x="132" y="176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41" y="203"/>
                    </a:lnTo>
                    <a:lnTo>
                      <a:pt x="141" y="203"/>
                    </a:lnTo>
                    <a:lnTo>
                      <a:pt x="141" y="212"/>
                    </a:lnTo>
                    <a:lnTo>
                      <a:pt x="141" y="212"/>
                    </a:lnTo>
                    <a:lnTo>
                      <a:pt x="132" y="212"/>
                    </a:lnTo>
                    <a:lnTo>
                      <a:pt x="114" y="220"/>
                    </a:lnTo>
                    <a:lnTo>
                      <a:pt x="97" y="220"/>
                    </a:lnTo>
                    <a:lnTo>
                      <a:pt x="97" y="220"/>
                    </a:lnTo>
                    <a:lnTo>
                      <a:pt x="88" y="220"/>
                    </a:lnTo>
                    <a:lnTo>
                      <a:pt x="88" y="229"/>
                    </a:lnTo>
                    <a:lnTo>
                      <a:pt x="88" y="229"/>
                    </a:lnTo>
                    <a:lnTo>
                      <a:pt x="88" y="238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114" y="247"/>
                    </a:lnTo>
                    <a:lnTo>
                      <a:pt x="150" y="238"/>
                    </a:lnTo>
                    <a:lnTo>
                      <a:pt x="167" y="238"/>
                    </a:lnTo>
                    <a:lnTo>
                      <a:pt x="167" y="238"/>
                    </a:lnTo>
                    <a:lnTo>
                      <a:pt x="194" y="247"/>
                    </a:lnTo>
                    <a:lnTo>
                      <a:pt x="220" y="265"/>
                    </a:lnTo>
                    <a:lnTo>
                      <a:pt x="220" y="265"/>
                    </a:lnTo>
                    <a:lnTo>
                      <a:pt x="229" y="265"/>
                    </a:lnTo>
                    <a:lnTo>
                      <a:pt x="229" y="265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73" y="282"/>
                    </a:lnTo>
                    <a:lnTo>
                      <a:pt x="291" y="282"/>
                    </a:lnTo>
                    <a:lnTo>
                      <a:pt x="291" y="282"/>
                    </a:lnTo>
                    <a:lnTo>
                      <a:pt x="335" y="273"/>
                    </a:lnTo>
                    <a:lnTo>
                      <a:pt x="353" y="265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70" y="247"/>
                    </a:lnTo>
                    <a:lnTo>
                      <a:pt x="397" y="247"/>
                    </a:lnTo>
                    <a:lnTo>
                      <a:pt x="397" y="247"/>
                    </a:lnTo>
                    <a:lnTo>
                      <a:pt x="406" y="247"/>
                    </a:lnTo>
                    <a:lnTo>
                      <a:pt x="406" y="247"/>
                    </a:lnTo>
                    <a:lnTo>
                      <a:pt x="414" y="238"/>
                    </a:lnTo>
                    <a:lnTo>
                      <a:pt x="414" y="238"/>
                    </a:lnTo>
                    <a:lnTo>
                      <a:pt x="432" y="238"/>
                    </a:lnTo>
                    <a:lnTo>
                      <a:pt x="432" y="238"/>
                    </a:lnTo>
                    <a:lnTo>
                      <a:pt x="467" y="212"/>
                    </a:lnTo>
                    <a:lnTo>
                      <a:pt x="503" y="212"/>
                    </a:lnTo>
                    <a:lnTo>
                      <a:pt x="503" y="212"/>
                    </a:lnTo>
                    <a:lnTo>
                      <a:pt x="520" y="203"/>
                    </a:lnTo>
                    <a:lnTo>
                      <a:pt x="529" y="203"/>
                    </a:lnTo>
                    <a:lnTo>
                      <a:pt x="538" y="185"/>
                    </a:lnTo>
                    <a:lnTo>
                      <a:pt x="538" y="185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73" y="168"/>
                    </a:lnTo>
                    <a:lnTo>
                      <a:pt x="600" y="132"/>
                    </a:lnTo>
                    <a:lnTo>
                      <a:pt x="600" y="132"/>
                    </a:lnTo>
                    <a:lnTo>
                      <a:pt x="600" y="123"/>
                    </a:lnTo>
                    <a:lnTo>
                      <a:pt x="600" y="123"/>
                    </a:lnTo>
                    <a:lnTo>
                      <a:pt x="600" y="115"/>
                    </a:lnTo>
                    <a:lnTo>
                      <a:pt x="591" y="97"/>
                    </a:lnTo>
                    <a:lnTo>
                      <a:pt x="591" y="97"/>
                    </a:lnTo>
                    <a:lnTo>
                      <a:pt x="582" y="88"/>
                    </a:lnTo>
                    <a:lnTo>
                      <a:pt x="564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6B3421FE-E8F0-CF48-AB4F-18A560C09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2316163"/>
                <a:ext cx="4052887" cy="1239837"/>
              </a:xfrm>
              <a:custGeom>
                <a:avLst/>
                <a:gdLst>
                  <a:gd name="T0" fmla="*/ 10304 w 11258"/>
                  <a:gd name="T1" fmla="*/ 848 h 3443"/>
                  <a:gd name="T2" fmla="*/ 9589 w 11258"/>
                  <a:gd name="T3" fmla="*/ 865 h 3443"/>
                  <a:gd name="T4" fmla="*/ 8698 w 11258"/>
                  <a:gd name="T5" fmla="*/ 671 h 3443"/>
                  <a:gd name="T6" fmla="*/ 8248 w 11258"/>
                  <a:gd name="T7" fmla="*/ 689 h 3443"/>
                  <a:gd name="T8" fmla="*/ 7675 w 11258"/>
                  <a:gd name="T9" fmla="*/ 468 h 3443"/>
                  <a:gd name="T10" fmla="*/ 7066 w 11258"/>
                  <a:gd name="T11" fmla="*/ 450 h 3443"/>
                  <a:gd name="T12" fmla="*/ 6801 w 11258"/>
                  <a:gd name="T13" fmla="*/ 345 h 3443"/>
                  <a:gd name="T14" fmla="*/ 6510 w 11258"/>
                  <a:gd name="T15" fmla="*/ 124 h 3443"/>
                  <a:gd name="T16" fmla="*/ 5945 w 11258"/>
                  <a:gd name="T17" fmla="*/ 177 h 3443"/>
                  <a:gd name="T18" fmla="*/ 5443 w 11258"/>
                  <a:gd name="T19" fmla="*/ 415 h 3443"/>
                  <a:gd name="T20" fmla="*/ 4904 w 11258"/>
                  <a:gd name="T21" fmla="*/ 609 h 3443"/>
                  <a:gd name="T22" fmla="*/ 4728 w 11258"/>
                  <a:gd name="T23" fmla="*/ 795 h 3443"/>
                  <a:gd name="T24" fmla="*/ 4640 w 11258"/>
                  <a:gd name="T25" fmla="*/ 1086 h 3443"/>
                  <a:gd name="T26" fmla="*/ 4349 w 11258"/>
                  <a:gd name="T27" fmla="*/ 689 h 3443"/>
                  <a:gd name="T28" fmla="*/ 4022 w 11258"/>
                  <a:gd name="T29" fmla="*/ 848 h 3443"/>
                  <a:gd name="T30" fmla="*/ 3554 w 11258"/>
                  <a:gd name="T31" fmla="*/ 998 h 3443"/>
                  <a:gd name="T32" fmla="*/ 3166 w 11258"/>
                  <a:gd name="T33" fmla="*/ 1033 h 3443"/>
                  <a:gd name="T34" fmla="*/ 2743 w 11258"/>
                  <a:gd name="T35" fmla="*/ 1324 h 3443"/>
                  <a:gd name="T36" fmla="*/ 2354 w 11258"/>
                  <a:gd name="T37" fmla="*/ 1113 h 3443"/>
                  <a:gd name="T38" fmla="*/ 2363 w 11258"/>
                  <a:gd name="T39" fmla="*/ 839 h 3443"/>
                  <a:gd name="T40" fmla="*/ 2002 w 11258"/>
                  <a:gd name="T41" fmla="*/ 751 h 3443"/>
                  <a:gd name="T42" fmla="*/ 1702 w 11258"/>
                  <a:gd name="T43" fmla="*/ 839 h 3443"/>
                  <a:gd name="T44" fmla="*/ 1419 w 11258"/>
                  <a:gd name="T45" fmla="*/ 909 h 3443"/>
                  <a:gd name="T46" fmla="*/ 1120 w 11258"/>
                  <a:gd name="T47" fmla="*/ 1360 h 3443"/>
                  <a:gd name="T48" fmla="*/ 829 w 11258"/>
                  <a:gd name="T49" fmla="*/ 1660 h 3443"/>
                  <a:gd name="T50" fmla="*/ 1155 w 11258"/>
                  <a:gd name="T51" fmla="*/ 1775 h 3443"/>
                  <a:gd name="T52" fmla="*/ 1499 w 11258"/>
                  <a:gd name="T53" fmla="*/ 1854 h 3443"/>
                  <a:gd name="T54" fmla="*/ 1772 w 11258"/>
                  <a:gd name="T55" fmla="*/ 1254 h 3443"/>
                  <a:gd name="T56" fmla="*/ 1746 w 11258"/>
                  <a:gd name="T57" fmla="*/ 1686 h 3443"/>
                  <a:gd name="T58" fmla="*/ 1913 w 11258"/>
                  <a:gd name="T59" fmla="*/ 1872 h 3443"/>
                  <a:gd name="T60" fmla="*/ 1596 w 11258"/>
                  <a:gd name="T61" fmla="*/ 2163 h 3443"/>
                  <a:gd name="T62" fmla="*/ 1129 w 11258"/>
                  <a:gd name="T63" fmla="*/ 2075 h 3443"/>
                  <a:gd name="T64" fmla="*/ 1041 w 11258"/>
                  <a:gd name="T65" fmla="*/ 2163 h 3443"/>
                  <a:gd name="T66" fmla="*/ 626 w 11258"/>
                  <a:gd name="T67" fmla="*/ 2490 h 3443"/>
                  <a:gd name="T68" fmla="*/ 432 w 11258"/>
                  <a:gd name="T69" fmla="*/ 2746 h 3443"/>
                  <a:gd name="T70" fmla="*/ 61 w 11258"/>
                  <a:gd name="T71" fmla="*/ 3380 h 3443"/>
                  <a:gd name="T72" fmla="*/ 714 w 11258"/>
                  <a:gd name="T73" fmla="*/ 3081 h 3443"/>
                  <a:gd name="T74" fmla="*/ 1402 w 11258"/>
                  <a:gd name="T75" fmla="*/ 3152 h 3443"/>
                  <a:gd name="T76" fmla="*/ 1305 w 11258"/>
                  <a:gd name="T77" fmla="*/ 2913 h 3443"/>
                  <a:gd name="T78" fmla="*/ 1605 w 11258"/>
                  <a:gd name="T79" fmla="*/ 3134 h 3443"/>
                  <a:gd name="T80" fmla="*/ 1869 w 11258"/>
                  <a:gd name="T81" fmla="*/ 3257 h 3443"/>
                  <a:gd name="T82" fmla="*/ 2152 w 11258"/>
                  <a:gd name="T83" fmla="*/ 2887 h 3443"/>
                  <a:gd name="T84" fmla="*/ 2549 w 11258"/>
                  <a:gd name="T85" fmla="*/ 2834 h 3443"/>
                  <a:gd name="T86" fmla="*/ 3060 w 11258"/>
                  <a:gd name="T87" fmla="*/ 2993 h 3443"/>
                  <a:gd name="T88" fmla="*/ 3254 w 11258"/>
                  <a:gd name="T89" fmla="*/ 2701 h 3443"/>
                  <a:gd name="T90" fmla="*/ 3413 w 11258"/>
                  <a:gd name="T91" fmla="*/ 2375 h 3443"/>
                  <a:gd name="T92" fmla="*/ 3951 w 11258"/>
                  <a:gd name="T93" fmla="*/ 2393 h 3443"/>
                  <a:gd name="T94" fmla="*/ 4578 w 11258"/>
                  <a:gd name="T95" fmla="*/ 2189 h 3443"/>
                  <a:gd name="T96" fmla="*/ 5125 w 11258"/>
                  <a:gd name="T97" fmla="*/ 2428 h 3443"/>
                  <a:gd name="T98" fmla="*/ 6907 w 11258"/>
                  <a:gd name="T99" fmla="*/ 2481 h 3443"/>
                  <a:gd name="T100" fmla="*/ 7578 w 11258"/>
                  <a:gd name="T101" fmla="*/ 2287 h 3443"/>
                  <a:gd name="T102" fmla="*/ 8090 w 11258"/>
                  <a:gd name="T103" fmla="*/ 2684 h 3443"/>
                  <a:gd name="T104" fmla="*/ 8398 w 11258"/>
                  <a:gd name="T105" fmla="*/ 2622 h 3443"/>
                  <a:gd name="T106" fmla="*/ 8178 w 11258"/>
                  <a:gd name="T107" fmla="*/ 2163 h 3443"/>
                  <a:gd name="T108" fmla="*/ 9078 w 11258"/>
                  <a:gd name="T109" fmla="*/ 1836 h 3443"/>
                  <a:gd name="T110" fmla="*/ 9722 w 11258"/>
                  <a:gd name="T111" fmla="*/ 1616 h 3443"/>
                  <a:gd name="T112" fmla="*/ 9334 w 11258"/>
                  <a:gd name="T113" fmla="*/ 2410 h 3443"/>
                  <a:gd name="T114" fmla="*/ 9713 w 11258"/>
                  <a:gd name="T115" fmla="*/ 2004 h 3443"/>
                  <a:gd name="T116" fmla="*/ 10234 w 11258"/>
                  <a:gd name="T117" fmla="*/ 1677 h 3443"/>
                  <a:gd name="T118" fmla="*/ 10560 w 11258"/>
                  <a:gd name="T119" fmla="*/ 1351 h 3443"/>
                  <a:gd name="T120" fmla="*/ 11107 w 11258"/>
                  <a:gd name="T121" fmla="*/ 1386 h 3443"/>
                  <a:gd name="T122" fmla="*/ 4454 w 11258"/>
                  <a:gd name="T123" fmla="*/ 1148 h 3443"/>
                  <a:gd name="T124" fmla="*/ 4975 w 11258"/>
                  <a:gd name="T125" fmla="*/ 742 h 3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258" h="3443">
                    <a:moveTo>
                      <a:pt x="11257" y="1210"/>
                    </a:moveTo>
                    <a:lnTo>
                      <a:pt x="11257" y="1210"/>
                    </a:lnTo>
                    <a:lnTo>
                      <a:pt x="11231" y="1192"/>
                    </a:lnTo>
                    <a:lnTo>
                      <a:pt x="11231" y="1192"/>
                    </a:lnTo>
                    <a:lnTo>
                      <a:pt x="11204" y="1174"/>
                    </a:lnTo>
                    <a:lnTo>
                      <a:pt x="11186" y="1157"/>
                    </a:lnTo>
                    <a:lnTo>
                      <a:pt x="11186" y="1157"/>
                    </a:lnTo>
                    <a:lnTo>
                      <a:pt x="11178" y="1148"/>
                    </a:lnTo>
                    <a:lnTo>
                      <a:pt x="11178" y="1148"/>
                    </a:lnTo>
                    <a:lnTo>
                      <a:pt x="11151" y="1130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089" y="1130"/>
                    </a:lnTo>
                    <a:lnTo>
                      <a:pt x="11089" y="1130"/>
                    </a:lnTo>
                    <a:lnTo>
                      <a:pt x="11081" y="1121"/>
                    </a:lnTo>
                    <a:lnTo>
                      <a:pt x="11081" y="1121"/>
                    </a:lnTo>
                    <a:lnTo>
                      <a:pt x="11072" y="1121"/>
                    </a:lnTo>
                    <a:lnTo>
                      <a:pt x="11072" y="1121"/>
                    </a:lnTo>
                    <a:lnTo>
                      <a:pt x="11054" y="1113"/>
                    </a:lnTo>
                    <a:lnTo>
                      <a:pt x="11028" y="1113"/>
                    </a:lnTo>
                    <a:lnTo>
                      <a:pt x="11010" y="1113"/>
                    </a:lnTo>
                    <a:lnTo>
                      <a:pt x="11010" y="1113"/>
                    </a:lnTo>
                    <a:lnTo>
                      <a:pt x="11001" y="1113"/>
                    </a:lnTo>
                    <a:lnTo>
                      <a:pt x="10992" y="1121"/>
                    </a:lnTo>
                    <a:lnTo>
                      <a:pt x="10992" y="1121"/>
                    </a:lnTo>
                    <a:lnTo>
                      <a:pt x="10992" y="1130"/>
                    </a:lnTo>
                    <a:lnTo>
                      <a:pt x="11001" y="1139"/>
                    </a:lnTo>
                    <a:lnTo>
                      <a:pt x="11001" y="1139"/>
                    </a:lnTo>
                    <a:lnTo>
                      <a:pt x="11010" y="1148"/>
                    </a:lnTo>
                    <a:lnTo>
                      <a:pt x="11010" y="1148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0" y="1183"/>
                    </a:lnTo>
                    <a:lnTo>
                      <a:pt x="11010" y="1183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13"/>
                    </a:lnTo>
                    <a:lnTo>
                      <a:pt x="10983" y="1113"/>
                    </a:lnTo>
                    <a:lnTo>
                      <a:pt x="10983" y="1104"/>
                    </a:lnTo>
                    <a:lnTo>
                      <a:pt x="10975" y="1095"/>
                    </a:lnTo>
                    <a:lnTo>
                      <a:pt x="10975" y="1095"/>
                    </a:lnTo>
                    <a:lnTo>
                      <a:pt x="10966" y="1095"/>
                    </a:lnTo>
                    <a:lnTo>
                      <a:pt x="10966" y="1095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39" y="1060"/>
                    </a:lnTo>
                    <a:lnTo>
                      <a:pt x="10851" y="1015"/>
                    </a:lnTo>
                    <a:lnTo>
                      <a:pt x="10851" y="1015"/>
                    </a:lnTo>
                    <a:lnTo>
                      <a:pt x="10833" y="1007"/>
                    </a:lnTo>
                    <a:lnTo>
                      <a:pt x="10833" y="1007"/>
                    </a:lnTo>
                    <a:lnTo>
                      <a:pt x="10825" y="1007"/>
                    </a:lnTo>
                    <a:lnTo>
                      <a:pt x="10816" y="998"/>
                    </a:lnTo>
                    <a:lnTo>
                      <a:pt x="10816" y="998"/>
                    </a:lnTo>
                    <a:lnTo>
                      <a:pt x="10789" y="989"/>
                    </a:lnTo>
                    <a:lnTo>
                      <a:pt x="10772" y="980"/>
                    </a:lnTo>
                    <a:lnTo>
                      <a:pt x="10772" y="980"/>
                    </a:lnTo>
                    <a:lnTo>
                      <a:pt x="10754" y="971"/>
                    </a:lnTo>
                    <a:lnTo>
                      <a:pt x="10736" y="962"/>
                    </a:lnTo>
                    <a:lnTo>
                      <a:pt x="10736" y="962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19" y="954"/>
                    </a:lnTo>
                    <a:lnTo>
                      <a:pt x="10719" y="954"/>
                    </a:lnTo>
                    <a:lnTo>
                      <a:pt x="10701" y="945"/>
                    </a:lnTo>
                    <a:lnTo>
                      <a:pt x="10683" y="936"/>
                    </a:lnTo>
                    <a:lnTo>
                      <a:pt x="10683" y="936"/>
                    </a:lnTo>
                    <a:lnTo>
                      <a:pt x="10648" y="918"/>
                    </a:lnTo>
                    <a:lnTo>
                      <a:pt x="10604" y="901"/>
                    </a:lnTo>
                    <a:lnTo>
                      <a:pt x="10551" y="883"/>
                    </a:lnTo>
                    <a:lnTo>
                      <a:pt x="10516" y="874"/>
                    </a:lnTo>
                    <a:lnTo>
                      <a:pt x="10516" y="874"/>
                    </a:lnTo>
                    <a:lnTo>
                      <a:pt x="10498" y="865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72" y="848"/>
                    </a:lnTo>
                    <a:lnTo>
                      <a:pt x="10463" y="848"/>
                    </a:lnTo>
                    <a:lnTo>
                      <a:pt x="10463" y="848"/>
                    </a:lnTo>
                    <a:lnTo>
                      <a:pt x="10436" y="857"/>
                    </a:lnTo>
                    <a:lnTo>
                      <a:pt x="10436" y="857"/>
                    </a:lnTo>
                    <a:lnTo>
                      <a:pt x="10331" y="848"/>
                    </a:lnTo>
                    <a:lnTo>
                      <a:pt x="10331" y="848"/>
                    </a:lnTo>
                    <a:lnTo>
                      <a:pt x="10304" y="848"/>
                    </a:lnTo>
                    <a:lnTo>
                      <a:pt x="10304" y="848"/>
                    </a:lnTo>
                    <a:lnTo>
                      <a:pt x="10295" y="848"/>
                    </a:lnTo>
                    <a:lnTo>
                      <a:pt x="10295" y="848"/>
                    </a:lnTo>
                    <a:lnTo>
                      <a:pt x="10286" y="857"/>
                    </a:lnTo>
                    <a:lnTo>
                      <a:pt x="10286" y="857"/>
                    </a:lnTo>
                    <a:lnTo>
                      <a:pt x="10216" y="830"/>
                    </a:lnTo>
                    <a:lnTo>
                      <a:pt x="10163" y="821"/>
                    </a:lnTo>
                    <a:lnTo>
                      <a:pt x="10163" y="821"/>
                    </a:lnTo>
                    <a:lnTo>
                      <a:pt x="10145" y="830"/>
                    </a:lnTo>
                    <a:lnTo>
                      <a:pt x="10145" y="830"/>
                    </a:lnTo>
                    <a:lnTo>
                      <a:pt x="10136" y="839"/>
                    </a:lnTo>
                    <a:lnTo>
                      <a:pt x="10136" y="848"/>
                    </a:lnTo>
                    <a:lnTo>
                      <a:pt x="10136" y="848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19" y="874"/>
                    </a:lnTo>
                    <a:lnTo>
                      <a:pt x="10119" y="874"/>
                    </a:lnTo>
                    <a:lnTo>
                      <a:pt x="10128" y="892"/>
                    </a:lnTo>
                    <a:lnTo>
                      <a:pt x="10154" y="918"/>
                    </a:lnTo>
                    <a:lnTo>
                      <a:pt x="10154" y="918"/>
                    </a:lnTo>
                    <a:lnTo>
                      <a:pt x="10163" y="936"/>
                    </a:lnTo>
                    <a:lnTo>
                      <a:pt x="10163" y="936"/>
                    </a:lnTo>
                    <a:lnTo>
                      <a:pt x="10163" y="945"/>
                    </a:lnTo>
                    <a:lnTo>
                      <a:pt x="10136" y="954"/>
                    </a:lnTo>
                    <a:lnTo>
                      <a:pt x="10136" y="954"/>
                    </a:lnTo>
                    <a:lnTo>
                      <a:pt x="10136" y="962"/>
                    </a:lnTo>
                    <a:lnTo>
                      <a:pt x="10136" y="962"/>
                    </a:lnTo>
                    <a:lnTo>
                      <a:pt x="10128" y="962"/>
                    </a:lnTo>
                    <a:lnTo>
                      <a:pt x="10128" y="962"/>
                    </a:lnTo>
                    <a:lnTo>
                      <a:pt x="10101" y="954"/>
                    </a:lnTo>
                    <a:lnTo>
                      <a:pt x="10066" y="936"/>
                    </a:lnTo>
                    <a:lnTo>
                      <a:pt x="10066" y="936"/>
                    </a:lnTo>
                    <a:lnTo>
                      <a:pt x="10057" y="918"/>
                    </a:lnTo>
                    <a:lnTo>
                      <a:pt x="10048" y="918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1" y="909"/>
                    </a:lnTo>
                    <a:lnTo>
                      <a:pt x="10022" y="901"/>
                    </a:lnTo>
                    <a:lnTo>
                      <a:pt x="10022" y="901"/>
                    </a:lnTo>
                    <a:lnTo>
                      <a:pt x="10013" y="892"/>
                    </a:lnTo>
                    <a:lnTo>
                      <a:pt x="10013" y="892"/>
                    </a:lnTo>
                    <a:lnTo>
                      <a:pt x="10031" y="892"/>
                    </a:lnTo>
                    <a:lnTo>
                      <a:pt x="10031" y="892"/>
                    </a:lnTo>
                    <a:lnTo>
                      <a:pt x="10048" y="901"/>
                    </a:lnTo>
                    <a:lnTo>
                      <a:pt x="10057" y="901"/>
                    </a:lnTo>
                    <a:lnTo>
                      <a:pt x="10057" y="901"/>
                    </a:lnTo>
                    <a:lnTo>
                      <a:pt x="10075" y="892"/>
                    </a:lnTo>
                    <a:lnTo>
                      <a:pt x="10084" y="883"/>
                    </a:lnTo>
                    <a:lnTo>
                      <a:pt x="10084" y="883"/>
                    </a:lnTo>
                    <a:lnTo>
                      <a:pt x="10092" y="865"/>
                    </a:lnTo>
                    <a:lnTo>
                      <a:pt x="10084" y="857"/>
                    </a:lnTo>
                    <a:lnTo>
                      <a:pt x="10075" y="857"/>
                    </a:lnTo>
                    <a:lnTo>
                      <a:pt x="10075" y="857"/>
                    </a:lnTo>
                    <a:lnTo>
                      <a:pt x="10048" y="839"/>
                    </a:lnTo>
                    <a:lnTo>
                      <a:pt x="10013" y="839"/>
                    </a:lnTo>
                    <a:lnTo>
                      <a:pt x="10013" y="839"/>
                    </a:lnTo>
                    <a:lnTo>
                      <a:pt x="9986" y="839"/>
                    </a:lnTo>
                    <a:lnTo>
                      <a:pt x="9969" y="857"/>
                    </a:lnTo>
                    <a:lnTo>
                      <a:pt x="9969" y="857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51" y="874"/>
                    </a:lnTo>
                    <a:lnTo>
                      <a:pt x="9942" y="883"/>
                    </a:lnTo>
                    <a:lnTo>
                      <a:pt x="9942" y="883"/>
                    </a:lnTo>
                    <a:lnTo>
                      <a:pt x="9907" y="892"/>
                    </a:lnTo>
                    <a:lnTo>
                      <a:pt x="9907" y="892"/>
                    </a:lnTo>
                    <a:lnTo>
                      <a:pt x="9845" y="883"/>
                    </a:lnTo>
                    <a:lnTo>
                      <a:pt x="9810" y="874"/>
                    </a:lnTo>
                    <a:lnTo>
                      <a:pt x="9810" y="874"/>
                    </a:lnTo>
                    <a:lnTo>
                      <a:pt x="9792" y="865"/>
                    </a:lnTo>
                    <a:lnTo>
                      <a:pt x="9757" y="865"/>
                    </a:lnTo>
                    <a:lnTo>
                      <a:pt x="9757" y="865"/>
                    </a:lnTo>
                    <a:lnTo>
                      <a:pt x="9686" y="874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16" y="901"/>
                    </a:lnTo>
                    <a:lnTo>
                      <a:pt x="9616" y="901"/>
                    </a:lnTo>
                    <a:lnTo>
                      <a:pt x="9616" y="883"/>
                    </a:lnTo>
                    <a:lnTo>
                      <a:pt x="9616" y="883"/>
                    </a:lnTo>
                    <a:lnTo>
                      <a:pt x="9607" y="874"/>
                    </a:lnTo>
                    <a:lnTo>
                      <a:pt x="9598" y="865"/>
                    </a:lnTo>
                    <a:lnTo>
                      <a:pt x="9598" y="865"/>
                    </a:lnTo>
                    <a:lnTo>
                      <a:pt x="9589" y="865"/>
                    </a:lnTo>
                    <a:lnTo>
                      <a:pt x="9589" y="865"/>
                    </a:lnTo>
                    <a:lnTo>
                      <a:pt x="9563" y="865"/>
                    </a:lnTo>
                    <a:lnTo>
                      <a:pt x="9563" y="865"/>
                    </a:lnTo>
                    <a:lnTo>
                      <a:pt x="9536" y="865"/>
                    </a:lnTo>
                    <a:lnTo>
                      <a:pt x="9536" y="865"/>
                    </a:lnTo>
                    <a:lnTo>
                      <a:pt x="9536" y="857"/>
                    </a:lnTo>
                    <a:lnTo>
                      <a:pt x="9536" y="857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54" y="821"/>
                    </a:lnTo>
                    <a:lnTo>
                      <a:pt x="9554" y="821"/>
                    </a:lnTo>
                    <a:lnTo>
                      <a:pt x="9536" y="795"/>
                    </a:lnTo>
                    <a:lnTo>
                      <a:pt x="9510" y="768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04" y="733"/>
                    </a:lnTo>
                    <a:lnTo>
                      <a:pt x="9351" y="724"/>
                    </a:lnTo>
                    <a:lnTo>
                      <a:pt x="9351" y="724"/>
                    </a:lnTo>
                    <a:lnTo>
                      <a:pt x="9289" y="733"/>
                    </a:lnTo>
                    <a:lnTo>
                      <a:pt x="9228" y="742"/>
                    </a:lnTo>
                    <a:lnTo>
                      <a:pt x="9228" y="742"/>
                    </a:lnTo>
                    <a:lnTo>
                      <a:pt x="9148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42"/>
                    </a:lnTo>
                    <a:lnTo>
                      <a:pt x="9095" y="733"/>
                    </a:lnTo>
                    <a:lnTo>
                      <a:pt x="9095" y="733"/>
                    </a:lnTo>
                    <a:lnTo>
                      <a:pt x="9095" y="724"/>
                    </a:lnTo>
                    <a:lnTo>
                      <a:pt x="9095" y="724"/>
                    </a:lnTo>
                    <a:lnTo>
                      <a:pt x="9078" y="715"/>
                    </a:lnTo>
                    <a:lnTo>
                      <a:pt x="9060" y="706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8998" y="698"/>
                    </a:lnTo>
                    <a:lnTo>
                      <a:pt x="8998" y="698"/>
                    </a:lnTo>
                    <a:lnTo>
                      <a:pt x="8998" y="689"/>
                    </a:lnTo>
                    <a:lnTo>
                      <a:pt x="8998" y="689"/>
                    </a:lnTo>
                    <a:lnTo>
                      <a:pt x="8963" y="680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19" y="671"/>
                    </a:lnTo>
                    <a:lnTo>
                      <a:pt x="8919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9" y="662"/>
                    </a:lnTo>
                    <a:lnTo>
                      <a:pt x="8954" y="662"/>
                    </a:lnTo>
                    <a:lnTo>
                      <a:pt x="8954" y="662"/>
                    </a:lnTo>
                    <a:lnTo>
                      <a:pt x="8972" y="662"/>
                    </a:lnTo>
                    <a:lnTo>
                      <a:pt x="8972" y="653"/>
                    </a:lnTo>
                    <a:lnTo>
                      <a:pt x="8972" y="653"/>
                    </a:lnTo>
                    <a:lnTo>
                      <a:pt x="8972" y="645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54" y="627"/>
                    </a:lnTo>
                    <a:lnTo>
                      <a:pt x="8937" y="618"/>
                    </a:lnTo>
                    <a:lnTo>
                      <a:pt x="8875" y="609"/>
                    </a:lnTo>
                    <a:lnTo>
                      <a:pt x="8795" y="601"/>
                    </a:lnTo>
                    <a:lnTo>
                      <a:pt x="8787" y="601"/>
                    </a:lnTo>
                    <a:lnTo>
                      <a:pt x="8787" y="601"/>
                    </a:lnTo>
                    <a:lnTo>
                      <a:pt x="8769" y="609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0" y="627"/>
                    </a:lnTo>
                    <a:lnTo>
                      <a:pt x="8760" y="627"/>
                    </a:lnTo>
                    <a:lnTo>
                      <a:pt x="8751" y="645"/>
                    </a:lnTo>
                    <a:lnTo>
                      <a:pt x="8742" y="662"/>
                    </a:lnTo>
                    <a:lnTo>
                      <a:pt x="8742" y="662"/>
                    </a:lnTo>
                    <a:lnTo>
                      <a:pt x="8725" y="671"/>
                    </a:lnTo>
                    <a:lnTo>
                      <a:pt x="8716" y="671"/>
                    </a:lnTo>
                    <a:lnTo>
                      <a:pt x="8716" y="671"/>
                    </a:lnTo>
                    <a:lnTo>
                      <a:pt x="8698" y="671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707" y="653"/>
                    </a:lnTo>
                    <a:lnTo>
                      <a:pt x="8716" y="653"/>
                    </a:lnTo>
                    <a:lnTo>
                      <a:pt x="8716" y="653"/>
                    </a:lnTo>
                    <a:lnTo>
                      <a:pt x="8734" y="645"/>
                    </a:lnTo>
                    <a:lnTo>
                      <a:pt x="8734" y="636"/>
                    </a:lnTo>
                    <a:lnTo>
                      <a:pt x="8734" y="636"/>
                    </a:lnTo>
                    <a:lnTo>
                      <a:pt x="8734" y="618"/>
                    </a:lnTo>
                    <a:lnTo>
                      <a:pt x="8716" y="618"/>
                    </a:lnTo>
                    <a:lnTo>
                      <a:pt x="8707" y="618"/>
                    </a:lnTo>
                    <a:lnTo>
                      <a:pt x="8707" y="618"/>
                    </a:lnTo>
                    <a:lnTo>
                      <a:pt x="8698" y="609"/>
                    </a:lnTo>
                    <a:lnTo>
                      <a:pt x="8698" y="609"/>
                    </a:lnTo>
                    <a:lnTo>
                      <a:pt x="8672" y="609"/>
                    </a:lnTo>
                    <a:lnTo>
                      <a:pt x="8672" y="609"/>
                    </a:lnTo>
                    <a:lnTo>
                      <a:pt x="8681" y="609"/>
                    </a:lnTo>
                    <a:lnTo>
                      <a:pt x="8681" y="609"/>
                    </a:lnTo>
                    <a:lnTo>
                      <a:pt x="8689" y="601"/>
                    </a:lnTo>
                    <a:lnTo>
                      <a:pt x="8698" y="592"/>
                    </a:lnTo>
                    <a:lnTo>
                      <a:pt x="8698" y="583"/>
                    </a:lnTo>
                    <a:lnTo>
                      <a:pt x="8698" y="583"/>
                    </a:lnTo>
                    <a:lnTo>
                      <a:pt x="8689" y="574"/>
                    </a:lnTo>
                    <a:lnTo>
                      <a:pt x="8681" y="565"/>
                    </a:lnTo>
                    <a:lnTo>
                      <a:pt x="8681" y="565"/>
                    </a:lnTo>
                    <a:lnTo>
                      <a:pt x="8645" y="565"/>
                    </a:lnTo>
                    <a:lnTo>
                      <a:pt x="8645" y="565"/>
                    </a:lnTo>
                    <a:lnTo>
                      <a:pt x="8548" y="556"/>
                    </a:lnTo>
                    <a:lnTo>
                      <a:pt x="8548" y="556"/>
                    </a:lnTo>
                    <a:lnTo>
                      <a:pt x="8513" y="556"/>
                    </a:lnTo>
                    <a:lnTo>
                      <a:pt x="8495" y="548"/>
                    </a:lnTo>
                    <a:lnTo>
                      <a:pt x="8487" y="548"/>
                    </a:lnTo>
                    <a:lnTo>
                      <a:pt x="8487" y="548"/>
                    </a:lnTo>
                    <a:lnTo>
                      <a:pt x="8469" y="539"/>
                    </a:lnTo>
                    <a:lnTo>
                      <a:pt x="8460" y="539"/>
                    </a:lnTo>
                    <a:lnTo>
                      <a:pt x="8451" y="539"/>
                    </a:lnTo>
                    <a:lnTo>
                      <a:pt x="8451" y="539"/>
                    </a:lnTo>
                    <a:lnTo>
                      <a:pt x="8442" y="548"/>
                    </a:lnTo>
                    <a:lnTo>
                      <a:pt x="8434" y="556"/>
                    </a:lnTo>
                    <a:lnTo>
                      <a:pt x="8434" y="556"/>
                    </a:lnTo>
                    <a:lnTo>
                      <a:pt x="8442" y="574"/>
                    </a:lnTo>
                    <a:lnTo>
                      <a:pt x="8442" y="574"/>
                    </a:lnTo>
                    <a:lnTo>
                      <a:pt x="8407" y="583"/>
                    </a:lnTo>
                    <a:lnTo>
                      <a:pt x="8407" y="583"/>
                    </a:lnTo>
                    <a:lnTo>
                      <a:pt x="8398" y="574"/>
                    </a:lnTo>
                    <a:lnTo>
                      <a:pt x="8398" y="574"/>
                    </a:lnTo>
                    <a:lnTo>
                      <a:pt x="8363" y="583"/>
                    </a:lnTo>
                    <a:lnTo>
                      <a:pt x="8337" y="601"/>
                    </a:lnTo>
                    <a:lnTo>
                      <a:pt x="8337" y="601"/>
                    </a:lnTo>
                    <a:lnTo>
                      <a:pt x="8337" y="609"/>
                    </a:lnTo>
                    <a:lnTo>
                      <a:pt x="8337" y="618"/>
                    </a:lnTo>
                    <a:lnTo>
                      <a:pt x="8337" y="618"/>
                    </a:lnTo>
                    <a:lnTo>
                      <a:pt x="8337" y="627"/>
                    </a:lnTo>
                    <a:lnTo>
                      <a:pt x="8345" y="636"/>
                    </a:lnTo>
                    <a:lnTo>
                      <a:pt x="8345" y="636"/>
                    </a:lnTo>
                    <a:lnTo>
                      <a:pt x="8363" y="636"/>
                    </a:lnTo>
                    <a:lnTo>
                      <a:pt x="8372" y="636"/>
                    </a:lnTo>
                    <a:lnTo>
                      <a:pt x="8372" y="636"/>
                    </a:lnTo>
                    <a:lnTo>
                      <a:pt x="8372" y="645"/>
                    </a:lnTo>
                    <a:lnTo>
                      <a:pt x="8372" y="645"/>
                    </a:lnTo>
                    <a:lnTo>
                      <a:pt x="8372" y="653"/>
                    </a:lnTo>
                    <a:lnTo>
                      <a:pt x="8372" y="653"/>
                    </a:lnTo>
                    <a:lnTo>
                      <a:pt x="8381" y="671"/>
                    </a:lnTo>
                    <a:lnTo>
                      <a:pt x="8381" y="680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72" y="689"/>
                    </a:lnTo>
                    <a:lnTo>
                      <a:pt x="8372" y="689"/>
                    </a:lnTo>
                    <a:lnTo>
                      <a:pt x="8354" y="689"/>
                    </a:lnTo>
                    <a:lnTo>
                      <a:pt x="8354" y="689"/>
                    </a:lnTo>
                    <a:lnTo>
                      <a:pt x="8337" y="671"/>
                    </a:lnTo>
                    <a:lnTo>
                      <a:pt x="8319" y="671"/>
                    </a:lnTo>
                    <a:lnTo>
                      <a:pt x="8319" y="671"/>
                    </a:lnTo>
                    <a:lnTo>
                      <a:pt x="8301" y="680"/>
                    </a:lnTo>
                    <a:lnTo>
                      <a:pt x="8301" y="680"/>
                    </a:lnTo>
                    <a:lnTo>
                      <a:pt x="8292" y="689"/>
                    </a:lnTo>
                    <a:lnTo>
                      <a:pt x="8284" y="698"/>
                    </a:lnTo>
                    <a:lnTo>
                      <a:pt x="8284" y="698"/>
                    </a:lnTo>
                    <a:lnTo>
                      <a:pt x="8292" y="706"/>
                    </a:lnTo>
                    <a:lnTo>
                      <a:pt x="8292" y="706"/>
                    </a:lnTo>
                    <a:lnTo>
                      <a:pt x="8275" y="715"/>
                    </a:lnTo>
                    <a:lnTo>
                      <a:pt x="8275" y="715"/>
                    </a:lnTo>
                    <a:lnTo>
                      <a:pt x="8266" y="706"/>
                    </a:lnTo>
                    <a:lnTo>
                      <a:pt x="8257" y="698"/>
                    </a:lnTo>
                    <a:lnTo>
                      <a:pt x="8257" y="698"/>
                    </a:lnTo>
                    <a:lnTo>
                      <a:pt x="8248" y="689"/>
                    </a:lnTo>
                    <a:lnTo>
                      <a:pt x="8248" y="689"/>
                    </a:lnTo>
                    <a:lnTo>
                      <a:pt x="8240" y="680"/>
                    </a:lnTo>
                    <a:lnTo>
                      <a:pt x="8231" y="680"/>
                    </a:lnTo>
                    <a:lnTo>
                      <a:pt x="8231" y="680"/>
                    </a:lnTo>
                    <a:lnTo>
                      <a:pt x="8195" y="680"/>
                    </a:lnTo>
                    <a:lnTo>
                      <a:pt x="8195" y="680"/>
                    </a:lnTo>
                    <a:lnTo>
                      <a:pt x="8142" y="671"/>
                    </a:lnTo>
                    <a:lnTo>
                      <a:pt x="8142" y="671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081" y="698"/>
                    </a:lnTo>
                    <a:lnTo>
                      <a:pt x="8081" y="698"/>
                    </a:lnTo>
                    <a:lnTo>
                      <a:pt x="8037" y="680"/>
                    </a:lnTo>
                    <a:lnTo>
                      <a:pt x="8001" y="662"/>
                    </a:lnTo>
                    <a:lnTo>
                      <a:pt x="8001" y="653"/>
                    </a:lnTo>
                    <a:lnTo>
                      <a:pt x="8001" y="653"/>
                    </a:lnTo>
                    <a:lnTo>
                      <a:pt x="7984" y="645"/>
                    </a:lnTo>
                    <a:lnTo>
                      <a:pt x="7984" y="645"/>
                    </a:lnTo>
                    <a:lnTo>
                      <a:pt x="7966" y="653"/>
                    </a:lnTo>
                    <a:lnTo>
                      <a:pt x="7957" y="662"/>
                    </a:lnTo>
                    <a:lnTo>
                      <a:pt x="7957" y="662"/>
                    </a:lnTo>
                    <a:lnTo>
                      <a:pt x="7948" y="671"/>
                    </a:lnTo>
                    <a:lnTo>
                      <a:pt x="7940" y="698"/>
                    </a:lnTo>
                    <a:lnTo>
                      <a:pt x="7940" y="698"/>
                    </a:lnTo>
                    <a:lnTo>
                      <a:pt x="7940" y="715"/>
                    </a:lnTo>
                    <a:lnTo>
                      <a:pt x="7940" y="715"/>
                    </a:lnTo>
                    <a:lnTo>
                      <a:pt x="7922" y="715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04" y="742"/>
                    </a:lnTo>
                    <a:lnTo>
                      <a:pt x="7904" y="742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87" y="759"/>
                    </a:lnTo>
                    <a:lnTo>
                      <a:pt x="7887" y="759"/>
                    </a:lnTo>
                    <a:lnTo>
                      <a:pt x="7878" y="751"/>
                    </a:lnTo>
                    <a:lnTo>
                      <a:pt x="7869" y="751"/>
                    </a:lnTo>
                    <a:lnTo>
                      <a:pt x="7860" y="751"/>
                    </a:lnTo>
                    <a:lnTo>
                      <a:pt x="7860" y="751"/>
                    </a:lnTo>
                    <a:lnTo>
                      <a:pt x="7842" y="742"/>
                    </a:lnTo>
                    <a:lnTo>
                      <a:pt x="7816" y="715"/>
                    </a:lnTo>
                    <a:lnTo>
                      <a:pt x="7781" y="680"/>
                    </a:lnTo>
                    <a:lnTo>
                      <a:pt x="7781" y="680"/>
                    </a:lnTo>
                    <a:lnTo>
                      <a:pt x="7772" y="653"/>
                    </a:lnTo>
                    <a:lnTo>
                      <a:pt x="7754" y="636"/>
                    </a:lnTo>
                    <a:lnTo>
                      <a:pt x="7754" y="636"/>
                    </a:lnTo>
                    <a:lnTo>
                      <a:pt x="7772" y="645"/>
                    </a:lnTo>
                    <a:lnTo>
                      <a:pt x="7790" y="636"/>
                    </a:lnTo>
                    <a:lnTo>
                      <a:pt x="7790" y="636"/>
                    </a:lnTo>
                    <a:lnTo>
                      <a:pt x="7798" y="627"/>
                    </a:lnTo>
                    <a:lnTo>
                      <a:pt x="7807" y="618"/>
                    </a:lnTo>
                    <a:lnTo>
                      <a:pt x="7807" y="609"/>
                    </a:lnTo>
                    <a:lnTo>
                      <a:pt x="7807" y="609"/>
                    </a:lnTo>
                    <a:lnTo>
                      <a:pt x="7798" y="592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81" y="583"/>
                    </a:lnTo>
                    <a:lnTo>
                      <a:pt x="7781" y="583"/>
                    </a:lnTo>
                    <a:lnTo>
                      <a:pt x="7781" y="565"/>
                    </a:lnTo>
                    <a:lnTo>
                      <a:pt x="7781" y="565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81" y="530"/>
                    </a:lnTo>
                    <a:lnTo>
                      <a:pt x="7781" y="512"/>
                    </a:lnTo>
                    <a:lnTo>
                      <a:pt x="7781" y="512"/>
                    </a:lnTo>
                    <a:lnTo>
                      <a:pt x="7772" y="512"/>
                    </a:lnTo>
                    <a:lnTo>
                      <a:pt x="7763" y="503"/>
                    </a:lnTo>
                    <a:lnTo>
                      <a:pt x="7754" y="503"/>
                    </a:lnTo>
                    <a:lnTo>
                      <a:pt x="7754" y="503"/>
                    </a:lnTo>
                    <a:lnTo>
                      <a:pt x="7737" y="495"/>
                    </a:lnTo>
                    <a:lnTo>
                      <a:pt x="7719" y="486"/>
                    </a:lnTo>
                    <a:lnTo>
                      <a:pt x="7719" y="486"/>
                    </a:lnTo>
                    <a:lnTo>
                      <a:pt x="7719" y="477"/>
                    </a:lnTo>
                    <a:lnTo>
                      <a:pt x="7710" y="477"/>
                    </a:lnTo>
                    <a:lnTo>
                      <a:pt x="7710" y="477"/>
                    </a:lnTo>
                    <a:lnTo>
                      <a:pt x="7701" y="477"/>
                    </a:lnTo>
                    <a:lnTo>
                      <a:pt x="7701" y="477"/>
                    </a:lnTo>
                    <a:lnTo>
                      <a:pt x="7675" y="468"/>
                    </a:lnTo>
                    <a:lnTo>
                      <a:pt x="7675" y="468"/>
                    </a:lnTo>
                    <a:lnTo>
                      <a:pt x="7657" y="468"/>
                    </a:lnTo>
                    <a:lnTo>
                      <a:pt x="7640" y="477"/>
                    </a:lnTo>
                    <a:lnTo>
                      <a:pt x="7640" y="477"/>
                    </a:lnTo>
                    <a:lnTo>
                      <a:pt x="7640" y="486"/>
                    </a:lnTo>
                    <a:lnTo>
                      <a:pt x="7640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22" y="477"/>
                    </a:lnTo>
                    <a:lnTo>
                      <a:pt x="7613" y="468"/>
                    </a:lnTo>
                    <a:lnTo>
                      <a:pt x="7595" y="468"/>
                    </a:lnTo>
                    <a:lnTo>
                      <a:pt x="7595" y="468"/>
                    </a:lnTo>
                    <a:lnTo>
                      <a:pt x="7578" y="468"/>
                    </a:lnTo>
                    <a:lnTo>
                      <a:pt x="7578" y="468"/>
                    </a:lnTo>
                    <a:lnTo>
                      <a:pt x="7551" y="459"/>
                    </a:lnTo>
                    <a:lnTo>
                      <a:pt x="7551" y="459"/>
                    </a:lnTo>
                    <a:lnTo>
                      <a:pt x="7534" y="450"/>
                    </a:lnTo>
                    <a:lnTo>
                      <a:pt x="7525" y="442"/>
                    </a:lnTo>
                    <a:lnTo>
                      <a:pt x="7525" y="442"/>
                    </a:lnTo>
                    <a:lnTo>
                      <a:pt x="7516" y="433"/>
                    </a:lnTo>
                    <a:lnTo>
                      <a:pt x="7516" y="433"/>
                    </a:lnTo>
                    <a:lnTo>
                      <a:pt x="7507" y="424"/>
                    </a:lnTo>
                    <a:lnTo>
                      <a:pt x="7507" y="424"/>
                    </a:lnTo>
                    <a:lnTo>
                      <a:pt x="7490" y="433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50"/>
                    </a:lnTo>
                    <a:lnTo>
                      <a:pt x="7481" y="450"/>
                    </a:lnTo>
                    <a:lnTo>
                      <a:pt x="7481" y="450"/>
                    </a:lnTo>
                    <a:lnTo>
                      <a:pt x="7454" y="450"/>
                    </a:lnTo>
                    <a:lnTo>
                      <a:pt x="7454" y="450"/>
                    </a:lnTo>
                    <a:lnTo>
                      <a:pt x="7445" y="459"/>
                    </a:lnTo>
                    <a:lnTo>
                      <a:pt x="7445" y="459"/>
                    </a:lnTo>
                    <a:lnTo>
                      <a:pt x="7437" y="468"/>
                    </a:lnTo>
                    <a:lnTo>
                      <a:pt x="7437" y="468"/>
                    </a:lnTo>
                    <a:lnTo>
                      <a:pt x="7437" y="477"/>
                    </a:lnTo>
                    <a:lnTo>
                      <a:pt x="7445" y="495"/>
                    </a:lnTo>
                    <a:lnTo>
                      <a:pt x="7445" y="495"/>
                    </a:lnTo>
                    <a:lnTo>
                      <a:pt x="7445" y="512"/>
                    </a:lnTo>
                    <a:lnTo>
                      <a:pt x="7445" y="512"/>
                    </a:lnTo>
                    <a:lnTo>
                      <a:pt x="7445" y="521"/>
                    </a:lnTo>
                    <a:lnTo>
                      <a:pt x="7445" y="530"/>
                    </a:lnTo>
                    <a:lnTo>
                      <a:pt x="7445" y="530"/>
                    </a:lnTo>
                    <a:lnTo>
                      <a:pt x="7437" y="530"/>
                    </a:lnTo>
                    <a:lnTo>
                      <a:pt x="7437" y="530"/>
                    </a:lnTo>
                    <a:lnTo>
                      <a:pt x="7428" y="530"/>
                    </a:lnTo>
                    <a:lnTo>
                      <a:pt x="7428" y="530"/>
                    </a:lnTo>
                    <a:lnTo>
                      <a:pt x="7419" y="521"/>
                    </a:lnTo>
                    <a:lnTo>
                      <a:pt x="7419" y="521"/>
                    </a:lnTo>
                    <a:lnTo>
                      <a:pt x="7392" y="521"/>
                    </a:lnTo>
                    <a:lnTo>
                      <a:pt x="7392" y="521"/>
                    </a:lnTo>
                    <a:lnTo>
                      <a:pt x="7384" y="530"/>
                    </a:lnTo>
                    <a:lnTo>
                      <a:pt x="7384" y="530"/>
                    </a:lnTo>
                    <a:lnTo>
                      <a:pt x="7366" y="530"/>
                    </a:lnTo>
                    <a:lnTo>
                      <a:pt x="7366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295" y="521"/>
                    </a:lnTo>
                    <a:lnTo>
                      <a:pt x="7295" y="521"/>
                    </a:lnTo>
                    <a:lnTo>
                      <a:pt x="7278" y="521"/>
                    </a:lnTo>
                    <a:lnTo>
                      <a:pt x="7278" y="521"/>
                    </a:lnTo>
                    <a:lnTo>
                      <a:pt x="7269" y="512"/>
                    </a:lnTo>
                    <a:lnTo>
                      <a:pt x="7251" y="503"/>
                    </a:lnTo>
                    <a:lnTo>
                      <a:pt x="7251" y="503"/>
                    </a:lnTo>
                    <a:lnTo>
                      <a:pt x="7242" y="512"/>
                    </a:lnTo>
                    <a:lnTo>
                      <a:pt x="7234" y="521"/>
                    </a:lnTo>
                    <a:lnTo>
                      <a:pt x="7234" y="521"/>
                    </a:lnTo>
                    <a:lnTo>
                      <a:pt x="7225" y="521"/>
                    </a:lnTo>
                    <a:lnTo>
                      <a:pt x="7225" y="521"/>
                    </a:lnTo>
                    <a:lnTo>
                      <a:pt x="7190" y="512"/>
                    </a:lnTo>
                    <a:lnTo>
                      <a:pt x="7172" y="503"/>
                    </a:lnTo>
                    <a:lnTo>
                      <a:pt x="7172" y="503"/>
                    </a:lnTo>
                    <a:lnTo>
                      <a:pt x="7181" y="503"/>
                    </a:lnTo>
                    <a:lnTo>
                      <a:pt x="7181" y="503"/>
                    </a:lnTo>
                    <a:lnTo>
                      <a:pt x="7190" y="495"/>
                    </a:lnTo>
                    <a:lnTo>
                      <a:pt x="7190" y="477"/>
                    </a:lnTo>
                    <a:lnTo>
                      <a:pt x="7190" y="477"/>
                    </a:lnTo>
                    <a:lnTo>
                      <a:pt x="7181" y="468"/>
                    </a:lnTo>
                    <a:lnTo>
                      <a:pt x="7172" y="468"/>
                    </a:lnTo>
                    <a:lnTo>
                      <a:pt x="7137" y="468"/>
                    </a:lnTo>
                    <a:lnTo>
                      <a:pt x="7137" y="468"/>
                    </a:lnTo>
                    <a:lnTo>
                      <a:pt x="7101" y="459"/>
                    </a:lnTo>
                    <a:lnTo>
                      <a:pt x="7092" y="459"/>
                    </a:lnTo>
                    <a:lnTo>
                      <a:pt x="7092" y="459"/>
                    </a:lnTo>
                    <a:lnTo>
                      <a:pt x="7066" y="450"/>
                    </a:lnTo>
                    <a:lnTo>
                      <a:pt x="7031" y="450"/>
                    </a:lnTo>
                    <a:lnTo>
                      <a:pt x="7013" y="450"/>
                    </a:lnTo>
                    <a:lnTo>
                      <a:pt x="7013" y="450"/>
                    </a:lnTo>
                    <a:lnTo>
                      <a:pt x="6969" y="459"/>
                    </a:lnTo>
                    <a:lnTo>
                      <a:pt x="6969" y="459"/>
                    </a:lnTo>
                    <a:lnTo>
                      <a:pt x="6890" y="468"/>
                    </a:lnTo>
                    <a:lnTo>
                      <a:pt x="6890" y="468"/>
                    </a:lnTo>
                    <a:lnTo>
                      <a:pt x="6881" y="477"/>
                    </a:lnTo>
                    <a:lnTo>
                      <a:pt x="6881" y="477"/>
                    </a:lnTo>
                    <a:lnTo>
                      <a:pt x="6890" y="450"/>
                    </a:lnTo>
                    <a:lnTo>
                      <a:pt x="6890" y="450"/>
                    </a:lnTo>
                    <a:lnTo>
                      <a:pt x="6881" y="442"/>
                    </a:lnTo>
                    <a:lnTo>
                      <a:pt x="6872" y="433"/>
                    </a:lnTo>
                    <a:lnTo>
                      <a:pt x="6872" y="433"/>
                    </a:lnTo>
                    <a:lnTo>
                      <a:pt x="6863" y="424"/>
                    </a:lnTo>
                    <a:lnTo>
                      <a:pt x="6854" y="433"/>
                    </a:lnTo>
                    <a:lnTo>
                      <a:pt x="6854" y="433"/>
                    </a:lnTo>
                    <a:lnTo>
                      <a:pt x="6845" y="442"/>
                    </a:lnTo>
                    <a:lnTo>
                      <a:pt x="6845" y="442"/>
                    </a:lnTo>
                    <a:lnTo>
                      <a:pt x="6837" y="442"/>
                    </a:lnTo>
                    <a:lnTo>
                      <a:pt x="6837" y="442"/>
                    </a:lnTo>
                    <a:lnTo>
                      <a:pt x="6828" y="450"/>
                    </a:lnTo>
                    <a:lnTo>
                      <a:pt x="6810" y="450"/>
                    </a:lnTo>
                    <a:lnTo>
                      <a:pt x="6810" y="450"/>
                    </a:lnTo>
                    <a:lnTo>
                      <a:pt x="6801" y="450"/>
                    </a:lnTo>
                    <a:lnTo>
                      <a:pt x="6793" y="442"/>
                    </a:lnTo>
                    <a:lnTo>
                      <a:pt x="6793" y="442"/>
                    </a:lnTo>
                    <a:lnTo>
                      <a:pt x="6766" y="424"/>
                    </a:lnTo>
                    <a:lnTo>
                      <a:pt x="6722" y="415"/>
                    </a:lnTo>
                    <a:lnTo>
                      <a:pt x="6713" y="415"/>
                    </a:lnTo>
                    <a:lnTo>
                      <a:pt x="6713" y="415"/>
                    </a:lnTo>
                    <a:lnTo>
                      <a:pt x="6678" y="424"/>
                    </a:lnTo>
                    <a:lnTo>
                      <a:pt x="6660" y="433"/>
                    </a:lnTo>
                    <a:lnTo>
                      <a:pt x="6660" y="433"/>
                    </a:lnTo>
                    <a:lnTo>
                      <a:pt x="6651" y="450"/>
                    </a:lnTo>
                    <a:lnTo>
                      <a:pt x="6651" y="450"/>
                    </a:lnTo>
                    <a:lnTo>
                      <a:pt x="6660" y="459"/>
                    </a:lnTo>
                    <a:lnTo>
                      <a:pt x="6660" y="459"/>
                    </a:lnTo>
                    <a:lnTo>
                      <a:pt x="6669" y="468"/>
                    </a:lnTo>
                    <a:lnTo>
                      <a:pt x="6669" y="468"/>
                    </a:lnTo>
                    <a:lnTo>
                      <a:pt x="6660" y="468"/>
                    </a:lnTo>
                    <a:lnTo>
                      <a:pt x="6634" y="468"/>
                    </a:lnTo>
                    <a:lnTo>
                      <a:pt x="6634" y="468"/>
                    </a:lnTo>
                    <a:lnTo>
                      <a:pt x="6625" y="477"/>
                    </a:lnTo>
                    <a:lnTo>
                      <a:pt x="6616" y="486"/>
                    </a:lnTo>
                    <a:lnTo>
                      <a:pt x="6616" y="486"/>
                    </a:lnTo>
                    <a:lnTo>
                      <a:pt x="6590" y="495"/>
                    </a:lnTo>
                    <a:lnTo>
                      <a:pt x="6537" y="503"/>
                    </a:lnTo>
                    <a:lnTo>
                      <a:pt x="6528" y="512"/>
                    </a:lnTo>
                    <a:lnTo>
                      <a:pt x="6519" y="512"/>
                    </a:lnTo>
                    <a:lnTo>
                      <a:pt x="6519" y="512"/>
                    </a:lnTo>
                    <a:lnTo>
                      <a:pt x="6484" y="512"/>
                    </a:lnTo>
                    <a:lnTo>
                      <a:pt x="6448" y="530"/>
                    </a:lnTo>
                    <a:lnTo>
                      <a:pt x="6448" y="530"/>
                    </a:lnTo>
                    <a:lnTo>
                      <a:pt x="6466" y="512"/>
                    </a:lnTo>
                    <a:lnTo>
                      <a:pt x="6466" y="512"/>
                    </a:lnTo>
                    <a:lnTo>
                      <a:pt x="6484" y="495"/>
                    </a:lnTo>
                    <a:lnTo>
                      <a:pt x="6484" y="495"/>
                    </a:lnTo>
                    <a:lnTo>
                      <a:pt x="6493" y="495"/>
                    </a:lnTo>
                    <a:lnTo>
                      <a:pt x="6493" y="495"/>
                    </a:lnTo>
                    <a:lnTo>
                      <a:pt x="6510" y="495"/>
                    </a:lnTo>
                    <a:lnTo>
                      <a:pt x="6510" y="495"/>
                    </a:lnTo>
                    <a:lnTo>
                      <a:pt x="6528" y="486"/>
                    </a:lnTo>
                    <a:lnTo>
                      <a:pt x="6528" y="486"/>
                    </a:lnTo>
                    <a:lnTo>
                      <a:pt x="6528" y="477"/>
                    </a:lnTo>
                    <a:lnTo>
                      <a:pt x="6554" y="468"/>
                    </a:lnTo>
                    <a:lnTo>
                      <a:pt x="6572" y="468"/>
                    </a:lnTo>
                    <a:lnTo>
                      <a:pt x="6572" y="468"/>
                    </a:lnTo>
                    <a:lnTo>
                      <a:pt x="6581" y="468"/>
                    </a:lnTo>
                    <a:lnTo>
                      <a:pt x="6581" y="468"/>
                    </a:lnTo>
                    <a:lnTo>
                      <a:pt x="6607" y="459"/>
                    </a:lnTo>
                    <a:lnTo>
                      <a:pt x="6607" y="459"/>
                    </a:lnTo>
                    <a:lnTo>
                      <a:pt x="6607" y="450"/>
                    </a:lnTo>
                    <a:lnTo>
                      <a:pt x="6607" y="450"/>
                    </a:lnTo>
                    <a:lnTo>
                      <a:pt x="6616" y="442"/>
                    </a:lnTo>
                    <a:lnTo>
                      <a:pt x="6616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69" y="415"/>
                    </a:lnTo>
                    <a:lnTo>
                      <a:pt x="6687" y="397"/>
                    </a:lnTo>
                    <a:lnTo>
                      <a:pt x="6687" y="397"/>
                    </a:lnTo>
                    <a:lnTo>
                      <a:pt x="6731" y="380"/>
                    </a:lnTo>
                    <a:lnTo>
                      <a:pt x="6775" y="362"/>
                    </a:lnTo>
                    <a:lnTo>
                      <a:pt x="6775" y="362"/>
                    </a:lnTo>
                    <a:lnTo>
                      <a:pt x="6793" y="362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36"/>
                    </a:lnTo>
                    <a:lnTo>
                      <a:pt x="6801" y="336"/>
                    </a:lnTo>
                    <a:lnTo>
                      <a:pt x="6819" y="336"/>
                    </a:lnTo>
                    <a:lnTo>
                      <a:pt x="6881" y="309"/>
                    </a:lnTo>
                    <a:lnTo>
                      <a:pt x="6881" y="309"/>
                    </a:lnTo>
                    <a:lnTo>
                      <a:pt x="6890" y="300"/>
                    </a:lnTo>
                    <a:lnTo>
                      <a:pt x="6898" y="292"/>
                    </a:lnTo>
                    <a:lnTo>
                      <a:pt x="6898" y="292"/>
                    </a:lnTo>
                    <a:lnTo>
                      <a:pt x="6898" y="283"/>
                    </a:lnTo>
                    <a:lnTo>
                      <a:pt x="6898" y="283"/>
                    </a:lnTo>
                    <a:lnTo>
                      <a:pt x="6907" y="274"/>
                    </a:lnTo>
                    <a:lnTo>
                      <a:pt x="6907" y="265"/>
                    </a:lnTo>
                    <a:lnTo>
                      <a:pt x="6907" y="265"/>
                    </a:lnTo>
                    <a:lnTo>
                      <a:pt x="6890" y="256"/>
                    </a:lnTo>
                    <a:lnTo>
                      <a:pt x="6890" y="256"/>
                    </a:lnTo>
                    <a:lnTo>
                      <a:pt x="6907" y="247"/>
                    </a:lnTo>
                    <a:lnTo>
                      <a:pt x="6907" y="247"/>
                    </a:lnTo>
                    <a:lnTo>
                      <a:pt x="6916" y="239"/>
                    </a:lnTo>
                    <a:lnTo>
                      <a:pt x="6916" y="239"/>
                    </a:lnTo>
                    <a:lnTo>
                      <a:pt x="6907" y="221"/>
                    </a:lnTo>
                    <a:lnTo>
                      <a:pt x="6907" y="212"/>
                    </a:lnTo>
                    <a:lnTo>
                      <a:pt x="6907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03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81" y="177"/>
                    </a:lnTo>
                    <a:lnTo>
                      <a:pt x="6881" y="177"/>
                    </a:lnTo>
                    <a:lnTo>
                      <a:pt x="6863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45" y="150"/>
                    </a:lnTo>
                    <a:lnTo>
                      <a:pt x="6845" y="141"/>
                    </a:lnTo>
                    <a:lnTo>
                      <a:pt x="6837" y="133"/>
                    </a:lnTo>
                    <a:lnTo>
                      <a:pt x="6837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19" y="124"/>
                    </a:lnTo>
                    <a:lnTo>
                      <a:pt x="6810" y="133"/>
                    </a:lnTo>
                    <a:lnTo>
                      <a:pt x="6810" y="133"/>
                    </a:lnTo>
                    <a:lnTo>
                      <a:pt x="6801" y="133"/>
                    </a:lnTo>
                    <a:lnTo>
                      <a:pt x="6801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48" y="115"/>
                    </a:lnTo>
                    <a:lnTo>
                      <a:pt x="6704" y="115"/>
                    </a:lnTo>
                    <a:lnTo>
                      <a:pt x="6704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78" y="106"/>
                    </a:lnTo>
                    <a:lnTo>
                      <a:pt x="6678" y="106"/>
                    </a:lnTo>
                    <a:lnTo>
                      <a:pt x="6669" y="106"/>
                    </a:lnTo>
                    <a:lnTo>
                      <a:pt x="6660" y="115"/>
                    </a:lnTo>
                    <a:lnTo>
                      <a:pt x="6660" y="115"/>
                    </a:lnTo>
                    <a:lnTo>
                      <a:pt x="6651" y="115"/>
                    </a:lnTo>
                    <a:lnTo>
                      <a:pt x="6634" y="115"/>
                    </a:lnTo>
                    <a:lnTo>
                      <a:pt x="6634" y="115"/>
                    </a:lnTo>
                    <a:lnTo>
                      <a:pt x="6616" y="115"/>
                    </a:lnTo>
                    <a:lnTo>
                      <a:pt x="6616" y="115"/>
                    </a:lnTo>
                    <a:lnTo>
                      <a:pt x="6598" y="115"/>
                    </a:lnTo>
                    <a:lnTo>
                      <a:pt x="6598" y="115"/>
                    </a:lnTo>
                    <a:lnTo>
                      <a:pt x="6581" y="115"/>
                    </a:lnTo>
                    <a:lnTo>
                      <a:pt x="6572" y="115"/>
                    </a:lnTo>
                    <a:lnTo>
                      <a:pt x="6572" y="115"/>
                    </a:lnTo>
                    <a:lnTo>
                      <a:pt x="6563" y="124"/>
                    </a:lnTo>
                    <a:lnTo>
                      <a:pt x="6554" y="133"/>
                    </a:lnTo>
                    <a:lnTo>
                      <a:pt x="6554" y="133"/>
                    </a:lnTo>
                    <a:lnTo>
                      <a:pt x="6554" y="141"/>
                    </a:lnTo>
                    <a:lnTo>
                      <a:pt x="6528" y="141"/>
                    </a:lnTo>
                    <a:lnTo>
                      <a:pt x="6528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10" y="124"/>
                    </a:lnTo>
                    <a:lnTo>
                      <a:pt x="6510" y="124"/>
                    </a:lnTo>
                    <a:lnTo>
                      <a:pt x="6528" y="115"/>
                    </a:lnTo>
                    <a:lnTo>
                      <a:pt x="6528" y="115"/>
                    </a:lnTo>
                    <a:lnTo>
                      <a:pt x="6528" y="106"/>
                    </a:lnTo>
                    <a:lnTo>
                      <a:pt x="6528" y="97"/>
                    </a:lnTo>
                    <a:lnTo>
                      <a:pt x="6528" y="97"/>
                    </a:lnTo>
                    <a:lnTo>
                      <a:pt x="6519" y="89"/>
                    </a:lnTo>
                    <a:lnTo>
                      <a:pt x="6510" y="80"/>
                    </a:lnTo>
                    <a:lnTo>
                      <a:pt x="6466" y="80"/>
                    </a:lnTo>
                    <a:lnTo>
                      <a:pt x="6466" y="80"/>
                    </a:lnTo>
                    <a:lnTo>
                      <a:pt x="6440" y="80"/>
                    </a:lnTo>
                    <a:lnTo>
                      <a:pt x="6440" y="80"/>
                    </a:lnTo>
                    <a:lnTo>
                      <a:pt x="6431" y="80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8" y="53"/>
                    </a:lnTo>
                    <a:lnTo>
                      <a:pt x="6457" y="53"/>
                    </a:lnTo>
                    <a:lnTo>
                      <a:pt x="6457" y="53"/>
                    </a:lnTo>
                    <a:lnTo>
                      <a:pt x="6457" y="36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40" y="18"/>
                    </a:lnTo>
                    <a:lnTo>
                      <a:pt x="6422" y="18"/>
                    </a:lnTo>
                    <a:lnTo>
                      <a:pt x="6422" y="18"/>
                    </a:lnTo>
                    <a:lnTo>
                      <a:pt x="6404" y="9"/>
                    </a:lnTo>
                    <a:lnTo>
                      <a:pt x="6404" y="9"/>
                    </a:lnTo>
                    <a:lnTo>
                      <a:pt x="6395" y="9"/>
                    </a:lnTo>
                    <a:lnTo>
                      <a:pt x="6387" y="9"/>
                    </a:lnTo>
                    <a:lnTo>
                      <a:pt x="6378" y="9"/>
                    </a:lnTo>
                    <a:lnTo>
                      <a:pt x="6378" y="9"/>
                    </a:lnTo>
                    <a:lnTo>
                      <a:pt x="6343" y="0"/>
                    </a:lnTo>
                    <a:lnTo>
                      <a:pt x="6343" y="0"/>
                    </a:lnTo>
                    <a:lnTo>
                      <a:pt x="6325" y="0"/>
                    </a:lnTo>
                    <a:lnTo>
                      <a:pt x="6307" y="0"/>
                    </a:lnTo>
                    <a:lnTo>
                      <a:pt x="6307" y="9"/>
                    </a:lnTo>
                    <a:lnTo>
                      <a:pt x="6307" y="9"/>
                    </a:lnTo>
                    <a:lnTo>
                      <a:pt x="6281" y="9"/>
                    </a:lnTo>
                    <a:lnTo>
                      <a:pt x="6281" y="9"/>
                    </a:lnTo>
                    <a:lnTo>
                      <a:pt x="6263" y="18"/>
                    </a:lnTo>
                    <a:lnTo>
                      <a:pt x="6263" y="18"/>
                    </a:lnTo>
                    <a:lnTo>
                      <a:pt x="6237" y="27"/>
                    </a:lnTo>
                    <a:lnTo>
                      <a:pt x="6219" y="44"/>
                    </a:lnTo>
                    <a:lnTo>
                      <a:pt x="6219" y="44"/>
                    </a:lnTo>
                    <a:lnTo>
                      <a:pt x="6210" y="53"/>
                    </a:lnTo>
                    <a:lnTo>
                      <a:pt x="6210" y="53"/>
                    </a:lnTo>
                    <a:lnTo>
                      <a:pt x="6201" y="62"/>
                    </a:lnTo>
                    <a:lnTo>
                      <a:pt x="6201" y="62"/>
                    </a:lnTo>
                    <a:lnTo>
                      <a:pt x="6175" y="80"/>
                    </a:lnTo>
                    <a:lnTo>
                      <a:pt x="6157" y="97"/>
                    </a:lnTo>
                    <a:lnTo>
                      <a:pt x="6157" y="97"/>
                    </a:lnTo>
                    <a:lnTo>
                      <a:pt x="6157" y="115"/>
                    </a:lnTo>
                    <a:lnTo>
                      <a:pt x="6157" y="115"/>
                    </a:lnTo>
                    <a:lnTo>
                      <a:pt x="6166" y="124"/>
                    </a:lnTo>
                    <a:lnTo>
                      <a:pt x="6166" y="124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41"/>
                    </a:lnTo>
                    <a:lnTo>
                      <a:pt x="6166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13" y="133"/>
                    </a:lnTo>
                    <a:lnTo>
                      <a:pt x="6113" y="133"/>
                    </a:lnTo>
                    <a:lnTo>
                      <a:pt x="6078" y="141"/>
                    </a:lnTo>
                    <a:lnTo>
                      <a:pt x="6078" y="141"/>
                    </a:lnTo>
                    <a:lnTo>
                      <a:pt x="6069" y="141"/>
                    </a:lnTo>
                    <a:lnTo>
                      <a:pt x="6069" y="141"/>
                    </a:lnTo>
                    <a:lnTo>
                      <a:pt x="6060" y="150"/>
                    </a:lnTo>
                    <a:lnTo>
                      <a:pt x="6051" y="159"/>
                    </a:lnTo>
                    <a:lnTo>
                      <a:pt x="6051" y="159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34" y="168"/>
                    </a:lnTo>
                    <a:lnTo>
                      <a:pt x="6034" y="168"/>
                    </a:lnTo>
                    <a:lnTo>
                      <a:pt x="6007" y="168"/>
                    </a:lnTo>
                    <a:lnTo>
                      <a:pt x="5998" y="186"/>
                    </a:lnTo>
                    <a:lnTo>
                      <a:pt x="5998" y="186"/>
                    </a:lnTo>
                    <a:lnTo>
                      <a:pt x="5981" y="186"/>
                    </a:lnTo>
                    <a:lnTo>
                      <a:pt x="5954" y="186"/>
                    </a:lnTo>
                    <a:lnTo>
                      <a:pt x="5954" y="186"/>
                    </a:lnTo>
                    <a:lnTo>
                      <a:pt x="5945" y="194"/>
                    </a:lnTo>
                    <a:lnTo>
                      <a:pt x="5945" y="194"/>
                    </a:lnTo>
                    <a:lnTo>
                      <a:pt x="5945" y="177"/>
                    </a:lnTo>
                    <a:lnTo>
                      <a:pt x="5945" y="177"/>
                    </a:lnTo>
                    <a:lnTo>
                      <a:pt x="5945" y="159"/>
                    </a:lnTo>
                    <a:lnTo>
                      <a:pt x="5928" y="159"/>
                    </a:lnTo>
                    <a:lnTo>
                      <a:pt x="5928" y="159"/>
                    </a:lnTo>
                    <a:lnTo>
                      <a:pt x="5901" y="159"/>
                    </a:lnTo>
                    <a:lnTo>
                      <a:pt x="5893" y="168"/>
                    </a:lnTo>
                    <a:lnTo>
                      <a:pt x="5893" y="168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75" y="177"/>
                    </a:lnTo>
                    <a:lnTo>
                      <a:pt x="5875" y="177"/>
                    </a:lnTo>
                    <a:lnTo>
                      <a:pt x="5866" y="168"/>
                    </a:lnTo>
                    <a:lnTo>
                      <a:pt x="5866" y="168"/>
                    </a:lnTo>
                    <a:lnTo>
                      <a:pt x="5857" y="168"/>
                    </a:lnTo>
                    <a:lnTo>
                      <a:pt x="5848" y="168"/>
                    </a:lnTo>
                    <a:lnTo>
                      <a:pt x="5848" y="168"/>
                    </a:lnTo>
                    <a:lnTo>
                      <a:pt x="5840" y="177"/>
                    </a:lnTo>
                    <a:lnTo>
                      <a:pt x="5840" y="177"/>
                    </a:lnTo>
                    <a:lnTo>
                      <a:pt x="5813" y="186"/>
                    </a:lnTo>
                    <a:lnTo>
                      <a:pt x="5813" y="186"/>
                    </a:lnTo>
                    <a:lnTo>
                      <a:pt x="5804" y="186"/>
                    </a:lnTo>
                    <a:lnTo>
                      <a:pt x="5796" y="186"/>
                    </a:lnTo>
                    <a:lnTo>
                      <a:pt x="5796" y="186"/>
                    </a:lnTo>
                    <a:lnTo>
                      <a:pt x="5787" y="186"/>
                    </a:lnTo>
                    <a:lnTo>
                      <a:pt x="5778" y="186"/>
                    </a:lnTo>
                    <a:lnTo>
                      <a:pt x="5778" y="186"/>
                    </a:lnTo>
                    <a:lnTo>
                      <a:pt x="5769" y="186"/>
                    </a:lnTo>
                    <a:lnTo>
                      <a:pt x="5769" y="194"/>
                    </a:lnTo>
                    <a:lnTo>
                      <a:pt x="5769" y="194"/>
                    </a:lnTo>
                    <a:lnTo>
                      <a:pt x="5760" y="203"/>
                    </a:lnTo>
                    <a:lnTo>
                      <a:pt x="5769" y="212"/>
                    </a:lnTo>
                    <a:lnTo>
                      <a:pt x="5769" y="221"/>
                    </a:lnTo>
                    <a:lnTo>
                      <a:pt x="5760" y="221"/>
                    </a:lnTo>
                    <a:lnTo>
                      <a:pt x="5760" y="221"/>
                    </a:lnTo>
                    <a:lnTo>
                      <a:pt x="5734" y="221"/>
                    </a:lnTo>
                    <a:lnTo>
                      <a:pt x="5734" y="221"/>
                    </a:lnTo>
                    <a:lnTo>
                      <a:pt x="5707" y="221"/>
                    </a:lnTo>
                    <a:lnTo>
                      <a:pt x="5698" y="230"/>
                    </a:lnTo>
                    <a:lnTo>
                      <a:pt x="5698" y="230"/>
                    </a:lnTo>
                    <a:lnTo>
                      <a:pt x="5690" y="239"/>
                    </a:lnTo>
                    <a:lnTo>
                      <a:pt x="5646" y="239"/>
                    </a:lnTo>
                    <a:lnTo>
                      <a:pt x="5628" y="239"/>
                    </a:lnTo>
                    <a:lnTo>
                      <a:pt x="5628" y="239"/>
                    </a:lnTo>
                    <a:lnTo>
                      <a:pt x="5610" y="239"/>
                    </a:lnTo>
                    <a:lnTo>
                      <a:pt x="5601" y="247"/>
                    </a:lnTo>
                    <a:lnTo>
                      <a:pt x="5601" y="247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66" y="265"/>
                    </a:lnTo>
                    <a:lnTo>
                      <a:pt x="5557" y="265"/>
                    </a:lnTo>
                    <a:lnTo>
                      <a:pt x="5557" y="265"/>
                    </a:lnTo>
                    <a:lnTo>
                      <a:pt x="5540" y="274"/>
                    </a:lnTo>
                    <a:lnTo>
                      <a:pt x="5522" y="283"/>
                    </a:lnTo>
                    <a:lnTo>
                      <a:pt x="5522" y="283"/>
                    </a:lnTo>
                    <a:lnTo>
                      <a:pt x="5513" y="292"/>
                    </a:lnTo>
                    <a:lnTo>
                      <a:pt x="5504" y="300"/>
                    </a:lnTo>
                    <a:lnTo>
                      <a:pt x="5504" y="300"/>
                    </a:lnTo>
                    <a:lnTo>
                      <a:pt x="5487" y="292"/>
                    </a:lnTo>
                    <a:lnTo>
                      <a:pt x="5487" y="292"/>
                    </a:lnTo>
                    <a:lnTo>
                      <a:pt x="5478" y="283"/>
                    </a:lnTo>
                    <a:lnTo>
                      <a:pt x="5469" y="292"/>
                    </a:lnTo>
                    <a:lnTo>
                      <a:pt x="5469" y="292"/>
                    </a:lnTo>
                    <a:lnTo>
                      <a:pt x="5460" y="292"/>
                    </a:lnTo>
                    <a:lnTo>
                      <a:pt x="5460" y="300"/>
                    </a:lnTo>
                    <a:lnTo>
                      <a:pt x="5460" y="309"/>
                    </a:lnTo>
                    <a:lnTo>
                      <a:pt x="5460" y="309"/>
                    </a:lnTo>
                    <a:lnTo>
                      <a:pt x="5443" y="309"/>
                    </a:lnTo>
                    <a:lnTo>
                      <a:pt x="5434" y="318"/>
                    </a:lnTo>
                    <a:lnTo>
                      <a:pt x="5434" y="318"/>
                    </a:lnTo>
                    <a:lnTo>
                      <a:pt x="5434" y="327"/>
                    </a:lnTo>
                    <a:lnTo>
                      <a:pt x="5434" y="336"/>
                    </a:lnTo>
                    <a:lnTo>
                      <a:pt x="5434" y="336"/>
                    </a:lnTo>
                    <a:lnTo>
                      <a:pt x="5443" y="345"/>
                    </a:lnTo>
                    <a:lnTo>
                      <a:pt x="5443" y="345"/>
                    </a:lnTo>
                    <a:lnTo>
                      <a:pt x="5434" y="353"/>
                    </a:lnTo>
                    <a:lnTo>
                      <a:pt x="5434" y="353"/>
                    </a:lnTo>
                    <a:lnTo>
                      <a:pt x="5434" y="362"/>
                    </a:lnTo>
                    <a:lnTo>
                      <a:pt x="5443" y="371"/>
                    </a:lnTo>
                    <a:lnTo>
                      <a:pt x="5443" y="371"/>
                    </a:lnTo>
                    <a:lnTo>
                      <a:pt x="5443" y="380"/>
                    </a:lnTo>
                    <a:lnTo>
                      <a:pt x="5443" y="380"/>
                    </a:lnTo>
                    <a:lnTo>
                      <a:pt x="5434" y="389"/>
                    </a:lnTo>
                    <a:lnTo>
                      <a:pt x="5434" y="397"/>
                    </a:lnTo>
                    <a:lnTo>
                      <a:pt x="5434" y="397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51" y="424"/>
                    </a:lnTo>
                    <a:lnTo>
                      <a:pt x="5451" y="424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34" y="442"/>
                    </a:lnTo>
                    <a:lnTo>
                      <a:pt x="5434" y="442"/>
                    </a:lnTo>
                    <a:lnTo>
                      <a:pt x="5416" y="433"/>
                    </a:lnTo>
                    <a:lnTo>
                      <a:pt x="5407" y="433"/>
                    </a:lnTo>
                    <a:lnTo>
                      <a:pt x="5407" y="433"/>
                    </a:lnTo>
                    <a:lnTo>
                      <a:pt x="5381" y="442"/>
                    </a:lnTo>
                    <a:lnTo>
                      <a:pt x="5381" y="442"/>
                    </a:lnTo>
                    <a:lnTo>
                      <a:pt x="5372" y="450"/>
                    </a:lnTo>
                    <a:lnTo>
                      <a:pt x="5372" y="450"/>
                    </a:lnTo>
                    <a:lnTo>
                      <a:pt x="5363" y="450"/>
                    </a:lnTo>
                    <a:lnTo>
                      <a:pt x="5363" y="450"/>
                    </a:lnTo>
                    <a:lnTo>
                      <a:pt x="5354" y="442"/>
                    </a:lnTo>
                    <a:lnTo>
                      <a:pt x="5337" y="442"/>
                    </a:lnTo>
                    <a:lnTo>
                      <a:pt x="5337" y="442"/>
                    </a:lnTo>
                    <a:lnTo>
                      <a:pt x="5319" y="442"/>
                    </a:lnTo>
                    <a:lnTo>
                      <a:pt x="5319" y="442"/>
                    </a:lnTo>
                    <a:lnTo>
                      <a:pt x="5319" y="450"/>
                    </a:lnTo>
                    <a:lnTo>
                      <a:pt x="5319" y="450"/>
                    </a:lnTo>
                    <a:lnTo>
                      <a:pt x="5293" y="450"/>
                    </a:lnTo>
                    <a:lnTo>
                      <a:pt x="5293" y="450"/>
                    </a:lnTo>
                    <a:lnTo>
                      <a:pt x="5266" y="450"/>
                    </a:lnTo>
                    <a:lnTo>
                      <a:pt x="5266" y="450"/>
                    </a:lnTo>
                    <a:lnTo>
                      <a:pt x="5187" y="450"/>
                    </a:lnTo>
                    <a:lnTo>
                      <a:pt x="5125" y="459"/>
                    </a:lnTo>
                    <a:lnTo>
                      <a:pt x="5125" y="459"/>
                    </a:lnTo>
                    <a:lnTo>
                      <a:pt x="5116" y="459"/>
                    </a:lnTo>
                    <a:lnTo>
                      <a:pt x="5116" y="459"/>
                    </a:lnTo>
                    <a:lnTo>
                      <a:pt x="5098" y="477"/>
                    </a:lnTo>
                    <a:lnTo>
                      <a:pt x="5090" y="495"/>
                    </a:lnTo>
                    <a:lnTo>
                      <a:pt x="5090" y="495"/>
                    </a:lnTo>
                    <a:lnTo>
                      <a:pt x="5090" y="503"/>
                    </a:lnTo>
                    <a:lnTo>
                      <a:pt x="5090" y="503"/>
                    </a:lnTo>
                    <a:lnTo>
                      <a:pt x="5090" y="512"/>
                    </a:lnTo>
                    <a:lnTo>
                      <a:pt x="5098" y="530"/>
                    </a:lnTo>
                    <a:lnTo>
                      <a:pt x="5098" y="530"/>
                    </a:lnTo>
                    <a:lnTo>
                      <a:pt x="5107" y="539"/>
                    </a:lnTo>
                    <a:lnTo>
                      <a:pt x="5107" y="539"/>
                    </a:lnTo>
                    <a:lnTo>
                      <a:pt x="5098" y="548"/>
                    </a:lnTo>
                    <a:lnTo>
                      <a:pt x="5098" y="548"/>
                    </a:lnTo>
                    <a:lnTo>
                      <a:pt x="5098" y="556"/>
                    </a:lnTo>
                    <a:lnTo>
                      <a:pt x="5098" y="565"/>
                    </a:lnTo>
                    <a:lnTo>
                      <a:pt x="5098" y="565"/>
                    </a:lnTo>
                    <a:lnTo>
                      <a:pt x="5098" y="583"/>
                    </a:lnTo>
                    <a:lnTo>
                      <a:pt x="5098" y="583"/>
                    </a:lnTo>
                    <a:lnTo>
                      <a:pt x="5134" y="601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96" y="618"/>
                    </a:lnTo>
                    <a:lnTo>
                      <a:pt x="5204" y="627"/>
                    </a:lnTo>
                    <a:lnTo>
                      <a:pt x="5204" y="627"/>
                    </a:lnTo>
                    <a:lnTo>
                      <a:pt x="5213" y="645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196" y="653"/>
                    </a:lnTo>
                    <a:lnTo>
                      <a:pt x="5196" y="653"/>
                    </a:lnTo>
                    <a:lnTo>
                      <a:pt x="5160" y="645"/>
                    </a:lnTo>
                    <a:lnTo>
                      <a:pt x="5125" y="618"/>
                    </a:lnTo>
                    <a:lnTo>
                      <a:pt x="5125" y="618"/>
                    </a:lnTo>
                    <a:lnTo>
                      <a:pt x="5090" y="609"/>
                    </a:lnTo>
                    <a:lnTo>
                      <a:pt x="5054" y="592"/>
                    </a:lnTo>
                    <a:lnTo>
                      <a:pt x="4993" y="583"/>
                    </a:lnTo>
                    <a:lnTo>
                      <a:pt x="4993" y="583"/>
                    </a:lnTo>
                    <a:lnTo>
                      <a:pt x="4984" y="583"/>
                    </a:lnTo>
                    <a:lnTo>
                      <a:pt x="4984" y="583"/>
                    </a:lnTo>
                    <a:lnTo>
                      <a:pt x="4975" y="574"/>
                    </a:lnTo>
                    <a:lnTo>
                      <a:pt x="4975" y="574"/>
                    </a:lnTo>
                    <a:lnTo>
                      <a:pt x="4966" y="565"/>
                    </a:lnTo>
                    <a:lnTo>
                      <a:pt x="4948" y="565"/>
                    </a:lnTo>
                    <a:lnTo>
                      <a:pt x="4948" y="565"/>
                    </a:lnTo>
                    <a:lnTo>
                      <a:pt x="4931" y="574"/>
                    </a:lnTo>
                    <a:lnTo>
                      <a:pt x="4913" y="583"/>
                    </a:lnTo>
                    <a:lnTo>
                      <a:pt x="4913" y="583"/>
                    </a:lnTo>
                    <a:lnTo>
                      <a:pt x="4904" y="592"/>
                    </a:lnTo>
                    <a:lnTo>
                      <a:pt x="4904" y="601"/>
                    </a:lnTo>
                    <a:lnTo>
                      <a:pt x="4904" y="601"/>
                    </a:lnTo>
                    <a:lnTo>
                      <a:pt x="4904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31" y="609"/>
                    </a:lnTo>
                    <a:lnTo>
                      <a:pt x="4931" y="609"/>
                    </a:lnTo>
                    <a:lnTo>
                      <a:pt x="4931" y="618"/>
                    </a:lnTo>
                    <a:lnTo>
                      <a:pt x="4931" y="618"/>
                    </a:lnTo>
                    <a:lnTo>
                      <a:pt x="4931" y="627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57" y="636"/>
                    </a:lnTo>
                    <a:lnTo>
                      <a:pt x="4957" y="636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22" y="627"/>
                    </a:lnTo>
                    <a:lnTo>
                      <a:pt x="4922" y="627"/>
                    </a:lnTo>
                    <a:lnTo>
                      <a:pt x="4904" y="618"/>
                    </a:lnTo>
                    <a:lnTo>
                      <a:pt x="4896" y="618"/>
                    </a:lnTo>
                    <a:lnTo>
                      <a:pt x="4896" y="618"/>
                    </a:lnTo>
                    <a:lnTo>
                      <a:pt x="4869" y="627"/>
                    </a:lnTo>
                    <a:lnTo>
                      <a:pt x="4851" y="645"/>
                    </a:lnTo>
                    <a:lnTo>
                      <a:pt x="4851" y="645"/>
                    </a:lnTo>
                    <a:lnTo>
                      <a:pt x="4843" y="653"/>
                    </a:lnTo>
                    <a:lnTo>
                      <a:pt x="4843" y="653"/>
                    </a:lnTo>
                    <a:lnTo>
                      <a:pt x="4860" y="680"/>
                    </a:lnTo>
                    <a:lnTo>
                      <a:pt x="4896" y="706"/>
                    </a:lnTo>
                    <a:lnTo>
                      <a:pt x="4896" y="706"/>
                    </a:lnTo>
                    <a:lnTo>
                      <a:pt x="4887" y="706"/>
                    </a:lnTo>
                    <a:lnTo>
                      <a:pt x="4860" y="706"/>
                    </a:lnTo>
                    <a:lnTo>
                      <a:pt x="4860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25" y="706"/>
                    </a:lnTo>
                    <a:lnTo>
                      <a:pt x="4825" y="706"/>
                    </a:lnTo>
                    <a:lnTo>
                      <a:pt x="4816" y="698"/>
                    </a:lnTo>
                    <a:lnTo>
                      <a:pt x="4816" y="698"/>
                    </a:lnTo>
                    <a:lnTo>
                      <a:pt x="4825" y="689"/>
                    </a:lnTo>
                    <a:lnTo>
                      <a:pt x="4825" y="680"/>
                    </a:lnTo>
                    <a:lnTo>
                      <a:pt x="4825" y="680"/>
                    </a:lnTo>
                    <a:lnTo>
                      <a:pt x="4816" y="671"/>
                    </a:lnTo>
                    <a:lnTo>
                      <a:pt x="4816" y="671"/>
                    </a:lnTo>
                    <a:lnTo>
                      <a:pt x="4816" y="653"/>
                    </a:lnTo>
                    <a:lnTo>
                      <a:pt x="4825" y="636"/>
                    </a:lnTo>
                    <a:lnTo>
                      <a:pt x="4825" y="636"/>
                    </a:lnTo>
                    <a:lnTo>
                      <a:pt x="4834" y="627"/>
                    </a:lnTo>
                    <a:lnTo>
                      <a:pt x="4834" y="627"/>
                    </a:lnTo>
                    <a:lnTo>
                      <a:pt x="4834" y="601"/>
                    </a:lnTo>
                    <a:lnTo>
                      <a:pt x="4834" y="583"/>
                    </a:lnTo>
                    <a:lnTo>
                      <a:pt x="4834" y="583"/>
                    </a:lnTo>
                    <a:lnTo>
                      <a:pt x="4834" y="574"/>
                    </a:lnTo>
                    <a:lnTo>
                      <a:pt x="4834" y="574"/>
                    </a:lnTo>
                    <a:lnTo>
                      <a:pt x="4825" y="556"/>
                    </a:lnTo>
                    <a:lnTo>
                      <a:pt x="4807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81" y="548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74"/>
                    </a:lnTo>
                    <a:lnTo>
                      <a:pt x="4781" y="574"/>
                    </a:lnTo>
                    <a:lnTo>
                      <a:pt x="4781" y="592"/>
                    </a:lnTo>
                    <a:lnTo>
                      <a:pt x="4763" y="618"/>
                    </a:lnTo>
                    <a:lnTo>
                      <a:pt x="4763" y="618"/>
                    </a:lnTo>
                    <a:lnTo>
                      <a:pt x="4763" y="627"/>
                    </a:lnTo>
                    <a:lnTo>
                      <a:pt x="4763" y="627"/>
                    </a:lnTo>
                    <a:lnTo>
                      <a:pt x="4754" y="636"/>
                    </a:lnTo>
                    <a:lnTo>
                      <a:pt x="4737" y="636"/>
                    </a:lnTo>
                    <a:lnTo>
                      <a:pt x="4728" y="645"/>
                    </a:lnTo>
                    <a:lnTo>
                      <a:pt x="4728" y="645"/>
                    </a:lnTo>
                    <a:lnTo>
                      <a:pt x="4719" y="645"/>
                    </a:lnTo>
                    <a:lnTo>
                      <a:pt x="4719" y="645"/>
                    </a:lnTo>
                    <a:lnTo>
                      <a:pt x="4701" y="653"/>
                    </a:lnTo>
                    <a:lnTo>
                      <a:pt x="4701" y="653"/>
                    </a:lnTo>
                    <a:lnTo>
                      <a:pt x="4701" y="662"/>
                    </a:lnTo>
                    <a:lnTo>
                      <a:pt x="4701" y="662"/>
                    </a:lnTo>
                    <a:lnTo>
                      <a:pt x="4684" y="671"/>
                    </a:lnTo>
                    <a:lnTo>
                      <a:pt x="4684" y="671"/>
                    </a:lnTo>
                    <a:lnTo>
                      <a:pt x="4684" y="680"/>
                    </a:lnTo>
                    <a:lnTo>
                      <a:pt x="4684" y="680"/>
                    </a:lnTo>
                    <a:lnTo>
                      <a:pt x="4675" y="689"/>
                    </a:lnTo>
                    <a:lnTo>
                      <a:pt x="4675" y="689"/>
                    </a:lnTo>
                    <a:lnTo>
                      <a:pt x="4675" y="698"/>
                    </a:lnTo>
                    <a:lnTo>
                      <a:pt x="4675" y="706"/>
                    </a:lnTo>
                    <a:lnTo>
                      <a:pt x="4675" y="706"/>
                    </a:lnTo>
                    <a:lnTo>
                      <a:pt x="4737" y="777"/>
                    </a:lnTo>
                    <a:lnTo>
                      <a:pt x="4737" y="777"/>
                    </a:lnTo>
                    <a:lnTo>
                      <a:pt x="4728" y="795"/>
                    </a:lnTo>
                    <a:lnTo>
                      <a:pt x="4719" y="804"/>
                    </a:lnTo>
                    <a:lnTo>
                      <a:pt x="4719" y="804"/>
                    </a:lnTo>
                    <a:lnTo>
                      <a:pt x="4710" y="839"/>
                    </a:lnTo>
                    <a:lnTo>
                      <a:pt x="4710" y="865"/>
                    </a:lnTo>
                    <a:lnTo>
                      <a:pt x="4710" y="901"/>
                    </a:lnTo>
                    <a:lnTo>
                      <a:pt x="4710" y="901"/>
                    </a:lnTo>
                    <a:lnTo>
                      <a:pt x="4701" y="909"/>
                    </a:lnTo>
                    <a:lnTo>
                      <a:pt x="4710" y="927"/>
                    </a:lnTo>
                    <a:lnTo>
                      <a:pt x="4710" y="927"/>
                    </a:lnTo>
                    <a:lnTo>
                      <a:pt x="4719" y="936"/>
                    </a:lnTo>
                    <a:lnTo>
                      <a:pt x="4728" y="936"/>
                    </a:lnTo>
                    <a:lnTo>
                      <a:pt x="4728" y="936"/>
                    </a:lnTo>
                    <a:lnTo>
                      <a:pt x="4746" y="936"/>
                    </a:lnTo>
                    <a:lnTo>
                      <a:pt x="4746" y="936"/>
                    </a:lnTo>
                    <a:lnTo>
                      <a:pt x="4754" y="936"/>
                    </a:lnTo>
                    <a:lnTo>
                      <a:pt x="4754" y="936"/>
                    </a:lnTo>
                    <a:lnTo>
                      <a:pt x="4772" y="936"/>
                    </a:lnTo>
                    <a:lnTo>
                      <a:pt x="4772" y="936"/>
                    </a:lnTo>
                    <a:lnTo>
                      <a:pt x="4790" y="936"/>
                    </a:lnTo>
                    <a:lnTo>
                      <a:pt x="4790" y="936"/>
                    </a:lnTo>
                    <a:lnTo>
                      <a:pt x="4798" y="927"/>
                    </a:lnTo>
                    <a:lnTo>
                      <a:pt x="4798" y="927"/>
                    </a:lnTo>
                    <a:lnTo>
                      <a:pt x="4825" y="927"/>
                    </a:lnTo>
                    <a:lnTo>
                      <a:pt x="4825" y="927"/>
                    </a:lnTo>
                    <a:lnTo>
                      <a:pt x="4860" y="927"/>
                    </a:lnTo>
                    <a:lnTo>
                      <a:pt x="4860" y="927"/>
                    </a:lnTo>
                    <a:lnTo>
                      <a:pt x="4851" y="927"/>
                    </a:lnTo>
                    <a:lnTo>
                      <a:pt x="4851" y="927"/>
                    </a:lnTo>
                    <a:lnTo>
                      <a:pt x="4834" y="936"/>
                    </a:lnTo>
                    <a:lnTo>
                      <a:pt x="4834" y="936"/>
                    </a:lnTo>
                    <a:lnTo>
                      <a:pt x="4816" y="936"/>
                    </a:lnTo>
                    <a:lnTo>
                      <a:pt x="4816" y="936"/>
                    </a:lnTo>
                    <a:lnTo>
                      <a:pt x="4781" y="945"/>
                    </a:lnTo>
                    <a:lnTo>
                      <a:pt x="4763" y="954"/>
                    </a:lnTo>
                    <a:lnTo>
                      <a:pt x="4763" y="954"/>
                    </a:lnTo>
                    <a:lnTo>
                      <a:pt x="4754" y="971"/>
                    </a:lnTo>
                    <a:lnTo>
                      <a:pt x="4754" y="989"/>
                    </a:lnTo>
                    <a:lnTo>
                      <a:pt x="4763" y="1033"/>
                    </a:lnTo>
                    <a:lnTo>
                      <a:pt x="4772" y="1042"/>
                    </a:lnTo>
                    <a:lnTo>
                      <a:pt x="4772" y="1042"/>
                    </a:lnTo>
                    <a:lnTo>
                      <a:pt x="4763" y="1051"/>
                    </a:lnTo>
                    <a:lnTo>
                      <a:pt x="4754" y="1060"/>
                    </a:lnTo>
                    <a:lnTo>
                      <a:pt x="4728" y="1086"/>
                    </a:lnTo>
                    <a:lnTo>
                      <a:pt x="4728" y="1086"/>
                    </a:lnTo>
                    <a:lnTo>
                      <a:pt x="4719" y="1104"/>
                    </a:lnTo>
                    <a:lnTo>
                      <a:pt x="4719" y="1104"/>
                    </a:lnTo>
                    <a:lnTo>
                      <a:pt x="4701" y="1121"/>
                    </a:lnTo>
                    <a:lnTo>
                      <a:pt x="4693" y="1130"/>
                    </a:lnTo>
                    <a:lnTo>
                      <a:pt x="4693" y="1130"/>
                    </a:lnTo>
                    <a:lnTo>
                      <a:pt x="4675" y="1139"/>
                    </a:lnTo>
                    <a:lnTo>
                      <a:pt x="4675" y="1139"/>
                    </a:lnTo>
                    <a:lnTo>
                      <a:pt x="4640" y="1157"/>
                    </a:lnTo>
                    <a:lnTo>
                      <a:pt x="4631" y="1165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22" y="1183"/>
                    </a:lnTo>
                    <a:lnTo>
                      <a:pt x="4622" y="1183"/>
                    </a:lnTo>
                    <a:lnTo>
                      <a:pt x="4604" y="1183"/>
                    </a:lnTo>
                    <a:lnTo>
                      <a:pt x="4587" y="1174"/>
                    </a:lnTo>
                    <a:lnTo>
                      <a:pt x="4587" y="1174"/>
                    </a:lnTo>
                    <a:lnTo>
                      <a:pt x="4569" y="1165"/>
                    </a:lnTo>
                    <a:lnTo>
                      <a:pt x="4569" y="1165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96" y="1157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604" y="1130"/>
                    </a:lnTo>
                    <a:lnTo>
                      <a:pt x="4613" y="1130"/>
                    </a:lnTo>
                    <a:lnTo>
                      <a:pt x="4613" y="1130"/>
                    </a:lnTo>
                    <a:lnTo>
                      <a:pt x="4622" y="1130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66" y="1068"/>
                    </a:lnTo>
                    <a:lnTo>
                      <a:pt x="4666" y="1068"/>
                    </a:lnTo>
                    <a:lnTo>
                      <a:pt x="4666" y="1060"/>
                    </a:lnTo>
                    <a:lnTo>
                      <a:pt x="4666" y="1060"/>
                    </a:lnTo>
                    <a:lnTo>
                      <a:pt x="4684" y="1060"/>
                    </a:lnTo>
                    <a:lnTo>
                      <a:pt x="4693" y="1042"/>
                    </a:lnTo>
                    <a:lnTo>
                      <a:pt x="4693" y="1033"/>
                    </a:lnTo>
                    <a:lnTo>
                      <a:pt x="4693" y="1033"/>
                    </a:lnTo>
                    <a:lnTo>
                      <a:pt x="4684" y="1024"/>
                    </a:lnTo>
                    <a:lnTo>
                      <a:pt x="4684" y="1024"/>
                    </a:lnTo>
                    <a:lnTo>
                      <a:pt x="4684" y="1015"/>
                    </a:lnTo>
                    <a:lnTo>
                      <a:pt x="4684" y="1015"/>
                    </a:lnTo>
                    <a:lnTo>
                      <a:pt x="4693" y="1007"/>
                    </a:lnTo>
                    <a:lnTo>
                      <a:pt x="4693" y="1007"/>
                    </a:lnTo>
                    <a:lnTo>
                      <a:pt x="4710" y="998"/>
                    </a:lnTo>
                    <a:lnTo>
                      <a:pt x="4710" y="989"/>
                    </a:lnTo>
                    <a:lnTo>
                      <a:pt x="4710" y="980"/>
                    </a:lnTo>
                    <a:lnTo>
                      <a:pt x="4710" y="980"/>
                    </a:lnTo>
                    <a:lnTo>
                      <a:pt x="4710" y="971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666" y="936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01"/>
                    </a:lnTo>
                    <a:lnTo>
                      <a:pt x="4657" y="901"/>
                    </a:lnTo>
                    <a:lnTo>
                      <a:pt x="4657" y="892"/>
                    </a:lnTo>
                    <a:lnTo>
                      <a:pt x="4657" y="892"/>
                    </a:lnTo>
                    <a:lnTo>
                      <a:pt x="4657" y="874"/>
                    </a:lnTo>
                    <a:lnTo>
                      <a:pt x="4657" y="874"/>
                    </a:lnTo>
                    <a:lnTo>
                      <a:pt x="4657" y="865"/>
                    </a:lnTo>
                    <a:lnTo>
                      <a:pt x="4657" y="830"/>
                    </a:lnTo>
                    <a:lnTo>
                      <a:pt x="4657" y="830"/>
                    </a:lnTo>
                    <a:lnTo>
                      <a:pt x="4657" y="812"/>
                    </a:lnTo>
                    <a:lnTo>
                      <a:pt x="4657" y="812"/>
                    </a:lnTo>
                    <a:lnTo>
                      <a:pt x="4666" y="795"/>
                    </a:lnTo>
                    <a:lnTo>
                      <a:pt x="4666" y="795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75" y="759"/>
                    </a:lnTo>
                    <a:lnTo>
                      <a:pt x="4675" y="759"/>
                    </a:lnTo>
                    <a:lnTo>
                      <a:pt x="4666" y="742"/>
                    </a:lnTo>
                    <a:lnTo>
                      <a:pt x="4657" y="715"/>
                    </a:lnTo>
                    <a:lnTo>
                      <a:pt x="4640" y="706"/>
                    </a:lnTo>
                    <a:lnTo>
                      <a:pt x="4622" y="698"/>
                    </a:lnTo>
                    <a:lnTo>
                      <a:pt x="4622" y="698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40" y="662"/>
                    </a:lnTo>
                    <a:lnTo>
                      <a:pt x="4640" y="662"/>
                    </a:lnTo>
                    <a:lnTo>
                      <a:pt x="4657" y="636"/>
                    </a:lnTo>
                    <a:lnTo>
                      <a:pt x="4666" y="609"/>
                    </a:lnTo>
                    <a:lnTo>
                      <a:pt x="4675" y="565"/>
                    </a:lnTo>
                    <a:lnTo>
                      <a:pt x="4675" y="565"/>
                    </a:lnTo>
                    <a:lnTo>
                      <a:pt x="4666" y="556"/>
                    </a:lnTo>
                    <a:lnTo>
                      <a:pt x="4666" y="556"/>
                    </a:lnTo>
                    <a:lnTo>
                      <a:pt x="4631" y="539"/>
                    </a:lnTo>
                    <a:lnTo>
                      <a:pt x="4596" y="530"/>
                    </a:lnTo>
                    <a:lnTo>
                      <a:pt x="4596" y="530"/>
                    </a:lnTo>
                    <a:lnTo>
                      <a:pt x="4587" y="539"/>
                    </a:lnTo>
                    <a:lnTo>
                      <a:pt x="4587" y="539"/>
                    </a:lnTo>
                    <a:lnTo>
                      <a:pt x="4534" y="539"/>
                    </a:lnTo>
                    <a:lnTo>
                      <a:pt x="4490" y="530"/>
                    </a:lnTo>
                    <a:lnTo>
                      <a:pt x="4490" y="530"/>
                    </a:lnTo>
                    <a:lnTo>
                      <a:pt x="4481" y="530"/>
                    </a:lnTo>
                    <a:lnTo>
                      <a:pt x="4481" y="530"/>
                    </a:lnTo>
                    <a:lnTo>
                      <a:pt x="4472" y="530"/>
                    </a:lnTo>
                    <a:lnTo>
                      <a:pt x="4463" y="539"/>
                    </a:lnTo>
                    <a:lnTo>
                      <a:pt x="4446" y="556"/>
                    </a:lnTo>
                    <a:lnTo>
                      <a:pt x="4446" y="556"/>
                    </a:lnTo>
                    <a:lnTo>
                      <a:pt x="4446" y="565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37" y="583"/>
                    </a:lnTo>
                    <a:lnTo>
                      <a:pt x="4437" y="583"/>
                    </a:lnTo>
                    <a:lnTo>
                      <a:pt x="4410" y="645"/>
                    </a:lnTo>
                    <a:lnTo>
                      <a:pt x="4410" y="645"/>
                    </a:lnTo>
                    <a:lnTo>
                      <a:pt x="4393" y="662"/>
                    </a:lnTo>
                    <a:lnTo>
                      <a:pt x="4384" y="680"/>
                    </a:lnTo>
                    <a:lnTo>
                      <a:pt x="4349" y="689"/>
                    </a:lnTo>
                    <a:lnTo>
                      <a:pt x="4349" y="689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22" y="706"/>
                    </a:lnTo>
                    <a:lnTo>
                      <a:pt x="4304" y="724"/>
                    </a:lnTo>
                    <a:lnTo>
                      <a:pt x="4304" y="724"/>
                    </a:lnTo>
                    <a:lnTo>
                      <a:pt x="4304" y="733"/>
                    </a:lnTo>
                    <a:lnTo>
                      <a:pt x="4304" y="742"/>
                    </a:lnTo>
                    <a:lnTo>
                      <a:pt x="4304" y="742"/>
                    </a:lnTo>
                    <a:lnTo>
                      <a:pt x="4313" y="759"/>
                    </a:lnTo>
                    <a:lnTo>
                      <a:pt x="4313" y="759"/>
                    </a:lnTo>
                    <a:lnTo>
                      <a:pt x="4322" y="768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68"/>
                    </a:lnTo>
                    <a:lnTo>
                      <a:pt x="4340" y="768"/>
                    </a:lnTo>
                    <a:lnTo>
                      <a:pt x="4349" y="768"/>
                    </a:lnTo>
                    <a:lnTo>
                      <a:pt x="4349" y="768"/>
                    </a:lnTo>
                    <a:lnTo>
                      <a:pt x="4340" y="786"/>
                    </a:lnTo>
                    <a:lnTo>
                      <a:pt x="4340" y="786"/>
                    </a:lnTo>
                    <a:lnTo>
                      <a:pt x="4331" y="795"/>
                    </a:lnTo>
                    <a:lnTo>
                      <a:pt x="4331" y="804"/>
                    </a:lnTo>
                    <a:lnTo>
                      <a:pt x="4331" y="804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13" y="839"/>
                    </a:lnTo>
                    <a:lnTo>
                      <a:pt x="4313" y="857"/>
                    </a:lnTo>
                    <a:lnTo>
                      <a:pt x="4313" y="857"/>
                    </a:lnTo>
                    <a:lnTo>
                      <a:pt x="4313" y="874"/>
                    </a:lnTo>
                    <a:lnTo>
                      <a:pt x="4322" y="874"/>
                    </a:lnTo>
                    <a:lnTo>
                      <a:pt x="4349" y="883"/>
                    </a:lnTo>
                    <a:lnTo>
                      <a:pt x="4349" y="883"/>
                    </a:lnTo>
                    <a:lnTo>
                      <a:pt x="4375" y="892"/>
                    </a:lnTo>
                    <a:lnTo>
                      <a:pt x="4375" y="892"/>
                    </a:lnTo>
                    <a:lnTo>
                      <a:pt x="4384" y="901"/>
                    </a:lnTo>
                    <a:lnTo>
                      <a:pt x="4384" y="901"/>
                    </a:lnTo>
                    <a:lnTo>
                      <a:pt x="4393" y="901"/>
                    </a:lnTo>
                    <a:lnTo>
                      <a:pt x="4393" y="909"/>
                    </a:lnTo>
                    <a:lnTo>
                      <a:pt x="4393" y="909"/>
                    </a:lnTo>
                    <a:lnTo>
                      <a:pt x="4393" y="927"/>
                    </a:lnTo>
                    <a:lnTo>
                      <a:pt x="4393" y="927"/>
                    </a:lnTo>
                    <a:lnTo>
                      <a:pt x="4401" y="927"/>
                    </a:lnTo>
                    <a:lnTo>
                      <a:pt x="4401" y="927"/>
                    </a:lnTo>
                    <a:lnTo>
                      <a:pt x="4401" y="936"/>
                    </a:lnTo>
                    <a:lnTo>
                      <a:pt x="4401" y="936"/>
                    </a:lnTo>
                    <a:lnTo>
                      <a:pt x="4410" y="945"/>
                    </a:lnTo>
                    <a:lnTo>
                      <a:pt x="4410" y="945"/>
                    </a:lnTo>
                    <a:lnTo>
                      <a:pt x="4419" y="954"/>
                    </a:lnTo>
                    <a:lnTo>
                      <a:pt x="4437" y="954"/>
                    </a:lnTo>
                    <a:lnTo>
                      <a:pt x="4437" y="954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10" y="998"/>
                    </a:lnTo>
                    <a:lnTo>
                      <a:pt x="4410" y="998"/>
                    </a:lnTo>
                    <a:lnTo>
                      <a:pt x="4401" y="989"/>
                    </a:lnTo>
                    <a:lnTo>
                      <a:pt x="4366" y="962"/>
                    </a:lnTo>
                    <a:lnTo>
                      <a:pt x="4366" y="962"/>
                    </a:lnTo>
                    <a:lnTo>
                      <a:pt x="4357" y="954"/>
                    </a:lnTo>
                    <a:lnTo>
                      <a:pt x="4357" y="954"/>
                    </a:lnTo>
                    <a:lnTo>
                      <a:pt x="4349" y="945"/>
                    </a:lnTo>
                    <a:lnTo>
                      <a:pt x="4349" y="945"/>
                    </a:lnTo>
                    <a:lnTo>
                      <a:pt x="4322" y="936"/>
                    </a:lnTo>
                    <a:lnTo>
                      <a:pt x="4322" y="936"/>
                    </a:lnTo>
                    <a:lnTo>
                      <a:pt x="4304" y="927"/>
                    </a:lnTo>
                    <a:lnTo>
                      <a:pt x="4304" y="927"/>
                    </a:lnTo>
                    <a:lnTo>
                      <a:pt x="4296" y="918"/>
                    </a:lnTo>
                    <a:lnTo>
                      <a:pt x="4296" y="918"/>
                    </a:lnTo>
                    <a:lnTo>
                      <a:pt x="4251" y="909"/>
                    </a:lnTo>
                    <a:lnTo>
                      <a:pt x="4251" y="909"/>
                    </a:lnTo>
                    <a:lnTo>
                      <a:pt x="4225" y="901"/>
                    </a:lnTo>
                    <a:lnTo>
                      <a:pt x="4225" y="901"/>
                    </a:lnTo>
                    <a:lnTo>
                      <a:pt x="4225" y="892"/>
                    </a:lnTo>
                    <a:lnTo>
                      <a:pt x="4225" y="892"/>
                    </a:lnTo>
                    <a:lnTo>
                      <a:pt x="4216" y="892"/>
                    </a:lnTo>
                    <a:lnTo>
                      <a:pt x="4216" y="892"/>
                    </a:lnTo>
                    <a:lnTo>
                      <a:pt x="4199" y="892"/>
                    </a:lnTo>
                    <a:lnTo>
                      <a:pt x="4181" y="874"/>
                    </a:lnTo>
                    <a:lnTo>
                      <a:pt x="4181" y="874"/>
                    </a:lnTo>
                    <a:lnTo>
                      <a:pt x="4137" y="857"/>
                    </a:lnTo>
                    <a:lnTo>
                      <a:pt x="4075" y="848"/>
                    </a:lnTo>
                    <a:lnTo>
                      <a:pt x="4066" y="848"/>
                    </a:lnTo>
                    <a:lnTo>
                      <a:pt x="4066" y="848"/>
                    </a:lnTo>
                    <a:lnTo>
                      <a:pt x="4022" y="848"/>
                    </a:lnTo>
                    <a:lnTo>
                      <a:pt x="4022" y="848"/>
                    </a:lnTo>
                    <a:lnTo>
                      <a:pt x="4004" y="848"/>
                    </a:lnTo>
                    <a:lnTo>
                      <a:pt x="4004" y="848"/>
                    </a:lnTo>
                    <a:lnTo>
                      <a:pt x="3978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43" y="821"/>
                    </a:lnTo>
                    <a:lnTo>
                      <a:pt x="3934" y="812"/>
                    </a:lnTo>
                    <a:lnTo>
                      <a:pt x="3934" y="812"/>
                    </a:lnTo>
                    <a:lnTo>
                      <a:pt x="3907" y="804"/>
                    </a:lnTo>
                    <a:lnTo>
                      <a:pt x="3907" y="804"/>
                    </a:lnTo>
                    <a:lnTo>
                      <a:pt x="3899" y="795"/>
                    </a:lnTo>
                    <a:lnTo>
                      <a:pt x="3899" y="795"/>
                    </a:lnTo>
                    <a:lnTo>
                      <a:pt x="3863" y="786"/>
                    </a:lnTo>
                    <a:lnTo>
                      <a:pt x="3846" y="795"/>
                    </a:lnTo>
                    <a:lnTo>
                      <a:pt x="3846" y="795"/>
                    </a:lnTo>
                    <a:lnTo>
                      <a:pt x="3837" y="804"/>
                    </a:lnTo>
                    <a:lnTo>
                      <a:pt x="3837" y="821"/>
                    </a:lnTo>
                    <a:lnTo>
                      <a:pt x="3837" y="821"/>
                    </a:lnTo>
                    <a:lnTo>
                      <a:pt x="3846" y="839"/>
                    </a:lnTo>
                    <a:lnTo>
                      <a:pt x="3863" y="848"/>
                    </a:lnTo>
                    <a:lnTo>
                      <a:pt x="3872" y="848"/>
                    </a:lnTo>
                    <a:lnTo>
                      <a:pt x="3872" y="848"/>
                    </a:lnTo>
                    <a:lnTo>
                      <a:pt x="3881" y="848"/>
                    </a:lnTo>
                    <a:lnTo>
                      <a:pt x="3881" y="848"/>
                    </a:lnTo>
                    <a:lnTo>
                      <a:pt x="3890" y="865"/>
                    </a:lnTo>
                    <a:lnTo>
                      <a:pt x="3899" y="865"/>
                    </a:lnTo>
                    <a:lnTo>
                      <a:pt x="3916" y="865"/>
                    </a:lnTo>
                    <a:lnTo>
                      <a:pt x="3916" y="865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83"/>
                    </a:lnTo>
                    <a:lnTo>
                      <a:pt x="3943" y="883"/>
                    </a:lnTo>
                    <a:lnTo>
                      <a:pt x="3943" y="901"/>
                    </a:lnTo>
                    <a:lnTo>
                      <a:pt x="3943" y="901"/>
                    </a:lnTo>
                    <a:lnTo>
                      <a:pt x="3960" y="918"/>
                    </a:lnTo>
                    <a:lnTo>
                      <a:pt x="3969" y="936"/>
                    </a:lnTo>
                    <a:lnTo>
                      <a:pt x="3969" y="936"/>
                    </a:lnTo>
                    <a:lnTo>
                      <a:pt x="3978" y="945"/>
                    </a:lnTo>
                    <a:lnTo>
                      <a:pt x="3978" y="945"/>
                    </a:lnTo>
                    <a:lnTo>
                      <a:pt x="3960" y="954"/>
                    </a:lnTo>
                    <a:lnTo>
                      <a:pt x="3960" y="954"/>
                    </a:lnTo>
                    <a:lnTo>
                      <a:pt x="3934" y="954"/>
                    </a:lnTo>
                    <a:lnTo>
                      <a:pt x="3916" y="962"/>
                    </a:lnTo>
                    <a:lnTo>
                      <a:pt x="3916" y="962"/>
                    </a:lnTo>
                    <a:lnTo>
                      <a:pt x="3907" y="971"/>
                    </a:lnTo>
                    <a:lnTo>
                      <a:pt x="3907" y="971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899" y="980"/>
                    </a:lnTo>
                    <a:lnTo>
                      <a:pt x="3899" y="980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9" y="954"/>
                    </a:lnTo>
                    <a:lnTo>
                      <a:pt x="3899" y="954"/>
                    </a:lnTo>
                    <a:lnTo>
                      <a:pt x="3899" y="945"/>
                    </a:lnTo>
                    <a:lnTo>
                      <a:pt x="3899" y="945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37" y="927"/>
                    </a:lnTo>
                    <a:lnTo>
                      <a:pt x="3793" y="954"/>
                    </a:lnTo>
                    <a:lnTo>
                      <a:pt x="3793" y="954"/>
                    </a:lnTo>
                    <a:lnTo>
                      <a:pt x="3775" y="962"/>
                    </a:lnTo>
                    <a:lnTo>
                      <a:pt x="3775" y="962"/>
                    </a:lnTo>
                    <a:lnTo>
                      <a:pt x="3766" y="962"/>
                    </a:lnTo>
                    <a:lnTo>
                      <a:pt x="3740" y="962"/>
                    </a:lnTo>
                    <a:lnTo>
                      <a:pt x="3740" y="962"/>
                    </a:lnTo>
                    <a:lnTo>
                      <a:pt x="3704" y="962"/>
                    </a:lnTo>
                    <a:lnTo>
                      <a:pt x="3669" y="962"/>
                    </a:lnTo>
                    <a:lnTo>
                      <a:pt x="3669" y="962"/>
                    </a:lnTo>
                    <a:lnTo>
                      <a:pt x="3643" y="980"/>
                    </a:lnTo>
                    <a:lnTo>
                      <a:pt x="3634" y="998"/>
                    </a:lnTo>
                    <a:lnTo>
                      <a:pt x="3634" y="998"/>
                    </a:lnTo>
                    <a:lnTo>
                      <a:pt x="3625" y="998"/>
                    </a:lnTo>
                    <a:lnTo>
                      <a:pt x="3625" y="998"/>
                    </a:lnTo>
                    <a:lnTo>
                      <a:pt x="3625" y="1007"/>
                    </a:lnTo>
                    <a:lnTo>
                      <a:pt x="3625" y="1007"/>
                    </a:lnTo>
                    <a:lnTo>
                      <a:pt x="3599" y="998"/>
                    </a:lnTo>
                    <a:lnTo>
                      <a:pt x="3581" y="1007"/>
                    </a:lnTo>
                    <a:lnTo>
                      <a:pt x="3581" y="1007"/>
                    </a:lnTo>
                    <a:lnTo>
                      <a:pt x="3554" y="998"/>
                    </a:lnTo>
                    <a:lnTo>
                      <a:pt x="3554" y="998"/>
                    </a:lnTo>
                    <a:lnTo>
                      <a:pt x="3546" y="998"/>
                    </a:lnTo>
                    <a:lnTo>
                      <a:pt x="3546" y="998"/>
                    </a:lnTo>
                    <a:lnTo>
                      <a:pt x="3554" y="998"/>
                    </a:lnTo>
                    <a:lnTo>
                      <a:pt x="3563" y="998"/>
                    </a:lnTo>
                    <a:lnTo>
                      <a:pt x="3563" y="998"/>
                    </a:lnTo>
                    <a:lnTo>
                      <a:pt x="3572" y="989"/>
                    </a:lnTo>
                    <a:lnTo>
                      <a:pt x="3581" y="989"/>
                    </a:lnTo>
                    <a:lnTo>
                      <a:pt x="3581" y="989"/>
                    </a:lnTo>
                    <a:lnTo>
                      <a:pt x="3581" y="971"/>
                    </a:lnTo>
                    <a:lnTo>
                      <a:pt x="3581" y="962"/>
                    </a:lnTo>
                    <a:lnTo>
                      <a:pt x="3581" y="962"/>
                    </a:lnTo>
                    <a:lnTo>
                      <a:pt x="3581" y="954"/>
                    </a:lnTo>
                    <a:lnTo>
                      <a:pt x="3581" y="954"/>
                    </a:lnTo>
                    <a:lnTo>
                      <a:pt x="3590" y="945"/>
                    </a:lnTo>
                    <a:lnTo>
                      <a:pt x="3590" y="936"/>
                    </a:lnTo>
                    <a:lnTo>
                      <a:pt x="3590" y="936"/>
                    </a:lnTo>
                    <a:lnTo>
                      <a:pt x="3581" y="927"/>
                    </a:lnTo>
                    <a:lnTo>
                      <a:pt x="3563" y="927"/>
                    </a:lnTo>
                    <a:lnTo>
                      <a:pt x="3563" y="927"/>
                    </a:lnTo>
                    <a:lnTo>
                      <a:pt x="3528" y="945"/>
                    </a:lnTo>
                    <a:lnTo>
                      <a:pt x="3528" y="945"/>
                    </a:lnTo>
                    <a:lnTo>
                      <a:pt x="3519" y="945"/>
                    </a:lnTo>
                    <a:lnTo>
                      <a:pt x="3519" y="945"/>
                    </a:lnTo>
                    <a:lnTo>
                      <a:pt x="3502" y="954"/>
                    </a:lnTo>
                    <a:lnTo>
                      <a:pt x="3502" y="962"/>
                    </a:lnTo>
                    <a:lnTo>
                      <a:pt x="3502" y="971"/>
                    </a:lnTo>
                    <a:lnTo>
                      <a:pt x="3502" y="971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71"/>
                    </a:lnTo>
                    <a:lnTo>
                      <a:pt x="3484" y="971"/>
                    </a:lnTo>
                    <a:lnTo>
                      <a:pt x="3484" y="971"/>
                    </a:lnTo>
                    <a:lnTo>
                      <a:pt x="3475" y="962"/>
                    </a:lnTo>
                    <a:lnTo>
                      <a:pt x="3466" y="962"/>
                    </a:lnTo>
                    <a:lnTo>
                      <a:pt x="3466" y="962"/>
                    </a:lnTo>
                    <a:lnTo>
                      <a:pt x="3396" y="980"/>
                    </a:lnTo>
                    <a:lnTo>
                      <a:pt x="3360" y="989"/>
                    </a:lnTo>
                    <a:lnTo>
                      <a:pt x="3334" y="1007"/>
                    </a:lnTo>
                    <a:lnTo>
                      <a:pt x="3334" y="1007"/>
                    </a:lnTo>
                    <a:lnTo>
                      <a:pt x="3325" y="1015"/>
                    </a:lnTo>
                    <a:lnTo>
                      <a:pt x="3307" y="1024"/>
                    </a:lnTo>
                    <a:lnTo>
                      <a:pt x="3307" y="1024"/>
                    </a:lnTo>
                    <a:lnTo>
                      <a:pt x="3290" y="1033"/>
                    </a:lnTo>
                    <a:lnTo>
                      <a:pt x="3290" y="1033"/>
                    </a:lnTo>
                    <a:lnTo>
                      <a:pt x="3281" y="1042"/>
                    </a:lnTo>
                    <a:lnTo>
                      <a:pt x="3281" y="1042"/>
                    </a:lnTo>
                    <a:lnTo>
                      <a:pt x="3272" y="1042"/>
                    </a:lnTo>
                    <a:lnTo>
                      <a:pt x="3272" y="1042"/>
                    </a:lnTo>
                    <a:lnTo>
                      <a:pt x="3254" y="1051"/>
                    </a:lnTo>
                    <a:lnTo>
                      <a:pt x="3254" y="1051"/>
                    </a:lnTo>
                    <a:lnTo>
                      <a:pt x="3237" y="1051"/>
                    </a:lnTo>
                    <a:lnTo>
                      <a:pt x="3237" y="1051"/>
                    </a:lnTo>
                    <a:lnTo>
                      <a:pt x="3228" y="1051"/>
                    </a:lnTo>
                    <a:lnTo>
                      <a:pt x="3228" y="1051"/>
                    </a:lnTo>
                    <a:lnTo>
                      <a:pt x="3219" y="1060"/>
                    </a:lnTo>
                    <a:lnTo>
                      <a:pt x="3219" y="1060"/>
                    </a:lnTo>
                    <a:lnTo>
                      <a:pt x="3210" y="1077"/>
                    </a:lnTo>
                    <a:lnTo>
                      <a:pt x="3210" y="1095"/>
                    </a:lnTo>
                    <a:lnTo>
                      <a:pt x="3210" y="1121"/>
                    </a:lnTo>
                    <a:lnTo>
                      <a:pt x="3210" y="1121"/>
                    </a:lnTo>
                    <a:lnTo>
                      <a:pt x="3193" y="1121"/>
                    </a:lnTo>
                    <a:lnTo>
                      <a:pt x="3149" y="1121"/>
                    </a:lnTo>
                    <a:lnTo>
                      <a:pt x="3122" y="1121"/>
                    </a:lnTo>
                    <a:lnTo>
                      <a:pt x="3122" y="1121"/>
                    </a:lnTo>
                    <a:lnTo>
                      <a:pt x="3113" y="1121"/>
                    </a:lnTo>
                    <a:lnTo>
                      <a:pt x="3104" y="1113"/>
                    </a:lnTo>
                    <a:lnTo>
                      <a:pt x="3104" y="1113"/>
                    </a:lnTo>
                    <a:lnTo>
                      <a:pt x="3096" y="1104"/>
                    </a:lnTo>
                    <a:lnTo>
                      <a:pt x="3096" y="1104"/>
                    </a:lnTo>
                    <a:lnTo>
                      <a:pt x="3096" y="1095"/>
                    </a:lnTo>
                    <a:lnTo>
                      <a:pt x="3096" y="1095"/>
                    </a:lnTo>
                    <a:lnTo>
                      <a:pt x="3087" y="1086"/>
                    </a:lnTo>
                    <a:lnTo>
                      <a:pt x="3078" y="1086"/>
                    </a:lnTo>
                    <a:lnTo>
                      <a:pt x="3078" y="1086"/>
                    </a:lnTo>
                    <a:lnTo>
                      <a:pt x="3069" y="1077"/>
                    </a:lnTo>
                    <a:lnTo>
                      <a:pt x="3069" y="1077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96" y="1060"/>
                    </a:lnTo>
                    <a:lnTo>
                      <a:pt x="3113" y="1051"/>
                    </a:lnTo>
                    <a:lnTo>
                      <a:pt x="3113" y="1051"/>
                    </a:lnTo>
                    <a:lnTo>
                      <a:pt x="3140" y="1051"/>
                    </a:lnTo>
                    <a:lnTo>
                      <a:pt x="3140" y="1051"/>
                    </a:lnTo>
                    <a:lnTo>
                      <a:pt x="3157" y="1051"/>
                    </a:lnTo>
                    <a:lnTo>
                      <a:pt x="3157" y="1051"/>
                    </a:lnTo>
                    <a:lnTo>
                      <a:pt x="3166" y="1033"/>
                    </a:lnTo>
                    <a:lnTo>
                      <a:pt x="3166" y="1033"/>
                    </a:lnTo>
                    <a:lnTo>
                      <a:pt x="3157" y="1015"/>
                    </a:lnTo>
                    <a:lnTo>
                      <a:pt x="3149" y="1007"/>
                    </a:lnTo>
                    <a:lnTo>
                      <a:pt x="3149" y="1007"/>
                    </a:lnTo>
                    <a:lnTo>
                      <a:pt x="3131" y="980"/>
                    </a:lnTo>
                    <a:lnTo>
                      <a:pt x="3131" y="980"/>
                    </a:lnTo>
                    <a:lnTo>
                      <a:pt x="3122" y="971"/>
                    </a:lnTo>
                    <a:lnTo>
                      <a:pt x="3113" y="962"/>
                    </a:lnTo>
                    <a:lnTo>
                      <a:pt x="3078" y="954"/>
                    </a:lnTo>
                    <a:lnTo>
                      <a:pt x="3078" y="954"/>
                    </a:lnTo>
                    <a:lnTo>
                      <a:pt x="3052" y="962"/>
                    </a:lnTo>
                    <a:lnTo>
                      <a:pt x="3052" y="962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16" y="962"/>
                    </a:lnTo>
                    <a:lnTo>
                      <a:pt x="3016" y="962"/>
                    </a:lnTo>
                    <a:lnTo>
                      <a:pt x="2999" y="962"/>
                    </a:lnTo>
                    <a:lnTo>
                      <a:pt x="2990" y="971"/>
                    </a:lnTo>
                    <a:lnTo>
                      <a:pt x="2990" y="971"/>
                    </a:lnTo>
                    <a:lnTo>
                      <a:pt x="2990" y="980"/>
                    </a:lnTo>
                    <a:lnTo>
                      <a:pt x="2999" y="989"/>
                    </a:lnTo>
                    <a:lnTo>
                      <a:pt x="2999" y="989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2999" y="1007"/>
                    </a:lnTo>
                    <a:lnTo>
                      <a:pt x="2999" y="1015"/>
                    </a:lnTo>
                    <a:lnTo>
                      <a:pt x="2999" y="1015"/>
                    </a:lnTo>
                    <a:lnTo>
                      <a:pt x="3007" y="1024"/>
                    </a:lnTo>
                    <a:lnTo>
                      <a:pt x="3007" y="1024"/>
                    </a:lnTo>
                    <a:lnTo>
                      <a:pt x="2999" y="1042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81" y="1077"/>
                    </a:lnTo>
                    <a:lnTo>
                      <a:pt x="2981" y="1086"/>
                    </a:lnTo>
                    <a:lnTo>
                      <a:pt x="2981" y="1086"/>
                    </a:lnTo>
                    <a:lnTo>
                      <a:pt x="2981" y="1104"/>
                    </a:lnTo>
                    <a:lnTo>
                      <a:pt x="2999" y="1104"/>
                    </a:lnTo>
                    <a:lnTo>
                      <a:pt x="3007" y="1104"/>
                    </a:lnTo>
                    <a:lnTo>
                      <a:pt x="3007" y="1104"/>
                    </a:lnTo>
                    <a:lnTo>
                      <a:pt x="3016" y="1104"/>
                    </a:lnTo>
                    <a:lnTo>
                      <a:pt x="3016" y="1104"/>
                    </a:lnTo>
                    <a:lnTo>
                      <a:pt x="3025" y="1121"/>
                    </a:lnTo>
                    <a:lnTo>
                      <a:pt x="3025" y="1139"/>
                    </a:lnTo>
                    <a:lnTo>
                      <a:pt x="3025" y="1148"/>
                    </a:lnTo>
                    <a:lnTo>
                      <a:pt x="3025" y="1148"/>
                    </a:lnTo>
                    <a:lnTo>
                      <a:pt x="3016" y="1165"/>
                    </a:lnTo>
                    <a:lnTo>
                      <a:pt x="3016" y="1165"/>
                    </a:lnTo>
                    <a:lnTo>
                      <a:pt x="3007" y="1183"/>
                    </a:lnTo>
                    <a:lnTo>
                      <a:pt x="3007" y="1183"/>
                    </a:lnTo>
                    <a:lnTo>
                      <a:pt x="2990" y="1183"/>
                    </a:lnTo>
                    <a:lnTo>
                      <a:pt x="2981" y="1183"/>
                    </a:lnTo>
                    <a:lnTo>
                      <a:pt x="2981" y="1183"/>
                    </a:lnTo>
                    <a:lnTo>
                      <a:pt x="2981" y="1174"/>
                    </a:lnTo>
                    <a:lnTo>
                      <a:pt x="2981" y="1174"/>
                    </a:lnTo>
                    <a:lnTo>
                      <a:pt x="2972" y="1165"/>
                    </a:lnTo>
                    <a:lnTo>
                      <a:pt x="2963" y="1157"/>
                    </a:lnTo>
                    <a:lnTo>
                      <a:pt x="2937" y="1157"/>
                    </a:lnTo>
                    <a:lnTo>
                      <a:pt x="2910" y="1157"/>
                    </a:lnTo>
                    <a:lnTo>
                      <a:pt x="2910" y="1157"/>
                    </a:lnTo>
                    <a:lnTo>
                      <a:pt x="2902" y="1148"/>
                    </a:lnTo>
                    <a:lnTo>
                      <a:pt x="2884" y="1157"/>
                    </a:lnTo>
                    <a:lnTo>
                      <a:pt x="2866" y="1174"/>
                    </a:lnTo>
                    <a:lnTo>
                      <a:pt x="2866" y="1174"/>
                    </a:lnTo>
                    <a:lnTo>
                      <a:pt x="2857" y="1183"/>
                    </a:lnTo>
                    <a:lnTo>
                      <a:pt x="2831" y="1192"/>
                    </a:lnTo>
                    <a:lnTo>
                      <a:pt x="2831" y="1192"/>
                    </a:lnTo>
                    <a:lnTo>
                      <a:pt x="2822" y="1192"/>
                    </a:lnTo>
                    <a:lnTo>
                      <a:pt x="2822" y="1192"/>
                    </a:lnTo>
                    <a:lnTo>
                      <a:pt x="2804" y="1201"/>
                    </a:lnTo>
                    <a:lnTo>
                      <a:pt x="2787" y="1218"/>
                    </a:lnTo>
                    <a:lnTo>
                      <a:pt x="2787" y="1218"/>
                    </a:lnTo>
                    <a:lnTo>
                      <a:pt x="2769" y="1236"/>
                    </a:lnTo>
                    <a:lnTo>
                      <a:pt x="2769" y="1236"/>
                    </a:lnTo>
                    <a:lnTo>
                      <a:pt x="2760" y="1254"/>
                    </a:lnTo>
                    <a:lnTo>
                      <a:pt x="2760" y="1254"/>
                    </a:lnTo>
                    <a:lnTo>
                      <a:pt x="2752" y="1263"/>
                    </a:lnTo>
                    <a:lnTo>
                      <a:pt x="2760" y="1271"/>
                    </a:lnTo>
                    <a:lnTo>
                      <a:pt x="2769" y="1289"/>
                    </a:lnTo>
                    <a:lnTo>
                      <a:pt x="2769" y="1289"/>
                    </a:lnTo>
                    <a:lnTo>
                      <a:pt x="2787" y="1316"/>
                    </a:lnTo>
                    <a:lnTo>
                      <a:pt x="2796" y="1324"/>
                    </a:lnTo>
                    <a:lnTo>
                      <a:pt x="2796" y="1324"/>
                    </a:lnTo>
                    <a:lnTo>
                      <a:pt x="2778" y="1333"/>
                    </a:lnTo>
                    <a:lnTo>
                      <a:pt x="2778" y="1333"/>
                    </a:lnTo>
                    <a:lnTo>
                      <a:pt x="2752" y="1324"/>
                    </a:lnTo>
                    <a:lnTo>
                      <a:pt x="2743" y="1324"/>
                    </a:lnTo>
                    <a:lnTo>
                      <a:pt x="2743" y="1324"/>
                    </a:lnTo>
                    <a:lnTo>
                      <a:pt x="2734" y="1316"/>
                    </a:lnTo>
                    <a:lnTo>
                      <a:pt x="2734" y="1316"/>
                    </a:lnTo>
                    <a:lnTo>
                      <a:pt x="2707" y="1307"/>
                    </a:lnTo>
                    <a:lnTo>
                      <a:pt x="2681" y="1307"/>
                    </a:lnTo>
                    <a:lnTo>
                      <a:pt x="2672" y="1307"/>
                    </a:lnTo>
                    <a:lnTo>
                      <a:pt x="2672" y="1307"/>
                    </a:lnTo>
                    <a:lnTo>
                      <a:pt x="2663" y="1298"/>
                    </a:lnTo>
                    <a:lnTo>
                      <a:pt x="2663" y="1298"/>
                    </a:lnTo>
                    <a:lnTo>
                      <a:pt x="2654" y="1289"/>
                    </a:lnTo>
                    <a:lnTo>
                      <a:pt x="2654" y="1289"/>
                    </a:lnTo>
                    <a:lnTo>
                      <a:pt x="2637" y="1280"/>
                    </a:lnTo>
                    <a:lnTo>
                      <a:pt x="2610" y="1263"/>
                    </a:lnTo>
                    <a:lnTo>
                      <a:pt x="2610" y="1263"/>
                    </a:lnTo>
                    <a:lnTo>
                      <a:pt x="2593" y="1271"/>
                    </a:lnTo>
                    <a:lnTo>
                      <a:pt x="2575" y="1289"/>
                    </a:lnTo>
                    <a:lnTo>
                      <a:pt x="2575" y="1289"/>
                    </a:lnTo>
                    <a:lnTo>
                      <a:pt x="2557" y="1298"/>
                    </a:lnTo>
                    <a:lnTo>
                      <a:pt x="2557" y="1307"/>
                    </a:lnTo>
                    <a:lnTo>
                      <a:pt x="2557" y="1307"/>
                    </a:lnTo>
                    <a:lnTo>
                      <a:pt x="2557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84" y="1333"/>
                    </a:lnTo>
                    <a:lnTo>
                      <a:pt x="2584" y="1333"/>
                    </a:lnTo>
                    <a:lnTo>
                      <a:pt x="2593" y="1351"/>
                    </a:lnTo>
                    <a:lnTo>
                      <a:pt x="2610" y="1360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54" y="1369"/>
                    </a:lnTo>
                    <a:lnTo>
                      <a:pt x="2654" y="1369"/>
                    </a:lnTo>
                    <a:lnTo>
                      <a:pt x="2646" y="1377"/>
                    </a:lnTo>
                    <a:lnTo>
                      <a:pt x="2646" y="1377"/>
                    </a:lnTo>
                    <a:lnTo>
                      <a:pt x="2646" y="1386"/>
                    </a:lnTo>
                    <a:lnTo>
                      <a:pt x="2646" y="1386"/>
                    </a:lnTo>
                    <a:lnTo>
                      <a:pt x="2637" y="1386"/>
                    </a:lnTo>
                    <a:lnTo>
                      <a:pt x="2628" y="1395"/>
                    </a:lnTo>
                    <a:lnTo>
                      <a:pt x="2628" y="1395"/>
                    </a:lnTo>
                    <a:lnTo>
                      <a:pt x="2619" y="1386"/>
                    </a:lnTo>
                    <a:lnTo>
                      <a:pt x="2619" y="1386"/>
                    </a:lnTo>
                    <a:lnTo>
                      <a:pt x="2602" y="1386"/>
                    </a:lnTo>
                    <a:lnTo>
                      <a:pt x="2593" y="1386"/>
                    </a:lnTo>
                    <a:lnTo>
                      <a:pt x="2593" y="1386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66" y="1369"/>
                    </a:lnTo>
                    <a:lnTo>
                      <a:pt x="2549" y="1351"/>
                    </a:lnTo>
                    <a:lnTo>
                      <a:pt x="2531" y="1342"/>
                    </a:lnTo>
                    <a:lnTo>
                      <a:pt x="2513" y="1342"/>
                    </a:lnTo>
                    <a:lnTo>
                      <a:pt x="2513" y="1342"/>
                    </a:lnTo>
                    <a:lnTo>
                      <a:pt x="2504" y="1342"/>
                    </a:lnTo>
                    <a:lnTo>
                      <a:pt x="2504" y="1342"/>
                    </a:lnTo>
                    <a:lnTo>
                      <a:pt x="2496" y="1342"/>
                    </a:lnTo>
                    <a:lnTo>
                      <a:pt x="2496" y="1342"/>
                    </a:lnTo>
                    <a:lnTo>
                      <a:pt x="2496" y="1324"/>
                    </a:lnTo>
                    <a:lnTo>
                      <a:pt x="2496" y="1324"/>
                    </a:lnTo>
                    <a:lnTo>
                      <a:pt x="2487" y="1307"/>
                    </a:lnTo>
                    <a:lnTo>
                      <a:pt x="2487" y="1289"/>
                    </a:lnTo>
                    <a:lnTo>
                      <a:pt x="2487" y="1289"/>
                    </a:lnTo>
                    <a:lnTo>
                      <a:pt x="2478" y="1289"/>
                    </a:lnTo>
                    <a:lnTo>
                      <a:pt x="2478" y="1289"/>
                    </a:lnTo>
                    <a:lnTo>
                      <a:pt x="2478" y="1280"/>
                    </a:lnTo>
                    <a:lnTo>
                      <a:pt x="2478" y="1280"/>
                    </a:lnTo>
                    <a:lnTo>
                      <a:pt x="2478" y="1271"/>
                    </a:lnTo>
                    <a:lnTo>
                      <a:pt x="2478" y="1271"/>
                    </a:lnTo>
                    <a:lnTo>
                      <a:pt x="2478" y="1263"/>
                    </a:lnTo>
                    <a:lnTo>
                      <a:pt x="2478" y="1263"/>
                    </a:lnTo>
                    <a:lnTo>
                      <a:pt x="2478" y="1254"/>
                    </a:lnTo>
                    <a:lnTo>
                      <a:pt x="2478" y="1254"/>
                    </a:lnTo>
                    <a:lnTo>
                      <a:pt x="2487" y="1236"/>
                    </a:lnTo>
                    <a:lnTo>
                      <a:pt x="2487" y="1210"/>
                    </a:lnTo>
                    <a:lnTo>
                      <a:pt x="2487" y="1210"/>
                    </a:lnTo>
                    <a:lnTo>
                      <a:pt x="2487" y="1201"/>
                    </a:lnTo>
                    <a:lnTo>
                      <a:pt x="2469" y="1192"/>
                    </a:lnTo>
                    <a:lnTo>
                      <a:pt x="2469" y="1192"/>
                    </a:lnTo>
                    <a:lnTo>
                      <a:pt x="2452" y="1174"/>
                    </a:lnTo>
                    <a:lnTo>
                      <a:pt x="2434" y="1174"/>
                    </a:lnTo>
                    <a:lnTo>
                      <a:pt x="2434" y="1174"/>
                    </a:lnTo>
                    <a:lnTo>
                      <a:pt x="2425" y="1174"/>
                    </a:lnTo>
                    <a:lnTo>
                      <a:pt x="2425" y="1174"/>
                    </a:lnTo>
                    <a:lnTo>
                      <a:pt x="2416" y="1165"/>
                    </a:lnTo>
                    <a:lnTo>
                      <a:pt x="2416" y="1165"/>
                    </a:lnTo>
                    <a:lnTo>
                      <a:pt x="2416" y="1157"/>
                    </a:lnTo>
                    <a:lnTo>
                      <a:pt x="2399" y="1148"/>
                    </a:lnTo>
                    <a:lnTo>
                      <a:pt x="2399" y="1148"/>
                    </a:lnTo>
                    <a:lnTo>
                      <a:pt x="2372" y="1130"/>
                    </a:lnTo>
                    <a:lnTo>
                      <a:pt x="2354" y="1113"/>
                    </a:lnTo>
                    <a:lnTo>
                      <a:pt x="2354" y="1113"/>
                    </a:lnTo>
                    <a:lnTo>
                      <a:pt x="2354" y="1104"/>
                    </a:lnTo>
                    <a:lnTo>
                      <a:pt x="2354" y="1104"/>
                    </a:lnTo>
                    <a:lnTo>
                      <a:pt x="2363" y="1113"/>
                    </a:lnTo>
                    <a:lnTo>
                      <a:pt x="2363" y="1113"/>
                    </a:lnTo>
                    <a:lnTo>
                      <a:pt x="2399" y="1139"/>
                    </a:lnTo>
                    <a:lnTo>
                      <a:pt x="2443" y="1148"/>
                    </a:lnTo>
                    <a:lnTo>
                      <a:pt x="2443" y="1148"/>
                    </a:lnTo>
                    <a:lnTo>
                      <a:pt x="2496" y="1165"/>
                    </a:lnTo>
                    <a:lnTo>
                      <a:pt x="2496" y="1165"/>
                    </a:lnTo>
                    <a:lnTo>
                      <a:pt x="2504" y="1165"/>
                    </a:lnTo>
                    <a:lnTo>
                      <a:pt x="2504" y="1165"/>
                    </a:lnTo>
                    <a:lnTo>
                      <a:pt x="2522" y="1174"/>
                    </a:lnTo>
                    <a:lnTo>
                      <a:pt x="2549" y="1183"/>
                    </a:lnTo>
                    <a:lnTo>
                      <a:pt x="2575" y="1183"/>
                    </a:lnTo>
                    <a:lnTo>
                      <a:pt x="2575" y="1183"/>
                    </a:lnTo>
                    <a:lnTo>
                      <a:pt x="2681" y="1201"/>
                    </a:lnTo>
                    <a:lnTo>
                      <a:pt x="2681" y="1201"/>
                    </a:lnTo>
                    <a:lnTo>
                      <a:pt x="2707" y="1201"/>
                    </a:lnTo>
                    <a:lnTo>
                      <a:pt x="2734" y="1201"/>
                    </a:lnTo>
                    <a:lnTo>
                      <a:pt x="2787" y="1174"/>
                    </a:lnTo>
                    <a:lnTo>
                      <a:pt x="2822" y="1148"/>
                    </a:lnTo>
                    <a:lnTo>
                      <a:pt x="2849" y="1130"/>
                    </a:lnTo>
                    <a:lnTo>
                      <a:pt x="2849" y="1130"/>
                    </a:lnTo>
                    <a:lnTo>
                      <a:pt x="2857" y="1121"/>
                    </a:lnTo>
                    <a:lnTo>
                      <a:pt x="2857" y="1104"/>
                    </a:lnTo>
                    <a:lnTo>
                      <a:pt x="2849" y="1068"/>
                    </a:lnTo>
                    <a:lnTo>
                      <a:pt x="2849" y="1068"/>
                    </a:lnTo>
                    <a:lnTo>
                      <a:pt x="2849" y="1060"/>
                    </a:lnTo>
                    <a:lnTo>
                      <a:pt x="2849" y="1060"/>
                    </a:lnTo>
                    <a:lnTo>
                      <a:pt x="2840" y="1051"/>
                    </a:lnTo>
                    <a:lnTo>
                      <a:pt x="2831" y="1042"/>
                    </a:lnTo>
                    <a:lnTo>
                      <a:pt x="2831" y="1042"/>
                    </a:lnTo>
                    <a:lnTo>
                      <a:pt x="2822" y="1042"/>
                    </a:lnTo>
                    <a:lnTo>
                      <a:pt x="2822" y="1042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796" y="1007"/>
                    </a:lnTo>
                    <a:lnTo>
                      <a:pt x="2778" y="998"/>
                    </a:lnTo>
                    <a:lnTo>
                      <a:pt x="2760" y="998"/>
                    </a:lnTo>
                    <a:lnTo>
                      <a:pt x="2760" y="998"/>
                    </a:lnTo>
                    <a:lnTo>
                      <a:pt x="2743" y="998"/>
                    </a:lnTo>
                    <a:lnTo>
                      <a:pt x="2734" y="989"/>
                    </a:lnTo>
                    <a:lnTo>
                      <a:pt x="2725" y="980"/>
                    </a:lnTo>
                    <a:lnTo>
                      <a:pt x="2725" y="980"/>
                    </a:lnTo>
                    <a:lnTo>
                      <a:pt x="2716" y="971"/>
                    </a:lnTo>
                    <a:lnTo>
                      <a:pt x="2707" y="971"/>
                    </a:lnTo>
                    <a:lnTo>
                      <a:pt x="2707" y="971"/>
                    </a:lnTo>
                    <a:lnTo>
                      <a:pt x="2690" y="971"/>
                    </a:lnTo>
                    <a:lnTo>
                      <a:pt x="2646" y="945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566" y="901"/>
                    </a:lnTo>
                    <a:lnTo>
                      <a:pt x="2504" y="883"/>
                    </a:lnTo>
                    <a:lnTo>
                      <a:pt x="2504" y="883"/>
                    </a:lnTo>
                    <a:lnTo>
                      <a:pt x="2496" y="883"/>
                    </a:lnTo>
                    <a:lnTo>
                      <a:pt x="2496" y="883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69" y="883"/>
                    </a:lnTo>
                    <a:lnTo>
                      <a:pt x="2469" y="883"/>
                    </a:lnTo>
                    <a:lnTo>
                      <a:pt x="2452" y="874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07" y="883"/>
                    </a:lnTo>
                    <a:lnTo>
                      <a:pt x="2407" y="883"/>
                    </a:lnTo>
                    <a:lnTo>
                      <a:pt x="2399" y="874"/>
                    </a:lnTo>
                    <a:lnTo>
                      <a:pt x="2399" y="874"/>
                    </a:lnTo>
                    <a:lnTo>
                      <a:pt x="2381" y="874"/>
                    </a:lnTo>
                    <a:lnTo>
                      <a:pt x="2372" y="883"/>
                    </a:lnTo>
                    <a:lnTo>
                      <a:pt x="2372" y="883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63" y="874"/>
                    </a:lnTo>
                    <a:lnTo>
                      <a:pt x="2372" y="865"/>
                    </a:lnTo>
                    <a:lnTo>
                      <a:pt x="2372" y="865"/>
                    </a:lnTo>
                    <a:lnTo>
                      <a:pt x="2372" y="857"/>
                    </a:lnTo>
                    <a:lnTo>
                      <a:pt x="2363" y="848"/>
                    </a:lnTo>
                    <a:lnTo>
                      <a:pt x="2363" y="848"/>
                    </a:lnTo>
                    <a:lnTo>
                      <a:pt x="2363" y="839"/>
                    </a:lnTo>
                    <a:lnTo>
                      <a:pt x="2363" y="839"/>
                    </a:lnTo>
                    <a:lnTo>
                      <a:pt x="2346" y="830"/>
                    </a:lnTo>
                    <a:lnTo>
                      <a:pt x="2346" y="830"/>
                    </a:lnTo>
                    <a:lnTo>
                      <a:pt x="2328" y="830"/>
                    </a:lnTo>
                    <a:lnTo>
                      <a:pt x="2310" y="830"/>
                    </a:lnTo>
                    <a:lnTo>
                      <a:pt x="2310" y="830"/>
                    </a:lnTo>
                    <a:lnTo>
                      <a:pt x="2302" y="848"/>
                    </a:lnTo>
                    <a:lnTo>
                      <a:pt x="2302" y="848"/>
                    </a:lnTo>
                    <a:lnTo>
                      <a:pt x="2293" y="848"/>
                    </a:lnTo>
                    <a:lnTo>
                      <a:pt x="2284" y="839"/>
                    </a:lnTo>
                    <a:lnTo>
                      <a:pt x="2284" y="839"/>
                    </a:lnTo>
                    <a:lnTo>
                      <a:pt x="2266" y="839"/>
                    </a:lnTo>
                    <a:lnTo>
                      <a:pt x="2266" y="839"/>
                    </a:lnTo>
                    <a:lnTo>
                      <a:pt x="2257" y="848"/>
                    </a:lnTo>
                    <a:lnTo>
                      <a:pt x="2257" y="848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49" y="857"/>
                    </a:lnTo>
                    <a:lnTo>
                      <a:pt x="2249" y="857"/>
                    </a:lnTo>
                    <a:lnTo>
                      <a:pt x="2240" y="839"/>
                    </a:lnTo>
                    <a:lnTo>
                      <a:pt x="2231" y="839"/>
                    </a:lnTo>
                    <a:lnTo>
                      <a:pt x="2231" y="839"/>
                    </a:lnTo>
                    <a:lnTo>
                      <a:pt x="2222" y="821"/>
                    </a:lnTo>
                    <a:lnTo>
                      <a:pt x="2222" y="821"/>
                    </a:lnTo>
                    <a:lnTo>
                      <a:pt x="2240" y="821"/>
                    </a:lnTo>
                    <a:lnTo>
                      <a:pt x="2257" y="804"/>
                    </a:lnTo>
                    <a:lnTo>
                      <a:pt x="2257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84" y="804"/>
                    </a:lnTo>
                    <a:lnTo>
                      <a:pt x="2293" y="795"/>
                    </a:lnTo>
                    <a:lnTo>
                      <a:pt x="2293" y="795"/>
                    </a:lnTo>
                    <a:lnTo>
                      <a:pt x="2293" y="777"/>
                    </a:lnTo>
                    <a:lnTo>
                      <a:pt x="2293" y="768"/>
                    </a:lnTo>
                    <a:lnTo>
                      <a:pt x="2293" y="768"/>
                    </a:lnTo>
                    <a:lnTo>
                      <a:pt x="2284" y="768"/>
                    </a:lnTo>
                    <a:lnTo>
                      <a:pt x="2284" y="768"/>
                    </a:lnTo>
                    <a:lnTo>
                      <a:pt x="2266" y="759"/>
                    </a:lnTo>
                    <a:lnTo>
                      <a:pt x="2266" y="759"/>
                    </a:lnTo>
                    <a:lnTo>
                      <a:pt x="2266" y="751"/>
                    </a:lnTo>
                    <a:lnTo>
                      <a:pt x="2266" y="751"/>
                    </a:lnTo>
                    <a:lnTo>
                      <a:pt x="2240" y="742"/>
                    </a:lnTo>
                    <a:lnTo>
                      <a:pt x="2231" y="733"/>
                    </a:lnTo>
                    <a:lnTo>
                      <a:pt x="2213" y="742"/>
                    </a:lnTo>
                    <a:lnTo>
                      <a:pt x="2205" y="742"/>
                    </a:lnTo>
                    <a:lnTo>
                      <a:pt x="2205" y="742"/>
                    </a:lnTo>
                    <a:lnTo>
                      <a:pt x="2196" y="733"/>
                    </a:lnTo>
                    <a:lnTo>
                      <a:pt x="2196" y="724"/>
                    </a:lnTo>
                    <a:lnTo>
                      <a:pt x="2196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60" y="724"/>
                    </a:lnTo>
                    <a:lnTo>
                      <a:pt x="2143" y="733"/>
                    </a:lnTo>
                    <a:lnTo>
                      <a:pt x="2143" y="733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43" y="706"/>
                    </a:lnTo>
                    <a:lnTo>
                      <a:pt x="2143" y="706"/>
                    </a:lnTo>
                    <a:lnTo>
                      <a:pt x="2125" y="698"/>
                    </a:lnTo>
                    <a:lnTo>
                      <a:pt x="2116" y="698"/>
                    </a:lnTo>
                    <a:lnTo>
                      <a:pt x="2116" y="698"/>
                    </a:lnTo>
                    <a:lnTo>
                      <a:pt x="2090" y="698"/>
                    </a:lnTo>
                    <a:lnTo>
                      <a:pt x="2081" y="706"/>
                    </a:lnTo>
                    <a:lnTo>
                      <a:pt x="2081" y="706"/>
                    </a:lnTo>
                    <a:lnTo>
                      <a:pt x="2072" y="706"/>
                    </a:lnTo>
                    <a:lnTo>
                      <a:pt x="2063" y="724"/>
                    </a:lnTo>
                    <a:lnTo>
                      <a:pt x="2063" y="733"/>
                    </a:lnTo>
                    <a:lnTo>
                      <a:pt x="2063" y="733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55" y="759"/>
                    </a:lnTo>
                    <a:lnTo>
                      <a:pt x="2046" y="768"/>
                    </a:lnTo>
                    <a:lnTo>
                      <a:pt x="2046" y="768"/>
                    </a:lnTo>
                    <a:lnTo>
                      <a:pt x="2046" y="759"/>
                    </a:lnTo>
                    <a:lnTo>
                      <a:pt x="2046" y="759"/>
                    </a:lnTo>
                    <a:lnTo>
                      <a:pt x="2046" y="751"/>
                    </a:lnTo>
                    <a:lnTo>
                      <a:pt x="2046" y="751"/>
                    </a:lnTo>
                    <a:lnTo>
                      <a:pt x="2055" y="742"/>
                    </a:lnTo>
                    <a:lnTo>
                      <a:pt x="2055" y="742"/>
                    </a:lnTo>
                    <a:lnTo>
                      <a:pt x="2046" y="724"/>
                    </a:lnTo>
                    <a:lnTo>
                      <a:pt x="2037" y="724"/>
                    </a:lnTo>
                    <a:lnTo>
                      <a:pt x="2037" y="724"/>
                    </a:lnTo>
                    <a:lnTo>
                      <a:pt x="2019" y="733"/>
                    </a:lnTo>
                    <a:lnTo>
                      <a:pt x="2002" y="742"/>
                    </a:lnTo>
                    <a:lnTo>
                      <a:pt x="2002" y="742"/>
                    </a:lnTo>
                    <a:lnTo>
                      <a:pt x="2002" y="751"/>
                    </a:lnTo>
                    <a:lnTo>
                      <a:pt x="2002" y="751"/>
                    </a:lnTo>
                    <a:lnTo>
                      <a:pt x="1984" y="759"/>
                    </a:lnTo>
                    <a:lnTo>
                      <a:pt x="1984" y="759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57" y="786"/>
                    </a:lnTo>
                    <a:lnTo>
                      <a:pt x="1966" y="777"/>
                    </a:lnTo>
                    <a:lnTo>
                      <a:pt x="1966" y="777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93" y="742"/>
                    </a:lnTo>
                    <a:lnTo>
                      <a:pt x="1993" y="742"/>
                    </a:lnTo>
                    <a:lnTo>
                      <a:pt x="1993" y="733"/>
                    </a:lnTo>
                    <a:lnTo>
                      <a:pt x="1993" y="733"/>
                    </a:lnTo>
                    <a:lnTo>
                      <a:pt x="2010" y="733"/>
                    </a:lnTo>
                    <a:lnTo>
                      <a:pt x="2010" y="715"/>
                    </a:lnTo>
                    <a:lnTo>
                      <a:pt x="2010" y="715"/>
                    </a:lnTo>
                    <a:lnTo>
                      <a:pt x="2010" y="706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84" y="698"/>
                    </a:lnTo>
                    <a:lnTo>
                      <a:pt x="1984" y="698"/>
                    </a:lnTo>
                    <a:lnTo>
                      <a:pt x="1966" y="706"/>
                    </a:lnTo>
                    <a:lnTo>
                      <a:pt x="1957" y="715"/>
                    </a:lnTo>
                    <a:lnTo>
                      <a:pt x="1957" y="715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40" y="724"/>
                    </a:lnTo>
                    <a:lnTo>
                      <a:pt x="1940" y="724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13" y="724"/>
                    </a:lnTo>
                    <a:lnTo>
                      <a:pt x="1913" y="724"/>
                    </a:lnTo>
                    <a:lnTo>
                      <a:pt x="1905" y="733"/>
                    </a:lnTo>
                    <a:lnTo>
                      <a:pt x="1905" y="733"/>
                    </a:lnTo>
                    <a:lnTo>
                      <a:pt x="1905" y="742"/>
                    </a:lnTo>
                    <a:lnTo>
                      <a:pt x="1905" y="742"/>
                    </a:lnTo>
                    <a:lnTo>
                      <a:pt x="1887" y="742"/>
                    </a:lnTo>
                    <a:lnTo>
                      <a:pt x="1878" y="742"/>
                    </a:lnTo>
                    <a:lnTo>
                      <a:pt x="1869" y="751"/>
                    </a:lnTo>
                    <a:lnTo>
                      <a:pt x="1852" y="759"/>
                    </a:lnTo>
                    <a:lnTo>
                      <a:pt x="1852" y="759"/>
                    </a:lnTo>
                    <a:lnTo>
                      <a:pt x="1843" y="768"/>
                    </a:lnTo>
                    <a:lnTo>
                      <a:pt x="1843" y="786"/>
                    </a:lnTo>
                    <a:lnTo>
                      <a:pt x="1843" y="786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34" y="804"/>
                    </a:lnTo>
                    <a:lnTo>
                      <a:pt x="1834" y="795"/>
                    </a:lnTo>
                    <a:lnTo>
                      <a:pt x="1834" y="795"/>
                    </a:lnTo>
                    <a:lnTo>
                      <a:pt x="1834" y="786"/>
                    </a:lnTo>
                    <a:lnTo>
                      <a:pt x="1816" y="777"/>
                    </a:lnTo>
                    <a:lnTo>
                      <a:pt x="1816" y="777"/>
                    </a:lnTo>
                    <a:lnTo>
                      <a:pt x="1807" y="777"/>
                    </a:lnTo>
                    <a:lnTo>
                      <a:pt x="1799" y="795"/>
                    </a:lnTo>
                    <a:lnTo>
                      <a:pt x="1799" y="795"/>
                    </a:lnTo>
                    <a:lnTo>
                      <a:pt x="1790" y="795"/>
                    </a:lnTo>
                    <a:lnTo>
                      <a:pt x="1790" y="795"/>
                    </a:lnTo>
                    <a:lnTo>
                      <a:pt x="1772" y="786"/>
                    </a:lnTo>
                    <a:lnTo>
                      <a:pt x="1755" y="786"/>
                    </a:lnTo>
                    <a:lnTo>
                      <a:pt x="1755" y="786"/>
                    </a:lnTo>
                    <a:lnTo>
                      <a:pt x="1746" y="786"/>
                    </a:lnTo>
                    <a:lnTo>
                      <a:pt x="1737" y="795"/>
                    </a:lnTo>
                    <a:lnTo>
                      <a:pt x="1737" y="795"/>
                    </a:lnTo>
                    <a:lnTo>
                      <a:pt x="1737" y="804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37" y="812"/>
                    </a:lnTo>
                    <a:lnTo>
                      <a:pt x="1737" y="812"/>
                    </a:lnTo>
                    <a:lnTo>
                      <a:pt x="1728" y="812"/>
                    </a:lnTo>
                    <a:lnTo>
                      <a:pt x="1728" y="812"/>
                    </a:lnTo>
                    <a:lnTo>
                      <a:pt x="1719" y="804"/>
                    </a:lnTo>
                    <a:lnTo>
                      <a:pt x="1702" y="812"/>
                    </a:lnTo>
                    <a:lnTo>
                      <a:pt x="1702" y="812"/>
                    </a:lnTo>
                    <a:lnTo>
                      <a:pt x="1702" y="830"/>
                    </a:lnTo>
                    <a:lnTo>
                      <a:pt x="1702" y="830"/>
                    </a:lnTo>
                    <a:lnTo>
                      <a:pt x="1702" y="839"/>
                    </a:lnTo>
                    <a:lnTo>
                      <a:pt x="1702" y="848"/>
                    </a:lnTo>
                    <a:lnTo>
                      <a:pt x="1702" y="848"/>
                    </a:lnTo>
                    <a:lnTo>
                      <a:pt x="1693" y="848"/>
                    </a:lnTo>
                    <a:lnTo>
                      <a:pt x="1693" y="848"/>
                    </a:lnTo>
                    <a:lnTo>
                      <a:pt x="1693" y="839"/>
                    </a:lnTo>
                    <a:lnTo>
                      <a:pt x="1693" y="839"/>
                    </a:lnTo>
                    <a:lnTo>
                      <a:pt x="1693" y="830"/>
                    </a:lnTo>
                    <a:lnTo>
                      <a:pt x="1675" y="821"/>
                    </a:lnTo>
                    <a:lnTo>
                      <a:pt x="1675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66" y="812"/>
                    </a:lnTo>
                    <a:lnTo>
                      <a:pt x="1657" y="795"/>
                    </a:lnTo>
                    <a:lnTo>
                      <a:pt x="1657" y="795"/>
                    </a:lnTo>
                    <a:lnTo>
                      <a:pt x="1640" y="795"/>
                    </a:lnTo>
                    <a:lnTo>
                      <a:pt x="1631" y="795"/>
                    </a:lnTo>
                    <a:lnTo>
                      <a:pt x="1631" y="795"/>
                    </a:lnTo>
                    <a:lnTo>
                      <a:pt x="1622" y="795"/>
                    </a:lnTo>
                    <a:lnTo>
                      <a:pt x="1622" y="795"/>
                    </a:lnTo>
                    <a:lnTo>
                      <a:pt x="1613" y="804"/>
                    </a:lnTo>
                    <a:lnTo>
                      <a:pt x="1605" y="804"/>
                    </a:lnTo>
                    <a:lnTo>
                      <a:pt x="1605" y="804"/>
                    </a:lnTo>
                    <a:lnTo>
                      <a:pt x="1596" y="804"/>
                    </a:lnTo>
                    <a:lnTo>
                      <a:pt x="1596" y="812"/>
                    </a:lnTo>
                    <a:lnTo>
                      <a:pt x="1596" y="812"/>
                    </a:lnTo>
                    <a:lnTo>
                      <a:pt x="1587" y="821"/>
                    </a:lnTo>
                    <a:lnTo>
                      <a:pt x="1596" y="830"/>
                    </a:lnTo>
                    <a:lnTo>
                      <a:pt x="1596" y="830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87" y="839"/>
                    </a:lnTo>
                    <a:lnTo>
                      <a:pt x="1587" y="839"/>
                    </a:lnTo>
                    <a:lnTo>
                      <a:pt x="1578" y="848"/>
                    </a:lnTo>
                    <a:lnTo>
                      <a:pt x="1569" y="857"/>
                    </a:lnTo>
                    <a:lnTo>
                      <a:pt x="1569" y="857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0" y="857"/>
                    </a:lnTo>
                    <a:lnTo>
                      <a:pt x="1552" y="848"/>
                    </a:lnTo>
                    <a:lnTo>
                      <a:pt x="1543" y="848"/>
                    </a:lnTo>
                    <a:lnTo>
                      <a:pt x="1543" y="848"/>
                    </a:lnTo>
                    <a:lnTo>
                      <a:pt x="1525" y="857"/>
                    </a:lnTo>
                    <a:lnTo>
                      <a:pt x="1516" y="865"/>
                    </a:lnTo>
                    <a:lnTo>
                      <a:pt x="1499" y="874"/>
                    </a:lnTo>
                    <a:lnTo>
                      <a:pt x="1499" y="874"/>
                    </a:lnTo>
                    <a:lnTo>
                      <a:pt x="1490" y="883"/>
                    </a:lnTo>
                    <a:lnTo>
                      <a:pt x="1481" y="901"/>
                    </a:lnTo>
                    <a:lnTo>
                      <a:pt x="1481" y="901"/>
                    </a:lnTo>
                    <a:lnTo>
                      <a:pt x="1490" y="909"/>
                    </a:lnTo>
                    <a:lnTo>
                      <a:pt x="1499" y="909"/>
                    </a:lnTo>
                    <a:lnTo>
                      <a:pt x="1499" y="909"/>
                    </a:lnTo>
                    <a:lnTo>
                      <a:pt x="1507" y="918"/>
                    </a:lnTo>
                    <a:lnTo>
                      <a:pt x="1516" y="909"/>
                    </a:lnTo>
                    <a:lnTo>
                      <a:pt x="1516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16" y="918"/>
                    </a:lnTo>
                    <a:lnTo>
                      <a:pt x="1516" y="918"/>
                    </a:lnTo>
                    <a:lnTo>
                      <a:pt x="1507" y="918"/>
                    </a:lnTo>
                    <a:lnTo>
                      <a:pt x="1507" y="918"/>
                    </a:lnTo>
                    <a:lnTo>
                      <a:pt x="1499" y="927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81" y="927"/>
                    </a:lnTo>
                    <a:lnTo>
                      <a:pt x="1481" y="927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46" y="927"/>
                    </a:lnTo>
                    <a:lnTo>
                      <a:pt x="1446" y="927"/>
                    </a:lnTo>
                    <a:lnTo>
                      <a:pt x="1446" y="918"/>
                    </a:lnTo>
                    <a:lnTo>
                      <a:pt x="1446" y="918"/>
                    </a:lnTo>
                    <a:lnTo>
                      <a:pt x="1446" y="909"/>
                    </a:lnTo>
                    <a:lnTo>
                      <a:pt x="1437" y="901"/>
                    </a:lnTo>
                    <a:lnTo>
                      <a:pt x="1437" y="901"/>
                    </a:lnTo>
                    <a:lnTo>
                      <a:pt x="1428" y="901"/>
                    </a:lnTo>
                    <a:lnTo>
                      <a:pt x="1419" y="909"/>
                    </a:lnTo>
                    <a:lnTo>
                      <a:pt x="1419" y="909"/>
                    </a:lnTo>
                    <a:lnTo>
                      <a:pt x="1410" y="909"/>
                    </a:lnTo>
                    <a:lnTo>
                      <a:pt x="1410" y="909"/>
                    </a:lnTo>
                    <a:lnTo>
                      <a:pt x="1393" y="927"/>
                    </a:lnTo>
                    <a:lnTo>
                      <a:pt x="1393" y="927"/>
                    </a:lnTo>
                    <a:lnTo>
                      <a:pt x="1384" y="936"/>
                    </a:lnTo>
                    <a:lnTo>
                      <a:pt x="1375" y="945"/>
                    </a:lnTo>
                    <a:lnTo>
                      <a:pt x="1384" y="945"/>
                    </a:lnTo>
                    <a:lnTo>
                      <a:pt x="1384" y="945"/>
                    </a:lnTo>
                    <a:lnTo>
                      <a:pt x="1375" y="954"/>
                    </a:lnTo>
                    <a:lnTo>
                      <a:pt x="1375" y="954"/>
                    </a:lnTo>
                    <a:lnTo>
                      <a:pt x="1366" y="954"/>
                    </a:lnTo>
                    <a:lnTo>
                      <a:pt x="1366" y="954"/>
                    </a:lnTo>
                    <a:lnTo>
                      <a:pt x="1366" y="971"/>
                    </a:lnTo>
                    <a:lnTo>
                      <a:pt x="1366" y="980"/>
                    </a:lnTo>
                    <a:lnTo>
                      <a:pt x="1366" y="980"/>
                    </a:lnTo>
                    <a:lnTo>
                      <a:pt x="1375" y="989"/>
                    </a:lnTo>
                    <a:lnTo>
                      <a:pt x="1384" y="989"/>
                    </a:lnTo>
                    <a:lnTo>
                      <a:pt x="1384" y="989"/>
                    </a:lnTo>
                    <a:lnTo>
                      <a:pt x="1402" y="980"/>
                    </a:lnTo>
                    <a:lnTo>
                      <a:pt x="1402" y="980"/>
                    </a:lnTo>
                    <a:lnTo>
                      <a:pt x="1410" y="989"/>
                    </a:lnTo>
                    <a:lnTo>
                      <a:pt x="1419" y="989"/>
                    </a:lnTo>
                    <a:lnTo>
                      <a:pt x="1419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19" y="1007"/>
                    </a:lnTo>
                    <a:lnTo>
                      <a:pt x="1410" y="1007"/>
                    </a:lnTo>
                    <a:lnTo>
                      <a:pt x="1410" y="1007"/>
                    </a:lnTo>
                    <a:lnTo>
                      <a:pt x="1393" y="1015"/>
                    </a:lnTo>
                    <a:lnTo>
                      <a:pt x="1384" y="1024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57" y="1060"/>
                    </a:lnTo>
                    <a:lnTo>
                      <a:pt x="1357" y="1077"/>
                    </a:lnTo>
                    <a:lnTo>
                      <a:pt x="1357" y="1077"/>
                    </a:lnTo>
                    <a:lnTo>
                      <a:pt x="1340" y="1104"/>
                    </a:lnTo>
                    <a:lnTo>
                      <a:pt x="1305" y="1139"/>
                    </a:lnTo>
                    <a:lnTo>
                      <a:pt x="1305" y="1139"/>
                    </a:lnTo>
                    <a:lnTo>
                      <a:pt x="1296" y="1148"/>
                    </a:lnTo>
                    <a:lnTo>
                      <a:pt x="1287" y="1165"/>
                    </a:lnTo>
                    <a:lnTo>
                      <a:pt x="1287" y="1165"/>
                    </a:lnTo>
                    <a:lnTo>
                      <a:pt x="1296" y="1174"/>
                    </a:lnTo>
                    <a:lnTo>
                      <a:pt x="1296" y="1174"/>
                    </a:lnTo>
                    <a:lnTo>
                      <a:pt x="1296" y="1183"/>
                    </a:lnTo>
                    <a:lnTo>
                      <a:pt x="1296" y="1183"/>
                    </a:lnTo>
                    <a:lnTo>
                      <a:pt x="1287" y="1183"/>
                    </a:lnTo>
                    <a:lnTo>
                      <a:pt x="1278" y="1183"/>
                    </a:lnTo>
                    <a:lnTo>
                      <a:pt x="1278" y="1183"/>
                    </a:lnTo>
                    <a:lnTo>
                      <a:pt x="1260" y="1183"/>
                    </a:lnTo>
                    <a:lnTo>
                      <a:pt x="1260" y="1183"/>
                    </a:lnTo>
                    <a:lnTo>
                      <a:pt x="1252" y="1183"/>
                    </a:lnTo>
                    <a:lnTo>
                      <a:pt x="1243" y="1201"/>
                    </a:lnTo>
                    <a:lnTo>
                      <a:pt x="1243" y="1201"/>
                    </a:lnTo>
                    <a:lnTo>
                      <a:pt x="1252" y="1218"/>
                    </a:lnTo>
                    <a:lnTo>
                      <a:pt x="1252" y="1218"/>
                    </a:lnTo>
                    <a:lnTo>
                      <a:pt x="1243" y="1236"/>
                    </a:lnTo>
                    <a:lnTo>
                      <a:pt x="1243" y="1236"/>
                    </a:lnTo>
                    <a:lnTo>
                      <a:pt x="1234" y="1245"/>
                    </a:lnTo>
                    <a:lnTo>
                      <a:pt x="1234" y="1245"/>
                    </a:lnTo>
                    <a:lnTo>
                      <a:pt x="1234" y="1263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34" y="1271"/>
                    </a:lnTo>
                    <a:lnTo>
                      <a:pt x="1225" y="1271"/>
                    </a:lnTo>
                    <a:lnTo>
                      <a:pt x="1225" y="1271"/>
                    </a:lnTo>
                    <a:lnTo>
                      <a:pt x="1207" y="1280"/>
                    </a:lnTo>
                    <a:lnTo>
                      <a:pt x="1207" y="1280"/>
                    </a:lnTo>
                    <a:lnTo>
                      <a:pt x="1190" y="1289"/>
                    </a:lnTo>
                    <a:lnTo>
                      <a:pt x="1190" y="1289"/>
                    </a:lnTo>
                    <a:lnTo>
                      <a:pt x="1181" y="1289"/>
                    </a:lnTo>
                    <a:lnTo>
                      <a:pt x="1172" y="1298"/>
                    </a:lnTo>
                    <a:lnTo>
                      <a:pt x="1172" y="1298"/>
                    </a:lnTo>
                    <a:lnTo>
                      <a:pt x="1172" y="1307"/>
                    </a:lnTo>
                    <a:lnTo>
                      <a:pt x="1181" y="1316"/>
                    </a:lnTo>
                    <a:lnTo>
                      <a:pt x="1190" y="1333"/>
                    </a:lnTo>
                    <a:lnTo>
                      <a:pt x="1190" y="1333"/>
                    </a:lnTo>
                    <a:lnTo>
                      <a:pt x="1181" y="1324"/>
                    </a:lnTo>
                    <a:lnTo>
                      <a:pt x="1163" y="1333"/>
                    </a:lnTo>
                    <a:lnTo>
                      <a:pt x="1163" y="1333"/>
                    </a:lnTo>
                    <a:lnTo>
                      <a:pt x="1155" y="1342"/>
                    </a:lnTo>
                    <a:lnTo>
                      <a:pt x="1137" y="1351"/>
                    </a:lnTo>
                    <a:lnTo>
                      <a:pt x="1137" y="1351"/>
                    </a:lnTo>
                    <a:lnTo>
                      <a:pt x="1120" y="1360"/>
                    </a:lnTo>
                    <a:lnTo>
                      <a:pt x="1111" y="1369"/>
                    </a:lnTo>
                    <a:lnTo>
                      <a:pt x="1111" y="1369"/>
                    </a:lnTo>
                    <a:lnTo>
                      <a:pt x="1111" y="1386"/>
                    </a:lnTo>
                    <a:lnTo>
                      <a:pt x="1111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085" y="1395"/>
                    </a:lnTo>
                    <a:lnTo>
                      <a:pt x="1076" y="1413"/>
                    </a:lnTo>
                    <a:lnTo>
                      <a:pt x="1076" y="1413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30"/>
                    </a:lnTo>
                    <a:lnTo>
                      <a:pt x="1076" y="1430"/>
                    </a:lnTo>
                    <a:lnTo>
                      <a:pt x="1067" y="1421"/>
                    </a:lnTo>
                    <a:lnTo>
                      <a:pt x="1067" y="1421"/>
                    </a:lnTo>
                    <a:lnTo>
                      <a:pt x="1059" y="1413"/>
                    </a:lnTo>
                    <a:lnTo>
                      <a:pt x="1050" y="1404"/>
                    </a:lnTo>
                    <a:lnTo>
                      <a:pt x="1041" y="1404"/>
                    </a:lnTo>
                    <a:lnTo>
                      <a:pt x="1041" y="1404"/>
                    </a:lnTo>
                    <a:lnTo>
                      <a:pt x="1032" y="1413"/>
                    </a:lnTo>
                    <a:lnTo>
                      <a:pt x="1023" y="1421"/>
                    </a:lnTo>
                    <a:lnTo>
                      <a:pt x="1023" y="1421"/>
                    </a:lnTo>
                    <a:lnTo>
                      <a:pt x="1032" y="1448"/>
                    </a:lnTo>
                    <a:lnTo>
                      <a:pt x="1032" y="1448"/>
                    </a:lnTo>
                    <a:lnTo>
                      <a:pt x="1014" y="1448"/>
                    </a:lnTo>
                    <a:lnTo>
                      <a:pt x="1006" y="1457"/>
                    </a:lnTo>
                    <a:lnTo>
                      <a:pt x="1006" y="1457"/>
                    </a:lnTo>
                    <a:lnTo>
                      <a:pt x="979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53" y="1466"/>
                    </a:lnTo>
                    <a:lnTo>
                      <a:pt x="944" y="1483"/>
                    </a:lnTo>
                    <a:lnTo>
                      <a:pt x="944" y="1483"/>
                    </a:lnTo>
                    <a:lnTo>
                      <a:pt x="953" y="1492"/>
                    </a:lnTo>
                    <a:lnTo>
                      <a:pt x="953" y="1492"/>
                    </a:lnTo>
                    <a:lnTo>
                      <a:pt x="953" y="1501"/>
                    </a:lnTo>
                    <a:lnTo>
                      <a:pt x="953" y="1501"/>
                    </a:lnTo>
                    <a:lnTo>
                      <a:pt x="935" y="1492"/>
                    </a:lnTo>
                    <a:lnTo>
                      <a:pt x="935" y="1492"/>
                    </a:lnTo>
                    <a:lnTo>
                      <a:pt x="917" y="1492"/>
                    </a:lnTo>
                    <a:lnTo>
                      <a:pt x="917" y="1492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891" y="1519"/>
                    </a:lnTo>
                    <a:lnTo>
                      <a:pt x="891" y="1519"/>
                    </a:lnTo>
                    <a:lnTo>
                      <a:pt x="882" y="1519"/>
                    </a:lnTo>
                    <a:lnTo>
                      <a:pt x="882" y="1519"/>
                    </a:lnTo>
                    <a:lnTo>
                      <a:pt x="873" y="1519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73" y="1554"/>
                    </a:lnTo>
                    <a:lnTo>
                      <a:pt x="873" y="1554"/>
                    </a:lnTo>
                    <a:lnTo>
                      <a:pt x="864" y="1545"/>
                    </a:lnTo>
                    <a:lnTo>
                      <a:pt x="864" y="1545"/>
                    </a:lnTo>
                    <a:lnTo>
                      <a:pt x="856" y="1545"/>
                    </a:lnTo>
                    <a:lnTo>
                      <a:pt x="856" y="1545"/>
                    </a:lnTo>
                    <a:lnTo>
                      <a:pt x="838" y="1545"/>
                    </a:lnTo>
                    <a:lnTo>
                      <a:pt x="838" y="1545"/>
                    </a:lnTo>
                    <a:lnTo>
                      <a:pt x="829" y="1554"/>
                    </a:lnTo>
                    <a:lnTo>
                      <a:pt x="829" y="1554"/>
                    </a:lnTo>
                    <a:lnTo>
                      <a:pt x="829" y="1563"/>
                    </a:lnTo>
                    <a:lnTo>
                      <a:pt x="829" y="1563"/>
                    </a:lnTo>
                    <a:lnTo>
                      <a:pt x="820" y="1572"/>
                    </a:lnTo>
                    <a:lnTo>
                      <a:pt x="820" y="1572"/>
                    </a:lnTo>
                    <a:lnTo>
                      <a:pt x="820" y="1580"/>
                    </a:lnTo>
                    <a:lnTo>
                      <a:pt x="820" y="1580"/>
                    </a:lnTo>
                    <a:lnTo>
                      <a:pt x="829" y="1598"/>
                    </a:lnTo>
                    <a:lnTo>
                      <a:pt x="838" y="1607"/>
                    </a:lnTo>
                    <a:lnTo>
                      <a:pt x="838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38" y="1625"/>
                    </a:lnTo>
                    <a:lnTo>
                      <a:pt x="838" y="1625"/>
                    </a:lnTo>
                    <a:lnTo>
                      <a:pt x="847" y="1633"/>
                    </a:lnTo>
                    <a:lnTo>
                      <a:pt x="847" y="1633"/>
                    </a:lnTo>
                    <a:lnTo>
                      <a:pt x="838" y="1642"/>
                    </a:lnTo>
                    <a:lnTo>
                      <a:pt x="838" y="1642"/>
                    </a:lnTo>
                    <a:lnTo>
                      <a:pt x="829" y="1642"/>
                    </a:lnTo>
                    <a:lnTo>
                      <a:pt x="829" y="1660"/>
                    </a:lnTo>
                    <a:lnTo>
                      <a:pt x="829" y="1660"/>
                    </a:lnTo>
                    <a:lnTo>
                      <a:pt x="838" y="1677"/>
                    </a:lnTo>
                    <a:lnTo>
                      <a:pt x="838" y="1677"/>
                    </a:lnTo>
                    <a:lnTo>
                      <a:pt x="829" y="1677"/>
                    </a:lnTo>
                    <a:lnTo>
                      <a:pt x="829" y="1677"/>
                    </a:lnTo>
                    <a:lnTo>
                      <a:pt x="829" y="1686"/>
                    </a:lnTo>
                    <a:lnTo>
                      <a:pt x="820" y="1695"/>
                    </a:lnTo>
                    <a:lnTo>
                      <a:pt x="820" y="1695"/>
                    </a:lnTo>
                    <a:lnTo>
                      <a:pt x="829" y="1704"/>
                    </a:lnTo>
                    <a:lnTo>
                      <a:pt x="829" y="1713"/>
                    </a:lnTo>
                    <a:lnTo>
                      <a:pt x="829" y="1713"/>
                    </a:lnTo>
                    <a:lnTo>
                      <a:pt x="847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64" y="1722"/>
                    </a:lnTo>
                    <a:lnTo>
                      <a:pt x="882" y="1730"/>
                    </a:lnTo>
                    <a:lnTo>
                      <a:pt x="882" y="1730"/>
                    </a:lnTo>
                    <a:lnTo>
                      <a:pt x="882" y="1739"/>
                    </a:lnTo>
                    <a:lnTo>
                      <a:pt x="882" y="1739"/>
                    </a:lnTo>
                    <a:lnTo>
                      <a:pt x="873" y="1739"/>
                    </a:lnTo>
                    <a:lnTo>
                      <a:pt x="873" y="1739"/>
                    </a:lnTo>
                    <a:lnTo>
                      <a:pt x="864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47" y="1730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38" y="1766"/>
                    </a:lnTo>
                    <a:lnTo>
                      <a:pt x="838" y="1766"/>
                    </a:lnTo>
                    <a:lnTo>
                      <a:pt x="829" y="1775"/>
                    </a:lnTo>
                    <a:lnTo>
                      <a:pt x="829" y="1775"/>
                    </a:lnTo>
                    <a:lnTo>
                      <a:pt x="838" y="1792"/>
                    </a:lnTo>
                    <a:lnTo>
                      <a:pt x="847" y="1792"/>
                    </a:lnTo>
                    <a:lnTo>
                      <a:pt x="847" y="1792"/>
                    </a:lnTo>
                    <a:lnTo>
                      <a:pt x="864" y="1792"/>
                    </a:lnTo>
                    <a:lnTo>
                      <a:pt x="873" y="1783"/>
                    </a:lnTo>
                    <a:lnTo>
                      <a:pt x="873" y="1783"/>
                    </a:lnTo>
                    <a:lnTo>
                      <a:pt x="882" y="1783"/>
                    </a:lnTo>
                    <a:lnTo>
                      <a:pt x="882" y="1783"/>
                    </a:lnTo>
                    <a:lnTo>
                      <a:pt x="882" y="1775"/>
                    </a:lnTo>
                    <a:lnTo>
                      <a:pt x="882" y="1775"/>
                    </a:lnTo>
                    <a:lnTo>
                      <a:pt x="891" y="1783"/>
                    </a:lnTo>
                    <a:lnTo>
                      <a:pt x="891" y="1783"/>
                    </a:lnTo>
                    <a:lnTo>
                      <a:pt x="882" y="1783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64" y="1810"/>
                    </a:lnTo>
                    <a:lnTo>
                      <a:pt x="856" y="1828"/>
                    </a:lnTo>
                    <a:lnTo>
                      <a:pt x="856" y="1828"/>
                    </a:lnTo>
                    <a:lnTo>
                      <a:pt x="864" y="1845"/>
                    </a:lnTo>
                    <a:lnTo>
                      <a:pt x="891" y="1854"/>
                    </a:lnTo>
                    <a:lnTo>
                      <a:pt x="917" y="1872"/>
                    </a:lnTo>
                    <a:lnTo>
                      <a:pt x="917" y="1872"/>
                    </a:lnTo>
                    <a:lnTo>
                      <a:pt x="926" y="1872"/>
                    </a:lnTo>
                    <a:lnTo>
                      <a:pt x="926" y="1872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70" y="1889"/>
                    </a:lnTo>
                    <a:lnTo>
                      <a:pt x="970" y="1889"/>
                    </a:lnTo>
                    <a:lnTo>
                      <a:pt x="997" y="1889"/>
                    </a:lnTo>
                    <a:lnTo>
                      <a:pt x="997" y="1889"/>
                    </a:lnTo>
                    <a:lnTo>
                      <a:pt x="1023" y="1881"/>
                    </a:lnTo>
                    <a:lnTo>
                      <a:pt x="1050" y="1854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29" y="1810"/>
                    </a:lnTo>
                    <a:lnTo>
                      <a:pt x="1129" y="1810"/>
                    </a:lnTo>
                    <a:lnTo>
                      <a:pt x="1146" y="1801"/>
                    </a:lnTo>
                    <a:lnTo>
                      <a:pt x="1146" y="1792"/>
                    </a:lnTo>
                    <a:lnTo>
                      <a:pt x="1146" y="1792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63" y="1792"/>
                    </a:lnTo>
                    <a:lnTo>
                      <a:pt x="1172" y="1801"/>
                    </a:lnTo>
                    <a:lnTo>
                      <a:pt x="1172" y="1801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9"/>
                    </a:lnTo>
                    <a:lnTo>
                      <a:pt x="1181" y="1819"/>
                    </a:lnTo>
                    <a:lnTo>
                      <a:pt x="1181" y="1854"/>
                    </a:lnTo>
                    <a:lnTo>
                      <a:pt x="1207" y="1881"/>
                    </a:lnTo>
                    <a:lnTo>
                      <a:pt x="1207" y="1881"/>
                    </a:lnTo>
                    <a:lnTo>
                      <a:pt x="1216" y="1889"/>
                    </a:lnTo>
                    <a:lnTo>
                      <a:pt x="1216" y="1898"/>
                    </a:lnTo>
                    <a:lnTo>
                      <a:pt x="1216" y="1898"/>
                    </a:lnTo>
                    <a:lnTo>
                      <a:pt x="1216" y="1916"/>
                    </a:lnTo>
                    <a:lnTo>
                      <a:pt x="1225" y="1933"/>
                    </a:lnTo>
                    <a:lnTo>
                      <a:pt x="1225" y="1933"/>
                    </a:lnTo>
                    <a:lnTo>
                      <a:pt x="1234" y="1951"/>
                    </a:lnTo>
                    <a:lnTo>
                      <a:pt x="1234" y="1951"/>
                    </a:lnTo>
                    <a:lnTo>
                      <a:pt x="1234" y="1960"/>
                    </a:lnTo>
                    <a:lnTo>
                      <a:pt x="1234" y="1969"/>
                    </a:lnTo>
                    <a:lnTo>
                      <a:pt x="1234" y="1969"/>
                    </a:lnTo>
                    <a:lnTo>
                      <a:pt x="1243" y="1978"/>
                    </a:lnTo>
                    <a:lnTo>
                      <a:pt x="1252" y="1986"/>
                    </a:lnTo>
                    <a:lnTo>
                      <a:pt x="1252" y="1986"/>
                    </a:lnTo>
                    <a:lnTo>
                      <a:pt x="1269" y="2004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31"/>
                    </a:lnTo>
                    <a:lnTo>
                      <a:pt x="1260" y="2031"/>
                    </a:lnTo>
                    <a:lnTo>
                      <a:pt x="1269" y="2039"/>
                    </a:lnTo>
                    <a:lnTo>
                      <a:pt x="1278" y="2048"/>
                    </a:lnTo>
                    <a:lnTo>
                      <a:pt x="1278" y="2092"/>
                    </a:lnTo>
                    <a:lnTo>
                      <a:pt x="1278" y="2092"/>
                    </a:lnTo>
                    <a:lnTo>
                      <a:pt x="1287" y="2101"/>
                    </a:lnTo>
                    <a:lnTo>
                      <a:pt x="1296" y="2110"/>
                    </a:lnTo>
                    <a:lnTo>
                      <a:pt x="1296" y="2110"/>
                    </a:lnTo>
                    <a:lnTo>
                      <a:pt x="1313" y="2101"/>
                    </a:lnTo>
                    <a:lnTo>
                      <a:pt x="1331" y="2101"/>
                    </a:lnTo>
                    <a:lnTo>
                      <a:pt x="1331" y="2101"/>
                    </a:lnTo>
                    <a:lnTo>
                      <a:pt x="1349" y="2101"/>
                    </a:lnTo>
                    <a:lnTo>
                      <a:pt x="1357" y="2092"/>
                    </a:lnTo>
                    <a:lnTo>
                      <a:pt x="1357" y="2092"/>
                    </a:lnTo>
                    <a:lnTo>
                      <a:pt x="1357" y="2075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75" y="2057"/>
                    </a:lnTo>
                    <a:lnTo>
                      <a:pt x="1375" y="2039"/>
                    </a:lnTo>
                    <a:lnTo>
                      <a:pt x="1375" y="2039"/>
                    </a:lnTo>
                    <a:lnTo>
                      <a:pt x="1393" y="2039"/>
                    </a:lnTo>
                    <a:lnTo>
                      <a:pt x="1393" y="2039"/>
                    </a:lnTo>
                    <a:lnTo>
                      <a:pt x="1410" y="2048"/>
                    </a:lnTo>
                    <a:lnTo>
                      <a:pt x="1410" y="2048"/>
                    </a:lnTo>
                    <a:lnTo>
                      <a:pt x="1419" y="2048"/>
                    </a:lnTo>
                    <a:lnTo>
                      <a:pt x="1428" y="2048"/>
                    </a:lnTo>
                    <a:lnTo>
                      <a:pt x="1428" y="2048"/>
                    </a:lnTo>
                    <a:lnTo>
                      <a:pt x="1437" y="2048"/>
                    </a:lnTo>
                    <a:lnTo>
                      <a:pt x="1446" y="2039"/>
                    </a:lnTo>
                    <a:lnTo>
                      <a:pt x="1455" y="2022"/>
                    </a:lnTo>
                    <a:lnTo>
                      <a:pt x="1455" y="2022"/>
                    </a:lnTo>
                    <a:lnTo>
                      <a:pt x="1455" y="2013"/>
                    </a:lnTo>
                    <a:lnTo>
                      <a:pt x="1455" y="2013"/>
                    </a:lnTo>
                    <a:lnTo>
                      <a:pt x="1463" y="2022"/>
                    </a:lnTo>
                    <a:lnTo>
                      <a:pt x="1463" y="2022"/>
                    </a:lnTo>
                    <a:lnTo>
                      <a:pt x="1472" y="2022"/>
                    </a:lnTo>
                    <a:lnTo>
                      <a:pt x="1481" y="2022"/>
                    </a:lnTo>
                    <a:lnTo>
                      <a:pt x="1481" y="2022"/>
                    </a:lnTo>
                    <a:lnTo>
                      <a:pt x="1499" y="1986"/>
                    </a:lnTo>
                    <a:lnTo>
                      <a:pt x="1499" y="1986"/>
                    </a:lnTo>
                    <a:lnTo>
                      <a:pt x="1507" y="1978"/>
                    </a:lnTo>
                    <a:lnTo>
                      <a:pt x="1499" y="1969"/>
                    </a:lnTo>
                    <a:lnTo>
                      <a:pt x="1499" y="1969"/>
                    </a:lnTo>
                    <a:lnTo>
                      <a:pt x="1490" y="1960"/>
                    </a:lnTo>
                    <a:lnTo>
                      <a:pt x="1481" y="1969"/>
                    </a:lnTo>
                    <a:lnTo>
                      <a:pt x="1481" y="1969"/>
                    </a:lnTo>
                    <a:lnTo>
                      <a:pt x="1490" y="1933"/>
                    </a:lnTo>
                    <a:lnTo>
                      <a:pt x="1490" y="1933"/>
                    </a:lnTo>
                    <a:lnTo>
                      <a:pt x="1490" y="1907"/>
                    </a:lnTo>
                    <a:lnTo>
                      <a:pt x="1490" y="1881"/>
                    </a:lnTo>
                    <a:lnTo>
                      <a:pt x="1490" y="1881"/>
                    </a:lnTo>
                    <a:lnTo>
                      <a:pt x="1490" y="1872"/>
                    </a:lnTo>
                    <a:lnTo>
                      <a:pt x="1490" y="1872"/>
                    </a:lnTo>
                    <a:lnTo>
                      <a:pt x="1499" y="1854"/>
                    </a:lnTo>
                    <a:lnTo>
                      <a:pt x="1499" y="1854"/>
                    </a:lnTo>
                    <a:lnTo>
                      <a:pt x="1499" y="1845"/>
                    </a:lnTo>
                    <a:lnTo>
                      <a:pt x="1507" y="1836"/>
                    </a:lnTo>
                    <a:lnTo>
                      <a:pt x="1525" y="1828"/>
                    </a:lnTo>
                    <a:lnTo>
                      <a:pt x="1525" y="1828"/>
                    </a:lnTo>
                    <a:lnTo>
                      <a:pt x="1560" y="1810"/>
                    </a:lnTo>
                    <a:lnTo>
                      <a:pt x="1569" y="1792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87" y="1766"/>
                    </a:lnTo>
                    <a:lnTo>
                      <a:pt x="1587" y="1766"/>
                    </a:lnTo>
                    <a:lnTo>
                      <a:pt x="1596" y="1757"/>
                    </a:lnTo>
                    <a:lnTo>
                      <a:pt x="1596" y="1757"/>
                    </a:lnTo>
                    <a:lnTo>
                      <a:pt x="1596" y="1748"/>
                    </a:lnTo>
                    <a:lnTo>
                      <a:pt x="1596" y="1748"/>
                    </a:lnTo>
                    <a:lnTo>
                      <a:pt x="1605" y="1739"/>
                    </a:lnTo>
                    <a:lnTo>
                      <a:pt x="1613" y="1730"/>
                    </a:lnTo>
                    <a:lnTo>
                      <a:pt x="1613" y="1730"/>
                    </a:lnTo>
                    <a:lnTo>
                      <a:pt x="1613" y="1713"/>
                    </a:lnTo>
                    <a:lnTo>
                      <a:pt x="1613" y="1713"/>
                    </a:lnTo>
                    <a:lnTo>
                      <a:pt x="1605" y="1713"/>
                    </a:lnTo>
                    <a:lnTo>
                      <a:pt x="1605" y="1713"/>
                    </a:lnTo>
                    <a:lnTo>
                      <a:pt x="1560" y="1669"/>
                    </a:lnTo>
                    <a:lnTo>
                      <a:pt x="1560" y="1669"/>
                    </a:lnTo>
                    <a:lnTo>
                      <a:pt x="1543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16" y="1660"/>
                    </a:lnTo>
                    <a:lnTo>
                      <a:pt x="1516" y="1660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80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27"/>
                    </a:lnTo>
                    <a:lnTo>
                      <a:pt x="1543" y="1510"/>
                    </a:lnTo>
                    <a:lnTo>
                      <a:pt x="1543" y="1510"/>
                    </a:lnTo>
                    <a:lnTo>
                      <a:pt x="1552" y="1510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9" y="1483"/>
                    </a:lnTo>
                    <a:lnTo>
                      <a:pt x="1569" y="1483"/>
                    </a:lnTo>
                    <a:lnTo>
                      <a:pt x="1587" y="1483"/>
                    </a:lnTo>
                    <a:lnTo>
                      <a:pt x="1587" y="1466"/>
                    </a:lnTo>
                    <a:lnTo>
                      <a:pt x="1587" y="1466"/>
                    </a:lnTo>
                    <a:lnTo>
                      <a:pt x="1596" y="1466"/>
                    </a:lnTo>
                    <a:lnTo>
                      <a:pt x="1596" y="1466"/>
                    </a:lnTo>
                    <a:lnTo>
                      <a:pt x="1605" y="1448"/>
                    </a:lnTo>
                    <a:lnTo>
                      <a:pt x="1605" y="1448"/>
                    </a:lnTo>
                    <a:lnTo>
                      <a:pt x="1631" y="1439"/>
                    </a:lnTo>
                    <a:lnTo>
                      <a:pt x="1631" y="1439"/>
                    </a:lnTo>
                    <a:lnTo>
                      <a:pt x="1631" y="1430"/>
                    </a:lnTo>
                    <a:lnTo>
                      <a:pt x="1631" y="1430"/>
                    </a:lnTo>
                    <a:lnTo>
                      <a:pt x="1640" y="1430"/>
                    </a:lnTo>
                    <a:lnTo>
                      <a:pt x="1640" y="1430"/>
                    </a:lnTo>
                    <a:lnTo>
                      <a:pt x="1649" y="1421"/>
                    </a:lnTo>
                    <a:lnTo>
                      <a:pt x="1649" y="1421"/>
                    </a:lnTo>
                    <a:lnTo>
                      <a:pt x="1666" y="1413"/>
                    </a:lnTo>
                    <a:lnTo>
                      <a:pt x="1666" y="1413"/>
                    </a:lnTo>
                    <a:lnTo>
                      <a:pt x="1702" y="1386"/>
                    </a:lnTo>
                    <a:lnTo>
                      <a:pt x="1737" y="1369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33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37" y="1307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63" y="1280"/>
                    </a:lnTo>
                    <a:lnTo>
                      <a:pt x="1763" y="1263"/>
                    </a:lnTo>
                    <a:lnTo>
                      <a:pt x="1763" y="1263"/>
                    </a:lnTo>
                    <a:lnTo>
                      <a:pt x="1772" y="1254"/>
                    </a:lnTo>
                    <a:lnTo>
                      <a:pt x="1772" y="1254"/>
                    </a:lnTo>
                    <a:lnTo>
                      <a:pt x="1799" y="1227"/>
                    </a:lnTo>
                    <a:lnTo>
                      <a:pt x="1807" y="1227"/>
                    </a:lnTo>
                    <a:lnTo>
                      <a:pt x="1807" y="1227"/>
                    </a:lnTo>
                    <a:lnTo>
                      <a:pt x="1816" y="1218"/>
                    </a:lnTo>
                    <a:lnTo>
                      <a:pt x="1825" y="1218"/>
                    </a:lnTo>
                    <a:lnTo>
                      <a:pt x="1825" y="1218"/>
                    </a:lnTo>
                    <a:lnTo>
                      <a:pt x="1834" y="1218"/>
                    </a:lnTo>
                    <a:lnTo>
                      <a:pt x="1834" y="1218"/>
                    </a:lnTo>
                    <a:lnTo>
                      <a:pt x="1860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96" y="1227"/>
                    </a:lnTo>
                    <a:lnTo>
                      <a:pt x="1896" y="1227"/>
                    </a:lnTo>
                    <a:lnTo>
                      <a:pt x="1913" y="1236"/>
                    </a:lnTo>
                    <a:lnTo>
                      <a:pt x="1913" y="1236"/>
                    </a:lnTo>
                    <a:lnTo>
                      <a:pt x="1931" y="1245"/>
                    </a:lnTo>
                    <a:lnTo>
                      <a:pt x="1931" y="1245"/>
                    </a:lnTo>
                    <a:lnTo>
                      <a:pt x="1940" y="1254"/>
                    </a:lnTo>
                    <a:lnTo>
                      <a:pt x="1949" y="1263"/>
                    </a:lnTo>
                    <a:lnTo>
                      <a:pt x="1949" y="1263"/>
                    </a:lnTo>
                    <a:lnTo>
                      <a:pt x="1949" y="1271"/>
                    </a:lnTo>
                    <a:lnTo>
                      <a:pt x="1949" y="1280"/>
                    </a:lnTo>
                    <a:lnTo>
                      <a:pt x="1949" y="1280"/>
                    </a:lnTo>
                    <a:lnTo>
                      <a:pt x="1949" y="1289"/>
                    </a:lnTo>
                    <a:lnTo>
                      <a:pt x="1949" y="1289"/>
                    </a:lnTo>
                    <a:lnTo>
                      <a:pt x="1940" y="1280"/>
                    </a:lnTo>
                    <a:lnTo>
                      <a:pt x="1940" y="1280"/>
                    </a:lnTo>
                    <a:lnTo>
                      <a:pt x="1922" y="1289"/>
                    </a:lnTo>
                    <a:lnTo>
                      <a:pt x="1913" y="1298"/>
                    </a:lnTo>
                    <a:lnTo>
                      <a:pt x="1905" y="1316"/>
                    </a:lnTo>
                    <a:lnTo>
                      <a:pt x="1905" y="1316"/>
                    </a:lnTo>
                    <a:lnTo>
                      <a:pt x="1896" y="1333"/>
                    </a:lnTo>
                    <a:lnTo>
                      <a:pt x="1887" y="1351"/>
                    </a:lnTo>
                    <a:lnTo>
                      <a:pt x="1869" y="1360"/>
                    </a:lnTo>
                    <a:lnTo>
                      <a:pt x="1852" y="1369"/>
                    </a:lnTo>
                    <a:lnTo>
                      <a:pt x="1852" y="1369"/>
                    </a:lnTo>
                    <a:lnTo>
                      <a:pt x="1843" y="1369"/>
                    </a:lnTo>
                    <a:lnTo>
                      <a:pt x="1834" y="1386"/>
                    </a:lnTo>
                    <a:lnTo>
                      <a:pt x="1834" y="1386"/>
                    </a:lnTo>
                    <a:lnTo>
                      <a:pt x="1825" y="1386"/>
                    </a:lnTo>
                    <a:lnTo>
                      <a:pt x="1825" y="1386"/>
                    </a:lnTo>
                    <a:lnTo>
                      <a:pt x="1825" y="1395"/>
                    </a:lnTo>
                    <a:lnTo>
                      <a:pt x="1825" y="1395"/>
                    </a:lnTo>
                    <a:lnTo>
                      <a:pt x="1816" y="1395"/>
                    </a:lnTo>
                    <a:lnTo>
                      <a:pt x="1816" y="1395"/>
                    </a:lnTo>
                    <a:lnTo>
                      <a:pt x="1799" y="1404"/>
                    </a:lnTo>
                    <a:lnTo>
                      <a:pt x="1790" y="1413"/>
                    </a:lnTo>
                    <a:lnTo>
                      <a:pt x="1781" y="1430"/>
                    </a:lnTo>
                    <a:lnTo>
                      <a:pt x="1781" y="1430"/>
                    </a:lnTo>
                    <a:lnTo>
                      <a:pt x="1781" y="1439"/>
                    </a:lnTo>
                    <a:lnTo>
                      <a:pt x="1781" y="1439"/>
                    </a:lnTo>
                    <a:lnTo>
                      <a:pt x="1772" y="1439"/>
                    </a:lnTo>
                    <a:lnTo>
                      <a:pt x="1755" y="1439"/>
                    </a:lnTo>
                    <a:lnTo>
                      <a:pt x="1755" y="1439"/>
                    </a:lnTo>
                    <a:lnTo>
                      <a:pt x="1737" y="1448"/>
                    </a:lnTo>
                    <a:lnTo>
                      <a:pt x="1737" y="1457"/>
                    </a:lnTo>
                    <a:lnTo>
                      <a:pt x="1737" y="1457"/>
                    </a:lnTo>
                    <a:lnTo>
                      <a:pt x="1728" y="1466"/>
                    </a:lnTo>
                    <a:lnTo>
                      <a:pt x="1728" y="1466"/>
                    </a:lnTo>
                    <a:lnTo>
                      <a:pt x="1719" y="1474"/>
                    </a:lnTo>
                    <a:lnTo>
                      <a:pt x="1719" y="1474"/>
                    </a:lnTo>
                    <a:lnTo>
                      <a:pt x="1719" y="1483"/>
                    </a:lnTo>
                    <a:lnTo>
                      <a:pt x="1710" y="1492"/>
                    </a:lnTo>
                    <a:lnTo>
                      <a:pt x="1710" y="1501"/>
                    </a:lnTo>
                    <a:lnTo>
                      <a:pt x="1710" y="1501"/>
                    </a:lnTo>
                    <a:lnTo>
                      <a:pt x="1719" y="1519"/>
                    </a:lnTo>
                    <a:lnTo>
                      <a:pt x="1719" y="1519"/>
                    </a:lnTo>
                    <a:lnTo>
                      <a:pt x="1719" y="1527"/>
                    </a:lnTo>
                    <a:lnTo>
                      <a:pt x="1719" y="1527"/>
                    </a:lnTo>
                    <a:lnTo>
                      <a:pt x="1728" y="1545"/>
                    </a:lnTo>
                    <a:lnTo>
                      <a:pt x="1728" y="1554"/>
                    </a:lnTo>
                    <a:lnTo>
                      <a:pt x="1728" y="1554"/>
                    </a:lnTo>
                    <a:lnTo>
                      <a:pt x="1728" y="1563"/>
                    </a:lnTo>
                    <a:lnTo>
                      <a:pt x="1728" y="1563"/>
                    </a:lnTo>
                    <a:lnTo>
                      <a:pt x="1737" y="1589"/>
                    </a:lnTo>
                    <a:lnTo>
                      <a:pt x="1746" y="1598"/>
                    </a:lnTo>
                    <a:lnTo>
                      <a:pt x="1737" y="1616"/>
                    </a:lnTo>
                    <a:lnTo>
                      <a:pt x="1737" y="1625"/>
                    </a:lnTo>
                    <a:lnTo>
                      <a:pt x="1737" y="1625"/>
                    </a:lnTo>
                    <a:lnTo>
                      <a:pt x="1719" y="1651"/>
                    </a:lnTo>
                    <a:lnTo>
                      <a:pt x="1719" y="1651"/>
                    </a:lnTo>
                    <a:lnTo>
                      <a:pt x="1719" y="1660"/>
                    </a:lnTo>
                    <a:lnTo>
                      <a:pt x="1719" y="1669"/>
                    </a:lnTo>
                    <a:lnTo>
                      <a:pt x="1719" y="1669"/>
                    </a:lnTo>
                    <a:lnTo>
                      <a:pt x="1728" y="1677"/>
                    </a:lnTo>
                    <a:lnTo>
                      <a:pt x="1737" y="1677"/>
                    </a:lnTo>
                    <a:lnTo>
                      <a:pt x="1737" y="1677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90" y="1704"/>
                    </a:lnTo>
                    <a:lnTo>
                      <a:pt x="1790" y="1704"/>
                    </a:lnTo>
                    <a:lnTo>
                      <a:pt x="1790" y="1713"/>
                    </a:lnTo>
                    <a:lnTo>
                      <a:pt x="1790" y="1713"/>
                    </a:lnTo>
                    <a:lnTo>
                      <a:pt x="1799" y="1713"/>
                    </a:lnTo>
                    <a:lnTo>
                      <a:pt x="1799" y="1713"/>
                    </a:lnTo>
                    <a:lnTo>
                      <a:pt x="1807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34" y="1722"/>
                    </a:lnTo>
                    <a:lnTo>
                      <a:pt x="1834" y="1722"/>
                    </a:lnTo>
                    <a:lnTo>
                      <a:pt x="1852" y="1730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87" y="1730"/>
                    </a:lnTo>
                    <a:lnTo>
                      <a:pt x="1887" y="1730"/>
                    </a:lnTo>
                    <a:lnTo>
                      <a:pt x="1975" y="1713"/>
                    </a:lnTo>
                    <a:lnTo>
                      <a:pt x="1975" y="1713"/>
                    </a:lnTo>
                    <a:lnTo>
                      <a:pt x="2019" y="1695"/>
                    </a:lnTo>
                    <a:lnTo>
                      <a:pt x="2055" y="1695"/>
                    </a:lnTo>
                    <a:lnTo>
                      <a:pt x="2055" y="1695"/>
                    </a:lnTo>
                    <a:lnTo>
                      <a:pt x="2081" y="1695"/>
                    </a:lnTo>
                    <a:lnTo>
                      <a:pt x="2081" y="1695"/>
                    </a:lnTo>
                    <a:lnTo>
                      <a:pt x="2099" y="1695"/>
                    </a:lnTo>
                    <a:lnTo>
                      <a:pt x="2107" y="1686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25" y="1686"/>
                    </a:lnTo>
                    <a:lnTo>
                      <a:pt x="2125" y="1686"/>
                    </a:lnTo>
                    <a:lnTo>
                      <a:pt x="2143" y="1713"/>
                    </a:lnTo>
                    <a:lnTo>
                      <a:pt x="2143" y="1713"/>
                    </a:lnTo>
                    <a:lnTo>
                      <a:pt x="2152" y="1722"/>
                    </a:lnTo>
                    <a:lnTo>
                      <a:pt x="2152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34" y="1722"/>
                    </a:lnTo>
                    <a:lnTo>
                      <a:pt x="2134" y="1722"/>
                    </a:lnTo>
                    <a:lnTo>
                      <a:pt x="2134" y="1730"/>
                    </a:lnTo>
                    <a:lnTo>
                      <a:pt x="2134" y="1730"/>
                    </a:lnTo>
                    <a:lnTo>
                      <a:pt x="2116" y="1730"/>
                    </a:lnTo>
                    <a:lnTo>
                      <a:pt x="2116" y="1730"/>
                    </a:lnTo>
                    <a:lnTo>
                      <a:pt x="2099" y="1739"/>
                    </a:lnTo>
                    <a:lnTo>
                      <a:pt x="2090" y="1748"/>
                    </a:lnTo>
                    <a:lnTo>
                      <a:pt x="2090" y="1748"/>
                    </a:lnTo>
                    <a:lnTo>
                      <a:pt x="2090" y="1757"/>
                    </a:lnTo>
                    <a:lnTo>
                      <a:pt x="2090" y="1757"/>
                    </a:lnTo>
                    <a:lnTo>
                      <a:pt x="2063" y="1757"/>
                    </a:lnTo>
                    <a:lnTo>
                      <a:pt x="2063" y="1757"/>
                    </a:lnTo>
                    <a:lnTo>
                      <a:pt x="2037" y="1748"/>
                    </a:lnTo>
                    <a:lnTo>
                      <a:pt x="2002" y="1748"/>
                    </a:lnTo>
                    <a:lnTo>
                      <a:pt x="2002" y="1748"/>
                    </a:lnTo>
                    <a:lnTo>
                      <a:pt x="1966" y="1757"/>
                    </a:lnTo>
                    <a:lnTo>
                      <a:pt x="1966" y="1757"/>
                    </a:lnTo>
                    <a:lnTo>
                      <a:pt x="1931" y="1757"/>
                    </a:lnTo>
                    <a:lnTo>
                      <a:pt x="1896" y="1766"/>
                    </a:lnTo>
                    <a:lnTo>
                      <a:pt x="1896" y="1766"/>
                    </a:lnTo>
                    <a:lnTo>
                      <a:pt x="1887" y="1775"/>
                    </a:lnTo>
                    <a:lnTo>
                      <a:pt x="1887" y="1775"/>
                    </a:lnTo>
                    <a:lnTo>
                      <a:pt x="1878" y="1783"/>
                    </a:lnTo>
                    <a:lnTo>
                      <a:pt x="1878" y="1783"/>
                    </a:lnTo>
                    <a:lnTo>
                      <a:pt x="1869" y="1783"/>
                    </a:lnTo>
                    <a:lnTo>
                      <a:pt x="1869" y="1783"/>
                    </a:lnTo>
                    <a:lnTo>
                      <a:pt x="1860" y="1792"/>
                    </a:lnTo>
                    <a:lnTo>
                      <a:pt x="1860" y="1792"/>
                    </a:lnTo>
                    <a:lnTo>
                      <a:pt x="1860" y="1810"/>
                    </a:lnTo>
                    <a:lnTo>
                      <a:pt x="1860" y="1819"/>
                    </a:lnTo>
                    <a:lnTo>
                      <a:pt x="1860" y="1819"/>
                    </a:lnTo>
                    <a:lnTo>
                      <a:pt x="1869" y="1819"/>
                    </a:lnTo>
                    <a:lnTo>
                      <a:pt x="1869" y="1819"/>
                    </a:lnTo>
                    <a:lnTo>
                      <a:pt x="1869" y="1845"/>
                    </a:lnTo>
                    <a:lnTo>
                      <a:pt x="1869" y="1845"/>
                    </a:lnTo>
                    <a:lnTo>
                      <a:pt x="1878" y="1854"/>
                    </a:lnTo>
                    <a:lnTo>
                      <a:pt x="1878" y="1854"/>
                    </a:lnTo>
                    <a:lnTo>
                      <a:pt x="1896" y="1872"/>
                    </a:lnTo>
                    <a:lnTo>
                      <a:pt x="1905" y="1872"/>
                    </a:lnTo>
                    <a:lnTo>
                      <a:pt x="1913" y="1872"/>
                    </a:lnTo>
                    <a:lnTo>
                      <a:pt x="1913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81"/>
                    </a:lnTo>
                    <a:lnTo>
                      <a:pt x="1905" y="1881"/>
                    </a:lnTo>
                    <a:lnTo>
                      <a:pt x="1905" y="1881"/>
                    </a:lnTo>
                    <a:lnTo>
                      <a:pt x="1896" y="1881"/>
                    </a:lnTo>
                    <a:lnTo>
                      <a:pt x="1896" y="1881"/>
                    </a:lnTo>
                    <a:lnTo>
                      <a:pt x="1887" y="1898"/>
                    </a:lnTo>
                    <a:lnTo>
                      <a:pt x="1887" y="1907"/>
                    </a:lnTo>
                    <a:lnTo>
                      <a:pt x="1887" y="1907"/>
                    </a:lnTo>
                    <a:lnTo>
                      <a:pt x="1887" y="1916"/>
                    </a:lnTo>
                    <a:lnTo>
                      <a:pt x="1887" y="1942"/>
                    </a:lnTo>
                    <a:lnTo>
                      <a:pt x="1887" y="1942"/>
                    </a:lnTo>
                    <a:lnTo>
                      <a:pt x="1887" y="1951"/>
                    </a:lnTo>
                    <a:lnTo>
                      <a:pt x="1869" y="1960"/>
                    </a:lnTo>
                    <a:lnTo>
                      <a:pt x="1852" y="1960"/>
                    </a:lnTo>
                    <a:lnTo>
                      <a:pt x="1852" y="1960"/>
                    </a:lnTo>
                    <a:lnTo>
                      <a:pt x="1834" y="1942"/>
                    </a:lnTo>
                    <a:lnTo>
                      <a:pt x="1825" y="1916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799" y="1889"/>
                    </a:lnTo>
                    <a:lnTo>
                      <a:pt x="1799" y="1889"/>
                    </a:lnTo>
                    <a:lnTo>
                      <a:pt x="1790" y="1889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55" y="1916"/>
                    </a:lnTo>
                    <a:lnTo>
                      <a:pt x="1755" y="1916"/>
                    </a:lnTo>
                    <a:lnTo>
                      <a:pt x="1746" y="1925"/>
                    </a:lnTo>
                    <a:lnTo>
                      <a:pt x="1746" y="1925"/>
                    </a:lnTo>
                    <a:lnTo>
                      <a:pt x="1728" y="1933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19" y="1951"/>
                    </a:lnTo>
                    <a:lnTo>
                      <a:pt x="1719" y="1951"/>
                    </a:lnTo>
                    <a:lnTo>
                      <a:pt x="1719" y="1960"/>
                    </a:lnTo>
                    <a:lnTo>
                      <a:pt x="1719" y="1960"/>
                    </a:lnTo>
                    <a:lnTo>
                      <a:pt x="1719" y="1969"/>
                    </a:lnTo>
                    <a:lnTo>
                      <a:pt x="1719" y="1969"/>
                    </a:lnTo>
                    <a:lnTo>
                      <a:pt x="1702" y="1986"/>
                    </a:lnTo>
                    <a:lnTo>
                      <a:pt x="1702" y="2004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9"/>
                    </a:lnTo>
                    <a:lnTo>
                      <a:pt x="1710" y="2039"/>
                    </a:lnTo>
                    <a:lnTo>
                      <a:pt x="1719" y="2066"/>
                    </a:lnTo>
                    <a:lnTo>
                      <a:pt x="1710" y="2075"/>
                    </a:lnTo>
                    <a:lnTo>
                      <a:pt x="1710" y="2075"/>
                    </a:lnTo>
                    <a:lnTo>
                      <a:pt x="1702" y="2084"/>
                    </a:lnTo>
                    <a:lnTo>
                      <a:pt x="1702" y="2092"/>
                    </a:lnTo>
                    <a:lnTo>
                      <a:pt x="1702" y="2092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0" y="2119"/>
                    </a:lnTo>
                    <a:lnTo>
                      <a:pt x="1710" y="2119"/>
                    </a:lnTo>
                    <a:lnTo>
                      <a:pt x="1702" y="2128"/>
                    </a:lnTo>
                    <a:lnTo>
                      <a:pt x="1702" y="2128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693" y="2154"/>
                    </a:lnTo>
                    <a:lnTo>
                      <a:pt x="1693" y="2154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75" y="2163"/>
                    </a:lnTo>
                    <a:lnTo>
                      <a:pt x="1675" y="2163"/>
                    </a:lnTo>
                    <a:lnTo>
                      <a:pt x="1657" y="2154"/>
                    </a:lnTo>
                    <a:lnTo>
                      <a:pt x="1657" y="2154"/>
                    </a:lnTo>
                    <a:lnTo>
                      <a:pt x="1640" y="2154"/>
                    </a:lnTo>
                    <a:lnTo>
                      <a:pt x="1640" y="2154"/>
                    </a:lnTo>
                    <a:lnTo>
                      <a:pt x="1631" y="2154"/>
                    </a:lnTo>
                    <a:lnTo>
                      <a:pt x="1631" y="2154"/>
                    </a:lnTo>
                    <a:lnTo>
                      <a:pt x="1613" y="2163"/>
                    </a:lnTo>
                    <a:lnTo>
                      <a:pt x="1605" y="2163"/>
                    </a:lnTo>
                    <a:lnTo>
                      <a:pt x="1605" y="2163"/>
                    </a:lnTo>
                    <a:lnTo>
                      <a:pt x="1596" y="2163"/>
                    </a:lnTo>
                    <a:lnTo>
                      <a:pt x="1587" y="2145"/>
                    </a:lnTo>
                    <a:lnTo>
                      <a:pt x="1587" y="2145"/>
                    </a:lnTo>
                    <a:lnTo>
                      <a:pt x="1578" y="2128"/>
                    </a:lnTo>
                    <a:lnTo>
                      <a:pt x="1569" y="2128"/>
                    </a:lnTo>
                    <a:lnTo>
                      <a:pt x="1569" y="2128"/>
                    </a:lnTo>
                    <a:lnTo>
                      <a:pt x="1507" y="2137"/>
                    </a:lnTo>
                    <a:lnTo>
                      <a:pt x="1472" y="2145"/>
                    </a:lnTo>
                    <a:lnTo>
                      <a:pt x="1446" y="2172"/>
                    </a:lnTo>
                    <a:lnTo>
                      <a:pt x="1446" y="2172"/>
                    </a:lnTo>
                    <a:lnTo>
                      <a:pt x="1428" y="2181"/>
                    </a:lnTo>
                    <a:lnTo>
                      <a:pt x="1402" y="2181"/>
                    </a:lnTo>
                    <a:lnTo>
                      <a:pt x="1402" y="2181"/>
                    </a:lnTo>
                    <a:lnTo>
                      <a:pt x="1393" y="2189"/>
                    </a:lnTo>
                    <a:lnTo>
                      <a:pt x="1375" y="2189"/>
                    </a:lnTo>
                    <a:lnTo>
                      <a:pt x="1375" y="2189"/>
                    </a:lnTo>
                    <a:lnTo>
                      <a:pt x="1357" y="2189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49" y="2198"/>
                    </a:lnTo>
                    <a:lnTo>
                      <a:pt x="1349" y="2198"/>
                    </a:lnTo>
                    <a:lnTo>
                      <a:pt x="1349" y="2189"/>
                    </a:lnTo>
                    <a:lnTo>
                      <a:pt x="1340" y="2181"/>
                    </a:lnTo>
                    <a:lnTo>
                      <a:pt x="1313" y="2181"/>
                    </a:lnTo>
                    <a:lnTo>
                      <a:pt x="1322" y="2181"/>
                    </a:lnTo>
                    <a:lnTo>
                      <a:pt x="1322" y="2181"/>
                    </a:lnTo>
                    <a:lnTo>
                      <a:pt x="1322" y="2163"/>
                    </a:lnTo>
                    <a:lnTo>
                      <a:pt x="1313" y="2154"/>
                    </a:lnTo>
                    <a:lnTo>
                      <a:pt x="1313" y="2154"/>
                    </a:lnTo>
                    <a:lnTo>
                      <a:pt x="1305" y="2154"/>
                    </a:lnTo>
                    <a:lnTo>
                      <a:pt x="1296" y="2154"/>
                    </a:lnTo>
                    <a:lnTo>
                      <a:pt x="1296" y="2154"/>
                    </a:lnTo>
                    <a:lnTo>
                      <a:pt x="1278" y="2163"/>
                    </a:lnTo>
                    <a:lnTo>
                      <a:pt x="1269" y="2163"/>
                    </a:lnTo>
                    <a:lnTo>
                      <a:pt x="1269" y="2163"/>
                    </a:lnTo>
                    <a:lnTo>
                      <a:pt x="1252" y="2163"/>
                    </a:lnTo>
                    <a:lnTo>
                      <a:pt x="1225" y="2181"/>
                    </a:lnTo>
                    <a:lnTo>
                      <a:pt x="1225" y="2181"/>
                    </a:lnTo>
                    <a:lnTo>
                      <a:pt x="1207" y="2189"/>
                    </a:lnTo>
                    <a:lnTo>
                      <a:pt x="1207" y="2189"/>
                    </a:lnTo>
                    <a:lnTo>
                      <a:pt x="1207" y="2198"/>
                    </a:lnTo>
                    <a:lnTo>
                      <a:pt x="1207" y="2198"/>
                    </a:lnTo>
                    <a:lnTo>
                      <a:pt x="1199" y="2198"/>
                    </a:lnTo>
                    <a:lnTo>
                      <a:pt x="1199" y="2198"/>
                    </a:lnTo>
                    <a:lnTo>
                      <a:pt x="1190" y="2207"/>
                    </a:lnTo>
                    <a:lnTo>
                      <a:pt x="1190" y="2207"/>
                    </a:lnTo>
                    <a:lnTo>
                      <a:pt x="1181" y="2198"/>
                    </a:lnTo>
                    <a:lnTo>
                      <a:pt x="1181" y="2198"/>
                    </a:lnTo>
                    <a:lnTo>
                      <a:pt x="1172" y="2198"/>
                    </a:lnTo>
                    <a:lnTo>
                      <a:pt x="1172" y="2198"/>
                    </a:lnTo>
                    <a:lnTo>
                      <a:pt x="1181" y="2189"/>
                    </a:lnTo>
                    <a:lnTo>
                      <a:pt x="1181" y="2181"/>
                    </a:lnTo>
                    <a:lnTo>
                      <a:pt x="1181" y="2181"/>
                    </a:lnTo>
                    <a:lnTo>
                      <a:pt x="1172" y="2172"/>
                    </a:lnTo>
                    <a:lnTo>
                      <a:pt x="1163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37" y="2172"/>
                    </a:lnTo>
                    <a:lnTo>
                      <a:pt x="1120" y="2163"/>
                    </a:lnTo>
                    <a:lnTo>
                      <a:pt x="1120" y="2163"/>
                    </a:lnTo>
                    <a:lnTo>
                      <a:pt x="1120" y="2154"/>
                    </a:lnTo>
                    <a:lnTo>
                      <a:pt x="1120" y="2154"/>
                    </a:lnTo>
                    <a:lnTo>
                      <a:pt x="1120" y="2145"/>
                    </a:lnTo>
                    <a:lnTo>
                      <a:pt x="1103" y="2137"/>
                    </a:lnTo>
                    <a:lnTo>
                      <a:pt x="1103" y="2137"/>
                    </a:lnTo>
                    <a:lnTo>
                      <a:pt x="1103" y="2128"/>
                    </a:lnTo>
                    <a:lnTo>
                      <a:pt x="1103" y="2128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11" y="2128"/>
                    </a:lnTo>
                    <a:lnTo>
                      <a:pt x="1111" y="2128"/>
                    </a:lnTo>
                    <a:lnTo>
                      <a:pt x="1129" y="2137"/>
                    </a:lnTo>
                    <a:lnTo>
                      <a:pt x="1137" y="2137"/>
                    </a:lnTo>
                    <a:lnTo>
                      <a:pt x="1137" y="2137"/>
                    </a:lnTo>
                    <a:lnTo>
                      <a:pt x="1155" y="2137"/>
                    </a:lnTo>
                    <a:lnTo>
                      <a:pt x="1163" y="2128"/>
                    </a:lnTo>
                    <a:lnTo>
                      <a:pt x="1163" y="2128"/>
                    </a:lnTo>
                    <a:lnTo>
                      <a:pt x="1163" y="2119"/>
                    </a:lnTo>
                    <a:lnTo>
                      <a:pt x="1163" y="2119"/>
                    </a:lnTo>
                    <a:lnTo>
                      <a:pt x="1163" y="2092"/>
                    </a:lnTo>
                    <a:lnTo>
                      <a:pt x="1155" y="2075"/>
                    </a:lnTo>
                    <a:lnTo>
                      <a:pt x="1155" y="2075"/>
                    </a:lnTo>
                    <a:lnTo>
                      <a:pt x="1137" y="2075"/>
                    </a:lnTo>
                    <a:lnTo>
                      <a:pt x="1129" y="2075"/>
                    </a:lnTo>
                    <a:lnTo>
                      <a:pt x="1129" y="2075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66"/>
                    </a:lnTo>
                    <a:lnTo>
                      <a:pt x="1120" y="2066"/>
                    </a:lnTo>
                    <a:lnTo>
                      <a:pt x="1129" y="2057"/>
                    </a:lnTo>
                    <a:lnTo>
                      <a:pt x="1129" y="2057"/>
                    </a:lnTo>
                    <a:lnTo>
                      <a:pt x="1137" y="2048"/>
                    </a:lnTo>
                    <a:lnTo>
                      <a:pt x="1137" y="2048"/>
                    </a:lnTo>
                    <a:lnTo>
                      <a:pt x="1146" y="2048"/>
                    </a:lnTo>
                    <a:lnTo>
                      <a:pt x="1155" y="2048"/>
                    </a:lnTo>
                    <a:lnTo>
                      <a:pt x="1155" y="2048"/>
                    </a:lnTo>
                    <a:lnTo>
                      <a:pt x="1163" y="2039"/>
                    </a:lnTo>
                    <a:lnTo>
                      <a:pt x="1172" y="2031"/>
                    </a:lnTo>
                    <a:lnTo>
                      <a:pt x="1172" y="2031"/>
                    </a:lnTo>
                    <a:lnTo>
                      <a:pt x="1172" y="2022"/>
                    </a:lnTo>
                    <a:lnTo>
                      <a:pt x="1163" y="2013"/>
                    </a:lnTo>
                    <a:lnTo>
                      <a:pt x="1163" y="2013"/>
                    </a:lnTo>
                    <a:lnTo>
                      <a:pt x="1137" y="1995"/>
                    </a:lnTo>
                    <a:lnTo>
                      <a:pt x="1137" y="1995"/>
                    </a:lnTo>
                    <a:lnTo>
                      <a:pt x="1137" y="1986"/>
                    </a:lnTo>
                    <a:lnTo>
                      <a:pt x="1137" y="1986"/>
                    </a:lnTo>
                    <a:lnTo>
                      <a:pt x="1137" y="1978"/>
                    </a:lnTo>
                    <a:lnTo>
                      <a:pt x="1137" y="1978"/>
                    </a:lnTo>
                    <a:lnTo>
                      <a:pt x="1137" y="1969"/>
                    </a:lnTo>
                    <a:lnTo>
                      <a:pt x="1137" y="1969"/>
                    </a:lnTo>
                    <a:lnTo>
                      <a:pt x="1155" y="1951"/>
                    </a:lnTo>
                    <a:lnTo>
                      <a:pt x="1155" y="1933"/>
                    </a:lnTo>
                    <a:lnTo>
                      <a:pt x="1155" y="1933"/>
                    </a:lnTo>
                    <a:lnTo>
                      <a:pt x="1146" y="1916"/>
                    </a:lnTo>
                    <a:lnTo>
                      <a:pt x="1146" y="1916"/>
                    </a:lnTo>
                    <a:lnTo>
                      <a:pt x="1137" y="1907"/>
                    </a:lnTo>
                    <a:lnTo>
                      <a:pt x="1129" y="1907"/>
                    </a:lnTo>
                    <a:lnTo>
                      <a:pt x="1129" y="1907"/>
                    </a:lnTo>
                    <a:lnTo>
                      <a:pt x="1103" y="1916"/>
                    </a:lnTo>
                    <a:lnTo>
                      <a:pt x="1094" y="1925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76" y="1951"/>
                    </a:lnTo>
                    <a:lnTo>
                      <a:pt x="1076" y="1951"/>
                    </a:lnTo>
                    <a:lnTo>
                      <a:pt x="1067" y="1951"/>
                    </a:lnTo>
                    <a:lnTo>
                      <a:pt x="1059" y="1960"/>
                    </a:lnTo>
                    <a:lnTo>
                      <a:pt x="1059" y="1960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59" y="1969"/>
                    </a:lnTo>
                    <a:lnTo>
                      <a:pt x="1059" y="1969"/>
                    </a:lnTo>
                    <a:lnTo>
                      <a:pt x="1050" y="1960"/>
                    </a:lnTo>
                    <a:lnTo>
                      <a:pt x="1032" y="1960"/>
                    </a:lnTo>
                    <a:lnTo>
                      <a:pt x="1032" y="1960"/>
                    </a:lnTo>
                    <a:lnTo>
                      <a:pt x="1014" y="1969"/>
                    </a:lnTo>
                    <a:lnTo>
                      <a:pt x="1014" y="1978"/>
                    </a:lnTo>
                    <a:lnTo>
                      <a:pt x="1014" y="1978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997" y="1995"/>
                    </a:lnTo>
                    <a:lnTo>
                      <a:pt x="997" y="1995"/>
                    </a:lnTo>
                    <a:lnTo>
                      <a:pt x="997" y="2004"/>
                    </a:lnTo>
                    <a:lnTo>
                      <a:pt x="997" y="2004"/>
                    </a:lnTo>
                    <a:lnTo>
                      <a:pt x="997" y="2013"/>
                    </a:lnTo>
                    <a:lnTo>
                      <a:pt x="997" y="2031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1006" y="2084"/>
                    </a:lnTo>
                    <a:lnTo>
                      <a:pt x="1006" y="2084"/>
                    </a:lnTo>
                    <a:lnTo>
                      <a:pt x="1014" y="2092"/>
                    </a:lnTo>
                    <a:lnTo>
                      <a:pt x="1014" y="2092"/>
                    </a:lnTo>
                    <a:lnTo>
                      <a:pt x="1014" y="2101"/>
                    </a:lnTo>
                    <a:lnTo>
                      <a:pt x="1014" y="2101"/>
                    </a:lnTo>
                    <a:lnTo>
                      <a:pt x="1023" y="2110"/>
                    </a:lnTo>
                    <a:lnTo>
                      <a:pt x="1023" y="2110"/>
                    </a:lnTo>
                    <a:lnTo>
                      <a:pt x="1023" y="2119"/>
                    </a:lnTo>
                    <a:lnTo>
                      <a:pt x="1023" y="2119"/>
                    </a:lnTo>
                    <a:lnTo>
                      <a:pt x="1023" y="2128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81"/>
                    </a:lnTo>
                    <a:lnTo>
                      <a:pt x="1050" y="2207"/>
                    </a:lnTo>
                    <a:lnTo>
                      <a:pt x="1050" y="2207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41" y="2225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06" y="2225"/>
                    </a:lnTo>
                    <a:lnTo>
                      <a:pt x="1006" y="2225"/>
                    </a:lnTo>
                    <a:lnTo>
                      <a:pt x="997" y="2225"/>
                    </a:lnTo>
                    <a:lnTo>
                      <a:pt x="997" y="2225"/>
                    </a:lnTo>
                    <a:lnTo>
                      <a:pt x="997" y="2216"/>
                    </a:lnTo>
                    <a:lnTo>
                      <a:pt x="961" y="2216"/>
                    </a:lnTo>
                    <a:lnTo>
                      <a:pt x="961" y="2216"/>
                    </a:lnTo>
                    <a:lnTo>
                      <a:pt x="953" y="2225"/>
                    </a:lnTo>
                    <a:lnTo>
                      <a:pt x="944" y="2234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35" y="2242"/>
                    </a:lnTo>
                    <a:lnTo>
                      <a:pt x="935" y="2242"/>
                    </a:lnTo>
                    <a:lnTo>
                      <a:pt x="917" y="2242"/>
                    </a:lnTo>
                    <a:lnTo>
                      <a:pt x="882" y="2242"/>
                    </a:lnTo>
                    <a:lnTo>
                      <a:pt x="882" y="2242"/>
                    </a:lnTo>
                    <a:lnTo>
                      <a:pt x="856" y="2260"/>
                    </a:lnTo>
                    <a:lnTo>
                      <a:pt x="847" y="2269"/>
                    </a:lnTo>
                    <a:lnTo>
                      <a:pt x="847" y="2269"/>
                    </a:lnTo>
                    <a:lnTo>
                      <a:pt x="847" y="2278"/>
                    </a:lnTo>
                    <a:lnTo>
                      <a:pt x="847" y="2287"/>
                    </a:lnTo>
                    <a:lnTo>
                      <a:pt x="847" y="2287"/>
                    </a:lnTo>
                    <a:lnTo>
                      <a:pt x="847" y="2295"/>
                    </a:lnTo>
                    <a:lnTo>
                      <a:pt x="847" y="2295"/>
                    </a:lnTo>
                    <a:lnTo>
                      <a:pt x="838" y="2295"/>
                    </a:lnTo>
                    <a:lnTo>
                      <a:pt x="838" y="2295"/>
                    </a:lnTo>
                    <a:lnTo>
                      <a:pt x="838" y="2278"/>
                    </a:lnTo>
                    <a:lnTo>
                      <a:pt x="820" y="2278"/>
                    </a:lnTo>
                    <a:lnTo>
                      <a:pt x="820" y="2278"/>
                    </a:lnTo>
                    <a:lnTo>
                      <a:pt x="803" y="2287"/>
                    </a:lnTo>
                    <a:lnTo>
                      <a:pt x="803" y="2287"/>
                    </a:lnTo>
                    <a:lnTo>
                      <a:pt x="794" y="2295"/>
                    </a:lnTo>
                    <a:lnTo>
                      <a:pt x="794" y="2304"/>
                    </a:lnTo>
                    <a:lnTo>
                      <a:pt x="794" y="2304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85" y="2322"/>
                    </a:lnTo>
                    <a:lnTo>
                      <a:pt x="785" y="2322"/>
                    </a:lnTo>
                    <a:lnTo>
                      <a:pt x="776" y="2331"/>
                    </a:lnTo>
                    <a:lnTo>
                      <a:pt x="767" y="2348"/>
                    </a:lnTo>
                    <a:lnTo>
                      <a:pt x="767" y="2348"/>
                    </a:lnTo>
                    <a:lnTo>
                      <a:pt x="767" y="2357"/>
                    </a:lnTo>
                    <a:lnTo>
                      <a:pt x="767" y="2357"/>
                    </a:lnTo>
                    <a:lnTo>
                      <a:pt x="759" y="2375"/>
                    </a:lnTo>
                    <a:lnTo>
                      <a:pt x="741" y="2384"/>
                    </a:lnTo>
                    <a:lnTo>
                      <a:pt x="741" y="2384"/>
                    </a:lnTo>
                    <a:lnTo>
                      <a:pt x="732" y="2401"/>
                    </a:lnTo>
                    <a:lnTo>
                      <a:pt x="732" y="2401"/>
                    </a:lnTo>
                    <a:lnTo>
                      <a:pt x="723" y="2401"/>
                    </a:lnTo>
                    <a:lnTo>
                      <a:pt x="723" y="2401"/>
                    </a:lnTo>
                    <a:lnTo>
                      <a:pt x="714" y="2410"/>
                    </a:lnTo>
                    <a:lnTo>
                      <a:pt x="714" y="2410"/>
                    </a:lnTo>
                    <a:lnTo>
                      <a:pt x="706" y="2410"/>
                    </a:lnTo>
                    <a:lnTo>
                      <a:pt x="706" y="2410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70" y="2419"/>
                    </a:lnTo>
                    <a:lnTo>
                      <a:pt x="670" y="2419"/>
                    </a:lnTo>
                    <a:lnTo>
                      <a:pt x="653" y="2419"/>
                    </a:lnTo>
                    <a:lnTo>
                      <a:pt x="644" y="2428"/>
                    </a:lnTo>
                    <a:lnTo>
                      <a:pt x="644" y="2428"/>
                    </a:lnTo>
                    <a:lnTo>
                      <a:pt x="635" y="2454"/>
                    </a:lnTo>
                    <a:lnTo>
                      <a:pt x="635" y="2472"/>
                    </a:lnTo>
                    <a:lnTo>
                      <a:pt x="635" y="2472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09" y="2498"/>
                    </a:lnTo>
                    <a:lnTo>
                      <a:pt x="582" y="2507"/>
                    </a:lnTo>
                    <a:lnTo>
                      <a:pt x="582" y="2507"/>
                    </a:lnTo>
                    <a:lnTo>
                      <a:pt x="556" y="2507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34"/>
                    </a:lnTo>
                    <a:lnTo>
                      <a:pt x="547" y="2534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29" y="2551"/>
                    </a:lnTo>
                    <a:lnTo>
                      <a:pt x="529" y="2551"/>
                    </a:lnTo>
                    <a:lnTo>
                      <a:pt x="503" y="2543"/>
                    </a:lnTo>
                    <a:lnTo>
                      <a:pt x="485" y="2525"/>
                    </a:lnTo>
                    <a:lnTo>
                      <a:pt x="485" y="2525"/>
                    </a:lnTo>
                    <a:lnTo>
                      <a:pt x="476" y="2516"/>
                    </a:lnTo>
                    <a:lnTo>
                      <a:pt x="467" y="2516"/>
                    </a:lnTo>
                    <a:lnTo>
                      <a:pt x="459" y="2516"/>
                    </a:lnTo>
                    <a:lnTo>
                      <a:pt x="459" y="2516"/>
                    </a:lnTo>
                    <a:lnTo>
                      <a:pt x="441" y="2516"/>
                    </a:lnTo>
                    <a:lnTo>
                      <a:pt x="432" y="2525"/>
                    </a:lnTo>
                    <a:lnTo>
                      <a:pt x="423" y="2534"/>
                    </a:lnTo>
                    <a:lnTo>
                      <a:pt x="423" y="2543"/>
                    </a:lnTo>
                    <a:lnTo>
                      <a:pt x="423" y="2543"/>
                    </a:lnTo>
                    <a:lnTo>
                      <a:pt x="432" y="2551"/>
                    </a:lnTo>
                    <a:lnTo>
                      <a:pt x="432" y="2551"/>
                    </a:lnTo>
                    <a:lnTo>
                      <a:pt x="441" y="2578"/>
                    </a:lnTo>
                    <a:lnTo>
                      <a:pt x="450" y="2587"/>
                    </a:lnTo>
                    <a:lnTo>
                      <a:pt x="450" y="2587"/>
                    </a:lnTo>
                    <a:lnTo>
                      <a:pt x="441" y="2596"/>
                    </a:lnTo>
                    <a:lnTo>
                      <a:pt x="441" y="2596"/>
                    </a:lnTo>
                    <a:lnTo>
                      <a:pt x="432" y="2596"/>
                    </a:lnTo>
                    <a:lnTo>
                      <a:pt x="432" y="2596"/>
                    </a:lnTo>
                    <a:lnTo>
                      <a:pt x="414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88" y="2604"/>
                    </a:lnTo>
                    <a:lnTo>
                      <a:pt x="388" y="2604"/>
                    </a:lnTo>
                    <a:lnTo>
                      <a:pt x="388" y="2596"/>
                    </a:lnTo>
                    <a:lnTo>
                      <a:pt x="388" y="2596"/>
                    </a:lnTo>
                    <a:lnTo>
                      <a:pt x="379" y="2596"/>
                    </a:lnTo>
                    <a:lnTo>
                      <a:pt x="370" y="2578"/>
                    </a:lnTo>
                    <a:lnTo>
                      <a:pt x="370" y="2578"/>
                    </a:lnTo>
                    <a:lnTo>
                      <a:pt x="361" y="2578"/>
                    </a:lnTo>
                    <a:lnTo>
                      <a:pt x="361" y="2578"/>
                    </a:lnTo>
                    <a:lnTo>
                      <a:pt x="335" y="2578"/>
                    </a:lnTo>
                    <a:lnTo>
                      <a:pt x="335" y="2578"/>
                    </a:lnTo>
                    <a:lnTo>
                      <a:pt x="326" y="2587"/>
                    </a:lnTo>
                    <a:lnTo>
                      <a:pt x="326" y="2587"/>
                    </a:lnTo>
                    <a:lnTo>
                      <a:pt x="309" y="2587"/>
                    </a:lnTo>
                    <a:lnTo>
                      <a:pt x="309" y="2587"/>
                    </a:lnTo>
                    <a:lnTo>
                      <a:pt x="282" y="2587"/>
                    </a:lnTo>
                    <a:lnTo>
                      <a:pt x="273" y="2596"/>
                    </a:lnTo>
                    <a:lnTo>
                      <a:pt x="273" y="2596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31"/>
                    </a:lnTo>
                    <a:lnTo>
                      <a:pt x="264" y="2631"/>
                    </a:lnTo>
                    <a:lnTo>
                      <a:pt x="273" y="2631"/>
                    </a:lnTo>
                    <a:lnTo>
                      <a:pt x="273" y="2631"/>
                    </a:lnTo>
                    <a:lnTo>
                      <a:pt x="264" y="2649"/>
                    </a:lnTo>
                    <a:lnTo>
                      <a:pt x="264" y="2649"/>
                    </a:lnTo>
                    <a:lnTo>
                      <a:pt x="273" y="2657"/>
                    </a:lnTo>
                    <a:lnTo>
                      <a:pt x="282" y="2666"/>
                    </a:lnTo>
                    <a:lnTo>
                      <a:pt x="282" y="2666"/>
                    </a:lnTo>
                    <a:lnTo>
                      <a:pt x="309" y="2666"/>
                    </a:lnTo>
                    <a:lnTo>
                      <a:pt x="309" y="2666"/>
                    </a:lnTo>
                    <a:lnTo>
                      <a:pt x="326" y="2675"/>
                    </a:lnTo>
                    <a:lnTo>
                      <a:pt x="326" y="2675"/>
                    </a:lnTo>
                    <a:lnTo>
                      <a:pt x="353" y="2684"/>
                    </a:lnTo>
                    <a:lnTo>
                      <a:pt x="353" y="2684"/>
                    </a:lnTo>
                    <a:lnTo>
                      <a:pt x="370" y="2693"/>
                    </a:lnTo>
                    <a:lnTo>
                      <a:pt x="388" y="2693"/>
                    </a:lnTo>
                    <a:lnTo>
                      <a:pt x="388" y="2693"/>
                    </a:lnTo>
                    <a:lnTo>
                      <a:pt x="397" y="2693"/>
                    </a:lnTo>
                    <a:lnTo>
                      <a:pt x="397" y="2693"/>
                    </a:lnTo>
                    <a:lnTo>
                      <a:pt x="414" y="2701"/>
                    </a:lnTo>
                    <a:lnTo>
                      <a:pt x="414" y="2701"/>
                    </a:lnTo>
                    <a:lnTo>
                      <a:pt x="414" y="2710"/>
                    </a:lnTo>
                    <a:lnTo>
                      <a:pt x="414" y="2719"/>
                    </a:lnTo>
                    <a:lnTo>
                      <a:pt x="414" y="2719"/>
                    </a:lnTo>
                    <a:lnTo>
                      <a:pt x="423" y="2737"/>
                    </a:lnTo>
                    <a:lnTo>
                      <a:pt x="432" y="2746"/>
                    </a:lnTo>
                    <a:lnTo>
                      <a:pt x="450" y="2763"/>
                    </a:lnTo>
                    <a:lnTo>
                      <a:pt x="467" y="2763"/>
                    </a:lnTo>
                    <a:lnTo>
                      <a:pt x="467" y="2763"/>
                    </a:lnTo>
                    <a:lnTo>
                      <a:pt x="467" y="2772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99"/>
                    </a:lnTo>
                    <a:lnTo>
                      <a:pt x="476" y="2799"/>
                    </a:lnTo>
                    <a:lnTo>
                      <a:pt x="476" y="2807"/>
                    </a:lnTo>
                    <a:lnTo>
                      <a:pt x="476" y="2807"/>
                    </a:lnTo>
                    <a:lnTo>
                      <a:pt x="476" y="2834"/>
                    </a:lnTo>
                    <a:lnTo>
                      <a:pt x="476" y="2834"/>
                    </a:lnTo>
                    <a:lnTo>
                      <a:pt x="467" y="2852"/>
                    </a:lnTo>
                    <a:lnTo>
                      <a:pt x="467" y="2869"/>
                    </a:lnTo>
                    <a:lnTo>
                      <a:pt x="467" y="2869"/>
                    </a:lnTo>
                    <a:lnTo>
                      <a:pt x="459" y="2913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14" y="2957"/>
                    </a:lnTo>
                    <a:lnTo>
                      <a:pt x="414" y="2957"/>
                    </a:lnTo>
                    <a:lnTo>
                      <a:pt x="344" y="2949"/>
                    </a:lnTo>
                    <a:lnTo>
                      <a:pt x="256" y="2949"/>
                    </a:lnTo>
                    <a:lnTo>
                      <a:pt x="256" y="2949"/>
                    </a:lnTo>
                    <a:lnTo>
                      <a:pt x="220" y="2949"/>
                    </a:lnTo>
                    <a:lnTo>
                      <a:pt x="220" y="2949"/>
                    </a:lnTo>
                    <a:lnTo>
                      <a:pt x="159" y="2949"/>
                    </a:lnTo>
                    <a:lnTo>
                      <a:pt x="159" y="2949"/>
                    </a:lnTo>
                    <a:lnTo>
                      <a:pt x="132" y="2949"/>
                    </a:lnTo>
                    <a:lnTo>
                      <a:pt x="123" y="2940"/>
                    </a:lnTo>
                    <a:lnTo>
                      <a:pt x="114" y="2940"/>
                    </a:lnTo>
                    <a:lnTo>
                      <a:pt x="114" y="2940"/>
                    </a:lnTo>
                    <a:lnTo>
                      <a:pt x="106" y="2931"/>
                    </a:lnTo>
                    <a:lnTo>
                      <a:pt x="106" y="2931"/>
                    </a:lnTo>
                    <a:lnTo>
                      <a:pt x="88" y="2931"/>
                    </a:lnTo>
                    <a:lnTo>
                      <a:pt x="88" y="2931"/>
                    </a:lnTo>
                    <a:lnTo>
                      <a:pt x="70" y="2931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53" y="2957"/>
                    </a:lnTo>
                    <a:lnTo>
                      <a:pt x="44" y="2957"/>
                    </a:lnTo>
                    <a:lnTo>
                      <a:pt x="44" y="2957"/>
                    </a:lnTo>
                    <a:lnTo>
                      <a:pt x="17" y="2966"/>
                    </a:lnTo>
                    <a:lnTo>
                      <a:pt x="17" y="2966"/>
                    </a:lnTo>
                    <a:lnTo>
                      <a:pt x="9" y="2966"/>
                    </a:lnTo>
                    <a:lnTo>
                      <a:pt x="0" y="2984"/>
                    </a:lnTo>
                    <a:lnTo>
                      <a:pt x="0" y="2984"/>
                    </a:lnTo>
                    <a:lnTo>
                      <a:pt x="9" y="2993"/>
                    </a:lnTo>
                    <a:lnTo>
                      <a:pt x="26" y="3010"/>
                    </a:lnTo>
                    <a:lnTo>
                      <a:pt x="26" y="3010"/>
                    </a:lnTo>
                    <a:lnTo>
                      <a:pt x="26" y="3019"/>
                    </a:lnTo>
                    <a:lnTo>
                      <a:pt x="26" y="3019"/>
                    </a:lnTo>
                    <a:lnTo>
                      <a:pt x="35" y="3028"/>
                    </a:lnTo>
                    <a:lnTo>
                      <a:pt x="35" y="3046"/>
                    </a:lnTo>
                    <a:lnTo>
                      <a:pt x="35" y="3046"/>
                    </a:lnTo>
                    <a:lnTo>
                      <a:pt x="35" y="3055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53" y="3081"/>
                    </a:lnTo>
                    <a:lnTo>
                      <a:pt x="53" y="3099"/>
                    </a:lnTo>
                    <a:lnTo>
                      <a:pt x="53" y="3099"/>
                    </a:lnTo>
                    <a:lnTo>
                      <a:pt x="44" y="3152"/>
                    </a:lnTo>
                    <a:lnTo>
                      <a:pt x="35" y="3196"/>
                    </a:lnTo>
                    <a:lnTo>
                      <a:pt x="17" y="3213"/>
                    </a:lnTo>
                    <a:lnTo>
                      <a:pt x="17" y="3213"/>
                    </a:lnTo>
                    <a:lnTo>
                      <a:pt x="17" y="3221"/>
                    </a:lnTo>
                    <a:lnTo>
                      <a:pt x="9" y="3230"/>
                    </a:lnTo>
                    <a:lnTo>
                      <a:pt x="9" y="3230"/>
                    </a:lnTo>
                    <a:lnTo>
                      <a:pt x="9" y="3239"/>
                    </a:lnTo>
                    <a:lnTo>
                      <a:pt x="9" y="3239"/>
                    </a:lnTo>
                    <a:lnTo>
                      <a:pt x="17" y="3248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35" y="3274"/>
                    </a:lnTo>
                    <a:lnTo>
                      <a:pt x="35" y="3274"/>
                    </a:lnTo>
                    <a:lnTo>
                      <a:pt x="44" y="3274"/>
                    </a:lnTo>
                    <a:lnTo>
                      <a:pt x="44" y="3274"/>
                    </a:lnTo>
                    <a:lnTo>
                      <a:pt x="53" y="3292"/>
                    </a:lnTo>
                    <a:lnTo>
                      <a:pt x="44" y="3354"/>
                    </a:lnTo>
                    <a:lnTo>
                      <a:pt x="44" y="3363"/>
                    </a:lnTo>
                    <a:lnTo>
                      <a:pt x="44" y="3363"/>
                    </a:lnTo>
                    <a:lnTo>
                      <a:pt x="53" y="3380"/>
                    </a:lnTo>
                    <a:lnTo>
                      <a:pt x="61" y="3380"/>
                    </a:lnTo>
                    <a:lnTo>
                      <a:pt x="97" y="3380"/>
                    </a:lnTo>
                    <a:lnTo>
                      <a:pt x="97" y="3380"/>
                    </a:lnTo>
                    <a:lnTo>
                      <a:pt x="114" y="3380"/>
                    </a:lnTo>
                    <a:lnTo>
                      <a:pt x="114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32" y="3380"/>
                    </a:lnTo>
                    <a:lnTo>
                      <a:pt x="132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67" y="3398"/>
                    </a:lnTo>
                    <a:lnTo>
                      <a:pt x="167" y="3398"/>
                    </a:lnTo>
                    <a:lnTo>
                      <a:pt x="176" y="3407"/>
                    </a:lnTo>
                    <a:lnTo>
                      <a:pt x="176" y="3407"/>
                    </a:lnTo>
                    <a:lnTo>
                      <a:pt x="194" y="3433"/>
                    </a:lnTo>
                    <a:lnTo>
                      <a:pt x="203" y="3442"/>
                    </a:lnTo>
                    <a:lnTo>
                      <a:pt x="220" y="3442"/>
                    </a:lnTo>
                    <a:lnTo>
                      <a:pt x="220" y="3442"/>
                    </a:lnTo>
                    <a:lnTo>
                      <a:pt x="238" y="3442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56" y="3424"/>
                    </a:lnTo>
                    <a:lnTo>
                      <a:pt x="256" y="3424"/>
                    </a:lnTo>
                    <a:lnTo>
                      <a:pt x="273" y="3424"/>
                    </a:lnTo>
                    <a:lnTo>
                      <a:pt x="273" y="3424"/>
                    </a:lnTo>
                    <a:lnTo>
                      <a:pt x="282" y="3424"/>
                    </a:lnTo>
                    <a:lnTo>
                      <a:pt x="282" y="3424"/>
                    </a:lnTo>
                    <a:lnTo>
                      <a:pt x="291" y="3416"/>
                    </a:lnTo>
                    <a:lnTo>
                      <a:pt x="291" y="3416"/>
                    </a:lnTo>
                    <a:lnTo>
                      <a:pt x="300" y="3407"/>
                    </a:lnTo>
                    <a:lnTo>
                      <a:pt x="326" y="3407"/>
                    </a:lnTo>
                    <a:lnTo>
                      <a:pt x="326" y="3407"/>
                    </a:lnTo>
                    <a:lnTo>
                      <a:pt x="344" y="3407"/>
                    </a:lnTo>
                    <a:lnTo>
                      <a:pt x="344" y="3407"/>
                    </a:lnTo>
                    <a:lnTo>
                      <a:pt x="353" y="3398"/>
                    </a:lnTo>
                    <a:lnTo>
                      <a:pt x="397" y="3398"/>
                    </a:lnTo>
                    <a:lnTo>
                      <a:pt x="397" y="3398"/>
                    </a:lnTo>
                    <a:lnTo>
                      <a:pt x="423" y="3398"/>
                    </a:lnTo>
                    <a:lnTo>
                      <a:pt x="432" y="3389"/>
                    </a:lnTo>
                    <a:lnTo>
                      <a:pt x="441" y="3371"/>
                    </a:lnTo>
                    <a:lnTo>
                      <a:pt x="441" y="3371"/>
                    </a:lnTo>
                    <a:lnTo>
                      <a:pt x="459" y="3363"/>
                    </a:lnTo>
                    <a:lnTo>
                      <a:pt x="485" y="3354"/>
                    </a:lnTo>
                    <a:lnTo>
                      <a:pt x="485" y="3354"/>
                    </a:lnTo>
                    <a:lnTo>
                      <a:pt x="503" y="3345"/>
                    </a:lnTo>
                    <a:lnTo>
                      <a:pt x="503" y="3336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20" y="3301"/>
                    </a:lnTo>
                    <a:lnTo>
                      <a:pt x="520" y="3301"/>
                    </a:lnTo>
                    <a:lnTo>
                      <a:pt x="529" y="3292"/>
                    </a:lnTo>
                    <a:lnTo>
                      <a:pt x="529" y="3292"/>
                    </a:lnTo>
                    <a:lnTo>
                      <a:pt x="547" y="3283"/>
                    </a:lnTo>
                    <a:lnTo>
                      <a:pt x="547" y="3283"/>
                    </a:lnTo>
                    <a:lnTo>
                      <a:pt x="556" y="3274"/>
                    </a:lnTo>
                    <a:lnTo>
                      <a:pt x="556" y="3265"/>
                    </a:lnTo>
                    <a:lnTo>
                      <a:pt x="556" y="3265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13"/>
                    </a:lnTo>
                    <a:lnTo>
                      <a:pt x="547" y="3196"/>
                    </a:lnTo>
                    <a:lnTo>
                      <a:pt x="547" y="3196"/>
                    </a:lnTo>
                    <a:lnTo>
                      <a:pt x="556" y="3187"/>
                    </a:lnTo>
                    <a:lnTo>
                      <a:pt x="556" y="3187"/>
                    </a:lnTo>
                    <a:lnTo>
                      <a:pt x="573" y="3161"/>
                    </a:lnTo>
                    <a:lnTo>
                      <a:pt x="573" y="3161"/>
                    </a:lnTo>
                    <a:lnTo>
                      <a:pt x="582" y="3161"/>
                    </a:lnTo>
                    <a:lnTo>
                      <a:pt x="582" y="3161"/>
                    </a:lnTo>
                    <a:lnTo>
                      <a:pt x="591" y="3152"/>
                    </a:lnTo>
                    <a:lnTo>
                      <a:pt x="591" y="3152"/>
                    </a:lnTo>
                    <a:lnTo>
                      <a:pt x="600" y="3143"/>
                    </a:lnTo>
                    <a:lnTo>
                      <a:pt x="600" y="3134"/>
                    </a:lnTo>
                    <a:lnTo>
                      <a:pt x="600" y="3134"/>
                    </a:lnTo>
                    <a:lnTo>
                      <a:pt x="600" y="3125"/>
                    </a:lnTo>
                    <a:lnTo>
                      <a:pt x="609" y="3116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70" y="3108"/>
                    </a:lnTo>
                    <a:lnTo>
                      <a:pt x="688" y="3090"/>
                    </a:lnTo>
                    <a:lnTo>
                      <a:pt x="688" y="3090"/>
                    </a:lnTo>
                    <a:lnTo>
                      <a:pt x="714" y="3081"/>
                    </a:lnTo>
                    <a:lnTo>
                      <a:pt x="714" y="3081"/>
                    </a:lnTo>
                    <a:lnTo>
                      <a:pt x="732" y="3063"/>
                    </a:lnTo>
                    <a:lnTo>
                      <a:pt x="741" y="3055"/>
                    </a:lnTo>
                    <a:lnTo>
                      <a:pt x="741" y="3028"/>
                    </a:lnTo>
                    <a:lnTo>
                      <a:pt x="741" y="3028"/>
                    </a:lnTo>
                    <a:lnTo>
                      <a:pt x="732" y="3019"/>
                    </a:lnTo>
                    <a:lnTo>
                      <a:pt x="732" y="3019"/>
                    </a:lnTo>
                    <a:lnTo>
                      <a:pt x="732" y="3010"/>
                    </a:lnTo>
                    <a:lnTo>
                      <a:pt x="732" y="3010"/>
                    </a:lnTo>
                    <a:lnTo>
                      <a:pt x="732" y="3002"/>
                    </a:lnTo>
                    <a:lnTo>
                      <a:pt x="732" y="2993"/>
                    </a:lnTo>
                    <a:lnTo>
                      <a:pt x="732" y="2993"/>
                    </a:lnTo>
                    <a:lnTo>
                      <a:pt x="741" y="2984"/>
                    </a:lnTo>
                    <a:lnTo>
                      <a:pt x="741" y="2984"/>
                    </a:lnTo>
                    <a:lnTo>
                      <a:pt x="750" y="2975"/>
                    </a:lnTo>
                    <a:lnTo>
                      <a:pt x="767" y="2966"/>
                    </a:lnTo>
                    <a:lnTo>
                      <a:pt x="785" y="2966"/>
                    </a:lnTo>
                    <a:lnTo>
                      <a:pt x="785" y="2966"/>
                    </a:lnTo>
                    <a:lnTo>
                      <a:pt x="829" y="2975"/>
                    </a:lnTo>
                    <a:lnTo>
                      <a:pt x="873" y="2993"/>
                    </a:lnTo>
                    <a:lnTo>
                      <a:pt x="873" y="2993"/>
                    </a:lnTo>
                    <a:lnTo>
                      <a:pt x="900" y="2993"/>
                    </a:lnTo>
                    <a:lnTo>
                      <a:pt x="900" y="2993"/>
                    </a:lnTo>
                    <a:lnTo>
                      <a:pt x="917" y="2984"/>
                    </a:lnTo>
                    <a:lnTo>
                      <a:pt x="944" y="2966"/>
                    </a:lnTo>
                    <a:lnTo>
                      <a:pt x="944" y="2966"/>
                    </a:lnTo>
                    <a:lnTo>
                      <a:pt x="979" y="2949"/>
                    </a:lnTo>
                    <a:lnTo>
                      <a:pt x="979" y="2949"/>
                    </a:lnTo>
                    <a:lnTo>
                      <a:pt x="979" y="2940"/>
                    </a:lnTo>
                    <a:lnTo>
                      <a:pt x="979" y="2940"/>
                    </a:lnTo>
                    <a:lnTo>
                      <a:pt x="988" y="2922"/>
                    </a:lnTo>
                    <a:lnTo>
                      <a:pt x="988" y="2922"/>
                    </a:lnTo>
                    <a:lnTo>
                      <a:pt x="988" y="2913"/>
                    </a:lnTo>
                    <a:lnTo>
                      <a:pt x="988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32" y="2931"/>
                    </a:lnTo>
                    <a:lnTo>
                      <a:pt x="1041" y="2922"/>
                    </a:lnTo>
                    <a:lnTo>
                      <a:pt x="1041" y="2922"/>
                    </a:lnTo>
                    <a:lnTo>
                      <a:pt x="1041" y="2913"/>
                    </a:lnTo>
                    <a:lnTo>
                      <a:pt x="1041" y="2913"/>
                    </a:lnTo>
                    <a:lnTo>
                      <a:pt x="1050" y="2905"/>
                    </a:lnTo>
                    <a:lnTo>
                      <a:pt x="1059" y="2896"/>
                    </a:lnTo>
                    <a:lnTo>
                      <a:pt x="1059" y="2896"/>
                    </a:lnTo>
                    <a:lnTo>
                      <a:pt x="1067" y="2896"/>
                    </a:lnTo>
                    <a:lnTo>
                      <a:pt x="1067" y="2896"/>
                    </a:lnTo>
                    <a:lnTo>
                      <a:pt x="1094" y="2896"/>
                    </a:lnTo>
                    <a:lnTo>
                      <a:pt x="1111" y="2905"/>
                    </a:lnTo>
                    <a:lnTo>
                      <a:pt x="1129" y="2922"/>
                    </a:lnTo>
                    <a:lnTo>
                      <a:pt x="1129" y="2922"/>
                    </a:lnTo>
                    <a:lnTo>
                      <a:pt x="1137" y="2931"/>
                    </a:lnTo>
                    <a:lnTo>
                      <a:pt x="1137" y="2931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57"/>
                    </a:lnTo>
                    <a:lnTo>
                      <a:pt x="1146" y="2957"/>
                    </a:lnTo>
                    <a:lnTo>
                      <a:pt x="1146" y="2966"/>
                    </a:lnTo>
                    <a:lnTo>
                      <a:pt x="1155" y="2966"/>
                    </a:lnTo>
                    <a:lnTo>
                      <a:pt x="1155" y="2966"/>
                    </a:lnTo>
                    <a:lnTo>
                      <a:pt x="1163" y="2993"/>
                    </a:lnTo>
                    <a:lnTo>
                      <a:pt x="1181" y="3010"/>
                    </a:lnTo>
                    <a:lnTo>
                      <a:pt x="1207" y="3028"/>
                    </a:lnTo>
                    <a:lnTo>
                      <a:pt x="1207" y="3028"/>
                    </a:lnTo>
                    <a:lnTo>
                      <a:pt x="1234" y="3046"/>
                    </a:lnTo>
                    <a:lnTo>
                      <a:pt x="1252" y="3072"/>
                    </a:lnTo>
                    <a:lnTo>
                      <a:pt x="1252" y="3072"/>
                    </a:lnTo>
                    <a:lnTo>
                      <a:pt x="1269" y="3081"/>
                    </a:lnTo>
                    <a:lnTo>
                      <a:pt x="1269" y="3081"/>
                    </a:lnTo>
                    <a:lnTo>
                      <a:pt x="1278" y="3090"/>
                    </a:lnTo>
                    <a:lnTo>
                      <a:pt x="1278" y="3090"/>
                    </a:lnTo>
                    <a:lnTo>
                      <a:pt x="1287" y="3090"/>
                    </a:lnTo>
                    <a:lnTo>
                      <a:pt x="1287" y="3090"/>
                    </a:lnTo>
                    <a:lnTo>
                      <a:pt x="1296" y="3099"/>
                    </a:lnTo>
                    <a:lnTo>
                      <a:pt x="1296" y="3099"/>
                    </a:lnTo>
                    <a:lnTo>
                      <a:pt x="1305" y="3099"/>
                    </a:lnTo>
                    <a:lnTo>
                      <a:pt x="1305" y="3099"/>
                    </a:lnTo>
                    <a:lnTo>
                      <a:pt x="1313" y="3108"/>
                    </a:lnTo>
                    <a:lnTo>
                      <a:pt x="1313" y="3108"/>
                    </a:lnTo>
                    <a:lnTo>
                      <a:pt x="1340" y="3108"/>
                    </a:lnTo>
                    <a:lnTo>
                      <a:pt x="1340" y="3108"/>
                    </a:lnTo>
                    <a:lnTo>
                      <a:pt x="1357" y="3134"/>
                    </a:lnTo>
                    <a:lnTo>
                      <a:pt x="1393" y="3143"/>
                    </a:lnTo>
                    <a:lnTo>
                      <a:pt x="1393" y="3143"/>
                    </a:lnTo>
                    <a:lnTo>
                      <a:pt x="1402" y="3152"/>
                    </a:lnTo>
                    <a:lnTo>
                      <a:pt x="1402" y="3152"/>
                    </a:lnTo>
                    <a:lnTo>
                      <a:pt x="1402" y="3161"/>
                    </a:lnTo>
                    <a:lnTo>
                      <a:pt x="1402" y="3161"/>
                    </a:lnTo>
                    <a:lnTo>
                      <a:pt x="1419" y="3178"/>
                    </a:lnTo>
                    <a:lnTo>
                      <a:pt x="1437" y="3178"/>
                    </a:lnTo>
                    <a:lnTo>
                      <a:pt x="1437" y="3178"/>
                    </a:lnTo>
                    <a:lnTo>
                      <a:pt x="1437" y="3187"/>
                    </a:lnTo>
                    <a:lnTo>
                      <a:pt x="1437" y="3187"/>
                    </a:lnTo>
                    <a:lnTo>
                      <a:pt x="1437" y="3205"/>
                    </a:lnTo>
                    <a:lnTo>
                      <a:pt x="1437" y="3205"/>
                    </a:lnTo>
                    <a:lnTo>
                      <a:pt x="1446" y="3205"/>
                    </a:lnTo>
                    <a:lnTo>
                      <a:pt x="1446" y="3205"/>
                    </a:lnTo>
                    <a:lnTo>
                      <a:pt x="1455" y="3230"/>
                    </a:lnTo>
                    <a:lnTo>
                      <a:pt x="1455" y="3257"/>
                    </a:lnTo>
                    <a:lnTo>
                      <a:pt x="1455" y="3257"/>
                    </a:lnTo>
                    <a:lnTo>
                      <a:pt x="1446" y="3274"/>
                    </a:lnTo>
                    <a:lnTo>
                      <a:pt x="1437" y="3292"/>
                    </a:lnTo>
                    <a:lnTo>
                      <a:pt x="1437" y="3292"/>
                    </a:lnTo>
                    <a:lnTo>
                      <a:pt x="1446" y="3301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72" y="3301"/>
                    </a:lnTo>
                    <a:lnTo>
                      <a:pt x="1481" y="3292"/>
                    </a:lnTo>
                    <a:lnTo>
                      <a:pt x="1481" y="3292"/>
                    </a:lnTo>
                    <a:lnTo>
                      <a:pt x="1490" y="3265"/>
                    </a:lnTo>
                    <a:lnTo>
                      <a:pt x="1490" y="3265"/>
                    </a:lnTo>
                    <a:lnTo>
                      <a:pt x="1499" y="3248"/>
                    </a:lnTo>
                    <a:lnTo>
                      <a:pt x="1499" y="3248"/>
                    </a:lnTo>
                    <a:lnTo>
                      <a:pt x="1507" y="3248"/>
                    </a:lnTo>
                    <a:lnTo>
                      <a:pt x="1507" y="3248"/>
                    </a:lnTo>
                    <a:lnTo>
                      <a:pt x="1525" y="3230"/>
                    </a:lnTo>
                    <a:lnTo>
                      <a:pt x="1525" y="3230"/>
                    </a:lnTo>
                    <a:lnTo>
                      <a:pt x="1525" y="3221"/>
                    </a:lnTo>
                    <a:lnTo>
                      <a:pt x="1516" y="3213"/>
                    </a:lnTo>
                    <a:lnTo>
                      <a:pt x="1516" y="3205"/>
                    </a:lnTo>
                    <a:lnTo>
                      <a:pt x="1516" y="3205"/>
                    </a:lnTo>
                    <a:lnTo>
                      <a:pt x="1507" y="3205"/>
                    </a:lnTo>
                    <a:lnTo>
                      <a:pt x="1507" y="3205"/>
                    </a:lnTo>
                    <a:lnTo>
                      <a:pt x="1507" y="3196"/>
                    </a:lnTo>
                    <a:lnTo>
                      <a:pt x="1499" y="3187"/>
                    </a:lnTo>
                    <a:lnTo>
                      <a:pt x="1499" y="3187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507" y="3169"/>
                    </a:lnTo>
                    <a:lnTo>
                      <a:pt x="1507" y="3169"/>
                    </a:lnTo>
                    <a:lnTo>
                      <a:pt x="1516" y="3161"/>
                    </a:lnTo>
                    <a:lnTo>
                      <a:pt x="1516" y="3161"/>
                    </a:lnTo>
                    <a:lnTo>
                      <a:pt x="1534" y="3169"/>
                    </a:lnTo>
                    <a:lnTo>
                      <a:pt x="1534" y="3169"/>
                    </a:lnTo>
                    <a:lnTo>
                      <a:pt x="1552" y="3178"/>
                    </a:lnTo>
                    <a:lnTo>
                      <a:pt x="1552" y="3178"/>
                    </a:lnTo>
                    <a:lnTo>
                      <a:pt x="1560" y="3178"/>
                    </a:lnTo>
                    <a:lnTo>
                      <a:pt x="1560" y="3178"/>
                    </a:lnTo>
                    <a:lnTo>
                      <a:pt x="1569" y="3187"/>
                    </a:lnTo>
                    <a:lnTo>
                      <a:pt x="1569" y="3187"/>
                    </a:lnTo>
                    <a:lnTo>
                      <a:pt x="1578" y="3187"/>
                    </a:lnTo>
                    <a:lnTo>
                      <a:pt x="1587" y="3187"/>
                    </a:lnTo>
                    <a:lnTo>
                      <a:pt x="1587" y="3187"/>
                    </a:lnTo>
                    <a:lnTo>
                      <a:pt x="1596" y="3187"/>
                    </a:lnTo>
                    <a:lnTo>
                      <a:pt x="1596" y="3169"/>
                    </a:lnTo>
                    <a:lnTo>
                      <a:pt x="1596" y="3161"/>
                    </a:lnTo>
                    <a:lnTo>
                      <a:pt x="1596" y="3161"/>
                    </a:lnTo>
                    <a:lnTo>
                      <a:pt x="1596" y="3152"/>
                    </a:lnTo>
                    <a:lnTo>
                      <a:pt x="1587" y="3143"/>
                    </a:lnTo>
                    <a:lnTo>
                      <a:pt x="1560" y="3116"/>
                    </a:lnTo>
                    <a:lnTo>
                      <a:pt x="1499" y="3090"/>
                    </a:lnTo>
                    <a:lnTo>
                      <a:pt x="1499" y="3090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55" y="3055"/>
                    </a:lnTo>
                    <a:lnTo>
                      <a:pt x="1437" y="3046"/>
                    </a:lnTo>
                    <a:lnTo>
                      <a:pt x="1428" y="3046"/>
                    </a:lnTo>
                    <a:lnTo>
                      <a:pt x="1428" y="3046"/>
                    </a:lnTo>
                    <a:lnTo>
                      <a:pt x="1410" y="3046"/>
                    </a:lnTo>
                    <a:lnTo>
                      <a:pt x="1384" y="3028"/>
                    </a:lnTo>
                    <a:lnTo>
                      <a:pt x="1366" y="3002"/>
                    </a:lnTo>
                    <a:lnTo>
                      <a:pt x="1357" y="2966"/>
                    </a:lnTo>
                    <a:lnTo>
                      <a:pt x="1357" y="2966"/>
                    </a:lnTo>
                    <a:lnTo>
                      <a:pt x="1349" y="2949"/>
                    </a:lnTo>
                    <a:lnTo>
                      <a:pt x="1331" y="2931"/>
                    </a:lnTo>
                    <a:lnTo>
                      <a:pt x="1305" y="2913"/>
                    </a:lnTo>
                    <a:lnTo>
                      <a:pt x="1305" y="2913"/>
                    </a:lnTo>
                    <a:lnTo>
                      <a:pt x="1287" y="2905"/>
                    </a:lnTo>
                    <a:lnTo>
                      <a:pt x="1287" y="2905"/>
                    </a:lnTo>
                    <a:lnTo>
                      <a:pt x="1269" y="2887"/>
                    </a:lnTo>
                    <a:lnTo>
                      <a:pt x="1269" y="2887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78" y="2852"/>
                    </a:lnTo>
                    <a:lnTo>
                      <a:pt x="1278" y="2834"/>
                    </a:lnTo>
                    <a:lnTo>
                      <a:pt x="1278" y="2825"/>
                    </a:lnTo>
                    <a:lnTo>
                      <a:pt x="1278" y="2825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34"/>
                    </a:lnTo>
                    <a:lnTo>
                      <a:pt x="1313" y="2834"/>
                    </a:lnTo>
                    <a:lnTo>
                      <a:pt x="1313" y="2852"/>
                    </a:lnTo>
                    <a:lnTo>
                      <a:pt x="1331" y="2852"/>
                    </a:lnTo>
                    <a:lnTo>
                      <a:pt x="1340" y="2852"/>
                    </a:lnTo>
                    <a:lnTo>
                      <a:pt x="1340" y="2852"/>
                    </a:lnTo>
                    <a:lnTo>
                      <a:pt x="1357" y="2860"/>
                    </a:lnTo>
                    <a:lnTo>
                      <a:pt x="1366" y="2869"/>
                    </a:lnTo>
                    <a:lnTo>
                      <a:pt x="1366" y="2869"/>
                    </a:lnTo>
                    <a:lnTo>
                      <a:pt x="1375" y="2887"/>
                    </a:lnTo>
                    <a:lnTo>
                      <a:pt x="1419" y="2949"/>
                    </a:lnTo>
                    <a:lnTo>
                      <a:pt x="1419" y="2949"/>
                    </a:lnTo>
                    <a:lnTo>
                      <a:pt x="1428" y="2957"/>
                    </a:lnTo>
                    <a:lnTo>
                      <a:pt x="1446" y="2957"/>
                    </a:lnTo>
                    <a:lnTo>
                      <a:pt x="1455" y="2966"/>
                    </a:lnTo>
                    <a:lnTo>
                      <a:pt x="1455" y="2966"/>
                    </a:lnTo>
                    <a:lnTo>
                      <a:pt x="1463" y="2966"/>
                    </a:lnTo>
                    <a:lnTo>
                      <a:pt x="1463" y="2966"/>
                    </a:lnTo>
                    <a:lnTo>
                      <a:pt x="1472" y="2984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16" y="2993"/>
                    </a:lnTo>
                    <a:lnTo>
                      <a:pt x="1516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34" y="3002"/>
                    </a:lnTo>
                    <a:lnTo>
                      <a:pt x="1543" y="3010"/>
                    </a:lnTo>
                    <a:lnTo>
                      <a:pt x="1543" y="3010"/>
                    </a:lnTo>
                    <a:lnTo>
                      <a:pt x="1552" y="3019"/>
                    </a:lnTo>
                    <a:lnTo>
                      <a:pt x="1569" y="3019"/>
                    </a:lnTo>
                    <a:lnTo>
                      <a:pt x="1569" y="3019"/>
                    </a:lnTo>
                    <a:lnTo>
                      <a:pt x="1578" y="3019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96" y="2975"/>
                    </a:lnTo>
                    <a:lnTo>
                      <a:pt x="1596" y="2975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22" y="3002"/>
                    </a:lnTo>
                    <a:lnTo>
                      <a:pt x="1622" y="3002"/>
                    </a:lnTo>
                    <a:lnTo>
                      <a:pt x="1622" y="3010"/>
                    </a:lnTo>
                    <a:lnTo>
                      <a:pt x="1622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22" y="3019"/>
                    </a:lnTo>
                    <a:lnTo>
                      <a:pt x="1622" y="3019"/>
                    </a:lnTo>
                    <a:lnTo>
                      <a:pt x="1613" y="3028"/>
                    </a:lnTo>
                    <a:lnTo>
                      <a:pt x="1613" y="3028"/>
                    </a:lnTo>
                    <a:lnTo>
                      <a:pt x="1605" y="3046"/>
                    </a:lnTo>
                    <a:lnTo>
                      <a:pt x="1605" y="3046"/>
                    </a:lnTo>
                    <a:lnTo>
                      <a:pt x="1613" y="3055"/>
                    </a:lnTo>
                    <a:lnTo>
                      <a:pt x="1622" y="3063"/>
                    </a:lnTo>
                    <a:lnTo>
                      <a:pt x="1622" y="3063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22" y="3081"/>
                    </a:lnTo>
                    <a:lnTo>
                      <a:pt x="1622" y="3081"/>
                    </a:lnTo>
                    <a:lnTo>
                      <a:pt x="1613" y="3099"/>
                    </a:lnTo>
                    <a:lnTo>
                      <a:pt x="1605" y="3134"/>
                    </a:lnTo>
                    <a:lnTo>
                      <a:pt x="1605" y="3134"/>
                    </a:lnTo>
                    <a:lnTo>
                      <a:pt x="1613" y="3161"/>
                    </a:lnTo>
                    <a:lnTo>
                      <a:pt x="1622" y="3169"/>
                    </a:lnTo>
                    <a:lnTo>
                      <a:pt x="1622" y="3169"/>
                    </a:lnTo>
                    <a:lnTo>
                      <a:pt x="1640" y="3196"/>
                    </a:lnTo>
                    <a:lnTo>
                      <a:pt x="1640" y="3196"/>
                    </a:lnTo>
                    <a:lnTo>
                      <a:pt x="1640" y="3205"/>
                    </a:lnTo>
                    <a:lnTo>
                      <a:pt x="1640" y="3205"/>
                    </a:lnTo>
                    <a:lnTo>
                      <a:pt x="1649" y="3213"/>
                    </a:lnTo>
                    <a:lnTo>
                      <a:pt x="1657" y="3213"/>
                    </a:lnTo>
                    <a:lnTo>
                      <a:pt x="1657" y="3213"/>
                    </a:lnTo>
                    <a:lnTo>
                      <a:pt x="1666" y="3213"/>
                    </a:lnTo>
                    <a:lnTo>
                      <a:pt x="1666" y="3213"/>
                    </a:lnTo>
                    <a:lnTo>
                      <a:pt x="1666" y="3221"/>
                    </a:lnTo>
                    <a:lnTo>
                      <a:pt x="1666" y="3221"/>
                    </a:lnTo>
                    <a:lnTo>
                      <a:pt x="1684" y="3239"/>
                    </a:lnTo>
                    <a:lnTo>
                      <a:pt x="1693" y="3257"/>
                    </a:lnTo>
                    <a:lnTo>
                      <a:pt x="1693" y="3257"/>
                    </a:lnTo>
                    <a:lnTo>
                      <a:pt x="1693" y="3265"/>
                    </a:lnTo>
                    <a:lnTo>
                      <a:pt x="1693" y="3265"/>
                    </a:lnTo>
                    <a:lnTo>
                      <a:pt x="1693" y="3274"/>
                    </a:lnTo>
                    <a:lnTo>
                      <a:pt x="1710" y="3283"/>
                    </a:lnTo>
                    <a:lnTo>
                      <a:pt x="1710" y="3283"/>
                    </a:lnTo>
                    <a:lnTo>
                      <a:pt x="1728" y="3292"/>
                    </a:lnTo>
                    <a:lnTo>
                      <a:pt x="1719" y="3292"/>
                    </a:lnTo>
                    <a:lnTo>
                      <a:pt x="1719" y="3292"/>
                    </a:lnTo>
                    <a:lnTo>
                      <a:pt x="1719" y="3310"/>
                    </a:lnTo>
                    <a:lnTo>
                      <a:pt x="1719" y="3310"/>
                    </a:lnTo>
                    <a:lnTo>
                      <a:pt x="1719" y="3318"/>
                    </a:lnTo>
                    <a:lnTo>
                      <a:pt x="1728" y="3327"/>
                    </a:lnTo>
                    <a:lnTo>
                      <a:pt x="1728" y="3327"/>
                    </a:lnTo>
                    <a:lnTo>
                      <a:pt x="1737" y="3336"/>
                    </a:lnTo>
                    <a:lnTo>
                      <a:pt x="1737" y="3336"/>
                    </a:lnTo>
                    <a:lnTo>
                      <a:pt x="1737" y="3345"/>
                    </a:lnTo>
                    <a:lnTo>
                      <a:pt x="1737" y="3345"/>
                    </a:lnTo>
                    <a:lnTo>
                      <a:pt x="1737" y="3354"/>
                    </a:lnTo>
                    <a:lnTo>
                      <a:pt x="1746" y="3371"/>
                    </a:lnTo>
                    <a:lnTo>
                      <a:pt x="1746" y="3371"/>
                    </a:lnTo>
                    <a:lnTo>
                      <a:pt x="1755" y="3380"/>
                    </a:lnTo>
                    <a:lnTo>
                      <a:pt x="1772" y="3389"/>
                    </a:lnTo>
                    <a:lnTo>
                      <a:pt x="1772" y="3389"/>
                    </a:lnTo>
                    <a:lnTo>
                      <a:pt x="1790" y="3398"/>
                    </a:lnTo>
                    <a:lnTo>
                      <a:pt x="1790" y="3398"/>
                    </a:lnTo>
                    <a:lnTo>
                      <a:pt x="1799" y="3398"/>
                    </a:lnTo>
                    <a:lnTo>
                      <a:pt x="1799" y="3398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16" y="3407"/>
                    </a:lnTo>
                    <a:lnTo>
                      <a:pt x="1816" y="3407"/>
                    </a:lnTo>
                    <a:lnTo>
                      <a:pt x="1834" y="3407"/>
                    </a:lnTo>
                    <a:lnTo>
                      <a:pt x="1834" y="3407"/>
                    </a:lnTo>
                    <a:lnTo>
                      <a:pt x="1834" y="3398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25" y="3363"/>
                    </a:lnTo>
                    <a:lnTo>
                      <a:pt x="1825" y="3363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52" y="3354"/>
                    </a:lnTo>
                    <a:lnTo>
                      <a:pt x="1852" y="3354"/>
                    </a:lnTo>
                    <a:lnTo>
                      <a:pt x="1860" y="3354"/>
                    </a:lnTo>
                    <a:lnTo>
                      <a:pt x="1869" y="3345"/>
                    </a:lnTo>
                    <a:lnTo>
                      <a:pt x="1869" y="3345"/>
                    </a:lnTo>
                    <a:lnTo>
                      <a:pt x="1860" y="3327"/>
                    </a:lnTo>
                    <a:lnTo>
                      <a:pt x="1860" y="3327"/>
                    </a:lnTo>
                    <a:lnTo>
                      <a:pt x="1869" y="3327"/>
                    </a:lnTo>
                    <a:lnTo>
                      <a:pt x="1887" y="3318"/>
                    </a:lnTo>
                    <a:lnTo>
                      <a:pt x="1887" y="3318"/>
                    </a:lnTo>
                    <a:lnTo>
                      <a:pt x="1896" y="3310"/>
                    </a:lnTo>
                    <a:lnTo>
                      <a:pt x="1905" y="3301"/>
                    </a:lnTo>
                    <a:lnTo>
                      <a:pt x="1905" y="3301"/>
                    </a:lnTo>
                    <a:lnTo>
                      <a:pt x="1905" y="3292"/>
                    </a:lnTo>
                    <a:lnTo>
                      <a:pt x="1905" y="3274"/>
                    </a:lnTo>
                    <a:lnTo>
                      <a:pt x="1905" y="3274"/>
                    </a:lnTo>
                    <a:lnTo>
                      <a:pt x="1887" y="3265"/>
                    </a:lnTo>
                    <a:lnTo>
                      <a:pt x="1869" y="3257"/>
                    </a:lnTo>
                    <a:lnTo>
                      <a:pt x="1869" y="3257"/>
                    </a:lnTo>
                    <a:lnTo>
                      <a:pt x="1860" y="3257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43" y="3248"/>
                    </a:lnTo>
                    <a:lnTo>
                      <a:pt x="1852" y="3239"/>
                    </a:lnTo>
                    <a:lnTo>
                      <a:pt x="1852" y="3239"/>
                    </a:lnTo>
                    <a:lnTo>
                      <a:pt x="1843" y="3213"/>
                    </a:lnTo>
                    <a:lnTo>
                      <a:pt x="1825" y="3196"/>
                    </a:lnTo>
                    <a:lnTo>
                      <a:pt x="1825" y="3196"/>
                    </a:lnTo>
                    <a:lnTo>
                      <a:pt x="1807" y="3169"/>
                    </a:lnTo>
                    <a:lnTo>
                      <a:pt x="1807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816" y="3161"/>
                    </a:lnTo>
                    <a:lnTo>
                      <a:pt x="1816" y="3161"/>
                    </a:lnTo>
                    <a:lnTo>
                      <a:pt x="1825" y="3169"/>
                    </a:lnTo>
                    <a:lnTo>
                      <a:pt x="1825" y="3169"/>
                    </a:lnTo>
                    <a:lnTo>
                      <a:pt x="1843" y="3178"/>
                    </a:lnTo>
                    <a:lnTo>
                      <a:pt x="1869" y="3178"/>
                    </a:lnTo>
                    <a:lnTo>
                      <a:pt x="1869" y="3178"/>
                    </a:lnTo>
                    <a:lnTo>
                      <a:pt x="1878" y="3169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52"/>
                    </a:lnTo>
                    <a:lnTo>
                      <a:pt x="1878" y="3152"/>
                    </a:lnTo>
                    <a:lnTo>
                      <a:pt x="1878" y="3143"/>
                    </a:lnTo>
                    <a:lnTo>
                      <a:pt x="1878" y="3143"/>
                    </a:lnTo>
                    <a:lnTo>
                      <a:pt x="1887" y="3134"/>
                    </a:lnTo>
                    <a:lnTo>
                      <a:pt x="1887" y="3134"/>
                    </a:lnTo>
                    <a:lnTo>
                      <a:pt x="1896" y="3134"/>
                    </a:lnTo>
                    <a:lnTo>
                      <a:pt x="1896" y="3134"/>
                    </a:lnTo>
                    <a:lnTo>
                      <a:pt x="1905" y="3134"/>
                    </a:lnTo>
                    <a:lnTo>
                      <a:pt x="1905" y="3134"/>
                    </a:lnTo>
                    <a:lnTo>
                      <a:pt x="1905" y="3143"/>
                    </a:lnTo>
                    <a:lnTo>
                      <a:pt x="1905" y="3143"/>
                    </a:lnTo>
                    <a:lnTo>
                      <a:pt x="1913" y="3143"/>
                    </a:lnTo>
                    <a:lnTo>
                      <a:pt x="1922" y="3143"/>
                    </a:lnTo>
                    <a:lnTo>
                      <a:pt x="1922" y="3143"/>
                    </a:lnTo>
                    <a:lnTo>
                      <a:pt x="1940" y="3134"/>
                    </a:lnTo>
                    <a:lnTo>
                      <a:pt x="1940" y="3134"/>
                    </a:lnTo>
                    <a:lnTo>
                      <a:pt x="1957" y="3125"/>
                    </a:lnTo>
                    <a:lnTo>
                      <a:pt x="1957" y="3125"/>
                    </a:lnTo>
                    <a:lnTo>
                      <a:pt x="1975" y="3125"/>
                    </a:lnTo>
                    <a:lnTo>
                      <a:pt x="1984" y="3134"/>
                    </a:lnTo>
                    <a:lnTo>
                      <a:pt x="1984" y="3134"/>
                    </a:lnTo>
                    <a:lnTo>
                      <a:pt x="2002" y="3143"/>
                    </a:lnTo>
                    <a:lnTo>
                      <a:pt x="2010" y="3125"/>
                    </a:lnTo>
                    <a:lnTo>
                      <a:pt x="2010" y="3090"/>
                    </a:lnTo>
                    <a:lnTo>
                      <a:pt x="2028" y="3063"/>
                    </a:lnTo>
                    <a:lnTo>
                      <a:pt x="2081" y="3063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37"/>
                    </a:lnTo>
                    <a:lnTo>
                      <a:pt x="2099" y="3028"/>
                    </a:lnTo>
                    <a:lnTo>
                      <a:pt x="2099" y="3028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9" y="2984"/>
                    </a:lnTo>
                    <a:lnTo>
                      <a:pt x="2099" y="2984"/>
                    </a:lnTo>
                    <a:lnTo>
                      <a:pt x="2107" y="2984"/>
                    </a:lnTo>
                    <a:lnTo>
                      <a:pt x="2107" y="2984"/>
                    </a:lnTo>
                    <a:lnTo>
                      <a:pt x="2107" y="2975"/>
                    </a:lnTo>
                    <a:lnTo>
                      <a:pt x="2107" y="2975"/>
                    </a:lnTo>
                    <a:lnTo>
                      <a:pt x="2116" y="2966"/>
                    </a:lnTo>
                    <a:lnTo>
                      <a:pt x="2125" y="2957"/>
                    </a:lnTo>
                    <a:lnTo>
                      <a:pt x="2125" y="2957"/>
                    </a:lnTo>
                    <a:lnTo>
                      <a:pt x="2134" y="2949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43" y="2922"/>
                    </a:lnTo>
                    <a:lnTo>
                      <a:pt x="2143" y="2905"/>
                    </a:lnTo>
                    <a:lnTo>
                      <a:pt x="2143" y="2905"/>
                    </a:lnTo>
                    <a:lnTo>
                      <a:pt x="2152" y="2887"/>
                    </a:lnTo>
                    <a:lnTo>
                      <a:pt x="2160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78" y="2869"/>
                    </a:lnTo>
                    <a:lnTo>
                      <a:pt x="2178" y="2869"/>
                    </a:lnTo>
                    <a:lnTo>
                      <a:pt x="2187" y="2860"/>
                    </a:lnTo>
                    <a:lnTo>
                      <a:pt x="2196" y="2852"/>
                    </a:lnTo>
                    <a:lnTo>
                      <a:pt x="2196" y="2852"/>
                    </a:lnTo>
                    <a:lnTo>
                      <a:pt x="2205" y="2843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205" y="2807"/>
                    </a:lnTo>
                    <a:lnTo>
                      <a:pt x="2205" y="2807"/>
                    </a:lnTo>
                    <a:lnTo>
                      <a:pt x="2213" y="2807"/>
                    </a:lnTo>
                    <a:lnTo>
                      <a:pt x="2213" y="2807"/>
                    </a:lnTo>
                    <a:lnTo>
                      <a:pt x="2231" y="2799"/>
                    </a:lnTo>
                    <a:lnTo>
                      <a:pt x="2231" y="2799"/>
                    </a:lnTo>
                    <a:lnTo>
                      <a:pt x="2257" y="2763"/>
                    </a:lnTo>
                    <a:lnTo>
                      <a:pt x="2257" y="2763"/>
                    </a:lnTo>
                    <a:lnTo>
                      <a:pt x="2275" y="2746"/>
                    </a:lnTo>
                    <a:lnTo>
                      <a:pt x="2275" y="2746"/>
                    </a:lnTo>
                    <a:lnTo>
                      <a:pt x="2293" y="2737"/>
                    </a:lnTo>
                    <a:lnTo>
                      <a:pt x="2293" y="2737"/>
                    </a:lnTo>
                    <a:lnTo>
                      <a:pt x="2310" y="2737"/>
                    </a:lnTo>
                    <a:lnTo>
                      <a:pt x="2310" y="2737"/>
                    </a:lnTo>
                    <a:lnTo>
                      <a:pt x="2328" y="2728"/>
                    </a:lnTo>
                    <a:lnTo>
                      <a:pt x="2328" y="2728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28" y="2737"/>
                    </a:lnTo>
                    <a:lnTo>
                      <a:pt x="2328" y="2737"/>
                    </a:lnTo>
                    <a:lnTo>
                      <a:pt x="2328" y="2754"/>
                    </a:lnTo>
                    <a:lnTo>
                      <a:pt x="2328" y="2754"/>
                    </a:lnTo>
                    <a:lnTo>
                      <a:pt x="2337" y="2772"/>
                    </a:lnTo>
                    <a:lnTo>
                      <a:pt x="2337" y="2772"/>
                    </a:lnTo>
                    <a:lnTo>
                      <a:pt x="2354" y="2772"/>
                    </a:lnTo>
                    <a:lnTo>
                      <a:pt x="2372" y="2772"/>
                    </a:lnTo>
                    <a:lnTo>
                      <a:pt x="2399" y="2772"/>
                    </a:lnTo>
                    <a:lnTo>
                      <a:pt x="2399" y="2772"/>
                    </a:lnTo>
                    <a:lnTo>
                      <a:pt x="2425" y="2781"/>
                    </a:lnTo>
                    <a:lnTo>
                      <a:pt x="2425" y="2781"/>
                    </a:lnTo>
                    <a:lnTo>
                      <a:pt x="2390" y="2799"/>
                    </a:lnTo>
                    <a:lnTo>
                      <a:pt x="2390" y="2799"/>
                    </a:lnTo>
                    <a:lnTo>
                      <a:pt x="2372" y="2799"/>
                    </a:lnTo>
                    <a:lnTo>
                      <a:pt x="2363" y="2807"/>
                    </a:lnTo>
                    <a:lnTo>
                      <a:pt x="2363" y="2807"/>
                    </a:lnTo>
                    <a:lnTo>
                      <a:pt x="2354" y="2816"/>
                    </a:lnTo>
                    <a:lnTo>
                      <a:pt x="2363" y="2825"/>
                    </a:lnTo>
                    <a:lnTo>
                      <a:pt x="2363" y="2825"/>
                    </a:lnTo>
                    <a:lnTo>
                      <a:pt x="2363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99" y="2843"/>
                    </a:lnTo>
                    <a:lnTo>
                      <a:pt x="2399" y="2843"/>
                    </a:lnTo>
                    <a:lnTo>
                      <a:pt x="2407" y="2843"/>
                    </a:lnTo>
                    <a:lnTo>
                      <a:pt x="2407" y="2843"/>
                    </a:lnTo>
                    <a:lnTo>
                      <a:pt x="2416" y="2852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78"/>
                    </a:lnTo>
                    <a:lnTo>
                      <a:pt x="2407" y="2878"/>
                    </a:lnTo>
                    <a:lnTo>
                      <a:pt x="2416" y="2887"/>
                    </a:lnTo>
                    <a:lnTo>
                      <a:pt x="2425" y="2896"/>
                    </a:lnTo>
                    <a:lnTo>
                      <a:pt x="2425" y="2896"/>
                    </a:lnTo>
                    <a:lnTo>
                      <a:pt x="2443" y="2887"/>
                    </a:lnTo>
                    <a:lnTo>
                      <a:pt x="2460" y="2878"/>
                    </a:lnTo>
                    <a:lnTo>
                      <a:pt x="2460" y="2878"/>
                    </a:lnTo>
                    <a:lnTo>
                      <a:pt x="2469" y="2878"/>
                    </a:lnTo>
                    <a:lnTo>
                      <a:pt x="2469" y="2878"/>
                    </a:lnTo>
                    <a:lnTo>
                      <a:pt x="2478" y="2869"/>
                    </a:lnTo>
                    <a:lnTo>
                      <a:pt x="2478" y="2869"/>
                    </a:lnTo>
                    <a:lnTo>
                      <a:pt x="2487" y="2869"/>
                    </a:lnTo>
                    <a:lnTo>
                      <a:pt x="2487" y="2869"/>
                    </a:lnTo>
                    <a:lnTo>
                      <a:pt x="2513" y="2860"/>
                    </a:lnTo>
                    <a:lnTo>
                      <a:pt x="2513" y="2860"/>
                    </a:lnTo>
                    <a:lnTo>
                      <a:pt x="2522" y="2852"/>
                    </a:lnTo>
                    <a:lnTo>
                      <a:pt x="2522" y="2852"/>
                    </a:lnTo>
                    <a:lnTo>
                      <a:pt x="2531" y="2852"/>
                    </a:lnTo>
                    <a:lnTo>
                      <a:pt x="2531" y="2852"/>
                    </a:lnTo>
                    <a:lnTo>
                      <a:pt x="2540" y="2852"/>
                    </a:lnTo>
                    <a:lnTo>
                      <a:pt x="2549" y="2834"/>
                    </a:lnTo>
                    <a:lnTo>
                      <a:pt x="2549" y="2834"/>
                    </a:lnTo>
                    <a:lnTo>
                      <a:pt x="2540" y="2825"/>
                    </a:lnTo>
                    <a:lnTo>
                      <a:pt x="2531" y="2816"/>
                    </a:lnTo>
                    <a:lnTo>
                      <a:pt x="2531" y="2816"/>
                    </a:lnTo>
                    <a:lnTo>
                      <a:pt x="2504" y="2816"/>
                    </a:lnTo>
                    <a:lnTo>
                      <a:pt x="2504" y="2799"/>
                    </a:lnTo>
                    <a:lnTo>
                      <a:pt x="2496" y="2781"/>
                    </a:lnTo>
                    <a:lnTo>
                      <a:pt x="2496" y="2781"/>
                    </a:lnTo>
                    <a:lnTo>
                      <a:pt x="2522" y="2754"/>
                    </a:lnTo>
                    <a:lnTo>
                      <a:pt x="2557" y="2746"/>
                    </a:lnTo>
                    <a:lnTo>
                      <a:pt x="2557" y="2746"/>
                    </a:lnTo>
                    <a:lnTo>
                      <a:pt x="2602" y="2737"/>
                    </a:lnTo>
                    <a:lnTo>
                      <a:pt x="2637" y="2719"/>
                    </a:lnTo>
                    <a:lnTo>
                      <a:pt x="2637" y="2719"/>
                    </a:lnTo>
                    <a:lnTo>
                      <a:pt x="2646" y="2719"/>
                    </a:lnTo>
                    <a:lnTo>
                      <a:pt x="2646" y="2719"/>
                    </a:lnTo>
                    <a:lnTo>
                      <a:pt x="2672" y="2710"/>
                    </a:lnTo>
                    <a:lnTo>
                      <a:pt x="2672" y="2710"/>
                    </a:lnTo>
                    <a:lnTo>
                      <a:pt x="2681" y="2701"/>
                    </a:lnTo>
                    <a:lnTo>
                      <a:pt x="2699" y="2701"/>
                    </a:lnTo>
                    <a:lnTo>
                      <a:pt x="2699" y="2701"/>
                    </a:lnTo>
                    <a:lnTo>
                      <a:pt x="2663" y="2719"/>
                    </a:lnTo>
                    <a:lnTo>
                      <a:pt x="2654" y="2728"/>
                    </a:lnTo>
                    <a:lnTo>
                      <a:pt x="2654" y="2728"/>
                    </a:lnTo>
                    <a:lnTo>
                      <a:pt x="2646" y="2737"/>
                    </a:lnTo>
                    <a:lnTo>
                      <a:pt x="2646" y="2746"/>
                    </a:lnTo>
                    <a:lnTo>
                      <a:pt x="2646" y="2746"/>
                    </a:lnTo>
                    <a:lnTo>
                      <a:pt x="2646" y="2754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54" y="2772"/>
                    </a:lnTo>
                    <a:lnTo>
                      <a:pt x="2646" y="2772"/>
                    </a:lnTo>
                    <a:lnTo>
                      <a:pt x="2646" y="2772"/>
                    </a:lnTo>
                    <a:lnTo>
                      <a:pt x="2637" y="2781"/>
                    </a:lnTo>
                    <a:lnTo>
                      <a:pt x="2628" y="2790"/>
                    </a:lnTo>
                    <a:lnTo>
                      <a:pt x="2628" y="2790"/>
                    </a:lnTo>
                    <a:lnTo>
                      <a:pt x="2628" y="2799"/>
                    </a:lnTo>
                    <a:lnTo>
                      <a:pt x="2628" y="2799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02" y="2816"/>
                    </a:lnTo>
                    <a:lnTo>
                      <a:pt x="2602" y="2816"/>
                    </a:lnTo>
                    <a:lnTo>
                      <a:pt x="2593" y="2816"/>
                    </a:lnTo>
                    <a:lnTo>
                      <a:pt x="2584" y="2834"/>
                    </a:lnTo>
                    <a:lnTo>
                      <a:pt x="2584" y="2834"/>
                    </a:lnTo>
                    <a:lnTo>
                      <a:pt x="2593" y="2843"/>
                    </a:lnTo>
                    <a:lnTo>
                      <a:pt x="2602" y="2852"/>
                    </a:lnTo>
                    <a:lnTo>
                      <a:pt x="2602" y="2852"/>
                    </a:lnTo>
                    <a:lnTo>
                      <a:pt x="2610" y="2869"/>
                    </a:lnTo>
                    <a:lnTo>
                      <a:pt x="2637" y="2878"/>
                    </a:lnTo>
                    <a:lnTo>
                      <a:pt x="2637" y="2878"/>
                    </a:lnTo>
                    <a:lnTo>
                      <a:pt x="2681" y="2905"/>
                    </a:lnTo>
                    <a:lnTo>
                      <a:pt x="2734" y="2949"/>
                    </a:lnTo>
                    <a:lnTo>
                      <a:pt x="2743" y="2957"/>
                    </a:lnTo>
                    <a:lnTo>
                      <a:pt x="2743" y="2957"/>
                    </a:lnTo>
                    <a:lnTo>
                      <a:pt x="2752" y="2957"/>
                    </a:lnTo>
                    <a:lnTo>
                      <a:pt x="2760" y="2957"/>
                    </a:lnTo>
                    <a:lnTo>
                      <a:pt x="2760" y="2957"/>
                    </a:lnTo>
                    <a:lnTo>
                      <a:pt x="2769" y="2957"/>
                    </a:lnTo>
                    <a:lnTo>
                      <a:pt x="2769" y="2957"/>
                    </a:lnTo>
                    <a:lnTo>
                      <a:pt x="2769" y="2949"/>
                    </a:lnTo>
                    <a:lnTo>
                      <a:pt x="2769" y="2949"/>
                    </a:lnTo>
                    <a:lnTo>
                      <a:pt x="2769" y="2940"/>
                    </a:lnTo>
                    <a:lnTo>
                      <a:pt x="2778" y="2931"/>
                    </a:lnTo>
                    <a:lnTo>
                      <a:pt x="2787" y="2931"/>
                    </a:lnTo>
                    <a:lnTo>
                      <a:pt x="2787" y="2931"/>
                    </a:lnTo>
                    <a:lnTo>
                      <a:pt x="2822" y="2940"/>
                    </a:lnTo>
                    <a:lnTo>
                      <a:pt x="2849" y="2957"/>
                    </a:lnTo>
                    <a:lnTo>
                      <a:pt x="2849" y="2957"/>
                    </a:lnTo>
                    <a:lnTo>
                      <a:pt x="2875" y="2957"/>
                    </a:lnTo>
                    <a:lnTo>
                      <a:pt x="2928" y="2957"/>
                    </a:lnTo>
                    <a:lnTo>
                      <a:pt x="2928" y="2957"/>
                    </a:lnTo>
                    <a:lnTo>
                      <a:pt x="2937" y="2966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63" y="2984"/>
                    </a:lnTo>
                    <a:lnTo>
                      <a:pt x="2963" y="2984"/>
                    </a:lnTo>
                    <a:lnTo>
                      <a:pt x="2981" y="2993"/>
                    </a:lnTo>
                    <a:lnTo>
                      <a:pt x="2981" y="2993"/>
                    </a:lnTo>
                    <a:lnTo>
                      <a:pt x="2990" y="3002"/>
                    </a:lnTo>
                    <a:lnTo>
                      <a:pt x="2990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3025" y="2993"/>
                    </a:lnTo>
                    <a:lnTo>
                      <a:pt x="3060" y="2993"/>
                    </a:lnTo>
                    <a:lnTo>
                      <a:pt x="3060" y="2993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96" y="3010"/>
                    </a:lnTo>
                    <a:lnTo>
                      <a:pt x="3104" y="3028"/>
                    </a:lnTo>
                    <a:lnTo>
                      <a:pt x="3104" y="3028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13" y="3037"/>
                    </a:lnTo>
                    <a:lnTo>
                      <a:pt x="3113" y="3037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40" y="3055"/>
                    </a:lnTo>
                    <a:lnTo>
                      <a:pt x="3149" y="3055"/>
                    </a:lnTo>
                    <a:lnTo>
                      <a:pt x="3149" y="3055"/>
                    </a:lnTo>
                    <a:lnTo>
                      <a:pt x="3157" y="3055"/>
                    </a:lnTo>
                    <a:lnTo>
                      <a:pt x="3157" y="3055"/>
                    </a:lnTo>
                    <a:lnTo>
                      <a:pt x="3157" y="3063"/>
                    </a:lnTo>
                    <a:lnTo>
                      <a:pt x="3157" y="3063"/>
                    </a:lnTo>
                    <a:lnTo>
                      <a:pt x="3175" y="3063"/>
                    </a:lnTo>
                    <a:lnTo>
                      <a:pt x="3184" y="3081"/>
                    </a:lnTo>
                    <a:lnTo>
                      <a:pt x="3184" y="3081"/>
                    </a:lnTo>
                    <a:lnTo>
                      <a:pt x="3193" y="3090"/>
                    </a:lnTo>
                    <a:lnTo>
                      <a:pt x="3202" y="3090"/>
                    </a:lnTo>
                    <a:lnTo>
                      <a:pt x="3202" y="3090"/>
                    </a:lnTo>
                    <a:lnTo>
                      <a:pt x="3210" y="3090"/>
                    </a:lnTo>
                    <a:lnTo>
                      <a:pt x="3210" y="3090"/>
                    </a:lnTo>
                    <a:lnTo>
                      <a:pt x="3219" y="3081"/>
                    </a:lnTo>
                    <a:lnTo>
                      <a:pt x="3228" y="3081"/>
                    </a:lnTo>
                    <a:lnTo>
                      <a:pt x="3228" y="3081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54" y="3072"/>
                    </a:lnTo>
                    <a:lnTo>
                      <a:pt x="3254" y="3072"/>
                    </a:lnTo>
                    <a:lnTo>
                      <a:pt x="3254" y="3063"/>
                    </a:lnTo>
                    <a:lnTo>
                      <a:pt x="3254" y="3063"/>
                    </a:lnTo>
                    <a:lnTo>
                      <a:pt x="3202" y="2993"/>
                    </a:lnTo>
                    <a:lnTo>
                      <a:pt x="3202" y="2975"/>
                    </a:lnTo>
                    <a:lnTo>
                      <a:pt x="3202" y="2966"/>
                    </a:lnTo>
                    <a:lnTo>
                      <a:pt x="3202" y="2966"/>
                    </a:lnTo>
                    <a:lnTo>
                      <a:pt x="3202" y="2949"/>
                    </a:lnTo>
                    <a:lnTo>
                      <a:pt x="3202" y="2931"/>
                    </a:lnTo>
                    <a:lnTo>
                      <a:pt x="3193" y="2913"/>
                    </a:lnTo>
                    <a:lnTo>
                      <a:pt x="3175" y="2896"/>
                    </a:lnTo>
                    <a:lnTo>
                      <a:pt x="3175" y="2896"/>
                    </a:lnTo>
                    <a:lnTo>
                      <a:pt x="3166" y="2878"/>
                    </a:lnTo>
                    <a:lnTo>
                      <a:pt x="3166" y="2878"/>
                    </a:lnTo>
                    <a:lnTo>
                      <a:pt x="3166" y="2869"/>
                    </a:lnTo>
                    <a:lnTo>
                      <a:pt x="3166" y="2869"/>
                    </a:lnTo>
                    <a:lnTo>
                      <a:pt x="3184" y="2852"/>
                    </a:lnTo>
                    <a:lnTo>
                      <a:pt x="3184" y="2852"/>
                    </a:lnTo>
                    <a:lnTo>
                      <a:pt x="3193" y="2843"/>
                    </a:lnTo>
                    <a:lnTo>
                      <a:pt x="3193" y="2843"/>
                    </a:lnTo>
                    <a:lnTo>
                      <a:pt x="3202" y="2834"/>
                    </a:lnTo>
                    <a:lnTo>
                      <a:pt x="3202" y="2834"/>
                    </a:lnTo>
                    <a:lnTo>
                      <a:pt x="3202" y="2825"/>
                    </a:lnTo>
                    <a:lnTo>
                      <a:pt x="3202" y="2825"/>
                    </a:lnTo>
                    <a:lnTo>
                      <a:pt x="3219" y="2807"/>
                    </a:lnTo>
                    <a:lnTo>
                      <a:pt x="3246" y="2799"/>
                    </a:lnTo>
                    <a:lnTo>
                      <a:pt x="3246" y="2799"/>
                    </a:lnTo>
                    <a:lnTo>
                      <a:pt x="3263" y="2790"/>
                    </a:lnTo>
                    <a:lnTo>
                      <a:pt x="3263" y="2790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63"/>
                    </a:lnTo>
                    <a:lnTo>
                      <a:pt x="3290" y="2763"/>
                    </a:lnTo>
                    <a:lnTo>
                      <a:pt x="3281" y="2763"/>
                    </a:lnTo>
                    <a:lnTo>
                      <a:pt x="3281" y="2763"/>
                    </a:lnTo>
                    <a:lnTo>
                      <a:pt x="3263" y="2754"/>
                    </a:lnTo>
                    <a:lnTo>
                      <a:pt x="3263" y="2754"/>
                    </a:lnTo>
                    <a:lnTo>
                      <a:pt x="3254" y="2746"/>
                    </a:lnTo>
                    <a:lnTo>
                      <a:pt x="3254" y="2746"/>
                    </a:lnTo>
                    <a:lnTo>
                      <a:pt x="3263" y="2728"/>
                    </a:lnTo>
                    <a:lnTo>
                      <a:pt x="3263" y="2728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46" y="2693"/>
                    </a:lnTo>
                    <a:lnTo>
                      <a:pt x="3246" y="2693"/>
                    </a:lnTo>
                    <a:lnTo>
                      <a:pt x="3237" y="2684"/>
                    </a:lnTo>
                    <a:lnTo>
                      <a:pt x="3237" y="2684"/>
                    </a:lnTo>
                    <a:lnTo>
                      <a:pt x="3237" y="2675"/>
                    </a:lnTo>
                    <a:lnTo>
                      <a:pt x="3237" y="2675"/>
                    </a:lnTo>
                    <a:lnTo>
                      <a:pt x="3228" y="2666"/>
                    </a:lnTo>
                    <a:lnTo>
                      <a:pt x="3184" y="2666"/>
                    </a:lnTo>
                    <a:lnTo>
                      <a:pt x="3184" y="2666"/>
                    </a:lnTo>
                    <a:lnTo>
                      <a:pt x="3175" y="2666"/>
                    </a:lnTo>
                    <a:lnTo>
                      <a:pt x="3166" y="2649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40" y="2622"/>
                    </a:lnTo>
                    <a:lnTo>
                      <a:pt x="3140" y="2604"/>
                    </a:lnTo>
                    <a:lnTo>
                      <a:pt x="3140" y="2604"/>
                    </a:lnTo>
                    <a:lnTo>
                      <a:pt x="3140" y="2578"/>
                    </a:lnTo>
                    <a:lnTo>
                      <a:pt x="3140" y="2578"/>
                    </a:lnTo>
                    <a:lnTo>
                      <a:pt x="3149" y="2569"/>
                    </a:lnTo>
                    <a:lnTo>
                      <a:pt x="3157" y="2569"/>
                    </a:lnTo>
                    <a:lnTo>
                      <a:pt x="3157" y="2569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49" y="2551"/>
                    </a:lnTo>
                    <a:lnTo>
                      <a:pt x="3149" y="2551"/>
                    </a:lnTo>
                    <a:lnTo>
                      <a:pt x="3149" y="2543"/>
                    </a:lnTo>
                    <a:lnTo>
                      <a:pt x="3149" y="2534"/>
                    </a:lnTo>
                    <a:lnTo>
                      <a:pt x="3149" y="2534"/>
                    </a:lnTo>
                    <a:lnTo>
                      <a:pt x="3157" y="2525"/>
                    </a:lnTo>
                    <a:lnTo>
                      <a:pt x="3157" y="2525"/>
                    </a:lnTo>
                    <a:lnTo>
                      <a:pt x="3166" y="2507"/>
                    </a:lnTo>
                    <a:lnTo>
                      <a:pt x="3166" y="2507"/>
                    </a:lnTo>
                    <a:lnTo>
                      <a:pt x="3175" y="2507"/>
                    </a:lnTo>
                    <a:lnTo>
                      <a:pt x="3175" y="2507"/>
                    </a:lnTo>
                    <a:lnTo>
                      <a:pt x="3184" y="2498"/>
                    </a:lnTo>
                    <a:lnTo>
                      <a:pt x="3184" y="2498"/>
                    </a:lnTo>
                    <a:lnTo>
                      <a:pt x="3184" y="2481"/>
                    </a:lnTo>
                    <a:lnTo>
                      <a:pt x="3202" y="2472"/>
                    </a:lnTo>
                    <a:lnTo>
                      <a:pt x="3219" y="2472"/>
                    </a:lnTo>
                    <a:lnTo>
                      <a:pt x="3228" y="2472"/>
                    </a:lnTo>
                    <a:lnTo>
                      <a:pt x="3228" y="2472"/>
                    </a:lnTo>
                    <a:lnTo>
                      <a:pt x="3237" y="2490"/>
                    </a:lnTo>
                    <a:lnTo>
                      <a:pt x="3237" y="2490"/>
                    </a:lnTo>
                    <a:lnTo>
                      <a:pt x="3246" y="2490"/>
                    </a:lnTo>
                    <a:lnTo>
                      <a:pt x="3246" y="2490"/>
                    </a:lnTo>
                    <a:lnTo>
                      <a:pt x="3254" y="2498"/>
                    </a:lnTo>
                    <a:lnTo>
                      <a:pt x="3254" y="2498"/>
                    </a:lnTo>
                    <a:lnTo>
                      <a:pt x="3254" y="2507"/>
                    </a:lnTo>
                    <a:lnTo>
                      <a:pt x="3254" y="2507"/>
                    </a:lnTo>
                    <a:lnTo>
                      <a:pt x="3272" y="2507"/>
                    </a:lnTo>
                    <a:lnTo>
                      <a:pt x="3272" y="2507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0"/>
                    </a:lnTo>
                    <a:lnTo>
                      <a:pt x="3263" y="2490"/>
                    </a:lnTo>
                    <a:lnTo>
                      <a:pt x="3263" y="2490"/>
                    </a:lnTo>
                    <a:lnTo>
                      <a:pt x="3263" y="2481"/>
                    </a:lnTo>
                    <a:lnTo>
                      <a:pt x="3263" y="2463"/>
                    </a:lnTo>
                    <a:lnTo>
                      <a:pt x="3263" y="2463"/>
                    </a:lnTo>
                    <a:lnTo>
                      <a:pt x="3263" y="2454"/>
                    </a:lnTo>
                    <a:lnTo>
                      <a:pt x="3281" y="2445"/>
                    </a:lnTo>
                    <a:lnTo>
                      <a:pt x="3281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37"/>
                    </a:lnTo>
                    <a:lnTo>
                      <a:pt x="3290" y="2437"/>
                    </a:lnTo>
                    <a:lnTo>
                      <a:pt x="3299" y="2437"/>
                    </a:lnTo>
                    <a:lnTo>
                      <a:pt x="3299" y="2437"/>
                    </a:lnTo>
                    <a:lnTo>
                      <a:pt x="3299" y="2419"/>
                    </a:lnTo>
                    <a:lnTo>
                      <a:pt x="3316" y="2419"/>
                    </a:lnTo>
                    <a:lnTo>
                      <a:pt x="3316" y="2419"/>
                    </a:lnTo>
                    <a:lnTo>
                      <a:pt x="3334" y="2410"/>
                    </a:lnTo>
                    <a:lnTo>
                      <a:pt x="3360" y="2401"/>
                    </a:lnTo>
                    <a:lnTo>
                      <a:pt x="3360" y="2401"/>
                    </a:lnTo>
                    <a:lnTo>
                      <a:pt x="3369" y="2393"/>
                    </a:lnTo>
                    <a:lnTo>
                      <a:pt x="3369" y="2393"/>
                    </a:lnTo>
                    <a:lnTo>
                      <a:pt x="3378" y="2393"/>
                    </a:lnTo>
                    <a:lnTo>
                      <a:pt x="3378" y="2393"/>
                    </a:lnTo>
                    <a:lnTo>
                      <a:pt x="3413" y="2375"/>
                    </a:lnTo>
                    <a:lnTo>
                      <a:pt x="3422" y="2375"/>
                    </a:lnTo>
                    <a:lnTo>
                      <a:pt x="3422" y="2375"/>
                    </a:lnTo>
                    <a:lnTo>
                      <a:pt x="3431" y="2384"/>
                    </a:lnTo>
                    <a:lnTo>
                      <a:pt x="3431" y="2384"/>
                    </a:lnTo>
                    <a:lnTo>
                      <a:pt x="3440" y="2393"/>
                    </a:lnTo>
                    <a:lnTo>
                      <a:pt x="3440" y="2393"/>
                    </a:lnTo>
                    <a:lnTo>
                      <a:pt x="3440" y="2384"/>
                    </a:lnTo>
                    <a:lnTo>
                      <a:pt x="3440" y="2384"/>
                    </a:lnTo>
                    <a:lnTo>
                      <a:pt x="3449" y="2375"/>
                    </a:lnTo>
                    <a:lnTo>
                      <a:pt x="3466" y="2366"/>
                    </a:lnTo>
                    <a:lnTo>
                      <a:pt x="3484" y="2366"/>
                    </a:lnTo>
                    <a:lnTo>
                      <a:pt x="3484" y="2366"/>
                    </a:lnTo>
                    <a:lnTo>
                      <a:pt x="3493" y="2375"/>
                    </a:lnTo>
                    <a:lnTo>
                      <a:pt x="3493" y="2384"/>
                    </a:lnTo>
                    <a:lnTo>
                      <a:pt x="3493" y="2384"/>
                    </a:lnTo>
                    <a:lnTo>
                      <a:pt x="3510" y="2384"/>
                    </a:lnTo>
                    <a:lnTo>
                      <a:pt x="3510" y="2384"/>
                    </a:lnTo>
                    <a:lnTo>
                      <a:pt x="3519" y="2393"/>
                    </a:lnTo>
                    <a:lnTo>
                      <a:pt x="3519" y="2393"/>
                    </a:lnTo>
                    <a:lnTo>
                      <a:pt x="3554" y="2401"/>
                    </a:lnTo>
                    <a:lnTo>
                      <a:pt x="3554" y="2401"/>
                    </a:lnTo>
                    <a:lnTo>
                      <a:pt x="3563" y="2401"/>
                    </a:lnTo>
                    <a:lnTo>
                      <a:pt x="3563" y="2401"/>
                    </a:lnTo>
                    <a:lnTo>
                      <a:pt x="3581" y="2410"/>
                    </a:lnTo>
                    <a:lnTo>
                      <a:pt x="3581" y="2410"/>
                    </a:lnTo>
                    <a:lnTo>
                      <a:pt x="3590" y="2419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25" y="2437"/>
                    </a:lnTo>
                    <a:lnTo>
                      <a:pt x="3625" y="2437"/>
                    </a:lnTo>
                    <a:lnTo>
                      <a:pt x="3643" y="2437"/>
                    </a:lnTo>
                    <a:lnTo>
                      <a:pt x="3643" y="2437"/>
                    </a:lnTo>
                    <a:lnTo>
                      <a:pt x="3651" y="2445"/>
                    </a:lnTo>
                    <a:lnTo>
                      <a:pt x="3651" y="2445"/>
                    </a:lnTo>
                    <a:lnTo>
                      <a:pt x="3678" y="2454"/>
                    </a:lnTo>
                    <a:lnTo>
                      <a:pt x="3678" y="2454"/>
                    </a:lnTo>
                    <a:lnTo>
                      <a:pt x="3687" y="2445"/>
                    </a:lnTo>
                    <a:lnTo>
                      <a:pt x="3696" y="2445"/>
                    </a:lnTo>
                    <a:lnTo>
                      <a:pt x="3696" y="2445"/>
                    </a:lnTo>
                    <a:lnTo>
                      <a:pt x="3696" y="2437"/>
                    </a:lnTo>
                    <a:lnTo>
                      <a:pt x="3696" y="2437"/>
                    </a:lnTo>
                    <a:lnTo>
                      <a:pt x="3713" y="2428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66" y="2419"/>
                    </a:lnTo>
                    <a:lnTo>
                      <a:pt x="3766" y="2428"/>
                    </a:lnTo>
                    <a:lnTo>
                      <a:pt x="3766" y="2428"/>
                    </a:lnTo>
                    <a:lnTo>
                      <a:pt x="3775" y="2437"/>
                    </a:lnTo>
                    <a:lnTo>
                      <a:pt x="3775" y="2437"/>
                    </a:lnTo>
                    <a:lnTo>
                      <a:pt x="3784" y="2428"/>
                    </a:lnTo>
                    <a:lnTo>
                      <a:pt x="3784" y="2428"/>
                    </a:lnTo>
                    <a:lnTo>
                      <a:pt x="3801" y="2419"/>
                    </a:lnTo>
                    <a:lnTo>
                      <a:pt x="3819" y="2410"/>
                    </a:lnTo>
                    <a:lnTo>
                      <a:pt x="3819" y="2410"/>
                    </a:lnTo>
                    <a:lnTo>
                      <a:pt x="3846" y="2419"/>
                    </a:lnTo>
                    <a:lnTo>
                      <a:pt x="3854" y="2437"/>
                    </a:lnTo>
                    <a:lnTo>
                      <a:pt x="3854" y="2437"/>
                    </a:lnTo>
                    <a:lnTo>
                      <a:pt x="3863" y="2437"/>
                    </a:lnTo>
                    <a:lnTo>
                      <a:pt x="3881" y="2445"/>
                    </a:lnTo>
                    <a:lnTo>
                      <a:pt x="3881" y="2445"/>
                    </a:lnTo>
                    <a:lnTo>
                      <a:pt x="3899" y="2445"/>
                    </a:lnTo>
                    <a:lnTo>
                      <a:pt x="3899" y="2454"/>
                    </a:lnTo>
                    <a:lnTo>
                      <a:pt x="3907" y="2463"/>
                    </a:lnTo>
                    <a:lnTo>
                      <a:pt x="3907" y="2463"/>
                    </a:lnTo>
                    <a:lnTo>
                      <a:pt x="3907" y="2454"/>
                    </a:lnTo>
                    <a:lnTo>
                      <a:pt x="3907" y="2454"/>
                    </a:lnTo>
                    <a:lnTo>
                      <a:pt x="3916" y="2445"/>
                    </a:lnTo>
                    <a:lnTo>
                      <a:pt x="3916" y="2445"/>
                    </a:lnTo>
                    <a:lnTo>
                      <a:pt x="3916" y="2437"/>
                    </a:lnTo>
                    <a:lnTo>
                      <a:pt x="3934" y="2437"/>
                    </a:lnTo>
                    <a:lnTo>
                      <a:pt x="3934" y="2437"/>
                    </a:lnTo>
                    <a:lnTo>
                      <a:pt x="3943" y="2445"/>
                    </a:lnTo>
                    <a:lnTo>
                      <a:pt x="3943" y="2445"/>
                    </a:lnTo>
                    <a:lnTo>
                      <a:pt x="3951" y="2445"/>
                    </a:lnTo>
                    <a:lnTo>
                      <a:pt x="3951" y="2445"/>
                    </a:lnTo>
                    <a:lnTo>
                      <a:pt x="3969" y="2454"/>
                    </a:lnTo>
                    <a:lnTo>
                      <a:pt x="3969" y="2454"/>
                    </a:lnTo>
                    <a:lnTo>
                      <a:pt x="3987" y="2454"/>
                    </a:lnTo>
                    <a:lnTo>
                      <a:pt x="3996" y="2445"/>
                    </a:lnTo>
                    <a:lnTo>
                      <a:pt x="3996" y="2437"/>
                    </a:lnTo>
                    <a:lnTo>
                      <a:pt x="3996" y="2437"/>
                    </a:lnTo>
                    <a:lnTo>
                      <a:pt x="3996" y="2410"/>
                    </a:lnTo>
                    <a:lnTo>
                      <a:pt x="3996" y="2410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51" y="2393"/>
                    </a:lnTo>
                    <a:lnTo>
                      <a:pt x="3951" y="2393"/>
                    </a:lnTo>
                    <a:lnTo>
                      <a:pt x="3934" y="2384"/>
                    </a:lnTo>
                    <a:lnTo>
                      <a:pt x="3934" y="2384"/>
                    </a:lnTo>
                    <a:lnTo>
                      <a:pt x="3925" y="2366"/>
                    </a:lnTo>
                    <a:lnTo>
                      <a:pt x="3925" y="2366"/>
                    </a:lnTo>
                    <a:lnTo>
                      <a:pt x="3925" y="2357"/>
                    </a:lnTo>
                    <a:lnTo>
                      <a:pt x="3943" y="2348"/>
                    </a:lnTo>
                    <a:lnTo>
                      <a:pt x="3943" y="2348"/>
                    </a:lnTo>
                    <a:lnTo>
                      <a:pt x="3960" y="2340"/>
                    </a:lnTo>
                    <a:lnTo>
                      <a:pt x="3960" y="2340"/>
                    </a:lnTo>
                    <a:lnTo>
                      <a:pt x="3969" y="2340"/>
                    </a:lnTo>
                    <a:lnTo>
                      <a:pt x="3969" y="2340"/>
                    </a:lnTo>
                    <a:lnTo>
                      <a:pt x="3960" y="2313"/>
                    </a:lnTo>
                    <a:lnTo>
                      <a:pt x="3969" y="2295"/>
                    </a:lnTo>
                    <a:lnTo>
                      <a:pt x="3969" y="2295"/>
                    </a:lnTo>
                    <a:lnTo>
                      <a:pt x="3969" y="2287"/>
                    </a:lnTo>
                    <a:lnTo>
                      <a:pt x="3987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4022" y="2278"/>
                    </a:lnTo>
                    <a:lnTo>
                      <a:pt x="4022" y="2278"/>
                    </a:lnTo>
                    <a:lnTo>
                      <a:pt x="4013" y="2278"/>
                    </a:lnTo>
                    <a:lnTo>
                      <a:pt x="4013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3987" y="2260"/>
                    </a:lnTo>
                    <a:lnTo>
                      <a:pt x="3987" y="2260"/>
                    </a:lnTo>
                    <a:lnTo>
                      <a:pt x="3978" y="2251"/>
                    </a:lnTo>
                    <a:lnTo>
                      <a:pt x="3978" y="2225"/>
                    </a:lnTo>
                    <a:lnTo>
                      <a:pt x="3978" y="2225"/>
                    </a:lnTo>
                    <a:lnTo>
                      <a:pt x="3987" y="2207"/>
                    </a:lnTo>
                    <a:lnTo>
                      <a:pt x="3996" y="2207"/>
                    </a:lnTo>
                    <a:lnTo>
                      <a:pt x="4022" y="2207"/>
                    </a:lnTo>
                    <a:lnTo>
                      <a:pt x="4022" y="2207"/>
                    </a:lnTo>
                    <a:lnTo>
                      <a:pt x="4031" y="2207"/>
                    </a:lnTo>
                    <a:lnTo>
                      <a:pt x="4031" y="2207"/>
                    </a:lnTo>
                    <a:lnTo>
                      <a:pt x="4040" y="2198"/>
                    </a:lnTo>
                    <a:lnTo>
                      <a:pt x="4093" y="2198"/>
                    </a:lnTo>
                    <a:lnTo>
                      <a:pt x="4093" y="2198"/>
                    </a:lnTo>
                    <a:lnTo>
                      <a:pt x="4101" y="2198"/>
                    </a:lnTo>
                    <a:lnTo>
                      <a:pt x="4101" y="2198"/>
                    </a:lnTo>
                    <a:lnTo>
                      <a:pt x="4137" y="2181"/>
                    </a:lnTo>
                    <a:lnTo>
                      <a:pt x="4190" y="2172"/>
                    </a:lnTo>
                    <a:lnTo>
                      <a:pt x="4190" y="2172"/>
                    </a:lnTo>
                    <a:lnTo>
                      <a:pt x="4216" y="2172"/>
                    </a:lnTo>
                    <a:lnTo>
                      <a:pt x="4225" y="2163"/>
                    </a:lnTo>
                    <a:lnTo>
                      <a:pt x="4225" y="2163"/>
                    </a:lnTo>
                    <a:lnTo>
                      <a:pt x="4234" y="2163"/>
                    </a:lnTo>
                    <a:lnTo>
                      <a:pt x="4234" y="2163"/>
                    </a:lnTo>
                    <a:lnTo>
                      <a:pt x="4251" y="2163"/>
                    </a:lnTo>
                    <a:lnTo>
                      <a:pt x="4251" y="2163"/>
                    </a:lnTo>
                    <a:lnTo>
                      <a:pt x="4287" y="2154"/>
                    </a:lnTo>
                    <a:lnTo>
                      <a:pt x="4287" y="2154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40" y="2145"/>
                    </a:lnTo>
                    <a:lnTo>
                      <a:pt x="4340" y="2145"/>
                    </a:lnTo>
                    <a:lnTo>
                      <a:pt x="4349" y="2145"/>
                    </a:lnTo>
                    <a:lnTo>
                      <a:pt x="4349" y="2145"/>
                    </a:lnTo>
                    <a:lnTo>
                      <a:pt x="4384" y="2137"/>
                    </a:lnTo>
                    <a:lnTo>
                      <a:pt x="4401" y="2128"/>
                    </a:lnTo>
                    <a:lnTo>
                      <a:pt x="4401" y="2128"/>
                    </a:lnTo>
                    <a:lnTo>
                      <a:pt x="4410" y="2110"/>
                    </a:lnTo>
                    <a:lnTo>
                      <a:pt x="4428" y="2110"/>
                    </a:lnTo>
                    <a:lnTo>
                      <a:pt x="4472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507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34" y="2110"/>
                    </a:lnTo>
                    <a:lnTo>
                      <a:pt x="4534" y="2110"/>
                    </a:lnTo>
                    <a:lnTo>
                      <a:pt x="4551" y="2110"/>
                    </a:lnTo>
                    <a:lnTo>
                      <a:pt x="4569" y="2119"/>
                    </a:lnTo>
                    <a:lnTo>
                      <a:pt x="4569" y="2119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54"/>
                    </a:lnTo>
                    <a:lnTo>
                      <a:pt x="4569" y="2154"/>
                    </a:lnTo>
                    <a:lnTo>
                      <a:pt x="4578" y="2163"/>
                    </a:lnTo>
                    <a:lnTo>
                      <a:pt x="4578" y="2163"/>
                    </a:lnTo>
                    <a:lnTo>
                      <a:pt x="4578" y="2181"/>
                    </a:lnTo>
                    <a:lnTo>
                      <a:pt x="4578" y="2181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69" y="2198"/>
                    </a:lnTo>
                    <a:lnTo>
                      <a:pt x="4569" y="2198"/>
                    </a:lnTo>
                    <a:lnTo>
                      <a:pt x="4604" y="2189"/>
                    </a:lnTo>
                    <a:lnTo>
                      <a:pt x="4604" y="2189"/>
                    </a:lnTo>
                    <a:lnTo>
                      <a:pt x="4613" y="2181"/>
                    </a:lnTo>
                    <a:lnTo>
                      <a:pt x="4622" y="2181"/>
                    </a:lnTo>
                    <a:lnTo>
                      <a:pt x="4622" y="2181"/>
                    </a:lnTo>
                    <a:lnTo>
                      <a:pt x="4640" y="2181"/>
                    </a:lnTo>
                    <a:lnTo>
                      <a:pt x="4640" y="2189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57" y="2198"/>
                    </a:lnTo>
                    <a:lnTo>
                      <a:pt x="4657" y="2198"/>
                    </a:lnTo>
                    <a:lnTo>
                      <a:pt x="4666" y="2198"/>
                    </a:lnTo>
                    <a:lnTo>
                      <a:pt x="4675" y="2198"/>
                    </a:lnTo>
                    <a:lnTo>
                      <a:pt x="4675" y="2198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701" y="2207"/>
                    </a:lnTo>
                    <a:lnTo>
                      <a:pt x="4710" y="2216"/>
                    </a:lnTo>
                    <a:lnTo>
                      <a:pt x="4710" y="2216"/>
                    </a:lnTo>
                    <a:lnTo>
                      <a:pt x="4710" y="2225"/>
                    </a:lnTo>
                    <a:lnTo>
                      <a:pt x="4701" y="2234"/>
                    </a:lnTo>
                    <a:lnTo>
                      <a:pt x="4701" y="2234"/>
                    </a:lnTo>
                    <a:lnTo>
                      <a:pt x="4693" y="2242"/>
                    </a:lnTo>
                    <a:lnTo>
                      <a:pt x="4693" y="2242"/>
                    </a:lnTo>
                    <a:lnTo>
                      <a:pt x="4701" y="2251"/>
                    </a:lnTo>
                    <a:lnTo>
                      <a:pt x="4701" y="2251"/>
                    </a:lnTo>
                    <a:lnTo>
                      <a:pt x="4710" y="2242"/>
                    </a:lnTo>
                    <a:lnTo>
                      <a:pt x="4710" y="2242"/>
                    </a:lnTo>
                    <a:lnTo>
                      <a:pt x="4719" y="2234"/>
                    </a:lnTo>
                    <a:lnTo>
                      <a:pt x="4737" y="2234"/>
                    </a:lnTo>
                    <a:lnTo>
                      <a:pt x="4737" y="2234"/>
                    </a:lnTo>
                    <a:lnTo>
                      <a:pt x="4746" y="2234"/>
                    </a:lnTo>
                    <a:lnTo>
                      <a:pt x="4746" y="2234"/>
                    </a:lnTo>
                    <a:lnTo>
                      <a:pt x="4772" y="2225"/>
                    </a:lnTo>
                    <a:lnTo>
                      <a:pt x="4772" y="2225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90" y="2207"/>
                    </a:lnTo>
                    <a:lnTo>
                      <a:pt x="4798" y="2207"/>
                    </a:lnTo>
                    <a:lnTo>
                      <a:pt x="4798" y="2207"/>
                    </a:lnTo>
                    <a:lnTo>
                      <a:pt x="4816" y="2198"/>
                    </a:lnTo>
                    <a:lnTo>
                      <a:pt x="4816" y="2198"/>
                    </a:lnTo>
                    <a:lnTo>
                      <a:pt x="4825" y="2189"/>
                    </a:lnTo>
                    <a:lnTo>
                      <a:pt x="4825" y="2189"/>
                    </a:lnTo>
                    <a:lnTo>
                      <a:pt x="4843" y="2189"/>
                    </a:lnTo>
                    <a:lnTo>
                      <a:pt x="4843" y="2189"/>
                    </a:lnTo>
                    <a:lnTo>
                      <a:pt x="4843" y="2181"/>
                    </a:lnTo>
                    <a:lnTo>
                      <a:pt x="4843" y="2181"/>
                    </a:lnTo>
                    <a:lnTo>
                      <a:pt x="4869" y="2181"/>
                    </a:lnTo>
                    <a:lnTo>
                      <a:pt x="4878" y="2181"/>
                    </a:lnTo>
                    <a:lnTo>
                      <a:pt x="4887" y="2181"/>
                    </a:lnTo>
                    <a:lnTo>
                      <a:pt x="4887" y="2181"/>
                    </a:lnTo>
                    <a:lnTo>
                      <a:pt x="4887" y="2198"/>
                    </a:lnTo>
                    <a:lnTo>
                      <a:pt x="4887" y="2198"/>
                    </a:lnTo>
                    <a:lnTo>
                      <a:pt x="4878" y="2216"/>
                    </a:lnTo>
                    <a:lnTo>
                      <a:pt x="4878" y="2216"/>
                    </a:lnTo>
                    <a:lnTo>
                      <a:pt x="4904" y="2234"/>
                    </a:lnTo>
                    <a:lnTo>
                      <a:pt x="4904" y="2234"/>
                    </a:lnTo>
                    <a:lnTo>
                      <a:pt x="4931" y="2242"/>
                    </a:lnTo>
                    <a:lnTo>
                      <a:pt x="4948" y="2260"/>
                    </a:lnTo>
                    <a:lnTo>
                      <a:pt x="4993" y="2322"/>
                    </a:lnTo>
                    <a:lnTo>
                      <a:pt x="5001" y="2331"/>
                    </a:lnTo>
                    <a:lnTo>
                      <a:pt x="5001" y="2331"/>
                    </a:lnTo>
                    <a:lnTo>
                      <a:pt x="5010" y="2340"/>
                    </a:lnTo>
                    <a:lnTo>
                      <a:pt x="5010" y="2348"/>
                    </a:lnTo>
                    <a:lnTo>
                      <a:pt x="5010" y="2348"/>
                    </a:lnTo>
                    <a:lnTo>
                      <a:pt x="5037" y="2401"/>
                    </a:lnTo>
                    <a:lnTo>
                      <a:pt x="5046" y="2419"/>
                    </a:lnTo>
                    <a:lnTo>
                      <a:pt x="5046" y="2419"/>
                    </a:lnTo>
                    <a:lnTo>
                      <a:pt x="5063" y="2445"/>
                    </a:lnTo>
                    <a:lnTo>
                      <a:pt x="5063" y="2445"/>
                    </a:lnTo>
                    <a:lnTo>
                      <a:pt x="5072" y="2437"/>
                    </a:lnTo>
                    <a:lnTo>
                      <a:pt x="5072" y="2437"/>
                    </a:lnTo>
                    <a:lnTo>
                      <a:pt x="5081" y="2419"/>
                    </a:lnTo>
                    <a:lnTo>
                      <a:pt x="5098" y="2410"/>
                    </a:lnTo>
                    <a:lnTo>
                      <a:pt x="5098" y="2410"/>
                    </a:lnTo>
                    <a:lnTo>
                      <a:pt x="5116" y="2410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43" y="2437"/>
                    </a:lnTo>
                    <a:lnTo>
                      <a:pt x="5143" y="2437"/>
                    </a:lnTo>
                    <a:lnTo>
                      <a:pt x="5151" y="2445"/>
                    </a:lnTo>
                    <a:lnTo>
                      <a:pt x="5151" y="2445"/>
                    </a:lnTo>
                    <a:lnTo>
                      <a:pt x="5160" y="2445"/>
                    </a:lnTo>
                    <a:lnTo>
                      <a:pt x="5160" y="2445"/>
                    </a:lnTo>
                    <a:lnTo>
                      <a:pt x="5178" y="2445"/>
                    </a:lnTo>
                    <a:lnTo>
                      <a:pt x="5196" y="2445"/>
                    </a:lnTo>
                    <a:lnTo>
                      <a:pt x="5196" y="2445"/>
                    </a:lnTo>
                    <a:lnTo>
                      <a:pt x="5204" y="2445"/>
                    </a:lnTo>
                    <a:lnTo>
                      <a:pt x="5204" y="2445"/>
                    </a:lnTo>
                    <a:lnTo>
                      <a:pt x="5248" y="2437"/>
                    </a:lnTo>
                    <a:lnTo>
                      <a:pt x="5248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28"/>
                    </a:lnTo>
                    <a:lnTo>
                      <a:pt x="5266" y="2428"/>
                    </a:lnTo>
                    <a:lnTo>
                      <a:pt x="5275" y="2419"/>
                    </a:lnTo>
                    <a:lnTo>
                      <a:pt x="5284" y="2419"/>
                    </a:lnTo>
                    <a:lnTo>
                      <a:pt x="5284" y="2419"/>
                    </a:lnTo>
                    <a:lnTo>
                      <a:pt x="5398" y="2410"/>
                    </a:lnTo>
                    <a:lnTo>
                      <a:pt x="5398" y="2410"/>
                    </a:lnTo>
                    <a:lnTo>
                      <a:pt x="5637" y="2401"/>
                    </a:lnTo>
                    <a:lnTo>
                      <a:pt x="5637" y="2401"/>
                    </a:lnTo>
                    <a:lnTo>
                      <a:pt x="5716" y="2375"/>
                    </a:lnTo>
                    <a:lnTo>
                      <a:pt x="5716" y="2375"/>
                    </a:lnTo>
                    <a:lnTo>
                      <a:pt x="5734" y="2357"/>
                    </a:lnTo>
                    <a:lnTo>
                      <a:pt x="5734" y="2357"/>
                    </a:lnTo>
                    <a:lnTo>
                      <a:pt x="5751" y="2348"/>
                    </a:lnTo>
                    <a:lnTo>
                      <a:pt x="5751" y="2348"/>
                    </a:lnTo>
                    <a:lnTo>
                      <a:pt x="5778" y="2331"/>
                    </a:lnTo>
                    <a:lnTo>
                      <a:pt x="5778" y="2331"/>
                    </a:lnTo>
                    <a:lnTo>
                      <a:pt x="5796" y="2331"/>
                    </a:lnTo>
                    <a:lnTo>
                      <a:pt x="5796" y="2331"/>
                    </a:lnTo>
                    <a:lnTo>
                      <a:pt x="5804" y="2313"/>
                    </a:lnTo>
                    <a:lnTo>
                      <a:pt x="5804" y="2313"/>
                    </a:lnTo>
                    <a:lnTo>
                      <a:pt x="5831" y="2295"/>
                    </a:lnTo>
                    <a:lnTo>
                      <a:pt x="5831" y="2295"/>
                    </a:lnTo>
                    <a:lnTo>
                      <a:pt x="5884" y="2269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45" y="2242"/>
                    </a:lnTo>
                    <a:lnTo>
                      <a:pt x="5945" y="2242"/>
                    </a:lnTo>
                    <a:lnTo>
                      <a:pt x="5954" y="2234"/>
                    </a:lnTo>
                    <a:lnTo>
                      <a:pt x="5954" y="2234"/>
                    </a:lnTo>
                    <a:lnTo>
                      <a:pt x="6016" y="2242"/>
                    </a:lnTo>
                    <a:lnTo>
                      <a:pt x="6016" y="2242"/>
                    </a:lnTo>
                    <a:lnTo>
                      <a:pt x="6131" y="2251"/>
                    </a:lnTo>
                    <a:lnTo>
                      <a:pt x="6131" y="2251"/>
                    </a:lnTo>
                    <a:lnTo>
                      <a:pt x="6157" y="2260"/>
                    </a:lnTo>
                    <a:lnTo>
                      <a:pt x="6184" y="2269"/>
                    </a:lnTo>
                    <a:lnTo>
                      <a:pt x="6184" y="2269"/>
                    </a:lnTo>
                    <a:lnTo>
                      <a:pt x="6193" y="2287"/>
                    </a:lnTo>
                    <a:lnTo>
                      <a:pt x="6193" y="2304"/>
                    </a:lnTo>
                    <a:lnTo>
                      <a:pt x="6193" y="2304"/>
                    </a:lnTo>
                    <a:lnTo>
                      <a:pt x="6193" y="2313"/>
                    </a:lnTo>
                    <a:lnTo>
                      <a:pt x="6193" y="2313"/>
                    </a:lnTo>
                    <a:lnTo>
                      <a:pt x="6228" y="2331"/>
                    </a:lnTo>
                    <a:lnTo>
                      <a:pt x="6263" y="2340"/>
                    </a:lnTo>
                    <a:lnTo>
                      <a:pt x="6263" y="2340"/>
                    </a:lnTo>
                    <a:lnTo>
                      <a:pt x="6272" y="2348"/>
                    </a:lnTo>
                    <a:lnTo>
                      <a:pt x="6272" y="2348"/>
                    </a:lnTo>
                    <a:lnTo>
                      <a:pt x="6281" y="2366"/>
                    </a:lnTo>
                    <a:lnTo>
                      <a:pt x="6281" y="2366"/>
                    </a:lnTo>
                    <a:lnTo>
                      <a:pt x="6298" y="2393"/>
                    </a:lnTo>
                    <a:lnTo>
                      <a:pt x="6298" y="2393"/>
                    </a:lnTo>
                    <a:lnTo>
                      <a:pt x="6325" y="2419"/>
                    </a:lnTo>
                    <a:lnTo>
                      <a:pt x="6360" y="2428"/>
                    </a:lnTo>
                    <a:lnTo>
                      <a:pt x="6395" y="2437"/>
                    </a:lnTo>
                    <a:lnTo>
                      <a:pt x="6440" y="2428"/>
                    </a:lnTo>
                    <a:lnTo>
                      <a:pt x="6440" y="2428"/>
                    </a:lnTo>
                    <a:lnTo>
                      <a:pt x="6501" y="2428"/>
                    </a:lnTo>
                    <a:lnTo>
                      <a:pt x="6519" y="2437"/>
                    </a:lnTo>
                    <a:lnTo>
                      <a:pt x="6519" y="2437"/>
                    </a:lnTo>
                    <a:lnTo>
                      <a:pt x="6563" y="2445"/>
                    </a:lnTo>
                    <a:lnTo>
                      <a:pt x="6607" y="2463"/>
                    </a:lnTo>
                    <a:lnTo>
                      <a:pt x="6607" y="2463"/>
                    </a:lnTo>
                    <a:lnTo>
                      <a:pt x="6634" y="2490"/>
                    </a:lnTo>
                    <a:lnTo>
                      <a:pt x="6634" y="2490"/>
                    </a:lnTo>
                    <a:lnTo>
                      <a:pt x="6643" y="2490"/>
                    </a:lnTo>
                    <a:lnTo>
                      <a:pt x="6643" y="2490"/>
                    </a:lnTo>
                    <a:lnTo>
                      <a:pt x="6731" y="2490"/>
                    </a:lnTo>
                    <a:lnTo>
                      <a:pt x="6731" y="2490"/>
                    </a:lnTo>
                    <a:lnTo>
                      <a:pt x="6819" y="2490"/>
                    </a:lnTo>
                    <a:lnTo>
                      <a:pt x="6907" y="2481"/>
                    </a:lnTo>
                    <a:lnTo>
                      <a:pt x="6907" y="2481"/>
                    </a:lnTo>
                    <a:lnTo>
                      <a:pt x="6925" y="2463"/>
                    </a:lnTo>
                    <a:lnTo>
                      <a:pt x="6925" y="2463"/>
                    </a:lnTo>
                    <a:lnTo>
                      <a:pt x="6943" y="2445"/>
                    </a:lnTo>
                    <a:lnTo>
                      <a:pt x="6943" y="2445"/>
                    </a:lnTo>
                    <a:lnTo>
                      <a:pt x="6969" y="2437"/>
                    </a:lnTo>
                    <a:lnTo>
                      <a:pt x="6995" y="2428"/>
                    </a:lnTo>
                    <a:lnTo>
                      <a:pt x="6995" y="2428"/>
                    </a:lnTo>
                    <a:lnTo>
                      <a:pt x="7013" y="2401"/>
                    </a:lnTo>
                    <a:lnTo>
                      <a:pt x="7013" y="2401"/>
                    </a:lnTo>
                    <a:lnTo>
                      <a:pt x="7031" y="2401"/>
                    </a:lnTo>
                    <a:lnTo>
                      <a:pt x="7031" y="2401"/>
                    </a:lnTo>
                    <a:lnTo>
                      <a:pt x="7048" y="2401"/>
                    </a:lnTo>
                    <a:lnTo>
                      <a:pt x="7048" y="2401"/>
                    </a:lnTo>
                    <a:lnTo>
                      <a:pt x="7075" y="2410"/>
                    </a:lnTo>
                    <a:lnTo>
                      <a:pt x="7101" y="2419"/>
                    </a:lnTo>
                    <a:lnTo>
                      <a:pt x="7101" y="2419"/>
                    </a:lnTo>
                    <a:lnTo>
                      <a:pt x="7119" y="2437"/>
                    </a:lnTo>
                    <a:lnTo>
                      <a:pt x="7128" y="2463"/>
                    </a:lnTo>
                    <a:lnTo>
                      <a:pt x="7137" y="2507"/>
                    </a:lnTo>
                    <a:lnTo>
                      <a:pt x="7137" y="2507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45" y="2525"/>
                    </a:lnTo>
                    <a:lnTo>
                      <a:pt x="7145" y="2525"/>
                    </a:lnTo>
                    <a:lnTo>
                      <a:pt x="7154" y="2525"/>
                    </a:lnTo>
                    <a:lnTo>
                      <a:pt x="7154" y="2525"/>
                    </a:lnTo>
                    <a:lnTo>
                      <a:pt x="7163" y="2516"/>
                    </a:lnTo>
                    <a:lnTo>
                      <a:pt x="7163" y="2516"/>
                    </a:lnTo>
                    <a:lnTo>
                      <a:pt x="7190" y="2507"/>
                    </a:lnTo>
                    <a:lnTo>
                      <a:pt x="7190" y="2507"/>
                    </a:lnTo>
                    <a:lnTo>
                      <a:pt x="7198" y="2498"/>
                    </a:lnTo>
                    <a:lnTo>
                      <a:pt x="7198" y="2498"/>
                    </a:lnTo>
                    <a:lnTo>
                      <a:pt x="7207" y="2490"/>
                    </a:lnTo>
                    <a:lnTo>
                      <a:pt x="7207" y="2490"/>
                    </a:lnTo>
                    <a:lnTo>
                      <a:pt x="7216" y="2454"/>
                    </a:lnTo>
                    <a:lnTo>
                      <a:pt x="7216" y="2454"/>
                    </a:lnTo>
                    <a:lnTo>
                      <a:pt x="7225" y="2445"/>
                    </a:lnTo>
                    <a:lnTo>
                      <a:pt x="7225" y="2445"/>
                    </a:lnTo>
                    <a:lnTo>
                      <a:pt x="7234" y="2437"/>
                    </a:lnTo>
                    <a:lnTo>
                      <a:pt x="7234" y="2437"/>
                    </a:lnTo>
                    <a:lnTo>
                      <a:pt x="7234" y="2428"/>
                    </a:lnTo>
                    <a:lnTo>
                      <a:pt x="7234" y="2428"/>
                    </a:lnTo>
                    <a:lnTo>
                      <a:pt x="7260" y="2393"/>
                    </a:lnTo>
                    <a:lnTo>
                      <a:pt x="7269" y="2375"/>
                    </a:lnTo>
                    <a:lnTo>
                      <a:pt x="7269" y="2375"/>
                    </a:lnTo>
                    <a:lnTo>
                      <a:pt x="7295" y="2357"/>
                    </a:lnTo>
                    <a:lnTo>
                      <a:pt x="7287" y="2348"/>
                    </a:lnTo>
                    <a:lnTo>
                      <a:pt x="7287" y="2348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69" y="2322"/>
                    </a:lnTo>
                    <a:lnTo>
                      <a:pt x="7260" y="2304"/>
                    </a:lnTo>
                    <a:lnTo>
                      <a:pt x="7260" y="2304"/>
                    </a:lnTo>
                    <a:lnTo>
                      <a:pt x="7269" y="2287"/>
                    </a:lnTo>
                    <a:lnTo>
                      <a:pt x="7269" y="2287"/>
                    </a:lnTo>
                    <a:lnTo>
                      <a:pt x="7269" y="2278"/>
                    </a:lnTo>
                    <a:lnTo>
                      <a:pt x="7269" y="2278"/>
                    </a:lnTo>
                    <a:lnTo>
                      <a:pt x="7295" y="2260"/>
                    </a:lnTo>
                    <a:lnTo>
                      <a:pt x="7331" y="2251"/>
                    </a:lnTo>
                    <a:lnTo>
                      <a:pt x="7331" y="2251"/>
                    </a:lnTo>
                    <a:lnTo>
                      <a:pt x="7348" y="2260"/>
                    </a:lnTo>
                    <a:lnTo>
                      <a:pt x="7348" y="2260"/>
                    </a:lnTo>
                    <a:lnTo>
                      <a:pt x="7366" y="2251"/>
                    </a:lnTo>
                    <a:lnTo>
                      <a:pt x="7375" y="2251"/>
                    </a:lnTo>
                    <a:lnTo>
                      <a:pt x="7375" y="2251"/>
                    </a:lnTo>
                    <a:lnTo>
                      <a:pt x="7428" y="2251"/>
                    </a:lnTo>
                    <a:lnTo>
                      <a:pt x="7428" y="2251"/>
                    </a:lnTo>
                    <a:lnTo>
                      <a:pt x="7437" y="2251"/>
                    </a:lnTo>
                    <a:lnTo>
                      <a:pt x="7437" y="2251"/>
                    </a:lnTo>
                    <a:lnTo>
                      <a:pt x="7454" y="2251"/>
                    </a:lnTo>
                    <a:lnTo>
                      <a:pt x="7463" y="2251"/>
                    </a:lnTo>
                    <a:lnTo>
                      <a:pt x="7463" y="2251"/>
                    </a:lnTo>
                    <a:lnTo>
                      <a:pt x="7481" y="2251"/>
                    </a:lnTo>
                    <a:lnTo>
                      <a:pt x="7498" y="2260"/>
                    </a:lnTo>
                    <a:lnTo>
                      <a:pt x="7498" y="2260"/>
                    </a:lnTo>
                    <a:lnTo>
                      <a:pt x="7534" y="2269"/>
                    </a:lnTo>
                    <a:lnTo>
                      <a:pt x="7534" y="2269"/>
                    </a:lnTo>
                    <a:lnTo>
                      <a:pt x="7542" y="2269"/>
                    </a:lnTo>
                    <a:lnTo>
                      <a:pt x="7542" y="2269"/>
                    </a:lnTo>
                    <a:lnTo>
                      <a:pt x="7551" y="2278"/>
                    </a:lnTo>
                    <a:lnTo>
                      <a:pt x="7551" y="2278"/>
                    </a:lnTo>
                    <a:lnTo>
                      <a:pt x="7569" y="2287"/>
                    </a:lnTo>
                    <a:lnTo>
                      <a:pt x="7569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87" y="2295"/>
                    </a:lnTo>
                    <a:lnTo>
                      <a:pt x="7587" y="2295"/>
                    </a:lnTo>
                    <a:lnTo>
                      <a:pt x="7595" y="2295"/>
                    </a:lnTo>
                    <a:lnTo>
                      <a:pt x="7595" y="2295"/>
                    </a:lnTo>
                    <a:lnTo>
                      <a:pt x="7604" y="2304"/>
                    </a:lnTo>
                    <a:lnTo>
                      <a:pt x="7604" y="2322"/>
                    </a:lnTo>
                    <a:lnTo>
                      <a:pt x="7604" y="2322"/>
                    </a:lnTo>
                    <a:lnTo>
                      <a:pt x="7604" y="2331"/>
                    </a:lnTo>
                    <a:lnTo>
                      <a:pt x="7604" y="2331"/>
                    </a:lnTo>
                    <a:lnTo>
                      <a:pt x="7613" y="2331"/>
                    </a:lnTo>
                    <a:lnTo>
                      <a:pt x="7613" y="2331"/>
                    </a:lnTo>
                    <a:lnTo>
                      <a:pt x="7622" y="2348"/>
                    </a:lnTo>
                    <a:lnTo>
                      <a:pt x="7640" y="2375"/>
                    </a:lnTo>
                    <a:lnTo>
                      <a:pt x="7640" y="2375"/>
                    </a:lnTo>
                    <a:lnTo>
                      <a:pt x="7648" y="2401"/>
                    </a:lnTo>
                    <a:lnTo>
                      <a:pt x="7657" y="2419"/>
                    </a:lnTo>
                    <a:lnTo>
                      <a:pt x="7657" y="2419"/>
                    </a:lnTo>
                    <a:lnTo>
                      <a:pt x="7666" y="2428"/>
                    </a:lnTo>
                    <a:lnTo>
                      <a:pt x="7666" y="2445"/>
                    </a:lnTo>
                    <a:lnTo>
                      <a:pt x="7666" y="2445"/>
                    </a:lnTo>
                    <a:lnTo>
                      <a:pt x="7684" y="2472"/>
                    </a:lnTo>
                    <a:lnTo>
                      <a:pt x="7684" y="2472"/>
                    </a:lnTo>
                    <a:lnTo>
                      <a:pt x="7692" y="2498"/>
                    </a:lnTo>
                    <a:lnTo>
                      <a:pt x="7692" y="2498"/>
                    </a:lnTo>
                    <a:lnTo>
                      <a:pt x="7692" y="2507"/>
                    </a:lnTo>
                    <a:lnTo>
                      <a:pt x="7692" y="2507"/>
                    </a:lnTo>
                    <a:lnTo>
                      <a:pt x="7692" y="2516"/>
                    </a:lnTo>
                    <a:lnTo>
                      <a:pt x="7692" y="2516"/>
                    </a:lnTo>
                    <a:lnTo>
                      <a:pt x="7692" y="2525"/>
                    </a:lnTo>
                    <a:lnTo>
                      <a:pt x="7692" y="2525"/>
                    </a:lnTo>
                    <a:lnTo>
                      <a:pt x="7710" y="2534"/>
                    </a:lnTo>
                    <a:lnTo>
                      <a:pt x="7710" y="2534"/>
                    </a:lnTo>
                    <a:lnTo>
                      <a:pt x="7737" y="2534"/>
                    </a:lnTo>
                    <a:lnTo>
                      <a:pt x="7754" y="2551"/>
                    </a:lnTo>
                    <a:lnTo>
                      <a:pt x="7754" y="2551"/>
                    </a:lnTo>
                    <a:lnTo>
                      <a:pt x="7763" y="2551"/>
                    </a:lnTo>
                    <a:lnTo>
                      <a:pt x="7772" y="2551"/>
                    </a:lnTo>
                    <a:lnTo>
                      <a:pt x="7772" y="2551"/>
                    </a:lnTo>
                    <a:lnTo>
                      <a:pt x="7807" y="2569"/>
                    </a:lnTo>
                    <a:lnTo>
                      <a:pt x="7807" y="2569"/>
                    </a:lnTo>
                    <a:lnTo>
                      <a:pt x="7825" y="2569"/>
                    </a:lnTo>
                    <a:lnTo>
                      <a:pt x="7834" y="2578"/>
                    </a:lnTo>
                    <a:lnTo>
                      <a:pt x="7834" y="2578"/>
                    </a:lnTo>
                    <a:lnTo>
                      <a:pt x="7842" y="2587"/>
                    </a:lnTo>
                    <a:lnTo>
                      <a:pt x="7842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69" y="2596"/>
                    </a:lnTo>
                    <a:lnTo>
                      <a:pt x="7869" y="2604"/>
                    </a:lnTo>
                    <a:lnTo>
                      <a:pt x="7869" y="2604"/>
                    </a:lnTo>
                    <a:lnTo>
                      <a:pt x="7869" y="2622"/>
                    </a:lnTo>
                    <a:lnTo>
                      <a:pt x="7869" y="2622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57"/>
                    </a:lnTo>
                    <a:lnTo>
                      <a:pt x="7878" y="2657"/>
                    </a:lnTo>
                    <a:lnTo>
                      <a:pt x="7887" y="2657"/>
                    </a:lnTo>
                    <a:lnTo>
                      <a:pt x="7887" y="2657"/>
                    </a:lnTo>
                    <a:lnTo>
                      <a:pt x="7895" y="2666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40" y="2666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66" y="2666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92" y="2649"/>
                    </a:lnTo>
                    <a:lnTo>
                      <a:pt x="8019" y="2640"/>
                    </a:lnTo>
                    <a:lnTo>
                      <a:pt x="8019" y="2640"/>
                    </a:lnTo>
                    <a:lnTo>
                      <a:pt x="8028" y="2640"/>
                    </a:lnTo>
                    <a:lnTo>
                      <a:pt x="8028" y="2640"/>
                    </a:lnTo>
                    <a:lnTo>
                      <a:pt x="8045" y="2631"/>
                    </a:lnTo>
                    <a:lnTo>
                      <a:pt x="8063" y="2631"/>
                    </a:lnTo>
                    <a:lnTo>
                      <a:pt x="8072" y="2631"/>
                    </a:lnTo>
                    <a:lnTo>
                      <a:pt x="8072" y="2631"/>
                    </a:lnTo>
                    <a:lnTo>
                      <a:pt x="8081" y="2640"/>
                    </a:lnTo>
                    <a:lnTo>
                      <a:pt x="8090" y="2649"/>
                    </a:lnTo>
                    <a:lnTo>
                      <a:pt x="8090" y="2657"/>
                    </a:lnTo>
                    <a:lnTo>
                      <a:pt x="8090" y="2657"/>
                    </a:lnTo>
                    <a:lnTo>
                      <a:pt x="8090" y="2675"/>
                    </a:lnTo>
                    <a:lnTo>
                      <a:pt x="8090" y="2675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8" y="2693"/>
                    </a:lnTo>
                    <a:lnTo>
                      <a:pt x="8098" y="2701"/>
                    </a:lnTo>
                    <a:lnTo>
                      <a:pt x="8098" y="2701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72" y="2737"/>
                    </a:lnTo>
                    <a:lnTo>
                      <a:pt x="8063" y="2763"/>
                    </a:lnTo>
                    <a:lnTo>
                      <a:pt x="8063" y="2763"/>
                    </a:lnTo>
                    <a:lnTo>
                      <a:pt x="8054" y="2781"/>
                    </a:lnTo>
                    <a:lnTo>
                      <a:pt x="8054" y="2781"/>
                    </a:lnTo>
                    <a:lnTo>
                      <a:pt x="8045" y="2799"/>
                    </a:lnTo>
                    <a:lnTo>
                      <a:pt x="8045" y="2799"/>
                    </a:lnTo>
                    <a:lnTo>
                      <a:pt x="8037" y="2799"/>
                    </a:lnTo>
                    <a:lnTo>
                      <a:pt x="8037" y="2799"/>
                    </a:lnTo>
                    <a:lnTo>
                      <a:pt x="8028" y="2807"/>
                    </a:lnTo>
                    <a:lnTo>
                      <a:pt x="8028" y="2816"/>
                    </a:lnTo>
                    <a:lnTo>
                      <a:pt x="8028" y="2816"/>
                    </a:lnTo>
                    <a:lnTo>
                      <a:pt x="8019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60"/>
                    </a:lnTo>
                    <a:lnTo>
                      <a:pt x="8001" y="2860"/>
                    </a:lnTo>
                    <a:lnTo>
                      <a:pt x="7984" y="2869"/>
                    </a:lnTo>
                    <a:lnTo>
                      <a:pt x="7975" y="2869"/>
                    </a:lnTo>
                    <a:lnTo>
                      <a:pt x="7975" y="2869"/>
                    </a:lnTo>
                    <a:lnTo>
                      <a:pt x="7957" y="2869"/>
                    </a:lnTo>
                    <a:lnTo>
                      <a:pt x="7940" y="2860"/>
                    </a:lnTo>
                    <a:lnTo>
                      <a:pt x="7940" y="2860"/>
                    </a:lnTo>
                    <a:lnTo>
                      <a:pt x="7913" y="2869"/>
                    </a:lnTo>
                    <a:lnTo>
                      <a:pt x="7904" y="2878"/>
                    </a:lnTo>
                    <a:lnTo>
                      <a:pt x="7904" y="2878"/>
                    </a:lnTo>
                    <a:lnTo>
                      <a:pt x="7895" y="2878"/>
                    </a:lnTo>
                    <a:lnTo>
                      <a:pt x="7895" y="2878"/>
                    </a:lnTo>
                    <a:lnTo>
                      <a:pt x="7887" y="2896"/>
                    </a:lnTo>
                    <a:lnTo>
                      <a:pt x="7895" y="2905"/>
                    </a:lnTo>
                    <a:lnTo>
                      <a:pt x="7895" y="2905"/>
                    </a:lnTo>
                    <a:lnTo>
                      <a:pt x="7895" y="2922"/>
                    </a:lnTo>
                    <a:lnTo>
                      <a:pt x="7895" y="2922"/>
                    </a:lnTo>
                    <a:lnTo>
                      <a:pt x="7895" y="2931"/>
                    </a:lnTo>
                    <a:lnTo>
                      <a:pt x="7895" y="2931"/>
                    </a:lnTo>
                    <a:lnTo>
                      <a:pt x="7895" y="2949"/>
                    </a:lnTo>
                    <a:lnTo>
                      <a:pt x="7895" y="2949"/>
                    </a:lnTo>
                    <a:lnTo>
                      <a:pt x="7904" y="2966"/>
                    </a:lnTo>
                    <a:lnTo>
                      <a:pt x="7904" y="2984"/>
                    </a:lnTo>
                    <a:lnTo>
                      <a:pt x="7904" y="3002"/>
                    </a:lnTo>
                    <a:lnTo>
                      <a:pt x="7904" y="3002"/>
                    </a:lnTo>
                    <a:lnTo>
                      <a:pt x="7913" y="3002"/>
                    </a:lnTo>
                    <a:lnTo>
                      <a:pt x="7913" y="3002"/>
                    </a:lnTo>
                    <a:lnTo>
                      <a:pt x="7940" y="2984"/>
                    </a:lnTo>
                    <a:lnTo>
                      <a:pt x="7940" y="2984"/>
                    </a:lnTo>
                    <a:lnTo>
                      <a:pt x="7957" y="3002"/>
                    </a:lnTo>
                    <a:lnTo>
                      <a:pt x="7957" y="3002"/>
                    </a:lnTo>
                    <a:lnTo>
                      <a:pt x="7966" y="3002"/>
                    </a:lnTo>
                    <a:lnTo>
                      <a:pt x="7966" y="3002"/>
                    </a:lnTo>
                    <a:lnTo>
                      <a:pt x="7975" y="3010"/>
                    </a:lnTo>
                    <a:lnTo>
                      <a:pt x="7975" y="3010"/>
                    </a:lnTo>
                    <a:lnTo>
                      <a:pt x="8001" y="3019"/>
                    </a:lnTo>
                    <a:lnTo>
                      <a:pt x="8001" y="3019"/>
                    </a:lnTo>
                    <a:lnTo>
                      <a:pt x="8037" y="3010"/>
                    </a:lnTo>
                    <a:lnTo>
                      <a:pt x="8072" y="2984"/>
                    </a:lnTo>
                    <a:lnTo>
                      <a:pt x="8134" y="2940"/>
                    </a:lnTo>
                    <a:lnTo>
                      <a:pt x="8134" y="2940"/>
                    </a:lnTo>
                    <a:lnTo>
                      <a:pt x="8151" y="2922"/>
                    </a:lnTo>
                    <a:lnTo>
                      <a:pt x="8204" y="2869"/>
                    </a:lnTo>
                    <a:lnTo>
                      <a:pt x="8231" y="2843"/>
                    </a:lnTo>
                    <a:lnTo>
                      <a:pt x="8231" y="2843"/>
                    </a:lnTo>
                    <a:lnTo>
                      <a:pt x="8275" y="2790"/>
                    </a:lnTo>
                    <a:lnTo>
                      <a:pt x="8292" y="2763"/>
                    </a:lnTo>
                    <a:lnTo>
                      <a:pt x="8310" y="2728"/>
                    </a:lnTo>
                    <a:lnTo>
                      <a:pt x="8310" y="2728"/>
                    </a:lnTo>
                    <a:lnTo>
                      <a:pt x="8328" y="2710"/>
                    </a:lnTo>
                    <a:lnTo>
                      <a:pt x="8345" y="2684"/>
                    </a:lnTo>
                    <a:lnTo>
                      <a:pt x="8345" y="2684"/>
                    </a:lnTo>
                    <a:lnTo>
                      <a:pt x="8354" y="2684"/>
                    </a:lnTo>
                    <a:lnTo>
                      <a:pt x="8354" y="2684"/>
                    </a:lnTo>
                    <a:lnTo>
                      <a:pt x="8363" y="2675"/>
                    </a:lnTo>
                    <a:lnTo>
                      <a:pt x="8363" y="2675"/>
                    </a:lnTo>
                    <a:lnTo>
                      <a:pt x="8372" y="2657"/>
                    </a:lnTo>
                    <a:lnTo>
                      <a:pt x="8372" y="2657"/>
                    </a:lnTo>
                    <a:lnTo>
                      <a:pt x="8381" y="2640"/>
                    </a:lnTo>
                    <a:lnTo>
                      <a:pt x="8381" y="2640"/>
                    </a:lnTo>
                    <a:lnTo>
                      <a:pt x="8398" y="2622"/>
                    </a:lnTo>
                    <a:lnTo>
                      <a:pt x="8407" y="2596"/>
                    </a:lnTo>
                    <a:lnTo>
                      <a:pt x="8407" y="2596"/>
                    </a:lnTo>
                    <a:lnTo>
                      <a:pt x="8416" y="2560"/>
                    </a:lnTo>
                    <a:lnTo>
                      <a:pt x="8425" y="2516"/>
                    </a:lnTo>
                    <a:lnTo>
                      <a:pt x="8425" y="2516"/>
                    </a:lnTo>
                    <a:lnTo>
                      <a:pt x="8434" y="2490"/>
                    </a:lnTo>
                    <a:lnTo>
                      <a:pt x="8434" y="2490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42" y="2437"/>
                    </a:lnTo>
                    <a:lnTo>
                      <a:pt x="8442" y="2437"/>
                    </a:lnTo>
                    <a:lnTo>
                      <a:pt x="8442" y="2428"/>
                    </a:lnTo>
                    <a:lnTo>
                      <a:pt x="8442" y="2428"/>
                    </a:lnTo>
                    <a:lnTo>
                      <a:pt x="8451" y="2410"/>
                    </a:lnTo>
                    <a:lnTo>
                      <a:pt x="8451" y="2410"/>
                    </a:lnTo>
                    <a:lnTo>
                      <a:pt x="8451" y="2401"/>
                    </a:lnTo>
                    <a:lnTo>
                      <a:pt x="8451" y="2401"/>
                    </a:lnTo>
                    <a:lnTo>
                      <a:pt x="8469" y="2384"/>
                    </a:lnTo>
                    <a:lnTo>
                      <a:pt x="8469" y="2384"/>
                    </a:lnTo>
                    <a:lnTo>
                      <a:pt x="8478" y="2366"/>
                    </a:lnTo>
                    <a:lnTo>
                      <a:pt x="8478" y="2340"/>
                    </a:lnTo>
                    <a:lnTo>
                      <a:pt x="8478" y="2304"/>
                    </a:lnTo>
                    <a:lnTo>
                      <a:pt x="8478" y="2304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78" y="2287"/>
                    </a:lnTo>
                    <a:lnTo>
                      <a:pt x="8478" y="2278"/>
                    </a:lnTo>
                    <a:lnTo>
                      <a:pt x="8478" y="2278"/>
                    </a:lnTo>
                    <a:lnTo>
                      <a:pt x="8478" y="2260"/>
                    </a:lnTo>
                    <a:lnTo>
                      <a:pt x="8469" y="2260"/>
                    </a:lnTo>
                    <a:lnTo>
                      <a:pt x="8469" y="2260"/>
                    </a:lnTo>
                    <a:lnTo>
                      <a:pt x="8460" y="2251"/>
                    </a:lnTo>
                    <a:lnTo>
                      <a:pt x="8451" y="2251"/>
                    </a:lnTo>
                    <a:lnTo>
                      <a:pt x="8451" y="2251"/>
                    </a:lnTo>
                    <a:lnTo>
                      <a:pt x="8442" y="2242"/>
                    </a:lnTo>
                    <a:lnTo>
                      <a:pt x="8442" y="2242"/>
                    </a:lnTo>
                    <a:lnTo>
                      <a:pt x="8425" y="2234"/>
                    </a:lnTo>
                    <a:lnTo>
                      <a:pt x="8425" y="2234"/>
                    </a:lnTo>
                    <a:lnTo>
                      <a:pt x="8416" y="2216"/>
                    </a:lnTo>
                    <a:lnTo>
                      <a:pt x="8407" y="2207"/>
                    </a:lnTo>
                    <a:lnTo>
                      <a:pt x="8389" y="2198"/>
                    </a:lnTo>
                    <a:lnTo>
                      <a:pt x="8372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45" y="2189"/>
                    </a:lnTo>
                    <a:lnTo>
                      <a:pt x="8328" y="2189"/>
                    </a:lnTo>
                    <a:lnTo>
                      <a:pt x="8328" y="2189"/>
                    </a:lnTo>
                    <a:lnTo>
                      <a:pt x="8319" y="2189"/>
                    </a:lnTo>
                    <a:lnTo>
                      <a:pt x="8319" y="2198"/>
                    </a:lnTo>
                    <a:lnTo>
                      <a:pt x="8319" y="2198"/>
                    </a:lnTo>
                    <a:lnTo>
                      <a:pt x="8319" y="2207"/>
                    </a:lnTo>
                    <a:lnTo>
                      <a:pt x="8319" y="2207"/>
                    </a:lnTo>
                    <a:lnTo>
                      <a:pt x="8310" y="2207"/>
                    </a:lnTo>
                    <a:lnTo>
                      <a:pt x="8310" y="2207"/>
                    </a:lnTo>
                    <a:lnTo>
                      <a:pt x="8292" y="2216"/>
                    </a:lnTo>
                    <a:lnTo>
                      <a:pt x="8284" y="2234"/>
                    </a:lnTo>
                    <a:lnTo>
                      <a:pt x="8284" y="2234"/>
                    </a:lnTo>
                    <a:lnTo>
                      <a:pt x="8266" y="2242"/>
                    </a:lnTo>
                    <a:lnTo>
                      <a:pt x="8266" y="2242"/>
                    </a:lnTo>
                    <a:lnTo>
                      <a:pt x="8266" y="2234"/>
                    </a:lnTo>
                    <a:lnTo>
                      <a:pt x="8266" y="2225"/>
                    </a:lnTo>
                    <a:lnTo>
                      <a:pt x="8266" y="2225"/>
                    </a:lnTo>
                    <a:lnTo>
                      <a:pt x="8266" y="2216"/>
                    </a:lnTo>
                    <a:lnTo>
                      <a:pt x="8257" y="2216"/>
                    </a:lnTo>
                    <a:lnTo>
                      <a:pt x="8257" y="2216"/>
                    </a:lnTo>
                    <a:lnTo>
                      <a:pt x="8257" y="2207"/>
                    </a:lnTo>
                    <a:lnTo>
                      <a:pt x="8248" y="2198"/>
                    </a:lnTo>
                    <a:lnTo>
                      <a:pt x="8248" y="2198"/>
                    </a:lnTo>
                    <a:lnTo>
                      <a:pt x="8231" y="2198"/>
                    </a:lnTo>
                    <a:lnTo>
                      <a:pt x="8222" y="2207"/>
                    </a:lnTo>
                    <a:lnTo>
                      <a:pt x="8222" y="2207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189"/>
                    </a:lnTo>
                    <a:lnTo>
                      <a:pt x="8213" y="2189"/>
                    </a:lnTo>
                    <a:lnTo>
                      <a:pt x="8213" y="2172"/>
                    </a:lnTo>
                    <a:lnTo>
                      <a:pt x="8213" y="2172"/>
                    </a:lnTo>
                    <a:lnTo>
                      <a:pt x="8213" y="2163"/>
                    </a:lnTo>
                    <a:lnTo>
                      <a:pt x="8195" y="2154"/>
                    </a:lnTo>
                    <a:lnTo>
                      <a:pt x="8187" y="2154"/>
                    </a:lnTo>
                    <a:lnTo>
                      <a:pt x="8187" y="2154"/>
                    </a:lnTo>
                    <a:lnTo>
                      <a:pt x="8178" y="2163"/>
                    </a:lnTo>
                    <a:lnTo>
                      <a:pt x="8178" y="2163"/>
                    </a:lnTo>
                    <a:lnTo>
                      <a:pt x="8151" y="2163"/>
                    </a:lnTo>
                    <a:lnTo>
                      <a:pt x="8151" y="2163"/>
                    </a:lnTo>
                    <a:lnTo>
                      <a:pt x="8134" y="2154"/>
                    </a:lnTo>
                    <a:lnTo>
                      <a:pt x="8134" y="2154"/>
                    </a:lnTo>
                    <a:lnTo>
                      <a:pt x="8151" y="2137"/>
                    </a:lnTo>
                    <a:lnTo>
                      <a:pt x="8151" y="2137"/>
                    </a:lnTo>
                    <a:lnTo>
                      <a:pt x="8178" y="2119"/>
                    </a:lnTo>
                    <a:lnTo>
                      <a:pt x="8178" y="2119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213" y="2092"/>
                    </a:lnTo>
                    <a:lnTo>
                      <a:pt x="8240" y="2075"/>
                    </a:lnTo>
                    <a:lnTo>
                      <a:pt x="8240" y="2075"/>
                    </a:lnTo>
                    <a:lnTo>
                      <a:pt x="8266" y="2057"/>
                    </a:lnTo>
                    <a:lnTo>
                      <a:pt x="8266" y="2057"/>
                    </a:lnTo>
                    <a:lnTo>
                      <a:pt x="8284" y="2039"/>
                    </a:lnTo>
                    <a:lnTo>
                      <a:pt x="8301" y="2013"/>
                    </a:lnTo>
                    <a:lnTo>
                      <a:pt x="8301" y="2013"/>
                    </a:lnTo>
                    <a:lnTo>
                      <a:pt x="8328" y="1995"/>
                    </a:lnTo>
                    <a:lnTo>
                      <a:pt x="8328" y="1995"/>
                    </a:lnTo>
                    <a:lnTo>
                      <a:pt x="8337" y="1986"/>
                    </a:lnTo>
                    <a:lnTo>
                      <a:pt x="8337" y="1986"/>
                    </a:lnTo>
                    <a:lnTo>
                      <a:pt x="8354" y="1978"/>
                    </a:lnTo>
                    <a:lnTo>
                      <a:pt x="8354" y="1978"/>
                    </a:lnTo>
                    <a:lnTo>
                      <a:pt x="8372" y="1960"/>
                    </a:lnTo>
                    <a:lnTo>
                      <a:pt x="8372" y="1960"/>
                    </a:lnTo>
                    <a:lnTo>
                      <a:pt x="8416" y="1925"/>
                    </a:lnTo>
                    <a:lnTo>
                      <a:pt x="8434" y="1898"/>
                    </a:lnTo>
                    <a:lnTo>
                      <a:pt x="8434" y="1898"/>
                    </a:lnTo>
                    <a:lnTo>
                      <a:pt x="8442" y="1889"/>
                    </a:lnTo>
                    <a:lnTo>
                      <a:pt x="8469" y="1881"/>
                    </a:lnTo>
                    <a:lnTo>
                      <a:pt x="8469" y="1881"/>
                    </a:lnTo>
                    <a:lnTo>
                      <a:pt x="8495" y="1854"/>
                    </a:lnTo>
                    <a:lnTo>
                      <a:pt x="8495" y="1854"/>
                    </a:lnTo>
                    <a:lnTo>
                      <a:pt x="8504" y="1845"/>
                    </a:lnTo>
                    <a:lnTo>
                      <a:pt x="8504" y="1845"/>
                    </a:lnTo>
                    <a:lnTo>
                      <a:pt x="8539" y="1819"/>
                    </a:lnTo>
                    <a:lnTo>
                      <a:pt x="8601" y="1792"/>
                    </a:lnTo>
                    <a:lnTo>
                      <a:pt x="8637" y="1792"/>
                    </a:lnTo>
                    <a:lnTo>
                      <a:pt x="8637" y="1792"/>
                    </a:lnTo>
                    <a:lnTo>
                      <a:pt x="8689" y="1801"/>
                    </a:lnTo>
                    <a:lnTo>
                      <a:pt x="8725" y="1810"/>
                    </a:lnTo>
                    <a:lnTo>
                      <a:pt x="8725" y="1810"/>
                    </a:lnTo>
                    <a:lnTo>
                      <a:pt x="8742" y="1819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87" y="1810"/>
                    </a:lnTo>
                    <a:lnTo>
                      <a:pt x="8787" y="1810"/>
                    </a:lnTo>
                    <a:lnTo>
                      <a:pt x="8795" y="1810"/>
                    </a:lnTo>
                    <a:lnTo>
                      <a:pt x="8804" y="1810"/>
                    </a:lnTo>
                    <a:lnTo>
                      <a:pt x="8804" y="1810"/>
                    </a:lnTo>
                    <a:lnTo>
                      <a:pt x="8822" y="1810"/>
                    </a:lnTo>
                    <a:lnTo>
                      <a:pt x="8839" y="1801"/>
                    </a:lnTo>
                    <a:lnTo>
                      <a:pt x="8839" y="1801"/>
                    </a:lnTo>
                    <a:lnTo>
                      <a:pt x="8848" y="1801"/>
                    </a:lnTo>
                    <a:lnTo>
                      <a:pt x="8848" y="1801"/>
                    </a:lnTo>
                    <a:lnTo>
                      <a:pt x="8857" y="1801"/>
                    </a:lnTo>
                    <a:lnTo>
                      <a:pt x="8857" y="1801"/>
                    </a:lnTo>
                    <a:lnTo>
                      <a:pt x="8866" y="1801"/>
                    </a:lnTo>
                    <a:lnTo>
                      <a:pt x="8884" y="1801"/>
                    </a:lnTo>
                    <a:lnTo>
                      <a:pt x="8884" y="1801"/>
                    </a:lnTo>
                    <a:lnTo>
                      <a:pt x="8901" y="1801"/>
                    </a:lnTo>
                    <a:lnTo>
                      <a:pt x="8910" y="1783"/>
                    </a:lnTo>
                    <a:lnTo>
                      <a:pt x="8910" y="1783"/>
                    </a:lnTo>
                    <a:lnTo>
                      <a:pt x="8928" y="1775"/>
                    </a:lnTo>
                    <a:lnTo>
                      <a:pt x="8945" y="1775"/>
                    </a:lnTo>
                    <a:lnTo>
                      <a:pt x="8945" y="1775"/>
                    </a:lnTo>
                    <a:lnTo>
                      <a:pt x="8981" y="1775"/>
                    </a:lnTo>
                    <a:lnTo>
                      <a:pt x="8981" y="1775"/>
                    </a:lnTo>
                    <a:lnTo>
                      <a:pt x="8989" y="1783"/>
                    </a:lnTo>
                    <a:lnTo>
                      <a:pt x="8989" y="1783"/>
                    </a:lnTo>
                    <a:lnTo>
                      <a:pt x="9007" y="1792"/>
                    </a:lnTo>
                    <a:lnTo>
                      <a:pt x="9034" y="1792"/>
                    </a:lnTo>
                    <a:lnTo>
                      <a:pt x="9034" y="1792"/>
                    </a:lnTo>
                    <a:lnTo>
                      <a:pt x="9034" y="1783"/>
                    </a:lnTo>
                    <a:lnTo>
                      <a:pt x="9034" y="1783"/>
                    </a:lnTo>
                    <a:lnTo>
                      <a:pt x="9042" y="1792"/>
                    </a:lnTo>
                    <a:lnTo>
                      <a:pt x="9042" y="1792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69" y="1810"/>
                    </a:lnTo>
                    <a:lnTo>
                      <a:pt x="9069" y="1810"/>
                    </a:lnTo>
                    <a:lnTo>
                      <a:pt x="9060" y="1828"/>
                    </a:lnTo>
                    <a:lnTo>
                      <a:pt x="9060" y="1828"/>
                    </a:lnTo>
                    <a:lnTo>
                      <a:pt x="9069" y="1836"/>
                    </a:lnTo>
                    <a:lnTo>
                      <a:pt x="9078" y="1836"/>
                    </a:lnTo>
                    <a:lnTo>
                      <a:pt x="9095" y="1836"/>
                    </a:lnTo>
                    <a:lnTo>
                      <a:pt x="9095" y="1836"/>
                    </a:lnTo>
                    <a:lnTo>
                      <a:pt x="9113" y="1836"/>
                    </a:lnTo>
                    <a:lnTo>
                      <a:pt x="9113" y="1836"/>
                    </a:lnTo>
                    <a:lnTo>
                      <a:pt x="9139" y="1836"/>
                    </a:lnTo>
                    <a:lnTo>
                      <a:pt x="9157" y="1828"/>
                    </a:lnTo>
                    <a:lnTo>
                      <a:pt x="9157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84" y="1828"/>
                    </a:lnTo>
                    <a:lnTo>
                      <a:pt x="9192" y="1828"/>
                    </a:lnTo>
                    <a:lnTo>
                      <a:pt x="9192" y="1828"/>
                    </a:lnTo>
                    <a:lnTo>
                      <a:pt x="9201" y="1828"/>
                    </a:lnTo>
                    <a:lnTo>
                      <a:pt x="9201" y="1828"/>
                    </a:lnTo>
                    <a:lnTo>
                      <a:pt x="9228" y="1819"/>
                    </a:lnTo>
                    <a:lnTo>
                      <a:pt x="9228" y="1819"/>
                    </a:lnTo>
                    <a:lnTo>
                      <a:pt x="9237" y="1810"/>
                    </a:lnTo>
                    <a:lnTo>
                      <a:pt x="9245" y="1801"/>
                    </a:lnTo>
                    <a:lnTo>
                      <a:pt x="9245" y="1801"/>
                    </a:lnTo>
                    <a:lnTo>
                      <a:pt x="9237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19" y="1775"/>
                    </a:lnTo>
                    <a:lnTo>
                      <a:pt x="9219" y="1775"/>
                    </a:lnTo>
                    <a:lnTo>
                      <a:pt x="9237" y="1748"/>
                    </a:lnTo>
                    <a:lnTo>
                      <a:pt x="9237" y="1748"/>
                    </a:lnTo>
                    <a:lnTo>
                      <a:pt x="9254" y="1722"/>
                    </a:lnTo>
                    <a:lnTo>
                      <a:pt x="9281" y="1704"/>
                    </a:lnTo>
                    <a:lnTo>
                      <a:pt x="9289" y="1695"/>
                    </a:lnTo>
                    <a:lnTo>
                      <a:pt x="9289" y="1695"/>
                    </a:lnTo>
                    <a:lnTo>
                      <a:pt x="9316" y="1677"/>
                    </a:lnTo>
                    <a:lnTo>
                      <a:pt x="9316" y="1677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60" y="1660"/>
                    </a:lnTo>
                    <a:lnTo>
                      <a:pt x="9360" y="1651"/>
                    </a:lnTo>
                    <a:lnTo>
                      <a:pt x="9360" y="1651"/>
                    </a:lnTo>
                    <a:lnTo>
                      <a:pt x="9369" y="1625"/>
                    </a:lnTo>
                    <a:lnTo>
                      <a:pt x="9378" y="1607"/>
                    </a:lnTo>
                    <a:lnTo>
                      <a:pt x="9422" y="1607"/>
                    </a:lnTo>
                    <a:lnTo>
                      <a:pt x="9422" y="1607"/>
                    </a:lnTo>
                    <a:lnTo>
                      <a:pt x="9448" y="1607"/>
                    </a:lnTo>
                    <a:lnTo>
                      <a:pt x="9475" y="1598"/>
                    </a:lnTo>
                    <a:lnTo>
                      <a:pt x="9475" y="1598"/>
                    </a:lnTo>
                    <a:lnTo>
                      <a:pt x="9492" y="1589"/>
                    </a:lnTo>
                    <a:lnTo>
                      <a:pt x="9492" y="1589"/>
                    </a:lnTo>
                    <a:lnTo>
                      <a:pt x="9501" y="1598"/>
                    </a:lnTo>
                    <a:lnTo>
                      <a:pt x="9501" y="1598"/>
                    </a:lnTo>
                    <a:lnTo>
                      <a:pt x="9510" y="1607"/>
                    </a:lnTo>
                    <a:lnTo>
                      <a:pt x="9510" y="1607"/>
                    </a:lnTo>
                    <a:lnTo>
                      <a:pt x="9519" y="1607"/>
                    </a:lnTo>
                    <a:lnTo>
                      <a:pt x="9528" y="1607"/>
                    </a:lnTo>
                    <a:lnTo>
                      <a:pt x="9528" y="1607"/>
                    </a:lnTo>
                    <a:lnTo>
                      <a:pt x="9536" y="1598"/>
                    </a:lnTo>
                    <a:lnTo>
                      <a:pt x="9536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607"/>
                    </a:lnTo>
                    <a:lnTo>
                      <a:pt x="9545" y="1607"/>
                    </a:lnTo>
                    <a:lnTo>
                      <a:pt x="9528" y="1616"/>
                    </a:lnTo>
                    <a:lnTo>
                      <a:pt x="9519" y="1633"/>
                    </a:lnTo>
                    <a:lnTo>
                      <a:pt x="9519" y="1633"/>
                    </a:lnTo>
                    <a:lnTo>
                      <a:pt x="9519" y="1642"/>
                    </a:lnTo>
                    <a:lnTo>
                      <a:pt x="9519" y="1651"/>
                    </a:lnTo>
                    <a:lnTo>
                      <a:pt x="9519" y="1651"/>
                    </a:lnTo>
                    <a:lnTo>
                      <a:pt x="9519" y="1660"/>
                    </a:lnTo>
                    <a:lnTo>
                      <a:pt x="9536" y="1669"/>
                    </a:lnTo>
                    <a:lnTo>
                      <a:pt x="9545" y="1669"/>
                    </a:lnTo>
                    <a:lnTo>
                      <a:pt x="9545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63" y="1686"/>
                    </a:lnTo>
                    <a:lnTo>
                      <a:pt x="9563" y="1686"/>
                    </a:lnTo>
                    <a:lnTo>
                      <a:pt x="9581" y="1686"/>
                    </a:lnTo>
                    <a:lnTo>
                      <a:pt x="9581" y="1686"/>
                    </a:lnTo>
                    <a:lnTo>
                      <a:pt x="9598" y="1677"/>
                    </a:lnTo>
                    <a:lnTo>
                      <a:pt x="9616" y="1660"/>
                    </a:lnTo>
                    <a:lnTo>
                      <a:pt x="9616" y="1660"/>
                    </a:lnTo>
                    <a:lnTo>
                      <a:pt x="9642" y="1642"/>
                    </a:lnTo>
                    <a:lnTo>
                      <a:pt x="9669" y="1625"/>
                    </a:lnTo>
                    <a:lnTo>
                      <a:pt x="9704" y="1625"/>
                    </a:lnTo>
                    <a:lnTo>
                      <a:pt x="9713" y="1625"/>
                    </a:lnTo>
                    <a:lnTo>
                      <a:pt x="9713" y="1625"/>
                    </a:lnTo>
                    <a:lnTo>
                      <a:pt x="9722" y="1616"/>
                    </a:lnTo>
                    <a:lnTo>
                      <a:pt x="9731" y="1607"/>
                    </a:lnTo>
                    <a:lnTo>
                      <a:pt x="9731" y="1589"/>
                    </a:lnTo>
                    <a:lnTo>
                      <a:pt x="9731" y="1589"/>
                    </a:lnTo>
                    <a:lnTo>
                      <a:pt x="9722" y="1580"/>
                    </a:lnTo>
                    <a:lnTo>
                      <a:pt x="9722" y="1580"/>
                    </a:lnTo>
                    <a:lnTo>
                      <a:pt x="9722" y="1554"/>
                    </a:lnTo>
                    <a:lnTo>
                      <a:pt x="9722" y="1554"/>
                    </a:lnTo>
                    <a:lnTo>
                      <a:pt x="9731" y="1545"/>
                    </a:lnTo>
                    <a:lnTo>
                      <a:pt x="9748" y="1536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84" y="1536"/>
                    </a:lnTo>
                    <a:lnTo>
                      <a:pt x="9775" y="1545"/>
                    </a:lnTo>
                    <a:lnTo>
                      <a:pt x="9775" y="1545"/>
                    </a:lnTo>
                    <a:lnTo>
                      <a:pt x="9766" y="1563"/>
                    </a:lnTo>
                    <a:lnTo>
                      <a:pt x="9766" y="1580"/>
                    </a:lnTo>
                    <a:lnTo>
                      <a:pt x="9766" y="1580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48" y="1625"/>
                    </a:lnTo>
                    <a:lnTo>
                      <a:pt x="9748" y="1625"/>
                    </a:lnTo>
                    <a:lnTo>
                      <a:pt x="9757" y="1633"/>
                    </a:lnTo>
                    <a:lnTo>
                      <a:pt x="9739" y="1642"/>
                    </a:lnTo>
                    <a:lnTo>
                      <a:pt x="9739" y="1642"/>
                    </a:lnTo>
                    <a:lnTo>
                      <a:pt x="9739" y="1651"/>
                    </a:lnTo>
                    <a:lnTo>
                      <a:pt x="9739" y="1651"/>
                    </a:lnTo>
                    <a:lnTo>
                      <a:pt x="9739" y="1660"/>
                    </a:lnTo>
                    <a:lnTo>
                      <a:pt x="9722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695" y="1669"/>
                    </a:lnTo>
                    <a:lnTo>
                      <a:pt x="9695" y="1669"/>
                    </a:lnTo>
                    <a:lnTo>
                      <a:pt x="9660" y="1686"/>
                    </a:lnTo>
                    <a:lnTo>
                      <a:pt x="9651" y="1686"/>
                    </a:lnTo>
                    <a:lnTo>
                      <a:pt x="9651" y="1704"/>
                    </a:lnTo>
                    <a:lnTo>
                      <a:pt x="9651" y="1704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16" y="1730"/>
                    </a:lnTo>
                    <a:lnTo>
                      <a:pt x="9598" y="1757"/>
                    </a:lnTo>
                    <a:lnTo>
                      <a:pt x="9598" y="1757"/>
                    </a:lnTo>
                    <a:lnTo>
                      <a:pt x="9589" y="1766"/>
                    </a:lnTo>
                    <a:lnTo>
                      <a:pt x="9572" y="1783"/>
                    </a:lnTo>
                    <a:lnTo>
                      <a:pt x="9554" y="1792"/>
                    </a:lnTo>
                    <a:lnTo>
                      <a:pt x="9554" y="1792"/>
                    </a:lnTo>
                    <a:lnTo>
                      <a:pt x="9528" y="1810"/>
                    </a:lnTo>
                    <a:lnTo>
                      <a:pt x="9492" y="1845"/>
                    </a:lnTo>
                    <a:lnTo>
                      <a:pt x="9492" y="1845"/>
                    </a:lnTo>
                    <a:lnTo>
                      <a:pt x="9475" y="1863"/>
                    </a:lnTo>
                    <a:lnTo>
                      <a:pt x="9457" y="1881"/>
                    </a:lnTo>
                    <a:lnTo>
                      <a:pt x="9422" y="1889"/>
                    </a:lnTo>
                    <a:lnTo>
                      <a:pt x="9422" y="1889"/>
                    </a:lnTo>
                    <a:lnTo>
                      <a:pt x="9422" y="1898"/>
                    </a:lnTo>
                    <a:lnTo>
                      <a:pt x="9422" y="1898"/>
                    </a:lnTo>
                    <a:lnTo>
                      <a:pt x="9413" y="1898"/>
                    </a:lnTo>
                    <a:lnTo>
                      <a:pt x="9404" y="1907"/>
                    </a:lnTo>
                    <a:lnTo>
                      <a:pt x="9404" y="1907"/>
                    </a:lnTo>
                    <a:lnTo>
                      <a:pt x="9369" y="1907"/>
                    </a:lnTo>
                    <a:lnTo>
                      <a:pt x="9360" y="1907"/>
                    </a:lnTo>
                    <a:lnTo>
                      <a:pt x="9360" y="1907"/>
                    </a:lnTo>
                    <a:lnTo>
                      <a:pt x="9351" y="1916"/>
                    </a:lnTo>
                    <a:lnTo>
                      <a:pt x="9342" y="1925"/>
                    </a:lnTo>
                    <a:lnTo>
                      <a:pt x="9351" y="1942"/>
                    </a:lnTo>
                    <a:lnTo>
                      <a:pt x="9351" y="1942"/>
                    </a:lnTo>
                    <a:lnTo>
                      <a:pt x="9342" y="1960"/>
                    </a:lnTo>
                    <a:lnTo>
                      <a:pt x="9334" y="1978"/>
                    </a:lnTo>
                    <a:lnTo>
                      <a:pt x="9334" y="1978"/>
                    </a:lnTo>
                    <a:lnTo>
                      <a:pt x="9307" y="2013"/>
                    </a:lnTo>
                    <a:lnTo>
                      <a:pt x="9289" y="2048"/>
                    </a:lnTo>
                    <a:lnTo>
                      <a:pt x="9281" y="2075"/>
                    </a:lnTo>
                    <a:lnTo>
                      <a:pt x="9281" y="2110"/>
                    </a:lnTo>
                    <a:lnTo>
                      <a:pt x="9281" y="2110"/>
                    </a:lnTo>
                    <a:lnTo>
                      <a:pt x="9289" y="2207"/>
                    </a:lnTo>
                    <a:lnTo>
                      <a:pt x="9298" y="2269"/>
                    </a:lnTo>
                    <a:lnTo>
                      <a:pt x="9307" y="2322"/>
                    </a:lnTo>
                    <a:lnTo>
                      <a:pt x="9307" y="2322"/>
                    </a:lnTo>
                    <a:lnTo>
                      <a:pt x="9316" y="2322"/>
                    </a:lnTo>
                    <a:lnTo>
                      <a:pt x="9316" y="2322"/>
                    </a:lnTo>
                    <a:lnTo>
                      <a:pt x="9316" y="2348"/>
                    </a:lnTo>
                    <a:lnTo>
                      <a:pt x="9316" y="2348"/>
                    </a:lnTo>
                    <a:lnTo>
                      <a:pt x="9325" y="2366"/>
                    </a:lnTo>
                    <a:lnTo>
                      <a:pt x="9325" y="2366"/>
                    </a:lnTo>
                    <a:lnTo>
                      <a:pt x="9325" y="2393"/>
                    </a:lnTo>
                    <a:lnTo>
                      <a:pt x="9334" y="2410"/>
                    </a:lnTo>
                    <a:lnTo>
                      <a:pt x="9334" y="2410"/>
                    </a:lnTo>
                    <a:lnTo>
                      <a:pt x="9334" y="2428"/>
                    </a:lnTo>
                    <a:lnTo>
                      <a:pt x="9334" y="2437"/>
                    </a:lnTo>
                    <a:lnTo>
                      <a:pt x="9334" y="2437"/>
                    </a:lnTo>
                    <a:lnTo>
                      <a:pt x="9342" y="2445"/>
                    </a:lnTo>
                    <a:lnTo>
                      <a:pt x="9351" y="2454"/>
                    </a:lnTo>
                    <a:lnTo>
                      <a:pt x="9351" y="2454"/>
                    </a:lnTo>
                    <a:lnTo>
                      <a:pt x="9360" y="2454"/>
                    </a:lnTo>
                    <a:lnTo>
                      <a:pt x="9369" y="2454"/>
                    </a:lnTo>
                    <a:lnTo>
                      <a:pt x="9395" y="2428"/>
                    </a:lnTo>
                    <a:lnTo>
                      <a:pt x="9395" y="2428"/>
                    </a:lnTo>
                    <a:lnTo>
                      <a:pt x="9395" y="2419"/>
                    </a:lnTo>
                    <a:lnTo>
                      <a:pt x="9395" y="2419"/>
                    </a:lnTo>
                    <a:lnTo>
                      <a:pt x="9404" y="2410"/>
                    </a:lnTo>
                    <a:lnTo>
                      <a:pt x="9404" y="2410"/>
                    </a:lnTo>
                    <a:lnTo>
                      <a:pt x="9413" y="2401"/>
                    </a:lnTo>
                    <a:lnTo>
                      <a:pt x="9413" y="2401"/>
                    </a:lnTo>
                    <a:lnTo>
                      <a:pt x="9431" y="2384"/>
                    </a:lnTo>
                    <a:lnTo>
                      <a:pt x="9431" y="2384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57" y="2348"/>
                    </a:lnTo>
                    <a:lnTo>
                      <a:pt x="9457" y="2322"/>
                    </a:lnTo>
                    <a:lnTo>
                      <a:pt x="9457" y="2313"/>
                    </a:lnTo>
                    <a:lnTo>
                      <a:pt x="9457" y="2313"/>
                    </a:lnTo>
                    <a:lnTo>
                      <a:pt x="9466" y="2304"/>
                    </a:lnTo>
                    <a:lnTo>
                      <a:pt x="9466" y="2304"/>
                    </a:lnTo>
                    <a:lnTo>
                      <a:pt x="9484" y="2295"/>
                    </a:lnTo>
                    <a:lnTo>
                      <a:pt x="9492" y="2287"/>
                    </a:lnTo>
                    <a:lnTo>
                      <a:pt x="9492" y="2287"/>
                    </a:lnTo>
                    <a:lnTo>
                      <a:pt x="9519" y="2287"/>
                    </a:lnTo>
                    <a:lnTo>
                      <a:pt x="9528" y="2287"/>
                    </a:lnTo>
                    <a:lnTo>
                      <a:pt x="9528" y="2287"/>
                    </a:lnTo>
                    <a:lnTo>
                      <a:pt x="9536" y="2278"/>
                    </a:lnTo>
                    <a:lnTo>
                      <a:pt x="9545" y="2269"/>
                    </a:lnTo>
                    <a:lnTo>
                      <a:pt x="9545" y="2269"/>
                    </a:lnTo>
                    <a:lnTo>
                      <a:pt x="9536" y="2251"/>
                    </a:lnTo>
                    <a:lnTo>
                      <a:pt x="9536" y="2251"/>
                    </a:lnTo>
                    <a:lnTo>
                      <a:pt x="9536" y="2242"/>
                    </a:lnTo>
                    <a:lnTo>
                      <a:pt x="9536" y="2242"/>
                    </a:lnTo>
                    <a:lnTo>
                      <a:pt x="9528" y="2225"/>
                    </a:lnTo>
                    <a:lnTo>
                      <a:pt x="9528" y="2225"/>
                    </a:lnTo>
                    <a:lnTo>
                      <a:pt x="9536" y="2216"/>
                    </a:lnTo>
                    <a:lnTo>
                      <a:pt x="9572" y="2198"/>
                    </a:lnTo>
                    <a:lnTo>
                      <a:pt x="9572" y="2198"/>
                    </a:lnTo>
                    <a:lnTo>
                      <a:pt x="9572" y="2189"/>
                    </a:lnTo>
                    <a:lnTo>
                      <a:pt x="9572" y="2189"/>
                    </a:lnTo>
                    <a:lnTo>
                      <a:pt x="9581" y="2189"/>
                    </a:lnTo>
                    <a:lnTo>
                      <a:pt x="9581" y="2189"/>
                    </a:lnTo>
                    <a:lnTo>
                      <a:pt x="9607" y="2181"/>
                    </a:lnTo>
                    <a:lnTo>
                      <a:pt x="9607" y="2181"/>
                    </a:lnTo>
                    <a:lnTo>
                      <a:pt x="9625" y="2189"/>
                    </a:lnTo>
                    <a:lnTo>
                      <a:pt x="9625" y="2189"/>
                    </a:lnTo>
                    <a:lnTo>
                      <a:pt x="9642" y="2181"/>
                    </a:lnTo>
                    <a:lnTo>
                      <a:pt x="9651" y="2172"/>
                    </a:lnTo>
                    <a:lnTo>
                      <a:pt x="9651" y="2172"/>
                    </a:lnTo>
                    <a:lnTo>
                      <a:pt x="9660" y="2163"/>
                    </a:lnTo>
                    <a:lnTo>
                      <a:pt x="9660" y="2154"/>
                    </a:lnTo>
                    <a:lnTo>
                      <a:pt x="9660" y="2154"/>
                    </a:lnTo>
                    <a:lnTo>
                      <a:pt x="9660" y="2137"/>
                    </a:lnTo>
                    <a:lnTo>
                      <a:pt x="9651" y="2119"/>
                    </a:lnTo>
                    <a:lnTo>
                      <a:pt x="9651" y="2119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51" y="2101"/>
                    </a:lnTo>
                    <a:lnTo>
                      <a:pt x="9651" y="2101"/>
                    </a:lnTo>
                    <a:lnTo>
                      <a:pt x="9660" y="2075"/>
                    </a:lnTo>
                    <a:lnTo>
                      <a:pt x="9678" y="2057"/>
                    </a:lnTo>
                    <a:lnTo>
                      <a:pt x="9678" y="2057"/>
                    </a:lnTo>
                    <a:lnTo>
                      <a:pt x="9686" y="2057"/>
                    </a:lnTo>
                    <a:lnTo>
                      <a:pt x="9686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704" y="2066"/>
                    </a:lnTo>
                    <a:lnTo>
                      <a:pt x="9704" y="2066"/>
                    </a:lnTo>
                    <a:lnTo>
                      <a:pt x="9713" y="2057"/>
                    </a:lnTo>
                    <a:lnTo>
                      <a:pt x="9731" y="2048"/>
                    </a:lnTo>
                    <a:lnTo>
                      <a:pt x="9731" y="2048"/>
                    </a:lnTo>
                    <a:lnTo>
                      <a:pt x="9731" y="2039"/>
                    </a:lnTo>
                    <a:lnTo>
                      <a:pt x="9731" y="2031"/>
                    </a:lnTo>
                    <a:lnTo>
                      <a:pt x="9731" y="2031"/>
                    </a:lnTo>
                    <a:lnTo>
                      <a:pt x="9731" y="2022"/>
                    </a:lnTo>
                    <a:lnTo>
                      <a:pt x="9731" y="2022"/>
                    </a:lnTo>
                    <a:lnTo>
                      <a:pt x="9713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1978"/>
                    </a:lnTo>
                    <a:lnTo>
                      <a:pt x="9695" y="1969"/>
                    </a:lnTo>
                    <a:lnTo>
                      <a:pt x="9713" y="1960"/>
                    </a:lnTo>
                    <a:lnTo>
                      <a:pt x="9713" y="1960"/>
                    </a:lnTo>
                    <a:lnTo>
                      <a:pt x="9713" y="1951"/>
                    </a:lnTo>
                    <a:lnTo>
                      <a:pt x="9722" y="1942"/>
                    </a:lnTo>
                    <a:lnTo>
                      <a:pt x="9722" y="1942"/>
                    </a:lnTo>
                    <a:lnTo>
                      <a:pt x="9731" y="1933"/>
                    </a:lnTo>
                    <a:lnTo>
                      <a:pt x="9731" y="1925"/>
                    </a:lnTo>
                    <a:lnTo>
                      <a:pt x="9731" y="1925"/>
                    </a:lnTo>
                    <a:lnTo>
                      <a:pt x="9713" y="1916"/>
                    </a:lnTo>
                    <a:lnTo>
                      <a:pt x="9713" y="1916"/>
                    </a:lnTo>
                    <a:lnTo>
                      <a:pt x="9704" y="1907"/>
                    </a:lnTo>
                    <a:lnTo>
                      <a:pt x="9686" y="1907"/>
                    </a:lnTo>
                    <a:lnTo>
                      <a:pt x="9686" y="1907"/>
                    </a:lnTo>
                    <a:lnTo>
                      <a:pt x="9669" y="1916"/>
                    </a:lnTo>
                    <a:lnTo>
                      <a:pt x="9669" y="1916"/>
                    </a:lnTo>
                    <a:lnTo>
                      <a:pt x="9660" y="1916"/>
                    </a:lnTo>
                    <a:lnTo>
                      <a:pt x="9660" y="1916"/>
                    </a:lnTo>
                    <a:lnTo>
                      <a:pt x="9660" y="1889"/>
                    </a:lnTo>
                    <a:lnTo>
                      <a:pt x="9669" y="1872"/>
                    </a:lnTo>
                    <a:lnTo>
                      <a:pt x="9669" y="1872"/>
                    </a:lnTo>
                    <a:lnTo>
                      <a:pt x="9686" y="1854"/>
                    </a:lnTo>
                    <a:lnTo>
                      <a:pt x="9686" y="1854"/>
                    </a:lnTo>
                    <a:lnTo>
                      <a:pt x="9695" y="1845"/>
                    </a:lnTo>
                    <a:lnTo>
                      <a:pt x="9695" y="1845"/>
                    </a:lnTo>
                    <a:lnTo>
                      <a:pt x="9713" y="1828"/>
                    </a:lnTo>
                    <a:lnTo>
                      <a:pt x="9713" y="1828"/>
                    </a:lnTo>
                    <a:lnTo>
                      <a:pt x="9713" y="1819"/>
                    </a:lnTo>
                    <a:lnTo>
                      <a:pt x="9713" y="1819"/>
                    </a:lnTo>
                    <a:lnTo>
                      <a:pt x="9731" y="1792"/>
                    </a:lnTo>
                    <a:lnTo>
                      <a:pt x="9748" y="1775"/>
                    </a:lnTo>
                    <a:lnTo>
                      <a:pt x="9748" y="1775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48"/>
                    </a:lnTo>
                    <a:lnTo>
                      <a:pt x="9757" y="1748"/>
                    </a:lnTo>
                    <a:lnTo>
                      <a:pt x="9766" y="1748"/>
                    </a:lnTo>
                    <a:lnTo>
                      <a:pt x="9801" y="1748"/>
                    </a:lnTo>
                    <a:lnTo>
                      <a:pt x="9801" y="1748"/>
                    </a:lnTo>
                    <a:lnTo>
                      <a:pt x="9810" y="1766"/>
                    </a:lnTo>
                    <a:lnTo>
                      <a:pt x="9810" y="1766"/>
                    </a:lnTo>
                    <a:lnTo>
                      <a:pt x="9819" y="1766"/>
                    </a:lnTo>
                    <a:lnTo>
                      <a:pt x="9828" y="1766"/>
                    </a:lnTo>
                    <a:lnTo>
                      <a:pt x="9828" y="1766"/>
                    </a:lnTo>
                    <a:lnTo>
                      <a:pt x="9845" y="1739"/>
                    </a:lnTo>
                    <a:lnTo>
                      <a:pt x="9854" y="1730"/>
                    </a:lnTo>
                    <a:lnTo>
                      <a:pt x="9854" y="1730"/>
                    </a:lnTo>
                    <a:lnTo>
                      <a:pt x="9863" y="1722"/>
                    </a:lnTo>
                    <a:lnTo>
                      <a:pt x="9881" y="1713"/>
                    </a:lnTo>
                    <a:lnTo>
                      <a:pt x="9881" y="1713"/>
                    </a:lnTo>
                    <a:lnTo>
                      <a:pt x="9881" y="1730"/>
                    </a:lnTo>
                    <a:lnTo>
                      <a:pt x="9881" y="1748"/>
                    </a:lnTo>
                    <a:lnTo>
                      <a:pt x="9881" y="1748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907" y="1766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42" y="1730"/>
                    </a:lnTo>
                    <a:lnTo>
                      <a:pt x="9942" y="1730"/>
                    </a:lnTo>
                    <a:lnTo>
                      <a:pt x="9969" y="1722"/>
                    </a:lnTo>
                    <a:lnTo>
                      <a:pt x="9995" y="1713"/>
                    </a:lnTo>
                    <a:lnTo>
                      <a:pt x="10031" y="1713"/>
                    </a:lnTo>
                    <a:lnTo>
                      <a:pt x="10031" y="1713"/>
                    </a:lnTo>
                    <a:lnTo>
                      <a:pt x="10084" y="1713"/>
                    </a:lnTo>
                    <a:lnTo>
                      <a:pt x="10084" y="1713"/>
                    </a:lnTo>
                    <a:lnTo>
                      <a:pt x="10101" y="1739"/>
                    </a:lnTo>
                    <a:lnTo>
                      <a:pt x="10101" y="1739"/>
                    </a:lnTo>
                    <a:lnTo>
                      <a:pt x="10110" y="1748"/>
                    </a:lnTo>
                    <a:lnTo>
                      <a:pt x="10110" y="1748"/>
                    </a:lnTo>
                    <a:lnTo>
                      <a:pt x="10128" y="1748"/>
                    </a:lnTo>
                    <a:lnTo>
                      <a:pt x="10128" y="1748"/>
                    </a:lnTo>
                    <a:lnTo>
                      <a:pt x="10136" y="1748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54" y="1722"/>
                    </a:lnTo>
                    <a:lnTo>
                      <a:pt x="10154" y="1722"/>
                    </a:lnTo>
                    <a:lnTo>
                      <a:pt x="10189" y="1704"/>
                    </a:lnTo>
                    <a:lnTo>
                      <a:pt x="10234" y="1677"/>
                    </a:lnTo>
                    <a:lnTo>
                      <a:pt x="10234" y="1677"/>
                    </a:lnTo>
                    <a:lnTo>
                      <a:pt x="10242" y="1677"/>
                    </a:lnTo>
                    <a:lnTo>
                      <a:pt x="10242" y="1677"/>
                    </a:lnTo>
                    <a:lnTo>
                      <a:pt x="10251" y="1669"/>
                    </a:lnTo>
                    <a:lnTo>
                      <a:pt x="10251" y="1669"/>
                    </a:lnTo>
                    <a:lnTo>
                      <a:pt x="10260" y="1660"/>
                    </a:lnTo>
                    <a:lnTo>
                      <a:pt x="10269" y="1651"/>
                    </a:lnTo>
                    <a:lnTo>
                      <a:pt x="10269" y="1651"/>
                    </a:lnTo>
                    <a:lnTo>
                      <a:pt x="10278" y="1642"/>
                    </a:lnTo>
                    <a:lnTo>
                      <a:pt x="10278" y="1642"/>
                    </a:lnTo>
                    <a:lnTo>
                      <a:pt x="10295" y="1642"/>
                    </a:lnTo>
                    <a:lnTo>
                      <a:pt x="10295" y="1633"/>
                    </a:lnTo>
                    <a:lnTo>
                      <a:pt x="10295" y="1633"/>
                    </a:lnTo>
                    <a:lnTo>
                      <a:pt x="10304" y="1633"/>
                    </a:lnTo>
                    <a:lnTo>
                      <a:pt x="10304" y="1633"/>
                    </a:lnTo>
                    <a:lnTo>
                      <a:pt x="10331" y="1616"/>
                    </a:lnTo>
                    <a:lnTo>
                      <a:pt x="10392" y="1589"/>
                    </a:lnTo>
                    <a:lnTo>
                      <a:pt x="10392" y="1589"/>
                    </a:lnTo>
                    <a:lnTo>
                      <a:pt x="10463" y="1572"/>
                    </a:lnTo>
                    <a:lnTo>
                      <a:pt x="10516" y="1545"/>
                    </a:lnTo>
                    <a:lnTo>
                      <a:pt x="10516" y="1545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25" y="1527"/>
                    </a:lnTo>
                    <a:lnTo>
                      <a:pt x="10525" y="1527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60" y="1545"/>
                    </a:lnTo>
                    <a:lnTo>
                      <a:pt x="10578" y="1545"/>
                    </a:lnTo>
                    <a:lnTo>
                      <a:pt x="10578" y="1545"/>
                    </a:lnTo>
                    <a:lnTo>
                      <a:pt x="10595" y="1545"/>
                    </a:lnTo>
                    <a:lnTo>
                      <a:pt x="10595" y="1545"/>
                    </a:lnTo>
                    <a:lnTo>
                      <a:pt x="10613" y="1554"/>
                    </a:lnTo>
                    <a:lnTo>
                      <a:pt x="10613" y="1554"/>
                    </a:lnTo>
                    <a:lnTo>
                      <a:pt x="10631" y="1554"/>
                    </a:lnTo>
                    <a:lnTo>
                      <a:pt x="10648" y="1536"/>
                    </a:lnTo>
                    <a:lnTo>
                      <a:pt x="10648" y="1536"/>
                    </a:lnTo>
                    <a:lnTo>
                      <a:pt x="10666" y="1519"/>
                    </a:lnTo>
                    <a:lnTo>
                      <a:pt x="10657" y="1501"/>
                    </a:lnTo>
                    <a:lnTo>
                      <a:pt x="10657" y="1501"/>
                    </a:lnTo>
                    <a:lnTo>
                      <a:pt x="10657" y="1492"/>
                    </a:lnTo>
                    <a:lnTo>
                      <a:pt x="10657" y="1492"/>
                    </a:lnTo>
                    <a:lnTo>
                      <a:pt x="10648" y="1483"/>
                    </a:lnTo>
                    <a:lnTo>
                      <a:pt x="10648" y="1483"/>
                    </a:lnTo>
                    <a:lnTo>
                      <a:pt x="10648" y="1474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22" y="1448"/>
                    </a:lnTo>
                    <a:lnTo>
                      <a:pt x="10622" y="1439"/>
                    </a:lnTo>
                    <a:lnTo>
                      <a:pt x="10622" y="1439"/>
                    </a:lnTo>
                    <a:lnTo>
                      <a:pt x="10622" y="1430"/>
                    </a:lnTo>
                    <a:lnTo>
                      <a:pt x="10622" y="1430"/>
                    </a:lnTo>
                    <a:lnTo>
                      <a:pt x="10604" y="1404"/>
                    </a:lnTo>
                    <a:lnTo>
                      <a:pt x="10586" y="1377"/>
                    </a:lnTo>
                    <a:lnTo>
                      <a:pt x="10586" y="1377"/>
                    </a:lnTo>
                    <a:lnTo>
                      <a:pt x="10569" y="1377"/>
                    </a:lnTo>
                    <a:lnTo>
                      <a:pt x="10569" y="1377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42" y="1369"/>
                    </a:lnTo>
                    <a:lnTo>
                      <a:pt x="10542" y="1351"/>
                    </a:lnTo>
                    <a:lnTo>
                      <a:pt x="10542" y="1351"/>
                    </a:lnTo>
                    <a:lnTo>
                      <a:pt x="10542" y="1342"/>
                    </a:lnTo>
                    <a:lnTo>
                      <a:pt x="10534" y="1333"/>
                    </a:lnTo>
                    <a:lnTo>
                      <a:pt x="10534" y="1333"/>
                    </a:lnTo>
                    <a:lnTo>
                      <a:pt x="10525" y="1333"/>
                    </a:lnTo>
                    <a:lnTo>
                      <a:pt x="10516" y="1342"/>
                    </a:lnTo>
                    <a:lnTo>
                      <a:pt x="10516" y="1342"/>
                    </a:lnTo>
                    <a:lnTo>
                      <a:pt x="10498" y="1342"/>
                    </a:lnTo>
                    <a:lnTo>
                      <a:pt x="10498" y="1342"/>
                    </a:lnTo>
                    <a:lnTo>
                      <a:pt x="10489" y="1342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507" y="1324"/>
                    </a:lnTo>
                    <a:lnTo>
                      <a:pt x="10507" y="1324"/>
                    </a:lnTo>
                    <a:lnTo>
                      <a:pt x="10516" y="1324"/>
                    </a:lnTo>
                    <a:lnTo>
                      <a:pt x="10516" y="1324"/>
                    </a:lnTo>
                    <a:lnTo>
                      <a:pt x="10525" y="1333"/>
                    </a:lnTo>
                    <a:lnTo>
                      <a:pt x="10525" y="1333"/>
                    </a:lnTo>
                    <a:lnTo>
                      <a:pt x="10542" y="1342"/>
                    </a:lnTo>
                    <a:lnTo>
                      <a:pt x="10542" y="1342"/>
                    </a:lnTo>
                    <a:lnTo>
                      <a:pt x="10560" y="1351"/>
                    </a:lnTo>
                    <a:lnTo>
                      <a:pt x="10560" y="1351"/>
                    </a:lnTo>
                    <a:lnTo>
                      <a:pt x="10569" y="1360"/>
                    </a:lnTo>
                    <a:lnTo>
                      <a:pt x="10586" y="1360"/>
                    </a:lnTo>
                    <a:lnTo>
                      <a:pt x="10586" y="1360"/>
                    </a:lnTo>
                    <a:lnTo>
                      <a:pt x="10613" y="1351"/>
                    </a:lnTo>
                    <a:lnTo>
                      <a:pt x="10631" y="1351"/>
                    </a:lnTo>
                    <a:lnTo>
                      <a:pt x="10631" y="1351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75" y="1333"/>
                    </a:lnTo>
                    <a:lnTo>
                      <a:pt x="10701" y="1316"/>
                    </a:lnTo>
                    <a:lnTo>
                      <a:pt x="10701" y="1316"/>
                    </a:lnTo>
                    <a:lnTo>
                      <a:pt x="10710" y="1307"/>
                    </a:lnTo>
                    <a:lnTo>
                      <a:pt x="10710" y="1298"/>
                    </a:lnTo>
                    <a:lnTo>
                      <a:pt x="10710" y="1298"/>
                    </a:lnTo>
                    <a:lnTo>
                      <a:pt x="10710" y="1289"/>
                    </a:lnTo>
                    <a:lnTo>
                      <a:pt x="10710" y="1289"/>
                    </a:lnTo>
                    <a:lnTo>
                      <a:pt x="10719" y="1289"/>
                    </a:lnTo>
                    <a:lnTo>
                      <a:pt x="10719" y="1289"/>
                    </a:lnTo>
                    <a:lnTo>
                      <a:pt x="10728" y="1280"/>
                    </a:lnTo>
                    <a:lnTo>
                      <a:pt x="10728" y="1271"/>
                    </a:lnTo>
                    <a:lnTo>
                      <a:pt x="10728" y="1271"/>
                    </a:lnTo>
                    <a:lnTo>
                      <a:pt x="10728" y="1254"/>
                    </a:lnTo>
                    <a:lnTo>
                      <a:pt x="10719" y="1245"/>
                    </a:lnTo>
                    <a:lnTo>
                      <a:pt x="10719" y="1245"/>
                    </a:lnTo>
                    <a:lnTo>
                      <a:pt x="10710" y="1236"/>
                    </a:lnTo>
                    <a:lnTo>
                      <a:pt x="10710" y="1236"/>
                    </a:lnTo>
                    <a:lnTo>
                      <a:pt x="10701" y="1236"/>
                    </a:lnTo>
                    <a:lnTo>
                      <a:pt x="10701" y="1236"/>
                    </a:lnTo>
                    <a:lnTo>
                      <a:pt x="10701" y="1227"/>
                    </a:lnTo>
                    <a:lnTo>
                      <a:pt x="10701" y="1227"/>
                    </a:lnTo>
                    <a:lnTo>
                      <a:pt x="10710" y="1227"/>
                    </a:lnTo>
                    <a:lnTo>
                      <a:pt x="10710" y="1227"/>
                    </a:lnTo>
                    <a:lnTo>
                      <a:pt x="10728" y="1227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54" y="1210"/>
                    </a:lnTo>
                    <a:lnTo>
                      <a:pt x="10754" y="1210"/>
                    </a:lnTo>
                    <a:lnTo>
                      <a:pt x="10745" y="1218"/>
                    </a:lnTo>
                    <a:lnTo>
                      <a:pt x="10745" y="1218"/>
                    </a:lnTo>
                    <a:lnTo>
                      <a:pt x="10745" y="1236"/>
                    </a:lnTo>
                    <a:lnTo>
                      <a:pt x="10745" y="1236"/>
                    </a:lnTo>
                    <a:lnTo>
                      <a:pt x="10745" y="1245"/>
                    </a:lnTo>
                    <a:lnTo>
                      <a:pt x="10763" y="1263"/>
                    </a:lnTo>
                    <a:lnTo>
                      <a:pt x="10763" y="1271"/>
                    </a:lnTo>
                    <a:lnTo>
                      <a:pt x="10763" y="1271"/>
                    </a:lnTo>
                    <a:lnTo>
                      <a:pt x="10781" y="1280"/>
                    </a:lnTo>
                    <a:lnTo>
                      <a:pt x="10798" y="1280"/>
                    </a:lnTo>
                    <a:lnTo>
                      <a:pt x="10798" y="1280"/>
                    </a:lnTo>
                    <a:lnTo>
                      <a:pt x="10816" y="1280"/>
                    </a:lnTo>
                    <a:lnTo>
                      <a:pt x="10833" y="1271"/>
                    </a:lnTo>
                    <a:lnTo>
                      <a:pt x="10833" y="1271"/>
                    </a:lnTo>
                    <a:lnTo>
                      <a:pt x="10842" y="1271"/>
                    </a:lnTo>
                    <a:lnTo>
                      <a:pt x="10842" y="1271"/>
                    </a:lnTo>
                    <a:lnTo>
                      <a:pt x="10851" y="1271"/>
                    </a:lnTo>
                    <a:lnTo>
                      <a:pt x="10851" y="1271"/>
                    </a:lnTo>
                    <a:lnTo>
                      <a:pt x="10886" y="1280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307"/>
                    </a:lnTo>
                    <a:lnTo>
                      <a:pt x="10913" y="1307"/>
                    </a:lnTo>
                    <a:lnTo>
                      <a:pt x="10931" y="1324"/>
                    </a:lnTo>
                    <a:lnTo>
                      <a:pt x="10939" y="1342"/>
                    </a:lnTo>
                    <a:lnTo>
                      <a:pt x="10957" y="1351"/>
                    </a:lnTo>
                    <a:lnTo>
                      <a:pt x="10966" y="1351"/>
                    </a:lnTo>
                    <a:lnTo>
                      <a:pt x="10966" y="1351"/>
                    </a:lnTo>
                    <a:lnTo>
                      <a:pt x="10992" y="1360"/>
                    </a:lnTo>
                    <a:lnTo>
                      <a:pt x="10992" y="1360"/>
                    </a:lnTo>
                    <a:lnTo>
                      <a:pt x="11001" y="1360"/>
                    </a:lnTo>
                    <a:lnTo>
                      <a:pt x="11001" y="1360"/>
                    </a:lnTo>
                    <a:lnTo>
                      <a:pt x="11010" y="1369"/>
                    </a:lnTo>
                    <a:lnTo>
                      <a:pt x="11010" y="1369"/>
                    </a:lnTo>
                    <a:lnTo>
                      <a:pt x="11028" y="1377"/>
                    </a:lnTo>
                    <a:lnTo>
                      <a:pt x="11036" y="1386"/>
                    </a:lnTo>
                    <a:lnTo>
                      <a:pt x="11045" y="1386"/>
                    </a:lnTo>
                    <a:lnTo>
                      <a:pt x="11045" y="1386"/>
                    </a:lnTo>
                    <a:lnTo>
                      <a:pt x="11054" y="1386"/>
                    </a:lnTo>
                    <a:lnTo>
                      <a:pt x="11054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72" y="1395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98" y="1386"/>
                    </a:lnTo>
                    <a:lnTo>
                      <a:pt x="11107" y="1386"/>
                    </a:lnTo>
                    <a:lnTo>
                      <a:pt x="11107" y="1386"/>
                    </a:lnTo>
                    <a:lnTo>
                      <a:pt x="11116" y="1386"/>
                    </a:lnTo>
                    <a:lnTo>
                      <a:pt x="11116" y="1377"/>
                    </a:lnTo>
                    <a:lnTo>
                      <a:pt x="11116" y="1377"/>
                    </a:lnTo>
                    <a:lnTo>
                      <a:pt x="11125" y="1369"/>
                    </a:lnTo>
                    <a:lnTo>
                      <a:pt x="11116" y="1360"/>
                    </a:lnTo>
                    <a:lnTo>
                      <a:pt x="11116" y="1360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25" y="1351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33" y="1316"/>
                    </a:lnTo>
                    <a:lnTo>
                      <a:pt x="11133" y="1316"/>
                    </a:lnTo>
                    <a:lnTo>
                      <a:pt x="11133" y="1289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42" y="1280"/>
                    </a:lnTo>
                    <a:lnTo>
                      <a:pt x="11169" y="1280"/>
                    </a:lnTo>
                    <a:lnTo>
                      <a:pt x="11169" y="1280"/>
                    </a:lnTo>
                    <a:lnTo>
                      <a:pt x="11178" y="1280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204" y="1271"/>
                    </a:lnTo>
                    <a:lnTo>
                      <a:pt x="11213" y="1271"/>
                    </a:lnTo>
                    <a:lnTo>
                      <a:pt x="11213" y="1271"/>
                    </a:lnTo>
                    <a:lnTo>
                      <a:pt x="11222" y="1271"/>
                    </a:lnTo>
                    <a:lnTo>
                      <a:pt x="11231" y="1254"/>
                    </a:lnTo>
                    <a:lnTo>
                      <a:pt x="11231" y="1254"/>
                    </a:lnTo>
                    <a:lnTo>
                      <a:pt x="11239" y="1236"/>
                    </a:lnTo>
                    <a:lnTo>
                      <a:pt x="11239" y="1236"/>
                    </a:lnTo>
                    <a:lnTo>
                      <a:pt x="11257" y="1236"/>
                    </a:lnTo>
                    <a:lnTo>
                      <a:pt x="11257" y="1227"/>
                    </a:lnTo>
                    <a:lnTo>
                      <a:pt x="11257" y="1227"/>
                    </a:lnTo>
                    <a:lnTo>
                      <a:pt x="11257" y="1218"/>
                    </a:lnTo>
                    <a:lnTo>
                      <a:pt x="11257" y="1210"/>
                    </a:lnTo>
                    <a:close/>
                    <a:moveTo>
                      <a:pt x="1472" y="971"/>
                    </a:moveTo>
                    <a:lnTo>
                      <a:pt x="1472" y="971"/>
                    </a:lnTo>
                    <a:lnTo>
                      <a:pt x="1463" y="980"/>
                    </a:lnTo>
                    <a:lnTo>
                      <a:pt x="1463" y="980"/>
                    </a:lnTo>
                    <a:lnTo>
                      <a:pt x="1463" y="989"/>
                    </a:lnTo>
                    <a:lnTo>
                      <a:pt x="1463" y="998"/>
                    </a:lnTo>
                    <a:lnTo>
                      <a:pt x="1463" y="998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55" y="989"/>
                    </a:lnTo>
                    <a:lnTo>
                      <a:pt x="1455" y="989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37" y="980"/>
                    </a:lnTo>
                    <a:lnTo>
                      <a:pt x="1437" y="980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55" y="971"/>
                    </a:lnTo>
                    <a:lnTo>
                      <a:pt x="1455" y="971"/>
                    </a:lnTo>
                    <a:lnTo>
                      <a:pt x="1463" y="971"/>
                    </a:lnTo>
                    <a:lnTo>
                      <a:pt x="1463" y="971"/>
                    </a:lnTo>
                    <a:lnTo>
                      <a:pt x="1472" y="971"/>
                    </a:lnTo>
                    <a:close/>
                    <a:moveTo>
                      <a:pt x="1772" y="3283"/>
                    </a:moveTo>
                    <a:lnTo>
                      <a:pt x="1772" y="3283"/>
                    </a:lnTo>
                    <a:lnTo>
                      <a:pt x="1763" y="3283"/>
                    </a:lnTo>
                    <a:lnTo>
                      <a:pt x="1763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55" y="3274"/>
                    </a:lnTo>
                    <a:lnTo>
                      <a:pt x="1755" y="3274"/>
                    </a:lnTo>
                    <a:lnTo>
                      <a:pt x="1772" y="3283"/>
                    </a:lnTo>
                    <a:close/>
                    <a:moveTo>
                      <a:pt x="4472" y="1165"/>
                    </a:moveTo>
                    <a:lnTo>
                      <a:pt x="4472" y="1165"/>
                    </a:lnTo>
                    <a:lnTo>
                      <a:pt x="4463" y="1165"/>
                    </a:lnTo>
                    <a:lnTo>
                      <a:pt x="4463" y="1165"/>
                    </a:lnTo>
                    <a:lnTo>
                      <a:pt x="4454" y="1157"/>
                    </a:lnTo>
                    <a:lnTo>
                      <a:pt x="4454" y="1157"/>
                    </a:lnTo>
                    <a:lnTo>
                      <a:pt x="4454" y="1148"/>
                    </a:lnTo>
                    <a:lnTo>
                      <a:pt x="4454" y="1148"/>
                    </a:lnTo>
                    <a:lnTo>
                      <a:pt x="4472" y="1157"/>
                    </a:lnTo>
                    <a:lnTo>
                      <a:pt x="4472" y="1157"/>
                    </a:lnTo>
                    <a:lnTo>
                      <a:pt x="4472" y="1165"/>
                    </a:lnTo>
                    <a:close/>
                    <a:moveTo>
                      <a:pt x="4534" y="1174"/>
                    </a:moveTo>
                    <a:lnTo>
                      <a:pt x="4534" y="1174"/>
                    </a:lnTo>
                    <a:lnTo>
                      <a:pt x="4525" y="1174"/>
                    </a:lnTo>
                    <a:lnTo>
                      <a:pt x="4516" y="1174"/>
                    </a:lnTo>
                    <a:lnTo>
                      <a:pt x="4516" y="1174"/>
                    </a:lnTo>
                    <a:lnTo>
                      <a:pt x="4507" y="1174"/>
                    </a:lnTo>
                    <a:lnTo>
                      <a:pt x="4507" y="1174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507" y="1157"/>
                    </a:lnTo>
                    <a:lnTo>
                      <a:pt x="4507" y="1157"/>
                    </a:lnTo>
                    <a:lnTo>
                      <a:pt x="4516" y="1157"/>
                    </a:lnTo>
                    <a:lnTo>
                      <a:pt x="4516" y="1157"/>
                    </a:lnTo>
                    <a:lnTo>
                      <a:pt x="4534" y="1174"/>
                    </a:lnTo>
                    <a:lnTo>
                      <a:pt x="4534" y="1174"/>
                    </a:lnTo>
                    <a:lnTo>
                      <a:pt x="4543" y="1174"/>
                    </a:lnTo>
                    <a:lnTo>
                      <a:pt x="4543" y="1174"/>
                    </a:lnTo>
                    <a:lnTo>
                      <a:pt x="4534" y="1174"/>
                    </a:lnTo>
                    <a:close/>
                    <a:moveTo>
                      <a:pt x="4931" y="1060"/>
                    </a:moveTo>
                    <a:lnTo>
                      <a:pt x="4931" y="1060"/>
                    </a:lnTo>
                    <a:lnTo>
                      <a:pt x="4922" y="1042"/>
                    </a:lnTo>
                    <a:lnTo>
                      <a:pt x="4913" y="1042"/>
                    </a:lnTo>
                    <a:lnTo>
                      <a:pt x="4913" y="1042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24"/>
                    </a:lnTo>
                    <a:lnTo>
                      <a:pt x="4913" y="1024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31" y="989"/>
                    </a:lnTo>
                    <a:lnTo>
                      <a:pt x="4931" y="989"/>
                    </a:lnTo>
                    <a:lnTo>
                      <a:pt x="4922" y="980"/>
                    </a:lnTo>
                    <a:lnTo>
                      <a:pt x="4913" y="971"/>
                    </a:lnTo>
                    <a:lnTo>
                      <a:pt x="4913" y="971"/>
                    </a:lnTo>
                    <a:lnTo>
                      <a:pt x="4904" y="962"/>
                    </a:lnTo>
                    <a:lnTo>
                      <a:pt x="4896" y="954"/>
                    </a:lnTo>
                    <a:lnTo>
                      <a:pt x="4896" y="954"/>
                    </a:lnTo>
                    <a:lnTo>
                      <a:pt x="4869" y="927"/>
                    </a:lnTo>
                    <a:lnTo>
                      <a:pt x="4869" y="927"/>
                    </a:lnTo>
                    <a:lnTo>
                      <a:pt x="4913" y="945"/>
                    </a:lnTo>
                    <a:lnTo>
                      <a:pt x="4913" y="945"/>
                    </a:lnTo>
                    <a:lnTo>
                      <a:pt x="4931" y="954"/>
                    </a:lnTo>
                    <a:lnTo>
                      <a:pt x="4931" y="954"/>
                    </a:lnTo>
                    <a:lnTo>
                      <a:pt x="4940" y="971"/>
                    </a:lnTo>
                    <a:lnTo>
                      <a:pt x="4940" y="971"/>
                    </a:lnTo>
                    <a:lnTo>
                      <a:pt x="4940" y="980"/>
                    </a:lnTo>
                    <a:lnTo>
                      <a:pt x="4940" y="989"/>
                    </a:lnTo>
                    <a:lnTo>
                      <a:pt x="4940" y="989"/>
                    </a:lnTo>
                    <a:lnTo>
                      <a:pt x="4948" y="998"/>
                    </a:lnTo>
                    <a:lnTo>
                      <a:pt x="4948" y="998"/>
                    </a:lnTo>
                    <a:lnTo>
                      <a:pt x="4940" y="998"/>
                    </a:lnTo>
                    <a:lnTo>
                      <a:pt x="4940" y="998"/>
                    </a:lnTo>
                    <a:lnTo>
                      <a:pt x="4940" y="1007"/>
                    </a:lnTo>
                    <a:lnTo>
                      <a:pt x="4940" y="1007"/>
                    </a:lnTo>
                    <a:lnTo>
                      <a:pt x="4931" y="1015"/>
                    </a:lnTo>
                    <a:lnTo>
                      <a:pt x="4922" y="1033"/>
                    </a:lnTo>
                    <a:lnTo>
                      <a:pt x="4922" y="1033"/>
                    </a:lnTo>
                    <a:lnTo>
                      <a:pt x="4931" y="1051"/>
                    </a:lnTo>
                    <a:lnTo>
                      <a:pt x="4957" y="1068"/>
                    </a:lnTo>
                    <a:lnTo>
                      <a:pt x="4957" y="1068"/>
                    </a:lnTo>
                    <a:lnTo>
                      <a:pt x="4931" y="1060"/>
                    </a:lnTo>
                    <a:close/>
                    <a:moveTo>
                      <a:pt x="4975" y="742"/>
                    </a:moveTo>
                    <a:lnTo>
                      <a:pt x="4975" y="742"/>
                    </a:lnTo>
                    <a:lnTo>
                      <a:pt x="4940" y="724"/>
                    </a:lnTo>
                    <a:lnTo>
                      <a:pt x="4940" y="724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13" y="715"/>
                    </a:lnTo>
                    <a:lnTo>
                      <a:pt x="4913" y="715"/>
                    </a:lnTo>
                    <a:lnTo>
                      <a:pt x="4913" y="706"/>
                    </a:lnTo>
                    <a:lnTo>
                      <a:pt x="4913" y="706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66" y="724"/>
                    </a:lnTo>
                    <a:lnTo>
                      <a:pt x="4966" y="724"/>
                    </a:lnTo>
                    <a:lnTo>
                      <a:pt x="4966" y="733"/>
                    </a:lnTo>
                    <a:lnTo>
                      <a:pt x="4975" y="742"/>
                    </a:lnTo>
                    <a:lnTo>
                      <a:pt x="4975" y="742"/>
                    </a:lnTo>
                    <a:lnTo>
                      <a:pt x="4984" y="742"/>
                    </a:lnTo>
                    <a:lnTo>
                      <a:pt x="4984" y="742"/>
                    </a:lnTo>
                    <a:lnTo>
                      <a:pt x="4975" y="742"/>
                    </a:lnTo>
                    <a:close/>
                    <a:moveTo>
                      <a:pt x="6598" y="2269"/>
                    </a:moveTo>
                    <a:lnTo>
                      <a:pt x="6598" y="2269"/>
                    </a:lnTo>
                    <a:lnTo>
                      <a:pt x="6563" y="2295"/>
                    </a:lnTo>
                    <a:lnTo>
                      <a:pt x="6519" y="2313"/>
                    </a:lnTo>
                    <a:lnTo>
                      <a:pt x="6510" y="2313"/>
                    </a:lnTo>
                    <a:lnTo>
                      <a:pt x="6510" y="2313"/>
                    </a:lnTo>
                    <a:lnTo>
                      <a:pt x="6466" y="2331"/>
                    </a:lnTo>
                    <a:lnTo>
                      <a:pt x="6457" y="2340"/>
                    </a:lnTo>
                    <a:lnTo>
                      <a:pt x="6448" y="2357"/>
                    </a:lnTo>
                    <a:lnTo>
                      <a:pt x="6448" y="2357"/>
                    </a:lnTo>
                    <a:lnTo>
                      <a:pt x="6440" y="2366"/>
                    </a:lnTo>
                    <a:lnTo>
                      <a:pt x="6422" y="2375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413" y="2366"/>
                    </a:lnTo>
                    <a:lnTo>
                      <a:pt x="6431" y="2357"/>
                    </a:lnTo>
                    <a:lnTo>
                      <a:pt x="6448" y="2331"/>
                    </a:lnTo>
                    <a:lnTo>
                      <a:pt x="6448" y="2331"/>
                    </a:lnTo>
                    <a:lnTo>
                      <a:pt x="6466" y="2313"/>
                    </a:lnTo>
                    <a:lnTo>
                      <a:pt x="6493" y="2287"/>
                    </a:lnTo>
                    <a:lnTo>
                      <a:pt x="6510" y="2278"/>
                    </a:lnTo>
                    <a:lnTo>
                      <a:pt x="6510" y="2278"/>
                    </a:lnTo>
                    <a:lnTo>
                      <a:pt x="6528" y="2260"/>
                    </a:lnTo>
                    <a:lnTo>
                      <a:pt x="6528" y="2260"/>
                    </a:lnTo>
                    <a:lnTo>
                      <a:pt x="6572" y="2234"/>
                    </a:lnTo>
                    <a:lnTo>
                      <a:pt x="6598" y="2198"/>
                    </a:lnTo>
                    <a:lnTo>
                      <a:pt x="6598" y="2198"/>
                    </a:lnTo>
                    <a:lnTo>
                      <a:pt x="6625" y="2137"/>
                    </a:lnTo>
                    <a:lnTo>
                      <a:pt x="6634" y="2128"/>
                    </a:lnTo>
                    <a:lnTo>
                      <a:pt x="6634" y="2128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128"/>
                    </a:lnTo>
                    <a:lnTo>
                      <a:pt x="6643" y="2181"/>
                    </a:lnTo>
                    <a:lnTo>
                      <a:pt x="6625" y="2234"/>
                    </a:lnTo>
                    <a:lnTo>
                      <a:pt x="6598" y="226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Freeform 75">
                <a:extLst>
                  <a:ext uri="{FF2B5EF4-FFF2-40B4-BE49-F238E27FC236}">
                    <a16:creationId xmlns:a16="http://schemas.microsoft.com/office/drawing/2014/main" id="{1D2C1175-3783-8546-A982-AF4C62D1D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3821113"/>
                <a:ext cx="63500" cy="76200"/>
              </a:xfrm>
              <a:custGeom>
                <a:avLst/>
                <a:gdLst>
                  <a:gd name="T0" fmla="*/ 35 w 177"/>
                  <a:gd name="T1" fmla="*/ 211 h 212"/>
                  <a:gd name="T2" fmla="*/ 17 w 177"/>
                  <a:gd name="T3" fmla="*/ 203 h 212"/>
                  <a:gd name="T4" fmla="*/ 17 w 177"/>
                  <a:gd name="T5" fmla="*/ 203 h 212"/>
                  <a:gd name="T6" fmla="*/ 0 w 177"/>
                  <a:gd name="T7" fmla="*/ 194 h 212"/>
                  <a:gd name="T8" fmla="*/ 9 w 177"/>
                  <a:gd name="T9" fmla="*/ 176 h 212"/>
                  <a:gd name="T10" fmla="*/ 9 w 177"/>
                  <a:gd name="T11" fmla="*/ 176 h 212"/>
                  <a:gd name="T12" fmla="*/ 9 w 177"/>
                  <a:gd name="T13" fmla="*/ 176 h 212"/>
                  <a:gd name="T14" fmla="*/ 17 w 177"/>
                  <a:gd name="T15" fmla="*/ 167 h 212"/>
                  <a:gd name="T16" fmla="*/ 9 w 177"/>
                  <a:gd name="T17" fmla="*/ 97 h 212"/>
                  <a:gd name="T18" fmla="*/ 9 w 177"/>
                  <a:gd name="T19" fmla="*/ 79 h 212"/>
                  <a:gd name="T20" fmla="*/ 17 w 177"/>
                  <a:gd name="T21" fmla="*/ 26 h 212"/>
                  <a:gd name="T22" fmla="*/ 26 w 177"/>
                  <a:gd name="T23" fmla="*/ 26 h 212"/>
                  <a:gd name="T24" fmla="*/ 26 w 177"/>
                  <a:gd name="T25" fmla="*/ 17 h 212"/>
                  <a:gd name="T26" fmla="*/ 26 w 177"/>
                  <a:gd name="T27" fmla="*/ 17 h 212"/>
                  <a:gd name="T28" fmla="*/ 35 w 177"/>
                  <a:gd name="T29" fmla="*/ 0 h 212"/>
                  <a:gd name="T30" fmla="*/ 44 w 177"/>
                  <a:gd name="T31" fmla="*/ 0 h 212"/>
                  <a:gd name="T32" fmla="*/ 88 w 177"/>
                  <a:gd name="T33" fmla="*/ 17 h 212"/>
                  <a:gd name="T34" fmla="*/ 132 w 177"/>
                  <a:gd name="T35" fmla="*/ 44 h 212"/>
                  <a:gd name="T36" fmla="*/ 150 w 177"/>
                  <a:gd name="T37" fmla="*/ 53 h 212"/>
                  <a:gd name="T38" fmla="*/ 150 w 177"/>
                  <a:gd name="T39" fmla="*/ 61 h 212"/>
                  <a:gd name="T40" fmla="*/ 167 w 177"/>
                  <a:gd name="T41" fmla="*/ 79 h 212"/>
                  <a:gd name="T42" fmla="*/ 176 w 177"/>
                  <a:gd name="T43" fmla="*/ 88 h 212"/>
                  <a:gd name="T44" fmla="*/ 176 w 177"/>
                  <a:gd name="T45" fmla="*/ 105 h 212"/>
                  <a:gd name="T46" fmla="*/ 167 w 177"/>
                  <a:gd name="T47" fmla="*/ 114 h 212"/>
                  <a:gd name="T48" fmla="*/ 150 w 177"/>
                  <a:gd name="T49" fmla="*/ 123 h 212"/>
                  <a:gd name="T50" fmla="*/ 150 w 177"/>
                  <a:gd name="T51" fmla="*/ 132 h 212"/>
                  <a:gd name="T52" fmla="*/ 141 w 177"/>
                  <a:gd name="T53" fmla="*/ 132 h 212"/>
                  <a:gd name="T54" fmla="*/ 132 w 177"/>
                  <a:gd name="T55" fmla="*/ 150 h 212"/>
                  <a:gd name="T56" fmla="*/ 132 w 177"/>
                  <a:gd name="T57" fmla="*/ 150 h 212"/>
                  <a:gd name="T58" fmla="*/ 123 w 177"/>
                  <a:gd name="T59" fmla="*/ 158 h 212"/>
                  <a:gd name="T60" fmla="*/ 123 w 177"/>
                  <a:gd name="T61" fmla="*/ 158 h 212"/>
                  <a:gd name="T62" fmla="*/ 123 w 177"/>
                  <a:gd name="T63" fmla="*/ 167 h 212"/>
                  <a:gd name="T64" fmla="*/ 114 w 177"/>
                  <a:gd name="T65" fmla="*/ 176 h 212"/>
                  <a:gd name="T66" fmla="*/ 106 w 177"/>
                  <a:gd name="T67" fmla="*/ 194 h 212"/>
                  <a:gd name="T68" fmla="*/ 79 w 177"/>
                  <a:gd name="T69" fmla="*/ 203 h 212"/>
                  <a:gd name="T70" fmla="*/ 53 w 177"/>
                  <a:gd name="T71" fmla="*/ 203 h 212"/>
                  <a:gd name="T72" fmla="*/ 44 w 177"/>
                  <a:gd name="T73" fmla="*/ 211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7" h="212">
                    <a:moveTo>
                      <a:pt x="44" y="211"/>
                    </a:moveTo>
                    <a:lnTo>
                      <a:pt x="35" y="211"/>
                    </a:lnTo>
                    <a:lnTo>
                      <a:pt x="35" y="211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17" y="132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9" y="79"/>
                    </a:lnTo>
                    <a:lnTo>
                      <a:pt x="9" y="53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88" y="17"/>
                    </a:lnTo>
                    <a:lnTo>
                      <a:pt x="88" y="17"/>
                    </a:lnTo>
                    <a:lnTo>
                      <a:pt x="106" y="26"/>
                    </a:lnTo>
                    <a:lnTo>
                      <a:pt x="132" y="44"/>
                    </a:lnTo>
                    <a:lnTo>
                      <a:pt x="132" y="44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50" y="61"/>
                    </a:lnTo>
                    <a:lnTo>
                      <a:pt x="150" y="61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76" y="88"/>
                    </a:lnTo>
                    <a:lnTo>
                      <a:pt x="176" y="88"/>
                    </a:lnTo>
                    <a:lnTo>
                      <a:pt x="176" y="105"/>
                    </a:lnTo>
                    <a:lnTo>
                      <a:pt x="176" y="105"/>
                    </a:lnTo>
                    <a:lnTo>
                      <a:pt x="167" y="114"/>
                    </a:lnTo>
                    <a:lnTo>
                      <a:pt x="167" y="114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0" y="132"/>
                    </a:lnTo>
                    <a:lnTo>
                      <a:pt x="141" y="132"/>
                    </a:lnTo>
                    <a:lnTo>
                      <a:pt x="141" y="132"/>
                    </a:lnTo>
                    <a:lnTo>
                      <a:pt x="141" y="141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67"/>
                    </a:lnTo>
                    <a:lnTo>
                      <a:pt x="123" y="167"/>
                    </a:lnTo>
                    <a:lnTo>
                      <a:pt x="114" y="176"/>
                    </a:lnTo>
                    <a:lnTo>
                      <a:pt x="114" y="176"/>
                    </a:lnTo>
                    <a:lnTo>
                      <a:pt x="106" y="194"/>
                    </a:lnTo>
                    <a:lnTo>
                      <a:pt x="88" y="203"/>
                    </a:lnTo>
                    <a:lnTo>
                      <a:pt x="79" y="203"/>
                    </a:lnTo>
                    <a:lnTo>
                      <a:pt x="79" y="203"/>
                    </a:lnTo>
                    <a:lnTo>
                      <a:pt x="53" y="203"/>
                    </a:lnTo>
                    <a:lnTo>
                      <a:pt x="53" y="203"/>
                    </a:lnTo>
                    <a:lnTo>
                      <a:pt x="44" y="21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1B5B8D59-FE1E-8844-AB99-208D8C6F59BF}"/>
              </a:ext>
            </a:extLst>
          </p:cNvPr>
          <p:cNvSpPr txBox="1">
            <a:spLocks/>
          </p:cNvSpPr>
          <p:nvPr/>
        </p:nvSpPr>
        <p:spPr>
          <a:xfrm>
            <a:off x="0" y="4698578"/>
            <a:ext cx="8557193" cy="53606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chemeClr val="bg1"/>
                </a:solidFill>
              </a:rPr>
              <a:t>O</a:t>
            </a:r>
            <a:r>
              <a:rPr lang="en-BE" sz="2800" b="1" dirty="0">
                <a:solidFill>
                  <a:schemeClr val="bg1"/>
                </a:solidFill>
              </a:rPr>
              <a:t>ne size does not fit all!</a:t>
            </a:r>
          </a:p>
        </p:txBody>
      </p:sp>
    </p:spTree>
    <p:extLst>
      <p:ext uri="{BB962C8B-B14F-4D97-AF65-F5344CB8AC3E}">
        <p14:creationId xmlns:p14="http://schemas.microsoft.com/office/powerpoint/2010/main" val="156128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4A1F6A3-0BA2-B446-930E-6883E0F6C9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51" b="25194"/>
          <a:stretch/>
        </p:blipFill>
        <p:spPr>
          <a:xfrm>
            <a:off x="0" y="2289771"/>
            <a:ext cx="12192000" cy="361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99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roup 91">
            <a:extLst>
              <a:ext uri="{FF2B5EF4-FFF2-40B4-BE49-F238E27FC236}">
                <a16:creationId xmlns:a16="http://schemas.microsoft.com/office/drawing/2014/main" id="{BD99A54B-36E8-1F44-BB5C-88CBF85F2C4F}"/>
              </a:ext>
            </a:extLst>
          </p:cNvPr>
          <p:cNvGrpSpPr/>
          <p:nvPr/>
        </p:nvGrpSpPr>
        <p:grpSpPr>
          <a:xfrm>
            <a:off x="375865" y="594188"/>
            <a:ext cx="11535324" cy="5119737"/>
            <a:chOff x="290299" y="1235010"/>
            <a:chExt cx="8539244" cy="3856449"/>
          </a:xfrm>
        </p:grpSpPr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DD76BFA0-D45E-724D-8BB4-84F0382689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67230" y="2796990"/>
              <a:ext cx="3098800" cy="2171700"/>
            </a:xfrm>
            <a:prstGeom prst="rect">
              <a:avLst/>
            </a:prstGeom>
          </p:spPr>
        </p:pic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A88BF1F0-2751-DB48-AF67-21D6049A56C9}"/>
                </a:ext>
              </a:extLst>
            </p:cNvPr>
            <p:cNvSpPr/>
            <p:nvPr/>
          </p:nvSpPr>
          <p:spPr bwMode="auto">
            <a:xfrm>
              <a:off x="3538912" y="4876851"/>
              <a:ext cx="171450" cy="166688"/>
            </a:xfrm>
            <a:prstGeom prst="ellipse">
              <a:avLst/>
            </a:prstGeom>
            <a:solidFill>
              <a:srgbClr val="EB91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788" dirty="0">
                  <a:solidFill>
                    <a:schemeClr val="bg1"/>
                  </a:solidFill>
                  <a:ea typeface="Segoe UI" panose="020B0502040204020203" pitchFamily="34" charset="0"/>
                  <a:cs typeface="Arial"/>
                </a:rPr>
                <a:t>2</a:t>
              </a:r>
              <a:endParaRPr lang="id-ID" sz="788" dirty="0">
                <a:solidFill>
                  <a:schemeClr val="bg1"/>
                </a:solidFill>
                <a:ea typeface="Segoe UI" panose="020B0502040204020203" pitchFamily="34" charset="0"/>
                <a:cs typeface="Arial"/>
              </a:endParaRP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AADD0499-B71F-1348-B32A-644C2D578C73}"/>
                </a:ext>
              </a:extLst>
            </p:cNvPr>
            <p:cNvCxnSpPr/>
            <p:nvPr/>
          </p:nvCxnSpPr>
          <p:spPr bwMode="auto">
            <a:xfrm flipV="1">
              <a:off x="3621462" y="4111350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96" name="Text Placeholder 33">
              <a:extLst>
                <a:ext uri="{FF2B5EF4-FFF2-40B4-BE49-F238E27FC236}">
                  <a16:creationId xmlns:a16="http://schemas.microsoft.com/office/drawing/2014/main" id="{EEC41E14-E7C4-154B-A8CB-2F68E72AD257}"/>
                </a:ext>
              </a:extLst>
            </p:cNvPr>
            <p:cNvSpPr txBox="1">
              <a:spLocks/>
            </p:cNvSpPr>
            <p:nvPr/>
          </p:nvSpPr>
          <p:spPr>
            <a:xfrm>
              <a:off x="3792517" y="4902586"/>
              <a:ext cx="874713" cy="1809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4"/>
                  </a:solidFill>
                  <a:latin typeface="+mn-lt"/>
                  <a:ea typeface="Segoe UI" panose="020B0502040204020203" pitchFamily="34" charset="0"/>
                  <a:cs typeface="Arial"/>
                </a:rPr>
                <a:t>Africa</a:t>
              </a:r>
            </a:p>
          </p:txBody>
        </p:sp>
        <p:sp>
          <p:nvSpPr>
            <p:cNvPr id="97" name="Text Placeholder 33">
              <a:extLst>
                <a:ext uri="{FF2B5EF4-FFF2-40B4-BE49-F238E27FC236}">
                  <a16:creationId xmlns:a16="http://schemas.microsoft.com/office/drawing/2014/main" id="{75E4B9AF-7402-2541-ABA1-0209EBD6A188}"/>
                </a:ext>
              </a:extLst>
            </p:cNvPr>
            <p:cNvSpPr txBox="1">
              <a:spLocks/>
            </p:cNvSpPr>
            <p:nvPr/>
          </p:nvSpPr>
          <p:spPr>
            <a:xfrm>
              <a:off x="6852529" y="1261741"/>
              <a:ext cx="873125" cy="179388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2"/>
                  </a:solidFill>
                  <a:latin typeface="+mn-lt"/>
                  <a:ea typeface="Segoe UI" panose="020B0502040204020203" pitchFamily="34" charset="0"/>
                  <a:cs typeface="Arial"/>
                </a:rPr>
                <a:t>Europe</a:t>
              </a: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C04899B2-1140-FA47-A9D6-30FDFC8A93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01731" y="1241079"/>
              <a:ext cx="171450" cy="1039812"/>
              <a:chOff x="6870890" y="1839159"/>
              <a:chExt cx="228582" cy="1386383"/>
            </a:xfrm>
            <a:solidFill>
              <a:srgbClr val="154A78"/>
            </a:solidFill>
          </p:grpSpPr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5F7AC2A1-5626-774F-9F81-1D1699B033BB}"/>
                  </a:ext>
                </a:extLst>
              </p:cNvPr>
              <p:cNvSpPr/>
              <p:nvPr/>
            </p:nvSpPr>
            <p:spPr>
              <a:xfrm>
                <a:off x="6870890" y="1839159"/>
                <a:ext cx="228582" cy="222244"/>
              </a:xfrm>
              <a:prstGeom prst="ellipse">
                <a:avLst/>
              </a:prstGeom>
              <a:grpFill/>
              <a:ln>
                <a:solidFill>
                  <a:srgbClr val="154A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750" dirty="0">
                    <a:solidFill>
                      <a:srgbClr val="154A78"/>
                    </a:solidFill>
                    <a:cs typeface="Arial"/>
                  </a:rPr>
                  <a:t>4</a:t>
                </a:r>
                <a:endParaRPr lang="id-ID" sz="750" dirty="0">
                  <a:solidFill>
                    <a:srgbClr val="154A78"/>
                  </a:solidFill>
                  <a:cs typeface="Arial"/>
                </a:endParaRPr>
              </a:p>
            </p:txBody>
          </p: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C788903C-D033-A64B-BAB7-C0B03FD0D64F}"/>
                  </a:ext>
                </a:extLst>
              </p:cNvPr>
              <p:cNvCxnSpPr/>
              <p:nvPr/>
            </p:nvCxnSpPr>
            <p:spPr>
              <a:xfrm flipV="1">
                <a:off x="6980948" y="1938639"/>
                <a:ext cx="0" cy="1286903"/>
              </a:xfrm>
              <a:prstGeom prst="line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99" name="Text Placeholder 33">
              <a:extLst>
                <a:ext uri="{FF2B5EF4-FFF2-40B4-BE49-F238E27FC236}">
                  <a16:creationId xmlns:a16="http://schemas.microsoft.com/office/drawing/2014/main" id="{62762F60-6EAE-B54E-AE3C-F3FBF960DCCD}"/>
                </a:ext>
              </a:extLst>
            </p:cNvPr>
            <p:cNvSpPr txBox="1">
              <a:spLocks/>
            </p:cNvSpPr>
            <p:nvPr/>
          </p:nvSpPr>
          <p:spPr>
            <a:xfrm>
              <a:off x="532514" y="3169037"/>
              <a:ext cx="1236149" cy="1810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rgbClr val="C00000"/>
                  </a:solidFill>
                  <a:latin typeface="+mn-lt"/>
                  <a:ea typeface="Segoe UI" panose="020B0502040204020203" pitchFamily="34" charset="0"/>
                  <a:cs typeface="Arial"/>
                </a:rPr>
                <a:t>North America</a:t>
              </a:r>
            </a:p>
          </p:txBody>
        </p: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3DFB28B8-1997-8244-A578-B6E6536FFEFD}"/>
                </a:ext>
              </a:extLst>
            </p:cNvPr>
            <p:cNvCxnSpPr/>
            <p:nvPr/>
          </p:nvCxnSpPr>
          <p:spPr>
            <a:xfrm flipV="1">
              <a:off x="376798" y="2833919"/>
              <a:ext cx="0" cy="323082"/>
            </a:xfrm>
            <a:prstGeom prst="line">
              <a:avLst/>
            </a:prstGeom>
            <a:ln w="9525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203E413-E43E-F74B-80DB-D772DC099DE9}"/>
                </a:ext>
              </a:extLst>
            </p:cNvPr>
            <p:cNvCxnSpPr/>
            <p:nvPr/>
          </p:nvCxnSpPr>
          <p:spPr>
            <a:xfrm>
              <a:off x="372174" y="2835425"/>
              <a:ext cx="1520802" cy="0"/>
            </a:xfrm>
            <a:prstGeom prst="line">
              <a:avLst/>
            </a:prstGeom>
            <a:ln w="9525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DD3A92F2-F5F7-1E44-83D9-60D6940070F2}"/>
                </a:ext>
              </a:extLst>
            </p:cNvPr>
            <p:cNvCxnSpPr/>
            <p:nvPr/>
          </p:nvCxnSpPr>
          <p:spPr>
            <a:xfrm flipV="1">
              <a:off x="776335" y="4312361"/>
              <a:ext cx="8902" cy="425532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57448A52-117C-A14D-A8AC-78690D4CEC9C}"/>
                </a:ext>
              </a:extLst>
            </p:cNvPr>
            <p:cNvCxnSpPr/>
            <p:nvPr/>
          </p:nvCxnSpPr>
          <p:spPr>
            <a:xfrm>
              <a:off x="771711" y="4319133"/>
              <a:ext cx="1864801" cy="7333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04" name="Text Placeholder 33">
              <a:extLst>
                <a:ext uri="{FF2B5EF4-FFF2-40B4-BE49-F238E27FC236}">
                  <a16:creationId xmlns:a16="http://schemas.microsoft.com/office/drawing/2014/main" id="{1AED24D7-B3D6-A54E-A9EC-57A482C7D16B}"/>
                </a:ext>
              </a:extLst>
            </p:cNvPr>
            <p:cNvSpPr txBox="1">
              <a:spLocks/>
            </p:cNvSpPr>
            <p:nvPr/>
          </p:nvSpPr>
          <p:spPr>
            <a:xfrm>
              <a:off x="938679" y="4701614"/>
              <a:ext cx="1408228" cy="38984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6"/>
                  </a:solidFill>
                  <a:latin typeface="+mn-lt"/>
                  <a:ea typeface="Segoe UI" panose="020B0502040204020203" pitchFamily="34" charset="0"/>
                  <a:cs typeface="Arial"/>
                </a:rPr>
                <a:t>Latin America/</a:t>
              </a:r>
            </a:p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6"/>
                  </a:solidFill>
                  <a:latin typeface="+mn-lt"/>
                  <a:ea typeface="Segoe UI" panose="020B0502040204020203" pitchFamily="34" charset="0"/>
                  <a:cs typeface="Arial"/>
                </a:rPr>
                <a:t>Caribbean islands</a:t>
              </a: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B4C7A873-A5EB-8F46-9D68-33440EB3E830}"/>
                </a:ext>
              </a:extLst>
            </p:cNvPr>
            <p:cNvSpPr/>
            <p:nvPr/>
          </p:nvSpPr>
          <p:spPr>
            <a:xfrm>
              <a:off x="3541473" y="4877861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B0646797-9798-7F41-8F9C-96EBF72A3A2E}"/>
                </a:ext>
              </a:extLst>
            </p:cNvPr>
            <p:cNvSpPr/>
            <p:nvPr/>
          </p:nvSpPr>
          <p:spPr>
            <a:xfrm>
              <a:off x="6591305" y="1235010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54A78"/>
                </a:solidFill>
                <a:cs typeface="Arial"/>
              </a:endParaRP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D743E9F1-45B3-514B-B6A4-5DB4273C94E5}"/>
                </a:ext>
              </a:extLst>
            </p:cNvPr>
            <p:cNvSpPr/>
            <p:nvPr/>
          </p:nvSpPr>
          <p:spPr>
            <a:xfrm>
              <a:off x="7289092" y="3329007"/>
              <a:ext cx="180684" cy="18068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08" name="Text Placeholder 33">
              <a:extLst>
                <a:ext uri="{FF2B5EF4-FFF2-40B4-BE49-F238E27FC236}">
                  <a16:creationId xmlns:a16="http://schemas.microsoft.com/office/drawing/2014/main" id="{11C2C802-440C-FB48-BD47-42121B16536D}"/>
                </a:ext>
              </a:extLst>
            </p:cNvPr>
            <p:cNvSpPr txBox="1">
              <a:spLocks/>
            </p:cNvSpPr>
            <p:nvPr/>
          </p:nvSpPr>
          <p:spPr>
            <a:xfrm>
              <a:off x="7517401" y="3306111"/>
              <a:ext cx="1312142" cy="40553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1"/>
                  </a:solidFill>
                  <a:latin typeface="+mn-lt"/>
                  <a:ea typeface="Segoe UI" panose="020B0502040204020203" pitchFamily="34" charset="0"/>
                  <a:cs typeface="Arial"/>
                </a:rPr>
                <a:t>Asia/Australia/ </a:t>
              </a:r>
            </a:p>
            <a:p>
              <a:pPr marL="0" indent="0" defTabSz="457082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AU" sz="1300" dirty="0">
                  <a:solidFill>
                    <a:schemeClr val="accent1"/>
                  </a:solidFill>
                  <a:latin typeface="+mn-lt"/>
                  <a:ea typeface="Segoe UI" panose="020B0502040204020203" pitchFamily="34" charset="0"/>
                  <a:cs typeface="Arial"/>
                </a:rPr>
                <a:t>Pacific</a:t>
              </a: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A1E5D8D2-2BB3-EA49-AED7-C2163E7E42AE}"/>
                </a:ext>
              </a:extLst>
            </p:cNvPr>
            <p:cNvCxnSpPr/>
            <p:nvPr/>
          </p:nvCxnSpPr>
          <p:spPr bwMode="auto">
            <a:xfrm rot="5400000" flipV="1">
              <a:off x="4034550" y="3701941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B2C864B4-FE2F-114F-93D7-06D6D8B566BB}"/>
                </a:ext>
              </a:extLst>
            </p:cNvPr>
            <p:cNvCxnSpPr/>
            <p:nvPr/>
          </p:nvCxnSpPr>
          <p:spPr bwMode="auto">
            <a:xfrm rot="5400000" flipV="1">
              <a:off x="6963944" y="2997116"/>
              <a:ext cx="10353" cy="840207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11" name="Freeform 48">
              <a:extLst>
                <a:ext uri="{FF2B5EF4-FFF2-40B4-BE49-F238E27FC236}">
                  <a16:creationId xmlns:a16="http://schemas.microsoft.com/office/drawing/2014/main" id="{22283110-D79E-6049-B86C-79354D4E5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8412" y="2943805"/>
              <a:ext cx="3175" cy="3175"/>
            </a:xfrm>
            <a:custGeom>
              <a:avLst/>
              <a:gdLst>
                <a:gd name="T0" fmla="*/ 0 w 9"/>
                <a:gd name="T1" fmla="*/ 0 h 10"/>
                <a:gd name="T2" fmla="*/ 0 w 9"/>
                <a:gd name="T3" fmla="*/ 0 h 10"/>
                <a:gd name="T4" fmla="*/ 0 w 9"/>
                <a:gd name="T5" fmla="*/ 0 h 10"/>
                <a:gd name="T6" fmla="*/ 8 w 9"/>
                <a:gd name="T7" fmla="*/ 9 h 10"/>
                <a:gd name="T8" fmla="*/ 8 w 9"/>
                <a:gd name="T9" fmla="*/ 9 h 10"/>
                <a:gd name="T10" fmla="*/ 0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" y="9"/>
                  </a:lnTo>
                  <a:lnTo>
                    <a:pt x="8" y="9"/>
                  </a:lnTo>
                  <a:lnTo>
                    <a:pt x="0" y="0"/>
                  </a:lnTo>
                </a:path>
              </a:pathLst>
            </a:custGeom>
            <a:solidFill>
              <a:srgbClr val="0D436C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Freeform 49">
              <a:extLst>
                <a:ext uri="{FF2B5EF4-FFF2-40B4-BE49-F238E27FC236}">
                  <a16:creationId xmlns:a16="http://schemas.microsoft.com/office/drawing/2014/main" id="{49BED9DA-BC08-FE40-ABE5-1FE131A93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2537" y="2927930"/>
              <a:ext cx="6350" cy="6350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9 w 19"/>
                <a:gd name="T5" fmla="*/ 18 h 19"/>
                <a:gd name="T6" fmla="*/ 18 w 19"/>
                <a:gd name="T7" fmla="*/ 18 h 19"/>
                <a:gd name="T8" fmla="*/ 18 w 19"/>
                <a:gd name="T9" fmla="*/ 18 h 19"/>
                <a:gd name="T10" fmla="*/ 0 w 1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9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0" y="0"/>
                  </a:lnTo>
                </a:path>
              </a:pathLst>
            </a:custGeom>
            <a:solidFill>
              <a:srgbClr val="0D436C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FDD25B37-CD5D-8849-B18C-800E3E6811FF}"/>
                </a:ext>
              </a:extLst>
            </p:cNvPr>
            <p:cNvSpPr/>
            <p:nvPr/>
          </p:nvSpPr>
          <p:spPr>
            <a:xfrm>
              <a:off x="290299" y="3146027"/>
              <a:ext cx="180684" cy="180684"/>
            </a:xfrm>
            <a:prstGeom prst="ellipse">
              <a:avLst/>
            </a:prstGeom>
            <a:solidFill>
              <a:srgbClr val="C00000"/>
            </a:solidFill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BAF6971-1DEC-9E4C-9320-656C470D07DC}"/>
                </a:ext>
              </a:extLst>
            </p:cNvPr>
            <p:cNvSpPr/>
            <p:nvPr/>
          </p:nvSpPr>
          <p:spPr>
            <a:xfrm>
              <a:off x="685993" y="4731475"/>
              <a:ext cx="180684" cy="180684"/>
            </a:xfrm>
            <a:prstGeom prst="ellipse">
              <a:avLst/>
            </a:prstGeom>
            <a:solidFill>
              <a:schemeClr val="accent6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334F817A-A243-DC47-AB92-409E4E297C86}"/>
                </a:ext>
              </a:extLst>
            </p:cNvPr>
            <p:cNvGrpSpPr/>
            <p:nvPr/>
          </p:nvGrpSpPr>
          <p:grpSpPr>
            <a:xfrm>
              <a:off x="716523" y="1436502"/>
              <a:ext cx="2338388" cy="1862138"/>
              <a:chOff x="1006475" y="1711325"/>
              <a:chExt cx="2338388" cy="1862138"/>
            </a:xfrm>
            <a:solidFill>
              <a:schemeClr val="accent5"/>
            </a:solidFill>
          </p:grpSpPr>
          <p:sp>
            <p:nvSpPr>
              <p:cNvPr id="147" name="Freeform 1">
                <a:extLst>
                  <a:ext uri="{FF2B5EF4-FFF2-40B4-BE49-F238E27FC236}">
                    <a16:creationId xmlns:a16="http://schemas.microsoft.com/office/drawing/2014/main" id="{CE49B223-CF77-9840-8BA4-FB8B4B044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5300" y="2827338"/>
                <a:ext cx="117475" cy="69850"/>
              </a:xfrm>
              <a:custGeom>
                <a:avLst/>
                <a:gdLst>
                  <a:gd name="T0" fmla="*/ 326 w 327"/>
                  <a:gd name="T1" fmla="*/ 168 h 196"/>
                  <a:gd name="T2" fmla="*/ 326 w 327"/>
                  <a:gd name="T3" fmla="*/ 151 h 196"/>
                  <a:gd name="T4" fmla="*/ 317 w 327"/>
                  <a:gd name="T5" fmla="*/ 142 h 196"/>
                  <a:gd name="T6" fmla="*/ 309 w 327"/>
                  <a:gd name="T7" fmla="*/ 142 h 196"/>
                  <a:gd name="T8" fmla="*/ 282 w 327"/>
                  <a:gd name="T9" fmla="*/ 133 h 196"/>
                  <a:gd name="T10" fmla="*/ 238 w 327"/>
                  <a:gd name="T11" fmla="*/ 115 h 196"/>
                  <a:gd name="T12" fmla="*/ 220 w 327"/>
                  <a:gd name="T13" fmla="*/ 106 h 196"/>
                  <a:gd name="T14" fmla="*/ 194 w 327"/>
                  <a:gd name="T15" fmla="*/ 62 h 196"/>
                  <a:gd name="T16" fmla="*/ 150 w 327"/>
                  <a:gd name="T17" fmla="*/ 36 h 196"/>
                  <a:gd name="T18" fmla="*/ 114 w 327"/>
                  <a:gd name="T19" fmla="*/ 27 h 196"/>
                  <a:gd name="T20" fmla="*/ 79 w 327"/>
                  <a:gd name="T21" fmla="*/ 18 h 196"/>
                  <a:gd name="T22" fmla="*/ 26 w 327"/>
                  <a:gd name="T23" fmla="*/ 0 h 196"/>
                  <a:gd name="T24" fmla="*/ 9 w 327"/>
                  <a:gd name="T25" fmla="*/ 9 h 196"/>
                  <a:gd name="T26" fmla="*/ 0 w 327"/>
                  <a:gd name="T27" fmla="*/ 27 h 196"/>
                  <a:gd name="T28" fmla="*/ 9 w 327"/>
                  <a:gd name="T29" fmla="*/ 36 h 196"/>
                  <a:gd name="T30" fmla="*/ 17 w 327"/>
                  <a:gd name="T31" fmla="*/ 45 h 196"/>
                  <a:gd name="T32" fmla="*/ 17 w 327"/>
                  <a:gd name="T33" fmla="*/ 53 h 196"/>
                  <a:gd name="T34" fmla="*/ 44 w 327"/>
                  <a:gd name="T35" fmla="*/ 71 h 196"/>
                  <a:gd name="T36" fmla="*/ 61 w 327"/>
                  <a:gd name="T37" fmla="*/ 80 h 196"/>
                  <a:gd name="T38" fmla="*/ 70 w 327"/>
                  <a:gd name="T39" fmla="*/ 89 h 196"/>
                  <a:gd name="T40" fmla="*/ 97 w 327"/>
                  <a:gd name="T41" fmla="*/ 106 h 196"/>
                  <a:gd name="T42" fmla="*/ 97 w 327"/>
                  <a:gd name="T43" fmla="*/ 106 h 196"/>
                  <a:gd name="T44" fmla="*/ 106 w 327"/>
                  <a:gd name="T45" fmla="*/ 115 h 196"/>
                  <a:gd name="T46" fmla="*/ 114 w 327"/>
                  <a:gd name="T47" fmla="*/ 124 h 196"/>
                  <a:gd name="T48" fmla="*/ 141 w 327"/>
                  <a:gd name="T49" fmla="*/ 133 h 196"/>
                  <a:gd name="T50" fmla="*/ 150 w 327"/>
                  <a:gd name="T51" fmla="*/ 142 h 196"/>
                  <a:gd name="T52" fmla="*/ 159 w 327"/>
                  <a:gd name="T53" fmla="*/ 151 h 196"/>
                  <a:gd name="T54" fmla="*/ 176 w 327"/>
                  <a:gd name="T55" fmla="*/ 159 h 196"/>
                  <a:gd name="T56" fmla="*/ 194 w 327"/>
                  <a:gd name="T57" fmla="*/ 177 h 196"/>
                  <a:gd name="T58" fmla="*/ 203 w 327"/>
                  <a:gd name="T59" fmla="*/ 186 h 196"/>
                  <a:gd name="T60" fmla="*/ 211 w 327"/>
                  <a:gd name="T61" fmla="*/ 195 h 196"/>
                  <a:gd name="T62" fmla="*/ 220 w 327"/>
                  <a:gd name="T63" fmla="*/ 195 h 196"/>
                  <a:gd name="T64" fmla="*/ 273 w 327"/>
                  <a:gd name="T65" fmla="*/ 195 h 196"/>
                  <a:gd name="T66" fmla="*/ 309 w 327"/>
                  <a:gd name="T67" fmla="*/ 195 h 196"/>
                  <a:gd name="T68" fmla="*/ 317 w 327"/>
                  <a:gd name="T69" fmla="*/ 18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7" h="196">
                    <a:moveTo>
                      <a:pt x="326" y="177"/>
                    </a:moveTo>
                    <a:lnTo>
                      <a:pt x="326" y="168"/>
                    </a:lnTo>
                    <a:lnTo>
                      <a:pt x="326" y="168"/>
                    </a:lnTo>
                    <a:lnTo>
                      <a:pt x="326" y="151"/>
                    </a:lnTo>
                    <a:lnTo>
                      <a:pt x="326" y="151"/>
                    </a:lnTo>
                    <a:lnTo>
                      <a:pt x="317" y="142"/>
                    </a:lnTo>
                    <a:lnTo>
                      <a:pt x="309" y="142"/>
                    </a:lnTo>
                    <a:lnTo>
                      <a:pt x="309" y="142"/>
                    </a:lnTo>
                    <a:lnTo>
                      <a:pt x="282" y="133"/>
                    </a:lnTo>
                    <a:lnTo>
                      <a:pt x="282" y="133"/>
                    </a:lnTo>
                    <a:lnTo>
                      <a:pt x="264" y="124"/>
                    </a:lnTo>
                    <a:lnTo>
                      <a:pt x="238" y="115"/>
                    </a:lnTo>
                    <a:lnTo>
                      <a:pt x="238" y="115"/>
                    </a:lnTo>
                    <a:lnTo>
                      <a:pt x="220" y="106"/>
                    </a:lnTo>
                    <a:lnTo>
                      <a:pt x="220" y="106"/>
                    </a:lnTo>
                    <a:lnTo>
                      <a:pt x="194" y="62"/>
                    </a:lnTo>
                    <a:lnTo>
                      <a:pt x="167" y="45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14" y="27"/>
                    </a:lnTo>
                    <a:lnTo>
                      <a:pt x="79" y="18"/>
                    </a:lnTo>
                    <a:lnTo>
                      <a:pt x="79" y="18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36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26" y="71"/>
                    </a:lnTo>
                    <a:lnTo>
                      <a:pt x="44" y="71"/>
                    </a:lnTo>
                    <a:lnTo>
                      <a:pt x="61" y="80"/>
                    </a:lnTo>
                    <a:lnTo>
                      <a:pt x="61" y="80"/>
                    </a:lnTo>
                    <a:lnTo>
                      <a:pt x="70" y="89"/>
                    </a:lnTo>
                    <a:lnTo>
                      <a:pt x="70" y="89"/>
                    </a:lnTo>
                    <a:lnTo>
                      <a:pt x="79" y="98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106" y="115"/>
                    </a:lnTo>
                    <a:lnTo>
                      <a:pt x="106" y="115"/>
                    </a:lnTo>
                    <a:lnTo>
                      <a:pt x="114" y="124"/>
                    </a:lnTo>
                    <a:lnTo>
                      <a:pt x="141" y="133"/>
                    </a:lnTo>
                    <a:lnTo>
                      <a:pt x="141" y="133"/>
                    </a:lnTo>
                    <a:lnTo>
                      <a:pt x="150" y="142"/>
                    </a:lnTo>
                    <a:lnTo>
                      <a:pt x="150" y="142"/>
                    </a:lnTo>
                    <a:lnTo>
                      <a:pt x="159" y="151"/>
                    </a:lnTo>
                    <a:lnTo>
                      <a:pt x="159" y="151"/>
                    </a:lnTo>
                    <a:lnTo>
                      <a:pt x="167" y="159"/>
                    </a:lnTo>
                    <a:lnTo>
                      <a:pt x="176" y="159"/>
                    </a:lnTo>
                    <a:lnTo>
                      <a:pt x="176" y="159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11" y="195"/>
                    </a:lnTo>
                    <a:lnTo>
                      <a:pt x="220" y="195"/>
                    </a:lnTo>
                    <a:lnTo>
                      <a:pt x="220" y="195"/>
                    </a:lnTo>
                    <a:lnTo>
                      <a:pt x="273" y="195"/>
                    </a:lnTo>
                    <a:lnTo>
                      <a:pt x="273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17" y="186"/>
                    </a:lnTo>
                    <a:lnTo>
                      <a:pt x="326" y="177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" name="Freeform 2">
                <a:extLst>
                  <a:ext uri="{FF2B5EF4-FFF2-40B4-BE49-F238E27FC236}">
                    <a16:creationId xmlns:a16="http://schemas.microsoft.com/office/drawing/2014/main" id="{D31CF72C-A62C-8240-9A2C-9089604E57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6000" y="1997075"/>
                <a:ext cx="152400" cy="85725"/>
              </a:xfrm>
              <a:custGeom>
                <a:avLst/>
                <a:gdLst>
                  <a:gd name="T0" fmla="*/ 114 w 424"/>
                  <a:gd name="T1" fmla="*/ 159 h 240"/>
                  <a:gd name="T2" fmla="*/ 167 w 424"/>
                  <a:gd name="T3" fmla="*/ 168 h 240"/>
                  <a:gd name="T4" fmla="*/ 211 w 424"/>
                  <a:gd name="T5" fmla="*/ 159 h 240"/>
                  <a:gd name="T6" fmla="*/ 247 w 424"/>
                  <a:gd name="T7" fmla="*/ 159 h 240"/>
                  <a:gd name="T8" fmla="*/ 247 w 424"/>
                  <a:gd name="T9" fmla="*/ 159 h 240"/>
                  <a:gd name="T10" fmla="*/ 229 w 424"/>
                  <a:gd name="T11" fmla="*/ 203 h 240"/>
                  <a:gd name="T12" fmla="*/ 229 w 424"/>
                  <a:gd name="T13" fmla="*/ 221 h 240"/>
                  <a:gd name="T14" fmla="*/ 282 w 424"/>
                  <a:gd name="T15" fmla="*/ 239 h 240"/>
                  <a:gd name="T16" fmla="*/ 317 w 424"/>
                  <a:gd name="T17" fmla="*/ 230 h 240"/>
                  <a:gd name="T18" fmla="*/ 361 w 424"/>
                  <a:gd name="T19" fmla="*/ 230 h 240"/>
                  <a:gd name="T20" fmla="*/ 379 w 424"/>
                  <a:gd name="T21" fmla="*/ 221 h 240"/>
                  <a:gd name="T22" fmla="*/ 406 w 424"/>
                  <a:gd name="T23" fmla="*/ 195 h 240"/>
                  <a:gd name="T24" fmla="*/ 414 w 424"/>
                  <a:gd name="T25" fmla="*/ 186 h 240"/>
                  <a:gd name="T26" fmla="*/ 423 w 424"/>
                  <a:gd name="T27" fmla="*/ 177 h 240"/>
                  <a:gd name="T28" fmla="*/ 423 w 424"/>
                  <a:gd name="T29" fmla="*/ 168 h 240"/>
                  <a:gd name="T30" fmla="*/ 414 w 424"/>
                  <a:gd name="T31" fmla="*/ 142 h 240"/>
                  <a:gd name="T32" fmla="*/ 414 w 424"/>
                  <a:gd name="T33" fmla="*/ 133 h 240"/>
                  <a:gd name="T34" fmla="*/ 414 w 424"/>
                  <a:gd name="T35" fmla="*/ 124 h 240"/>
                  <a:gd name="T36" fmla="*/ 414 w 424"/>
                  <a:gd name="T37" fmla="*/ 89 h 240"/>
                  <a:gd name="T38" fmla="*/ 397 w 424"/>
                  <a:gd name="T39" fmla="*/ 53 h 240"/>
                  <a:gd name="T40" fmla="*/ 353 w 424"/>
                  <a:gd name="T41" fmla="*/ 18 h 240"/>
                  <a:gd name="T42" fmla="*/ 335 w 424"/>
                  <a:gd name="T43" fmla="*/ 18 h 240"/>
                  <a:gd name="T44" fmla="*/ 326 w 424"/>
                  <a:gd name="T45" fmla="*/ 27 h 240"/>
                  <a:gd name="T46" fmla="*/ 273 w 424"/>
                  <a:gd name="T47" fmla="*/ 9 h 240"/>
                  <a:gd name="T48" fmla="*/ 238 w 424"/>
                  <a:gd name="T49" fmla="*/ 0 h 240"/>
                  <a:gd name="T50" fmla="*/ 211 w 424"/>
                  <a:gd name="T51" fmla="*/ 0 h 240"/>
                  <a:gd name="T52" fmla="*/ 203 w 424"/>
                  <a:gd name="T53" fmla="*/ 9 h 240"/>
                  <a:gd name="T54" fmla="*/ 203 w 424"/>
                  <a:gd name="T55" fmla="*/ 36 h 240"/>
                  <a:gd name="T56" fmla="*/ 220 w 424"/>
                  <a:gd name="T57" fmla="*/ 62 h 240"/>
                  <a:gd name="T58" fmla="*/ 194 w 424"/>
                  <a:gd name="T59" fmla="*/ 45 h 240"/>
                  <a:gd name="T60" fmla="*/ 150 w 424"/>
                  <a:gd name="T61" fmla="*/ 36 h 240"/>
                  <a:gd name="T62" fmla="*/ 141 w 424"/>
                  <a:gd name="T63" fmla="*/ 53 h 240"/>
                  <a:gd name="T64" fmla="*/ 141 w 424"/>
                  <a:gd name="T65" fmla="*/ 62 h 240"/>
                  <a:gd name="T66" fmla="*/ 159 w 424"/>
                  <a:gd name="T67" fmla="*/ 106 h 240"/>
                  <a:gd name="T68" fmla="*/ 159 w 424"/>
                  <a:gd name="T69" fmla="*/ 106 h 240"/>
                  <a:gd name="T70" fmla="*/ 141 w 424"/>
                  <a:gd name="T71" fmla="*/ 89 h 240"/>
                  <a:gd name="T72" fmla="*/ 123 w 424"/>
                  <a:gd name="T73" fmla="*/ 71 h 240"/>
                  <a:gd name="T74" fmla="*/ 97 w 424"/>
                  <a:gd name="T75" fmla="*/ 27 h 240"/>
                  <a:gd name="T76" fmla="*/ 44 w 424"/>
                  <a:gd name="T77" fmla="*/ 9 h 240"/>
                  <a:gd name="T78" fmla="*/ 44 w 424"/>
                  <a:gd name="T79" fmla="*/ 9 h 240"/>
                  <a:gd name="T80" fmla="*/ 17 w 424"/>
                  <a:gd name="T81" fmla="*/ 9 h 240"/>
                  <a:gd name="T82" fmla="*/ 9 w 424"/>
                  <a:gd name="T83" fmla="*/ 18 h 240"/>
                  <a:gd name="T84" fmla="*/ 9 w 424"/>
                  <a:gd name="T85" fmla="*/ 62 h 240"/>
                  <a:gd name="T86" fmla="*/ 26 w 424"/>
                  <a:gd name="T87" fmla="*/ 98 h 240"/>
                  <a:gd name="T88" fmla="*/ 106 w 424"/>
                  <a:gd name="T89" fmla="*/ 15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4" h="240">
                    <a:moveTo>
                      <a:pt x="114" y="159"/>
                    </a:moveTo>
                    <a:lnTo>
                      <a:pt x="114" y="159"/>
                    </a:lnTo>
                    <a:lnTo>
                      <a:pt x="141" y="168"/>
                    </a:lnTo>
                    <a:lnTo>
                      <a:pt x="167" y="168"/>
                    </a:lnTo>
                    <a:lnTo>
                      <a:pt x="211" y="159"/>
                    </a:lnTo>
                    <a:lnTo>
                      <a:pt x="211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29" y="186"/>
                    </a:lnTo>
                    <a:lnTo>
                      <a:pt x="229" y="203"/>
                    </a:lnTo>
                    <a:lnTo>
                      <a:pt x="229" y="221"/>
                    </a:lnTo>
                    <a:lnTo>
                      <a:pt x="229" y="221"/>
                    </a:lnTo>
                    <a:lnTo>
                      <a:pt x="256" y="230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17" y="230"/>
                    </a:lnTo>
                    <a:lnTo>
                      <a:pt x="317" y="230"/>
                    </a:lnTo>
                    <a:lnTo>
                      <a:pt x="361" y="230"/>
                    </a:lnTo>
                    <a:lnTo>
                      <a:pt x="361" y="230"/>
                    </a:lnTo>
                    <a:lnTo>
                      <a:pt x="379" y="221"/>
                    </a:lnTo>
                    <a:lnTo>
                      <a:pt x="397" y="221"/>
                    </a:lnTo>
                    <a:lnTo>
                      <a:pt x="406" y="195"/>
                    </a:lnTo>
                    <a:lnTo>
                      <a:pt x="406" y="195"/>
                    </a:lnTo>
                    <a:lnTo>
                      <a:pt x="414" y="186"/>
                    </a:lnTo>
                    <a:lnTo>
                      <a:pt x="414" y="186"/>
                    </a:lnTo>
                    <a:lnTo>
                      <a:pt x="423" y="177"/>
                    </a:lnTo>
                    <a:lnTo>
                      <a:pt x="423" y="168"/>
                    </a:lnTo>
                    <a:lnTo>
                      <a:pt x="423" y="168"/>
                    </a:lnTo>
                    <a:lnTo>
                      <a:pt x="423" y="151"/>
                    </a:lnTo>
                    <a:lnTo>
                      <a:pt x="414" y="142"/>
                    </a:lnTo>
                    <a:lnTo>
                      <a:pt x="414" y="142"/>
                    </a:lnTo>
                    <a:lnTo>
                      <a:pt x="414" y="133"/>
                    </a:lnTo>
                    <a:lnTo>
                      <a:pt x="414" y="124"/>
                    </a:lnTo>
                    <a:lnTo>
                      <a:pt x="414" y="124"/>
                    </a:lnTo>
                    <a:lnTo>
                      <a:pt x="414" y="106"/>
                    </a:lnTo>
                    <a:lnTo>
                      <a:pt x="414" y="89"/>
                    </a:lnTo>
                    <a:lnTo>
                      <a:pt x="397" y="53"/>
                    </a:lnTo>
                    <a:lnTo>
                      <a:pt x="397" y="53"/>
                    </a:lnTo>
                    <a:lnTo>
                      <a:pt x="370" y="27"/>
                    </a:lnTo>
                    <a:lnTo>
                      <a:pt x="353" y="18"/>
                    </a:lnTo>
                    <a:lnTo>
                      <a:pt x="335" y="18"/>
                    </a:lnTo>
                    <a:lnTo>
                      <a:pt x="335" y="18"/>
                    </a:lnTo>
                    <a:lnTo>
                      <a:pt x="326" y="1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273" y="9"/>
                    </a:lnTo>
                    <a:lnTo>
                      <a:pt x="273" y="9"/>
                    </a:lnTo>
                    <a:lnTo>
                      <a:pt x="238" y="0"/>
                    </a:lnTo>
                    <a:lnTo>
                      <a:pt x="238" y="0"/>
                    </a:lnTo>
                    <a:lnTo>
                      <a:pt x="211" y="0"/>
                    </a:lnTo>
                    <a:lnTo>
                      <a:pt x="203" y="9"/>
                    </a:lnTo>
                    <a:lnTo>
                      <a:pt x="203" y="9"/>
                    </a:lnTo>
                    <a:lnTo>
                      <a:pt x="203" y="18"/>
                    </a:lnTo>
                    <a:lnTo>
                      <a:pt x="203" y="36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194" y="45"/>
                    </a:lnTo>
                    <a:lnTo>
                      <a:pt x="194" y="45"/>
                    </a:lnTo>
                    <a:lnTo>
                      <a:pt x="167" y="36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41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89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23" y="71"/>
                    </a:lnTo>
                    <a:lnTo>
                      <a:pt x="123" y="71"/>
                    </a:lnTo>
                    <a:lnTo>
                      <a:pt x="97" y="27"/>
                    </a:lnTo>
                    <a:lnTo>
                      <a:pt x="70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6"/>
                    </a:lnTo>
                    <a:lnTo>
                      <a:pt x="9" y="62"/>
                    </a:lnTo>
                    <a:lnTo>
                      <a:pt x="26" y="98"/>
                    </a:lnTo>
                    <a:lnTo>
                      <a:pt x="26" y="98"/>
                    </a:lnTo>
                    <a:lnTo>
                      <a:pt x="61" y="124"/>
                    </a:lnTo>
                    <a:lnTo>
                      <a:pt x="106" y="151"/>
                    </a:lnTo>
                    <a:lnTo>
                      <a:pt x="114" y="15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" name="Freeform 3">
                <a:extLst>
                  <a:ext uri="{FF2B5EF4-FFF2-40B4-BE49-F238E27FC236}">
                    <a16:creationId xmlns:a16="http://schemas.microsoft.com/office/drawing/2014/main" id="{E38C5D4E-828C-D64E-8073-2DA7E82F7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4900" y="1857375"/>
                <a:ext cx="38100" cy="25400"/>
              </a:xfrm>
              <a:custGeom>
                <a:avLst/>
                <a:gdLst>
                  <a:gd name="T0" fmla="*/ 9 w 107"/>
                  <a:gd name="T1" fmla="*/ 27 h 72"/>
                  <a:gd name="T2" fmla="*/ 9 w 107"/>
                  <a:gd name="T3" fmla="*/ 27 h 72"/>
                  <a:gd name="T4" fmla="*/ 17 w 107"/>
                  <a:gd name="T5" fmla="*/ 44 h 72"/>
                  <a:gd name="T6" fmla="*/ 17 w 107"/>
                  <a:gd name="T7" fmla="*/ 44 h 72"/>
                  <a:gd name="T8" fmla="*/ 44 w 107"/>
                  <a:gd name="T9" fmla="*/ 62 h 72"/>
                  <a:gd name="T10" fmla="*/ 70 w 107"/>
                  <a:gd name="T11" fmla="*/ 71 h 72"/>
                  <a:gd name="T12" fmla="*/ 70 w 107"/>
                  <a:gd name="T13" fmla="*/ 71 h 72"/>
                  <a:gd name="T14" fmla="*/ 79 w 107"/>
                  <a:gd name="T15" fmla="*/ 71 h 72"/>
                  <a:gd name="T16" fmla="*/ 79 w 107"/>
                  <a:gd name="T17" fmla="*/ 71 h 72"/>
                  <a:gd name="T18" fmla="*/ 88 w 107"/>
                  <a:gd name="T19" fmla="*/ 62 h 72"/>
                  <a:gd name="T20" fmla="*/ 97 w 107"/>
                  <a:gd name="T21" fmla="*/ 53 h 72"/>
                  <a:gd name="T22" fmla="*/ 97 w 107"/>
                  <a:gd name="T23" fmla="*/ 53 h 72"/>
                  <a:gd name="T24" fmla="*/ 106 w 107"/>
                  <a:gd name="T25" fmla="*/ 35 h 72"/>
                  <a:gd name="T26" fmla="*/ 88 w 107"/>
                  <a:gd name="T27" fmla="*/ 18 h 72"/>
                  <a:gd name="T28" fmla="*/ 88 w 107"/>
                  <a:gd name="T29" fmla="*/ 18 h 72"/>
                  <a:gd name="T30" fmla="*/ 44 w 107"/>
                  <a:gd name="T31" fmla="*/ 0 h 72"/>
                  <a:gd name="T32" fmla="*/ 17 w 107"/>
                  <a:gd name="T33" fmla="*/ 0 h 72"/>
                  <a:gd name="T34" fmla="*/ 0 w 107"/>
                  <a:gd name="T35" fmla="*/ 0 h 72"/>
                  <a:gd name="T36" fmla="*/ 0 w 107"/>
                  <a:gd name="T37" fmla="*/ 0 h 72"/>
                  <a:gd name="T38" fmla="*/ 0 w 107"/>
                  <a:gd name="T39" fmla="*/ 9 h 72"/>
                  <a:gd name="T40" fmla="*/ 0 w 107"/>
                  <a:gd name="T41" fmla="*/ 18 h 72"/>
                  <a:gd name="T42" fmla="*/ 9 w 107"/>
                  <a:gd name="T43" fmla="*/ 27 h 72"/>
                  <a:gd name="T44" fmla="*/ 88 w 107"/>
                  <a:gd name="T45" fmla="*/ 44 h 72"/>
                  <a:gd name="T46" fmla="*/ 88 w 107"/>
                  <a:gd name="T47" fmla="*/ 4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7" h="72">
                    <a:moveTo>
                      <a:pt x="9" y="27"/>
                    </a:moveTo>
                    <a:lnTo>
                      <a:pt x="9" y="27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44" y="62"/>
                    </a:lnTo>
                    <a:lnTo>
                      <a:pt x="70" y="71"/>
                    </a:lnTo>
                    <a:lnTo>
                      <a:pt x="70" y="71"/>
                    </a:lnTo>
                    <a:lnTo>
                      <a:pt x="79" y="71"/>
                    </a:lnTo>
                    <a:lnTo>
                      <a:pt x="79" y="71"/>
                    </a:lnTo>
                    <a:lnTo>
                      <a:pt x="88" y="62"/>
                    </a:lnTo>
                    <a:lnTo>
                      <a:pt x="97" y="53"/>
                    </a:lnTo>
                    <a:lnTo>
                      <a:pt x="97" y="53"/>
                    </a:lnTo>
                    <a:lnTo>
                      <a:pt x="106" y="35"/>
                    </a:lnTo>
                    <a:lnTo>
                      <a:pt x="88" y="18"/>
                    </a:lnTo>
                    <a:lnTo>
                      <a:pt x="88" y="18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  <a:close/>
                    <a:moveTo>
                      <a:pt x="88" y="44"/>
                    </a:moveTo>
                    <a:lnTo>
                      <a:pt x="88" y="4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" name="Freeform 4">
                <a:extLst>
                  <a:ext uri="{FF2B5EF4-FFF2-40B4-BE49-F238E27FC236}">
                    <a16:creationId xmlns:a16="http://schemas.microsoft.com/office/drawing/2014/main" id="{82B4B7F7-39F5-454C-8B1B-6E2D0CEB2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513" y="2487613"/>
                <a:ext cx="47625" cy="34925"/>
              </a:xfrm>
              <a:custGeom>
                <a:avLst/>
                <a:gdLst>
                  <a:gd name="T0" fmla="*/ 105 w 133"/>
                  <a:gd name="T1" fmla="*/ 0 h 98"/>
                  <a:gd name="T2" fmla="*/ 105 w 133"/>
                  <a:gd name="T3" fmla="*/ 0 h 98"/>
                  <a:gd name="T4" fmla="*/ 105 w 133"/>
                  <a:gd name="T5" fmla="*/ 0 h 98"/>
                  <a:gd name="T6" fmla="*/ 105 w 133"/>
                  <a:gd name="T7" fmla="*/ 0 h 98"/>
                  <a:gd name="T8" fmla="*/ 79 w 133"/>
                  <a:gd name="T9" fmla="*/ 9 h 98"/>
                  <a:gd name="T10" fmla="*/ 44 w 133"/>
                  <a:gd name="T11" fmla="*/ 18 h 98"/>
                  <a:gd name="T12" fmla="*/ 17 w 133"/>
                  <a:gd name="T13" fmla="*/ 35 h 98"/>
                  <a:gd name="T14" fmla="*/ 0 w 133"/>
                  <a:gd name="T15" fmla="*/ 62 h 98"/>
                  <a:gd name="T16" fmla="*/ 0 w 133"/>
                  <a:gd name="T17" fmla="*/ 62 h 98"/>
                  <a:gd name="T18" fmla="*/ 0 w 133"/>
                  <a:gd name="T19" fmla="*/ 71 h 98"/>
                  <a:gd name="T20" fmla="*/ 17 w 133"/>
                  <a:gd name="T21" fmla="*/ 88 h 98"/>
                  <a:gd name="T22" fmla="*/ 17 w 133"/>
                  <a:gd name="T23" fmla="*/ 88 h 98"/>
                  <a:gd name="T24" fmla="*/ 44 w 133"/>
                  <a:gd name="T25" fmla="*/ 97 h 98"/>
                  <a:gd name="T26" fmla="*/ 44 w 133"/>
                  <a:gd name="T27" fmla="*/ 97 h 98"/>
                  <a:gd name="T28" fmla="*/ 70 w 133"/>
                  <a:gd name="T29" fmla="*/ 88 h 98"/>
                  <a:gd name="T30" fmla="*/ 97 w 133"/>
                  <a:gd name="T31" fmla="*/ 79 h 98"/>
                  <a:gd name="T32" fmla="*/ 97 w 133"/>
                  <a:gd name="T33" fmla="*/ 79 h 98"/>
                  <a:gd name="T34" fmla="*/ 123 w 133"/>
                  <a:gd name="T35" fmla="*/ 53 h 98"/>
                  <a:gd name="T36" fmla="*/ 132 w 133"/>
                  <a:gd name="T37" fmla="*/ 35 h 98"/>
                  <a:gd name="T38" fmla="*/ 132 w 133"/>
                  <a:gd name="T39" fmla="*/ 18 h 98"/>
                  <a:gd name="T40" fmla="*/ 132 w 133"/>
                  <a:gd name="T41" fmla="*/ 18 h 98"/>
                  <a:gd name="T42" fmla="*/ 123 w 133"/>
                  <a:gd name="T43" fmla="*/ 9 h 98"/>
                  <a:gd name="T44" fmla="*/ 105 w 133"/>
                  <a:gd name="T4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3" h="98">
                    <a:moveTo>
                      <a:pt x="105" y="0"/>
                    </a:moveTo>
                    <a:lnTo>
                      <a:pt x="105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79" y="9"/>
                    </a:lnTo>
                    <a:lnTo>
                      <a:pt x="44" y="18"/>
                    </a:lnTo>
                    <a:lnTo>
                      <a:pt x="17" y="35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44" y="97"/>
                    </a:lnTo>
                    <a:lnTo>
                      <a:pt x="44" y="97"/>
                    </a:lnTo>
                    <a:lnTo>
                      <a:pt x="70" y="88"/>
                    </a:lnTo>
                    <a:lnTo>
                      <a:pt x="97" y="79"/>
                    </a:lnTo>
                    <a:lnTo>
                      <a:pt x="97" y="79"/>
                    </a:lnTo>
                    <a:lnTo>
                      <a:pt x="123" y="53"/>
                    </a:lnTo>
                    <a:lnTo>
                      <a:pt x="132" y="35"/>
                    </a:lnTo>
                    <a:lnTo>
                      <a:pt x="132" y="18"/>
                    </a:lnTo>
                    <a:lnTo>
                      <a:pt x="132" y="18"/>
                    </a:lnTo>
                    <a:lnTo>
                      <a:pt x="123" y="9"/>
                    </a:lnTo>
                    <a:lnTo>
                      <a:pt x="10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1" name="Freeform 5">
                <a:extLst>
                  <a:ext uri="{FF2B5EF4-FFF2-40B4-BE49-F238E27FC236}">
                    <a16:creationId xmlns:a16="http://schemas.microsoft.com/office/drawing/2014/main" id="{7465D9FD-14FB-EA4D-9267-3EBB2130C1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575" y="2049463"/>
                <a:ext cx="79375" cy="47625"/>
              </a:xfrm>
              <a:custGeom>
                <a:avLst/>
                <a:gdLst>
                  <a:gd name="T0" fmla="*/ 185 w 222"/>
                  <a:gd name="T1" fmla="*/ 123 h 133"/>
                  <a:gd name="T2" fmla="*/ 185 w 222"/>
                  <a:gd name="T3" fmla="*/ 123 h 133"/>
                  <a:gd name="T4" fmla="*/ 212 w 222"/>
                  <a:gd name="T5" fmla="*/ 123 h 133"/>
                  <a:gd name="T6" fmla="*/ 221 w 222"/>
                  <a:gd name="T7" fmla="*/ 106 h 133"/>
                  <a:gd name="T8" fmla="*/ 221 w 222"/>
                  <a:gd name="T9" fmla="*/ 106 h 133"/>
                  <a:gd name="T10" fmla="*/ 221 w 222"/>
                  <a:gd name="T11" fmla="*/ 79 h 133"/>
                  <a:gd name="T12" fmla="*/ 212 w 222"/>
                  <a:gd name="T13" fmla="*/ 61 h 133"/>
                  <a:gd name="T14" fmla="*/ 194 w 222"/>
                  <a:gd name="T15" fmla="*/ 35 h 133"/>
                  <a:gd name="T16" fmla="*/ 168 w 222"/>
                  <a:gd name="T17" fmla="*/ 9 h 133"/>
                  <a:gd name="T18" fmla="*/ 168 w 222"/>
                  <a:gd name="T19" fmla="*/ 9 h 133"/>
                  <a:gd name="T20" fmla="*/ 150 w 222"/>
                  <a:gd name="T21" fmla="*/ 0 h 133"/>
                  <a:gd name="T22" fmla="*/ 124 w 222"/>
                  <a:gd name="T23" fmla="*/ 0 h 133"/>
                  <a:gd name="T24" fmla="*/ 71 w 222"/>
                  <a:gd name="T25" fmla="*/ 9 h 133"/>
                  <a:gd name="T26" fmla="*/ 35 w 222"/>
                  <a:gd name="T27" fmla="*/ 35 h 133"/>
                  <a:gd name="T28" fmla="*/ 9 w 222"/>
                  <a:gd name="T29" fmla="*/ 53 h 133"/>
                  <a:gd name="T30" fmla="*/ 9 w 222"/>
                  <a:gd name="T31" fmla="*/ 53 h 133"/>
                  <a:gd name="T32" fmla="*/ 0 w 222"/>
                  <a:gd name="T33" fmla="*/ 70 h 133"/>
                  <a:gd name="T34" fmla="*/ 9 w 222"/>
                  <a:gd name="T35" fmla="*/ 88 h 133"/>
                  <a:gd name="T36" fmla="*/ 9 w 222"/>
                  <a:gd name="T37" fmla="*/ 88 h 133"/>
                  <a:gd name="T38" fmla="*/ 35 w 222"/>
                  <a:gd name="T39" fmla="*/ 106 h 133"/>
                  <a:gd name="T40" fmla="*/ 79 w 222"/>
                  <a:gd name="T41" fmla="*/ 114 h 133"/>
                  <a:gd name="T42" fmla="*/ 124 w 222"/>
                  <a:gd name="T43" fmla="*/ 123 h 133"/>
                  <a:gd name="T44" fmla="*/ 168 w 222"/>
                  <a:gd name="T45" fmla="*/ 132 h 133"/>
                  <a:gd name="T46" fmla="*/ 168 w 222"/>
                  <a:gd name="T47" fmla="*/ 132 h 133"/>
                  <a:gd name="T48" fmla="*/ 185 w 222"/>
                  <a:gd name="T49" fmla="*/ 12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2" h="133">
                    <a:moveTo>
                      <a:pt x="185" y="123"/>
                    </a:moveTo>
                    <a:lnTo>
                      <a:pt x="185" y="123"/>
                    </a:lnTo>
                    <a:lnTo>
                      <a:pt x="212" y="123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79"/>
                    </a:lnTo>
                    <a:lnTo>
                      <a:pt x="212" y="61"/>
                    </a:lnTo>
                    <a:lnTo>
                      <a:pt x="194" y="35"/>
                    </a:lnTo>
                    <a:lnTo>
                      <a:pt x="168" y="9"/>
                    </a:lnTo>
                    <a:lnTo>
                      <a:pt x="168" y="9"/>
                    </a:lnTo>
                    <a:lnTo>
                      <a:pt x="150" y="0"/>
                    </a:lnTo>
                    <a:lnTo>
                      <a:pt x="124" y="0"/>
                    </a:lnTo>
                    <a:lnTo>
                      <a:pt x="71" y="9"/>
                    </a:lnTo>
                    <a:lnTo>
                      <a:pt x="35" y="35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70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35" y="106"/>
                    </a:lnTo>
                    <a:lnTo>
                      <a:pt x="79" y="114"/>
                    </a:lnTo>
                    <a:lnTo>
                      <a:pt x="124" y="123"/>
                    </a:lnTo>
                    <a:lnTo>
                      <a:pt x="168" y="132"/>
                    </a:lnTo>
                    <a:lnTo>
                      <a:pt x="168" y="132"/>
                    </a:lnTo>
                    <a:lnTo>
                      <a:pt x="185" y="12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2" name="Freeform 6">
                <a:extLst>
                  <a:ext uri="{FF2B5EF4-FFF2-40B4-BE49-F238E27FC236}">
                    <a16:creationId xmlns:a16="http://schemas.microsoft.com/office/drawing/2014/main" id="{33AC9FD8-2B51-8C4A-AE7B-0EE24FB0EA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4100" y="2103438"/>
                <a:ext cx="136525" cy="117475"/>
              </a:xfrm>
              <a:custGeom>
                <a:avLst/>
                <a:gdLst>
                  <a:gd name="T0" fmla="*/ 70 w 380"/>
                  <a:gd name="T1" fmla="*/ 220 h 327"/>
                  <a:gd name="T2" fmla="*/ 132 w 380"/>
                  <a:gd name="T3" fmla="*/ 265 h 327"/>
                  <a:gd name="T4" fmla="*/ 158 w 380"/>
                  <a:gd name="T5" fmla="*/ 282 h 327"/>
                  <a:gd name="T6" fmla="*/ 185 w 380"/>
                  <a:gd name="T7" fmla="*/ 309 h 327"/>
                  <a:gd name="T8" fmla="*/ 220 w 380"/>
                  <a:gd name="T9" fmla="*/ 326 h 327"/>
                  <a:gd name="T10" fmla="*/ 238 w 380"/>
                  <a:gd name="T11" fmla="*/ 318 h 327"/>
                  <a:gd name="T12" fmla="*/ 247 w 380"/>
                  <a:gd name="T13" fmla="*/ 309 h 327"/>
                  <a:gd name="T14" fmla="*/ 291 w 380"/>
                  <a:gd name="T15" fmla="*/ 291 h 327"/>
                  <a:gd name="T16" fmla="*/ 308 w 380"/>
                  <a:gd name="T17" fmla="*/ 282 h 327"/>
                  <a:gd name="T18" fmla="*/ 353 w 380"/>
                  <a:gd name="T19" fmla="*/ 247 h 327"/>
                  <a:gd name="T20" fmla="*/ 370 w 380"/>
                  <a:gd name="T21" fmla="*/ 167 h 327"/>
                  <a:gd name="T22" fmla="*/ 379 w 380"/>
                  <a:gd name="T23" fmla="*/ 150 h 327"/>
                  <a:gd name="T24" fmla="*/ 379 w 380"/>
                  <a:gd name="T25" fmla="*/ 123 h 327"/>
                  <a:gd name="T26" fmla="*/ 361 w 380"/>
                  <a:gd name="T27" fmla="*/ 106 h 327"/>
                  <a:gd name="T28" fmla="*/ 317 w 380"/>
                  <a:gd name="T29" fmla="*/ 115 h 327"/>
                  <a:gd name="T30" fmla="*/ 317 w 380"/>
                  <a:gd name="T31" fmla="*/ 132 h 327"/>
                  <a:gd name="T32" fmla="*/ 291 w 380"/>
                  <a:gd name="T33" fmla="*/ 132 h 327"/>
                  <a:gd name="T34" fmla="*/ 273 w 380"/>
                  <a:gd name="T35" fmla="*/ 132 h 327"/>
                  <a:gd name="T36" fmla="*/ 264 w 380"/>
                  <a:gd name="T37" fmla="*/ 123 h 327"/>
                  <a:gd name="T38" fmla="*/ 282 w 380"/>
                  <a:gd name="T39" fmla="*/ 115 h 327"/>
                  <a:gd name="T40" fmla="*/ 335 w 380"/>
                  <a:gd name="T41" fmla="*/ 79 h 327"/>
                  <a:gd name="T42" fmla="*/ 344 w 380"/>
                  <a:gd name="T43" fmla="*/ 70 h 327"/>
                  <a:gd name="T44" fmla="*/ 335 w 380"/>
                  <a:gd name="T45" fmla="*/ 53 h 327"/>
                  <a:gd name="T46" fmla="*/ 308 w 380"/>
                  <a:gd name="T47" fmla="*/ 35 h 327"/>
                  <a:gd name="T48" fmla="*/ 300 w 380"/>
                  <a:gd name="T49" fmla="*/ 26 h 327"/>
                  <a:gd name="T50" fmla="*/ 300 w 380"/>
                  <a:gd name="T51" fmla="*/ 17 h 327"/>
                  <a:gd name="T52" fmla="*/ 300 w 380"/>
                  <a:gd name="T53" fmla="*/ 9 h 327"/>
                  <a:gd name="T54" fmla="*/ 273 w 380"/>
                  <a:gd name="T55" fmla="*/ 0 h 327"/>
                  <a:gd name="T56" fmla="*/ 238 w 380"/>
                  <a:gd name="T57" fmla="*/ 9 h 327"/>
                  <a:gd name="T58" fmla="*/ 194 w 380"/>
                  <a:gd name="T59" fmla="*/ 35 h 327"/>
                  <a:gd name="T60" fmla="*/ 194 w 380"/>
                  <a:gd name="T61" fmla="*/ 44 h 327"/>
                  <a:gd name="T62" fmla="*/ 185 w 380"/>
                  <a:gd name="T63" fmla="*/ 44 h 327"/>
                  <a:gd name="T64" fmla="*/ 158 w 380"/>
                  <a:gd name="T65" fmla="*/ 35 h 327"/>
                  <a:gd name="T66" fmla="*/ 97 w 380"/>
                  <a:gd name="T67" fmla="*/ 44 h 327"/>
                  <a:gd name="T68" fmla="*/ 70 w 380"/>
                  <a:gd name="T69" fmla="*/ 62 h 327"/>
                  <a:gd name="T70" fmla="*/ 79 w 380"/>
                  <a:gd name="T71" fmla="*/ 106 h 327"/>
                  <a:gd name="T72" fmla="*/ 105 w 380"/>
                  <a:gd name="T73" fmla="*/ 115 h 327"/>
                  <a:gd name="T74" fmla="*/ 123 w 380"/>
                  <a:gd name="T75" fmla="*/ 115 h 327"/>
                  <a:gd name="T76" fmla="*/ 150 w 380"/>
                  <a:gd name="T77" fmla="*/ 115 h 327"/>
                  <a:gd name="T78" fmla="*/ 132 w 380"/>
                  <a:gd name="T79" fmla="*/ 132 h 327"/>
                  <a:gd name="T80" fmla="*/ 114 w 380"/>
                  <a:gd name="T81" fmla="*/ 150 h 327"/>
                  <a:gd name="T82" fmla="*/ 88 w 380"/>
                  <a:gd name="T83" fmla="*/ 141 h 327"/>
                  <a:gd name="T84" fmla="*/ 70 w 380"/>
                  <a:gd name="T85" fmla="*/ 123 h 327"/>
                  <a:gd name="T86" fmla="*/ 35 w 380"/>
                  <a:gd name="T87" fmla="*/ 123 h 327"/>
                  <a:gd name="T88" fmla="*/ 8 w 380"/>
                  <a:gd name="T89" fmla="*/ 132 h 327"/>
                  <a:gd name="T90" fmla="*/ 0 w 380"/>
                  <a:gd name="T91" fmla="*/ 150 h 327"/>
                  <a:gd name="T92" fmla="*/ 17 w 380"/>
                  <a:gd name="T93" fmla="*/ 194 h 327"/>
                  <a:gd name="T94" fmla="*/ 70 w 380"/>
                  <a:gd name="T95" fmla="*/ 22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80" h="327">
                    <a:moveTo>
                      <a:pt x="70" y="220"/>
                    </a:moveTo>
                    <a:lnTo>
                      <a:pt x="70" y="220"/>
                    </a:lnTo>
                    <a:lnTo>
                      <a:pt x="114" y="238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58" y="282"/>
                    </a:lnTo>
                    <a:lnTo>
                      <a:pt x="185" y="309"/>
                    </a:lnTo>
                    <a:lnTo>
                      <a:pt x="185" y="309"/>
                    </a:lnTo>
                    <a:lnTo>
                      <a:pt x="203" y="318"/>
                    </a:lnTo>
                    <a:lnTo>
                      <a:pt x="220" y="326"/>
                    </a:lnTo>
                    <a:lnTo>
                      <a:pt x="220" y="326"/>
                    </a:lnTo>
                    <a:lnTo>
                      <a:pt x="238" y="318"/>
                    </a:lnTo>
                    <a:lnTo>
                      <a:pt x="247" y="309"/>
                    </a:lnTo>
                    <a:lnTo>
                      <a:pt x="247" y="309"/>
                    </a:lnTo>
                    <a:lnTo>
                      <a:pt x="264" y="291"/>
                    </a:lnTo>
                    <a:lnTo>
                      <a:pt x="291" y="291"/>
                    </a:lnTo>
                    <a:lnTo>
                      <a:pt x="291" y="291"/>
                    </a:lnTo>
                    <a:lnTo>
                      <a:pt x="308" y="282"/>
                    </a:lnTo>
                    <a:lnTo>
                      <a:pt x="326" y="273"/>
                    </a:lnTo>
                    <a:lnTo>
                      <a:pt x="353" y="247"/>
                    </a:lnTo>
                    <a:lnTo>
                      <a:pt x="361" y="212"/>
                    </a:lnTo>
                    <a:lnTo>
                      <a:pt x="370" y="167"/>
                    </a:lnTo>
                    <a:lnTo>
                      <a:pt x="370" y="167"/>
                    </a:lnTo>
                    <a:lnTo>
                      <a:pt x="379" y="150"/>
                    </a:lnTo>
                    <a:lnTo>
                      <a:pt x="379" y="150"/>
                    </a:lnTo>
                    <a:lnTo>
                      <a:pt x="379" y="123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44" y="106"/>
                    </a:lnTo>
                    <a:lnTo>
                      <a:pt x="317" y="115"/>
                    </a:lnTo>
                    <a:lnTo>
                      <a:pt x="317" y="115"/>
                    </a:lnTo>
                    <a:lnTo>
                      <a:pt x="317" y="132"/>
                    </a:lnTo>
                    <a:lnTo>
                      <a:pt x="317" y="132"/>
                    </a:lnTo>
                    <a:lnTo>
                      <a:pt x="291" y="132"/>
                    </a:lnTo>
                    <a:lnTo>
                      <a:pt x="291" y="132"/>
                    </a:lnTo>
                    <a:lnTo>
                      <a:pt x="273" y="132"/>
                    </a:lnTo>
                    <a:lnTo>
                      <a:pt x="264" y="123"/>
                    </a:lnTo>
                    <a:lnTo>
                      <a:pt x="264" y="123"/>
                    </a:lnTo>
                    <a:lnTo>
                      <a:pt x="282" y="115"/>
                    </a:lnTo>
                    <a:lnTo>
                      <a:pt x="282" y="115"/>
                    </a:lnTo>
                    <a:lnTo>
                      <a:pt x="317" y="106"/>
                    </a:lnTo>
                    <a:lnTo>
                      <a:pt x="335" y="79"/>
                    </a:lnTo>
                    <a:lnTo>
                      <a:pt x="335" y="79"/>
                    </a:lnTo>
                    <a:lnTo>
                      <a:pt x="344" y="70"/>
                    </a:lnTo>
                    <a:lnTo>
                      <a:pt x="335" y="53"/>
                    </a:lnTo>
                    <a:lnTo>
                      <a:pt x="335" y="53"/>
                    </a:lnTo>
                    <a:lnTo>
                      <a:pt x="326" y="44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0" y="26"/>
                    </a:lnTo>
                    <a:lnTo>
                      <a:pt x="300" y="26"/>
                    </a:lnTo>
                    <a:lnTo>
                      <a:pt x="300" y="17"/>
                    </a:lnTo>
                    <a:lnTo>
                      <a:pt x="300" y="9"/>
                    </a:lnTo>
                    <a:lnTo>
                      <a:pt x="300" y="9"/>
                    </a:lnTo>
                    <a:lnTo>
                      <a:pt x="291" y="0"/>
                    </a:lnTo>
                    <a:lnTo>
                      <a:pt x="273" y="0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03" y="17"/>
                    </a:lnTo>
                    <a:lnTo>
                      <a:pt x="194" y="35"/>
                    </a:lnTo>
                    <a:lnTo>
                      <a:pt x="194" y="35"/>
                    </a:lnTo>
                    <a:lnTo>
                      <a:pt x="194" y="44"/>
                    </a:lnTo>
                    <a:lnTo>
                      <a:pt x="194" y="44"/>
                    </a:lnTo>
                    <a:lnTo>
                      <a:pt x="185" y="44"/>
                    </a:lnTo>
                    <a:lnTo>
                      <a:pt x="185" y="44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97" y="44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0" y="88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105" y="115"/>
                    </a:lnTo>
                    <a:lnTo>
                      <a:pt x="123" y="115"/>
                    </a:lnTo>
                    <a:lnTo>
                      <a:pt x="123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32" y="132"/>
                    </a:lnTo>
                    <a:lnTo>
                      <a:pt x="132" y="132"/>
                    </a:lnTo>
                    <a:lnTo>
                      <a:pt x="114" y="150"/>
                    </a:lnTo>
                    <a:lnTo>
                      <a:pt x="114" y="150"/>
                    </a:lnTo>
                    <a:lnTo>
                      <a:pt x="105" y="150"/>
                    </a:lnTo>
                    <a:lnTo>
                      <a:pt x="88" y="141"/>
                    </a:lnTo>
                    <a:lnTo>
                      <a:pt x="88" y="141"/>
                    </a:lnTo>
                    <a:lnTo>
                      <a:pt x="70" y="123"/>
                    </a:lnTo>
                    <a:lnTo>
                      <a:pt x="53" y="115"/>
                    </a:lnTo>
                    <a:lnTo>
                      <a:pt x="35" y="123"/>
                    </a:lnTo>
                    <a:lnTo>
                      <a:pt x="35" y="123"/>
                    </a:lnTo>
                    <a:lnTo>
                      <a:pt x="8" y="132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8" y="167"/>
                    </a:lnTo>
                    <a:lnTo>
                      <a:pt x="17" y="194"/>
                    </a:lnTo>
                    <a:lnTo>
                      <a:pt x="44" y="212"/>
                    </a:lnTo>
                    <a:lnTo>
                      <a:pt x="70" y="22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" name="Freeform 7">
                <a:extLst>
                  <a:ext uri="{FF2B5EF4-FFF2-40B4-BE49-F238E27FC236}">
                    <a16:creationId xmlns:a16="http://schemas.microsoft.com/office/drawing/2014/main" id="{C7C7AB6A-273A-094E-8140-3B92438C4C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2825" y="2052638"/>
                <a:ext cx="31750" cy="25400"/>
              </a:xfrm>
              <a:custGeom>
                <a:avLst/>
                <a:gdLst>
                  <a:gd name="T0" fmla="*/ 35 w 89"/>
                  <a:gd name="T1" fmla="*/ 0 h 71"/>
                  <a:gd name="T2" fmla="*/ 35 w 89"/>
                  <a:gd name="T3" fmla="*/ 0 h 71"/>
                  <a:gd name="T4" fmla="*/ 18 w 89"/>
                  <a:gd name="T5" fmla="*/ 8 h 71"/>
                  <a:gd name="T6" fmla="*/ 0 w 89"/>
                  <a:gd name="T7" fmla="*/ 26 h 71"/>
                  <a:gd name="T8" fmla="*/ 0 w 89"/>
                  <a:gd name="T9" fmla="*/ 26 h 71"/>
                  <a:gd name="T10" fmla="*/ 0 w 89"/>
                  <a:gd name="T11" fmla="*/ 44 h 71"/>
                  <a:gd name="T12" fmla="*/ 9 w 89"/>
                  <a:gd name="T13" fmla="*/ 61 h 71"/>
                  <a:gd name="T14" fmla="*/ 9 w 89"/>
                  <a:gd name="T15" fmla="*/ 61 h 71"/>
                  <a:gd name="T16" fmla="*/ 44 w 89"/>
                  <a:gd name="T17" fmla="*/ 70 h 71"/>
                  <a:gd name="T18" fmla="*/ 44 w 89"/>
                  <a:gd name="T19" fmla="*/ 70 h 71"/>
                  <a:gd name="T20" fmla="*/ 62 w 89"/>
                  <a:gd name="T21" fmla="*/ 70 h 71"/>
                  <a:gd name="T22" fmla="*/ 79 w 89"/>
                  <a:gd name="T23" fmla="*/ 61 h 71"/>
                  <a:gd name="T24" fmla="*/ 79 w 89"/>
                  <a:gd name="T25" fmla="*/ 61 h 71"/>
                  <a:gd name="T26" fmla="*/ 79 w 89"/>
                  <a:gd name="T27" fmla="*/ 61 h 71"/>
                  <a:gd name="T28" fmla="*/ 79 w 89"/>
                  <a:gd name="T29" fmla="*/ 61 h 71"/>
                  <a:gd name="T30" fmla="*/ 88 w 89"/>
                  <a:gd name="T31" fmla="*/ 44 h 71"/>
                  <a:gd name="T32" fmla="*/ 79 w 89"/>
                  <a:gd name="T33" fmla="*/ 26 h 71"/>
                  <a:gd name="T34" fmla="*/ 79 w 89"/>
                  <a:gd name="T35" fmla="*/ 26 h 71"/>
                  <a:gd name="T36" fmla="*/ 62 w 89"/>
                  <a:gd name="T37" fmla="*/ 8 h 71"/>
                  <a:gd name="T38" fmla="*/ 35 w 89"/>
                  <a:gd name="T3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9" h="71">
                    <a:moveTo>
                      <a:pt x="35" y="0"/>
                    </a:moveTo>
                    <a:lnTo>
                      <a:pt x="35" y="0"/>
                    </a:lnTo>
                    <a:lnTo>
                      <a:pt x="18" y="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62" y="70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88" y="44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62" y="8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" name="Freeform 8">
                <a:extLst>
                  <a:ext uri="{FF2B5EF4-FFF2-40B4-BE49-F238E27FC236}">
                    <a16:creationId xmlns:a16="http://schemas.microsoft.com/office/drawing/2014/main" id="{682355E7-09B2-8449-8265-4122E1940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575" y="1711325"/>
                <a:ext cx="733425" cy="387350"/>
              </a:xfrm>
              <a:custGeom>
                <a:avLst/>
                <a:gdLst>
                  <a:gd name="T0" fmla="*/ 185 w 2039"/>
                  <a:gd name="T1" fmla="*/ 521 h 1078"/>
                  <a:gd name="T2" fmla="*/ 150 w 2039"/>
                  <a:gd name="T3" fmla="*/ 574 h 1078"/>
                  <a:gd name="T4" fmla="*/ 344 w 2039"/>
                  <a:gd name="T5" fmla="*/ 671 h 1078"/>
                  <a:gd name="T6" fmla="*/ 503 w 2039"/>
                  <a:gd name="T7" fmla="*/ 600 h 1078"/>
                  <a:gd name="T8" fmla="*/ 529 w 2039"/>
                  <a:gd name="T9" fmla="*/ 671 h 1078"/>
                  <a:gd name="T10" fmla="*/ 529 w 2039"/>
                  <a:gd name="T11" fmla="*/ 750 h 1078"/>
                  <a:gd name="T12" fmla="*/ 397 w 2039"/>
                  <a:gd name="T13" fmla="*/ 839 h 1078"/>
                  <a:gd name="T14" fmla="*/ 194 w 2039"/>
                  <a:gd name="T15" fmla="*/ 803 h 1078"/>
                  <a:gd name="T16" fmla="*/ 35 w 2039"/>
                  <a:gd name="T17" fmla="*/ 847 h 1078"/>
                  <a:gd name="T18" fmla="*/ 256 w 2039"/>
                  <a:gd name="T19" fmla="*/ 936 h 1078"/>
                  <a:gd name="T20" fmla="*/ 309 w 2039"/>
                  <a:gd name="T21" fmla="*/ 1042 h 1078"/>
                  <a:gd name="T22" fmla="*/ 459 w 2039"/>
                  <a:gd name="T23" fmla="*/ 1042 h 1078"/>
                  <a:gd name="T24" fmla="*/ 759 w 2039"/>
                  <a:gd name="T25" fmla="*/ 1050 h 1078"/>
                  <a:gd name="T26" fmla="*/ 988 w 2039"/>
                  <a:gd name="T27" fmla="*/ 989 h 1078"/>
                  <a:gd name="T28" fmla="*/ 653 w 2039"/>
                  <a:gd name="T29" fmla="*/ 927 h 1078"/>
                  <a:gd name="T30" fmla="*/ 450 w 2039"/>
                  <a:gd name="T31" fmla="*/ 918 h 1078"/>
                  <a:gd name="T32" fmla="*/ 441 w 2039"/>
                  <a:gd name="T33" fmla="*/ 865 h 1078"/>
                  <a:gd name="T34" fmla="*/ 679 w 2039"/>
                  <a:gd name="T35" fmla="*/ 874 h 1078"/>
                  <a:gd name="T36" fmla="*/ 882 w 2039"/>
                  <a:gd name="T37" fmla="*/ 874 h 1078"/>
                  <a:gd name="T38" fmla="*/ 1085 w 2039"/>
                  <a:gd name="T39" fmla="*/ 830 h 1078"/>
                  <a:gd name="T40" fmla="*/ 997 w 2039"/>
                  <a:gd name="T41" fmla="*/ 768 h 1078"/>
                  <a:gd name="T42" fmla="*/ 1059 w 2039"/>
                  <a:gd name="T43" fmla="*/ 680 h 1078"/>
                  <a:gd name="T44" fmla="*/ 1271 w 2039"/>
                  <a:gd name="T45" fmla="*/ 565 h 1078"/>
                  <a:gd name="T46" fmla="*/ 1306 w 2039"/>
                  <a:gd name="T47" fmla="*/ 503 h 1078"/>
                  <a:gd name="T48" fmla="*/ 1421 w 2039"/>
                  <a:gd name="T49" fmla="*/ 468 h 1078"/>
                  <a:gd name="T50" fmla="*/ 1641 w 2039"/>
                  <a:gd name="T51" fmla="*/ 335 h 1078"/>
                  <a:gd name="T52" fmla="*/ 1818 w 2039"/>
                  <a:gd name="T53" fmla="*/ 221 h 1078"/>
                  <a:gd name="T54" fmla="*/ 1976 w 2039"/>
                  <a:gd name="T55" fmla="*/ 88 h 1078"/>
                  <a:gd name="T56" fmla="*/ 1835 w 2039"/>
                  <a:gd name="T57" fmla="*/ 44 h 1078"/>
                  <a:gd name="T58" fmla="*/ 1729 w 2039"/>
                  <a:gd name="T59" fmla="*/ 26 h 1078"/>
                  <a:gd name="T60" fmla="*/ 1447 w 2039"/>
                  <a:gd name="T61" fmla="*/ 18 h 1078"/>
                  <a:gd name="T62" fmla="*/ 1297 w 2039"/>
                  <a:gd name="T63" fmla="*/ 26 h 1078"/>
                  <a:gd name="T64" fmla="*/ 1094 w 2039"/>
                  <a:gd name="T65" fmla="*/ 35 h 1078"/>
                  <a:gd name="T66" fmla="*/ 944 w 2039"/>
                  <a:gd name="T67" fmla="*/ 53 h 1078"/>
                  <a:gd name="T68" fmla="*/ 812 w 2039"/>
                  <a:gd name="T69" fmla="*/ 79 h 1078"/>
                  <a:gd name="T70" fmla="*/ 715 w 2039"/>
                  <a:gd name="T71" fmla="*/ 97 h 1078"/>
                  <a:gd name="T72" fmla="*/ 565 w 2039"/>
                  <a:gd name="T73" fmla="*/ 124 h 1078"/>
                  <a:gd name="T74" fmla="*/ 538 w 2039"/>
                  <a:gd name="T75" fmla="*/ 150 h 1078"/>
                  <a:gd name="T76" fmla="*/ 291 w 2039"/>
                  <a:gd name="T77" fmla="*/ 185 h 1078"/>
                  <a:gd name="T78" fmla="*/ 335 w 2039"/>
                  <a:gd name="T79" fmla="*/ 238 h 1078"/>
                  <a:gd name="T80" fmla="*/ 415 w 2039"/>
                  <a:gd name="T81" fmla="*/ 309 h 1078"/>
                  <a:gd name="T82" fmla="*/ 574 w 2039"/>
                  <a:gd name="T83" fmla="*/ 327 h 1078"/>
                  <a:gd name="T84" fmla="*/ 591 w 2039"/>
                  <a:gd name="T85" fmla="*/ 371 h 1078"/>
                  <a:gd name="T86" fmla="*/ 538 w 2039"/>
                  <a:gd name="T87" fmla="*/ 406 h 1078"/>
                  <a:gd name="T88" fmla="*/ 468 w 2039"/>
                  <a:gd name="T89" fmla="*/ 388 h 1078"/>
                  <a:gd name="T90" fmla="*/ 265 w 2039"/>
                  <a:gd name="T91" fmla="*/ 265 h 1078"/>
                  <a:gd name="T92" fmla="*/ 150 w 2039"/>
                  <a:gd name="T93" fmla="*/ 274 h 1078"/>
                  <a:gd name="T94" fmla="*/ 53 w 2039"/>
                  <a:gd name="T95" fmla="*/ 335 h 1078"/>
                  <a:gd name="T96" fmla="*/ 62 w 2039"/>
                  <a:gd name="T97" fmla="*/ 406 h 1078"/>
                  <a:gd name="T98" fmla="*/ 988 w 2039"/>
                  <a:gd name="T99" fmla="*/ 318 h 1078"/>
                  <a:gd name="T100" fmla="*/ 856 w 2039"/>
                  <a:gd name="T101" fmla="*/ 759 h 1078"/>
                  <a:gd name="T102" fmla="*/ 882 w 2039"/>
                  <a:gd name="T103" fmla="*/ 759 h 1078"/>
                  <a:gd name="T104" fmla="*/ 794 w 2039"/>
                  <a:gd name="T105" fmla="*/ 362 h 1078"/>
                  <a:gd name="T106" fmla="*/ 812 w 2039"/>
                  <a:gd name="T107" fmla="*/ 433 h 1078"/>
                  <a:gd name="T108" fmla="*/ 609 w 2039"/>
                  <a:gd name="T109" fmla="*/ 547 h 1078"/>
                  <a:gd name="T110" fmla="*/ 662 w 2039"/>
                  <a:gd name="T111" fmla="*/ 556 h 1078"/>
                  <a:gd name="T112" fmla="*/ 635 w 2039"/>
                  <a:gd name="T113" fmla="*/ 662 h 1078"/>
                  <a:gd name="T114" fmla="*/ 688 w 2039"/>
                  <a:gd name="T115" fmla="*/ 741 h 1078"/>
                  <a:gd name="T116" fmla="*/ 635 w 2039"/>
                  <a:gd name="T117" fmla="*/ 653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39" h="1078">
                    <a:moveTo>
                      <a:pt x="35" y="459"/>
                    </a:moveTo>
                    <a:lnTo>
                      <a:pt x="35" y="459"/>
                    </a:lnTo>
                    <a:lnTo>
                      <a:pt x="44" y="468"/>
                    </a:lnTo>
                    <a:lnTo>
                      <a:pt x="53" y="485"/>
                    </a:lnTo>
                    <a:lnTo>
                      <a:pt x="53" y="485"/>
                    </a:lnTo>
                    <a:lnTo>
                      <a:pt x="62" y="503"/>
                    </a:lnTo>
                    <a:lnTo>
                      <a:pt x="88" y="521"/>
                    </a:lnTo>
                    <a:lnTo>
                      <a:pt x="88" y="521"/>
                    </a:lnTo>
                    <a:lnTo>
                      <a:pt x="106" y="521"/>
                    </a:lnTo>
                    <a:lnTo>
                      <a:pt x="132" y="521"/>
                    </a:lnTo>
                    <a:lnTo>
                      <a:pt x="185" y="521"/>
                    </a:lnTo>
                    <a:lnTo>
                      <a:pt x="185" y="521"/>
                    </a:lnTo>
                    <a:lnTo>
                      <a:pt x="238" y="512"/>
                    </a:lnTo>
                    <a:lnTo>
                      <a:pt x="238" y="512"/>
                    </a:lnTo>
                    <a:lnTo>
                      <a:pt x="194" y="530"/>
                    </a:lnTo>
                    <a:lnTo>
                      <a:pt x="194" y="530"/>
                    </a:lnTo>
                    <a:lnTo>
                      <a:pt x="159" y="538"/>
                    </a:lnTo>
                    <a:lnTo>
                      <a:pt x="141" y="547"/>
                    </a:lnTo>
                    <a:lnTo>
                      <a:pt x="141" y="547"/>
                    </a:lnTo>
                    <a:lnTo>
                      <a:pt x="150" y="565"/>
                    </a:lnTo>
                    <a:lnTo>
                      <a:pt x="150" y="565"/>
                    </a:lnTo>
                    <a:lnTo>
                      <a:pt x="150" y="574"/>
                    </a:lnTo>
                    <a:lnTo>
                      <a:pt x="150" y="574"/>
                    </a:lnTo>
                    <a:lnTo>
                      <a:pt x="177" y="583"/>
                    </a:lnTo>
                    <a:lnTo>
                      <a:pt x="177" y="583"/>
                    </a:lnTo>
                    <a:lnTo>
                      <a:pt x="221" y="618"/>
                    </a:lnTo>
                    <a:lnTo>
                      <a:pt x="221" y="618"/>
                    </a:lnTo>
                    <a:lnTo>
                      <a:pt x="229" y="627"/>
                    </a:lnTo>
                    <a:lnTo>
                      <a:pt x="238" y="636"/>
                    </a:lnTo>
                    <a:lnTo>
                      <a:pt x="238" y="636"/>
                    </a:lnTo>
                    <a:lnTo>
                      <a:pt x="282" y="653"/>
                    </a:lnTo>
                    <a:lnTo>
                      <a:pt x="344" y="671"/>
                    </a:lnTo>
                    <a:lnTo>
                      <a:pt x="344" y="671"/>
                    </a:lnTo>
                    <a:lnTo>
                      <a:pt x="371" y="662"/>
                    </a:lnTo>
                    <a:lnTo>
                      <a:pt x="379" y="653"/>
                    </a:lnTo>
                    <a:lnTo>
                      <a:pt x="379" y="653"/>
                    </a:lnTo>
                    <a:lnTo>
                      <a:pt x="406" y="653"/>
                    </a:lnTo>
                    <a:lnTo>
                      <a:pt x="450" y="662"/>
                    </a:lnTo>
                    <a:lnTo>
                      <a:pt x="450" y="662"/>
                    </a:lnTo>
                    <a:lnTo>
                      <a:pt x="468" y="662"/>
                    </a:lnTo>
                    <a:lnTo>
                      <a:pt x="476" y="653"/>
                    </a:lnTo>
                    <a:lnTo>
                      <a:pt x="494" y="618"/>
                    </a:lnTo>
                    <a:lnTo>
                      <a:pt x="494" y="618"/>
                    </a:lnTo>
                    <a:lnTo>
                      <a:pt x="503" y="600"/>
                    </a:lnTo>
                    <a:lnTo>
                      <a:pt x="503" y="600"/>
                    </a:lnTo>
                    <a:lnTo>
                      <a:pt x="521" y="600"/>
                    </a:lnTo>
                    <a:lnTo>
                      <a:pt x="521" y="600"/>
                    </a:lnTo>
                    <a:lnTo>
                      <a:pt x="503" y="627"/>
                    </a:lnTo>
                    <a:lnTo>
                      <a:pt x="503" y="627"/>
                    </a:lnTo>
                    <a:lnTo>
                      <a:pt x="512" y="653"/>
                    </a:lnTo>
                    <a:lnTo>
                      <a:pt x="521" y="662"/>
                    </a:lnTo>
                    <a:lnTo>
                      <a:pt x="521" y="662"/>
                    </a:lnTo>
                    <a:lnTo>
                      <a:pt x="538" y="671"/>
                    </a:lnTo>
                    <a:lnTo>
                      <a:pt x="538" y="671"/>
                    </a:lnTo>
                    <a:lnTo>
                      <a:pt x="529" y="671"/>
                    </a:lnTo>
                    <a:lnTo>
                      <a:pt x="529" y="671"/>
                    </a:lnTo>
                    <a:lnTo>
                      <a:pt x="503" y="680"/>
                    </a:lnTo>
                    <a:lnTo>
                      <a:pt x="485" y="689"/>
                    </a:lnTo>
                    <a:lnTo>
                      <a:pt x="476" y="697"/>
                    </a:lnTo>
                    <a:lnTo>
                      <a:pt x="476" y="706"/>
                    </a:lnTo>
                    <a:lnTo>
                      <a:pt x="476" y="706"/>
                    </a:lnTo>
                    <a:lnTo>
                      <a:pt x="476" y="724"/>
                    </a:lnTo>
                    <a:lnTo>
                      <a:pt x="494" y="733"/>
                    </a:lnTo>
                    <a:lnTo>
                      <a:pt x="503" y="741"/>
                    </a:lnTo>
                    <a:lnTo>
                      <a:pt x="529" y="750"/>
                    </a:lnTo>
                    <a:lnTo>
                      <a:pt x="529" y="750"/>
                    </a:lnTo>
                    <a:lnTo>
                      <a:pt x="538" y="750"/>
                    </a:lnTo>
                    <a:lnTo>
                      <a:pt x="538" y="750"/>
                    </a:lnTo>
                    <a:lnTo>
                      <a:pt x="521" y="759"/>
                    </a:lnTo>
                    <a:lnTo>
                      <a:pt x="521" y="759"/>
                    </a:lnTo>
                    <a:lnTo>
                      <a:pt x="494" y="759"/>
                    </a:lnTo>
                    <a:lnTo>
                      <a:pt x="450" y="768"/>
                    </a:lnTo>
                    <a:lnTo>
                      <a:pt x="415" y="786"/>
                    </a:lnTo>
                    <a:lnTo>
                      <a:pt x="388" y="803"/>
                    </a:lnTo>
                    <a:lnTo>
                      <a:pt x="388" y="803"/>
                    </a:lnTo>
                    <a:lnTo>
                      <a:pt x="388" y="821"/>
                    </a:lnTo>
                    <a:lnTo>
                      <a:pt x="397" y="839"/>
                    </a:lnTo>
                    <a:lnTo>
                      <a:pt x="397" y="839"/>
                    </a:lnTo>
                    <a:lnTo>
                      <a:pt x="406" y="839"/>
                    </a:lnTo>
                    <a:lnTo>
                      <a:pt x="406" y="839"/>
                    </a:lnTo>
                    <a:lnTo>
                      <a:pt x="335" y="821"/>
                    </a:lnTo>
                    <a:lnTo>
                      <a:pt x="300" y="821"/>
                    </a:lnTo>
                    <a:lnTo>
                      <a:pt x="274" y="821"/>
                    </a:lnTo>
                    <a:lnTo>
                      <a:pt x="274" y="821"/>
                    </a:lnTo>
                    <a:lnTo>
                      <a:pt x="256" y="821"/>
                    </a:lnTo>
                    <a:lnTo>
                      <a:pt x="229" y="821"/>
                    </a:lnTo>
                    <a:lnTo>
                      <a:pt x="194" y="803"/>
                    </a:lnTo>
                    <a:lnTo>
                      <a:pt x="194" y="803"/>
                    </a:lnTo>
                    <a:lnTo>
                      <a:pt x="168" y="786"/>
                    </a:lnTo>
                    <a:lnTo>
                      <a:pt x="168" y="786"/>
                    </a:lnTo>
                    <a:lnTo>
                      <a:pt x="124" y="777"/>
                    </a:lnTo>
                    <a:lnTo>
                      <a:pt x="79" y="777"/>
                    </a:lnTo>
                    <a:lnTo>
                      <a:pt x="35" y="777"/>
                    </a:lnTo>
                    <a:lnTo>
                      <a:pt x="9" y="794"/>
                    </a:lnTo>
                    <a:lnTo>
                      <a:pt x="9" y="794"/>
                    </a:lnTo>
                    <a:lnTo>
                      <a:pt x="0" y="812"/>
                    </a:lnTo>
                    <a:lnTo>
                      <a:pt x="9" y="821"/>
                    </a:lnTo>
                    <a:lnTo>
                      <a:pt x="9" y="821"/>
                    </a:lnTo>
                    <a:lnTo>
                      <a:pt x="35" y="847"/>
                    </a:lnTo>
                    <a:lnTo>
                      <a:pt x="79" y="865"/>
                    </a:lnTo>
                    <a:lnTo>
                      <a:pt x="132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85" y="883"/>
                    </a:lnTo>
                    <a:lnTo>
                      <a:pt x="203" y="874"/>
                    </a:lnTo>
                    <a:lnTo>
                      <a:pt x="203" y="874"/>
                    </a:lnTo>
                    <a:lnTo>
                      <a:pt x="212" y="883"/>
                    </a:lnTo>
                    <a:lnTo>
                      <a:pt x="256" y="936"/>
                    </a:lnTo>
                    <a:lnTo>
                      <a:pt x="256" y="936"/>
                    </a:lnTo>
                    <a:lnTo>
                      <a:pt x="265" y="936"/>
                    </a:lnTo>
                    <a:lnTo>
                      <a:pt x="256" y="945"/>
                    </a:lnTo>
                    <a:lnTo>
                      <a:pt x="256" y="945"/>
                    </a:lnTo>
                    <a:lnTo>
                      <a:pt x="256" y="971"/>
                    </a:lnTo>
                    <a:lnTo>
                      <a:pt x="256" y="1006"/>
                    </a:lnTo>
                    <a:lnTo>
                      <a:pt x="256" y="1006"/>
                    </a:lnTo>
                    <a:lnTo>
                      <a:pt x="274" y="1033"/>
                    </a:lnTo>
                    <a:lnTo>
                      <a:pt x="282" y="1042"/>
                    </a:lnTo>
                    <a:lnTo>
                      <a:pt x="309" y="1042"/>
                    </a:lnTo>
                    <a:lnTo>
                      <a:pt x="309" y="1042"/>
                    </a:lnTo>
                    <a:lnTo>
                      <a:pt x="326" y="1050"/>
                    </a:lnTo>
                    <a:lnTo>
                      <a:pt x="326" y="1050"/>
                    </a:lnTo>
                    <a:lnTo>
                      <a:pt x="353" y="1059"/>
                    </a:lnTo>
                    <a:lnTo>
                      <a:pt x="379" y="1068"/>
                    </a:lnTo>
                    <a:lnTo>
                      <a:pt x="415" y="1077"/>
                    </a:lnTo>
                    <a:lnTo>
                      <a:pt x="432" y="1059"/>
                    </a:lnTo>
                    <a:lnTo>
                      <a:pt x="432" y="1059"/>
                    </a:lnTo>
                    <a:lnTo>
                      <a:pt x="450" y="1050"/>
                    </a:lnTo>
                    <a:lnTo>
                      <a:pt x="450" y="1050"/>
                    </a:lnTo>
                    <a:lnTo>
                      <a:pt x="459" y="1042"/>
                    </a:lnTo>
                    <a:lnTo>
                      <a:pt x="459" y="1042"/>
                    </a:lnTo>
                    <a:lnTo>
                      <a:pt x="476" y="1059"/>
                    </a:lnTo>
                    <a:lnTo>
                      <a:pt x="521" y="1077"/>
                    </a:lnTo>
                    <a:lnTo>
                      <a:pt x="574" y="1077"/>
                    </a:lnTo>
                    <a:lnTo>
                      <a:pt x="653" y="1077"/>
                    </a:lnTo>
                    <a:lnTo>
                      <a:pt x="653" y="1077"/>
                    </a:lnTo>
                    <a:lnTo>
                      <a:pt x="671" y="1077"/>
                    </a:lnTo>
                    <a:lnTo>
                      <a:pt x="671" y="1077"/>
                    </a:lnTo>
                    <a:lnTo>
                      <a:pt x="706" y="1077"/>
                    </a:lnTo>
                    <a:lnTo>
                      <a:pt x="732" y="1068"/>
                    </a:lnTo>
                    <a:lnTo>
                      <a:pt x="759" y="1050"/>
                    </a:lnTo>
                    <a:lnTo>
                      <a:pt x="759" y="1050"/>
                    </a:lnTo>
                    <a:lnTo>
                      <a:pt x="768" y="1042"/>
                    </a:lnTo>
                    <a:lnTo>
                      <a:pt x="768" y="1042"/>
                    </a:lnTo>
                    <a:lnTo>
                      <a:pt x="768" y="1050"/>
                    </a:lnTo>
                    <a:lnTo>
                      <a:pt x="768" y="1050"/>
                    </a:lnTo>
                    <a:lnTo>
                      <a:pt x="803" y="1059"/>
                    </a:lnTo>
                    <a:lnTo>
                      <a:pt x="847" y="1068"/>
                    </a:lnTo>
                    <a:lnTo>
                      <a:pt x="926" y="1068"/>
                    </a:lnTo>
                    <a:lnTo>
                      <a:pt x="926" y="1068"/>
                    </a:lnTo>
                    <a:lnTo>
                      <a:pt x="953" y="1050"/>
                    </a:lnTo>
                    <a:lnTo>
                      <a:pt x="979" y="1024"/>
                    </a:lnTo>
                    <a:lnTo>
                      <a:pt x="988" y="989"/>
                    </a:lnTo>
                    <a:lnTo>
                      <a:pt x="988" y="962"/>
                    </a:lnTo>
                    <a:lnTo>
                      <a:pt x="988" y="962"/>
                    </a:lnTo>
                    <a:lnTo>
                      <a:pt x="979" y="953"/>
                    </a:lnTo>
                    <a:lnTo>
                      <a:pt x="971" y="945"/>
                    </a:lnTo>
                    <a:lnTo>
                      <a:pt x="971" y="945"/>
                    </a:lnTo>
                    <a:lnTo>
                      <a:pt x="909" y="927"/>
                    </a:lnTo>
                    <a:lnTo>
                      <a:pt x="812" y="918"/>
                    </a:lnTo>
                    <a:lnTo>
                      <a:pt x="715" y="918"/>
                    </a:lnTo>
                    <a:lnTo>
                      <a:pt x="679" y="927"/>
                    </a:lnTo>
                    <a:lnTo>
                      <a:pt x="653" y="927"/>
                    </a:lnTo>
                    <a:lnTo>
                      <a:pt x="653" y="927"/>
                    </a:lnTo>
                    <a:lnTo>
                      <a:pt x="635" y="936"/>
                    </a:lnTo>
                    <a:lnTo>
                      <a:pt x="618" y="936"/>
                    </a:lnTo>
                    <a:lnTo>
                      <a:pt x="574" y="936"/>
                    </a:lnTo>
                    <a:lnTo>
                      <a:pt x="574" y="936"/>
                    </a:lnTo>
                    <a:lnTo>
                      <a:pt x="529" y="936"/>
                    </a:lnTo>
                    <a:lnTo>
                      <a:pt x="494" y="936"/>
                    </a:lnTo>
                    <a:lnTo>
                      <a:pt x="494" y="936"/>
                    </a:lnTo>
                    <a:lnTo>
                      <a:pt x="485" y="945"/>
                    </a:lnTo>
                    <a:lnTo>
                      <a:pt x="476" y="936"/>
                    </a:lnTo>
                    <a:lnTo>
                      <a:pt x="476" y="936"/>
                    </a:lnTo>
                    <a:lnTo>
                      <a:pt x="450" y="918"/>
                    </a:lnTo>
                    <a:lnTo>
                      <a:pt x="415" y="909"/>
                    </a:lnTo>
                    <a:lnTo>
                      <a:pt x="415" y="909"/>
                    </a:lnTo>
                    <a:lnTo>
                      <a:pt x="406" y="909"/>
                    </a:lnTo>
                    <a:lnTo>
                      <a:pt x="406" y="909"/>
                    </a:lnTo>
                    <a:lnTo>
                      <a:pt x="415" y="900"/>
                    </a:lnTo>
                    <a:lnTo>
                      <a:pt x="415" y="900"/>
                    </a:lnTo>
                    <a:lnTo>
                      <a:pt x="432" y="883"/>
                    </a:lnTo>
                    <a:lnTo>
                      <a:pt x="432" y="883"/>
                    </a:lnTo>
                    <a:lnTo>
                      <a:pt x="441" y="874"/>
                    </a:lnTo>
                    <a:lnTo>
                      <a:pt x="441" y="865"/>
                    </a:lnTo>
                    <a:lnTo>
                      <a:pt x="441" y="865"/>
                    </a:lnTo>
                    <a:lnTo>
                      <a:pt x="415" y="847"/>
                    </a:lnTo>
                    <a:lnTo>
                      <a:pt x="415" y="847"/>
                    </a:lnTo>
                    <a:lnTo>
                      <a:pt x="468" y="856"/>
                    </a:lnTo>
                    <a:lnTo>
                      <a:pt x="521" y="856"/>
                    </a:lnTo>
                    <a:lnTo>
                      <a:pt x="521" y="856"/>
                    </a:lnTo>
                    <a:lnTo>
                      <a:pt x="556" y="856"/>
                    </a:lnTo>
                    <a:lnTo>
                      <a:pt x="582" y="856"/>
                    </a:lnTo>
                    <a:lnTo>
                      <a:pt x="582" y="856"/>
                    </a:lnTo>
                    <a:lnTo>
                      <a:pt x="609" y="874"/>
                    </a:lnTo>
                    <a:lnTo>
                      <a:pt x="644" y="874"/>
                    </a:lnTo>
                    <a:lnTo>
                      <a:pt x="679" y="874"/>
                    </a:lnTo>
                    <a:lnTo>
                      <a:pt x="706" y="856"/>
                    </a:lnTo>
                    <a:lnTo>
                      <a:pt x="706" y="856"/>
                    </a:lnTo>
                    <a:lnTo>
                      <a:pt x="715" y="847"/>
                    </a:lnTo>
                    <a:lnTo>
                      <a:pt x="724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803" y="847"/>
                    </a:lnTo>
                    <a:lnTo>
                      <a:pt x="803" y="847"/>
                    </a:lnTo>
                    <a:lnTo>
                      <a:pt x="856" y="856"/>
                    </a:lnTo>
                    <a:lnTo>
                      <a:pt x="882" y="874"/>
                    </a:lnTo>
                    <a:lnTo>
                      <a:pt x="882" y="874"/>
                    </a:lnTo>
                    <a:lnTo>
                      <a:pt x="900" y="883"/>
                    </a:lnTo>
                    <a:lnTo>
                      <a:pt x="926" y="892"/>
                    </a:lnTo>
                    <a:lnTo>
                      <a:pt x="926" y="892"/>
                    </a:lnTo>
                    <a:lnTo>
                      <a:pt x="953" y="883"/>
                    </a:lnTo>
                    <a:lnTo>
                      <a:pt x="988" y="865"/>
                    </a:lnTo>
                    <a:lnTo>
                      <a:pt x="988" y="865"/>
                    </a:lnTo>
                    <a:lnTo>
                      <a:pt x="1015" y="856"/>
                    </a:lnTo>
                    <a:lnTo>
                      <a:pt x="1041" y="847"/>
                    </a:lnTo>
                    <a:lnTo>
                      <a:pt x="1041" y="847"/>
                    </a:lnTo>
                    <a:lnTo>
                      <a:pt x="1068" y="847"/>
                    </a:lnTo>
                    <a:lnTo>
                      <a:pt x="1085" y="830"/>
                    </a:lnTo>
                    <a:lnTo>
                      <a:pt x="1085" y="830"/>
                    </a:lnTo>
                    <a:lnTo>
                      <a:pt x="1085" y="812"/>
                    </a:lnTo>
                    <a:lnTo>
                      <a:pt x="1076" y="777"/>
                    </a:lnTo>
                    <a:lnTo>
                      <a:pt x="1076" y="777"/>
                    </a:lnTo>
                    <a:lnTo>
                      <a:pt x="1068" y="768"/>
                    </a:lnTo>
                    <a:lnTo>
                      <a:pt x="1050" y="768"/>
                    </a:lnTo>
                    <a:lnTo>
                      <a:pt x="1015" y="777"/>
                    </a:lnTo>
                    <a:lnTo>
                      <a:pt x="1015" y="777"/>
                    </a:lnTo>
                    <a:lnTo>
                      <a:pt x="1006" y="777"/>
                    </a:lnTo>
                    <a:lnTo>
                      <a:pt x="1006" y="777"/>
                    </a:lnTo>
                    <a:lnTo>
                      <a:pt x="997" y="768"/>
                    </a:lnTo>
                    <a:lnTo>
                      <a:pt x="979" y="759"/>
                    </a:lnTo>
                    <a:lnTo>
                      <a:pt x="979" y="759"/>
                    </a:lnTo>
                    <a:lnTo>
                      <a:pt x="1032" y="741"/>
                    </a:lnTo>
                    <a:lnTo>
                      <a:pt x="1032" y="741"/>
                    </a:lnTo>
                    <a:lnTo>
                      <a:pt x="1050" y="741"/>
                    </a:lnTo>
                    <a:lnTo>
                      <a:pt x="1068" y="724"/>
                    </a:lnTo>
                    <a:lnTo>
                      <a:pt x="1068" y="724"/>
                    </a:lnTo>
                    <a:lnTo>
                      <a:pt x="1068" y="706"/>
                    </a:lnTo>
                    <a:lnTo>
                      <a:pt x="1059" y="689"/>
                    </a:lnTo>
                    <a:lnTo>
                      <a:pt x="1059" y="689"/>
                    </a:lnTo>
                    <a:lnTo>
                      <a:pt x="1059" y="680"/>
                    </a:lnTo>
                    <a:lnTo>
                      <a:pt x="1059" y="680"/>
                    </a:lnTo>
                    <a:lnTo>
                      <a:pt x="1103" y="689"/>
                    </a:lnTo>
                    <a:lnTo>
                      <a:pt x="1103" y="689"/>
                    </a:lnTo>
                    <a:lnTo>
                      <a:pt x="1147" y="689"/>
                    </a:lnTo>
                    <a:lnTo>
                      <a:pt x="1147" y="689"/>
                    </a:lnTo>
                    <a:lnTo>
                      <a:pt x="1165" y="680"/>
                    </a:lnTo>
                    <a:lnTo>
                      <a:pt x="1191" y="671"/>
                    </a:lnTo>
                    <a:lnTo>
                      <a:pt x="1226" y="644"/>
                    </a:lnTo>
                    <a:lnTo>
                      <a:pt x="1262" y="600"/>
                    </a:lnTo>
                    <a:lnTo>
                      <a:pt x="1271" y="565"/>
                    </a:lnTo>
                    <a:lnTo>
                      <a:pt x="1271" y="565"/>
                    </a:lnTo>
                    <a:lnTo>
                      <a:pt x="1271" y="547"/>
                    </a:lnTo>
                    <a:lnTo>
                      <a:pt x="1262" y="538"/>
                    </a:lnTo>
                    <a:lnTo>
                      <a:pt x="1262" y="538"/>
                    </a:lnTo>
                    <a:lnTo>
                      <a:pt x="1244" y="530"/>
                    </a:lnTo>
                    <a:lnTo>
                      <a:pt x="1226" y="521"/>
                    </a:lnTo>
                    <a:lnTo>
                      <a:pt x="1182" y="521"/>
                    </a:lnTo>
                    <a:lnTo>
                      <a:pt x="1182" y="521"/>
                    </a:lnTo>
                    <a:lnTo>
                      <a:pt x="1235" y="512"/>
                    </a:lnTo>
                    <a:lnTo>
                      <a:pt x="1235" y="512"/>
                    </a:lnTo>
                    <a:lnTo>
                      <a:pt x="1279" y="512"/>
                    </a:lnTo>
                    <a:lnTo>
                      <a:pt x="1306" y="503"/>
                    </a:lnTo>
                    <a:lnTo>
                      <a:pt x="1306" y="503"/>
                    </a:lnTo>
                    <a:lnTo>
                      <a:pt x="1315" y="485"/>
                    </a:lnTo>
                    <a:lnTo>
                      <a:pt x="1315" y="468"/>
                    </a:lnTo>
                    <a:lnTo>
                      <a:pt x="1315" y="468"/>
                    </a:lnTo>
                    <a:lnTo>
                      <a:pt x="1315" y="459"/>
                    </a:lnTo>
                    <a:lnTo>
                      <a:pt x="1315" y="459"/>
                    </a:lnTo>
                    <a:lnTo>
                      <a:pt x="1341" y="468"/>
                    </a:lnTo>
                    <a:lnTo>
                      <a:pt x="1341" y="468"/>
                    </a:lnTo>
                    <a:lnTo>
                      <a:pt x="1376" y="468"/>
                    </a:lnTo>
                    <a:lnTo>
                      <a:pt x="1421" y="468"/>
                    </a:lnTo>
                    <a:lnTo>
                      <a:pt x="1421" y="468"/>
                    </a:lnTo>
                    <a:lnTo>
                      <a:pt x="1438" y="468"/>
                    </a:lnTo>
                    <a:lnTo>
                      <a:pt x="1447" y="450"/>
                    </a:lnTo>
                    <a:lnTo>
                      <a:pt x="1456" y="433"/>
                    </a:lnTo>
                    <a:lnTo>
                      <a:pt x="1456" y="433"/>
                    </a:lnTo>
                    <a:lnTo>
                      <a:pt x="1456" y="424"/>
                    </a:lnTo>
                    <a:lnTo>
                      <a:pt x="1456" y="424"/>
                    </a:lnTo>
                    <a:lnTo>
                      <a:pt x="1500" y="415"/>
                    </a:lnTo>
                    <a:lnTo>
                      <a:pt x="1571" y="371"/>
                    </a:lnTo>
                    <a:lnTo>
                      <a:pt x="1571" y="371"/>
                    </a:lnTo>
                    <a:lnTo>
                      <a:pt x="1641" y="335"/>
                    </a:lnTo>
                    <a:lnTo>
                      <a:pt x="1641" y="335"/>
                    </a:lnTo>
                    <a:lnTo>
                      <a:pt x="1712" y="300"/>
                    </a:lnTo>
                    <a:lnTo>
                      <a:pt x="1765" y="291"/>
                    </a:lnTo>
                    <a:lnTo>
                      <a:pt x="1765" y="291"/>
                    </a:lnTo>
                    <a:lnTo>
                      <a:pt x="1818" y="274"/>
                    </a:lnTo>
                    <a:lnTo>
                      <a:pt x="1826" y="265"/>
                    </a:lnTo>
                    <a:lnTo>
                      <a:pt x="1835" y="247"/>
                    </a:lnTo>
                    <a:lnTo>
                      <a:pt x="1835" y="247"/>
                    </a:lnTo>
                    <a:lnTo>
                      <a:pt x="1826" y="229"/>
                    </a:lnTo>
                    <a:lnTo>
                      <a:pt x="1826" y="229"/>
                    </a:lnTo>
                    <a:lnTo>
                      <a:pt x="1818" y="221"/>
                    </a:lnTo>
                    <a:lnTo>
                      <a:pt x="1818" y="221"/>
                    </a:lnTo>
                    <a:lnTo>
                      <a:pt x="1879" y="203"/>
                    </a:lnTo>
                    <a:lnTo>
                      <a:pt x="1968" y="168"/>
                    </a:lnTo>
                    <a:lnTo>
                      <a:pt x="1968" y="168"/>
                    </a:lnTo>
                    <a:lnTo>
                      <a:pt x="2021" y="132"/>
                    </a:lnTo>
                    <a:lnTo>
                      <a:pt x="2029" y="124"/>
                    </a:lnTo>
                    <a:lnTo>
                      <a:pt x="2038" y="106"/>
                    </a:lnTo>
                    <a:lnTo>
                      <a:pt x="2038" y="106"/>
                    </a:lnTo>
                    <a:lnTo>
                      <a:pt x="2029" y="97"/>
                    </a:lnTo>
                    <a:lnTo>
                      <a:pt x="2012" y="88"/>
                    </a:lnTo>
                    <a:lnTo>
                      <a:pt x="1976" y="88"/>
                    </a:lnTo>
                    <a:lnTo>
                      <a:pt x="1976" y="88"/>
                    </a:lnTo>
                    <a:lnTo>
                      <a:pt x="1932" y="97"/>
                    </a:lnTo>
                    <a:lnTo>
                      <a:pt x="1906" y="79"/>
                    </a:lnTo>
                    <a:lnTo>
                      <a:pt x="1906" y="79"/>
                    </a:lnTo>
                    <a:lnTo>
                      <a:pt x="1897" y="71"/>
                    </a:lnTo>
                    <a:lnTo>
                      <a:pt x="1897" y="71"/>
                    </a:lnTo>
                    <a:lnTo>
                      <a:pt x="1897" y="53"/>
                    </a:lnTo>
                    <a:lnTo>
                      <a:pt x="1897" y="53"/>
                    </a:lnTo>
                    <a:lnTo>
                      <a:pt x="1879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26" y="44"/>
                    </a:lnTo>
                    <a:lnTo>
                      <a:pt x="1826" y="44"/>
                    </a:lnTo>
                    <a:lnTo>
                      <a:pt x="1809" y="35"/>
                    </a:lnTo>
                    <a:lnTo>
                      <a:pt x="1791" y="35"/>
                    </a:lnTo>
                    <a:lnTo>
                      <a:pt x="1729" y="44"/>
                    </a:lnTo>
                    <a:lnTo>
                      <a:pt x="1729" y="44"/>
                    </a:lnTo>
                    <a:lnTo>
                      <a:pt x="1738" y="44"/>
                    </a:lnTo>
                    <a:lnTo>
                      <a:pt x="1738" y="35"/>
                    </a:lnTo>
                    <a:lnTo>
                      <a:pt x="1738" y="35"/>
                    </a:lnTo>
                    <a:lnTo>
                      <a:pt x="1729" y="26"/>
                    </a:lnTo>
                    <a:lnTo>
                      <a:pt x="1721" y="18"/>
                    </a:lnTo>
                    <a:lnTo>
                      <a:pt x="1668" y="18"/>
                    </a:lnTo>
                    <a:lnTo>
                      <a:pt x="1668" y="18"/>
                    </a:lnTo>
                    <a:lnTo>
                      <a:pt x="1588" y="18"/>
                    </a:lnTo>
                    <a:lnTo>
                      <a:pt x="1535" y="9"/>
                    </a:lnTo>
                    <a:lnTo>
                      <a:pt x="1535" y="9"/>
                    </a:lnTo>
                    <a:lnTo>
                      <a:pt x="1518" y="0"/>
                    </a:lnTo>
                    <a:lnTo>
                      <a:pt x="1500" y="0"/>
                    </a:lnTo>
                    <a:lnTo>
                      <a:pt x="1465" y="9"/>
                    </a:lnTo>
                    <a:lnTo>
                      <a:pt x="1465" y="9"/>
                    </a:lnTo>
                    <a:lnTo>
                      <a:pt x="1447" y="18"/>
                    </a:lnTo>
                    <a:lnTo>
                      <a:pt x="1438" y="18"/>
                    </a:lnTo>
                    <a:lnTo>
                      <a:pt x="1438" y="18"/>
                    </a:lnTo>
                    <a:lnTo>
                      <a:pt x="1412" y="0"/>
                    </a:lnTo>
                    <a:lnTo>
                      <a:pt x="1376" y="0"/>
                    </a:lnTo>
                    <a:lnTo>
                      <a:pt x="1350" y="0"/>
                    </a:lnTo>
                    <a:lnTo>
                      <a:pt x="1332" y="9"/>
                    </a:lnTo>
                    <a:lnTo>
                      <a:pt x="1332" y="9"/>
                    </a:lnTo>
                    <a:lnTo>
                      <a:pt x="1315" y="26"/>
                    </a:lnTo>
                    <a:lnTo>
                      <a:pt x="1315" y="35"/>
                    </a:lnTo>
                    <a:lnTo>
                      <a:pt x="1315" y="35"/>
                    </a:lnTo>
                    <a:lnTo>
                      <a:pt x="1297" y="26"/>
                    </a:lnTo>
                    <a:lnTo>
                      <a:pt x="1297" y="26"/>
                    </a:lnTo>
                    <a:lnTo>
                      <a:pt x="1279" y="18"/>
                    </a:lnTo>
                    <a:lnTo>
                      <a:pt x="1253" y="18"/>
                    </a:lnTo>
                    <a:lnTo>
                      <a:pt x="1209" y="18"/>
                    </a:lnTo>
                    <a:lnTo>
                      <a:pt x="1209" y="18"/>
                    </a:lnTo>
                    <a:lnTo>
                      <a:pt x="1182" y="18"/>
                    </a:lnTo>
                    <a:lnTo>
                      <a:pt x="1147" y="18"/>
                    </a:lnTo>
                    <a:lnTo>
                      <a:pt x="1147" y="18"/>
                    </a:lnTo>
                    <a:lnTo>
                      <a:pt x="1129" y="18"/>
                    </a:lnTo>
                    <a:lnTo>
                      <a:pt x="1112" y="26"/>
                    </a:lnTo>
                    <a:lnTo>
                      <a:pt x="1094" y="35"/>
                    </a:lnTo>
                    <a:lnTo>
                      <a:pt x="1094" y="35"/>
                    </a:lnTo>
                    <a:lnTo>
                      <a:pt x="1085" y="44"/>
                    </a:lnTo>
                    <a:lnTo>
                      <a:pt x="1068" y="44"/>
                    </a:lnTo>
                    <a:lnTo>
                      <a:pt x="1068" y="44"/>
                    </a:lnTo>
                    <a:lnTo>
                      <a:pt x="1032" y="26"/>
                    </a:lnTo>
                    <a:lnTo>
                      <a:pt x="988" y="26"/>
                    </a:lnTo>
                    <a:lnTo>
                      <a:pt x="962" y="26"/>
                    </a:lnTo>
                    <a:lnTo>
                      <a:pt x="944" y="35"/>
                    </a:lnTo>
                    <a:lnTo>
                      <a:pt x="944" y="35"/>
                    </a:lnTo>
                    <a:lnTo>
                      <a:pt x="944" y="53"/>
                    </a:lnTo>
                    <a:lnTo>
                      <a:pt x="944" y="53"/>
                    </a:lnTo>
                    <a:lnTo>
                      <a:pt x="935" y="53"/>
                    </a:lnTo>
                    <a:lnTo>
                      <a:pt x="935" y="53"/>
                    </a:lnTo>
                    <a:lnTo>
                      <a:pt x="900" y="44"/>
                    </a:lnTo>
                    <a:lnTo>
                      <a:pt x="882" y="53"/>
                    </a:lnTo>
                    <a:lnTo>
                      <a:pt x="882" y="53"/>
                    </a:lnTo>
                    <a:lnTo>
                      <a:pt x="874" y="62"/>
                    </a:lnTo>
                    <a:lnTo>
                      <a:pt x="882" y="79"/>
                    </a:lnTo>
                    <a:lnTo>
                      <a:pt x="882" y="79"/>
                    </a:lnTo>
                    <a:lnTo>
                      <a:pt x="856" y="79"/>
                    </a:lnTo>
                    <a:lnTo>
                      <a:pt x="856" y="79"/>
                    </a:lnTo>
                    <a:lnTo>
                      <a:pt x="812" y="79"/>
                    </a:lnTo>
                    <a:lnTo>
                      <a:pt x="794" y="88"/>
                    </a:lnTo>
                    <a:lnTo>
                      <a:pt x="794" y="88"/>
                    </a:lnTo>
                    <a:lnTo>
                      <a:pt x="785" y="106"/>
                    </a:lnTo>
                    <a:lnTo>
                      <a:pt x="785" y="106"/>
                    </a:lnTo>
                    <a:lnTo>
                      <a:pt x="785" y="115"/>
                    </a:lnTo>
                    <a:lnTo>
                      <a:pt x="776" y="124"/>
                    </a:lnTo>
                    <a:lnTo>
                      <a:pt x="776" y="124"/>
                    </a:lnTo>
                    <a:lnTo>
                      <a:pt x="759" y="124"/>
                    </a:lnTo>
                    <a:lnTo>
                      <a:pt x="741" y="115"/>
                    </a:lnTo>
                    <a:lnTo>
                      <a:pt x="741" y="115"/>
                    </a:lnTo>
                    <a:lnTo>
                      <a:pt x="715" y="97"/>
                    </a:lnTo>
                    <a:lnTo>
                      <a:pt x="679" y="88"/>
                    </a:lnTo>
                    <a:lnTo>
                      <a:pt x="644" y="88"/>
                    </a:lnTo>
                    <a:lnTo>
                      <a:pt x="626" y="97"/>
                    </a:lnTo>
                    <a:lnTo>
                      <a:pt x="626" y="97"/>
                    </a:lnTo>
                    <a:lnTo>
                      <a:pt x="618" y="106"/>
                    </a:lnTo>
                    <a:lnTo>
                      <a:pt x="618" y="115"/>
                    </a:lnTo>
                    <a:lnTo>
                      <a:pt x="618" y="115"/>
                    </a:lnTo>
                    <a:lnTo>
                      <a:pt x="609" y="115"/>
                    </a:lnTo>
                    <a:lnTo>
                      <a:pt x="609" y="115"/>
                    </a:lnTo>
                    <a:lnTo>
                      <a:pt x="574" y="124"/>
                    </a:lnTo>
                    <a:lnTo>
                      <a:pt x="565" y="124"/>
                    </a:lnTo>
                    <a:lnTo>
                      <a:pt x="565" y="132"/>
                    </a:lnTo>
                    <a:lnTo>
                      <a:pt x="565" y="132"/>
                    </a:lnTo>
                    <a:lnTo>
                      <a:pt x="565" y="141"/>
                    </a:lnTo>
                    <a:lnTo>
                      <a:pt x="574" y="150"/>
                    </a:lnTo>
                    <a:lnTo>
                      <a:pt x="574" y="150"/>
                    </a:lnTo>
                    <a:lnTo>
                      <a:pt x="574" y="159"/>
                    </a:lnTo>
                    <a:lnTo>
                      <a:pt x="574" y="159"/>
                    </a:lnTo>
                    <a:lnTo>
                      <a:pt x="556" y="159"/>
                    </a:lnTo>
                    <a:lnTo>
                      <a:pt x="556" y="159"/>
                    </a:lnTo>
                    <a:lnTo>
                      <a:pt x="538" y="150"/>
                    </a:lnTo>
                    <a:lnTo>
                      <a:pt x="538" y="150"/>
                    </a:lnTo>
                    <a:lnTo>
                      <a:pt x="494" y="132"/>
                    </a:lnTo>
                    <a:lnTo>
                      <a:pt x="468" y="141"/>
                    </a:lnTo>
                    <a:lnTo>
                      <a:pt x="450" y="150"/>
                    </a:lnTo>
                    <a:lnTo>
                      <a:pt x="450" y="150"/>
                    </a:lnTo>
                    <a:lnTo>
                      <a:pt x="424" y="168"/>
                    </a:lnTo>
                    <a:lnTo>
                      <a:pt x="424" y="168"/>
                    </a:lnTo>
                    <a:lnTo>
                      <a:pt x="424" y="177"/>
                    </a:lnTo>
                    <a:lnTo>
                      <a:pt x="424" y="177"/>
                    </a:lnTo>
                    <a:lnTo>
                      <a:pt x="397" y="168"/>
                    </a:lnTo>
                    <a:lnTo>
                      <a:pt x="362" y="168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74" y="194"/>
                    </a:lnTo>
                    <a:lnTo>
                      <a:pt x="265" y="212"/>
                    </a:lnTo>
                    <a:lnTo>
                      <a:pt x="265" y="212"/>
                    </a:lnTo>
                    <a:lnTo>
                      <a:pt x="265" y="221"/>
                    </a:lnTo>
                    <a:lnTo>
                      <a:pt x="274" y="229"/>
                    </a:lnTo>
                    <a:lnTo>
                      <a:pt x="274" y="229"/>
                    </a:lnTo>
                    <a:lnTo>
                      <a:pt x="300" y="238"/>
                    </a:lnTo>
                    <a:lnTo>
                      <a:pt x="335" y="229"/>
                    </a:lnTo>
                    <a:lnTo>
                      <a:pt x="335" y="229"/>
                    </a:lnTo>
                    <a:lnTo>
                      <a:pt x="335" y="238"/>
                    </a:lnTo>
                    <a:lnTo>
                      <a:pt x="335" y="238"/>
                    </a:lnTo>
                    <a:lnTo>
                      <a:pt x="344" y="247"/>
                    </a:lnTo>
                    <a:lnTo>
                      <a:pt x="371" y="256"/>
                    </a:lnTo>
                    <a:lnTo>
                      <a:pt x="371" y="256"/>
                    </a:lnTo>
                    <a:lnTo>
                      <a:pt x="362" y="274"/>
                    </a:lnTo>
                    <a:lnTo>
                      <a:pt x="362" y="274"/>
                    </a:lnTo>
                    <a:lnTo>
                      <a:pt x="362" y="291"/>
                    </a:lnTo>
                    <a:lnTo>
                      <a:pt x="371" y="300"/>
                    </a:lnTo>
                    <a:lnTo>
                      <a:pt x="397" y="309"/>
                    </a:lnTo>
                    <a:lnTo>
                      <a:pt x="397" y="309"/>
                    </a:lnTo>
                    <a:lnTo>
                      <a:pt x="415" y="309"/>
                    </a:lnTo>
                    <a:lnTo>
                      <a:pt x="415" y="309"/>
                    </a:lnTo>
                    <a:lnTo>
                      <a:pt x="415" y="327"/>
                    </a:lnTo>
                    <a:lnTo>
                      <a:pt x="432" y="335"/>
                    </a:lnTo>
                    <a:lnTo>
                      <a:pt x="432" y="335"/>
                    </a:lnTo>
                    <a:lnTo>
                      <a:pt x="468" y="344"/>
                    </a:lnTo>
                    <a:lnTo>
                      <a:pt x="512" y="344"/>
                    </a:lnTo>
                    <a:lnTo>
                      <a:pt x="547" y="344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44"/>
                    </a:lnTo>
                    <a:lnTo>
                      <a:pt x="574" y="344"/>
                    </a:lnTo>
                    <a:lnTo>
                      <a:pt x="574" y="353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591" y="371"/>
                    </a:lnTo>
                    <a:lnTo>
                      <a:pt x="591" y="371"/>
                    </a:lnTo>
                    <a:lnTo>
                      <a:pt x="582" y="371"/>
                    </a:lnTo>
                    <a:lnTo>
                      <a:pt x="565" y="388"/>
                    </a:lnTo>
                    <a:lnTo>
                      <a:pt x="556" y="406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47" y="415"/>
                    </a:lnTo>
                    <a:lnTo>
                      <a:pt x="547" y="415"/>
                    </a:lnTo>
                    <a:lnTo>
                      <a:pt x="538" y="406"/>
                    </a:lnTo>
                    <a:lnTo>
                      <a:pt x="538" y="406"/>
                    </a:lnTo>
                    <a:lnTo>
                      <a:pt x="547" y="397"/>
                    </a:lnTo>
                    <a:lnTo>
                      <a:pt x="538" y="380"/>
                    </a:lnTo>
                    <a:lnTo>
                      <a:pt x="538" y="380"/>
                    </a:lnTo>
                    <a:lnTo>
                      <a:pt x="529" y="371"/>
                    </a:lnTo>
                    <a:lnTo>
                      <a:pt x="512" y="371"/>
                    </a:lnTo>
                    <a:lnTo>
                      <a:pt x="503" y="362"/>
                    </a:lnTo>
                    <a:lnTo>
                      <a:pt x="485" y="371"/>
                    </a:lnTo>
                    <a:lnTo>
                      <a:pt x="485" y="371"/>
                    </a:lnTo>
                    <a:lnTo>
                      <a:pt x="476" y="380"/>
                    </a:lnTo>
                    <a:lnTo>
                      <a:pt x="468" y="388"/>
                    </a:lnTo>
                    <a:lnTo>
                      <a:pt x="468" y="388"/>
                    </a:lnTo>
                    <a:lnTo>
                      <a:pt x="459" y="380"/>
                    </a:lnTo>
                    <a:lnTo>
                      <a:pt x="441" y="362"/>
                    </a:lnTo>
                    <a:lnTo>
                      <a:pt x="441" y="362"/>
                    </a:lnTo>
                    <a:lnTo>
                      <a:pt x="441" y="353"/>
                    </a:lnTo>
                    <a:lnTo>
                      <a:pt x="424" y="344"/>
                    </a:lnTo>
                    <a:lnTo>
                      <a:pt x="379" y="327"/>
                    </a:lnTo>
                    <a:lnTo>
                      <a:pt x="379" y="327"/>
                    </a:lnTo>
                    <a:lnTo>
                      <a:pt x="326" y="300"/>
                    </a:lnTo>
                    <a:lnTo>
                      <a:pt x="291" y="291"/>
                    </a:lnTo>
                    <a:lnTo>
                      <a:pt x="265" y="265"/>
                    </a:lnTo>
                    <a:lnTo>
                      <a:pt x="265" y="265"/>
                    </a:lnTo>
                    <a:lnTo>
                      <a:pt x="229" y="247"/>
                    </a:lnTo>
                    <a:lnTo>
                      <a:pt x="194" y="238"/>
                    </a:lnTo>
                    <a:lnTo>
                      <a:pt x="159" y="238"/>
                    </a:lnTo>
                    <a:lnTo>
                      <a:pt x="141" y="238"/>
                    </a:lnTo>
                    <a:lnTo>
                      <a:pt x="141" y="238"/>
                    </a:lnTo>
                    <a:lnTo>
                      <a:pt x="132" y="256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41" y="265"/>
                    </a:lnTo>
                    <a:lnTo>
                      <a:pt x="150" y="274"/>
                    </a:lnTo>
                    <a:lnTo>
                      <a:pt x="150" y="274"/>
                    </a:lnTo>
                    <a:lnTo>
                      <a:pt x="115" y="274"/>
                    </a:lnTo>
                    <a:lnTo>
                      <a:pt x="106" y="282"/>
                    </a:lnTo>
                    <a:lnTo>
                      <a:pt x="97" y="291"/>
                    </a:lnTo>
                    <a:lnTo>
                      <a:pt x="97" y="291"/>
                    </a:lnTo>
                    <a:lnTo>
                      <a:pt x="97" y="309"/>
                    </a:lnTo>
                    <a:lnTo>
                      <a:pt x="115" y="318"/>
                    </a:lnTo>
                    <a:lnTo>
                      <a:pt x="115" y="318"/>
                    </a:lnTo>
                    <a:lnTo>
                      <a:pt x="79" y="318"/>
                    </a:lnTo>
                    <a:lnTo>
                      <a:pt x="79" y="318"/>
                    </a:lnTo>
                    <a:lnTo>
                      <a:pt x="62" y="327"/>
                    </a:lnTo>
                    <a:lnTo>
                      <a:pt x="53" y="335"/>
                    </a:lnTo>
                    <a:lnTo>
                      <a:pt x="44" y="344"/>
                    </a:lnTo>
                    <a:lnTo>
                      <a:pt x="35" y="362"/>
                    </a:lnTo>
                    <a:lnTo>
                      <a:pt x="35" y="362"/>
                    </a:lnTo>
                    <a:lnTo>
                      <a:pt x="35" y="371"/>
                    </a:lnTo>
                    <a:lnTo>
                      <a:pt x="44" y="388"/>
                    </a:lnTo>
                    <a:lnTo>
                      <a:pt x="62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62" y="406"/>
                    </a:lnTo>
                    <a:lnTo>
                      <a:pt x="62" y="406"/>
                    </a:lnTo>
                    <a:lnTo>
                      <a:pt x="27" y="406"/>
                    </a:lnTo>
                    <a:lnTo>
                      <a:pt x="9" y="415"/>
                    </a:lnTo>
                    <a:lnTo>
                      <a:pt x="9" y="424"/>
                    </a:lnTo>
                    <a:lnTo>
                      <a:pt x="9" y="424"/>
                    </a:lnTo>
                    <a:lnTo>
                      <a:pt x="9" y="441"/>
                    </a:lnTo>
                    <a:lnTo>
                      <a:pt x="18" y="450"/>
                    </a:lnTo>
                    <a:lnTo>
                      <a:pt x="35" y="459"/>
                    </a:lnTo>
                    <a:close/>
                    <a:moveTo>
                      <a:pt x="988" y="309"/>
                    </a:moveTo>
                    <a:lnTo>
                      <a:pt x="988" y="309"/>
                    </a:lnTo>
                    <a:lnTo>
                      <a:pt x="988" y="318"/>
                    </a:lnTo>
                    <a:lnTo>
                      <a:pt x="979" y="327"/>
                    </a:lnTo>
                    <a:lnTo>
                      <a:pt x="979" y="327"/>
                    </a:lnTo>
                    <a:lnTo>
                      <a:pt x="935" y="344"/>
                    </a:lnTo>
                    <a:lnTo>
                      <a:pt x="891" y="353"/>
                    </a:lnTo>
                    <a:lnTo>
                      <a:pt x="891" y="353"/>
                    </a:lnTo>
                    <a:lnTo>
                      <a:pt x="953" y="335"/>
                    </a:lnTo>
                    <a:lnTo>
                      <a:pt x="971" y="318"/>
                    </a:lnTo>
                    <a:lnTo>
                      <a:pt x="988" y="309"/>
                    </a:lnTo>
                    <a:close/>
                    <a:moveTo>
                      <a:pt x="882" y="759"/>
                    </a:moveTo>
                    <a:lnTo>
                      <a:pt x="882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82" y="750"/>
                    </a:lnTo>
                    <a:lnTo>
                      <a:pt x="882" y="750"/>
                    </a:lnTo>
                    <a:lnTo>
                      <a:pt x="900" y="750"/>
                    </a:lnTo>
                    <a:lnTo>
                      <a:pt x="900" y="750"/>
                    </a:lnTo>
                    <a:lnTo>
                      <a:pt x="882" y="759"/>
                    </a:lnTo>
                    <a:close/>
                    <a:moveTo>
                      <a:pt x="759" y="353"/>
                    </a:moveTo>
                    <a:lnTo>
                      <a:pt x="759" y="353"/>
                    </a:lnTo>
                    <a:lnTo>
                      <a:pt x="759" y="353"/>
                    </a:lnTo>
                    <a:lnTo>
                      <a:pt x="759" y="353"/>
                    </a:lnTo>
                    <a:lnTo>
                      <a:pt x="776" y="353"/>
                    </a:lnTo>
                    <a:lnTo>
                      <a:pt x="794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794" y="362"/>
                    </a:lnTo>
                    <a:lnTo>
                      <a:pt x="794" y="362"/>
                    </a:lnTo>
                    <a:lnTo>
                      <a:pt x="785" y="371"/>
                    </a:lnTo>
                    <a:lnTo>
                      <a:pt x="776" y="380"/>
                    </a:lnTo>
                    <a:lnTo>
                      <a:pt x="776" y="380"/>
                    </a:lnTo>
                    <a:lnTo>
                      <a:pt x="776" y="397"/>
                    </a:lnTo>
                    <a:lnTo>
                      <a:pt x="785" y="406"/>
                    </a:lnTo>
                    <a:lnTo>
                      <a:pt x="821" y="433"/>
                    </a:lnTo>
                    <a:lnTo>
                      <a:pt x="821" y="433"/>
                    </a:lnTo>
                    <a:lnTo>
                      <a:pt x="838" y="441"/>
                    </a:lnTo>
                    <a:lnTo>
                      <a:pt x="838" y="441"/>
                    </a:lnTo>
                    <a:lnTo>
                      <a:pt x="812" y="433"/>
                    </a:lnTo>
                    <a:lnTo>
                      <a:pt x="785" y="415"/>
                    </a:lnTo>
                    <a:lnTo>
                      <a:pt x="785" y="415"/>
                    </a:lnTo>
                    <a:lnTo>
                      <a:pt x="750" y="388"/>
                    </a:lnTo>
                    <a:lnTo>
                      <a:pt x="715" y="380"/>
                    </a:lnTo>
                    <a:lnTo>
                      <a:pt x="715" y="380"/>
                    </a:lnTo>
                    <a:lnTo>
                      <a:pt x="741" y="371"/>
                    </a:lnTo>
                    <a:lnTo>
                      <a:pt x="759" y="353"/>
                    </a:lnTo>
                    <a:close/>
                    <a:moveTo>
                      <a:pt x="574" y="556"/>
                    </a:moveTo>
                    <a:lnTo>
                      <a:pt x="574" y="556"/>
                    </a:lnTo>
                    <a:lnTo>
                      <a:pt x="609" y="547"/>
                    </a:lnTo>
                    <a:lnTo>
                      <a:pt x="609" y="547"/>
                    </a:lnTo>
                    <a:lnTo>
                      <a:pt x="653" y="538"/>
                    </a:lnTo>
                    <a:lnTo>
                      <a:pt x="662" y="530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97" y="538"/>
                    </a:lnTo>
                    <a:lnTo>
                      <a:pt x="697" y="538"/>
                    </a:lnTo>
                    <a:lnTo>
                      <a:pt x="724" y="574"/>
                    </a:lnTo>
                    <a:lnTo>
                      <a:pt x="724" y="574"/>
                    </a:lnTo>
                    <a:lnTo>
                      <a:pt x="662" y="556"/>
                    </a:lnTo>
                    <a:lnTo>
                      <a:pt x="662" y="556"/>
                    </a:lnTo>
                    <a:lnTo>
                      <a:pt x="635" y="556"/>
                    </a:lnTo>
                    <a:lnTo>
                      <a:pt x="600" y="556"/>
                    </a:lnTo>
                    <a:lnTo>
                      <a:pt x="574" y="565"/>
                    </a:lnTo>
                    <a:lnTo>
                      <a:pt x="538" y="583"/>
                    </a:lnTo>
                    <a:lnTo>
                      <a:pt x="538" y="583"/>
                    </a:lnTo>
                    <a:lnTo>
                      <a:pt x="556" y="565"/>
                    </a:lnTo>
                    <a:lnTo>
                      <a:pt x="574" y="556"/>
                    </a:lnTo>
                    <a:close/>
                    <a:moveTo>
                      <a:pt x="635" y="653"/>
                    </a:moveTo>
                    <a:lnTo>
                      <a:pt x="635" y="653"/>
                    </a:lnTo>
                    <a:lnTo>
                      <a:pt x="635" y="662"/>
                    </a:lnTo>
                    <a:lnTo>
                      <a:pt x="635" y="662"/>
                    </a:lnTo>
                    <a:lnTo>
                      <a:pt x="626" y="671"/>
                    </a:lnTo>
                    <a:lnTo>
                      <a:pt x="626" y="680"/>
                    </a:lnTo>
                    <a:lnTo>
                      <a:pt x="626" y="680"/>
                    </a:lnTo>
                    <a:lnTo>
                      <a:pt x="626" y="689"/>
                    </a:lnTo>
                    <a:lnTo>
                      <a:pt x="635" y="697"/>
                    </a:lnTo>
                    <a:lnTo>
                      <a:pt x="662" y="715"/>
                    </a:lnTo>
                    <a:lnTo>
                      <a:pt x="662" y="715"/>
                    </a:lnTo>
                    <a:lnTo>
                      <a:pt x="679" y="733"/>
                    </a:lnTo>
                    <a:lnTo>
                      <a:pt x="688" y="741"/>
                    </a:lnTo>
                    <a:lnTo>
                      <a:pt x="688" y="741"/>
                    </a:lnTo>
                    <a:lnTo>
                      <a:pt x="679" y="741"/>
                    </a:lnTo>
                    <a:lnTo>
                      <a:pt x="679" y="741"/>
                    </a:lnTo>
                    <a:lnTo>
                      <a:pt x="653" y="741"/>
                    </a:lnTo>
                    <a:lnTo>
                      <a:pt x="644" y="724"/>
                    </a:lnTo>
                    <a:lnTo>
                      <a:pt x="644" y="724"/>
                    </a:lnTo>
                    <a:lnTo>
                      <a:pt x="635" y="706"/>
                    </a:lnTo>
                    <a:lnTo>
                      <a:pt x="618" y="697"/>
                    </a:lnTo>
                    <a:lnTo>
                      <a:pt x="600" y="680"/>
                    </a:lnTo>
                    <a:lnTo>
                      <a:pt x="574" y="671"/>
                    </a:lnTo>
                    <a:lnTo>
                      <a:pt x="574" y="671"/>
                    </a:lnTo>
                    <a:lnTo>
                      <a:pt x="635" y="653"/>
                    </a:lnTo>
                    <a:close/>
                    <a:moveTo>
                      <a:pt x="565" y="459"/>
                    </a:moveTo>
                    <a:lnTo>
                      <a:pt x="565" y="459"/>
                    </a:lnTo>
                    <a:lnTo>
                      <a:pt x="565" y="459"/>
                    </a:lnTo>
                    <a:lnTo>
                      <a:pt x="565" y="459"/>
                    </a:lnTo>
                    <a:lnTo>
                      <a:pt x="582" y="477"/>
                    </a:lnTo>
                    <a:lnTo>
                      <a:pt x="582" y="477"/>
                    </a:lnTo>
                    <a:lnTo>
                      <a:pt x="556" y="468"/>
                    </a:lnTo>
                    <a:lnTo>
                      <a:pt x="556" y="468"/>
                    </a:lnTo>
                    <a:lnTo>
                      <a:pt x="565" y="459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5" name="Freeform 9">
                <a:extLst>
                  <a:ext uri="{FF2B5EF4-FFF2-40B4-BE49-F238E27FC236}">
                    <a16:creationId xmlns:a16="http://schemas.microsoft.com/office/drawing/2014/main" id="{DD61FADA-316A-A949-BFB5-4E2F7135E6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4275" y="1957388"/>
                <a:ext cx="69850" cy="28575"/>
              </a:xfrm>
              <a:custGeom>
                <a:avLst/>
                <a:gdLst>
                  <a:gd name="T0" fmla="*/ 62 w 195"/>
                  <a:gd name="T1" fmla="*/ 79 h 80"/>
                  <a:gd name="T2" fmla="*/ 62 w 195"/>
                  <a:gd name="T3" fmla="*/ 79 h 80"/>
                  <a:gd name="T4" fmla="*/ 97 w 195"/>
                  <a:gd name="T5" fmla="*/ 70 h 80"/>
                  <a:gd name="T6" fmla="*/ 124 w 195"/>
                  <a:gd name="T7" fmla="*/ 61 h 80"/>
                  <a:gd name="T8" fmla="*/ 177 w 195"/>
                  <a:gd name="T9" fmla="*/ 44 h 80"/>
                  <a:gd name="T10" fmla="*/ 177 w 195"/>
                  <a:gd name="T11" fmla="*/ 44 h 80"/>
                  <a:gd name="T12" fmla="*/ 186 w 195"/>
                  <a:gd name="T13" fmla="*/ 35 h 80"/>
                  <a:gd name="T14" fmla="*/ 194 w 195"/>
                  <a:gd name="T15" fmla="*/ 26 h 80"/>
                  <a:gd name="T16" fmla="*/ 194 w 195"/>
                  <a:gd name="T17" fmla="*/ 17 h 80"/>
                  <a:gd name="T18" fmla="*/ 194 w 195"/>
                  <a:gd name="T19" fmla="*/ 17 h 80"/>
                  <a:gd name="T20" fmla="*/ 177 w 195"/>
                  <a:gd name="T21" fmla="*/ 0 h 80"/>
                  <a:gd name="T22" fmla="*/ 150 w 195"/>
                  <a:gd name="T23" fmla="*/ 0 h 80"/>
                  <a:gd name="T24" fmla="*/ 150 w 195"/>
                  <a:gd name="T25" fmla="*/ 0 h 80"/>
                  <a:gd name="T26" fmla="*/ 80 w 195"/>
                  <a:gd name="T27" fmla="*/ 9 h 80"/>
                  <a:gd name="T28" fmla="*/ 27 w 195"/>
                  <a:gd name="T29" fmla="*/ 17 h 80"/>
                  <a:gd name="T30" fmla="*/ 9 w 195"/>
                  <a:gd name="T31" fmla="*/ 26 h 80"/>
                  <a:gd name="T32" fmla="*/ 0 w 195"/>
                  <a:gd name="T33" fmla="*/ 35 h 80"/>
                  <a:gd name="T34" fmla="*/ 0 w 195"/>
                  <a:gd name="T35" fmla="*/ 35 h 80"/>
                  <a:gd name="T36" fmla="*/ 0 w 195"/>
                  <a:gd name="T37" fmla="*/ 44 h 80"/>
                  <a:gd name="T38" fmla="*/ 9 w 195"/>
                  <a:gd name="T39" fmla="*/ 61 h 80"/>
                  <a:gd name="T40" fmla="*/ 9 w 195"/>
                  <a:gd name="T41" fmla="*/ 61 h 80"/>
                  <a:gd name="T42" fmla="*/ 36 w 195"/>
                  <a:gd name="T43" fmla="*/ 70 h 80"/>
                  <a:gd name="T44" fmla="*/ 62 w 195"/>
                  <a:gd name="T4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5" h="80">
                    <a:moveTo>
                      <a:pt x="62" y="79"/>
                    </a:moveTo>
                    <a:lnTo>
                      <a:pt x="62" y="79"/>
                    </a:lnTo>
                    <a:lnTo>
                      <a:pt x="97" y="70"/>
                    </a:lnTo>
                    <a:lnTo>
                      <a:pt x="124" y="61"/>
                    </a:lnTo>
                    <a:lnTo>
                      <a:pt x="177" y="44"/>
                    </a:lnTo>
                    <a:lnTo>
                      <a:pt x="177" y="44"/>
                    </a:lnTo>
                    <a:lnTo>
                      <a:pt x="186" y="35"/>
                    </a:lnTo>
                    <a:lnTo>
                      <a:pt x="194" y="26"/>
                    </a:lnTo>
                    <a:lnTo>
                      <a:pt x="194" y="17"/>
                    </a:lnTo>
                    <a:lnTo>
                      <a:pt x="194" y="17"/>
                    </a:lnTo>
                    <a:lnTo>
                      <a:pt x="177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80" y="9"/>
                    </a:lnTo>
                    <a:lnTo>
                      <a:pt x="27" y="17"/>
                    </a:lnTo>
                    <a:lnTo>
                      <a:pt x="9" y="26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36" y="70"/>
                    </a:lnTo>
                    <a:lnTo>
                      <a:pt x="62" y="7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" name="Freeform 10">
                <a:extLst>
                  <a:ext uri="{FF2B5EF4-FFF2-40B4-BE49-F238E27FC236}">
                    <a16:creationId xmlns:a16="http://schemas.microsoft.com/office/drawing/2014/main" id="{7455F57A-B05C-194F-8CB8-70A10F3300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250" y="1957388"/>
                <a:ext cx="41275" cy="38100"/>
              </a:xfrm>
              <a:custGeom>
                <a:avLst/>
                <a:gdLst>
                  <a:gd name="T0" fmla="*/ 62 w 116"/>
                  <a:gd name="T1" fmla="*/ 106 h 107"/>
                  <a:gd name="T2" fmla="*/ 62 w 116"/>
                  <a:gd name="T3" fmla="*/ 106 h 107"/>
                  <a:gd name="T4" fmla="*/ 89 w 116"/>
                  <a:gd name="T5" fmla="*/ 106 h 107"/>
                  <a:gd name="T6" fmla="*/ 89 w 116"/>
                  <a:gd name="T7" fmla="*/ 106 h 107"/>
                  <a:gd name="T8" fmla="*/ 106 w 116"/>
                  <a:gd name="T9" fmla="*/ 106 h 107"/>
                  <a:gd name="T10" fmla="*/ 115 w 116"/>
                  <a:gd name="T11" fmla="*/ 97 h 107"/>
                  <a:gd name="T12" fmla="*/ 115 w 116"/>
                  <a:gd name="T13" fmla="*/ 97 h 107"/>
                  <a:gd name="T14" fmla="*/ 115 w 116"/>
                  <a:gd name="T15" fmla="*/ 79 h 107"/>
                  <a:gd name="T16" fmla="*/ 115 w 116"/>
                  <a:gd name="T17" fmla="*/ 61 h 107"/>
                  <a:gd name="T18" fmla="*/ 115 w 116"/>
                  <a:gd name="T19" fmla="*/ 61 h 107"/>
                  <a:gd name="T20" fmla="*/ 98 w 116"/>
                  <a:gd name="T21" fmla="*/ 35 h 107"/>
                  <a:gd name="T22" fmla="*/ 71 w 116"/>
                  <a:gd name="T23" fmla="*/ 17 h 107"/>
                  <a:gd name="T24" fmla="*/ 45 w 116"/>
                  <a:gd name="T25" fmla="*/ 9 h 107"/>
                  <a:gd name="T26" fmla="*/ 27 w 116"/>
                  <a:gd name="T27" fmla="*/ 0 h 107"/>
                  <a:gd name="T28" fmla="*/ 27 w 116"/>
                  <a:gd name="T29" fmla="*/ 0 h 107"/>
                  <a:gd name="T30" fmla="*/ 9 w 116"/>
                  <a:gd name="T31" fmla="*/ 9 h 107"/>
                  <a:gd name="T32" fmla="*/ 0 w 116"/>
                  <a:gd name="T33" fmla="*/ 26 h 107"/>
                  <a:gd name="T34" fmla="*/ 0 w 116"/>
                  <a:gd name="T35" fmla="*/ 26 h 107"/>
                  <a:gd name="T36" fmla="*/ 9 w 116"/>
                  <a:gd name="T37" fmla="*/ 44 h 107"/>
                  <a:gd name="T38" fmla="*/ 18 w 116"/>
                  <a:gd name="T39" fmla="*/ 70 h 107"/>
                  <a:gd name="T40" fmla="*/ 45 w 116"/>
                  <a:gd name="T41" fmla="*/ 88 h 107"/>
                  <a:gd name="T42" fmla="*/ 62 w 116"/>
                  <a:gd name="T43" fmla="*/ 10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107">
                    <a:moveTo>
                      <a:pt x="62" y="106"/>
                    </a:moveTo>
                    <a:lnTo>
                      <a:pt x="62" y="106"/>
                    </a:lnTo>
                    <a:lnTo>
                      <a:pt x="89" y="106"/>
                    </a:lnTo>
                    <a:lnTo>
                      <a:pt x="89" y="106"/>
                    </a:lnTo>
                    <a:lnTo>
                      <a:pt x="106" y="106"/>
                    </a:lnTo>
                    <a:lnTo>
                      <a:pt x="115" y="97"/>
                    </a:lnTo>
                    <a:lnTo>
                      <a:pt x="115" y="97"/>
                    </a:lnTo>
                    <a:lnTo>
                      <a:pt x="115" y="79"/>
                    </a:lnTo>
                    <a:lnTo>
                      <a:pt x="115" y="61"/>
                    </a:lnTo>
                    <a:lnTo>
                      <a:pt x="115" y="61"/>
                    </a:lnTo>
                    <a:lnTo>
                      <a:pt x="98" y="35"/>
                    </a:lnTo>
                    <a:lnTo>
                      <a:pt x="71" y="17"/>
                    </a:lnTo>
                    <a:lnTo>
                      <a:pt x="45" y="9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18" y="70"/>
                    </a:lnTo>
                    <a:lnTo>
                      <a:pt x="45" y="88"/>
                    </a:lnTo>
                    <a:lnTo>
                      <a:pt x="62" y="106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7" name="Freeform 11">
                <a:extLst>
                  <a:ext uri="{FF2B5EF4-FFF2-40B4-BE49-F238E27FC236}">
                    <a16:creationId xmlns:a16="http://schemas.microsoft.com/office/drawing/2014/main" id="{9BB4D795-7AA1-6B41-9C69-4E13A71A3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4588" y="1911350"/>
                <a:ext cx="76200" cy="50800"/>
              </a:xfrm>
              <a:custGeom>
                <a:avLst/>
                <a:gdLst>
                  <a:gd name="T0" fmla="*/ 88 w 212"/>
                  <a:gd name="T1" fmla="*/ 141 h 142"/>
                  <a:gd name="T2" fmla="*/ 88 w 212"/>
                  <a:gd name="T3" fmla="*/ 141 h 142"/>
                  <a:gd name="T4" fmla="*/ 141 w 212"/>
                  <a:gd name="T5" fmla="*/ 141 h 142"/>
                  <a:gd name="T6" fmla="*/ 185 w 212"/>
                  <a:gd name="T7" fmla="*/ 124 h 142"/>
                  <a:gd name="T8" fmla="*/ 185 w 212"/>
                  <a:gd name="T9" fmla="*/ 124 h 142"/>
                  <a:gd name="T10" fmla="*/ 203 w 212"/>
                  <a:gd name="T11" fmla="*/ 124 h 142"/>
                  <a:gd name="T12" fmla="*/ 211 w 212"/>
                  <a:gd name="T13" fmla="*/ 106 h 142"/>
                  <a:gd name="T14" fmla="*/ 211 w 212"/>
                  <a:gd name="T15" fmla="*/ 106 h 142"/>
                  <a:gd name="T16" fmla="*/ 211 w 212"/>
                  <a:gd name="T17" fmla="*/ 97 h 142"/>
                  <a:gd name="T18" fmla="*/ 203 w 212"/>
                  <a:gd name="T19" fmla="*/ 88 h 142"/>
                  <a:gd name="T20" fmla="*/ 203 w 212"/>
                  <a:gd name="T21" fmla="*/ 88 h 142"/>
                  <a:gd name="T22" fmla="*/ 194 w 212"/>
                  <a:gd name="T23" fmla="*/ 88 h 142"/>
                  <a:gd name="T24" fmla="*/ 194 w 212"/>
                  <a:gd name="T25" fmla="*/ 88 h 142"/>
                  <a:gd name="T26" fmla="*/ 203 w 212"/>
                  <a:gd name="T27" fmla="*/ 88 h 142"/>
                  <a:gd name="T28" fmla="*/ 203 w 212"/>
                  <a:gd name="T29" fmla="*/ 88 h 142"/>
                  <a:gd name="T30" fmla="*/ 211 w 212"/>
                  <a:gd name="T31" fmla="*/ 71 h 142"/>
                  <a:gd name="T32" fmla="*/ 203 w 212"/>
                  <a:gd name="T33" fmla="*/ 53 h 142"/>
                  <a:gd name="T34" fmla="*/ 203 w 212"/>
                  <a:gd name="T35" fmla="*/ 53 h 142"/>
                  <a:gd name="T36" fmla="*/ 194 w 212"/>
                  <a:gd name="T37" fmla="*/ 44 h 142"/>
                  <a:gd name="T38" fmla="*/ 185 w 212"/>
                  <a:gd name="T39" fmla="*/ 35 h 142"/>
                  <a:gd name="T40" fmla="*/ 158 w 212"/>
                  <a:gd name="T41" fmla="*/ 35 h 142"/>
                  <a:gd name="T42" fmla="*/ 158 w 212"/>
                  <a:gd name="T43" fmla="*/ 35 h 142"/>
                  <a:gd name="T44" fmla="*/ 123 w 212"/>
                  <a:gd name="T45" fmla="*/ 35 h 142"/>
                  <a:gd name="T46" fmla="*/ 123 w 212"/>
                  <a:gd name="T47" fmla="*/ 35 h 142"/>
                  <a:gd name="T48" fmla="*/ 97 w 212"/>
                  <a:gd name="T49" fmla="*/ 27 h 142"/>
                  <a:gd name="T50" fmla="*/ 97 w 212"/>
                  <a:gd name="T51" fmla="*/ 27 h 142"/>
                  <a:gd name="T52" fmla="*/ 44 w 212"/>
                  <a:gd name="T53" fmla="*/ 0 h 142"/>
                  <a:gd name="T54" fmla="*/ 17 w 212"/>
                  <a:gd name="T55" fmla="*/ 0 h 142"/>
                  <a:gd name="T56" fmla="*/ 8 w 212"/>
                  <a:gd name="T57" fmla="*/ 9 h 142"/>
                  <a:gd name="T58" fmla="*/ 8 w 212"/>
                  <a:gd name="T59" fmla="*/ 9 h 142"/>
                  <a:gd name="T60" fmla="*/ 0 w 212"/>
                  <a:gd name="T61" fmla="*/ 27 h 142"/>
                  <a:gd name="T62" fmla="*/ 0 w 212"/>
                  <a:gd name="T63" fmla="*/ 44 h 142"/>
                  <a:gd name="T64" fmla="*/ 17 w 212"/>
                  <a:gd name="T65" fmla="*/ 80 h 142"/>
                  <a:gd name="T66" fmla="*/ 17 w 212"/>
                  <a:gd name="T67" fmla="*/ 80 h 142"/>
                  <a:gd name="T68" fmla="*/ 44 w 212"/>
                  <a:gd name="T69" fmla="*/ 124 h 142"/>
                  <a:gd name="T70" fmla="*/ 61 w 212"/>
                  <a:gd name="T71" fmla="*/ 141 h 142"/>
                  <a:gd name="T72" fmla="*/ 88 w 212"/>
                  <a:gd name="T73" fmla="*/ 14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2" h="142">
                    <a:moveTo>
                      <a:pt x="88" y="141"/>
                    </a:moveTo>
                    <a:lnTo>
                      <a:pt x="88" y="141"/>
                    </a:lnTo>
                    <a:lnTo>
                      <a:pt x="141" y="141"/>
                    </a:lnTo>
                    <a:lnTo>
                      <a:pt x="185" y="124"/>
                    </a:lnTo>
                    <a:lnTo>
                      <a:pt x="185" y="124"/>
                    </a:lnTo>
                    <a:lnTo>
                      <a:pt x="203" y="124"/>
                    </a:lnTo>
                    <a:lnTo>
                      <a:pt x="211" y="106"/>
                    </a:lnTo>
                    <a:lnTo>
                      <a:pt x="211" y="106"/>
                    </a:lnTo>
                    <a:lnTo>
                      <a:pt x="211" y="97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194" y="88"/>
                    </a:lnTo>
                    <a:lnTo>
                      <a:pt x="194" y="88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211" y="71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94" y="44"/>
                    </a:lnTo>
                    <a:lnTo>
                      <a:pt x="185" y="35"/>
                    </a:lnTo>
                    <a:lnTo>
                      <a:pt x="158" y="35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123" y="35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27"/>
                    </a:lnTo>
                    <a:lnTo>
                      <a:pt x="0" y="44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44" y="124"/>
                    </a:lnTo>
                    <a:lnTo>
                      <a:pt x="61" y="141"/>
                    </a:lnTo>
                    <a:lnTo>
                      <a:pt x="88" y="14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8" name="Freeform 12">
                <a:extLst>
                  <a:ext uri="{FF2B5EF4-FFF2-40B4-BE49-F238E27FC236}">
                    <a16:creationId xmlns:a16="http://schemas.microsoft.com/office/drawing/2014/main" id="{F0B2B808-608E-9941-BF3C-2C0FC7B508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2700" y="1962150"/>
                <a:ext cx="41275" cy="28575"/>
              </a:xfrm>
              <a:custGeom>
                <a:avLst/>
                <a:gdLst>
                  <a:gd name="T0" fmla="*/ 53 w 116"/>
                  <a:gd name="T1" fmla="*/ 80 h 81"/>
                  <a:gd name="T2" fmla="*/ 53 w 116"/>
                  <a:gd name="T3" fmla="*/ 80 h 81"/>
                  <a:gd name="T4" fmla="*/ 88 w 116"/>
                  <a:gd name="T5" fmla="*/ 71 h 81"/>
                  <a:gd name="T6" fmla="*/ 106 w 116"/>
                  <a:gd name="T7" fmla="*/ 62 h 81"/>
                  <a:gd name="T8" fmla="*/ 115 w 116"/>
                  <a:gd name="T9" fmla="*/ 53 h 81"/>
                  <a:gd name="T10" fmla="*/ 115 w 116"/>
                  <a:gd name="T11" fmla="*/ 53 h 81"/>
                  <a:gd name="T12" fmla="*/ 115 w 116"/>
                  <a:gd name="T13" fmla="*/ 36 h 81"/>
                  <a:gd name="T14" fmla="*/ 106 w 116"/>
                  <a:gd name="T15" fmla="*/ 27 h 81"/>
                  <a:gd name="T16" fmla="*/ 97 w 116"/>
                  <a:gd name="T17" fmla="*/ 9 h 81"/>
                  <a:gd name="T18" fmla="*/ 97 w 116"/>
                  <a:gd name="T19" fmla="*/ 9 h 81"/>
                  <a:gd name="T20" fmla="*/ 97 w 116"/>
                  <a:gd name="T21" fmla="*/ 9 h 81"/>
                  <a:gd name="T22" fmla="*/ 97 w 116"/>
                  <a:gd name="T23" fmla="*/ 9 h 81"/>
                  <a:gd name="T24" fmla="*/ 62 w 116"/>
                  <a:gd name="T25" fmla="*/ 0 h 81"/>
                  <a:gd name="T26" fmla="*/ 35 w 116"/>
                  <a:gd name="T27" fmla="*/ 9 h 81"/>
                  <a:gd name="T28" fmla="*/ 17 w 116"/>
                  <a:gd name="T29" fmla="*/ 18 h 81"/>
                  <a:gd name="T30" fmla="*/ 9 w 116"/>
                  <a:gd name="T31" fmla="*/ 36 h 81"/>
                  <a:gd name="T32" fmla="*/ 9 w 116"/>
                  <a:gd name="T33" fmla="*/ 36 h 81"/>
                  <a:gd name="T34" fmla="*/ 0 w 116"/>
                  <a:gd name="T35" fmla="*/ 53 h 81"/>
                  <a:gd name="T36" fmla="*/ 9 w 116"/>
                  <a:gd name="T37" fmla="*/ 71 h 81"/>
                  <a:gd name="T38" fmla="*/ 26 w 116"/>
                  <a:gd name="T39" fmla="*/ 80 h 81"/>
                  <a:gd name="T40" fmla="*/ 26 w 116"/>
                  <a:gd name="T41" fmla="*/ 80 h 81"/>
                  <a:gd name="T42" fmla="*/ 53 w 116"/>
                  <a:gd name="T43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81">
                    <a:moveTo>
                      <a:pt x="53" y="80"/>
                    </a:moveTo>
                    <a:lnTo>
                      <a:pt x="53" y="80"/>
                    </a:lnTo>
                    <a:lnTo>
                      <a:pt x="88" y="71"/>
                    </a:lnTo>
                    <a:lnTo>
                      <a:pt x="106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15" y="36"/>
                    </a:lnTo>
                    <a:lnTo>
                      <a:pt x="106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62" y="0"/>
                    </a:lnTo>
                    <a:lnTo>
                      <a:pt x="35" y="9"/>
                    </a:lnTo>
                    <a:lnTo>
                      <a:pt x="17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53"/>
                    </a:lnTo>
                    <a:lnTo>
                      <a:pt x="9" y="71"/>
                    </a:lnTo>
                    <a:lnTo>
                      <a:pt x="26" y="80"/>
                    </a:lnTo>
                    <a:lnTo>
                      <a:pt x="26" y="80"/>
                    </a:lnTo>
                    <a:lnTo>
                      <a:pt x="53" y="8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" name="Freeform 13">
                <a:extLst>
                  <a:ext uri="{FF2B5EF4-FFF2-40B4-BE49-F238E27FC236}">
                    <a16:creationId xmlns:a16="http://schemas.microsoft.com/office/drawing/2014/main" id="{1D1337C2-B6F5-CA44-985F-8043213F48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3775" y="1885950"/>
                <a:ext cx="139700" cy="79375"/>
              </a:xfrm>
              <a:custGeom>
                <a:avLst/>
                <a:gdLst>
                  <a:gd name="T0" fmla="*/ 26 w 389"/>
                  <a:gd name="T1" fmla="*/ 89 h 222"/>
                  <a:gd name="T2" fmla="*/ 71 w 389"/>
                  <a:gd name="T3" fmla="*/ 89 h 222"/>
                  <a:gd name="T4" fmla="*/ 88 w 389"/>
                  <a:gd name="T5" fmla="*/ 89 h 222"/>
                  <a:gd name="T6" fmla="*/ 106 w 389"/>
                  <a:gd name="T7" fmla="*/ 89 h 222"/>
                  <a:gd name="T8" fmla="*/ 123 w 389"/>
                  <a:gd name="T9" fmla="*/ 106 h 222"/>
                  <a:gd name="T10" fmla="*/ 79 w 389"/>
                  <a:gd name="T11" fmla="*/ 106 h 222"/>
                  <a:gd name="T12" fmla="*/ 53 w 389"/>
                  <a:gd name="T13" fmla="*/ 106 h 222"/>
                  <a:gd name="T14" fmla="*/ 35 w 389"/>
                  <a:gd name="T15" fmla="*/ 115 h 222"/>
                  <a:gd name="T16" fmla="*/ 35 w 389"/>
                  <a:gd name="T17" fmla="*/ 124 h 222"/>
                  <a:gd name="T18" fmla="*/ 35 w 389"/>
                  <a:gd name="T19" fmla="*/ 142 h 222"/>
                  <a:gd name="T20" fmla="*/ 44 w 389"/>
                  <a:gd name="T21" fmla="*/ 159 h 222"/>
                  <a:gd name="T22" fmla="*/ 115 w 389"/>
                  <a:gd name="T23" fmla="*/ 159 h 222"/>
                  <a:gd name="T24" fmla="*/ 159 w 389"/>
                  <a:gd name="T25" fmla="*/ 151 h 222"/>
                  <a:gd name="T26" fmla="*/ 229 w 389"/>
                  <a:gd name="T27" fmla="*/ 168 h 222"/>
                  <a:gd name="T28" fmla="*/ 256 w 389"/>
                  <a:gd name="T29" fmla="*/ 186 h 222"/>
                  <a:gd name="T30" fmla="*/ 335 w 389"/>
                  <a:gd name="T31" fmla="*/ 221 h 222"/>
                  <a:gd name="T32" fmla="*/ 362 w 389"/>
                  <a:gd name="T33" fmla="*/ 212 h 222"/>
                  <a:gd name="T34" fmla="*/ 379 w 389"/>
                  <a:gd name="T35" fmla="*/ 195 h 222"/>
                  <a:gd name="T36" fmla="*/ 388 w 389"/>
                  <a:gd name="T37" fmla="*/ 168 h 222"/>
                  <a:gd name="T38" fmla="*/ 388 w 389"/>
                  <a:gd name="T39" fmla="*/ 151 h 222"/>
                  <a:gd name="T40" fmla="*/ 371 w 389"/>
                  <a:gd name="T41" fmla="*/ 142 h 222"/>
                  <a:gd name="T42" fmla="*/ 362 w 389"/>
                  <a:gd name="T43" fmla="*/ 133 h 222"/>
                  <a:gd name="T44" fmla="*/ 362 w 389"/>
                  <a:gd name="T45" fmla="*/ 106 h 222"/>
                  <a:gd name="T46" fmla="*/ 344 w 389"/>
                  <a:gd name="T47" fmla="*/ 89 h 222"/>
                  <a:gd name="T48" fmla="*/ 282 w 389"/>
                  <a:gd name="T49" fmla="*/ 80 h 222"/>
                  <a:gd name="T50" fmla="*/ 265 w 389"/>
                  <a:gd name="T51" fmla="*/ 62 h 222"/>
                  <a:gd name="T52" fmla="*/ 247 w 389"/>
                  <a:gd name="T53" fmla="*/ 45 h 222"/>
                  <a:gd name="T54" fmla="*/ 212 w 389"/>
                  <a:gd name="T55" fmla="*/ 36 h 222"/>
                  <a:gd name="T56" fmla="*/ 203 w 389"/>
                  <a:gd name="T57" fmla="*/ 45 h 222"/>
                  <a:gd name="T58" fmla="*/ 203 w 389"/>
                  <a:gd name="T59" fmla="*/ 45 h 222"/>
                  <a:gd name="T60" fmla="*/ 203 w 389"/>
                  <a:gd name="T61" fmla="*/ 45 h 222"/>
                  <a:gd name="T62" fmla="*/ 194 w 389"/>
                  <a:gd name="T63" fmla="*/ 36 h 222"/>
                  <a:gd name="T64" fmla="*/ 185 w 389"/>
                  <a:gd name="T65" fmla="*/ 27 h 222"/>
                  <a:gd name="T66" fmla="*/ 97 w 389"/>
                  <a:gd name="T67" fmla="*/ 0 h 222"/>
                  <a:gd name="T68" fmla="*/ 18 w 389"/>
                  <a:gd name="T69" fmla="*/ 9 h 222"/>
                  <a:gd name="T70" fmla="*/ 0 w 389"/>
                  <a:gd name="T71" fmla="*/ 18 h 222"/>
                  <a:gd name="T72" fmla="*/ 0 w 389"/>
                  <a:gd name="T73" fmla="*/ 36 h 222"/>
                  <a:gd name="T74" fmla="*/ 26 w 389"/>
                  <a:gd name="T75" fmla="*/ 8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9" h="222">
                    <a:moveTo>
                      <a:pt x="26" y="89"/>
                    </a:moveTo>
                    <a:lnTo>
                      <a:pt x="26" y="89"/>
                    </a:lnTo>
                    <a:lnTo>
                      <a:pt x="44" y="98"/>
                    </a:lnTo>
                    <a:lnTo>
                      <a:pt x="71" y="89"/>
                    </a:lnTo>
                    <a:lnTo>
                      <a:pt x="71" y="89"/>
                    </a:lnTo>
                    <a:lnTo>
                      <a:pt x="88" y="89"/>
                    </a:lnTo>
                    <a:lnTo>
                      <a:pt x="106" y="89"/>
                    </a:lnTo>
                    <a:lnTo>
                      <a:pt x="106" y="89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06" y="115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53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42"/>
                    </a:lnTo>
                    <a:lnTo>
                      <a:pt x="44" y="159"/>
                    </a:lnTo>
                    <a:lnTo>
                      <a:pt x="44" y="159"/>
                    </a:lnTo>
                    <a:lnTo>
                      <a:pt x="79" y="168"/>
                    </a:lnTo>
                    <a:lnTo>
                      <a:pt x="115" y="159"/>
                    </a:lnTo>
                    <a:lnTo>
                      <a:pt x="115" y="159"/>
                    </a:lnTo>
                    <a:lnTo>
                      <a:pt x="159" y="151"/>
                    </a:lnTo>
                    <a:lnTo>
                      <a:pt x="194" y="159"/>
                    </a:lnTo>
                    <a:lnTo>
                      <a:pt x="229" y="168"/>
                    </a:lnTo>
                    <a:lnTo>
                      <a:pt x="256" y="186"/>
                    </a:lnTo>
                    <a:lnTo>
                      <a:pt x="256" y="186"/>
                    </a:lnTo>
                    <a:lnTo>
                      <a:pt x="300" y="212"/>
                    </a:lnTo>
                    <a:lnTo>
                      <a:pt x="335" y="221"/>
                    </a:lnTo>
                    <a:lnTo>
                      <a:pt x="335" y="221"/>
                    </a:lnTo>
                    <a:lnTo>
                      <a:pt x="362" y="212"/>
                    </a:lnTo>
                    <a:lnTo>
                      <a:pt x="379" y="195"/>
                    </a:lnTo>
                    <a:lnTo>
                      <a:pt x="379" y="195"/>
                    </a:lnTo>
                    <a:lnTo>
                      <a:pt x="388" y="186"/>
                    </a:lnTo>
                    <a:lnTo>
                      <a:pt x="388" y="168"/>
                    </a:lnTo>
                    <a:lnTo>
                      <a:pt x="388" y="168"/>
                    </a:lnTo>
                    <a:lnTo>
                      <a:pt x="388" y="151"/>
                    </a:lnTo>
                    <a:lnTo>
                      <a:pt x="371" y="142"/>
                    </a:lnTo>
                    <a:lnTo>
                      <a:pt x="371" y="142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62" y="115"/>
                    </a:lnTo>
                    <a:lnTo>
                      <a:pt x="362" y="106"/>
                    </a:lnTo>
                    <a:lnTo>
                      <a:pt x="362" y="106"/>
                    </a:lnTo>
                    <a:lnTo>
                      <a:pt x="344" y="89"/>
                    </a:lnTo>
                    <a:lnTo>
                      <a:pt x="326" y="80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65" y="62"/>
                    </a:lnTo>
                    <a:lnTo>
                      <a:pt x="265" y="62"/>
                    </a:lnTo>
                    <a:lnTo>
                      <a:pt x="247" y="45"/>
                    </a:lnTo>
                    <a:lnTo>
                      <a:pt x="229" y="36"/>
                    </a:lnTo>
                    <a:lnTo>
                      <a:pt x="212" y="36"/>
                    </a:lnTo>
                    <a:lnTo>
                      <a:pt x="212" y="36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194" y="36"/>
                    </a:lnTo>
                    <a:lnTo>
                      <a:pt x="185" y="27"/>
                    </a:lnTo>
                    <a:lnTo>
                      <a:pt x="185" y="27"/>
                    </a:lnTo>
                    <a:lnTo>
                      <a:pt x="150" y="9"/>
                    </a:lnTo>
                    <a:lnTo>
                      <a:pt x="97" y="0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8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9" y="71"/>
                    </a:lnTo>
                    <a:lnTo>
                      <a:pt x="26" y="8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0" name="Freeform 14">
                <a:extLst>
                  <a:ext uri="{FF2B5EF4-FFF2-40B4-BE49-F238E27FC236}">
                    <a16:creationId xmlns:a16="http://schemas.microsoft.com/office/drawing/2014/main" id="{EF1C0C9B-22DD-E548-96F4-ED90A61C07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4950" y="2509838"/>
                <a:ext cx="28575" cy="28575"/>
              </a:xfrm>
              <a:custGeom>
                <a:avLst/>
                <a:gdLst>
                  <a:gd name="T0" fmla="*/ 45 w 81"/>
                  <a:gd name="T1" fmla="*/ 0 h 80"/>
                  <a:gd name="T2" fmla="*/ 45 w 81"/>
                  <a:gd name="T3" fmla="*/ 0 h 80"/>
                  <a:gd name="T4" fmla="*/ 18 w 81"/>
                  <a:gd name="T5" fmla="*/ 0 h 80"/>
                  <a:gd name="T6" fmla="*/ 0 w 81"/>
                  <a:gd name="T7" fmla="*/ 17 h 80"/>
                  <a:gd name="T8" fmla="*/ 0 w 81"/>
                  <a:gd name="T9" fmla="*/ 17 h 80"/>
                  <a:gd name="T10" fmla="*/ 0 w 81"/>
                  <a:gd name="T11" fmla="*/ 44 h 80"/>
                  <a:gd name="T12" fmla="*/ 9 w 81"/>
                  <a:gd name="T13" fmla="*/ 62 h 80"/>
                  <a:gd name="T14" fmla="*/ 9 w 81"/>
                  <a:gd name="T15" fmla="*/ 62 h 80"/>
                  <a:gd name="T16" fmla="*/ 18 w 81"/>
                  <a:gd name="T17" fmla="*/ 79 h 80"/>
                  <a:gd name="T18" fmla="*/ 36 w 81"/>
                  <a:gd name="T19" fmla="*/ 79 h 80"/>
                  <a:gd name="T20" fmla="*/ 36 w 81"/>
                  <a:gd name="T21" fmla="*/ 79 h 80"/>
                  <a:gd name="T22" fmla="*/ 36 w 81"/>
                  <a:gd name="T23" fmla="*/ 79 h 80"/>
                  <a:gd name="T24" fmla="*/ 36 w 81"/>
                  <a:gd name="T25" fmla="*/ 79 h 80"/>
                  <a:gd name="T26" fmla="*/ 62 w 81"/>
                  <a:gd name="T27" fmla="*/ 70 h 80"/>
                  <a:gd name="T28" fmla="*/ 71 w 81"/>
                  <a:gd name="T29" fmla="*/ 53 h 80"/>
                  <a:gd name="T30" fmla="*/ 71 w 81"/>
                  <a:gd name="T31" fmla="*/ 53 h 80"/>
                  <a:gd name="T32" fmla="*/ 80 w 81"/>
                  <a:gd name="T33" fmla="*/ 26 h 80"/>
                  <a:gd name="T34" fmla="*/ 71 w 81"/>
                  <a:gd name="T35" fmla="*/ 9 h 80"/>
                  <a:gd name="T36" fmla="*/ 71 w 81"/>
                  <a:gd name="T37" fmla="*/ 9 h 80"/>
                  <a:gd name="T38" fmla="*/ 62 w 81"/>
                  <a:gd name="T39" fmla="*/ 0 h 80"/>
                  <a:gd name="T40" fmla="*/ 45 w 81"/>
                  <a:gd name="T4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1" h="80">
                    <a:moveTo>
                      <a:pt x="45" y="0"/>
                    </a:moveTo>
                    <a:lnTo>
                      <a:pt x="45" y="0"/>
                    </a:lnTo>
                    <a:lnTo>
                      <a:pt x="18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62" y="70"/>
                    </a:lnTo>
                    <a:lnTo>
                      <a:pt x="71" y="53"/>
                    </a:lnTo>
                    <a:lnTo>
                      <a:pt x="71" y="53"/>
                    </a:lnTo>
                    <a:lnTo>
                      <a:pt x="80" y="26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62" y="0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" name="Freeform 15">
                <a:extLst>
                  <a:ext uri="{FF2B5EF4-FFF2-40B4-BE49-F238E27FC236}">
                    <a16:creationId xmlns:a16="http://schemas.microsoft.com/office/drawing/2014/main" id="{020682CF-A919-4144-955F-6480A4C48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3275" y="1949450"/>
                <a:ext cx="38100" cy="22225"/>
              </a:xfrm>
              <a:custGeom>
                <a:avLst/>
                <a:gdLst>
                  <a:gd name="T0" fmla="*/ 8 w 106"/>
                  <a:gd name="T1" fmla="*/ 27 h 63"/>
                  <a:gd name="T2" fmla="*/ 8 w 106"/>
                  <a:gd name="T3" fmla="*/ 27 h 63"/>
                  <a:gd name="T4" fmla="*/ 35 w 106"/>
                  <a:gd name="T5" fmla="*/ 53 h 63"/>
                  <a:gd name="T6" fmla="*/ 70 w 106"/>
                  <a:gd name="T7" fmla="*/ 62 h 63"/>
                  <a:gd name="T8" fmla="*/ 70 w 106"/>
                  <a:gd name="T9" fmla="*/ 62 h 63"/>
                  <a:gd name="T10" fmla="*/ 79 w 106"/>
                  <a:gd name="T11" fmla="*/ 62 h 63"/>
                  <a:gd name="T12" fmla="*/ 79 w 106"/>
                  <a:gd name="T13" fmla="*/ 62 h 63"/>
                  <a:gd name="T14" fmla="*/ 97 w 106"/>
                  <a:gd name="T15" fmla="*/ 53 h 63"/>
                  <a:gd name="T16" fmla="*/ 105 w 106"/>
                  <a:gd name="T17" fmla="*/ 44 h 63"/>
                  <a:gd name="T18" fmla="*/ 105 w 106"/>
                  <a:gd name="T19" fmla="*/ 44 h 63"/>
                  <a:gd name="T20" fmla="*/ 105 w 106"/>
                  <a:gd name="T21" fmla="*/ 27 h 63"/>
                  <a:gd name="T22" fmla="*/ 97 w 106"/>
                  <a:gd name="T23" fmla="*/ 9 h 63"/>
                  <a:gd name="T24" fmla="*/ 97 w 106"/>
                  <a:gd name="T25" fmla="*/ 9 h 63"/>
                  <a:gd name="T26" fmla="*/ 79 w 106"/>
                  <a:gd name="T27" fmla="*/ 0 h 63"/>
                  <a:gd name="T28" fmla="*/ 52 w 106"/>
                  <a:gd name="T29" fmla="*/ 0 h 63"/>
                  <a:gd name="T30" fmla="*/ 26 w 106"/>
                  <a:gd name="T31" fmla="*/ 0 h 63"/>
                  <a:gd name="T32" fmla="*/ 8 w 106"/>
                  <a:gd name="T33" fmla="*/ 9 h 63"/>
                  <a:gd name="T34" fmla="*/ 8 w 106"/>
                  <a:gd name="T35" fmla="*/ 9 h 63"/>
                  <a:gd name="T36" fmla="*/ 0 w 106"/>
                  <a:gd name="T37" fmla="*/ 18 h 63"/>
                  <a:gd name="T38" fmla="*/ 0 w 106"/>
                  <a:gd name="T39" fmla="*/ 27 h 63"/>
                  <a:gd name="T40" fmla="*/ 0 w 106"/>
                  <a:gd name="T41" fmla="*/ 27 h 63"/>
                  <a:gd name="T42" fmla="*/ 8 w 106"/>
                  <a:gd name="T43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6" h="63">
                    <a:moveTo>
                      <a:pt x="8" y="27"/>
                    </a:moveTo>
                    <a:lnTo>
                      <a:pt x="8" y="27"/>
                    </a:lnTo>
                    <a:lnTo>
                      <a:pt x="35" y="53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9" y="62"/>
                    </a:lnTo>
                    <a:lnTo>
                      <a:pt x="79" y="62"/>
                    </a:lnTo>
                    <a:lnTo>
                      <a:pt x="97" y="53"/>
                    </a:lnTo>
                    <a:lnTo>
                      <a:pt x="105" y="44"/>
                    </a:lnTo>
                    <a:lnTo>
                      <a:pt x="105" y="44"/>
                    </a:lnTo>
                    <a:lnTo>
                      <a:pt x="105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52" y="0"/>
                    </a:lnTo>
                    <a:lnTo>
                      <a:pt x="26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8" y="27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2" name="Freeform 16">
                <a:extLst>
                  <a:ext uri="{FF2B5EF4-FFF2-40B4-BE49-F238E27FC236}">
                    <a16:creationId xmlns:a16="http://schemas.microsoft.com/office/drawing/2014/main" id="{451BF3DB-4F90-AC4E-9DE6-E7068FEA6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4525" y="1965325"/>
                <a:ext cx="158750" cy="92075"/>
              </a:xfrm>
              <a:custGeom>
                <a:avLst/>
                <a:gdLst>
                  <a:gd name="T0" fmla="*/ 9 w 443"/>
                  <a:gd name="T1" fmla="*/ 186 h 257"/>
                  <a:gd name="T2" fmla="*/ 9 w 443"/>
                  <a:gd name="T3" fmla="*/ 203 h 257"/>
                  <a:gd name="T4" fmla="*/ 18 w 443"/>
                  <a:gd name="T5" fmla="*/ 221 h 257"/>
                  <a:gd name="T6" fmla="*/ 27 w 443"/>
                  <a:gd name="T7" fmla="*/ 221 h 257"/>
                  <a:gd name="T8" fmla="*/ 53 w 443"/>
                  <a:gd name="T9" fmla="*/ 221 h 257"/>
                  <a:gd name="T10" fmla="*/ 62 w 443"/>
                  <a:gd name="T11" fmla="*/ 212 h 257"/>
                  <a:gd name="T12" fmla="*/ 71 w 443"/>
                  <a:gd name="T13" fmla="*/ 212 h 257"/>
                  <a:gd name="T14" fmla="*/ 106 w 443"/>
                  <a:gd name="T15" fmla="*/ 212 h 257"/>
                  <a:gd name="T16" fmla="*/ 124 w 443"/>
                  <a:gd name="T17" fmla="*/ 194 h 257"/>
                  <a:gd name="T18" fmla="*/ 142 w 443"/>
                  <a:gd name="T19" fmla="*/ 230 h 257"/>
                  <a:gd name="T20" fmla="*/ 159 w 443"/>
                  <a:gd name="T21" fmla="*/ 230 h 257"/>
                  <a:gd name="T22" fmla="*/ 186 w 443"/>
                  <a:gd name="T23" fmla="*/ 221 h 257"/>
                  <a:gd name="T24" fmla="*/ 195 w 443"/>
                  <a:gd name="T25" fmla="*/ 194 h 257"/>
                  <a:gd name="T26" fmla="*/ 203 w 443"/>
                  <a:gd name="T27" fmla="*/ 186 h 257"/>
                  <a:gd name="T28" fmla="*/ 230 w 443"/>
                  <a:gd name="T29" fmla="*/ 194 h 257"/>
                  <a:gd name="T30" fmla="*/ 247 w 443"/>
                  <a:gd name="T31" fmla="*/ 177 h 257"/>
                  <a:gd name="T32" fmla="*/ 256 w 443"/>
                  <a:gd name="T33" fmla="*/ 159 h 257"/>
                  <a:gd name="T34" fmla="*/ 256 w 443"/>
                  <a:gd name="T35" fmla="*/ 141 h 257"/>
                  <a:gd name="T36" fmla="*/ 283 w 443"/>
                  <a:gd name="T37" fmla="*/ 115 h 257"/>
                  <a:gd name="T38" fmla="*/ 274 w 443"/>
                  <a:gd name="T39" fmla="*/ 124 h 257"/>
                  <a:gd name="T40" fmla="*/ 274 w 443"/>
                  <a:gd name="T41" fmla="*/ 141 h 257"/>
                  <a:gd name="T42" fmla="*/ 283 w 443"/>
                  <a:gd name="T43" fmla="*/ 159 h 257"/>
                  <a:gd name="T44" fmla="*/ 300 w 443"/>
                  <a:gd name="T45" fmla="*/ 177 h 257"/>
                  <a:gd name="T46" fmla="*/ 247 w 443"/>
                  <a:gd name="T47" fmla="*/ 203 h 257"/>
                  <a:gd name="T48" fmla="*/ 203 w 443"/>
                  <a:gd name="T49" fmla="*/ 239 h 257"/>
                  <a:gd name="T50" fmla="*/ 212 w 443"/>
                  <a:gd name="T51" fmla="*/ 256 h 257"/>
                  <a:gd name="T52" fmla="*/ 221 w 443"/>
                  <a:gd name="T53" fmla="*/ 256 h 257"/>
                  <a:gd name="T54" fmla="*/ 230 w 443"/>
                  <a:gd name="T55" fmla="*/ 256 h 257"/>
                  <a:gd name="T56" fmla="*/ 274 w 443"/>
                  <a:gd name="T57" fmla="*/ 247 h 257"/>
                  <a:gd name="T58" fmla="*/ 309 w 443"/>
                  <a:gd name="T59" fmla="*/ 221 h 257"/>
                  <a:gd name="T60" fmla="*/ 318 w 443"/>
                  <a:gd name="T61" fmla="*/ 194 h 257"/>
                  <a:gd name="T62" fmla="*/ 318 w 443"/>
                  <a:gd name="T63" fmla="*/ 177 h 257"/>
                  <a:gd name="T64" fmla="*/ 309 w 443"/>
                  <a:gd name="T65" fmla="*/ 177 h 257"/>
                  <a:gd name="T66" fmla="*/ 318 w 443"/>
                  <a:gd name="T67" fmla="*/ 177 h 257"/>
                  <a:gd name="T68" fmla="*/ 345 w 443"/>
                  <a:gd name="T69" fmla="*/ 159 h 257"/>
                  <a:gd name="T70" fmla="*/ 362 w 443"/>
                  <a:gd name="T71" fmla="*/ 141 h 257"/>
                  <a:gd name="T72" fmla="*/ 371 w 443"/>
                  <a:gd name="T73" fmla="*/ 141 h 257"/>
                  <a:gd name="T74" fmla="*/ 406 w 443"/>
                  <a:gd name="T75" fmla="*/ 133 h 257"/>
                  <a:gd name="T76" fmla="*/ 406 w 443"/>
                  <a:gd name="T77" fmla="*/ 115 h 257"/>
                  <a:gd name="T78" fmla="*/ 406 w 443"/>
                  <a:gd name="T79" fmla="*/ 115 h 257"/>
                  <a:gd name="T80" fmla="*/ 406 w 443"/>
                  <a:gd name="T81" fmla="*/ 106 h 257"/>
                  <a:gd name="T82" fmla="*/ 406 w 443"/>
                  <a:gd name="T83" fmla="*/ 71 h 257"/>
                  <a:gd name="T84" fmla="*/ 406 w 443"/>
                  <a:gd name="T85" fmla="*/ 71 h 257"/>
                  <a:gd name="T86" fmla="*/ 433 w 443"/>
                  <a:gd name="T87" fmla="*/ 53 h 257"/>
                  <a:gd name="T88" fmla="*/ 442 w 443"/>
                  <a:gd name="T89" fmla="*/ 44 h 257"/>
                  <a:gd name="T90" fmla="*/ 442 w 443"/>
                  <a:gd name="T91" fmla="*/ 35 h 257"/>
                  <a:gd name="T92" fmla="*/ 424 w 443"/>
                  <a:gd name="T93" fmla="*/ 27 h 257"/>
                  <a:gd name="T94" fmla="*/ 406 w 443"/>
                  <a:gd name="T95" fmla="*/ 18 h 257"/>
                  <a:gd name="T96" fmla="*/ 389 w 443"/>
                  <a:gd name="T97" fmla="*/ 9 h 257"/>
                  <a:gd name="T98" fmla="*/ 353 w 443"/>
                  <a:gd name="T99" fmla="*/ 9 h 257"/>
                  <a:gd name="T100" fmla="*/ 345 w 443"/>
                  <a:gd name="T101" fmla="*/ 18 h 257"/>
                  <a:gd name="T102" fmla="*/ 336 w 443"/>
                  <a:gd name="T103" fmla="*/ 35 h 257"/>
                  <a:gd name="T104" fmla="*/ 274 w 443"/>
                  <a:gd name="T105" fmla="*/ 27 h 257"/>
                  <a:gd name="T106" fmla="*/ 239 w 443"/>
                  <a:gd name="T107" fmla="*/ 27 h 257"/>
                  <a:gd name="T108" fmla="*/ 203 w 443"/>
                  <a:gd name="T109" fmla="*/ 53 h 257"/>
                  <a:gd name="T110" fmla="*/ 168 w 443"/>
                  <a:gd name="T111" fmla="*/ 80 h 257"/>
                  <a:gd name="T112" fmla="*/ 124 w 443"/>
                  <a:gd name="T113" fmla="*/ 106 h 257"/>
                  <a:gd name="T114" fmla="*/ 106 w 443"/>
                  <a:gd name="T115" fmla="*/ 124 h 257"/>
                  <a:gd name="T116" fmla="*/ 89 w 443"/>
                  <a:gd name="T117" fmla="*/ 124 h 257"/>
                  <a:gd name="T118" fmla="*/ 36 w 443"/>
                  <a:gd name="T119" fmla="*/ 141 h 257"/>
                  <a:gd name="T120" fmla="*/ 0 w 443"/>
                  <a:gd name="T121" fmla="*/ 168 h 257"/>
                  <a:gd name="T122" fmla="*/ 0 w 443"/>
                  <a:gd name="T123" fmla="*/ 17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43" h="257">
                    <a:moveTo>
                      <a:pt x="9" y="186"/>
                    </a:moveTo>
                    <a:lnTo>
                      <a:pt x="9" y="186"/>
                    </a:lnTo>
                    <a:lnTo>
                      <a:pt x="9" y="203"/>
                    </a:lnTo>
                    <a:lnTo>
                      <a:pt x="9" y="203"/>
                    </a:lnTo>
                    <a:lnTo>
                      <a:pt x="18" y="212"/>
                    </a:lnTo>
                    <a:lnTo>
                      <a:pt x="18" y="221"/>
                    </a:lnTo>
                    <a:lnTo>
                      <a:pt x="18" y="221"/>
                    </a:lnTo>
                    <a:lnTo>
                      <a:pt x="27" y="221"/>
                    </a:lnTo>
                    <a:lnTo>
                      <a:pt x="45" y="221"/>
                    </a:lnTo>
                    <a:lnTo>
                      <a:pt x="53" y="221"/>
                    </a:lnTo>
                    <a:lnTo>
                      <a:pt x="53" y="221"/>
                    </a:lnTo>
                    <a:lnTo>
                      <a:pt x="62" y="212"/>
                    </a:lnTo>
                    <a:lnTo>
                      <a:pt x="71" y="212"/>
                    </a:lnTo>
                    <a:lnTo>
                      <a:pt x="71" y="212"/>
                    </a:lnTo>
                    <a:lnTo>
                      <a:pt x="89" y="212"/>
                    </a:lnTo>
                    <a:lnTo>
                      <a:pt x="106" y="212"/>
                    </a:lnTo>
                    <a:lnTo>
                      <a:pt x="124" y="194"/>
                    </a:lnTo>
                    <a:lnTo>
                      <a:pt x="124" y="194"/>
                    </a:lnTo>
                    <a:lnTo>
                      <a:pt x="133" y="221"/>
                    </a:lnTo>
                    <a:lnTo>
                      <a:pt x="142" y="230"/>
                    </a:lnTo>
                    <a:lnTo>
                      <a:pt x="159" y="230"/>
                    </a:lnTo>
                    <a:lnTo>
                      <a:pt x="159" y="230"/>
                    </a:lnTo>
                    <a:lnTo>
                      <a:pt x="177" y="230"/>
                    </a:lnTo>
                    <a:lnTo>
                      <a:pt x="186" y="221"/>
                    </a:lnTo>
                    <a:lnTo>
                      <a:pt x="195" y="194"/>
                    </a:lnTo>
                    <a:lnTo>
                      <a:pt x="195" y="194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21" y="194"/>
                    </a:lnTo>
                    <a:lnTo>
                      <a:pt x="230" y="194"/>
                    </a:lnTo>
                    <a:lnTo>
                      <a:pt x="230" y="194"/>
                    </a:lnTo>
                    <a:lnTo>
                      <a:pt x="247" y="177"/>
                    </a:lnTo>
                    <a:lnTo>
                      <a:pt x="256" y="159"/>
                    </a:lnTo>
                    <a:lnTo>
                      <a:pt x="256" y="159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65" y="124"/>
                    </a:lnTo>
                    <a:lnTo>
                      <a:pt x="283" y="115"/>
                    </a:lnTo>
                    <a:lnTo>
                      <a:pt x="283" y="115"/>
                    </a:lnTo>
                    <a:lnTo>
                      <a:pt x="274" y="124"/>
                    </a:lnTo>
                    <a:lnTo>
                      <a:pt x="274" y="124"/>
                    </a:lnTo>
                    <a:lnTo>
                      <a:pt x="274" y="141"/>
                    </a:lnTo>
                    <a:lnTo>
                      <a:pt x="283" y="159"/>
                    </a:lnTo>
                    <a:lnTo>
                      <a:pt x="283" y="159"/>
                    </a:lnTo>
                    <a:lnTo>
                      <a:pt x="300" y="177"/>
                    </a:lnTo>
                    <a:lnTo>
                      <a:pt x="300" y="177"/>
                    </a:lnTo>
                    <a:lnTo>
                      <a:pt x="274" y="186"/>
                    </a:lnTo>
                    <a:lnTo>
                      <a:pt x="247" y="203"/>
                    </a:lnTo>
                    <a:lnTo>
                      <a:pt x="221" y="221"/>
                    </a:lnTo>
                    <a:lnTo>
                      <a:pt x="203" y="239"/>
                    </a:lnTo>
                    <a:lnTo>
                      <a:pt x="203" y="239"/>
                    </a:lnTo>
                    <a:lnTo>
                      <a:pt x="212" y="256"/>
                    </a:lnTo>
                    <a:lnTo>
                      <a:pt x="221" y="256"/>
                    </a:lnTo>
                    <a:lnTo>
                      <a:pt x="221" y="256"/>
                    </a:lnTo>
                    <a:lnTo>
                      <a:pt x="230" y="256"/>
                    </a:lnTo>
                    <a:lnTo>
                      <a:pt x="230" y="256"/>
                    </a:lnTo>
                    <a:lnTo>
                      <a:pt x="256" y="256"/>
                    </a:lnTo>
                    <a:lnTo>
                      <a:pt x="274" y="247"/>
                    </a:lnTo>
                    <a:lnTo>
                      <a:pt x="309" y="221"/>
                    </a:lnTo>
                    <a:lnTo>
                      <a:pt x="309" y="221"/>
                    </a:lnTo>
                    <a:lnTo>
                      <a:pt x="318" y="203"/>
                    </a:lnTo>
                    <a:lnTo>
                      <a:pt x="318" y="194"/>
                    </a:lnTo>
                    <a:lnTo>
                      <a:pt x="318" y="194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45" y="159"/>
                    </a:lnTo>
                    <a:lnTo>
                      <a:pt x="362" y="141"/>
                    </a:lnTo>
                    <a:lnTo>
                      <a:pt x="362" y="141"/>
                    </a:lnTo>
                    <a:lnTo>
                      <a:pt x="371" y="141"/>
                    </a:lnTo>
                    <a:lnTo>
                      <a:pt x="371" y="141"/>
                    </a:lnTo>
                    <a:lnTo>
                      <a:pt x="397" y="133"/>
                    </a:lnTo>
                    <a:lnTo>
                      <a:pt x="406" y="133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06"/>
                    </a:lnTo>
                    <a:lnTo>
                      <a:pt x="406" y="106"/>
                    </a:lnTo>
                    <a:lnTo>
                      <a:pt x="406" y="88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33" y="53"/>
                    </a:lnTo>
                    <a:lnTo>
                      <a:pt x="433" y="53"/>
                    </a:lnTo>
                    <a:lnTo>
                      <a:pt x="442" y="44"/>
                    </a:lnTo>
                    <a:lnTo>
                      <a:pt x="442" y="35"/>
                    </a:lnTo>
                    <a:lnTo>
                      <a:pt x="442" y="35"/>
                    </a:lnTo>
                    <a:lnTo>
                      <a:pt x="433" y="27"/>
                    </a:lnTo>
                    <a:lnTo>
                      <a:pt x="424" y="27"/>
                    </a:lnTo>
                    <a:lnTo>
                      <a:pt x="424" y="27"/>
                    </a:lnTo>
                    <a:lnTo>
                      <a:pt x="406" y="18"/>
                    </a:lnTo>
                    <a:lnTo>
                      <a:pt x="389" y="9"/>
                    </a:lnTo>
                    <a:lnTo>
                      <a:pt x="389" y="9"/>
                    </a:lnTo>
                    <a:lnTo>
                      <a:pt x="371" y="0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5" y="18"/>
                    </a:lnTo>
                    <a:lnTo>
                      <a:pt x="336" y="35"/>
                    </a:lnTo>
                    <a:lnTo>
                      <a:pt x="336" y="35"/>
                    </a:lnTo>
                    <a:lnTo>
                      <a:pt x="274" y="27"/>
                    </a:lnTo>
                    <a:lnTo>
                      <a:pt x="274" y="27"/>
                    </a:lnTo>
                    <a:lnTo>
                      <a:pt x="256" y="18"/>
                    </a:lnTo>
                    <a:lnTo>
                      <a:pt x="239" y="27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68" y="80"/>
                    </a:lnTo>
                    <a:lnTo>
                      <a:pt x="168" y="80"/>
                    </a:lnTo>
                    <a:lnTo>
                      <a:pt x="142" y="88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06" y="124"/>
                    </a:lnTo>
                    <a:lnTo>
                      <a:pt x="89" y="124"/>
                    </a:lnTo>
                    <a:lnTo>
                      <a:pt x="89" y="124"/>
                    </a:lnTo>
                    <a:lnTo>
                      <a:pt x="62" y="124"/>
                    </a:lnTo>
                    <a:lnTo>
                      <a:pt x="36" y="141"/>
                    </a:lnTo>
                    <a:lnTo>
                      <a:pt x="9" y="150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7"/>
                    </a:lnTo>
                    <a:lnTo>
                      <a:pt x="9" y="186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" name="Freeform 17">
                <a:extLst>
                  <a:ext uri="{FF2B5EF4-FFF2-40B4-BE49-F238E27FC236}">
                    <a16:creationId xmlns:a16="http://schemas.microsoft.com/office/drawing/2014/main" id="{8AE57BA6-012D-D344-9A9F-A563B6AF9F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5650" y="1997075"/>
                <a:ext cx="247650" cy="107950"/>
              </a:xfrm>
              <a:custGeom>
                <a:avLst/>
                <a:gdLst>
                  <a:gd name="T0" fmla="*/ 406 w 689"/>
                  <a:gd name="T1" fmla="*/ 80 h 302"/>
                  <a:gd name="T2" fmla="*/ 424 w 689"/>
                  <a:gd name="T3" fmla="*/ 89 h 302"/>
                  <a:gd name="T4" fmla="*/ 424 w 689"/>
                  <a:gd name="T5" fmla="*/ 98 h 302"/>
                  <a:gd name="T6" fmla="*/ 415 w 689"/>
                  <a:gd name="T7" fmla="*/ 115 h 302"/>
                  <a:gd name="T8" fmla="*/ 441 w 689"/>
                  <a:gd name="T9" fmla="*/ 142 h 302"/>
                  <a:gd name="T10" fmla="*/ 450 w 689"/>
                  <a:gd name="T11" fmla="*/ 151 h 302"/>
                  <a:gd name="T12" fmla="*/ 362 w 689"/>
                  <a:gd name="T13" fmla="*/ 133 h 302"/>
                  <a:gd name="T14" fmla="*/ 327 w 689"/>
                  <a:gd name="T15" fmla="*/ 89 h 302"/>
                  <a:gd name="T16" fmla="*/ 238 w 689"/>
                  <a:gd name="T17" fmla="*/ 62 h 302"/>
                  <a:gd name="T18" fmla="*/ 203 w 689"/>
                  <a:gd name="T19" fmla="*/ 62 h 302"/>
                  <a:gd name="T20" fmla="*/ 185 w 689"/>
                  <a:gd name="T21" fmla="*/ 36 h 302"/>
                  <a:gd name="T22" fmla="*/ 150 w 689"/>
                  <a:gd name="T23" fmla="*/ 27 h 302"/>
                  <a:gd name="T24" fmla="*/ 115 w 689"/>
                  <a:gd name="T25" fmla="*/ 53 h 302"/>
                  <a:gd name="T26" fmla="*/ 88 w 689"/>
                  <a:gd name="T27" fmla="*/ 62 h 302"/>
                  <a:gd name="T28" fmla="*/ 71 w 689"/>
                  <a:gd name="T29" fmla="*/ 71 h 302"/>
                  <a:gd name="T30" fmla="*/ 53 w 689"/>
                  <a:gd name="T31" fmla="*/ 89 h 302"/>
                  <a:gd name="T32" fmla="*/ 36 w 689"/>
                  <a:gd name="T33" fmla="*/ 124 h 302"/>
                  <a:gd name="T34" fmla="*/ 18 w 689"/>
                  <a:gd name="T35" fmla="*/ 159 h 302"/>
                  <a:gd name="T36" fmla="*/ 9 w 689"/>
                  <a:gd name="T37" fmla="*/ 168 h 302"/>
                  <a:gd name="T38" fmla="*/ 0 w 689"/>
                  <a:gd name="T39" fmla="*/ 195 h 302"/>
                  <a:gd name="T40" fmla="*/ 44 w 689"/>
                  <a:gd name="T41" fmla="*/ 212 h 302"/>
                  <a:gd name="T42" fmla="*/ 80 w 689"/>
                  <a:gd name="T43" fmla="*/ 221 h 302"/>
                  <a:gd name="T44" fmla="*/ 150 w 689"/>
                  <a:gd name="T45" fmla="*/ 230 h 302"/>
                  <a:gd name="T46" fmla="*/ 194 w 689"/>
                  <a:gd name="T47" fmla="*/ 195 h 302"/>
                  <a:gd name="T48" fmla="*/ 194 w 689"/>
                  <a:gd name="T49" fmla="*/ 212 h 302"/>
                  <a:gd name="T50" fmla="*/ 247 w 689"/>
                  <a:gd name="T51" fmla="*/ 212 h 302"/>
                  <a:gd name="T52" fmla="*/ 300 w 689"/>
                  <a:gd name="T53" fmla="*/ 212 h 302"/>
                  <a:gd name="T54" fmla="*/ 230 w 689"/>
                  <a:gd name="T55" fmla="*/ 221 h 302"/>
                  <a:gd name="T56" fmla="*/ 168 w 689"/>
                  <a:gd name="T57" fmla="*/ 248 h 302"/>
                  <a:gd name="T58" fmla="*/ 177 w 689"/>
                  <a:gd name="T59" fmla="*/ 274 h 302"/>
                  <a:gd name="T60" fmla="*/ 221 w 689"/>
                  <a:gd name="T61" fmla="*/ 301 h 302"/>
                  <a:gd name="T62" fmla="*/ 300 w 689"/>
                  <a:gd name="T63" fmla="*/ 292 h 302"/>
                  <a:gd name="T64" fmla="*/ 433 w 689"/>
                  <a:gd name="T65" fmla="*/ 239 h 302"/>
                  <a:gd name="T66" fmla="*/ 468 w 689"/>
                  <a:gd name="T67" fmla="*/ 239 h 302"/>
                  <a:gd name="T68" fmla="*/ 503 w 689"/>
                  <a:gd name="T69" fmla="*/ 239 h 302"/>
                  <a:gd name="T70" fmla="*/ 538 w 689"/>
                  <a:gd name="T71" fmla="*/ 230 h 302"/>
                  <a:gd name="T72" fmla="*/ 600 w 689"/>
                  <a:gd name="T73" fmla="*/ 230 h 302"/>
                  <a:gd name="T74" fmla="*/ 662 w 689"/>
                  <a:gd name="T75" fmla="*/ 221 h 302"/>
                  <a:gd name="T76" fmla="*/ 688 w 689"/>
                  <a:gd name="T77" fmla="*/ 159 h 302"/>
                  <a:gd name="T78" fmla="*/ 680 w 689"/>
                  <a:gd name="T79" fmla="*/ 115 h 302"/>
                  <a:gd name="T80" fmla="*/ 662 w 689"/>
                  <a:gd name="T81" fmla="*/ 89 h 302"/>
                  <a:gd name="T82" fmla="*/ 609 w 689"/>
                  <a:gd name="T83" fmla="*/ 98 h 302"/>
                  <a:gd name="T84" fmla="*/ 583 w 689"/>
                  <a:gd name="T85" fmla="*/ 115 h 302"/>
                  <a:gd name="T86" fmla="*/ 556 w 689"/>
                  <a:gd name="T87" fmla="*/ 89 h 302"/>
                  <a:gd name="T88" fmla="*/ 530 w 689"/>
                  <a:gd name="T89" fmla="*/ 36 h 302"/>
                  <a:gd name="T90" fmla="*/ 503 w 689"/>
                  <a:gd name="T91" fmla="*/ 0 h 302"/>
                  <a:gd name="T92" fmla="*/ 459 w 689"/>
                  <a:gd name="T93" fmla="*/ 9 h 302"/>
                  <a:gd name="T94" fmla="*/ 397 w 689"/>
                  <a:gd name="T95" fmla="*/ 71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89" h="302">
                    <a:moveTo>
                      <a:pt x="397" y="71"/>
                    </a:moveTo>
                    <a:lnTo>
                      <a:pt x="397" y="71"/>
                    </a:lnTo>
                    <a:lnTo>
                      <a:pt x="406" y="80"/>
                    </a:lnTo>
                    <a:lnTo>
                      <a:pt x="415" y="89"/>
                    </a:lnTo>
                    <a:lnTo>
                      <a:pt x="424" y="89"/>
                    </a:lnTo>
                    <a:lnTo>
                      <a:pt x="424" y="89"/>
                    </a:lnTo>
                    <a:lnTo>
                      <a:pt x="441" y="98"/>
                    </a:lnTo>
                    <a:lnTo>
                      <a:pt x="441" y="98"/>
                    </a:lnTo>
                    <a:lnTo>
                      <a:pt x="424" y="98"/>
                    </a:lnTo>
                    <a:lnTo>
                      <a:pt x="424" y="98"/>
                    </a:lnTo>
                    <a:lnTo>
                      <a:pt x="415" y="106"/>
                    </a:lnTo>
                    <a:lnTo>
                      <a:pt x="415" y="115"/>
                    </a:lnTo>
                    <a:lnTo>
                      <a:pt x="415" y="115"/>
                    </a:lnTo>
                    <a:lnTo>
                      <a:pt x="424" y="133"/>
                    </a:lnTo>
                    <a:lnTo>
                      <a:pt x="441" y="142"/>
                    </a:lnTo>
                    <a:lnTo>
                      <a:pt x="441" y="142"/>
                    </a:lnTo>
                    <a:lnTo>
                      <a:pt x="450" y="151"/>
                    </a:lnTo>
                    <a:lnTo>
                      <a:pt x="450" y="151"/>
                    </a:lnTo>
                    <a:lnTo>
                      <a:pt x="397" y="142"/>
                    </a:lnTo>
                    <a:lnTo>
                      <a:pt x="371" y="133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53" y="115"/>
                    </a:lnTo>
                    <a:lnTo>
                      <a:pt x="327" y="89"/>
                    </a:lnTo>
                    <a:lnTo>
                      <a:pt x="327" y="89"/>
                    </a:lnTo>
                    <a:lnTo>
                      <a:pt x="265" y="62"/>
                    </a:lnTo>
                    <a:lnTo>
                      <a:pt x="238" y="62"/>
                    </a:lnTo>
                    <a:lnTo>
                      <a:pt x="212" y="62"/>
                    </a:lnTo>
                    <a:lnTo>
                      <a:pt x="212" y="62"/>
                    </a:lnTo>
                    <a:lnTo>
                      <a:pt x="203" y="62"/>
                    </a:lnTo>
                    <a:lnTo>
                      <a:pt x="194" y="53"/>
                    </a:lnTo>
                    <a:lnTo>
                      <a:pt x="194" y="53"/>
                    </a:lnTo>
                    <a:lnTo>
                      <a:pt x="185" y="36"/>
                    </a:lnTo>
                    <a:lnTo>
                      <a:pt x="168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27"/>
                    </a:lnTo>
                    <a:lnTo>
                      <a:pt x="124" y="36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06" y="62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62" y="80"/>
                    </a:lnTo>
                    <a:lnTo>
                      <a:pt x="53" y="89"/>
                    </a:lnTo>
                    <a:lnTo>
                      <a:pt x="53" y="89"/>
                    </a:lnTo>
                    <a:lnTo>
                      <a:pt x="62" y="115"/>
                    </a:lnTo>
                    <a:lnTo>
                      <a:pt x="62" y="115"/>
                    </a:lnTo>
                    <a:lnTo>
                      <a:pt x="36" y="124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18" y="159"/>
                    </a:lnTo>
                    <a:lnTo>
                      <a:pt x="27" y="168"/>
                    </a:lnTo>
                    <a:lnTo>
                      <a:pt x="27" y="168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8" y="203"/>
                    </a:lnTo>
                    <a:lnTo>
                      <a:pt x="44" y="212"/>
                    </a:lnTo>
                    <a:lnTo>
                      <a:pt x="44" y="212"/>
                    </a:lnTo>
                    <a:lnTo>
                      <a:pt x="80" y="221"/>
                    </a:lnTo>
                    <a:lnTo>
                      <a:pt x="80" y="221"/>
                    </a:lnTo>
                    <a:lnTo>
                      <a:pt x="106" y="230"/>
                    </a:lnTo>
                    <a:lnTo>
                      <a:pt x="124" y="239"/>
                    </a:lnTo>
                    <a:lnTo>
                      <a:pt x="150" y="230"/>
                    </a:lnTo>
                    <a:lnTo>
                      <a:pt x="177" y="212"/>
                    </a:lnTo>
                    <a:lnTo>
                      <a:pt x="177" y="212"/>
                    </a:lnTo>
                    <a:lnTo>
                      <a:pt x="194" y="195"/>
                    </a:lnTo>
                    <a:lnTo>
                      <a:pt x="194" y="195"/>
                    </a:lnTo>
                    <a:lnTo>
                      <a:pt x="194" y="212"/>
                    </a:lnTo>
                    <a:lnTo>
                      <a:pt x="194" y="212"/>
                    </a:lnTo>
                    <a:lnTo>
                      <a:pt x="203" y="212"/>
                    </a:lnTo>
                    <a:lnTo>
                      <a:pt x="221" y="221"/>
                    </a:lnTo>
                    <a:lnTo>
                      <a:pt x="247" y="212"/>
                    </a:lnTo>
                    <a:lnTo>
                      <a:pt x="247" y="212"/>
                    </a:lnTo>
                    <a:lnTo>
                      <a:pt x="300" y="212"/>
                    </a:lnTo>
                    <a:lnTo>
                      <a:pt x="300" y="212"/>
                    </a:lnTo>
                    <a:lnTo>
                      <a:pt x="274" y="221"/>
                    </a:lnTo>
                    <a:lnTo>
                      <a:pt x="230" y="221"/>
                    </a:lnTo>
                    <a:lnTo>
                      <a:pt x="230" y="221"/>
                    </a:lnTo>
                    <a:lnTo>
                      <a:pt x="203" y="230"/>
                    </a:lnTo>
                    <a:lnTo>
                      <a:pt x="185" y="239"/>
                    </a:lnTo>
                    <a:lnTo>
                      <a:pt x="168" y="248"/>
                    </a:lnTo>
                    <a:lnTo>
                      <a:pt x="168" y="256"/>
                    </a:lnTo>
                    <a:lnTo>
                      <a:pt x="168" y="256"/>
                    </a:lnTo>
                    <a:lnTo>
                      <a:pt x="177" y="274"/>
                    </a:lnTo>
                    <a:lnTo>
                      <a:pt x="185" y="283"/>
                    </a:lnTo>
                    <a:lnTo>
                      <a:pt x="221" y="301"/>
                    </a:lnTo>
                    <a:lnTo>
                      <a:pt x="221" y="301"/>
                    </a:lnTo>
                    <a:lnTo>
                      <a:pt x="247" y="301"/>
                    </a:lnTo>
                    <a:lnTo>
                      <a:pt x="247" y="301"/>
                    </a:lnTo>
                    <a:lnTo>
                      <a:pt x="300" y="292"/>
                    </a:lnTo>
                    <a:lnTo>
                      <a:pt x="362" y="283"/>
                    </a:lnTo>
                    <a:lnTo>
                      <a:pt x="406" y="256"/>
                    </a:lnTo>
                    <a:lnTo>
                      <a:pt x="433" y="239"/>
                    </a:lnTo>
                    <a:lnTo>
                      <a:pt x="433" y="239"/>
                    </a:lnTo>
                    <a:lnTo>
                      <a:pt x="450" y="230"/>
                    </a:lnTo>
                    <a:lnTo>
                      <a:pt x="468" y="239"/>
                    </a:lnTo>
                    <a:lnTo>
                      <a:pt x="468" y="239"/>
                    </a:lnTo>
                    <a:lnTo>
                      <a:pt x="485" y="239"/>
                    </a:lnTo>
                    <a:lnTo>
                      <a:pt x="503" y="239"/>
                    </a:lnTo>
                    <a:lnTo>
                      <a:pt x="512" y="239"/>
                    </a:lnTo>
                    <a:lnTo>
                      <a:pt x="512" y="239"/>
                    </a:lnTo>
                    <a:lnTo>
                      <a:pt x="538" y="230"/>
                    </a:lnTo>
                    <a:lnTo>
                      <a:pt x="574" y="230"/>
                    </a:lnTo>
                    <a:lnTo>
                      <a:pt x="574" y="230"/>
                    </a:lnTo>
                    <a:lnTo>
                      <a:pt x="600" y="230"/>
                    </a:lnTo>
                    <a:lnTo>
                      <a:pt x="635" y="230"/>
                    </a:lnTo>
                    <a:lnTo>
                      <a:pt x="635" y="230"/>
                    </a:lnTo>
                    <a:lnTo>
                      <a:pt x="662" y="221"/>
                    </a:lnTo>
                    <a:lnTo>
                      <a:pt x="671" y="203"/>
                    </a:lnTo>
                    <a:lnTo>
                      <a:pt x="680" y="177"/>
                    </a:lnTo>
                    <a:lnTo>
                      <a:pt x="688" y="159"/>
                    </a:lnTo>
                    <a:lnTo>
                      <a:pt x="688" y="159"/>
                    </a:lnTo>
                    <a:lnTo>
                      <a:pt x="688" y="133"/>
                    </a:lnTo>
                    <a:lnTo>
                      <a:pt x="680" y="115"/>
                    </a:lnTo>
                    <a:lnTo>
                      <a:pt x="671" y="98"/>
                    </a:lnTo>
                    <a:lnTo>
                      <a:pt x="662" y="89"/>
                    </a:lnTo>
                    <a:lnTo>
                      <a:pt x="662" y="89"/>
                    </a:lnTo>
                    <a:lnTo>
                      <a:pt x="644" y="89"/>
                    </a:lnTo>
                    <a:lnTo>
                      <a:pt x="627" y="89"/>
                    </a:lnTo>
                    <a:lnTo>
                      <a:pt x="609" y="98"/>
                    </a:lnTo>
                    <a:lnTo>
                      <a:pt x="609" y="98"/>
                    </a:lnTo>
                    <a:lnTo>
                      <a:pt x="583" y="115"/>
                    </a:lnTo>
                    <a:lnTo>
                      <a:pt x="583" y="115"/>
                    </a:lnTo>
                    <a:lnTo>
                      <a:pt x="574" y="106"/>
                    </a:lnTo>
                    <a:lnTo>
                      <a:pt x="556" y="89"/>
                    </a:lnTo>
                    <a:lnTo>
                      <a:pt x="556" y="89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0" y="36"/>
                    </a:lnTo>
                    <a:lnTo>
                      <a:pt x="530" y="36"/>
                    </a:lnTo>
                    <a:lnTo>
                      <a:pt x="512" y="9"/>
                    </a:lnTo>
                    <a:lnTo>
                      <a:pt x="503" y="0"/>
                    </a:lnTo>
                    <a:lnTo>
                      <a:pt x="485" y="0"/>
                    </a:lnTo>
                    <a:lnTo>
                      <a:pt x="485" y="0"/>
                    </a:lnTo>
                    <a:lnTo>
                      <a:pt x="459" y="9"/>
                    </a:lnTo>
                    <a:lnTo>
                      <a:pt x="433" y="27"/>
                    </a:lnTo>
                    <a:lnTo>
                      <a:pt x="406" y="45"/>
                    </a:lnTo>
                    <a:lnTo>
                      <a:pt x="397" y="7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" name="Freeform 18">
                <a:extLst>
                  <a:ext uri="{FF2B5EF4-FFF2-40B4-BE49-F238E27FC236}">
                    <a16:creationId xmlns:a16="http://schemas.microsoft.com/office/drawing/2014/main" id="{EE3D3DC1-4666-3849-868F-7B09FB990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150" y="2747963"/>
                <a:ext cx="41275" cy="53975"/>
              </a:xfrm>
              <a:custGeom>
                <a:avLst/>
                <a:gdLst>
                  <a:gd name="T0" fmla="*/ 88 w 116"/>
                  <a:gd name="T1" fmla="*/ 53 h 151"/>
                  <a:gd name="T2" fmla="*/ 88 w 116"/>
                  <a:gd name="T3" fmla="*/ 53 h 151"/>
                  <a:gd name="T4" fmla="*/ 88 w 116"/>
                  <a:gd name="T5" fmla="*/ 26 h 151"/>
                  <a:gd name="T6" fmla="*/ 70 w 116"/>
                  <a:gd name="T7" fmla="*/ 0 h 151"/>
                  <a:gd name="T8" fmla="*/ 70 w 116"/>
                  <a:gd name="T9" fmla="*/ 0 h 151"/>
                  <a:gd name="T10" fmla="*/ 44 w 116"/>
                  <a:gd name="T11" fmla="*/ 0 h 151"/>
                  <a:gd name="T12" fmla="*/ 18 w 116"/>
                  <a:gd name="T13" fmla="*/ 0 h 151"/>
                  <a:gd name="T14" fmla="*/ 18 w 116"/>
                  <a:gd name="T15" fmla="*/ 0 h 151"/>
                  <a:gd name="T16" fmla="*/ 18 w 116"/>
                  <a:gd name="T17" fmla="*/ 9 h 151"/>
                  <a:gd name="T18" fmla="*/ 18 w 116"/>
                  <a:gd name="T19" fmla="*/ 9 h 151"/>
                  <a:gd name="T20" fmla="*/ 0 w 116"/>
                  <a:gd name="T21" fmla="*/ 17 h 151"/>
                  <a:gd name="T22" fmla="*/ 0 w 116"/>
                  <a:gd name="T23" fmla="*/ 35 h 151"/>
                  <a:gd name="T24" fmla="*/ 0 w 116"/>
                  <a:gd name="T25" fmla="*/ 35 h 151"/>
                  <a:gd name="T26" fmla="*/ 9 w 116"/>
                  <a:gd name="T27" fmla="*/ 70 h 151"/>
                  <a:gd name="T28" fmla="*/ 26 w 116"/>
                  <a:gd name="T29" fmla="*/ 97 h 151"/>
                  <a:gd name="T30" fmla="*/ 53 w 116"/>
                  <a:gd name="T31" fmla="*/ 132 h 151"/>
                  <a:gd name="T32" fmla="*/ 79 w 116"/>
                  <a:gd name="T33" fmla="*/ 150 h 151"/>
                  <a:gd name="T34" fmla="*/ 79 w 116"/>
                  <a:gd name="T35" fmla="*/ 150 h 151"/>
                  <a:gd name="T36" fmla="*/ 97 w 116"/>
                  <a:gd name="T37" fmla="*/ 150 h 151"/>
                  <a:gd name="T38" fmla="*/ 97 w 116"/>
                  <a:gd name="T39" fmla="*/ 150 h 151"/>
                  <a:gd name="T40" fmla="*/ 106 w 116"/>
                  <a:gd name="T41" fmla="*/ 150 h 151"/>
                  <a:gd name="T42" fmla="*/ 106 w 116"/>
                  <a:gd name="T43" fmla="*/ 150 h 151"/>
                  <a:gd name="T44" fmla="*/ 115 w 116"/>
                  <a:gd name="T45" fmla="*/ 141 h 151"/>
                  <a:gd name="T46" fmla="*/ 115 w 116"/>
                  <a:gd name="T47" fmla="*/ 123 h 151"/>
                  <a:gd name="T48" fmla="*/ 106 w 116"/>
                  <a:gd name="T49" fmla="*/ 97 h 151"/>
                  <a:gd name="T50" fmla="*/ 106 w 116"/>
                  <a:gd name="T51" fmla="*/ 97 h 151"/>
                  <a:gd name="T52" fmla="*/ 97 w 116"/>
                  <a:gd name="T53" fmla="*/ 70 h 151"/>
                  <a:gd name="T54" fmla="*/ 88 w 116"/>
                  <a:gd name="T55" fmla="*/ 5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6" h="151">
                    <a:moveTo>
                      <a:pt x="88" y="53"/>
                    </a:moveTo>
                    <a:lnTo>
                      <a:pt x="88" y="53"/>
                    </a:lnTo>
                    <a:lnTo>
                      <a:pt x="88" y="26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70"/>
                    </a:lnTo>
                    <a:lnTo>
                      <a:pt x="26" y="97"/>
                    </a:lnTo>
                    <a:lnTo>
                      <a:pt x="53" y="132"/>
                    </a:lnTo>
                    <a:lnTo>
                      <a:pt x="79" y="150"/>
                    </a:lnTo>
                    <a:lnTo>
                      <a:pt x="79" y="150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15" y="141"/>
                    </a:lnTo>
                    <a:lnTo>
                      <a:pt x="115" y="123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97" y="70"/>
                    </a:lnTo>
                    <a:lnTo>
                      <a:pt x="88" y="5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" name="Freeform 19">
                <a:extLst>
                  <a:ext uri="{FF2B5EF4-FFF2-40B4-BE49-F238E27FC236}">
                    <a16:creationId xmlns:a16="http://schemas.microsoft.com/office/drawing/2014/main" id="{A9D20B02-0130-DC46-934A-A667A71653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475" y="2087563"/>
                <a:ext cx="2338388" cy="1347787"/>
              </a:xfrm>
              <a:custGeom>
                <a:avLst/>
                <a:gdLst>
                  <a:gd name="T0" fmla="*/ 6326 w 6495"/>
                  <a:gd name="T1" fmla="*/ 1968 h 3744"/>
                  <a:gd name="T2" fmla="*/ 5938 w 6495"/>
                  <a:gd name="T3" fmla="*/ 1518 h 3744"/>
                  <a:gd name="T4" fmla="*/ 5594 w 6495"/>
                  <a:gd name="T5" fmla="*/ 1456 h 3744"/>
                  <a:gd name="T6" fmla="*/ 5100 w 6495"/>
                  <a:gd name="T7" fmla="*/ 1147 h 3744"/>
                  <a:gd name="T8" fmla="*/ 4967 w 6495"/>
                  <a:gd name="T9" fmla="*/ 1765 h 3744"/>
                  <a:gd name="T10" fmla="*/ 4773 w 6495"/>
                  <a:gd name="T11" fmla="*/ 1739 h 3744"/>
                  <a:gd name="T12" fmla="*/ 4253 w 6495"/>
                  <a:gd name="T13" fmla="*/ 1183 h 3744"/>
                  <a:gd name="T14" fmla="*/ 4570 w 6495"/>
                  <a:gd name="T15" fmla="*/ 1085 h 3744"/>
                  <a:gd name="T16" fmla="*/ 4632 w 6495"/>
                  <a:gd name="T17" fmla="*/ 847 h 3744"/>
                  <a:gd name="T18" fmla="*/ 5012 w 6495"/>
                  <a:gd name="T19" fmla="*/ 503 h 3744"/>
                  <a:gd name="T20" fmla="*/ 5267 w 6495"/>
                  <a:gd name="T21" fmla="*/ 882 h 3744"/>
                  <a:gd name="T22" fmla="*/ 5709 w 6495"/>
                  <a:gd name="T23" fmla="*/ 1236 h 3744"/>
                  <a:gd name="T24" fmla="*/ 5876 w 6495"/>
                  <a:gd name="T25" fmla="*/ 909 h 3744"/>
                  <a:gd name="T26" fmla="*/ 5611 w 6495"/>
                  <a:gd name="T27" fmla="*/ 450 h 3744"/>
                  <a:gd name="T28" fmla="*/ 5003 w 6495"/>
                  <a:gd name="T29" fmla="*/ 97 h 3744"/>
                  <a:gd name="T30" fmla="*/ 4667 w 6495"/>
                  <a:gd name="T31" fmla="*/ 123 h 3744"/>
                  <a:gd name="T32" fmla="*/ 4570 w 6495"/>
                  <a:gd name="T33" fmla="*/ 635 h 3744"/>
                  <a:gd name="T34" fmla="*/ 4270 w 6495"/>
                  <a:gd name="T35" fmla="*/ 503 h 3744"/>
                  <a:gd name="T36" fmla="*/ 4050 w 6495"/>
                  <a:gd name="T37" fmla="*/ 88 h 3744"/>
                  <a:gd name="T38" fmla="*/ 3847 w 6495"/>
                  <a:gd name="T39" fmla="*/ 600 h 3744"/>
                  <a:gd name="T40" fmla="*/ 3697 w 6495"/>
                  <a:gd name="T41" fmla="*/ 503 h 3744"/>
                  <a:gd name="T42" fmla="*/ 3362 w 6495"/>
                  <a:gd name="T43" fmla="*/ 238 h 3744"/>
                  <a:gd name="T44" fmla="*/ 2762 w 6495"/>
                  <a:gd name="T45" fmla="*/ 53 h 3744"/>
                  <a:gd name="T46" fmla="*/ 2691 w 6495"/>
                  <a:gd name="T47" fmla="*/ 309 h 3744"/>
                  <a:gd name="T48" fmla="*/ 3009 w 6495"/>
                  <a:gd name="T49" fmla="*/ 565 h 3744"/>
                  <a:gd name="T50" fmla="*/ 2991 w 6495"/>
                  <a:gd name="T51" fmla="*/ 582 h 3744"/>
                  <a:gd name="T52" fmla="*/ 2188 w 6495"/>
                  <a:gd name="T53" fmla="*/ 503 h 3744"/>
                  <a:gd name="T54" fmla="*/ 1482 w 6495"/>
                  <a:gd name="T55" fmla="*/ 512 h 3744"/>
                  <a:gd name="T56" fmla="*/ 741 w 6495"/>
                  <a:gd name="T57" fmla="*/ 406 h 3744"/>
                  <a:gd name="T58" fmla="*/ 415 w 6495"/>
                  <a:gd name="T59" fmla="*/ 450 h 3744"/>
                  <a:gd name="T60" fmla="*/ 406 w 6495"/>
                  <a:gd name="T61" fmla="*/ 838 h 3744"/>
                  <a:gd name="T62" fmla="*/ 79 w 6495"/>
                  <a:gd name="T63" fmla="*/ 935 h 3744"/>
                  <a:gd name="T64" fmla="*/ 388 w 6495"/>
                  <a:gd name="T65" fmla="*/ 1059 h 3744"/>
                  <a:gd name="T66" fmla="*/ 221 w 6495"/>
                  <a:gd name="T67" fmla="*/ 1403 h 3744"/>
                  <a:gd name="T68" fmla="*/ 591 w 6495"/>
                  <a:gd name="T69" fmla="*/ 1474 h 3744"/>
                  <a:gd name="T70" fmla="*/ 450 w 6495"/>
                  <a:gd name="T71" fmla="*/ 1730 h 3744"/>
                  <a:gd name="T72" fmla="*/ 838 w 6495"/>
                  <a:gd name="T73" fmla="*/ 1403 h 3744"/>
                  <a:gd name="T74" fmla="*/ 926 w 6495"/>
                  <a:gd name="T75" fmla="*/ 1447 h 3744"/>
                  <a:gd name="T76" fmla="*/ 1279 w 6495"/>
                  <a:gd name="T77" fmla="*/ 1350 h 3744"/>
                  <a:gd name="T78" fmla="*/ 1747 w 6495"/>
                  <a:gd name="T79" fmla="*/ 1518 h 3744"/>
                  <a:gd name="T80" fmla="*/ 1862 w 6495"/>
                  <a:gd name="T81" fmla="*/ 1659 h 3744"/>
                  <a:gd name="T82" fmla="*/ 1915 w 6495"/>
                  <a:gd name="T83" fmla="*/ 1668 h 3744"/>
                  <a:gd name="T84" fmla="*/ 1985 w 6495"/>
                  <a:gd name="T85" fmla="*/ 1774 h 3744"/>
                  <a:gd name="T86" fmla="*/ 2223 w 6495"/>
                  <a:gd name="T87" fmla="*/ 1968 h 3744"/>
                  <a:gd name="T88" fmla="*/ 2426 w 6495"/>
                  <a:gd name="T89" fmla="*/ 2242 h 3744"/>
                  <a:gd name="T90" fmla="*/ 2576 w 6495"/>
                  <a:gd name="T91" fmla="*/ 3036 h 3744"/>
                  <a:gd name="T92" fmla="*/ 3662 w 6495"/>
                  <a:gd name="T93" fmla="*/ 3504 h 3744"/>
                  <a:gd name="T94" fmla="*/ 4023 w 6495"/>
                  <a:gd name="T95" fmla="*/ 3531 h 3744"/>
                  <a:gd name="T96" fmla="*/ 4614 w 6495"/>
                  <a:gd name="T97" fmla="*/ 3442 h 3744"/>
                  <a:gd name="T98" fmla="*/ 4897 w 6495"/>
                  <a:gd name="T99" fmla="*/ 3478 h 3744"/>
                  <a:gd name="T100" fmla="*/ 5197 w 6495"/>
                  <a:gd name="T101" fmla="*/ 2975 h 3744"/>
                  <a:gd name="T102" fmla="*/ 5559 w 6495"/>
                  <a:gd name="T103" fmla="*/ 2542 h 3744"/>
                  <a:gd name="T104" fmla="*/ 6061 w 6495"/>
                  <a:gd name="T105" fmla="*/ 2383 h 3744"/>
                  <a:gd name="T106" fmla="*/ 5806 w 6495"/>
                  <a:gd name="T107" fmla="*/ 2154 h 3744"/>
                  <a:gd name="T108" fmla="*/ 6220 w 6495"/>
                  <a:gd name="T109" fmla="*/ 2312 h 3744"/>
                  <a:gd name="T110" fmla="*/ 2691 w 6495"/>
                  <a:gd name="T111" fmla="*/ 847 h 3744"/>
                  <a:gd name="T112" fmla="*/ 3070 w 6495"/>
                  <a:gd name="T113" fmla="*/ 1244 h 3744"/>
                  <a:gd name="T114" fmla="*/ 4085 w 6495"/>
                  <a:gd name="T115" fmla="*/ 635 h 3744"/>
                  <a:gd name="T116" fmla="*/ 4632 w 6495"/>
                  <a:gd name="T117" fmla="*/ 2454 h 3744"/>
                  <a:gd name="T118" fmla="*/ 4420 w 6495"/>
                  <a:gd name="T119" fmla="*/ 2330 h 3744"/>
                  <a:gd name="T120" fmla="*/ 4764 w 6495"/>
                  <a:gd name="T121" fmla="*/ 2683 h 3744"/>
                  <a:gd name="T122" fmla="*/ 5144 w 6495"/>
                  <a:gd name="T123" fmla="*/ 2930 h 3744"/>
                  <a:gd name="T124" fmla="*/ 4976 w 6495"/>
                  <a:gd name="T125" fmla="*/ 229 h 3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495" h="3744">
                    <a:moveTo>
                      <a:pt x="6467" y="2277"/>
                    </a:moveTo>
                    <a:lnTo>
                      <a:pt x="6467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9" y="2268"/>
                    </a:lnTo>
                    <a:lnTo>
                      <a:pt x="6467" y="2260"/>
                    </a:lnTo>
                    <a:lnTo>
                      <a:pt x="6467" y="2251"/>
                    </a:lnTo>
                    <a:lnTo>
                      <a:pt x="6467" y="2251"/>
                    </a:lnTo>
                    <a:lnTo>
                      <a:pt x="6459" y="2242"/>
                    </a:lnTo>
                    <a:lnTo>
                      <a:pt x="6450" y="2233"/>
                    </a:lnTo>
                    <a:lnTo>
                      <a:pt x="6423" y="2242"/>
                    </a:lnTo>
                    <a:lnTo>
                      <a:pt x="6423" y="2242"/>
                    </a:lnTo>
                    <a:lnTo>
                      <a:pt x="6423" y="2224"/>
                    </a:lnTo>
                    <a:lnTo>
                      <a:pt x="6432" y="2215"/>
                    </a:lnTo>
                    <a:lnTo>
                      <a:pt x="6432" y="2215"/>
                    </a:lnTo>
                    <a:lnTo>
                      <a:pt x="6441" y="2207"/>
                    </a:lnTo>
                    <a:lnTo>
                      <a:pt x="6441" y="2189"/>
                    </a:lnTo>
                    <a:lnTo>
                      <a:pt x="6441" y="2189"/>
                    </a:lnTo>
                    <a:lnTo>
                      <a:pt x="6432" y="2180"/>
                    </a:lnTo>
                    <a:lnTo>
                      <a:pt x="6414" y="2171"/>
                    </a:lnTo>
                    <a:lnTo>
                      <a:pt x="6388" y="2171"/>
                    </a:lnTo>
                    <a:lnTo>
                      <a:pt x="6388" y="2171"/>
                    </a:lnTo>
                    <a:lnTo>
                      <a:pt x="6370" y="2171"/>
                    </a:lnTo>
                    <a:lnTo>
                      <a:pt x="6370" y="2189"/>
                    </a:lnTo>
                    <a:lnTo>
                      <a:pt x="6370" y="2189"/>
                    </a:lnTo>
                    <a:lnTo>
                      <a:pt x="6353" y="2180"/>
                    </a:lnTo>
                    <a:lnTo>
                      <a:pt x="6353" y="2180"/>
                    </a:lnTo>
                    <a:lnTo>
                      <a:pt x="6344" y="2171"/>
                    </a:lnTo>
                    <a:lnTo>
                      <a:pt x="6344" y="2171"/>
                    </a:lnTo>
                    <a:lnTo>
                      <a:pt x="6335" y="2162"/>
                    </a:lnTo>
                    <a:lnTo>
                      <a:pt x="6326" y="2154"/>
                    </a:lnTo>
                    <a:lnTo>
                      <a:pt x="6326" y="2154"/>
                    </a:lnTo>
                    <a:lnTo>
                      <a:pt x="6317" y="2154"/>
                    </a:lnTo>
                    <a:lnTo>
                      <a:pt x="6317" y="2154"/>
                    </a:lnTo>
                    <a:lnTo>
                      <a:pt x="6317" y="2136"/>
                    </a:lnTo>
                    <a:lnTo>
                      <a:pt x="6317" y="2136"/>
                    </a:lnTo>
                    <a:lnTo>
                      <a:pt x="6300" y="2127"/>
                    </a:lnTo>
                    <a:lnTo>
                      <a:pt x="6282" y="2127"/>
                    </a:lnTo>
                    <a:lnTo>
                      <a:pt x="6282" y="2127"/>
                    </a:lnTo>
                    <a:lnTo>
                      <a:pt x="6273" y="2127"/>
                    </a:lnTo>
                    <a:lnTo>
                      <a:pt x="6273" y="2127"/>
                    </a:lnTo>
                    <a:lnTo>
                      <a:pt x="6273" y="2118"/>
                    </a:lnTo>
                    <a:lnTo>
                      <a:pt x="6273" y="2118"/>
                    </a:lnTo>
                    <a:lnTo>
                      <a:pt x="6291" y="2101"/>
                    </a:lnTo>
                    <a:lnTo>
                      <a:pt x="6300" y="2083"/>
                    </a:lnTo>
                    <a:lnTo>
                      <a:pt x="6300" y="2083"/>
                    </a:lnTo>
                    <a:lnTo>
                      <a:pt x="6317" y="2056"/>
                    </a:lnTo>
                    <a:lnTo>
                      <a:pt x="6317" y="2056"/>
                    </a:lnTo>
                    <a:lnTo>
                      <a:pt x="6326" y="2048"/>
                    </a:lnTo>
                    <a:lnTo>
                      <a:pt x="6335" y="2039"/>
                    </a:lnTo>
                    <a:lnTo>
                      <a:pt x="6335" y="2039"/>
                    </a:lnTo>
                    <a:lnTo>
                      <a:pt x="6326" y="2021"/>
                    </a:lnTo>
                    <a:lnTo>
                      <a:pt x="6326" y="2021"/>
                    </a:lnTo>
                    <a:lnTo>
                      <a:pt x="6309" y="2021"/>
                    </a:lnTo>
                    <a:lnTo>
                      <a:pt x="6291" y="2021"/>
                    </a:lnTo>
                    <a:lnTo>
                      <a:pt x="6291" y="2021"/>
                    </a:lnTo>
                    <a:lnTo>
                      <a:pt x="6291" y="2012"/>
                    </a:lnTo>
                    <a:lnTo>
                      <a:pt x="6291" y="2012"/>
                    </a:lnTo>
                    <a:lnTo>
                      <a:pt x="6309" y="2004"/>
                    </a:lnTo>
                    <a:lnTo>
                      <a:pt x="6309" y="2004"/>
                    </a:lnTo>
                    <a:lnTo>
                      <a:pt x="6317" y="1995"/>
                    </a:lnTo>
                    <a:lnTo>
                      <a:pt x="6326" y="1986"/>
                    </a:lnTo>
                    <a:lnTo>
                      <a:pt x="6326" y="1968"/>
                    </a:lnTo>
                    <a:lnTo>
                      <a:pt x="6326" y="1968"/>
                    </a:lnTo>
                    <a:lnTo>
                      <a:pt x="6317" y="1959"/>
                    </a:lnTo>
                    <a:lnTo>
                      <a:pt x="6309" y="1951"/>
                    </a:lnTo>
                    <a:lnTo>
                      <a:pt x="6309" y="1951"/>
                    </a:lnTo>
                    <a:lnTo>
                      <a:pt x="6326" y="1924"/>
                    </a:lnTo>
                    <a:lnTo>
                      <a:pt x="6326" y="1924"/>
                    </a:lnTo>
                    <a:lnTo>
                      <a:pt x="6326" y="1906"/>
                    </a:lnTo>
                    <a:lnTo>
                      <a:pt x="6326" y="1898"/>
                    </a:lnTo>
                    <a:lnTo>
                      <a:pt x="6309" y="1880"/>
                    </a:lnTo>
                    <a:lnTo>
                      <a:pt x="6309" y="1880"/>
                    </a:lnTo>
                    <a:lnTo>
                      <a:pt x="6291" y="1862"/>
                    </a:lnTo>
                    <a:lnTo>
                      <a:pt x="6291" y="1862"/>
                    </a:lnTo>
                    <a:lnTo>
                      <a:pt x="6273" y="1853"/>
                    </a:lnTo>
                    <a:lnTo>
                      <a:pt x="6264" y="1845"/>
                    </a:lnTo>
                    <a:lnTo>
                      <a:pt x="6238" y="1853"/>
                    </a:lnTo>
                    <a:lnTo>
                      <a:pt x="6238" y="1853"/>
                    </a:lnTo>
                    <a:lnTo>
                      <a:pt x="6238" y="1836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9" y="1818"/>
                    </a:lnTo>
                    <a:lnTo>
                      <a:pt x="6229" y="1818"/>
                    </a:lnTo>
                    <a:lnTo>
                      <a:pt x="6229" y="1800"/>
                    </a:lnTo>
                    <a:lnTo>
                      <a:pt x="6220" y="1783"/>
                    </a:lnTo>
                    <a:lnTo>
                      <a:pt x="6220" y="1783"/>
                    </a:lnTo>
                    <a:lnTo>
                      <a:pt x="6194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41" y="1756"/>
                    </a:lnTo>
                    <a:lnTo>
                      <a:pt x="6141" y="1756"/>
                    </a:lnTo>
                    <a:lnTo>
                      <a:pt x="6123" y="1739"/>
                    </a:lnTo>
                    <a:lnTo>
                      <a:pt x="6114" y="1739"/>
                    </a:lnTo>
                    <a:lnTo>
                      <a:pt x="6097" y="1739"/>
                    </a:lnTo>
                    <a:lnTo>
                      <a:pt x="6097" y="1739"/>
                    </a:lnTo>
                    <a:lnTo>
                      <a:pt x="6088" y="1730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44" y="1721"/>
                    </a:lnTo>
                    <a:lnTo>
                      <a:pt x="6044" y="1721"/>
                    </a:lnTo>
                    <a:lnTo>
                      <a:pt x="6017" y="1686"/>
                    </a:lnTo>
                    <a:lnTo>
                      <a:pt x="5982" y="1659"/>
                    </a:lnTo>
                    <a:lnTo>
                      <a:pt x="5982" y="1659"/>
                    </a:lnTo>
                    <a:lnTo>
                      <a:pt x="5991" y="1642"/>
                    </a:lnTo>
                    <a:lnTo>
                      <a:pt x="6000" y="1624"/>
                    </a:lnTo>
                    <a:lnTo>
                      <a:pt x="6000" y="1624"/>
                    </a:lnTo>
                    <a:lnTo>
                      <a:pt x="6009" y="1615"/>
                    </a:lnTo>
                    <a:lnTo>
                      <a:pt x="6009" y="1597"/>
                    </a:lnTo>
                    <a:lnTo>
                      <a:pt x="6009" y="1597"/>
                    </a:lnTo>
                    <a:lnTo>
                      <a:pt x="5991" y="1589"/>
                    </a:lnTo>
                    <a:lnTo>
                      <a:pt x="5973" y="1580"/>
                    </a:lnTo>
                    <a:lnTo>
                      <a:pt x="5973" y="1580"/>
                    </a:lnTo>
                    <a:lnTo>
                      <a:pt x="5973" y="1571"/>
                    </a:lnTo>
                    <a:lnTo>
                      <a:pt x="5973" y="1571"/>
                    </a:lnTo>
                    <a:lnTo>
                      <a:pt x="5973" y="1553"/>
                    </a:lnTo>
                    <a:lnTo>
                      <a:pt x="5964" y="1544"/>
                    </a:lnTo>
                    <a:lnTo>
                      <a:pt x="5947" y="1527"/>
                    </a:lnTo>
                    <a:lnTo>
                      <a:pt x="5947" y="1527"/>
                    </a:lnTo>
                    <a:lnTo>
                      <a:pt x="5938" y="1518"/>
                    </a:lnTo>
                    <a:lnTo>
                      <a:pt x="5938" y="1518"/>
                    </a:lnTo>
                    <a:lnTo>
                      <a:pt x="5929" y="1509"/>
                    </a:lnTo>
                    <a:lnTo>
                      <a:pt x="5920" y="1500"/>
                    </a:lnTo>
                    <a:lnTo>
                      <a:pt x="5920" y="1500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11" y="1474"/>
                    </a:lnTo>
                    <a:lnTo>
                      <a:pt x="5903" y="1465"/>
                    </a:lnTo>
                    <a:lnTo>
                      <a:pt x="5903" y="1465"/>
                    </a:lnTo>
                    <a:lnTo>
                      <a:pt x="5894" y="1456"/>
                    </a:lnTo>
                    <a:lnTo>
                      <a:pt x="5894" y="1456"/>
                    </a:lnTo>
                    <a:lnTo>
                      <a:pt x="5894" y="1439"/>
                    </a:lnTo>
                    <a:lnTo>
                      <a:pt x="5876" y="1412"/>
                    </a:lnTo>
                    <a:lnTo>
                      <a:pt x="5876" y="1412"/>
                    </a:lnTo>
                    <a:lnTo>
                      <a:pt x="5859" y="1394"/>
                    </a:lnTo>
                    <a:lnTo>
                      <a:pt x="5859" y="1394"/>
                    </a:lnTo>
                    <a:lnTo>
                      <a:pt x="5859" y="1386"/>
                    </a:lnTo>
                    <a:lnTo>
                      <a:pt x="5859" y="1386"/>
                    </a:lnTo>
                    <a:lnTo>
                      <a:pt x="5841" y="1359"/>
                    </a:lnTo>
                    <a:lnTo>
                      <a:pt x="5841" y="1359"/>
                    </a:lnTo>
                    <a:lnTo>
                      <a:pt x="5832" y="1341"/>
                    </a:lnTo>
                    <a:lnTo>
                      <a:pt x="5832" y="1341"/>
                    </a:lnTo>
                    <a:lnTo>
                      <a:pt x="5832" y="1333"/>
                    </a:lnTo>
                    <a:lnTo>
                      <a:pt x="5832" y="1333"/>
                    </a:lnTo>
                    <a:lnTo>
                      <a:pt x="5814" y="1315"/>
                    </a:lnTo>
                    <a:lnTo>
                      <a:pt x="5797" y="1315"/>
                    </a:lnTo>
                    <a:lnTo>
                      <a:pt x="5797" y="1315"/>
                    </a:lnTo>
                    <a:lnTo>
                      <a:pt x="5788" y="1324"/>
                    </a:lnTo>
                    <a:lnTo>
                      <a:pt x="5779" y="1333"/>
                    </a:lnTo>
                    <a:lnTo>
                      <a:pt x="5770" y="1359"/>
                    </a:lnTo>
                    <a:lnTo>
                      <a:pt x="5770" y="1359"/>
                    </a:lnTo>
                    <a:lnTo>
                      <a:pt x="5753" y="1377"/>
                    </a:lnTo>
                    <a:lnTo>
                      <a:pt x="5753" y="1377"/>
                    </a:lnTo>
                    <a:lnTo>
                      <a:pt x="5753" y="1386"/>
                    </a:lnTo>
                    <a:lnTo>
                      <a:pt x="5744" y="1394"/>
                    </a:lnTo>
                    <a:lnTo>
                      <a:pt x="5744" y="1394"/>
                    </a:lnTo>
                    <a:lnTo>
                      <a:pt x="5753" y="1412"/>
                    </a:lnTo>
                    <a:lnTo>
                      <a:pt x="5753" y="1412"/>
                    </a:lnTo>
                    <a:lnTo>
                      <a:pt x="5735" y="1421"/>
                    </a:lnTo>
                    <a:lnTo>
                      <a:pt x="5735" y="1421"/>
                    </a:lnTo>
                    <a:lnTo>
                      <a:pt x="5735" y="1439"/>
                    </a:lnTo>
                    <a:lnTo>
                      <a:pt x="5735" y="1447"/>
                    </a:lnTo>
                    <a:lnTo>
                      <a:pt x="5735" y="1447"/>
                    </a:lnTo>
                    <a:lnTo>
                      <a:pt x="5717" y="1456"/>
                    </a:lnTo>
                    <a:lnTo>
                      <a:pt x="5717" y="1456"/>
                    </a:lnTo>
                    <a:lnTo>
                      <a:pt x="5700" y="1456"/>
                    </a:lnTo>
                    <a:lnTo>
                      <a:pt x="5700" y="1456"/>
                    </a:lnTo>
                    <a:lnTo>
                      <a:pt x="5682" y="1465"/>
                    </a:lnTo>
                    <a:lnTo>
                      <a:pt x="5673" y="1483"/>
                    </a:lnTo>
                    <a:lnTo>
                      <a:pt x="5673" y="1483"/>
                    </a:lnTo>
                    <a:lnTo>
                      <a:pt x="5656" y="1492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492"/>
                    </a:lnTo>
                    <a:lnTo>
                      <a:pt x="5638" y="1492"/>
                    </a:lnTo>
                    <a:lnTo>
                      <a:pt x="5629" y="1483"/>
                    </a:lnTo>
                    <a:lnTo>
                      <a:pt x="5620" y="1474"/>
                    </a:lnTo>
                    <a:lnTo>
                      <a:pt x="5620" y="1474"/>
                    </a:lnTo>
                    <a:lnTo>
                      <a:pt x="5603" y="1474"/>
                    </a:lnTo>
                    <a:lnTo>
                      <a:pt x="5603" y="1474"/>
                    </a:lnTo>
                    <a:lnTo>
                      <a:pt x="5594" y="1456"/>
                    </a:lnTo>
                    <a:lnTo>
                      <a:pt x="5567" y="1447"/>
                    </a:lnTo>
                    <a:lnTo>
                      <a:pt x="5567" y="1447"/>
                    </a:lnTo>
                    <a:lnTo>
                      <a:pt x="5559" y="1447"/>
                    </a:lnTo>
                    <a:lnTo>
                      <a:pt x="5559" y="1447"/>
                    </a:lnTo>
                    <a:lnTo>
                      <a:pt x="5559" y="1439"/>
                    </a:lnTo>
                    <a:lnTo>
                      <a:pt x="5559" y="1430"/>
                    </a:lnTo>
                    <a:lnTo>
                      <a:pt x="5541" y="1412"/>
                    </a:lnTo>
                    <a:lnTo>
                      <a:pt x="5541" y="1412"/>
                    </a:lnTo>
                    <a:lnTo>
                      <a:pt x="5541" y="1394"/>
                    </a:lnTo>
                    <a:lnTo>
                      <a:pt x="5541" y="1377"/>
                    </a:lnTo>
                    <a:lnTo>
                      <a:pt x="5541" y="1377"/>
                    </a:lnTo>
                    <a:lnTo>
                      <a:pt x="5532" y="1341"/>
                    </a:lnTo>
                    <a:lnTo>
                      <a:pt x="5532" y="1341"/>
                    </a:lnTo>
                    <a:lnTo>
                      <a:pt x="5532" y="1333"/>
                    </a:lnTo>
                    <a:lnTo>
                      <a:pt x="5541" y="1324"/>
                    </a:lnTo>
                    <a:lnTo>
                      <a:pt x="5541" y="1324"/>
                    </a:lnTo>
                    <a:lnTo>
                      <a:pt x="5541" y="1315"/>
                    </a:lnTo>
                    <a:lnTo>
                      <a:pt x="5550" y="1306"/>
                    </a:lnTo>
                    <a:lnTo>
                      <a:pt x="5550" y="1306"/>
                    </a:lnTo>
                    <a:lnTo>
                      <a:pt x="5541" y="1288"/>
                    </a:lnTo>
                    <a:lnTo>
                      <a:pt x="5532" y="1280"/>
                    </a:lnTo>
                    <a:lnTo>
                      <a:pt x="5532" y="1280"/>
                    </a:lnTo>
                    <a:lnTo>
                      <a:pt x="5514" y="1280"/>
                    </a:lnTo>
                    <a:lnTo>
                      <a:pt x="5497" y="1280"/>
                    </a:lnTo>
                    <a:lnTo>
                      <a:pt x="5497" y="1280"/>
                    </a:lnTo>
                    <a:lnTo>
                      <a:pt x="5488" y="1280"/>
                    </a:lnTo>
                    <a:lnTo>
                      <a:pt x="5470" y="1271"/>
                    </a:lnTo>
                    <a:lnTo>
                      <a:pt x="5470" y="1271"/>
                    </a:lnTo>
                    <a:lnTo>
                      <a:pt x="5435" y="1271"/>
                    </a:lnTo>
                    <a:lnTo>
                      <a:pt x="5426" y="1271"/>
                    </a:lnTo>
                    <a:lnTo>
                      <a:pt x="5426" y="1271"/>
                    </a:lnTo>
                    <a:lnTo>
                      <a:pt x="5426" y="1262"/>
                    </a:lnTo>
                    <a:lnTo>
                      <a:pt x="5426" y="1262"/>
                    </a:lnTo>
                    <a:lnTo>
                      <a:pt x="5409" y="1244"/>
                    </a:lnTo>
                    <a:lnTo>
                      <a:pt x="5400" y="1236"/>
                    </a:lnTo>
                    <a:lnTo>
                      <a:pt x="5400" y="1236"/>
                    </a:lnTo>
                    <a:lnTo>
                      <a:pt x="5391" y="1236"/>
                    </a:lnTo>
                    <a:lnTo>
                      <a:pt x="5391" y="1236"/>
                    </a:lnTo>
                    <a:lnTo>
                      <a:pt x="5382" y="1218"/>
                    </a:lnTo>
                    <a:lnTo>
                      <a:pt x="5364" y="1209"/>
                    </a:lnTo>
                    <a:lnTo>
                      <a:pt x="5364" y="1209"/>
                    </a:lnTo>
                    <a:lnTo>
                      <a:pt x="5356" y="1183"/>
                    </a:lnTo>
                    <a:lnTo>
                      <a:pt x="5329" y="1174"/>
                    </a:lnTo>
                    <a:lnTo>
                      <a:pt x="5329" y="1174"/>
                    </a:lnTo>
                    <a:lnTo>
                      <a:pt x="5320" y="1174"/>
                    </a:lnTo>
                    <a:lnTo>
                      <a:pt x="5320" y="1174"/>
                    </a:lnTo>
                    <a:lnTo>
                      <a:pt x="5294" y="1156"/>
                    </a:lnTo>
                    <a:lnTo>
                      <a:pt x="5294" y="1156"/>
                    </a:lnTo>
                    <a:lnTo>
                      <a:pt x="5285" y="1156"/>
                    </a:lnTo>
                    <a:lnTo>
                      <a:pt x="5285" y="1156"/>
                    </a:lnTo>
                    <a:lnTo>
                      <a:pt x="5259" y="1165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23" y="1174"/>
                    </a:lnTo>
                    <a:lnTo>
                      <a:pt x="5223" y="1174"/>
                    </a:lnTo>
                    <a:lnTo>
                      <a:pt x="5197" y="1165"/>
                    </a:lnTo>
                    <a:lnTo>
                      <a:pt x="5188" y="1165"/>
                    </a:lnTo>
                    <a:lnTo>
                      <a:pt x="5179" y="1174"/>
                    </a:lnTo>
                    <a:lnTo>
                      <a:pt x="5179" y="1174"/>
                    </a:lnTo>
                    <a:lnTo>
                      <a:pt x="5170" y="1165"/>
                    </a:lnTo>
                    <a:lnTo>
                      <a:pt x="5170" y="1165"/>
                    </a:lnTo>
                    <a:lnTo>
                      <a:pt x="5144" y="1156"/>
                    </a:lnTo>
                    <a:lnTo>
                      <a:pt x="5144" y="1156"/>
                    </a:lnTo>
                    <a:lnTo>
                      <a:pt x="5100" y="1147"/>
                    </a:lnTo>
                    <a:lnTo>
                      <a:pt x="5073" y="1147"/>
                    </a:lnTo>
                    <a:lnTo>
                      <a:pt x="5056" y="1156"/>
                    </a:lnTo>
                    <a:lnTo>
                      <a:pt x="5056" y="1156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29" y="1183"/>
                    </a:lnTo>
                    <a:lnTo>
                      <a:pt x="5020" y="1191"/>
                    </a:lnTo>
                    <a:lnTo>
                      <a:pt x="5020" y="1209"/>
                    </a:lnTo>
                    <a:lnTo>
                      <a:pt x="5020" y="1209"/>
                    </a:lnTo>
                    <a:lnTo>
                      <a:pt x="5029" y="1227"/>
                    </a:lnTo>
                    <a:lnTo>
                      <a:pt x="5038" y="1236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47" y="1271"/>
                    </a:lnTo>
                    <a:lnTo>
                      <a:pt x="5047" y="1271"/>
                    </a:lnTo>
                    <a:lnTo>
                      <a:pt x="5038" y="1280"/>
                    </a:lnTo>
                    <a:lnTo>
                      <a:pt x="5038" y="1280"/>
                    </a:lnTo>
                    <a:lnTo>
                      <a:pt x="5029" y="1288"/>
                    </a:lnTo>
                    <a:lnTo>
                      <a:pt x="5029" y="1297"/>
                    </a:lnTo>
                    <a:lnTo>
                      <a:pt x="5029" y="1297"/>
                    </a:lnTo>
                    <a:lnTo>
                      <a:pt x="5029" y="1315"/>
                    </a:lnTo>
                    <a:lnTo>
                      <a:pt x="5038" y="1324"/>
                    </a:lnTo>
                    <a:lnTo>
                      <a:pt x="5038" y="1324"/>
                    </a:lnTo>
                    <a:lnTo>
                      <a:pt x="5047" y="1333"/>
                    </a:lnTo>
                    <a:lnTo>
                      <a:pt x="5047" y="1333"/>
                    </a:lnTo>
                    <a:lnTo>
                      <a:pt x="5056" y="1359"/>
                    </a:lnTo>
                    <a:lnTo>
                      <a:pt x="5056" y="1359"/>
                    </a:lnTo>
                    <a:lnTo>
                      <a:pt x="5064" y="1377"/>
                    </a:lnTo>
                    <a:lnTo>
                      <a:pt x="5064" y="1377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56" y="1386"/>
                    </a:lnTo>
                    <a:lnTo>
                      <a:pt x="5056" y="1386"/>
                    </a:lnTo>
                    <a:lnTo>
                      <a:pt x="5038" y="1403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29" y="1430"/>
                    </a:lnTo>
                    <a:lnTo>
                      <a:pt x="5029" y="1430"/>
                    </a:lnTo>
                    <a:lnTo>
                      <a:pt x="5012" y="1474"/>
                    </a:lnTo>
                    <a:lnTo>
                      <a:pt x="5003" y="1492"/>
                    </a:lnTo>
                    <a:lnTo>
                      <a:pt x="5012" y="1509"/>
                    </a:lnTo>
                    <a:lnTo>
                      <a:pt x="5012" y="1509"/>
                    </a:lnTo>
                    <a:lnTo>
                      <a:pt x="5038" y="1527"/>
                    </a:lnTo>
                    <a:lnTo>
                      <a:pt x="5038" y="1527"/>
                    </a:lnTo>
                    <a:lnTo>
                      <a:pt x="5073" y="1544"/>
                    </a:lnTo>
                    <a:lnTo>
                      <a:pt x="5091" y="1571"/>
                    </a:lnTo>
                    <a:lnTo>
                      <a:pt x="5091" y="1571"/>
                    </a:lnTo>
                    <a:lnTo>
                      <a:pt x="5109" y="1615"/>
                    </a:lnTo>
                    <a:lnTo>
                      <a:pt x="5109" y="1677"/>
                    </a:lnTo>
                    <a:lnTo>
                      <a:pt x="5109" y="1677"/>
                    </a:lnTo>
                    <a:lnTo>
                      <a:pt x="5100" y="1695"/>
                    </a:lnTo>
                    <a:lnTo>
                      <a:pt x="5073" y="1712"/>
                    </a:lnTo>
                    <a:lnTo>
                      <a:pt x="5073" y="1712"/>
                    </a:lnTo>
                    <a:lnTo>
                      <a:pt x="5029" y="1739"/>
                    </a:lnTo>
                    <a:lnTo>
                      <a:pt x="5029" y="1739"/>
                    </a:lnTo>
                    <a:lnTo>
                      <a:pt x="5012" y="1756"/>
                    </a:lnTo>
                    <a:lnTo>
                      <a:pt x="5003" y="1756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50" y="1765"/>
                    </a:lnTo>
                    <a:lnTo>
                      <a:pt x="4941" y="1774"/>
                    </a:lnTo>
                    <a:lnTo>
                      <a:pt x="4941" y="1774"/>
                    </a:lnTo>
                    <a:lnTo>
                      <a:pt x="4941" y="1792"/>
                    </a:lnTo>
                    <a:lnTo>
                      <a:pt x="4950" y="1818"/>
                    </a:lnTo>
                    <a:lnTo>
                      <a:pt x="4967" y="1845"/>
                    </a:lnTo>
                    <a:lnTo>
                      <a:pt x="4967" y="1845"/>
                    </a:lnTo>
                    <a:lnTo>
                      <a:pt x="4976" y="1853"/>
                    </a:lnTo>
                    <a:lnTo>
                      <a:pt x="4976" y="1862"/>
                    </a:lnTo>
                    <a:lnTo>
                      <a:pt x="4976" y="1862"/>
                    </a:lnTo>
                    <a:lnTo>
                      <a:pt x="4976" y="1889"/>
                    </a:lnTo>
                    <a:lnTo>
                      <a:pt x="4976" y="1889"/>
                    </a:lnTo>
                    <a:lnTo>
                      <a:pt x="4985" y="1915"/>
                    </a:lnTo>
                    <a:lnTo>
                      <a:pt x="4985" y="1915"/>
                    </a:lnTo>
                    <a:lnTo>
                      <a:pt x="4985" y="1933"/>
                    </a:lnTo>
                    <a:lnTo>
                      <a:pt x="4994" y="1959"/>
                    </a:lnTo>
                    <a:lnTo>
                      <a:pt x="4994" y="1959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4985" y="1986"/>
                    </a:lnTo>
                    <a:lnTo>
                      <a:pt x="4985" y="1986"/>
                    </a:lnTo>
                    <a:lnTo>
                      <a:pt x="4985" y="1995"/>
                    </a:lnTo>
                    <a:lnTo>
                      <a:pt x="4976" y="2004"/>
                    </a:lnTo>
                    <a:lnTo>
                      <a:pt x="4976" y="2004"/>
                    </a:lnTo>
                    <a:lnTo>
                      <a:pt x="4959" y="2004"/>
                    </a:lnTo>
                    <a:lnTo>
                      <a:pt x="4959" y="2004"/>
                    </a:lnTo>
                    <a:lnTo>
                      <a:pt x="4950" y="2021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14" y="2021"/>
                    </a:lnTo>
                    <a:lnTo>
                      <a:pt x="4914" y="2021"/>
                    </a:lnTo>
                    <a:lnTo>
                      <a:pt x="4914" y="2004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79" y="1977"/>
                    </a:lnTo>
                    <a:lnTo>
                      <a:pt x="4879" y="1977"/>
                    </a:lnTo>
                    <a:lnTo>
                      <a:pt x="4862" y="1968"/>
                    </a:lnTo>
                    <a:lnTo>
                      <a:pt x="4862" y="1968"/>
                    </a:lnTo>
                    <a:lnTo>
                      <a:pt x="4853" y="1942"/>
                    </a:lnTo>
                    <a:lnTo>
                      <a:pt x="4835" y="1933"/>
                    </a:lnTo>
                    <a:lnTo>
                      <a:pt x="4835" y="1933"/>
                    </a:lnTo>
                    <a:lnTo>
                      <a:pt x="4826" y="1915"/>
                    </a:lnTo>
                    <a:lnTo>
                      <a:pt x="4826" y="1915"/>
                    </a:lnTo>
                    <a:lnTo>
                      <a:pt x="4826" y="1906"/>
                    </a:lnTo>
                    <a:lnTo>
                      <a:pt x="4826" y="1906"/>
                    </a:lnTo>
                    <a:lnTo>
                      <a:pt x="4826" y="1853"/>
                    </a:lnTo>
                    <a:lnTo>
                      <a:pt x="4817" y="1827"/>
                    </a:lnTo>
                    <a:lnTo>
                      <a:pt x="4817" y="1827"/>
                    </a:lnTo>
                    <a:lnTo>
                      <a:pt x="4817" y="1818"/>
                    </a:lnTo>
                    <a:lnTo>
                      <a:pt x="4826" y="1800"/>
                    </a:lnTo>
                    <a:lnTo>
                      <a:pt x="4826" y="1800"/>
                    </a:lnTo>
                    <a:lnTo>
                      <a:pt x="4835" y="1783"/>
                    </a:lnTo>
                    <a:lnTo>
                      <a:pt x="4826" y="1765"/>
                    </a:lnTo>
                    <a:lnTo>
                      <a:pt x="4826" y="1765"/>
                    </a:lnTo>
                    <a:lnTo>
                      <a:pt x="4809" y="1748"/>
                    </a:lnTo>
                    <a:lnTo>
                      <a:pt x="4773" y="1739"/>
                    </a:lnTo>
                    <a:lnTo>
                      <a:pt x="4773" y="1739"/>
                    </a:lnTo>
                    <a:lnTo>
                      <a:pt x="4747" y="1739"/>
                    </a:lnTo>
                    <a:lnTo>
                      <a:pt x="4747" y="1739"/>
                    </a:lnTo>
                    <a:lnTo>
                      <a:pt x="4694" y="1730"/>
                    </a:lnTo>
                    <a:lnTo>
                      <a:pt x="4694" y="1730"/>
                    </a:lnTo>
                    <a:lnTo>
                      <a:pt x="4659" y="1730"/>
                    </a:lnTo>
                    <a:lnTo>
                      <a:pt x="4650" y="1730"/>
                    </a:lnTo>
                    <a:lnTo>
                      <a:pt x="4650" y="1730"/>
                    </a:lnTo>
                    <a:lnTo>
                      <a:pt x="4614" y="1712"/>
                    </a:lnTo>
                    <a:lnTo>
                      <a:pt x="4562" y="1695"/>
                    </a:lnTo>
                    <a:lnTo>
                      <a:pt x="4562" y="1695"/>
                    </a:lnTo>
                    <a:lnTo>
                      <a:pt x="4526" y="1677"/>
                    </a:lnTo>
                    <a:lnTo>
                      <a:pt x="4517" y="1659"/>
                    </a:lnTo>
                    <a:lnTo>
                      <a:pt x="4517" y="1659"/>
                    </a:lnTo>
                    <a:lnTo>
                      <a:pt x="4500" y="1642"/>
                    </a:lnTo>
                    <a:lnTo>
                      <a:pt x="4482" y="1633"/>
                    </a:lnTo>
                    <a:lnTo>
                      <a:pt x="4482" y="1633"/>
                    </a:lnTo>
                    <a:lnTo>
                      <a:pt x="4464" y="1624"/>
                    </a:lnTo>
                    <a:lnTo>
                      <a:pt x="4464" y="1624"/>
                    </a:lnTo>
                    <a:lnTo>
                      <a:pt x="4447" y="1615"/>
                    </a:lnTo>
                    <a:lnTo>
                      <a:pt x="4420" y="1606"/>
                    </a:lnTo>
                    <a:lnTo>
                      <a:pt x="4385" y="1606"/>
                    </a:lnTo>
                    <a:lnTo>
                      <a:pt x="4385" y="1606"/>
                    </a:lnTo>
                    <a:lnTo>
                      <a:pt x="4359" y="1589"/>
                    </a:lnTo>
                    <a:lnTo>
                      <a:pt x="4359" y="1589"/>
                    </a:lnTo>
                    <a:lnTo>
                      <a:pt x="4341" y="1580"/>
                    </a:lnTo>
                    <a:lnTo>
                      <a:pt x="4314" y="1571"/>
                    </a:lnTo>
                    <a:lnTo>
                      <a:pt x="4314" y="1571"/>
                    </a:lnTo>
                    <a:lnTo>
                      <a:pt x="4288" y="1580"/>
                    </a:lnTo>
                    <a:lnTo>
                      <a:pt x="4262" y="1589"/>
                    </a:lnTo>
                    <a:lnTo>
                      <a:pt x="4262" y="1589"/>
                    </a:lnTo>
                    <a:lnTo>
                      <a:pt x="4253" y="1562"/>
                    </a:lnTo>
                    <a:lnTo>
                      <a:pt x="4235" y="1536"/>
                    </a:lnTo>
                    <a:lnTo>
                      <a:pt x="4235" y="1536"/>
                    </a:lnTo>
                    <a:lnTo>
                      <a:pt x="4226" y="1518"/>
                    </a:lnTo>
                    <a:lnTo>
                      <a:pt x="4226" y="1518"/>
                    </a:lnTo>
                    <a:lnTo>
                      <a:pt x="4217" y="1483"/>
                    </a:lnTo>
                    <a:lnTo>
                      <a:pt x="4200" y="1465"/>
                    </a:lnTo>
                    <a:lnTo>
                      <a:pt x="4182" y="1456"/>
                    </a:lnTo>
                    <a:lnTo>
                      <a:pt x="4173" y="1456"/>
                    </a:lnTo>
                    <a:lnTo>
                      <a:pt x="4173" y="1456"/>
                    </a:lnTo>
                    <a:lnTo>
                      <a:pt x="4147" y="1456"/>
                    </a:lnTo>
                    <a:lnTo>
                      <a:pt x="4129" y="1447"/>
                    </a:lnTo>
                    <a:lnTo>
                      <a:pt x="4129" y="1447"/>
                    </a:lnTo>
                    <a:lnTo>
                      <a:pt x="4120" y="1412"/>
                    </a:lnTo>
                    <a:lnTo>
                      <a:pt x="4129" y="1359"/>
                    </a:lnTo>
                    <a:lnTo>
                      <a:pt x="4129" y="1359"/>
                    </a:lnTo>
                    <a:lnTo>
                      <a:pt x="4147" y="1315"/>
                    </a:lnTo>
                    <a:lnTo>
                      <a:pt x="4147" y="1315"/>
                    </a:lnTo>
                    <a:lnTo>
                      <a:pt x="4165" y="1288"/>
                    </a:lnTo>
                    <a:lnTo>
                      <a:pt x="4165" y="1271"/>
                    </a:lnTo>
                    <a:lnTo>
                      <a:pt x="4165" y="1271"/>
                    </a:lnTo>
                    <a:lnTo>
                      <a:pt x="4173" y="1262"/>
                    </a:lnTo>
                    <a:lnTo>
                      <a:pt x="4191" y="1253"/>
                    </a:lnTo>
                    <a:lnTo>
                      <a:pt x="4191" y="1253"/>
                    </a:lnTo>
                    <a:lnTo>
                      <a:pt x="4209" y="1244"/>
                    </a:lnTo>
                    <a:lnTo>
                      <a:pt x="4217" y="1236"/>
                    </a:lnTo>
                    <a:lnTo>
                      <a:pt x="4217" y="1218"/>
                    </a:lnTo>
                    <a:lnTo>
                      <a:pt x="4217" y="1218"/>
                    </a:lnTo>
                    <a:lnTo>
                      <a:pt x="4217" y="1209"/>
                    </a:lnTo>
                    <a:lnTo>
                      <a:pt x="4217" y="1209"/>
                    </a:lnTo>
                    <a:lnTo>
                      <a:pt x="4235" y="1209"/>
                    </a:lnTo>
                    <a:lnTo>
                      <a:pt x="4244" y="1200"/>
                    </a:lnTo>
                    <a:lnTo>
                      <a:pt x="4244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62" y="1174"/>
                    </a:lnTo>
                    <a:lnTo>
                      <a:pt x="4270" y="1165"/>
                    </a:lnTo>
                    <a:lnTo>
                      <a:pt x="4270" y="1165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306" y="1156"/>
                    </a:lnTo>
                    <a:lnTo>
                      <a:pt x="4323" y="1147"/>
                    </a:lnTo>
                    <a:lnTo>
                      <a:pt x="4341" y="1138"/>
                    </a:lnTo>
                    <a:lnTo>
                      <a:pt x="4341" y="1138"/>
                    </a:lnTo>
                    <a:lnTo>
                      <a:pt x="4350" y="1121"/>
                    </a:lnTo>
                    <a:lnTo>
                      <a:pt x="4350" y="1103"/>
                    </a:lnTo>
                    <a:lnTo>
                      <a:pt x="4350" y="1103"/>
                    </a:lnTo>
                    <a:lnTo>
                      <a:pt x="4350" y="1085"/>
                    </a:lnTo>
                    <a:lnTo>
                      <a:pt x="4350" y="1085"/>
                    </a:lnTo>
                    <a:lnTo>
                      <a:pt x="4359" y="1085"/>
                    </a:lnTo>
                    <a:lnTo>
                      <a:pt x="4359" y="1085"/>
                    </a:lnTo>
                    <a:lnTo>
                      <a:pt x="4376" y="1077"/>
                    </a:lnTo>
                    <a:lnTo>
                      <a:pt x="4385" y="1077"/>
                    </a:lnTo>
                    <a:lnTo>
                      <a:pt x="4385" y="1077"/>
                    </a:lnTo>
                    <a:lnTo>
                      <a:pt x="4394" y="1059"/>
                    </a:lnTo>
                    <a:lnTo>
                      <a:pt x="4394" y="1041"/>
                    </a:lnTo>
                    <a:lnTo>
                      <a:pt x="4394" y="1041"/>
                    </a:lnTo>
                    <a:lnTo>
                      <a:pt x="4403" y="1041"/>
                    </a:lnTo>
                    <a:lnTo>
                      <a:pt x="4403" y="1041"/>
                    </a:lnTo>
                    <a:lnTo>
                      <a:pt x="4429" y="1050"/>
                    </a:lnTo>
                    <a:lnTo>
                      <a:pt x="4464" y="1050"/>
                    </a:lnTo>
                    <a:lnTo>
                      <a:pt x="4464" y="1050"/>
                    </a:lnTo>
                    <a:lnTo>
                      <a:pt x="4491" y="1032"/>
                    </a:lnTo>
                    <a:lnTo>
                      <a:pt x="4517" y="1006"/>
                    </a:lnTo>
                    <a:lnTo>
                      <a:pt x="4517" y="1006"/>
                    </a:lnTo>
                    <a:lnTo>
                      <a:pt x="4553" y="971"/>
                    </a:lnTo>
                    <a:lnTo>
                      <a:pt x="4553" y="971"/>
                    </a:lnTo>
                    <a:lnTo>
                      <a:pt x="4562" y="953"/>
                    </a:lnTo>
                    <a:lnTo>
                      <a:pt x="4562" y="935"/>
                    </a:lnTo>
                    <a:lnTo>
                      <a:pt x="4562" y="935"/>
                    </a:lnTo>
                    <a:lnTo>
                      <a:pt x="4553" y="918"/>
                    </a:lnTo>
                    <a:lnTo>
                      <a:pt x="4553" y="918"/>
                    </a:lnTo>
                    <a:lnTo>
                      <a:pt x="4588" y="891"/>
                    </a:lnTo>
                    <a:lnTo>
                      <a:pt x="4588" y="891"/>
                    </a:lnTo>
                    <a:lnTo>
                      <a:pt x="4597" y="891"/>
                    </a:lnTo>
                    <a:lnTo>
                      <a:pt x="4597" y="891"/>
                    </a:lnTo>
                    <a:lnTo>
                      <a:pt x="4588" y="900"/>
                    </a:lnTo>
                    <a:lnTo>
                      <a:pt x="4588" y="918"/>
                    </a:lnTo>
                    <a:lnTo>
                      <a:pt x="4588" y="918"/>
                    </a:lnTo>
                    <a:lnTo>
                      <a:pt x="4570" y="944"/>
                    </a:lnTo>
                    <a:lnTo>
                      <a:pt x="4570" y="944"/>
                    </a:lnTo>
                    <a:lnTo>
                      <a:pt x="4562" y="971"/>
                    </a:lnTo>
                    <a:lnTo>
                      <a:pt x="4570" y="997"/>
                    </a:lnTo>
                    <a:lnTo>
                      <a:pt x="4570" y="997"/>
                    </a:lnTo>
                    <a:lnTo>
                      <a:pt x="4562" y="1015"/>
                    </a:lnTo>
                    <a:lnTo>
                      <a:pt x="4544" y="1032"/>
                    </a:lnTo>
                    <a:lnTo>
                      <a:pt x="4544" y="1032"/>
                    </a:lnTo>
                    <a:lnTo>
                      <a:pt x="4526" y="1050"/>
                    </a:lnTo>
                    <a:lnTo>
                      <a:pt x="4517" y="1059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35" y="1085"/>
                    </a:lnTo>
                    <a:lnTo>
                      <a:pt x="4544" y="1094"/>
                    </a:lnTo>
                    <a:lnTo>
                      <a:pt x="4570" y="1085"/>
                    </a:lnTo>
                    <a:lnTo>
                      <a:pt x="4570" y="1085"/>
                    </a:lnTo>
                    <a:lnTo>
                      <a:pt x="4606" y="1077"/>
                    </a:lnTo>
                    <a:lnTo>
                      <a:pt x="4606" y="1077"/>
                    </a:lnTo>
                    <a:lnTo>
                      <a:pt x="4606" y="1085"/>
                    </a:lnTo>
                    <a:lnTo>
                      <a:pt x="4606" y="1085"/>
                    </a:lnTo>
                    <a:lnTo>
                      <a:pt x="4606" y="1103"/>
                    </a:lnTo>
                    <a:lnTo>
                      <a:pt x="4606" y="1112"/>
                    </a:lnTo>
                    <a:lnTo>
                      <a:pt x="4606" y="1112"/>
                    </a:lnTo>
                    <a:lnTo>
                      <a:pt x="4632" y="1121"/>
                    </a:lnTo>
                    <a:lnTo>
                      <a:pt x="4632" y="1121"/>
                    </a:lnTo>
                    <a:lnTo>
                      <a:pt x="4641" y="1121"/>
                    </a:lnTo>
                    <a:lnTo>
                      <a:pt x="4641" y="1121"/>
                    </a:lnTo>
                    <a:lnTo>
                      <a:pt x="4667" y="1121"/>
                    </a:lnTo>
                    <a:lnTo>
                      <a:pt x="4694" y="1103"/>
                    </a:lnTo>
                    <a:lnTo>
                      <a:pt x="4720" y="1085"/>
                    </a:lnTo>
                    <a:lnTo>
                      <a:pt x="4738" y="1068"/>
                    </a:lnTo>
                    <a:lnTo>
                      <a:pt x="4738" y="1068"/>
                    </a:lnTo>
                    <a:lnTo>
                      <a:pt x="4747" y="1059"/>
                    </a:lnTo>
                    <a:lnTo>
                      <a:pt x="4756" y="1059"/>
                    </a:lnTo>
                    <a:lnTo>
                      <a:pt x="4773" y="1059"/>
                    </a:lnTo>
                    <a:lnTo>
                      <a:pt x="4791" y="1068"/>
                    </a:lnTo>
                    <a:lnTo>
                      <a:pt x="4791" y="1068"/>
                    </a:lnTo>
                    <a:lnTo>
                      <a:pt x="4817" y="1077"/>
                    </a:lnTo>
                    <a:lnTo>
                      <a:pt x="4853" y="1085"/>
                    </a:lnTo>
                    <a:lnTo>
                      <a:pt x="4879" y="1094"/>
                    </a:lnTo>
                    <a:lnTo>
                      <a:pt x="4906" y="1085"/>
                    </a:lnTo>
                    <a:lnTo>
                      <a:pt x="4906" y="1085"/>
                    </a:lnTo>
                    <a:lnTo>
                      <a:pt x="4923" y="1077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50"/>
                    </a:lnTo>
                    <a:lnTo>
                      <a:pt x="4914" y="1041"/>
                    </a:lnTo>
                    <a:lnTo>
                      <a:pt x="4879" y="1024"/>
                    </a:lnTo>
                    <a:lnTo>
                      <a:pt x="4879" y="1024"/>
                    </a:lnTo>
                    <a:lnTo>
                      <a:pt x="4862" y="1015"/>
                    </a:lnTo>
                    <a:lnTo>
                      <a:pt x="4844" y="997"/>
                    </a:lnTo>
                    <a:lnTo>
                      <a:pt x="4844" y="997"/>
                    </a:lnTo>
                    <a:lnTo>
                      <a:pt x="4844" y="980"/>
                    </a:lnTo>
                    <a:lnTo>
                      <a:pt x="4826" y="962"/>
                    </a:lnTo>
                    <a:lnTo>
                      <a:pt x="4756" y="935"/>
                    </a:lnTo>
                    <a:lnTo>
                      <a:pt x="4756" y="935"/>
                    </a:lnTo>
                    <a:lnTo>
                      <a:pt x="4729" y="927"/>
                    </a:lnTo>
                    <a:lnTo>
                      <a:pt x="4729" y="927"/>
                    </a:lnTo>
                    <a:lnTo>
                      <a:pt x="4703" y="909"/>
                    </a:lnTo>
                    <a:lnTo>
                      <a:pt x="4703" y="909"/>
                    </a:lnTo>
                    <a:lnTo>
                      <a:pt x="4676" y="900"/>
                    </a:lnTo>
                    <a:lnTo>
                      <a:pt x="4667" y="882"/>
                    </a:lnTo>
                    <a:lnTo>
                      <a:pt x="4667" y="882"/>
                    </a:lnTo>
                    <a:lnTo>
                      <a:pt x="4659" y="865"/>
                    </a:lnTo>
                    <a:lnTo>
                      <a:pt x="4659" y="865"/>
                    </a:lnTo>
                    <a:lnTo>
                      <a:pt x="4641" y="856"/>
                    </a:lnTo>
                    <a:lnTo>
                      <a:pt x="4614" y="865"/>
                    </a:lnTo>
                    <a:lnTo>
                      <a:pt x="4614" y="865"/>
                    </a:lnTo>
                    <a:lnTo>
                      <a:pt x="4623" y="847"/>
                    </a:lnTo>
                    <a:lnTo>
                      <a:pt x="4623" y="847"/>
                    </a:lnTo>
                    <a:lnTo>
                      <a:pt x="4614" y="838"/>
                    </a:lnTo>
                    <a:lnTo>
                      <a:pt x="4606" y="829"/>
                    </a:lnTo>
                    <a:lnTo>
                      <a:pt x="4606" y="829"/>
                    </a:lnTo>
                    <a:lnTo>
                      <a:pt x="4614" y="829"/>
                    </a:lnTo>
                    <a:lnTo>
                      <a:pt x="4623" y="838"/>
                    </a:lnTo>
                    <a:lnTo>
                      <a:pt x="4623" y="838"/>
                    </a:lnTo>
                    <a:lnTo>
                      <a:pt x="4632" y="847"/>
                    </a:lnTo>
                    <a:lnTo>
                      <a:pt x="4632" y="847"/>
                    </a:lnTo>
                    <a:lnTo>
                      <a:pt x="4641" y="856"/>
                    </a:lnTo>
                    <a:lnTo>
                      <a:pt x="4659" y="856"/>
                    </a:lnTo>
                    <a:lnTo>
                      <a:pt x="4685" y="847"/>
                    </a:lnTo>
                    <a:lnTo>
                      <a:pt x="4685" y="847"/>
                    </a:lnTo>
                    <a:lnTo>
                      <a:pt x="4703" y="847"/>
                    </a:lnTo>
                    <a:lnTo>
                      <a:pt x="4703" y="847"/>
                    </a:lnTo>
                    <a:lnTo>
                      <a:pt x="4712" y="847"/>
                    </a:lnTo>
                    <a:lnTo>
                      <a:pt x="4720" y="838"/>
                    </a:lnTo>
                    <a:lnTo>
                      <a:pt x="4720" y="838"/>
                    </a:lnTo>
                    <a:lnTo>
                      <a:pt x="4729" y="847"/>
                    </a:lnTo>
                    <a:lnTo>
                      <a:pt x="4729" y="847"/>
                    </a:lnTo>
                    <a:lnTo>
                      <a:pt x="4747" y="838"/>
                    </a:lnTo>
                    <a:lnTo>
                      <a:pt x="4756" y="838"/>
                    </a:lnTo>
                    <a:lnTo>
                      <a:pt x="4756" y="838"/>
                    </a:lnTo>
                    <a:lnTo>
                      <a:pt x="4773" y="829"/>
                    </a:lnTo>
                    <a:lnTo>
                      <a:pt x="4773" y="829"/>
                    </a:lnTo>
                    <a:lnTo>
                      <a:pt x="4809" y="812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53" y="776"/>
                    </a:lnTo>
                    <a:lnTo>
                      <a:pt x="4870" y="759"/>
                    </a:lnTo>
                    <a:lnTo>
                      <a:pt x="4870" y="759"/>
                    </a:lnTo>
                    <a:lnTo>
                      <a:pt x="4870" y="741"/>
                    </a:lnTo>
                    <a:lnTo>
                      <a:pt x="4870" y="724"/>
                    </a:lnTo>
                    <a:lnTo>
                      <a:pt x="4862" y="706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62"/>
                    </a:lnTo>
                    <a:lnTo>
                      <a:pt x="4826" y="653"/>
                    </a:lnTo>
                    <a:lnTo>
                      <a:pt x="4826" y="653"/>
                    </a:lnTo>
                    <a:lnTo>
                      <a:pt x="4862" y="644"/>
                    </a:lnTo>
                    <a:lnTo>
                      <a:pt x="4879" y="626"/>
                    </a:lnTo>
                    <a:lnTo>
                      <a:pt x="4879" y="626"/>
                    </a:lnTo>
                    <a:lnTo>
                      <a:pt x="4879" y="618"/>
                    </a:lnTo>
                    <a:lnTo>
                      <a:pt x="4879" y="609"/>
                    </a:lnTo>
                    <a:lnTo>
                      <a:pt x="4879" y="609"/>
                    </a:lnTo>
                    <a:lnTo>
                      <a:pt x="4879" y="591"/>
                    </a:lnTo>
                    <a:lnTo>
                      <a:pt x="4870" y="591"/>
                    </a:lnTo>
                    <a:lnTo>
                      <a:pt x="4870" y="591"/>
                    </a:lnTo>
                    <a:lnTo>
                      <a:pt x="4879" y="573"/>
                    </a:lnTo>
                    <a:lnTo>
                      <a:pt x="4879" y="565"/>
                    </a:lnTo>
                    <a:lnTo>
                      <a:pt x="4879" y="565"/>
                    </a:lnTo>
                    <a:lnTo>
                      <a:pt x="4870" y="556"/>
                    </a:lnTo>
                    <a:lnTo>
                      <a:pt x="4862" y="547"/>
                    </a:lnTo>
                    <a:lnTo>
                      <a:pt x="4835" y="538"/>
                    </a:lnTo>
                    <a:lnTo>
                      <a:pt x="4835" y="538"/>
                    </a:lnTo>
                    <a:lnTo>
                      <a:pt x="4817" y="538"/>
                    </a:lnTo>
                    <a:lnTo>
                      <a:pt x="4809" y="529"/>
                    </a:lnTo>
                    <a:lnTo>
                      <a:pt x="4809" y="529"/>
                    </a:lnTo>
                    <a:lnTo>
                      <a:pt x="4800" y="512"/>
                    </a:lnTo>
                    <a:lnTo>
                      <a:pt x="4809" y="512"/>
                    </a:lnTo>
                    <a:lnTo>
                      <a:pt x="4809" y="512"/>
                    </a:lnTo>
                    <a:lnTo>
                      <a:pt x="4853" y="503"/>
                    </a:lnTo>
                    <a:lnTo>
                      <a:pt x="4879" y="485"/>
                    </a:lnTo>
                    <a:lnTo>
                      <a:pt x="4879" y="485"/>
                    </a:lnTo>
                    <a:lnTo>
                      <a:pt x="4923" y="494"/>
                    </a:lnTo>
                    <a:lnTo>
                      <a:pt x="4923" y="494"/>
                    </a:lnTo>
                    <a:lnTo>
                      <a:pt x="4967" y="503"/>
                    </a:lnTo>
                    <a:lnTo>
                      <a:pt x="4994" y="503"/>
                    </a:lnTo>
                    <a:lnTo>
                      <a:pt x="4994" y="503"/>
                    </a:lnTo>
                    <a:lnTo>
                      <a:pt x="5012" y="503"/>
                    </a:lnTo>
                    <a:lnTo>
                      <a:pt x="5020" y="485"/>
                    </a:lnTo>
                    <a:lnTo>
                      <a:pt x="5020" y="485"/>
                    </a:lnTo>
                    <a:lnTo>
                      <a:pt x="5020" y="476"/>
                    </a:lnTo>
                    <a:lnTo>
                      <a:pt x="5012" y="467"/>
                    </a:lnTo>
                    <a:lnTo>
                      <a:pt x="4994" y="450"/>
                    </a:lnTo>
                    <a:lnTo>
                      <a:pt x="5003" y="450"/>
                    </a:lnTo>
                    <a:lnTo>
                      <a:pt x="5003" y="450"/>
                    </a:lnTo>
                    <a:lnTo>
                      <a:pt x="5038" y="459"/>
                    </a:lnTo>
                    <a:lnTo>
                      <a:pt x="5056" y="476"/>
                    </a:lnTo>
                    <a:lnTo>
                      <a:pt x="5056" y="476"/>
                    </a:lnTo>
                    <a:lnTo>
                      <a:pt x="5064" y="494"/>
                    </a:lnTo>
                    <a:lnTo>
                      <a:pt x="5073" y="503"/>
                    </a:lnTo>
                    <a:lnTo>
                      <a:pt x="5073" y="503"/>
                    </a:lnTo>
                    <a:lnTo>
                      <a:pt x="5082" y="503"/>
                    </a:lnTo>
                    <a:lnTo>
                      <a:pt x="5082" y="503"/>
                    </a:lnTo>
                    <a:lnTo>
                      <a:pt x="5091" y="512"/>
                    </a:lnTo>
                    <a:lnTo>
                      <a:pt x="5100" y="520"/>
                    </a:lnTo>
                    <a:lnTo>
                      <a:pt x="5126" y="538"/>
                    </a:lnTo>
                    <a:lnTo>
                      <a:pt x="5126" y="538"/>
                    </a:lnTo>
                    <a:lnTo>
                      <a:pt x="5162" y="556"/>
                    </a:lnTo>
                    <a:lnTo>
                      <a:pt x="5162" y="556"/>
                    </a:lnTo>
                    <a:lnTo>
                      <a:pt x="5144" y="565"/>
                    </a:lnTo>
                    <a:lnTo>
                      <a:pt x="5144" y="565"/>
                    </a:lnTo>
                    <a:lnTo>
                      <a:pt x="5117" y="573"/>
                    </a:lnTo>
                    <a:lnTo>
                      <a:pt x="5109" y="591"/>
                    </a:lnTo>
                    <a:lnTo>
                      <a:pt x="5109" y="591"/>
                    </a:lnTo>
                    <a:lnTo>
                      <a:pt x="5109" y="600"/>
                    </a:lnTo>
                    <a:lnTo>
                      <a:pt x="5117" y="609"/>
                    </a:lnTo>
                    <a:lnTo>
                      <a:pt x="5117" y="609"/>
                    </a:lnTo>
                    <a:lnTo>
                      <a:pt x="5135" y="618"/>
                    </a:lnTo>
                    <a:lnTo>
                      <a:pt x="5144" y="618"/>
                    </a:lnTo>
                    <a:lnTo>
                      <a:pt x="5179" y="600"/>
                    </a:lnTo>
                    <a:lnTo>
                      <a:pt x="5179" y="600"/>
                    </a:lnTo>
                    <a:lnTo>
                      <a:pt x="5197" y="591"/>
                    </a:lnTo>
                    <a:lnTo>
                      <a:pt x="5214" y="591"/>
                    </a:lnTo>
                    <a:lnTo>
                      <a:pt x="5214" y="591"/>
                    </a:lnTo>
                    <a:lnTo>
                      <a:pt x="5223" y="600"/>
                    </a:lnTo>
                    <a:lnTo>
                      <a:pt x="5223" y="609"/>
                    </a:lnTo>
                    <a:lnTo>
                      <a:pt x="5223" y="609"/>
                    </a:lnTo>
                    <a:lnTo>
                      <a:pt x="5241" y="635"/>
                    </a:lnTo>
                    <a:lnTo>
                      <a:pt x="5250" y="644"/>
                    </a:lnTo>
                    <a:lnTo>
                      <a:pt x="5267" y="644"/>
                    </a:lnTo>
                    <a:lnTo>
                      <a:pt x="5267" y="644"/>
                    </a:lnTo>
                    <a:lnTo>
                      <a:pt x="5285" y="644"/>
                    </a:lnTo>
                    <a:lnTo>
                      <a:pt x="5294" y="644"/>
                    </a:lnTo>
                    <a:lnTo>
                      <a:pt x="5312" y="662"/>
                    </a:lnTo>
                    <a:lnTo>
                      <a:pt x="5338" y="688"/>
                    </a:lnTo>
                    <a:lnTo>
                      <a:pt x="5338" y="688"/>
                    </a:lnTo>
                    <a:lnTo>
                      <a:pt x="5347" y="706"/>
                    </a:lnTo>
                    <a:lnTo>
                      <a:pt x="5347" y="724"/>
                    </a:lnTo>
                    <a:lnTo>
                      <a:pt x="5338" y="750"/>
                    </a:lnTo>
                    <a:lnTo>
                      <a:pt x="5338" y="750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03" y="785"/>
                    </a:lnTo>
                    <a:lnTo>
                      <a:pt x="5303" y="785"/>
                    </a:lnTo>
                    <a:lnTo>
                      <a:pt x="5267" y="803"/>
                    </a:lnTo>
                    <a:lnTo>
                      <a:pt x="5250" y="821"/>
                    </a:lnTo>
                    <a:lnTo>
                      <a:pt x="5250" y="821"/>
                    </a:lnTo>
                    <a:lnTo>
                      <a:pt x="5250" y="838"/>
                    </a:lnTo>
                    <a:lnTo>
                      <a:pt x="5250" y="856"/>
                    </a:lnTo>
                    <a:lnTo>
                      <a:pt x="5267" y="882"/>
                    </a:lnTo>
                    <a:lnTo>
                      <a:pt x="5267" y="882"/>
                    </a:lnTo>
                    <a:lnTo>
                      <a:pt x="5276" y="891"/>
                    </a:lnTo>
                    <a:lnTo>
                      <a:pt x="5276" y="891"/>
                    </a:lnTo>
                    <a:lnTo>
                      <a:pt x="5267" y="900"/>
                    </a:lnTo>
                    <a:lnTo>
                      <a:pt x="5267" y="900"/>
                    </a:lnTo>
                    <a:lnTo>
                      <a:pt x="5250" y="909"/>
                    </a:lnTo>
                    <a:lnTo>
                      <a:pt x="5223" y="909"/>
                    </a:lnTo>
                    <a:lnTo>
                      <a:pt x="5188" y="909"/>
                    </a:lnTo>
                    <a:lnTo>
                      <a:pt x="5162" y="900"/>
                    </a:lnTo>
                    <a:lnTo>
                      <a:pt x="5162" y="900"/>
                    </a:lnTo>
                    <a:lnTo>
                      <a:pt x="5117" y="891"/>
                    </a:lnTo>
                    <a:lnTo>
                      <a:pt x="5100" y="900"/>
                    </a:lnTo>
                    <a:lnTo>
                      <a:pt x="5091" y="909"/>
                    </a:lnTo>
                    <a:lnTo>
                      <a:pt x="5091" y="909"/>
                    </a:lnTo>
                    <a:lnTo>
                      <a:pt x="5082" y="918"/>
                    </a:lnTo>
                    <a:lnTo>
                      <a:pt x="5082" y="918"/>
                    </a:lnTo>
                    <a:lnTo>
                      <a:pt x="5064" y="918"/>
                    </a:lnTo>
                    <a:lnTo>
                      <a:pt x="5056" y="927"/>
                    </a:lnTo>
                    <a:lnTo>
                      <a:pt x="5029" y="953"/>
                    </a:lnTo>
                    <a:lnTo>
                      <a:pt x="5029" y="953"/>
                    </a:lnTo>
                    <a:lnTo>
                      <a:pt x="5029" y="980"/>
                    </a:lnTo>
                    <a:lnTo>
                      <a:pt x="5038" y="1006"/>
                    </a:lnTo>
                    <a:lnTo>
                      <a:pt x="5038" y="1006"/>
                    </a:lnTo>
                    <a:lnTo>
                      <a:pt x="5056" y="1015"/>
                    </a:lnTo>
                    <a:lnTo>
                      <a:pt x="5082" y="1024"/>
                    </a:lnTo>
                    <a:lnTo>
                      <a:pt x="5135" y="1015"/>
                    </a:lnTo>
                    <a:lnTo>
                      <a:pt x="5135" y="1015"/>
                    </a:lnTo>
                    <a:lnTo>
                      <a:pt x="5170" y="1015"/>
                    </a:lnTo>
                    <a:lnTo>
                      <a:pt x="5170" y="1015"/>
                    </a:lnTo>
                    <a:lnTo>
                      <a:pt x="5197" y="1015"/>
                    </a:lnTo>
                    <a:lnTo>
                      <a:pt x="5197" y="1015"/>
                    </a:lnTo>
                    <a:lnTo>
                      <a:pt x="5223" y="1015"/>
                    </a:lnTo>
                    <a:lnTo>
                      <a:pt x="5232" y="1006"/>
                    </a:lnTo>
                    <a:lnTo>
                      <a:pt x="5241" y="997"/>
                    </a:lnTo>
                    <a:lnTo>
                      <a:pt x="5241" y="997"/>
                    </a:lnTo>
                    <a:lnTo>
                      <a:pt x="5259" y="988"/>
                    </a:lnTo>
                    <a:lnTo>
                      <a:pt x="5294" y="997"/>
                    </a:lnTo>
                    <a:lnTo>
                      <a:pt x="5294" y="997"/>
                    </a:lnTo>
                    <a:lnTo>
                      <a:pt x="5312" y="997"/>
                    </a:lnTo>
                    <a:lnTo>
                      <a:pt x="5312" y="997"/>
                    </a:lnTo>
                    <a:lnTo>
                      <a:pt x="5320" y="1006"/>
                    </a:lnTo>
                    <a:lnTo>
                      <a:pt x="5329" y="1015"/>
                    </a:lnTo>
                    <a:lnTo>
                      <a:pt x="5329" y="1015"/>
                    </a:lnTo>
                    <a:lnTo>
                      <a:pt x="5347" y="1041"/>
                    </a:lnTo>
                    <a:lnTo>
                      <a:pt x="5356" y="1050"/>
                    </a:lnTo>
                    <a:lnTo>
                      <a:pt x="5373" y="1059"/>
                    </a:lnTo>
                    <a:lnTo>
                      <a:pt x="5373" y="1059"/>
                    </a:lnTo>
                    <a:lnTo>
                      <a:pt x="5382" y="1059"/>
                    </a:lnTo>
                    <a:lnTo>
                      <a:pt x="5382" y="1077"/>
                    </a:lnTo>
                    <a:lnTo>
                      <a:pt x="5382" y="1077"/>
                    </a:lnTo>
                    <a:lnTo>
                      <a:pt x="5382" y="1094"/>
                    </a:lnTo>
                    <a:lnTo>
                      <a:pt x="5400" y="1121"/>
                    </a:lnTo>
                    <a:lnTo>
                      <a:pt x="5400" y="1121"/>
                    </a:lnTo>
                    <a:lnTo>
                      <a:pt x="5409" y="1130"/>
                    </a:lnTo>
                    <a:lnTo>
                      <a:pt x="5426" y="1138"/>
                    </a:lnTo>
                    <a:lnTo>
                      <a:pt x="5470" y="1147"/>
                    </a:lnTo>
                    <a:lnTo>
                      <a:pt x="5470" y="1147"/>
                    </a:lnTo>
                    <a:lnTo>
                      <a:pt x="5506" y="1147"/>
                    </a:lnTo>
                    <a:lnTo>
                      <a:pt x="5532" y="1165"/>
                    </a:lnTo>
                    <a:lnTo>
                      <a:pt x="5532" y="1165"/>
                    </a:lnTo>
                    <a:lnTo>
                      <a:pt x="5567" y="1183"/>
                    </a:lnTo>
                    <a:lnTo>
                      <a:pt x="5611" y="1209"/>
                    </a:lnTo>
                    <a:lnTo>
                      <a:pt x="5656" y="1227"/>
                    </a:lnTo>
                    <a:lnTo>
                      <a:pt x="5700" y="1236"/>
                    </a:lnTo>
                    <a:lnTo>
                      <a:pt x="5700" y="1236"/>
                    </a:lnTo>
                    <a:lnTo>
                      <a:pt x="5709" y="1236"/>
                    </a:lnTo>
                    <a:lnTo>
                      <a:pt x="5709" y="1236"/>
                    </a:lnTo>
                    <a:lnTo>
                      <a:pt x="5717" y="1227"/>
                    </a:lnTo>
                    <a:lnTo>
                      <a:pt x="5726" y="1227"/>
                    </a:lnTo>
                    <a:lnTo>
                      <a:pt x="5726" y="1227"/>
                    </a:lnTo>
                    <a:lnTo>
                      <a:pt x="5726" y="1218"/>
                    </a:lnTo>
                    <a:lnTo>
                      <a:pt x="5726" y="1200"/>
                    </a:lnTo>
                    <a:lnTo>
                      <a:pt x="5726" y="1200"/>
                    </a:lnTo>
                    <a:lnTo>
                      <a:pt x="5717" y="1174"/>
                    </a:lnTo>
                    <a:lnTo>
                      <a:pt x="5682" y="1138"/>
                    </a:lnTo>
                    <a:lnTo>
                      <a:pt x="5620" y="1085"/>
                    </a:lnTo>
                    <a:lnTo>
                      <a:pt x="5620" y="1085"/>
                    </a:lnTo>
                    <a:lnTo>
                      <a:pt x="5647" y="1094"/>
                    </a:lnTo>
                    <a:lnTo>
                      <a:pt x="5647" y="1094"/>
                    </a:lnTo>
                    <a:lnTo>
                      <a:pt x="5673" y="1112"/>
                    </a:lnTo>
                    <a:lnTo>
                      <a:pt x="5700" y="1130"/>
                    </a:lnTo>
                    <a:lnTo>
                      <a:pt x="5726" y="1138"/>
                    </a:lnTo>
                    <a:lnTo>
                      <a:pt x="5753" y="1138"/>
                    </a:lnTo>
                    <a:lnTo>
                      <a:pt x="5753" y="1138"/>
                    </a:lnTo>
                    <a:lnTo>
                      <a:pt x="5788" y="1130"/>
                    </a:lnTo>
                    <a:lnTo>
                      <a:pt x="5814" y="1103"/>
                    </a:lnTo>
                    <a:lnTo>
                      <a:pt x="5814" y="1103"/>
                    </a:lnTo>
                    <a:lnTo>
                      <a:pt x="5823" y="1085"/>
                    </a:lnTo>
                    <a:lnTo>
                      <a:pt x="5823" y="1068"/>
                    </a:lnTo>
                    <a:lnTo>
                      <a:pt x="5823" y="1068"/>
                    </a:lnTo>
                    <a:lnTo>
                      <a:pt x="5814" y="1059"/>
                    </a:lnTo>
                    <a:lnTo>
                      <a:pt x="5806" y="1050"/>
                    </a:lnTo>
                    <a:lnTo>
                      <a:pt x="5806" y="1050"/>
                    </a:lnTo>
                    <a:lnTo>
                      <a:pt x="5788" y="1041"/>
                    </a:lnTo>
                    <a:lnTo>
                      <a:pt x="5788" y="1032"/>
                    </a:lnTo>
                    <a:lnTo>
                      <a:pt x="5788" y="1032"/>
                    </a:lnTo>
                    <a:lnTo>
                      <a:pt x="5788" y="1006"/>
                    </a:lnTo>
                    <a:lnTo>
                      <a:pt x="5770" y="980"/>
                    </a:lnTo>
                    <a:lnTo>
                      <a:pt x="5753" y="953"/>
                    </a:lnTo>
                    <a:lnTo>
                      <a:pt x="5717" y="944"/>
                    </a:lnTo>
                    <a:lnTo>
                      <a:pt x="5717" y="944"/>
                    </a:lnTo>
                    <a:lnTo>
                      <a:pt x="5700" y="944"/>
                    </a:lnTo>
                    <a:lnTo>
                      <a:pt x="5673" y="927"/>
                    </a:lnTo>
                    <a:lnTo>
                      <a:pt x="5638" y="891"/>
                    </a:lnTo>
                    <a:lnTo>
                      <a:pt x="5638" y="891"/>
                    </a:lnTo>
                    <a:lnTo>
                      <a:pt x="5647" y="882"/>
                    </a:lnTo>
                    <a:lnTo>
                      <a:pt x="5656" y="865"/>
                    </a:lnTo>
                    <a:lnTo>
                      <a:pt x="5647" y="847"/>
                    </a:lnTo>
                    <a:lnTo>
                      <a:pt x="5647" y="847"/>
                    </a:lnTo>
                    <a:lnTo>
                      <a:pt x="5647" y="838"/>
                    </a:lnTo>
                    <a:lnTo>
                      <a:pt x="5647" y="829"/>
                    </a:lnTo>
                    <a:lnTo>
                      <a:pt x="5647" y="829"/>
                    </a:lnTo>
                    <a:lnTo>
                      <a:pt x="5656" y="821"/>
                    </a:lnTo>
                    <a:lnTo>
                      <a:pt x="5682" y="838"/>
                    </a:lnTo>
                    <a:lnTo>
                      <a:pt x="5682" y="838"/>
                    </a:lnTo>
                    <a:lnTo>
                      <a:pt x="5700" y="847"/>
                    </a:lnTo>
                    <a:lnTo>
                      <a:pt x="5717" y="856"/>
                    </a:lnTo>
                    <a:lnTo>
                      <a:pt x="5717" y="856"/>
                    </a:lnTo>
                    <a:lnTo>
                      <a:pt x="5735" y="865"/>
                    </a:lnTo>
                    <a:lnTo>
                      <a:pt x="5744" y="882"/>
                    </a:lnTo>
                    <a:lnTo>
                      <a:pt x="5744" y="882"/>
                    </a:lnTo>
                    <a:lnTo>
                      <a:pt x="5770" y="909"/>
                    </a:lnTo>
                    <a:lnTo>
                      <a:pt x="5797" y="935"/>
                    </a:lnTo>
                    <a:lnTo>
                      <a:pt x="5797" y="935"/>
                    </a:lnTo>
                    <a:lnTo>
                      <a:pt x="5823" y="953"/>
                    </a:lnTo>
                    <a:lnTo>
                      <a:pt x="5850" y="953"/>
                    </a:lnTo>
                    <a:lnTo>
                      <a:pt x="5850" y="953"/>
                    </a:lnTo>
                    <a:lnTo>
                      <a:pt x="5867" y="944"/>
                    </a:lnTo>
                    <a:lnTo>
                      <a:pt x="5876" y="918"/>
                    </a:lnTo>
                    <a:lnTo>
                      <a:pt x="5876" y="909"/>
                    </a:lnTo>
                    <a:lnTo>
                      <a:pt x="5876" y="909"/>
                    </a:lnTo>
                    <a:lnTo>
                      <a:pt x="5894" y="909"/>
                    </a:lnTo>
                    <a:lnTo>
                      <a:pt x="5894" y="909"/>
                    </a:lnTo>
                    <a:lnTo>
                      <a:pt x="5911" y="900"/>
                    </a:lnTo>
                    <a:lnTo>
                      <a:pt x="5929" y="891"/>
                    </a:lnTo>
                    <a:lnTo>
                      <a:pt x="5929" y="891"/>
                    </a:lnTo>
                    <a:lnTo>
                      <a:pt x="5929" y="874"/>
                    </a:lnTo>
                    <a:lnTo>
                      <a:pt x="5929" y="874"/>
                    </a:lnTo>
                    <a:lnTo>
                      <a:pt x="5938" y="865"/>
                    </a:lnTo>
                    <a:lnTo>
                      <a:pt x="5956" y="847"/>
                    </a:lnTo>
                    <a:lnTo>
                      <a:pt x="6000" y="821"/>
                    </a:lnTo>
                    <a:lnTo>
                      <a:pt x="6000" y="821"/>
                    </a:lnTo>
                    <a:lnTo>
                      <a:pt x="6017" y="803"/>
                    </a:lnTo>
                    <a:lnTo>
                      <a:pt x="6017" y="794"/>
                    </a:lnTo>
                    <a:lnTo>
                      <a:pt x="6017" y="794"/>
                    </a:lnTo>
                    <a:lnTo>
                      <a:pt x="6000" y="776"/>
                    </a:lnTo>
                    <a:lnTo>
                      <a:pt x="5982" y="768"/>
                    </a:lnTo>
                    <a:lnTo>
                      <a:pt x="5956" y="759"/>
                    </a:lnTo>
                    <a:lnTo>
                      <a:pt x="5929" y="759"/>
                    </a:lnTo>
                    <a:lnTo>
                      <a:pt x="5929" y="759"/>
                    </a:lnTo>
                    <a:lnTo>
                      <a:pt x="5903" y="750"/>
                    </a:lnTo>
                    <a:lnTo>
                      <a:pt x="5894" y="741"/>
                    </a:lnTo>
                    <a:lnTo>
                      <a:pt x="5894" y="724"/>
                    </a:lnTo>
                    <a:lnTo>
                      <a:pt x="5894" y="724"/>
                    </a:lnTo>
                    <a:lnTo>
                      <a:pt x="5885" y="715"/>
                    </a:lnTo>
                    <a:lnTo>
                      <a:pt x="5867" y="697"/>
                    </a:lnTo>
                    <a:lnTo>
                      <a:pt x="5867" y="697"/>
                    </a:lnTo>
                    <a:lnTo>
                      <a:pt x="5823" y="671"/>
                    </a:lnTo>
                    <a:lnTo>
                      <a:pt x="5797" y="662"/>
                    </a:lnTo>
                    <a:lnTo>
                      <a:pt x="5779" y="662"/>
                    </a:lnTo>
                    <a:lnTo>
                      <a:pt x="5779" y="662"/>
                    </a:lnTo>
                    <a:lnTo>
                      <a:pt x="5761" y="662"/>
                    </a:lnTo>
                    <a:lnTo>
                      <a:pt x="5744" y="653"/>
                    </a:lnTo>
                    <a:lnTo>
                      <a:pt x="5744" y="653"/>
                    </a:lnTo>
                    <a:lnTo>
                      <a:pt x="5709" y="635"/>
                    </a:lnTo>
                    <a:lnTo>
                      <a:pt x="5682" y="635"/>
                    </a:lnTo>
                    <a:lnTo>
                      <a:pt x="5682" y="635"/>
                    </a:lnTo>
                    <a:lnTo>
                      <a:pt x="5638" y="618"/>
                    </a:lnTo>
                    <a:lnTo>
                      <a:pt x="5620" y="600"/>
                    </a:lnTo>
                    <a:lnTo>
                      <a:pt x="5620" y="582"/>
                    </a:lnTo>
                    <a:lnTo>
                      <a:pt x="5620" y="582"/>
                    </a:lnTo>
                    <a:lnTo>
                      <a:pt x="5647" y="582"/>
                    </a:lnTo>
                    <a:lnTo>
                      <a:pt x="5647" y="582"/>
                    </a:lnTo>
                    <a:lnTo>
                      <a:pt x="5673" y="591"/>
                    </a:lnTo>
                    <a:lnTo>
                      <a:pt x="5691" y="582"/>
                    </a:lnTo>
                    <a:lnTo>
                      <a:pt x="5700" y="573"/>
                    </a:lnTo>
                    <a:lnTo>
                      <a:pt x="5700" y="573"/>
                    </a:lnTo>
                    <a:lnTo>
                      <a:pt x="5700" y="556"/>
                    </a:lnTo>
                    <a:lnTo>
                      <a:pt x="5700" y="547"/>
                    </a:lnTo>
                    <a:lnTo>
                      <a:pt x="5700" y="547"/>
                    </a:lnTo>
                    <a:lnTo>
                      <a:pt x="5682" y="538"/>
                    </a:lnTo>
                    <a:lnTo>
                      <a:pt x="5656" y="538"/>
                    </a:lnTo>
                    <a:lnTo>
                      <a:pt x="5656" y="538"/>
                    </a:lnTo>
                    <a:lnTo>
                      <a:pt x="5638" y="529"/>
                    </a:lnTo>
                    <a:lnTo>
                      <a:pt x="5638" y="529"/>
                    </a:lnTo>
                    <a:lnTo>
                      <a:pt x="5656" y="520"/>
                    </a:lnTo>
                    <a:lnTo>
                      <a:pt x="5656" y="520"/>
                    </a:lnTo>
                    <a:lnTo>
                      <a:pt x="5664" y="512"/>
                    </a:lnTo>
                    <a:lnTo>
                      <a:pt x="5664" y="503"/>
                    </a:lnTo>
                    <a:lnTo>
                      <a:pt x="5664" y="503"/>
                    </a:lnTo>
                    <a:lnTo>
                      <a:pt x="5664" y="485"/>
                    </a:lnTo>
                    <a:lnTo>
                      <a:pt x="5656" y="476"/>
                    </a:lnTo>
                    <a:lnTo>
                      <a:pt x="5629" y="459"/>
                    </a:lnTo>
                    <a:lnTo>
                      <a:pt x="5629" y="459"/>
                    </a:lnTo>
                    <a:lnTo>
                      <a:pt x="5620" y="450"/>
                    </a:lnTo>
                    <a:lnTo>
                      <a:pt x="5611" y="450"/>
                    </a:lnTo>
                    <a:lnTo>
                      <a:pt x="5594" y="459"/>
                    </a:lnTo>
                    <a:lnTo>
                      <a:pt x="5594" y="459"/>
                    </a:lnTo>
                    <a:lnTo>
                      <a:pt x="5603" y="450"/>
                    </a:lnTo>
                    <a:lnTo>
                      <a:pt x="5603" y="450"/>
                    </a:lnTo>
                    <a:lnTo>
                      <a:pt x="5603" y="441"/>
                    </a:lnTo>
                    <a:lnTo>
                      <a:pt x="5603" y="423"/>
                    </a:lnTo>
                    <a:lnTo>
                      <a:pt x="5603" y="423"/>
                    </a:lnTo>
                    <a:lnTo>
                      <a:pt x="5585" y="415"/>
                    </a:lnTo>
                    <a:lnTo>
                      <a:pt x="5559" y="406"/>
                    </a:lnTo>
                    <a:lnTo>
                      <a:pt x="5532" y="397"/>
                    </a:lnTo>
                    <a:lnTo>
                      <a:pt x="5506" y="406"/>
                    </a:lnTo>
                    <a:lnTo>
                      <a:pt x="5506" y="406"/>
                    </a:lnTo>
                    <a:lnTo>
                      <a:pt x="5488" y="406"/>
                    </a:lnTo>
                    <a:lnTo>
                      <a:pt x="5488" y="406"/>
                    </a:lnTo>
                    <a:lnTo>
                      <a:pt x="5479" y="388"/>
                    </a:lnTo>
                    <a:lnTo>
                      <a:pt x="5479" y="388"/>
                    </a:lnTo>
                    <a:lnTo>
                      <a:pt x="5479" y="379"/>
                    </a:lnTo>
                    <a:lnTo>
                      <a:pt x="5470" y="370"/>
                    </a:lnTo>
                    <a:lnTo>
                      <a:pt x="5470" y="370"/>
                    </a:lnTo>
                    <a:lnTo>
                      <a:pt x="5453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35" y="362"/>
                    </a:lnTo>
                    <a:lnTo>
                      <a:pt x="5435" y="344"/>
                    </a:lnTo>
                    <a:lnTo>
                      <a:pt x="5435" y="344"/>
                    </a:lnTo>
                    <a:lnTo>
                      <a:pt x="5435" y="335"/>
                    </a:lnTo>
                    <a:lnTo>
                      <a:pt x="5435" y="335"/>
                    </a:lnTo>
                    <a:lnTo>
                      <a:pt x="5426" y="326"/>
                    </a:lnTo>
                    <a:lnTo>
                      <a:pt x="5409" y="317"/>
                    </a:lnTo>
                    <a:lnTo>
                      <a:pt x="5373" y="317"/>
                    </a:lnTo>
                    <a:lnTo>
                      <a:pt x="5373" y="317"/>
                    </a:lnTo>
                    <a:lnTo>
                      <a:pt x="5347" y="326"/>
                    </a:lnTo>
                    <a:lnTo>
                      <a:pt x="5329" y="344"/>
                    </a:lnTo>
                    <a:lnTo>
                      <a:pt x="5329" y="344"/>
                    </a:lnTo>
                    <a:lnTo>
                      <a:pt x="5312" y="335"/>
                    </a:lnTo>
                    <a:lnTo>
                      <a:pt x="5312" y="335"/>
                    </a:lnTo>
                    <a:lnTo>
                      <a:pt x="5294" y="309"/>
                    </a:lnTo>
                    <a:lnTo>
                      <a:pt x="5285" y="291"/>
                    </a:lnTo>
                    <a:lnTo>
                      <a:pt x="5285" y="291"/>
                    </a:lnTo>
                    <a:lnTo>
                      <a:pt x="5285" y="282"/>
                    </a:lnTo>
                    <a:lnTo>
                      <a:pt x="5276" y="273"/>
                    </a:lnTo>
                    <a:lnTo>
                      <a:pt x="5250" y="273"/>
                    </a:lnTo>
                    <a:lnTo>
                      <a:pt x="5250" y="273"/>
                    </a:lnTo>
                    <a:lnTo>
                      <a:pt x="5214" y="264"/>
                    </a:lnTo>
                    <a:lnTo>
                      <a:pt x="5214" y="264"/>
                    </a:lnTo>
                    <a:lnTo>
                      <a:pt x="5214" y="256"/>
                    </a:lnTo>
                    <a:lnTo>
                      <a:pt x="5214" y="256"/>
                    </a:lnTo>
                    <a:lnTo>
                      <a:pt x="5214" y="247"/>
                    </a:lnTo>
                    <a:lnTo>
                      <a:pt x="5214" y="238"/>
                    </a:lnTo>
                    <a:lnTo>
                      <a:pt x="5214" y="238"/>
                    </a:lnTo>
                    <a:lnTo>
                      <a:pt x="5197" y="220"/>
                    </a:lnTo>
                    <a:lnTo>
                      <a:pt x="5179" y="211"/>
                    </a:lnTo>
                    <a:lnTo>
                      <a:pt x="5135" y="203"/>
                    </a:lnTo>
                    <a:lnTo>
                      <a:pt x="5135" y="203"/>
                    </a:lnTo>
                    <a:lnTo>
                      <a:pt x="5144" y="194"/>
                    </a:lnTo>
                    <a:lnTo>
                      <a:pt x="5144" y="194"/>
                    </a:lnTo>
                    <a:lnTo>
                      <a:pt x="5153" y="176"/>
                    </a:lnTo>
                    <a:lnTo>
                      <a:pt x="5153" y="176"/>
                    </a:lnTo>
                    <a:lnTo>
                      <a:pt x="5144" y="159"/>
                    </a:lnTo>
                    <a:lnTo>
                      <a:pt x="5126" y="141"/>
                    </a:lnTo>
                    <a:lnTo>
                      <a:pt x="5126" y="141"/>
                    </a:lnTo>
                    <a:lnTo>
                      <a:pt x="5064" y="106"/>
                    </a:lnTo>
                    <a:lnTo>
                      <a:pt x="5029" y="97"/>
                    </a:lnTo>
                    <a:lnTo>
                      <a:pt x="5003" y="97"/>
                    </a:lnTo>
                    <a:lnTo>
                      <a:pt x="5003" y="97"/>
                    </a:lnTo>
                    <a:lnTo>
                      <a:pt x="4976" y="97"/>
                    </a:lnTo>
                    <a:lnTo>
                      <a:pt x="4959" y="88"/>
                    </a:lnTo>
                    <a:lnTo>
                      <a:pt x="4959" y="88"/>
                    </a:lnTo>
                    <a:lnTo>
                      <a:pt x="4914" y="79"/>
                    </a:lnTo>
                    <a:lnTo>
                      <a:pt x="4888" y="88"/>
                    </a:lnTo>
                    <a:lnTo>
                      <a:pt x="4879" y="106"/>
                    </a:lnTo>
                    <a:lnTo>
                      <a:pt x="4879" y="106"/>
                    </a:lnTo>
                    <a:lnTo>
                      <a:pt x="4870" y="114"/>
                    </a:lnTo>
                    <a:lnTo>
                      <a:pt x="4879" y="123"/>
                    </a:lnTo>
                    <a:lnTo>
                      <a:pt x="4879" y="123"/>
                    </a:lnTo>
                    <a:lnTo>
                      <a:pt x="4870" y="114"/>
                    </a:lnTo>
                    <a:lnTo>
                      <a:pt x="4870" y="114"/>
                    </a:lnTo>
                    <a:lnTo>
                      <a:pt x="4862" y="97"/>
                    </a:lnTo>
                    <a:lnTo>
                      <a:pt x="4835" y="88"/>
                    </a:lnTo>
                    <a:lnTo>
                      <a:pt x="4835" y="88"/>
                    </a:lnTo>
                    <a:lnTo>
                      <a:pt x="4809" y="88"/>
                    </a:lnTo>
                    <a:lnTo>
                      <a:pt x="4782" y="88"/>
                    </a:lnTo>
                    <a:lnTo>
                      <a:pt x="4756" y="97"/>
                    </a:lnTo>
                    <a:lnTo>
                      <a:pt x="4738" y="106"/>
                    </a:lnTo>
                    <a:lnTo>
                      <a:pt x="4738" y="106"/>
                    </a:lnTo>
                    <a:lnTo>
                      <a:pt x="4720" y="114"/>
                    </a:lnTo>
                    <a:lnTo>
                      <a:pt x="4694" y="123"/>
                    </a:lnTo>
                    <a:lnTo>
                      <a:pt x="4694" y="123"/>
                    </a:lnTo>
                    <a:lnTo>
                      <a:pt x="4659" y="132"/>
                    </a:lnTo>
                    <a:lnTo>
                      <a:pt x="4623" y="159"/>
                    </a:lnTo>
                    <a:lnTo>
                      <a:pt x="4623" y="159"/>
                    </a:lnTo>
                    <a:lnTo>
                      <a:pt x="4606" y="176"/>
                    </a:lnTo>
                    <a:lnTo>
                      <a:pt x="4606" y="194"/>
                    </a:lnTo>
                    <a:lnTo>
                      <a:pt x="4606" y="194"/>
                    </a:lnTo>
                    <a:lnTo>
                      <a:pt x="4614" y="229"/>
                    </a:lnTo>
                    <a:lnTo>
                      <a:pt x="4632" y="247"/>
                    </a:lnTo>
                    <a:lnTo>
                      <a:pt x="4632" y="247"/>
                    </a:lnTo>
                    <a:lnTo>
                      <a:pt x="4623" y="256"/>
                    </a:lnTo>
                    <a:lnTo>
                      <a:pt x="4623" y="256"/>
                    </a:lnTo>
                    <a:lnTo>
                      <a:pt x="4606" y="264"/>
                    </a:lnTo>
                    <a:lnTo>
                      <a:pt x="4597" y="282"/>
                    </a:lnTo>
                    <a:lnTo>
                      <a:pt x="4597" y="282"/>
                    </a:lnTo>
                    <a:lnTo>
                      <a:pt x="4606" y="291"/>
                    </a:lnTo>
                    <a:lnTo>
                      <a:pt x="4614" y="300"/>
                    </a:lnTo>
                    <a:lnTo>
                      <a:pt x="4614" y="300"/>
                    </a:lnTo>
                    <a:lnTo>
                      <a:pt x="4623" y="317"/>
                    </a:lnTo>
                    <a:lnTo>
                      <a:pt x="4641" y="317"/>
                    </a:lnTo>
                    <a:lnTo>
                      <a:pt x="4641" y="317"/>
                    </a:lnTo>
                    <a:lnTo>
                      <a:pt x="4659" y="326"/>
                    </a:lnTo>
                    <a:lnTo>
                      <a:pt x="4667" y="335"/>
                    </a:lnTo>
                    <a:lnTo>
                      <a:pt x="4667" y="335"/>
                    </a:lnTo>
                    <a:lnTo>
                      <a:pt x="4641" y="326"/>
                    </a:lnTo>
                    <a:lnTo>
                      <a:pt x="4641" y="326"/>
                    </a:lnTo>
                    <a:lnTo>
                      <a:pt x="4614" y="309"/>
                    </a:lnTo>
                    <a:lnTo>
                      <a:pt x="4597" y="291"/>
                    </a:lnTo>
                    <a:lnTo>
                      <a:pt x="4597" y="291"/>
                    </a:lnTo>
                    <a:lnTo>
                      <a:pt x="4588" y="282"/>
                    </a:lnTo>
                    <a:lnTo>
                      <a:pt x="4588" y="264"/>
                    </a:lnTo>
                    <a:lnTo>
                      <a:pt x="4588" y="264"/>
                    </a:lnTo>
                    <a:lnTo>
                      <a:pt x="4588" y="238"/>
                    </a:lnTo>
                    <a:lnTo>
                      <a:pt x="4579" y="220"/>
                    </a:lnTo>
                    <a:lnTo>
                      <a:pt x="4579" y="220"/>
                    </a:lnTo>
                    <a:lnTo>
                      <a:pt x="4579" y="211"/>
                    </a:lnTo>
                    <a:lnTo>
                      <a:pt x="4579" y="203"/>
                    </a:lnTo>
                    <a:lnTo>
                      <a:pt x="4606" y="159"/>
                    </a:lnTo>
                    <a:lnTo>
                      <a:pt x="4606" y="159"/>
                    </a:lnTo>
                    <a:lnTo>
                      <a:pt x="4650" y="132"/>
                    </a:lnTo>
                    <a:lnTo>
                      <a:pt x="4650" y="132"/>
                    </a:lnTo>
                    <a:lnTo>
                      <a:pt x="4667" y="123"/>
                    </a:lnTo>
                    <a:lnTo>
                      <a:pt x="4676" y="106"/>
                    </a:lnTo>
                    <a:lnTo>
                      <a:pt x="4676" y="106"/>
                    </a:lnTo>
                    <a:lnTo>
                      <a:pt x="4667" y="97"/>
                    </a:lnTo>
                    <a:lnTo>
                      <a:pt x="4659" y="88"/>
                    </a:lnTo>
                    <a:lnTo>
                      <a:pt x="4659" y="88"/>
                    </a:lnTo>
                    <a:lnTo>
                      <a:pt x="4623" y="79"/>
                    </a:lnTo>
                    <a:lnTo>
                      <a:pt x="4562" y="88"/>
                    </a:lnTo>
                    <a:lnTo>
                      <a:pt x="4491" y="106"/>
                    </a:lnTo>
                    <a:lnTo>
                      <a:pt x="4456" y="123"/>
                    </a:lnTo>
                    <a:lnTo>
                      <a:pt x="4429" y="150"/>
                    </a:lnTo>
                    <a:lnTo>
                      <a:pt x="4429" y="150"/>
                    </a:lnTo>
                    <a:lnTo>
                      <a:pt x="4394" y="185"/>
                    </a:lnTo>
                    <a:lnTo>
                      <a:pt x="4376" y="238"/>
                    </a:lnTo>
                    <a:lnTo>
                      <a:pt x="4367" y="291"/>
                    </a:lnTo>
                    <a:lnTo>
                      <a:pt x="4376" y="344"/>
                    </a:lnTo>
                    <a:lnTo>
                      <a:pt x="4376" y="344"/>
                    </a:lnTo>
                    <a:lnTo>
                      <a:pt x="4385" y="362"/>
                    </a:lnTo>
                    <a:lnTo>
                      <a:pt x="4394" y="362"/>
                    </a:lnTo>
                    <a:lnTo>
                      <a:pt x="4438" y="370"/>
                    </a:lnTo>
                    <a:lnTo>
                      <a:pt x="4438" y="370"/>
                    </a:lnTo>
                    <a:lnTo>
                      <a:pt x="4500" y="379"/>
                    </a:lnTo>
                    <a:lnTo>
                      <a:pt x="4500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38" y="370"/>
                    </a:lnTo>
                    <a:lnTo>
                      <a:pt x="4412" y="370"/>
                    </a:lnTo>
                    <a:lnTo>
                      <a:pt x="4403" y="379"/>
                    </a:lnTo>
                    <a:lnTo>
                      <a:pt x="4403" y="379"/>
                    </a:lnTo>
                    <a:lnTo>
                      <a:pt x="4394" y="388"/>
                    </a:lnTo>
                    <a:lnTo>
                      <a:pt x="4394" y="397"/>
                    </a:lnTo>
                    <a:lnTo>
                      <a:pt x="4394" y="397"/>
                    </a:lnTo>
                    <a:lnTo>
                      <a:pt x="4412" y="423"/>
                    </a:lnTo>
                    <a:lnTo>
                      <a:pt x="4429" y="441"/>
                    </a:lnTo>
                    <a:lnTo>
                      <a:pt x="4429" y="441"/>
                    </a:lnTo>
                    <a:lnTo>
                      <a:pt x="4473" y="459"/>
                    </a:lnTo>
                    <a:lnTo>
                      <a:pt x="4500" y="459"/>
                    </a:lnTo>
                    <a:lnTo>
                      <a:pt x="4517" y="459"/>
                    </a:lnTo>
                    <a:lnTo>
                      <a:pt x="4517" y="459"/>
                    </a:lnTo>
                    <a:lnTo>
                      <a:pt x="4544" y="459"/>
                    </a:lnTo>
                    <a:lnTo>
                      <a:pt x="4562" y="467"/>
                    </a:lnTo>
                    <a:lnTo>
                      <a:pt x="4562" y="467"/>
                    </a:lnTo>
                    <a:lnTo>
                      <a:pt x="4579" y="476"/>
                    </a:lnTo>
                    <a:lnTo>
                      <a:pt x="4588" y="485"/>
                    </a:lnTo>
                    <a:lnTo>
                      <a:pt x="4632" y="494"/>
                    </a:lnTo>
                    <a:lnTo>
                      <a:pt x="4632" y="494"/>
                    </a:lnTo>
                    <a:lnTo>
                      <a:pt x="4614" y="512"/>
                    </a:lnTo>
                    <a:lnTo>
                      <a:pt x="4614" y="538"/>
                    </a:lnTo>
                    <a:lnTo>
                      <a:pt x="4614" y="538"/>
                    </a:lnTo>
                    <a:lnTo>
                      <a:pt x="4614" y="556"/>
                    </a:lnTo>
                    <a:lnTo>
                      <a:pt x="4623" y="565"/>
                    </a:lnTo>
                    <a:lnTo>
                      <a:pt x="4641" y="573"/>
                    </a:lnTo>
                    <a:lnTo>
                      <a:pt x="4641" y="573"/>
                    </a:lnTo>
                    <a:lnTo>
                      <a:pt x="4632" y="591"/>
                    </a:lnTo>
                    <a:lnTo>
                      <a:pt x="4632" y="591"/>
                    </a:lnTo>
                    <a:lnTo>
                      <a:pt x="4623" y="591"/>
                    </a:lnTo>
                    <a:lnTo>
                      <a:pt x="4623" y="591"/>
                    </a:lnTo>
                    <a:lnTo>
                      <a:pt x="4606" y="609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88" y="662"/>
                    </a:lnTo>
                    <a:lnTo>
                      <a:pt x="4588" y="662"/>
                    </a:lnTo>
                    <a:lnTo>
                      <a:pt x="4579" y="644"/>
                    </a:lnTo>
                    <a:lnTo>
                      <a:pt x="4570" y="635"/>
                    </a:lnTo>
                    <a:lnTo>
                      <a:pt x="4562" y="635"/>
                    </a:lnTo>
                    <a:lnTo>
                      <a:pt x="4562" y="635"/>
                    </a:lnTo>
                    <a:lnTo>
                      <a:pt x="4535" y="644"/>
                    </a:lnTo>
                    <a:lnTo>
                      <a:pt x="4526" y="671"/>
                    </a:lnTo>
                    <a:lnTo>
                      <a:pt x="4526" y="671"/>
                    </a:lnTo>
                    <a:lnTo>
                      <a:pt x="4526" y="697"/>
                    </a:lnTo>
                    <a:lnTo>
                      <a:pt x="4535" y="706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24"/>
                    </a:lnTo>
                    <a:lnTo>
                      <a:pt x="4553" y="724"/>
                    </a:lnTo>
                    <a:lnTo>
                      <a:pt x="4526" y="732"/>
                    </a:lnTo>
                    <a:lnTo>
                      <a:pt x="4526" y="732"/>
                    </a:lnTo>
                    <a:lnTo>
                      <a:pt x="4517" y="715"/>
                    </a:lnTo>
                    <a:lnTo>
                      <a:pt x="4517" y="715"/>
                    </a:lnTo>
                    <a:lnTo>
                      <a:pt x="4491" y="697"/>
                    </a:lnTo>
                    <a:lnTo>
                      <a:pt x="4482" y="671"/>
                    </a:lnTo>
                    <a:lnTo>
                      <a:pt x="4482" y="671"/>
                    </a:lnTo>
                    <a:lnTo>
                      <a:pt x="4491" y="662"/>
                    </a:lnTo>
                    <a:lnTo>
                      <a:pt x="4491" y="662"/>
                    </a:lnTo>
                    <a:lnTo>
                      <a:pt x="4509" y="662"/>
                    </a:lnTo>
                    <a:lnTo>
                      <a:pt x="4509" y="653"/>
                    </a:lnTo>
                    <a:lnTo>
                      <a:pt x="4509" y="653"/>
                    </a:lnTo>
                    <a:lnTo>
                      <a:pt x="4517" y="644"/>
                    </a:lnTo>
                    <a:lnTo>
                      <a:pt x="4509" y="626"/>
                    </a:lnTo>
                    <a:lnTo>
                      <a:pt x="4509" y="626"/>
                    </a:lnTo>
                    <a:lnTo>
                      <a:pt x="4509" y="618"/>
                    </a:lnTo>
                    <a:lnTo>
                      <a:pt x="4509" y="618"/>
                    </a:lnTo>
                    <a:lnTo>
                      <a:pt x="4509" y="600"/>
                    </a:lnTo>
                    <a:lnTo>
                      <a:pt x="4500" y="591"/>
                    </a:lnTo>
                    <a:lnTo>
                      <a:pt x="4482" y="582"/>
                    </a:lnTo>
                    <a:lnTo>
                      <a:pt x="4482" y="582"/>
                    </a:lnTo>
                    <a:lnTo>
                      <a:pt x="4464" y="565"/>
                    </a:lnTo>
                    <a:lnTo>
                      <a:pt x="4464" y="565"/>
                    </a:lnTo>
                    <a:lnTo>
                      <a:pt x="4438" y="547"/>
                    </a:lnTo>
                    <a:lnTo>
                      <a:pt x="4420" y="538"/>
                    </a:lnTo>
                    <a:lnTo>
                      <a:pt x="4420" y="538"/>
                    </a:lnTo>
                    <a:lnTo>
                      <a:pt x="4403" y="547"/>
                    </a:lnTo>
                    <a:lnTo>
                      <a:pt x="4385" y="556"/>
                    </a:lnTo>
                    <a:lnTo>
                      <a:pt x="4385" y="556"/>
                    </a:lnTo>
                    <a:lnTo>
                      <a:pt x="4376" y="565"/>
                    </a:lnTo>
                    <a:lnTo>
                      <a:pt x="4376" y="582"/>
                    </a:lnTo>
                    <a:lnTo>
                      <a:pt x="4376" y="582"/>
                    </a:lnTo>
                    <a:lnTo>
                      <a:pt x="4376" y="591"/>
                    </a:lnTo>
                    <a:lnTo>
                      <a:pt x="4376" y="591"/>
                    </a:lnTo>
                    <a:lnTo>
                      <a:pt x="4359" y="600"/>
                    </a:lnTo>
                    <a:lnTo>
                      <a:pt x="4359" y="600"/>
                    </a:lnTo>
                    <a:lnTo>
                      <a:pt x="4350" y="573"/>
                    </a:lnTo>
                    <a:lnTo>
                      <a:pt x="4350" y="573"/>
                    </a:lnTo>
                    <a:lnTo>
                      <a:pt x="4376" y="565"/>
                    </a:lnTo>
                    <a:lnTo>
                      <a:pt x="4385" y="547"/>
                    </a:lnTo>
                    <a:lnTo>
                      <a:pt x="4385" y="547"/>
                    </a:lnTo>
                    <a:lnTo>
                      <a:pt x="4376" y="529"/>
                    </a:lnTo>
                    <a:lnTo>
                      <a:pt x="4376" y="529"/>
                    </a:lnTo>
                    <a:lnTo>
                      <a:pt x="4359" y="520"/>
                    </a:lnTo>
                    <a:lnTo>
                      <a:pt x="4359" y="520"/>
                    </a:lnTo>
                    <a:lnTo>
                      <a:pt x="4323" y="503"/>
                    </a:lnTo>
                    <a:lnTo>
                      <a:pt x="4323" y="503"/>
                    </a:lnTo>
                    <a:lnTo>
                      <a:pt x="4306" y="494"/>
                    </a:lnTo>
                    <a:lnTo>
                      <a:pt x="4306" y="494"/>
                    </a:lnTo>
                    <a:lnTo>
                      <a:pt x="4288" y="494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9" y="503"/>
                    </a:lnTo>
                    <a:lnTo>
                      <a:pt x="4279" y="503"/>
                    </a:lnTo>
                    <a:lnTo>
                      <a:pt x="4279" y="494"/>
                    </a:lnTo>
                    <a:lnTo>
                      <a:pt x="4279" y="494"/>
                    </a:lnTo>
                    <a:lnTo>
                      <a:pt x="4288" y="494"/>
                    </a:lnTo>
                    <a:lnTo>
                      <a:pt x="4306" y="485"/>
                    </a:lnTo>
                    <a:lnTo>
                      <a:pt x="4306" y="485"/>
                    </a:lnTo>
                    <a:lnTo>
                      <a:pt x="4314" y="467"/>
                    </a:lnTo>
                    <a:lnTo>
                      <a:pt x="4314" y="459"/>
                    </a:lnTo>
                    <a:lnTo>
                      <a:pt x="4314" y="459"/>
                    </a:lnTo>
                    <a:lnTo>
                      <a:pt x="4297" y="441"/>
                    </a:lnTo>
                    <a:lnTo>
                      <a:pt x="4288" y="432"/>
                    </a:lnTo>
                    <a:lnTo>
                      <a:pt x="4288" y="432"/>
                    </a:lnTo>
                    <a:lnTo>
                      <a:pt x="4279" y="432"/>
                    </a:lnTo>
                    <a:lnTo>
                      <a:pt x="4279" y="432"/>
                    </a:lnTo>
                    <a:lnTo>
                      <a:pt x="4270" y="415"/>
                    </a:lnTo>
                    <a:lnTo>
                      <a:pt x="4262" y="406"/>
                    </a:lnTo>
                    <a:lnTo>
                      <a:pt x="4235" y="397"/>
                    </a:lnTo>
                    <a:lnTo>
                      <a:pt x="4235" y="397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70"/>
                    </a:lnTo>
                    <a:lnTo>
                      <a:pt x="4226" y="344"/>
                    </a:lnTo>
                    <a:lnTo>
                      <a:pt x="4226" y="344"/>
                    </a:lnTo>
                    <a:lnTo>
                      <a:pt x="4200" y="317"/>
                    </a:lnTo>
                    <a:lnTo>
                      <a:pt x="4156" y="291"/>
                    </a:lnTo>
                    <a:lnTo>
                      <a:pt x="4156" y="291"/>
                    </a:lnTo>
                    <a:lnTo>
                      <a:pt x="4182" y="264"/>
                    </a:lnTo>
                    <a:lnTo>
                      <a:pt x="4182" y="264"/>
                    </a:lnTo>
                    <a:lnTo>
                      <a:pt x="4200" y="247"/>
                    </a:lnTo>
                    <a:lnTo>
                      <a:pt x="4200" y="229"/>
                    </a:lnTo>
                    <a:lnTo>
                      <a:pt x="4200" y="229"/>
                    </a:lnTo>
                    <a:lnTo>
                      <a:pt x="4244" y="229"/>
                    </a:lnTo>
                    <a:lnTo>
                      <a:pt x="4262" y="229"/>
                    </a:lnTo>
                    <a:lnTo>
                      <a:pt x="4279" y="229"/>
                    </a:lnTo>
                    <a:lnTo>
                      <a:pt x="4279" y="229"/>
                    </a:lnTo>
                    <a:lnTo>
                      <a:pt x="4297" y="203"/>
                    </a:lnTo>
                    <a:lnTo>
                      <a:pt x="4332" y="159"/>
                    </a:lnTo>
                    <a:lnTo>
                      <a:pt x="4332" y="159"/>
                    </a:lnTo>
                    <a:lnTo>
                      <a:pt x="4359" y="114"/>
                    </a:lnTo>
                    <a:lnTo>
                      <a:pt x="4359" y="114"/>
                    </a:lnTo>
                    <a:lnTo>
                      <a:pt x="4367" y="97"/>
                    </a:lnTo>
                    <a:lnTo>
                      <a:pt x="4367" y="79"/>
                    </a:lnTo>
                    <a:lnTo>
                      <a:pt x="4367" y="79"/>
                    </a:lnTo>
                    <a:lnTo>
                      <a:pt x="4359" y="70"/>
                    </a:lnTo>
                    <a:lnTo>
                      <a:pt x="4341" y="61"/>
                    </a:lnTo>
                    <a:lnTo>
                      <a:pt x="4288" y="61"/>
                    </a:lnTo>
                    <a:lnTo>
                      <a:pt x="4288" y="61"/>
                    </a:lnTo>
                    <a:lnTo>
                      <a:pt x="4262" y="61"/>
                    </a:lnTo>
                    <a:lnTo>
                      <a:pt x="4244" y="53"/>
                    </a:lnTo>
                    <a:lnTo>
                      <a:pt x="4244" y="53"/>
                    </a:lnTo>
                    <a:lnTo>
                      <a:pt x="4226" y="53"/>
                    </a:lnTo>
                    <a:lnTo>
                      <a:pt x="4200" y="44"/>
                    </a:lnTo>
                    <a:lnTo>
                      <a:pt x="4200" y="44"/>
                    </a:lnTo>
                    <a:lnTo>
                      <a:pt x="4129" y="44"/>
                    </a:lnTo>
                    <a:lnTo>
                      <a:pt x="4085" y="53"/>
                    </a:lnTo>
                    <a:lnTo>
                      <a:pt x="4067" y="70"/>
                    </a:lnTo>
                    <a:lnTo>
                      <a:pt x="4067" y="70"/>
                    </a:lnTo>
                    <a:lnTo>
                      <a:pt x="4059" y="88"/>
                    </a:lnTo>
                    <a:lnTo>
                      <a:pt x="4059" y="88"/>
                    </a:lnTo>
                    <a:lnTo>
                      <a:pt x="4050" y="88"/>
                    </a:lnTo>
                    <a:lnTo>
                      <a:pt x="4050" y="88"/>
                    </a:lnTo>
                    <a:lnTo>
                      <a:pt x="4041" y="97"/>
                    </a:lnTo>
                    <a:lnTo>
                      <a:pt x="4041" y="106"/>
                    </a:lnTo>
                    <a:lnTo>
                      <a:pt x="4041" y="123"/>
                    </a:lnTo>
                    <a:lnTo>
                      <a:pt x="4041" y="123"/>
                    </a:lnTo>
                    <a:lnTo>
                      <a:pt x="4041" y="167"/>
                    </a:lnTo>
                    <a:lnTo>
                      <a:pt x="4041" y="167"/>
                    </a:lnTo>
                    <a:lnTo>
                      <a:pt x="4041" y="211"/>
                    </a:lnTo>
                    <a:lnTo>
                      <a:pt x="4059" y="238"/>
                    </a:lnTo>
                    <a:lnTo>
                      <a:pt x="4059" y="238"/>
                    </a:lnTo>
                    <a:lnTo>
                      <a:pt x="4067" y="247"/>
                    </a:lnTo>
                    <a:lnTo>
                      <a:pt x="4067" y="247"/>
                    </a:lnTo>
                    <a:lnTo>
                      <a:pt x="4067" y="256"/>
                    </a:lnTo>
                    <a:lnTo>
                      <a:pt x="4067" y="273"/>
                    </a:lnTo>
                    <a:lnTo>
                      <a:pt x="4067" y="273"/>
                    </a:lnTo>
                    <a:lnTo>
                      <a:pt x="4067" y="291"/>
                    </a:lnTo>
                    <a:lnTo>
                      <a:pt x="4067" y="291"/>
                    </a:lnTo>
                    <a:lnTo>
                      <a:pt x="4067" y="300"/>
                    </a:lnTo>
                    <a:lnTo>
                      <a:pt x="4059" y="300"/>
                    </a:lnTo>
                    <a:lnTo>
                      <a:pt x="4059" y="300"/>
                    </a:lnTo>
                    <a:lnTo>
                      <a:pt x="4050" y="309"/>
                    </a:lnTo>
                    <a:lnTo>
                      <a:pt x="4050" y="309"/>
                    </a:lnTo>
                    <a:lnTo>
                      <a:pt x="4041" y="317"/>
                    </a:lnTo>
                    <a:lnTo>
                      <a:pt x="4041" y="317"/>
                    </a:lnTo>
                    <a:lnTo>
                      <a:pt x="4041" y="335"/>
                    </a:lnTo>
                    <a:lnTo>
                      <a:pt x="4041" y="335"/>
                    </a:lnTo>
                    <a:lnTo>
                      <a:pt x="4023" y="335"/>
                    </a:lnTo>
                    <a:lnTo>
                      <a:pt x="4023" y="335"/>
                    </a:lnTo>
                    <a:lnTo>
                      <a:pt x="4015" y="344"/>
                    </a:lnTo>
                    <a:lnTo>
                      <a:pt x="3997" y="353"/>
                    </a:lnTo>
                    <a:lnTo>
                      <a:pt x="3988" y="388"/>
                    </a:lnTo>
                    <a:lnTo>
                      <a:pt x="3988" y="388"/>
                    </a:lnTo>
                    <a:lnTo>
                      <a:pt x="3997" y="415"/>
                    </a:lnTo>
                    <a:lnTo>
                      <a:pt x="4006" y="423"/>
                    </a:lnTo>
                    <a:lnTo>
                      <a:pt x="4015" y="423"/>
                    </a:lnTo>
                    <a:lnTo>
                      <a:pt x="4015" y="423"/>
                    </a:lnTo>
                    <a:lnTo>
                      <a:pt x="4006" y="423"/>
                    </a:lnTo>
                    <a:lnTo>
                      <a:pt x="4006" y="423"/>
                    </a:lnTo>
                    <a:lnTo>
                      <a:pt x="3997" y="450"/>
                    </a:lnTo>
                    <a:lnTo>
                      <a:pt x="3997" y="476"/>
                    </a:lnTo>
                    <a:lnTo>
                      <a:pt x="4006" y="494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06" y="520"/>
                    </a:lnTo>
                    <a:lnTo>
                      <a:pt x="3988" y="512"/>
                    </a:lnTo>
                    <a:lnTo>
                      <a:pt x="3988" y="512"/>
                    </a:lnTo>
                    <a:lnTo>
                      <a:pt x="3962" y="485"/>
                    </a:lnTo>
                    <a:lnTo>
                      <a:pt x="3926" y="485"/>
                    </a:lnTo>
                    <a:lnTo>
                      <a:pt x="3926" y="485"/>
                    </a:lnTo>
                    <a:lnTo>
                      <a:pt x="3909" y="494"/>
                    </a:lnTo>
                    <a:lnTo>
                      <a:pt x="3900" y="512"/>
                    </a:lnTo>
                    <a:lnTo>
                      <a:pt x="3891" y="529"/>
                    </a:lnTo>
                    <a:lnTo>
                      <a:pt x="3891" y="529"/>
                    </a:lnTo>
                    <a:lnTo>
                      <a:pt x="3891" y="538"/>
                    </a:lnTo>
                    <a:lnTo>
                      <a:pt x="3873" y="547"/>
                    </a:lnTo>
                    <a:lnTo>
                      <a:pt x="3873" y="547"/>
                    </a:lnTo>
                    <a:lnTo>
                      <a:pt x="3865" y="547"/>
                    </a:lnTo>
                    <a:lnTo>
                      <a:pt x="3838" y="556"/>
                    </a:lnTo>
                    <a:lnTo>
                      <a:pt x="3838" y="556"/>
                    </a:lnTo>
                    <a:lnTo>
                      <a:pt x="3838" y="573"/>
                    </a:lnTo>
                    <a:lnTo>
                      <a:pt x="3838" y="591"/>
                    </a:lnTo>
                    <a:lnTo>
                      <a:pt x="3838" y="591"/>
                    </a:lnTo>
                    <a:lnTo>
                      <a:pt x="3847" y="600"/>
                    </a:lnTo>
                    <a:lnTo>
                      <a:pt x="3865" y="609"/>
                    </a:lnTo>
                    <a:lnTo>
                      <a:pt x="3909" y="618"/>
                    </a:lnTo>
                    <a:lnTo>
                      <a:pt x="3909" y="618"/>
                    </a:lnTo>
                    <a:lnTo>
                      <a:pt x="3926" y="618"/>
                    </a:lnTo>
                    <a:lnTo>
                      <a:pt x="3926" y="618"/>
                    </a:lnTo>
                    <a:lnTo>
                      <a:pt x="3917" y="626"/>
                    </a:lnTo>
                    <a:lnTo>
                      <a:pt x="3917" y="626"/>
                    </a:lnTo>
                    <a:lnTo>
                      <a:pt x="3900" y="626"/>
                    </a:lnTo>
                    <a:lnTo>
                      <a:pt x="3882" y="635"/>
                    </a:lnTo>
                    <a:lnTo>
                      <a:pt x="3882" y="635"/>
                    </a:lnTo>
                    <a:lnTo>
                      <a:pt x="3873" y="653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9"/>
                    </a:lnTo>
                    <a:lnTo>
                      <a:pt x="3882" y="679"/>
                    </a:lnTo>
                    <a:lnTo>
                      <a:pt x="3873" y="679"/>
                    </a:lnTo>
                    <a:lnTo>
                      <a:pt x="3873" y="679"/>
                    </a:lnTo>
                    <a:lnTo>
                      <a:pt x="3847" y="671"/>
                    </a:lnTo>
                    <a:lnTo>
                      <a:pt x="3847" y="671"/>
                    </a:lnTo>
                    <a:lnTo>
                      <a:pt x="3803" y="671"/>
                    </a:lnTo>
                    <a:lnTo>
                      <a:pt x="3750" y="679"/>
                    </a:lnTo>
                    <a:lnTo>
                      <a:pt x="3723" y="688"/>
                    </a:lnTo>
                    <a:lnTo>
                      <a:pt x="3723" y="688"/>
                    </a:lnTo>
                    <a:lnTo>
                      <a:pt x="3706" y="688"/>
                    </a:lnTo>
                    <a:lnTo>
                      <a:pt x="3688" y="679"/>
                    </a:lnTo>
                    <a:lnTo>
                      <a:pt x="3662" y="671"/>
                    </a:lnTo>
                    <a:lnTo>
                      <a:pt x="3662" y="671"/>
                    </a:lnTo>
                    <a:lnTo>
                      <a:pt x="3644" y="662"/>
                    </a:lnTo>
                    <a:lnTo>
                      <a:pt x="3626" y="653"/>
                    </a:lnTo>
                    <a:lnTo>
                      <a:pt x="3591" y="653"/>
                    </a:lnTo>
                    <a:lnTo>
                      <a:pt x="3591" y="653"/>
                    </a:lnTo>
                    <a:lnTo>
                      <a:pt x="3573" y="644"/>
                    </a:lnTo>
                    <a:lnTo>
                      <a:pt x="3573" y="644"/>
                    </a:lnTo>
                    <a:lnTo>
                      <a:pt x="3565" y="635"/>
                    </a:lnTo>
                    <a:lnTo>
                      <a:pt x="3538" y="626"/>
                    </a:lnTo>
                    <a:lnTo>
                      <a:pt x="3538" y="626"/>
                    </a:lnTo>
                    <a:lnTo>
                      <a:pt x="3529" y="626"/>
                    </a:lnTo>
                    <a:lnTo>
                      <a:pt x="3529" y="626"/>
                    </a:lnTo>
                    <a:lnTo>
                      <a:pt x="3529" y="618"/>
                    </a:lnTo>
                    <a:lnTo>
                      <a:pt x="3529" y="618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0" y="591"/>
                    </a:lnTo>
                    <a:lnTo>
                      <a:pt x="3520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47" y="600"/>
                    </a:lnTo>
                    <a:lnTo>
                      <a:pt x="3573" y="609"/>
                    </a:lnTo>
                    <a:lnTo>
                      <a:pt x="3626" y="618"/>
                    </a:lnTo>
                    <a:lnTo>
                      <a:pt x="3679" y="609"/>
                    </a:lnTo>
                    <a:lnTo>
                      <a:pt x="3723" y="591"/>
                    </a:lnTo>
                    <a:lnTo>
                      <a:pt x="3723" y="591"/>
                    </a:lnTo>
                    <a:lnTo>
                      <a:pt x="3741" y="582"/>
                    </a:lnTo>
                    <a:lnTo>
                      <a:pt x="3741" y="565"/>
                    </a:lnTo>
                    <a:lnTo>
                      <a:pt x="3741" y="565"/>
                    </a:lnTo>
                    <a:lnTo>
                      <a:pt x="3741" y="547"/>
                    </a:lnTo>
                    <a:lnTo>
                      <a:pt x="3732" y="538"/>
                    </a:lnTo>
                    <a:lnTo>
                      <a:pt x="3706" y="520"/>
                    </a:lnTo>
                    <a:lnTo>
                      <a:pt x="3706" y="520"/>
                    </a:lnTo>
                    <a:lnTo>
                      <a:pt x="3688" y="512"/>
                    </a:lnTo>
                    <a:lnTo>
                      <a:pt x="3688" y="512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723" y="512"/>
                    </a:lnTo>
                    <a:lnTo>
                      <a:pt x="3723" y="512"/>
                    </a:lnTo>
                    <a:lnTo>
                      <a:pt x="3750" y="520"/>
                    </a:lnTo>
                    <a:lnTo>
                      <a:pt x="3767" y="520"/>
                    </a:lnTo>
                    <a:lnTo>
                      <a:pt x="3767" y="520"/>
                    </a:lnTo>
                    <a:lnTo>
                      <a:pt x="3776" y="512"/>
                    </a:lnTo>
                    <a:lnTo>
                      <a:pt x="3785" y="494"/>
                    </a:lnTo>
                    <a:lnTo>
                      <a:pt x="3785" y="494"/>
                    </a:lnTo>
                    <a:lnTo>
                      <a:pt x="3776" y="476"/>
                    </a:lnTo>
                    <a:lnTo>
                      <a:pt x="3759" y="459"/>
                    </a:lnTo>
                    <a:lnTo>
                      <a:pt x="3706" y="432"/>
                    </a:lnTo>
                    <a:lnTo>
                      <a:pt x="3706" y="432"/>
                    </a:lnTo>
                    <a:lnTo>
                      <a:pt x="3679" y="415"/>
                    </a:lnTo>
                    <a:lnTo>
                      <a:pt x="3679" y="415"/>
                    </a:lnTo>
                    <a:lnTo>
                      <a:pt x="3644" y="397"/>
                    </a:lnTo>
                    <a:lnTo>
                      <a:pt x="3644" y="397"/>
                    </a:lnTo>
                    <a:lnTo>
                      <a:pt x="3617" y="388"/>
                    </a:lnTo>
                    <a:lnTo>
                      <a:pt x="3591" y="370"/>
                    </a:lnTo>
                    <a:lnTo>
                      <a:pt x="3591" y="370"/>
                    </a:lnTo>
                    <a:lnTo>
                      <a:pt x="3573" y="353"/>
                    </a:lnTo>
                    <a:lnTo>
                      <a:pt x="3573" y="344"/>
                    </a:lnTo>
                    <a:lnTo>
                      <a:pt x="3573" y="344"/>
                    </a:lnTo>
                    <a:lnTo>
                      <a:pt x="3582" y="317"/>
                    </a:lnTo>
                    <a:lnTo>
                      <a:pt x="3573" y="309"/>
                    </a:lnTo>
                    <a:lnTo>
                      <a:pt x="3565" y="291"/>
                    </a:lnTo>
                    <a:lnTo>
                      <a:pt x="3565" y="291"/>
                    </a:lnTo>
                    <a:lnTo>
                      <a:pt x="3547" y="264"/>
                    </a:lnTo>
                    <a:lnTo>
                      <a:pt x="3538" y="229"/>
                    </a:lnTo>
                    <a:lnTo>
                      <a:pt x="3538" y="229"/>
                    </a:lnTo>
                    <a:lnTo>
                      <a:pt x="3538" y="203"/>
                    </a:lnTo>
                    <a:lnTo>
                      <a:pt x="3547" y="185"/>
                    </a:lnTo>
                    <a:lnTo>
                      <a:pt x="3547" y="185"/>
                    </a:lnTo>
                    <a:lnTo>
                      <a:pt x="3573" y="159"/>
                    </a:lnTo>
                    <a:lnTo>
                      <a:pt x="3582" y="141"/>
                    </a:lnTo>
                    <a:lnTo>
                      <a:pt x="3582" y="123"/>
                    </a:lnTo>
                    <a:lnTo>
                      <a:pt x="3582" y="123"/>
                    </a:lnTo>
                    <a:lnTo>
                      <a:pt x="3565" y="106"/>
                    </a:lnTo>
                    <a:lnTo>
                      <a:pt x="3547" y="88"/>
                    </a:lnTo>
                    <a:lnTo>
                      <a:pt x="3547" y="88"/>
                    </a:lnTo>
                    <a:lnTo>
                      <a:pt x="3512" y="88"/>
                    </a:lnTo>
                    <a:lnTo>
                      <a:pt x="3476" y="88"/>
                    </a:lnTo>
                    <a:lnTo>
                      <a:pt x="3441" y="106"/>
                    </a:lnTo>
                    <a:lnTo>
                      <a:pt x="3423" y="114"/>
                    </a:lnTo>
                    <a:lnTo>
                      <a:pt x="3423" y="114"/>
                    </a:lnTo>
                    <a:lnTo>
                      <a:pt x="3415" y="123"/>
                    </a:lnTo>
                    <a:lnTo>
                      <a:pt x="3423" y="132"/>
                    </a:lnTo>
                    <a:lnTo>
                      <a:pt x="3423" y="132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32" y="141"/>
                    </a:lnTo>
                    <a:lnTo>
                      <a:pt x="3432" y="141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06" y="141"/>
                    </a:lnTo>
                    <a:lnTo>
                      <a:pt x="3406" y="141"/>
                    </a:lnTo>
                    <a:lnTo>
                      <a:pt x="3379" y="132"/>
                    </a:lnTo>
                    <a:lnTo>
                      <a:pt x="3370" y="141"/>
                    </a:lnTo>
                    <a:lnTo>
                      <a:pt x="3362" y="150"/>
                    </a:lnTo>
                    <a:lnTo>
                      <a:pt x="3362" y="150"/>
                    </a:lnTo>
                    <a:lnTo>
                      <a:pt x="3353" y="167"/>
                    </a:lnTo>
                    <a:lnTo>
                      <a:pt x="3353" y="185"/>
                    </a:lnTo>
                    <a:lnTo>
                      <a:pt x="3362" y="238"/>
                    </a:lnTo>
                    <a:lnTo>
                      <a:pt x="3388" y="300"/>
                    </a:lnTo>
                    <a:lnTo>
                      <a:pt x="3388" y="300"/>
                    </a:lnTo>
                    <a:lnTo>
                      <a:pt x="3397" y="300"/>
                    </a:lnTo>
                    <a:lnTo>
                      <a:pt x="3397" y="300"/>
                    </a:lnTo>
                    <a:lnTo>
                      <a:pt x="3379" y="300"/>
                    </a:lnTo>
                    <a:lnTo>
                      <a:pt x="3379" y="300"/>
                    </a:lnTo>
                    <a:lnTo>
                      <a:pt x="3370" y="309"/>
                    </a:lnTo>
                    <a:lnTo>
                      <a:pt x="3370" y="309"/>
                    </a:lnTo>
                    <a:lnTo>
                      <a:pt x="3362" y="273"/>
                    </a:lnTo>
                    <a:lnTo>
                      <a:pt x="3362" y="273"/>
                    </a:lnTo>
                    <a:lnTo>
                      <a:pt x="3353" y="238"/>
                    </a:lnTo>
                    <a:lnTo>
                      <a:pt x="3335" y="211"/>
                    </a:lnTo>
                    <a:lnTo>
                      <a:pt x="3335" y="211"/>
                    </a:lnTo>
                    <a:lnTo>
                      <a:pt x="3317" y="194"/>
                    </a:lnTo>
                    <a:lnTo>
                      <a:pt x="3282" y="176"/>
                    </a:lnTo>
                    <a:lnTo>
                      <a:pt x="3256" y="167"/>
                    </a:lnTo>
                    <a:lnTo>
                      <a:pt x="3229" y="167"/>
                    </a:lnTo>
                    <a:lnTo>
                      <a:pt x="3229" y="167"/>
                    </a:lnTo>
                    <a:lnTo>
                      <a:pt x="3220" y="176"/>
                    </a:lnTo>
                    <a:lnTo>
                      <a:pt x="3212" y="185"/>
                    </a:lnTo>
                    <a:lnTo>
                      <a:pt x="3212" y="185"/>
                    </a:lnTo>
                    <a:lnTo>
                      <a:pt x="3212" y="194"/>
                    </a:lnTo>
                    <a:lnTo>
                      <a:pt x="3220" y="203"/>
                    </a:lnTo>
                    <a:lnTo>
                      <a:pt x="3238" y="211"/>
                    </a:lnTo>
                    <a:lnTo>
                      <a:pt x="3238" y="211"/>
                    </a:lnTo>
                    <a:lnTo>
                      <a:pt x="3247" y="229"/>
                    </a:lnTo>
                    <a:lnTo>
                      <a:pt x="3247" y="229"/>
                    </a:lnTo>
                    <a:lnTo>
                      <a:pt x="3247" y="220"/>
                    </a:lnTo>
                    <a:lnTo>
                      <a:pt x="3247" y="220"/>
                    </a:lnTo>
                    <a:lnTo>
                      <a:pt x="3229" y="220"/>
                    </a:lnTo>
                    <a:lnTo>
                      <a:pt x="3212" y="220"/>
                    </a:lnTo>
                    <a:lnTo>
                      <a:pt x="3194" y="220"/>
                    </a:lnTo>
                    <a:lnTo>
                      <a:pt x="3194" y="220"/>
                    </a:lnTo>
                    <a:lnTo>
                      <a:pt x="3194" y="211"/>
                    </a:lnTo>
                    <a:lnTo>
                      <a:pt x="3185" y="194"/>
                    </a:lnTo>
                    <a:lnTo>
                      <a:pt x="3185" y="194"/>
                    </a:lnTo>
                    <a:lnTo>
                      <a:pt x="3167" y="185"/>
                    </a:lnTo>
                    <a:lnTo>
                      <a:pt x="3150" y="176"/>
                    </a:lnTo>
                    <a:lnTo>
                      <a:pt x="3097" y="167"/>
                    </a:lnTo>
                    <a:lnTo>
                      <a:pt x="3097" y="167"/>
                    </a:lnTo>
                    <a:lnTo>
                      <a:pt x="3070" y="176"/>
                    </a:lnTo>
                    <a:lnTo>
                      <a:pt x="3053" y="185"/>
                    </a:lnTo>
                    <a:lnTo>
                      <a:pt x="3053" y="185"/>
                    </a:lnTo>
                    <a:lnTo>
                      <a:pt x="3044" y="159"/>
                    </a:lnTo>
                    <a:lnTo>
                      <a:pt x="3035" y="141"/>
                    </a:lnTo>
                    <a:lnTo>
                      <a:pt x="3035" y="141"/>
                    </a:lnTo>
                    <a:lnTo>
                      <a:pt x="3017" y="132"/>
                    </a:lnTo>
                    <a:lnTo>
                      <a:pt x="3009" y="132"/>
                    </a:lnTo>
                    <a:lnTo>
                      <a:pt x="2965" y="141"/>
                    </a:lnTo>
                    <a:lnTo>
                      <a:pt x="2965" y="141"/>
                    </a:lnTo>
                    <a:lnTo>
                      <a:pt x="2965" y="123"/>
                    </a:lnTo>
                    <a:lnTo>
                      <a:pt x="2965" y="123"/>
                    </a:lnTo>
                    <a:lnTo>
                      <a:pt x="2965" y="114"/>
                    </a:lnTo>
                    <a:lnTo>
                      <a:pt x="2956" y="97"/>
                    </a:lnTo>
                    <a:lnTo>
                      <a:pt x="2920" y="79"/>
                    </a:lnTo>
                    <a:lnTo>
                      <a:pt x="2920" y="79"/>
                    </a:lnTo>
                    <a:lnTo>
                      <a:pt x="2885" y="61"/>
                    </a:lnTo>
                    <a:lnTo>
                      <a:pt x="2885" y="61"/>
                    </a:lnTo>
                    <a:lnTo>
                      <a:pt x="2850" y="44"/>
                    </a:lnTo>
                    <a:lnTo>
                      <a:pt x="2823" y="35"/>
                    </a:lnTo>
                    <a:lnTo>
                      <a:pt x="2788" y="35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53" y="44"/>
                    </a:lnTo>
                    <a:lnTo>
                      <a:pt x="2753" y="35"/>
                    </a:lnTo>
                    <a:lnTo>
                      <a:pt x="2753" y="35"/>
                    </a:lnTo>
                    <a:lnTo>
                      <a:pt x="2726" y="35"/>
                    </a:lnTo>
                    <a:lnTo>
                      <a:pt x="2726" y="35"/>
                    </a:lnTo>
                    <a:lnTo>
                      <a:pt x="2700" y="35"/>
                    </a:lnTo>
                    <a:lnTo>
                      <a:pt x="2673" y="26"/>
                    </a:lnTo>
                    <a:lnTo>
                      <a:pt x="2629" y="8"/>
                    </a:lnTo>
                    <a:lnTo>
                      <a:pt x="2629" y="8"/>
                    </a:lnTo>
                    <a:lnTo>
                      <a:pt x="2620" y="0"/>
                    </a:lnTo>
                    <a:lnTo>
                      <a:pt x="2603" y="0"/>
                    </a:lnTo>
                    <a:lnTo>
                      <a:pt x="2515" y="17"/>
                    </a:lnTo>
                    <a:lnTo>
                      <a:pt x="2515" y="17"/>
                    </a:lnTo>
                    <a:lnTo>
                      <a:pt x="2444" y="26"/>
                    </a:lnTo>
                    <a:lnTo>
                      <a:pt x="2444" y="26"/>
                    </a:lnTo>
                    <a:lnTo>
                      <a:pt x="2426" y="35"/>
                    </a:lnTo>
                    <a:lnTo>
                      <a:pt x="2418" y="44"/>
                    </a:lnTo>
                    <a:lnTo>
                      <a:pt x="2418" y="44"/>
                    </a:lnTo>
                    <a:lnTo>
                      <a:pt x="2418" y="61"/>
                    </a:lnTo>
                    <a:lnTo>
                      <a:pt x="2435" y="79"/>
                    </a:lnTo>
                    <a:lnTo>
                      <a:pt x="2462" y="106"/>
                    </a:lnTo>
                    <a:lnTo>
                      <a:pt x="2462" y="106"/>
                    </a:lnTo>
                    <a:lnTo>
                      <a:pt x="2444" y="132"/>
                    </a:lnTo>
                    <a:lnTo>
                      <a:pt x="2444" y="132"/>
                    </a:lnTo>
                    <a:lnTo>
                      <a:pt x="2418" y="159"/>
                    </a:lnTo>
                    <a:lnTo>
                      <a:pt x="2418" y="167"/>
                    </a:lnTo>
                    <a:lnTo>
                      <a:pt x="2426" y="185"/>
                    </a:lnTo>
                    <a:lnTo>
                      <a:pt x="2426" y="185"/>
                    </a:lnTo>
                    <a:lnTo>
                      <a:pt x="2400" y="211"/>
                    </a:lnTo>
                    <a:lnTo>
                      <a:pt x="2373" y="247"/>
                    </a:lnTo>
                    <a:lnTo>
                      <a:pt x="2373" y="247"/>
                    </a:lnTo>
                    <a:lnTo>
                      <a:pt x="2365" y="264"/>
                    </a:lnTo>
                    <a:lnTo>
                      <a:pt x="2356" y="273"/>
                    </a:lnTo>
                    <a:lnTo>
                      <a:pt x="2356" y="282"/>
                    </a:lnTo>
                    <a:lnTo>
                      <a:pt x="2356" y="282"/>
                    </a:lnTo>
                    <a:lnTo>
                      <a:pt x="2365" y="291"/>
                    </a:lnTo>
                    <a:lnTo>
                      <a:pt x="2382" y="300"/>
                    </a:lnTo>
                    <a:lnTo>
                      <a:pt x="2418" y="309"/>
                    </a:lnTo>
                    <a:lnTo>
                      <a:pt x="2418" y="309"/>
                    </a:lnTo>
                    <a:lnTo>
                      <a:pt x="2453" y="309"/>
                    </a:lnTo>
                    <a:lnTo>
                      <a:pt x="2453" y="309"/>
                    </a:lnTo>
                    <a:lnTo>
                      <a:pt x="2462" y="317"/>
                    </a:lnTo>
                    <a:lnTo>
                      <a:pt x="2470" y="326"/>
                    </a:lnTo>
                    <a:lnTo>
                      <a:pt x="2488" y="353"/>
                    </a:lnTo>
                    <a:lnTo>
                      <a:pt x="2488" y="353"/>
                    </a:lnTo>
                    <a:lnTo>
                      <a:pt x="2506" y="388"/>
                    </a:lnTo>
                    <a:lnTo>
                      <a:pt x="2515" y="397"/>
                    </a:lnTo>
                    <a:lnTo>
                      <a:pt x="2532" y="397"/>
                    </a:lnTo>
                    <a:lnTo>
                      <a:pt x="2532" y="397"/>
                    </a:lnTo>
                    <a:lnTo>
                      <a:pt x="2550" y="388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68" y="370"/>
                    </a:lnTo>
                    <a:lnTo>
                      <a:pt x="2568" y="370"/>
                    </a:lnTo>
                    <a:lnTo>
                      <a:pt x="2585" y="370"/>
                    </a:lnTo>
                    <a:lnTo>
                      <a:pt x="2603" y="362"/>
                    </a:lnTo>
                    <a:lnTo>
                      <a:pt x="2603" y="362"/>
                    </a:lnTo>
                    <a:lnTo>
                      <a:pt x="2620" y="362"/>
                    </a:lnTo>
                    <a:lnTo>
                      <a:pt x="2620" y="362"/>
                    </a:lnTo>
                    <a:lnTo>
                      <a:pt x="2647" y="362"/>
                    </a:lnTo>
                    <a:lnTo>
                      <a:pt x="2673" y="353"/>
                    </a:lnTo>
                    <a:lnTo>
                      <a:pt x="2673" y="353"/>
                    </a:lnTo>
                    <a:lnTo>
                      <a:pt x="2682" y="335"/>
                    </a:lnTo>
                    <a:lnTo>
                      <a:pt x="2691" y="309"/>
                    </a:lnTo>
                    <a:lnTo>
                      <a:pt x="2691" y="309"/>
                    </a:lnTo>
                    <a:lnTo>
                      <a:pt x="2691" y="300"/>
                    </a:lnTo>
                    <a:lnTo>
                      <a:pt x="2691" y="282"/>
                    </a:lnTo>
                    <a:lnTo>
                      <a:pt x="2709" y="273"/>
                    </a:lnTo>
                    <a:lnTo>
                      <a:pt x="2735" y="264"/>
                    </a:lnTo>
                    <a:lnTo>
                      <a:pt x="2735" y="264"/>
                    </a:lnTo>
                    <a:lnTo>
                      <a:pt x="2744" y="264"/>
                    </a:lnTo>
                    <a:lnTo>
                      <a:pt x="2753" y="256"/>
                    </a:lnTo>
                    <a:lnTo>
                      <a:pt x="2762" y="238"/>
                    </a:lnTo>
                    <a:lnTo>
                      <a:pt x="2762" y="238"/>
                    </a:lnTo>
                    <a:lnTo>
                      <a:pt x="2762" y="220"/>
                    </a:lnTo>
                    <a:lnTo>
                      <a:pt x="2779" y="220"/>
                    </a:lnTo>
                    <a:lnTo>
                      <a:pt x="2779" y="220"/>
                    </a:lnTo>
                    <a:lnTo>
                      <a:pt x="2788" y="211"/>
                    </a:lnTo>
                    <a:lnTo>
                      <a:pt x="2788" y="211"/>
                    </a:lnTo>
                    <a:lnTo>
                      <a:pt x="2770" y="229"/>
                    </a:lnTo>
                    <a:lnTo>
                      <a:pt x="2770" y="238"/>
                    </a:lnTo>
                    <a:lnTo>
                      <a:pt x="2770" y="238"/>
                    </a:lnTo>
                    <a:lnTo>
                      <a:pt x="2770" y="256"/>
                    </a:lnTo>
                    <a:lnTo>
                      <a:pt x="2770" y="256"/>
                    </a:lnTo>
                    <a:lnTo>
                      <a:pt x="2753" y="273"/>
                    </a:lnTo>
                    <a:lnTo>
                      <a:pt x="2753" y="273"/>
                    </a:lnTo>
                    <a:lnTo>
                      <a:pt x="2735" y="291"/>
                    </a:lnTo>
                    <a:lnTo>
                      <a:pt x="2735" y="309"/>
                    </a:lnTo>
                    <a:lnTo>
                      <a:pt x="2735" y="309"/>
                    </a:lnTo>
                    <a:lnTo>
                      <a:pt x="2744" y="317"/>
                    </a:lnTo>
                    <a:lnTo>
                      <a:pt x="2762" y="326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97" y="353"/>
                    </a:lnTo>
                    <a:lnTo>
                      <a:pt x="2806" y="362"/>
                    </a:lnTo>
                    <a:lnTo>
                      <a:pt x="2806" y="362"/>
                    </a:lnTo>
                    <a:lnTo>
                      <a:pt x="2788" y="379"/>
                    </a:lnTo>
                    <a:lnTo>
                      <a:pt x="2779" y="388"/>
                    </a:lnTo>
                    <a:lnTo>
                      <a:pt x="2779" y="388"/>
                    </a:lnTo>
                    <a:lnTo>
                      <a:pt x="2788" y="406"/>
                    </a:lnTo>
                    <a:lnTo>
                      <a:pt x="2797" y="415"/>
                    </a:lnTo>
                    <a:lnTo>
                      <a:pt x="2797" y="415"/>
                    </a:lnTo>
                    <a:lnTo>
                      <a:pt x="2823" y="432"/>
                    </a:lnTo>
                    <a:lnTo>
                      <a:pt x="2868" y="441"/>
                    </a:lnTo>
                    <a:lnTo>
                      <a:pt x="2912" y="441"/>
                    </a:lnTo>
                    <a:lnTo>
                      <a:pt x="2965" y="441"/>
                    </a:lnTo>
                    <a:lnTo>
                      <a:pt x="2965" y="441"/>
                    </a:lnTo>
                    <a:lnTo>
                      <a:pt x="3009" y="432"/>
                    </a:lnTo>
                    <a:lnTo>
                      <a:pt x="3053" y="432"/>
                    </a:lnTo>
                    <a:lnTo>
                      <a:pt x="3123" y="450"/>
                    </a:lnTo>
                    <a:lnTo>
                      <a:pt x="3123" y="450"/>
                    </a:lnTo>
                    <a:lnTo>
                      <a:pt x="3009" y="441"/>
                    </a:lnTo>
                    <a:lnTo>
                      <a:pt x="3009" y="441"/>
                    </a:lnTo>
                    <a:lnTo>
                      <a:pt x="2912" y="459"/>
                    </a:lnTo>
                    <a:lnTo>
                      <a:pt x="2868" y="467"/>
                    </a:lnTo>
                    <a:lnTo>
                      <a:pt x="2841" y="485"/>
                    </a:lnTo>
                    <a:lnTo>
                      <a:pt x="2841" y="485"/>
                    </a:lnTo>
                    <a:lnTo>
                      <a:pt x="2832" y="503"/>
                    </a:lnTo>
                    <a:lnTo>
                      <a:pt x="2832" y="503"/>
                    </a:lnTo>
                    <a:lnTo>
                      <a:pt x="2841" y="512"/>
                    </a:lnTo>
                    <a:lnTo>
                      <a:pt x="2850" y="529"/>
                    </a:lnTo>
                    <a:lnTo>
                      <a:pt x="2894" y="547"/>
                    </a:lnTo>
                    <a:lnTo>
                      <a:pt x="2912" y="556"/>
                    </a:lnTo>
                    <a:lnTo>
                      <a:pt x="2912" y="556"/>
                    </a:lnTo>
                    <a:lnTo>
                      <a:pt x="2965" y="565"/>
                    </a:lnTo>
                    <a:lnTo>
                      <a:pt x="3009" y="565"/>
                    </a:lnTo>
                    <a:lnTo>
                      <a:pt x="3009" y="565"/>
                    </a:lnTo>
                    <a:lnTo>
                      <a:pt x="3035" y="565"/>
                    </a:lnTo>
                    <a:lnTo>
                      <a:pt x="3035" y="565"/>
                    </a:lnTo>
                    <a:lnTo>
                      <a:pt x="3035" y="573"/>
                    </a:lnTo>
                    <a:lnTo>
                      <a:pt x="3035" y="573"/>
                    </a:lnTo>
                    <a:lnTo>
                      <a:pt x="3035" y="591"/>
                    </a:lnTo>
                    <a:lnTo>
                      <a:pt x="3044" y="609"/>
                    </a:lnTo>
                    <a:lnTo>
                      <a:pt x="3070" y="626"/>
                    </a:lnTo>
                    <a:lnTo>
                      <a:pt x="3115" y="635"/>
                    </a:lnTo>
                    <a:lnTo>
                      <a:pt x="3176" y="644"/>
                    </a:lnTo>
                    <a:lnTo>
                      <a:pt x="3176" y="644"/>
                    </a:lnTo>
                    <a:lnTo>
                      <a:pt x="3238" y="635"/>
                    </a:lnTo>
                    <a:lnTo>
                      <a:pt x="3291" y="618"/>
                    </a:lnTo>
                    <a:lnTo>
                      <a:pt x="3291" y="618"/>
                    </a:lnTo>
                    <a:lnTo>
                      <a:pt x="3317" y="609"/>
                    </a:lnTo>
                    <a:lnTo>
                      <a:pt x="3344" y="600"/>
                    </a:lnTo>
                    <a:lnTo>
                      <a:pt x="3344" y="600"/>
                    </a:lnTo>
                    <a:lnTo>
                      <a:pt x="3362" y="600"/>
                    </a:lnTo>
                    <a:lnTo>
                      <a:pt x="3362" y="600"/>
                    </a:lnTo>
                    <a:lnTo>
                      <a:pt x="3335" y="609"/>
                    </a:lnTo>
                    <a:lnTo>
                      <a:pt x="3317" y="626"/>
                    </a:lnTo>
                    <a:lnTo>
                      <a:pt x="3317" y="626"/>
                    </a:lnTo>
                    <a:lnTo>
                      <a:pt x="3317" y="644"/>
                    </a:lnTo>
                    <a:lnTo>
                      <a:pt x="3317" y="671"/>
                    </a:lnTo>
                    <a:lnTo>
                      <a:pt x="3317" y="671"/>
                    </a:lnTo>
                    <a:lnTo>
                      <a:pt x="3335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97"/>
                    </a:lnTo>
                    <a:lnTo>
                      <a:pt x="3362" y="724"/>
                    </a:lnTo>
                    <a:lnTo>
                      <a:pt x="3362" y="724"/>
                    </a:lnTo>
                    <a:lnTo>
                      <a:pt x="3353" y="715"/>
                    </a:lnTo>
                    <a:lnTo>
                      <a:pt x="3353" y="715"/>
                    </a:lnTo>
                    <a:lnTo>
                      <a:pt x="3335" y="706"/>
                    </a:lnTo>
                    <a:lnTo>
                      <a:pt x="3335" y="706"/>
                    </a:lnTo>
                    <a:lnTo>
                      <a:pt x="3326" y="697"/>
                    </a:lnTo>
                    <a:lnTo>
                      <a:pt x="3326" y="697"/>
                    </a:lnTo>
                    <a:lnTo>
                      <a:pt x="3317" y="688"/>
                    </a:lnTo>
                    <a:lnTo>
                      <a:pt x="3300" y="688"/>
                    </a:lnTo>
                    <a:lnTo>
                      <a:pt x="3300" y="688"/>
                    </a:lnTo>
                    <a:lnTo>
                      <a:pt x="3291" y="688"/>
                    </a:lnTo>
                    <a:lnTo>
                      <a:pt x="3282" y="679"/>
                    </a:lnTo>
                    <a:lnTo>
                      <a:pt x="3282" y="679"/>
                    </a:lnTo>
                    <a:lnTo>
                      <a:pt x="3256" y="671"/>
                    </a:lnTo>
                    <a:lnTo>
                      <a:pt x="3247" y="671"/>
                    </a:lnTo>
                    <a:lnTo>
                      <a:pt x="3229" y="671"/>
                    </a:lnTo>
                    <a:lnTo>
                      <a:pt x="3229" y="671"/>
                    </a:lnTo>
                    <a:lnTo>
                      <a:pt x="3185" y="679"/>
                    </a:lnTo>
                    <a:lnTo>
                      <a:pt x="3185" y="679"/>
                    </a:lnTo>
                    <a:lnTo>
                      <a:pt x="3123" y="688"/>
                    </a:lnTo>
                    <a:lnTo>
                      <a:pt x="3123" y="688"/>
                    </a:lnTo>
                    <a:lnTo>
                      <a:pt x="3044" y="697"/>
                    </a:lnTo>
                    <a:lnTo>
                      <a:pt x="2982" y="688"/>
                    </a:lnTo>
                    <a:lnTo>
                      <a:pt x="2982" y="688"/>
                    </a:lnTo>
                    <a:lnTo>
                      <a:pt x="3000" y="671"/>
                    </a:lnTo>
                    <a:lnTo>
                      <a:pt x="3026" y="671"/>
                    </a:lnTo>
                    <a:lnTo>
                      <a:pt x="3026" y="671"/>
                    </a:lnTo>
                    <a:lnTo>
                      <a:pt x="3044" y="671"/>
                    </a:lnTo>
                    <a:lnTo>
                      <a:pt x="3053" y="662"/>
                    </a:lnTo>
                    <a:lnTo>
                      <a:pt x="3053" y="662"/>
                    </a:lnTo>
                    <a:lnTo>
                      <a:pt x="3053" y="644"/>
                    </a:lnTo>
                    <a:lnTo>
                      <a:pt x="3044" y="626"/>
                    </a:lnTo>
                    <a:lnTo>
                      <a:pt x="3017" y="600"/>
                    </a:lnTo>
                    <a:lnTo>
                      <a:pt x="3017" y="600"/>
                    </a:lnTo>
                    <a:lnTo>
                      <a:pt x="2991" y="582"/>
                    </a:lnTo>
                    <a:lnTo>
                      <a:pt x="2965" y="573"/>
                    </a:lnTo>
                    <a:lnTo>
                      <a:pt x="2929" y="565"/>
                    </a:lnTo>
                    <a:lnTo>
                      <a:pt x="2912" y="573"/>
                    </a:lnTo>
                    <a:lnTo>
                      <a:pt x="2912" y="573"/>
                    </a:lnTo>
                    <a:lnTo>
                      <a:pt x="2903" y="582"/>
                    </a:lnTo>
                    <a:lnTo>
                      <a:pt x="2903" y="582"/>
                    </a:lnTo>
                    <a:lnTo>
                      <a:pt x="2876" y="573"/>
                    </a:lnTo>
                    <a:lnTo>
                      <a:pt x="2876" y="573"/>
                    </a:lnTo>
                    <a:lnTo>
                      <a:pt x="2841" y="565"/>
                    </a:lnTo>
                    <a:lnTo>
                      <a:pt x="2841" y="565"/>
                    </a:lnTo>
                    <a:lnTo>
                      <a:pt x="2788" y="556"/>
                    </a:lnTo>
                    <a:lnTo>
                      <a:pt x="2788" y="556"/>
                    </a:lnTo>
                    <a:lnTo>
                      <a:pt x="2753" y="538"/>
                    </a:lnTo>
                    <a:lnTo>
                      <a:pt x="2753" y="538"/>
                    </a:lnTo>
                    <a:lnTo>
                      <a:pt x="2700" y="529"/>
                    </a:lnTo>
                    <a:lnTo>
                      <a:pt x="2656" y="512"/>
                    </a:lnTo>
                    <a:lnTo>
                      <a:pt x="2656" y="512"/>
                    </a:lnTo>
                    <a:lnTo>
                      <a:pt x="2629" y="494"/>
                    </a:lnTo>
                    <a:lnTo>
                      <a:pt x="2603" y="485"/>
                    </a:lnTo>
                    <a:lnTo>
                      <a:pt x="2568" y="485"/>
                    </a:lnTo>
                    <a:lnTo>
                      <a:pt x="2541" y="494"/>
                    </a:lnTo>
                    <a:lnTo>
                      <a:pt x="2541" y="494"/>
                    </a:lnTo>
                    <a:lnTo>
                      <a:pt x="2523" y="503"/>
                    </a:lnTo>
                    <a:lnTo>
                      <a:pt x="2506" y="520"/>
                    </a:lnTo>
                    <a:lnTo>
                      <a:pt x="2506" y="520"/>
                    </a:lnTo>
                    <a:lnTo>
                      <a:pt x="2488" y="529"/>
                    </a:lnTo>
                    <a:lnTo>
                      <a:pt x="2470" y="538"/>
                    </a:lnTo>
                    <a:lnTo>
                      <a:pt x="2470" y="538"/>
                    </a:lnTo>
                    <a:lnTo>
                      <a:pt x="2470" y="520"/>
                    </a:lnTo>
                    <a:lnTo>
                      <a:pt x="2470" y="512"/>
                    </a:lnTo>
                    <a:lnTo>
                      <a:pt x="2470" y="512"/>
                    </a:lnTo>
                    <a:lnTo>
                      <a:pt x="2470" y="503"/>
                    </a:lnTo>
                    <a:lnTo>
                      <a:pt x="2470" y="503"/>
                    </a:lnTo>
                    <a:lnTo>
                      <a:pt x="2462" y="494"/>
                    </a:lnTo>
                    <a:lnTo>
                      <a:pt x="2462" y="494"/>
                    </a:lnTo>
                    <a:lnTo>
                      <a:pt x="2462" y="476"/>
                    </a:lnTo>
                    <a:lnTo>
                      <a:pt x="2453" y="467"/>
                    </a:lnTo>
                    <a:lnTo>
                      <a:pt x="2435" y="459"/>
                    </a:lnTo>
                    <a:lnTo>
                      <a:pt x="2435" y="459"/>
                    </a:lnTo>
                    <a:lnTo>
                      <a:pt x="2426" y="459"/>
                    </a:lnTo>
                    <a:lnTo>
                      <a:pt x="2409" y="467"/>
                    </a:lnTo>
                    <a:lnTo>
                      <a:pt x="2391" y="494"/>
                    </a:lnTo>
                    <a:lnTo>
                      <a:pt x="2391" y="494"/>
                    </a:lnTo>
                    <a:lnTo>
                      <a:pt x="2373" y="520"/>
                    </a:lnTo>
                    <a:lnTo>
                      <a:pt x="2365" y="538"/>
                    </a:lnTo>
                    <a:lnTo>
                      <a:pt x="2365" y="538"/>
                    </a:lnTo>
                    <a:lnTo>
                      <a:pt x="2347" y="520"/>
                    </a:lnTo>
                    <a:lnTo>
                      <a:pt x="2329" y="485"/>
                    </a:lnTo>
                    <a:lnTo>
                      <a:pt x="2329" y="485"/>
                    </a:lnTo>
                    <a:lnTo>
                      <a:pt x="2303" y="450"/>
                    </a:lnTo>
                    <a:lnTo>
                      <a:pt x="2285" y="423"/>
                    </a:lnTo>
                    <a:lnTo>
                      <a:pt x="2285" y="423"/>
                    </a:lnTo>
                    <a:lnTo>
                      <a:pt x="2250" y="415"/>
                    </a:lnTo>
                    <a:lnTo>
                      <a:pt x="2232" y="406"/>
                    </a:lnTo>
                    <a:lnTo>
                      <a:pt x="2223" y="415"/>
                    </a:lnTo>
                    <a:lnTo>
                      <a:pt x="2223" y="415"/>
                    </a:lnTo>
                    <a:lnTo>
                      <a:pt x="2215" y="423"/>
                    </a:lnTo>
                    <a:lnTo>
                      <a:pt x="2215" y="441"/>
                    </a:lnTo>
                    <a:lnTo>
                      <a:pt x="2223" y="459"/>
                    </a:lnTo>
                    <a:lnTo>
                      <a:pt x="2223" y="459"/>
                    </a:lnTo>
                    <a:lnTo>
                      <a:pt x="2206" y="467"/>
                    </a:lnTo>
                    <a:lnTo>
                      <a:pt x="2206" y="485"/>
                    </a:lnTo>
                    <a:lnTo>
                      <a:pt x="2206" y="485"/>
                    </a:lnTo>
                    <a:lnTo>
                      <a:pt x="2188" y="503"/>
                    </a:lnTo>
                    <a:lnTo>
                      <a:pt x="2188" y="503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85"/>
                    </a:lnTo>
                    <a:lnTo>
                      <a:pt x="2179" y="485"/>
                    </a:lnTo>
                    <a:lnTo>
                      <a:pt x="2179" y="476"/>
                    </a:lnTo>
                    <a:lnTo>
                      <a:pt x="2179" y="476"/>
                    </a:lnTo>
                    <a:lnTo>
                      <a:pt x="2170" y="467"/>
                    </a:lnTo>
                    <a:lnTo>
                      <a:pt x="2170" y="467"/>
                    </a:lnTo>
                    <a:lnTo>
                      <a:pt x="2162" y="459"/>
                    </a:lnTo>
                    <a:lnTo>
                      <a:pt x="2135" y="459"/>
                    </a:lnTo>
                    <a:lnTo>
                      <a:pt x="2135" y="459"/>
                    </a:lnTo>
                    <a:lnTo>
                      <a:pt x="2118" y="459"/>
                    </a:lnTo>
                    <a:lnTo>
                      <a:pt x="2118" y="459"/>
                    </a:lnTo>
                    <a:lnTo>
                      <a:pt x="2082" y="459"/>
                    </a:lnTo>
                    <a:lnTo>
                      <a:pt x="2047" y="476"/>
                    </a:lnTo>
                    <a:lnTo>
                      <a:pt x="2047" y="476"/>
                    </a:lnTo>
                    <a:lnTo>
                      <a:pt x="2012" y="494"/>
                    </a:lnTo>
                    <a:lnTo>
                      <a:pt x="2012" y="494"/>
                    </a:lnTo>
                    <a:lnTo>
                      <a:pt x="1985" y="503"/>
                    </a:lnTo>
                    <a:lnTo>
                      <a:pt x="1985" y="503"/>
                    </a:lnTo>
                    <a:lnTo>
                      <a:pt x="1959" y="512"/>
                    </a:lnTo>
                    <a:lnTo>
                      <a:pt x="1950" y="520"/>
                    </a:lnTo>
                    <a:lnTo>
                      <a:pt x="1950" y="520"/>
                    </a:lnTo>
                    <a:lnTo>
                      <a:pt x="1941" y="529"/>
                    </a:lnTo>
                    <a:lnTo>
                      <a:pt x="1941" y="529"/>
                    </a:lnTo>
                    <a:lnTo>
                      <a:pt x="1923" y="529"/>
                    </a:lnTo>
                    <a:lnTo>
                      <a:pt x="1923" y="529"/>
                    </a:lnTo>
                    <a:lnTo>
                      <a:pt x="1915" y="520"/>
                    </a:lnTo>
                    <a:lnTo>
                      <a:pt x="1906" y="512"/>
                    </a:lnTo>
                    <a:lnTo>
                      <a:pt x="1879" y="512"/>
                    </a:lnTo>
                    <a:lnTo>
                      <a:pt x="1879" y="512"/>
                    </a:lnTo>
                    <a:lnTo>
                      <a:pt x="1870" y="512"/>
                    </a:lnTo>
                    <a:lnTo>
                      <a:pt x="1862" y="529"/>
                    </a:lnTo>
                    <a:lnTo>
                      <a:pt x="1862" y="529"/>
                    </a:lnTo>
                    <a:lnTo>
                      <a:pt x="1844" y="529"/>
                    </a:lnTo>
                    <a:lnTo>
                      <a:pt x="1844" y="529"/>
                    </a:lnTo>
                    <a:lnTo>
                      <a:pt x="1809" y="538"/>
                    </a:lnTo>
                    <a:lnTo>
                      <a:pt x="1791" y="547"/>
                    </a:lnTo>
                    <a:lnTo>
                      <a:pt x="1782" y="565"/>
                    </a:lnTo>
                    <a:lnTo>
                      <a:pt x="1782" y="565"/>
                    </a:lnTo>
                    <a:lnTo>
                      <a:pt x="1782" y="582"/>
                    </a:lnTo>
                    <a:lnTo>
                      <a:pt x="1782" y="582"/>
                    </a:lnTo>
                    <a:lnTo>
                      <a:pt x="1765" y="573"/>
                    </a:lnTo>
                    <a:lnTo>
                      <a:pt x="1738" y="573"/>
                    </a:lnTo>
                    <a:lnTo>
                      <a:pt x="1738" y="573"/>
                    </a:lnTo>
                    <a:lnTo>
                      <a:pt x="1712" y="573"/>
                    </a:lnTo>
                    <a:lnTo>
                      <a:pt x="1676" y="556"/>
                    </a:lnTo>
                    <a:lnTo>
                      <a:pt x="1632" y="529"/>
                    </a:lnTo>
                    <a:lnTo>
                      <a:pt x="1632" y="529"/>
                    </a:lnTo>
                    <a:lnTo>
                      <a:pt x="1623" y="520"/>
                    </a:lnTo>
                    <a:lnTo>
                      <a:pt x="1606" y="512"/>
                    </a:lnTo>
                    <a:lnTo>
                      <a:pt x="1571" y="512"/>
                    </a:lnTo>
                    <a:lnTo>
                      <a:pt x="1571" y="512"/>
                    </a:lnTo>
                    <a:lnTo>
                      <a:pt x="1518" y="503"/>
                    </a:lnTo>
                    <a:lnTo>
                      <a:pt x="1518" y="503"/>
                    </a:lnTo>
                    <a:lnTo>
                      <a:pt x="1509" y="512"/>
                    </a:lnTo>
                    <a:lnTo>
                      <a:pt x="1509" y="512"/>
                    </a:lnTo>
                    <a:lnTo>
                      <a:pt x="1500" y="520"/>
                    </a:lnTo>
                    <a:lnTo>
                      <a:pt x="1500" y="520"/>
                    </a:lnTo>
                    <a:lnTo>
                      <a:pt x="1491" y="520"/>
                    </a:lnTo>
                    <a:lnTo>
                      <a:pt x="1491" y="520"/>
                    </a:lnTo>
                    <a:lnTo>
                      <a:pt x="1482" y="512"/>
                    </a:lnTo>
                    <a:lnTo>
                      <a:pt x="1482" y="512"/>
                    </a:lnTo>
                    <a:lnTo>
                      <a:pt x="1473" y="512"/>
                    </a:lnTo>
                    <a:lnTo>
                      <a:pt x="1473" y="512"/>
                    </a:lnTo>
                    <a:lnTo>
                      <a:pt x="1465" y="503"/>
                    </a:lnTo>
                    <a:lnTo>
                      <a:pt x="1456" y="503"/>
                    </a:lnTo>
                    <a:lnTo>
                      <a:pt x="1456" y="503"/>
                    </a:lnTo>
                    <a:lnTo>
                      <a:pt x="1421" y="485"/>
                    </a:lnTo>
                    <a:lnTo>
                      <a:pt x="1376" y="485"/>
                    </a:lnTo>
                    <a:lnTo>
                      <a:pt x="1376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41" y="485"/>
                    </a:lnTo>
                    <a:lnTo>
                      <a:pt x="1341" y="485"/>
                    </a:lnTo>
                    <a:lnTo>
                      <a:pt x="1288" y="494"/>
                    </a:lnTo>
                    <a:lnTo>
                      <a:pt x="1288" y="494"/>
                    </a:lnTo>
                    <a:lnTo>
                      <a:pt x="1262" y="485"/>
                    </a:lnTo>
                    <a:lnTo>
                      <a:pt x="1262" y="485"/>
                    </a:lnTo>
                    <a:lnTo>
                      <a:pt x="1235" y="476"/>
                    </a:lnTo>
                    <a:lnTo>
                      <a:pt x="1200" y="467"/>
                    </a:lnTo>
                    <a:lnTo>
                      <a:pt x="1200" y="467"/>
                    </a:lnTo>
                    <a:lnTo>
                      <a:pt x="1182" y="476"/>
                    </a:lnTo>
                    <a:lnTo>
                      <a:pt x="1182" y="476"/>
                    </a:lnTo>
                    <a:lnTo>
                      <a:pt x="1173" y="476"/>
                    </a:lnTo>
                    <a:lnTo>
                      <a:pt x="1173" y="476"/>
                    </a:lnTo>
                    <a:lnTo>
                      <a:pt x="1147" y="476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085" y="450"/>
                    </a:lnTo>
                    <a:lnTo>
                      <a:pt x="1059" y="441"/>
                    </a:lnTo>
                    <a:lnTo>
                      <a:pt x="1059" y="441"/>
                    </a:lnTo>
                    <a:lnTo>
                      <a:pt x="1032" y="441"/>
                    </a:lnTo>
                    <a:lnTo>
                      <a:pt x="1006" y="441"/>
                    </a:lnTo>
                    <a:lnTo>
                      <a:pt x="1006" y="441"/>
                    </a:lnTo>
                    <a:lnTo>
                      <a:pt x="953" y="441"/>
                    </a:lnTo>
                    <a:lnTo>
                      <a:pt x="909" y="450"/>
                    </a:lnTo>
                    <a:lnTo>
                      <a:pt x="909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891" y="441"/>
                    </a:lnTo>
                    <a:lnTo>
                      <a:pt x="882" y="441"/>
                    </a:lnTo>
                    <a:lnTo>
                      <a:pt x="873" y="441"/>
                    </a:lnTo>
                    <a:lnTo>
                      <a:pt x="873" y="441"/>
                    </a:lnTo>
                    <a:lnTo>
                      <a:pt x="865" y="441"/>
                    </a:lnTo>
                    <a:lnTo>
                      <a:pt x="865" y="432"/>
                    </a:lnTo>
                    <a:lnTo>
                      <a:pt x="865" y="432"/>
                    </a:lnTo>
                    <a:lnTo>
                      <a:pt x="865" y="423"/>
                    </a:lnTo>
                    <a:lnTo>
                      <a:pt x="856" y="406"/>
                    </a:lnTo>
                    <a:lnTo>
                      <a:pt x="856" y="406"/>
                    </a:lnTo>
                    <a:lnTo>
                      <a:pt x="847" y="406"/>
                    </a:lnTo>
                    <a:lnTo>
                      <a:pt x="829" y="397"/>
                    </a:lnTo>
                    <a:lnTo>
                      <a:pt x="829" y="397"/>
                    </a:lnTo>
                    <a:lnTo>
                      <a:pt x="803" y="406"/>
                    </a:lnTo>
                    <a:lnTo>
                      <a:pt x="803" y="406"/>
                    </a:lnTo>
                    <a:lnTo>
                      <a:pt x="776" y="406"/>
                    </a:lnTo>
                    <a:lnTo>
                      <a:pt x="776" y="406"/>
                    </a:lnTo>
                    <a:lnTo>
                      <a:pt x="768" y="406"/>
                    </a:lnTo>
                    <a:lnTo>
                      <a:pt x="768" y="406"/>
                    </a:lnTo>
                    <a:lnTo>
                      <a:pt x="759" y="406"/>
                    </a:lnTo>
                    <a:lnTo>
                      <a:pt x="759" y="406"/>
                    </a:lnTo>
                    <a:lnTo>
                      <a:pt x="759" y="415"/>
                    </a:lnTo>
                    <a:lnTo>
                      <a:pt x="759" y="415"/>
                    </a:lnTo>
                    <a:lnTo>
                      <a:pt x="750" y="406"/>
                    </a:lnTo>
                    <a:lnTo>
                      <a:pt x="741" y="406"/>
                    </a:lnTo>
                    <a:lnTo>
                      <a:pt x="741" y="406"/>
                    </a:lnTo>
                    <a:lnTo>
                      <a:pt x="741" y="397"/>
                    </a:lnTo>
                    <a:lnTo>
                      <a:pt x="741" y="397"/>
                    </a:lnTo>
                    <a:lnTo>
                      <a:pt x="732" y="388"/>
                    </a:lnTo>
                    <a:lnTo>
                      <a:pt x="723" y="388"/>
                    </a:lnTo>
                    <a:lnTo>
                      <a:pt x="723" y="388"/>
                    </a:lnTo>
                    <a:lnTo>
                      <a:pt x="715" y="388"/>
                    </a:lnTo>
                    <a:lnTo>
                      <a:pt x="706" y="397"/>
                    </a:lnTo>
                    <a:lnTo>
                      <a:pt x="706" y="397"/>
                    </a:lnTo>
                    <a:lnTo>
                      <a:pt x="688" y="406"/>
                    </a:lnTo>
                    <a:lnTo>
                      <a:pt x="679" y="406"/>
                    </a:lnTo>
                    <a:lnTo>
                      <a:pt x="679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9" y="388"/>
                    </a:lnTo>
                    <a:lnTo>
                      <a:pt x="679" y="388"/>
                    </a:lnTo>
                    <a:lnTo>
                      <a:pt x="679" y="379"/>
                    </a:lnTo>
                    <a:lnTo>
                      <a:pt x="679" y="379"/>
                    </a:lnTo>
                    <a:lnTo>
                      <a:pt x="653" y="362"/>
                    </a:lnTo>
                    <a:lnTo>
                      <a:pt x="653" y="362"/>
                    </a:lnTo>
                    <a:lnTo>
                      <a:pt x="635" y="353"/>
                    </a:lnTo>
                    <a:lnTo>
                      <a:pt x="635" y="353"/>
                    </a:lnTo>
                    <a:lnTo>
                      <a:pt x="618" y="362"/>
                    </a:lnTo>
                    <a:lnTo>
                      <a:pt x="600" y="379"/>
                    </a:lnTo>
                    <a:lnTo>
                      <a:pt x="600" y="379"/>
                    </a:lnTo>
                    <a:lnTo>
                      <a:pt x="582" y="397"/>
                    </a:lnTo>
                    <a:lnTo>
                      <a:pt x="582" y="397"/>
                    </a:lnTo>
                    <a:lnTo>
                      <a:pt x="556" y="406"/>
                    </a:lnTo>
                    <a:lnTo>
                      <a:pt x="521" y="415"/>
                    </a:lnTo>
                    <a:lnTo>
                      <a:pt x="521" y="415"/>
                    </a:lnTo>
                    <a:lnTo>
                      <a:pt x="503" y="415"/>
                    </a:lnTo>
                    <a:lnTo>
                      <a:pt x="503" y="415"/>
                    </a:lnTo>
                    <a:lnTo>
                      <a:pt x="494" y="406"/>
                    </a:lnTo>
                    <a:lnTo>
                      <a:pt x="485" y="406"/>
                    </a:lnTo>
                    <a:lnTo>
                      <a:pt x="485" y="406"/>
                    </a:lnTo>
                    <a:lnTo>
                      <a:pt x="459" y="415"/>
                    </a:lnTo>
                    <a:lnTo>
                      <a:pt x="450" y="415"/>
                    </a:lnTo>
                    <a:lnTo>
                      <a:pt x="441" y="432"/>
                    </a:lnTo>
                    <a:lnTo>
                      <a:pt x="441" y="432"/>
                    </a:lnTo>
                    <a:lnTo>
                      <a:pt x="441" y="441"/>
                    </a:lnTo>
                    <a:lnTo>
                      <a:pt x="450" y="450"/>
                    </a:lnTo>
                    <a:lnTo>
                      <a:pt x="450" y="450"/>
                    </a:lnTo>
                    <a:lnTo>
                      <a:pt x="459" y="450"/>
                    </a:lnTo>
                    <a:lnTo>
                      <a:pt x="459" y="450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41" y="459"/>
                    </a:lnTo>
                    <a:lnTo>
                      <a:pt x="441" y="459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24" y="450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79" y="459"/>
                    </a:lnTo>
                    <a:lnTo>
                      <a:pt x="353" y="467"/>
                    </a:lnTo>
                    <a:lnTo>
                      <a:pt x="326" y="467"/>
                    </a:lnTo>
                    <a:lnTo>
                      <a:pt x="326" y="467"/>
                    </a:lnTo>
                    <a:lnTo>
                      <a:pt x="309" y="476"/>
                    </a:lnTo>
                    <a:lnTo>
                      <a:pt x="274" y="512"/>
                    </a:lnTo>
                    <a:lnTo>
                      <a:pt x="265" y="512"/>
                    </a:lnTo>
                    <a:lnTo>
                      <a:pt x="265" y="512"/>
                    </a:lnTo>
                    <a:lnTo>
                      <a:pt x="256" y="529"/>
                    </a:lnTo>
                    <a:lnTo>
                      <a:pt x="256" y="538"/>
                    </a:lnTo>
                    <a:lnTo>
                      <a:pt x="256" y="538"/>
                    </a:lnTo>
                    <a:lnTo>
                      <a:pt x="256" y="556"/>
                    </a:lnTo>
                    <a:lnTo>
                      <a:pt x="238" y="573"/>
                    </a:lnTo>
                    <a:lnTo>
                      <a:pt x="238" y="573"/>
                    </a:lnTo>
                    <a:lnTo>
                      <a:pt x="221" y="591"/>
                    </a:lnTo>
                    <a:lnTo>
                      <a:pt x="194" y="600"/>
                    </a:lnTo>
                    <a:lnTo>
                      <a:pt x="132" y="609"/>
                    </a:lnTo>
                    <a:lnTo>
                      <a:pt x="132" y="609"/>
                    </a:lnTo>
                    <a:lnTo>
                      <a:pt x="124" y="600"/>
                    </a:lnTo>
                    <a:lnTo>
                      <a:pt x="124" y="600"/>
                    </a:lnTo>
                    <a:lnTo>
                      <a:pt x="115" y="600"/>
                    </a:lnTo>
                    <a:lnTo>
                      <a:pt x="97" y="600"/>
                    </a:lnTo>
                    <a:lnTo>
                      <a:pt x="97" y="600"/>
                    </a:lnTo>
                    <a:lnTo>
                      <a:pt x="88" y="609"/>
                    </a:lnTo>
                    <a:lnTo>
                      <a:pt x="88" y="618"/>
                    </a:lnTo>
                    <a:lnTo>
                      <a:pt x="88" y="626"/>
                    </a:lnTo>
                    <a:lnTo>
                      <a:pt x="88" y="626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79" y="644"/>
                    </a:lnTo>
                    <a:lnTo>
                      <a:pt x="79" y="644"/>
                    </a:lnTo>
                    <a:lnTo>
                      <a:pt x="79" y="653"/>
                    </a:lnTo>
                    <a:lnTo>
                      <a:pt x="88" y="662"/>
                    </a:lnTo>
                    <a:lnTo>
                      <a:pt x="150" y="679"/>
                    </a:lnTo>
                    <a:lnTo>
                      <a:pt x="150" y="679"/>
                    </a:lnTo>
                    <a:lnTo>
                      <a:pt x="176" y="697"/>
                    </a:lnTo>
                    <a:lnTo>
                      <a:pt x="203" y="724"/>
                    </a:lnTo>
                    <a:lnTo>
                      <a:pt x="229" y="768"/>
                    </a:lnTo>
                    <a:lnTo>
                      <a:pt x="229" y="768"/>
                    </a:lnTo>
                    <a:lnTo>
                      <a:pt x="238" y="776"/>
                    </a:lnTo>
                    <a:lnTo>
                      <a:pt x="238" y="776"/>
                    </a:lnTo>
                    <a:lnTo>
                      <a:pt x="247" y="776"/>
                    </a:lnTo>
                    <a:lnTo>
                      <a:pt x="291" y="776"/>
                    </a:lnTo>
                    <a:lnTo>
                      <a:pt x="291" y="776"/>
                    </a:lnTo>
                    <a:lnTo>
                      <a:pt x="300" y="776"/>
                    </a:lnTo>
                    <a:lnTo>
                      <a:pt x="300" y="776"/>
                    </a:lnTo>
                    <a:lnTo>
                      <a:pt x="335" y="776"/>
                    </a:lnTo>
                    <a:lnTo>
                      <a:pt x="335" y="776"/>
                    </a:lnTo>
                    <a:lnTo>
                      <a:pt x="344" y="776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812"/>
                    </a:lnTo>
                    <a:lnTo>
                      <a:pt x="344" y="821"/>
                    </a:lnTo>
                    <a:lnTo>
                      <a:pt x="353" y="821"/>
                    </a:lnTo>
                    <a:lnTo>
                      <a:pt x="353" y="821"/>
                    </a:lnTo>
                    <a:lnTo>
                      <a:pt x="371" y="829"/>
                    </a:lnTo>
                    <a:lnTo>
                      <a:pt x="379" y="829"/>
                    </a:lnTo>
                    <a:lnTo>
                      <a:pt x="397" y="829"/>
                    </a:lnTo>
                    <a:lnTo>
                      <a:pt x="397" y="829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388" y="838"/>
                    </a:lnTo>
                    <a:lnTo>
                      <a:pt x="388" y="838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18" y="865"/>
                    </a:lnTo>
                    <a:lnTo>
                      <a:pt x="309" y="874"/>
                    </a:lnTo>
                    <a:lnTo>
                      <a:pt x="309" y="874"/>
                    </a:lnTo>
                    <a:lnTo>
                      <a:pt x="300" y="865"/>
                    </a:lnTo>
                    <a:lnTo>
                      <a:pt x="300" y="865"/>
                    </a:lnTo>
                    <a:lnTo>
                      <a:pt x="291" y="856"/>
                    </a:lnTo>
                    <a:lnTo>
                      <a:pt x="238" y="856"/>
                    </a:lnTo>
                    <a:lnTo>
                      <a:pt x="238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47"/>
                    </a:lnTo>
                    <a:lnTo>
                      <a:pt x="221" y="847"/>
                    </a:lnTo>
                    <a:lnTo>
                      <a:pt x="221" y="838"/>
                    </a:lnTo>
                    <a:lnTo>
                      <a:pt x="221" y="838"/>
                    </a:lnTo>
                    <a:lnTo>
                      <a:pt x="229" y="829"/>
                    </a:lnTo>
                    <a:lnTo>
                      <a:pt x="229" y="829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03" y="803"/>
                    </a:lnTo>
                    <a:lnTo>
                      <a:pt x="203" y="803"/>
                    </a:lnTo>
                    <a:lnTo>
                      <a:pt x="185" y="812"/>
                    </a:lnTo>
                    <a:lnTo>
                      <a:pt x="159" y="821"/>
                    </a:lnTo>
                    <a:lnTo>
                      <a:pt x="159" y="821"/>
                    </a:lnTo>
                    <a:lnTo>
                      <a:pt x="150" y="829"/>
                    </a:lnTo>
                    <a:lnTo>
                      <a:pt x="150" y="829"/>
                    </a:lnTo>
                    <a:lnTo>
                      <a:pt x="132" y="838"/>
                    </a:lnTo>
                    <a:lnTo>
                      <a:pt x="132" y="838"/>
                    </a:lnTo>
                    <a:lnTo>
                      <a:pt x="124" y="838"/>
                    </a:lnTo>
                    <a:lnTo>
                      <a:pt x="124" y="847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06" y="856"/>
                    </a:lnTo>
                    <a:lnTo>
                      <a:pt x="106" y="856"/>
                    </a:lnTo>
                    <a:lnTo>
                      <a:pt x="97" y="856"/>
                    </a:lnTo>
                    <a:lnTo>
                      <a:pt x="79" y="865"/>
                    </a:lnTo>
                    <a:lnTo>
                      <a:pt x="79" y="865"/>
                    </a:lnTo>
                    <a:lnTo>
                      <a:pt x="44" y="874"/>
                    </a:lnTo>
                    <a:lnTo>
                      <a:pt x="44" y="874"/>
                    </a:lnTo>
                    <a:lnTo>
                      <a:pt x="35" y="874"/>
                    </a:lnTo>
                    <a:lnTo>
                      <a:pt x="35" y="874"/>
                    </a:lnTo>
                    <a:lnTo>
                      <a:pt x="18" y="882"/>
                    </a:lnTo>
                    <a:lnTo>
                      <a:pt x="18" y="882"/>
                    </a:lnTo>
                    <a:lnTo>
                      <a:pt x="0" y="900"/>
                    </a:lnTo>
                    <a:lnTo>
                      <a:pt x="0" y="900"/>
                    </a:lnTo>
                    <a:lnTo>
                      <a:pt x="0" y="909"/>
                    </a:lnTo>
                    <a:lnTo>
                      <a:pt x="0" y="909"/>
                    </a:lnTo>
                    <a:lnTo>
                      <a:pt x="0" y="918"/>
                    </a:lnTo>
                    <a:lnTo>
                      <a:pt x="0" y="918"/>
                    </a:lnTo>
                    <a:lnTo>
                      <a:pt x="26" y="927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53"/>
                    </a:lnTo>
                    <a:lnTo>
                      <a:pt x="79" y="953"/>
                    </a:lnTo>
                    <a:lnTo>
                      <a:pt x="71" y="962"/>
                    </a:lnTo>
                    <a:lnTo>
                      <a:pt x="71" y="962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88" y="980"/>
                    </a:lnTo>
                    <a:lnTo>
                      <a:pt x="88" y="980"/>
                    </a:lnTo>
                    <a:lnTo>
                      <a:pt x="88" y="988"/>
                    </a:lnTo>
                    <a:lnTo>
                      <a:pt x="88" y="988"/>
                    </a:lnTo>
                    <a:lnTo>
                      <a:pt x="97" y="997"/>
                    </a:lnTo>
                    <a:lnTo>
                      <a:pt x="115" y="1006"/>
                    </a:lnTo>
                    <a:lnTo>
                      <a:pt x="115" y="1006"/>
                    </a:lnTo>
                    <a:lnTo>
                      <a:pt x="132" y="1015"/>
                    </a:lnTo>
                    <a:lnTo>
                      <a:pt x="159" y="1015"/>
                    </a:lnTo>
                    <a:lnTo>
                      <a:pt x="159" y="1015"/>
                    </a:lnTo>
                    <a:lnTo>
                      <a:pt x="185" y="1015"/>
                    </a:lnTo>
                    <a:lnTo>
                      <a:pt x="185" y="1015"/>
                    </a:lnTo>
                    <a:lnTo>
                      <a:pt x="212" y="1015"/>
                    </a:lnTo>
                    <a:lnTo>
                      <a:pt x="212" y="1015"/>
                    </a:lnTo>
                    <a:lnTo>
                      <a:pt x="212" y="1006"/>
                    </a:lnTo>
                    <a:lnTo>
                      <a:pt x="212" y="1006"/>
                    </a:lnTo>
                    <a:lnTo>
                      <a:pt x="238" y="1006"/>
                    </a:lnTo>
                    <a:lnTo>
                      <a:pt x="238" y="1006"/>
                    </a:lnTo>
                    <a:lnTo>
                      <a:pt x="247" y="1006"/>
                    </a:lnTo>
                    <a:lnTo>
                      <a:pt x="247" y="1006"/>
                    </a:lnTo>
                    <a:lnTo>
                      <a:pt x="256" y="1015"/>
                    </a:lnTo>
                    <a:lnTo>
                      <a:pt x="256" y="1015"/>
                    </a:lnTo>
                    <a:lnTo>
                      <a:pt x="265" y="1015"/>
                    </a:lnTo>
                    <a:lnTo>
                      <a:pt x="265" y="1015"/>
                    </a:lnTo>
                    <a:lnTo>
                      <a:pt x="274" y="1024"/>
                    </a:lnTo>
                    <a:lnTo>
                      <a:pt x="274" y="1024"/>
                    </a:lnTo>
                    <a:lnTo>
                      <a:pt x="282" y="1015"/>
                    </a:lnTo>
                    <a:lnTo>
                      <a:pt x="291" y="1006"/>
                    </a:lnTo>
                    <a:lnTo>
                      <a:pt x="291" y="1006"/>
                    </a:lnTo>
                    <a:lnTo>
                      <a:pt x="318" y="988"/>
                    </a:lnTo>
                    <a:lnTo>
                      <a:pt x="344" y="980"/>
                    </a:lnTo>
                    <a:lnTo>
                      <a:pt x="362" y="971"/>
                    </a:lnTo>
                    <a:lnTo>
                      <a:pt x="362" y="971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88" y="980"/>
                    </a:lnTo>
                    <a:lnTo>
                      <a:pt x="388" y="980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79" y="997"/>
                    </a:lnTo>
                    <a:lnTo>
                      <a:pt x="379" y="997"/>
                    </a:lnTo>
                    <a:lnTo>
                      <a:pt x="371" y="997"/>
                    </a:lnTo>
                    <a:lnTo>
                      <a:pt x="371" y="997"/>
                    </a:lnTo>
                    <a:lnTo>
                      <a:pt x="371" y="1015"/>
                    </a:lnTo>
                    <a:lnTo>
                      <a:pt x="371" y="1015"/>
                    </a:lnTo>
                    <a:lnTo>
                      <a:pt x="379" y="1041"/>
                    </a:lnTo>
                    <a:lnTo>
                      <a:pt x="388" y="1059"/>
                    </a:lnTo>
                    <a:lnTo>
                      <a:pt x="388" y="1059"/>
                    </a:lnTo>
                    <a:lnTo>
                      <a:pt x="371" y="1085"/>
                    </a:lnTo>
                    <a:lnTo>
                      <a:pt x="371" y="1085"/>
                    </a:lnTo>
                    <a:lnTo>
                      <a:pt x="335" y="1085"/>
                    </a:lnTo>
                    <a:lnTo>
                      <a:pt x="318" y="1085"/>
                    </a:lnTo>
                    <a:lnTo>
                      <a:pt x="318" y="1085"/>
                    </a:lnTo>
                    <a:lnTo>
                      <a:pt x="300" y="1085"/>
                    </a:lnTo>
                    <a:lnTo>
                      <a:pt x="300" y="1085"/>
                    </a:lnTo>
                    <a:lnTo>
                      <a:pt x="291" y="1085"/>
                    </a:lnTo>
                    <a:lnTo>
                      <a:pt x="291" y="1094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82" y="1121"/>
                    </a:lnTo>
                    <a:lnTo>
                      <a:pt x="274" y="1130"/>
                    </a:lnTo>
                    <a:lnTo>
                      <a:pt x="274" y="1130"/>
                    </a:lnTo>
                    <a:lnTo>
                      <a:pt x="256" y="1130"/>
                    </a:lnTo>
                    <a:lnTo>
                      <a:pt x="256" y="1130"/>
                    </a:lnTo>
                    <a:lnTo>
                      <a:pt x="238" y="1130"/>
                    </a:lnTo>
                    <a:lnTo>
                      <a:pt x="238" y="1130"/>
                    </a:lnTo>
                    <a:lnTo>
                      <a:pt x="221" y="1112"/>
                    </a:lnTo>
                    <a:lnTo>
                      <a:pt x="203" y="1112"/>
                    </a:lnTo>
                    <a:lnTo>
                      <a:pt x="203" y="1112"/>
                    </a:lnTo>
                    <a:lnTo>
                      <a:pt x="194" y="1112"/>
                    </a:lnTo>
                    <a:lnTo>
                      <a:pt x="185" y="1121"/>
                    </a:lnTo>
                    <a:lnTo>
                      <a:pt x="185" y="1121"/>
                    </a:lnTo>
                    <a:lnTo>
                      <a:pt x="176" y="1138"/>
                    </a:lnTo>
                    <a:lnTo>
                      <a:pt x="176" y="1165"/>
                    </a:lnTo>
                    <a:lnTo>
                      <a:pt x="176" y="1174"/>
                    </a:lnTo>
                    <a:lnTo>
                      <a:pt x="176" y="1174"/>
                    </a:lnTo>
                    <a:lnTo>
                      <a:pt x="168" y="1174"/>
                    </a:lnTo>
                    <a:lnTo>
                      <a:pt x="168" y="1174"/>
                    </a:lnTo>
                    <a:lnTo>
                      <a:pt x="150" y="1183"/>
                    </a:lnTo>
                    <a:lnTo>
                      <a:pt x="132" y="1191"/>
                    </a:lnTo>
                    <a:lnTo>
                      <a:pt x="124" y="1209"/>
                    </a:lnTo>
                    <a:lnTo>
                      <a:pt x="124" y="1209"/>
                    </a:lnTo>
                    <a:lnTo>
                      <a:pt x="115" y="1227"/>
                    </a:lnTo>
                    <a:lnTo>
                      <a:pt x="97" y="1227"/>
                    </a:lnTo>
                    <a:lnTo>
                      <a:pt x="97" y="1227"/>
                    </a:lnTo>
                    <a:lnTo>
                      <a:pt x="88" y="1236"/>
                    </a:lnTo>
                    <a:lnTo>
                      <a:pt x="88" y="1244"/>
                    </a:lnTo>
                    <a:lnTo>
                      <a:pt x="88" y="1244"/>
                    </a:lnTo>
                    <a:lnTo>
                      <a:pt x="97" y="1253"/>
                    </a:lnTo>
                    <a:lnTo>
                      <a:pt x="97" y="1253"/>
                    </a:lnTo>
                    <a:lnTo>
                      <a:pt x="97" y="1262"/>
                    </a:lnTo>
                    <a:lnTo>
                      <a:pt x="97" y="1262"/>
                    </a:lnTo>
                    <a:lnTo>
                      <a:pt x="115" y="1280"/>
                    </a:lnTo>
                    <a:lnTo>
                      <a:pt x="132" y="1288"/>
                    </a:lnTo>
                    <a:lnTo>
                      <a:pt x="132" y="1288"/>
                    </a:lnTo>
                    <a:lnTo>
                      <a:pt x="150" y="1288"/>
                    </a:lnTo>
                    <a:lnTo>
                      <a:pt x="150" y="1288"/>
                    </a:lnTo>
                    <a:lnTo>
                      <a:pt x="150" y="1297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33"/>
                    </a:lnTo>
                    <a:lnTo>
                      <a:pt x="141" y="1333"/>
                    </a:lnTo>
                    <a:lnTo>
                      <a:pt x="150" y="1341"/>
                    </a:lnTo>
                    <a:lnTo>
                      <a:pt x="150" y="1341"/>
                    </a:lnTo>
                    <a:lnTo>
                      <a:pt x="168" y="1359"/>
                    </a:lnTo>
                    <a:lnTo>
                      <a:pt x="194" y="1386"/>
                    </a:lnTo>
                    <a:lnTo>
                      <a:pt x="194" y="1386"/>
                    </a:lnTo>
                    <a:lnTo>
                      <a:pt x="203" y="1394"/>
                    </a:lnTo>
                    <a:lnTo>
                      <a:pt x="203" y="1394"/>
                    </a:lnTo>
                    <a:lnTo>
                      <a:pt x="221" y="1403"/>
                    </a:lnTo>
                    <a:lnTo>
                      <a:pt x="221" y="1403"/>
                    </a:lnTo>
                    <a:lnTo>
                      <a:pt x="229" y="1412"/>
                    </a:lnTo>
                    <a:lnTo>
                      <a:pt x="238" y="1412"/>
                    </a:lnTo>
                    <a:lnTo>
                      <a:pt x="256" y="1403"/>
                    </a:lnTo>
                    <a:lnTo>
                      <a:pt x="256" y="1403"/>
                    </a:lnTo>
                    <a:lnTo>
                      <a:pt x="282" y="1394"/>
                    </a:lnTo>
                    <a:lnTo>
                      <a:pt x="282" y="1394"/>
                    </a:lnTo>
                    <a:lnTo>
                      <a:pt x="300" y="1394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26" y="1394"/>
                    </a:lnTo>
                    <a:lnTo>
                      <a:pt x="335" y="1421"/>
                    </a:lnTo>
                    <a:lnTo>
                      <a:pt x="335" y="1421"/>
                    </a:lnTo>
                    <a:lnTo>
                      <a:pt x="335" y="1430"/>
                    </a:lnTo>
                    <a:lnTo>
                      <a:pt x="335" y="1430"/>
                    </a:lnTo>
                    <a:lnTo>
                      <a:pt x="326" y="1439"/>
                    </a:lnTo>
                    <a:lnTo>
                      <a:pt x="326" y="1439"/>
                    </a:lnTo>
                    <a:lnTo>
                      <a:pt x="326" y="1447"/>
                    </a:lnTo>
                    <a:lnTo>
                      <a:pt x="326" y="1456"/>
                    </a:lnTo>
                    <a:lnTo>
                      <a:pt x="326" y="1456"/>
                    </a:lnTo>
                    <a:lnTo>
                      <a:pt x="326" y="1465"/>
                    </a:lnTo>
                    <a:lnTo>
                      <a:pt x="326" y="1483"/>
                    </a:lnTo>
                    <a:lnTo>
                      <a:pt x="326" y="1483"/>
                    </a:lnTo>
                    <a:lnTo>
                      <a:pt x="326" y="1492"/>
                    </a:lnTo>
                    <a:lnTo>
                      <a:pt x="335" y="1500"/>
                    </a:lnTo>
                    <a:lnTo>
                      <a:pt x="353" y="1500"/>
                    </a:lnTo>
                    <a:lnTo>
                      <a:pt x="353" y="1500"/>
                    </a:lnTo>
                    <a:lnTo>
                      <a:pt x="371" y="1492"/>
                    </a:lnTo>
                    <a:lnTo>
                      <a:pt x="388" y="1492"/>
                    </a:lnTo>
                    <a:lnTo>
                      <a:pt x="388" y="1483"/>
                    </a:lnTo>
                    <a:lnTo>
                      <a:pt x="388" y="1483"/>
                    </a:lnTo>
                    <a:lnTo>
                      <a:pt x="397" y="1474"/>
                    </a:lnTo>
                    <a:lnTo>
                      <a:pt x="415" y="1474"/>
                    </a:lnTo>
                    <a:lnTo>
                      <a:pt x="415" y="1474"/>
                    </a:lnTo>
                    <a:lnTo>
                      <a:pt x="441" y="1474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76" y="1500"/>
                    </a:lnTo>
                    <a:lnTo>
                      <a:pt x="476" y="1500"/>
                    </a:lnTo>
                    <a:lnTo>
                      <a:pt x="485" y="1509"/>
                    </a:lnTo>
                    <a:lnTo>
                      <a:pt x="494" y="1509"/>
                    </a:lnTo>
                    <a:lnTo>
                      <a:pt x="494" y="1509"/>
                    </a:lnTo>
                    <a:lnTo>
                      <a:pt x="503" y="1509"/>
                    </a:lnTo>
                    <a:lnTo>
                      <a:pt x="503" y="1492"/>
                    </a:lnTo>
                    <a:lnTo>
                      <a:pt x="503" y="1492"/>
                    </a:lnTo>
                    <a:lnTo>
                      <a:pt x="512" y="1483"/>
                    </a:lnTo>
                    <a:lnTo>
                      <a:pt x="521" y="1465"/>
                    </a:lnTo>
                    <a:lnTo>
                      <a:pt x="521" y="1465"/>
                    </a:lnTo>
                    <a:lnTo>
                      <a:pt x="529" y="1483"/>
                    </a:lnTo>
                    <a:lnTo>
                      <a:pt x="547" y="1492"/>
                    </a:lnTo>
                    <a:lnTo>
                      <a:pt x="547" y="1492"/>
                    </a:lnTo>
                    <a:lnTo>
                      <a:pt x="565" y="1483"/>
                    </a:lnTo>
                    <a:lnTo>
                      <a:pt x="565" y="1483"/>
                    </a:lnTo>
                    <a:lnTo>
                      <a:pt x="582" y="1483"/>
                    </a:lnTo>
                    <a:lnTo>
                      <a:pt x="582" y="1483"/>
                    </a:lnTo>
                    <a:lnTo>
                      <a:pt x="591" y="1474"/>
                    </a:lnTo>
                    <a:lnTo>
                      <a:pt x="591" y="1474"/>
                    </a:lnTo>
                    <a:lnTo>
                      <a:pt x="600" y="1474"/>
                    </a:lnTo>
                    <a:lnTo>
                      <a:pt x="600" y="1474"/>
                    </a:lnTo>
                    <a:lnTo>
                      <a:pt x="609" y="1474"/>
                    </a:lnTo>
                    <a:lnTo>
                      <a:pt x="609" y="1474"/>
                    </a:lnTo>
                    <a:lnTo>
                      <a:pt x="591" y="1492"/>
                    </a:lnTo>
                    <a:lnTo>
                      <a:pt x="582" y="1500"/>
                    </a:lnTo>
                    <a:lnTo>
                      <a:pt x="582" y="1500"/>
                    </a:lnTo>
                    <a:lnTo>
                      <a:pt x="574" y="1527"/>
                    </a:lnTo>
                    <a:lnTo>
                      <a:pt x="565" y="1553"/>
                    </a:lnTo>
                    <a:lnTo>
                      <a:pt x="565" y="1553"/>
                    </a:lnTo>
                    <a:lnTo>
                      <a:pt x="574" y="1562"/>
                    </a:lnTo>
                    <a:lnTo>
                      <a:pt x="574" y="1562"/>
                    </a:lnTo>
                    <a:lnTo>
                      <a:pt x="574" y="1580"/>
                    </a:lnTo>
                    <a:lnTo>
                      <a:pt x="574" y="1580"/>
                    </a:lnTo>
                    <a:lnTo>
                      <a:pt x="565" y="1580"/>
                    </a:lnTo>
                    <a:lnTo>
                      <a:pt x="565" y="1580"/>
                    </a:lnTo>
                    <a:lnTo>
                      <a:pt x="556" y="1589"/>
                    </a:lnTo>
                    <a:lnTo>
                      <a:pt x="538" y="1606"/>
                    </a:lnTo>
                    <a:lnTo>
                      <a:pt x="538" y="1615"/>
                    </a:lnTo>
                    <a:lnTo>
                      <a:pt x="538" y="1615"/>
                    </a:lnTo>
                    <a:lnTo>
                      <a:pt x="521" y="1633"/>
                    </a:lnTo>
                    <a:lnTo>
                      <a:pt x="494" y="1642"/>
                    </a:lnTo>
                    <a:lnTo>
                      <a:pt x="494" y="1642"/>
                    </a:lnTo>
                    <a:lnTo>
                      <a:pt x="468" y="1650"/>
                    </a:lnTo>
                    <a:lnTo>
                      <a:pt x="432" y="1677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397" y="1712"/>
                    </a:lnTo>
                    <a:lnTo>
                      <a:pt x="371" y="1712"/>
                    </a:lnTo>
                    <a:lnTo>
                      <a:pt x="371" y="1712"/>
                    </a:lnTo>
                    <a:lnTo>
                      <a:pt x="344" y="1712"/>
                    </a:lnTo>
                    <a:lnTo>
                      <a:pt x="344" y="1712"/>
                    </a:lnTo>
                    <a:lnTo>
                      <a:pt x="318" y="1712"/>
                    </a:lnTo>
                    <a:lnTo>
                      <a:pt x="318" y="1721"/>
                    </a:lnTo>
                    <a:lnTo>
                      <a:pt x="318" y="1721"/>
                    </a:lnTo>
                    <a:lnTo>
                      <a:pt x="291" y="1756"/>
                    </a:lnTo>
                    <a:lnTo>
                      <a:pt x="274" y="1765"/>
                    </a:lnTo>
                    <a:lnTo>
                      <a:pt x="274" y="1765"/>
                    </a:lnTo>
                    <a:lnTo>
                      <a:pt x="274" y="1774"/>
                    </a:lnTo>
                    <a:lnTo>
                      <a:pt x="274" y="1783"/>
                    </a:lnTo>
                    <a:lnTo>
                      <a:pt x="274" y="1783"/>
                    </a:lnTo>
                    <a:lnTo>
                      <a:pt x="282" y="1792"/>
                    </a:lnTo>
                    <a:lnTo>
                      <a:pt x="282" y="1792"/>
                    </a:lnTo>
                    <a:lnTo>
                      <a:pt x="291" y="1792"/>
                    </a:lnTo>
                    <a:lnTo>
                      <a:pt x="291" y="1792"/>
                    </a:lnTo>
                    <a:lnTo>
                      <a:pt x="318" y="1774"/>
                    </a:lnTo>
                    <a:lnTo>
                      <a:pt x="344" y="1756"/>
                    </a:lnTo>
                    <a:lnTo>
                      <a:pt x="344" y="1756"/>
                    </a:lnTo>
                    <a:lnTo>
                      <a:pt x="344" y="1748"/>
                    </a:lnTo>
                    <a:lnTo>
                      <a:pt x="344" y="1748"/>
                    </a:lnTo>
                    <a:lnTo>
                      <a:pt x="353" y="1748"/>
                    </a:lnTo>
                    <a:lnTo>
                      <a:pt x="353" y="1748"/>
                    </a:lnTo>
                    <a:lnTo>
                      <a:pt x="362" y="1756"/>
                    </a:lnTo>
                    <a:lnTo>
                      <a:pt x="362" y="1756"/>
                    </a:lnTo>
                    <a:lnTo>
                      <a:pt x="388" y="1748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24" y="1730"/>
                    </a:lnTo>
                    <a:lnTo>
                      <a:pt x="424" y="1730"/>
                    </a:lnTo>
                    <a:lnTo>
                      <a:pt x="450" y="1730"/>
                    </a:lnTo>
                    <a:lnTo>
                      <a:pt x="459" y="1730"/>
                    </a:lnTo>
                    <a:lnTo>
                      <a:pt x="459" y="1730"/>
                    </a:lnTo>
                    <a:lnTo>
                      <a:pt x="468" y="1730"/>
                    </a:lnTo>
                    <a:lnTo>
                      <a:pt x="468" y="1730"/>
                    </a:lnTo>
                    <a:lnTo>
                      <a:pt x="476" y="1721"/>
                    </a:lnTo>
                    <a:lnTo>
                      <a:pt x="476" y="1721"/>
                    </a:lnTo>
                    <a:lnTo>
                      <a:pt x="494" y="1712"/>
                    </a:lnTo>
                    <a:lnTo>
                      <a:pt x="494" y="1712"/>
                    </a:lnTo>
                    <a:lnTo>
                      <a:pt x="521" y="1703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77"/>
                    </a:lnTo>
                    <a:lnTo>
                      <a:pt x="538" y="1677"/>
                    </a:lnTo>
                    <a:lnTo>
                      <a:pt x="556" y="1659"/>
                    </a:lnTo>
                    <a:lnTo>
                      <a:pt x="582" y="1650"/>
                    </a:lnTo>
                    <a:lnTo>
                      <a:pt x="635" y="1624"/>
                    </a:lnTo>
                    <a:lnTo>
                      <a:pt x="635" y="1624"/>
                    </a:lnTo>
                    <a:lnTo>
                      <a:pt x="644" y="1624"/>
                    </a:lnTo>
                    <a:lnTo>
                      <a:pt x="644" y="1624"/>
                    </a:lnTo>
                    <a:lnTo>
                      <a:pt x="644" y="1615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79" y="1589"/>
                    </a:lnTo>
                    <a:lnTo>
                      <a:pt x="706" y="1571"/>
                    </a:lnTo>
                    <a:lnTo>
                      <a:pt x="706" y="1571"/>
                    </a:lnTo>
                    <a:lnTo>
                      <a:pt x="715" y="1562"/>
                    </a:lnTo>
                    <a:lnTo>
                      <a:pt x="715" y="1562"/>
                    </a:lnTo>
                    <a:lnTo>
                      <a:pt x="732" y="1544"/>
                    </a:lnTo>
                    <a:lnTo>
                      <a:pt x="750" y="1544"/>
                    </a:lnTo>
                    <a:lnTo>
                      <a:pt x="750" y="1544"/>
                    </a:lnTo>
                    <a:lnTo>
                      <a:pt x="759" y="1544"/>
                    </a:lnTo>
                    <a:lnTo>
                      <a:pt x="759" y="1544"/>
                    </a:lnTo>
                    <a:lnTo>
                      <a:pt x="768" y="1536"/>
                    </a:lnTo>
                    <a:lnTo>
                      <a:pt x="776" y="1518"/>
                    </a:lnTo>
                    <a:lnTo>
                      <a:pt x="776" y="1518"/>
                    </a:lnTo>
                    <a:lnTo>
                      <a:pt x="776" y="1509"/>
                    </a:lnTo>
                    <a:lnTo>
                      <a:pt x="776" y="1500"/>
                    </a:lnTo>
                    <a:lnTo>
                      <a:pt x="776" y="1500"/>
                    </a:lnTo>
                    <a:lnTo>
                      <a:pt x="785" y="1500"/>
                    </a:lnTo>
                    <a:lnTo>
                      <a:pt x="785" y="1500"/>
                    </a:lnTo>
                    <a:lnTo>
                      <a:pt x="803" y="1492"/>
                    </a:lnTo>
                    <a:lnTo>
                      <a:pt x="812" y="1483"/>
                    </a:lnTo>
                    <a:lnTo>
                      <a:pt x="812" y="1474"/>
                    </a:lnTo>
                    <a:lnTo>
                      <a:pt x="812" y="1474"/>
                    </a:lnTo>
                    <a:lnTo>
                      <a:pt x="812" y="1465"/>
                    </a:lnTo>
                    <a:lnTo>
                      <a:pt x="803" y="1456"/>
                    </a:lnTo>
                    <a:lnTo>
                      <a:pt x="803" y="1456"/>
                    </a:lnTo>
                    <a:lnTo>
                      <a:pt x="794" y="1456"/>
                    </a:lnTo>
                    <a:lnTo>
                      <a:pt x="794" y="1456"/>
                    </a:lnTo>
                    <a:lnTo>
                      <a:pt x="785" y="1456"/>
                    </a:lnTo>
                    <a:lnTo>
                      <a:pt x="785" y="1456"/>
                    </a:lnTo>
                    <a:lnTo>
                      <a:pt x="776" y="1447"/>
                    </a:lnTo>
                    <a:lnTo>
                      <a:pt x="776" y="1447"/>
                    </a:lnTo>
                    <a:lnTo>
                      <a:pt x="768" y="1447"/>
                    </a:lnTo>
                    <a:lnTo>
                      <a:pt x="768" y="1447"/>
                    </a:lnTo>
                    <a:lnTo>
                      <a:pt x="776" y="1439"/>
                    </a:lnTo>
                    <a:lnTo>
                      <a:pt x="776" y="1439"/>
                    </a:lnTo>
                    <a:lnTo>
                      <a:pt x="794" y="1421"/>
                    </a:lnTo>
                    <a:lnTo>
                      <a:pt x="812" y="1412"/>
                    </a:lnTo>
                    <a:lnTo>
                      <a:pt x="812" y="1412"/>
                    </a:lnTo>
                    <a:lnTo>
                      <a:pt x="838" y="1403"/>
                    </a:lnTo>
                    <a:lnTo>
                      <a:pt x="856" y="1386"/>
                    </a:lnTo>
                    <a:lnTo>
                      <a:pt x="856" y="1386"/>
                    </a:lnTo>
                    <a:lnTo>
                      <a:pt x="856" y="1377"/>
                    </a:lnTo>
                    <a:lnTo>
                      <a:pt x="856" y="1377"/>
                    </a:lnTo>
                    <a:lnTo>
                      <a:pt x="856" y="1368"/>
                    </a:lnTo>
                    <a:lnTo>
                      <a:pt x="865" y="1359"/>
                    </a:lnTo>
                    <a:lnTo>
                      <a:pt x="865" y="1359"/>
                    </a:lnTo>
                    <a:lnTo>
                      <a:pt x="891" y="1341"/>
                    </a:lnTo>
                    <a:lnTo>
                      <a:pt x="891" y="1341"/>
                    </a:lnTo>
                    <a:lnTo>
                      <a:pt x="900" y="1333"/>
                    </a:lnTo>
                    <a:lnTo>
                      <a:pt x="900" y="1333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9" y="1315"/>
                    </a:lnTo>
                    <a:lnTo>
                      <a:pt x="918" y="1315"/>
                    </a:lnTo>
                    <a:lnTo>
                      <a:pt x="918" y="1315"/>
                    </a:lnTo>
                    <a:lnTo>
                      <a:pt x="926" y="1306"/>
                    </a:lnTo>
                    <a:lnTo>
                      <a:pt x="944" y="1297"/>
                    </a:lnTo>
                    <a:lnTo>
                      <a:pt x="944" y="1297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9" y="1288"/>
                    </a:lnTo>
                    <a:lnTo>
                      <a:pt x="997" y="1297"/>
                    </a:lnTo>
                    <a:lnTo>
                      <a:pt x="997" y="1297"/>
                    </a:lnTo>
                    <a:lnTo>
                      <a:pt x="1015" y="1297"/>
                    </a:lnTo>
                    <a:lnTo>
                      <a:pt x="1015" y="1306"/>
                    </a:lnTo>
                    <a:lnTo>
                      <a:pt x="1015" y="1306"/>
                    </a:lnTo>
                    <a:lnTo>
                      <a:pt x="997" y="1306"/>
                    </a:lnTo>
                    <a:lnTo>
                      <a:pt x="997" y="1306"/>
                    </a:lnTo>
                    <a:lnTo>
                      <a:pt x="971" y="1297"/>
                    </a:lnTo>
                    <a:lnTo>
                      <a:pt x="971" y="1297"/>
                    </a:lnTo>
                    <a:lnTo>
                      <a:pt x="953" y="1306"/>
                    </a:lnTo>
                    <a:lnTo>
                      <a:pt x="935" y="1315"/>
                    </a:lnTo>
                    <a:lnTo>
                      <a:pt x="935" y="1315"/>
                    </a:lnTo>
                    <a:lnTo>
                      <a:pt x="926" y="1333"/>
                    </a:lnTo>
                    <a:lnTo>
                      <a:pt x="918" y="1350"/>
                    </a:lnTo>
                    <a:lnTo>
                      <a:pt x="918" y="1350"/>
                    </a:lnTo>
                    <a:lnTo>
                      <a:pt x="918" y="1368"/>
                    </a:lnTo>
                    <a:lnTo>
                      <a:pt x="918" y="1368"/>
                    </a:lnTo>
                    <a:lnTo>
                      <a:pt x="900" y="1377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9" y="1412"/>
                    </a:lnTo>
                    <a:lnTo>
                      <a:pt x="918" y="1412"/>
                    </a:lnTo>
                    <a:lnTo>
                      <a:pt x="918" y="1412"/>
                    </a:lnTo>
                    <a:lnTo>
                      <a:pt x="926" y="1412"/>
                    </a:lnTo>
                    <a:lnTo>
                      <a:pt x="926" y="1412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9"/>
                    </a:lnTo>
                    <a:lnTo>
                      <a:pt x="900" y="1439"/>
                    </a:lnTo>
                    <a:lnTo>
                      <a:pt x="900" y="1447"/>
                    </a:lnTo>
                    <a:lnTo>
                      <a:pt x="909" y="1447"/>
                    </a:lnTo>
                    <a:lnTo>
                      <a:pt x="926" y="1447"/>
                    </a:lnTo>
                    <a:lnTo>
                      <a:pt x="926" y="1447"/>
                    </a:lnTo>
                    <a:lnTo>
                      <a:pt x="944" y="1447"/>
                    </a:lnTo>
                    <a:lnTo>
                      <a:pt x="979" y="1430"/>
                    </a:lnTo>
                    <a:lnTo>
                      <a:pt x="1032" y="1394"/>
                    </a:lnTo>
                    <a:lnTo>
                      <a:pt x="1041" y="1394"/>
                    </a:lnTo>
                    <a:lnTo>
                      <a:pt x="1041" y="1394"/>
                    </a:lnTo>
                    <a:lnTo>
                      <a:pt x="1068" y="1386"/>
                    </a:lnTo>
                    <a:lnTo>
                      <a:pt x="1068" y="1386"/>
                    </a:lnTo>
                    <a:lnTo>
                      <a:pt x="1085" y="1386"/>
                    </a:lnTo>
                    <a:lnTo>
                      <a:pt x="1085" y="1386"/>
                    </a:lnTo>
                    <a:lnTo>
                      <a:pt x="1094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112" y="1386"/>
                    </a:lnTo>
                    <a:lnTo>
                      <a:pt x="1121" y="1377"/>
                    </a:lnTo>
                    <a:lnTo>
                      <a:pt x="1121" y="1377"/>
                    </a:lnTo>
                    <a:lnTo>
                      <a:pt x="1112" y="1368"/>
                    </a:lnTo>
                    <a:lnTo>
                      <a:pt x="1112" y="1368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12" y="1350"/>
                    </a:lnTo>
                    <a:lnTo>
                      <a:pt x="1112" y="1350"/>
                    </a:lnTo>
                    <a:lnTo>
                      <a:pt x="1094" y="1324"/>
                    </a:lnTo>
                    <a:lnTo>
                      <a:pt x="1094" y="1324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103" y="1315"/>
                    </a:lnTo>
                    <a:lnTo>
                      <a:pt x="1112" y="1306"/>
                    </a:lnTo>
                    <a:lnTo>
                      <a:pt x="1112" y="1306"/>
                    </a:lnTo>
                    <a:lnTo>
                      <a:pt x="1121" y="1297"/>
                    </a:lnTo>
                    <a:lnTo>
                      <a:pt x="1121" y="1297"/>
                    </a:lnTo>
                    <a:lnTo>
                      <a:pt x="1138" y="1297"/>
                    </a:lnTo>
                    <a:lnTo>
                      <a:pt x="1138" y="1297"/>
                    </a:lnTo>
                    <a:lnTo>
                      <a:pt x="1147" y="1306"/>
                    </a:lnTo>
                    <a:lnTo>
                      <a:pt x="1165" y="1306"/>
                    </a:lnTo>
                    <a:lnTo>
                      <a:pt x="1165" y="1306"/>
                    </a:lnTo>
                    <a:lnTo>
                      <a:pt x="1173" y="1315"/>
                    </a:lnTo>
                    <a:lnTo>
                      <a:pt x="1173" y="1315"/>
                    </a:lnTo>
                    <a:lnTo>
                      <a:pt x="1182" y="1315"/>
                    </a:lnTo>
                    <a:lnTo>
                      <a:pt x="1182" y="1324"/>
                    </a:lnTo>
                    <a:lnTo>
                      <a:pt x="1182" y="1324"/>
                    </a:lnTo>
                    <a:lnTo>
                      <a:pt x="1191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26" y="1324"/>
                    </a:lnTo>
                    <a:lnTo>
                      <a:pt x="1226" y="1324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41"/>
                    </a:lnTo>
                    <a:lnTo>
                      <a:pt x="1226" y="1341"/>
                    </a:lnTo>
                    <a:lnTo>
                      <a:pt x="1235" y="1350"/>
                    </a:lnTo>
                    <a:lnTo>
                      <a:pt x="1244" y="1350"/>
                    </a:lnTo>
                    <a:lnTo>
                      <a:pt x="1244" y="1350"/>
                    </a:lnTo>
                    <a:lnTo>
                      <a:pt x="1253" y="1359"/>
                    </a:lnTo>
                    <a:lnTo>
                      <a:pt x="1253" y="1359"/>
                    </a:lnTo>
                    <a:lnTo>
                      <a:pt x="1271" y="1359"/>
                    </a:lnTo>
                    <a:lnTo>
                      <a:pt x="1271" y="1359"/>
                    </a:lnTo>
                    <a:lnTo>
                      <a:pt x="1279" y="1359"/>
                    </a:lnTo>
                    <a:lnTo>
                      <a:pt x="1279" y="1350"/>
                    </a:lnTo>
                    <a:lnTo>
                      <a:pt x="1279" y="1350"/>
                    </a:lnTo>
                    <a:lnTo>
                      <a:pt x="1288" y="1341"/>
                    </a:lnTo>
                    <a:lnTo>
                      <a:pt x="1288" y="1341"/>
                    </a:lnTo>
                    <a:lnTo>
                      <a:pt x="1297" y="1350"/>
                    </a:lnTo>
                    <a:lnTo>
                      <a:pt x="1297" y="1359"/>
                    </a:lnTo>
                    <a:lnTo>
                      <a:pt x="1297" y="1359"/>
                    </a:lnTo>
                    <a:lnTo>
                      <a:pt x="1297" y="1368"/>
                    </a:lnTo>
                    <a:lnTo>
                      <a:pt x="1297" y="1368"/>
                    </a:lnTo>
                    <a:lnTo>
                      <a:pt x="1306" y="1368"/>
                    </a:lnTo>
                    <a:lnTo>
                      <a:pt x="1332" y="1377"/>
                    </a:lnTo>
                    <a:lnTo>
                      <a:pt x="1332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438" y="1377"/>
                    </a:lnTo>
                    <a:lnTo>
                      <a:pt x="1438" y="1377"/>
                    </a:lnTo>
                    <a:lnTo>
                      <a:pt x="1465" y="1377"/>
                    </a:lnTo>
                    <a:lnTo>
                      <a:pt x="1482" y="1377"/>
                    </a:lnTo>
                    <a:lnTo>
                      <a:pt x="1482" y="1377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509" y="1394"/>
                    </a:lnTo>
                    <a:lnTo>
                      <a:pt x="1526" y="1403"/>
                    </a:lnTo>
                    <a:lnTo>
                      <a:pt x="1526" y="1403"/>
                    </a:lnTo>
                    <a:lnTo>
                      <a:pt x="1553" y="1403"/>
                    </a:lnTo>
                    <a:lnTo>
                      <a:pt x="1571" y="1394"/>
                    </a:lnTo>
                    <a:lnTo>
                      <a:pt x="1571" y="1394"/>
                    </a:lnTo>
                    <a:lnTo>
                      <a:pt x="1579" y="1386"/>
                    </a:lnTo>
                    <a:lnTo>
                      <a:pt x="1579" y="1386"/>
                    </a:lnTo>
                    <a:lnTo>
                      <a:pt x="1588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606" y="1394"/>
                    </a:lnTo>
                    <a:lnTo>
                      <a:pt x="1606" y="1394"/>
                    </a:lnTo>
                    <a:lnTo>
                      <a:pt x="1606" y="1403"/>
                    </a:lnTo>
                    <a:lnTo>
                      <a:pt x="1606" y="1403"/>
                    </a:lnTo>
                    <a:lnTo>
                      <a:pt x="1597" y="1403"/>
                    </a:lnTo>
                    <a:lnTo>
                      <a:pt x="1597" y="1403"/>
                    </a:lnTo>
                    <a:lnTo>
                      <a:pt x="1588" y="1412"/>
                    </a:lnTo>
                    <a:lnTo>
                      <a:pt x="1588" y="1421"/>
                    </a:lnTo>
                    <a:lnTo>
                      <a:pt x="1588" y="1421"/>
                    </a:lnTo>
                    <a:lnTo>
                      <a:pt x="1588" y="1430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15" y="1439"/>
                    </a:lnTo>
                    <a:lnTo>
                      <a:pt x="1615" y="1439"/>
                    </a:lnTo>
                    <a:lnTo>
                      <a:pt x="1623" y="1439"/>
                    </a:lnTo>
                    <a:lnTo>
                      <a:pt x="1623" y="1439"/>
                    </a:lnTo>
                    <a:lnTo>
                      <a:pt x="1623" y="1447"/>
                    </a:lnTo>
                    <a:lnTo>
                      <a:pt x="1623" y="1447"/>
                    </a:lnTo>
                    <a:lnTo>
                      <a:pt x="1659" y="1456"/>
                    </a:lnTo>
                    <a:lnTo>
                      <a:pt x="1676" y="1474"/>
                    </a:lnTo>
                    <a:lnTo>
                      <a:pt x="1676" y="1474"/>
                    </a:lnTo>
                    <a:lnTo>
                      <a:pt x="1685" y="1474"/>
                    </a:lnTo>
                    <a:lnTo>
                      <a:pt x="1685" y="1474"/>
                    </a:lnTo>
                    <a:lnTo>
                      <a:pt x="1685" y="1483"/>
                    </a:lnTo>
                    <a:lnTo>
                      <a:pt x="1685" y="1483"/>
                    </a:lnTo>
                    <a:lnTo>
                      <a:pt x="1712" y="1500"/>
                    </a:lnTo>
                    <a:lnTo>
                      <a:pt x="1747" y="1518"/>
                    </a:lnTo>
                    <a:lnTo>
                      <a:pt x="1747" y="1527"/>
                    </a:lnTo>
                    <a:lnTo>
                      <a:pt x="1747" y="1527"/>
                    </a:lnTo>
                    <a:lnTo>
                      <a:pt x="1765" y="1527"/>
                    </a:lnTo>
                    <a:lnTo>
                      <a:pt x="1765" y="1527"/>
                    </a:lnTo>
                    <a:lnTo>
                      <a:pt x="1773" y="1518"/>
                    </a:lnTo>
                    <a:lnTo>
                      <a:pt x="1773" y="1509"/>
                    </a:lnTo>
                    <a:lnTo>
                      <a:pt x="1773" y="1509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765" y="1492"/>
                    </a:lnTo>
                    <a:lnTo>
                      <a:pt x="1765" y="1492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800" y="1509"/>
                    </a:lnTo>
                    <a:lnTo>
                      <a:pt x="1800" y="1509"/>
                    </a:lnTo>
                    <a:lnTo>
                      <a:pt x="1818" y="1518"/>
                    </a:lnTo>
                    <a:lnTo>
                      <a:pt x="1818" y="1518"/>
                    </a:lnTo>
                    <a:lnTo>
                      <a:pt x="1835" y="1518"/>
                    </a:lnTo>
                    <a:lnTo>
                      <a:pt x="1835" y="1518"/>
                    </a:lnTo>
                    <a:lnTo>
                      <a:pt x="1844" y="1509"/>
                    </a:lnTo>
                    <a:lnTo>
                      <a:pt x="1844" y="1509"/>
                    </a:lnTo>
                    <a:lnTo>
                      <a:pt x="1826" y="1465"/>
                    </a:lnTo>
                    <a:lnTo>
                      <a:pt x="1826" y="1465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35" y="1465"/>
                    </a:lnTo>
                    <a:lnTo>
                      <a:pt x="1844" y="1474"/>
                    </a:lnTo>
                    <a:lnTo>
                      <a:pt x="1844" y="1474"/>
                    </a:lnTo>
                    <a:lnTo>
                      <a:pt x="1844" y="1483"/>
                    </a:lnTo>
                    <a:lnTo>
                      <a:pt x="1844" y="1483"/>
                    </a:lnTo>
                    <a:lnTo>
                      <a:pt x="1853" y="1509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35" y="1553"/>
                    </a:lnTo>
                    <a:lnTo>
                      <a:pt x="1835" y="1553"/>
                    </a:lnTo>
                    <a:lnTo>
                      <a:pt x="1818" y="1544"/>
                    </a:lnTo>
                    <a:lnTo>
                      <a:pt x="1818" y="1544"/>
                    </a:lnTo>
                    <a:lnTo>
                      <a:pt x="1818" y="1536"/>
                    </a:lnTo>
                    <a:lnTo>
                      <a:pt x="1818" y="1536"/>
                    </a:lnTo>
                    <a:lnTo>
                      <a:pt x="1809" y="1527"/>
                    </a:lnTo>
                    <a:lnTo>
                      <a:pt x="1800" y="1527"/>
                    </a:lnTo>
                    <a:lnTo>
                      <a:pt x="1800" y="1527"/>
                    </a:lnTo>
                    <a:lnTo>
                      <a:pt x="1782" y="1536"/>
                    </a:lnTo>
                    <a:lnTo>
                      <a:pt x="1773" y="1536"/>
                    </a:lnTo>
                    <a:lnTo>
                      <a:pt x="1773" y="1544"/>
                    </a:lnTo>
                    <a:lnTo>
                      <a:pt x="1773" y="1544"/>
                    </a:lnTo>
                    <a:lnTo>
                      <a:pt x="1773" y="1562"/>
                    </a:lnTo>
                    <a:lnTo>
                      <a:pt x="1791" y="1580"/>
                    </a:lnTo>
                    <a:lnTo>
                      <a:pt x="1818" y="1606"/>
                    </a:lnTo>
                    <a:lnTo>
                      <a:pt x="1818" y="1606"/>
                    </a:lnTo>
                    <a:lnTo>
                      <a:pt x="1826" y="1606"/>
                    </a:lnTo>
                    <a:lnTo>
                      <a:pt x="1826" y="1624"/>
                    </a:lnTo>
                    <a:lnTo>
                      <a:pt x="1826" y="1633"/>
                    </a:lnTo>
                    <a:lnTo>
                      <a:pt x="1826" y="1633"/>
                    </a:lnTo>
                    <a:lnTo>
                      <a:pt x="1835" y="1642"/>
                    </a:lnTo>
                    <a:lnTo>
                      <a:pt x="1844" y="1642"/>
                    </a:lnTo>
                    <a:lnTo>
                      <a:pt x="1844" y="1642"/>
                    </a:lnTo>
                    <a:lnTo>
                      <a:pt x="1844" y="1650"/>
                    </a:lnTo>
                    <a:lnTo>
                      <a:pt x="1844" y="1650"/>
                    </a:lnTo>
                    <a:lnTo>
                      <a:pt x="1853" y="1650"/>
                    </a:lnTo>
                    <a:lnTo>
                      <a:pt x="1853" y="1650"/>
                    </a:lnTo>
                    <a:lnTo>
                      <a:pt x="1862" y="1659"/>
                    </a:lnTo>
                    <a:lnTo>
                      <a:pt x="1870" y="1650"/>
                    </a:lnTo>
                    <a:lnTo>
                      <a:pt x="1870" y="1650"/>
                    </a:lnTo>
                    <a:lnTo>
                      <a:pt x="1879" y="1650"/>
                    </a:lnTo>
                    <a:lnTo>
                      <a:pt x="1870" y="1642"/>
                    </a:lnTo>
                    <a:lnTo>
                      <a:pt x="1870" y="1642"/>
                    </a:lnTo>
                    <a:lnTo>
                      <a:pt x="1870" y="1624"/>
                    </a:lnTo>
                    <a:lnTo>
                      <a:pt x="1870" y="1624"/>
                    </a:lnTo>
                    <a:lnTo>
                      <a:pt x="1862" y="1606"/>
                    </a:lnTo>
                    <a:lnTo>
                      <a:pt x="1862" y="1606"/>
                    </a:lnTo>
                    <a:lnTo>
                      <a:pt x="1862" y="1597"/>
                    </a:lnTo>
                    <a:lnTo>
                      <a:pt x="1862" y="1580"/>
                    </a:lnTo>
                    <a:lnTo>
                      <a:pt x="1862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9"/>
                    </a:lnTo>
                    <a:lnTo>
                      <a:pt x="1870" y="1589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606"/>
                    </a:lnTo>
                    <a:lnTo>
                      <a:pt x="1879" y="1615"/>
                    </a:lnTo>
                    <a:lnTo>
                      <a:pt x="1888" y="1615"/>
                    </a:lnTo>
                    <a:lnTo>
                      <a:pt x="1888" y="1615"/>
                    </a:lnTo>
                    <a:lnTo>
                      <a:pt x="1897" y="1606"/>
                    </a:lnTo>
                    <a:lnTo>
                      <a:pt x="1915" y="1597"/>
                    </a:lnTo>
                    <a:lnTo>
                      <a:pt x="1915" y="1597"/>
                    </a:lnTo>
                    <a:lnTo>
                      <a:pt x="1915" y="1589"/>
                    </a:lnTo>
                    <a:lnTo>
                      <a:pt x="1915" y="1580"/>
                    </a:lnTo>
                    <a:lnTo>
                      <a:pt x="1915" y="1562"/>
                    </a:lnTo>
                    <a:lnTo>
                      <a:pt x="1915" y="1562"/>
                    </a:lnTo>
                    <a:lnTo>
                      <a:pt x="1906" y="1544"/>
                    </a:lnTo>
                    <a:lnTo>
                      <a:pt x="1906" y="1544"/>
                    </a:lnTo>
                    <a:lnTo>
                      <a:pt x="1915" y="1544"/>
                    </a:lnTo>
                    <a:lnTo>
                      <a:pt x="1915" y="1544"/>
                    </a:lnTo>
                    <a:lnTo>
                      <a:pt x="1923" y="1553"/>
                    </a:lnTo>
                    <a:lnTo>
                      <a:pt x="1941" y="1580"/>
                    </a:lnTo>
                    <a:lnTo>
                      <a:pt x="1941" y="1580"/>
                    </a:lnTo>
                    <a:lnTo>
                      <a:pt x="1941" y="1589"/>
                    </a:lnTo>
                    <a:lnTo>
                      <a:pt x="1932" y="1597"/>
                    </a:lnTo>
                    <a:lnTo>
                      <a:pt x="1932" y="1597"/>
                    </a:lnTo>
                    <a:lnTo>
                      <a:pt x="1923" y="1597"/>
                    </a:lnTo>
                    <a:lnTo>
                      <a:pt x="1923" y="1597"/>
                    </a:lnTo>
                    <a:lnTo>
                      <a:pt x="1923" y="1606"/>
                    </a:lnTo>
                    <a:lnTo>
                      <a:pt x="1923" y="1606"/>
                    </a:lnTo>
                    <a:lnTo>
                      <a:pt x="1915" y="1615"/>
                    </a:lnTo>
                    <a:lnTo>
                      <a:pt x="1915" y="1615"/>
                    </a:lnTo>
                    <a:lnTo>
                      <a:pt x="1915" y="1624"/>
                    </a:lnTo>
                    <a:lnTo>
                      <a:pt x="1906" y="1624"/>
                    </a:lnTo>
                    <a:lnTo>
                      <a:pt x="1906" y="1624"/>
                    </a:lnTo>
                    <a:lnTo>
                      <a:pt x="1897" y="1624"/>
                    </a:lnTo>
                    <a:lnTo>
                      <a:pt x="1888" y="1633"/>
                    </a:lnTo>
                    <a:lnTo>
                      <a:pt x="1888" y="1633"/>
                    </a:lnTo>
                    <a:lnTo>
                      <a:pt x="1879" y="1642"/>
                    </a:lnTo>
                    <a:lnTo>
                      <a:pt x="1879" y="1668"/>
                    </a:lnTo>
                    <a:lnTo>
                      <a:pt x="1879" y="1668"/>
                    </a:lnTo>
                    <a:lnTo>
                      <a:pt x="1888" y="1677"/>
                    </a:lnTo>
                    <a:lnTo>
                      <a:pt x="1897" y="1677"/>
                    </a:lnTo>
                    <a:lnTo>
                      <a:pt x="1906" y="1677"/>
                    </a:lnTo>
                    <a:lnTo>
                      <a:pt x="1906" y="1677"/>
                    </a:lnTo>
                    <a:lnTo>
                      <a:pt x="1915" y="1677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23" y="1668"/>
                    </a:lnTo>
                    <a:lnTo>
                      <a:pt x="1932" y="1668"/>
                    </a:lnTo>
                    <a:lnTo>
                      <a:pt x="1932" y="1668"/>
                    </a:lnTo>
                    <a:lnTo>
                      <a:pt x="1941" y="1668"/>
                    </a:lnTo>
                    <a:lnTo>
                      <a:pt x="1941" y="1668"/>
                    </a:lnTo>
                    <a:lnTo>
                      <a:pt x="1941" y="1659"/>
                    </a:lnTo>
                    <a:lnTo>
                      <a:pt x="1941" y="1659"/>
                    </a:lnTo>
                    <a:lnTo>
                      <a:pt x="1950" y="1659"/>
                    </a:lnTo>
                    <a:lnTo>
                      <a:pt x="1950" y="1659"/>
                    </a:lnTo>
                    <a:lnTo>
                      <a:pt x="1959" y="1659"/>
                    </a:lnTo>
                    <a:lnTo>
                      <a:pt x="1959" y="1659"/>
                    </a:lnTo>
                    <a:lnTo>
                      <a:pt x="1968" y="1659"/>
                    </a:lnTo>
                    <a:lnTo>
                      <a:pt x="1976" y="1650"/>
                    </a:lnTo>
                    <a:lnTo>
                      <a:pt x="1976" y="1650"/>
                    </a:lnTo>
                    <a:lnTo>
                      <a:pt x="1985" y="1642"/>
                    </a:lnTo>
                    <a:lnTo>
                      <a:pt x="1985" y="1642"/>
                    </a:lnTo>
                    <a:lnTo>
                      <a:pt x="2003" y="1650"/>
                    </a:lnTo>
                    <a:lnTo>
                      <a:pt x="2003" y="1650"/>
                    </a:lnTo>
                    <a:lnTo>
                      <a:pt x="2020" y="1677"/>
                    </a:lnTo>
                    <a:lnTo>
                      <a:pt x="2020" y="1695"/>
                    </a:lnTo>
                    <a:lnTo>
                      <a:pt x="2020" y="1695"/>
                    </a:lnTo>
                    <a:lnTo>
                      <a:pt x="2012" y="1703"/>
                    </a:lnTo>
                    <a:lnTo>
                      <a:pt x="2012" y="1703"/>
                    </a:lnTo>
                    <a:lnTo>
                      <a:pt x="2003" y="1703"/>
                    </a:lnTo>
                    <a:lnTo>
                      <a:pt x="2003" y="1703"/>
                    </a:lnTo>
                    <a:lnTo>
                      <a:pt x="2003" y="1721"/>
                    </a:lnTo>
                    <a:lnTo>
                      <a:pt x="2003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68" y="1703"/>
                    </a:lnTo>
                    <a:lnTo>
                      <a:pt x="1950" y="1695"/>
                    </a:lnTo>
                    <a:lnTo>
                      <a:pt x="1950" y="1695"/>
                    </a:lnTo>
                    <a:lnTo>
                      <a:pt x="1941" y="1703"/>
                    </a:lnTo>
                    <a:lnTo>
                      <a:pt x="1941" y="1703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50" y="1730"/>
                    </a:lnTo>
                    <a:lnTo>
                      <a:pt x="1950" y="1730"/>
                    </a:lnTo>
                    <a:lnTo>
                      <a:pt x="1959" y="1748"/>
                    </a:lnTo>
                    <a:lnTo>
                      <a:pt x="1959" y="1748"/>
                    </a:lnTo>
                    <a:lnTo>
                      <a:pt x="1950" y="1765"/>
                    </a:lnTo>
                    <a:lnTo>
                      <a:pt x="1950" y="1765"/>
                    </a:lnTo>
                    <a:lnTo>
                      <a:pt x="1941" y="1774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9" y="1800"/>
                    </a:lnTo>
                    <a:lnTo>
                      <a:pt x="1968" y="1800"/>
                    </a:lnTo>
                    <a:lnTo>
                      <a:pt x="1968" y="1800"/>
                    </a:lnTo>
                    <a:lnTo>
                      <a:pt x="1976" y="1800"/>
                    </a:lnTo>
                    <a:lnTo>
                      <a:pt x="1976" y="1792"/>
                    </a:lnTo>
                    <a:lnTo>
                      <a:pt x="1976" y="1774"/>
                    </a:lnTo>
                    <a:lnTo>
                      <a:pt x="1976" y="1774"/>
                    </a:lnTo>
                    <a:lnTo>
                      <a:pt x="1985" y="1774"/>
                    </a:lnTo>
                    <a:lnTo>
                      <a:pt x="1985" y="1774"/>
                    </a:lnTo>
                    <a:lnTo>
                      <a:pt x="1994" y="1783"/>
                    </a:lnTo>
                    <a:lnTo>
                      <a:pt x="1994" y="1783"/>
                    </a:lnTo>
                    <a:lnTo>
                      <a:pt x="2003" y="1783"/>
                    </a:lnTo>
                    <a:lnTo>
                      <a:pt x="2003" y="1783"/>
                    </a:lnTo>
                    <a:lnTo>
                      <a:pt x="2012" y="1783"/>
                    </a:lnTo>
                    <a:lnTo>
                      <a:pt x="2012" y="1783"/>
                    </a:lnTo>
                    <a:lnTo>
                      <a:pt x="2020" y="1765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38" y="1756"/>
                    </a:lnTo>
                    <a:lnTo>
                      <a:pt x="2038" y="1756"/>
                    </a:lnTo>
                    <a:lnTo>
                      <a:pt x="2047" y="1765"/>
                    </a:lnTo>
                    <a:lnTo>
                      <a:pt x="2047" y="1765"/>
                    </a:lnTo>
                    <a:lnTo>
                      <a:pt x="2056" y="1765"/>
                    </a:lnTo>
                    <a:lnTo>
                      <a:pt x="2056" y="1765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82" y="1756"/>
                    </a:lnTo>
                    <a:lnTo>
                      <a:pt x="2082" y="1756"/>
                    </a:lnTo>
                    <a:lnTo>
                      <a:pt x="2082" y="1765"/>
                    </a:lnTo>
                    <a:lnTo>
                      <a:pt x="2082" y="1765"/>
                    </a:lnTo>
                    <a:lnTo>
                      <a:pt x="2073" y="1774"/>
                    </a:lnTo>
                    <a:lnTo>
                      <a:pt x="2073" y="1783"/>
                    </a:lnTo>
                    <a:lnTo>
                      <a:pt x="2073" y="1783"/>
                    </a:lnTo>
                    <a:lnTo>
                      <a:pt x="2082" y="1792"/>
                    </a:lnTo>
                    <a:lnTo>
                      <a:pt x="2082" y="1792"/>
                    </a:lnTo>
                    <a:lnTo>
                      <a:pt x="2100" y="1792"/>
                    </a:lnTo>
                    <a:lnTo>
                      <a:pt x="2100" y="1792"/>
                    </a:lnTo>
                    <a:lnTo>
                      <a:pt x="2091" y="1792"/>
                    </a:lnTo>
                    <a:lnTo>
                      <a:pt x="2091" y="1800"/>
                    </a:lnTo>
                    <a:lnTo>
                      <a:pt x="2091" y="1800"/>
                    </a:lnTo>
                    <a:lnTo>
                      <a:pt x="2082" y="1809"/>
                    </a:lnTo>
                    <a:lnTo>
                      <a:pt x="2082" y="1809"/>
                    </a:lnTo>
                    <a:lnTo>
                      <a:pt x="2091" y="1827"/>
                    </a:lnTo>
                    <a:lnTo>
                      <a:pt x="2091" y="1827"/>
                    </a:lnTo>
                    <a:lnTo>
                      <a:pt x="2100" y="1836"/>
                    </a:lnTo>
                    <a:lnTo>
                      <a:pt x="2100" y="1836"/>
                    </a:lnTo>
                    <a:lnTo>
                      <a:pt x="2091" y="1845"/>
                    </a:lnTo>
                    <a:lnTo>
                      <a:pt x="2091" y="1845"/>
                    </a:lnTo>
                    <a:lnTo>
                      <a:pt x="2091" y="1853"/>
                    </a:lnTo>
                    <a:lnTo>
                      <a:pt x="2100" y="1862"/>
                    </a:lnTo>
                    <a:lnTo>
                      <a:pt x="2100" y="1862"/>
                    </a:lnTo>
                    <a:lnTo>
                      <a:pt x="2100" y="1871"/>
                    </a:lnTo>
                    <a:lnTo>
                      <a:pt x="2100" y="1871"/>
                    </a:lnTo>
                    <a:lnTo>
                      <a:pt x="2100" y="1889"/>
                    </a:lnTo>
                    <a:lnTo>
                      <a:pt x="2100" y="1906"/>
                    </a:lnTo>
                    <a:lnTo>
                      <a:pt x="2100" y="1906"/>
                    </a:lnTo>
                    <a:lnTo>
                      <a:pt x="2109" y="1906"/>
                    </a:lnTo>
                    <a:lnTo>
                      <a:pt x="2109" y="1906"/>
                    </a:lnTo>
                    <a:lnTo>
                      <a:pt x="2135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53" y="1924"/>
                    </a:lnTo>
                    <a:lnTo>
                      <a:pt x="2153" y="1942"/>
                    </a:lnTo>
                    <a:lnTo>
                      <a:pt x="2153" y="1942"/>
                    </a:lnTo>
                    <a:lnTo>
                      <a:pt x="2170" y="1959"/>
                    </a:lnTo>
                    <a:lnTo>
                      <a:pt x="2170" y="1959"/>
                    </a:lnTo>
                    <a:lnTo>
                      <a:pt x="2188" y="1959"/>
                    </a:lnTo>
                    <a:lnTo>
                      <a:pt x="2206" y="1959"/>
                    </a:lnTo>
                    <a:lnTo>
                      <a:pt x="2206" y="1959"/>
                    </a:lnTo>
                    <a:lnTo>
                      <a:pt x="2223" y="1968"/>
                    </a:lnTo>
                    <a:lnTo>
                      <a:pt x="2223" y="1968"/>
                    </a:lnTo>
                    <a:lnTo>
                      <a:pt x="2232" y="1977"/>
                    </a:lnTo>
                    <a:lnTo>
                      <a:pt x="2232" y="1977"/>
                    </a:lnTo>
                    <a:lnTo>
                      <a:pt x="2223" y="1995"/>
                    </a:lnTo>
                    <a:lnTo>
                      <a:pt x="2223" y="2004"/>
                    </a:lnTo>
                    <a:lnTo>
                      <a:pt x="2223" y="2004"/>
                    </a:lnTo>
                    <a:lnTo>
                      <a:pt x="2223" y="2030"/>
                    </a:lnTo>
                    <a:lnTo>
                      <a:pt x="2241" y="2039"/>
                    </a:lnTo>
                    <a:lnTo>
                      <a:pt x="2241" y="2039"/>
                    </a:lnTo>
                    <a:lnTo>
                      <a:pt x="2241" y="2056"/>
                    </a:lnTo>
                    <a:lnTo>
                      <a:pt x="2241" y="2056"/>
                    </a:lnTo>
                    <a:lnTo>
                      <a:pt x="2241" y="2065"/>
                    </a:lnTo>
                    <a:lnTo>
                      <a:pt x="2259" y="2074"/>
                    </a:lnTo>
                    <a:lnTo>
                      <a:pt x="2259" y="2074"/>
                    </a:lnTo>
                    <a:lnTo>
                      <a:pt x="2285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47" y="2101"/>
                    </a:lnTo>
                    <a:lnTo>
                      <a:pt x="2347" y="2101"/>
                    </a:lnTo>
                    <a:lnTo>
                      <a:pt x="2356" y="2118"/>
                    </a:lnTo>
                    <a:lnTo>
                      <a:pt x="2373" y="2127"/>
                    </a:lnTo>
                    <a:lnTo>
                      <a:pt x="2373" y="2127"/>
                    </a:lnTo>
                    <a:lnTo>
                      <a:pt x="2391" y="2136"/>
                    </a:lnTo>
                    <a:lnTo>
                      <a:pt x="2409" y="2127"/>
                    </a:lnTo>
                    <a:lnTo>
                      <a:pt x="2409" y="2127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18" y="2162"/>
                    </a:lnTo>
                    <a:lnTo>
                      <a:pt x="2418" y="2162"/>
                    </a:lnTo>
                    <a:lnTo>
                      <a:pt x="2435" y="2171"/>
                    </a:lnTo>
                    <a:lnTo>
                      <a:pt x="2453" y="2171"/>
                    </a:lnTo>
                    <a:lnTo>
                      <a:pt x="2453" y="2171"/>
                    </a:lnTo>
                    <a:lnTo>
                      <a:pt x="2470" y="2162"/>
                    </a:lnTo>
                    <a:lnTo>
                      <a:pt x="2470" y="2162"/>
                    </a:lnTo>
                    <a:lnTo>
                      <a:pt x="2479" y="2171"/>
                    </a:lnTo>
                    <a:lnTo>
                      <a:pt x="2479" y="2171"/>
                    </a:lnTo>
                    <a:lnTo>
                      <a:pt x="2488" y="2180"/>
                    </a:lnTo>
                    <a:lnTo>
                      <a:pt x="2506" y="2180"/>
                    </a:lnTo>
                    <a:lnTo>
                      <a:pt x="2506" y="2180"/>
                    </a:lnTo>
                    <a:lnTo>
                      <a:pt x="2515" y="2198"/>
                    </a:lnTo>
                    <a:lnTo>
                      <a:pt x="2515" y="2198"/>
                    </a:lnTo>
                    <a:lnTo>
                      <a:pt x="2532" y="2215"/>
                    </a:lnTo>
                    <a:lnTo>
                      <a:pt x="2532" y="2215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50" y="2242"/>
                    </a:lnTo>
                    <a:lnTo>
                      <a:pt x="2550" y="2242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41" y="2260"/>
                    </a:lnTo>
                    <a:lnTo>
                      <a:pt x="2541" y="2260"/>
                    </a:lnTo>
                    <a:lnTo>
                      <a:pt x="2532" y="2251"/>
                    </a:lnTo>
                    <a:lnTo>
                      <a:pt x="2532" y="2251"/>
                    </a:lnTo>
                    <a:lnTo>
                      <a:pt x="2515" y="2242"/>
                    </a:lnTo>
                    <a:lnTo>
                      <a:pt x="2506" y="2242"/>
                    </a:lnTo>
                    <a:lnTo>
                      <a:pt x="2506" y="2242"/>
                    </a:lnTo>
                    <a:lnTo>
                      <a:pt x="2479" y="2242"/>
                    </a:lnTo>
                    <a:lnTo>
                      <a:pt x="2453" y="2242"/>
                    </a:lnTo>
                    <a:lnTo>
                      <a:pt x="2453" y="2242"/>
                    </a:lnTo>
                    <a:lnTo>
                      <a:pt x="2426" y="2242"/>
                    </a:lnTo>
                    <a:lnTo>
                      <a:pt x="2426" y="2242"/>
                    </a:lnTo>
                    <a:lnTo>
                      <a:pt x="2418" y="2268"/>
                    </a:lnTo>
                    <a:lnTo>
                      <a:pt x="2418" y="2268"/>
                    </a:lnTo>
                    <a:lnTo>
                      <a:pt x="2426" y="2304"/>
                    </a:lnTo>
                    <a:lnTo>
                      <a:pt x="2453" y="2339"/>
                    </a:lnTo>
                    <a:lnTo>
                      <a:pt x="2453" y="2339"/>
                    </a:lnTo>
                    <a:lnTo>
                      <a:pt x="2462" y="2365"/>
                    </a:lnTo>
                    <a:lnTo>
                      <a:pt x="2462" y="2365"/>
                    </a:lnTo>
                    <a:lnTo>
                      <a:pt x="2462" y="2383"/>
                    </a:lnTo>
                    <a:lnTo>
                      <a:pt x="2470" y="2392"/>
                    </a:lnTo>
                    <a:lnTo>
                      <a:pt x="2470" y="2392"/>
                    </a:lnTo>
                    <a:lnTo>
                      <a:pt x="2462" y="2401"/>
                    </a:lnTo>
                    <a:lnTo>
                      <a:pt x="2462" y="2410"/>
                    </a:lnTo>
                    <a:lnTo>
                      <a:pt x="2462" y="2418"/>
                    </a:lnTo>
                    <a:lnTo>
                      <a:pt x="2462" y="2418"/>
                    </a:lnTo>
                    <a:lnTo>
                      <a:pt x="2462" y="2427"/>
                    </a:lnTo>
                    <a:lnTo>
                      <a:pt x="2462" y="2427"/>
                    </a:lnTo>
                    <a:lnTo>
                      <a:pt x="2462" y="2445"/>
                    </a:lnTo>
                    <a:lnTo>
                      <a:pt x="2462" y="2445"/>
                    </a:lnTo>
                    <a:lnTo>
                      <a:pt x="2453" y="2489"/>
                    </a:lnTo>
                    <a:lnTo>
                      <a:pt x="2453" y="2533"/>
                    </a:lnTo>
                    <a:lnTo>
                      <a:pt x="2453" y="2533"/>
                    </a:lnTo>
                    <a:lnTo>
                      <a:pt x="2453" y="2568"/>
                    </a:lnTo>
                    <a:lnTo>
                      <a:pt x="2453" y="2568"/>
                    </a:lnTo>
                    <a:lnTo>
                      <a:pt x="2453" y="2586"/>
                    </a:lnTo>
                    <a:lnTo>
                      <a:pt x="2453" y="2586"/>
                    </a:lnTo>
                    <a:lnTo>
                      <a:pt x="2444" y="2586"/>
                    </a:lnTo>
                    <a:lnTo>
                      <a:pt x="2444" y="2586"/>
                    </a:lnTo>
                    <a:lnTo>
                      <a:pt x="2444" y="2604"/>
                    </a:lnTo>
                    <a:lnTo>
                      <a:pt x="2444" y="2604"/>
                    </a:lnTo>
                    <a:lnTo>
                      <a:pt x="2435" y="2639"/>
                    </a:lnTo>
                    <a:lnTo>
                      <a:pt x="2435" y="2657"/>
                    </a:lnTo>
                    <a:lnTo>
                      <a:pt x="2444" y="2674"/>
                    </a:lnTo>
                    <a:lnTo>
                      <a:pt x="2444" y="2674"/>
                    </a:lnTo>
                    <a:lnTo>
                      <a:pt x="2453" y="2710"/>
                    </a:lnTo>
                    <a:lnTo>
                      <a:pt x="2462" y="2727"/>
                    </a:lnTo>
                    <a:lnTo>
                      <a:pt x="2453" y="2745"/>
                    </a:lnTo>
                    <a:lnTo>
                      <a:pt x="2453" y="2745"/>
                    </a:lnTo>
                    <a:lnTo>
                      <a:pt x="2453" y="2772"/>
                    </a:lnTo>
                    <a:lnTo>
                      <a:pt x="2453" y="2798"/>
                    </a:lnTo>
                    <a:lnTo>
                      <a:pt x="2462" y="2833"/>
                    </a:lnTo>
                    <a:lnTo>
                      <a:pt x="2462" y="2833"/>
                    </a:lnTo>
                    <a:lnTo>
                      <a:pt x="2470" y="2851"/>
                    </a:lnTo>
                    <a:lnTo>
                      <a:pt x="2470" y="2860"/>
                    </a:lnTo>
                    <a:lnTo>
                      <a:pt x="2470" y="2860"/>
                    </a:lnTo>
                    <a:lnTo>
                      <a:pt x="2470" y="2886"/>
                    </a:lnTo>
                    <a:lnTo>
                      <a:pt x="2479" y="2904"/>
                    </a:lnTo>
                    <a:lnTo>
                      <a:pt x="2488" y="2913"/>
                    </a:lnTo>
                    <a:lnTo>
                      <a:pt x="2488" y="2913"/>
                    </a:lnTo>
                    <a:lnTo>
                      <a:pt x="2523" y="2948"/>
                    </a:lnTo>
                    <a:lnTo>
                      <a:pt x="2523" y="2948"/>
                    </a:lnTo>
                    <a:lnTo>
                      <a:pt x="2523" y="2957"/>
                    </a:lnTo>
                    <a:lnTo>
                      <a:pt x="2523" y="2957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9" y="3001"/>
                    </a:lnTo>
                    <a:lnTo>
                      <a:pt x="2576" y="3019"/>
                    </a:lnTo>
                    <a:lnTo>
                      <a:pt x="2576" y="3019"/>
                    </a:lnTo>
                    <a:lnTo>
                      <a:pt x="2585" y="3019"/>
                    </a:lnTo>
                    <a:lnTo>
                      <a:pt x="2585" y="3019"/>
                    </a:lnTo>
                    <a:lnTo>
                      <a:pt x="2585" y="3028"/>
                    </a:lnTo>
                    <a:lnTo>
                      <a:pt x="2585" y="3028"/>
                    </a:lnTo>
                    <a:lnTo>
                      <a:pt x="2576" y="3036"/>
                    </a:lnTo>
                    <a:lnTo>
                      <a:pt x="2576" y="3045"/>
                    </a:lnTo>
                    <a:lnTo>
                      <a:pt x="2576" y="3045"/>
                    </a:lnTo>
                    <a:lnTo>
                      <a:pt x="2585" y="3063"/>
                    </a:lnTo>
                    <a:lnTo>
                      <a:pt x="2612" y="3098"/>
                    </a:lnTo>
                    <a:lnTo>
                      <a:pt x="2612" y="3098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47" y="3133"/>
                    </a:lnTo>
                    <a:lnTo>
                      <a:pt x="2656" y="3142"/>
                    </a:lnTo>
                    <a:lnTo>
                      <a:pt x="2656" y="3151"/>
                    </a:lnTo>
                    <a:lnTo>
                      <a:pt x="2656" y="3151"/>
                    </a:lnTo>
                    <a:lnTo>
                      <a:pt x="2665" y="3169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709" y="3178"/>
                    </a:lnTo>
                    <a:lnTo>
                      <a:pt x="2744" y="3195"/>
                    </a:lnTo>
                    <a:lnTo>
                      <a:pt x="2744" y="3195"/>
                    </a:lnTo>
                    <a:lnTo>
                      <a:pt x="2762" y="3213"/>
                    </a:lnTo>
                    <a:lnTo>
                      <a:pt x="2779" y="3213"/>
                    </a:lnTo>
                    <a:lnTo>
                      <a:pt x="2797" y="3213"/>
                    </a:lnTo>
                    <a:lnTo>
                      <a:pt x="2797" y="3213"/>
                    </a:lnTo>
                    <a:lnTo>
                      <a:pt x="2815" y="3231"/>
                    </a:lnTo>
                    <a:lnTo>
                      <a:pt x="2832" y="3257"/>
                    </a:lnTo>
                    <a:lnTo>
                      <a:pt x="2832" y="3257"/>
                    </a:lnTo>
                    <a:lnTo>
                      <a:pt x="2841" y="3275"/>
                    </a:lnTo>
                    <a:lnTo>
                      <a:pt x="2841" y="3275"/>
                    </a:lnTo>
                    <a:lnTo>
                      <a:pt x="2850" y="3301"/>
                    </a:lnTo>
                    <a:lnTo>
                      <a:pt x="2850" y="3301"/>
                    </a:lnTo>
                    <a:lnTo>
                      <a:pt x="2868" y="3301"/>
                    </a:lnTo>
                    <a:lnTo>
                      <a:pt x="2991" y="3292"/>
                    </a:lnTo>
                    <a:lnTo>
                      <a:pt x="2991" y="3292"/>
                    </a:lnTo>
                    <a:lnTo>
                      <a:pt x="3053" y="3319"/>
                    </a:lnTo>
                    <a:lnTo>
                      <a:pt x="3053" y="3319"/>
                    </a:lnTo>
                    <a:lnTo>
                      <a:pt x="3159" y="3354"/>
                    </a:lnTo>
                    <a:lnTo>
                      <a:pt x="3159" y="3354"/>
                    </a:lnTo>
                    <a:lnTo>
                      <a:pt x="3194" y="3372"/>
                    </a:lnTo>
                    <a:lnTo>
                      <a:pt x="3194" y="3372"/>
                    </a:lnTo>
                    <a:lnTo>
                      <a:pt x="3203" y="3372"/>
                    </a:lnTo>
                    <a:lnTo>
                      <a:pt x="3353" y="3372"/>
                    </a:lnTo>
                    <a:lnTo>
                      <a:pt x="3353" y="3372"/>
                    </a:lnTo>
                    <a:lnTo>
                      <a:pt x="3370" y="3363"/>
                    </a:lnTo>
                    <a:lnTo>
                      <a:pt x="3388" y="3345"/>
                    </a:lnTo>
                    <a:lnTo>
                      <a:pt x="3459" y="3345"/>
                    </a:lnTo>
                    <a:lnTo>
                      <a:pt x="3512" y="3398"/>
                    </a:lnTo>
                    <a:lnTo>
                      <a:pt x="3512" y="3398"/>
                    </a:lnTo>
                    <a:lnTo>
                      <a:pt x="3529" y="3407"/>
                    </a:lnTo>
                    <a:lnTo>
                      <a:pt x="3529" y="3407"/>
                    </a:lnTo>
                    <a:lnTo>
                      <a:pt x="3547" y="3425"/>
                    </a:lnTo>
                    <a:lnTo>
                      <a:pt x="3547" y="3425"/>
                    </a:lnTo>
                    <a:lnTo>
                      <a:pt x="3547" y="3451"/>
                    </a:lnTo>
                    <a:lnTo>
                      <a:pt x="3565" y="3469"/>
                    </a:lnTo>
                    <a:lnTo>
                      <a:pt x="3565" y="3469"/>
                    </a:lnTo>
                    <a:lnTo>
                      <a:pt x="3582" y="3478"/>
                    </a:lnTo>
                    <a:lnTo>
                      <a:pt x="3582" y="3478"/>
                    </a:lnTo>
                    <a:lnTo>
                      <a:pt x="3591" y="3487"/>
                    </a:lnTo>
                    <a:lnTo>
                      <a:pt x="3591" y="3487"/>
                    </a:lnTo>
                    <a:lnTo>
                      <a:pt x="3617" y="3495"/>
                    </a:lnTo>
                    <a:lnTo>
                      <a:pt x="3617" y="3495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35" y="3513"/>
                    </a:lnTo>
                    <a:lnTo>
                      <a:pt x="3662" y="3504"/>
                    </a:lnTo>
                    <a:lnTo>
                      <a:pt x="3662" y="3504"/>
                    </a:lnTo>
                    <a:lnTo>
                      <a:pt x="3670" y="3487"/>
                    </a:lnTo>
                    <a:lnTo>
                      <a:pt x="3670" y="3487"/>
                    </a:lnTo>
                    <a:lnTo>
                      <a:pt x="3688" y="3460"/>
                    </a:lnTo>
                    <a:lnTo>
                      <a:pt x="3688" y="3460"/>
                    </a:lnTo>
                    <a:lnTo>
                      <a:pt x="3732" y="3478"/>
                    </a:lnTo>
                    <a:lnTo>
                      <a:pt x="3759" y="3487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531"/>
                    </a:lnTo>
                    <a:lnTo>
                      <a:pt x="3794" y="3548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92"/>
                    </a:lnTo>
                    <a:lnTo>
                      <a:pt x="3829" y="3592"/>
                    </a:lnTo>
                    <a:lnTo>
                      <a:pt x="3838" y="3610"/>
                    </a:lnTo>
                    <a:lnTo>
                      <a:pt x="3838" y="3610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56" y="3654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82" y="3672"/>
                    </a:lnTo>
                    <a:lnTo>
                      <a:pt x="3882" y="3672"/>
                    </a:lnTo>
                    <a:lnTo>
                      <a:pt x="3891" y="3672"/>
                    </a:lnTo>
                    <a:lnTo>
                      <a:pt x="3900" y="3672"/>
                    </a:lnTo>
                    <a:lnTo>
                      <a:pt x="3900" y="3672"/>
                    </a:lnTo>
                    <a:lnTo>
                      <a:pt x="3944" y="3690"/>
                    </a:lnTo>
                    <a:lnTo>
                      <a:pt x="3944" y="3690"/>
                    </a:lnTo>
                    <a:lnTo>
                      <a:pt x="3962" y="3690"/>
                    </a:lnTo>
                    <a:lnTo>
                      <a:pt x="3979" y="3690"/>
                    </a:lnTo>
                    <a:lnTo>
                      <a:pt x="3988" y="3681"/>
                    </a:lnTo>
                    <a:lnTo>
                      <a:pt x="3988" y="3681"/>
                    </a:lnTo>
                    <a:lnTo>
                      <a:pt x="3988" y="3663"/>
                    </a:lnTo>
                    <a:lnTo>
                      <a:pt x="3988" y="3654"/>
                    </a:lnTo>
                    <a:lnTo>
                      <a:pt x="3988" y="3654"/>
                    </a:lnTo>
                    <a:lnTo>
                      <a:pt x="3970" y="3628"/>
                    </a:lnTo>
                    <a:lnTo>
                      <a:pt x="3970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70" y="3619"/>
                    </a:lnTo>
                    <a:lnTo>
                      <a:pt x="3970" y="3619"/>
                    </a:lnTo>
                    <a:lnTo>
                      <a:pt x="3988" y="3601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88" y="3566"/>
                    </a:lnTo>
                    <a:lnTo>
                      <a:pt x="3988" y="3566"/>
                    </a:lnTo>
                    <a:lnTo>
                      <a:pt x="4023" y="3548"/>
                    </a:lnTo>
                    <a:lnTo>
                      <a:pt x="4023" y="3531"/>
                    </a:lnTo>
                    <a:lnTo>
                      <a:pt x="4023" y="3531"/>
                    </a:lnTo>
                    <a:lnTo>
                      <a:pt x="4032" y="3531"/>
                    </a:lnTo>
                    <a:lnTo>
                      <a:pt x="4050" y="3531"/>
                    </a:lnTo>
                    <a:lnTo>
                      <a:pt x="4050" y="3531"/>
                    </a:lnTo>
                    <a:lnTo>
                      <a:pt x="4067" y="3522"/>
                    </a:lnTo>
                    <a:lnTo>
                      <a:pt x="4085" y="3513"/>
                    </a:lnTo>
                    <a:lnTo>
                      <a:pt x="4103" y="3495"/>
                    </a:lnTo>
                    <a:lnTo>
                      <a:pt x="4112" y="3478"/>
                    </a:lnTo>
                    <a:lnTo>
                      <a:pt x="4112" y="3478"/>
                    </a:lnTo>
                    <a:lnTo>
                      <a:pt x="4129" y="3478"/>
                    </a:lnTo>
                    <a:lnTo>
                      <a:pt x="4129" y="3478"/>
                    </a:lnTo>
                    <a:lnTo>
                      <a:pt x="4147" y="3469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82" y="3460"/>
                    </a:lnTo>
                    <a:lnTo>
                      <a:pt x="4182" y="3460"/>
                    </a:lnTo>
                    <a:lnTo>
                      <a:pt x="4200" y="3451"/>
                    </a:lnTo>
                    <a:lnTo>
                      <a:pt x="4200" y="3451"/>
                    </a:lnTo>
                    <a:lnTo>
                      <a:pt x="4209" y="3460"/>
                    </a:lnTo>
                    <a:lnTo>
                      <a:pt x="4209" y="3460"/>
                    </a:lnTo>
                    <a:lnTo>
                      <a:pt x="4226" y="3469"/>
                    </a:lnTo>
                    <a:lnTo>
                      <a:pt x="4244" y="3478"/>
                    </a:lnTo>
                    <a:lnTo>
                      <a:pt x="4244" y="3478"/>
                    </a:lnTo>
                    <a:lnTo>
                      <a:pt x="4262" y="3469"/>
                    </a:lnTo>
                    <a:lnTo>
                      <a:pt x="4270" y="3460"/>
                    </a:lnTo>
                    <a:lnTo>
                      <a:pt x="4270" y="3460"/>
                    </a:lnTo>
                    <a:lnTo>
                      <a:pt x="4288" y="3478"/>
                    </a:lnTo>
                    <a:lnTo>
                      <a:pt x="4288" y="3478"/>
                    </a:lnTo>
                    <a:lnTo>
                      <a:pt x="4306" y="3495"/>
                    </a:lnTo>
                    <a:lnTo>
                      <a:pt x="4323" y="3495"/>
                    </a:lnTo>
                    <a:lnTo>
                      <a:pt x="4350" y="3495"/>
                    </a:lnTo>
                    <a:lnTo>
                      <a:pt x="4350" y="3495"/>
                    </a:lnTo>
                    <a:lnTo>
                      <a:pt x="4367" y="3495"/>
                    </a:lnTo>
                    <a:lnTo>
                      <a:pt x="4376" y="3478"/>
                    </a:lnTo>
                    <a:lnTo>
                      <a:pt x="4376" y="3478"/>
                    </a:lnTo>
                    <a:lnTo>
                      <a:pt x="4394" y="3487"/>
                    </a:lnTo>
                    <a:lnTo>
                      <a:pt x="4412" y="3478"/>
                    </a:lnTo>
                    <a:lnTo>
                      <a:pt x="4412" y="3478"/>
                    </a:lnTo>
                    <a:lnTo>
                      <a:pt x="4420" y="3469"/>
                    </a:lnTo>
                    <a:lnTo>
                      <a:pt x="4420" y="3451"/>
                    </a:lnTo>
                    <a:lnTo>
                      <a:pt x="4420" y="3451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34"/>
                    </a:lnTo>
                    <a:lnTo>
                      <a:pt x="4420" y="3434"/>
                    </a:lnTo>
                    <a:lnTo>
                      <a:pt x="4438" y="3425"/>
                    </a:lnTo>
                    <a:lnTo>
                      <a:pt x="4473" y="3425"/>
                    </a:lnTo>
                    <a:lnTo>
                      <a:pt x="4473" y="3425"/>
                    </a:lnTo>
                    <a:lnTo>
                      <a:pt x="4491" y="3425"/>
                    </a:lnTo>
                    <a:lnTo>
                      <a:pt x="4491" y="3416"/>
                    </a:lnTo>
                    <a:lnTo>
                      <a:pt x="4491" y="3416"/>
                    </a:lnTo>
                    <a:lnTo>
                      <a:pt x="4500" y="3434"/>
                    </a:lnTo>
                    <a:lnTo>
                      <a:pt x="4517" y="3434"/>
                    </a:lnTo>
                    <a:lnTo>
                      <a:pt x="4517" y="3434"/>
                    </a:lnTo>
                    <a:lnTo>
                      <a:pt x="4535" y="3434"/>
                    </a:lnTo>
                    <a:lnTo>
                      <a:pt x="4535" y="3434"/>
                    </a:lnTo>
                    <a:lnTo>
                      <a:pt x="4553" y="3434"/>
                    </a:lnTo>
                    <a:lnTo>
                      <a:pt x="4553" y="3434"/>
                    </a:lnTo>
                    <a:lnTo>
                      <a:pt x="4579" y="3425"/>
                    </a:lnTo>
                    <a:lnTo>
                      <a:pt x="4579" y="3425"/>
                    </a:lnTo>
                    <a:lnTo>
                      <a:pt x="4606" y="3434"/>
                    </a:lnTo>
                    <a:lnTo>
                      <a:pt x="4614" y="3442"/>
                    </a:lnTo>
                    <a:lnTo>
                      <a:pt x="4614" y="3442"/>
                    </a:lnTo>
                    <a:lnTo>
                      <a:pt x="4623" y="3460"/>
                    </a:lnTo>
                    <a:lnTo>
                      <a:pt x="4641" y="3469"/>
                    </a:lnTo>
                    <a:lnTo>
                      <a:pt x="4641" y="3469"/>
                    </a:lnTo>
                    <a:lnTo>
                      <a:pt x="4659" y="3469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94" y="3451"/>
                    </a:lnTo>
                    <a:lnTo>
                      <a:pt x="4694" y="3451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38" y="3469"/>
                    </a:lnTo>
                    <a:lnTo>
                      <a:pt x="4738" y="3469"/>
                    </a:lnTo>
                    <a:lnTo>
                      <a:pt x="4773" y="3504"/>
                    </a:lnTo>
                    <a:lnTo>
                      <a:pt x="4773" y="3504"/>
                    </a:lnTo>
                    <a:lnTo>
                      <a:pt x="4773" y="3513"/>
                    </a:lnTo>
                    <a:lnTo>
                      <a:pt x="4773" y="3522"/>
                    </a:lnTo>
                    <a:lnTo>
                      <a:pt x="4773" y="3522"/>
                    </a:lnTo>
                    <a:lnTo>
                      <a:pt x="4764" y="3540"/>
                    </a:lnTo>
                    <a:lnTo>
                      <a:pt x="4764" y="3548"/>
                    </a:lnTo>
                    <a:lnTo>
                      <a:pt x="4764" y="3548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73" y="3584"/>
                    </a:lnTo>
                    <a:lnTo>
                      <a:pt x="4773" y="3584"/>
                    </a:lnTo>
                    <a:lnTo>
                      <a:pt x="4773" y="3601"/>
                    </a:lnTo>
                    <a:lnTo>
                      <a:pt x="4791" y="3619"/>
                    </a:lnTo>
                    <a:lnTo>
                      <a:pt x="4791" y="3619"/>
                    </a:lnTo>
                    <a:lnTo>
                      <a:pt x="4800" y="3628"/>
                    </a:lnTo>
                    <a:lnTo>
                      <a:pt x="4800" y="3637"/>
                    </a:lnTo>
                    <a:lnTo>
                      <a:pt x="4800" y="3654"/>
                    </a:lnTo>
                    <a:lnTo>
                      <a:pt x="4800" y="3654"/>
                    </a:lnTo>
                    <a:lnTo>
                      <a:pt x="4809" y="3672"/>
                    </a:lnTo>
                    <a:lnTo>
                      <a:pt x="4826" y="3681"/>
                    </a:lnTo>
                    <a:lnTo>
                      <a:pt x="4826" y="3681"/>
                    </a:lnTo>
                    <a:lnTo>
                      <a:pt x="4835" y="3690"/>
                    </a:lnTo>
                    <a:lnTo>
                      <a:pt x="4844" y="3707"/>
                    </a:lnTo>
                    <a:lnTo>
                      <a:pt x="4844" y="3707"/>
                    </a:lnTo>
                    <a:lnTo>
                      <a:pt x="4853" y="3725"/>
                    </a:lnTo>
                    <a:lnTo>
                      <a:pt x="4853" y="3725"/>
                    </a:lnTo>
                    <a:lnTo>
                      <a:pt x="4870" y="3743"/>
                    </a:lnTo>
                    <a:lnTo>
                      <a:pt x="4888" y="3743"/>
                    </a:lnTo>
                    <a:lnTo>
                      <a:pt x="4897" y="3743"/>
                    </a:lnTo>
                    <a:lnTo>
                      <a:pt x="4897" y="3743"/>
                    </a:lnTo>
                    <a:lnTo>
                      <a:pt x="4914" y="3734"/>
                    </a:lnTo>
                    <a:lnTo>
                      <a:pt x="4914" y="3734"/>
                    </a:lnTo>
                    <a:lnTo>
                      <a:pt x="4923" y="3716"/>
                    </a:lnTo>
                    <a:lnTo>
                      <a:pt x="4923" y="3716"/>
                    </a:lnTo>
                    <a:lnTo>
                      <a:pt x="4932" y="3690"/>
                    </a:lnTo>
                    <a:lnTo>
                      <a:pt x="4932" y="3690"/>
                    </a:lnTo>
                    <a:lnTo>
                      <a:pt x="4941" y="3672"/>
                    </a:lnTo>
                    <a:lnTo>
                      <a:pt x="4950" y="3654"/>
                    </a:lnTo>
                    <a:lnTo>
                      <a:pt x="4950" y="3654"/>
                    </a:lnTo>
                    <a:lnTo>
                      <a:pt x="4941" y="3592"/>
                    </a:lnTo>
                    <a:lnTo>
                      <a:pt x="4923" y="3557"/>
                    </a:lnTo>
                    <a:lnTo>
                      <a:pt x="4914" y="3531"/>
                    </a:lnTo>
                    <a:lnTo>
                      <a:pt x="4914" y="3531"/>
                    </a:lnTo>
                    <a:lnTo>
                      <a:pt x="4906" y="3522"/>
                    </a:lnTo>
                    <a:lnTo>
                      <a:pt x="4906" y="3522"/>
                    </a:lnTo>
                    <a:lnTo>
                      <a:pt x="4906" y="3487"/>
                    </a:lnTo>
                    <a:lnTo>
                      <a:pt x="4906" y="3487"/>
                    </a:lnTo>
                    <a:lnTo>
                      <a:pt x="4897" y="3478"/>
                    </a:lnTo>
                    <a:lnTo>
                      <a:pt x="4897" y="3478"/>
                    </a:lnTo>
                    <a:lnTo>
                      <a:pt x="4879" y="3442"/>
                    </a:lnTo>
                    <a:lnTo>
                      <a:pt x="4870" y="3389"/>
                    </a:lnTo>
                    <a:lnTo>
                      <a:pt x="4870" y="3389"/>
                    </a:lnTo>
                    <a:lnTo>
                      <a:pt x="4879" y="3363"/>
                    </a:lnTo>
                    <a:lnTo>
                      <a:pt x="4888" y="3336"/>
                    </a:lnTo>
                    <a:lnTo>
                      <a:pt x="4932" y="3284"/>
                    </a:lnTo>
                    <a:lnTo>
                      <a:pt x="4932" y="3284"/>
                    </a:lnTo>
                    <a:lnTo>
                      <a:pt x="4941" y="3284"/>
                    </a:lnTo>
                    <a:lnTo>
                      <a:pt x="4941" y="3284"/>
                    </a:lnTo>
                    <a:lnTo>
                      <a:pt x="4950" y="3284"/>
                    </a:lnTo>
                    <a:lnTo>
                      <a:pt x="4950" y="3284"/>
                    </a:lnTo>
                    <a:lnTo>
                      <a:pt x="4967" y="3275"/>
                    </a:lnTo>
                    <a:lnTo>
                      <a:pt x="4985" y="3248"/>
                    </a:lnTo>
                    <a:lnTo>
                      <a:pt x="4985" y="3248"/>
                    </a:lnTo>
                    <a:lnTo>
                      <a:pt x="5003" y="3231"/>
                    </a:lnTo>
                    <a:lnTo>
                      <a:pt x="5012" y="3222"/>
                    </a:lnTo>
                    <a:lnTo>
                      <a:pt x="5029" y="3222"/>
                    </a:lnTo>
                    <a:lnTo>
                      <a:pt x="5029" y="3222"/>
                    </a:lnTo>
                    <a:lnTo>
                      <a:pt x="5038" y="3222"/>
                    </a:lnTo>
                    <a:lnTo>
                      <a:pt x="5056" y="3213"/>
                    </a:lnTo>
                    <a:lnTo>
                      <a:pt x="5064" y="3195"/>
                    </a:lnTo>
                    <a:lnTo>
                      <a:pt x="5064" y="3195"/>
                    </a:lnTo>
                    <a:lnTo>
                      <a:pt x="5073" y="3178"/>
                    </a:lnTo>
                    <a:lnTo>
                      <a:pt x="5109" y="3169"/>
                    </a:lnTo>
                    <a:lnTo>
                      <a:pt x="5117" y="3169"/>
                    </a:lnTo>
                    <a:lnTo>
                      <a:pt x="5117" y="3169"/>
                    </a:lnTo>
                    <a:lnTo>
                      <a:pt x="5135" y="3160"/>
                    </a:lnTo>
                    <a:lnTo>
                      <a:pt x="5144" y="3142"/>
                    </a:lnTo>
                    <a:lnTo>
                      <a:pt x="5144" y="3142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53" y="3125"/>
                    </a:lnTo>
                    <a:lnTo>
                      <a:pt x="5170" y="3116"/>
                    </a:lnTo>
                    <a:lnTo>
                      <a:pt x="5170" y="3116"/>
                    </a:lnTo>
                    <a:lnTo>
                      <a:pt x="5179" y="3107"/>
                    </a:lnTo>
                    <a:lnTo>
                      <a:pt x="5179" y="3107"/>
                    </a:lnTo>
                    <a:lnTo>
                      <a:pt x="5188" y="3107"/>
                    </a:lnTo>
                    <a:lnTo>
                      <a:pt x="5188" y="3107"/>
                    </a:lnTo>
                    <a:lnTo>
                      <a:pt x="5197" y="3089"/>
                    </a:lnTo>
                    <a:lnTo>
                      <a:pt x="5197" y="3072"/>
                    </a:lnTo>
                    <a:lnTo>
                      <a:pt x="5197" y="3072"/>
                    </a:lnTo>
                    <a:lnTo>
                      <a:pt x="5197" y="3063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88" y="3036"/>
                    </a:lnTo>
                    <a:lnTo>
                      <a:pt x="5179" y="3019"/>
                    </a:lnTo>
                    <a:lnTo>
                      <a:pt x="5179" y="3019"/>
                    </a:lnTo>
                    <a:lnTo>
                      <a:pt x="5170" y="3010"/>
                    </a:lnTo>
                    <a:lnTo>
                      <a:pt x="5153" y="3001"/>
                    </a:lnTo>
                    <a:lnTo>
                      <a:pt x="5153" y="3001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62" y="2975"/>
                    </a:lnTo>
                    <a:lnTo>
                      <a:pt x="5162" y="2975"/>
                    </a:lnTo>
                    <a:lnTo>
                      <a:pt x="5162" y="2983"/>
                    </a:lnTo>
                    <a:lnTo>
                      <a:pt x="5162" y="2983"/>
                    </a:lnTo>
                    <a:lnTo>
                      <a:pt x="5179" y="2983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206" y="2966"/>
                    </a:lnTo>
                    <a:lnTo>
                      <a:pt x="5206" y="2966"/>
                    </a:lnTo>
                    <a:lnTo>
                      <a:pt x="5214" y="2922"/>
                    </a:lnTo>
                    <a:lnTo>
                      <a:pt x="5223" y="2895"/>
                    </a:lnTo>
                    <a:lnTo>
                      <a:pt x="5223" y="2895"/>
                    </a:lnTo>
                    <a:lnTo>
                      <a:pt x="5232" y="2886"/>
                    </a:lnTo>
                    <a:lnTo>
                      <a:pt x="5241" y="2877"/>
                    </a:lnTo>
                    <a:lnTo>
                      <a:pt x="5241" y="2877"/>
                    </a:lnTo>
                    <a:lnTo>
                      <a:pt x="5241" y="2869"/>
                    </a:lnTo>
                    <a:lnTo>
                      <a:pt x="5241" y="2869"/>
                    </a:lnTo>
                    <a:lnTo>
                      <a:pt x="5267" y="2851"/>
                    </a:lnTo>
                    <a:lnTo>
                      <a:pt x="5276" y="2833"/>
                    </a:lnTo>
                    <a:lnTo>
                      <a:pt x="5294" y="2798"/>
                    </a:lnTo>
                    <a:lnTo>
                      <a:pt x="5294" y="2798"/>
                    </a:lnTo>
                    <a:lnTo>
                      <a:pt x="5285" y="2789"/>
                    </a:lnTo>
                    <a:lnTo>
                      <a:pt x="5285" y="2789"/>
                    </a:lnTo>
                    <a:lnTo>
                      <a:pt x="5294" y="2789"/>
                    </a:lnTo>
                    <a:lnTo>
                      <a:pt x="5303" y="2789"/>
                    </a:lnTo>
                    <a:lnTo>
                      <a:pt x="5303" y="2789"/>
                    </a:lnTo>
                    <a:lnTo>
                      <a:pt x="5312" y="2789"/>
                    </a:lnTo>
                    <a:lnTo>
                      <a:pt x="5312" y="2789"/>
                    </a:lnTo>
                    <a:lnTo>
                      <a:pt x="5338" y="2789"/>
                    </a:lnTo>
                    <a:lnTo>
                      <a:pt x="5338" y="2789"/>
                    </a:lnTo>
                    <a:lnTo>
                      <a:pt x="5356" y="2780"/>
                    </a:lnTo>
                    <a:lnTo>
                      <a:pt x="5364" y="2772"/>
                    </a:lnTo>
                    <a:lnTo>
                      <a:pt x="5364" y="2772"/>
                    </a:lnTo>
                    <a:lnTo>
                      <a:pt x="5373" y="2763"/>
                    </a:lnTo>
                    <a:lnTo>
                      <a:pt x="5373" y="2745"/>
                    </a:lnTo>
                    <a:lnTo>
                      <a:pt x="5373" y="2745"/>
                    </a:lnTo>
                    <a:lnTo>
                      <a:pt x="5373" y="2736"/>
                    </a:lnTo>
                    <a:lnTo>
                      <a:pt x="5373" y="2736"/>
                    </a:lnTo>
                    <a:lnTo>
                      <a:pt x="5391" y="2736"/>
                    </a:lnTo>
                    <a:lnTo>
                      <a:pt x="5391" y="2736"/>
                    </a:lnTo>
                    <a:lnTo>
                      <a:pt x="5409" y="2736"/>
                    </a:lnTo>
                    <a:lnTo>
                      <a:pt x="5417" y="2727"/>
                    </a:lnTo>
                    <a:lnTo>
                      <a:pt x="5417" y="2727"/>
                    </a:lnTo>
                    <a:lnTo>
                      <a:pt x="5444" y="2727"/>
                    </a:lnTo>
                    <a:lnTo>
                      <a:pt x="5461" y="2719"/>
                    </a:lnTo>
                    <a:lnTo>
                      <a:pt x="5461" y="2719"/>
                    </a:lnTo>
                    <a:lnTo>
                      <a:pt x="5479" y="2710"/>
                    </a:lnTo>
                    <a:lnTo>
                      <a:pt x="5479" y="2701"/>
                    </a:lnTo>
                    <a:lnTo>
                      <a:pt x="5479" y="2692"/>
                    </a:lnTo>
                    <a:lnTo>
                      <a:pt x="5479" y="2692"/>
                    </a:lnTo>
                    <a:lnTo>
                      <a:pt x="5479" y="2666"/>
                    </a:lnTo>
                    <a:lnTo>
                      <a:pt x="5461" y="2657"/>
                    </a:lnTo>
                    <a:lnTo>
                      <a:pt x="5461" y="2657"/>
                    </a:lnTo>
                    <a:lnTo>
                      <a:pt x="5470" y="2630"/>
                    </a:lnTo>
                    <a:lnTo>
                      <a:pt x="5470" y="2630"/>
                    </a:lnTo>
                    <a:lnTo>
                      <a:pt x="5470" y="2621"/>
                    </a:lnTo>
                    <a:lnTo>
                      <a:pt x="5470" y="2621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506" y="2586"/>
                    </a:lnTo>
                    <a:lnTo>
                      <a:pt x="5514" y="2577"/>
                    </a:lnTo>
                    <a:lnTo>
                      <a:pt x="5514" y="2577"/>
                    </a:lnTo>
                    <a:lnTo>
                      <a:pt x="5523" y="2577"/>
                    </a:lnTo>
                    <a:lnTo>
                      <a:pt x="5523" y="2577"/>
                    </a:lnTo>
                    <a:lnTo>
                      <a:pt x="5541" y="2568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85" y="2533"/>
                    </a:lnTo>
                    <a:lnTo>
                      <a:pt x="5585" y="2533"/>
                    </a:lnTo>
                    <a:lnTo>
                      <a:pt x="5594" y="2542"/>
                    </a:lnTo>
                    <a:lnTo>
                      <a:pt x="5611" y="2542"/>
                    </a:lnTo>
                    <a:lnTo>
                      <a:pt x="5611" y="2542"/>
                    </a:lnTo>
                    <a:lnTo>
                      <a:pt x="5620" y="2542"/>
                    </a:lnTo>
                    <a:lnTo>
                      <a:pt x="5638" y="2533"/>
                    </a:lnTo>
                    <a:lnTo>
                      <a:pt x="5638" y="2533"/>
                    </a:lnTo>
                    <a:lnTo>
                      <a:pt x="5656" y="2524"/>
                    </a:lnTo>
                    <a:lnTo>
                      <a:pt x="5656" y="2524"/>
                    </a:lnTo>
                    <a:lnTo>
                      <a:pt x="5673" y="2507"/>
                    </a:lnTo>
                    <a:lnTo>
                      <a:pt x="5673" y="2507"/>
                    </a:lnTo>
                    <a:lnTo>
                      <a:pt x="5682" y="2507"/>
                    </a:lnTo>
                    <a:lnTo>
                      <a:pt x="5682" y="2507"/>
                    </a:lnTo>
                    <a:lnTo>
                      <a:pt x="5691" y="2498"/>
                    </a:lnTo>
                    <a:lnTo>
                      <a:pt x="5691" y="2498"/>
                    </a:lnTo>
                    <a:lnTo>
                      <a:pt x="5717" y="2489"/>
                    </a:lnTo>
                    <a:lnTo>
                      <a:pt x="5726" y="2480"/>
                    </a:lnTo>
                    <a:lnTo>
                      <a:pt x="5726" y="2480"/>
                    </a:lnTo>
                    <a:lnTo>
                      <a:pt x="5744" y="2480"/>
                    </a:lnTo>
                    <a:lnTo>
                      <a:pt x="5744" y="2480"/>
                    </a:lnTo>
                    <a:lnTo>
                      <a:pt x="5726" y="2498"/>
                    </a:lnTo>
                    <a:lnTo>
                      <a:pt x="5726" y="2498"/>
                    </a:lnTo>
                    <a:lnTo>
                      <a:pt x="5700" y="2524"/>
                    </a:lnTo>
                    <a:lnTo>
                      <a:pt x="5700" y="2551"/>
                    </a:lnTo>
                    <a:lnTo>
                      <a:pt x="5700" y="2551"/>
                    </a:lnTo>
                    <a:lnTo>
                      <a:pt x="5709" y="2568"/>
                    </a:lnTo>
                    <a:lnTo>
                      <a:pt x="5717" y="2577"/>
                    </a:lnTo>
                    <a:lnTo>
                      <a:pt x="5717" y="2577"/>
                    </a:lnTo>
                    <a:lnTo>
                      <a:pt x="5735" y="2595"/>
                    </a:lnTo>
                    <a:lnTo>
                      <a:pt x="5761" y="2595"/>
                    </a:lnTo>
                    <a:lnTo>
                      <a:pt x="5788" y="2586"/>
                    </a:lnTo>
                    <a:lnTo>
                      <a:pt x="5814" y="2568"/>
                    </a:lnTo>
                    <a:lnTo>
                      <a:pt x="5814" y="2568"/>
                    </a:lnTo>
                    <a:lnTo>
                      <a:pt x="5832" y="2551"/>
                    </a:lnTo>
                    <a:lnTo>
                      <a:pt x="5841" y="2533"/>
                    </a:lnTo>
                    <a:lnTo>
                      <a:pt x="5841" y="2533"/>
                    </a:lnTo>
                    <a:lnTo>
                      <a:pt x="5850" y="2524"/>
                    </a:lnTo>
                    <a:lnTo>
                      <a:pt x="5859" y="2524"/>
                    </a:lnTo>
                    <a:lnTo>
                      <a:pt x="5859" y="2524"/>
                    </a:lnTo>
                    <a:lnTo>
                      <a:pt x="5911" y="2516"/>
                    </a:lnTo>
                    <a:lnTo>
                      <a:pt x="5991" y="2489"/>
                    </a:lnTo>
                    <a:lnTo>
                      <a:pt x="5991" y="2489"/>
                    </a:lnTo>
                    <a:lnTo>
                      <a:pt x="6009" y="2489"/>
                    </a:lnTo>
                    <a:lnTo>
                      <a:pt x="6017" y="2471"/>
                    </a:lnTo>
                    <a:lnTo>
                      <a:pt x="6017" y="2471"/>
                    </a:lnTo>
                    <a:lnTo>
                      <a:pt x="6017" y="2454"/>
                    </a:lnTo>
                    <a:lnTo>
                      <a:pt x="6017" y="2454"/>
                    </a:lnTo>
                    <a:lnTo>
                      <a:pt x="6026" y="2454"/>
                    </a:lnTo>
                    <a:lnTo>
                      <a:pt x="6026" y="2454"/>
                    </a:lnTo>
                    <a:lnTo>
                      <a:pt x="6053" y="2445"/>
                    </a:lnTo>
                    <a:lnTo>
                      <a:pt x="6079" y="2436"/>
                    </a:lnTo>
                    <a:lnTo>
                      <a:pt x="6079" y="2436"/>
                    </a:lnTo>
                    <a:lnTo>
                      <a:pt x="6097" y="2418"/>
                    </a:lnTo>
                    <a:lnTo>
                      <a:pt x="6097" y="2401"/>
                    </a:lnTo>
                    <a:lnTo>
                      <a:pt x="6097" y="2401"/>
                    </a:lnTo>
                    <a:lnTo>
                      <a:pt x="6079" y="2392"/>
                    </a:lnTo>
                    <a:lnTo>
                      <a:pt x="6061" y="2383"/>
                    </a:lnTo>
                    <a:lnTo>
                      <a:pt x="6061" y="2383"/>
                    </a:lnTo>
                    <a:lnTo>
                      <a:pt x="6070" y="2374"/>
                    </a:lnTo>
                    <a:lnTo>
                      <a:pt x="6070" y="2374"/>
                    </a:lnTo>
                    <a:lnTo>
                      <a:pt x="6070" y="2365"/>
                    </a:lnTo>
                    <a:lnTo>
                      <a:pt x="6070" y="2365"/>
                    </a:lnTo>
                    <a:lnTo>
                      <a:pt x="6061" y="2348"/>
                    </a:lnTo>
                    <a:lnTo>
                      <a:pt x="6061" y="2348"/>
                    </a:lnTo>
                    <a:lnTo>
                      <a:pt x="6044" y="2339"/>
                    </a:lnTo>
                    <a:lnTo>
                      <a:pt x="6044" y="2339"/>
                    </a:lnTo>
                    <a:lnTo>
                      <a:pt x="6017" y="2357"/>
                    </a:lnTo>
                    <a:lnTo>
                      <a:pt x="6000" y="2365"/>
                    </a:lnTo>
                    <a:lnTo>
                      <a:pt x="5991" y="2383"/>
                    </a:lnTo>
                    <a:lnTo>
                      <a:pt x="5991" y="2383"/>
                    </a:lnTo>
                    <a:lnTo>
                      <a:pt x="5982" y="2392"/>
                    </a:lnTo>
                    <a:lnTo>
                      <a:pt x="5982" y="2392"/>
                    </a:lnTo>
                    <a:lnTo>
                      <a:pt x="5973" y="2401"/>
                    </a:lnTo>
                    <a:lnTo>
                      <a:pt x="5964" y="2418"/>
                    </a:lnTo>
                    <a:lnTo>
                      <a:pt x="5964" y="2418"/>
                    </a:lnTo>
                    <a:lnTo>
                      <a:pt x="5947" y="2418"/>
                    </a:lnTo>
                    <a:lnTo>
                      <a:pt x="5947" y="2418"/>
                    </a:lnTo>
                    <a:lnTo>
                      <a:pt x="5911" y="2418"/>
                    </a:lnTo>
                    <a:lnTo>
                      <a:pt x="5876" y="2410"/>
                    </a:lnTo>
                    <a:lnTo>
                      <a:pt x="5876" y="2410"/>
                    </a:lnTo>
                    <a:lnTo>
                      <a:pt x="5859" y="2392"/>
                    </a:lnTo>
                    <a:lnTo>
                      <a:pt x="5841" y="2383"/>
                    </a:lnTo>
                    <a:lnTo>
                      <a:pt x="5841" y="2383"/>
                    </a:lnTo>
                    <a:lnTo>
                      <a:pt x="5814" y="2374"/>
                    </a:lnTo>
                    <a:lnTo>
                      <a:pt x="5814" y="2374"/>
                    </a:lnTo>
                    <a:lnTo>
                      <a:pt x="5814" y="2357"/>
                    </a:lnTo>
                    <a:lnTo>
                      <a:pt x="5806" y="2348"/>
                    </a:lnTo>
                    <a:lnTo>
                      <a:pt x="5806" y="2348"/>
                    </a:lnTo>
                    <a:lnTo>
                      <a:pt x="5806" y="2339"/>
                    </a:lnTo>
                    <a:lnTo>
                      <a:pt x="5806" y="2339"/>
                    </a:lnTo>
                    <a:lnTo>
                      <a:pt x="5806" y="2330"/>
                    </a:lnTo>
                    <a:lnTo>
                      <a:pt x="5806" y="2330"/>
                    </a:lnTo>
                    <a:lnTo>
                      <a:pt x="5814" y="2312"/>
                    </a:lnTo>
                    <a:lnTo>
                      <a:pt x="5814" y="2304"/>
                    </a:lnTo>
                    <a:lnTo>
                      <a:pt x="5814" y="2286"/>
                    </a:lnTo>
                    <a:lnTo>
                      <a:pt x="5814" y="2286"/>
                    </a:lnTo>
                    <a:lnTo>
                      <a:pt x="5806" y="2277"/>
                    </a:lnTo>
                    <a:lnTo>
                      <a:pt x="5806" y="2277"/>
                    </a:lnTo>
                    <a:lnTo>
                      <a:pt x="5823" y="2268"/>
                    </a:lnTo>
                    <a:lnTo>
                      <a:pt x="5841" y="2251"/>
                    </a:lnTo>
                    <a:lnTo>
                      <a:pt x="5841" y="2251"/>
                    </a:lnTo>
                    <a:lnTo>
                      <a:pt x="5841" y="2224"/>
                    </a:lnTo>
                    <a:lnTo>
                      <a:pt x="5832" y="2198"/>
                    </a:lnTo>
                    <a:lnTo>
                      <a:pt x="5832" y="2198"/>
                    </a:lnTo>
                    <a:lnTo>
                      <a:pt x="5823" y="2189"/>
                    </a:lnTo>
                    <a:lnTo>
                      <a:pt x="5806" y="2180"/>
                    </a:lnTo>
                    <a:lnTo>
                      <a:pt x="5761" y="2180"/>
                    </a:lnTo>
                    <a:lnTo>
                      <a:pt x="5709" y="2180"/>
                    </a:lnTo>
                    <a:lnTo>
                      <a:pt x="5664" y="2198"/>
                    </a:lnTo>
                    <a:lnTo>
                      <a:pt x="5664" y="2198"/>
                    </a:lnTo>
                    <a:lnTo>
                      <a:pt x="5664" y="2180"/>
                    </a:lnTo>
                    <a:lnTo>
                      <a:pt x="5664" y="2180"/>
                    </a:lnTo>
                    <a:lnTo>
                      <a:pt x="5691" y="2162"/>
                    </a:lnTo>
                    <a:lnTo>
                      <a:pt x="5691" y="2162"/>
                    </a:lnTo>
                    <a:lnTo>
                      <a:pt x="5709" y="2145"/>
                    </a:lnTo>
                    <a:lnTo>
                      <a:pt x="5709" y="2145"/>
                    </a:lnTo>
                    <a:lnTo>
                      <a:pt x="5735" y="2136"/>
                    </a:lnTo>
                    <a:lnTo>
                      <a:pt x="5823" y="2136"/>
                    </a:lnTo>
                    <a:lnTo>
                      <a:pt x="5823" y="2136"/>
                    </a:lnTo>
                    <a:lnTo>
                      <a:pt x="5814" y="2136"/>
                    </a:lnTo>
                    <a:lnTo>
                      <a:pt x="5814" y="2136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32" y="2171"/>
                    </a:lnTo>
                    <a:lnTo>
                      <a:pt x="5876" y="2198"/>
                    </a:lnTo>
                    <a:lnTo>
                      <a:pt x="5920" y="2215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82" y="2215"/>
                    </a:lnTo>
                    <a:lnTo>
                      <a:pt x="5982" y="2207"/>
                    </a:lnTo>
                    <a:lnTo>
                      <a:pt x="5982" y="2207"/>
                    </a:lnTo>
                    <a:lnTo>
                      <a:pt x="5982" y="2189"/>
                    </a:lnTo>
                    <a:lnTo>
                      <a:pt x="5973" y="2180"/>
                    </a:lnTo>
                    <a:lnTo>
                      <a:pt x="5964" y="2171"/>
                    </a:lnTo>
                    <a:lnTo>
                      <a:pt x="5964" y="2171"/>
                    </a:lnTo>
                    <a:lnTo>
                      <a:pt x="5903" y="2145"/>
                    </a:lnTo>
                    <a:lnTo>
                      <a:pt x="5841" y="2136"/>
                    </a:lnTo>
                    <a:lnTo>
                      <a:pt x="5841" y="2136"/>
                    </a:lnTo>
                    <a:lnTo>
                      <a:pt x="6026" y="2136"/>
                    </a:lnTo>
                    <a:lnTo>
                      <a:pt x="6044" y="2136"/>
                    </a:lnTo>
                    <a:lnTo>
                      <a:pt x="6044" y="2136"/>
                    </a:lnTo>
                    <a:lnTo>
                      <a:pt x="6070" y="2127"/>
                    </a:lnTo>
                    <a:lnTo>
                      <a:pt x="6106" y="2109"/>
                    </a:lnTo>
                    <a:lnTo>
                      <a:pt x="6132" y="2083"/>
                    </a:lnTo>
                    <a:lnTo>
                      <a:pt x="6150" y="2065"/>
                    </a:lnTo>
                    <a:lnTo>
                      <a:pt x="6150" y="2065"/>
                    </a:lnTo>
                    <a:lnTo>
                      <a:pt x="6167" y="2056"/>
                    </a:lnTo>
                    <a:lnTo>
                      <a:pt x="6176" y="2048"/>
                    </a:lnTo>
                    <a:lnTo>
                      <a:pt x="6220" y="2048"/>
                    </a:lnTo>
                    <a:lnTo>
                      <a:pt x="6220" y="2048"/>
                    </a:lnTo>
                    <a:lnTo>
                      <a:pt x="6247" y="2048"/>
                    </a:lnTo>
                    <a:lnTo>
                      <a:pt x="6247" y="2048"/>
                    </a:lnTo>
                    <a:lnTo>
                      <a:pt x="6203" y="2101"/>
                    </a:lnTo>
                    <a:lnTo>
                      <a:pt x="6185" y="2136"/>
                    </a:lnTo>
                    <a:lnTo>
                      <a:pt x="6185" y="2154"/>
                    </a:lnTo>
                    <a:lnTo>
                      <a:pt x="6185" y="2154"/>
                    </a:lnTo>
                    <a:lnTo>
                      <a:pt x="6176" y="2180"/>
                    </a:lnTo>
                    <a:lnTo>
                      <a:pt x="6176" y="2198"/>
                    </a:lnTo>
                    <a:lnTo>
                      <a:pt x="6176" y="2198"/>
                    </a:lnTo>
                    <a:lnTo>
                      <a:pt x="6159" y="2198"/>
                    </a:lnTo>
                    <a:lnTo>
                      <a:pt x="6141" y="2198"/>
                    </a:lnTo>
                    <a:lnTo>
                      <a:pt x="6123" y="2215"/>
                    </a:lnTo>
                    <a:lnTo>
                      <a:pt x="6123" y="2215"/>
                    </a:lnTo>
                    <a:lnTo>
                      <a:pt x="6114" y="2233"/>
                    </a:lnTo>
                    <a:lnTo>
                      <a:pt x="6123" y="2242"/>
                    </a:lnTo>
                    <a:lnTo>
                      <a:pt x="6123" y="2242"/>
                    </a:lnTo>
                    <a:lnTo>
                      <a:pt x="6114" y="2260"/>
                    </a:lnTo>
                    <a:lnTo>
                      <a:pt x="6114" y="2260"/>
                    </a:lnTo>
                    <a:lnTo>
                      <a:pt x="6106" y="2277"/>
                    </a:lnTo>
                    <a:lnTo>
                      <a:pt x="6097" y="2295"/>
                    </a:lnTo>
                    <a:lnTo>
                      <a:pt x="6097" y="2295"/>
                    </a:lnTo>
                    <a:lnTo>
                      <a:pt x="6106" y="2304"/>
                    </a:lnTo>
                    <a:lnTo>
                      <a:pt x="6114" y="2312"/>
                    </a:lnTo>
                    <a:lnTo>
                      <a:pt x="6114" y="2312"/>
                    </a:lnTo>
                    <a:lnTo>
                      <a:pt x="6141" y="2321"/>
                    </a:lnTo>
                    <a:lnTo>
                      <a:pt x="6167" y="2321"/>
                    </a:lnTo>
                    <a:lnTo>
                      <a:pt x="6167" y="2321"/>
                    </a:lnTo>
                    <a:lnTo>
                      <a:pt x="6203" y="2312"/>
                    </a:lnTo>
                    <a:lnTo>
                      <a:pt x="6203" y="2312"/>
                    </a:lnTo>
                    <a:lnTo>
                      <a:pt x="6220" y="2312"/>
                    </a:lnTo>
                    <a:lnTo>
                      <a:pt x="6220" y="2312"/>
                    </a:lnTo>
                    <a:lnTo>
                      <a:pt x="6256" y="2312"/>
                    </a:lnTo>
                    <a:lnTo>
                      <a:pt x="6273" y="2312"/>
                    </a:lnTo>
                    <a:lnTo>
                      <a:pt x="6291" y="2295"/>
                    </a:lnTo>
                    <a:lnTo>
                      <a:pt x="6291" y="2295"/>
                    </a:lnTo>
                    <a:lnTo>
                      <a:pt x="6300" y="2295"/>
                    </a:lnTo>
                    <a:lnTo>
                      <a:pt x="6300" y="2295"/>
                    </a:lnTo>
                    <a:lnTo>
                      <a:pt x="6300" y="2304"/>
                    </a:lnTo>
                    <a:lnTo>
                      <a:pt x="6300" y="2304"/>
                    </a:lnTo>
                    <a:lnTo>
                      <a:pt x="6317" y="2312"/>
                    </a:lnTo>
                    <a:lnTo>
                      <a:pt x="6317" y="2312"/>
                    </a:lnTo>
                    <a:lnTo>
                      <a:pt x="6309" y="2330"/>
                    </a:lnTo>
                    <a:lnTo>
                      <a:pt x="6309" y="2339"/>
                    </a:lnTo>
                    <a:lnTo>
                      <a:pt x="6309" y="2339"/>
                    </a:lnTo>
                    <a:lnTo>
                      <a:pt x="6317" y="2357"/>
                    </a:lnTo>
                    <a:lnTo>
                      <a:pt x="6317" y="2357"/>
                    </a:lnTo>
                    <a:lnTo>
                      <a:pt x="6335" y="2357"/>
                    </a:lnTo>
                    <a:lnTo>
                      <a:pt x="6361" y="2348"/>
                    </a:lnTo>
                    <a:lnTo>
                      <a:pt x="6361" y="2348"/>
                    </a:lnTo>
                    <a:lnTo>
                      <a:pt x="6379" y="2330"/>
                    </a:lnTo>
                    <a:lnTo>
                      <a:pt x="6379" y="2330"/>
                    </a:lnTo>
                    <a:lnTo>
                      <a:pt x="6397" y="2330"/>
                    </a:lnTo>
                    <a:lnTo>
                      <a:pt x="6397" y="2330"/>
                    </a:lnTo>
                    <a:lnTo>
                      <a:pt x="6397" y="2348"/>
                    </a:lnTo>
                    <a:lnTo>
                      <a:pt x="6397" y="2348"/>
                    </a:lnTo>
                    <a:lnTo>
                      <a:pt x="6414" y="2365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67" y="2365"/>
                    </a:lnTo>
                    <a:lnTo>
                      <a:pt x="6485" y="2348"/>
                    </a:lnTo>
                    <a:lnTo>
                      <a:pt x="6485" y="2348"/>
                    </a:lnTo>
                    <a:lnTo>
                      <a:pt x="6494" y="2330"/>
                    </a:lnTo>
                    <a:lnTo>
                      <a:pt x="6494" y="2312"/>
                    </a:lnTo>
                    <a:lnTo>
                      <a:pt x="6485" y="2295"/>
                    </a:lnTo>
                    <a:lnTo>
                      <a:pt x="6467" y="2277"/>
                    </a:lnTo>
                    <a:close/>
                    <a:moveTo>
                      <a:pt x="2550" y="927"/>
                    </a:moveTo>
                    <a:lnTo>
                      <a:pt x="2550" y="927"/>
                    </a:lnTo>
                    <a:lnTo>
                      <a:pt x="2559" y="927"/>
                    </a:lnTo>
                    <a:lnTo>
                      <a:pt x="2568" y="918"/>
                    </a:lnTo>
                    <a:lnTo>
                      <a:pt x="2568" y="918"/>
                    </a:lnTo>
                    <a:lnTo>
                      <a:pt x="2576" y="909"/>
                    </a:lnTo>
                    <a:lnTo>
                      <a:pt x="2585" y="900"/>
                    </a:lnTo>
                    <a:lnTo>
                      <a:pt x="2585" y="900"/>
                    </a:lnTo>
                    <a:lnTo>
                      <a:pt x="2585" y="882"/>
                    </a:lnTo>
                    <a:lnTo>
                      <a:pt x="2585" y="882"/>
                    </a:lnTo>
                    <a:lnTo>
                      <a:pt x="2612" y="882"/>
                    </a:lnTo>
                    <a:lnTo>
                      <a:pt x="2629" y="882"/>
                    </a:lnTo>
                    <a:lnTo>
                      <a:pt x="2629" y="882"/>
                    </a:lnTo>
                    <a:lnTo>
                      <a:pt x="2638" y="865"/>
                    </a:lnTo>
                    <a:lnTo>
                      <a:pt x="2638" y="865"/>
                    </a:lnTo>
                    <a:lnTo>
                      <a:pt x="2629" y="847"/>
                    </a:lnTo>
                    <a:lnTo>
                      <a:pt x="2620" y="829"/>
                    </a:lnTo>
                    <a:lnTo>
                      <a:pt x="2620" y="829"/>
                    </a:lnTo>
                    <a:lnTo>
                      <a:pt x="2603" y="821"/>
                    </a:lnTo>
                    <a:lnTo>
                      <a:pt x="2603" y="821"/>
                    </a:lnTo>
                    <a:lnTo>
                      <a:pt x="2647" y="803"/>
                    </a:lnTo>
                    <a:lnTo>
                      <a:pt x="2691" y="794"/>
                    </a:lnTo>
                    <a:lnTo>
                      <a:pt x="2691" y="794"/>
                    </a:lnTo>
                    <a:lnTo>
                      <a:pt x="2682" y="812"/>
                    </a:lnTo>
                    <a:lnTo>
                      <a:pt x="2673" y="829"/>
                    </a:lnTo>
                    <a:lnTo>
                      <a:pt x="2673" y="829"/>
                    </a:lnTo>
                    <a:lnTo>
                      <a:pt x="2682" y="838"/>
                    </a:lnTo>
                    <a:lnTo>
                      <a:pt x="2691" y="847"/>
                    </a:lnTo>
                    <a:lnTo>
                      <a:pt x="2691" y="847"/>
                    </a:lnTo>
                    <a:lnTo>
                      <a:pt x="2726" y="865"/>
                    </a:lnTo>
                    <a:lnTo>
                      <a:pt x="2770" y="856"/>
                    </a:lnTo>
                    <a:lnTo>
                      <a:pt x="2770" y="856"/>
                    </a:lnTo>
                    <a:lnTo>
                      <a:pt x="2788" y="847"/>
                    </a:lnTo>
                    <a:lnTo>
                      <a:pt x="2806" y="829"/>
                    </a:lnTo>
                    <a:lnTo>
                      <a:pt x="2806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38"/>
                    </a:lnTo>
                    <a:lnTo>
                      <a:pt x="2815" y="838"/>
                    </a:lnTo>
                    <a:lnTo>
                      <a:pt x="2779" y="865"/>
                    </a:lnTo>
                    <a:lnTo>
                      <a:pt x="2770" y="874"/>
                    </a:lnTo>
                    <a:lnTo>
                      <a:pt x="2753" y="874"/>
                    </a:lnTo>
                    <a:lnTo>
                      <a:pt x="2753" y="874"/>
                    </a:lnTo>
                    <a:lnTo>
                      <a:pt x="2735" y="865"/>
                    </a:lnTo>
                    <a:lnTo>
                      <a:pt x="2718" y="874"/>
                    </a:lnTo>
                    <a:lnTo>
                      <a:pt x="2700" y="882"/>
                    </a:lnTo>
                    <a:lnTo>
                      <a:pt x="2691" y="891"/>
                    </a:lnTo>
                    <a:lnTo>
                      <a:pt x="2691" y="891"/>
                    </a:lnTo>
                    <a:lnTo>
                      <a:pt x="2691" y="900"/>
                    </a:lnTo>
                    <a:lnTo>
                      <a:pt x="2700" y="918"/>
                    </a:lnTo>
                    <a:lnTo>
                      <a:pt x="2700" y="918"/>
                    </a:lnTo>
                    <a:lnTo>
                      <a:pt x="2691" y="918"/>
                    </a:lnTo>
                    <a:lnTo>
                      <a:pt x="2691" y="918"/>
                    </a:lnTo>
                    <a:lnTo>
                      <a:pt x="2682" y="927"/>
                    </a:lnTo>
                    <a:lnTo>
                      <a:pt x="2682" y="927"/>
                    </a:lnTo>
                    <a:lnTo>
                      <a:pt x="2682" y="900"/>
                    </a:lnTo>
                    <a:lnTo>
                      <a:pt x="2682" y="900"/>
                    </a:lnTo>
                    <a:lnTo>
                      <a:pt x="2673" y="891"/>
                    </a:lnTo>
                    <a:lnTo>
                      <a:pt x="2673" y="891"/>
                    </a:lnTo>
                    <a:lnTo>
                      <a:pt x="2656" y="882"/>
                    </a:lnTo>
                    <a:lnTo>
                      <a:pt x="2620" y="891"/>
                    </a:lnTo>
                    <a:lnTo>
                      <a:pt x="2620" y="891"/>
                    </a:lnTo>
                    <a:lnTo>
                      <a:pt x="2594" y="909"/>
                    </a:lnTo>
                    <a:lnTo>
                      <a:pt x="2585" y="918"/>
                    </a:lnTo>
                    <a:lnTo>
                      <a:pt x="2576" y="935"/>
                    </a:lnTo>
                    <a:lnTo>
                      <a:pt x="2576" y="935"/>
                    </a:lnTo>
                    <a:lnTo>
                      <a:pt x="2550" y="935"/>
                    </a:lnTo>
                    <a:lnTo>
                      <a:pt x="2550" y="935"/>
                    </a:lnTo>
                    <a:lnTo>
                      <a:pt x="2550" y="927"/>
                    </a:lnTo>
                    <a:close/>
                    <a:moveTo>
                      <a:pt x="2973" y="1244"/>
                    </a:moveTo>
                    <a:lnTo>
                      <a:pt x="2973" y="1244"/>
                    </a:lnTo>
                    <a:lnTo>
                      <a:pt x="2991" y="1236"/>
                    </a:lnTo>
                    <a:lnTo>
                      <a:pt x="3009" y="1227"/>
                    </a:lnTo>
                    <a:lnTo>
                      <a:pt x="3009" y="1227"/>
                    </a:lnTo>
                    <a:lnTo>
                      <a:pt x="3000" y="1200"/>
                    </a:lnTo>
                    <a:lnTo>
                      <a:pt x="2982" y="1174"/>
                    </a:lnTo>
                    <a:lnTo>
                      <a:pt x="2982" y="1174"/>
                    </a:lnTo>
                    <a:lnTo>
                      <a:pt x="3009" y="1183"/>
                    </a:lnTo>
                    <a:lnTo>
                      <a:pt x="3026" y="1183"/>
                    </a:lnTo>
                    <a:lnTo>
                      <a:pt x="3026" y="1183"/>
                    </a:lnTo>
                    <a:lnTo>
                      <a:pt x="3053" y="1218"/>
                    </a:lnTo>
                    <a:lnTo>
                      <a:pt x="3070" y="1227"/>
                    </a:lnTo>
                    <a:lnTo>
                      <a:pt x="3097" y="1236"/>
                    </a:lnTo>
                    <a:lnTo>
                      <a:pt x="3097" y="1236"/>
                    </a:lnTo>
                    <a:lnTo>
                      <a:pt x="3115" y="1227"/>
                    </a:lnTo>
                    <a:lnTo>
                      <a:pt x="3115" y="1227"/>
                    </a:lnTo>
                    <a:lnTo>
                      <a:pt x="3097" y="1236"/>
                    </a:lnTo>
                    <a:lnTo>
                      <a:pt x="3079" y="1244"/>
                    </a:lnTo>
                    <a:lnTo>
                      <a:pt x="3079" y="1244"/>
                    </a:lnTo>
                    <a:lnTo>
                      <a:pt x="3070" y="1244"/>
                    </a:lnTo>
                    <a:lnTo>
                      <a:pt x="3070" y="1244"/>
                    </a:lnTo>
                    <a:lnTo>
                      <a:pt x="3053" y="1253"/>
                    </a:lnTo>
                    <a:lnTo>
                      <a:pt x="3044" y="1262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17" y="1280"/>
                    </a:lnTo>
                    <a:lnTo>
                      <a:pt x="3017" y="1280"/>
                    </a:lnTo>
                    <a:lnTo>
                      <a:pt x="2938" y="1288"/>
                    </a:lnTo>
                    <a:lnTo>
                      <a:pt x="2938" y="1288"/>
                    </a:lnTo>
                    <a:lnTo>
                      <a:pt x="2947" y="1271"/>
                    </a:lnTo>
                    <a:lnTo>
                      <a:pt x="2947" y="1271"/>
                    </a:lnTo>
                    <a:lnTo>
                      <a:pt x="2956" y="1253"/>
                    </a:lnTo>
                    <a:lnTo>
                      <a:pt x="2973" y="1244"/>
                    </a:lnTo>
                    <a:close/>
                    <a:moveTo>
                      <a:pt x="3432" y="565"/>
                    </a:moveTo>
                    <a:lnTo>
                      <a:pt x="3432" y="565"/>
                    </a:lnTo>
                    <a:lnTo>
                      <a:pt x="3441" y="556"/>
                    </a:lnTo>
                    <a:lnTo>
                      <a:pt x="3441" y="556"/>
                    </a:lnTo>
                    <a:lnTo>
                      <a:pt x="3459" y="565"/>
                    </a:lnTo>
                    <a:lnTo>
                      <a:pt x="3459" y="565"/>
                    </a:lnTo>
                    <a:lnTo>
                      <a:pt x="3467" y="573"/>
                    </a:lnTo>
                    <a:lnTo>
                      <a:pt x="3467" y="573"/>
                    </a:lnTo>
                    <a:lnTo>
                      <a:pt x="3432" y="582"/>
                    </a:lnTo>
                    <a:lnTo>
                      <a:pt x="3406" y="591"/>
                    </a:lnTo>
                    <a:lnTo>
                      <a:pt x="3406" y="591"/>
                    </a:lnTo>
                    <a:lnTo>
                      <a:pt x="3432" y="565"/>
                    </a:lnTo>
                    <a:close/>
                    <a:moveTo>
                      <a:pt x="4129" y="573"/>
                    </a:moveTo>
                    <a:lnTo>
                      <a:pt x="4129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12" y="565"/>
                    </a:lnTo>
                    <a:lnTo>
                      <a:pt x="4094" y="547"/>
                    </a:lnTo>
                    <a:lnTo>
                      <a:pt x="4094" y="547"/>
                    </a:lnTo>
                    <a:lnTo>
                      <a:pt x="4094" y="538"/>
                    </a:lnTo>
                    <a:lnTo>
                      <a:pt x="4094" y="538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56"/>
                    </a:lnTo>
                    <a:lnTo>
                      <a:pt x="4129" y="573"/>
                    </a:lnTo>
                    <a:close/>
                    <a:moveTo>
                      <a:pt x="4129" y="635"/>
                    </a:moveTo>
                    <a:lnTo>
                      <a:pt x="4129" y="635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12" y="653"/>
                    </a:lnTo>
                    <a:lnTo>
                      <a:pt x="4085" y="653"/>
                    </a:lnTo>
                    <a:lnTo>
                      <a:pt x="4085" y="653"/>
                    </a:lnTo>
                    <a:lnTo>
                      <a:pt x="4067" y="653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53"/>
                    </a:lnTo>
                    <a:lnTo>
                      <a:pt x="4059" y="653"/>
                    </a:lnTo>
                    <a:lnTo>
                      <a:pt x="4050" y="644"/>
                    </a:lnTo>
                    <a:lnTo>
                      <a:pt x="4041" y="644"/>
                    </a:lnTo>
                    <a:lnTo>
                      <a:pt x="4041" y="644"/>
                    </a:lnTo>
                    <a:lnTo>
                      <a:pt x="4041" y="635"/>
                    </a:lnTo>
                    <a:lnTo>
                      <a:pt x="4041" y="635"/>
                    </a:lnTo>
                    <a:lnTo>
                      <a:pt x="4059" y="635"/>
                    </a:lnTo>
                    <a:lnTo>
                      <a:pt x="4059" y="635"/>
                    </a:lnTo>
                    <a:lnTo>
                      <a:pt x="4085" y="635"/>
                    </a:lnTo>
                    <a:lnTo>
                      <a:pt x="4112" y="626"/>
                    </a:lnTo>
                    <a:lnTo>
                      <a:pt x="4112" y="626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29" y="635"/>
                    </a:lnTo>
                    <a:close/>
                    <a:moveTo>
                      <a:pt x="4067" y="732"/>
                    </a:moveTo>
                    <a:lnTo>
                      <a:pt x="4067" y="732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41" y="724"/>
                    </a:lnTo>
                    <a:lnTo>
                      <a:pt x="4032" y="715"/>
                    </a:lnTo>
                    <a:lnTo>
                      <a:pt x="4032" y="715"/>
                    </a:lnTo>
                    <a:lnTo>
                      <a:pt x="4041" y="715"/>
                    </a:lnTo>
                    <a:lnTo>
                      <a:pt x="4041" y="715"/>
                    </a:lnTo>
                    <a:lnTo>
                      <a:pt x="4050" y="688"/>
                    </a:lnTo>
                    <a:lnTo>
                      <a:pt x="4050" y="688"/>
                    </a:lnTo>
                    <a:lnTo>
                      <a:pt x="4067" y="732"/>
                    </a:lnTo>
                    <a:close/>
                    <a:moveTo>
                      <a:pt x="3891" y="1889"/>
                    </a:moveTo>
                    <a:lnTo>
                      <a:pt x="3891" y="1889"/>
                    </a:lnTo>
                    <a:lnTo>
                      <a:pt x="3891" y="1880"/>
                    </a:lnTo>
                    <a:lnTo>
                      <a:pt x="3900" y="1871"/>
                    </a:lnTo>
                    <a:lnTo>
                      <a:pt x="3900" y="1871"/>
                    </a:lnTo>
                    <a:lnTo>
                      <a:pt x="3909" y="1871"/>
                    </a:lnTo>
                    <a:lnTo>
                      <a:pt x="3909" y="1871"/>
                    </a:lnTo>
                    <a:lnTo>
                      <a:pt x="3926" y="1880"/>
                    </a:lnTo>
                    <a:lnTo>
                      <a:pt x="3926" y="1880"/>
                    </a:lnTo>
                    <a:lnTo>
                      <a:pt x="3944" y="1915"/>
                    </a:lnTo>
                    <a:lnTo>
                      <a:pt x="3970" y="1977"/>
                    </a:lnTo>
                    <a:lnTo>
                      <a:pt x="3970" y="1977"/>
                    </a:lnTo>
                    <a:lnTo>
                      <a:pt x="3979" y="2004"/>
                    </a:lnTo>
                    <a:lnTo>
                      <a:pt x="3979" y="2004"/>
                    </a:lnTo>
                    <a:lnTo>
                      <a:pt x="3962" y="1986"/>
                    </a:lnTo>
                    <a:lnTo>
                      <a:pt x="3962" y="1986"/>
                    </a:lnTo>
                    <a:lnTo>
                      <a:pt x="3926" y="1968"/>
                    </a:lnTo>
                    <a:lnTo>
                      <a:pt x="3909" y="1942"/>
                    </a:lnTo>
                    <a:lnTo>
                      <a:pt x="3891" y="1906"/>
                    </a:lnTo>
                    <a:lnTo>
                      <a:pt x="3891" y="1889"/>
                    </a:lnTo>
                    <a:close/>
                    <a:moveTo>
                      <a:pt x="4562" y="2613"/>
                    </a:moveTo>
                    <a:lnTo>
                      <a:pt x="4562" y="2613"/>
                    </a:lnTo>
                    <a:lnTo>
                      <a:pt x="4570" y="2639"/>
                    </a:lnTo>
                    <a:lnTo>
                      <a:pt x="4562" y="2657"/>
                    </a:lnTo>
                    <a:lnTo>
                      <a:pt x="4553" y="2666"/>
                    </a:lnTo>
                    <a:lnTo>
                      <a:pt x="4535" y="2674"/>
                    </a:lnTo>
                    <a:lnTo>
                      <a:pt x="4535" y="2674"/>
                    </a:lnTo>
                    <a:lnTo>
                      <a:pt x="4526" y="2683"/>
                    </a:lnTo>
                    <a:lnTo>
                      <a:pt x="4526" y="2683"/>
                    </a:lnTo>
                    <a:lnTo>
                      <a:pt x="4517" y="2674"/>
                    </a:lnTo>
                    <a:lnTo>
                      <a:pt x="4517" y="2674"/>
                    </a:lnTo>
                    <a:lnTo>
                      <a:pt x="4509" y="2657"/>
                    </a:lnTo>
                    <a:lnTo>
                      <a:pt x="4509" y="2595"/>
                    </a:lnTo>
                    <a:lnTo>
                      <a:pt x="4509" y="2595"/>
                    </a:lnTo>
                    <a:lnTo>
                      <a:pt x="4526" y="2551"/>
                    </a:lnTo>
                    <a:lnTo>
                      <a:pt x="4526" y="2551"/>
                    </a:lnTo>
                    <a:lnTo>
                      <a:pt x="4535" y="2507"/>
                    </a:lnTo>
                    <a:lnTo>
                      <a:pt x="4535" y="2507"/>
                    </a:lnTo>
                    <a:lnTo>
                      <a:pt x="4526" y="2489"/>
                    </a:lnTo>
                    <a:lnTo>
                      <a:pt x="4526" y="2489"/>
                    </a:lnTo>
                    <a:lnTo>
                      <a:pt x="4562" y="2463"/>
                    </a:lnTo>
                    <a:lnTo>
                      <a:pt x="4597" y="2445"/>
                    </a:lnTo>
                    <a:lnTo>
                      <a:pt x="4597" y="2445"/>
                    </a:lnTo>
                    <a:lnTo>
                      <a:pt x="4650" y="2436"/>
                    </a:lnTo>
                    <a:lnTo>
                      <a:pt x="4650" y="2436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63"/>
                    </a:lnTo>
                    <a:lnTo>
                      <a:pt x="4623" y="2463"/>
                    </a:lnTo>
                    <a:lnTo>
                      <a:pt x="4623" y="2463"/>
                    </a:lnTo>
                    <a:lnTo>
                      <a:pt x="4614" y="2471"/>
                    </a:lnTo>
                    <a:lnTo>
                      <a:pt x="4614" y="2471"/>
                    </a:lnTo>
                    <a:lnTo>
                      <a:pt x="4606" y="2471"/>
                    </a:lnTo>
                    <a:lnTo>
                      <a:pt x="4606" y="2471"/>
                    </a:lnTo>
                    <a:lnTo>
                      <a:pt x="4597" y="2480"/>
                    </a:lnTo>
                    <a:lnTo>
                      <a:pt x="4579" y="2498"/>
                    </a:lnTo>
                    <a:lnTo>
                      <a:pt x="4579" y="2498"/>
                    </a:lnTo>
                    <a:lnTo>
                      <a:pt x="4562" y="2551"/>
                    </a:lnTo>
                    <a:lnTo>
                      <a:pt x="4562" y="2586"/>
                    </a:lnTo>
                    <a:lnTo>
                      <a:pt x="4562" y="2613"/>
                    </a:lnTo>
                    <a:close/>
                    <a:moveTo>
                      <a:pt x="4376" y="2304"/>
                    </a:moveTo>
                    <a:lnTo>
                      <a:pt x="4376" y="2304"/>
                    </a:lnTo>
                    <a:lnTo>
                      <a:pt x="4394" y="2304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12" y="2295"/>
                    </a:lnTo>
                    <a:lnTo>
                      <a:pt x="4420" y="2286"/>
                    </a:lnTo>
                    <a:lnTo>
                      <a:pt x="4420" y="2286"/>
                    </a:lnTo>
                    <a:lnTo>
                      <a:pt x="4447" y="2260"/>
                    </a:lnTo>
                    <a:lnTo>
                      <a:pt x="4447" y="2260"/>
                    </a:lnTo>
                    <a:lnTo>
                      <a:pt x="4473" y="2233"/>
                    </a:lnTo>
                    <a:lnTo>
                      <a:pt x="4473" y="2233"/>
                    </a:lnTo>
                    <a:lnTo>
                      <a:pt x="4544" y="2242"/>
                    </a:lnTo>
                    <a:lnTo>
                      <a:pt x="4570" y="2251"/>
                    </a:lnTo>
                    <a:lnTo>
                      <a:pt x="4579" y="2260"/>
                    </a:lnTo>
                    <a:lnTo>
                      <a:pt x="4579" y="2260"/>
                    </a:lnTo>
                    <a:lnTo>
                      <a:pt x="4588" y="2286"/>
                    </a:lnTo>
                    <a:lnTo>
                      <a:pt x="4597" y="2295"/>
                    </a:lnTo>
                    <a:lnTo>
                      <a:pt x="4623" y="2304"/>
                    </a:lnTo>
                    <a:lnTo>
                      <a:pt x="4623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50" y="2330"/>
                    </a:lnTo>
                    <a:lnTo>
                      <a:pt x="4659" y="2357"/>
                    </a:lnTo>
                    <a:lnTo>
                      <a:pt x="4659" y="2357"/>
                    </a:lnTo>
                    <a:lnTo>
                      <a:pt x="4667" y="2365"/>
                    </a:lnTo>
                    <a:lnTo>
                      <a:pt x="4667" y="2365"/>
                    </a:lnTo>
                    <a:lnTo>
                      <a:pt x="4650" y="2357"/>
                    </a:lnTo>
                    <a:lnTo>
                      <a:pt x="4632" y="2348"/>
                    </a:lnTo>
                    <a:lnTo>
                      <a:pt x="4579" y="2365"/>
                    </a:lnTo>
                    <a:lnTo>
                      <a:pt x="4579" y="2365"/>
                    </a:lnTo>
                    <a:lnTo>
                      <a:pt x="4553" y="2365"/>
                    </a:lnTo>
                    <a:lnTo>
                      <a:pt x="4535" y="2374"/>
                    </a:lnTo>
                    <a:lnTo>
                      <a:pt x="4535" y="2374"/>
                    </a:lnTo>
                    <a:lnTo>
                      <a:pt x="4517" y="2357"/>
                    </a:lnTo>
                    <a:lnTo>
                      <a:pt x="4517" y="2357"/>
                    </a:lnTo>
                    <a:lnTo>
                      <a:pt x="4509" y="2348"/>
                    </a:lnTo>
                    <a:lnTo>
                      <a:pt x="4491" y="2339"/>
                    </a:lnTo>
                    <a:lnTo>
                      <a:pt x="4491" y="2339"/>
                    </a:lnTo>
                    <a:lnTo>
                      <a:pt x="4491" y="2321"/>
                    </a:lnTo>
                    <a:lnTo>
                      <a:pt x="4491" y="2321"/>
                    </a:lnTo>
                    <a:lnTo>
                      <a:pt x="4473" y="2304"/>
                    </a:lnTo>
                    <a:lnTo>
                      <a:pt x="4456" y="2312"/>
                    </a:lnTo>
                    <a:lnTo>
                      <a:pt x="4456" y="2312"/>
                    </a:lnTo>
                    <a:lnTo>
                      <a:pt x="4420" y="2330"/>
                    </a:lnTo>
                    <a:lnTo>
                      <a:pt x="4420" y="2330"/>
                    </a:lnTo>
                    <a:lnTo>
                      <a:pt x="4385" y="2357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23" y="2348"/>
                    </a:lnTo>
                    <a:lnTo>
                      <a:pt x="4297" y="2348"/>
                    </a:lnTo>
                    <a:lnTo>
                      <a:pt x="4279" y="2348"/>
                    </a:lnTo>
                    <a:lnTo>
                      <a:pt x="4279" y="2348"/>
                    </a:lnTo>
                    <a:lnTo>
                      <a:pt x="4323" y="2321"/>
                    </a:lnTo>
                    <a:lnTo>
                      <a:pt x="4350" y="2312"/>
                    </a:lnTo>
                    <a:lnTo>
                      <a:pt x="4376" y="2304"/>
                    </a:lnTo>
                    <a:close/>
                    <a:moveTo>
                      <a:pt x="4888" y="2480"/>
                    </a:moveTo>
                    <a:lnTo>
                      <a:pt x="4888" y="2480"/>
                    </a:lnTo>
                    <a:lnTo>
                      <a:pt x="4862" y="2471"/>
                    </a:lnTo>
                    <a:lnTo>
                      <a:pt x="4844" y="2471"/>
                    </a:lnTo>
                    <a:lnTo>
                      <a:pt x="4844" y="2471"/>
                    </a:lnTo>
                    <a:lnTo>
                      <a:pt x="4835" y="2480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26" y="2516"/>
                    </a:lnTo>
                    <a:lnTo>
                      <a:pt x="4817" y="2542"/>
                    </a:lnTo>
                    <a:lnTo>
                      <a:pt x="4817" y="2542"/>
                    </a:lnTo>
                    <a:lnTo>
                      <a:pt x="4809" y="2586"/>
                    </a:lnTo>
                    <a:lnTo>
                      <a:pt x="4809" y="2586"/>
                    </a:lnTo>
                    <a:lnTo>
                      <a:pt x="4800" y="2560"/>
                    </a:lnTo>
                    <a:lnTo>
                      <a:pt x="4791" y="2551"/>
                    </a:lnTo>
                    <a:lnTo>
                      <a:pt x="4782" y="2542"/>
                    </a:lnTo>
                    <a:lnTo>
                      <a:pt x="4782" y="2542"/>
                    </a:lnTo>
                    <a:lnTo>
                      <a:pt x="4764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33"/>
                    </a:lnTo>
                    <a:lnTo>
                      <a:pt x="4747" y="2533"/>
                    </a:lnTo>
                    <a:lnTo>
                      <a:pt x="4764" y="2507"/>
                    </a:lnTo>
                    <a:lnTo>
                      <a:pt x="4764" y="2480"/>
                    </a:lnTo>
                    <a:lnTo>
                      <a:pt x="4747" y="2463"/>
                    </a:lnTo>
                    <a:lnTo>
                      <a:pt x="4747" y="2463"/>
                    </a:lnTo>
                    <a:lnTo>
                      <a:pt x="4738" y="2445"/>
                    </a:lnTo>
                    <a:lnTo>
                      <a:pt x="4712" y="2427"/>
                    </a:lnTo>
                    <a:lnTo>
                      <a:pt x="4712" y="2427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800" y="2427"/>
                    </a:lnTo>
                    <a:lnTo>
                      <a:pt x="4800" y="2427"/>
                    </a:lnTo>
                    <a:lnTo>
                      <a:pt x="4817" y="2427"/>
                    </a:lnTo>
                    <a:lnTo>
                      <a:pt x="4844" y="2427"/>
                    </a:lnTo>
                    <a:lnTo>
                      <a:pt x="4844" y="2427"/>
                    </a:lnTo>
                    <a:lnTo>
                      <a:pt x="4879" y="2427"/>
                    </a:lnTo>
                    <a:lnTo>
                      <a:pt x="4888" y="2445"/>
                    </a:lnTo>
                    <a:lnTo>
                      <a:pt x="4888" y="2445"/>
                    </a:lnTo>
                    <a:lnTo>
                      <a:pt x="4914" y="2480"/>
                    </a:lnTo>
                    <a:lnTo>
                      <a:pt x="4914" y="2480"/>
                    </a:lnTo>
                    <a:lnTo>
                      <a:pt x="4914" y="2489"/>
                    </a:lnTo>
                    <a:lnTo>
                      <a:pt x="4914" y="2489"/>
                    </a:lnTo>
                    <a:lnTo>
                      <a:pt x="4888" y="2480"/>
                    </a:lnTo>
                    <a:close/>
                    <a:moveTo>
                      <a:pt x="4756" y="2683"/>
                    </a:moveTo>
                    <a:lnTo>
                      <a:pt x="4756" y="2683"/>
                    </a:lnTo>
                    <a:lnTo>
                      <a:pt x="4764" y="2683"/>
                    </a:lnTo>
                    <a:lnTo>
                      <a:pt x="4764" y="2683"/>
                    </a:lnTo>
                    <a:lnTo>
                      <a:pt x="4773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809" y="2692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26" y="2674"/>
                    </a:lnTo>
                    <a:lnTo>
                      <a:pt x="4826" y="2674"/>
                    </a:lnTo>
                    <a:lnTo>
                      <a:pt x="4853" y="2657"/>
                    </a:lnTo>
                    <a:lnTo>
                      <a:pt x="4870" y="2648"/>
                    </a:lnTo>
                    <a:lnTo>
                      <a:pt x="4870" y="2648"/>
                    </a:lnTo>
                    <a:lnTo>
                      <a:pt x="4906" y="2657"/>
                    </a:lnTo>
                    <a:lnTo>
                      <a:pt x="4906" y="2657"/>
                    </a:lnTo>
                    <a:lnTo>
                      <a:pt x="4914" y="2666"/>
                    </a:lnTo>
                    <a:lnTo>
                      <a:pt x="4914" y="2666"/>
                    </a:lnTo>
                    <a:lnTo>
                      <a:pt x="4862" y="2692"/>
                    </a:lnTo>
                    <a:lnTo>
                      <a:pt x="4844" y="2701"/>
                    </a:lnTo>
                    <a:lnTo>
                      <a:pt x="4844" y="2701"/>
                    </a:lnTo>
                    <a:lnTo>
                      <a:pt x="4800" y="2710"/>
                    </a:lnTo>
                    <a:lnTo>
                      <a:pt x="4764" y="2701"/>
                    </a:lnTo>
                    <a:lnTo>
                      <a:pt x="4764" y="2701"/>
                    </a:lnTo>
                    <a:lnTo>
                      <a:pt x="4764" y="2692"/>
                    </a:lnTo>
                    <a:lnTo>
                      <a:pt x="4764" y="2692"/>
                    </a:lnTo>
                    <a:lnTo>
                      <a:pt x="4756" y="2692"/>
                    </a:lnTo>
                    <a:lnTo>
                      <a:pt x="4756" y="2692"/>
                    </a:lnTo>
                    <a:lnTo>
                      <a:pt x="4756" y="2683"/>
                    </a:lnTo>
                    <a:close/>
                    <a:moveTo>
                      <a:pt x="4985" y="2586"/>
                    </a:moveTo>
                    <a:lnTo>
                      <a:pt x="4985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67" y="2577"/>
                    </a:lnTo>
                    <a:lnTo>
                      <a:pt x="4967" y="2577"/>
                    </a:lnTo>
                    <a:lnTo>
                      <a:pt x="5012" y="2568"/>
                    </a:lnTo>
                    <a:lnTo>
                      <a:pt x="5064" y="2560"/>
                    </a:lnTo>
                    <a:lnTo>
                      <a:pt x="5064" y="2560"/>
                    </a:lnTo>
                    <a:lnTo>
                      <a:pt x="5100" y="2560"/>
                    </a:lnTo>
                    <a:lnTo>
                      <a:pt x="5117" y="2551"/>
                    </a:lnTo>
                    <a:lnTo>
                      <a:pt x="5117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00" y="2568"/>
                    </a:lnTo>
                    <a:lnTo>
                      <a:pt x="5038" y="2577"/>
                    </a:lnTo>
                    <a:lnTo>
                      <a:pt x="5003" y="2577"/>
                    </a:lnTo>
                    <a:lnTo>
                      <a:pt x="5003" y="2577"/>
                    </a:lnTo>
                    <a:lnTo>
                      <a:pt x="4994" y="2586"/>
                    </a:lnTo>
                    <a:lnTo>
                      <a:pt x="4994" y="2586"/>
                    </a:lnTo>
                    <a:lnTo>
                      <a:pt x="4985" y="2586"/>
                    </a:lnTo>
                    <a:close/>
                    <a:moveTo>
                      <a:pt x="5135" y="2939"/>
                    </a:moveTo>
                    <a:lnTo>
                      <a:pt x="5135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35" y="2930"/>
                    </a:lnTo>
                    <a:lnTo>
                      <a:pt x="5135" y="2930"/>
                    </a:lnTo>
                    <a:lnTo>
                      <a:pt x="5144" y="2930"/>
                    </a:lnTo>
                    <a:lnTo>
                      <a:pt x="5144" y="2930"/>
                    </a:lnTo>
                    <a:lnTo>
                      <a:pt x="5153" y="2939"/>
                    </a:lnTo>
                    <a:lnTo>
                      <a:pt x="5153" y="2948"/>
                    </a:lnTo>
                    <a:lnTo>
                      <a:pt x="5153" y="2948"/>
                    </a:lnTo>
                    <a:lnTo>
                      <a:pt x="5144" y="2957"/>
                    </a:lnTo>
                    <a:lnTo>
                      <a:pt x="5144" y="2957"/>
                    </a:lnTo>
                    <a:lnTo>
                      <a:pt x="5135" y="2939"/>
                    </a:lnTo>
                    <a:close/>
                    <a:moveTo>
                      <a:pt x="5638" y="2207"/>
                    </a:moveTo>
                    <a:lnTo>
                      <a:pt x="5638" y="2207"/>
                    </a:lnTo>
                    <a:lnTo>
                      <a:pt x="5594" y="2224"/>
                    </a:lnTo>
                    <a:lnTo>
                      <a:pt x="5594" y="2224"/>
                    </a:lnTo>
                    <a:lnTo>
                      <a:pt x="5603" y="2215"/>
                    </a:lnTo>
                    <a:lnTo>
                      <a:pt x="5603" y="2215"/>
                    </a:lnTo>
                    <a:lnTo>
                      <a:pt x="5620" y="2207"/>
                    </a:lnTo>
                    <a:lnTo>
                      <a:pt x="5629" y="2207"/>
                    </a:lnTo>
                    <a:lnTo>
                      <a:pt x="5629" y="2207"/>
                    </a:lnTo>
                    <a:lnTo>
                      <a:pt x="5638" y="2207"/>
                    </a:lnTo>
                    <a:close/>
                    <a:moveTo>
                      <a:pt x="4729" y="494"/>
                    </a:moveTo>
                    <a:lnTo>
                      <a:pt x="4729" y="494"/>
                    </a:lnTo>
                    <a:lnTo>
                      <a:pt x="4747" y="503"/>
                    </a:lnTo>
                    <a:lnTo>
                      <a:pt x="4747" y="503"/>
                    </a:lnTo>
                    <a:lnTo>
                      <a:pt x="4729" y="494"/>
                    </a:lnTo>
                    <a:close/>
                    <a:moveTo>
                      <a:pt x="5444" y="785"/>
                    </a:moveTo>
                    <a:lnTo>
                      <a:pt x="5444" y="785"/>
                    </a:lnTo>
                    <a:lnTo>
                      <a:pt x="5461" y="776"/>
                    </a:lnTo>
                    <a:lnTo>
                      <a:pt x="5470" y="785"/>
                    </a:lnTo>
                    <a:lnTo>
                      <a:pt x="5506" y="803"/>
                    </a:lnTo>
                    <a:lnTo>
                      <a:pt x="5506" y="803"/>
                    </a:lnTo>
                    <a:lnTo>
                      <a:pt x="5514" y="812"/>
                    </a:lnTo>
                    <a:lnTo>
                      <a:pt x="5514" y="812"/>
                    </a:lnTo>
                    <a:lnTo>
                      <a:pt x="5488" y="829"/>
                    </a:lnTo>
                    <a:lnTo>
                      <a:pt x="5453" y="838"/>
                    </a:lnTo>
                    <a:lnTo>
                      <a:pt x="5453" y="838"/>
                    </a:lnTo>
                    <a:lnTo>
                      <a:pt x="5444" y="821"/>
                    </a:lnTo>
                    <a:lnTo>
                      <a:pt x="5444" y="821"/>
                    </a:lnTo>
                    <a:lnTo>
                      <a:pt x="5409" y="794"/>
                    </a:lnTo>
                    <a:lnTo>
                      <a:pt x="5409" y="794"/>
                    </a:lnTo>
                    <a:lnTo>
                      <a:pt x="5444" y="785"/>
                    </a:lnTo>
                    <a:close/>
                    <a:moveTo>
                      <a:pt x="4897" y="150"/>
                    </a:moveTo>
                    <a:lnTo>
                      <a:pt x="4897" y="150"/>
                    </a:lnTo>
                    <a:lnTo>
                      <a:pt x="4906" y="159"/>
                    </a:lnTo>
                    <a:lnTo>
                      <a:pt x="4914" y="176"/>
                    </a:lnTo>
                    <a:lnTo>
                      <a:pt x="4914" y="176"/>
                    </a:lnTo>
                    <a:lnTo>
                      <a:pt x="4923" y="203"/>
                    </a:lnTo>
                    <a:lnTo>
                      <a:pt x="4941" y="220"/>
                    </a:lnTo>
                    <a:lnTo>
                      <a:pt x="4941" y="220"/>
                    </a:lnTo>
                    <a:lnTo>
                      <a:pt x="4967" y="229"/>
                    </a:lnTo>
                    <a:lnTo>
                      <a:pt x="4967" y="229"/>
                    </a:lnTo>
                    <a:lnTo>
                      <a:pt x="4994" y="220"/>
                    </a:lnTo>
                    <a:lnTo>
                      <a:pt x="5012" y="211"/>
                    </a:lnTo>
                    <a:lnTo>
                      <a:pt x="5012" y="211"/>
                    </a:lnTo>
                    <a:lnTo>
                      <a:pt x="5056" y="203"/>
                    </a:lnTo>
                    <a:lnTo>
                      <a:pt x="5056" y="203"/>
                    </a:lnTo>
                    <a:lnTo>
                      <a:pt x="5029" y="211"/>
                    </a:lnTo>
                    <a:lnTo>
                      <a:pt x="5020" y="229"/>
                    </a:lnTo>
                    <a:lnTo>
                      <a:pt x="5020" y="229"/>
                    </a:lnTo>
                    <a:lnTo>
                      <a:pt x="5012" y="238"/>
                    </a:lnTo>
                    <a:lnTo>
                      <a:pt x="5012" y="256"/>
                    </a:lnTo>
                    <a:lnTo>
                      <a:pt x="5012" y="256"/>
                    </a:lnTo>
                    <a:lnTo>
                      <a:pt x="5003" y="247"/>
                    </a:lnTo>
                    <a:lnTo>
                      <a:pt x="5003" y="247"/>
                    </a:lnTo>
                    <a:lnTo>
                      <a:pt x="4994" y="229"/>
                    </a:lnTo>
                    <a:lnTo>
                      <a:pt x="4985" y="229"/>
                    </a:lnTo>
                    <a:lnTo>
                      <a:pt x="4985" y="229"/>
                    </a:lnTo>
                    <a:lnTo>
                      <a:pt x="4976" y="229"/>
                    </a:lnTo>
                    <a:lnTo>
                      <a:pt x="4959" y="229"/>
                    </a:lnTo>
                    <a:lnTo>
                      <a:pt x="4923" y="247"/>
                    </a:lnTo>
                    <a:lnTo>
                      <a:pt x="4923" y="247"/>
                    </a:lnTo>
                    <a:lnTo>
                      <a:pt x="4906" y="256"/>
                    </a:lnTo>
                    <a:lnTo>
                      <a:pt x="4906" y="256"/>
                    </a:lnTo>
                    <a:lnTo>
                      <a:pt x="4906" y="238"/>
                    </a:lnTo>
                    <a:lnTo>
                      <a:pt x="4906" y="238"/>
                    </a:lnTo>
                    <a:lnTo>
                      <a:pt x="4914" y="203"/>
                    </a:lnTo>
                    <a:lnTo>
                      <a:pt x="4906" y="176"/>
                    </a:lnTo>
                    <a:lnTo>
                      <a:pt x="4906" y="176"/>
                    </a:lnTo>
                    <a:lnTo>
                      <a:pt x="4888" y="150"/>
                    </a:lnTo>
                    <a:lnTo>
                      <a:pt x="4888" y="150"/>
                    </a:lnTo>
                    <a:lnTo>
                      <a:pt x="4879" y="141"/>
                    </a:lnTo>
                    <a:lnTo>
                      <a:pt x="4879" y="141"/>
                    </a:lnTo>
                    <a:lnTo>
                      <a:pt x="4897" y="150"/>
                    </a:lnTo>
                    <a:close/>
                    <a:moveTo>
                      <a:pt x="3044" y="220"/>
                    </a:moveTo>
                    <a:lnTo>
                      <a:pt x="3044" y="220"/>
                    </a:lnTo>
                    <a:lnTo>
                      <a:pt x="3035" y="220"/>
                    </a:lnTo>
                    <a:lnTo>
                      <a:pt x="3035" y="220"/>
                    </a:lnTo>
                    <a:lnTo>
                      <a:pt x="3044" y="211"/>
                    </a:lnTo>
                    <a:lnTo>
                      <a:pt x="3044" y="211"/>
                    </a:lnTo>
                    <a:lnTo>
                      <a:pt x="3044" y="22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" name="Freeform 20">
                <a:extLst>
                  <a:ext uri="{FF2B5EF4-FFF2-40B4-BE49-F238E27FC236}">
                    <a16:creationId xmlns:a16="http://schemas.microsoft.com/office/drawing/2014/main" id="{28359E0D-DDB8-0743-950A-385083342E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8925" y="2312988"/>
                <a:ext cx="60325" cy="47625"/>
              </a:xfrm>
              <a:custGeom>
                <a:avLst/>
                <a:gdLst>
                  <a:gd name="T0" fmla="*/ 62 w 169"/>
                  <a:gd name="T1" fmla="*/ 133 h 134"/>
                  <a:gd name="T2" fmla="*/ 62 w 169"/>
                  <a:gd name="T3" fmla="*/ 133 h 134"/>
                  <a:gd name="T4" fmla="*/ 115 w 169"/>
                  <a:gd name="T5" fmla="*/ 124 h 134"/>
                  <a:gd name="T6" fmla="*/ 115 w 169"/>
                  <a:gd name="T7" fmla="*/ 124 h 134"/>
                  <a:gd name="T8" fmla="*/ 142 w 169"/>
                  <a:gd name="T9" fmla="*/ 124 h 134"/>
                  <a:gd name="T10" fmla="*/ 142 w 169"/>
                  <a:gd name="T11" fmla="*/ 124 h 134"/>
                  <a:gd name="T12" fmla="*/ 159 w 169"/>
                  <a:gd name="T13" fmla="*/ 115 h 134"/>
                  <a:gd name="T14" fmla="*/ 168 w 169"/>
                  <a:gd name="T15" fmla="*/ 98 h 134"/>
                  <a:gd name="T16" fmla="*/ 168 w 169"/>
                  <a:gd name="T17" fmla="*/ 98 h 134"/>
                  <a:gd name="T18" fmla="*/ 168 w 169"/>
                  <a:gd name="T19" fmla="*/ 62 h 134"/>
                  <a:gd name="T20" fmla="*/ 150 w 169"/>
                  <a:gd name="T21" fmla="*/ 27 h 134"/>
                  <a:gd name="T22" fmla="*/ 150 w 169"/>
                  <a:gd name="T23" fmla="*/ 27 h 134"/>
                  <a:gd name="T24" fmla="*/ 142 w 169"/>
                  <a:gd name="T25" fmla="*/ 9 h 134"/>
                  <a:gd name="T26" fmla="*/ 115 w 169"/>
                  <a:gd name="T27" fmla="*/ 9 h 134"/>
                  <a:gd name="T28" fmla="*/ 71 w 169"/>
                  <a:gd name="T29" fmla="*/ 0 h 134"/>
                  <a:gd name="T30" fmla="*/ 71 w 169"/>
                  <a:gd name="T31" fmla="*/ 0 h 134"/>
                  <a:gd name="T32" fmla="*/ 36 w 169"/>
                  <a:gd name="T33" fmla="*/ 18 h 134"/>
                  <a:gd name="T34" fmla="*/ 18 w 169"/>
                  <a:gd name="T35" fmla="*/ 27 h 134"/>
                  <a:gd name="T36" fmla="*/ 9 w 169"/>
                  <a:gd name="T37" fmla="*/ 53 h 134"/>
                  <a:gd name="T38" fmla="*/ 9 w 169"/>
                  <a:gd name="T39" fmla="*/ 53 h 134"/>
                  <a:gd name="T40" fmla="*/ 0 w 169"/>
                  <a:gd name="T41" fmla="*/ 80 h 134"/>
                  <a:gd name="T42" fmla="*/ 9 w 169"/>
                  <a:gd name="T43" fmla="*/ 106 h 134"/>
                  <a:gd name="T44" fmla="*/ 9 w 169"/>
                  <a:gd name="T45" fmla="*/ 106 h 134"/>
                  <a:gd name="T46" fmla="*/ 36 w 169"/>
                  <a:gd name="T47" fmla="*/ 133 h 134"/>
                  <a:gd name="T48" fmla="*/ 62 w 169"/>
                  <a:gd name="T49" fmla="*/ 13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" h="134">
                    <a:moveTo>
                      <a:pt x="62" y="133"/>
                    </a:moveTo>
                    <a:lnTo>
                      <a:pt x="62" y="133"/>
                    </a:lnTo>
                    <a:lnTo>
                      <a:pt x="115" y="124"/>
                    </a:lnTo>
                    <a:lnTo>
                      <a:pt x="115" y="124"/>
                    </a:lnTo>
                    <a:lnTo>
                      <a:pt x="142" y="124"/>
                    </a:lnTo>
                    <a:lnTo>
                      <a:pt x="142" y="124"/>
                    </a:lnTo>
                    <a:lnTo>
                      <a:pt x="159" y="115"/>
                    </a:lnTo>
                    <a:lnTo>
                      <a:pt x="168" y="98"/>
                    </a:lnTo>
                    <a:lnTo>
                      <a:pt x="168" y="98"/>
                    </a:lnTo>
                    <a:lnTo>
                      <a:pt x="168" y="62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2" y="9"/>
                    </a:lnTo>
                    <a:lnTo>
                      <a:pt x="115" y="9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36" y="18"/>
                    </a:lnTo>
                    <a:lnTo>
                      <a:pt x="18" y="27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80"/>
                    </a:lnTo>
                    <a:lnTo>
                      <a:pt x="9" y="106"/>
                    </a:lnTo>
                    <a:lnTo>
                      <a:pt x="9" y="106"/>
                    </a:lnTo>
                    <a:lnTo>
                      <a:pt x="36" y="133"/>
                    </a:lnTo>
                    <a:lnTo>
                      <a:pt x="62" y="13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7" name="Freeform 21">
                <a:extLst>
                  <a:ext uri="{FF2B5EF4-FFF2-40B4-BE49-F238E27FC236}">
                    <a16:creationId xmlns:a16="http://schemas.microsoft.com/office/drawing/2014/main" id="{0BFE77A9-A82E-504F-80E6-5903F14920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5025" y="1917700"/>
                <a:ext cx="95250" cy="73025"/>
              </a:xfrm>
              <a:custGeom>
                <a:avLst/>
                <a:gdLst>
                  <a:gd name="T0" fmla="*/ 9 w 265"/>
                  <a:gd name="T1" fmla="*/ 70 h 204"/>
                  <a:gd name="T2" fmla="*/ 53 w 265"/>
                  <a:gd name="T3" fmla="*/ 79 h 204"/>
                  <a:gd name="T4" fmla="*/ 79 w 265"/>
                  <a:gd name="T5" fmla="*/ 79 h 204"/>
                  <a:gd name="T6" fmla="*/ 106 w 265"/>
                  <a:gd name="T7" fmla="*/ 79 h 204"/>
                  <a:gd name="T8" fmla="*/ 123 w 265"/>
                  <a:gd name="T9" fmla="*/ 70 h 204"/>
                  <a:gd name="T10" fmla="*/ 150 w 265"/>
                  <a:gd name="T11" fmla="*/ 70 h 204"/>
                  <a:gd name="T12" fmla="*/ 167 w 265"/>
                  <a:gd name="T13" fmla="*/ 79 h 204"/>
                  <a:gd name="T14" fmla="*/ 150 w 265"/>
                  <a:gd name="T15" fmla="*/ 79 h 204"/>
                  <a:gd name="T16" fmla="*/ 62 w 265"/>
                  <a:gd name="T17" fmla="*/ 97 h 204"/>
                  <a:gd name="T18" fmla="*/ 17 w 265"/>
                  <a:gd name="T19" fmla="*/ 123 h 204"/>
                  <a:gd name="T20" fmla="*/ 17 w 265"/>
                  <a:gd name="T21" fmla="*/ 141 h 204"/>
                  <a:gd name="T22" fmla="*/ 44 w 265"/>
                  <a:gd name="T23" fmla="*/ 185 h 204"/>
                  <a:gd name="T24" fmla="*/ 106 w 265"/>
                  <a:gd name="T25" fmla="*/ 194 h 204"/>
                  <a:gd name="T26" fmla="*/ 114 w 265"/>
                  <a:gd name="T27" fmla="*/ 203 h 204"/>
                  <a:gd name="T28" fmla="*/ 141 w 265"/>
                  <a:gd name="T29" fmla="*/ 194 h 204"/>
                  <a:gd name="T30" fmla="*/ 185 w 265"/>
                  <a:gd name="T31" fmla="*/ 167 h 204"/>
                  <a:gd name="T32" fmla="*/ 203 w 265"/>
                  <a:gd name="T33" fmla="*/ 159 h 204"/>
                  <a:gd name="T34" fmla="*/ 203 w 265"/>
                  <a:gd name="T35" fmla="*/ 132 h 204"/>
                  <a:gd name="T36" fmla="*/ 203 w 265"/>
                  <a:gd name="T37" fmla="*/ 132 h 204"/>
                  <a:gd name="T38" fmla="*/ 212 w 265"/>
                  <a:gd name="T39" fmla="*/ 123 h 204"/>
                  <a:gd name="T40" fmla="*/ 212 w 265"/>
                  <a:gd name="T41" fmla="*/ 123 h 204"/>
                  <a:gd name="T42" fmla="*/ 229 w 265"/>
                  <a:gd name="T43" fmla="*/ 123 h 204"/>
                  <a:gd name="T44" fmla="*/ 238 w 265"/>
                  <a:gd name="T45" fmla="*/ 106 h 204"/>
                  <a:gd name="T46" fmla="*/ 229 w 265"/>
                  <a:gd name="T47" fmla="*/ 88 h 204"/>
                  <a:gd name="T48" fmla="*/ 229 w 265"/>
                  <a:gd name="T49" fmla="*/ 88 h 204"/>
                  <a:gd name="T50" fmla="*/ 238 w 265"/>
                  <a:gd name="T51" fmla="*/ 79 h 204"/>
                  <a:gd name="T52" fmla="*/ 256 w 265"/>
                  <a:gd name="T53" fmla="*/ 70 h 204"/>
                  <a:gd name="T54" fmla="*/ 264 w 265"/>
                  <a:gd name="T55" fmla="*/ 53 h 204"/>
                  <a:gd name="T56" fmla="*/ 238 w 265"/>
                  <a:gd name="T57" fmla="*/ 9 h 204"/>
                  <a:gd name="T58" fmla="*/ 212 w 265"/>
                  <a:gd name="T59" fmla="*/ 0 h 204"/>
                  <a:gd name="T60" fmla="*/ 141 w 265"/>
                  <a:gd name="T61" fmla="*/ 0 h 204"/>
                  <a:gd name="T62" fmla="*/ 114 w 265"/>
                  <a:gd name="T63" fmla="*/ 9 h 204"/>
                  <a:gd name="T64" fmla="*/ 70 w 265"/>
                  <a:gd name="T65" fmla="*/ 17 h 204"/>
                  <a:gd name="T66" fmla="*/ 9 w 265"/>
                  <a:gd name="T67" fmla="*/ 44 h 204"/>
                  <a:gd name="T68" fmla="*/ 0 w 265"/>
                  <a:gd name="T69" fmla="*/ 53 h 204"/>
                  <a:gd name="T70" fmla="*/ 9 w 265"/>
                  <a:gd name="T71" fmla="*/ 7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5" h="204">
                    <a:moveTo>
                      <a:pt x="9" y="70"/>
                    </a:moveTo>
                    <a:lnTo>
                      <a:pt x="9" y="70"/>
                    </a:lnTo>
                    <a:lnTo>
                      <a:pt x="35" y="79"/>
                    </a:lnTo>
                    <a:lnTo>
                      <a:pt x="53" y="79"/>
                    </a:lnTo>
                    <a:lnTo>
                      <a:pt x="53" y="79"/>
                    </a:lnTo>
                    <a:lnTo>
                      <a:pt x="79" y="79"/>
                    </a:lnTo>
                    <a:lnTo>
                      <a:pt x="79" y="79"/>
                    </a:lnTo>
                    <a:lnTo>
                      <a:pt x="106" y="79"/>
                    </a:lnTo>
                    <a:lnTo>
                      <a:pt x="123" y="70"/>
                    </a:lnTo>
                    <a:lnTo>
                      <a:pt x="123" y="70"/>
                    </a:lnTo>
                    <a:lnTo>
                      <a:pt x="150" y="70"/>
                    </a:lnTo>
                    <a:lnTo>
                      <a:pt x="150" y="70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06" y="88"/>
                    </a:lnTo>
                    <a:lnTo>
                      <a:pt x="62" y="97"/>
                    </a:lnTo>
                    <a:lnTo>
                      <a:pt x="26" y="106"/>
                    </a:lnTo>
                    <a:lnTo>
                      <a:pt x="17" y="123"/>
                    </a:lnTo>
                    <a:lnTo>
                      <a:pt x="17" y="141"/>
                    </a:lnTo>
                    <a:lnTo>
                      <a:pt x="17" y="141"/>
                    </a:lnTo>
                    <a:lnTo>
                      <a:pt x="26" y="167"/>
                    </a:lnTo>
                    <a:lnTo>
                      <a:pt x="44" y="185"/>
                    </a:lnTo>
                    <a:lnTo>
                      <a:pt x="70" y="194"/>
                    </a:lnTo>
                    <a:lnTo>
                      <a:pt x="106" y="194"/>
                    </a:lnTo>
                    <a:lnTo>
                      <a:pt x="106" y="194"/>
                    </a:lnTo>
                    <a:lnTo>
                      <a:pt x="114" y="203"/>
                    </a:lnTo>
                    <a:lnTo>
                      <a:pt x="114" y="203"/>
                    </a:lnTo>
                    <a:lnTo>
                      <a:pt x="141" y="194"/>
                    </a:lnTo>
                    <a:lnTo>
                      <a:pt x="167" y="185"/>
                    </a:lnTo>
                    <a:lnTo>
                      <a:pt x="185" y="167"/>
                    </a:lnTo>
                    <a:lnTo>
                      <a:pt x="203" y="159"/>
                    </a:lnTo>
                    <a:lnTo>
                      <a:pt x="203" y="159"/>
                    </a:lnTo>
                    <a:lnTo>
                      <a:pt x="203" y="141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29" y="123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97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38" y="79"/>
                    </a:lnTo>
                    <a:lnTo>
                      <a:pt x="238" y="79"/>
                    </a:lnTo>
                    <a:lnTo>
                      <a:pt x="256" y="70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56" y="35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12" y="0"/>
                    </a:lnTo>
                    <a:lnTo>
                      <a:pt x="176" y="0"/>
                    </a:lnTo>
                    <a:lnTo>
                      <a:pt x="141" y="0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70" y="17"/>
                    </a:lnTo>
                    <a:lnTo>
                      <a:pt x="70" y="17"/>
                    </a:lnTo>
                    <a:lnTo>
                      <a:pt x="17" y="35"/>
                    </a:lnTo>
                    <a:lnTo>
                      <a:pt x="9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9" y="7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8" name="Freeform 22">
                <a:extLst>
                  <a:ext uri="{FF2B5EF4-FFF2-40B4-BE49-F238E27FC236}">
                    <a16:creationId xmlns:a16="http://schemas.microsoft.com/office/drawing/2014/main" id="{B9CA3631-473F-E842-9D64-1A7DAF3B2C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000" y="2627313"/>
                <a:ext cx="53975" cy="50800"/>
              </a:xfrm>
              <a:custGeom>
                <a:avLst/>
                <a:gdLst>
                  <a:gd name="T0" fmla="*/ 141 w 151"/>
                  <a:gd name="T1" fmla="*/ 9 h 143"/>
                  <a:gd name="T2" fmla="*/ 141 w 151"/>
                  <a:gd name="T3" fmla="*/ 9 h 143"/>
                  <a:gd name="T4" fmla="*/ 141 w 151"/>
                  <a:gd name="T5" fmla="*/ 9 h 143"/>
                  <a:gd name="T6" fmla="*/ 141 w 151"/>
                  <a:gd name="T7" fmla="*/ 9 h 143"/>
                  <a:gd name="T8" fmla="*/ 141 w 151"/>
                  <a:gd name="T9" fmla="*/ 0 h 143"/>
                  <a:gd name="T10" fmla="*/ 133 w 151"/>
                  <a:gd name="T11" fmla="*/ 0 h 143"/>
                  <a:gd name="T12" fmla="*/ 133 w 151"/>
                  <a:gd name="T13" fmla="*/ 0 h 143"/>
                  <a:gd name="T14" fmla="*/ 115 w 151"/>
                  <a:gd name="T15" fmla="*/ 0 h 143"/>
                  <a:gd name="T16" fmla="*/ 97 w 151"/>
                  <a:gd name="T17" fmla="*/ 18 h 143"/>
                  <a:gd name="T18" fmla="*/ 71 w 151"/>
                  <a:gd name="T19" fmla="*/ 44 h 143"/>
                  <a:gd name="T20" fmla="*/ 71 w 151"/>
                  <a:gd name="T21" fmla="*/ 44 h 143"/>
                  <a:gd name="T22" fmla="*/ 53 w 151"/>
                  <a:gd name="T23" fmla="*/ 62 h 143"/>
                  <a:gd name="T24" fmla="*/ 53 w 151"/>
                  <a:gd name="T25" fmla="*/ 62 h 143"/>
                  <a:gd name="T26" fmla="*/ 44 w 151"/>
                  <a:gd name="T27" fmla="*/ 71 h 143"/>
                  <a:gd name="T28" fmla="*/ 44 w 151"/>
                  <a:gd name="T29" fmla="*/ 71 h 143"/>
                  <a:gd name="T30" fmla="*/ 44 w 151"/>
                  <a:gd name="T31" fmla="*/ 80 h 143"/>
                  <a:gd name="T32" fmla="*/ 44 w 151"/>
                  <a:gd name="T33" fmla="*/ 80 h 143"/>
                  <a:gd name="T34" fmla="*/ 36 w 151"/>
                  <a:gd name="T35" fmla="*/ 80 h 143"/>
                  <a:gd name="T36" fmla="*/ 27 w 151"/>
                  <a:gd name="T37" fmla="*/ 80 h 143"/>
                  <a:gd name="T38" fmla="*/ 27 w 151"/>
                  <a:gd name="T39" fmla="*/ 80 h 143"/>
                  <a:gd name="T40" fmla="*/ 9 w 151"/>
                  <a:gd name="T41" fmla="*/ 80 h 143"/>
                  <a:gd name="T42" fmla="*/ 0 w 151"/>
                  <a:gd name="T43" fmla="*/ 89 h 143"/>
                  <a:gd name="T44" fmla="*/ 0 w 151"/>
                  <a:gd name="T45" fmla="*/ 89 h 143"/>
                  <a:gd name="T46" fmla="*/ 0 w 151"/>
                  <a:gd name="T47" fmla="*/ 115 h 143"/>
                  <a:gd name="T48" fmla="*/ 0 w 151"/>
                  <a:gd name="T49" fmla="*/ 115 h 143"/>
                  <a:gd name="T50" fmla="*/ 0 w 151"/>
                  <a:gd name="T51" fmla="*/ 124 h 143"/>
                  <a:gd name="T52" fmla="*/ 0 w 151"/>
                  <a:gd name="T53" fmla="*/ 124 h 143"/>
                  <a:gd name="T54" fmla="*/ 9 w 151"/>
                  <a:gd name="T55" fmla="*/ 133 h 143"/>
                  <a:gd name="T56" fmla="*/ 9 w 151"/>
                  <a:gd name="T57" fmla="*/ 133 h 143"/>
                  <a:gd name="T58" fmla="*/ 18 w 151"/>
                  <a:gd name="T59" fmla="*/ 142 h 143"/>
                  <a:gd name="T60" fmla="*/ 27 w 151"/>
                  <a:gd name="T61" fmla="*/ 142 h 143"/>
                  <a:gd name="T62" fmla="*/ 27 w 151"/>
                  <a:gd name="T63" fmla="*/ 142 h 143"/>
                  <a:gd name="T64" fmla="*/ 36 w 151"/>
                  <a:gd name="T65" fmla="*/ 142 h 143"/>
                  <a:gd name="T66" fmla="*/ 36 w 151"/>
                  <a:gd name="T67" fmla="*/ 142 h 143"/>
                  <a:gd name="T68" fmla="*/ 44 w 151"/>
                  <a:gd name="T69" fmla="*/ 133 h 143"/>
                  <a:gd name="T70" fmla="*/ 44 w 151"/>
                  <a:gd name="T71" fmla="*/ 133 h 143"/>
                  <a:gd name="T72" fmla="*/ 62 w 151"/>
                  <a:gd name="T73" fmla="*/ 142 h 143"/>
                  <a:gd name="T74" fmla="*/ 62 w 151"/>
                  <a:gd name="T75" fmla="*/ 142 h 143"/>
                  <a:gd name="T76" fmla="*/ 71 w 151"/>
                  <a:gd name="T77" fmla="*/ 142 h 143"/>
                  <a:gd name="T78" fmla="*/ 71 w 151"/>
                  <a:gd name="T79" fmla="*/ 142 h 143"/>
                  <a:gd name="T80" fmla="*/ 97 w 151"/>
                  <a:gd name="T81" fmla="*/ 115 h 143"/>
                  <a:gd name="T82" fmla="*/ 141 w 151"/>
                  <a:gd name="T83" fmla="*/ 89 h 143"/>
                  <a:gd name="T84" fmla="*/ 141 w 151"/>
                  <a:gd name="T85" fmla="*/ 89 h 143"/>
                  <a:gd name="T86" fmla="*/ 141 w 151"/>
                  <a:gd name="T87" fmla="*/ 80 h 143"/>
                  <a:gd name="T88" fmla="*/ 141 w 151"/>
                  <a:gd name="T89" fmla="*/ 80 h 143"/>
                  <a:gd name="T90" fmla="*/ 133 w 151"/>
                  <a:gd name="T91" fmla="*/ 71 h 143"/>
                  <a:gd name="T92" fmla="*/ 133 w 151"/>
                  <a:gd name="T93" fmla="*/ 62 h 143"/>
                  <a:gd name="T94" fmla="*/ 133 w 151"/>
                  <a:gd name="T95" fmla="*/ 62 h 143"/>
                  <a:gd name="T96" fmla="*/ 124 w 151"/>
                  <a:gd name="T97" fmla="*/ 62 h 143"/>
                  <a:gd name="T98" fmla="*/ 115 w 151"/>
                  <a:gd name="T99" fmla="*/ 53 h 143"/>
                  <a:gd name="T100" fmla="*/ 115 w 151"/>
                  <a:gd name="T101" fmla="*/ 53 h 143"/>
                  <a:gd name="T102" fmla="*/ 124 w 151"/>
                  <a:gd name="T103" fmla="*/ 44 h 143"/>
                  <a:gd name="T104" fmla="*/ 124 w 151"/>
                  <a:gd name="T105" fmla="*/ 44 h 143"/>
                  <a:gd name="T106" fmla="*/ 133 w 151"/>
                  <a:gd name="T107" fmla="*/ 44 h 143"/>
                  <a:gd name="T108" fmla="*/ 133 w 151"/>
                  <a:gd name="T109" fmla="*/ 44 h 143"/>
                  <a:gd name="T110" fmla="*/ 150 w 151"/>
                  <a:gd name="T111" fmla="*/ 36 h 143"/>
                  <a:gd name="T112" fmla="*/ 150 w 151"/>
                  <a:gd name="T113" fmla="*/ 27 h 143"/>
                  <a:gd name="T114" fmla="*/ 150 w 151"/>
                  <a:gd name="T115" fmla="*/ 27 h 143"/>
                  <a:gd name="T116" fmla="*/ 141 w 151"/>
                  <a:gd name="T117" fmla="*/ 9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43">
                    <a:moveTo>
                      <a:pt x="141" y="9"/>
                    </a:moveTo>
                    <a:lnTo>
                      <a:pt x="141" y="9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41" y="0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15" y="0"/>
                    </a:lnTo>
                    <a:lnTo>
                      <a:pt x="97" y="18"/>
                    </a:lnTo>
                    <a:lnTo>
                      <a:pt x="71" y="44"/>
                    </a:lnTo>
                    <a:lnTo>
                      <a:pt x="71" y="44"/>
                    </a:lnTo>
                    <a:lnTo>
                      <a:pt x="53" y="62"/>
                    </a:lnTo>
                    <a:lnTo>
                      <a:pt x="53" y="62"/>
                    </a:lnTo>
                    <a:lnTo>
                      <a:pt x="44" y="71"/>
                    </a:lnTo>
                    <a:lnTo>
                      <a:pt x="44" y="71"/>
                    </a:lnTo>
                    <a:lnTo>
                      <a:pt x="44" y="80"/>
                    </a:lnTo>
                    <a:lnTo>
                      <a:pt x="44" y="80"/>
                    </a:lnTo>
                    <a:lnTo>
                      <a:pt x="36" y="80"/>
                    </a:lnTo>
                    <a:lnTo>
                      <a:pt x="27" y="80"/>
                    </a:lnTo>
                    <a:lnTo>
                      <a:pt x="27" y="80"/>
                    </a:lnTo>
                    <a:lnTo>
                      <a:pt x="9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9" y="133"/>
                    </a:lnTo>
                    <a:lnTo>
                      <a:pt x="9" y="133"/>
                    </a:lnTo>
                    <a:lnTo>
                      <a:pt x="18" y="142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36" y="142"/>
                    </a:lnTo>
                    <a:lnTo>
                      <a:pt x="36" y="142"/>
                    </a:lnTo>
                    <a:lnTo>
                      <a:pt x="44" y="133"/>
                    </a:lnTo>
                    <a:lnTo>
                      <a:pt x="44" y="133"/>
                    </a:lnTo>
                    <a:lnTo>
                      <a:pt x="62" y="142"/>
                    </a:lnTo>
                    <a:lnTo>
                      <a:pt x="62" y="142"/>
                    </a:lnTo>
                    <a:lnTo>
                      <a:pt x="71" y="142"/>
                    </a:lnTo>
                    <a:lnTo>
                      <a:pt x="71" y="142"/>
                    </a:lnTo>
                    <a:lnTo>
                      <a:pt x="97" y="115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41" y="80"/>
                    </a:lnTo>
                    <a:lnTo>
                      <a:pt x="141" y="80"/>
                    </a:lnTo>
                    <a:lnTo>
                      <a:pt x="133" y="71"/>
                    </a:lnTo>
                    <a:lnTo>
                      <a:pt x="133" y="62"/>
                    </a:lnTo>
                    <a:lnTo>
                      <a:pt x="133" y="62"/>
                    </a:lnTo>
                    <a:lnTo>
                      <a:pt x="124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24" y="44"/>
                    </a:lnTo>
                    <a:lnTo>
                      <a:pt x="124" y="44"/>
                    </a:lnTo>
                    <a:lnTo>
                      <a:pt x="133" y="44"/>
                    </a:lnTo>
                    <a:lnTo>
                      <a:pt x="133" y="44"/>
                    </a:lnTo>
                    <a:lnTo>
                      <a:pt x="150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9" name="Freeform 23">
                <a:extLst>
                  <a:ext uri="{FF2B5EF4-FFF2-40B4-BE49-F238E27FC236}">
                    <a16:creationId xmlns:a16="http://schemas.microsoft.com/office/drawing/2014/main" id="{4086235D-B90E-6E4F-9F82-7BF254727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2825" y="2751138"/>
                <a:ext cx="22225" cy="25400"/>
              </a:xfrm>
              <a:custGeom>
                <a:avLst/>
                <a:gdLst>
                  <a:gd name="T0" fmla="*/ 44 w 62"/>
                  <a:gd name="T1" fmla="*/ 0 h 71"/>
                  <a:gd name="T2" fmla="*/ 44 w 62"/>
                  <a:gd name="T3" fmla="*/ 0 h 71"/>
                  <a:gd name="T4" fmla="*/ 44 w 62"/>
                  <a:gd name="T5" fmla="*/ 0 h 71"/>
                  <a:gd name="T6" fmla="*/ 35 w 62"/>
                  <a:gd name="T7" fmla="*/ 0 h 71"/>
                  <a:gd name="T8" fmla="*/ 26 w 62"/>
                  <a:gd name="T9" fmla="*/ 8 h 71"/>
                  <a:gd name="T10" fmla="*/ 26 w 62"/>
                  <a:gd name="T11" fmla="*/ 8 h 71"/>
                  <a:gd name="T12" fmla="*/ 17 w 62"/>
                  <a:gd name="T13" fmla="*/ 26 h 71"/>
                  <a:gd name="T14" fmla="*/ 17 w 62"/>
                  <a:gd name="T15" fmla="*/ 26 h 71"/>
                  <a:gd name="T16" fmla="*/ 17 w 62"/>
                  <a:gd name="T17" fmla="*/ 26 h 71"/>
                  <a:gd name="T18" fmla="*/ 17 w 62"/>
                  <a:gd name="T19" fmla="*/ 26 h 71"/>
                  <a:gd name="T20" fmla="*/ 8 w 62"/>
                  <a:gd name="T21" fmla="*/ 35 h 71"/>
                  <a:gd name="T22" fmla="*/ 0 w 62"/>
                  <a:gd name="T23" fmla="*/ 44 h 71"/>
                  <a:gd name="T24" fmla="*/ 0 w 62"/>
                  <a:gd name="T25" fmla="*/ 44 h 71"/>
                  <a:gd name="T26" fmla="*/ 0 w 62"/>
                  <a:gd name="T27" fmla="*/ 44 h 71"/>
                  <a:gd name="T28" fmla="*/ 0 w 62"/>
                  <a:gd name="T29" fmla="*/ 53 h 71"/>
                  <a:gd name="T30" fmla="*/ 0 w 62"/>
                  <a:gd name="T31" fmla="*/ 53 h 71"/>
                  <a:gd name="T32" fmla="*/ 0 w 62"/>
                  <a:gd name="T33" fmla="*/ 53 h 71"/>
                  <a:gd name="T34" fmla="*/ 0 w 62"/>
                  <a:gd name="T35" fmla="*/ 53 h 71"/>
                  <a:gd name="T36" fmla="*/ 0 w 62"/>
                  <a:gd name="T37" fmla="*/ 53 h 71"/>
                  <a:gd name="T38" fmla="*/ 8 w 62"/>
                  <a:gd name="T39" fmla="*/ 61 h 71"/>
                  <a:gd name="T40" fmla="*/ 17 w 62"/>
                  <a:gd name="T41" fmla="*/ 70 h 71"/>
                  <a:gd name="T42" fmla="*/ 17 w 62"/>
                  <a:gd name="T43" fmla="*/ 70 h 71"/>
                  <a:gd name="T44" fmla="*/ 26 w 62"/>
                  <a:gd name="T45" fmla="*/ 61 h 71"/>
                  <a:gd name="T46" fmla="*/ 26 w 62"/>
                  <a:gd name="T47" fmla="*/ 61 h 71"/>
                  <a:gd name="T48" fmla="*/ 26 w 62"/>
                  <a:gd name="T49" fmla="*/ 61 h 71"/>
                  <a:gd name="T50" fmla="*/ 26 w 62"/>
                  <a:gd name="T51" fmla="*/ 61 h 71"/>
                  <a:gd name="T52" fmla="*/ 35 w 62"/>
                  <a:gd name="T53" fmla="*/ 53 h 71"/>
                  <a:gd name="T54" fmla="*/ 35 w 62"/>
                  <a:gd name="T55" fmla="*/ 53 h 71"/>
                  <a:gd name="T56" fmla="*/ 53 w 62"/>
                  <a:gd name="T57" fmla="*/ 44 h 71"/>
                  <a:gd name="T58" fmla="*/ 61 w 62"/>
                  <a:gd name="T59" fmla="*/ 35 h 71"/>
                  <a:gd name="T60" fmla="*/ 61 w 62"/>
                  <a:gd name="T61" fmla="*/ 35 h 71"/>
                  <a:gd name="T62" fmla="*/ 61 w 62"/>
                  <a:gd name="T63" fmla="*/ 17 h 71"/>
                  <a:gd name="T64" fmla="*/ 61 w 62"/>
                  <a:gd name="T65" fmla="*/ 8 h 71"/>
                  <a:gd name="T66" fmla="*/ 61 w 62"/>
                  <a:gd name="T67" fmla="*/ 8 h 71"/>
                  <a:gd name="T68" fmla="*/ 44 w 62"/>
                  <a:gd name="T6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71">
                    <a:moveTo>
                      <a:pt x="44" y="0"/>
                    </a:move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8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17" y="70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35" y="53"/>
                    </a:lnTo>
                    <a:lnTo>
                      <a:pt x="35" y="53"/>
                    </a:lnTo>
                    <a:lnTo>
                      <a:pt x="53" y="44"/>
                    </a:lnTo>
                    <a:lnTo>
                      <a:pt x="61" y="35"/>
                    </a:lnTo>
                    <a:lnTo>
                      <a:pt x="61" y="35"/>
                    </a:lnTo>
                    <a:lnTo>
                      <a:pt x="61" y="17"/>
                    </a:lnTo>
                    <a:lnTo>
                      <a:pt x="61" y="8"/>
                    </a:lnTo>
                    <a:lnTo>
                      <a:pt x="61" y="8"/>
                    </a:lnTo>
                    <a:lnTo>
                      <a:pt x="44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0" name="Freeform 24">
                <a:extLst>
                  <a:ext uri="{FF2B5EF4-FFF2-40B4-BE49-F238E27FC236}">
                    <a16:creationId xmlns:a16="http://schemas.microsoft.com/office/drawing/2014/main" id="{6BAFED99-6152-8846-9348-FD5E0B8646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500" y="2728913"/>
                <a:ext cx="19050" cy="9525"/>
              </a:xfrm>
              <a:custGeom>
                <a:avLst/>
                <a:gdLst>
                  <a:gd name="T0" fmla="*/ 35 w 54"/>
                  <a:gd name="T1" fmla="*/ 0 h 27"/>
                  <a:gd name="T2" fmla="*/ 9 w 54"/>
                  <a:gd name="T3" fmla="*/ 0 h 27"/>
                  <a:gd name="T4" fmla="*/ 9 w 54"/>
                  <a:gd name="T5" fmla="*/ 0 h 27"/>
                  <a:gd name="T6" fmla="*/ 0 w 54"/>
                  <a:gd name="T7" fmla="*/ 9 h 27"/>
                  <a:gd name="T8" fmla="*/ 0 w 54"/>
                  <a:gd name="T9" fmla="*/ 17 h 27"/>
                  <a:gd name="T10" fmla="*/ 0 w 54"/>
                  <a:gd name="T11" fmla="*/ 17 h 27"/>
                  <a:gd name="T12" fmla="*/ 0 w 54"/>
                  <a:gd name="T13" fmla="*/ 26 h 27"/>
                  <a:gd name="T14" fmla="*/ 9 w 54"/>
                  <a:gd name="T15" fmla="*/ 26 h 27"/>
                  <a:gd name="T16" fmla="*/ 35 w 54"/>
                  <a:gd name="T17" fmla="*/ 26 h 27"/>
                  <a:gd name="T18" fmla="*/ 35 w 54"/>
                  <a:gd name="T19" fmla="*/ 26 h 27"/>
                  <a:gd name="T20" fmla="*/ 44 w 54"/>
                  <a:gd name="T21" fmla="*/ 26 h 27"/>
                  <a:gd name="T22" fmla="*/ 53 w 54"/>
                  <a:gd name="T23" fmla="*/ 17 h 27"/>
                  <a:gd name="T24" fmla="*/ 53 w 54"/>
                  <a:gd name="T25" fmla="*/ 17 h 27"/>
                  <a:gd name="T26" fmla="*/ 44 w 54"/>
                  <a:gd name="T27" fmla="*/ 9 h 27"/>
                  <a:gd name="T28" fmla="*/ 35 w 54"/>
                  <a:gd name="T2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27">
                    <a:moveTo>
                      <a:pt x="35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9" y="26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44" y="26"/>
                    </a:lnTo>
                    <a:lnTo>
                      <a:pt x="53" y="17"/>
                    </a:lnTo>
                    <a:lnTo>
                      <a:pt x="53" y="17"/>
                    </a:lnTo>
                    <a:lnTo>
                      <a:pt x="44" y="9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1" name="Freeform 25">
                <a:extLst>
                  <a:ext uri="{FF2B5EF4-FFF2-40B4-BE49-F238E27FC236}">
                    <a16:creationId xmlns:a16="http://schemas.microsoft.com/office/drawing/2014/main" id="{76F533FB-24DB-0B40-B65C-D79E92CE00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9175" y="2573338"/>
                <a:ext cx="34925" cy="22225"/>
              </a:xfrm>
              <a:custGeom>
                <a:avLst/>
                <a:gdLst>
                  <a:gd name="T0" fmla="*/ 89 w 98"/>
                  <a:gd name="T1" fmla="*/ 9 h 63"/>
                  <a:gd name="T2" fmla="*/ 71 w 98"/>
                  <a:gd name="T3" fmla="*/ 9 h 63"/>
                  <a:gd name="T4" fmla="*/ 71 w 98"/>
                  <a:gd name="T5" fmla="*/ 9 h 63"/>
                  <a:gd name="T6" fmla="*/ 62 w 98"/>
                  <a:gd name="T7" fmla="*/ 18 h 63"/>
                  <a:gd name="T8" fmla="*/ 62 w 98"/>
                  <a:gd name="T9" fmla="*/ 18 h 63"/>
                  <a:gd name="T10" fmla="*/ 53 w 98"/>
                  <a:gd name="T11" fmla="*/ 18 h 63"/>
                  <a:gd name="T12" fmla="*/ 53 w 98"/>
                  <a:gd name="T13" fmla="*/ 18 h 63"/>
                  <a:gd name="T14" fmla="*/ 53 w 98"/>
                  <a:gd name="T15" fmla="*/ 9 h 63"/>
                  <a:gd name="T16" fmla="*/ 44 w 98"/>
                  <a:gd name="T17" fmla="*/ 0 h 63"/>
                  <a:gd name="T18" fmla="*/ 36 w 98"/>
                  <a:gd name="T19" fmla="*/ 0 h 63"/>
                  <a:gd name="T20" fmla="*/ 36 w 98"/>
                  <a:gd name="T21" fmla="*/ 0 h 63"/>
                  <a:gd name="T22" fmla="*/ 9 w 98"/>
                  <a:gd name="T23" fmla="*/ 9 h 63"/>
                  <a:gd name="T24" fmla="*/ 0 w 98"/>
                  <a:gd name="T25" fmla="*/ 18 h 63"/>
                  <a:gd name="T26" fmla="*/ 0 w 98"/>
                  <a:gd name="T27" fmla="*/ 27 h 63"/>
                  <a:gd name="T28" fmla="*/ 0 w 98"/>
                  <a:gd name="T29" fmla="*/ 27 h 63"/>
                  <a:gd name="T30" fmla="*/ 9 w 98"/>
                  <a:gd name="T31" fmla="*/ 44 h 63"/>
                  <a:gd name="T32" fmla="*/ 27 w 98"/>
                  <a:gd name="T33" fmla="*/ 53 h 63"/>
                  <a:gd name="T34" fmla="*/ 62 w 98"/>
                  <a:gd name="T35" fmla="*/ 62 h 63"/>
                  <a:gd name="T36" fmla="*/ 80 w 98"/>
                  <a:gd name="T37" fmla="*/ 62 h 63"/>
                  <a:gd name="T38" fmla="*/ 80 w 98"/>
                  <a:gd name="T39" fmla="*/ 62 h 63"/>
                  <a:gd name="T40" fmla="*/ 89 w 98"/>
                  <a:gd name="T41" fmla="*/ 53 h 63"/>
                  <a:gd name="T42" fmla="*/ 97 w 98"/>
                  <a:gd name="T43" fmla="*/ 44 h 63"/>
                  <a:gd name="T44" fmla="*/ 97 w 98"/>
                  <a:gd name="T45" fmla="*/ 44 h 63"/>
                  <a:gd name="T46" fmla="*/ 97 w 98"/>
                  <a:gd name="T47" fmla="*/ 27 h 63"/>
                  <a:gd name="T48" fmla="*/ 97 w 98"/>
                  <a:gd name="T49" fmla="*/ 18 h 63"/>
                  <a:gd name="T50" fmla="*/ 97 w 98"/>
                  <a:gd name="T51" fmla="*/ 18 h 63"/>
                  <a:gd name="T52" fmla="*/ 89 w 98"/>
                  <a:gd name="T53" fmla="*/ 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63">
                    <a:moveTo>
                      <a:pt x="89" y="9"/>
                    </a:moveTo>
                    <a:lnTo>
                      <a:pt x="71" y="9"/>
                    </a:lnTo>
                    <a:lnTo>
                      <a:pt x="71" y="9"/>
                    </a:lnTo>
                    <a:lnTo>
                      <a:pt x="62" y="18"/>
                    </a:lnTo>
                    <a:lnTo>
                      <a:pt x="62" y="18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44"/>
                    </a:lnTo>
                    <a:lnTo>
                      <a:pt x="27" y="53"/>
                    </a:lnTo>
                    <a:lnTo>
                      <a:pt x="62" y="62"/>
                    </a:lnTo>
                    <a:lnTo>
                      <a:pt x="80" y="62"/>
                    </a:lnTo>
                    <a:lnTo>
                      <a:pt x="80" y="62"/>
                    </a:lnTo>
                    <a:lnTo>
                      <a:pt x="89" y="53"/>
                    </a:lnTo>
                    <a:lnTo>
                      <a:pt x="97" y="44"/>
                    </a:lnTo>
                    <a:lnTo>
                      <a:pt x="97" y="44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9" y="9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2" name="Freeform 34">
                <a:extLst>
                  <a:ext uri="{FF2B5EF4-FFF2-40B4-BE49-F238E27FC236}">
                    <a16:creationId xmlns:a16="http://schemas.microsoft.com/office/drawing/2014/main" id="{62DBCC0B-ACBB-C442-9888-8F260DF125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888" y="3554413"/>
                <a:ext cx="34925" cy="19050"/>
              </a:xfrm>
              <a:custGeom>
                <a:avLst/>
                <a:gdLst>
                  <a:gd name="T0" fmla="*/ 44 w 98"/>
                  <a:gd name="T1" fmla="*/ 53 h 54"/>
                  <a:gd name="T2" fmla="*/ 44 w 98"/>
                  <a:gd name="T3" fmla="*/ 53 h 54"/>
                  <a:gd name="T4" fmla="*/ 79 w 98"/>
                  <a:gd name="T5" fmla="*/ 44 h 54"/>
                  <a:gd name="T6" fmla="*/ 97 w 98"/>
                  <a:gd name="T7" fmla="*/ 27 h 54"/>
                  <a:gd name="T8" fmla="*/ 97 w 98"/>
                  <a:gd name="T9" fmla="*/ 27 h 54"/>
                  <a:gd name="T10" fmla="*/ 97 w 98"/>
                  <a:gd name="T11" fmla="*/ 18 h 54"/>
                  <a:gd name="T12" fmla="*/ 97 w 98"/>
                  <a:gd name="T13" fmla="*/ 18 h 54"/>
                  <a:gd name="T14" fmla="*/ 88 w 98"/>
                  <a:gd name="T15" fmla="*/ 9 h 54"/>
                  <a:gd name="T16" fmla="*/ 88 w 98"/>
                  <a:gd name="T17" fmla="*/ 9 h 54"/>
                  <a:gd name="T18" fmla="*/ 79 w 98"/>
                  <a:gd name="T19" fmla="*/ 9 h 54"/>
                  <a:gd name="T20" fmla="*/ 79 w 98"/>
                  <a:gd name="T21" fmla="*/ 9 h 54"/>
                  <a:gd name="T22" fmla="*/ 35 w 98"/>
                  <a:gd name="T23" fmla="*/ 0 h 54"/>
                  <a:gd name="T24" fmla="*/ 35 w 98"/>
                  <a:gd name="T25" fmla="*/ 0 h 54"/>
                  <a:gd name="T26" fmla="*/ 18 w 98"/>
                  <a:gd name="T27" fmla="*/ 0 h 54"/>
                  <a:gd name="T28" fmla="*/ 0 w 98"/>
                  <a:gd name="T29" fmla="*/ 0 h 54"/>
                  <a:gd name="T30" fmla="*/ 0 w 98"/>
                  <a:gd name="T31" fmla="*/ 0 h 54"/>
                  <a:gd name="T32" fmla="*/ 0 w 98"/>
                  <a:gd name="T33" fmla="*/ 18 h 54"/>
                  <a:gd name="T34" fmla="*/ 0 w 98"/>
                  <a:gd name="T35" fmla="*/ 18 h 54"/>
                  <a:gd name="T36" fmla="*/ 0 w 98"/>
                  <a:gd name="T37" fmla="*/ 18 h 54"/>
                  <a:gd name="T38" fmla="*/ 0 w 98"/>
                  <a:gd name="T39" fmla="*/ 27 h 54"/>
                  <a:gd name="T40" fmla="*/ 0 w 98"/>
                  <a:gd name="T41" fmla="*/ 27 h 54"/>
                  <a:gd name="T42" fmla="*/ 26 w 98"/>
                  <a:gd name="T43" fmla="*/ 44 h 54"/>
                  <a:gd name="T44" fmla="*/ 44 w 98"/>
                  <a:gd name="T45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8" h="54">
                    <a:moveTo>
                      <a:pt x="44" y="53"/>
                    </a:moveTo>
                    <a:lnTo>
                      <a:pt x="44" y="53"/>
                    </a:lnTo>
                    <a:lnTo>
                      <a:pt x="79" y="44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8" y="9"/>
                    </a:lnTo>
                    <a:lnTo>
                      <a:pt x="88" y="9"/>
                    </a:lnTo>
                    <a:lnTo>
                      <a:pt x="79" y="9"/>
                    </a:lnTo>
                    <a:lnTo>
                      <a:pt x="79" y="9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26" y="44"/>
                    </a:lnTo>
                    <a:lnTo>
                      <a:pt x="44" y="53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9CB2E5AF-89AB-7748-9A7D-5B0C66121B6C}"/>
                </a:ext>
              </a:extLst>
            </p:cNvPr>
            <p:cNvGrpSpPr/>
            <p:nvPr/>
          </p:nvGrpSpPr>
          <p:grpSpPr>
            <a:xfrm>
              <a:off x="3788336" y="3251015"/>
              <a:ext cx="1384300" cy="1509712"/>
              <a:chOff x="4078288" y="3525838"/>
              <a:chExt cx="1384300" cy="1509712"/>
            </a:xfrm>
            <a:solidFill>
              <a:schemeClr val="accent4"/>
            </a:solidFill>
          </p:grpSpPr>
          <p:sp>
            <p:nvSpPr>
              <p:cNvPr id="145" name="Freeform 35">
                <a:extLst>
                  <a:ext uri="{FF2B5EF4-FFF2-40B4-BE49-F238E27FC236}">
                    <a16:creationId xmlns:a16="http://schemas.microsoft.com/office/drawing/2014/main" id="{A7CD3769-5460-B048-8877-2FC8912CD1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288" y="3525838"/>
                <a:ext cx="1384300" cy="1509712"/>
              </a:xfrm>
              <a:custGeom>
                <a:avLst/>
                <a:gdLst>
                  <a:gd name="T0" fmla="*/ 3555 w 3847"/>
                  <a:gd name="T1" fmla="*/ 1571 h 4194"/>
                  <a:gd name="T2" fmla="*/ 3387 w 3847"/>
                  <a:gd name="T3" fmla="*/ 1518 h 4194"/>
                  <a:gd name="T4" fmla="*/ 3219 w 3847"/>
                  <a:gd name="T5" fmla="*/ 1333 h 4194"/>
                  <a:gd name="T6" fmla="*/ 3113 w 3847"/>
                  <a:gd name="T7" fmla="*/ 1138 h 4194"/>
                  <a:gd name="T8" fmla="*/ 2981 w 3847"/>
                  <a:gd name="T9" fmla="*/ 882 h 4194"/>
                  <a:gd name="T10" fmla="*/ 2875 w 3847"/>
                  <a:gd name="T11" fmla="*/ 653 h 4194"/>
                  <a:gd name="T12" fmla="*/ 2796 w 3847"/>
                  <a:gd name="T13" fmla="*/ 503 h 4194"/>
                  <a:gd name="T14" fmla="*/ 2919 w 3847"/>
                  <a:gd name="T15" fmla="*/ 467 h 4194"/>
                  <a:gd name="T16" fmla="*/ 2611 w 3847"/>
                  <a:gd name="T17" fmla="*/ 379 h 4194"/>
                  <a:gd name="T18" fmla="*/ 2372 w 3847"/>
                  <a:gd name="T19" fmla="*/ 335 h 4194"/>
                  <a:gd name="T20" fmla="*/ 2072 w 3847"/>
                  <a:gd name="T21" fmla="*/ 344 h 4194"/>
                  <a:gd name="T22" fmla="*/ 1852 w 3847"/>
                  <a:gd name="T23" fmla="*/ 353 h 4194"/>
                  <a:gd name="T24" fmla="*/ 1649 w 3847"/>
                  <a:gd name="T25" fmla="*/ 273 h 4194"/>
                  <a:gd name="T26" fmla="*/ 1544 w 3847"/>
                  <a:gd name="T27" fmla="*/ 211 h 4194"/>
                  <a:gd name="T28" fmla="*/ 1605 w 3847"/>
                  <a:gd name="T29" fmla="*/ 61 h 4194"/>
                  <a:gd name="T30" fmla="*/ 1456 w 3847"/>
                  <a:gd name="T31" fmla="*/ 26 h 4194"/>
                  <a:gd name="T32" fmla="*/ 1288 w 3847"/>
                  <a:gd name="T33" fmla="*/ 35 h 4194"/>
                  <a:gd name="T34" fmla="*/ 873 w 3847"/>
                  <a:gd name="T35" fmla="*/ 132 h 4194"/>
                  <a:gd name="T36" fmla="*/ 697 w 3847"/>
                  <a:gd name="T37" fmla="*/ 114 h 4194"/>
                  <a:gd name="T38" fmla="*/ 450 w 3847"/>
                  <a:gd name="T39" fmla="*/ 291 h 4194"/>
                  <a:gd name="T40" fmla="*/ 300 w 3847"/>
                  <a:gd name="T41" fmla="*/ 565 h 4194"/>
                  <a:gd name="T42" fmla="*/ 115 w 3847"/>
                  <a:gd name="T43" fmla="*/ 750 h 4194"/>
                  <a:gd name="T44" fmla="*/ 35 w 3847"/>
                  <a:gd name="T45" fmla="*/ 1068 h 4194"/>
                  <a:gd name="T46" fmla="*/ 18 w 3847"/>
                  <a:gd name="T47" fmla="*/ 1280 h 4194"/>
                  <a:gd name="T48" fmla="*/ 26 w 3847"/>
                  <a:gd name="T49" fmla="*/ 1438 h 4194"/>
                  <a:gd name="T50" fmla="*/ 97 w 3847"/>
                  <a:gd name="T51" fmla="*/ 1527 h 4194"/>
                  <a:gd name="T52" fmla="*/ 212 w 3847"/>
                  <a:gd name="T53" fmla="*/ 1668 h 4194"/>
                  <a:gd name="T54" fmla="*/ 450 w 3847"/>
                  <a:gd name="T55" fmla="*/ 1889 h 4194"/>
                  <a:gd name="T56" fmla="*/ 803 w 3847"/>
                  <a:gd name="T57" fmla="*/ 1889 h 4194"/>
                  <a:gd name="T58" fmla="*/ 1041 w 3847"/>
                  <a:gd name="T59" fmla="*/ 1836 h 4194"/>
                  <a:gd name="T60" fmla="*/ 1147 w 3847"/>
                  <a:gd name="T61" fmla="*/ 1809 h 4194"/>
                  <a:gd name="T62" fmla="*/ 1332 w 3847"/>
                  <a:gd name="T63" fmla="*/ 1933 h 4194"/>
                  <a:gd name="T64" fmla="*/ 1500 w 3847"/>
                  <a:gd name="T65" fmla="*/ 1959 h 4194"/>
                  <a:gd name="T66" fmla="*/ 1535 w 3847"/>
                  <a:gd name="T67" fmla="*/ 2056 h 4194"/>
                  <a:gd name="T68" fmla="*/ 1518 w 3847"/>
                  <a:gd name="T69" fmla="*/ 2162 h 4194"/>
                  <a:gd name="T70" fmla="*/ 1500 w 3847"/>
                  <a:gd name="T71" fmla="*/ 2277 h 4194"/>
                  <a:gd name="T72" fmla="*/ 1649 w 3847"/>
                  <a:gd name="T73" fmla="*/ 2454 h 4194"/>
                  <a:gd name="T74" fmla="*/ 1711 w 3847"/>
                  <a:gd name="T75" fmla="*/ 2666 h 4194"/>
                  <a:gd name="T76" fmla="*/ 1658 w 3847"/>
                  <a:gd name="T77" fmla="*/ 3010 h 4194"/>
                  <a:gd name="T78" fmla="*/ 1737 w 3847"/>
                  <a:gd name="T79" fmla="*/ 3381 h 4194"/>
                  <a:gd name="T80" fmla="*/ 1834 w 3847"/>
                  <a:gd name="T81" fmla="*/ 3760 h 4194"/>
                  <a:gd name="T82" fmla="*/ 1966 w 3847"/>
                  <a:gd name="T83" fmla="*/ 4007 h 4194"/>
                  <a:gd name="T84" fmla="*/ 2002 w 3847"/>
                  <a:gd name="T85" fmla="*/ 4157 h 4194"/>
                  <a:gd name="T86" fmla="*/ 2205 w 3847"/>
                  <a:gd name="T87" fmla="*/ 4140 h 4194"/>
                  <a:gd name="T88" fmla="*/ 2452 w 3847"/>
                  <a:gd name="T89" fmla="*/ 4104 h 4194"/>
                  <a:gd name="T90" fmla="*/ 2796 w 3847"/>
                  <a:gd name="T91" fmla="*/ 3663 h 4194"/>
                  <a:gd name="T92" fmla="*/ 2937 w 3847"/>
                  <a:gd name="T93" fmla="*/ 3451 h 4194"/>
                  <a:gd name="T94" fmla="*/ 2902 w 3847"/>
                  <a:gd name="T95" fmla="*/ 3283 h 4194"/>
                  <a:gd name="T96" fmla="*/ 3149 w 3847"/>
                  <a:gd name="T97" fmla="*/ 3116 h 4194"/>
                  <a:gd name="T98" fmla="*/ 3219 w 3847"/>
                  <a:gd name="T99" fmla="*/ 2754 h 4194"/>
                  <a:gd name="T100" fmla="*/ 3149 w 3847"/>
                  <a:gd name="T101" fmla="*/ 2595 h 4194"/>
                  <a:gd name="T102" fmla="*/ 3228 w 3847"/>
                  <a:gd name="T103" fmla="*/ 2304 h 4194"/>
                  <a:gd name="T104" fmla="*/ 3502 w 3847"/>
                  <a:gd name="T105" fmla="*/ 2065 h 4194"/>
                  <a:gd name="T106" fmla="*/ 3846 w 3847"/>
                  <a:gd name="T107" fmla="*/ 1536 h 4194"/>
                  <a:gd name="T108" fmla="*/ 2858 w 3847"/>
                  <a:gd name="T109" fmla="*/ 2710 h 4194"/>
                  <a:gd name="T110" fmla="*/ 2911 w 3847"/>
                  <a:gd name="T111" fmla="*/ 2957 h 4194"/>
                  <a:gd name="T112" fmla="*/ 2840 w 3847"/>
                  <a:gd name="T113" fmla="*/ 2215 h 4194"/>
                  <a:gd name="T114" fmla="*/ 2725 w 3847"/>
                  <a:gd name="T115" fmla="*/ 2295 h 4194"/>
                  <a:gd name="T116" fmla="*/ 2849 w 3847"/>
                  <a:gd name="T117" fmla="*/ 2171 h 4194"/>
                  <a:gd name="T118" fmla="*/ 2584 w 3847"/>
                  <a:gd name="T119" fmla="*/ 2392 h 4194"/>
                  <a:gd name="T120" fmla="*/ 2664 w 3847"/>
                  <a:gd name="T121" fmla="*/ 2621 h 4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47" h="4194">
                    <a:moveTo>
                      <a:pt x="3837" y="1518"/>
                    </a:moveTo>
                    <a:lnTo>
                      <a:pt x="3837" y="1518"/>
                    </a:lnTo>
                    <a:lnTo>
                      <a:pt x="3828" y="1500"/>
                    </a:lnTo>
                    <a:lnTo>
                      <a:pt x="3819" y="1500"/>
                    </a:lnTo>
                    <a:lnTo>
                      <a:pt x="3819" y="1500"/>
                    </a:lnTo>
                    <a:lnTo>
                      <a:pt x="3811" y="1500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75" y="1527"/>
                    </a:lnTo>
                    <a:lnTo>
                      <a:pt x="3740" y="1536"/>
                    </a:lnTo>
                    <a:lnTo>
                      <a:pt x="3669" y="1544"/>
                    </a:lnTo>
                    <a:lnTo>
                      <a:pt x="3669" y="1544"/>
                    </a:lnTo>
                    <a:lnTo>
                      <a:pt x="3608" y="1544"/>
                    </a:lnTo>
                    <a:lnTo>
                      <a:pt x="3590" y="1553"/>
                    </a:lnTo>
                    <a:lnTo>
                      <a:pt x="3572" y="1562"/>
                    </a:lnTo>
                    <a:lnTo>
                      <a:pt x="3572" y="1562"/>
                    </a:lnTo>
                    <a:lnTo>
                      <a:pt x="3572" y="1571"/>
                    </a:lnTo>
                    <a:lnTo>
                      <a:pt x="3572" y="1571"/>
                    </a:lnTo>
                    <a:lnTo>
                      <a:pt x="3555" y="1571"/>
                    </a:lnTo>
                    <a:lnTo>
                      <a:pt x="3511" y="1571"/>
                    </a:lnTo>
                    <a:lnTo>
                      <a:pt x="3511" y="1571"/>
                    </a:lnTo>
                    <a:lnTo>
                      <a:pt x="3502" y="1580"/>
                    </a:lnTo>
                    <a:lnTo>
                      <a:pt x="3502" y="1580"/>
                    </a:lnTo>
                    <a:lnTo>
                      <a:pt x="3484" y="1589"/>
                    </a:lnTo>
                    <a:lnTo>
                      <a:pt x="3458" y="1597"/>
                    </a:lnTo>
                    <a:lnTo>
                      <a:pt x="3458" y="1597"/>
                    </a:lnTo>
                    <a:lnTo>
                      <a:pt x="3431" y="1589"/>
                    </a:lnTo>
                    <a:lnTo>
                      <a:pt x="3422" y="1571"/>
                    </a:lnTo>
                    <a:lnTo>
                      <a:pt x="3422" y="1571"/>
                    </a:lnTo>
                    <a:lnTo>
                      <a:pt x="3405" y="1553"/>
                    </a:lnTo>
                    <a:lnTo>
                      <a:pt x="3387" y="1544"/>
                    </a:lnTo>
                    <a:lnTo>
                      <a:pt x="3387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69" y="1536"/>
                    </a:lnTo>
                    <a:lnTo>
                      <a:pt x="3369" y="1536"/>
                    </a:lnTo>
                    <a:lnTo>
                      <a:pt x="3361" y="1536"/>
                    </a:lnTo>
                    <a:lnTo>
                      <a:pt x="3361" y="1536"/>
                    </a:lnTo>
                    <a:lnTo>
                      <a:pt x="3387" y="1518"/>
                    </a:lnTo>
                    <a:lnTo>
                      <a:pt x="3387" y="1518"/>
                    </a:lnTo>
                    <a:lnTo>
                      <a:pt x="3396" y="1509"/>
                    </a:lnTo>
                    <a:lnTo>
                      <a:pt x="3405" y="1500"/>
                    </a:lnTo>
                    <a:lnTo>
                      <a:pt x="3405" y="1500"/>
                    </a:lnTo>
                    <a:lnTo>
                      <a:pt x="3396" y="1491"/>
                    </a:lnTo>
                    <a:lnTo>
                      <a:pt x="3387" y="1474"/>
                    </a:lnTo>
                    <a:lnTo>
                      <a:pt x="3387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56"/>
                    </a:lnTo>
                    <a:lnTo>
                      <a:pt x="3369" y="1447"/>
                    </a:lnTo>
                    <a:lnTo>
                      <a:pt x="3369" y="1447"/>
                    </a:lnTo>
                    <a:lnTo>
                      <a:pt x="3325" y="1403"/>
                    </a:lnTo>
                    <a:lnTo>
                      <a:pt x="3316" y="1394"/>
                    </a:lnTo>
                    <a:lnTo>
                      <a:pt x="3316" y="1394"/>
                    </a:lnTo>
                    <a:lnTo>
                      <a:pt x="3290" y="1368"/>
                    </a:lnTo>
                    <a:lnTo>
                      <a:pt x="3263" y="1350"/>
                    </a:lnTo>
                    <a:lnTo>
                      <a:pt x="3246" y="1341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1" y="1324"/>
                    </a:lnTo>
                    <a:lnTo>
                      <a:pt x="3211" y="1324"/>
                    </a:lnTo>
                    <a:lnTo>
                      <a:pt x="3202" y="1306"/>
                    </a:lnTo>
                    <a:lnTo>
                      <a:pt x="3202" y="1306"/>
                    </a:lnTo>
                    <a:lnTo>
                      <a:pt x="3193" y="1306"/>
                    </a:lnTo>
                    <a:lnTo>
                      <a:pt x="3193" y="1306"/>
                    </a:lnTo>
                    <a:lnTo>
                      <a:pt x="3184" y="1297"/>
                    </a:lnTo>
                    <a:lnTo>
                      <a:pt x="3184" y="1297"/>
                    </a:lnTo>
                    <a:lnTo>
                      <a:pt x="3166" y="1271"/>
                    </a:lnTo>
                    <a:lnTo>
                      <a:pt x="3149" y="1227"/>
                    </a:lnTo>
                    <a:lnTo>
                      <a:pt x="3149" y="1227"/>
                    </a:lnTo>
                    <a:lnTo>
                      <a:pt x="3140" y="1200"/>
                    </a:lnTo>
                    <a:lnTo>
                      <a:pt x="3122" y="1174"/>
                    </a:lnTo>
                    <a:lnTo>
                      <a:pt x="3122" y="1174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22" y="1156"/>
                    </a:lnTo>
                    <a:lnTo>
                      <a:pt x="3122" y="1156"/>
                    </a:lnTo>
                    <a:lnTo>
                      <a:pt x="3113" y="1138"/>
                    </a:lnTo>
                    <a:lnTo>
                      <a:pt x="3113" y="1138"/>
                    </a:lnTo>
                    <a:lnTo>
                      <a:pt x="3096" y="1130"/>
                    </a:lnTo>
                    <a:lnTo>
                      <a:pt x="3096" y="1130"/>
                    </a:lnTo>
                    <a:lnTo>
                      <a:pt x="3078" y="1121"/>
                    </a:lnTo>
                    <a:lnTo>
                      <a:pt x="3078" y="1121"/>
                    </a:lnTo>
                    <a:lnTo>
                      <a:pt x="3069" y="1112"/>
                    </a:lnTo>
                    <a:lnTo>
                      <a:pt x="3061" y="1094"/>
                    </a:lnTo>
                    <a:lnTo>
                      <a:pt x="3052" y="1068"/>
                    </a:lnTo>
                    <a:lnTo>
                      <a:pt x="3052" y="1041"/>
                    </a:lnTo>
                    <a:lnTo>
                      <a:pt x="3052" y="1041"/>
                    </a:lnTo>
                    <a:lnTo>
                      <a:pt x="3043" y="988"/>
                    </a:lnTo>
                    <a:lnTo>
                      <a:pt x="3043" y="988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43" y="953"/>
                    </a:lnTo>
                    <a:lnTo>
                      <a:pt x="3043" y="953"/>
                    </a:lnTo>
                    <a:lnTo>
                      <a:pt x="3034" y="935"/>
                    </a:lnTo>
                    <a:lnTo>
                      <a:pt x="3025" y="918"/>
                    </a:lnTo>
                    <a:lnTo>
                      <a:pt x="3008" y="900"/>
                    </a:lnTo>
                    <a:lnTo>
                      <a:pt x="2981" y="882"/>
                    </a:lnTo>
                    <a:lnTo>
                      <a:pt x="2981" y="882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47"/>
                    </a:lnTo>
                    <a:lnTo>
                      <a:pt x="2963" y="829"/>
                    </a:lnTo>
                    <a:lnTo>
                      <a:pt x="2963" y="829"/>
                    </a:lnTo>
                    <a:lnTo>
                      <a:pt x="2963" y="812"/>
                    </a:lnTo>
                    <a:lnTo>
                      <a:pt x="2946" y="794"/>
                    </a:lnTo>
                    <a:lnTo>
                      <a:pt x="2946" y="794"/>
                    </a:lnTo>
                    <a:lnTo>
                      <a:pt x="2937" y="768"/>
                    </a:lnTo>
                    <a:lnTo>
                      <a:pt x="2937" y="768"/>
                    </a:lnTo>
                    <a:lnTo>
                      <a:pt x="2919" y="732"/>
                    </a:lnTo>
                    <a:lnTo>
                      <a:pt x="2902" y="706"/>
                    </a:lnTo>
                    <a:lnTo>
                      <a:pt x="2902" y="706"/>
                    </a:lnTo>
                    <a:lnTo>
                      <a:pt x="2893" y="688"/>
                    </a:lnTo>
                    <a:lnTo>
                      <a:pt x="2893" y="688"/>
                    </a:lnTo>
                    <a:lnTo>
                      <a:pt x="2875" y="662"/>
                    </a:lnTo>
                    <a:lnTo>
                      <a:pt x="2875" y="662"/>
                    </a:lnTo>
                    <a:lnTo>
                      <a:pt x="2875" y="653"/>
                    </a:lnTo>
                    <a:lnTo>
                      <a:pt x="2875" y="653"/>
                    </a:lnTo>
                    <a:lnTo>
                      <a:pt x="2866" y="635"/>
                    </a:lnTo>
                    <a:lnTo>
                      <a:pt x="2866" y="635"/>
                    </a:lnTo>
                    <a:lnTo>
                      <a:pt x="2858" y="626"/>
                    </a:lnTo>
                    <a:lnTo>
                      <a:pt x="2858" y="626"/>
                    </a:lnTo>
                    <a:lnTo>
                      <a:pt x="2858" y="618"/>
                    </a:lnTo>
                    <a:lnTo>
                      <a:pt x="2858" y="618"/>
                    </a:lnTo>
                    <a:lnTo>
                      <a:pt x="2849" y="600"/>
                    </a:lnTo>
                    <a:lnTo>
                      <a:pt x="2849" y="600"/>
                    </a:lnTo>
                    <a:lnTo>
                      <a:pt x="2849" y="582"/>
                    </a:lnTo>
                    <a:lnTo>
                      <a:pt x="2831" y="565"/>
                    </a:lnTo>
                    <a:lnTo>
                      <a:pt x="2831" y="565"/>
                    </a:lnTo>
                    <a:lnTo>
                      <a:pt x="2831" y="556"/>
                    </a:lnTo>
                    <a:lnTo>
                      <a:pt x="2831" y="556"/>
                    </a:lnTo>
                    <a:lnTo>
                      <a:pt x="2813" y="547"/>
                    </a:lnTo>
                    <a:lnTo>
                      <a:pt x="2813" y="547"/>
                    </a:lnTo>
                    <a:lnTo>
                      <a:pt x="2805" y="538"/>
                    </a:lnTo>
                    <a:lnTo>
                      <a:pt x="2805" y="538"/>
                    </a:lnTo>
                    <a:lnTo>
                      <a:pt x="2787" y="494"/>
                    </a:lnTo>
                    <a:lnTo>
                      <a:pt x="2778" y="459"/>
                    </a:lnTo>
                    <a:lnTo>
                      <a:pt x="2778" y="459"/>
                    </a:lnTo>
                    <a:lnTo>
                      <a:pt x="2796" y="503"/>
                    </a:lnTo>
                    <a:lnTo>
                      <a:pt x="2796" y="503"/>
                    </a:lnTo>
                    <a:lnTo>
                      <a:pt x="2805" y="503"/>
                    </a:lnTo>
                    <a:lnTo>
                      <a:pt x="2805" y="503"/>
                    </a:lnTo>
                    <a:lnTo>
                      <a:pt x="2813" y="520"/>
                    </a:lnTo>
                    <a:lnTo>
                      <a:pt x="2813" y="520"/>
                    </a:lnTo>
                    <a:lnTo>
                      <a:pt x="2840" y="565"/>
                    </a:lnTo>
                    <a:lnTo>
                      <a:pt x="2849" y="582"/>
                    </a:lnTo>
                    <a:lnTo>
                      <a:pt x="2866" y="591"/>
                    </a:lnTo>
                    <a:lnTo>
                      <a:pt x="2866" y="591"/>
                    </a:lnTo>
                    <a:lnTo>
                      <a:pt x="2884" y="582"/>
                    </a:lnTo>
                    <a:lnTo>
                      <a:pt x="2884" y="582"/>
                    </a:lnTo>
                    <a:lnTo>
                      <a:pt x="2893" y="556"/>
                    </a:lnTo>
                    <a:lnTo>
                      <a:pt x="2902" y="529"/>
                    </a:lnTo>
                    <a:lnTo>
                      <a:pt x="2902" y="529"/>
                    </a:lnTo>
                    <a:lnTo>
                      <a:pt x="2911" y="512"/>
                    </a:lnTo>
                    <a:lnTo>
                      <a:pt x="2911" y="512"/>
                    </a:lnTo>
                    <a:lnTo>
                      <a:pt x="2919" y="494"/>
                    </a:lnTo>
                    <a:lnTo>
                      <a:pt x="2919" y="485"/>
                    </a:lnTo>
                    <a:lnTo>
                      <a:pt x="2919" y="476"/>
                    </a:lnTo>
                    <a:lnTo>
                      <a:pt x="2919" y="476"/>
                    </a:lnTo>
                    <a:lnTo>
                      <a:pt x="2919" y="467"/>
                    </a:lnTo>
                    <a:lnTo>
                      <a:pt x="2893" y="388"/>
                    </a:lnTo>
                    <a:lnTo>
                      <a:pt x="2893" y="388"/>
                    </a:lnTo>
                    <a:lnTo>
                      <a:pt x="2884" y="379"/>
                    </a:lnTo>
                    <a:lnTo>
                      <a:pt x="2875" y="379"/>
                    </a:lnTo>
                    <a:lnTo>
                      <a:pt x="2858" y="379"/>
                    </a:lnTo>
                    <a:lnTo>
                      <a:pt x="2858" y="379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778" y="370"/>
                    </a:lnTo>
                    <a:lnTo>
                      <a:pt x="2743" y="362"/>
                    </a:lnTo>
                    <a:lnTo>
                      <a:pt x="2743" y="362"/>
                    </a:lnTo>
                    <a:lnTo>
                      <a:pt x="2734" y="353"/>
                    </a:lnTo>
                    <a:lnTo>
                      <a:pt x="2734" y="353"/>
                    </a:lnTo>
                    <a:lnTo>
                      <a:pt x="2708" y="353"/>
                    </a:lnTo>
                    <a:lnTo>
                      <a:pt x="2708" y="353"/>
                    </a:lnTo>
                    <a:lnTo>
                      <a:pt x="2655" y="362"/>
                    </a:lnTo>
                    <a:lnTo>
                      <a:pt x="2619" y="379"/>
                    </a:lnTo>
                    <a:lnTo>
                      <a:pt x="2619" y="379"/>
                    </a:lnTo>
                    <a:lnTo>
                      <a:pt x="2611" y="379"/>
                    </a:lnTo>
                    <a:lnTo>
                      <a:pt x="2611" y="379"/>
                    </a:lnTo>
                    <a:lnTo>
                      <a:pt x="2593" y="388"/>
                    </a:lnTo>
                    <a:lnTo>
                      <a:pt x="2558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22" y="370"/>
                    </a:lnTo>
                    <a:lnTo>
                      <a:pt x="2522" y="370"/>
                    </a:lnTo>
                    <a:lnTo>
                      <a:pt x="2496" y="362"/>
                    </a:lnTo>
                    <a:lnTo>
                      <a:pt x="2452" y="353"/>
                    </a:lnTo>
                    <a:lnTo>
                      <a:pt x="2452" y="353"/>
                    </a:lnTo>
                    <a:lnTo>
                      <a:pt x="2390" y="344"/>
                    </a:lnTo>
                    <a:lnTo>
                      <a:pt x="2390" y="344"/>
                    </a:lnTo>
                    <a:lnTo>
                      <a:pt x="2381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64" y="326"/>
                    </a:lnTo>
                    <a:lnTo>
                      <a:pt x="2346" y="326"/>
                    </a:lnTo>
                    <a:lnTo>
                      <a:pt x="2319" y="317"/>
                    </a:lnTo>
                    <a:lnTo>
                      <a:pt x="2319" y="317"/>
                    </a:lnTo>
                    <a:lnTo>
                      <a:pt x="2293" y="317"/>
                    </a:lnTo>
                    <a:lnTo>
                      <a:pt x="2293" y="317"/>
                    </a:lnTo>
                    <a:lnTo>
                      <a:pt x="2266" y="309"/>
                    </a:lnTo>
                    <a:lnTo>
                      <a:pt x="2258" y="300"/>
                    </a:lnTo>
                    <a:lnTo>
                      <a:pt x="2258" y="300"/>
                    </a:lnTo>
                    <a:lnTo>
                      <a:pt x="2231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169" y="273"/>
                    </a:lnTo>
                    <a:lnTo>
                      <a:pt x="2134" y="282"/>
                    </a:lnTo>
                    <a:lnTo>
                      <a:pt x="2081" y="317"/>
                    </a:lnTo>
                    <a:lnTo>
                      <a:pt x="2081" y="317"/>
                    </a:lnTo>
                    <a:lnTo>
                      <a:pt x="2072" y="326"/>
                    </a:lnTo>
                    <a:lnTo>
                      <a:pt x="2072" y="344"/>
                    </a:lnTo>
                    <a:lnTo>
                      <a:pt x="2072" y="344"/>
                    </a:lnTo>
                    <a:lnTo>
                      <a:pt x="2072" y="353"/>
                    </a:lnTo>
                    <a:lnTo>
                      <a:pt x="2072" y="353"/>
                    </a:lnTo>
                    <a:lnTo>
                      <a:pt x="2072" y="362"/>
                    </a:lnTo>
                    <a:lnTo>
                      <a:pt x="2072" y="362"/>
                    </a:lnTo>
                    <a:lnTo>
                      <a:pt x="2072" y="379"/>
                    </a:lnTo>
                    <a:lnTo>
                      <a:pt x="2072" y="379"/>
                    </a:lnTo>
                    <a:lnTo>
                      <a:pt x="2081" y="397"/>
                    </a:lnTo>
                    <a:lnTo>
                      <a:pt x="2072" y="406"/>
                    </a:lnTo>
                    <a:lnTo>
                      <a:pt x="2072" y="406"/>
                    </a:lnTo>
                    <a:lnTo>
                      <a:pt x="2064" y="414"/>
                    </a:lnTo>
                    <a:lnTo>
                      <a:pt x="2046" y="423"/>
                    </a:lnTo>
                    <a:lnTo>
                      <a:pt x="2046" y="423"/>
                    </a:lnTo>
                    <a:lnTo>
                      <a:pt x="2019" y="414"/>
                    </a:lnTo>
                    <a:lnTo>
                      <a:pt x="2002" y="406"/>
                    </a:lnTo>
                    <a:lnTo>
                      <a:pt x="2002" y="406"/>
                    </a:lnTo>
                    <a:lnTo>
                      <a:pt x="1975" y="388"/>
                    </a:lnTo>
                    <a:lnTo>
                      <a:pt x="1949" y="379"/>
                    </a:lnTo>
                    <a:lnTo>
                      <a:pt x="1896" y="370"/>
                    </a:lnTo>
                    <a:lnTo>
                      <a:pt x="1896" y="370"/>
                    </a:lnTo>
                    <a:lnTo>
                      <a:pt x="1869" y="362"/>
                    </a:lnTo>
                    <a:lnTo>
                      <a:pt x="1852" y="353"/>
                    </a:lnTo>
                    <a:lnTo>
                      <a:pt x="1852" y="353"/>
                    </a:lnTo>
                    <a:lnTo>
                      <a:pt x="1843" y="344"/>
                    </a:lnTo>
                    <a:lnTo>
                      <a:pt x="1843" y="344"/>
                    </a:lnTo>
                    <a:lnTo>
                      <a:pt x="1843" y="326"/>
                    </a:lnTo>
                    <a:lnTo>
                      <a:pt x="1843" y="326"/>
                    </a:lnTo>
                    <a:lnTo>
                      <a:pt x="1834" y="317"/>
                    </a:lnTo>
                    <a:lnTo>
                      <a:pt x="1825" y="309"/>
                    </a:lnTo>
                    <a:lnTo>
                      <a:pt x="1808" y="300"/>
                    </a:lnTo>
                    <a:lnTo>
                      <a:pt x="1808" y="300"/>
                    </a:lnTo>
                    <a:lnTo>
                      <a:pt x="1790" y="291"/>
                    </a:lnTo>
                    <a:lnTo>
                      <a:pt x="1790" y="291"/>
                    </a:lnTo>
                    <a:lnTo>
                      <a:pt x="1772" y="291"/>
                    </a:lnTo>
                    <a:lnTo>
                      <a:pt x="1772" y="291"/>
                    </a:lnTo>
                    <a:lnTo>
                      <a:pt x="1764" y="282"/>
                    </a:lnTo>
                    <a:lnTo>
                      <a:pt x="1764" y="282"/>
                    </a:lnTo>
                    <a:lnTo>
                      <a:pt x="1746" y="282"/>
                    </a:lnTo>
                    <a:lnTo>
                      <a:pt x="1719" y="273"/>
                    </a:lnTo>
                    <a:lnTo>
                      <a:pt x="1719" y="273"/>
                    </a:lnTo>
                    <a:lnTo>
                      <a:pt x="1693" y="282"/>
                    </a:lnTo>
                    <a:lnTo>
                      <a:pt x="1693" y="282"/>
                    </a:lnTo>
                    <a:lnTo>
                      <a:pt x="1649" y="273"/>
                    </a:lnTo>
                    <a:lnTo>
                      <a:pt x="1649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22" y="273"/>
                    </a:lnTo>
                    <a:lnTo>
                      <a:pt x="1622" y="273"/>
                    </a:lnTo>
                    <a:lnTo>
                      <a:pt x="1614" y="256"/>
                    </a:lnTo>
                    <a:lnTo>
                      <a:pt x="1614" y="256"/>
                    </a:lnTo>
                    <a:lnTo>
                      <a:pt x="1605" y="238"/>
                    </a:lnTo>
                    <a:lnTo>
                      <a:pt x="1605" y="229"/>
                    </a:lnTo>
                    <a:lnTo>
                      <a:pt x="1605" y="229"/>
                    </a:lnTo>
                    <a:lnTo>
                      <a:pt x="1588" y="229"/>
                    </a:lnTo>
                    <a:lnTo>
                      <a:pt x="1579" y="229"/>
                    </a:lnTo>
                    <a:lnTo>
                      <a:pt x="1579" y="229"/>
                    </a:lnTo>
                    <a:lnTo>
                      <a:pt x="1562" y="229"/>
                    </a:lnTo>
                    <a:lnTo>
                      <a:pt x="1562" y="229"/>
                    </a:lnTo>
                    <a:lnTo>
                      <a:pt x="1553" y="220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62" y="203"/>
                    </a:lnTo>
                    <a:lnTo>
                      <a:pt x="1562" y="203"/>
                    </a:lnTo>
                    <a:lnTo>
                      <a:pt x="1570" y="203"/>
                    </a:lnTo>
                    <a:lnTo>
                      <a:pt x="1570" y="203"/>
                    </a:lnTo>
                    <a:lnTo>
                      <a:pt x="1570" y="194"/>
                    </a:lnTo>
                    <a:lnTo>
                      <a:pt x="1570" y="194"/>
                    </a:lnTo>
                    <a:lnTo>
                      <a:pt x="1588" y="185"/>
                    </a:lnTo>
                    <a:lnTo>
                      <a:pt x="1588" y="185"/>
                    </a:lnTo>
                    <a:lnTo>
                      <a:pt x="1605" y="167"/>
                    </a:lnTo>
                    <a:lnTo>
                      <a:pt x="1605" y="141"/>
                    </a:lnTo>
                    <a:lnTo>
                      <a:pt x="1605" y="141"/>
                    </a:lnTo>
                    <a:lnTo>
                      <a:pt x="1605" y="114"/>
                    </a:lnTo>
                    <a:lnTo>
                      <a:pt x="1588" y="97"/>
                    </a:lnTo>
                    <a:lnTo>
                      <a:pt x="1588" y="97"/>
                    </a:lnTo>
                    <a:lnTo>
                      <a:pt x="1579" y="88"/>
                    </a:lnTo>
                    <a:lnTo>
                      <a:pt x="1579" y="88"/>
                    </a:lnTo>
                    <a:lnTo>
                      <a:pt x="1588" y="70"/>
                    </a:lnTo>
                    <a:lnTo>
                      <a:pt x="1588" y="70"/>
                    </a:lnTo>
                    <a:lnTo>
                      <a:pt x="1596" y="70"/>
                    </a:lnTo>
                    <a:lnTo>
                      <a:pt x="1596" y="70"/>
                    </a:lnTo>
                    <a:lnTo>
                      <a:pt x="1605" y="61"/>
                    </a:lnTo>
                    <a:lnTo>
                      <a:pt x="1605" y="53"/>
                    </a:lnTo>
                    <a:lnTo>
                      <a:pt x="1605" y="53"/>
                    </a:lnTo>
                    <a:lnTo>
                      <a:pt x="1605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70" y="35"/>
                    </a:lnTo>
                    <a:lnTo>
                      <a:pt x="1570" y="35"/>
                    </a:lnTo>
                    <a:lnTo>
                      <a:pt x="1570" y="26"/>
                    </a:lnTo>
                    <a:lnTo>
                      <a:pt x="1570" y="26"/>
                    </a:lnTo>
                    <a:lnTo>
                      <a:pt x="1553" y="8"/>
                    </a:lnTo>
                    <a:lnTo>
                      <a:pt x="1526" y="0"/>
                    </a:lnTo>
                    <a:lnTo>
                      <a:pt x="1526" y="0"/>
                    </a:lnTo>
                    <a:lnTo>
                      <a:pt x="1500" y="8"/>
                    </a:lnTo>
                    <a:lnTo>
                      <a:pt x="1473" y="17"/>
                    </a:lnTo>
                    <a:lnTo>
                      <a:pt x="1473" y="17"/>
                    </a:lnTo>
                    <a:lnTo>
                      <a:pt x="1473" y="26"/>
                    </a:lnTo>
                    <a:lnTo>
                      <a:pt x="1473" y="26"/>
                    </a:lnTo>
                    <a:lnTo>
                      <a:pt x="1465" y="26"/>
                    </a:lnTo>
                    <a:lnTo>
                      <a:pt x="1465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29" y="17"/>
                    </a:lnTo>
                    <a:lnTo>
                      <a:pt x="1429" y="17"/>
                    </a:lnTo>
                    <a:lnTo>
                      <a:pt x="1403" y="8"/>
                    </a:lnTo>
                    <a:lnTo>
                      <a:pt x="1403" y="8"/>
                    </a:lnTo>
                    <a:lnTo>
                      <a:pt x="1394" y="8"/>
                    </a:lnTo>
                    <a:lnTo>
                      <a:pt x="1385" y="8"/>
                    </a:lnTo>
                    <a:lnTo>
                      <a:pt x="1385" y="8"/>
                    </a:lnTo>
                    <a:lnTo>
                      <a:pt x="1376" y="8"/>
                    </a:lnTo>
                    <a:lnTo>
                      <a:pt x="1376" y="8"/>
                    </a:lnTo>
                    <a:lnTo>
                      <a:pt x="1359" y="17"/>
                    </a:lnTo>
                    <a:lnTo>
                      <a:pt x="1359" y="17"/>
                    </a:lnTo>
                    <a:lnTo>
                      <a:pt x="1332" y="17"/>
                    </a:lnTo>
                    <a:lnTo>
                      <a:pt x="1332" y="17"/>
                    </a:lnTo>
                    <a:lnTo>
                      <a:pt x="1323" y="17"/>
                    </a:lnTo>
                    <a:lnTo>
                      <a:pt x="1323" y="17"/>
                    </a:lnTo>
                    <a:lnTo>
                      <a:pt x="1315" y="26"/>
                    </a:lnTo>
                    <a:lnTo>
                      <a:pt x="1315" y="26"/>
                    </a:lnTo>
                    <a:lnTo>
                      <a:pt x="1288" y="35"/>
                    </a:lnTo>
                    <a:lnTo>
                      <a:pt x="1270" y="35"/>
                    </a:lnTo>
                    <a:lnTo>
                      <a:pt x="1270" y="35"/>
                    </a:lnTo>
                    <a:lnTo>
                      <a:pt x="1262" y="26"/>
                    </a:lnTo>
                    <a:lnTo>
                      <a:pt x="1235" y="26"/>
                    </a:lnTo>
                    <a:lnTo>
                      <a:pt x="1235" y="26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23" y="53"/>
                    </a:lnTo>
                    <a:lnTo>
                      <a:pt x="997" y="70"/>
                    </a:lnTo>
                    <a:lnTo>
                      <a:pt x="997" y="70"/>
                    </a:lnTo>
                    <a:lnTo>
                      <a:pt x="988" y="79"/>
                    </a:lnTo>
                    <a:lnTo>
                      <a:pt x="988" y="79"/>
                    </a:lnTo>
                    <a:lnTo>
                      <a:pt x="970" y="88"/>
                    </a:lnTo>
                    <a:lnTo>
                      <a:pt x="970" y="88"/>
                    </a:lnTo>
                    <a:lnTo>
                      <a:pt x="944" y="97"/>
                    </a:lnTo>
                    <a:lnTo>
                      <a:pt x="918" y="106"/>
                    </a:lnTo>
                    <a:lnTo>
                      <a:pt x="873" y="132"/>
                    </a:lnTo>
                    <a:lnTo>
                      <a:pt x="873" y="132"/>
                    </a:lnTo>
                    <a:lnTo>
                      <a:pt x="873" y="141"/>
                    </a:lnTo>
                    <a:lnTo>
                      <a:pt x="873" y="141"/>
                    </a:lnTo>
                    <a:lnTo>
                      <a:pt x="856" y="141"/>
                    </a:lnTo>
                    <a:lnTo>
                      <a:pt x="856" y="141"/>
                    </a:lnTo>
                    <a:lnTo>
                      <a:pt x="847" y="141"/>
                    </a:lnTo>
                    <a:lnTo>
                      <a:pt x="847" y="141"/>
                    </a:lnTo>
                    <a:lnTo>
                      <a:pt x="829" y="132"/>
                    </a:lnTo>
                    <a:lnTo>
                      <a:pt x="829" y="132"/>
                    </a:lnTo>
                    <a:lnTo>
                      <a:pt x="812" y="132"/>
                    </a:lnTo>
                    <a:lnTo>
                      <a:pt x="812" y="132"/>
                    </a:lnTo>
                    <a:lnTo>
                      <a:pt x="794" y="123"/>
                    </a:lnTo>
                    <a:lnTo>
                      <a:pt x="768" y="123"/>
                    </a:lnTo>
                    <a:lnTo>
                      <a:pt x="768" y="123"/>
                    </a:lnTo>
                    <a:lnTo>
                      <a:pt x="750" y="132"/>
                    </a:lnTo>
                    <a:lnTo>
                      <a:pt x="750" y="132"/>
                    </a:lnTo>
                    <a:lnTo>
                      <a:pt x="732" y="132"/>
                    </a:lnTo>
                    <a:lnTo>
                      <a:pt x="732" y="132"/>
                    </a:lnTo>
                    <a:lnTo>
                      <a:pt x="723" y="132"/>
                    </a:lnTo>
                    <a:lnTo>
                      <a:pt x="697" y="114"/>
                    </a:lnTo>
                    <a:lnTo>
                      <a:pt x="697" y="114"/>
                    </a:lnTo>
                    <a:lnTo>
                      <a:pt x="670" y="97"/>
                    </a:lnTo>
                    <a:lnTo>
                      <a:pt x="653" y="88"/>
                    </a:lnTo>
                    <a:lnTo>
                      <a:pt x="653" y="88"/>
                    </a:lnTo>
                    <a:lnTo>
                      <a:pt x="644" y="88"/>
                    </a:lnTo>
                    <a:lnTo>
                      <a:pt x="635" y="97"/>
                    </a:lnTo>
                    <a:lnTo>
                      <a:pt x="635" y="97"/>
                    </a:lnTo>
                    <a:lnTo>
                      <a:pt x="609" y="141"/>
                    </a:lnTo>
                    <a:lnTo>
                      <a:pt x="609" y="141"/>
                    </a:lnTo>
                    <a:lnTo>
                      <a:pt x="600" y="158"/>
                    </a:lnTo>
                    <a:lnTo>
                      <a:pt x="573" y="211"/>
                    </a:lnTo>
                    <a:lnTo>
                      <a:pt x="573" y="211"/>
                    </a:lnTo>
                    <a:lnTo>
                      <a:pt x="556" y="220"/>
                    </a:lnTo>
                    <a:lnTo>
                      <a:pt x="538" y="229"/>
                    </a:lnTo>
                    <a:lnTo>
                      <a:pt x="494" y="247"/>
                    </a:lnTo>
                    <a:lnTo>
                      <a:pt x="494" y="247"/>
                    </a:lnTo>
                    <a:lnTo>
                      <a:pt x="476" y="247"/>
                    </a:lnTo>
                    <a:lnTo>
                      <a:pt x="468" y="264"/>
                    </a:lnTo>
                    <a:lnTo>
                      <a:pt x="468" y="264"/>
                    </a:lnTo>
                    <a:lnTo>
                      <a:pt x="459" y="273"/>
                    </a:lnTo>
                    <a:lnTo>
                      <a:pt x="459" y="273"/>
                    </a:lnTo>
                    <a:lnTo>
                      <a:pt x="450" y="291"/>
                    </a:lnTo>
                    <a:lnTo>
                      <a:pt x="450" y="291"/>
                    </a:lnTo>
                    <a:lnTo>
                      <a:pt x="441" y="300"/>
                    </a:lnTo>
                    <a:lnTo>
                      <a:pt x="432" y="309"/>
                    </a:lnTo>
                    <a:lnTo>
                      <a:pt x="432" y="309"/>
                    </a:lnTo>
                    <a:lnTo>
                      <a:pt x="423" y="326"/>
                    </a:lnTo>
                    <a:lnTo>
                      <a:pt x="423" y="326"/>
                    </a:lnTo>
                    <a:lnTo>
                      <a:pt x="423" y="335"/>
                    </a:lnTo>
                    <a:lnTo>
                      <a:pt x="415" y="344"/>
                    </a:lnTo>
                    <a:lnTo>
                      <a:pt x="415" y="344"/>
                    </a:lnTo>
                    <a:lnTo>
                      <a:pt x="406" y="362"/>
                    </a:lnTo>
                    <a:lnTo>
                      <a:pt x="397" y="388"/>
                    </a:lnTo>
                    <a:lnTo>
                      <a:pt x="415" y="432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388" y="485"/>
                    </a:lnTo>
                    <a:lnTo>
                      <a:pt x="353" y="520"/>
                    </a:lnTo>
                    <a:lnTo>
                      <a:pt x="353" y="520"/>
                    </a:lnTo>
                    <a:lnTo>
                      <a:pt x="335" y="529"/>
                    </a:lnTo>
                    <a:lnTo>
                      <a:pt x="318" y="547"/>
                    </a:lnTo>
                    <a:lnTo>
                      <a:pt x="318" y="547"/>
                    </a:lnTo>
                    <a:lnTo>
                      <a:pt x="300" y="565"/>
                    </a:lnTo>
                    <a:lnTo>
                      <a:pt x="265" y="573"/>
                    </a:lnTo>
                    <a:lnTo>
                      <a:pt x="265" y="573"/>
                    </a:lnTo>
                    <a:lnTo>
                      <a:pt x="256" y="573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38" y="591"/>
                    </a:lnTo>
                    <a:lnTo>
                      <a:pt x="238" y="591"/>
                    </a:lnTo>
                    <a:lnTo>
                      <a:pt x="221" y="591"/>
                    </a:lnTo>
                    <a:lnTo>
                      <a:pt x="221" y="591"/>
                    </a:lnTo>
                    <a:lnTo>
                      <a:pt x="203" y="618"/>
                    </a:lnTo>
                    <a:lnTo>
                      <a:pt x="194" y="644"/>
                    </a:lnTo>
                    <a:lnTo>
                      <a:pt x="194" y="644"/>
                    </a:lnTo>
                    <a:lnTo>
                      <a:pt x="176" y="662"/>
                    </a:lnTo>
                    <a:lnTo>
                      <a:pt x="176" y="662"/>
                    </a:lnTo>
                    <a:lnTo>
                      <a:pt x="159" y="679"/>
                    </a:lnTo>
                    <a:lnTo>
                      <a:pt x="159" y="679"/>
                    </a:lnTo>
                    <a:lnTo>
                      <a:pt x="132" y="715"/>
                    </a:lnTo>
                    <a:lnTo>
                      <a:pt x="123" y="732"/>
                    </a:lnTo>
                    <a:lnTo>
                      <a:pt x="115" y="750"/>
                    </a:lnTo>
                    <a:lnTo>
                      <a:pt x="115" y="750"/>
                    </a:lnTo>
                    <a:lnTo>
                      <a:pt x="106" y="785"/>
                    </a:lnTo>
                    <a:lnTo>
                      <a:pt x="71" y="821"/>
                    </a:lnTo>
                    <a:lnTo>
                      <a:pt x="71" y="821"/>
                    </a:lnTo>
                    <a:lnTo>
                      <a:pt x="44" y="865"/>
                    </a:lnTo>
                    <a:lnTo>
                      <a:pt x="18" y="918"/>
                    </a:lnTo>
                    <a:lnTo>
                      <a:pt x="18" y="918"/>
                    </a:lnTo>
                    <a:lnTo>
                      <a:pt x="9" y="944"/>
                    </a:lnTo>
                    <a:lnTo>
                      <a:pt x="0" y="962"/>
                    </a:lnTo>
                    <a:lnTo>
                      <a:pt x="0" y="962"/>
                    </a:lnTo>
                    <a:lnTo>
                      <a:pt x="0" y="971"/>
                    </a:lnTo>
                    <a:lnTo>
                      <a:pt x="0" y="971"/>
                    </a:lnTo>
                    <a:lnTo>
                      <a:pt x="0" y="979"/>
                    </a:lnTo>
                    <a:lnTo>
                      <a:pt x="0" y="979"/>
                    </a:lnTo>
                    <a:lnTo>
                      <a:pt x="9" y="1015"/>
                    </a:lnTo>
                    <a:lnTo>
                      <a:pt x="26" y="1032"/>
                    </a:lnTo>
                    <a:lnTo>
                      <a:pt x="35" y="1032"/>
                    </a:lnTo>
                    <a:lnTo>
                      <a:pt x="35" y="1032"/>
                    </a:lnTo>
                    <a:lnTo>
                      <a:pt x="35" y="1041"/>
                    </a:lnTo>
                    <a:lnTo>
                      <a:pt x="35" y="1059"/>
                    </a:lnTo>
                    <a:lnTo>
                      <a:pt x="35" y="1059"/>
                    </a:lnTo>
                    <a:lnTo>
                      <a:pt x="35" y="1068"/>
                    </a:lnTo>
                    <a:lnTo>
                      <a:pt x="35" y="1068"/>
                    </a:lnTo>
                    <a:lnTo>
                      <a:pt x="35" y="1094"/>
                    </a:lnTo>
                    <a:lnTo>
                      <a:pt x="44" y="1121"/>
                    </a:lnTo>
                    <a:lnTo>
                      <a:pt x="44" y="1121"/>
                    </a:lnTo>
                    <a:lnTo>
                      <a:pt x="44" y="1130"/>
                    </a:lnTo>
                    <a:lnTo>
                      <a:pt x="44" y="1130"/>
                    </a:lnTo>
                    <a:lnTo>
                      <a:pt x="53" y="1147"/>
                    </a:lnTo>
                    <a:lnTo>
                      <a:pt x="53" y="1165"/>
                    </a:lnTo>
                    <a:lnTo>
                      <a:pt x="44" y="1191"/>
                    </a:lnTo>
                    <a:lnTo>
                      <a:pt x="26" y="1218"/>
                    </a:lnTo>
                    <a:lnTo>
                      <a:pt x="26" y="1218"/>
                    </a:lnTo>
                    <a:lnTo>
                      <a:pt x="18" y="1235"/>
                    </a:lnTo>
                    <a:lnTo>
                      <a:pt x="18" y="1244"/>
                    </a:lnTo>
                    <a:lnTo>
                      <a:pt x="18" y="1244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71"/>
                    </a:lnTo>
                    <a:lnTo>
                      <a:pt x="26" y="1271"/>
                    </a:lnTo>
                    <a:lnTo>
                      <a:pt x="18" y="1280"/>
                    </a:lnTo>
                    <a:lnTo>
                      <a:pt x="18" y="1280"/>
                    </a:lnTo>
                    <a:lnTo>
                      <a:pt x="9" y="1297"/>
                    </a:lnTo>
                    <a:lnTo>
                      <a:pt x="9" y="1297"/>
                    </a:lnTo>
                    <a:lnTo>
                      <a:pt x="0" y="1315"/>
                    </a:lnTo>
                    <a:lnTo>
                      <a:pt x="0" y="1315"/>
                    </a:lnTo>
                    <a:lnTo>
                      <a:pt x="0" y="1333"/>
                    </a:lnTo>
                    <a:lnTo>
                      <a:pt x="0" y="1350"/>
                    </a:lnTo>
                    <a:lnTo>
                      <a:pt x="0" y="1350"/>
                    </a:lnTo>
                    <a:lnTo>
                      <a:pt x="9" y="1377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30"/>
                    </a:lnTo>
                    <a:lnTo>
                      <a:pt x="26" y="1430"/>
                    </a:lnTo>
                    <a:lnTo>
                      <a:pt x="26" y="1438"/>
                    </a:lnTo>
                    <a:lnTo>
                      <a:pt x="26" y="1438"/>
                    </a:lnTo>
                    <a:lnTo>
                      <a:pt x="18" y="1447"/>
                    </a:lnTo>
                    <a:lnTo>
                      <a:pt x="18" y="1465"/>
                    </a:lnTo>
                    <a:lnTo>
                      <a:pt x="18" y="1465"/>
                    </a:lnTo>
                    <a:lnTo>
                      <a:pt x="26" y="1474"/>
                    </a:lnTo>
                    <a:lnTo>
                      <a:pt x="35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91"/>
                    </a:lnTo>
                    <a:lnTo>
                      <a:pt x="62" y="1500"/>
                    </a:lnTo>
                    <a:lnTo>
                      <a:pt x="62" y="1500"/>
                    </a:lnTo>
                    <a:lnTo>
                      <a:pt x="71" y="1509"/>
                    </a:lnTo>
                    <a:lnTo>
                      <a:pt x="88" y="1509"/>
                    </a:lnTo>
                    <a:lnTo>
                      <a:pt x="88" y="1509"/>
                    </a:lnTo>
                    <a:lnTo>
                      <a:pt x="97" y="1518"/>
                    </a:lnTo>
                    <a:lnTo>
                      <a:pt x="97" y="1527"/>
                    </a:lnTo>
                    <a:lnTo>
                      <a:pt x="97" y="1527"/>
                    </a:lnTo>
                    <a:lnTo>
                      <a:pt x="97" y="1544"/>
                    </a:lnTo>
                    <a:lnTo>
                      <a:pt x="106" y="1553"/>
                    </a:lnTo>
                    <a:lnTo>
                      <a:pt x="106" y="1553"/>
                    </a:lnTo>
                    <a:lnTo>
                      <a:pt x="115" y="1553"/>
                    </a:lnTo>
                    <a:lnTo>
                      <a:pt x="115" y="1553"/>
                    </a:lnTo>
                    <a:lnTo>
                      <a:pt x="115" y="1562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41" y="1597"/>
                    </a:lnTo>
                    <a:lnTo>
                      <a:pt x="150" y="1606"/>
                    </a:lnTo>
                    <a:lnTo>
                      <a:pt x="150" y="1606"/>
                    </a:lnTo>
                    <a:lnTo>
                      <a:pt x="185" y="1633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68"/>
                    </a:lnTo>
                    <a:lnTo>
                      <a:pt x="212" y="1668"/>
                    </a:lnTo>
                    <a:lnTo>
                      <a:pt x="212" y="1677"/>
                    </a:lnTo>
                    <a:lnTo>
                      <a:pt x="221" y="1686"/>
                    </a:lnTo>
                    <a:lnTo>
                      <a:pt x="221" y="1686"/>
                    </a:lnTo>
                    <a:lnTo>
                      <a:pt x="221" y="1694"/>
                    </a:lnTo>
                    <a:lnTo>
                      <a:pt x="221" y="1694"/>
                    </a:lnTo>
                    <a:lnTo>
                      <a:pt x="238" y="1739"/>
                    </a:lnTo>
                    <a:lnTo>
                      <a:pt x="265" y="1756"/>
                    </a:lnTo>
                    <a:lnTo>
                      <a:pt x="265" y="1756"/>
                    </a:lnTo>
                    <a:lnTo>
                      <a:pt x="273" y="1765"/>
                    </a:lnTo>
                    <a:lnTo>
                      <a:pt x="273" y="1765"/>
                    </a:lnTo>
                    <a:lnTo>
                      <a:pt x="291" y="1783"/>
                    </a:lnTo>
                    <a:lnTo>
                      <a:pt x="291" y="1783"/>
                    </a:lnTo>
                    <a:lnTo>
                      <a:pt x="309" y="1783"/>
                    </a:lnTo>
                    <a:lnTo>
                      <a:pt x="309" y="1783"/>
                    </a:lnTo>
                    <a:lnTo>
                      <a:pt x="309" y="1792"/>
                    </a:lnTo>
                    <a:lnTo>
                      <a:pt x="309" y="1792"/>
                    </a:lnTo>
                    <a:lnTo>
                      <a:pt x="318" y="1800"/>
                    </a:lnTo>
                    <a:lnTo>
                      <a:pt x="318" y="1800"/>
                    </a:lnTo>
                    <a:lnTo>
                      <a:pt x="379" y="1845"/>
                    </a:lnTo>
                    <a:lnTo>
                      <a:pt x="379" y="1845"/>
                    </a:lnTo>
                    <a:lnTo>
                      <a:pt x="450" y="1889"/>
                    </a:lnTo>
                    <a:lnTo>
                      <a:pt x="512" y="1915"/>
                    </a:lnTo>
                    <a:lnTo>
                      <a:pt x="512" y="1915"/>
                    </a:lnTo>
                    <a:lnTo>
                      <a:pt x="529" y="1924"/>
                    </a:lnTo>
                    <a:lnTo>
                      <a:pt x="529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618" y="1906"/>
                    </a:lnTo>
                    <a:lnTo>
                      <a:pt x="618" y="1906"/>
                    </a:lnTo>
                    <a:lnTo>
                      <a:pt x="662" y="1898"/>
                    </a:lnTo>
                    <a:lnTo>
                      <a:pt x="662" y="1898"/>
                    </a:lnTo>
                    <a:lnTo>
                      <a:pt x="706" y="1889"/>
                    </a:lnTo>
                    <a:lnTo>
                      <a:pt x="706" y="1889"/>
                    </a:lnTo>
                    <a:lnTo>
                      <a:pt x="750" y="1889"/>
                    </a:lnTo>
                    <a:lnTo>
                      <a:pt x="803" y="1889"/>
                    </a:lnTo>
                    <a:lnTo>
                      <a:pt x="803" y="1889"/>
                    </a:lnTo>
                    <a:lnTo>
                      <a:pt x="812" y="1889"/>
                    </a:lnTo>
                    <a:lnTo>
                      <a:pt x="812" y="1889"/>
                    </a:lnTo>
                    <a:lnTo>
                      <a:pt x="820" y="1898"/>
                    </a:lnTo>
                    <a:lnTo>
                      <a:pt x="820" y="1898"/>
                    </a:lnTo>
                    <a:lnTo>
                      <a:pt x="838" y="1906"/>
                    </a:lnTo>
                    <a:lnTo>
                      <a:pt x="838" y="1906"/>
                    </a:lnTo>
                    <a:lnTo>
                      <a:pt x="856" y="1915"/>
                    </a:lnTo>
                    <a:lnTo>
                      <a:pt x="856" y="1915"/>
                    </a:lnTo>
                    <a:lnTo>
                      <a:pt x="909" y="1889"/>
                    </a:lnTo>
                    <a:lnTo>
                      <a:pt x="970" y="1862"/>
                    </a:lnTo>
                    <a:lnTo>
                      <a:pt x="970" y="1862"/>
                    </a:lnTo>
                    <a:lnTo>
                      <a:pt x="988" y="1862"/>
                    </a:lnTo>
                    <a:lnTo>
                      <a:pt x="988" y="1862"/>
                    </a:lnTo>
                    <a:lnTo>
                      <a:pt x="997" y="1853"/>
                    </a:lnTo>
                    <a:lnTo>
                      <a:pt x="997" y="1853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41" y="1836"/>
                    </a:lnTo>
                    <a:lnTo>
                      <a:pt x="1041" y="1836"/>
                    </a:lnTo>
                    <a:lnTo>
                      <a:pt x="1050" y="1827"/>
                    </a:lnTo>
                    <a:lnTo>
                      <a:pt x="1050" y="1827"/>
                    </a:lnTo>
                    <a:lnTo>
                      <a:pt x="1059" y="1827"/>
                    </a:lnTo>
                    <a:lnTo>
                      <a:pt x="1059" y="1827"/>
                    </a:lnTo>
                    <a:lnTo>
                      <a:pt x="1076" y="1818"/>
                    </a:lnTo>
                    <a:lnTo>
                      <a:pt x="1076" y="1818"/>
                    </a:lnTo>
                    <a:lnTo>
                      <a:pt x="1085" y="1818"/>
                    </a:lnTo>
                    <a:lnTo>
                      <a:pt x="1112" y="1818"/>
                    </a:lnTo>
                    <a:lnTo>
                      <a:pt x="1112" y="1818"/>
                    </a:lnTo>
                    <a:lnTo>
                      <a:pt x="1129" y="1818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47" y="1800"/>
                    </a:lnTo>
                    <a:lnTo>
                      <a:pt x="1147" y="1800"/>
                    </a:lnTo>
                    <a:lnTo>
                      <a:pt x="1147" y="1809"/>
                    </a:lnTo>
                    <a:lnTo>
                      <a:pt x="1147" y="1809"/>
                    </a:lnTo>
                    <a:lnTo>
                      <a:pt x="1156" y="1809"/>
                    </a:lnTo>
                    <a:lnTo>
                      <a:pt x="1191" y="1818"/>
                    </a:lnTo>
                    <a:lnTo>
                      <a:pt x="1191" y="1818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26" y="1827"/>
                    </a:lnTo>
                    <a:lnTo>
                      <a:pt x="1226" y="1827"/>
                    </a:lnTo>
                    <a:lnTo>
                      <a:pt x="1235" y="1827"/>
                    </a:lnTo>
                    <a:lnTo>
                      <a:pt x="1235" y="1827"/>
                    </a:lnTo>
                    <a:lnTo>
                      <a:pt x="1253" y="1836"/>
                    </a:lnTo>
                    <a:lnTo>
                      <a:pt x="1262" y="1853"/>
                    </a:lnTo>
                    <a:lnTo>
                      <a:pt x="1279" y="1871"/>
                    </a:lnTo>
                    <a:lnTo>
                      <a:pt x="1279" y="1871"/>
                    </a:lnTo>
                    <a:lnTo>
                      <a:pt x="1288" y="1906"/>
                    </a:lnTo>
                    <a:lnTo>
                      <a:pt x="1315" y="1933"/>
                    </a:lnTo>
                    <a:lnTo>
                      <a:pt x="1315" y="1933"/>
                    </a:lnTo>
                    <a:lnTo>
                      <a:pt x="1323" y="1933"/>
                    </a:lnTo>
                    <a:lnTo>
                      <a:pt x="1332" y="1933"/>
                    </a:lnTo>
                    <a:lnTo>
                      <a:pt x="1332" y="1933"/>
                    </a:lnTo>
                    <a:lnTo>
                      <a:pt x="1341" y="1924"/>
                    </a:lnTo>
                    <a:lnTo>
                      <a:pt x="1341" y="1924"/>
                    </a:lnTo>
                    <a:lnTo>
                      <a:pt x="1350" y="1924"/>
                    </a:lnTo>
                    <a:lnTo>
                      <a:pt x="1350" y="1924"/>
                    </a:lnTo>
                    <a:lnTo>
                      <a:pt x="1359" y="1924"/>
                    </a:lnTo>
                    <a:lnTo>
                      <a:pt x="1359" y="1924"/>
                    </a:lnTo>
                    <a:lnTo>
                      <a:pt x="1376" y="1915"/>
                    </a:lnTo>
                    <a:lnTo>
                      <a:pt x="1385" y="1915"/>
                    </a:lnTo>
                    <a:lnTo>
                      <a:pt x="1385" y="1915"/>
                    </a:lnTo>
                    <a:lnTo>
                      <a:pt x="1447" y="1915"/>
                    </a:lnTo>
                    <a:lnTo>
                      <a:pt x="1447" y="1915"/>
                    </a:lnTo>
                    <a:lnTo>
                      <a:pt x="1456" y="1906"/>
                    </a:lnTo>
                    <a:lnTo>
                      <a:pt x="1456" y="1906"/>
                    </a:lnTo>
                    <a:lnTo>
                      <a:pt x="1456" y="1924"/>
                    </a:lnTo>
                    <a:lnTo>
                      <a:pt x="1456" y="1924"/>
                    </a:lnTo>
                    <a:lnTo>
                      <a:pt x="1465" y="1933"/>
                    </a:lnTo>
                    <a:lnTo>
                      <a:pt x="1465" y="1933"/>
                    </a:lnTo>
                    <a:lnTo>
                      <a:pt x="1482" y="1950"/>
                    </a:lnTo>
                    <a:lnTo>
                      <a:pt x="1482" y="1950"/>
                    </a:lnTo>
                    <a:lnTo>
                      <a:pt x="1482" y="1959"/>
                    </a:lnTo>
                    <a:lnTo>
                      <a:pt x="1500" y="1959"/>
                    </a:lnTo>
                    <a:lnTo>
                      <a:pt x="1509" y="1959"/>
                    </a:lnTo>
                    <a:lnTo>
                      <a:pt x="1509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35" y="1977"/>
                    </a:lnTo>
                    <a:lnTo>
                      <a:pt x="1535" y="1995"/>
                    </a:lnTo>
                    <a:lnTo>
                      <a:pt x="1535" y="1995"/>
                    </a:lnTo>
                    <a:lnTo>
                      <a:pt x="1535" y="2003"/>
                    </a:lnTo>
                    <a:lnTo>
                      <a:pt x="1535" y="2003"/>
                    </a:lnTo>
                    <a:lnTo>
                      <a:pt x="1526" y="2012"/>
                    </a:lnTo>
                    <a:lnTo>
                      <a:pt x="1526" y="2012"/>
                    </a:lnTo>
                    <a:lnTo>
                      <a:pt x="1526" y="2030"/>
                    </a:lnTo>
                    <a:lnTo>
                      <a:pt x="1526" y="2030"/>
                    </a:lnTo>
                    <a:lnTo>
                      <a:pt x="1526" y="2048"/>
                    </a:lnTo>
                    <a:lnTo>
                      <a:pt x="1526" y="2048"/>
                    </a:lnTo>
                    <a:lnTo>
                      <a:pt x="1535" y="2056"/>
                    </a:lnTo>
                    <a:lnTo>
                      <a:pt x="1535" y="2056"/>
                    </a:lnTo>
                    <a:lnTo>
                      <a:pt x="1526" y="2065"/>
                    </a:lnTo>
                    <a:lnTo>
                      <a:pt x="1526" y="2074"/>
                    </a:lnTo>
                    <a:lnTo>
                      <a:pt x="1526" y="2074"/>
                    </a:lnTo>
                    <a:lnTo>
                      <a:pt x="1526" y="2083"/>
                    </a:lnTo>
                    <a:lnTo>
                      <a:pt x="1526" y="2083"/>
                    </a:lnTo>
                    <a:lnTo>
                      <a:pt x="1509" y="2083"/>
                    </a:lnTo>
                    <a:lnTo>
                      <a:pt x="1509" y="2092"/>
                    </a:lnTo>
                    <a:lnTo>
                      <a:pt x="1509" y="2092"/>
                    </a:lnTo>
                    <a:lnTo>
                      <a:pt x="1500" y="2101"/>
                    </a:lnTo>
                    <a:lnTo>
                      <a:pt x="1500" y="2109"/>
                    </a:lnTo>
                    <a:lnTo>
                      <a:pt x="1500" y="2109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09" y="2127"/>
                    </a:lnTo>
                    <a:lnTo>
                      <a:pt x="1500" y="2136"/>
                    </a:lnTo>
                    <a:lnTo>
                      <a:pt x="1500" y="2145"/>
                    </a:lnTo>
                    <a:lnTo>
                      <a:pt x="1500" y="2145"/>
                    </a:lnTo>
                    <a:lnTo>
                      <a:pt x="1509" y="2154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71"/>
                    </a:lnTo>
                    <a:lnTo>
                      <a:pt x="1518" y="2171"/>
                    </a:lnTo>
                    <a:lnTo>
                      <a:pt x="1500" y="2171"/>
                    </a:lnTo>
                    <a:lnTo>
                      <a:pt x="1500" y="2180"/>
                    </a:lnTo>
                    <a:lnTo>
                      <a:pt x="1491" y="2189"/>
                    </a:lnTo>
                    <a:lnTo>
                      <a:pt x="1491" y="2189"/>
                    </a:lnTo>
                    <a:lnTo>
                      <a:pt x="1473" y="2215"/>
                    </a:lnTo>
                    <a:lnTo>
                      <a:pt x="1473" y="2215"/>
                    </a:lnTo>
                    <a:lnTo>
                      <a:pt x="1465" y="2233"/>
                    </a:lnTo>
                    <a:lnTo>
                      <a:pt x="1465" y="2233"/>
                    </a:lnTo>
                    <a:lnTo>
                      <a:pt x="1473" y="2242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91" y="2268"/>
                    </a:lnTo>
                    <a:lnTo>
                      <a:pt x="1491" y="2268"/>
                    </a:lnTo>
                    <a:lnTo>
                      <a:pt x="1500" y="2277"/>
                    </a:lnTo>
                    <a:lnTo>
                      <a:pt x="1500" y="2277"/>
                    </a:lnTo>
                    <a:lnTo>
                      <a:pt x="1509" y="2295"/>
                    </a:lnTo>
                    <a:lnTo>
                      <a:pt x="1544" y="2330"/>
                    </a:lnTo>
                    <a:lnTo>
                      <a:pt x="1544" y="2330"/>
                    </a:lnTo>
                    <a:lnTo>
                      <a:pt x="1553" y="2339"/>
                    </a:lnTo>
                    <a:lnTo>
                      <a:pt x="1562" y="2357"/>
                    </a:lnTo>
                    <a:lnTo>
                      <a:pt x="1562" y="2357"/>
                    </a:lnTo>
                    <a:lnTo>
                      <a:pt x="1570" y="2374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392"/>
                    </a:lnTo>
                    <a:lnTo>
                      <a:pt x="1605" y="2392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410"/>
                    </a:lnTo>
                    <a:lnTo>
                      <a:pt x="1605" y="2410"/>
                    </a:lnTo>
                    <a:lnTo>
                      <a:pt x="1622" y="2427"/>
                    </a:lnTo>
                    <a:lnTo>
                      <a:pt x="1640" y="2454"/>
                    </a:lnTo>
                    <a:lnTo>
                      <a:pt x="1640" y="2454"/>
                    </a:lnTo>
                    <a:lnTo>
                      <a:pt x="1649" y="2454"/>
                    </a:lnTo>
                    <a:lnTo>
                      <a:pt x="1649" y="2454"/>
                    </a:lnTo>
                    <a:lnTo>
                      <a:pt x="1658" y="2462"/>
                    </a:lnTo>
                    <a:lnTo>
                      <a:pt x="1658" y="2462"/>
                    </a:lnTo>
                    <a:lnTo>
                      <a:pt x="1666" y="2480"/>
                    </a:lnTo>
                    <a:lnTo>
                      <a:pt x="1666" y="2498"/>
                    </a:lnTo>
                    <a:lnTo>
                      <a:pt x="1666" y="2498"/>
                    </a:lnTo>
                    <a:lnTo>
                      <a:pt x="1675" y="2515"/>
                    </a:lnTo>
                    <a:lnTo>
                      <a:pt x="1675" y="2515"/>
                    </a:lnTo>
                    <a:lnTo>
                      <a:pt x="1666" y="2524"/>
                    </a:lnTo>
                    <a:lnTo>
                      <a:pt x="1666" y="2524"/>
                    </a:lnTo>
                    <a:lnTo>
                      <a:pt x="1693" y="2586"/>
                    </a:lnTo>
                    <a:lnTo>
                      <a:pt x="1719" y="2630"/>
                    </a:lnTo>
                    <a:lnTo>
                      <a:pt x="1719" y="2630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1" y="2666"/>
                    </a:lnTo>
                    <a:lnTo>
                      <a:pt x="1711" y="2666"/>
                    </a:lnTo>
                    <a:lnTo>
                      <a:pt x="1711" y="2692"/>
                    </a:lnTo>
                    <a:lnTo>
                      <a:pt x="1711" y="2692"/>
                    </a:lnTo>
                    <a:lnTo>
                      <a:pt x="1719" y="2727"/>
                    </a:lnTo>
                    <a:lnTo>
                      <a:pt x="1719" y="2727"/>
                    </a:lnTo>
                    <a:lnTo>
                      <a:pt x="1728" y="2745"/>
                    </a:lnTo>
                    <a:lnTo>
                      <a:pt x="1728" y="2745"/>
                    </a:lnTo>
                    <a:lnTo>
                      <a:pt x="1728" y="2754"/>
                    </a:lnTo>
                    <a:lnTo>
                      <a:pt x="1728" y="2754"/>
                    </a:lnTo>
                    <a:lnTo>
                      <a:pt x="1737" y="2780"/>
                    </a:lnTo>
                    <a:lnTo>
                      <a:pt x="1746" y="2807"/>
                    </a:lnTo>
                    <a:lnTo>
                      <a:pt x="1746" y="2807"/>
                    </a:lnTo>
                    <a:lnTo>
                      <a:pt x="1737" y="2833"/>
                    </a:lnTo>
                    <a:lnTo>
                      <a:pt x="1728" y="2860"/>
                    </a:lnTo>
                    <a:lnTo>
                      <a:pt x="1728" y="2860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675" y="2930"/>
                    </a:lnTo>
                    <a:lnTo>
                      <a:pt x="1666" y="2983"/>
                    </a:lnTo>
                    <a:lnTo>
                      <a:pt x="1666" y="2983"/>
                    </a:lnTo>
                    <a:lnTo>
                      <a:pt x="1658" y="3010"/>
                    </a:lnTo>
                    <a:lnTo>
                      <a:pt x="1649" y="3036"/>
                    </a:lnTo>
                    <a:lnTo>
                      <a:pt x="1649" y="3036"/>
                    </a:lnTo>
                    <a:lnTo>
                      <a:pt x="1640" y="3045"/>
                    </a:lnTo>
                    <a:lnTo>
                      <a:pt x="1631" y="3063"/>
                    </a:lnTo>
                    <a:lnTo>
                      <a:pt x="1631" y="3063"/>
                    </a:lnTo>
                    <a:lnTo>
                      <a:pt x="1631" y="3116"/>
                    </a:lnTo>
                    <a:lnTo>
                      <a:pt x="1631" y="3116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40" y="3142"/>
                    </a:lnTo>
                    <a:lnTo>
                      <a:pt x="1640" y="3142"/>
                    </a:lnTo>
                    <a:lnTo>
                      <a:pt x="1631" y="3151"/>
                    </a:lnTo>
                    <a:lnTo>
                      <a:pt x="1631" y="3151"/>
                    </a:lnTo>
                    <a:lnTo>
                      <a:pt x="1640" y="3186"/>
                    </a:lnTo>
                    <a:lnTo>
                      <a:pt x="1666" y="3222"/>
                    </a:lnTo>
                    <a:lnTo>
                      <a:pt x="1666" y="3222"/>
                    </a:lnTo>
                    <a:lnTo>
                      <a:pt x="1693" y="3275"/>
                    </a:lnTo>
                    <a:lnTo>
                      <a:pt x="1719" y="3328"/>
                    </a:lnTo>
                    <a:lnTo>
                      <a:pt x="1719" y="3328"/>
                    </a:lnTo>
                    <a:lnTo>
                      <a:pt x="1737" y="3381"/>
                    </a:lnTo>
                    <a:lnTo>
                      <a:pt x="1737" y="3381"/>
                    </a:lnTo>
                    <a:lnTo>
                      <a:pt x="1746" y="3398"/>
                    </a:lnTo>
                    <a:lnTo>
                      <a:pt x="1746" y="3398"/>
                    </a:lnTo>
                    <a:lnTo>
                      <a:pt x="1755" y="3416"/>
                    </a:lnTo>
                    <a:lnTo>
                      <a:pt x="1755" y="3416"/>
                    </a:lnTo>
                    <a:lnTo>
                      <a:pt x="1772" y="3451"/>
                    </a:lnTo>
                    <a:lnTo>
                      <a:pt x="1772" y="3451"/>
                    </a:lnTo>
                    <a:lnTo>
                      <a:pt x="1772" y="3495"/>
                    </a:lnTo>
                    <a:lnTo>
                      <a:pt x="1772" y="3495"/>
                    </a:lnTo>
                    <a:lnTo>
                      <a:pt x="1772" y="3522"/>
                    </a:lnTo>
                    <a:lnTo>
                      <a:pt x="1781" y="3539"/>
                    </a:lnTo>
                    <a:lnTo>
                      <a:pt x="1781" y="3539"/>
                    </a:lnTo>
                    <a:lnTo>
                      <a:pt x="1790" y="3575"/>
                    </a:lnTo>
                    <a:lnTo>
                      <a:pt x="1799" y="3619"/>
                    </a:lnTo>
                    <a:lnTo>
                      <a:pt x="1799" y="3645"/>
                    </a:lnTo>
                    <a:lnTo>
                      <a:pt x="1799" y="3654"/>
                    </a:lnTo>
                    <a:lnTo>
                      <a:pt x="1799" y="3654"/>
                    </a:lnTo>
                    <a:lnTo>
                      <a:pt x="1808" y="3716"/>
                    </a:lnTo>
                    <a:lnTo>
                      <a:pt x="1816" y="3743"/>
                    </a:lnTo>
                    <a:lnTo>
                      <a:pt x="1834" y="3760"/>
                    </a:lnTo>
                    <a:lnTo>
                      <a:pt x="1834" y="3760"/>
                    </a:lnTo>
                    <a:lnTo>
                      <a:pt x="1852" y="3778"/>
                    </a:lnTo>
                    <a:lnTo>
                      <a:pt x="1852" y="3778"/>
                    </a:lnTo>
                    <a:lnTo>
                      <a:pt x="1869" y="3804"/>
                    </a:lnTo>
                    <a:lnTo>
                      <a:pt x="1869" y="3804"/>
                    </a:lnTo>
                    <a:lnTo>
                      <a:pt x="1878" y="3804"/>
                    </a:lnTo>
                    <a:lnTo>
                      <a:pt x="1878" y="3804"/>
                    </a:lnTo>
                    <a:lnTo>
                      <a:pt x="1878" y="3822"/>
                    </a:lnTo>
                    <a:lnTo>
                      <a:pt x="1878" y="3822"/>
                    </a:lnTo>
                    <a:lnTo>
                      <a:pt x="1905" y="3857"/>
                    </a:lnTo>
                    <a:lnTo>
                      <a:pt x="1914" y="3893"/>
                    </a:lnTo>
                    <a:lnTo>
                      <a:pt x="1914" y="3893"/>
                    </a:lnTo>
                    <a:lnTo>
                      <a:pt x="1931" y="3928"/>
                    </a:lnTo>
                    <a:lnTo>
                      <a:pt x="1949" y="3963"/>
                    </a:lnTo>
                    <a:lnTo>
                      <a:pt x="1949" y="3963"/>
                    </a:lnTo>
                    <a:lnTo>
                      <a:pt x="1966" y="3990"/>
                    </a:lnTo>
                    <a:lnTo>
                      <a:pt x="1966" y="3990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4007"/>
                    </a:lnTo>
                    <a:lnTo>
                      <a:pt x="1966" y="4007"/>
                    </a:lnTo>
                    <a:lnTo>
                      <a:pt x="1975" y="4025"/>
                    </a:lnTo>
                    <a:lnTo>
                      <a:pt x="1975" y="4034"/>
                    </a:lnTo>
                    <a:lnTo>
                      <a:pt x="1975" y="4034"/>
                    </a:lnTo>
                    <a:lnTo>
                      <a:pt x="1975" y="4043"/>
                    </a:lnTo>
                    <a:lnTo>
                      <a:pt x="1966" y="4043"/>
                    </a:lnTo>
                    <a:lnTo>
                      <a:pt x="1966" y="4043"/>
                    </a:lnTo>
                    <a:lnTo>
                      <a:pt x="1958" y="4043"/>
                    </a:lnTo>
                    <a:lnTo>
                      <a:pt x="1949" y="4060"/>
                    </a:lnTo>
                    <a:lnTo>
                      <a:pt x="1949" y="4060"/>
                    </a:lnTo>
                    <a:lnTo>
                      <a:pt x="1958" y="4069"/>
                    </a:lnTo>
                    <a:lnTo>
                      <a:pt x="1975" y="4096"/>
                    </a:lnTo>
                    <a:lnTo>
                      <a:pt x="1975" y="4096"/>
                    </a:lnTo>
                    <a:lnTo>
                      <a:pt x="1975" y="4113"/>
                    </a:lnTo>
                    <a:lnTo>
                      <a:pt x="1975" y="4122"/>
                    </a:lnTo>
                    <a:lnTo>
                      <a:pt x="1975" y="4131"/>
                    </a:lnTo>
                    <a:lnTo>
                      <a:pt x="1975" y="4131"/>
                    </a:lnTo>
                    <a:lnTo>
                      <a:pt x="1984" y="4140"/>
                    </a:lnTo>
                    <a:lnTo>
                      <a:pt x="1984" y="4140"/>
                    </a:lnTo>
                    <a:lnTo>
                      <a:pt x="2002" y="4149"/>
                    </a:lnTo>
                    <a:lnTo>
                      <a:pt x="2002" y="4149"/>
                    </a:lnTo>
                    <a:lnTo>
                      <a:pt x="2002" y="4157"/>
                    </a:lnTo>
                    <a:lnTo>
                      <a:pt x="2019" y="4166"/>
                    </a:lnTo>
                    <a:lnTo>
                      <a:pt x="2019" y="4166"/>
                    </a:lnTo>
                    <a:lnTo>
                      <a:pt x="2028" y="4166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46" y="4184"/>
                    </a:lnTo>
                    <a:lnTo>
                      <a:pt x="2064" y="4193"/>
                    </a:lnTo>
                    <a:lnTo>
                      <a:pt x="2064" y="4193"/>
                    </a:lnTo>
                    <a:lnTo>
                      <a:pt x="2072" y="4193"/>
                    </a:lnTo>
                    <a:lnTo>
                      <a:pt x="2090" y="4175"/>
                    </a:lnTo>
                    <a:lnTo>
                      <a:pt x="2090" y="4175"/>
                    </a:lnTo>
                    <a:lnTo>
                      <a:pt x="2108" y="4166"/>
                    </a:lnTo>
                    <a:lnTo>
                      <a:pt x="2152" y="4166"/>
                    </a:lnTo>
                    <a:lnTo>
                      <a:pt x="2152" y="4166"/>
                    </a:lnTo>
                    <a:lnTo>
                      <a:pt x="2169" y="4166"/>
                    </a:lnTo>
                    <a:lnTo>
                      <a:pt x="2187" y="4157"/>
                    </a:lnTo>
                    <a:lnTo>
                      <a:pt x="2187" y="4157"/>
                    </a:lnTo>
                    <a:lnTo>
                      <a:pt x="2187" y="4149"/>
                    </a:lnTo>
                    <a:lnTo>
                      <a:pt x="2187" y="4149"/>
                    </a:lnTo>
                    <a:lnTo>
                      <a:pt x="2205" y="4140"/>
                    </a:lnTo>
                    <a:lnTo>
                      <a:pt x="2205" y="4140"/>
                    </a:lnTo>
                    <a:lnTo>
                      <a:pt x="2249" y="4140"/>
                    </a:lnTo>
                    <a:lnTo>
                      <a:pt x="2284" y="4140"/>
                    </a:lnTo>
                    <a:lnTo>
                      <a:pt x="2284" y="4140"/>
                    </a:lnTo>
                    <a:lnTo>
                      <a:pt x="2319" y="4149"/>
                    </a:lnTo>
                    <a:lnTo>
                      <a:pt x="2328" y="4140"/>
                    </a:lnTo>
                    <a:lnTo>
                      <a:pt x="2346" y="4140"/>
                    </a:lnTo>
                    <a:lnTo>
                      <a:pt x="2346" y="4140"/>
                    </a:lnTo>
                    <a:lnTo>
                      <a:pt x="2355" y="4140"/>
                    </a:lnTo>
                    <a:lnTo>
                      <a:pt x="2355" y="4140"/>
                    </a:lnTo>
                    <a:lnTo>
                      <a:pt x="2364" y="4140"/>
                    </a:lnTo>
                    <a:lnTo>
                      <a:pt x="2372" y="4140"/>
                    </a:lnTo>
                    <a:lnTo>
                      <a:pt x="2372" y="4140"/>
                    </a:lnTo>
                    <a:lnTo>
                      <a:pt x="2381" y="4131"/>
                    </a:lnTo>
                    <a:lnTo>
                      <a:pt x="2390" y="4122"/>
                    </a:lnTo>
                    <a:lnTo>
                      <a:pt x="2390" y="4122"/>
                    </a:lnTo>
                    <a:lnTo>
                      <a:pt x="2399" y="4113"/>
                    </a:lnTo>
                    <a:lnTo>
                      <a:pt x="2408" y="4113"/>
                    </a:lnTo>
                    <a:lnTo>
                      <a:pt x="2425" y="4113"/>
                    </a:lnTo>
                    <a:lnTo>
                      <a:pt x="2425" y="4113"/>
                    </a:lnTo>
                    <a:lnTo>
                      <a:pt x="2452" y="4104"/>
                    </a:lnTo>
                    <a:lnTo>
                      <a:pt x="2478" y="4096"/>
                    </a:lnTo>
                    <a:lnTo>
                      <a:pt x="2549" y="4043"/>
                    </a:lnTo>
                    <a:lnTo>
                      <a:pt x="2549" y="4043"/>
                    </a:lnTo>
                    <a:lnTo>
                      <a:pt x="2619" y="3963"/>
                    </a:lnTo>
                    <a:lnTo>
                      <a:pt x="2681" y="3884"/>
                    </a:lnTo>
                    <a:lnTo>
                      <a:pt x="2681" y="3884"/>
                    </a:lnTo>
                    <a:lnTo>
                      <a:pt x="2716" y="3840"/>
                    </a:lnTo>
                    <a:lnTo>
                      <a:pt x="2743" y="3813"/>
                    </a:lnTo>
                    <a:lnTo>
                      <a:pt x="2761" y="3795"/>
                    </a:lnTo>
                    <a:lnTo>
                      <a:pt x="2761" y="3795"/>
                    </a:lnTo>
                    <a:lnTo>
                      <a:pt x="2778" y="3760"/>
                    </a:lnTo>
                    <a:lnTo>
                      <a:pt x="2787" y="3707"/>
                    </a:lnTo>
                    <a:lnTo>
                      <a:pt x="2787" y="3707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0"/>
                    </a:lnTo>
                    <a:lnTo>
                      <a:pt x="2796" y="3681"/>
                    </a:lnTo>
                    <a:lnTo>
                      <a:pt x="2796" y="3663"/>
                    </a:lnTo>
                    <a:lnTo>
                      <a:pt x="2796" y="3663"/>
                    </a:lnTo>
                    <a:lnTo>
                      <a:pt x="2787" y="3645"/>
                    </a:lnTo>
                    <a:lnTo>
                      <a:pt x="2778" y="3645"/>
                    </a:lnTo>
                    <a:lnTo>
                      <a:pt x="2778" y="3645"/>
                    </a:lnTo>
                    <a:lnTo>
                      <a:pt x="2769" y="3645"/>
                    </a:lnTo>
                    <a:lnTo>
                      <a:pt x="2769" y="3645"/>
                    </a:lnTo>
                    <a:lnTo>
                      <a:pt x="2769" y="3637"/>
                    </a:lnTo>
                    <a:lnTo>
                      <a:pt x="2769" y="3637"/>
                    </a:lnTo>
                    <a:lnTo>
                      <a:pt x="2778" y="3628"/>
                    </a:lnTo>
                    <a:lnTo>
                      <a:pt x="2796" y="3610"/>
                    </a:lnTo>
                    <a:lnTo>
                      <a:pt x="2858" y="3584"/>
                    </a:lnTo>
                    <a:lnTo>
                      <a:pt x="2858" y="3584"/>
                    </a:lnTo>
                    <a:lnTo>
                      <a:pt x="2911" y="3566"/>
                    </a:lnTo>
                    <a:lnTo>
                      <a:pt x="2919" y="3548"/>
                    </a:lnTo>
                    <a:lnTo>
                      <a:pt x="2928" y="3539"/>
                    </a:lnTo>
                    <a:lnTo>
                      <a:pt x="2928" y="3539"/>
                    </a:lnTo>
                    <a:lnTo>
                      <a:pt x="2928" y="3522"/>
                    </a:lnTo>
                    <a:lnTo>
                      <a:pt x="2937" y="3504"/>
                    </a:lnTo>
                    <a:lnTo>
                      <a:pt x="2937" y="3504"/>
                    </a:lnTo>
                    <a:lnTo>
                      <a:pt x="2937" y="3460"/>
                    </a:lnTo>
                    <a:lnTo>
                      <a:pt x="2937" y="3460"/>
                    </a:lnTo>
                    <a:lnTo>
                      <a:pt x="2937" y="3451"/>
                    </a:lnTo>
                    <a:lnTo>
                      <a:pt x="2937" y="3451"/>
                    </a:lnTo>
                    <a:lnTo>
                      <a:pt x="2937" y="3425"/>
                    </a:lnTo>
                    <a:lnTo>
                      <a:pt x="2937" y="3425"/>
                    </a:lnTo>
                    <a:lnTo>
                      <a:pt x="2928" y="3407"/>
                    </a:lnTo>
                    <a:lnTo>
                      <a:pt x="2928" y="3407"/>
                    </a:lnTo>
                    <a:lnTo>
                      <a:pt x="2928" y="3389"/>
                    </a:lnTo>
                    <a:lnTo>
                      <a:pt x="2928" y="3389"/>
                    </a:lnTo>
                    <a:lnTo>
                      <a:pt x="2928" y="3381"/>
                    </a:lnTo>
                    <a:lnTo>
                      <a:pt x="2928" y="3381"/>
                    </a:lnTo>
                    <a:lnTo>
                      <a:pt x="2919" y="3354"/>
                    </a:lnTo>
                    <a:lnTo>
                      <a:pt x="2911" y="3336"/>
                    </a:lnTo>
                    <a:lnTo>
                      <a:pt x="2911" y="3336"/>
                    </a:lnTo>
                    <a:lnTo>
                      <a:pt x="2902" y="3319"/>
                    </a:lnTo>
                    <a:lnTo>
                      <a:pt x="2902" y="3319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283"/>
                    </a:lnTo>
                    <a:lnTo>
                      <a:pt x="2893" y="3283"/>
                    </a:lnTo>
                    <a:lnTo>
                      <a:pt x="2902" y="3283"/>
                    </a:lnTo>
                    <a:lnTo>
                      <a:pt x="2902" y="3283"/>
                    </a:lnTo>
                    <a:lnTo>
                      <a:pt x="2919" y="3275"/>
                    </a:lnTo>
                    <a:lnTo>
                      <a:pt x="2928" y="3257"/>
                    </a:lnTo>
                    <a:lnTo>
                      <a:pt x="2928" y="3257"/>
                    </a:lnTo>
                    <a:lnTo>
                      <a:pt x="2928" y="3248"/>
                    </a:lnTo>
                    <a:lnTo>
                      <a:pt x="2928" y="3248"/>
                    </a:lnTo>
                    <a:lnTo>
                      <a:pt x="2955" y="3239"/>
                    </a:lnTo>
                    <a:lnTo>
                      <a:pt x="2955" y="3239"/>
                    </a:lnTo>
                    <a:lnTo>
                      <a:pt x="2972" y="3222"/>
                    </a:lnTo>
                    <a:lnTo>
                      <a:pt x="2972" y="3222"/>
                    </a:lnTo>
                    <a:lnTo>
                      <a:pt x="2990" y="3213"/>
                    </a:lnTo>
                    <a:lnTo>
                      <a:pt x="2999" y="3195"/>
                    </a:lnTo>
                    <a:lnTo>
                      <a:pt x="2999" y="3195"/>
                    </a:lnTo>
                    <a:lnTo>
                      <a:pt x="3034" y="3160"/>
                    </a:lnTo>
                    <a:lnTo>
                      <a:pt x="3034" y="3160"/>
                    </a:lnTo>
                    <a:lnTo>
                      <a:pt x="3069" y="3142"/>
                    </a:lnTo>
                    <a:lnTo>
                      <a:pt x="3069" y="3142"/>
                    </a:lnTo>
                    <a:lnTo>
                      <a:pt x="3096" y="3133"/>
                    </a:lnTo>
                    <a:lnTo>
                      <a:pt x="3096" y="3133"/>
                    </a:lnTo>
                    <a:lnTo>
                      <a:pt x="3113" y="3125"/>
                    </a:lnTo>
                    <a:lnTo>
                      <a:pt x="3113" y="3125"/>
                    </a:lnTo>
                    <a:lnTo>
                      <a:pt x="3149" y="3116"/>
                    </a:lnTo>
                    <a:lnTo>
                      <a:pt x="3149" y="3116"/>
                    </a:lnTo>
                    <a:lnTo>
                      <a:pt x="3175" y="3089"/>
                    </a:lnTo>
                    <a:lnTo>
                      <a:pt x="3211" y="3054"/>
                    </a:lnTo>
                    <a:lnTo>
                      <a:pt x="3228" y="3019"/>
                    </a:lnTo>
                    <a:lnTo>
                      <a:pt x="3237" y="2992"/>
                    </a:lnTo>
                    <a:lnTo>
                      <a:pt x="3237" y="2992"/>
                    </a:lnTo>
                    <a:lnTo>
                      <a:pt x="3237" y="2983"/>
                    </a:lnTo>
                    <a:lnTo>
                      <a:pt x="3237" y="2983"/>
                    </a:lnTo>
                    <a:lnTo>
                      <a:pt x="3228" y="2948"/>
                    </a:lnTo>
                    <a:lnTo>
                      <a:pt x="3228" y="2886"/>
                    </a:lnTo>
                    <a:lnTo>
                      <a:pt x="3228" y="2886"/>
                    </a:lnTo>
                    <a:lnTo>
                      <a:pt x="3228" y="2842"/>
                    </a:lnTo>
                    <a:lnTo>
                      <a:pt x="3228" y="2842"/>
                    </a:lnTo>
                    <a:lnTo>
                      <a:pt x="3228" y="2807"/>
                    </a:lnTo>
                    <a:lnTo>
                      <a:pt x="3228" y="2807"/>
                    </a:lnTo>
                    <a:lnTo>
                      <a:pt x="3219" y="2789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54"/>
                    </a:lnTo>
                    <a:lnTo>
                      <a:pt x="3219" y="2745"/>
                    </a:lnTo>
                    <a:lnTo>
                      <a:pt x="3219" y="2745"/>
                    </a:lnTo>
                    <a:lnTo>
                      <a:pt x="3211" y="2736"/>
                    </a:lnTo>
                    <a:lnTo>
                      <a:pt x="3202" y="2727"/>
                    </a:lnTo>
                    <a:lnTo>
                      <a:pt x="3202" y="2727"/>
                    </a:lnTo>
                    <a:lnTo>
                      <a:pt x="3193" y="2718"/>
                    </a:lnTo>
                    <a:lnTo>
                      <a:pt x="3193" y="2718"/>
                    </a:lnTo>
                    <a:lnTo>
                      <a:pt x="3184" y="2718"/>
                    </a:lnTo>
                    <a:lnTo>
                      <a:pt x="3175" y="2701"/>
                    </a:lnTo>
                    <a:lnTo>
                      <a:pt x="3175" y="2701"/>
                    </a:lnTo>
                    <a:lnTo>
                      <a:pt x="3175" y="2683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58" y="2648"/>
                    </a:lnTo>
                    <a:lnTo>
                      <a:pt x="3158" y="2613"/>
                    </a:lnTo>
                    <a:lnTo>
                      <a:pt x="3158" y="2613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58" y="2568"/>
                    </a:lnTo>
                    <a:lnTo>
                      <a:pt x="3166" y="2568"/>
                    </a:lnTo>
                    <a:lnTo>
                      <a:pt x="3166" y="2568"/>
                    </a:lnTo>
                    <a:lnTo>
                      <a:pt x="3166" y="2551"/>
                    </a:lnTo>
                    <a:lnTo>
                      <a:pt x="3166" y="2551"/>
                    </a:lnTo>
                    <a:lnTo>
                      <a:pt x="3158" y="2533"/>
                    </a:lnTo>
                    <a:lnTo>
                      <a:pt x="3149" y="2533"/>
                    </a:lnTo>
                    <a:lnTo>
                      <a:pt x="3149" y="2533"/>
                    </a:lnTo>
                    <a:lnTo>
                      <a:pt x="3140" y="2524"/>
                    </a:lnTo>
                    <a:lnTo>
                      <a:pt x="3131" y="2515"/>
                    </a:lnTo>
                    <a:lnTo>
                      <a:pt x="3131" y="2515"/>
                    </a:lnTo>
                    <a:lnTo>
                      <a:pt x="3140" y="2489"/>
                    </a:lnTo>
                    <a:lnTo>
                      <a:pt x="3158" y="2445"/>
                    </a:lnTo>
                    <a:lnTo>
                      <a:pt x="3158" y="2445"/>
                    </a:lnTo>
                    <a:lnTo>
                      <a:pt x="3158" y="2436"/>
                    </a:lnTo>
                    <a:lnTo>
                      <a:pt x="3158" y="2436"/>
                    </a:lnTo>
                    <a:lnTo>
                      <a:pt x="3166" y="2427"/>
                    </a:lnTo>
                    <a:lnTo>
                      <a:pt x="3166" y="2427"/>
                    </a:lnTo>
                    <a:lnTo>
                      <a:pt x="3211" y="2321"/>
                    </a:lnTo>
                    <a:lnTo>
                      <a:pt x="3211" y="2321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37" y="2304"/>
                    </a:lnTo>
                    <a:lnTo>
                      <a:pt x="3237" y="2304"/>
                    </a:lnTo>
                    <a:lnTo>
                      <a:pt x="3255" y="2295"/>
                    </a:lnTo>
                    <a:lnTo>
                      <a:pt x="3263" y="2295"/>
                    </a:lnTo>
                    <a:lnTo>
                      <a:pt x="3263" y="2295"/>
                    </a:lnTo>
                    <a:lnTo>
                      <a:pt x="3272" y="2286"/>
                    </a:lnTo>
                    <a:lnTo>
                      <a:pt x="3281" y="2277"/>
                    </a:lnTo>
                    <a:lnTo>
                      <a:pt x="3281" y="2277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9" y="2251"/>
                    </a:lnTo>
                    <a:lnTo>
                      <a:pt x="3299" y="2251"/>
                    </a:lnTo>
                    <a:lnTo>
                      <a:pt x="3369" y="2180"/>
                    </a:lnTo>
                    <a:lnTo>
                      <a:pt x="3413" y="2136"/>
                    </a:lnTo>
                    <a:lnTo>
                      <a:pt x="3413" y="2136"/>
                    </a:lnTo>
                    <a:lnTo>
                      <a:pt x="3466" y="2092"/>
                    </a:lnTo>
                    <a:lnTo>
                      <a:pt x="3502" y="2065"/>
                    </a:lnTo>
                    <a:lnTo>
                      <a:pt x="3502" y="2065"/>
                    </a:lnTo>
                    <a:lnTo>
                      <a:pt x="3537" y="2048"/>
                    </a:lnTo>
                    <a:lnTo>
                      <a:pt x="3572" y="2012"/>
                    </a:lnTo>
                    <a:lnTo>
                      <a:pt x="3652" y="1933"/>
                    </a:lnTo>
                    <a:lnTo>
                      <a:pt x="3652" y="1933"/>
                    </a:lnTo>
                    <a:lnTo>
                      <a:pt x="3687" y="1880"/>
                    </a:lnTo>
                    <a:lnTo>
                      <a:pt x="3705" y="1853"/>
                    </a:lnTo>
                    <a:lnTo>
                      <a:pt x="3713" y="1827"/>
                    </a:lnTo>
                    <a:lnTo>
                      <a:pt x="3713" y="1827"/>
                    </a:lnTo>
                    <a:lnTo>
                      <a:pt x="3731" y="1800"/>
                    </a:lnTo>
                    <a:lnTo>
                      <a:pt x="3766" y="1747"/>
                    </a:lnTo>
                    <a:lnTo>
                      <a:pt x="3766" y="1747"/>
                    </a:lnTo>
                    <a:lnTo>
                      <a:pt x="3802" y="1686"/>
                    </a:lnTo>
                    <a:lnTo>
                      <a:pt x="3819" y="1633"/>
                    </a:lnTo>
                    <a:lnTo>
                      <a:pt x="3819" y="1633"/>
                    </a:lnTo>
                    <a:lnTo>
                      <a:pt x="3828" y="1597"/>
                    </a:lnTo>
                    <a:lnTo>
                      <a:pt x="3828" y="1597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37" y="1518"/>
                    </a:lnTo>
                    <a:close/>
                    <a:moveTo>
                      <a:pt x="2866" y="2771"/>
                    </a:move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63"/>
                    </a:lnTo>
                    <a:lnTo>
                      <a:pt x="2866" y="2763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36"/>
                    </a:lnTo>
                    <a:lnTo>
                      <a:pt x="2858" y="2736"/>
                    </a:lnTo>
                    <a:lnTo>
                      <a:pt x="2858" y="2727"/>
                    </a:lnTo>
                    <a:lnTo>
                      <a:pt x="2858" y="2727"/>
                    </a:lnTo>
                    <a:lnTo>
                      <a:pt x="2849" y="2718"/>
                    </a:lnTo>
                    <a:lnTo>
                      <a:pt x="2849" y="2718"/>
                    </a:lnTo>
                    <a:lnTo>
                      <a:pt x="2849" y="2710"/>
                    </a:lnTo>
                    <a:lnTo>
                      <a:pt x="2849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75" y="2754"/>
                    </a:lnTo>
                    <a:lnTo>
                      <a:pt x="2884" y="2798"/>
                    </a:lnTo>
                    <a:lnTo>
                      <a:pt x="2884" y="2807"/>
                    </a:lnTo>
                    <a:lnTo>
                      <a:pt x="2884" y="2807"/>
                    </a:lnTo>
                    <a:lnTo>
                      <a:pt x="2893" y="2816"/>
                    </a:lnTo>
                    <a:lnTo>
                      <a:pt x="2893" y="2816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60"/>
                    </a:lnTo>
                    <a:lnTo>
                      <a:pt x="2902" y="2904"/>
                    </a:lnTo>
                    <a:lnTo>
                      <a:pt x="2902" y="2904"/>
                    </a:lnTo>
                    <a:lnTo>
                      <a:pt x="2911" y="2939"/>
                    </a:lnTo>
                    <a:lnTo>
                      <a:pt x="2911" y="2939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02" y="2948"/>
                    </a:lnTo>
                    <a:lnTo>
                      <a:pt x="2884" y="2930"/>
                    </a:lnTo>
                    <a:lnTo>
                      <a:pt x="2875" y="2904"/>
                    </a:lnTo>
                    <a:lnTo>
                      <a:pt x="2866" y="2869"/>
                    </a:lnTo>
                    <a:lnTo>
                      <a:pt x="2866" y="2869"/>
                    </a:lnTo>
                    <a:lnTo>
                      <a:pt x="2866" y="2851"/>
                    </a:lnTo>
                    <a:lnTo>
                      <a:pt x="2866" y="2833"/>
                    </a:lnTo>
                    <a:lnTo>
                      <a:pt x="2866" y="2833"/>
                    </a:lnTo>
                    <a:lnTo>
                      <a:pt x="2875" y="2807"/>
                    </a:lnTo>
                    <a:lnTo>
                      <a:pt x="2875" y="2789"/>
                    </a:lnTo>
                    <a:lnTo>
                      <a:pt x="2866" y="2771"/>
                    </a:lnTo>
                    <a:close/>
                    <a:moveTo>
                      <a:pt x="2875" y="2189"/>
                    </a:moveTo>
                    <a:lnTo>
                      <a:pt x="2875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49" y="2198"/>
                    </a:lnTo>
                    <a:lnTo>
                      <a:pt x="2840" y="2206"/>
                    </a:lnTo>
                    <a:lnTo>
                      <a:pt x="2840" y="2215"/>
                    </a:lnTo>
                    <a:lnTo>
                      <a:pt x="2840" y="2215"/>
                    </a:lnTo>
                    <a:lnTo>
                      <a:pt x="2840" y="2224"/>
                    </a:lnTo>
                    <a:lnTo>
                      <a:pt x="2840" y="2224"/>
                    </a:lnTo>
                    <a:lnTo>
                      <a:pt x="2840" y="2233"/>
                    </a:lnTo>
                    <a:lnTo>
                      <a:pt x="2840" y="2233"/>
                    </a:lnTo>
                    <a:lnTo>
                      <a:pt x="2831" y="2251"/>
                    </a:lnTo>
                    <a:lnTo>
                      <a:pt x="2822" y="2268"/>
                    </a:lnTo>
                    <a:lnTo>
                      <a:pt x="2822" y="2268"/>
                    </a:lnTo>
                    <a:lnTo>
                      <a:pt x="2813" y="2268"/>
                    </a:lnTo>
                    <a:lnTo>
                      <a:pt x="2805" y="2277"/>
                    </a:lnTo>
                    <a:lnTo>
                      <a:pt x="2805" y="2277"/>
                    </a:lnTo>
                    <a:lnTo>
                      <a:pt x="2813" y="2295"/>
                    </a:lnTo>
                    <a:lnTo>
                      <a:pt x="2813" y="2295"/>
                    </a:lnTo>
                    <a:lnTo>
                      <a:pt x="2813" y="2304"/>
                    </a:lnTo>
                    <a:lnTo>
                      <a:pt x="2813" y="2304"/>
                    </a:lnTo>
                    <a:lnTo>
                      <a:pt x="2796" y="2295"/>
                    </a:lnTo>
                    <a:lnTo>
                      <a:pt x="2796" y="2295"/>
                    </a:lnTo>
                    <a:lnTo>
                      <a:pt x="2761" y="2295"/>
                    </a:lnTo>
                    <a:lnTo>
                      <a:pt x="2734" y="2295"/>
                    </a:lnTo>
                    <a:lnTo>
                      <a:pt x="2734" y="2295"/>
                    </a:lnTo>
                    <a:lnTo>
                      <a:pt x="2725" y="2295"/>
                    </a:lnTo>
                    <a:lnTo>
                      <a:pt x="2725" y="2295"/>
                    </a:lnTo>
                    <a:lnTo>
                      <a:pt x="2725" y="2277"/>
                    </a:lnTo>
                    <a:lnTo>
                      <a:pt x="2725" y="2251"/>
                    </a:lnTo>
                    <a:lnTo>
                      <a:pt x="2725" y="2251"/>
                    </a:lnTo>
                    <a:lnTo>
                      <a:pt x="2734" y="2251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34" y="2224"/>
                    </a:lnTo>
                    <a:lnTo>
                      <a:pt x="2734" y="2224"/>
                    </a:lnTo>
                    <a:lnTo>
                      <a:pt x="2743" y="2215"/>
                    </a:lnTo>
                    <a:lnTo>
                      <a:pt x="2743" y="2215"/>
                    </a:lnTo>
                    <a:lnTo>
                      <a:pt x="2752" y="2189"/>
                    </a:lnTo>
                    <a:lnTo>
                      <a:pt x="2778" y="2171"/>
                    </a:lnTo>
                    <a:lnTo>
                      <a:pt x="2778" y="2171"/>
                    </a:lnTo>
                    <a:lnTo>
                      <a:pt x="2805" y="2162"/>
                    </a:lnTo>
                    <a:lnTo>
                      <a:pt x="2840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75" y="2189"/>
                    </a:lnTo>
                    <a:close/>
                    <a:moveTo>
                      <a:pt x="2655" y="2621"/>
                    </a:move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46" y="2604"/>
                    </a:lnTo>
                    <a:lnTo>
                      <a:pt x="2646" y="2604"/>
                    </a:lnTo>
                    <a:lnTo>
                      <a:pt x="2646" y="2595"/>
                    </a:lnTo>
                    <a:lnTo>
                      <a:pt x="2646" y="2595"/>
                    </a:lnTo>
                    <a:lnTo>
                      <a:pt x="2637" y="2586"/>
                    </a:lnTo>
                    <a:lnTo>
                      <a:pt x="2637" y="2586"/>
                    </a:lnTo>
                    <a:lnTo>
                      <a:pt x="2628" y="2568"/>
                    </a:lnTo>
                    <a:lnTo>
                      <a:pt x="2611" y="2551"/>
                    </a:lnTo>
                    <a:lnTo>
                      <a:pt x="2611" y="2551"/>
                    </a:lnTo>
                    <a:lnTo>
                      <a:pt x="2593" y="2524"/>
                    </a:lnTo>
                    <a:lnTo>
                      <a:pt x="2584" y="2480"/>
                    </a:lnTo>
                    <a:lnTo>
                      <a:pt x="2584" y="2427"/>
                    </a:lnTo>
                    <a:lnTo>
                      <a:pt x="2584" y="2374"/>
                    </a:lnTo>
                    <a:lnTo>
                      <a:pt x="2584" y="2374"/>
                    </a:lnTo>
                    <a:lnTo>
                      <a:pt x="2584" y="2392"/>
                    </a:lnTo>
                    <a:lnTo>
                      <a:pt x="2584" y="2392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27"/>
                    </a:lnTo>
                    <a:lnTo>
                      <a:pt x="2593" y="2427"/>
                    </a:lnTo>
                    <a:lnTo>
                      <a:pt x="2602" y="2480"/>
                    </a:lnTo>
                    <a:lnTo>
                      <a:pt x="2611" y="2507"/>
                    </a:lnTo>
                    <a:lnTo>
                      <a:pt x="2628" y="2524"/>
                    </a:lnTo>
                    <a:lnTo>
                      <a:pt x="2628" y="2524"/>
                    </a:lnTo>
                    <a:lnTo>
                      <a:pt x="2646" y="2551"/>
                    </a:lnTo>
                    <a:lnTo>
                      <a:pt x="2646" y="2568"/>
                    </a:lnTo>
                    <a:lnTo>
                      <a:pt x="2646" y="2568"/>
                    </a:lnTo>
                    <a:lnTo>
                      <a:pt x="2655" y="2577"/>
                    </a:lnTo>
                    <a:lnTo>
                      <a:pt x="2655" y="2577"/>
                    </a:lnTo>
                    <a:lnTo>
                      <a:pt x="2655" y="2604"/>
                    </a:lnTo>
                    <a:lnTo>
                      <a:pt x="2655" y="2604"/>
                    </a:lnTo>
                    <a:lnTo>
                      <a:pt x="2664" y="2604"/>
                    </a:lnTo>
                    <a:lnTo>
                      <a:pt x="2664" y="2604"/>
                    </a:lnTo>
                    <a:lnTo>
                      <a:pt x="2664" y="2621"/>
                    </a:lnTo>
                    <a:lnTo>
                      <a:pt x="2664" y="2621"/>
                    </a:lnTo>
                    <a:lnTo>
                      <a:pt x="2672" y="2630"/>
                    </a:lnTo>
                    <a:lnTo>
                      <a:pt x="2672" y="2630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64" y="2630"/>
                    </a:lnTo>
                    <a:lnTo>
                      <a:pt x="2664" y="2630"/>
                    </a:lnTo>
                    <a:lnTo>
                      <a:pt x="2655" y="2630"/>
                    </a:lnTo>
                    <a:lnTo>
                      <a:pt x="2655" y="2630"/>
                    </a:lnTo>
                    <a:lnTo>
                      <a:pt x="2655" y="262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6" name="Freeform 36">
                <a:extLst>
                  <a:ext uri="{FF2B5EF4-FFF2-40B4-BE49-F238E27FC236}">
                    <a16:creationId xmlns:a16="http://schemas.microsoft.com/office/drawing/2014/main" id="{65BC6162-7E5A-9D4F-93CA-9E24512D13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4549775"/>
                <a:ext cx="149225" cy="282575"/>
              </a:xfrm>
              <a:custGeom>
                <a:avLst/>
                <a:gdLst>
                  <a:gd name="T0" fmla="*/ 397 w 416"/>
                  <a:gd name="T1" fmla="*/ 97 h 787"/>
                  <a:gd name="T2" fmla="*/ 371 w 416"/>
                  <a:gd name="T3" fmla="*/ 35 h 787"/>
                  <a:gd name="T4" fmla="*/ 362 w 416"/>
                  <a:gd name="T5" fmla="*/ 27 h 787"/>
                  <a:gd name="T6" fmla="*/ 362 w 416"/>
                  <a:gd name="T7" fmla="*/ 9 h 787"/>
                  <a:gd name="T8" fmla="*/ 344 w 416"/>
                  <a:gd name="T9" fmla="*/ 0 h 787"/>
                  <a:gd name="T10" fmla="*/ 327 w 416"/>
                  <a:gd name="T11" fmla="*/ 18 h 787"/>
                  <a:gd name="T12" fmla="*/ 318 w 416"/>
                  <a:gd name="T13" fmla="*/ 27 h 787"/>
                  <a:gd name="T14" fmla="*/ 318 w 416"/>
                  <a:gd name="T15" fmla="*/ 35 h 787"/>
                  <a:gd name="T16" fmla="*/ 309 w 416"/>
                  <a:gd name="T17" fmla="*/ 71 h 787"/>
                  <a:gd name="T18" fmla="*/ 309 w 416"/>
                  <a:gd name="T19" fmla="*/ 71 h 787"/>
                  <a:gd name="T20" fmla="*/ 283 w 416"/>
                  <a:gd name="T21" fmla="*/ 80 h 787"/>
                  <a:gd name="T22" fmla="*/ 256 w 416"/>
                  <a:gd name="T23" fmla="*/ 88 h 787"/>
                  <a:gd name="T24" fmla="*/ 256 w 416"/>
                  <a:gd name="T25" fmla="*/ 106 h 787"/>
                  <a:gd name="T26" fmla="*/ 256 w 416"/>
                  <a:gd name="T27" fmla="*/ 115 h 787"/>
                  <a:gd name="T28" fmla="*/ 247 w 416"/>
                  <a:gd name="T29" fmla="*/ 141 h 787"/>
                  <a:gd name="T30" fmla="*/ 256 w 416"/>
                  <a:gd name="T31" fmla="*/ 141 h 787"/>
                  <a:gd name="T32" fmla="*/ 239 w 416"/>
                  <a:gd name="T33" fmla="*/ 159 h 787"/>
                  <a:gd name="T34" fmla="*/ 203 w 416"/>
                  <a:gd name="T35" fmla="*/ 177 h 787"/>
                  <a:gd name="T36" fmla="*/ 177 w 416"/>
                  <a:gd name="T37" fmla="*/ 185 h 787"/>
                  <a:gd name="T38" fmla="*/ 133 w 416"/>
                  <a:gd name="T39" fmla="*/ 212 h 787"/>
                  <a:gd name="T40" fmla="*/ 97 w 416"/>
                  <a:gd name="T41" fmla="*/ 212 h 787"/>
                  <a:gd name="T42" fmla="*/ 62 w 416"/>
                  <a:gd name="T43" fmla="*/ 221 h 787"/>
                  <a:gd name="T44" fmla="*/ 53 w 416"/>
                  <a:gd name="T45" fmla="*/ 230 h 787"/>
                  <a:gd name="T46" fmla="*/ 44 w 416"/>
                  <a:gd name="T47" fmla="*/ 256 h 787"/>
                  <a:gd name="T48" fmla="*/ 36 w 416"/>
                  <a:gd name="T49" fmla="*/ 300 h 787"/>
                  <a:gd name="T50" fmla="*/ 27 w 416"/>
                  <a:gd name="T51" fmla="*/ 336 h 787"/>
                  <a:gd name="T52" fmla="*/ 44 w 416"/>
                  <a:gd name="T53" fmla="*/ 406 h 787"/>
                  <a:gd name="T54" fmla="*/ 53 w 416"/>
                  <a:gd name="T55" fmla="*/ 477 h 787"/>
                  <a:gd name="T56" fmla="*/ 9 w 416"/>
                  <a:gd name="T57" fmla="*/ 547 h 787"/>
                  <a:gd name="T58" fmla="*/ 9 w 416"/>
                  <a:gd name="T59" fmla="*/ 645 h 787"/>
                  <a:gd name="T60" fmla="*/ 27 w 416"/>
                  <a:gd name="T61" fmla="*/ 689 h 787"/>
                  <a:gd name="T62" fmla="*/ 44 w 416"/>
                  <a:gd name="T63" fmla="*/ 750 h 787"/>
                  <a:gd name="T64" fmla="*/ 133 w 416"/>
                  <a:gd name="T65" fmla="*/ 786 h 787"/>
                  <a:gd name="T66" fmla="*/ 159 w 416"/>
                  <a:gd name="T67" fmla="*/ 777 h 787"/>
                  <a:gd name="T68" fmla="*/ 177 w 416"/>
                  <a:gd name="T69" fmla="*/ 768 h 787"/>
                  <a:gd name="T70" fmla="*/ 203 w 416"/>
                  <a:gd name="T71" fmla="*/ 759 h 787"/>
                  <a:gd name="T72" fmla="*/ 221 w 416"/>
                  <a:gd name="T73" fmla="*/ 750 h 787"/>
                  <a:gd name="T74" fmla="*/ 265 w 416"/>
                  <a:gd name="T75" fmla="*/ 636 h 787"/>
                  <a:gd name="T76" fmla="*/ 300 w 416"/>
                  <a:gd name="T77" fmla="*/ 521 h 787"/>
                  <a:gd name="T78" fmla="*/ 362 w 416"/>
                  <a:gd name="T79" fmla="*/ 309 h 787"/>
                  <a:gd name="T80" fmla="*/ 362 w 416"/>
                  <a:gd name="T81" fmla="*/ 300 h 787"/>
                  <a:gd name="T82" fmla="*/ 371 w 416"/>
                  <a:gd name="T83" fmla="*/ 274 h 787"/>
                  <a:gd name="T84" fmla="*/ 371 w 416"/>
                  <a:gd name="T85" fmla="*/ 238 h 787"/>
                  <a:gd name="T86" fmla="*/ 371 w 416"/>
                  <a:gd name="T87" fmla="*/ 212 h 787"/>
                  <a:gd name="T88" fmla="*/ 371 w 416"/>
                  <a:gd name="T89" fmla="*/ 212 h 787"/>
                  <a:gd name="T90" fmla="*/ 380 w 416"/>
                  <a:gd name="T91" fmla="*/ 230 h 787"/>
                  <a:gd name="T92" fmla="*/ 406 w 416"/>
                  <a:gd name="T93" fmla="*/ 230 h 787"/>
                  <a:gd name="T94" fmla="*/ 415 w 416"/>
                  <a:gd name="T95" fmla="*/ 203 h 787"/>
                  <a:gd name="T96" fmla="*/ 415 w 416"/>
                  <a:gd name="T97" fmla="*/ 150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6" h="787">
                    <a:moveTo>
                      <a:pt x="406" y="132"/>
                    </a:moveTo>
                    <a:lnTo>
                      <a:pt x="406" y="132"/>
                    </a:lnTo>
                    <a:lnTo>
                      <a:pt x="397" y="97"/>
                    </a:lnTo>
                    <a:lnTo>
                      <a:pt x="397" y="97"/>
                    </a:lnTo>
                    <a:lnTo>
                      <a:pt x="389" y="71"/>
                    </a:lnTo>
                    <a:lnTo>
                      <a:pt x="371" y="35"/>
                    </a:lnTo>
                    <a:lnTo>
                      <a:pt x="371" y="35"/>
                    </a:lnTo>
                    <a:lnTo>
                      <a:pt x="362" y="27"/>
                    </a:lnTo>
                    <a:lnTo>
                      <a:pt x="362" y="27"/>
                    </a:lnTo>
                    <a:lnTo>
                      <a:pt x="362" y="18"/>
                    </a:lnTo>
                    <a:lnTo>
                      <a:pt x="362" y="18"/>
                    </a:lnTo>
                    <a:lnTo>
                      <a:pt x="362" y="9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4" y="0"/>
                    </a:lnTo>
                    <a:lnTo>
                      <a:pt x="336" y="9"/>
                    </a:lnTo>
                    <a:lnTo>
                      <a:pt x="336" y="9"/>
                    </a:lnTo>
                    <a:lnTo>
                      <a:pt x="327" y="18"/>
                    </a:lnTo>
                    <a:lnTo>
                      <a:pt x="327" y="18"/>
                    </a:lnTo>
                    <a:lnTo>
                      <a:pt x="318" y="18"/>
                    </a:lnTo>
                    <a:lnTo>
                      <a:pt x="318" y="27"/>
                    </a:lnTo>
                    <a:lnTo>
                      <a:pt x="318" y="27"/>
                    </a:lnTo>
                    <a:lnTo>
                      <a:pt x="318" y="35"/>
                    </a:lnTo>
                    <a:lnTo>
                      <a:pt x="318" y="35"/>
                    </a:lnTo>
                    <a:lnTo>
                      <a:pt x="309" y="62"/>
                    </a:lnTo>
                    <a:lnTo>
                      <a:pt x="309" y="62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80"/>
                    </a:lnTo>
                    <a:lnTo>
                      <a:pt x="283" y="80"/>
                    </a:lnTo>
                    <a:lnTo>
                      <a:pt x="274" y="80"/>
                    </a:lnTo>
                    <a:lnTo>
                      <a:pt x="256" y="88"/>
                    </a:lnTo>
                    <a:lnTo>
                      <a:pt x="256" y="88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47" y="132"/>
                    </a:lnTo>
                    <a:lnTo>
                      <a:pt x="247" y="141"/>
                    </a:lnTo>
                    <a:lnTo>
                      <a:pt x="247" y="141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39" y="159"/>
                    </a:lnTo>
                    <a:lnTo>
                      <a:pt x="221" y="168"/>
                    </a:lnTo>
                    <a:lnTo>
                      <a:pt x="221" y="168"/>
                    </a:lnTo>
                    <a:lnTo>
                      <a:pt x="203" y="177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177" y="185"/>
                    </a:lnTo>
                    <a:lnTo>
                      <a:pt x="177" y="185"/>
                    </a:lnTo>
                    <a:lnTo>
                      <a:pt x="159" y="203"/>
                    </a:lnTo>
                    <a:lnTo>
                      <a:pt x="133" y="212"/>
                    </a:lnTo>
                    <a:lnTo>
                      <a:pt x="133" y="212"/>
                    </a:lnTo>
                    <a:lnTo>
                      <a:pt x="115" y="212"/>
                    </a:lnTo>
                    <a:lnTo>
                      <a:pt x="97" y="212"/>
                    </a:lnTo>
                    <a:lnTo>
                      <a:pt x="89" y="221"/>
                    </a:lnTo>
                    <a:lnTo>
                      <a:pt x="89" y="221"/>
                    </a:lnTo>
                    <a:lnTo>
                      <a:pt x="62" y="221"/>
                    </a:lnTo>
                    <a:lnTo>
                      <a:pt x="62" y="221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44" y="238"/>
                    </a:lnTo>
                    <a:lnTo>
                      <a:pt x="44" y="256"/>
                    </a:lnTo>
                    <a:lnTo>
                      <a:pt x="44" y="256"/>
                    </a:lnTo>
                    <a:lnTo>
                      <a:pt x="44" y="274"/>
                    </a:lnTo>
                    <a:lnTo>
                      <a:pt x="44" y="274"/>
                    </a:lnTo>
                    <a:lnTo>
                      <a:pt x="36" y="300"/>
                    </a:lnTo>
                    <a:lnTo>
                      <a:pt x="36" y="300"/>
                    </a:lnTo>
                    <a:lnTo>
                      <a:pt x="27" y="318"/>
                    </a:lnTo>
                    <a:lnTo>
                      <a:pt x="27" y="336"/>
                    </a:lnTo>
                    <a:lnTo>
                      <a:pt x="36" y="371"/>
                    </a:lnTo>
                    <a:lnTo>
                      <a:pt x="44" y="406"/>
                    </a:lnTo>
                    <a:lnTo>
                      <a:pt x="44" y="406"/>
                    </a:lnTo>
                    <a:lnTo>
                      <a:pt x="53" y="433"/>
                    </a:lnTo>
                    <a:lnTo>
                      <a:pt x="62" y="450"/>
                    </a:lnTo>
                    <a:lnTo>
                      <a:pt x="53" y="477"/>
                    </a:lnTo>
                    <a:lnTo>
                      <a:pt x="36" y="503"/>
                    </a:lnTo>
                    <a:lnTo>
                      <a:pt x="36" y="503"/>
                    </a:lnTo>
                    <a:lnTo>
                      <a:pt x="9" y="547"/>
                    </a:lnTo>
                    <a:lnTo>
                      <a:pt x="0" y="583"/>
                    </a:lnTo>
                    <a:lnTo>
                      <a:pt x="0" y="618"/>
                    </a:lnTo>
                    <a:lnTo>
                      <a:pt x="9" y="645"/>
                    </a:lnTo>
                    <a:lnTo>
                      <a:pt x="9" y="645"/>
                    </a:lnTo>
                    <a:lnTo>
                      <a:pt x="27" y="689"/>
                    </a:lnTo>
                    <a:lnTo>
                      <a:pt x="27" y="689"/>
                    </a:lnTo>
                    <a:lnTo>
                      <a:pt x="36" y="724"/>
                    </a:lnTo>
                    <a:lnTo>
                      <a:pt x="44" y="750"/>
                    </a:lnTo>
                    <a:lnTo>
                      <a:pt x="44" y="750"/>
                    </a:lnTo>
                    <a:lnTo>
                      <a:pt x="89" y="777"/>
                    </a:lnTo>
                    <a:lnTo>
                      <a:pt x="133" y="786"/>
                    </a:lnTo>
                    <a:lnTo>
                      <a:pt x="133" y="786"/>
                    </a:lnTo>
                    <a:lnTo>
                      <a:pt x="142" y="777"/>
                    </a:lnTo>
                    <a:lnTo>
                      <a:pt x="142" y="777"/>
                    </a:lnTo>
                    <a:lnTo>
                      <a:pt x="159" y="777"/>
                    </a:lnTo>
                    <a:lnTo>
                      <a:pt x="159" y="777"/>
                    </a:lnTo>
                    <a:lnTo>
                      <a:pt x="168" y="768"/>
                    </a:lnTo>
                    <a:lnTo>
                      <a:pt x="177" y="768"/>
                    </a:lnTo>
                    <a:lnTo>
                      <a:pt x="177" y="768"/>
                    </a:lnTo>
                    <a:lnTo>
                      <a:pt x="203" y="759"/>
                    </a:lnTo>
                    <a:lnTo>
                      <a:pt x="203" y="759"/>
                    </a:lnTo>
                    <a:lnTo>
                      <a:pt x="212" y="759"/>
                    </a:lnTo>
                    <a:lnTo>
                      <a:pt x="212" y="759"/>
                    </a:lnTo>
                    <a:lnTo>
                      <a:pt x="221" y="750"/>
                    </a:lnTo>
                    <a:lnTo>
                      <a:pt x="221" y="750"/>
                    </a:lnTo>
                    <a:lnTo>
                      <a:pt x="239" y="715"/>
                    </a:lnTo>
                    <a:lnTo>
                      <a:pt x="265" y="636"/>
                    </a:lnTo>
                    <a:lnTo>
                      <a:pt x="274" y="600"/>
                    </a:lnTo>
                    <a:lnTo>
                      <a:pt x="274" y="600"/>
                    </a:lnTo>
                    <a:lnTo>
                      <a:pt x="300" y="521"/>
                    </a:lnTo>
                    <a:lnTo>
                      <a:pt x="300" y="521"/>
                    </a:lnTo>
                    <a:lnTo>
                      <a:pt x="344" y="380"/>
                    </a:lnTo>
                    <a:lnTo>
                      <a:pt x="362" y="309"/>
                    </a:lnTo>
                    <a:lnTo>
                      <a:pt x="362" y="309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291"/>
                    </a:lnTo>
                    <a:lnTo>
                      <a:pt x="362" y="283"/>
                    </a:lnTo>
                    <a:lnTo>
                      <a:pt x="371" y="274"/>
                    </a:lnTo>
                    <a:lnTo>
                      <a:pt x="371" y="274"/>
                    </a:lnTo>
                    <a:lnTo>
                      <a:pt x="371" y="265"/>
                    </a:lnTo>
                    <a:lnTo>
                      <a:pt x="371" y="238"/>
                    </a:lnTo>
                    <a:lnTo>
                      <a:pt x="371" y="238"/>
                    </a:lnTo>
                    <a:lnTo>
                      <a:pt x="371" y="230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21"/>
                    </a:lnTo>
                    <a:lnTo>
                      <a:pt x="380" y="230"/>
                    </a:lnTo>
                    <a:lnTo>
                      <a:pt x="380" y="230"/>
                    </a:lnTo>
                    <a:lnTo>
                      <a:pt x="397" y="230"/>
                    </a:lnTo>
                    <a:lnTo>
                      <a:pt x="406" y="230"/>
                    </a:lnTo>
                    <a:lnTo>
                      <a:pt x="406" y="230"/>
                    </a:lnTo>
                    <a:lnTo>
                      <a:pt x="415" y="221"/>
                    </a:lnTo>
                    <a:lnTo>
                      <a:pt x="415" y="203"/>
                    </a:lnTo>
                    <a:lnTo>
                      <a:pt x="415" y="203"/>
                    </a:lnTo>
                    <a:lnTo>
                      <a:pt x="415" y="185"/>
                    </a:lnTo>
                    <a:lnTo>
                      <a:pt x="415" y="150"/>
                    </a:lnTo>
                    <a:lnTo>
                      <a:pt x="415" y="150"/>
                    </a:lnTo>
                    <a:lnTo>
                      <a:pt x="406" y="13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FC6D9DAB-3AF1-3748-9317-805FC9F5727B}"/>
                </a:ext>
              </a:extLst>
            </p:cNvPr>
            <p:cNvGrpSpPr/>
            <p:nvPr/>
          </p:nvGrpSpPr>
          <p:grpSpPr>
            <a:xfrm>
              <a:off x="1738873" y="2981140"/>
              <a:ext cx="1649413" cy="1909762"/>
              <a:chOff x="2028825" y="3255963"/>
              <a:chExt cx="1649413" cy="1909762"/>
            </a:xfrm>
            <a:solidFill>
              <a:schemeClr val="accent3"/>
            </a:solidFill>
          </p:grpSpPr>
          <p:sp>
            <p:nvSpPr>
              <p:cNvPr id="136" name="Freeform 26">
                <a:extLst>
                  <a:ext uri="{FF2B5EF4-FFF2-40B4-BE49-F238E27FC236}">
                    <a16:creationId xmlns:a16="http://schemas.microsoft.com/office/drawing/2014/main" id="{74662401-EC41-1A47-B6E6-F80B941B7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4963" y="5067300"/>
                <a:ext cx="22225" cy="15875"/>
              </a:xfrm>
              <a:custGeom>
                <a:avLst/>
                <a:gdLst>
                  <a:gd name="T0" fmla="*/ 26 w 63"/>
                  <a:gd name="T1" fmla="*/ 44 h 45"/>
                  <a:gd name="T2" fmla="*/ 26 w 63"/>
                  <a:gd name="T3" fmla="*/ 44 h 45"/>
                  <a:gd name="T4" fmla="*/ 35 w 63"/>
                  <a:gd name="T5" fmla="*/ 44 h 45"/>
                  <a:gd name="T6" fmla="*/ 53 w 63"/>
                  <a:gd name="T7" fmla="*/ 26 h 45"/>
                  <a:gd name="T8" fmla="*/ 53 w 63"/>
                  <a:gd name="T9" fmla="*/ 18 h 45"/>
                  <a:gd name="T10" fmla="*/ 53 w 63"/>
                  <a:gd name="T11" fmla="*/ 18 h 45"/>
                  <a:gd name="T12" fmla="*/ 62 w 63"/>
                  <a:gd name="T13" fmla="*/ 9 h 45"/>
                  <a:gd name="T14" fmla="*/ 62 w 63"/>
                  <a:gd name="T15" fmla="*/ 9 h 45"/>
                  <a:gd name="T16" fmla="*/ 44 w 63"/>
                  <a:gd name="T17" fmla="*/ 0 h 45"/>
                  <a:gd name="T18" fmla="*/ 26 w 63"/>
                  <a:gd name="T19" fmla="*/ 0 h 45"/>
                  <a:gd name="T20" fmla="*/ 26 w 63"/>
                  <a:gd name="T21" fmla="*/ 0 h 45"/>
                  <a:gd name="T22" fmla="*/ 18 w 63"/>
                  <a:gd name="T23" fmla="*/ 0 h 45"/>
                  <a:gd name="T24" fmla="*/ 9 w 63"/>
                  <a:gd name="T25" fmla="*/ 9 h 45"/>
                  <a:gd name="T26" fmla="*/ 9 w 63"/>
                  <a:gd name="T27" fmla="*/ 9 h 45"/>
                  <a:gd name="T28" fmla="*/ 0 w 63"/>
                  <a:gd name="T29" fmla="*/ 26 h 45"/>
                  <a:gd name="T30" fmla="*/ 9 w 63"/>
                  <a:gd name="T31" fmla="*/ 44 h 45"/>
                  <a:gd name="T32" fmla="*/ 9 w 63"/>
                  <a:gd name="T33" fmla="*/ 44 h 45"/>
                  <a:gd name="T34" fmla="*/ 18 w 63"/>
                  <a:gd name="T35" fmla="*/ 44 h 45"/>
                  <a:gd name="T36" fmla="*/ 26 w 63"/>
                  <a:gd name="T37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3" h="45">
                    <a:moveTo>
                      <a:pt x="26" y="44"/>
                    </a:moveTo>
                    <a:lnTo>
                      <a:pt x="26" y="44"/>
                    </a:lnTo>
                    <a:lnTo>
                      <a:pt x="35" y="44"/>
                    </a:lnTo>
                    <a:lnTo>
                      <a:pt x="53" y="26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18" y="44"/>
                    </a:lnTo>
                    <a:lnTo>
                      <a:pt x="26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Freeform 27">
                <a:extLst>
                  <a:ext uri="{FF2B5EF4-FFF2-40B4-BE49-F238E27FC236}">
                    <a16:creationId xmlns:a16="http://schemas.microsoft.com/office/drawing/2014/main" id="{31162DF2-5624-3D49-9E0B-9CC42BF593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7025" y="4879975"/>
                <a:ext cx="15875" cy="15875"/>
              </a:xfrm>
              <a:custGeom>
                <a:avLst/>
                <a:gdLst>
                  <a:gd name="T0" fmla="*/ 9 w 45"/>
                  <a:gd name="T1" fmla="*/ 27 h 45"/>
                  <a:gd name="T2" fmla="*/ 9 w 45"/>
                  <a:gd name="T3" fmla="*/ 27 h 45"/>
                  <a:gd name="T4" fmla="*/ 9 w 45"/>
                  <a:gd name="T5" fmla="*/ 27 h 45"/>
                  <a:gd name="T6" fmla="*/ 9 w 45"/>
                  <a:gd name="T7" fmla="*/ 27 h 45"/>
                  <a:gd name="T8" fmla="*/ 18 w 45"/>
                  <a:gd name="T9" fmla="*/ 35 h 45"/>
                  <a:gd name="T10" fmla="*/ 18 w 45"/>
                  <a:gd name="T11" fmla="*/ 35 h 45"/>
                  <a:gd name="T12" fmla="*/ 27 w 45"/>
                  <a:gd name="T13" fmla="*/ 44 h 45"/>
                  <a:gd name="T14" fmla="*/ 27 w 45"/>
                  <a:gd name="T15" fmla="*/ 44 h 45"/>
                  <a:gd name="T16" fmla="*/ 36 w 45"/>
                  <a:gd name="T17" fmla="*/ 44 h 45"/>
                  <a:gd name="T18" fmla="*/ 36 w 45"/>
                  <a:gd name="T19" fmla="*/ 44 h 45"/>
                  <a:gd name="T20" fmla="*/ 44 w 45"/>
                  <a:gd name="T21" fmla="*/ 27 h 45"/>
                  <a:gd name="T22" fmla="*/ 44 w 45"/>
                  <a:gd name="T23" fmla="*/ 27 h 45"/>
                  <a:gd name="T24" fmla="*/ 36 w 45"/>
                  <a:gd name="T25" fmla="*/ 18 h 45"/>
                  <a:gd name="T26" fmla="*/ 36 w 45"/>
                  <a:gd name="T27" fmla="*/ 18 h 45"/>
                  <a:gd name="T28" fmla="*/ 27 w 45"/>
                  <a:gd name="T29" fmla="*/ 0 h 45"/>
                  <a:gd name="T30" fmla="*/ 9 w 45"/>
                  <a:gd name="T31" fmla="*/ 0 h 45"/>
                  <a:gd name="T32" fmla="*/ 9 w 45"/>
                  <a:gd name="T33" fmla="*/ 0 h 45"/>
                  <a:gd name="T34" fmla="*/ 0 w 45"/>
                  <a:gd name="T35" fmla="*/ 9 h 45"/>
                  <a:gd name="T36" fmla="*/ 0 w 45"/>
                  <a:gd name="T37" fmla="*/ 9 h 45"/>
                  <a:gd name="T38" fmla="*/ 0 w 45"/>
                  <a:gd name="T39" fmla="*/ 18 h 45"/>
                  <a:gd name="T40" fmla="*/ 9 w 45"/>
                  <a:gd name="T41" fmla="*/ 2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45">
                    <a:moveTo>
                      <a:pt x="9" y="27"/>
                    </a:moveTo>
                    <a:lnTo>
                      <a:pt x="9" y="27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44" y="27"/>
                    </a:lnTo>
                    <a:lnTo>
                      <a:pt x="44" y="27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27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Freeform 28">
                <a:extLst>
                  <a:ext uri="{FF2B5EF4-FFF2-40B4-BE49-F238E27FC236}">
                    <a16:creationId xmlns:a16="http://schemas.microsoft.com/office/drawing/2014/main" id="{9D75B3CF-A042-C846-ADE0-9411A87736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2900" y="5080000"/>
                <a:ext cx="19050" cy="19050"/>
              </a:xfrm>
              <a:custGeom>
                <a:avLst/>
                <a:gdLst>
                  <a:gd name="T0" fmla="*/ 27 w 54"/>
                  <a:gd name="T1" fmla="*/ 44 h 54"/>
                  <a:gd name="T2" fmla="*/ 27 w 54"/>
                  <a:gd name="T3" fmla="*/ 44 h 54"/>
                  <a:gd name="T4" fmla="*/ 45 w 54"/>
                  <a:gd name="T5" fmla="*/ 36 h 54"/>
                  <a:gd name="T6" fmla="*/ 45 w 54"/>
                  <a:gd name="T7" fmla="*/ 36 h 54"/>
                  <a:gd name="T8" fmla="*/ 53 w 54"/>
                  <a:gd name="T9" fmla="*/ 27 h 54"/>
                  <a:gd name="T10" fmla="*/ 53 w 54"/>
                  <a:gd name="T11" fmla="*/ 18 h 54"/>
                  <a:gd name="T12" fmla="*/ 53 w 54"/>
                  <a:gd name="T13" fmla="*/ 18 h 54"/>
                  <a:gd name="T14" fmla="*/ 45 w 54"/>
                  <a:gd name="T15" fmla="*/ 9 h 54"/>
                  <a:gd name="T16" fmla="*/ 45 w 54"/>
                  <a:gd name="T17" fmla="*/ 9 h 54"/>
                  <a:gd name="T18" fmla="*/ 45 w 54"/>
                  <a:gd name="T19" fmla="*/ 9 h 54"/>
                  <a:gd name="T20" fmla="*/ 45 w 54"/>
                  <a:gd name="T21" fmla="*/ 9 h 54"/>
                  <a:gd name="T22" fmla="*/ 36 w 54"/>
                  <a:gd name="T23" fmla="*/ 0 h 54"/>
                  <a:gd name="T24" fmla="*/ 36 w 54"/>
                  <a:gd name="T25" fmla="*/ 0 h 54"/>
                  <a:gd name="T26" fmla="*/ 18 w 54"/>
                  <a:gd name="T27" fmla="*/ 9 h 54"/>
                  <a:gd name="T28" fmla="*/ 18 w 54"/>
                  <a:gd name="T29" fmla="*/ 18 h 54"/>
                  <a:gd name="T30" fmla="*/ 9 w 54"/>
                  <a:gd name="T31" fmla="*/ 36 h 54"/>
                  <a:gd name="T32" fmla="*/ 9 w 54"/>
                  <a:gd name="T33" fmla="*/ 36 h 54"/>
                  <a:gd name="T34" fmla="*/ 0 w 54"/>
                  <a:gd name="T35" fmla="*/ 44 h 54"/>
                  <a:gd name="T36" fmla="*/ 0 w 54"/>
                  <a:gd name="T37" fmla="*/ 44 h 54"/>
                  <a:gd name="T38" fmla="*/ 9 w 54"/>
                  <a:gd name="T39" fmla="*/ 53 h 54"/>
                  <a:gd name="T40" fmla="*/ 9 w 54"/>
                  <a:gd name="T41" fmla="*/ 53 h 54"/>
                  <a:gd name="T42" fmla="*/ 18 w 54"/>
                  <a:gd name="T43" fmla="*/ 53 h 54"/>
                  <a:gd name="T44" fmla="*/ 18 w 54"/>
                  <a:gd name="T45" fmla="*/ 53 h 54"/>
                  <a:gd name="T46" fmla="*/ 27 w 54"/>
                  <a:gd name="T47" fmla="*/ 53 h 54"/>
                  <a:gd name="T48" fmla="*/ 27 w 54"/>
                  <a:gd name="T4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4" h="54">
                    <a:moveTo>
                      <a:pt x="27" y="44"/>
                    </a:moveTo>
                    <a:lnTo>
                      <a:pt x="27" y="44"/>
                    </a:lnTo>
                    <a:lnTo>
                      <a:pt x="45" y="36"/>
                    </a:lnTo>
                    <a:lnTo>
                      <a:pt x="45" y="36"/>
                    </a:lnTo>
                    <a:lnTo>
                      <a:pt x="53" y="27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18" y="9"/>
                    </a:lnTo>
                    <a:lnTo>
                      <a:pt x="18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53"/>
                    </a:lnTo>
                    <a:lnTo>
                      <a:pt x="27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" name="Freeform 29">
                <a:extLst>
                  <a:ext uri="{FF2B5EF4-FFF2-40B4-BE49-F238E27FC236}">
                    <a16:creationId xmlns:a16="http://schemas.microsoft.com/office/drawing/2014/main" id="{80BE7B00-BD9D-B244-8176-C8F31007A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5788" y="3722688"/>
                <a:ext cx="22225" cy="15875"/>
              </a:xfrm>
              <a:custGeom>
                <a:avLst/>
                <a:gdLst>
                  <a:gd name="T0" fmla="*/ 18 w 63"/>
                  <a:gd name="T1" fmla="*/ 44 h 45"/>
                  <a:gd name="T2" fmla="*/ 18 w 63"/>
                  <a:gd name="T3" fmla="*/ 44 h 45"/>
                  <a:gd name="T4" fmla="*/ 18 w 63"/>
                  <a:gd name="T5" fmla="*/ 44 h 45"/>
                  <a:gd name="T6" fmla="*/ 18 w 63"/>
                  <a:gd name="T7" fmla="*/ 44 h 45"/>
                  <a:gd name="T8" fmla="*/ 18 w 63"/>
                  <a:gd name="T9" fmla="*/ 44 h 45"/>
                  <a:gd name="T10" fmla="*/ 44 w 63"/>
                  <a:gd name="T11" fmla="*/ 35 h 45"/>
                  <a:gd name="T12" fmla="*/ 44 w 63"/>
                  <a:gd name="T13" fmla="*/ 35 h 45"/>
                  <a:gd name="T14" fmla="*/ 44 w 63"/>
                  <a:gd name="T15" fmla="*/ 35 h 45"/>
                  <a:gd name="T16" fmla="*/ 53 w 63"/>
                  <a:gd name="T17" fmla="*/ 35 h 45"/>
                  <a:gd name="T18" fmla="*/ 62 w 63"/>
                  <a:gd name="T19" fmla="*/ 26 h 45"/>
                  <a:gd name="T20" fmla="*/ 62 w 63"/>
                  <a:gd name="T21" fmla="*/ 26 h 45"/>
                  <a:gd name="T22" fmla="*/ 53 w 63"/>
                  <a:gd name="T23" fmla="*/ 9 h 45"/>
                  <a:gd name="T24" fmla="*/ 44 w 63"/>
                  <a:gd name="T25" fmla="*/ 0 h 45"/>
                  <a:gd name="T26" fmla="*/ 44 w 63"/>
                  <a:gd name="T27" fmla="*/ 0 h 45"/>
                  <a:gd name="T28" fmla="*/ 35 w 63"/>
                  <a:gd name="T29" fmla="*/ 0 h 45"/>
                  <a:gd name="T30" fmla="*/ 18 w 63"/>
                  <a:gd name="T31" fmla="*/ 0 h 45"/>
                  <a:gd name="T32" fmla="*/ 18 w 63"/>
                  <a:gd name="T33" fmla="*/ 0 h 45"/>
                  <a:gd name="T34" fmla="*/ 9 w 63"/>
                  <a:gd name="T35" fmla="*/ 0 h 45"/>
                  <a:gd name="T36" fmla="*/ 9 w 63"/>
                  <a:gd name="T37" fmla="*/ 9 h 45"/>
                  <a:gd name="T38" fmla="*/ 9 w 63"/>
                  <a:gd name="T39" fmla="*/ 18 h 45"/>
                  <a:gd name="T40" fmla="*/ 9 w 63"/>
                  <a:gd name="T41" fmla="*/ 18 h 45"/>
                  <a:gd name="T42" fmla="*/ 0 w 63"/>
                  <a:gd name="T43" fmla="*/ 35 h 45"/>
                  <a:gd name="T44" fmla="*/ 0 w 63"/>
                  <a:gd name="T45" fmla="*/ 35 h 45"/>
                  <a:gd name="T46" fmla="*/ 9 w 63"/>
                  <a:gd name="T47" fmla="*/ 44 h 45"/>
                  <a:gd name="T48" fmla="*/ 18 w 63"/>
                  <a:gd name="T49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3" h="45">
                    <a:moveTo>
                      <a:pt x="18" y="44"/>
                    </a:move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53" y="35"/>
                    </a:lnTo>
                    <a:lnTo>
                      <a:pt x="62" y="26"/>
                    </a:lnTo>
                    <a:lnTo>
                      <a:pt x="62" y="26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9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18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Freeform 30">
                <a:extLst>
                  <a:ext uri="{FF2B5EF4-FFF2-40B4-BE49-F238E27FC236}">
                    <a16:creationId xmlns:a16="http://schemas.microsoft.com/office/drawing/2014/main" id="{6F2AC6C4-DB15-E14D-AA3D-7C523A68CB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75" y="3522663"/>
                <a:ext cx="123825" cy="50800"/>
              </a:xfrm>
              <a:custGeom>
                <a:avLst/>
                <a:gdLst>
                  <a:gd name="T0" fmla="*/ 18 w 345"/>
                  <a:gd name="T1" fmla="*/ 88 h 142"/>
                  <a:gd name="T2" fmla="*/ 9 w 345"/>
                  <a:gd name="T3" fmla="*/ 97 h 142"/>
                  <a:gd name="T4" fmla="*/ 0 w 345"/>
                  <a:gd name="T5" fmla="*/ 106 h 142"/>
                  <a:gd name="T6" fmla="*/ 18 w 345"/>
                  <a:gd name="T7" fmla="*/ 123 h 142"/>
                  <a:gd name="T8" fmla="*/ 71 w 345"/>
                  <a:gd name="T9" fmla="*/ 123 h 142"/>
                  <a:gd name="T10" fmla="*/ 80 w 345"/>
                  <a:gd name="T11" fmla="*/ 123 h 142"/>
                  <a:gd name="T12" fmla="*/ 97 w 345"/>
                  <a:gd name="T13" fmla="*/ 115 h 142"/>
                  <a:gd name="T14" fmla="*/ 133 w 345"/>
                  <a:gd name="T15" fmla="*/ 123 h 142"/>
                  <a:gd name="T16" fmla="*/ 141 w 345"/>
                  <a:gd name="T17" fmla="*/ 123 h 142"/>
                  <a:gd name="T18" fmla="*/ 141 w 345"/>
                  <a:gd name="T19" fmla="*/ 123 h 142"/>
                  <a:gd name="T20" fmla="*/ 150 w 345"/>
                  <a:gd name="T21" fmla="*/ 123 h 142"/>
                  <a:gd name="T22" fmla="*/ 159 w 345"/>
                  <a:gd name="T23" fmla="*/ 132 h 142"/>
                  <a:gd name="T24" fmla="*/ 168 w 345"/>
                  <a:gd name="T25" fmla="*/ 141 h 142"/>
                  <a:gd name="T26" fmla="*/ 168 w 345"/>
                  <a:gd name="T27" fmla="*/ 141 h 142"/>
                  <a:gd name="T28" fmla="*/ 186 w 345"/>
                  <a:gd name="T29" fmla="*/ 132 h 142"/>
                  <a:gd name="T30" fmla="*/ 194 w 345"/>
                  <a:gd name="T31" fmla="*/ 123 h 142"/>
                  <a:gd name="T32" fmla="*/ 230 w 345"/>
                  <a:gd name="T33" fmla="*/ 115 h 142"/>
                  <a:gd name="T34" fmla="*/ 265 w 345"/>
                  <a:gd name="T35" fmla="*/ 106 h 142"/>
                  <a:gd name="T36" fmla="*/ 309 w 345"/>
                  <a:gd name="T37" fmla="*/ 106 h 142"/>
                  <a:gd name="T38" fmla="*/ 344 w 345"/>
                  <a:gd name="T39" fmla="*/ 97 h 142"/>
                  <a:gd name="T40" fmla="*/ 344 w 345"/>
                  <a:gd name="T41" fmla="*/ 88 h 142"/>
                  <a:gd name="T42" fmla="*/ 327 w 345"/>
                  <a:gd name="T43" fmla="*/ 62 h 142"/>
                  <a:gd name="T44" fmla="*/ 247 w 345"/>
                  <a:gd name="T45" fmla="*/ 26 h 142"/>
                  <a:gd name="T46" fmla="*/ 168 w 345"/>
                  <a:gd name="T47" fmla="*/ 17 h 142"/>
                  <a:gd name="T48" fmla="*/ 159 w 345"/>
                  <a:gd name="T49" fmla="*/ 26 h 142"/>
                  <a:gd name="T50" fmla="*/ 159 w 345"/>
                  <a:gd name="T51" fmla="*/ 17 h 142"/>
                  <a:gd name="T52" fmla="*/ 150 w 345"/>
                  <a:gd name="T53" fmla="*/ 17 h 142"/>
                  <a:gd name="T54" fmla="*/ 141 w 345"/>
                  <a:gd name="T55" fmla="*/ 17 h 142"/>
                  <a:gd name="T56" fmla="*/ 97 w 345"/>
                  <a:gd name="T57" fmla="*/ 0 h 142"/>
                  <a:gd name="T58" fmla="*/ 71 w 345"/>
                  <a:gd name="T59" fmla="*/ 9 h 142"/>
                  <a:gd name="T60" fmla="*/ 71 w 345"/>
                  <a:gd name="T61" fmla="*/ 17 h 142"/>
                  <a:gd name="T62" fmla="*/ 89 w 345"/>
                  <a:gd name="T63" fmla="*/ 53 h 142"/>
                  <a:gd name="T64" fmla="*/ 97 w 345"/>
                  <a:gd name="T65" fmla="*/ 62 h 142"/>
                  <a:gd name="T66" fmla="*/ 106 w 345"/>
                  <a:gd name="T67" fmla="*/ 88 h 142"/>
                  <a:gd name="T68" fmla="*/ 97 w 345"/>
                  <a:gd name="T69" fmla="*/ 8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45" h="142">
                    <a:moveTo>
                      <a:pt x="80" y="88"/>
                    </a:moveTo>
                    <a:lnTo>
                      <a:pt x="18" y="88"/>
                    </a:lnTo>
                    <a:lnTo>
                      <a:pt x="18" y="88"/>
                    </a:lnTo>
                    <a:lnTo>
                      <a:pt x="9" y="97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9" y="115"/>
                    </a:lnTo>
                    <a:lnTo>
                      <a:pt x="18" y="123"/>
                    </a:lnTo>
                    <a:lnTo>
                      <a:pt x="44" y="123"/>
                    </a:lnTo>
                    <a:lnTo>
                      <a:pt x="71" y="123"/>
                    </a:lnTo>
                    <a:lnTo>
                      <a:pt x="71" y="123"/>
                    </a:lnTo>
                    <a:lnTo>
                      <a:pt x="80" y="123"/>
                    </a:lnTo>
                    <a:lnTo>
                      <a:pt x="80" y="123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33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9" y="132"/>
                    </a:lnTo>
                    <a:lnTo>
                      <a:pt x="159" y="132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77" y="132"/>
                    </a:lnTo>
                    <a:lnTo>
                      <a:pt x="186" y="132"/>
                    </a:lnTo>
                    <a:lnTo>
                      <a:pt x="186" y="132"/>
                    </a:lnTo>
                    <a:lnTo>
                      <a:pt x="194" y="123"/>
                    </a:lnTo>
                    <a:lnTo>
                      <a:pt x="194" y="123"/>
                    </a:lnTo>
                    <a:lnTo>
                      <a:pt x="230" y="115"/>
                    </a:lnTo>
                    <a:lnTo>
                      <a:pt x="230" y="115"/>
                    </a:lnTo>
                    <a:lnTo>
                      <a:pt x="265" y="106"/>
                    </a:lnTo>
                    <a:lnTo>
                      <a:pt x="309" y="106"/>
                    </a:lnTo>
                    <a:lnTo>
                      <a:pt x="309" y="106"/>
                    </a:lnTo>
                    <a:lnTo>
                      <a:pt x="327" y="106"/>
                    </a:lnTo>
                    <a:lnTo>
                      <a:pt x="344" y="97"/>
                    </a:lnTo>
                    <a:lnTo>
                      <a:pt x="344" y="88"/>
                    </a:lnTo>
                    <a:lnTo>
                      <a:pt x="344" y="88"/>
                    </a:lnTo>
                    <a:lnTo>
                      <a:pt x="344" y="70"/>
                    </a:lnTo>
                    <a:lnTo>
                      <a:pt x="327" y="62"/>
                    </a:lnTo>
                    <a:lnTo>
                      <a:pt x="291" y="35"/>
                    </a:lnTo>
                    <a:lnTo>
                      <a:pt x="247" y="26"/>
                    </a:lnTo>
                    <a:lnTo>
                      <a:pt x="212" y="17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26"/>
                    </a:lnTo>
                    <a:lnTo>
                      <a:pt x="159" y="26"/>
                    </a:lnTo>
                    <a:lnTo>
                      <a:pt x="159" y="17"/>
                    </a:lnTo>
                    <a:lnTo>
                      <a:pt x="159" y="17"/>
                    </a:lnTo>
                    <a:lnTo>
                      <a:pt x="150" y="17"/>
                    </a:lnTo>
                    <a:lnTo>
                      <a:pt x="150" y="17"/>
                    </a:lnTo>
                    <a:lnTo>
                      <a:pt x="141" y="17"/>
                    </a:lnTo>
                    <a:lnTo>
                      <a:pt x="141" y="17"/>
                    </a:lnTo>
                    <a:lnTo>
                      <a:pt x="97" y="0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35"/>
                    </a:lnTo>
                    <a:lnTo>
                      <a:pt x="89" y="53"/>
                    </a:lnTo>
                    <a:lnTo>
                      <a:pt x="89" y="53"/>
                    </a:lnTo>
                    <a:lnTo>
                      <a:pt x="97" y="62"/>
                    </a:lnTo>
                    <a:lnTo>
                      <a:pt x="97" y="62"/>
                    </a:lnTo>
                    <a:lnTo>
                      <a:pt x="106" y="88"/>
                    </a:lnTo>
                    <a:lnTo>
                      <a:pt x="106" y="88"/>
                    </a:lnTo>
                    <a:lnTo>
                      <a:pt x="97" y="88"/>
                    </a:lnTo>
                    <a:lnTo>
                      <a:pt x="80" y="88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1" name="Freeform 31">
                <a:extLst>
                  <a:ext uri="{FF2B5EF4-FFF2-40B4-BE49-F238E27FC236}">
                    <a16:creationId xmlns:a16="http://schemas.microsoft.com/office/drawing/2014/main" id="{284BE268-E1A7-D444-BF06-BB113E5700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0975" y="3459163"/>
                <a:ext cx="168275" cy="69850"/>
              </a:xfrm>
              <a:custGeom>
                <a:avLst/>
                <a:gdLst>
                  <a:gd name="T0" fmla="*/ 18 w 469"/>
                  <a:gd name="T1" fmla="*/ 35 h 194"/>
                  <a:gd name="T2" fmla="*/ 18 w 469"/>
                  <a:gd name="T3" fmla="*/ 35 h 194"/>
                  <a:gd name="T4" fmla="*/ 36 w 469"/>
                  <a:gd name="T5" fmla="*/ 43 h 194"/>
                  <a:gd name="T6" fmla="*/ 45 w 469"/>
                  <a:gd name="T7" fmla="*/ 61 h 194"/>
                  <a:gd name="T8" fmla="*/ 45 w 469"/>
                  <a:gd name="T9" fmla="*/ 61 h 194"/>
                  <a:gd name="T10" fmla="*/ 45 w 469"/>
                  <a:gd name="T11" fmla="*/ 70 h 194"/>
                  <a:gd name="T12" fmla="*/ 45 w 469"/>
                  <a:gd name="T13" fmla="*/ 70 h 194"/>
                  <a:gd name="T14" fmla="*/ 62 w 469"/>
                  <a:gd name="T15" fmla="*/ 70 h 194"/>
                  <a:gd name="T16" fmla="*/ 89 w 469"/>
                  <a:gd name="T17" fmla="*/ 79 h 194"/>
                  <a:gd name="T18" fmla="*/ 142 w 469"/>
                  <a:gd name="T19" fmla="*/ 79 h 194"/>
                  <a:gd name="T20" fmla="*/ 142 w 469"/>
                  <a:gd name="T21" fmla="*/ 79 h 194"/>
                  <a:gd name="T22" fmla="*/ 177 w 469"/>
                  <a:gd name="T23" fmla="*/ 96 h 194"/>
                  <a:gd name="T24" fmla="*/ 203 w 469"/>
                  <a:gd name="T25" fmla="*/ 114 h 194"/>
                  <a:gd name="T26" fmla="*/ 203 w 469"/>
                  <a:gd name="T27" fmla="*/ 114 h 194"/>
                  <a:gd name="T28" fmla="*/ 230 w 469"/>
                  <a:gd name="T29" fmla="*/ 132 h 194"/>
                  <a:gd name="T30" fmla="*/ 265 w 469"/>
                  <a:gd name="T31" fmla="*/ 140 h 194"/>
                  <a:gd name="T32" fmla="*/ 265 w 469"/>
                  <a:gd name="T33" fmla="*/ 140 h 194"/>
                  <a:gd name="T34" fmla="*/ 283 w 469"/>
                  <a:gd name="T35" fmla="*/ 158 h 194"/>
                  <a:gd name="T36" fmla="*/ 283 w 469"/>
                  <a:gd name="T37" fmla="*/ 158 h 194"/>
                  <a:gd name="T38" fmla="*/ 283 w 469"/>
                  <a:gd name="T39" fmla="*/ 158 h 194"/>
                  <a:gd name="T40" fmla="*/ 283 w 469"/>
                  <a:gd name="T41" fmla="*/ 158 h 194"/>
                  <a:gd name="T42" fmla="*/ 283 w 469"/>
                  <a:gd name="T43" fmla="*/ 158 h 194"/>
                  <a:gd name="T44" fmla="*/ 283 w 469"/>
                  <a:gd name="T45" fmla="*/ 158 h 194"/>
                  <a:gd name="T46" fmla="*/ 283 w 469"/>
                  <a:gd name="T47" fmla="*/ 167 h 194"/>
                  <a:gd name="T48" fmla="*/ 283 w 469"/>
                  <a:gd name="T49" fmla="*/ 167 h 194"/>
                  <a:gd name="T50" fmla="*/ 283 w 469"/>
                  <a:gd name="T51" fmla="*/ 167 h 194"/>
                  <a:gd name="T52" fmla="*/ 274 w 469"/>
                  <a:gd name="T53" fmla="*/ 176 h 194"/>
                  <a:gd name="T54" fmla="*/ 274 w 469"/>
                  <a:gd name="T55" fmla="*/ 176 h 194"/>
                  <a:gd name="T56" fmla="*/ 292 w 469"/>
                  <a:gd name="T57" fmla="*/ 185 h 194"/>
                  <a:gd name="T58" fmla="*/ 292 w 469"/>
                  <a:gd name="T59" fmla="*/ 185 h 194"/>
                  <a:gd name="T60" fmla="*/ 292 w 469"/>
                  <a:gd name="T61" fmla="*/ 185 h 194"/>
                  <a:gd name="T62" fmla="*/ 318 w 469"/>
                  <a:gd name="T63" fmla="*/ 193 h 194"/>
                  <a:gd name="T64" fmla="*/ 362 w 469"/>
                  <a:gd name="T65" fmla="*/ 193 h 194"/>
                  <a:gd name="T66" fmla="*/ 362 w 469"/>
                  <a:gd name="T67" fmla="*/ 193 h 194"/>
                  <a:gd name="T68" fmla="*/ 442 w 469"/>
                  <a:gd name="T69" fmla="*/ 193 h 194"/>
                  <a:gd name="T70" fmla="*/ 442 w 469"/>
                  <a:gd name="T71" fmla="*/ 193 h 194"/>
                  <a:gd name="T72" fmla="*/ 459 w 469"/>
                  <a:gd name="T73" fmla="*/ 185 h 194"/>
                  <a:gd name="T74" fmla="*/ 459 w 469"/>
                  <a:gd name="T75" fmla="*/ 185 h 194"/>
                  <a:gd name="T76" fmla="*/ 468 w 469"/>
                  <a:gd name="T77" fmla="*/ 185 h 194"/>
                  <a:gd name="T78" fmla="*/ 468 w 469"/>
                  <a:gd name="T79" fmla="*/ 185 h 194"/>
                  <a:gd name="T80" fmla="*/ 468 w 469"/>
                  <a:gd name="T81" fmla="*/ 167 h 194"/>
                  <a:gd name="T82" fmla="*/ 468 w 469"/>
                  <a:gd name="T83" fmla="*/ 167 h 194"/>
                  <a:gd name="T84" fmla="*/ 424 w 469"/>
                  <a:gd name="T85" fmla="*/ 132 h 194"/>
                  <a:gd name="T86" fmla="*/ 398 w 469"/>
                  <a:gd name="T87" fmla="*/ 123 h 194"/>
                  <a:gd name="T88" fmla="*/ 362 w 469"/>
                  <a:gd name="T89" fmla="*/ 114 h 194"/>
                  <a:gd name="T90" fmla="*/ 362 w 469"/>
                  <a:gd name="T91" fmla="*/ 114 h 194"/>
                  <a:gd name="T92" fmla="*/ 345 w 469"/>
                  <a:gd name="T93" fmla="*/ 105 h 194"/>
                  <a:gd name="T94" fmla="*/ 283 w 469"/>
                  <a:gd name="T95" fmla="*/ 79 h 194"/>
                  <a:gd name="T96" fmla="*/ 283 w 469"/>
                  <a:gd name="T97" fmla="*/ 79 h 194"/>
                  <a:gd name="T98" fmla="*/ 248 w 469"/>
                  <a:gd name="T99" fmla="*/ 61 h 194"/>
                  <a:gd name="T100" fmla="*/ 248 w 469"/>
                  <a:gd name="T101" fmla="*/ 61 h 194"/>
                  <a:gd name="T102" fmla="*/ 168 w 469"/>
                  <a:gd name="T103" fmla="*/ 35 h 194"/>
                  <a:gd name="T104" fmla="*/ 98 w 469"/>
                  <a:gd name="T105" fmla="*/ 9 h 194"/>
                  <a:gd name="T106" fmla="*/ 98 w 469"/>
                  <a:gd name="T107" fmla="*/ 9 h 194"/>
                  <a:gd name="T108" fmla="*/ 53 w 469"/>
                  <a:gd name="T109" fmla="*/ 0 h 194"/>
                  <a:gd name="T110" fmla="*/ 18 w 469"/>
                  <a:gd name="T111" fmla="*/ 9 h 194"/>
                  <a:gd name="T112" fmla="*/ 18 w 469"/>
                  <a:gd name="T113" fmla="*/ 9 h 194"/>
                  <a:gd name="T114" fmla="*/ 9 w 469"/>
                  <a:gd name="T115" fmla="*/ 9 h 194"/>
                  <a:gd name="T116" fmla="*/ 0 w 469"/>
                  <a:gd name="T117" fmla="*/ 18 h 194"/>
                  <a:gd name="T118" fmla="*/ 0 w 469"/>
                  <a:gd name="T119" fmla="*/ 18 h 194"/>
                  <a:gd name="T120" fmla="*/ 9 w 469"/>
                  <a:gd name="T121" fmla="*/ 27 h 194"/>
                  <a:gd name="T122" fmla="*/ 18 w 469"/>
                  <a:gd name="T123" fmla="*/ 3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9" h="194">
                    <a:moveTo>
                      <a:pt x="18" y="35"/>
                    </a:moveTo>
                    <a:lnTo>
                      <a:pt x="18" y="35"/>
                    </a:lnTo>
                    <a:lnTo>
                      <a:pt x="36" y="43"/>
                    </a:lnTo>
                    <a:lnTo>
                      <a:pt x="45" y="61"/>
                    </a:lnTo>
                    <a:lnTo>
                      <a:pt x="45" y="61"/>
                    </a:lnTo>
                    <a:lnTo>
                      <a:pt x="45" y="70"/>
                    </a:lnTo>
                    <a:lnTo>
                      <a:pt x="45" y="70"/>
                    </a:lnTo>
                    <a:lnTo>
                      <a:pt x="62" y="70"/>
                    </a:lnTo>
                    <a:lnTo>
                      <a:pt x="89" y="79"/>
                    </a:lnTo>
                    <a:lnTo>
                      <a:pt x="142" y="79"/>
                    </a:lnTo>
                    <a:lnTo>
                      <a:pt x="142" y="79"/>
                    </a:lnTo>
                    <a:lnTo>
                      <a:pt x="177" y="96"/>
                    </a:lnTo>
                    <a:lnTo>
                      <a:pt x="203" y="114"/>
                    </a:lnTo>
                    <a:lnTo>
                      <a:pt x="203" y="114"/>
                    </a:lnTo>
                    <a:lnTo>
                      <a:pt x="230" y="132"/>
                    </a:lnTo>
                    <a:lnTo>
                      <a:pt x="265" y="140"/>
                    </a:lnTo>
                    <a:lnTo>
                      <a:pt x="265" y="140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74" y="176"/>
                    </a:lnTo>
                    <a:lnTo>
                      <a:pt x="274" y="176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318" y="193"/>
                    </a:lnTo>
                    <a:lnTo>
                      <a:pt x="362" y="193"/>
                    </a:lnTo>
                    <a:lnTo>
                      <a:pt x="362" y="193"/>
                    </a:lnTo>
                    <a:lnTo>
                      <a:pt x="442" y="193"/>
                    </a:lnTo>
                    <a:lnTo>
                      <a:pt x="442" y="193"/>
                    </a:lnTo>
                    <a:lnTo>
                      <a:pt x="459" y="185"/>
                    </a:lnTo>
                    <a:lnTo>
                      <a:pt x="459" y="185"/>
                    </a:lnTo>
                    <a:lnTo>
                      <a:pt x="468" y="185"/>
                    </a:lnTo>
                    <a:lnTo>
                      <a:pt x="468" y="185"/>
                    </a:lnTo>
                    <a:lnTo>
                      <a:pt x="468" y="167"/>
                    </a:lnTo>
                    <a:lnTo>
                      <a:pt x="468" y="167"/>
                    </a:lnTo>
                    <a:lnTo>
                      <a:pt x="424" y="132"/>
                    </a:lnTo>
                    <a:lnTo>
                      <a:pt x="398" y="123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45" y="105"/>
                    </a:lnTo>
                    <a:lnTo>
                      <a:pt x="283" y="79"/>
                    </a:lnTo>
                    <a:lnTo>
                      <a:pt x="283" y="79"/>
                    </a:lnTo>
                    <a:lnTo>
                      <a:pt x="248" y="61"/>
                    </a:lnTo>
                    <a:lnTo>
                      <a:pt x="248" y="61"/>
                    </a:lnTo>
                    <a:lnTo>
                      <a:pt x="168" y="35"/>
                    </a:lnTo>
                    <a:lnTo>
                      <a:pt x="98" y="9"/>
                    </a:lnTo>
                    <a:lnTo>
                      <a:pt x="98" y="9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27"/>
                    </a:lnTo>
                    <a:lnTo>
                      <a:pt x="18" y="35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2" name="Freeform 32">
                <a:extLst>
                  <a:ext uri="{FF2B5EF4-FFF2-40B4-BE49-F238E27FC236}">
                    <a16:creationId xmlns:a16="http://schemas.microsoft.com/office/drawing/2014/main" id="{5C5DB886-CCBA-B142-B896-F4FB98212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4463" y="3462338"/>
                <a:ext cx="38100" cy="28575"/>
              </a:xfrm>
              <a:custGeom>
                <a:avLst/>
                <a:gdLst>
                  <a:gd name="T0" fmla="*/ 17 w 106"/>
                  <a:gd name="T1" fmla="*/ 78 h 79"/>
                  <a:gd name="T2" fmla="*/ 17 w 106"/>
                  <a:gd name="T3" fmla="*/ 78 h 79"/>
                  <a:gd name="T4" fmla="*/ 35 w 106"/>
                  <a:gd name="T5" fmla="*/ 70 h 79"/>
                  <a:gd name="T6" fmla="*/ 88 w 106"/>
                  <a:gd name="T7" fmla="*/ 34 h 79"/>
                  <a:gd name="T8" fmla="*/ 97 w 106"/>
                  <a:gd name="T9" fmla="*/ 34 h 79"/>
                  <a:gd name="T10" fmla="*/ 97 w 106"/>
                  <a:gd name="T11" fmla="*/ 34 h 79"/>
                  <a:gd name="T12" fmla="*/ 97 w 106"/>
                  <a:gd name="T13" fmla="*/ 26 h 79"/>
                  <a:gd name="T14" fmla="*/ 105 w 106"/>
                  <a:gd name="T15" fmla="*/ 26 h 79"/>
                  <a:gd name="T16" fmla="*/ 105 w 106"/>
                  <a:gd name="T17" fmla="*/ 26 h 79"/>
                  <a:gd name="T18" fmla="*/ 105 w 106"/>
                  <a:gd name="T19" fmla="*/ 18 h 79"/>
                  <a:gd name="T20" fmla="*/ 105 w 106"/>
                  <a:gd name="T21" fmla="*/ 9 h 79"/>
                  <a:gd name="T22" fmla="*/ 105 w 106"/>
                  <a:gd name="T23" fmla="*/ 9 h 79"/>
                  <a:gd name="T24" fmla="*/ 97 w 106"/>
                  <a:gd name="T25" fmla="*/ 0 h 79"/>
                  <a:gd name="T26" fmla="*/ 88 w 106"/>
                  <a:gd name="T27" fmla="*/ 0 h 79"/>
                  <a:gd name="T28" fmla="*/ 88 w 106"/>
                  <a:gd name="T29" fmla="*/ 0 h 79"/>
                  <a:gd name="T30" fmla="*/ 35 w 106"/>
                  <a:gd name="T31" fmla="*/ 34 h 79"/>
                  <a:gd name="T32" fmla="*/ 0 w 106"/>
                  <a:gd name="T33" fmla="*/ 61 h 79"/>
                  <a:gd name="T34" fmla="*/ 0 w 106"/>
                  <a:gd name="T35" fmla="*/ 61 h 79"/>
                  <a:gd name="T36" fmla="*/ 0 w 106"/>
                  <a:gd name="T37" fmla="*/ 70 h 79"/>
                  <a:gd name="T38" fmla="*/ 0 w 106"/>
                  <a:gd name="T39" fmla="*/ 70 h 79"/>
                  <a:gd name="T40" fmla="*/ 17 w 106"/>
                  <a:gd name="T41" fmla="*/ 7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6" h="79">
                    <a:moveTo>
                      <a:pt x="17" y="78"/>
                    </a:moveTo>
                    <a:lnTo>
                      <a:pt x="17" y="78"/>
                    </a:lnTo>
                    <a:lnTo>
                      <a:pt x="35" y="70"/>
                    </a:lnTo>
                    <a:lnTo>
                      <a:pt x="88" y="34"/>
                    </a:lnTo>
                    <a:lnTo>
                      <a:pt x="97" y="34"/>
                    </a:lnTo>
                    <a:lnTo>
                      <a:pt x="97" y="34"/>
                    </a:lnTo>
                    <a:lnTo>
                      <a:pt x="97" y="26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105" y="18"/>
                    </a:lnTo>
                    <a:lnTo>
                      <a:pt x="105" y="9"/>
                    </a:lnTo>
                    <a:lnTo>
                      <a:pt x="105" y="9"/>
                    </a:lnTo>
                    <a:lnTo>
                      <a:pt x="9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35" y="3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17" y="78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" name="Freeform 33">
                <a:extLst>
                  <a:ext uri="{FF2B5EF4-FFF2-40B4-BE49-F238E27FC236}">
                    <a16:creationId xmlns:a16="http://schemas.microsoft.com/office/drawing/2014/main" id="{E36B4391-CE8D-484A-85F2-1CDF0B545B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1463" y="3557588"/>
                <a:ext cx="38100" cy="15875"/>
              </a:xfrm>
              <a:custGeom>
                <a:avLst/>
                <a:gdLst>
                  <a:gd name="T0" fmla="*/ 8 w 106"/>
                  <a:gd name="T1" fmla="*/ 0 h 45"/>
                  <a:gd name="T2" fmla="*/ 8 w 106"/>
                  <a:gd name="T3" fmla="*/ 0 h 45"/>
                  <a:gd name="T4" fmla="*/ 8 w 106"/>
                  <a:gd name="T5" fmla="*/ 0 h 45"/>
                  <a:gd name="T6" fmla="*/ 0 w 106"/>
                  <a:gd name="T7" fmla="*/ 9 h 45"/>
                  <a:gd name="T8" fmla="*/ 0 w 106"/>
                  <a:gd name="T9" fmla="*/ 9 h 45"/>
                  <a:gd name="T10" fmla="*/ 0 w 106"/>
                  <a:gd name="T11" fmla="*/ 26 h 45"/>
                  <a:gd name="T12" fmla="*/ 0 w 106"/>
                  <a:gd name="T13" fmla="*/ 26 h 45"/>
                  <a:gd name="T14" fmla="*/ 35 w 106"/>
                  <a:gd name="T15" fmla="*/ 35 h 45"/>
                  <a:gd name="T16" fmla="*/ 79 w 106"/>
                  <a:gd name="T17" fmla="*/ 44 h 45"/>
                  <a:gd name="T18" fmla="*/ 79 w 106"/>
                  <a:gd name="T19" fmla="*/ 44 h 45"/>
                  <a:gd name="T20" fmla="*/ 97 w 106"/>
                  <a:gd name="T21" fmla="*/ 44 h 45"/>
                  <a:gd name="T22" fmla="*/ 105 w 106"/>
                  <a:gd name="T23" fmla="*/ 35 h 45"/>
                  <a:gd name="T24" fmla="*/ 105 w 106"/>
                  <a:gd name="T25" fmla="*/ 35 h 45"/>
                  <a:gd name="T26" fmla="*/ 105 w 106"/>
                  <a:gd name="T27" fmla="*/ 26 h 45"/>
                  <a:gd name="T28" fmla="*/ 105 w 106"/>
                  <a:gd name="T29" fmla="*/ 26 h 45"/>
                  <a:gd name="T30" fmla="*/ 97 w 106"/>
                  <a:gd name="T31" fmla="*/ 18 h 45"/>
                  <a:gd name="T32" fmla="*/ 97 w 106"/>
                  <a:gd name="T33" fmla="*/ 18 h 45"/>
                  <a:gd name="T34" fmla="*/ 61 w 106"/>
                  <a:gd name="T35" fmla="*/ 9 h 45"/>
                  <a:gd name="T36" fmla="*/ 8 w 106"/>
                  <a:gd name="T3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6" h="45">
                    <a:moveTo>
                      <a:pt x="8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5" y="35"/>
                    </a:lnTo>
                    <a:lnTo>
                      <a:pt x="79" y="44"/>
                    </a:lnTo>
                    <a:lnTo>
                      <a:pt x="79" y="44"/>
                    </a:lnTo>
                    <a:lnTo>
                      <a:pt x="97" y="44"/>
                    </a:lnTo>
                    <a:lnTo>
                      <a:pt x="105" y="35"/>
                    </a:lnTo>
                    <a:lnTo>
                      <a:pt x="105" y="35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61" y="9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" name="Freeform 74">
                <a:extLst>
                  <a:ext uri="{FF2B5EF4-FFF2-40B4-BE49-F238E27FC236}">
                    <a16:creationId xmlns:a16="http://schemas.microsoft.com/office/drawing/2014/main" id="{F99F1430-0053-4D46-8AA0-B5181F3B0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8825" y="3255963"/>
                <a:ext cx="1649413" cy="1909762"/>
              </a:xfrm>
              <a:custGeom>
                <a:avLst/>
                <a:gdLst>
                  <a:gd name="T0" fmla="*/ 4050 w 4580"/>
                  <a:gd name="T1" fmla="*/ 2038 h 5306"/>
                  <a:gd name="T2" fmla="*/ 3812 w 4580"/>
                  <a:gd name="T3" fmla="*/ 1924 h 5306"/>
                  <a:gd name="T4" fmla="*/ 3670 w 4580"/>
                  <a:gd name="T5" fmla="*/ 1738 h 5306"/>
                  <a:gd name="T6" fmla="*/ 3538 w 4580"/>
                  <a:gd name="T7" fmla="*/ 1774 h 5306"/>
                  <a:gd name="T8" fmla="*/ 3432 w 4580"/>
                  <a:gd name="T9" fmla="*/ 1562 h 5306"/>
                  <a:gd name="T10" fmla="*/ 3185 w 4580"/>
                  <a:gd name="T11" fmla="*/ 1438 h 5306"/>
                  <a:gd name="T12" fmla="*/ 3000 w 4580"/>
                  <a:gd name="T13" fmla="*/ 1297 h 5306"/>
                  <a:gd name="T14" fmla="*/ 2576 w 4580"/>
                  <a:gd name="T15" fmla="*/ 1235 h 5306"/>
                  <a:gd name="T16" fmla="*/ 2497 w 4580"/>
                  <a:gd name="T17" fmla="*/ 1297 h 5306"/>
                  <a:gd name="T18" fmla="*/ 2356 w 4580"/>
                  <a:gd name="T19" fmla="*/ 1270 h 5306"/>
                  <a:gd name="T20" fmla="*/ 2038 w 4580"/>
                  <a:gd name="T21" fmla="*/ 1359 h 5306"/>
                  <a:gd name="T22" fmla="*/ 1879 w 4580"/>
                  <a:gd name="T23" fmla="*/ 1120 h 5306"/>
                  <a:gd name="T24" fmla="*/ 1597 w 4580"/>
                  <a:gd name="T25" fmla="*/ 988 h 5306"/>
                  <a:gd name="T26" fmla="*/ 1676 w 4580"/>
                  <a:gd name="T27" fmla="*/ 661 h 5306"/>
                  <a:gd name="T28" fmla="*/ 1297 w 4580"/>
                  <a:gd name="T29" fmla="*/ 838 h 5306"/>
                  <a:gd name="T30" fmla="*/ 1085 w 4580"/>
                  <a:gd name="T31" fmla="*/ 406 h 5306"/>
                  <a:gd name="T32" fmla="*/ 794 w 4580"/>
                  <a:gd name="T33" fmla="*/ 212 h 5306"/>
                  <a:gd name="T34" fmla="*/ 141 w 4580"/>
                  <a:gd name="T35" fmla="*/ 9 h 5306"/>
                  <a:gd name="T36" fmla="*/ 194 w 4580"/>
                  <a:gd name="T37" fmla="*/ 353 h 5306"/>
                  <a:gd name="T38" fmla="*/ 424 w 4580"/>
                  <a:gd name="T39" fmla="*/ 521 h 5306"/>
                  <a:gd name="T40" fmla="*/ 194 w 4580"/>
                  <a:gd name="T41" fmla="*/ 194 h 5306"/>
                  <a:gd name="T42" fmla="*/ 256 w 4580"/>
                  <a:gd name="T43" fmla="*/ 194 h 5306"/>
                  <a:gd name="T44" fmla="*/ 494 w 4580"/>
                  <a:gd name="T45" fmla="*/ 459 h 5306"/>
                  <a:gd name="T46" fmla="*/ 768 w 4580"/>
                  <a:gd name="T47" fmla="*/ 847 h 5306"/>
                  <a:gd name="T48" fmla="*/ 1376 w 4580"/>
                  <a:gd name="T49" fmla="*/ 1067 h 5306"/>
                  <a:gd name="T50" fmla="*/ 1685 w 4580"/>
                  <a:gd name="T51" fmla="*/ 1191 h 5306"/>
                  <a:gd name="T52" fmla="*/ 1871 w 4580"/>
                  <a:gd name="T53" fmla="*/ 1394 h 5306"/>
                  <a:gd name="T54" fmla="*/ 2082 w 4580"/>
                  <a:gd name="T55" fmla="*/ 1394 h 5306"/>
                  <a:gd name="T56" fmla="*/ 2162 w 4580"/>
                  <a:gd name="T57" fmla="*/ 1571 h 5306"/>
                  <a:gd name="T58" fmla="*/ 2073 w 4580"/>
                  <a:gd name="T59" fmla="*/ 1818 h 5306"/>
                  <a:gd name="T60" fmla="*/ 2003 w 4580"/>
                  <a:gd name="T61" fmla="*/ 2047 h 5306"/>
                  <a:gd name="T62" fmla="*/ 2021 w 4580"/>
                  <a:gd name="T63" fmla="*/ 2277 h 5306"/>
                  <a:gd name="T64" fmla="*/ 2471 w 4580"/>
                  <a:gd name="T65" fmla="*/ 2833 h 5306"/>
                  <a:gd name="T66" fmla="*/ 2523 w 4580"/>
                  <a:gd name="T67" fmla="*/ 3407 h 5306"/>
                  <a:gd name="T68" fmla="*/ 2471 w 4580"/>
                  <a:gd name="T69" fmla="*/ 3786 h 5306"/>
                  <a:gd name="T70" fmla="*/ 2373 w 4580"/>
                  <a:gd name="T71" fmla="*/ 4104 h 5306"/>
                  <a:gd name="T72" fmla="*/ 2329 w 4580"/>
                  <a:gd name="T73" fmla="*/ 4422 h 5306"/>
                  <a:gd name="T74" fmla="*/ 2409 w 4580"/>
                  <a:gd name="T75" fmla="*/ 4387 h 5306"/>
                  <a:gd name="T76" fmla="*/ 2365 w 4580"/>
                  <a:gd name="T77" fmla="*/ 4581 h 5306"/>
                  <a:gd name="T78" fmla="*/ 2285 w 4580"/>
                  <a:gd name="T79" fmla="*/ 4643 h 5306"/>
                  <a:gd name="T80" fmla="*/ 2285 w 4580"/>
                  <a:gd name="T81" fmla="*/ 4793 h 5306"/>
                  <a:gd name="T82" fmla="*/ 2329 w 4580"/>
                  <a:gd name="T83" fmla="*/ 4819 h 5306"/>
                  <a:gd name="T84" fmla="*/ 2356 w 4580"/>
                  <a:gd name="T85" fmla="*/ 4978 h 5306"/>
                  <a:gd name="T86" fmla="*/ 2409 w 4580"/>
                  <a:gd name="T87" fmla="*/ 5031 h 5306"/>
                  <a:gd name="T88" fmla="*/ 2479 w 4580"/>
                  <a:gd name="T89" fmla="*/ 5084 h 5306"/>
                  <a:gd name="T90" fmla="*/ 2409 w 4580"/>
                  <a:gd name="T91" fmla="*/ 5172 h 5306"/>
                  <a:gd name="T92" fmla="*/ 2576 w 4580"/>
                  <a:gd name="T93" fmla="*/ 5066 h 5306"/>
                  <a:gd name="T94" fmla="*/ 2576 w 4580"/>
                  <a:gd name="T95" fmla="*/ 5181 h 5306"/>
                  <a:gd name="T96" fmla="*/ 2471 w 4580"/>
                  <a:gd name="T97" fmla="*/ 5199 h 5306"/>
                  <a:gd name="T98" fmla="*/ 2620 w 4580"/>
                  <a:gd name="T99" fmla="*/ 5252 h 5306"/>
                  <a:gd name="T100" fmla="*/ 2762 w 4580"/>
                  <a:gd name="T101" fmla="*/ 5261 h 5306"/>
                  <a:gd name="T102" fmla="*/ 2656 w 4580"/>
                  <a:gd name="T103" fmla="*/ 5066 h 5306"/>
                  <a:gd name="T104" fmla="*/ 2629 w 4580"/>
                  <a:gd name="T105" fmla="*/ 4916 h 5306"/>
                  <a:gd name="T106" fmla="*/ 2718 w 4580"/>
                  <a:gd name="T107" fmla="*/ 4598 h 5306"/>
                  <a:gd name="T108" fmla="*/ 2947 w 4580"/>
                  <a:gd name="T109" fmla="*/ 4369 h 5306"/>
                  <a:gd name="T110" fmla="*/ 2938 w 4580"/>
                  <a:gd name="T111" fmla="*/ 4272 h 5306"/>
                  <a:gd name="T112" fmla="*/ 3318 w 4580"/>
                  <a:gd name="T113" fmla="*/ 4025 h 5306"/>
                  <a:gd name="T114" fmla="*/ 3265 w 4580"/>
                  <a:gd name="T115" fmla="*/ 3857 h 5306"/>
                  <a:gd name="T116" fmla="*/ 3582 w 4580"/>
                  <a:gd name="T117" fmla="*/ 3742 h 5306"/>
                  <a:gd name="T118" fmla="*/ 3776 w 4580"/>
                  <a:gd name="T119" fmla="*/ 3504 h 5306"/>
                  <a:gd name="T120" fmla="*/ 4067 w 4580"/>
                  <a:gd name="T121" fmla="*/ 3168 h 5306"/>
                  <a:gd name="T122" fmla="*/ 4306 w 4580"/>
                  <a:gd name="T123" fmla="*/ 2912 h 5306"/>
                  <a:gd name="T124" fmla="*/ 4367 w 4580"/>
                  <a:gd name="T125" fmla="*/ 2586 h 5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580" h="5306">
                    <a:moveTo>
                      <a:pt x="4570" y="2224"/>
                    </a:moveTo>
                    <a:lnTo>
                      <a:pt x="4553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62" y="2206"/>
                    </a:lnTo>
                    <a:lnTo>
                      <a:pt x="4562" y="2206"/>
                    </a:lnTo>
                    <a:lnTo>
                      <a:pt x="4562" y="2197"/>
                    </a:lnTo>
                    <a:lnTo>
                      <a:pt x="4562" y="2197"/>
                    </a:lnTo>
                    <a:lnTo>
                      <a:pt x="4544" y="2171"/>
                    </a:lnTo>
                    <a:lnTo>
                      <a:pt x="4526" y="2162"/>
                    </a:lnTo>
                    <a:lnTo>
                      <a:pt x="4509" y="2162"/>
                    </a:lnTo>
                    <a:lnTo>
                      <a:pt x="4509" y="2162"/>
                    </a:lnTo>
                    <a:lnTo>
                      <a:pt x="4473" y="2162"/>
                    </a:lnTo>
                    <a:lnTo>
                      <a:pt x="4447" y="2144"/>
                    </a:lnTo>
                    <a:lnTo>
                      <a:pt x="4412" y="2127"/>
                    </a:lnTo>
                    <a:lnTo>
                      <a:pt x="4376" y="2100"/>
                    </a:lnTo>
                    <a:lnTo>
                      <a:pt x="4376" y="2100"/>
                    </a:lnTo>
                    <a:lnTo>
                      <a:pt x="4350" y="2074"/>
                    </a:lnTo>
                    <a:lnTo>
                      <a:pt x="4323" y="2056"/>
                    </a:lnTo>
                    <a:lnTo>
                      <a:pt x="4288" y="2047"/>
                    </a:lnTo>
                    <a:lnTo>
                      <a:pt x="4253" y="2038"/>
                    </a:lnTo>
                    <a:lnTo>
                      <a:pt x="4253" y="2038"/>
                    </a:lnTo>
                    <a:lnTo>
                      <a:pt x="4209" y="2047"/>
                    </a:lnTo>
                    <a:lnTo>
                      <a:pt x="4209" y="2047"/>
                    </a:lnTo>
                    <a:lnTo>
                      <a:pt x="4200" y="2047"/>
                    </a:lnTo>
                    <a:lnTo>
                      <a:pt x="4200" y="2047"/>
                    </a:lnTo>
                    <a:lnTo>
                      <a:pt x="4191" y="2047"/>
                    </a:lnTo>
                    <a:lnTo>
                      <a:pt x="4191" y="2047"/>
                    </a:lnTo>
                    <a:lnTo>
                      <a:pt x="4165" y="2047"/>
                    </a:lnTo>
                    <a:lnTo>
                      <a:pt x="4129" y="2030"/>
                    </a:lnTo>
                    <a:lnTo>
                      <a:pt x="4129" y="2030"/>
                    </a:lnTo>
                    <a:lnTo>
                      <a:pt x="4103" y="2021"/>
                    </a:lnTo>
                    <a:lnTo>
                      <a:pt x="4103" y="2021"/>
                    </a:lnTo>
                    <a:lnTo>
                      <a:pt x="4085" y="2021"/>
                    </a:lnTo>
                    <a:lnTo>
                      <a:pt x="4067" y="2030"/>
                    </a:lnTo>
                    <a:lnTo>
                      <a:pt x="4050" y="2038"/>
                    </a:lnTo>
                    <a:lnTo>
                      <a:pt x="4050" y="2038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32" y="2047"/>
                    </a:lnTo>
                    <a:lnTo>
                      <a:pt x="4032" y="2038"/>
                    </a:lnTo>
                    <a:lnTo>
                      <a:pt x="4032" y="2038"/>
                    </a:lnTo>
                    <a:lnTo>
                      <a:pt x="4041" y="2021"/>
                    </a:lnTo>
                    <a:lnTo>
                      <a:pt x="4041" y="2003"/>
                    </a:lnTo>
                    <a:lnTo>
                      <a:pt x="4041" y="2003"/>
                    </a:lnTo>
                    <a:lnTo>
                      <a:pt x="4041" y="1994"/>
                    </a:lnTo>
                    <a:lnTo>
                      <a:pt x="4023" y="1985"/>
                    </a:lnTo>
                    <a:lnTo>
                      <a:pt x="3988" y="1959"/>
                    </a:lnTo>
                    <a:lnTo>
                      <a:pt x="3909" y="1924"/>
                    </a:lnTo>
                    <a:lnTo>
                      <a:pt x="3891" y="1924"/>
                    </a:lnTo>
                    <a:lnTo>
                      <a:pt x="3891" y="1924"/>
                    </a:lnTo>
                    <a:lnTo>
                      <a:pt x="3856" y="1915"/>
                    </a:lnTo>
                    <a:lnTo>
                      <a:pt x="3856" y="1915"/>
                    </a:lnTo>
                    <a:lnTo>
                      <a:pt x="3847" y="1915"/>
                    </a:lnTo>
                    <a:lnTo>
                      <a:pt x="3829" y="1924"/>
                    </a:lnTo>
                    <a:lnTo>
                      <a:pt x="3820" y="1932"/>
                    </a:lnTo>
                    <a:lnTo>
                      <a:pt x="3820" y="1950"/>
                    </a:lnTo>
                    <a:lnTo>
                      <a:pt x="3820" y="1950"/>
                    </a:lnTo>
                    <a:lnTo>
                      <a:pt x="3820" y="1959"/>
                    </a:lnTo>
                    <a:lnTo>
                      <a:pt x="3803" y="1959"/>
                    </a:lnTo>
                    <a:lnTo>
                      <a:pt x="3803" y="1959"/>
                    </a:lnTo>
                    <a:lnTo>
                      <a:pt x="3794" y="1968"/>
                    </a:lnTo>
                    <a:lnTo>
                      <a:pt x="3785" y="1985"/>
                    </a:lnTo>
                    <a:lnTo>
                      <a:pt x="3785" y="1985"/>
                    </a:lnTo>
                    <a:lnTo>
                      <a:pt x="3767" y="1994"/>
                    </a:lnTo>
                    <a:lnTo>
                      <a:pt x="3759" y="1994"/>
                    </a:lnTo>
                    <a:lnTo>
                      <a:pt x="3759" y="1994"/>
                    </a:lnTo>
                    <a:lnTo>
                      <a:pt x="3750" y="1994"/>
                    </a:lnTo>
                    <a:lnTo>
                      <a:pt x="3750" y="1994"/>
                    </a:lnTo>
                    <a:lnTo>
                      <a:pt x="3759" y="1985"/>
                    </a:lnTo>
                    <a:lnTo>
                      <a:pt x="3759" y="1985"/>
                    </a:lnTo>
                    <a:lnTo>
                      <a:pt x="3785" y="1959"/>
                    </a:lnTo>
                    <a:lnTo>
                      <a:pt x="3812" y="1924"/>
                    </a:lnTo>
                    <a:lnTo>
                      <a:pt x="3812" y="1924"/>
                    </a:lnTo>
                    <a:lnTo>
                      <a:pt x="3812" y="1915"/>
                    </a:lnTo>
                    <a:lnTo>
                      <a:pt x="3812" y="1915"/>
                    </a:lnTo>
                    <a:lnTo>
                      <a:pt x="3803" y="1906"/>
                    </a:lnTo>
                    <a:lnTo>
                      <a:pt x="3776" y="1888"/>
                    </a:lnTo>
                    <a:lnTo>
                      <a:pt x="3723" y="1880"/>
                    </a:lnTo>
                    <a:lnTo>
                      <a:pt x="3723" y="1880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88" y="1888"/>
                    </a:lnTo>
                    <a:lnTo>
                      <a:pt x="3688" y="1888"/>
                    </a:lnTo>
                    <a:lnTo>
                      <a:pt x="3679" y="1897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24"/>
                    </a:lnTo>
                    <a:lnTo>
                      <a:pt x="3670" y="1924"/>
                    </a:lnTo>
                    <a:lnTo>
                      <a:pt x="3662" y="1932"/>
                    </a:lnTo>
                    <a:lnTo>
                      <a:pt x="3653" y="1932"/>
                    </a:lnTo>
                    <a:lnTo>
                      <a:pt x="3653" y="1932"/>
                    </a:lnTo>
                    <a:lnTo>
                      <a:pt x="3653" y="1915"/>
                    </a:lnTo>
                    <a:lnTo>
                      <a:pt x="3653" y="1915"/>
                    </a:lnTo>
                    <a:lnTo>
                      <a:pt x="3662" y="1897"/>
                    </a:lnTo>
                    <a:lnTo>
                      <a:pt x="3670" y="1897"/>
                    </a:lnTo>
                    <a:lnTo>
                      <a:pt x="3670" y="1897"/>
                    </a:lnTo>
                    <a:lnTo>
                      <a:pt x="3679" y="1888"/>
                    </a:lnTo>
                    <a:lnTo>
                      <a:pt x="3697" y="1880"/>
                    </a:lnTo>
                    <a:lnTo>
                      <a:pt x="3732" y="1827"/>
                    </a:lnTo>
                    <a:lnTo>
                      <a:pt x="3732" y="1827"/>
                    </a:lnTo>
                    <a:lnTo>
                      <a:pt x="3732" y="1809"/>
                    </a:lnTo>
                    <a:lnTo>
                      <a:pt x="3732" y="1800"/>
                    </a:lnTo>
                    <a:lnTo>
                      <a:pt x="3706" y="1774"/>
                    </a:lnTo>
                    <a:lnTo>
                      <a:pt x="3706" y="1774"/>
                    </a:lnTo>
                    <a:lnTo>
                      <a:pt x="3688" y="1765"/>
                    </a:lnTo>
                    <a:lnTo>
                      <a:pt x="3688" y="1765"/>
                    </a:lnTo>
                    <a:lnTo>
                      <a:pt x="3688" y="1756"/>
                    </a:lnTo>
                    <a:lnTo>
                      <a:pt x="3688" y="1756"/>
                    </a:lnTo>
                    <a:lnTo>
                      <a:pt x="3670" y="1738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685"/>
                    </a:lnTo>
                    <a:lnTo>
                      <a:pt x="3653" y="1668"/>
                    </a:lnTo>
                    <a:lnTo>
                      <a:pt x="3653" y="1668"/>
                    </a:lnTo>
                    <a:lnTo>
                      <a:pt x="3644" y="1659"/>
                    </a:lnTo>
                    <a:lnTo>
                      <a:pt x="3644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76"/>
                    </a:lnTo>
                    <a:lnTo>
                      <a:pt x="3635" y="1676"/>
                    </a:lnTo>
                    <a:lnTo>
                      <a:pt x="3626" y="1685"/>
                    </a:lnTo>
                    <a:lnTo>
                      <a:pt x="3626" y="1685"/>
                    </a:lnTo>
                    <a:lnTo>
                      <a:pt x="3609" y="1694"/>
                    </a:lnTo>
                    <a:lnTo>
                      <a:pt x="3609" y="1694"/>
                    </a:lnTo>
                    <a:lnTo>
                      <a:pt x="3609" y="1703"/>
                    </a:lnTo>
                    <a:lnTo>
                      <a:pt x="3600" y="1703"/>
                    </a:lnTo>
                    <a:lnTo>
                      <a:pt x="3600" y="1703"/>
                    </a:lnTo>
                    <a:lnTo>
                      <a:pt x="3600" y="1712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38"/>
                    </a:lnTo>
                    <a:lnTo>
                      <a:pt x="3582" y="1738"/>
                    </a:lnTo>
                    <a:lnTo>
                      <a:pt x="3573" y="1747"/>
                    </a:lnTo>
                    <a:lnTo>
                      <a:pt x="3573" y="1747"/>
                    </a:lnTo>
                    <a:lnTo>
                      <a:pt x="3565" y="1765"/>
                    </a:lnTo>
                    <a:lnTo>
                      <a:pt x="3547" y="1774"/>
                    </a:lnTo>
                    <a:lnTo>
                      <a:pt x="3538" y="1774"/>
                    </a:lnTo>
                    <a:lnTo>
                      <a:pt x="3538" y="1774"/>
                    </a:lnTo>
                    <a:lnTo>
                      <a:pt x="3512" y="1774"/>
                    </a:lnTo>
                    <a:lnTo>
                      <a:pt x="3512" y="1774"/>
                    </a:lnTo>
                    <a:lnTo>
                      <a:pt x="3503" y="1782"/>
                    </a:lnTo>
                    <a:lnTo>
                      <a:pt x="3494" y="1782"/>
                    </a:lnTo>
                    <a:lnTo>
                      <a:pt x="3494" y="1782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59" y="1765"/>
                    </a:lnTo>
                    <a:lnTo>
                      <a:pt x="3459" y="1765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76" y="1738"/>
                    </a:lnTo>
                    <a:lnTo>
                      <a:pt x="3476" y="1738"/>
                    </a:lnTo>
                    <a:lnTo>
                      <a:pt x="3476" y="1703"/>
                    </a:lnTo>
                    <a:lnTo>
                      <a:pt x="3468" y="1668"/>
                    </a:lnTo>
                    <a:lnTo>
                      <a:pt x="3468" y="1668"/>
                    </a:lnTo>
                    <a:lnTo>
                      <a:pt x="3468" y="1650"/>
                    </a:lnTo>
                    <a:lnTo>
                      <a:pt x="3468" y="1624"/>
                    </a:lnTo>
                    <a:lnTo>
                      <a:pt x="3476" y="1597"/>
                    </a:lnTo>
                    <a:lnTo>
                      <a:pt x="3476" y="1597"/>
                    </a:lnTo>
                    <a:lnTo>
                      <a:pt x="3485" y="1597"/>
                    </a:lnTo>
                    <a:lnTo>
                      <a:pt x="3485" y="1597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85" y="1571"/>
                    </a:lnTo>
                    <a:lnTo>
                      <a:pt x="3485" y="1571"/>
                    </a:lnTo>
                    <a:lnTo>
                      <a:pt x="3459" y="1562"/>
                    </a:lnTo>
                    <a:lnTo>
                      <a:pt x="3432" y="1562"/>
                    </a:lnTo>
                    <a:lnTo>
                      <a:pt x="3432" y="1562"/>
                    </a:lnTo>
                    <a:lnTo>
                      <a:pt x="3406" y="1562"/>
                    </a:lnTo>
                    <a:lnTo>
                      <a:pt x="3406" y="1562"/>
                    </a:lnTo>
                    <a:lnTo>
                      <a:pt x="3388" y="1562"/>
                    </a:lnTo>
                    <a:lnTo>
                      <a:pt x="3388" y="1562"/>
                    </a:lnTo>
                    <a:lnTo>
                      <a:pt x="3370" y="1562"/>
                    </a:lnTo>
                    <a:lnTo>
                      <a:pt x="3370" y="1562"/>
                    </a:lnTo>
                    <a:lnTo>
                      <a:pt x="3362" y="1553"/>
                    </a:lnTo>
                    <a:lnTo>
                      <a:pt x="3353" y="1544"/>
                    </a:lnTo>
                    <a:lnTo>
                      <a:pt x="3353" y="1544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18" y="1562"/>
                    </a:lnTo>
                    <a:lnTo>
                      <a:pt x="3318" y="1562"/>
                    </a:lnTo>
                    <a:lnTo>
                      <a:pt x="3309" y="1562"/>
                    </a:lnTo>
                    <a:lnTo>
                      <a:pt x="3309" y="1562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26"/>
                    </a:lnTo>
                    <a:lnTo>
                      <a:pt x="3291" y="1526"/>
                    </a:lnTo>
                    <a:lnTo>
                      <a:pt x="3273" y="1518"/>
                    </a:lnTo>
                    <a:lnTo>
                      <a:pt x="3265" y="1509"/>
                    </a:lnTo>
                    <a:lnTo>
                      <a:pt x="3265" y="1509"/>
                    </a:lnTo>
                    <a:lnTo>
                      <a:pt x="3247" y="1500"/>
                    </a:lnTo>
                    <a:lnTo>
                      <a:pt x="3247" y="1500"/>
                    </a:lnTo>
                    <a:lnTo>
                      <a:pt x="3238" y="1491"/>
                    </a:lnTo>
                    <a:lnTo>
                      <a:pt x="3238" y="1491"/>
                    </a:lnTo>
                    <a:lnTo>
                      <a:pt x="3238" y="1482"/>
                    </a:lnTo>
                    <a:lnTo>
                      <a:pt x="3238" y="1482"/>
                    </a:lnTo>
                    <a:lnTo>
                      <a:pt x="3238" y="1473"/>
                    </a:lnTo>
                    <a:lnTo>
                      <a:pt x="3229" y="1465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194" y="1447"/>
                    </a:lnTo>
                    <a:lnTo>
                      <a:pt x="3185" y="1438"/>
                    </a:lnTo>
                    <a:lnTo>
                      <a:pt x="3185" y="1438"/>
                    </a:lnTo>
                    <a:lnTo>
                      <a:pt x="3176" y="1429"/>
                    </a:lnTo>
                    <a:lnTo>
                      <a:pt x="3176" y="1429"/>
                    </a:lnTo>
                    <a:lnTo>
                      <a:pt x="3168" y="1429"/>
                    </a:lnTo>
                    <a:lnTo>
                      <a:pt x="3168" y="1429"/>
                    </a:lnTo>
                    <a:lnTo>
                      <a:pt x="3159" y="1429"/>
                    </a:lnTo>
                    <a:lnTo>
                      <a:pt x="3159" y="1429"/>
                    </a:lnTo>
                    <a:lnTo>
                      <a:pt x="3150" y="1420"/>
                    </a:lnTo>
                    <a:lnTo>
                      <a:pt x="3150" y="1420"/>
                    </a:lnTo>
                    <a:lnTo>
                      <a:pt x="3123" y="1412"/>
                    </a:lnTo>
                    <a:lnTo>
                      <a:pt x="3097" y="1412"/>
                    </a:lnTo>
                    <a:lnTo>
                      <a:pt x="3097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03"/>
                    </a:lnTo>
                    <a:lnTo>
                      <a:pt x="3079" y="1403"/>
                    </a:lnTo>
                    <a:lnTo>
                      <a:pt x="3097" y="1394"/>
                    </a:lnTo>
                    <a:lnTo>
                      <a:pt x="3097" y="1368"/>
                    </a:lnTo>
                    <a:lnTo>
                      <a:pt x="3097" y="1368"/>
                    </a:lnTo>
                    <a:lnTo>
                      <a:pt x="3097" y="1359"/>
                    </a:lnTo>
                    <a:lnTo>
                      <a:pt x="3088" y="1359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18" y="1341"/>
                    </a:lnTo>
                    <a:lnTo>
                      <a:pt x="3018" y="1341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9" y="1323"/>
                    </a:lnTo>
                    <a:lnTo>
                      <a:pt x="3009" y="1323"/>
                    </a:lnTo>
                    <a:lnTo>
                      <a:pt x="3018" y="1315"/>
                    </a:lnTo>
                    <a:lnTo>
                      <a:pt x="3018" y="1306"/>
                    </a:lnTo>
                    <a:lnTo>
                      <a:pt x="3018" y="1306"/>
                    </a:lnTo>
                    <a:lnTo>
                      <a:pt x="3009" y="1297"/>
                    </a:lnTo>
                    <a:lnTo>
                      <a:pt x="3000" y="1297"/>
                    </a:lnTo>
                    <a:lnTo>
                      <a:pt x="2973" y="1297"/>
                    </a:lnTo>
                    <a:lnTo>
                      <a:pt x="2973" y="1297"/>
                    </a:lnTo>
                    <a:lnTo>
                      <a:pt x="2912" y="1315"/>
                    </a:lnTo>
                    <a:lnTo>
                      <a:pt x="2868" y="1332"/>
                    </a:lnTo>
                    <a:lnTo>
                      <a:pt x="2850" y="1332"/>
                    </a:lnTo>
                    <a:lnTo>
                      <a:pt x="2850" y="1332"/>
                    </a:lnTo>
                    <a:lnTo>
                      <a:pt x="2832" y="1332"/>
                    </a:lnTo>
                    <a:lnTo>
                      <a:pt x="2815" y="1323"/>
                    </a:lnTo>
                    <a:lnTo>
                      <a:pt x="2815" y="1323"/>
                    </a:lnTo>
                    <a:lnTo>
                      <a:pt x="2779" y="1306"/>
                    </a:lnTo>
                    <a:lnTo>
                      <a:pt x="2762" y="1306"/>
                    </a:lnTo>
                    <a:lnTo>
                      <a:pt x="2762" y="1306"/>
                    </a:lnTo>
                    <a:lnTo>
                      <a:pt x="2718" y="1315"/>
                    </a:lnTo>
                    <a:lnTo>
                      <a:pt x="2718" y="1315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297"/>
                    </a:lnTo>
                    <a:lnTo>
                      <a:pt x="2691" y="1297"/>
                    </a:lnTo>
                    <a:lnTo>
                      <a:pt x="2691" y="1279"/>
                    </a:lnTo>
                    <a:lnTo>
                      <a:pt x="2682" y="1262"/>
                    </a:lnTo>
                    <a:lnTo>
                      <a:pt x="2682" y="1262"/>
                    </a:lnTo>
                    <a:lnTo>
                      <a:pt x="2665" y="1253"/>
                    </a:lnTo>
                    <a:lnTo>
                      <a:pt x="2638" y="1253"/>
                    </a:lnTo>
                    <a:lnTo>
                      <a:pt x="2638" y="1253"/>
                    </a:lnTo>
                    <a:lnTo>
                      <a:pt x="2620" y="1244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26"/>
                    </a:lnTo>
                    <a:lnTo>
                      <a:pt x="2612" y="1226"/>
                    </a:lnTo>
                    <a:lnTo>
                      <a:pt x="2603" y="1226"/>
                    </a:lnTo>
                    <a:lnTo>
                      <a:pt x="2594" y="1217"/>
                    </a:lnTo>
                    <a:lnTo>
                      <a:pt x="2594" y="1217"/>
                    </a:lnTo>
                    <a:lnTo>
                      <a:pt x="2585" y="1226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85" y="1244"/>
                    </a:lnTo>
                    <a:lnTo>
                      <a:pt x="2585" y="1244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68" y="1262"/>
                    </a:lnTo>
                    <a:lnTo>
                      <a:pt x="2568" y="1262"/>
                    </a:lnTo>
                    <a:lnTo>
                      <a:pt x="2559" y="1262"/>
                    </a:lnTo>
                    <a:lnTo>
                      <a:pt x="2550" y="1262"/>
                    </a:lnTo>
                    <a:lnTo>
                      <a:pt x="2550" y="1262"/>
                    </a:lnTo>
                    <a:lnTo>
                      <a:pt x="2515" y="1279"/>
                    </a:lnTo>
                    <a:lnTo>
                      <a:pt x="2506" y="1288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97" y="1315"/>
                    </a:lnTo>
                    <a:lnTo>
                      <a:pt x="2506" y="1332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23" y="1359"/>
                    </a:lnTo>
                    <a:lnTo>
                      <a:pt x="2515" y="1376"/>
                    </a:lnTo>
                    <a:lnTo>
                      <a:pt x="2515" y="1376"/>
                    </a:lnTo>
                    <a:lnTo>
                      <a:pt x="2515" y="1385"/>
                    </a:lnTo>
                    <a:lnTo>
                      <a:pt x="2506" y="1385"/>
                    </a:lnTo>
                    <a:lnTo>
                      <a:pt x="2506" y="1385"/>
                    </a:lnTo>
                    <a:lnTo>
                      <a:pt x="2479" y="1376"/>
                    </a:lnTo>
                    <a:lnTo>
                      <a:pt x="2471" y="1359"/>
                    </a:lnTo>
                    <a:lnTo>
                      <a:pt x="2471" y="1359"/>
                    </a:lnTo>
                    <a:lnTo>
                      <a:pt x="2462" y="1341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88" y="1306"/>
                    </a:lnTo>
                    <a:lnTo>
                      <a:pt x="2488" y="1306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88" y="1288"/>
                    </a:lnTo>
                    <a:lnTo>
                      <a:pt x="2488" y="1288"/>
                    </a:lnTo>
                    <a:lnTo>
                      <a:pt x="2479" y="1270"/>
                    </a:lnTo>
                    <a:lnTo>
                      <a:pt x="2479" y="1270"/>
                    </a:lnTo>
                    <a:lnTo>
                      <a:pt x="2479" y="1262"/>
                    </a:lnTo>
                    <a:lnTo>
                      <a:pt x="2471" y="1262"/>
                    </a:lnTo>
                    <a:lnTo>
                      <a:pt x="2471" y="1262"/>
                    </a:lnTo>
                    <a:lnTo>
                      <a:pt x="2479" y="1253"/>
                    </a:lnTo>
                    <a:lnTo>
                      <a:pt x="2479" y="1253"/>
                    </a:lnTo>
                    <a:lnTo>
                      <a:pt x="2488" y="1244"/>
                    </a:lnTo>
                    <a:lnTo>
                      <a:pt x="2488" y="1244"/>
                    </a:lnTo>
                    <a:lnTo>
                      <a:pt x="2497" y="1244"/>
                    </a:lnTo>
                    <a:lnTo>
                      <a:pt x="2497" y="1244"/>
                    </a:lnTo>
                    <a:lnTo>
                      <a:pt x="2515" y="1235"/>
                    </a:lnTo>
                    <a:lnTo>
                      <a:pt x="2515" y="1235"/>
                    </a:lnTo>
                    <a:lnTo>
                      <a:pt x="2523" y="1226"/>
                    </a:lnTo>
                    <a:lnTo>
                      <a:pt x="2523" y="1226"/>
                    </a:lnTo>
                    <a:lnTo>
                      <a:pt x="2523" y="1217"/>
                    </a:lnTo>
                    <a:lnTo>
                      <a:pt x="2506" y="1209"/>
                    </a:lnTo>
                    <a:lnTo>
                      <a:pt x="2506" y="1209"/>
                    </a:lnTo>
                    <a:lnTo>
                      <a:pt x="2497" y="1200"/>
                    </a:lnTo>
                    <a:lnTo>
                      <a:pt x="2497" y="1200"/>
                    </a:lnTo>
                    <a:lnTo>
                      <a:pt x="2479" y="1209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44" y="1235"/>
                    </a:lnTo>
                    <a:lnTo>
                      <a:pt x="2444" y="1235"/>
                    </a:lnTo>
                    <a:lnTo>
                      <a:pt x="2418" y="1235"/>
                    </a:lnTo>
                    <a:lnTo>
                      <a:pt x="2409" y="1253"/>
                    </a:lnTo>
                    <a:lnTo>
                      <a:pt x="2409" y="1253"/>
                    </a:lnTo>
                    <a:lnTo>
                      <a:pt x="2400" y="1262"/>
                    </a:lnTo>
                    <a:lnTo>
                      <a:pt x="2400" y="1262"/>
                    </a:lnTo>
                    <a:lnTo>
                      <a:pt x="2391" y="1262"/>
                    </a:lnTo>
                    <a:lnTo>
                      <a:pt x="2391" y="1262"/>
                    </a:lnTo>
                    <a:lnTo>
                      <a:pt x="2373" y="1270"/>
                    </a:lnTo>
                    <a:lnTo>
                      <a:pt x="2356" y="1270"/>
                    </a:lnTo>
                    <a:lnTo>
                      <a:pt x="2356" y="1270"/>
                    </a:lnTo>
                    <a:lnTo>
                      <a:pt x="2347" y="1279"/>
                    </a:lnTo>
                    <a:lnTo>
                      <a:pt x="2347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29" y="1279"/>
                    </a:lnTo>
                    <a:lnTo>
                      <a:pt x="2329" y="1279"/>
                    </a:lnTo>
                    <a:lnTo>
                      <a:pt x="2312" y="1270"/>
                    </a:lnTo>
                    <a:lnTo>
                      <a:pt x="2312" y="1270"/>
                    </a:lnTo>
                    <a:lnTo>
                      <a:pt x="2294" y="1279"/>
                    </a:lnTo>
                    <a:lnTo>
                      <a:pt x="2276" y="1297"/>
                    </a:lnTo>
                    <a:lnTo>
                      <a:pt x="2276" y="1297"/>
                    </a:lnTo>
                    <a:lnTo>
                      <a:pt x="2268" y="1306"/>
                    </a:lnTo>
                    <a:lnTo>
                      <a:pt x="2268" y="1306"/>
                    </a:lnTo>
                    <a:lnTo>
                      <a:pt x="2259" y="1323"/>
                    </a:lnTo>
                    <a:lnTo>
                      <a:pt x="2259" y="1332"/>
                    </a:lnTo>
                    <a:lnTo>
                      <a:pt x="2259" y="1332"/>
                    </a:lnTo>
                    <a:lnTo>
                      <a:pt x="2259" y="1359"/>
                    </a:lnTo>
                    <a:lnTo>
                      <a:pt x="2241" y="1368"/>
                    </a:lnTo>
                    <a:lnTo>
                      <a:pt x="2241" y="1368"/>
                    </a:lnTo>
                    <a:lnTo>
                      <a:pt x="2223" y="1394"/>
                    </a:lnTo>
                    <a:lnTo>
                      <a:pt x="2223" y="1394"/>
                    </a:lnTo>
                    <a:lnTo>
                      <a:pt x="2206" y="1368"/>
                    </a:lnTo>
                    <a:lnTo>
                      <a:pt x="2197" y="1368"/>
                    </a:lnTo>
                    <a:lnTo>
                      <a:pt x="2197" y="1368"/>
                    </a:lnTo>
                    <a:lnTo>
                      <a:pt x="2179" y="1350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35" y="1332"/>
                    </a:lnTo>
                    <a:lnTo>
                      <a:pt x="2135" y="1332"/>
                    </a:lnTo>
                    <a:lnTo>
                      <a:pt x="2126" y="1332"/>
                    </a:lnTo>
                    <a:lnTo>
                      <a:pt x="2126" y="1332"/>
                    </a:lnTo>
                    <a:lnTo>
                      <a:pt x="2109" y="1323"/>
                    </a:lnTo>
                    <a:lnTo>
                      <a:pt x="2082" y="1332"/>
                    </a:lnTo>
                    <a:lnTo>
                      <a:pt x="2065" y="1341"/>
                    </a:lnTo>
                    <a:lnTo>
                      <a:pt x="2038" y="1359"/>
                    </a:lnTo>
                    <a:lnTo>
                      <a:pt x="2038" y="1359"/>
                    </a:lnTo>
                    <a:lnTo>
                      <a:pt x="2021" y="1368"/>
                    </a:lnTo>
                    <a:lnTo>
                      <a:pt x="2003" y="1376"/>
                    </a:lnTo>
                    <a:lnTo>
                      <a:pt x="2003" y="1376"/>
                    </a:lnTo>
                    <a:lnTo>
                      <a:pt x="1976" y="1368"/>
                    </a:lnTo>
                    <a:lnTo>
                      <a:pt x="1950" y="1359"/>
                    </a:lnTo>
                    <a:lnTo>
                      <a:pt x="1950" y="1359"/>
                    </a:lnTo>
                    <a:lnTo>
                      <a:pt x="1950" y="1350"/>
                    </a:lnTo>
                    <a:lnTo>
                      <a:pt x="1950" y="1350"/>
                    </a:lnTo>
                    <a:lnTo>
                      <a:pt x="1941" y="1350"/>
                    </a:lnTo>
                    <a:lnTo>
                      <a:pt x="1941" y="1350"/>
                    </a:lnTo>
                    <a:lnTo>
                      <a:pt x="1932" y="1341"/>
                    </a:lnTo>
                    <a:lnTo>
                      <a:pt x="1932" y="1341"/>
                    </a:lnTo>
                    <a:lnTo>
                      <a:pt x="1923" y="1341"/>
                    </a:lnTo>
                    <a:lnTo>
                      <a:pt x="1923" y="1332"/>
                    </a:lnTo>
                    <a:lnTo>
                      <a:pt x="1923" y="1332"/>
                    </a:lnTo>
                    <a:lnTo>
                      <a:pt x="1915" y="1323"/>
                    </a:lnTo>
                    <a:lnTo>
                      <a:pt x="1915" y="1323"/>
                    </a:lnTo>
                    <a:lnTo>
                      <a:pt x="1897" y="1297"/>
                    </a:lnTo>
                    <a:lnTo>
                      <a:pt x="1879" y="1270"/>
                    </a:lnTo>
                    <a:lnTo>
                      <a:pt x="1879" y="1270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53"/>
                    </a:lnTo>
                    <a:lnTo>
                      <a:pt x="1862" y="1253"/>
                    </a:lnTo>
                    <a:lnTo>
                      <a:pt x="1862" y="1235"/>
                    </a:lnTo>
                    <a:lnTo>
                      <a:pt x="1871" y="1209"/>
                    </a:lnTo>
                    <a:lnTo>
                      <a:pt x="1871" y="1209"/>
                    </a:lnTo>
                    <a:lnTo>
                      <a:pt x="1879" y="1200"/>
                    </a:lnTo>
                    <a:lnTo>
                      <a:pt x="1879" y="1200"/>
                    </a:lnTo>
                    <a:lnTo>
                      <a:pt x="1879" y="1191"/>
                    </a:lnTo>
                    <a:lnTo>
                      <a:pt x="1879" y="1191"/>
                    </a:lnTo>
                    <a:lnTo>
                      <a:pt x="1879" y="1182"/>
                    </a:lnTo>
                    <a:lnTo>
                      <a:pt x="1879" y="1147"/>
                    </a:lnTo>
                    <a:lnTo>
                      <a:pt x="1879" y="1147"/>
                    </a:lnTo>
                    <a:lnTo>
                      <a:pt x="1879" y="1120"/>
                    </a:lnTo>
                    <a:lnTo>
                      <a:pt x="1888" y="1103"/>
                    </a:lnTo>
                    <a:lnTo>
                      <a:pt x="1888" y="1103"/>
                    </a:lnTo>
                    <a:lnTo>
                      <a:pt x="1888" y="1094"/>
                    </a:lnTo>
                    <a:lnTo>
                      <a:pt x="1888" y="1094"/>
                    </a:lnTo>
                    <a:lnTo>
                      <a:pt x="1897" y="1085"/>
                    </a:lnTo>
                    <a:lnTo>
                      <a:pt x="1897" y="1067"/>
                    </a:lnTo>
                    <a:lnTo>
                      <a:pt x="1897" y="1050"/>
                    </a:lnTo>
                    <a:lnTo>
                      <a:pt x="1897" y="1050"/>
                    </a:lnTo>
                    <a:lnTo>
                      <a:pt x="1888" y="1041"/>
                    </a:lnTo>
                    <a:lnTo>
                      <a:pt x="1888" y="1041"/>
                    </a:lnTo>
                    <a:lnTo>
                      <a:pt x="1897" y="1032"/>
                    </a:lnTo>
                    <a:lnTo>
                      <a:pt x="1897" y="1032"/>
                    </a:lnTo>
                    <a:lnTo>
                      <a:pt x="1888" y="1023"/>
                    </a:lnTo>
                    <a:lnTo>
                      <a:pt x="1888" y="1023"/>
                    </a:lnTo>
                    <a:lnTo>
                      <a:pt x="1879" y="1014"/>
                    </a:lnTo>
                    <a:lnTo>
                      <a:pt x="1879" y="1014"/>
                    </a:lnTo>
                    <a:lnTo>
                      <a:pt x="1879" y="1006"/>
                    </a:lnTo>
                    <a:lnTo>
                      <a:pt x="1879" y="1006"/>
                    </a:lnTo>
                    <a:lnTo>
                      <a:pt x="1871" y="1006"/>
                    </a:lnTo>
                    <a:lnTo>
                      <a:pt x="1871" y="1006"/>
                    </a:lnTo>
                    <a:lnTo>
                      <a:pt x="1835" y="988"/>
                    </a:lnTo>
                    <a:lnTo>
                      <a:pt x="1835" y="988"/>
                    </a:lnTo>
                    <a:lnTo>
                      <a:pt x="1818" y="979"/>
                    </a:lnTo>
                    <a:lnTo>
                      <a:pt x="1782" y="970"/>
                    </a:lnTo>
                    <a:lnTo>
                      <a:pt x="1782" y="970"/>
                    </a:lnTo>
                    <a:lnTo>
                      <a:pt x="1747" y="979"/>
                    </a:lnTo>
                    <a:lnTo>
                      <a:pt x="1712" y="988"/>
                    </a:lnTo>
                    <a:lnTo>
                      <a:pt x="1712" y="988"/>
                    </a:lnTo>
                    <a:lnTo>
                      <a:pt x="1676" y="988"/>
                    </a:lnTo>
                    <a:lnTo>
                      <a:pt x="1676" y="988"/>
                    </a:lnTo>
                    <a:lnTo>
                      <a:pt x="1659" y="988"/>
                    </a:lnTo>
                    <a:lnTo>
                      <a:pt x="1659" y="988"/>
                    </a:lnTo>
                    <a:lnTo>
                      <a:pt x="1632" y="988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597" y="988"/>
                    </a:lnTo>
                    <a:lnTo>
                      <a:pt x="1597" y="988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606" y="953"/>
                    </a:lnTo>
                    <a:lnTo>
                      <a:pt x="1606" y="953"/>
                    </a:lnTo>
                    <a:lnTo>
                      <a:pt x="1615" y="935"/>
                    </a:lnTo>
                    <a:lnTo>
                      <a:pt x="1615" y="908"/>
                    </a:lnTo>
                    <a:lnTo>
                      <a:pt x="1615" y="908"/>
                    </a:lnTo>
                    <a:lnTo>
                      <a:pt x="1615" y="900"/>
                    </a:lnTo>
                    <a:lnTo>
                      <a:pt x="1615" y="900"/>
                    </a:lnTo>
                    <a:lnTo>
                      <a:pt x="1615" y="882"/>
                    </a:lnTo>
                    <a:lnTo>
                      <a:pt x="1623" y="864"/>
                    </a:lnTo>
                    <a:lnTo>
                      <a:pt x="1623" y="864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41" y="847"/>
                    </a:lnTo>
                    <a:lnTo>
                      <a:pt x="1641" y="847"/>
                    </a:lnTo>
                    <a:lnTo>
                      <a:pt x="1659" y="820"/>
                    </a:lnTo>
                    <a:lnTo>
                      <a:pt x="1659" y="785"/>
                    </a:lnTo>
                    <a:lnTo>
                      <a:pt x="1659" y="785"/>
                    </a:lnTo>
                    <a:lnTo>
                      <a:pt x="1659" y="767"/>
                    </a:lnTo>
                    <a:lnTo>
                      <a:pt x="1659" y="750"/>
                    </a:lnTo>
                    <a:lnTo>
                      <a:pt x="1659" y="750"/>
                    </a:lnTo>
                    <a:lnTo>
                      <a:pt x="1659" y="741"/>
                    </a:lnTo>
                    <a:lnTo>
                      <a:pt x="1668" y="723"/>
                    </a:lnTo>
                    <a:lnTo>
                      <a:pt x="1685" y="714"/>
                    </a:lnTo>
                    <a:lnTo>
                      <a:pt x="1685" y="714"/>
                    </a:lnTo>
                    <a:lnTo>
                      <a:pt x="1694" y="697"/>
                    </a:lnTo>
                    <a:lnTo>
                      <a:pt x="1703" y="679"/>
                    </a:lnTo>
                    <a:lnTo>
                      <a:pt x="1703" y="679"/>
                    </a:lnTo>
                    <a:lnTo>
                      <a:pt x="1694" y="670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76" y="661"/>
                    </a:lnTo>
                    <a:lnTo>
                      <a:pt x="1676" y="661"/>
                    </a:lnTo>
                    <a:lnTo>
                      <a:pt x="1650" y="661"/>
                    </a:lnTo>
                    <a:lnTo>
                      <a:pt x="1650" y="661"/>
                    </a:lnTo>
                    <a:lnTo>
                      <a:pt x="1632" y="652"/>
                    </a:lnTo>
                    <a:lnTo>
                      <a:pt x="1606" y="661"/>
                    </a:lnTo>
                    <a:lnTo>
                      <a:pt x="1597" y="661"/>
                    </a:lnTo>
                    <a:lnTo>
                      <a:pt x="1597" y="661"/>
                    </a:lnTo>
                    <a:lnTo>
                      <a:pt x="1562" y="670"/>
                    </a:lnTo>
                    <a:lnTo>
                      <a:pt x="1562" y="670"/>
                    </a:lnTo>
                    <a:lnTo>
                      <a:pt x="1518" y="679"/>
                    </a:lnTo>
                    <a:lnTo>
                      <a:pt x="1500" y="697"/>
                    </a:lnTo>
                    <a:lnTo>
                      <a:pt x="1500" y="697"/>
                    </a:lnTo>
                    <a:lnTo>
                      <a:pt x="1491" y="714"/>
                    </a:lnTo>
                    <a:lnTo>
                      <a:pt x="1491" y="732"/>
                    </a:lnTo>
                    <a:lnTo>
                      <a:pt x="1491" y="732"/>
                    </a:lnTo>
                    <a:lnTo>
                      <a:pt x="1491" y="750"/>
                    </a:lnTo>
                    <a:lnTo>
                      <a:pt x="1482" y="758"/>
                    </a:lnTo>
                    <a:lnTo>
                      <a:pt x="1482" y="758"/>
                    </a:lnTo>
                    <a:lnTo>
                      <a:pt x="1473" y="767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65" y="803"/>
                    </a:lnTo>
                    <a:lnTo>
                      <a:pt x="1456" y="811"/>
                    </a:lnTo>
                    <a:lnTo>
                      <a:pt x="1456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38" y="820"/>
                    </a:lnTo>
                    <a:lnTo>
                      <a:pt x="1438" y="829"/>
                    </a:lnTo>
                    <a:lnTo>
                      <a:pt x="1438" y="829"/>
                    </a:lnTo>
                    <a:lnTo>
                      <a:pt x="1429" y="838"/>
                    </a:lnTo>
                    <a:lnTo>
                      <a:pt x="1429" y="838"/>
                    </a:lnTo>
                    <a:lnTo>
                      <a:pt x="1403" y="829"/>
                    </a:lnTo>
                    <a:lnTo>
                      <a:pt x="1403" y="829"/>
                    </a:lnTo>
                    <a:lnTo>
                      <a:pt x="1385" y="820"/>
                    </a:lnTo>
                    <a:lnTo>
                      <a:pt x="1385" y="820"/>
                    </a:lnTo>
                    <a:lnTo>
                      <a:pt x="1297" y="838"/>
                    </a:lnTo>
                    <a:lnTo>
                      <a:pt x="1297" y="838"/>
                    </a:lnTo>
                    <a:lnTo>
                      <a:pt x="1279" y="847"/>
                    </a:lnTo>
                    <a:lnTo>
                      <a:pt x="1279" y="847"/>
                    </a:lnTo>
                    <a:lnTo>
                      <a:pt x="1262" y="847"/>
                    </a:lnTo>
                    <a:lnTo>
                      <a:pt x="1262" y="847"/>
                    </a:lnTo>
                    <a:lnTo>
                      <a:pt x="1253" y="847"/>
                    </a:lnTo>
                    <a:lnTo>
                      <a:pt x="1253" y="847"/>
                    </a:lnTo>
                    <a:lnTo>
                      <a:pt x="1235" y="838"/>
                    </a:lnTo>
                    <a:lnTo>
                      <a:pt x="1235" y="838"/>
                    </a:lnTo>
                    <a:lnTo>
                      <a:pt x="1218" y="820"/>
                    </a:lnTo>
                    <a:lnTo>
                      <a:pt x="1200" y="820"/>
                    </a:lnTo>
                    <a:lnTo>
                      <a:pt x="1200" y="820"/>
                    </a:lnTo>
                    <a:lnTo>
                      <a:pt x="1182" y="811"/>
                    </a:lnTo>
                    <a:lnTo>
                      <a:pt x="1174" y="803"/>
                    </a:lnTo>
                    <a:lnTo>
                      <a:pt x="1174" y="767"/>
                    </a:lnTo>
                    <a:lnTo>
                      <a:pt x="1174" y="767"/>
                    </a:lnTo>
                    <a:lnTo>
                      <a:pt x="1174" y="758"/>
                    </a:lnTo>
                    <a:lnTo>
                      <a:pt x="1174" y="758"/>
                    </a:lnTo>
                    <a:lnTo>
                      <a:pt x="1138" y="714"/>
                    </a:lnTo>
                    <a:lnTo>
                      <a:pt x="1112" y="697"/>
                    </a:lnTo>
                    <a:lnTo>
                      <a:pt x="1112" y="697"/>
                    </a:lnTo>
                    <a:lnTo>
                      <a:pt x="1094" y="661"/>
                    </a:lnTo>
                    <a:lnTo>
                      <a:pt x="1094" y="617"/>
                    </a:lnTo>
                    <a:lnTo>
                      <a:pt x="1094" y="617"/>
                    </a:lnTo>
                    <a:lnTo>
                      <a:pt x="1085" y="592"/>
                    </a:lnTo>
                    <a:lnTo>
                      <a:pt x="1085" y="583"/>
                    </a:lnTo>
                    <a:lnTo>
                      <a:pt x="1085" y="583"/>
                    </a:lnTo>
                    <a:lnTo>
                      <a:pt x="1094" y="530"/>
                    </a:lnTo>
                    <a:lnTo>
                      <a:pt x="1112" y="442"/>
                    </a:lnTo>
                    <a:lnTo>
                      <a:pt x="1112" y="442"/>
                    </a:lnTo>
                    <a:lnTo>
                      <a:pt x="1112" y="433"/>
                    </a:lnTo>
                    <a:lnTo>
                      <a:pt x="1112" y="424"/>
                    </a:lnTo>
                    <a:lnTo>
                      <a:pt x="1112" y="424"/>
                    </a:lnTo>
                    <a:lnTo>
                      <a:pt x="1112" y="415"/>
                    </a:lnTo>
                    <a:lnTo>
                      <a:pt x="1103" y="406"/>
                    </a:lnTo>
                    <a:lnTo>
                      <a:pt x="1103" y="406"/>
                    </a:lnTo>
                    <a:lnTo>
                      <a:pt x="1094" y="406"/>
                    </a:lnTo>
                    <a:lnTo>
                      <a:pt x="1085" y="406"/>
                    </a:lnTo>
                    <a:lnTo>
                      <a:pt x="1085" y="406"/>
                    </a:lnTo>
                    <a:lnTo>
                      <a:pt x="1041" y="389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997" y="353"/>
                    </a:lnTo>
                    <a:lnTo>
                      <a:pt x="997" y="353"/>
                    </a:lnTo>
                    <a:lnTo>
                      <a:pt x="997" y="344"/>
                    </a:lnTo>
                    <a:lnTo>
                      <a:pt x="997" y="344"/>
                    </a:lnTo>
                    <a:lnTo>
                      <a:pt x="997" y="336"/>
                    </a:lnTo>
                    <a:lnTo>
                      <a:pt x="997" y="336"/>
                    </a:lnTo>
                    <a:lnTo>
                      <a:pt x="988" y="327"/>
                    </a:lnTo>
                    <a:lnTo>
                      <a:pt x="988" y="318"/>
                    </a:lnTo>
                    <a:lnTo>
                      <a:pt x="988" y="318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53" y="274"/>
                    </a:lnTo>
                    <a:lnTo>
                      <a:pt x="935" y="256"/>
                    </a:lnTo>
                    <a:lnTo>
                      <a:pt x="926" y="239"/>
                    </a:lnTo>
                    <a:lnTo>
                      <a:pt x="926" y="239"/>
                    </a:lnTo>
                    <a:lnTo>
                      <a:pt x="909" y="203"/>
                    </a:lnTo>
                    <a:lnTo>
                      <a:pt x="882" y="186"/>
                    </a:lnTo>
                    <a:lnTo>
                      <a:pt x="847" y="177"/>
                    </a:lnTo>
                    <a:lnTo>
                      <a:pt x="829" y="177"/>
                    </a:lnTo>
                    <a:lnTo>
                      <a:pt x="829" y="177"/>
                    </a:lnTo>
                    <a:lnTo>
                      <a:pt x="821" y="177"/>
                    </a:lnTo>
                    <a:lnTo>
                      <a:pt x="812" y="186"/>
                    </a:lnTo>
                    <a:lnTo>
                      <a:pt x="812" y="186"/>
                    </a:lnTo>
                    <a:lnTo>
                      <a:pt x="803" y="186"/>
                    </a:lnTo>
                    <a:lnTo>
                      <a:pt x="803" y="186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76" y="221"/>
                    </a:lnTo>
                    <a:lnTo>
                      <a:pt x="776" y="221"/>
                    </a:lnTo>
                    <a:lnTo>
                      <a:pt x="759" y="212"/>
                    </a:lnTo>
                    <a:lnTo>
                      <a:pt x="759" y="212"/>
                    </a:lnTo>
                    <a:lnTo>
                      <a:pt x="741" y="203"/>
                    </a:lnTo>
                    <a:lnTo>
                      <a:pt x="741" y="203"/>
                    </a:lnTo>
                    <a:lnTo>
                      <a:pt x="724" y="194"/>
                    </a:lnTo>
                    <a:lnTo>
                      <a:pt x="724" y="194"/>
                    </a:lnTo>
                    <a:lnTo>
                      <a:pt x="715" y="194"/>
                    </a:lnTo>
                    <a:lnTo>
                      <a:pt x="715" y="194"/>
                    </a:lnTo>
                    <a:lnTo>
                      <a:pt x="706" y="177"/>
                    </a:lnTo>
                    <a:lnTo>
                      <a:pt x="706" y="159"/>
                    </a:lnTo>
                    <a:lnTo>
                      <a:pt x="706" y="159"/>
                    </a:lnTo>
                    <a:lnTo>
                      <a:pt x="697" y="150"/>
                    </a:lnTo>
                    <a:lnTo>
                      <a:pt x="688" y="133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35" y="88"/>
                    </a:lnTo>
                    <a:lnTo>
                      <a:pt x="635" y="88"/>
                    </a:lnTo>
                    <a:lnTo>
                      <a:pt x="600" y="62"/>
                    </a:lnTo>
                    <a:lnTo>
                      <a:pt x="600" y="62"/>
                    </a:lnTo>
                    <a:lnTo>
                      <a:pt x="591" y="62"/>
                    </a:lnTo>
                    <a:lnTo>
                      <a:pt x="521" y="62"/>
                    </a:lnTo>
                    <a:lnTo>
                      <a:pt x="521" y="62"/>
                    </a:lnTo>
                    <a:lnTo>
                      <a:pt x="512" y="62"/>
                    </a:lnTo>
                    <a:lnTo>
                      <a:pt x="494" y="88"/>
                    </a:lnTo>
                    <a:lnTo>
                      <a:pt x="335" y="88"/>
                    </a:lnTo>
                    <a:lnTo>
                      <a:pt x="335" y="88"/>
                    </a:lnTo>
                    <a:lnTo>
                      <a:pt x="194" y="36"/>
                    </a:lnTo>
                    <a:lnTo>
                      <a:pt x="194" y="36"/>
                    </a:lnTo>
                    <a:lnTo>
                      <a:pt x="159" y="27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24" y="0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62" y="124"/>
                    </a:lnTo>
                    <a:lnTo>
                      <a:pt x="79" y="177"/>
                    </a:lnTo>
                    <a:lnTo>
                      <a:pt x="79" y="177"/>
                    </a:lnTo>
                    <a:lnTo>
                      <a:pt x="79" y="194"/>
                    </a:lnTo>
                    <a:lnTo>
                      <a:pt x="97" y="203"/>
                    </a:lnTo>
                    <a:lnTo>
                      <a:pt x="124" y="221"/>
                    </a:lnTo>
                    <a:lnTo>
                      <a:pt x="124" y="221"/>
                    </a:lnTo>
                    <a:lnTo>
                      <a:pt x="132" y="221"/>
                    </a:lnTo>
                    <a:lnTo>
                      <a:pt x="132" y="221"/>
                    </a:lnTo>
                    <a:lnTo>
                      <a:pt x="150" y="230"/>
                    </a:lnTo>
                    <a:lnTo>
                      <a:pt x="150" y="230"/>
                    </a:lnTo>
                    <a:lnTo>
                      <a:pt x="168" y="247"/>
                    </a:lnTo>
                    <a:lnTo>
                      <a:pt x="168" y="274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59" y="300"/>
                    </a:lnTo>
                    <a:lnTo>
                      <a:pt x="159" y="300"/>
                    </a:lnTo>
                    <a:lnTo>
                      <a:pt x="141" y="300"/>
                    </a:lnTo>
                    <a:lnTo>
                      <a:pt x="132" y="300"/>
                    </a:lnTo>
                    <a:lnTo>
                      <a:pt x="132" y="300"/>
                    </a:lnTo>
                    <a:lnTo>
                      <a:pt x="132" y="318"/>
                    </a:lnTo>
                    <a:lnTo>
                      <a:pt x="132" y="318"/>
                    </a:lnTo>
                    <a:lnTo>
                      <a:pt x="159" y="344"/>
                    </a:lnTo>
                    <a:lnTo>
                      <a:pt x="194" y="353"/>
                    </a:lnTo>
                    <a:lnTo>
                      <a:pt x="203" y="353"/>
                    </a:lnTo>
                    <a:lnTo>
                      <a:pt x="203" y="353"/>
                    </a:lnTo>
                    <a:lnTo>
                      <a:pt x="221" y="362"/>
                    </a:lnTo>
                    <a:lnTo>
                      <a:pt x="247" y="380"/>
                    </a:lnTo>
                    <a:lnTo>
                      <a:pt x="256" y="389"/>
                    </a:lnTo>
                    <a:lnTo>
                      <a:pt x="256" y="389"/>
                    </a:lnTo>
                    <a:lnTo>
                      <a:pt x="274" y="415"/>
                    </a:lnTo>
                    <a:lnTo>
                      <a:pt x="282" y="442"/>
                    </a:lnTo>
                    <a:lnTo>
                      <a:pt x="282" y="442"/>
                    </a:lnTo>
                    <a:lnTo>
                      <a:pt x="274" y="450"/>
                    </a:lnTo>
                    <a:lnTo>
                      <a:pt x="274" y="450"/>
                    </a:lnTo>
                    <a:lnTo>
                      <a:pt x="265" y="459"/>
                    </a:lnTo>
                    <a:lnTo>
                      <a:pt x="265" y="459"/>
                    </a:lnTo>
                    <a:lnTo>
                      <a:pt x="274" y="477"/>
                    </a:lnTo>
                    <a:lnTo>
                      <a:pt x="274" y="477"/>
                    </a:lnTo>
                    <a:lnTo>
                      <a:pt x="291" y="486"/>
                    </a:lnTo>
                    <a:lnTo>
                      <a:pt x="291" y="486"/>
                    </a:lnTo>
                    <a:lnTo>
                      <a:pt x="318" y="503"/>
                    </a:lnTo>
                    <a:lnTo>
                      <a:pt x="318" y="503"/>
                    </a:lnTo>
                    <a:lnTo>
                      <a:pt x="318" y="512"/>
                    </a:lnTo>
                    <a:lnTo>
                      <a:pt x="335" y="521"/>
                    </a:lnTo>
                    <a:lnTo>
                      <a:pt x="335" y="521"/>
                    </a:lnTo>
                    <a:lnTo>
                      <a:pt x="362" y="539"/>
                    </a:lnTo>
                    <a:lnTo>
                      <a:pt x="379" y="556"/>
                    </a:lnTo>
                    <a:lnTo>
                      <a:pt x="397" y="583"/>
                    </a:lnTo>
                    <a:lnTo>
                      <a:pt x="397" y="583"/>
                    </a:lnTo>
                    <a:lnTo>
                      <a:pt x="397" y="592"/>
                    </a:lnTo>
                    <a:lnTo>
                      <a:pt x="397" y="592"/>
                    </a:lnTo>
                    <a:lnTo>
                      <a:pt x="415" y="592"/>
                    </a:lnTo>
                    <a:lnTo>
                      <a:pt x="415" y="592"/>
                    </a:lnTo>
                    <a:lnTo>
                      <a:pt x="432" y="574"/>
                    </a:lnTo>
                    <a:lnTo>
                      <a:pt x="432" y="574"/>
                    </a:lnTo>
                    <a:lnTo>
                      <a:pt x="432" y="556"/>
                    </a:lnTo>
                    <a:lnTo>
                      <a:pt x="432" y="548"/>
                    </a:lnTo>
                    <a:lnTo>
                      <a:pt x="432" y="548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21"/>
                    </a:lnTo>
                    <a:lnTo>
                      <a:pt x="424" y="521"/>
                    </a:lnTo>
                    <a:lnTo>
                      <a:pt x="415" y="512"/>
                    </a:lnTo>
                    <a:lnTo>
                      <a:pt x="406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62" y="503"/>
                    </a:lnTo>
                    <a:lnTo>
                      <a:pt x="362" y="503"/>
                    </a:lnTo>
                    <a:lnTo>
                      <a:pt x="362" y="486"/>
                    </a:lnTo>
                    <a:lnTo>
                      <a:pt x="362" y="486"/>
                    </a:lnTo>
                    <a:lnTo>
                      <a:pt x="362" y="468"/>
                    </a:lnTo>
                    <a:lnTo>
                      <a:pt x="353" y="450"/>
                    </a:lnTo>
                    <a:lnTo>
                      <a:pt x="353" y="450"/>
                    </a:lnTo>
                    <a:lnTo>
                      <a:pt x="335" y="415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09" y="353"/>
                    </a:lnTo>
                    <a:lnTo>
                      <a:pt x="282" y="327"/>
                    </a:lnTo>
                    <a:lnTo>
                      <a:pt x="282" y="327"/>
                    </a:lnTo>
                    <a:lnTo>
                      <a:pt x="274" y="318"/>
                    </a:lnTo>
                    <a:lnTo>
                      <a:pt x="256" y="300"/>
                    </a:lnTo>
                    <a:lnTo>
                      <a:pt x="256" y="300"/>
                    </a:lnTo>
                    <a:lnTo>
                      <a:pt x="256" y="292"/>
                    </a:lnTo>
                    <a:lnTo>
                      <a:pt x="256" y="292"/>
                    </a:lnTo>
                    <a:lnTo>
                      <a:pt x="221" y="239"/>
                    </a:lnTo>
                    <a:lnTo>
                      <a:pt x="212" y="230"/>
                    </a:lnTo>
                    <a:lnTo>
                      <a:pt x="212" y="230"/>
                    </a:lnTo>
                    <a:lnTo>
                      <a:pt x="221" y="230"/>
                    </a:lnTo>
                    <a:lnTo>
                      <a:pt x="221" y="230"/>
                    </a:lnTo>
                    <a:lnTo>
                      <a:pt x="221" y="221"/>
                    </a:lnTo>
                    <a:lnTo>
                      <a:pt x="221" y="212"/>
                    </a:lnTo>
                    <a:lnTo>
                      <a:pt x="221" y="212"/>
                    </a:lnTo>
                    <a:lnTo>
                      <a:pt x="221" y="203"/>
                    </a:lnTo>
                    <a:lnTo>
                      <a:pt x="221" y="203"/>
                    </a:lnTo>
                    <a:lnTo>
                      <a:pt x="212" y="203"/>
                    </a:lnTo>
                    <a:lnTo>
                      <a:pt x="194" y="194"/>
                    </a:lnTo>
                    <a:lnTo>
                      <a:pt x="194" y="194"/>
                    </a:lnTo>
                    <a:lnTo>
                      <a:pt x="185" y="194"/>
                    </a:lnTo>
                    <a:lnTo>
                      <a:pt x="185" y="194"/>
                    </a:lnTo>
                    <a:lnTo>
                      <a:pt x="176" y="186"/>
                    </a:lnTo>
                    <a:lnTo>
                      <a:pt x="176" y="186"/>
                    </a:lnTo>
                    <a:lnTo>
                      <a:pt x="150" y="168"/>
                    </a:lnTo>
                    <a:lnTo>
                      <a:pt x="150" y="150"/>
                    </a:lnTo>
                    <a:lnTo>
                      <a:pt x="150" y="150"/>
                    </a:lnTo>
                    <a:lnTo>
                      <a:pt x="141" y="115"/>
                    </a:lnTo>
                    <a:lnTo>
                      <a:pt x="124" y="71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71"/>
                    </a:lnTo>
                    <a:lnTo>
                      <a:pt x="150" y="71"/>
                    </a:lnTo>
                    <a:lnTo>
                      <a:pt x="150" y="71"/>
                    </a:lnTo>
                    <a:lnTo>
                      <a:pt x="159" y="80"/>
                    </a:lnTo>
                    <a:lnTo>
                      <a:pt x="168" y="71"/>
                    </a:lnTo>
                    <a:lnTo>
                      <a:pt x="168" y="71"/>
                    </a:lnTo>
                    <a:lnTo>
                      <a:pt x="176" y="71"/>
                    </a:lnTo>
                    <a:lnTo>
                      <a:pt x="176" y="71"/>
                    </a:lnTo>
                    <a:lnTo>
                      <a:pt x="194" y="80"/>
                    </a:lnTo>
                    <a:lnTo>
                      <a:pt x="194" y="80"/>
                    </a:lnTo>
                    <a:lnTo>
                      <a:pt x="203" y="97"/>
                    </a:lnTo>
                    <a:lnTo>
                      <a:pt x="203" y="97"/>
                    </a:lnTo>
                    <a:lnTo>
                      <a:pt x="221" y="88"/>
                    </a:lnTo>
                    <a:lnTo>
                      <a:pt x="221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97"/>
                    </a:lnTo>
                    <a:lnTo>
                      <a:pt x="229" y="97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124"/>
                    </a:lnTo>
                    <a:lnTo>
                      <a:pt x="238" y="159"/>
                    </a:lnTo>
                    <a:lnTo>
                      <a:pt x="238" y="177"/>
                    </a:lnTo>
                    <a:lnTo>
                      <a:pt x="238" y="177"/>
                    </a:lnTo>
                    <a:lnTo>
                      <a:pt x="256" y="194"/>
                    </a:lnTo>
                    <a:lnTo>
                      <a:pt x="256" y="194"/>
                    </a:lnTo>
                    <a:lnTo>
                      <a:pt x="247" y="203"/>
                    </a:lnTo>
                    <a:lnTo>
                      <a:pt x="247" y="230"/>
                    </a:lnTo>
                    <a:lnTo>
                      <a:pt x="247" y="230"/>
                    </a:lnTo>
                    <a:lnTo>
                      <a:pt x="256" y="239"/>
                    </a:lnTo>
                    <a:lnTo>
                      <a:pt x="256" y="247"/>
                    </a:lnTo>
                    <a:lnTo>
                      <a:pt x="265" y="247"/>
                    </a:lnTo>
                    <a:lnTo>
                      <a:pt x="274" y="239"/>
                    </a:lnTo>
                    <a:lnTo>
                      <a:pt x="274" y="239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09" y="274"/>
                    </a:lnTo>
                    <a:lnTo>
                      <a:pt x="309" y="274"/>
                    </a:lnTo>
                    <a:lnTo>
                      <a:pt x="326" y="283"/>
                    </a:lnTo>
                    <a:lnTo>
                      <a:pt x="344" y="292"/>
                    </a:lnTo>
                    <a:lnTo>
                      <a:pt x="344" y="292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327"/>
                    </a:lnTo>
                    <a:lnTo>
                      <a:pt x="371" y="336"/>
                    </a:lnTo>
                    <a:lnTo>
                      <a:pt x="388" y="336"/>
                    </a:lnTo>
                    <a:lnTo>
                      <a:pt x="388" y="336"/>
                    </a:lnTo>
                    <a:lnTo>
                      <a:pt x="415" y="353"/>
                    </a:lnTo>
                    <a:lnTo>
                      <a:pt x="424" y="362"/>
                    </a:lnTo>
                    <a:lnTo>
                      <a:pt x="424" y="362"/>
                    </a:lnTo>
                    <a:lnTo>
                      <a:pt x="432" y="371"/>
                    </a:lnTo>
                    <a:lnTo>
                      <a:pt x="432" y="371"/>
                    </a:lnTo>
                    <a:lnTo>
                      <a:pt x="441" y="371"/>
                    </a:lnTo>
                    <a:lnTo>
                      <a:pt x="441" y="371"/>
                    </a:lnTo>
                    <a:lnTo>
                      <a:pt x="432" y="389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415"/>
                    </a:lnTo>
                    <a:lnTo>
                      <a:pt x="432" y="415"/>
                    </a:lnTo>
                    <a:lnTo>
                      <a:pt x="441" y="424"/>
                    </a:lnTo>
                    <a:lnTo>
                      <a:pt x="468" y="442"/>
                    </a:lnTo>
                    <a:lnTo>
                      <a:pt x="468" y="442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512" y="486"/>
                    </a:lnTo>
                    <a:lnTo>
                      <a:pt x="512" y="486"/>
                    </a:lnTo>
                    <a:lnTo>
                      <a:pt x="635" y="608"/>
                    </a:lnTo>
                    <a:lnTo>
                      <a:pt x="635" y="608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70"/>
                    </a:lnTo>
                    <a:lnTo>
                      <a:pt x="662" y="670"/>
                    </a:lnTo>
                    <a:lnTo>
                      <a:pt x="662" y="679"/>
                    </a:lnTo>
                    <a:lnTo>
                      <a:pt x="662" y="679"/>
                    </a:lnTo>
                    <a:lnTo>
                      <a:pt x="662" y="688"/>
                    </a:lnTo>
                    <a:lnTo>
                      <a:pt x="662" y="688"/>
                    </a:lnTo>
                    <a:lnTo>
                      <a:pt x="653" y="697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53" y="714"/>
                    </a:lnTo>
                    <a:lnTo>
                      <a:pt x="644" y="732"/>
                    </a:lnTo>
                    <a:lnTo>
                      <a:pt x="644" y="732"/>
                    </a:lnTo>
                    <a:lnTo>
                      <a:pt x="662" y="767"/>
                    </a:lnTo>
                    <a:lnTo>
                      <a:pt x="671" y="785"/>
                    </a:lnTo>
                    <a:lnTo>
                      <a:pt x="697" y="803"/>
                    </a:lnTo>
                    <a:lnTo>
                      <a:pt x="697" y="803"/>
                    </a:lnTo>
                    <a:lnTo>
                      <a:pt x="706" y="803"/>
                    </a:lnTo>
                    <a:lnTo>
                      <a:pt x="724" y="811"/>
                    </a:lnTo>
                    <a:lnTo>
                      <a:pt x="750" y="838"/>
                    </a:lnTo>
                    <a:lnTo>
                      <a:pt x="750" y="838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94" y="864"/>
                    </a:lnTo>
                    <a:lnTo>
                      <a:pt x="821" y="864"/>
                    </a:lnTo>
                    <a:lnTo>
                      <a:pt x="821" y="864"/>
                    </a:lnTo>
                    <a:lnTo>
                      <a:pt x="838" y="873"/>
                    </a:lnTo>
                    <a:lnTo>
                      <a:pt x="838" y="873"/>
                    </a:lnTo>
                    <a:lnTo>
                      <a:pt x="856" y="873"/>
                    </a:lnTo>
                    <a:lnTo>
                      <a:pt x="856" y="873"/>
                    </a:lnTo>
                    <a:lnTo>
                      <a:pt x="900" y="900"/>
                    </a:lnTo>
                    <a:lnTo>
                      <a:pt x="900" y="900"/>
                    </a:lnTo>
                    <a:lnTo>
                      <a:pt x="918" y="908"/>
                    </a:lnTo>
                    <a:lnTo>
                      <a:pt x="918" y="908"/>
                    </a:lnTo>
                    <a:lnTo>
                      <a:pt x="944" y="917"/>
                    </a:lnTo>
                    <a:lnTo>
                      <a:pt x="971" y="926"/>
                    </a:lnTo>
                    <a:lnTo>
                      <a:pt x="971" y="926"/>
                    </a:lnTo>
                    <a:lnTo>
                      <a:pt x="1041" y="953"/>
                    </a:lnTo>
                    <a:lnTo>
                      <a:pt x="1094" y="988"/>
                    </a:lnTo>
                    <a:lnTo>
                      <a:pt x="1094" y="988"/>
                    </a:lnTo>
                    <a:lnTo>
                      <a:pt x="1121" y="997"/>
                    </a:lnTo>
                    <a:lnTo>
                      <a:pt x="1147" y="997"/>
                    </a:lnTo>
                    <a:lnTo>
                      <a:pt x="1209" y="979"/>
                    </a:lnTo>
                    <a:lnTo>
                      <a:pt x="1209" y="979"/>
                    </a:lnTo>
                    <a:lnTo>
                      <a:pt x="1244" y="970"/>
                    </a:lnTo>
                    <a:lnTo>
                      <a:pt x="1244" y="970"/>
                    </a:lnTo>
                    <a:lnTo>
                      <a:pt x="1271" y="979"/>
                    </a:lnTo>
                    <a:lnTo>
                      <a:pt x="1288" y="979"/>
                    </a:lnTo>
                    <a:lnTo>
                      <a:pt x="1288" y="979"/>
                    </a:lnTo>
                    <a:lnTo>
                      <a:pt x="1297" y="988"/>
                    </a:lnTo>
                    <a:lnTo>
                      <a:pt x="1297" y="988"/>
                    </a:lnTo>
                    <a:lnTo>
                      <a:pt x="1315" y="988"/>
                    </a:lnTo>
                    <a:lnTo>
                      <a:pt x="1315" y="988"/>
                    </a:lnTo>
                    <a:lnTo>
                      <a:pt x="1332" y="1006"/>
                    </a:lnTo>
                    <a:lnTo>
                      <a:pt x="1350" y="1023"/>
                    </a:lnTo>
                    <a:lnTo>
                      <a:pt x="1350" y="1023"/>
                    </a:lnTo>
                    <a:lnTo>
                      <a:pt x="1350" y="1041"/>
                    </a:lnTo>
                    <a:lnTo>
                      <a:pt x="1359" y="1050"/>
                    </a:lnTo>
                    <a:lnTo>
                      <a:pt x="1368" y="1059"/>
                    </a:lnTo>
                    <a:lnTo>
                      <a:pt x="1368" y="1059"/>
                    </a:lnTo>
                    <a:lnTo>
                      <a:pt x="1376" y="1067"/>
                    </a:lnTo>
                    <a:lnTo>
                      <a:pt x="1376" y="1067"/>
                    </a:lnTo>
                    <a:lnTo>
                      <a:pt x="1394" y="1076"/>
                    </a:lnTo>
                    <a:lnTo>
                      <a:pt x="1394" y="1076"/>
                    </a:lnTo>
                    <a:lnTo>
                      <a:pt x="1421" y="1103"/>
                    </a:lnTo>
                    <a:lnTo>
                      <a:pt x="1421" y="1103"/>
                    </a:lnTo>
                    <a:lnTo>
                      <a:pt x="1438" y="1112"/>
                    </a:lnTo>
                    <a:lnTo>
                      <a:pt x="1465" y="1112"/>
                    </a:lnTo>
                    <a:lnTo>
                      <a:pt x="1482" y="1112"/>
                    </a:lnTo>
                    <a:lnTo>
                      <a:pt x="1482" y="1112"/>
                    </a:lnTo>
                    <a:lnTo>
                      <a:pt x="1500" y="1112"/>
                    </a:lnTo>
                    <a:lnTo>
                      <a:pt x="1500" y="1112"/>
                    </a:lnTo>
                    <a:lnTo>
                      <a:pt x="1509" y="1120"/>
                    </a:lnTo>
                    <a:lnTo>
                      <a:pt x="1509" y="1120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26" y="1112"/>
                    </a:lnTo>
                    <a:lnTo>
                      <a:pt x="1526" y="1112"/>
                    </a:lnTo>
                    <a:lnTo>
                      <a:pt x="1579" y="1129"/>
                    </a:lnTo>
                    <a:lnTo>
                      <a:pt x="1615" y="1138"/>
                    </a:lnTo>
                    <a:lnTo>
                      <a:pt x="1615" y="1138"/>
                    </a:lnTo>
                    <a:lnTo>
                      <a:pt x="1632" y="1138"/>
                    </a:lnTo>
                    <a:lnTo>
                      <a:pt x="1632" y="1138"/>
                    </a:lnTo>
                    <a:lnTo>
                      <a:pt x="1641" y="1120"/>
                    </a:lnTo>
                    <a:lnTo>
                      <a:pt x="1641" y="1120"/>
                    </a:lnTo>
                    <a:lnTo>
                      <a:pt x="1650" y="1129"/>
                    </a:lnTo>
                    <a:lnTo>
                      <a:pt x="1650" y="1129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47"/>
                    </a:lnTo>
                    <a:lnTo>
                      <a:pt x="1659" y="1147"/>
                    </a:lnTo>
                    <a:lnTo>
                      <a:pt x="1659" y="1156"/>
                    </a:lnTo>
                    <a:lnTo>
                      <a:pt x="1659" y="1156"/>
                    </a:lnTo>
                    <a:lnTo>
                      <a:pt x="1659" y="1164"/>
                    </a:lnTo>
                    <a:lnTo>
                      <a:pt x="1668" y="1173"/>
                    </a:lnTo>
                    <a:lnTo>
                      <a:pt x="1668" y="1173"/>
                    </a:lnTo>
                    <a:lnTo>
                      <a:pt x="1685" y="1191"/>
                    </a:lnTo>
                    <a:lnTo>
                      <a:pt x="1685" y="1191"/>
                    </a:lnTo>
                    <a:lnTo>
                      <a:pt x="1703" y="1209"/>
                    </a:lnTo>
                    <a:lnTo>
                      <a:pt x="1703" y="1209"/>
                    </a:lnTo>
                    <a:lnTo>
                      <a:pt x="1738" y="1235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62"/>
                    </a:lnTo>
                    <a:lnTo>
                      <a:pt x="1756" y="1262"/>
                    </a:lnTo>
                    <a:lnTo>
                      <a:pt x="1747" y="1270"/>
                    </a:lnTo>
                    <a:lnTo>
                      <a:pt x="1747" y="1270"/>
                    </a:lnTo>
                    <a:lnTo>
                      <a:pt x="1747" y="1279"/>
                    </a:lnTo>
                    <a:lnTo>
                      <a:pt x="1738" y="1297"/>
                    </a:lnTo>
                    <a:lnTo>
                      <a:pt x="1738" y="1297"/>
                    </a:lnTo>
                    <a:lnTo>
                      <a:pt x="1747" y="1315"/>
                    </a:lnTo>
                    <a:lnTo>
                      <a:pt x="1765" y="1323"/>
                    </a:lnTo>
                    <a:lnTo>
                      <a:pt x="1765" y="1323"/>
                    </a:lnTo>
                    <a:lnTo>
                      <a:pt x="1765" y="1332"/>
                    </a:lnTo>
                    <a:lnTo>
                      <a:pt x="1782" y="1332"/>
                    </a:lnTo>
                    <a:lnTo>
                      <a:pt x="1782" y="1332"/>
                    </a:lnTo>
                    <a:lnTo>
                      <a:pt x="1791" y="1323"/>
                    </a:lnTo>
                    <a:lnTo>
                      <a:pt x="1791" y="1323"/>
                    </a:lnTo>
                    <a:lnTo>
                      <a:pt x="1800" y="1323"/>
                    </a:lnTo>
                    <a:lnTo>
                      <a:pt x="1800" y="1323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41"/>
                    </a:lnTo>
                    <a:lnTo>
                      <a:pt x="1818" y="1341"/>
                    </a:lnTo>
                    <a:lnTo>
                      <a:pt x="1818" y="1341"/>
                    </a:lnTo>
                    <a:lnTo>
                      <a:pt x="1835" y="1350"/>
                    </a:lnTo>
                    <a:lnTo>
                      <a:pt x="1853" y="1350"/>
                    </a:lnTo>
                    <a:lnTo>
                      <a:pt x="1853" y="1350"/>
                    </a:lnTo>
                    <a:lnTo>
                      <a:pt x="1853" y="1359"/>
                    </a:lnTo>
                    <a:lnTo>
                      <a:pt x="1853" y="1376"/>
                    </a:lnTo>
                    <a:lnTo>
                      <a:pt x="1853" y="1376"/>
                    </a:lnTo>
                    <a:lnTo>
                      <a:pt x="1862" y="1385"/>
                    </a:lnTo>
                    <a:lnTo>
                      <a:pt x="1871" y="1394"/>
                    </a:lnTo>
                    <a:lnTo>
                      <a:pt x="1871" y="1394"/>
                    </a:lnTo>
                    <a:lnTo>
                      <a:pt x="1879" y="1403"/>
                    </a:lnTo>
                    <a:lnTo>
                      <a:pt x="1897" y="1403"/>
                    </a:lnTo>
                    <a:lnTo>
                      <a:pt x="1897" y="1403"/>
                    </a:lnTo>
                    <a:lnTo>
                      <a:pt x="1906" y="1394"/>
                    </a:lnTo>
                    <a:lnTo>
                      <a:pt x="1906" y="1394"/>
                    </a:lnTo>
                    <a:lnTo>
                      <a:pt x="1915" y="1403"/>
                    </a:lnTo>
                    <a:lnTo>
                      <a:pt x="1915" y="1403"/>
                    </a:lnTo>
                    <a:lnTo>
                      <a:pt x="1950" y="1412"/>
                    </a:lnTo>
                    <a:lnTo>
                      <a:pt x="1976" y="1438"/>
                    </a:lnTo>
                    <a:lnTo>
                      <a:pt x="1976" y="1438"/>
                    </a:lnTo>
                    <a:lnTo>
                      <a:pt x="1994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21" y="1465"/>
                    </a:lnTo>
                    <a:lnTo>
                      <a:pt x="2021" y="1465"/>
                    </a:lnTo>
                    <a:lnTo>
                      <a:pt x="2029" y="1465"/>
                    </a:lnTo>
                    <a:lnTo>
                      <a:pt x="2038" y="1465"/>
                    </a:lnTo>
                    <a:lnTo>
                      <a:pt x="2038" y="1465"/>
                    </a:lnTo>
                    <a:lnTo>
                      <a:pt x="2056" y="1465"/>
                    </a:lnTo>
                    <a:lnTo>
                      <a:pt x="2065" y="1456"/>
                    </a:lnTo>
                    <a:lnTo>
                      <a:pt x="2065" y="1447"/>
                    </a:lnTo>
                    <a:lnTo>
                      <a:pt x="2065" y="1447"/>
                    </a:lnTo>
                    <a:lnTo>
                      <a:pt x="2065" y="1429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65" y="1403"/>
                    </a:lnTo>
                    <a:lnTo>
                      <a:pt x="2065" y="1403"/>
                    </a:lnTo>
                    <a:lnTo>
                      <a:pt x="2082" y="1394"/>
                    </a:lnTo>
                    <a:lnTo>
                      <a:pt x="2082" y="1394"/>
                    </a:lnTo>
                    <a:lnTo>
                      <a:pt x="2082" y="1385"/>
                    </a:lnTo>
                    <a:lnTo>
                      <a:pt x="2082" y="1385"/>
                    </a:lnTo>
                    <a:lnTo>
                      <a:pt x="2091" y="1376"/>
                    </a:lnTo>
                    <a:lnTo>
                      <a:pt x="2091" y="1376"/>
                    </a:lnTo>
                    <a:lnTo>
                      <a:pt x="2118" y="1368"/>
                    </a:lnTo>
                    <a:lnTo>
                      <a:pt x="2144" y="1376"/>
                    </a:lnTo>
                    <a:lnTo>
                      <a:pt x="2144" y="1376"/>
                    </a:lnTo>
                    <a:lnTo>
                      <a:pt x="2153" y="1385"/>
                    </a:lnTo>
                    <a:lnTo>
                      <a:pt x="2162" y="1385"/>
                    </a:lnTo>
                    <a:lnTo>
                      <a:pt x="2162" y="1385"/>
                    </a:lnTo>
                    <a:lnTo>
                      <a:pt x="2153" y="1403"/>
                    </a:lnTo>
                    <a:lnTo>
                      <a:pt x="2153" y="1403"/>
                    </a:lnTo>
                    <a:lnTo>
                      <a:pt x="2153" y="1412"/>
                    </a:lnTo>
                    <a:lnTo>
                      <a:pt x="2153" y="1412"/>
                    </a:lnTo>
                    <a:lnTo>
                      <a:pt x="2153" y="1420"/>
                    </a:lnTo>
                    <a:lnTo>
                      <a:pt x="2171" y="1447"/>
                    </a:lnTo>
                    <a:lnTo>
                      <a:pt x="2171" y="1447"/>
                    </a:lnTo>
                    <a:lnTo>
                      <a:pt x="2171" y="1456"/>
                    </a:lnTo>
                    <a:lnTo>
                      <a:pt x="2171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53" y="1465"/>
                    </a:lnTo>
                    <a:lnTo>
                      <a:pt x="2153" y="1465"/>
                    </a:lnTo>
                    <a:lnTo>
                      <a:pt x="2144" y="1473"/>
                    </a:lnTo>
                    <a:lnTo>
                      <a:pt x="2135" y="1482"/>
                    </a:lnTo>
                    <a:lnTo>
                      <a:pt x="2135" y="1482"/>
                    </a:lnTo>
                    <a:lnTo>
                      <a:pt x="2135" y="1491"/>
                    </a:lnTo>
                    <a:lnTo>
                      <a:pt x="2135" y="1491"/>
                    </a:lnTo>
                    <a:lnTo>
                      <a:pt x="2135" y="1500"/>
                    </a:lnTo>
                    <a:lnTo>
                      <a:pt x="2144" y="1509"/>
                    </a:lnTo>
                    <a:lnTo>
                      <a:pt x="2144" y="1509"/>
                    </a:lnTo>
                    <a:lnTo>
                      <a:pt x="2162" y="1526"/>
                    </a:lnTo>
                    <a:lnTo>
                      <a:pt x="2162" y="1544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71"/>
                    </a:lnTo>
                    <a:lnTo>
                      <a:pt x="2162" y="1579"/>
                    </a:lnTo>
                    <a:lnTo>
                      <a:pt x="2162" y="1579"/>
                    </a:lnTo>
                    <a:lnTo>
                      <a:pt x="2153" y="1579"/>
                    </a:lnTo>
                    <a:lnTo>
                      <a:pt x="2153" y="1579"/>
                    </a:lnTo>
                    <a:lnTo>
                      <a:pt x="2153" y="1606"/>
                    </a:lnTo>
                    <a:lnTo>
                      <a:pt x="2153" y="1632"/>
                    </a:lnTo>
                    <a:lnTo>
                      <a:pt x="2162" y="1668"/>
                    </a:lnTo>
                    <a:lnTo>
                      <a:pt x="2162" y="1668"/>
                    </a:lnTo>
                    <a:lnTo>
                      <a:pt x="2171" y="1668"/>
                    </a:lnTo>
                    <a:lnTo>
                      <a:pt x="2171" y="1668"/>
                    </a:lnTo>
                    <a:lnTo>
                      <a:pt x="2171" y="1676"/>
                    </a:lnTo>
                    <a:lnTo>
                      <a:pt x="2171" y="1694"/>
                    </a:lnTo>
                    <a:lnTo>
                      <a:pt x="2171" y="1694"/>
                    </a:lnTo>
                    <a:lnTo>
                      <a:pt x="2162" y="1694"/>
                    </a:lnTo>
                    <a:lnTo>
                      <a:pt x="2162" y="1694"/>
                    </a:lnTo>
                    <a:lnTo>
                      <a:pt x="2162" y="1703"/>
                    </a:lnTo>
                    <a:lnTo>
                      <a:pt x="2162" y="1703"/>
                    </a:lnTo>
                    <a:lnTo>
                      <a:pt x="2162" y="1712"/>
                    </a:lnTo>
                    <a:lnTo>
                      <a:pt x="2162" y="1712"/>
                    </a:lnTo>
                    <a:lnTo>
                      <a:pt x="2153" y="1712"/>
                    </a:lnTo>
                    <a:lnTo>
                      <a:pt x="2153" y="1712"/>
                    </a:lnTo>
                    <a:lnTo>
                      <a:pt x="2135" y="1738"/>
                    </a:lnTo>
                    <a:lnTo>
                      <a:pt x="2109" y="1747"/>
                    </a:lnTo>
                    <a:lnTo>
                      <a:pt x="2109" y="1747"/>
                    </a:lnTo>
                    <a:lnTo>
                      <a:pt x="2100" y="1756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73" y="1791"/>
                    </a:lnTo>
                    <a:lnTo>
                      <a:pt x="2073" y="1800"/>
                    </a:lnTo>
                    <a:lnTo>
                      <a:pt x="2073" y="1800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65" y="1818"/>
                    </a:lnTo>
                    <a:lnTo>
                      <a:pt x="2065" y="1818"/>
                    </a:lnTo>
                    <a:lnTo>
                      <a:pt x="2038" y="1835"/>
                    </a:lnTo>
                    <a:lnTo>
                      <a:pt x="2038" y="1835"/>
                    </a:lnTo>
                    <a:lnTo>
                      <a:pt x="2021" y="1835"/>
                    </a:lnTo>
                    <a:lnTo>
                      <a:pt x="2021" y="1844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88"/>
                    </a:lnTo>
                    <a:lnTo>
                      <a:pt x="2012" y="1888"/>
                    </a:lnTo>
                    <a:lnTo>
                      <a:pt x="2003" y="1888"/>
                    </a:lnTo>
                    <a:lnTo>
                      <a:pt x="1985" y="1906"/>
                    </a:lnTo>
                    <a:lnTo>
                      <a:pt x="1985" y="1906"/>
                    </a:lnTo>
                    <a:lnTo>
                      <a:pt x="1985" y="1915"/>
                    </a:lnTo>
                    <a:lnTo>
                      <a:pt x="1985" y="1924"/>
                    </a:lnTo>
                    <a:lnTo>
                      <a:pt x="1985" y="1924"/>
                    </a:lnTo>
                    <a:lnTo>
                      <a:pt x="1976" y="1932"/>
                    </a:lnTo>
                    <a:lnTo>
                      <a:pt x="1976" y="1932"/>
                    </a:lnTo>
                    <a:lnTo>
                      <a:pt x="1959" y="1941"/>
                    </a:lnTo>
                    <a:lnTo>
                      <a:pt x="1959" y="1959"/>
                    </a:lnTo>
                    <a:lnTo>
                      <a:pt x="1959" y="1959"/>
                    </a:lnTo>
                    <a:lnTo>
                      <a:pt x="1959" y="1968"/>
                    </a:lnTo>
                    <a:lnTo>
                      <a:pt x="1959" y="1977"/>
                    </a:lnTo>
                    <a:lnTo>
                      <a:pt x="1959" y="1977"/>
                    </a:lnTo>
                    <a:lnTo>
                      <a:pt x="1968" y="1994"/>
                    </a:lnTo>
                    <a:lnTo>
                      <a:pt x="1968" y="1994"/>
                    </a:lnTo>
                    <a:lnTo>
                      <a:pt x="1959" y="2003"/>
                    </a:lnTo>
                    <a:lnTo>
                      <a:pt x="1959" y="2003"/>
                    </a:lnTo>
                    <a:lnTo>
                      <a:pt x="1959" y="2021"/>
                    </a:lnTo>
                    <a:lnTo>
                      <a:pt x="1959" y="2021"/>
                    </a:lnTo>
                    <a:lnTo>
                      <a:pt x="1976" y="2030"/>
                    </a:lnTo>
                    <a:lnTo>
                      <a:pt x="1976" y="2030"/>
                    </a:lnTo>
                    <a:lnTo>
                      <a:pt x="1985" y="2030"/>
                    </a:lnTo>
                    <a:lnTo>
                      <a:pt x="1985" y="2030"/>
                    </a:lnTo>
                    <a:lnTo>
                      <a:pt x="1985" y="2038"/>
                    </a:lnTo>
                    <a:lnTo>
                      <a:pt x="1994" y="2038"/>
                    </a:lnTo>
                    <a:lnTo>
                      <a:pt x="1994" y="2038"/>
                    </a:lnTo>
                    <a:lnTo>
                      <a:pt x="2003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21" y="2047"/>
                    </a:lnTo>
                    <a:lnTo>
                      <a:pt x="2021" y="2047"/>
                    </a:lnTo>
                    <a:lnTo>
                      <a:pt x="2012" y="2056"/>
                    </a:lnTo>
                    <a:lnTo>
                      <a:pt x="2012" y="2056"/>
                    </a:lnTo>
                    <a:lnTo>
                      <a:pt x="2003" y="2074"/>
                    </a:lnTo>
                    <a:lnTo>
                      <a:pt x="2003" y="2074"/>
                    </a:lnTo>
                    <a:lnTo>
                      <a:pt x="1994" y="2083"/>
                    </a:lnTo>
                    <a:lnTo>
                      <a:pt x="1994" y="2083"/>
                    </a:lnTo>
                    <a:lnTo>
                      <a:pt x="1985" y="2074"/>
                    </a:lnTo>
                    <a:lnTo>
                      <a:pt x="1985" y="2074"/>
                    </a:lnTo>
                    <a:lnTo>
                      <a:pt x="1959" y="2091"/>
                    </a:lnTo>
                    <a:lnTo>
                      <a:pt x="1950" y="2109"/>
                    </a:lnTo>
                    <a:lnTo>
                      <a:pt x="1941" y="2118"/>
                    </a:lnTo>
                    <a:lnTo>
                      <a:pt x="1941" y="2118"/>
                    </a:lnTo>
                    <a:lnTo>
                      <a:pt x="1941" y="2136"/>
                    </a:lnTo>
                    <a:lnTo>
                      <a:pt x="1941" y="2153"/>
                    </a:lnTo>
                    <a:lnTo>
                      <a:pt x="1959" y="2180"/>
                    </a:lnTo>
                    <a:lnTo>
                      <a:pt x="1959" y="2180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41" y="2206"/>
                    </a:lnTo>
                    <a:lnTo>
                      <a:pt x="1941" y="2206"/>
                    </a:lnTo>
                    <a:lnTo>
                      <a:pt x="1950" y="2224"/>
                    </a:lnTo>
                    <a:lnTo>
                      <a:pt x="1950" y="2224"/>
                    </a:lnTo>
                    <a:lnTo>
                      <a:pt x="1985" y="2250"/>
                    </a:lnTo>
                    <a:lnTo>
                      <a:pt x="1985" y="2250"/>
                    </a:lnTo>
                    <a:lnTo>
                      <a:pt x="1994" y="2259"/>
                    </a:lnTo>
                    <a:lnTo>
                      <a:pt x="1994" y="2259"/>
                    </a:lnTo>
                    <a:lnTo>
                      <a:pt x="2003" y="2268"/>
                    </a:lnTo>
                    <a:lnTo>
                      <a:pt x="2003" y="2268"/>
                    </a:lnTo>
                    <a:lnTo>
                      <a:pt x="2021" y="2277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47" y="2321"/>
                    </a:lnTo>
                    <a:lnTo>
                      <a:pt x="2047" y="2321"/>
                    </a:lnTo>
                    <a:lnTo>
                      <a:pt x="2065" y="2339"/>
                    </a:lnTo>
                    <a:lnTo>
                      <a:pt x="2065" y="2339"/>
                    </a:lnTo>
                    <a:lnTo>
                      <a:pt x="2073" y="2356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100" y="2418"/>
                    </a:lnTo>
                    <a:lnTo>
                      <a:pt x="2100" y="2418"/>
                    </a:lnTo>
                    <a:lnTo>
                      <a:pt x="2144" y="2506"/>
                    </a:lnTo>
                    <a:lnTo>
                      <a:pt x="2188" y="2577"/>
                    </a:lnTo>
                    <a:lnTo>
                      <a:pt x="2188" y="2577"/>
                    </a:lnTo>
                    <a:lnTo>
                      <a:pt x="2215" y="2621"/>
                    </a:lnTo>
                    <a:lnTo>
                      <a:pt x="2223" y="2639"/>
                    </a:lnTo>
                    <a:lnTo>
                      <a:pt x="2223" y="2648"/>
                    </a:lnTo>
                    <a:lnTo>
                      <a:pt x="2223" y="2648"/>
                    </a:lnTo>
                    <a:lnTo>
                      <a:pt x="2215" y="2648"/>
                    </a:lnTo>
                    <a:lnTo>
                      <a:pt x="2215" y="2648"/>
                    </a:lnTo>
                    <a:lnTo>
                      <a:pt x="2223" y="2674"/>
                    </a:lnTo>
                    <a:lnTo>
                      <a:pt x="2241" y="2700"/>
                    </a:lnTo>
                    <a:lnTo>
                      <a:pt x="2241" y="2700"/>
                    </a:lnTo>
                    <a:lnTo>
                      <a:pt x="2250" y="2700"/>
                    </a:lnTo>
                    <a:lnTo>
                      <a:pt x="2250" y="2700"/>
                    </a:lnTo>
                    <a:lnTo>
                      <a:pt x="2259" y="2709"/>
                    </a:lnTo>
                    <a:lnTo>
                      <a:pt x="2259" y="2709"/>
                    </a:lnTo>
                    <a:lnTo>
                      <a:pt x="2268" y="2718"/>
                    </a:lnTo>
                    <a:lnTo>
                      <a:pt x="2268" y="2718"/>
                    </a:lnTo>
                    <a:lnTo>
                      <a:pt x="2276" y="2727"/>
                    </a:lnTo>
                    <a:lnTo>
                      <a:pt x="2276" y="2727"/>
                    </a:lnTo>
                    <a:lnTo>
                      <a:pt x="2338" y="2762"/>
                    </a:lnTo>
                    <a:lnTo>
                      <a:pt x="2338" y="2762"/>
                    </a:lnTo>
                    <a:lnTo>
                      <a:pt x="2418" y="2806"/>
                    </a:lnTo>
                    <a:lnTo>
                      <a:pt x="2471" y="2833"/>
                    </a:lnTo>
                    <a:lnTo>
                      <a:pt x="2488" y="2851"/>
                    </a:lnTo>
                    <a:lnTo>
                      <a:pt x="2497" y="2859"/>
                    </a:lnTo>
                    <a:lnTo>
                      <a:pt x="2497" y="2859"/>
                    </a:lnTo>
                    <a:lnTo>
                      <a:pt x="2515" y="2877"/>
                    </a:lnTo>
                    <a:lnTo>
                      <a:pt x="2550" y="2895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68" y="2912"/>
                    </a:lnTo>
                    <a:lnTo>
                      <a:pt x="2568" y="2912"/>
                    </a:lnTo>
                    <a:lnTo>
                      <a:pt x="2559" y="2912"/>
                    </a:lnTo>
                    <a:lnTo>
                      <a:pt x="2559" y="2956"/>
                    </a:lnTo>
                    <a:lnTo>
                      <a:pt x="2559" y="2956"/>
                    </a:lnTo>
                    <a:lnTo>
                      <a:pt x="2568" y="2956"/>
                    </a:lnTo>
                    <a:lnTo>
                      <a:pt x="2568" y="2956"/>
                    </a:lnTo>
                    <a:lnTo>
                      <a:pt x="2576" y="3027"/>
                    </a:lnTo>
                    <a:lnTo>
                      <a:pt x="2576" y="3062"/>
                    </a:lnTo>
                    <a:lnTo>
                      <a:pt x="2568" y="3098"/>
                    </a:lnTo>
                    <a:lnTo>
                      <a:pt x="2568" y="3098"/>
                    </a:lnTo>
                    <a:lnTo>
                      <a:pt x="2550" y="3160"/>
                    </a:lnTo>
                    <a:lnTo>
                      <a:pt x="2550" y="3160"/>
                    </a:lnTo>
                    <a:lnTo>
                      <a:pt x="2550" y="3177"/>
                    </a:lnTo>
                    <a:lnTo>
                      <a:pt x="2550" y="3177"/>
                    </a:lnTo>
                    <a:lnTo>
                      <a:pt x="2541" y="3186"/>
                    </a:lnTo>
                    <a:lnTo>
                      <a:pt x="2541" y="3186"/>
                    </a:lnTo>
                    <a:lnTo>
                      <a:pt x="2550" y="3204"/>
                    </a:lnTo>
                    <a:lnTo>
                      <a:pt x="2550" y="3204"/>
                    </a:lnTo>
                    <a:lnTo>
                      <a:pt x="2559" y="3212"/>
                    </a:lnTo>
                    <a:lnTo>
                      <a:pt x="2559" y="3212"/>
                    </a:lnTo>
                    <a:lnTo>
                      <a:pt x="2550" y="3230"/>
                    </a:lnTo>
                    <a:lnTo>
                      <a:pt x="2550" y="3257"/>
                    </a:lnTo>
                    <a:lnTo>
                      <a:pt x="2550" y="3283"/>
                    </a:lnTo>
                    <a:lnTo>
                      <a:pt x="2550" y="3283"/>
                    </a:lnTo>
                    <a:lnTo>
                      <a:pt x="2541" y="3336"/>
                    </a:lnTo>
                    <a:lnTo>
                      <a:pt x="2541" y="3336"/>
                    </a:lnTo>
                    <a:lnTo>
                      <a:pt x="2532" y="3371"/>
                    </a:lnTo>
                    <a:lnTo>
                      <a:pt x="2532" y="3371"/>
                    </a:lnTo>
                    <a:lnTo>
                      <a:pt x="2523" y="3407"/>
                    </a:lnTo>
                    <a:lnTo>
                      <a:pt x="2523" y="3407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06" y="3442"/>
                    </a:lnTo>
                    <a:lnTo>
                      <a:pt x="2506" y="3460"/>
                    </a:lnTo>
                    <a:lnTo>
                      <a:pt x="2506" y="3460"/>
                    </a:lnTo>
                    <a:lnTo>
                      <a:pt x="2497" y="3486"/>
                    </a:lnTo>
                    <a:lnTo>
                      <a:pt x="2479" y="3504"/>
                    </a:lnTo>
                    <a:lnTo>
                      <a:pt x="2479" y="3504"/>
                    </a:lnTo>
                    <a:lnTo>
                      <a:pt x="2479" y="3513"/>
                    </a:lnTo>
                    <a:lnTo>
                      <a:pt x="2479" y="3513"/>
                    </a:lnTo>
                    <a:lnTo>
                      <a:pt x="2479" y="3530"/>
                    </a:lnTo>
                    <a:lnTo>
                      <a:pt x="2479" y="3530"/>
                    </a:lnTo>
                    <a:lnTo>
                      <a:pt x="2488" y="3539"/>
                    </a:lnTo>
                    <a:lnTo>
                      <a:pt x="2488" y="3539"/>
                    </a:lnTo>
                    <a:lnTo>
                      <a:pt x="2488" y="3548"/>
                    </a:lnTo>
                    <a:lnTo>
                      <a:pt x="2488" y="3548"/>
                    </a:lnTo>
                    <a:lnTo>
                      <a:pt x="2497" y="3566"/>
                    </a:lnTo>
                    <a:lnTo>
                      <a:pt x="2506" y="3574"/>
                    </a:lnTo>
                    <a:lnTo>
                      <a:pt x="2506" y="3574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79" y="3610"/>
                    </a:lnTo>
                    <a:lnTo>
                      <a:pt x="2479" y="3636"/>
                    </a:lnTo>
                    <a:lnTo>
                      <a:pt x="2479" y="3636"/>
                    </a:lnTo>
                    <a:lnTo>
                      <a:pt x="2479" y="3707"/>
                    </a:lnTo>
                    <a:lnTo>
                      <a:pt x="2479" y="3707"/>
                    </a:lnTo>
                    <a:lnTo>
                      <a:pt x="2479" y="3733"/>
                    </a:lnTo>
                    <a:lnTo>
                      <a:pt x="2479" y="3751"/>
                    </a:lnTo>
                    <a:lnTo>
                      <a:pt x="2479" y="3751"/>
                    </a:lnTo>
                    <a:lnTo>
                      <a:pt x="2479" y="3760"/>
                    </a:lnTo>
                    <a:lnTo>
                      <a:pt x="2479" y="3760"/>
                    </a:lnTo>
                    <a:lnTo>
                      <a:pt x="2471" y="3769"/>
                    </a:lnTo>
                    <a:lnTo>
                      <a:pt x="2471" y="3769"/>
                    </a:lnTo>
                    <a:lnTo>
                      <a:pt x="2471" y="3786"/>
                    </a:lnTo>
                    <a:lnTo>
                      <a:pt x="2471" y="3786"/>
                    </a:lnTo>
                    <a:lnTo>
                      <a:pt x="2471" y="3795"/>
                    </a:lnTo>
                    <a:lnTo>
                      <a:pt x="2471" y="3795"/>
                    </a:lnTo>
                    <a:lnTo>
                      <a:pt x="2471" y="3804"/>
                    </a:lnTo>
                    <a:lnTo>
                      <a:pt x="2462" y="3813"/>
                    </a:lnTo>
                    <a:lnTo>
                      <a:pt x="2462" y="3813"/>
                    </a:lnTo>
                    <a:lnTo>
                      <a:pt x="2444" y="3848"/>
                    </a:lnTo>
                    <a:lnTo>
                      <a:pt x="2444" y="3848"/>
                    </a:lnTo>
                    <a:lnTo>
                      <a:pt x="2444" y="3857"/>
                    </a:lnTo>
                    <a:lnTo>
                      <a:pt x="2444" y="3857"/>
                    </a:lnTo>
                    <a:lnTo>
                      <a:pt x="2444" y="3892"/>
                    </a:lnTo>
                    <a:lnTo>
                      <a:pt x="2426" y="3919"/>
                    </a:lnTo>
                    <a:lnTo>
                      <a:pt x="2426" y="3919"/>
                    </a:lnTo>
                    <a:lnTo>
                      <a:pt x="2418" y="3945"/>
                    </a:lnTo>
                    <a:lnTo>
                      <a:pt x="2418" y="3945"/>
                    </a:lnTo>
                    <a:lnTo>
                      <a:pt x="2418" y="3954"/>
                    </a:lnTo>
                    <a:lnTo>
                      <a:pt x="2418" y="3954"/>
                    </a:lnTo>
                    <a:lnTo>
                      <a:pt x="2409" y="3972"/>
                    </a:lnTo>
                    <a:lnTo>
                      <a:pt x="2409" y="3972"/>
                    </a:lnTo>
                    <a:lnTo>
                      <a:pt x="2400" y="3981"/>
                    </a:lnTo>
                    <a:lnTo>
                      <a:pt x="2400" y="3981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391" y="4007"/>
                    </a:lnTo>
                    <a:lnTo>
                      <a:pt x="2382" y="4016"/>
                    </a:lnTo>
                    <a:lnTo>
                      <a:pt x="2382" y="4016"/>
                    </a:lnTo>
                    <a:lnTo>
                      <a:pt x="2373" y="4016"/>
                    </a:lnTo>
                    <a:lnTo>
                      <a:pt x="2365" y="4025"/>
                    </a:lnTo>
                    <a:lnTo>
                      <a:pt x="2365" y="4025"/>
                    </a:lnTo>
                    <a:lnTo>
                      <a:pt x="2365" y="4042"/>
                    </a:lnTo>
                    <a:lnTo>
                      <a:pt x="2373" y="4060"/>
                    </a:lnTo>
                    <a:lnTo>
                      <a:pt x="2373" y="4060"/>
                    </a:lnTo>
                    <a:lnTo>
                      <a:pt x="2373" y="4078"/>
                    </a:lnTo>
                    <a:lnTo>
                      <a:pt x="2373" y="4078"/>
                    </a:lnTo>
                    <a:lnTo>
                      <a:pt x="2373" y="4086"/>
                    </a:lnTo>
                    <a:lnTo>
                      <a:pt x="2373" y="4086"/>
                    </a:lnTo>
                    <a:lnTo>
                      <a:pt x="2373" y="4104"/>
                    </a:lnTo>
                    <a:lnTo>
                      <a:pt x="2382" y="4131"/>
                    </a:lnTo>
                    <a:lnTo>
                      <a:pt x="2382" y="4131"/>
                    </a:lnTo>
                    <a:lnTo>
                      <a:pt x="2391" y="4148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65" y="4228"/>
                    </a:lnTo>
                    <a:lnTo>
                      <a:pt x="2365" y="4228"/>
                    </a:lnTo>
                    <a:lnTo>
                      <a:pt x="2365" y="4245"/>
                    </a:lnTo>
                    <a:lnTo>
                      <a:pt x="2365" y="4245"/>
                    </a:lnTo>
                    <a:lnTo>
                      <a:pt x="2356" y="4245"/>
                    </a:lnTo>
                    <a:lnTo>
                      <a:pt x="2356" y="4245"/>
                    </a:lnTo>
                    <a:lnTo>
                      <a:pt x="2356" y="4272"/>
                    </a:lnTo>
                    <a:lnTo>
                      <a:pt x="2356" y="4289"/>
                    </a:lnTo>
                    <a:lnTo>
                      <a:pt x="2356" y="4289"/>
                    </a:lnTo>
                    <a:lnTo>
                      <a:pt x="2365" y="4307"/>
                    </a:lnTo>
                    <a:lnTo>
                      <a:pt x="2365" y="4307"/>
                    </a:lnTo>
                    <a:lnTo>
                      <a:pt x="2365" y="4316"/>
                    </a:lnTo>
                    <a:lnTo>
                      <a:pt x="2365" y="4316"/>
                    </a:lnTo>
                    <a:lnTo>
                      <a:pt x="2356" y="4316"/>
                    </a:lnTo>
                    <a:lnTo>
                      <a:pt x="2356" y="4316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47" y="4325"/>
                    </a:lnTo>
                    <a:lnTo>
                      <a:pt x="2338" y="4342"/>
                    </a:lnTo>
                    <a:lnTo>
                      <a:pt x="2329" y="4378"/>
                    </a:lnTo>
                    <a:lnTo>
                      <a:pt x="2329" y="4413"/>
                    </a:lnTo>
                    <a:lnTo>
                      <a:pt x="2329" y="4413"/>
                    </a:lnTo>
                    <a:lnTo>
                      <a:pt x="2329" y="4422"/>
                    </a:lnTo>
                    <a:lnTo>
                      <a:pt x="2338" y="4422"/>
                    </a:lnTo>
                    <a:lnTo>
                      <a:pt x="2338" y="4422"/>
                    </a:lnTo>
                    <a:lnTo>
                      <a:pt x="2365" y="4413"/>
                    </a:lnTo>
                    <a:lnTo>
                      <a:pt x="2365" y="4413"/>
                    </a:lnTo>
                    <a:lnTo>
                      <a:pt x="2373" y="4413"/>
                    </a:lnTo>
                    <a:lnTo>
                      <a:pt x="2382" y="4395"/>
                    </a:lnTo>
                    <a:lnTo>
                      <a:pt x="2382" y="4360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91" y="4316"/>
                    </a:lnTo>
                    <a:lnTo>
                      <a:pt x="2400" y="4307"/>
                    </a:lnTo>
                    <a:lnTo>
                      <a:pt x="2400" y="4307"/>
                    </a:lnTo>
                    <a:lnTo>
                      <a:pt x="2400" y="4298"/>
                    </a:lnTo>
                    <a:lnTo>
                      <a:pt x="2400" y="4298"/>
                    </a:lnTo>
                    <a:lnTo>
                      <a:pt x="2409" y="4298"/>
                    </a:lnTo>
                    <a:lnTo>
                      <a:pt x="2409" y="4298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18" y="4325"/>
                    </a:lnTo>
                    <a:lnTo>
                      <a:pt x="2418" y="4325"/>
                    </a:lnTo>
                    <a:lnTo>
                      <a:pt x="2426" y="4325"/>
                    </a:lnTo>
                    <a:lnTo>
                      <a:pt x="2426" y="4325"/>
                    </a:lnTo>
                    <a:lnTo>
                      <a:pt x="2426" y="4334"/>
                    </a:lnTo>
                    <a:lnTo>
                      <a:pt x="2426" y="4334"/>
                    </a:lnTo>
                    <a:lnTo>
                      <a:pt x="2418" y="4342"/>
                    </a:lnTo>
                    <a:lnTo>
                      <a:pt x="2418" y="4342"/>
                    </a:lnTo>
                    <a:lnTo>
                      <a:pt x="2409" y="4351"/>
                    </a:lnTo>
                    <a:lnTo>
                      <a:pt x="2409" y="4369"/>
                    </a:lnTo>
                    <a:lnTo>
                      <a:pt x="2409" y="4369"/>
                    </a:lnTo>
                    <a:lnTo>
                      <a:pt x="2418" y="4369"/>
                    </a:lnTo>
                    <a:lnTo>
                      <a:pt x="2418" y="4369"/>
                    </a:lnTo>
                    <a:lnTo>
                      <a:pt x="2418" y="4387"/>
                    </a:lnTo>
                    <a:lnTo>
                      <a:pt x="2409" y="4387"/>
                    </a:lnTo>
                    <a:lnTo>
                      <a:pt x="2409" y="4387"/>
                    </a:lnTo>
                    <a:lnTo>
                      <a:pt x="2409" y="4395"/>
                    </a:lnTo>
                    <a:lnTo>
                      <a:pt x="2409" y="4395"/>
                    </a:lnTo>
                    <a:lnTo>
                      <a:pt x="2400" y="4413"/>
                    </a:lnTo>
                    <a:lnTo>
                      <a:pt x="2400" y="4431"/>
                    </a:lnTo>
                    <a:lnTo>
                      <a:pt x="2400" y="4431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391" y="4457"/>
                    </a:lnTo>
                    <a:lnTo>
                      <a:pt x="2391" y="4466"/>
                    </a:lnTo>
                    <a:lnTo>
                      <a:pt x="2391" y="4484"/>
                    </a:lnTo>
                    <a:lnTo>
                      <a:pt x="2391" y="4484"/>
                    </a:lnTo>
                    <a:lnTo>
                      <a:pt x="2400" y="4493"/>
                    </a:lnTo>
                    <a:lnTo>
                      <a:pt x="2400" y="4493"/>
                    </a:lnTo>
                    <a:lnTo>
                      <a:pt x="2391" y="4501"/>
                    </a:lnTo>
                    <a:lnTo>
                      <a:pt x="2391" y="4501"/>
                    </a:lnTo>
                    <a:lnTo>
                      <a:pt x="2400" y="4510"/>
                    </a:lnTo>
                    <a:lnTo>
                      <a:pt x="2400" y="4510"/>
                    </a:lnTo>
                    <a:lnTo>
                      <a:pt x="2391" y="4510"/>
                    </a:lnTo>
                    <a:lnTo>
                      <a:pt x="2391" y="4510"/>
                    </a:lnTo>
                    <a:lnTo>
                      <a:pt x="2391" y="4528"/>
                    </a:lnTo>
                    <a:lnTo>
                      <a:pt x="2391" y="4528"/>
                    </a:lnTo>
                    <a:lnTo>
                      <a:pt x="2391" y="4537"/>
                    </a:lnTo>
                    <a:lnTo>
                      <a:pt x="2391" y="4537"/>
                    </a:lnTo>
                    <a:lnTo>
                      <a:pt x="2391" y="4545"/>
                    </a:lnTo>
                    <a:lnTo>
                      <a:pt x="2391" y="4545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82" y="4554"/>
                    </a:lnTo>
                    <a:lnTo>
                      <a:pt x="2365" y="4563"/>
                    </a:lnTo>
                    <a:lnTo>
                      <a:pt x="2365" y="4563"/>
                    </a:lnTo>
                    <a:lnTo>
                      <a:pt x="2365" y="4572"/>
                    </a:lnTo>
                    <a:lnTo>
                      <a:pt x="2365" y="4572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73" y="4590"/>
                    </a:lnTo>
                    <a:lnTo>
                      <a:pt x="2373" y="4590"/>
                    </a:lnTo>
                    <a:lnTo>
                      <a:pt x="2373" y="4598"/>
                    </a:lnTo>
                    <a:lnTo>
                      <a:pt x="2373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56" y="4598"/>
                    </a:lnTo>
                    <a:lnTo>
                      <a:pt x="2356" y="4598"/>
                    </a:lnTo>
                    <a:lnTo>
                      <a:pt x="2347" y="4590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29" y="4572"/>
                    </a:lnTo>
                    <a:lnTo>
                      <a:pt x="2329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03" y="4581"/>
                    </a:lnTo>
                    <a:lnTo>
                      <a:pt x="2303" y="4581"/>
                    </a:lnTo>
                    <a:lnTo>
                      <a:pt x="2285" y="4590"/>
                    </a:lnTo>
                    <a:lnTo>
                      <a:pt x="2285" y="4590"/>
                    </a:lnTo>
                    <a:lnTo>
                      <a:pt x="2285" y="4598"/>
                    </a:lnTo>
                    <a:lnTo>
                      <a:pt x="2285" y="4598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94" y="4616"/>
                    </a:lnTo>
                    <a:lnTo>
                      <a:pt x="2294" y="4616"/>
                    </a:lnTo>
                    <a:lnTo>
                      <a:pt x="2276" y="4616"/>
                    </a:lnTo>
                    <a:lnTo>
                      <a:pt x="2268" y="4634"/>
                    </a:lnTo>
                    <a:lnTo>
                      <a:pt x="2268" y="4634"/>
                    </a:lnTo>
                    <a:lnTo>
                      <a:pt x="2276" y="4643"/>
                    </a:lnTo>
                    <a:lnTo>
                      <a:pt x="2285" y="4643"/>
                    </a:lnTo>
                    <a:lnTo>
                      <a:pt x="2285" y="4643"/>
                    </a:lnTo>
                    <a:lnTo>
                      <a:pt x="2294" y="4651"/>
                    </a:lnTo>
                    <a:lnTo>
                      <a:pt x="2294" y="4651"/>
                    </a:lnTo>
                    <a:lnTo>
                      <a:pt x="2303" y="4660"/>
                    </a:lnTo>
                    <a:lnTo>
                      <a:pt x="2329" y="4660"/>
                    </a:lnTo>
                    <a:lnTo>
                      <a:pt x="2329" y="4660"/>
                    </a:lnTo>
                    <a:lnTo>
                      <a:pt x="2338" y="4660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29" y="4687"/>
                    </a:lnTo>
                    <a:lnTo>
                      <a:pt x="2321" y="4687"/>
                    </a:lnTo>
                    <a:lnTo>
                      <a:pt x="2312" y="4713"/>
                    </a:lnTo>
                    <a:lnTo>
                      <a:pt x="2312" y="4713"/>
                    </a:lnTo>
                    <a:lnTo>
                      <a:pt x="2312" y="4722"/>
                    </a:lnTo>
                    <a:lnTo>
                      <a:pt x="2321" y="4722"/>
                    </a:lnTo>
                    <a:lnTo>
                      <a:pt x="2329" y="4722"/>
                    </a:lnTo>
                    <a:lnTo>
                      <a:pt x="2329" y="4722"/>
                    </a:lnTo>
                    <a:lnTo>
                      <a:pt x="2329" y="4731"/>
                    </a:lnTo>
                    <a:lnTo>
                      <a:pt x="2329" y="4731"/>
                    </a:lnTo>
                    <a:lnTo>
                      <a:pt x="2321" y="4740"/>
                    </a:lnTo>
                    <a:lnTo>
                      <a:pt x="2321" y="4740"/>
                    </a:lnTo>
                    <a:lnTo>
                      <a:pt x="2303" y="4731"/>
                    </a:lnTo>
                    <a:lnTo>
                      <a:pt x="2303" y="4731"/>
                    </a:lnTo>
                    <a:lnTo>
                      <a:pt x="2285" y="4731"/>
                    </a:lnTo>
                    <a:lnTo>
                      <a:pt x="2276" y="4740"/>
                    </a:lnTo>
                    <a:lnTo>
                      <a:pt x="2259" y="4749"/>
                    </a:lnTo>
                    <a:lnTo>
                      <a:pt x="2259" y="4749"/>
                    </a:lnTo>
                    <a:lnTo>
                      <a:pt x="2259" y="4757"/>
                    </a:lnTo>
                    <a:lnTo>
                      <a:pt x="2259" y="4757"/>
                    </a:lnTo>
                    <a:lnTo>
                      <a:pt x="2259" y="4766"/>
                    </a:lnTo>
                    <a:lnTo>
                      <a:pt x="2259" y="4766"/>
                    </a:lnTo>
                    <a:lnTo>
                      <a:pt x="2268" y="4775"/>
                    </a:lnTo>
                    <a:lnTo>
                      <a:pt x="2268" y="4775"/>
                    </a:lnTo>
                    <a:lnTo>
                      <a:pt x="2268" y="4793"/>
                    </a:lnTo>
                    <a:lnTo>
                      <a:pt x="2276" y="4793"/>
                    </a:lnTo>
                    <a:lnTo>
                      <a:pt x="2285" y="4793"/>
                    </a:lnTo>
                    <a:lnTo>
                      <a:pt x="2285" y="4793"/>
                    </a:lnTo>
                    <a:lnTo>
                      <a:pt x="2303" y="4784"/>
                    </a:lnTo>
                    <a:lnTo>
                      <a:pt x="2312" y="4775"/>
                    </a:lnTo>
                    <a:lnTo>
                      <a:pt x="2312" y="4775"/>
                    </a:lnTo>
                    <a:lnTo>
                      <a:pt x="2321" y="4766"/>
                    </a:lnTo>
                    <a:lnTo>
                      <a:pt x="2321" y="4766"/>
                    </a:lnTo>
                    <a:lnTo>
                      <a:pt x="2329" y="4775"/>
                    </a:lnTo>
                    <a:lnTo>
                      <a:pt x="2329" y="4775"/>
                    </a:lnTo>
                    <a:lnTo>
                      <a:pt x="2329" y="4784"/>
                    </a:lnTo>
                    <a:lnTo>
                      <a:pt x="2321" y="4784"/>
                    </a:lnTo>
                    <a:lnTo>
                      <a:pt x="2321" y="4784"/>
                    </a:lnTo>
                    <a:lnTo>
                      <a:pt x="2312" y="4793"/>
                    </a:lnTo>
                    <a:lnTo>
                      <a:pt x="2303" y="4793"/>
                    </a:lnTo>
                    <a:lnTo>
                      <a:pt x="2303" y="4793"/>
                    </a:lnTo>
                    <a:lnTo>
                      <a:pt x="2303" y="4801"/>
                    </a:lnTo>
                    <a:lnTo>
                      <a:pt x="2303" y="4801"/>
                    </a:lnTo>
                    <a:lnTo>
                      <a:pt x="2294" y="4810"/>
                    </a:lnTo>
                    <a:lnTo>
                      <a:pt x="2276" y="4828"/>
                    </a:lnTo>
                    <a:lnTo>
                      <a:pt x="2276" y="4828"/>
                    </a:lnTo>
                    <a:lnTo>
                      <a:pt x="2268" y="4837"/>
                    </a:lnTo>
                    <a:lnTo>
                      <a:pt x="2268" y="4846"/>
                    </a:lnTo>
                    <a:lnTo>
                      <a:pt x="2268" y="4846"/>
                    </a:lnTo>
                    <a:lnTo>
                      <a:pt x="2276" y="4854"/>
                    </a:lnTo>
                    <a:lnTo>
                      <a:pt x="2276" y="4854"/>
                    </a:lnTo>
                    <a:lnTo>
                      <a:pt x="2285" y="4854"/>
                    </a:lnTo>
                    <a:lnTo>
                      <a:pt x="2285" y="4863"/>
                    </a:lnTo>
                    <a:lnTo>
                      <a:pt x="2285" y="4863"/>
                    </a:lnTo>
                    <a:lnTo>
                      <a:pt x="2294" y="4872"/>
                    </a:lnTo>
                    <a:lnTo>
                      <a:pt x="2303" y="4872"/>
                    </a:lnTo>
                    <a:lnTo>
                      <a:pt x="2312" y="4872"/>
                    </a:lnTo>
                    <a:lnTo>
                      <a:pt x="2312" y="4872"/>
                    </a:lnTo>
                    <a:lnTo>
                      <a:pt x="2321" y="4872"/>
                    </a:lnTo>
                    <a:lnTo>
                      <a:pt x="2321" y="4863"/>
                    </a:lnTo>
                    <a:lnTo>
                      <a:pt x="2321" y="4854"/>
                    </a:lnTo>
                    <a:lnTo>
                      <a:pt x="2321" y="4854"/>
                    </a:lnTo>
                    <a:lnTo>
                      <a:pt x="2321" y="4846"/>
                    </a:lnTo>
                    <a:lnTo>
                      <a:pt x="2321" y="4846"/>
                    </a:lnTo>
                    <a:lnTo>
                      <a:pt x="2329" y="4828"/>
                    </a:lnTo>
                    <a:lnTo>
                      <a:pt x="2329" y="4828"/>
                    </a:lnTo>
                    <a:lnTo>
                      <a:pt x="2329" y="4819"/>
                    </a:lnTo>
                    <a:lnTo>
                      <a:pt x="2329" y="4819"/>
                    </a:lnTo>
                    <a:lnTo>
                      <a:pt x="2338" y="4828"/>
                    </a:lnTo>
                    <a:lnTo>
                      <a:pt x="2338" y="4828"/>
                    </a:lnTo>
                    <a:lnTo>
                      <a:pt x="2347" y="4837"/>
                    </a:lnTo>
                    <a:lnTo>
                      <a:pt x="2347" y="4837"/>
                    </a:lnTo>
                    <a:lnTo>
                      <a:pt x="2338" y="4846"/>
                    </a:lnTo>
                    <a:lnTo>
                      <a:pt x="2338" y="4846"/>
                    </a:lnTo>
                    <a:lnTo>
                      <a:pt x="2329" y="4863"/>
                    </a:lnTo>
                    <a:lnTo>
                      <a:pt x="2329" y="4863"/>
                    </a:lnTo>
                    <a:lnTo>
                      <a:pt x="2329" y="4872"/>
                    </a:lnTo>
                    <a:lnTo>
                      <a:pt x="2329" y="4872"/>
                    </a:lnTo>
                    <a:lnTo>
                      <a:pt x="2329" y="4881"/>
                    </a:lnTo>
                    <a:lnTo>
                      <a:pt x="2329" y="4881"/>
                    </a:lnTo>
                    <a:lnTo>
                      <a:pt x="2329" y="4890"/>
                    </a:lnTo>
                    <a:lnTo>
                      <a:pt x="2329" y="4890"/>
                    </a:lnTo>
                    <a:lnTo>
                      <a:pt x="2321" y="4907"/>
                    </a:lnTo>
                    <a:lnTo>
                      <a:pt x="2321" y="4907"/>
                    </a:lnTo>
                    <a:lnTo>
                      <a:pt x="2312" y="4907"/>
                    </a:lnTo>
                    <a:lnTo>
                      <a:pt x="2303" y="4916"/>
                    </a:lnTo>
                    <a:lnTo>
                      <a:pt x="2303" y="4925"/>
                    </a:lnTo>
                    <a:lnTo>
                      <a:pt x="2303" y="4925"/>
                    </a:lnTo>
                    <a:lnTo>
                      <a:pt x="2294" y="4934"/>
                    </a:lnTo>
                    <a:lnTo>
                      <a:pt x="2294" y="4934"/>
                    </a:lnTo>
                    <a:lnTo>
                      <a:pt x="2294" y="4943"/>
                    </a:lnTo>
                    <a:lnTo>
                      <a:pt x="2294" y="4943"/>
                    </a:lnTo>
                    <a:lnTo>
                      <a:pt x="2294" y="4960"/>
                    </a:lnTo>
                    <a:lnTo>
                      <a:pt x="2294" y="4960"/>
                    </a:lnTo>
                    <a:lnTo>
                      <a:pt x="2303" y="4969"/>
                    </a:lnTo>
                    <a:lnTo>
                      <a:pt x="2321" y="4969"/>
                    </a:lnTo>
                    <a:lnTo>
                      <a:pt x="2321" y="4969"/>
                    </a:lnTo>
                    <a:lnTo>
                      <a:pt x="2338" y="4969"/>
                    </a:lnTo>
                    <a:lnTo>
                      <a:pt x="2338" y="4969"/>
                    </a:lnTo>
                    <a:lnTo>
                      <a:pt x="2347" y="4960"/>
                    </a:lnTo>
                    <a:lnTo>
                      <a:pt x="2347" y="4960"/>
                    </a:lnTo>
                    <a:lnTo>
                      <a:pt x="2365" y="4969"/>
                    </a:lnTo>
                    <a:lnTo>
                      <a:pt x="2365" y="4969"/>
                    </a:lnTo>
                    <a:lnTo>
                      <a:pt x="2365" y="4978"/>
                    </a:lnTo>
                    <a:lnTo>
                      <a:pt x="2356" y="4978"/>
                    </a:lnTo>
                    <a:lnTo>
                      <a:pt x="2356" y="4978"/>
                    </a:lnTo>
                    <a:lnTo>
                      <a:pt x="2347" y="4978"/>
                    </a:lnTo>
                    <a:lnTo>
                      <a:pt x="2338" y="4987"/>
                    </a:lnTo>
                    <a:lnTo>
                      <a:pt x="2338" y="4987"/>
                    </a:lnTo>
                    <a:lnTo>
                      <a:pt x="2347" y="5005"/>
                    </a:lnTo>
                    <a:lnTo>
                      <a:pt x="2356" y="5005"/>
                    </a:lnTo>
                    <a:lnTo>
                      <a:pt x="2356" y="5005"/>
                    </a:lnTo>
                    <a:lnTo>
                      <a:pt x="2365" y="5005"/>
                    </a:lnTo>
                    <a:lnTo>
                      <a:pt x="2365" y="5005"/>
                    </a:lnTo>
                    <a:lnTo>
                      <a:pt x="2365" y="5013"/>
                    </a:lnTo>
                    <a:lnTo>
                      <a:pt x="2373" y="5022"/>
                    </a:lnTo>
                    <a:lnTo>
                      <a:pt x="2373" y="5022"/>
                    </a:lnTo>
                    <a:lnTo>
                      <a:pt x="2382" y="5013"/>
                    </a:lnTo>
                    <a:lnTo>
                      <a:pt x="2391" y="5013"/>
                    </a:lnTo>
                    <a:lnTo>
                      <a:pt x="2391" y="5013"/>
                    </a:lnTo>
                    <a:lnTo>
                      <a:pt x="2391" y="4996"/>
                    </a:lnTo>
                    <a:lnTo>
                      <a:pt x="2391" y="4996"/>
                    </a:lnTo>
                    <a:lnTo>
                      <a:pt x="2409" y="5005"/>
                    </a:lnTo>
                    <a:lnTo>
                      <a:pt x="2426" y="5013"/>
                    </a:lnTo>
                    <a:lnTo>
                      <a:pt x="2426" y="5013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40"/>
                    </a:lnTo>
                    <a:lnTo>
                      <a:pt x="2409" y="5040"/>
                    </a:lnTo>
                    <a:lnTo>
                      <a:pt x="2409" y="5049"/>
                    </a:lnTo>
                    <a:lnTo>
                      <a:pt x="2409" y="5049"/>
                    </a:lnTo>
                    <a:lnTo>
                      <a:pt x="2418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35" y="5049"/>
                    </a:lnTo>
                    <a:lnTo>
                      <a:pt x="2435" y="5049"/>
                    </a:lnTo>
                    <a:lnTo>
                      <a:pt x="2462" y="5049"/>
                    </a:lnTo>
                    <a:lnTo>
                      <a:pt x="2479" y="5057"/>
                    </a:lnTo>
                    <a:lnTo>
                      <a:pt x="2479" y="5066"/>
                    </a:lnTo>
                    <a:lnTo>
                      <a:pt x="2479" y="5066"/>
                    </a:lnTo>
                    <a:lnTo>
                      <a:pt x="2479" y="5075"/>
                    </a:lnTo>
                    <a:lnTo>
                      <a:pt x="2479" y="5075"/>
                    </a:lnTo>
                    <a:lnTo>
                      <a:pt x="2471" y="5066"/>
                    </a:lnTo>
                    <a:lnTo>
                      <a:pt x="2453" y="5066"/>
                    </a:lnTo>
                    <a:lnTo>
                      <a:pt x="2453" y="5066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35" y="5075"/>
                    </a:lnTo>
                    <a:lnTo>
                      <a:pt x="2435" y="5075"/>
                    </a:lnTo>
                    <a:lnTo>
                      <a:pt x="2426" y="5084"/>
                    </a:lnTo>
                    <a:lnTo>
                      <a:pt x="2426" y="5093"/>
                    </a:lnTo>
                    <a:lnTo>
                      <a:pt x="2426" y="5093"/>
                    </a:lnTo>
                    <a:lnTo>
                      <a:pt x="2435" y="5102"/>
                    </a:lnTo>
                    <a:lnTo>
                      <a:pt x="2444" y="5102"/>
                    </a:lnTo>
                    <a:lnTo>
                      <a:pt x="2444" y="5102"/>
                    </a:lnTo>
                    <a:lnTo>
                      <a:pt x="2462" y="5102"/>
                    </a:lnTo>
                    <a:lnTo>
                      <a:pt x="2479" y="5084"/>
                    </a:lnTo>
                    <a:lnTo>
                      <a:pt x="2479" y="5084"/>
                    </a:lnTo>
                    <a:lnTo>
                      <a:pt x="2488" y="5075"/>
                    </a:lnTo>
                    <a:lnTo>
                      <a:pt x="2488" y="5075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93"/>
                    </a:lnTo>
                    <a:lnTo>
                      <a:pt x="2497" y="5093"/>
                    </a:lnTo>
                    <a:lnTo>
                      <a:pt x="2497" y="5102"/>
                    </a:lnTo>
                    <a:lnTo>
                      <a:pt x="2497" y="5102"/>
                    </a:lnTo>
                    <a:lnTo>
                      <a:pt x="2479" y="5110"/>
                    </a:lnTo>
                    <a:lnTo>
                      <a:pt x="2462" y="5110"/>
                    </a:lnTo>
                    <a:lnTo>
                      <a:pt x="2462" y="5110"/>
                    </a:lnTo>
                    <a:lnTo>
                      <a:pt x="2444" y="5102"/>
                    </a:lnTo>
                    <a:lnTo>
                      <a:pt x="2435" y="5110"/>
                    </a:lnTo>
                    <a:lnTo>
                      <a:pt x="2435" y="5110"/>
                    </a:lnTo>
                    <a:lnTo>
                      <a:pt x="2426" y="5119"/>
                    </a:lnTo>
                    <a:lnTo>
                      <a:pt x="2426" y="5137"/>
                    </a:lnTo>
                    <a:lnTo>
                      <a:pt x="2426" y="5137"/>
                    </a:lnTo>
                    <a:lnTo>
                      <a:pt x="2418" y="5137"/>
                    </a:lnTo>
                    <a:lnTo>
                      <a:pt x="2400" y="5128"/>
                    </a:lnTo>
                    <a:lnTo>
                      <a:pt x="2400" y="5128"/>
                    </a:lnTo>
                    <a:lnTo>
                      <a:pt x="2382" y="5128"/>
                    </a:lnTo>
                    <a:lnTo>
                      <a:pt x="2382" y="5128"/>
                    </a:lnTo>
                    <a:lnTo>
                      <a:pt x="2373" y="5119"/>
                    </a:lnTo>
                    <a:lnTo>
                      <a:pt x="2373" y="5119"/>
                    </a:lnTo>
                    <a:lnTo>
                      <a:pt x="2365" y="5128"/>
                    </a:lnTo>
                    <a:lnTo>
                      <a:pt x="2365" y="5137"/>
                    </a:lnTo>
                    <a:lnTo>
                      <a:pt x="2365" y="5137"/>
                    </a:lnTo>
                    <a:lnTo>
                      <a:pt x="2365" y="5155"/>
                    </a:lnTo>
                    <a:lnTo>
                      <a:pt x="2365" y="5155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82" y="5172"/>
                    </a:lnTo>
                    <a:lnTo>
                      <a:pt x="2391" y="5172"/>
                    </a:lnTo>
                    <a:lnTo>
                      <a:pt x="2409" y="5172"/>
                    </a:lnTo>
                    <a:lnTo>
                      <a:pt x="2409" y="5172"/>
                    </a:lnTo>
                    <a:lnTo>
                      <a:pt x="2418" y="5172"/>
                    </a:lnTo>
                    <a:lnTo>
                      <a:pt x="2418" y="5172"/>
                    </a:lnTo>
                    <a:lnTo>
                      <a:pt x="2426" y="5181"/>
                    </a:lnTo>
                    <a:lnTo>
                      <a:pt x="2426" y="5181"/>
                    </a:lnTo>
                    <a:lnTo>
                      <a:pt x="2435" y="5181"/>
                    </a:lnTo>
                    <a:lnTo>
                      <a:pt x="2435" y="5181"/>
                    </a:lnTo>
                    <a:lnTo>
                      <a:pt x="2444" y="5190"/>
                    </a:lnTo>
                    <a:lnTo>
                      <a:pt x="2444" y="5190"/>
                    </a:lnTo>
                    <a:lnTo>
                      <a:pt x="2453" y="5181"/>
                    </a:lnTo>
                    <a:lnTo>
                      <a:pt x="2453" y="5181"/>
                    </a:lnTo>
                    <a:lnTo>
                      <a:pt x="2453" y="5172"/>
                    </a:lnTo>
                    <a:lnTo>
                      <a:pt x="2453" y="5172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62" y="5155"/>
                    </a:lnTo>
                    <a:lnTo>
                      <a:pt x="2462" y="5155"/>
                    </a:lnTo>
                    <a:lnTo>
                      <a:pt x="2471" y="5155"/>
                    </a:lnTo>
                    <a:lnTo>
                      <a:pt x="2471" y="5155"/>
                    </a:lnTo>
                    <a:lnTo>
                      <a:pt x="2488" y="5163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15" y="5137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02"/>
                    </a:lnTo>
                    <a:lnTo>
                      <a:pt x="2515" y="5102"/>
                    </a:lnTo>
                    <a:lnTo>
                      <a:pt x="2523" y="5093"/>
                    </a:lnTo>
                    <a:lnTo>
                      <a:pt x="2523" y="5093"/>
                    </a:lnTo>
                    <a:lnTo>
                      <a:pt x="2541" y="5075"/>
                    </a:lnTo>
                    <a:lnTo>
                      <a:pt x="2568" y="5066"/>
                    </a:lnTo>
                    <a:lnTo>
                      <a:pt x="2568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75"/>
                    </a:lnTo>
                    <a:lnTo>
                      <a:pt x="2559" y="5084"/>
                    </a:lnTo>
                    <a:lnTo>
                      <a:pt x="2559" y="5084"/>
                    </a:lnTo>
                    <a:lnTo>
                      <a:pt x="2541" y="5093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9"/>
                    </a:lnTo>
                    <a:lnTo>
                      <a:pt x="2541" y="5119"/>
                    </a:lnTo>
                    <a:lnTo>
                      <a:pt x="2550" y="5128"/>
                    </a:lnTo>
                    <a:lnTo>
                      <a:pt x="2550" y="5128"/>
                    </a:lnTo>
                    <a:lnTo>
                      <a:pt x="2559" y="5128"/>
                    </a:lnTo>
                    <a:lnTo>
                      <a:pt x="2576" y="5128"/>
                    </a:lnTo>
                    <a:lnTo>
                      <a:pt x="2576" y="5128"/>
                    </a:lnTo>
                    <a:lnTo>
                      <a:pt x="2585" y="5128"/>
                    </a:lnTo>
                    <a:lnTo>
                      <a:pt x="2585" y="5128"/>
                    </a:lnTo>
                    <a:lnTo>
                      <a:pt x="2594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594" y="5128"/>
                    </a:lnTo>
                    <a:lnTo>
                      <a:pt x="2594" y="5128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68" y="5137"/>
                    </a:lnTo>
                    <a:lnTo>
                      <a:pt x="2568" y="5146"/>
                    </a:lnTo>
                    <a:lnTo>
                      <a:pt x="2568" y="5146"/>
                    </a:lnTo>
                    <a:lnTo>
                      <a:pt x="2576" y="5163"/>
                    </a:lnTo>
                    <a:lnTo>
                      <a:pt x="2576" y="5163"/>
                    </a:lnTo>
                    <a:lnTo>
                      <a:pt x="2576" y="5172"/>
                    </a:lnTo>
                    <a:lnTo>
                      <a:pt x="2576" y="5172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68" y="5181"/>
                    </a:lnTo>
                    <a:lnTo>
                      <a:pt x="2568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68" y="5172"/>
                    </a:lnTo>
                    <a:lnTo>
                      <a:pt x="2568" y="5172"/>
                    </a:lnTo>
                    <a:lnTo>
                      <a:pt x="2559" y="5163"/>
                    </a:lnTo>
                    <a:lnTo>
                      <a:pt x="2559" y="5146"/>
                    </a:lnTo>
                    <a:lnTo>
                      <a:pt x="2559" y="5146"/>
                    </a:lnTo>
                    <a:lnTo>
                      <a:pt x="2550" y="5137"/>
                    </a:lnTo>
                    <a:lnTo>
                      <a:pt x="2541" y="5137"/>
                    </a:lnTo>
                    <a:lnTo>
                      <a:pt x="2541" y="5137"/>
                    </a:lnTo>
                    <a:lnTo>
                      <a:pt x="2532" y="5146"/>
                    </a:lnTo>
                    <a:lnTo>
                      <a:pt x="2532" y="5146"/>
                    </a:lnTo>
                    <a:lnTo>
                      <a:pt x="2523" y="5155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23" y="5172"/>
                    </a:lnTo>
                    <a:lnTo>
                      <a:pt x="2523" y="5172"/>
                    </a:lnTo>
                    <a:lnTo>
                      <a:pt x="2506" y="5163"/>
                    </a:lnTo>
                    <a:lnTo>
                      <a:pt x="2506" y="5163"/>
                    </a:lnTo>
                    <a:lnTo>
                      <a:pt x="2497" y="5163"/>
                    </a:lnTo>
                    <a:lnTo>
                      <a:pt x="2497" y="5163"/>
                    </a:lnTo>
                    <a:lnTo>
                      <a:pt x="2488" y="5172"/>
                    </a:lnTo>
                    <a:lnTo>
                      <a:pt x="2488" y="5181"/>
                    </a:lnTo>
                    <a:lnTo>
                      <a:pt x="2488" y="5181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97" y="5190"/>
                    </a:lnTo>
                    <a:lnTo>
                      <a:pt x="2497" y="5190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79" y="5190"/>
                    </a:lnTo>
                    <a:lnTo>
                      <a:pt x="2471" y="5199"/>
                    </a:lnTo>
                    <a:lnTo>
                      <a:pt x="2462" y="5208"/>
                    </a:lnTo>
                    <a:lnTo>
                      <a:pt x="2462" y="5208"/>
                    </a:lnTo>
                    <a:lnTo>
                      <a:pt x="2471" y="5216"/>
                    </a:lnTo>
                    <a:lnTo>
                      <a:pt x="2479" y="5216"/>
                    </a:lnTo>
                    <a:lnTo>
                      <a:pt x="2506" y="5216"/>
                    </a:lnTo>
                    <a:lnTo>
                      <a:pt x="2506" y="5216"/>
                    </a:lnTo>
                    <a:lnTo>
                      <a:pt x="2515" y="5225"/>
                    </a:lnTo>
                    <a:lnTo>
                      <a:pt x="2523" y="5234"/>
                    </a:lnTo>
                    <a:lnTo>
                      <a:pt x="2523" y="5234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52"/>
                    </a:lnTo>
                    <a:lnTo>
                      <a:pt x="2532" y="5261"/>
                    </a:lnTo>
                    <a:lnTo>
                      <a:pt x="2532" y="5261"/>
                    </a:lnTo>
                    <a:lnTo>
                      <a:pt x="2541" y="5252"/>
                    </a:lnTo>
                    <a:lnTo>
                      <a:pt x="2550" y="5243"/>
                    </a:lnTo>
                    <a:lnTo>
                      <a:pt x="2550" y="5243"/>
                    </a:lnTo>
                    <a:lnTo>
                      <a:pt x="2550" y="5234"/>
                    </a:lnTo>
                    <a:lnTo>
                      <a:pt x="2559" y="5225"/>
                    </a:lnTo>
                    <a:lnTo>
                      <a:pt x="2559" y="5225"/>
                    </a:lnTo>
                    <a:lnTo>
                      <a:pt x="2559" y="5234"/>
                    </a:lnTo>
                    <a:lnTo>
                      <a:pt x="2559" y="5234"/>
                    </a:lnTo>
                    <a:lnTo>
                      <a:pt x="2568" y="5243"/>
                    </a:lnTo>
                    <a:lnTo>
                      <a:pt x="2568" y="5243"/>
                    </a:lnTo>
                    <a:lnTo>
                      <a:pt x="2568" y="5252"/>
                    </a:lnTo>
                    <a:lnTo>
                      <a:pt x="2568" y="5252"/>
                    </a:lnTo>
                    <a:lnTo>
                      <a:pt x="2576" y="5261"/>
                    </a:lnTo>
                    <a:lnTo>
                      <a:pt x="2594" y="5278"/>
                    </a:lnTo>
                    <a:lnTo>
                      <a:pt x="2594" y="5278"/>
                    </a:lnTo>
                    <a:lnTo>
                      <a:pt x="2603" y="5278"/>
                    </a:lnTo>
                    <a:lnTo>
                      <a:pt x="2603" y="5278"/>
                    </a:lnTo>
                    <a:lnTo>
                      <a:pt x="2612" y="5278"/>
                    </a:lnTo>
                    <a:lnTo>
                      <a:pt x="2612" y="5278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20" y="5252"/>
                    </a:lnTo>
                    <a:lnTo>
                      <a:pt x="2620" y="5252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38" y="5261"/>
                    </a:lnTo>
                    <a:lnTo>
                      <a:pt x="2638" y="5261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305"/>
                    </a:lnTo>
                    <a:lnTo>
                      <a:pt x="2665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91" y="5305"/>
                    </a:lnTo>
                    <a:lnTo>
                      <a:pt x="2691" y="5296"/>
                    </a:lnTo>
                    <a:lnTo>
                      <a:pt x="2691" y="5287"/>
                    </a:lnTo>
                    <a:lnTo>
                      <a:pt x="2691" y="5287"/>
                    </a:lnTo>
                    <a:lnTo>
                      <a:pt x="2691" y="5278"/>
                    </a:lnTo>
                    <a:lnTo>
                      <a:pt x="2682" y="5269"/>
                    </a:lnTo>
                    <a:lnTo>
                      <a:pt x="2682" y="5269"/>
                    </a:lnTo>
                    <a:lnTo>
                      <a:pt x="2673" y="5252"/>
                    </a:lnTo>
                    <a:lnTo>
                      <a:pt x="2673" y="5252"/>
                    </a:lnTo>
                    <a:lnTo>
                      <a:pt x="2665" y="5252"/>
                    </a:lnTo>
                    <a:lnTo>
                      <a:pt x="2735" y="5252"/>
                    </a:lnTo>
                    <a:lnTo>
                      <a:pt x="2735" y="5252"/>
                    </a:lnTo>
                    <a:lnTo>
                      <a:pt x="2744" y="5261"/>
                    </a:lnTo>
                    <a:lnTo>
                      <a:pt x="2753" y="5261"/>
                    </a:lnTo>
                    <a:lnTo>
                      <a:pt x="2753" y="5261"/>
                    </a:lnTo>
                    <a:lnTo>
                      <a:pt x="2762" y="5261"/>
                    </a:lnTo>
                    <a:lnTo>
                      <a:pt x="2762" y="5261"/>
                    </a:lnTo>
                    <a:lnTo>
                      <a:pt x="2770" y="5261"/>
                    </a:lnTo>
                    <a:lnTo>
                      <a:pt x="2770" y="5261"/>
                    </a:lnTo>
                    <a:lnTo>
                      <a:pt x="2788" y="5252"/>
                    </a:lnTo>
                    <a:lnTo>
                      <a:pt x="2806" y="5252"/>
                    </a:lnTo>
                    <a:lnTo>
                      <a:pt x="2806" y="5252"/>
                    </a:lnTo>
                    <a:lnTo>
                      <a:pt x="2823" y="5243"/>
                    </a:lnTo>
                    <a:lnTo>
                      <a:pt x="2841" y="5243"/>
                    </a:lnTo>
                    <a:lnTo>
                      <a:pt x="2841" y="5243"/>
                    </a:lnTo>
                    <a:lnTo>
                      <a:pt x="2841" y="5225"/>
                    </a:lnTo>
                    <a:lnTo>
                      <a:pt x="2841" y="5225"/>
                    </a:lnTo>
                    <a:lnTo>
                      <a:pt x="2832" y="5216"/>
                    </a:lnTo>
                    <a:lnTo>
                      <a:pt x="2806" y="5216"/>
                    </a:lnTo>
                    <a:lnTo>
                      <a:pt x="2806" y="5216"/>
                    </a:lnTo>
                    <a:lnTo>
                      <a:pt x="2762" y="5199"/>
                    </a:lnTo>
                    <a:lnTo>
                      <a:pt x="2709" y="5155"/>
                    </a:lnTo>
                    <a:lnTo>
                      <a:pt x="2691" y="5146"/>
                    </a:lnTo>
                    <a:lnTo>
                      <a:pt x="2691" y="5146"/>
                    </a:lnTo>
                    <a:lnTo>
                      <a:pt x="2691" y="5137"/>
                    </a:lnTo>
                    <a:lnTo>
                      <a:pt x="2691" y="5137"/>
                    </a:lnTo>
                    <a:lnTo>
                      <a:pt x="2682" y="5137"/>
                    </a:lnTo>
                    <a:lnTo>
                      <a:pt x="2682" y="5137"/>
                    </a:lnTo>
                    <a:lnTo>
                      <a:pt x="2682" y="5128"/>
                    </a:lnTo>
                    <a:lnTo>
                      <a:pt x="2682" y="5128"/>
                    </a:lnTo>
                    <a:lnTo>
                      <a:pt x="2665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02"/>
                    </a:lnTo>
                    <a:lnTo>
                      <a:pt x="2656" y="5102"/>
                    </a:lnTo>
                    <a:lnTo>
                      <a:pt x="2656" y="5110"/>
                    </a:lnTo>
                    <a:lnTo>
                      <a:pt x="2656" y="5110"/>
                    </a:lnTo>
                    <a:lnTo>
                      <a:pt x="2673" y="5102"/>
                    </a:lnTo>
                    <a:lnTo>
                      <a:pt x="2673" y="5084"/>
                    </a:lnTo>
                    <a:lnTo>
                      <a:pt x="2673" y="5084"/>
                    </a:lnTo>
                    <a:lnTo>
                      <a:pt x="2673" y="5075"/>
                    </a:lnTo>
                    <a:lnTo>
                      <a:pt x="2673" y="5075"/>
                    </a:lnTo>
                    <a:lnTo>
                      <a:pt x="2656" y="5066"/>
                    </a:lnTo>
                    <a:lnTo>
                      <a:pt x="2656" y="5066"/>
                    </a:lnTo>
                    <a:lnTo>
                      <a:pt x="2656" y="5075"/>
                    </a:lnTo>
                    <a:lnTo>
                      <a:pt x="2656" y="5075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20" y="5057"/>
                    </a:lnTo>
                    <a:lnTo>
                      <a:pt x="2603" y="5057"/>
                    </a:lnTo>
                    <a:lnTo>
                      <a:pt x="2603" y="5057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12" y="5040"/>
                    </a:lnTo>
                    <a:lnTo>
                      <a:pt x="2612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9" y="5040"/>
                    </a:lnTo>
                    <a:lnTo>
                      <a:pt x="2629" y="5040"/>
                    </a:lnTo>
                    <a:lnTo>
                      <a:pt x="2638" y="5049"/>
                    </a:lnTo>
                    <a:lnTo>
                      <a:pt x="2647" y="5049"/>
                    </a:lnTo>
                    <a:lnTo>
                      <a:pt x="2647" y="5049"/>
                    </a:lnTo>
                    <a:lnTo>
                      <a:pt x="2656" y="5040"/>
                    </a:lnTo>
                    <a:lnTo>
                      <a:pt x="2656" y="5040"/>
                    </a:lnTo>
                    <a:lnTo>
                      <a:pt x="2656" y="5022"/>
                    </a:lnTo>
                    <a:lnTo>
                      <a:pt x="2647" y="5013"/>
                    </a:lnTo>
                    <a:lnTo>
                      <a:pt x="2647" y="5013"/>
                    </a:lnTo>
                    <a:lnTo>
                      <a:pt x="2638" y="4996"/>
                    </a:lnTo>
                    <a:lnTo>
                      <a:pt x="2629" y="4987"/>
                    </a:lnTo>
                    <a:lnTo>
                      <a:pt x="2629" y="4978"/>
                    </a:lnTo>
                    <a:lnTo>
                      <a:pt x="2629" y="4978"/>
                    </a:lnTo>
                    <a:lnTo>
                      <a:pt x="2629" y="4969"/>
                    </a:lnTo>
                    <a:lnTo>
                      <a:pt x="2629" y="4969"/>
                    </a:lnTo>
                    <a:lnTo>
                      <a:pt x="2629" y="4952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16"/>
                    </a:lnTo>
                    <a:lnTo>
                      <a:pt x="2638" y="4907"/>
                    </a:lnTo>
                    <a:lnTo>
                      <a:pt x="2656" y="4890"/>
                    </a:lnTo>
                    <a:lnTo>
                      <a:pt x="2656" y="4890"/>
                    </a:lnTo>
                    <a:lnTo>
                      <a:pt x="2665" y="4881"/>
                    </a:lnTo>
                    <a:lnTo>
                      <a:pt x="2665" y="4881"/>
                    </a:lnTo>
                    <a:lnTo>
                      <a:pt x="2691" y="4872"/>
                    </a:lnTo>
                    <a:lnTo>
                      <a:pt x="2700" y="4854"/>
                    </a:lnTo>
                    <a:lnTo>
                      <a:pt x="2700" y="4837"/>
                    </a:lnTo>
                    <a:lnTo>
                      <a:pt x="2700" y="4837"/>
                    </a:lnTo>
                    <a:lnTo>
                      <a:pt x="2709" y="4819"/>
                    </a:lnTo>
                    <a:lnTo>
                      <a:pt x="2726" y="4793"/>
                    </a:lnTo>
                    <a:lnTo>
                      <a:pt x="2726" y="4793"/>
                    </a:lnTo>
                    <a:lnTo>
                      <a:pt x="2744" y="4784"/>
                    </a:lnTo>
                    <a:lnTo>
                      <a:pt x="2744" y="4784"/>
                    </a:lnTo>
                    <a:lnTo>
                      <a:pt x="2753" y="4775"/>
                    </a:lnTo>
                    <a:lnTo>
                      <a:pt x="2753" y="4775"/>
                    </a:lnTo>
                    <a:lnTo>
                      <a:pt x="2779" y="4757"/>
                    </a:lnTo>
                    <a:lnTo>
                      <a:pt x="2779" y="4757"/>
                    </a:lnTo>
                    <a:lnTo>
                      <a:pt x="2797" y="4749"/>
                    </a:lnTo>
                    <a:lnTo>
                      <a:pt x="2806" y="4731"/>
                    </a:lnTo>
                    <a:lnTo>
                      <a:pt x="2806" y="4731"/>
                    </a:lnTo>
                    <a:lnTo>
                      <a:pt x="2806" y="4713"/>
                    </a:lnTo>
                    <a:lnTo>
                      <a:pt x="2806" y="4713"/>
                    </a:lnTo>
                    <a:lnTo>
                      <a:pt x="2815" y="4696"/>
                    </a:lnTo>
                    <a:lnTo>
                      <a:pt x="2815" y="4696"/>
                    </a:lnTo>
                    <a:lnTo>
                      <a:pt x="2815" y="4678"/>
                    </a:lnTo>
                    <a:lnTo>
                      <a:pt x="2815" y="4678"/>
                    </a:lnTo>
                    <a:lnTo>
                      <a:pt x="2815" y="4669"/>
                    </a:lnTo>
                    <a:lnTo>
                      <a:pt x="2806" y="4660"/>
                    </a:lnTo>
                    <a:lnTo>
                      <a:pt x="2806" y="4660"/>
                    </a:lnTo>
                    <a:lnTo>
                      <a:pt x="2797" y="4660"/>
                    </a:lnTo>
                    <a:lnTo>
                      <a:pt x="2797" y="4660"/>
                    </a:lnTo>
                    <a:lnTo>
                      <a:pt x="2779" y="4660"/>
                    </a:lnTo>
                    <a:lnTo>
                      <a:pt x="2753" y="4660"/>
                    </a:lnTo>
                    <a:lnTo>
                      <a:pt x="2753" y="4660"/>
                    </a:lnTo>
                    <a:lnTo>
                      <a:pt x="2735" y="4643"/>
                    </a:lnTo>
                    <a:lnTo>
                      <a:pt x="2718" y="4625"/>
                    </a:lnTo>
                    <a:lnTo>
                      <a:pt x="2718" y="4625"/>
                    </a:lnTo>
                    <a:lnTo>
                      <a:pt x="2718" y="4598"/>
                    </a:lnTo>
                    <a:lnTo>
                      <a:pt x="2726" y="4581"/>
                    </a:lnTo>
                    <a:lnTo>
                      <a:pt x="2726" y="4581"/>
                    </a:lnTo>
                    <a:lnTo>
                      <a:pt x="2744" y="4554"/>
                    </a:lnTo>
                    <a:lnTo>
                      <a:pt x="2770" y="4545"/>
                    </a:lnTo>
                    <a:lnTo>
                      <a:pt x="2806" y="4537"/>
                    </a:lnTo>
                    <a:lnTo>
                      <a:pt x="2806" y="4537"/>
                    </a:lnTo>
                    <a:lnTo>
                      <a:pt x="2815" y="4528"/>
                    </a:lnTo>
                    <a:lnTo>
                      <a:pt x="2823" y="4519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32" y="4501"/>
                    </a:lnTo>
                    <a:lnTo>
                      <a:pt x="2832" y="4501"/>
                    </a:lnTo>
                    <a:lnTo>
                      <a:pt x="2841" y="4484"/>
                    </a:lnTo>
                    <a:lnTo>
                      <a:pt x="2841" y="4466"/>
                    </a:lnTo>
                    <a:lnTo>
                      <a:pt x="2841" y="4466"/>
                    </a:lnTo>
                    <a:lnTo>
                      <a:pt x="2850" y="4431"/>
                    </a:lnTo>
                    <a:lnTo>
                      <a:pt x="2850" y="4413"/>
                    </a:lnTo>
                    <a:lnTo>
                      <a:pt x="2859" y="4413"/>
                    </a:lnTo>
                    <a:lnTo>
                      <a:pt x="2859" y="4413"/>
                    </a:lnTo>
                    <a:lnTo>
                      <a:pt x="2876" y="4404"/>
                    </a:lnTo>
                    <a:lnTo>
                      <a:pt x="2876" y="4395"/>
                    </a:lnTo>
                    <a:lnTo>
                      <a:pt x="2876" y="4395"/>
                    </a:lnTo>
                    <a:lnTo>
                      <a:pt x="2876" y="4387"/>
                    </a:lnTo>
                    <a:lnTo>
                      <a:pt x="2876" y="4387"/>
                    </a:lnTo>
                    <a:lnTo>
                      <a:pt x="2868" y="4369"/>
                    </a:lnTo>
                    <a:lnTo>
                      <a:pt x="2868" y="4369"/>
                    </a:lnTo>
                    <a:lnTo>
                      <a:pt x="2876" y="4369"/>
                    </a:lnTo>
                    <a:lnTo>
                      <a:pt x="2876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903" y="4387"/>
                    </a:lnTo>
                    <a:lnTo>
                      <a:pt x="2903" y="4387"/>
                    </a:lnTo>
                    <a:lnTo>
                      <a:pt x="2912" y="4387"/>
                    </a:lnTo>
                    <a:lnTo>
                      <a:pt x="2912" y="4387"/>
                    </a:lnTo>
                    <a:lnTo>
                      <a:pt x="2929" y="4387"/>
                    </a:lnTo>
                    <a:lnTo>
                      <a:pt x="2947" y="4369"/>
                    </a:lnTo>
                    <a:lnTo>
                      <a:pt x="2947" y="4369"/>
                    </a:lnTo>
                    <a:lnTo>
                      <a:pt x="2947" y="4360"/>
                    </a:lnTo>
                    <a:lnTo>
                      <a:pt x="2947" y="4360"/>
                    </a:lnTo>
                    <a:lnTo>
                      <a:pt x="2947" y="4351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29" y="4342"/>
                    </a:lnTo>
                    <a:lnTo>
                      <a:pt x="2929" y="4342"/>
                    </a:lnTo>
                    <a:lnTo>
                      <a:pt x="2920" y="4334"/>
                    </a:lnTo>
                    <a:lnTo>
                      <a:pt x="2912" y="4342"/>
                    </a:lnTo>
                    <a:lnTo>
                      <a:pt x="2912" y="4342"/>
                    </a:lnTo>
                    <a:lnTo>
                      <a:pt x="2903" y="4342"/>
                    </a:lnTo>
                    <a:lnTo>
                      <a:pt x="2903" y="4342"/>
                    </a:lnTo>
                    <a:lnTo>
                      <a:pt x="2894" y="4351"/>
                    </a:lnTo>
                    <a:lnTo>
                      <a:pt x="2894" y="4351"/>
                    </a:lnTo>
                    <a:lnTo>
                      <a:pt x="2885" y="4351"/>
                    </a:lnTo>
                    <a:lnTo>
                      <a:pt x="2885" y="4351"/>
                    </a:lnTo>
                    <a:lnTo>
                      <a:pt x="2885" y="4342"/>
                    </a:lnTo>
                    <a:lnTo>
                      <a:pt x="2885" y="4342"/>
                    </a:lnTo>
                    <a:lnTo>
                      <a:pt x="2876" y="4334"/>
                    </a:lnTo>
                    <a:lnTo>
                      <a:pt x="2859" y="4334"/>
                    </a:lnTo>
                    <a:lnTo>
                      <a:pt x="2859" y="4334"/>
                    </a:lnTo>
                    <a:lnTo>
                      <a:pt x="2859" y="4316"/>
                    </a:lnTo>
                    <a:lnTo>
                      <a:pt x="2859" y="4307"/>
                    </a:lnTo>
                    <a:lnTo>
                      <a:pt x="2859" y="4307"/>
                    </a:lnTo>
                    <a:lnTo>
                      <a:pt x="2859" y="4298"/>
                    </a:lnTo>
                    <a:lnTo>
                      <a:pt x="2859" y="4298"/>
                    </a:lnTo>
                    <a:lnTo>
                      <a:pt x="2850" y="4272"/>
                    </a:lnTo>
                    <a:lnTo>
                      <a:pt x="2850" y="4263"/>
                    </a:lnTo>
                    <a:lnTo>
                      <a:pt x="2859" y="4254"/>
                    </a:lnTo>
                    <a:lnTo>
                      <a:pt x="2859" y="4254"/>
                    </a:lnTo>
                    <a:lnTo>
                      <a:pt x="2859" y="4245"/>
                    </a:lnTo>
                    <a:lnTo>
                      <a:pt x="2859" y="4245"/>
                    </a:lnTo>
                    <a:lnTo>
                      <a:pt x="2894" y="4254"/>
                    </a:lnTo>
                    <a:lnTo>
                      <a:pt x="2894" y="4254"/>
                    </a:lnTo>
                    <a:lnTo>
                      <a:pt x="2903" y="4263"/>
                    </a:lnTo>
                    <a:lnTo>
                      <a:pt x="2903" y="4263"/>
                    </a:lnTo>
                    <a:lnTo>
                      <a:pt x="2938" y="4272"/>
                    </a:lnTo>
                    <a:lnTo>
                      <a:pt x="2938" y="4272"/>
                    </a:lnTo>
                    <a:lnTo>
                      <a:pt x="2965" y="4272"/>
                    </a:lnTo>
                    <a:lnTo>
                      <a:pt x="2982" y="4272"/>
                    </a:lnTo>
                    <a:lnTo>
                      <a:pt x="3000" y="4254"/>
                    </a:lnTo>
                    <a:lnTo>
                      <a:pt x="3000" y="4254"/>
                    </a:lnTo>
                    <a:lnTo>
                      <a:pt x="3009" y="4237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01"/>
                    </a:lnTo>
                    <a:lnTo>
                      <a:pt x="3009" y="4192"/>
                    </a:lnTo>
                    <a:lnTo>
                      <a:pt x="3009" y="4192"/>
                    </a:lnTo>
                    <a:lnTo>
                      <a:pt x="3018" y="4184"/>
                    </a:lnTo>
                    <a:lnTo>
                      <a:pt x="3026" y="4175"/>
                    </a:lnTo>
                    <a:lnTo>
                      <a:pt x="3026" y="4166"/>
                    </a:lnTo>
                    <a:lnTo>
                      <a:pt x="3026" y="4166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48"/>
                    </a:lnTo>
                    <a:lnTo>
                      <a:pt x="3018" y="4148"/>
                    </a:lnTo>
                    <a:lnTo>
                      <a:pt x="3009" y="4131"/>
                    </a:lnTo>
                    <a:lnTo>
                      <a:pt x="3009" y="4131"/>
                    </a:lnTo>
                    <a:lnTo>
                      <a:pt x="3018" y="4131"/>
                    </a:lnTo>
                    <a:lnTo>
                      <a:pt x="3018" y="4131"/>
                    </a:lnTo>
                    <a:lnTo>
                      <a:pt x="3026" y="4131"/>
                    </a:lnTo>
                    <a:lnTo>
                      <a:pt x="3026" y="4131"/>
                    </a:lnTo>
                    <a:lnTo>
                      <a:pt x="3035" y="4131"/>
                    </a:lnTo>
                    <a:lnTo>
                      <a:pt x="3062" y="4131"/>
                    </a:lnTo>
                    <a:lnTo>
                      <a:pt x="3062" y="4131"/>
                    </a:lnTo>
                    <a:lnTo>
                      <a:pt x="3176" y="4122"/>
                    </a:lnTo>
                    <a:lnTo>
                      <a:pt x="3176" y="4122"/>
                    </a:lnTo>
                    <a:lnTo>
                      <a:pt x="3238" y="4104"/>
                    </a:lnTo>
                    <a:lnTo>
                      <a:pt x="3265" y="4086"/>
                    </a:lnTo>
                    <a:lnTo>
                      <a:pt x="3282" y="4069"/>
                    </a:lnTo>
                    <a:lnTo>
                      <a:pt x="3282" y="4069"/>
                    </a:lnTo>
                    <a:lnTo>
                      <a:pt x="3318" y="4025"/>
                    </a:lnTo>
                    <a:lnTo>
                      <a:pt x="3318" y="4025"/>
                    </a:lnTo>
                    <a:lnTo>
                      <a:pt x="3326" y="4007"/>
                    </a:lnTo>
                    <a:lnTo>
                      <a:pt x="3326" y="4007"/>
                    </a:lnTo>
                    <a:lnTo>
                      <a:pt x="3335" y="3998"/>
                    </a:lnTo>
                    <a:lnTo>
                      <a:pt x="3335" y="3998"/>
                    </a:lnTo>
                    <a:lnTo>
                      <a:pt x="3335" y="3989"/>
                    </a:lnTo>
                    <a:lnTo>
                      <a:pt x="3335" y="3981"/>
                    </a:lnTo>
                    <a:lnTo>
                      <a:pt x="3335" y="3981"/>
                    </a:lnTo>
                    <a:lnTo>
                      <a:pt x="3335" y="3972"/>
                    </a:lnTo>
                    <a:lnTo>
                      <a:pt x="3335" y="3972"/>
                    </a:lnTo>
                    <a:lnTo>
                      <a:pt x="3326" y="3963"/>
                    </a:lnTo>
                    <a:lnTo>
                      <a:pt x="3309" y="3963"/>
                    </a:lnTo>
                    <a:lnTo>
                      <a:pt x="3309" y="3963"/>
                    </a:lnTo>
                    <a:lnTo>
                      <a:pt x="3291" y="3945"/>
                    </a:lnTo>
                    <a:lnTo>
                      <a:pt x="3291" y="3945"/>
                    </a:lnTo>
                    <a:lnTo>
                      <a:pt x="3291" y="3928"/>
                    </a:lnTo>
                    <a:lnTo>
                      <a:pt x="3300" y="3919"/>
                    </a:lnTo>
                    <a:lnTo>
                      <a:pt x="3300" y="3919"/>
                    </a:lnTo>
                    <a:lnTo>
                      <a:pt x="3309" y="3910"/>
                    </a:lnTo>
                    <a:lnTo>
                      <a:pt x="3309" y="3901"/>
                    </a:lnTo>
                    <a:lnTo>
                      <a:pt x="3309" y="3901"/>
                    </a:lnTo>
                    <a:lnTo>
                      <a:pt x="3300" y="3892"/>
                    </a:lnTo>
                    <a:lnTo>
                      <a:pt x="3300" y="3892"/>
                    </a:lnTo>
                    <a:lnTo>
                      <a:pt x="3273" y="3875"/>
                    </a:lnTo>
                    <a:lnTo>
                      <a:pt x="3273" y="3875"/>
                    </a:lnTo>
                    <a:lnTo>
                      <a:pt x="3265" y="3875"/>
                    </a:lnTo>
                    <a:lnTo>
                      <a:pt x="3265" y="3875"/>
                    </a:lnTo>
                    <a:lnTo>
                      <a:pt x="3247" y="3875"/>
                    </a:lnTo>
                    <a:lnTo>
                      <a:pt x="3220" y="3857"/>
                    </a:lnTo>
                    <a:lnTo>
                      <a:pt x="3220" y="3857"/>
                    </a:lnTo>
                    <a:lnTo>
                      <a:pt x="3229" y="3848"/>
                    </a:lnTo>
                    <a:lnTo>
                      <a:pt x="3229" y="3848"/>
                    </a:lnTo>
                    <a:lnTo>
                      <a:pt x="3238" y="3848"/>
                    </a:lnTo>
                    <a:lnTo>
                      <a:pt x="3238" y="3848"/>
                    </a:lnTo>
                    <a:lnTo>
                      <a:pt x="3238" y="3839"/>
                    </a:lnTo>
                    <a:lnTo>
                      <a:pt x="3238" y="3839"/>
                    </a:lnTo>
                    <a:lnTo>
                      <a:pt x="3247" y="3839"/>
                    </a:lnTo>
                    <a:lnTo>
                      <a:pt x="3247" y="3839"/>
                    </a:lnTo>
                    <a:lnTo>
                      <a:pt x="3256" y="3848"/>
                    </a:lnTo>
                    <a:lnTo>
                      <a:pt x="3265" y="3857"/>
                    </a:lnTo>
                    <a:lnTo>
                      <a:pt x="3273" y="3857"/>
                    </a:lnTo>
                    <a:lnTo>
                      <a:pt x="3273" y="3857"/>
                    </a:lnTo>
                    <a:lnTo>
                      <a:pt x="3309" y="3857"/>
                    </a:lnTo>
                    <a:lnTo>
                      <a:pt x="3344" y="3875"/>
                    </a:lnTo>
                    <a:lnTo>
                      <a:pt x="3344" y="3875"/>
                    </a:lnTo>
                    <a:lnTo>
                      <a:pt x="3362" y="3883"/>
                    </a:lnTo>
                    <a:lnTo>
                      <a:pt x="3362" y="3883"/>
                    </a:lnTo>
                    <a:lnTo>
                      <a:pt x="3370" y="3875"/>
                    </a:lnTo>
                    <a:lnTo>
                      <a:pt x="3370" y="3875"/>
                    </a:lnTo>
                    <a:lnTo>
                      <a:pt x="3379" y="3875"/>
                    </a:lnTo>
                    <a:lnTo>
                      <a:pt x="3379" y="3875"/>
                    </a:lnTo>
                    <a:lnTo>
                      <a:pt x="3388" y="3875"/>
                    </a:lnTo>
                    <a:lnTo>
                      <a:pt x="3423" y="3875"/>
                    </a:lnTo>
                    <a:lnTo>
                      <a:pt x="3423" y="3875"/>
                    </a:lnTo>
                    <a:lnTo>
                      <a:pt x="3450" y="3875"/>
                    </a:lnTo>
                    <a:lnTo>
                      <a:pt x="3476" y="3866"/>
                    </a:lnTo>
                    <a:lnTo>
                      <a:pt x="3476" y="3866"/>
                    </a:lnTo>
                    <a:lnTo>
                      <a:pt x="3494" y="3848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20" y="3813"/>
                    </a:lnTo>
                    <a:lnTo>
                      <a:pt x="3520" y="3813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9" y="3804"/>
                    </a:lnTo>
                    <a:lnTo>
                      <a:pt x="3547" y="3786"/>
                    </a:lnTo>
                    <a:lnTo>
                      <a:pt x="3547" y="3786"/>
                    </a:lnTo>
                    <a:lnTo>
                      <a:pt x="3565" y="3769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91" y="3724"/>
                    </a:lnTo>
                    <a:lnTo>
                      <a:pt x="3591" y="3724"/>
                    </a:lnTo>
                    <a:lnTo>
                      <a:pt x="3600" y="3689"/>
                    </a:lnTo>
                    <a:lnTo>
                      <a:pt x="3600" y="3689"/>
                    </a:lnTo>
                    <a:lnTo>
                      <a:pt x="3600" y="3672"/>
                    </a:lnTo>
                    <a:lnTo>
                      <a:pt x="3618" y="3654"/>
                    </a:lnTo>
                    <a:lnTo>
                      <a:pt x="3618" y="3654"/>
                    </a:lnTo>
                    <a:lnTo>
                      <a:pt x="3626" y="3654"/>
                    </a:lnTo>
                    <a:lnTo>
                      <a:pt x="3626" y="3654"/>
                    </a:lnTo>
                    <a:lnTo>
                      <a:pt x="3626" y="3636"/>
                    </a:lnTo>
                    <a:lnTo>
                      <a:pt x="3626" y="3619"/>
                    </a:lnTo>
                    <a:lnTo>
                      <a:pt x="3626" y="3619"/>
                    </a:lnTo>
                    <a:lnTo>
                      <a:pt x="3635" y="3610"/>
                    </a:lnTo>
                    <a:lnTo>
                      <a:pt x="3644" y="3601"/>
                    </a:lnTo>
                    <a:lnTo>
                      <a:pt x="3644" y="3601"/>
                    </a:lnTo>
                    <a:lnTo>
                      <a:pt x="3662" y="3601"/>
                    </a:lnTo>
                    <a:lnTo>
                      <a:pt x="3662" y="3601"/>
                    </a:lnTo>
                    <a:lnTo>
                      <a:pt x="3662" y="3610"/>
                    </a:lnTo>
                    <a:lnTo>
                      <a:pt x="3653" y="3627"/>
                    </a:lnTo>
                    <a:lnTo>
                      <a:pt x="3653" y="3627"/>
                    </a:lnTo>
                    <a:lnTo>
                      <a:pt x="3653" y="3636"/>
                    </a:lnTo>
                    <a:lnTo>
                      <a:pt x="3662" y="3645"/>
                    </a:lnTo>
                    <a:lnTo>
                      <a:pt x="3662" y="3645"/>
                    </a:lnTo>
                    <a:lnTo>
                      <a:pt x="3670" y="3654"/>
                    </a:lnTo>
                    <a:lnTo>
                      <a:pt x="3679" y="3645"/>
                    </a:lnTo>
                    <a:lnTo>
                      <a:pt x="3679" y="3645"/>
                    </a:lnTo>
                    <a:lnTo>
                      <a:pt x="3697" y="3601"/>
                    </a:lnTo>
                    <a:lnTo>
                      <a:pt x="3697" y="3601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23" y="3566"/>
                    </a:lnTo>
                    <a:lnTo>
                      <a:pt x="3723" y="3566"/>
                    </a:lnTo>
                    <a:lnTo>
                      <a:pt x="3723" y="3557"/>
                    </a:lnTo>
                    <a:lnTo>
                      <a:pt x="3723" y="3557"/>
                    </a:lnTo>
                    <a:lnTo>
                      <a:pt x="3750" y="3521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495"/>
                    </a:lnTo>
                    <a:lnTo>
                      <a:pt x="3785" y="3495"/>
                    </a:lnTo>
                    <a:lnTo>
                      <a:pt x="3794" y="3468"/>
                    </a:lnTo>
                    <a:lnTo>
                      <a:pt x="3794" y="3424"/>
                    </a:lnTo>
                    <a:lnTo>
                      <a:pt x="3794" y="3424"/>
                    </a:lnTo>
                    <a:lnTo>
                      <a:pt x="3794" y="3389"/>
                    </a:lnTo>
                    <a:lnTo>
                      <a:pt x="3794" y="3389"/>
                    </a:lnTo>
                    <a:lnTo>
                      <a:pt x="3794" y="3380"/>
                    </a:lnTo>
                    <a:lnTo>
                      <a:pt x="3794" y="3380"/>
                    </a:lnTo>
                    <a:lnTo>
                      <a:pt x="3794" y="3363"/>
                    </a:lnTo>
                    <a:lnTo>
                      <a:pt x="3794" y="3345"/>
                    </a:lnTo>
                    <a:lnTo>
                      <a:pt x="3794" y="3345"/>
                    </a:lnTo>
                    <a:lnTo>
                      <a:pt x="3812" y="3318"/>
                    </a:lnTo>
                    <a:lnTo>
                      <a:pt x="3812" y="3318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38" y="3292"/>
                    </a:lnTo>
                    <a:lnTo>
                      <a:pt x="3882" y="3248"/>
                    </a:lnTo>
                    <a:lnTo>
                      <a:pt x="3882" y="3248"/>
                    </a:lnTo>
                    <a:lnTo>
                      <a:pt x="3917" y="3230"/>
                    </a:lnTo>
                    <a:lnTo>
                      <a:pt x="3953" y="3221"/>
                    </a:lnTo>
                    <a:lnTo>
                      <a:pt x="3953" y="3221"/>
                    </a:lnTo>
                    <a:lnTo>
                      <a:pt x="3970" y="3221"/>
                    </a:lnTo>
                    <a:lnTo>
                      <a:pt x="3979" y="3212"/>
                    </a:lnTo>
                    <a:lnTo>
                      <a:pt x="3979" y="3212"/>
                    </a:lnTo>
                    <a:lnTo>
                      <a:pt x="3979" y="3204"/>
                    </a:lnTo>
                    <a:lnTo>
                      <a:pt x="3979" y="3204"/>
                    </a:lnTo>
                    <a:lnTo>
                      <a:pt x="3988" y="3204"/>
                    </a:lnTo>
                    <a:lnTo>
                      <a:pt x="3988" y="3204"/>
                    </a:lnTo>
                    <a:lnTo>
                      <a:pt x="4006" y="3195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32" y="3168"/>
                    </a:lnTo>
                    <a:lnTo>
                      <a:pt x="4032" y="3168"/>
                    </a:lnTo>
                    <a:lnTo>
                      <a:pt x="4050" y="3168"/>
                    </a:lnTo>
                    <a:lnTo>
                      <a:pt x="4067" y="3168"/>
                    </a:lnTo>
                    <a:lnTo>
                      <a:pt x="4067" y="3168"/>
                    </a:lnTo>
                    <a:lnTo>
                      <a:pt x="4103" y="3168"/>
                    </a:lnTo>
                    <a:lnTo>
                      <a:pt x="4103" y="3168"/>
                    </a:lnTo>
                    <a:lnTo>
                      <a:pt x="4120" y="3177"/>
                    </a:lnTo>
                    <a:lnTo>
                      <a:pt x="4138" y="3177"/>
                    </a:lnTo>
                    <a:lnTo>
                      <a:pt x="4138" y="3177"/>
                    </a:lnTo>
                    <a:lnTo>
                      <a:pt x="4165" y="3168"/>
                    </a:lnTo>
                    <a:lnTo>
                      <a:pt x="4173" y="3168"/>
                    </a:lnTo>
                    <a:lnTo>
                      <a:pt x="4173" y="3151"/>
                    </a:lnTo>
                    <a:lnTo>
                      <a:pt x="4173" y="3151"/>
                    </a:lnTo>
                    <a:lnTo>
                      <a:pt x="4182" y="3133"/>
                    </a:lnTo>
                    <a:lnTo>
                      <a:pt x="4209" y="3124"/>
                    </a:lnTo>
                    <a:lnTo>
                      <a:pt x="4209" y="3124"/>
                    </a:lnTo>
                    <a:lnTo>
                      <a:pt x="4226" y="3115"/>
                    </a:lnTo>
                    <a:lnTo>
                      <a:pt x="4235" y="3107"/>
                    </a:lnTo>
                    <a:lnTo>
                      <a:pt x="4235" y="3089"/>
                    </a:lnTo>
                    <a:lnTo>
                      <a:pt x="4235" y="3089"/>
                    </a:lnTo>
                    <a:lnTo>
                      <a:pt x="4235" y="3062"/>
                    </a:lnTo>
                    <a:lnTo>
                      <a:pt x="4253" y="3045"/>
                    </a:lnTo>
                    <a:lnTo>
                      <a:pt x="4253" y="3045"/>
                    </a:lnTo>
                    <a:lnTo>
                      <a:pt x="4262" y="3036"/>
                    </a:lnTo>
                    <a:lnTo>
                      <a:pt x="4270" y="3018"/>
                    </a:lnTo>
                    <a:lnTo>
                      <a:pt x="4270" y="3018"/>
                    </a:lnTo>
                    <a:lnTo>
                      <a:pt x="4270" y="3009"/>
                    </a:lnTo>
                    <a:lnTo>
                      <a:pt x="4270" y="3009"/>
                    </a:lnTo>
                    <a:lnTo>
                      <a:pt x="4279" y="3001"/>
                    </a:lnTo>
                    <a:lnTo>
                      <a:pt x="4279" y="3001"/>
                    </a:lnTo>
                    <a:lnTo>
                      <a:pt x="4279" y="2983"/>
                    </a:lnTo>
                    <a:lnTo>
                      <a:pt x="4279" y="2983"/>
                    </a:lnTo>
                    <a:lnTo>
                      <a:pt x="4288" y="2983"/>
                    </a:lnTo>
                    <a:lnTo>
                      <a:pt x="4288" y="2983"/>
                    </a:lnTo>
                    <a:lnTo>
                      <a:pt x="4297" y="2974"/>
                    </a:lnTo>
                    <a:lnTo>
                      <a:pt x="4297" y="2965"/>
                    </a:lnTo>
                    <a:lnTo>
                      <a:pt x="4297" y="2965"/>
                    </a:lnTo>
                    <a:lnTo>
                      <a:pt x="4306" y="2930"/>
                    </a:lnTo>
                    <a:lnTo>
                      <a:pt x="4306" y="2930"/>
                    </a:lnTo>
                    <a:lnTo>
                      <a:pt x="4306" y="2921"/>
                    </a:lnTo>
                    <a:lnTo>
                      <a:pt x="4306" y="2921"/>
                    </a:lnTo>
                    <a:lnTo>
                      <a:pt x="4306" y="2912"/>
                    </a:lnTo>
                    <a:lnTo>
                      <a:pt x="4306" y="2912"/>
                    </a:lnTo>
                    <a:lnTo>
                      <a:pt x="4306" y="2895"/>
                    </a:lnTo>
                    <a:lnTo>
                      <a:pt x="4306" y="2895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23" y="2877"/>
                    </a:lnTo>
                    <a:lnTo>
                      <a:pt x="4332" y="2868"/>
                    </a:lnTo>
                    <a:lnTo>
                      <a:pt x="4332" y="2868"/>
                    </a:lnTo>
                    <a:lnTo>
                      <a:pt x="4341" y="2859"/>
                    </a:lnTo>
                    <a:lnTo>
                      <a:pt x="4341" y="2851"/>
                    </a:lnTo>
                    <a:lnTo>
                      <a:pt x="4341" y="2851"/>
                    </a:lnTo>
                    <a:lnTo>
                      <a:pt x="4341" y="2842"/>
                    </a:lnTo>
                    <a:lnTo>
                      <a:pt x="4341" y="2842"/>
                    </a:lnTo>
                    <a:lnTo>
                      <a:pt x="4332" y="2824"/>
                    </a:lnTo>
                    <a:lnTo>
                      <a:pt x="4341" y="2798"/>
                    </a:lnTo>
                    <a:lnTo>
                      <a:pt x="4341" y="2798"/>
                    </a:lnTo>
                    <a:lnTo>
                      <a:pt x="4350" y="2762"/>
                    </a:lnTo>
                    <a:lnTo>
                      <a:pt x="4341" y="2727"/>
                    </a:lnTo>
                    <a:lnTo>
                      <a:pt x="4341" y="2692"/>
                    </a:lnTo>
                    <a:lnTo>
                      <a:pt x="4341" y="2692"/>
                    </a:lnTo>
                    <a:lnTo>
                      <a:pt x="4350" y="2648"/>
                    </a:lnTo>
                    <a:lnTo>
                      <a:pt x="4350" y="2630"/>
                    </a:lnTo>
                    <a:lnTo>
                      <a:pt x="4359" y="2612"/>
                    </a:lnTo>
                    <a:lnTo>
                      <a:pt x="4359" y="2612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67" y="2586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94" y="2586"/>
                    </a:lnTo>
                    <a:lnTo>
                      <a:pt x="4394" y="2586"/>
                    </a:lnTo>
                    <a:lnTo>
                      <a:pt x="4412" y="2577"/>
                    </a:lnTo>
                    <a:lnTo>
                      <a:pt x="4438" y="2515"/>
                    </a:lnTo>
                    <a:lnTo>
                      <a:pt x="4447" y="2506"/>
                    </a:lnTo>
                    <a:lnTo>
                      <a:pt x="4447" y="2506"/>
                    </a:lnTo>
                    <a:lnTo>
                      <a:pt x="4456" y="2480"/>
                    </a:lnTo>
                    <a:lnTo>
                      <a:pt x="4473" y="2471"/>
                    </a:lnTo>
                    <a:lnTo>
                      <a:pt x="4482" y="2471"/>
                    </a:lnTo>
                    <a:lnTo>
                      <a:pt x="4482" y="2471"/>
                    </a:lnTo>
                    <a:lnTo>
                      <a:pt x="4491" y="2471"/>
                    </a:lnTo>
                    <a:lnTo>
                      <a:pt x="4491" y="2471"/>
                    </a:lnTo>
                    <a:lnTo>
                      <a:pt x="4526" y="2436"/>
                    </a:lnTo>
                    <a:lnTo>
                      <a:pt x="4553" y="2400"/>
                    </a:lnTo>
                    <a:lnTo>
                      <a:pt x="4570" y="2356"/>
                    </a:lnTo>
                    <a:lnTo>
                      <a:pt x="4570" y="2356"/>
                    </a:lnTo>
                    <a:lnTo>
                      <a:pt x="4579" y="2321"/>
                    </a:lnTo>
                    <a:lnTo>
                      <a:pt x="4579" y="2286"/>
                    </a:lnTo>
                    <a:lnTo>
                      <a:pt x="4570" y="2224"/>
                    </a:lnTo>
                    <a:close/>
                    <a:moveTo>
                      <a:pt x="2373" y="4740"/>
                    </a:move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65" y="4740"/>
                    </a:lnTo>
                    <a:lnTo>
                      <a:pt x="2365" y="4740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73" y="4731"/>
                    </a:lnTo>
                    <a:lnTo>
                      <a:pt x="2373" y="474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66C3BF52-D010-7E48-87DC-290980290573}"/>
                </a:ext>
              </a:extLst>
            </p:cNvPr>
            <p:cNvGrpSpPr/>
            <p:nvPr/>
          </p:nvGrpSpPr>
          <p:grpSpPr>
            <a:xfrm>
              <a:off x="2642161" y="1417452"/>
              <a:ext cx="5364162" cy="2205038"/>
              <a:chOff x="2932113" y="1692275"/>
              <a:chExt cx="5364162" cy="2205038"/>
            </a:xfrm>
            <a:solidFill>
              <a:schemeClr val="accent2"/>
            </a:solidFill>
          </p:grpSpPr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22DEB597-A073-9B4D-AABD-AAD60841A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0425" y="2376488"/>
                <a:ext cx="168275" cy="66675"/>
              </a:xfrm>
              <a:custGeom>
                <a:avLst/>
                <a:gdLst>
                  <a:gd name="T0" fmla="*/ 17 w 468"/>
                  <a:gd name="T1" fmla="*/ 141 h 186"/>
                  <a:gd name="T2" fmla="*/ 61 w 468"/>
                  <a:gd name="T3" fmla="*/ 177 h 186"/>
                  <a:gd name="T4" fmla="*/ 70 w 468"/>
                  <a:gd name="T5" fmla="*/ 185 h 186"/>
                  <a:gd name="T6" fmla="*/ 79 w 468"/>
                  <a:gd name="T7" fmla="*/ 185 h 186"/>
                  <a:gd name="T8" fmla="*/ 149 w 468"/>
                  <a:gd name="T9" fmla="*/ 168 h 186"/>
                  <a:gd name="T10" fmla="*/ 158 w 468"/>
                  <a:gd name="T11" fmla="*/ 168 h 186"/>
                  <a:gd name="T12" fmla="*/ 167 w 468"/>
                  <a:gd name="T13" fmla="*/ 177 h 186"/>
                  <a:gd name="T14" fmla="*/ 185 w 468"/>
                  <a:gd name="T15" fmla="*/ 185 h 186"/>
                  <a:gd name="T16" fmla="*/ 202 w 468"/>
                  <a:gd name="T17" fmla="*/ 177 h 186"/>
                  <a:gd name="T18" fmla="*/ 247 w 468"/>
                  <a:gd name="T19" fmla="*/ 168 h 186"/>
                  <a:gd name="T20" fmla="*/ 255 w 468"/>
                  <a:gd name="T21" fmla="*/ 168 h 186"/>
                  <a:gd name="T22" fmla="*/ 273 w 468"/>
                  <a:gd name="T23" fmla="*/ 168 h 186"/>
                  <a:gd name="T24" fmla="*/ 308 w 468"/>
                  <a:gd name="T25" fmla="*/ 168 h 186"/>
                  <a:gd name="T26" fmla="*/ 326 w 468"/>
                  <a:gd name="T27" fmla="*/ 150 h 186"/>
                  <a:gd name="T28" fmla="*/ 308 w 468"/>
                  <a:gd name="T29" fmla="*/ 115 h 186"/>
                  <a:gd name="T30" fmla="*/ 299 w 468"/>
                  <a:gd name="T31" fmla="*/ 97 h 186"/>
                  <a:gd name="T32" fmla="*/ 308 w 468"/>
                  <a:gd name="T33" fmla="*/ 97 h 186"/>
                  <a:gd name="T34" fmla="*/ 326 w 468"/>
                  <a:gd name="T35" fmla="*/ 97 h 186"/>
                  <a:gd name="T36" fmla="*/ 317 w 468"/>
                  <a:gd name="T37" fmla="*/ 115 h 186"/>
                  <a:gd name="T38" fmla="*/ 317 w 468"/>
                  <a:gd name="T39" fmla="*/ 124 h 186"/>
                  <a:gd name="T40" fmla="*/ 317 w 468"/>
                  <a:gd name="T41" fmla="*/ 124 h 186"/>
                  <a:gd name="T42" fmla="*/ 352 w 468"/>
                  <a:gd name="T43" fmla="*/ 159 h 186"/>
                  <a:gd name="T44" fmla="*/ 405 w 468"/>
                  <a:gd name="T45" fmla="*/ 168 h 186"/>
                  <a:gd name="T46" fmla="*/ 432 w 468"/>
                  <a:gd name="T47" fmla="*/ 159 h 186"/>
                  <a:gd name="T48" fmla="*/ 441 w 468"/>
                  <a:gd name="T49" fmla="*/ 132 h 186"/>
                  <a:gd name="T50" fmla="*/ 441 w 468"/>
                  <a:gd name="T51" fmla="*/ 124 h 186"/>
                  <a:gd name="T52" fmla="*/ 441 w 468"/>
                  <a:gd name="T53" fmla="*/ 115 h 186"/>
                  <a:gd name="T54" fmla="*/ 441 w 468"/>
                  <a:gd name="T55" fmla="*/ 115 h 186"/>
                  <a:gd name="T56" fmla="*/ 458 w 468"/>
                  <a:gd name="T57" fmla="*/ 106 h 186"/>
                  <a:gd name="T58" fmla="*/ 467 w 468"/>
                  <a:gd name="T59" fmla="*/ 88 h 186"/>
                  <a:gd name="T60" fmla="*/ 432 w 468"/>
                  <a:gd name="T61" fmla="*/ 62 h 186"/>
                  <a:gd name="T62" fmla="*/ 414 w 468"/>
                  <a:gd name="T63" fmla="*/ 44 h 186"/>
                  <a:gd name="T64" fmla="*/ 361 w 468"/>
                  <a:gd name="T65" fmla="*/ 44 h 186"/>
                  <a:gd name="T66" fmla="*/ 335 w 468"/>
                  <a:gd name="T67" fmla="*/ 35 h 186"/>
                  <a:gd name="T68" fmla="*/ 308 w 468"/>
                  <a:gd name="T69" fmla="*/ 35 h 186"/>
                  <a:gd name="T70" fmla="*/ 308 w 468"/>
                  <a:gd name="T71" fmla="*/ 35 h 186"/>
                  <a:gd name="T72" fmla="*/ 264 w 468"/>
                  <a:gd name="T73" fmla="*/ 18 h 186"/>
                  <a:gd name="T74" fmla="*/ 229 w 468"/>
                  <a:gd name="T75" fmla="*/ 35 h 186"/>
                  <a:gd name="T76" fmla="*/ 220 w 468"/>
                  <a:gd name="T77" fmla="*/ 62 h 186"/>
                  <a:gd name="T78" fmla="*/ 202 w 468"/>
                  <a:gd name="T79" fmla="*/ 53 h 186"/>
                  <a:gd name="T80" fmla="*/ 158 w 468"/>
                  <a:gd name="T81" fmla="*/ 26 h 186"/>
                  <a:gd name="T82" fmla="*/ 114 w 468"/>
                  <a:gd name="T83" fmla="*/ 0 h 186"/>
                  <a:gd name="T84" fmla="*/ 114 w 468"/>
                  <a:gd name="T85" fmla="*/ 0 h 186"/>
                  <a:gd name="T86" fmla="*/ 79 w 468"/>
                  <a:gd name="T87" fmla="*/ 9 h 186"/>
                  <a:gd name="T88" fmla="*/ 17 w 468"/>
                  <a:gd name="T89" fmla="*/ 71 h 186"/>
                  <a:gd name="T90" fmla="*/ 0 w 468"/>
                  <a:gd name="T91" fmla="*/ 97 h 186"/>
                  <a:gd name="T92" fmla="*/ 0 w 468"/>
                  <a:gd name="T93" fmla="*/ 132 h 186"/>
                  <a:gd name="T94" fmla="*/ 8 w 468"/>
                  <a:gd name="T95" fmla="*/ 14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68" h="186">
                    <a:moveTo>
                      <a:pt x="17" y="141"/>
                    </a:moveTo>
                    <a:lnTo>
                      <a:pt x="17" y="141"/>
                    </a:lnTo>
                    <a:lnTo>
                      <a:pt x="52" y="177"/>
                    </a:lnTo>
                    <a:lnTo>
                      <a:pt x="61" y="177"/>
                    </a:lnTo>
                    <a:lnTo>
                      <a:pt x="61" y="177"/>
                    </a:lnTo>
                    <a:lnTo>
                      <a:pt x="70" y="185"/>
                    </a:lnTo>
                    <a:lnTo>
                      <a:pt x="79" y="185"/>
                    </a:lnTo>
                    <a:lnTo>
                      <a:pt x="79" y="185"/>
                    </a:lnTo>
                    <a:lnTo>
                      <a:pt x="141" y="168"/>
                    </a:lnTo>
                    <a:lnTo>
                      <a:pt x="149" y="168"/>
                    </a:lnTo>
                    <a:lnTo>
                      <a:pt x="149" y="168"/>
                    </a:lnTo>
                    <a:lnTo>
                      <a:pt x="158" y="168"/>
                    </a:lnTo>
                    <a:lnTo>
                      <a:pt x="158" y="168"/>
                    </a:lnTo>
                    <a:lnTo>
                      <a:pt x="167" y="177"/>
                    </a:lnTo>
                    <a:lnTo>
                      <a:pt x="167" y="177"/>
                    </a:lnTo>
                    <a:lnTo>
                      <a:pt x="185" y="185"/>
                    </a:lnTo>
                    <a:lnTo>
                      <a:pt x="185" y="185"/>
                    </a:lnTo>
                    <a:lnTo>
                      <a:pt x="202" y="177"/>
                    </a:lnTo>
                    <a:lnTo>
                      <a:pt x="202" y="177"/>
                    </a:lnTo>
                    <a:lnTo>
                      <a:pt x="247" y="168"/>
                    </a:lnTo>
                    <a:lnTo>
                      <a:pt x="247" y="168"/>
                    </a:lnTo>
                    <a:lnTo>
                      <a:pt x="255" y="168"/>
                    </a:lnTo>
                    <a:lnTo>
                      <a:pt x="255" y="168"/>
                    </a:lnTo>
                    <a:lnTo>
                      <a:pt x="273" y="168"/>
                    </a:lnTo>
                    <a:lnTo>
                      <a:pt x="308" y="168"/>
                    </a:lnTo>
                    <a:lnTo>
                      <a:pt x="308" y="168"/>
                    </a:lnTo>
                    <a:lnTo>
                      <a:pt x="317" y="168"/>
                    </a:lnTo>
                    <a:lnTo>
                      <a:pt x="326" y="150"/>
                    </a:lnTo>
                    <a:lnTo>
                      <a:pt x="326" y="150"/>
                    </a:lnTo>
                    <a:lnTo>
                      <a:pt x="308" y="115"/>
                    </a:lnTo>
                    <a:lnTo>
                      <a:pt x="308" y="115"/>
                    </a:lnTo>
                    <a:lnTo>
                      <a:pt x="299" y="97"/>
                    </a:lnTo>
                    <a:lnTo>
                      <a:pt x="299" y="97"/>
                    </a:lnTo>
                    <a:lnTo>
                      <a:pt x="308" y="97"/>
                    </a:lnTo>
                    <a:lnTo>
                      <a:pt x="308" y="97"/>
                    </a:lnTo>
                    <a:lnTo>
                      <a:pt x="326" y="97"/>
                    </a:lnTo>
                    <a:lnTo>
                      <a:pt x="326" y="97"/>
                    </a:lnTo>
                    <a:lnTo>
                      <a:pt x="317" y="115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26" y="141"/>
                    </a:lnTo>
                    <a:lnTo>
                      <a:pt x="352" y="159"/>
                    </a:lnTo>
                    <a:lnTo>
                      <a:pt x="370" y="168"/>
                    </a:lnTo>
                    <a:lnTo>
                      <a:pt x="405" y="168"/>
                    </a:lnTo>
                    <a:lnTo>
                      <a:pt x="405" y="168"/>
                    </a:lnTo>
                    <a:lnTo>
                      <a:pt x="432" y="159"/>
                    </a:lnTo>
                    <a:lnTo>
                      <a:pt x="441" y="150"/>
                    </a:lnTo>
                    <a:lnTo>
                      <a:pt x="441" y="132"/>
                    </a:lnTo>
                    <a:lnTo>
                      <a:pt x="441" y="132"/>
                    </a:lnTo>
                    <a:lnTo>
                      <a:pt x="441" y="124"/>
                    </a:lnTo>
                    <a:lnTo>
                      <a:pt x="441" y="124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58" y="106"/>
                    </a:lnTo>
                    <a:lnTo>
                      <a:pt x="467" y="88"/>
                    </a:lnTo>
                    <a:lnTo>
                      <a:pt x="467" y="88"/>
                    </a:lnTo>
                    <a:lnTo>
                      <a:pt x="458" y="79"/>
                    </a:lnTo>
                    <a:lnTo>
                      <a:pt x="432" y="62"/>
                    </a:lnTo>
                    <a:lnTo>
                      <a:pt x="432" y="62"/>
                    </a:lnTo>
                    <a:lnTo>
                      <a:pt x="414" y="44"/>
                    </a:lnTo>
                    <a:lnTo>
                      <a:pt x="397" y="44"/>
                    </a:lnTo>
                    <a:lnTo>
                      <a:pt x="361" y="44"/>
                    </a:lnTo>
                    <a:lnTo>
                      <a:pt x="361" y="44"/>
                    </a:lnTo>
                    <a:lnTo>
                      <a:pt x="335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264" y="18"/>
                    </a:lnTo>
                    <a:lnTo>
                      <a:pt x="264" y="18"/>
                    </a:lnTo>
                    <a:lnTo>
                      <a:pt x="238" y="26"/>
                    </a:lnTo>
                    <a:lnTo>
                      <a:pt x="229" y="35"/>
                    </a:lnTo>
                    <a:lnTo>
                      <a:pt x="220" y="44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02" y="53"/>
                    </a:lnTo>
                    <a:lnTo>
                      <a:pt x="167" y="35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79" y="9"/>
                    </a:lnTo>
                    <a:lnTo>
                      <a:pt x="44" y="35"/>
                    </a:lnTo>
                    <a:lnTo>
                      <a:pt x="17" y="71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8" y="141"/>
                    </a:lnTo>
                    <a:lnTo>
                      <a:pt x="17" y="14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6A61AB9E-AEF6-2546-98F9-64130EB7D0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7313" y="2236788"/>
                <a:ext cx="130175" cy="73025"/>
              </a:xfrm>
              <a:custGeom>
                <a:avLst/>
                <a:gdLst>
                  <a:gd name="T0" fmla="*/ 18 w 363"/>
                  <a:gd name="T1" fmla="*/ 158 h 204"/>
                  <a:gd name="T2" fmla="*/ 0 w 363"/>
                  <a:gd name="T3" fmla="*/ 167 h 204"/>
                  <a:gd name="T4" fmla="*/ 0 w 363"/>
                  <a:gd name="T5" fmla="*/ 185 h 204"/>
                  <a:gd name="T6" fmla="*/ 0 w 363"/>
                  <a:gd name="T7" fmla="*/ 194 h 204"/>
                  <a:gd name="T8" fmla="*/ 27 w 363"/>
                  <a:gd name="T9" fmla="*/ 203 h 204"/>
                  <a:gd name="T10" fmla="*/ 53 w 363"/>
                  <a:gd name="T11" fmla="*/ 194 h 204"/>
                  <a:gd name="T12" fmla="*/ 89 w 363"/>
                  <a:gd name="T13" fmla="*/ 194 h 204"/>
                  <a:gd name="T14" fmla="*/ 159 w 363"/>
                  <a:gd name="T15" fmla="*/ 185 h 204"/>
                  <a:gd name="T16" fmla="*/ 159 w 363"/>
                  <a:gd name="T17" fmla="*/ 185 h 204"/>
                  <a:gd name="T18" fmla="*/ 274 w 363"/>
                  <a:gd name="T19" fmla="*/ 167 h 204"/>
                  <a:gd name="T20" fmla="*/ 345 w 363"/>
                  <a:gd name="T21" fmla="*/ 132 h 204"/>
                  <a:gd name="T22" fmla="*/ 362 w 363"/>
                  <a:gd name="T23" fmla="*/ 114 h 204"/>
                  <a:gd name="T24" fmla="*/ 362 w 363"/>
                  <a:gd name="T25" fmla="*/ 105 h 204"/>
                  <a:gd name="T26" fmla="*/ 318 w 363"/>
                  <a:gd name="T27" fmla="*/ 79 h 204"/>
                  <a:gd name="T28" fmla="*/ 318 w 363"/>
                  <a:gd name="T29" fmla="*/ 79 h 204"/>
                  <a:gd name="T30" fmla="*/ 283 w 363"/>
                  <a:gd name="T31" fmla="*/ 61 h 204"/>
                  <a:gd name="T32" fmla="*/ 265 w 363"/>
                  <a:gd name="T33" fmla="*/ 52 h 204"/>
                  <a:gd name="T34" fmla="*/ 248 w 363"/>
                  <a:gd name="T35" fmla="*/ 52 h 204"/>
                  <a:gd name="T36" fmla="*/ 203 w 363"/>
                  <a:gd name="T37" fmla="*/ 61 h 204"/>
                  <a:gd name="T38" fmla="*/ 212 w 363"/>
                  <a:gd name="T39" fmla="*/ 61 h 204"/>
                  <a:gd name="T40" fmla="*/ 221 w 363"/>
                  <a:gd name="T41" fmla="*/ 52 h 204"/>
                  <a:gd name="T42" fmla="*/ 221 w 363"/>
                  <a:gd name="T43" fmla="*/ 26 h 204"/>
                  <a:gd name="T44" fmla="*/ 212 w 363"/>
                  <a:gd name="T45" fmla="*/ 26 h 204"/>
                  <a:gd name="T46" fmla="*/ 203 w 363"/>
                  <a:gd name="T47" fmla="*/ 8 h 204"/>
                  <a:gd name="T48" fmla="*/ 186 w 363"/>
                  <a:gd name="T49" fmla="*/ 0 h 204"/>
                  <a:gd name="T50" fmla="*/ 168 w 363"/>
                  <a:gd name="T51" fmla="*/ 17 h 204"/>
                  <a:gd name="T52" fmla="*/ 159 w 363"/>
                  <a:gd name="T53" fmla="*/ 17 h 204"/>
                  <a:gd name="T54" fmla="*/ 142 w 363"/>
                  <a:gd name="T55" fmla="*/ 26 h 204"/>
                  <a:gd name="T56" fmla="*/ 106 w 363"/>
                  <a:gd name="T57" fmla="*/ 35 h 204"/>
                  <a:gd name="T58" fmla="*/ 106 w 363"/>
                  <a:gd name="T59" fmla="*/ 44 h 204"/>
                  <a:gd name="T60" fmla="*/ 98 w 363"/>
                  <a:gd name="T61" fmla="*/ 52 h 204"/>
                  <a:gd name="T62" fmla="*/ 89 w 363"/>
                  <a:gd name="T63" fmla="*/ 70 h 204"/>
                  <a:gd name="T64" fmla="*/ 80 w 363"/>
                  <a:gd name="T65" fmla="*/ 88 h 204"/>
                  <a:gd name="T66" fmla="*/ 53 w 363"/>
                  <a:gd name="T67" fmla="*/ 88 h 204"/>
                  <a:gd name="T68" fmla="*/ 45 w 363"/>
                  <a:gd name="T69" fmla="*/ 114 h 204"/>
                  <a:gd name="T70" fmla="*/ 36 w 363"/>
                  <a:gd name="T71" fmla="*/ 13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3" h="204">
                    <a:moveTo>
                      <a:pt x="18" y="150"/>
                    </a:moveTo>
                    <a:lnTo>
                      <a:pt x="18" y="158"/>
                    </a:lnTo>
                    <a:lnTo>
                      <a:pt x="18" y="158"/>
                    </a:lnTo>
                    <a:lnTo>
                      <a:pt x="0" y="167"/>
                    </a:lnTo>
                    <a:lnTo>
                      <a:pt x="0" y="185"/>
                    </a:lnTo>
                    <a:lnTo>
                      <a:pt x="0" y="185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8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53" y="194"/>
                    </a:lnTo>
                    <a:lnTo>
                      <a:pt x="53" y="194"/>
                    </a:lnTo>
                    <a:lnTo>
                      <a:pt x="89" y="194"/>
                    </a:lnTo>
                    <a:lnTo>
                      <a:pt x="89" y="194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212" y="176"/>
                    </a:lnTo>
                    <a:lnTo>
                      <a:pt x="274" y="167"/>
                    </a:lnTo>
                    <a:lnTo>
                      <a:pt x="327" y="141"/>
                    </a:lnTo>
                    <a:lnTo>
                      <a:pt x="345" y="132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62" y="105"/>
                    </a:lnTo>
                    <a:lnTo>
                      <a:pt x="362" y="105"/>
                    </a:lnTo>
                    <a:lnTo>
                      <a:pt x="345" y="88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00" y="70"/>
                    </a:lnTo>
                    <a:lnTo>
                      <a:pt x="283" y="61"/>
                    </a:lnTo>
                    <a:lnTo>
                      <a:pt x="283" y="61"/>
                    </a:lnTo>
                    <a:lnTo>
                      <a:pt x="265" y="52"/>
                    </a:lnTo>
                    <a:lnTo>
                      <a:pt x="248" y="52"/>
                    </a:lnTo>
                    <a:lnTo>
                      <a:pt x="248" y="52"/>
                    </a:lnTo>
                    <a:lnTo>
                      <a:pt x="230" y="52"/>
                    </a:lnTo>
                    <a:lnTo>
                      <a:pt x="203" y="61"/>
                    </a:lnTo>
                    <a:lnTo>
                      <a:pt x="203" y="61"/>
                    </a:lnTo>
                    <a:lnTo>
                      <a:pt x="212" y="61"/>
                    </a:lnTo>
                    <a:lnTo>
                      <a:pt x="212" y="61"/>
                    </a:lnTo>
                    <a:lnTo>
                      <a:pt x="221" y="52"/>
                    </a:lnTo>
                    <a:lnTo>
                      <a:pt x="221" y="44"/>
                    </a:lnTo>
                    <a:lnTo>
                      <a:pt x="221" y="26"/>
                    </a:lnTo>
                    <a:lnTo>
                      <a:pt x="221" y="26"/>
                    </a:lnTo>
                    <a:lnTo>
                      <a:pt x="212" y="26"/>
                    </a:lnTo>
                    <a:lnTo>
                      <a:pt x="212" y="26"/>
                    </a:lnTo>
                    <a:lnTo>
                      <a:pt x="203" y="8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68" y="8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17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124" y="26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98" y="52"/>
                    </a:lnTo>
                    <a:lnTo>
                      <a:pt x="98" y="52"/>
                    </a:lnTo>
                    <a:lnTo>
                      <a:pt x="89" y="70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53" y="88"/>
                    </a:lnTo>
                    <a:lnTo>
                      <a:pt x="45" y="97"/>
                    </a:lnTo>
                    <a:lnTo>
                      <a:pt x="45" y="114"/>
                    </a:lnTo>
                    <a:lnTo>
                      <a:pt x="45" y="114"/>
                    </a:lnTo>
                    <a:lnTo>
                      <a:pt x="36" y="132"/>
                    </a:lnTo>
                    <a:lnTo>
                      <a:pt x="18" y="15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F4EF26EB-0520-BF4D-8192-FF0553850F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4438" y="2154238"/>
                <a:ext cx="114300" cy="82550"/>
              </a:xfrm>
              <a:custGeom>
                <a:avLst/>
                <a:gdLst>
                  <a:gd name="T0" fmla="*/ 18 w 319"/>
                  <a:gd name="T1" fmla="*/ 212 h 231"/>
                  <a:gd name="T2" fmla="*/ 53 w 319"/>
                  <a:gd name="T3" fmla="*/ 230 h 231"/>
                  <a:gd name="T4" fmla="*/ 71 w 319"/>
                  <a:gd name="T5" fmla="*/ 230 h 231"/>
                  <a:gd name="T6" fmla="*/ 124 w 319"/>
                  <a:gd name="T7" fmla="*/ 212 h 231"/>
                  <a:gd name="T8" fmla="*/ 133 w 319"/>
                  <a:gd name="T9" fmla="*/ 194 h 231"/>
                  <a:gd name="T10" fmla="*/ 133 w 319"/>
                  <a:gd name="T11" fmla="*/ 185 h 231"/>
                  <a:gd name="T12" fmla="*/ 133 w 319"/>
                  <a:gd name="T13" fmla="*/ 185 h 231"/>
                  <a:gd name="T14" fmla="*/ 177 w 319"/>
                  <a:gd name="T15" fmla="*/ 168 h 231"/>
                  <a:gd name="T16" fmla="*/ 247 w 319"/>
                  <a:gd name="T17" fmla="*/ 150 h 231"/>
                  <a:gd name="T18" fmla="*/ 265 w 319"/>
                  <a:gd name="T19" fmla="*/ 150 h 231"/>
                  <a:gd name="T20" fmla="*/ 274 w 319"/>
                  <a:gd name="T21" fmla="*/ 141 h 231"/>
                  <a:gd name="T22" fmla="*/ 292 w 319"/>
                  <a:gd name="T23" fmla="*/ 124 h 231"/>
                  <a:gd name="T24" fmla="*/ 292 w 319"/>
                  <a:gd name="T25" fmla="*/ 115 h 231"/>
                  <a:gd name="T26" fmla="*/ 292 w 319"/>
                  <a:gd name="T27" fmla="*/ 106 h 231"/>
                  <a:gd name="T28" fmla="*/ 292 w 319"/>
                  <a:gd name="T29" fmla="*/ 106 h 231"/>
                  <a:gd name="T30" fmla="*/ 300 w 319"/>
                  <a:gd name="T31" fmla="*/ 106 h 231"/>
                  <a:gd name="T32" fmla="*/ 309 w 319"/>
                  <a:gd name="T33" fmla="*/ 97 h 231"/>
                  <a:gd name="T34" fmla="*/ 318 w 319"/>
                  <a:gd name="T35" fmla="*/ 88 h 231"/>
                  <a:gd name="T36" fmla="*/ 309 w 319"/>
                  <a:gd name="T37" fmla="*/ 71 h 231"/>
                  <a:gd name="T38" fmla="*/ 283 w 319"/>
                  <a:gd name="T39" fmla="*/ 62 h 231"/>
                  <a:gd name="T40" fmla="*/ 274 w 319"/>
                  <a:gd name="T41" fmla="*/ 53 h 231"/>
                  <a:gd name="T42" fmla="*/ 247 w 319"/>
                  <a:gd name="T43" fmla="*/ 53 h 231"/>
                  <a:gd name="T44" fmla="*/ 247 w 319"/>
                  <a:gd name="T45" fmla="*/ 35 h 231"/>
                  <a:gd name="T46" fmla="*/ 239 w 319"/>
                  <a:gd name="T47" fmla="*/ 18 h 231"/>
                  <a:gd name="T48" fmla="*/ 221 w 319"/>
                  <a:gd name="T49" fmla="*/ 0 h 231"/>
                  <a:gd name="T50" fmla="*/ 212 w 319"/>
                  <a:gd name="T51" fmla="*/ 0 h 231"/>
                  <a:gd name="T52" fmla="*/ 195 w 319"/>
                  <a:gd name="T53" fmla="*/ 9 h 231"/>
                  <a:gd name="T54" fmla="*/ 177 w 319"/>
                  <a:gd name="T55" fmla="*/ 18 h 231"/>
                  <a:gd name="T56" fmla="*/ 142 w 319"/>
                  <a:gd name="T57" fmla="*/ 26 h 231"/>
                  <a:gd name="T58" fmla="*/ 80 w 319"/>
                  <a:gd name="T59" fmla="*/ 53 h 231"/>
                  <a:gd name="T60" fmla="*/ 71 w 319"/>
                  <a:gd name="T61" fmla="*/ 71 h 231"/>
                  <a:gd name="T62" fmla="*/ 80 w 319"/>
                  <a:gd name="T63" fmla="*/ 79 h 231"/>
                  <a:gd name="T64" fmla="*/ 89 w 319"/>
                  <a:gd name="T65" fmla="*/ 88 h 231"/>
                  <a:gd name="T66" fmla="*/ 80 w 319"/>
                  <a:gd name="T67" fmla="*/ 97 h 231"/>
                  <a:gd name="T68" fmla="*/ 53 w 319"/>
                  <a:gd name="T69" fmla="*/ 106 h 231"/>
                  <a:gd name="T70" fmla="*/ 36 w 319"/>
                  <a:gd name="T71" fmla="*/ 106 h 231"/>
                  <a:gd name="T72" fmla="*/ 36 w 319"/>
                  <a:gd name="T73" fmla="*/ 124 h 231"/>
                  <a:gd name="T74" fmla="*/ 45 w 319"/>
                  <a:gd name="T75" fmla="*/ 141 h 231"/>
                  <a:gd name="T76" fmla="*/ 53 w 319"/>
                  <a:gd name="T77" fmla="*/ 150 h 231"/>
                  <a:gd name="T78" fmla="*/ 53 w 319"/>
                  <a:gd name="T79" fmla="*/ 150 h 231"/>
                  <a:gd name="T80" fmla="*/ 71 w 319"/>
                  <a:gd name="T81" fmla="*/ 159 h 231"/>
                  <a:gd name="T82" fmla="*/ 18 w 319"/>
                  <a:gd name="T83" fmla="*/ 159 h 231"/>
                  <a:gd name="T84" fmla="*/ 9 w 319"/>
                  <a:gd name="T85" fmla="*/ 168 h 231"/>
                  <a:gd name="T86" fmla="*/ 0 w 319"/>
                  <a:gd name="T87" fmla="*/ 177 h 231"/>
                  <a:gd name="T88" fmla="*/ 9 w 319"/>
                  <a:gd name="T89" fmla="*/ 194 h 231"/>
                  <a:gd name="T90" fmla="*/ 18 w 319"/>
                  <a:gd name="T91" fmla="*/ 2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19" h="231">
                    <a:moveTo>
                      <a:pt x="18" y="212"/>
                    </a:moveTo>
                    <a:lnTo>
                      <a:pt x="18" y="212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71" y="230"/>
                    </a:lnTo>
                    <a:lnTo>
                      <a:pt x="71" y="230"/>
                    </a:lnTo>
                    <a:lnTo>
                      <a:pt x="98" y="221"/>
                    </a:lnTo>
                    <a:lnTo>
                      <a:pt x="124" y="212"/>
                    </a:lnTo>
                    <a:lnTo>
                      <a:pt x="124" y="212"/>
                    </a:lnTo>
                    <a:lnTo>
                      <a:pt x="133" y="194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50" y="177"/>
                    </a:lnTo>
                    <a:lnTo>
                      <a:pt x="177" y="168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65" y="150"/>
                    </a:lnTo>
                    <a:lnTo>
                      <a:pt x="265" y="150"/>
                    </a:lnTo>
                    <a:lnTo>
                      <a:pt x="274" y="141"/>
                    </a:lnTo>
                    <a:lnTo>
                      <a:pt x="274" y="141"/>
                    </a:lnTo>
                    <a:lnTo>
                      <a:pt x="292" y="141"/>
                    </a:lnTo>
                    <a:lnTo>
                      <a:pt x="292" y="124"/>
                    </a:lnTo>
                    <a:lnTo>
                      <a:pt x="292" y="115"/>
                    </a:lnTo>
                    <a:lnTo>
                      <a:pt x="292" y="115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300" y="106"/>
                    </a:lnTo>
                    <a:lnTo>
                      <a:pt x="300" y="106"/>
                    </a:lnTo>
                    <a:lnTo>
                      <a:pt x="309" y="97"/>
                    </a:lnTo>
                    <a:lnTo>
                      <a:pt x="318" y="88"/>
                    </a:lnTo>
                    <a:lnTo>
                      <a:pt x="318" y="88"/>
                    </a:lnTo>
                    <a:lnTo>
                      <a:pt x="309" y="79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62"/>
                    </a:lnTo>
                    <a:lnTo>
                      <a:pt x="283" y="62"/>
                    </a:lnTo>
                    <a:lnTo>
                      <a:pt x="274" y="53"/>
                    </a:lnTo>
                    <a:lnTo>
                      <a:pt x="274" y="53"/>
                    </a:lnTo>
                    <a:lnTo>
                      <a:pt x="247" y="53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9" y="18"/>
                    </a:lnTo>
                    <a:lnTo>
                      <a:pt x="239" y="18"/>
                    </a:lnTo>
                    <a:lnTo>
                      <a:pt x="239" y="0"/>
                    </a:lnTo>
                    <a:lnTo>
                      <a:pt x="221" y="0"/>
                    </a:lnTo>
                    <a:lnTo>
                      <a:pt x="221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195" y="9"/>
                    </a:lnTo>
                    <a:lnTo>
                      <a:pt x="195" y="9"/>
                    </a:lnTo>
                    <a:lnTo>
                      <a:pt x="177" y="18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98" y="44"/>
                    </a:lnTo>
                    <a:lnTo>
                      <a:pt x="80" y="53"/>
                    </a:lnTo>
                    <a:lnTo>
                      <a:pt x="80" y="53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80" y="79"/>
                    </a:lnTo>
                    <a:lnTo>
                      <a:pt x="80" y="79"/>
                    </a:lnTo>
                    <a:lnTo>
                      <a:pt x="89" y="88"/>
                    </a:lnTo>
                    <a:lnTo>
                      <a:pt x="89" y="88"/>
                    </a:lnTo>
                    <a:lnTo>
                      <a:pt x="80" y="97"/>
                    </a:lnTo>
                    <a:lnTo>
                      <a:pt x="62" y="106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36" y="106"/>
                    </a:lnTo>
                    <a:lnTo>
                      <a:pt x="36" y="124"/>
                    </a:lnTo>
                    <a:lnTo>
                      <a:pt x="36" y="124"/>
                    </a:lnTo>
                    <a:lnTo>
                      <a:pt x="36" y="132"/>
                    </a:lnTo>
                    <a:lnTo>
                      <a:pt x="45" y="141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71" y="159"/>
                    </a:lnTo>
                    <a:lnTo>
                      <a:pt x="71" y="159"/>
                    </a:lnTo>
                    <a:lnTo>
                      <a:pt x="53" y="159"/>
                    </a:lnTo>
                    <a:lnTo>
                      <a:pt x="18" y="159"/>
                    </a:lnTo>
                    <a:lnTo>
                      <a:pt x="18" y="159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85"/>
                    </a:lnTo>
                    <a:lnTo>
                      <a:pt x="9" y="194"/>
                    </a:lnTo>
                    <a:lnTo>
                      <a:pt x="9" y="194"/>
                    </a:lnTo>
                    <a:lnTo>
                      <a:pt x="18" y="21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A0B0D399-E041-7844-8310-E74160C89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2538" y="2208213"/>
                <a:ext cx="120650" cy="63500"/>
              </a:xfrm>
              <a:custGeom>
                <a:avLst/>
                <a:gdLst>
                  <a:gd name="T0" fmla="*/ 212 w 337"/>
                  <a:gd name="T1" fmla="*/ 9 h 178"/>
                  <a:gd name="T2" fmla="*/ 177 w 337"/>
                  <a:gd name="T3" fmla="*/ 0 h 178"/>
                  <a:gd name="T4" fmla="*/ 97 w 337"/>
                  <a:gd name="T5" fmla="*/ 9 h 178"/>
                  <a:gd name="T6" fmla="*/ 44 w 337"/>
                  <a:gd name="T7" fmla="*/ 35 h 178"/>
                  <a:gd name="T8" fmla="*/ 36 w 337"/>
                  <a:gd name="T9" fmla="*/ 44 h 178"/>
                  <a:gd name="T10" fmla="*/ 27 w 337"/>
                  <a:gd name="T11" fmla="*/ 53 h 178"/>
                  <a:gd name="T12" fmla="*/ 18 w 337"/>
                  <a:gd name="T13" fmla="*/ 62 h 178"/>
                  <a:gd name="T14" fmla="*/ 18 w 337"/>
                  <a:gd name="T15" fmla="*/ 62 h 178"/>
                  <a:gd name="T16" fmla="*/ 9 w 337"/>
                  <a:gd name="T17" fmla="*/ 71 h 178"/>
                  <a:gd name="T18" fmla="*/ 0 w 337"/>
                  <a:gd name="T19" fmla="*/ 71 h 178"/>
                  <a:gd name="T20" fmla="*/ 0 w 337"/>
                  <a:gd name="T21" fmla="*/ 80 h 178"/>
                  <a:gd name="T22" fmla="*/ 0 w 337"/>
                  <a:gd name="T23" fmla="*/ 97 h 178"/>
                  <a:gd name="T24" fmla="*/ 18 w 337"/>
                  <a:gd name="T25" fmla="*/ 106 h 178"/>
                  <a:gd name="T26" fmla="*/ 27 w 337"/>
                  <a:gd name="T27" fmla="*/ 115 h 178"/>
                  <a:gd name="T28" fmla="*/ 36 w 337"/>
                  <a:gd name="T29" fmla="*/ 115 h 178"/>
                  <a:gd name="T30" fmla="*/ 44 w 337"/>
                  <a:gd name="T31" fmla="*/ 115 h 178"/>
                  <a:gd name="T32" fmla="*/ 62 w 337"/>
                  <a:gd name="T33" fmla="*/ 124 h 178"/>
                  <a:gd name="T34" fmla="*/ 97 w 337"/>
                  <a:gd name="T35" fmla="*/ 150 h 178"/>
                  <a:gd name="T36" fmla="*/ 106 w 337"/>
                  <a:gd name="T37" fmla="*/ 141 h 178"/>
                  <a:gd name="T38" fmla="*/ 141 w 337"/>
                  <a:gd name="T39" fmla="*/ 150 h 178"/>
                  <a:gd name="T40" fmla="*/ 168 w 337"/>
                  <a:gd name="T41" fmla="*/ 159 h 178"/>
                  <a:gd name="T42" fmla="*/ 177 w 337"/>
                  <a:gd name="T43" fmla="*/ 168 h 178"/>
                  <a:gd name="T44" fmla="*/ 203 w 337"/>
                  <a:gd name="T45" fmla="*/ 168 h 178"/>
                  <a:gd name="T46" fmla="*/ 265 w 337"/>
                  <a:gd name="T47" fmla="*/ 177 h 178"/>
                  <a:gd name="T48" fmla="*/ 309 w 337"/>
                  <a:gd name="T49" fmla="*/ 159 h 178"/>
                  <a:gd name="T50" fmla="*/ 318 w 337"/>
                  <a:gd name="T51" fmla="*/ 141 h 178"/>
                  <a:gd name="T52" fmla="*/ 309 w 337"/>
                  <a:gd name="T53" fmla="*/ 132 h 178"/>
                  <a:gd name="T54" fmla="*/ 300 w 337"/>
                  <a:gd name="T55" fmla="*/ 124 h 178"/>
                  <a:gd name="T56" fmla="*/ 336 w 337"/>
                  <a:gd name="T57" fmla="*/ 80 h 178"/>
                  <a:gd name="T58" fmla="*/ 336 w 337"/>
                  <a:gd name="T59" fmla="*/ 53 h 178"/>
                  <a:gd name="T60" fmla="*/ 336 w 337"/>
                  <a:gd name="T61" fmla="*/ 44 h 178"/>
                  <a:gd name="T62" fmla="*/ 318 w 337"/>
                  <a:gd name="T63" fmla="*/ 35 h 178"/>
                  <a:gd name="T64" fmla="*/ 265 w 337"/>
                  <a:gd name="T65" fmla="*/ 18 h 178"/>
                  <a:gd name="T66" fmla="*/ 247 w 337"/>
                  <a:gd name="T67" fmla="*/ 18 h 178"/>
                  <a:gd name="T68" fmla="*/ 239 w 337"/>
                  <a:gd name="T69" fmla="*/ 35 h 178"/>
                  <a:gd name="T70" fmla="*/ 221 w 337"/>
                  <a:gd name="T71" fmla="*/ 2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7" h="178">
                    <a:moveTo>
                      <a:pt x="212" y="9"/>
                    </a:moveTo>
                    <a:lnTo>
                      <a:pt x="212" y="9"/>
                    </a:lnTo>
                    <a:lnTo>
                      <a:pt x="194" y="0"/>
                    </a:lnTo>
                    <a:lnTo>
                      <a:pt x="177" y="0"/>
                    </a:lnTo>
                    <a:lnTo>
                      <a:pt x="177" y="0"/>
                    </a:lnTo>
                    <a:lnTo>
                      <a:pt x="97" y="9"/>
                    </a:lnTo>
                    <a:lnTo>
                      <a:pt x="62" y="27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27" y="53"/>
                    </a:lnTo>
                    <a:lnTo>
                      <a:pt x="27" y="53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9" y="71"/>
                    </a:lnTo>
                    <a:lnTo>
                      <a:pt x="9" y="71"/>
                    </a:lnTo>
                    <a:lnTo>
                      <a:pt x="0" y="71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18" y="106"/>
                    </a:lnTo>
                    <a:lnTo>
                      <a:pt x="18" y="106"/>
                    </a:lnTo>
                    <a:lnTo>
                      <a:pt x="27" y="115"/>
                    </a:lnTo>
                    <a:lnTo>
                      <a:pt x="27" y="115"/>
                    </a:lnTo>
                    <a:lnTo>
                      <a:pt x="36" y="115"/>
                    </a:lnTo>
                    <a:lnTo>
                      <a:pt x="44" y="115"/>
                    </a:lnTo>
                    <a:lnTo>
                      <a:pt x="44" y="115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71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141" y="150"/>
                    </a:lnTo>
                    <a:lnTo>
                      <a:pt x="168" y="159"/>
                    </a:lnTo>
                    <a:lnTo>
                      <a:pt x="168" y="159"/>
                    </a:lnTo>
                    <a:lnTo>
                      <a:pt x="177" y="168"/>
                    </a:lnTo>
                    <a:lnTo>
                      <a:pt x="177" y="168"/>
                    </a:lnTo>
                    <a:lnTo>
                      <a:pt x="203" y="168"/>
                    </a:lnTo>
                    <a:lnTo>
                      <a:pt x="203" y="168"/>
                    </a:lnTo>
                    <a:lnTo>
                      <a:pt x="265" y="177"/>
                    </a:lnTo>
                    <a:lnTo>
                      <a:pt x="265" y="177"/>
                    </a:lnTo>
                    <a:lnTo>
                      <a:pt x="291" y="177"/>
                    </a:lnTo>
                    <a:lnTo>
                      <a:pt x="309" y="159"/>
                    </a:lnTo>
                    <a:lnTo>
                      <a:pt x="309" y="159"/>
                    </a:lnTo>
                    <a:lnTo>
                      <a:pt x="318" y="141"/>
                    </a:lnTo>
                    <a:lnTo>
                      <a:pt x="318" y="141"/>
                    </a:lnTo>
                    <a:lnTo>
                      <a:pt x="309" y="132"/>
                    </a:lnTo>
                    <a:lnTo>
                      <a:pt x="300" y="124"/>
                    </a:lnTo>
                    <a:lnTo>
                      <a:pt x="300" y="124"/>
                    </a:lnTo>
                    <a:lnTo>
                      <a:pt x="336" y="80"/>
                    </a:lnTo>
                    <a:lnTo>
                      <a:pt x="336" y="80"/>
                    </a:lnTo>
                    <a:lnTo>
                      <a:pt x="336" y="71"/>
                    </a:lnTo>
                    <a:lnTo>
                      <a:pt x="336" y="53"/>
                    </a:lnTo>
                    <a:lnTo>
                      <a:pt x="336" y="53"/>
                    </a:lnTo>
                    <a:lnTo>
                      <a:pt x="336" y="44"/>
                    </a:lnTo>
                    <a:lnTo>
                      <a:pt x="336" y="44"/>
                    </a:lnTo>
                    <a:lnTo>
                      <a:pt x="318" y="35"/>
                    </a:lnTo>
                    <a:lnTo>
                      <a:pt x="300" y="27"/>
                    </a:lnTo>
                    <a:lnTo>
                      <a:pt x="265" y="18"/>
                    </a:lnTo>
                    <a:lnTo>
                      <a:pt x="265" y="18"/>
                    </a:lnTo>
                    <a:lnTo>
                      <a:pt x="247" y="18"/>
                    </a:lnTo>
                    <a:lnTo>
                      <a:pt x="239" y="27"/>
                    </a:lnTo>
                    <a:lnTo>
                      <a:pt x="239" y="35"/>
                    </a:lnTo>
                    <a:lnTo>
                      <a:pt x="239" y="35"/>
                    </a:lnTo>
                    <a:lnTo>
                      <a:pt x="221" y="27"/>
                    </a:lnTo>
                    <a:lnTo>
                      <a:pt x="212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615BFF3D-AA19-9245-80E7-4B06EC7F36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4088" y="3106738"/>
                <a:ext cx="57150" cy="209550"/>
              </a:xfrm>
              <a:custGeom>
                <a:avLst/>
                <a:gdLst>
                  <a:gd name="T0" fmla="*/ 124 w 160"/>
                  <a:gd name="T1" fmla="*/ 292 h 584"/>
                  <a:gd name="T2" fmla="*/ 124 w 160"/>
                  <a:gd name="T3" fmla="*/ 256 h 584"/>
                  <a:gd name="T4" fmla="*/ 97 w 160"/>
                  <a:gd name="T5" fmla="*/ 177 h 584"/>
                  <a:gd name="T6" fmla="*/ 97 w 160"/>
                  <a:gd name="T7" fmla="*/ 124 h 584"/>
                  <a:gd name="T8" fmla="*/ 97 w 160"/>
                  <a:gd name="T9" fmla="*/ 115 h 584"/>
                  <a:gd name="T10" fmla="*/ 97 w 160"/>
                  <a:gd name="T11" fmla="*/ 71 h 584"/>
                  <a:gd name="T12" fmla="*/ 88 w 160"/>
                  <a:gd name="T13" fmla="*/ 62 h 584"/>
                  <a:gd name="T14" fmla="*/ 62 w 160"/>
                  <a:gd name="T15" fmla="*/ 9 h 584"/>
                  <a:gd name="T16" fmla="*/ 53 w 160"/>
                  <a:gd name="T17" fmla="*/ 0 h 584"/>
                  <a:gd name="T18" fmla="*/ 44 w 160"/>
                  <a:gd name="T19" fmla="*/ 0 h 584"/>
                  <a:gd name="T20" fmla="*/ 27 w 160"/>
                  <a:gd name="T21" fmla="*/ 18 h 584"/>
                  <a:gd name="T22" fmla="*/ 27 w 160"/>
                  <a:gd name="T23" fmla="*/ 27 h 584"/>
                  <a:gd name="T24" fmla="*/ 18 w 160"/>
                  <a:gd name="T25" fmla="*/ 44 h 584"/>
                  <a:gd name="T26" fmla="*/ 18 w 160"/>
                  <a:gd name="T27" fmla="*/ 44 h 584"/>
                  <a:gd name="T28" fmla="*/ 0 w 160"/>
                  <a:gd name="T29" fmla="*/ 62 h 584"/>
                  <a:gd name="T30" fmla="*/ 0 w 160"/>
                  <a:gd name="T31" fmla="*/ 80 h 584"/>
                  <a:gd name="T32" fmla="*/ 0 w 160"/>
                  <a:gd name="T33" fmla="*/ 89 h 584"/>
                  <a:gd name="T34" fmla="*/ 0 w 160"/>
                  <a:gd name="T35" fmla="*/ 115 h 584"/>
                  <a:gd name="T36" fmla="*/ 0 w 160"/>
                  <a:gd name="T37" fmla="*/ 142 h 584"/>
                  <a:gd name="T38" fmla="*/ 18 w 160"/>
                  <a:gd name="T39" fmla="*/ 230 h 584"/>
                  <a:gd name="T40" fmla="*/ 18 w 160"/>
                  <a:gd name="T41" fmla="*/ 247 h 584"/>
                  <a:gd name="T42" fmla="*/ 18 w 160"/>
                  <a:gd name="T43" fmla="*/ 327 h 584"/>
                  <a:gd name="T44" fmla="*/ 9 w 160"/>
                  <a:gd name="T45" fmla="*/ 433 h 584"/>
                  <a:gd name="T46" fmla="*/ 18 w 160"/>
                  <a:gd name="T47" fmla="*/ 468 h 584"/>
                  <a:gd name="T48" fmla="*/ 9 w 160"/>
                  <a:gd name="T49" fmla="*/ 521 h 584"/>
                  <a:gd name="T50" fmla="*/ 0 w 160"/>
                  <a:gd name="T51" fmla="*/ 565 h 584"/>
                  <a:gd name="T52" fmla="*/ 9 w 160"/>
                  <a:gd name="T53" fmla="*/ 583 h 584"/>
                  <a:gd name="T54" fmla="*/ 18 w 160"/>
                  <a:gd name="T55" fmla="*/ 583 h 584"/>
                  <a:gd name="T56" fmla="*/ 35 w 160"/>
                  <a:gd name="T57" fmla="*/ 565 h 584"/>
                  <a:gd name="T58" fmla="*/ 35 w 160"/>
                  <a:gd name="T59" fmla="*/ 565 h 584"/>
                  <a:gd name="T60" fmla="*/ 44 w 160"/>
                  <a:gd name="T61" fmla="*/ 565 h 584"/>
                  <a:gd name="T62" fmla="*/ 53 w 160"/>
                  <a:gd name="T63" fmla="*/ 556 h 584"/>
                  <a:gd name="T64" fmla="*/ 71 w 160"/>
                  <a:gd name="T65" fmla="*/ 556 h 584"/>
                  <a:gd name="T66" fmla="*/ 80 w 160"/>
                  <a:gd name="T67" fmla="*/ 548 h 584"/>
                  <a:gd name="T68" fmla="*/ 80 w 160"/>
                  <a:gd name="T69" fmla="*/ 530 h 584"/>
                  <a:gd name="T70" fmla="*/ 71 w 160"/>
                  <a:gd name="T71" fmla="*/ 512 h 584"/>
                  <a:gd name="T72" fmla="*/ 53 w 160"/>
                  <a:gd name="T73" fmla="*/ 477 h 584"/>
                  <a:gd name="T74" fmla="*/ 53 w 160"/>
                  <a:gd name="T75" fmla="*/ 468 h 584"/>
                  <a:gd name="T76" fmla="*/ 62 w 160"/>
                  <a:gd name="T77" fmla="*/ 442 h 584"/>
                  <a:gd name="T78" fmla="*/ 62 w 160"/>
                  <a:gd name="T79" fmla="*/ 433 h 584"/>
                  <a:gd name="T80" fmla="*/ 71 w 160"/>
                  <a:gd name="T81" fmla="*/ 415 h 584"/>
                  <a:gd name="T82" fmla="*/ 71 w 160"/>
                  <a:gd name="T83" fmla="*/ 389 h 584"/>
                  <a:gd name="T84" fmla="*/ 88 w 160"/>
                  <a:gd name="T85" fmla="*/ 371 h 584"/>
                  <a:gd name="T86" fmla="*/ 106 w 160"/>
                  <a:gd name="T87" fmla="*/ 380 h 584"/>
                  <a:gd name="T88" fmla="*/ 133 w 160"/>
                  <a:gd name="T89" fmla="*/ 389 h 584"/>
                  <a:gd name="T90" fmla="*/ 141 w 160"/>
                  <a:gd name="T91" fmla="*/ 398 h 584"/>
                  <a:gd name="T92" fmla="*/ 150 w 160"/>
                  <a:gd name="T93" fmla="*/ 398 h 584"/>
                  <a:gd name="T94" fmla="*/ 159 w 160"/>
                  <a:gd name="T95" fmla="*/ 371 h 584"/>
                  <a:gd name="T96" fmla="*/ 124 w 160"/>
                  <a:gd name="T97" fmla="*/ 292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0" h="584">
                    <a:moveTo>
                      <a:pt x="124" y="292"/>
                    </a:moveTo>
                    <a:lnTo>
                      <a:pt x="124" y="292"/>
                    </a:lnTo>
                    <a:lnTo>
                      <a:pt x="124" y="256"/>
                    </a:lnTo>
                    <a:lnTo>
                      <a:pt x="124" y="256"/>
                    </a:lnTo>
                    <a:lnTo>
                      <a:pt x="97" y="177"/>
                    </a:lnTo>
                    <a:lnTo>
                      <a:pt x="97" y="177"/>
                    </a:lnTo>
                    <a:lnTo>
                      <a:pt x="88" y="150"/>
                    </a:lnTo>
                    <a:lnTo>
                      <a:pt x="97" y="124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06" y="80"/>
                    </a:lnTo>
                    <a:lnTo>
                      <a:pt x="97" y="71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36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7" y="18"/>
                    </a:lnTo>
                    <a:lnTo>
                      <a:pt x="27" y="27"/>
                    </a:lnTo>
                    <a:lnTo>
                      <a:pt x="27" y="27"/>
                    </a:lnTo>
                    <a:lnTo>
                      <a:pt x="27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42"/>
                    </a:lnTo>
                    <a:lnTo>
                      <a:pt x="0" y="168"/>
                    </a:lnTo>
                    <a:lnTo>
                      <a:pt x="18" y="230"/>
                    </a:lnTo>
                    <a:lnTo>
                      <a:pt x="18" y="230"/>
                    </a:lnTo>
                    <a:lnTo>
                      <a:pt x="18" y="247"/>
                    </a:lnTo>
                    <a:lnTo>
                      <a:pt x="18" y="327"/>
                    </a:lnTo>
                    <a:lnTo>
                      <a:pt x="18" y="327"/>
                    </a:lnTo>
                    <a:lnTo>
                      <a:pt x="9" y="406"/>
                    </a:lnTo>
                    <a:lnTo>
                      <a:pt x="9" y="433"/>
                    </a:lnTo>
                    <a:lnTo>
                      <a:pt x="9" y="433"/>
                    </a:lnTo>
                    <a:lnTo>
                      <a:pt x="18" y="468"/>
                    </a:lnTo>
                    <a:lnTo>
                      <a:pt x="9" y="521"/>
                    </a:lnTo>
                    <a:lnTo>
                      <a:pt x="9" y="521"/>
                    </a:lnTo>
                    <a:lnTo>
                      <a:pt x="0" y="548"/>
                    </a:lnTo>
                    <a:lnTo>
                      <a:pt x="0" y="565"/>
                    </a:lnTo>
                    <a:lnTo>
                      <a:pt x="0" y="565"/>
                    </a:lnTo>
                    <a:lnTo>
                      <a:pt x="9" y="583"/>
                    </a:lnTo>
                    <a:lnTo>
                      <a:pt x="18" y="583"/>
                    </a:lnTo>
                    <a:lnTo>
                      <a:pt x="18" y="583"/>
                    </a:lnTo>
                    <a:lnTo>
                      <a:pt x="35" y="583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44" y="565"/>
                    </a:lnTo>
                    <a:lnTo>
                      <a:pt x="44" y="565"/>
                    </a:lnTo>
                    <a:lnTo>
                      <a:pt x="53" y="556"/>
                    </a:lnTo>
                    <a:lnTo>
                      <a:pt x="53" y="556"/>
                    </a:lnTo>
                    <a:lnTo>
                      <a:pt x="71" y="556"/>
                    </a:lnTo>
                    <a:lnTo>
                      <a:pt x="80" y="548"/>
                    </a:lnTo>
                    <a:lnTo>
                      <a:pt x="80" y="548"/>
                    </a:lnTo>
                    <a:lnTo>
                      <a:pt x="80" y="539"/>
                    </a:lnTo>
                    <a:lnTo>
                      <a:pt x="80" y="530"/>
                    </a:lnTo>
                    <a:lnTo>
                      <a:pt x="80" y="530"/>
                    </a:lnTo>
                    <a:lnTo>
                      <a:pt x="71" y="512"/>
                    </a:lnTo>
                    <a:lnTo>
                      <a:pt x="53" y="477"/>
                    </a:lnTo>
                    <a:lnTo>
                      <a:pt x="53" y="477"/>
                    </a:lnTo>
                    <a:lnTo>
                      <a:pt x="53" y="468"/>
                    </a:lnTo>
                    <a:lnTo>
                      <a:pt x="53" y="468"/>
                    </a:lnTo>
                    <a:lnTo>
                      <a:pt x="53" y="459"/>
                    </a:lnTo>
                    <a:lnTo>
                      <a:pt x="62" y="442"/>
                    </a:lnTo>
                    <a:lnTo>
                      <a:pt x="62" y="442"/>
                    </a:lnTo>
                    <a:lnTo>
                      <a:pt x="62" y="433"/>
                    </a:lnTo>
                    <a:lnTo>
                      <a:pt x="62" y="433"/>
                    </a:lnTo>
                    <a:lnTo>
                      <a:pt x="71" y="415"/>
                    </a:lnTo>
                    <a:lnTo>
                      <a:pt x="71" y="389"/>
                    </a:lnTo>
                    <a:lnTo>
                      <a:pt x="71" y="389"/>
                    </a:lnTo>
                    <a:lnTo>
                      <a:pt x="80" y="380"/>
                    </a:lnTo>
                    <a:lnTo>
                      <a:pt x="88" y="371"/>
                    </a:lnTo>
                    <a:lnTo>
                      <a:pt x="88" y="371"/>
                    </a:lnTo>
                    <a:lnTo>
                      <a:pt x="106" y="380"/>
                    </a:lnTo>
                    <a:lnTo>
                      <a:pt x="124" y="389"/>
                    </a:lnTo>
                    <a:lnTo>
                      <a:pt x="133" y="389"/>
                    </a:lnTo>
                    <a:lnTo>
                      <a:pt x="133" y="389"/>
                    </a:lnTo>
                    <a:lnTo>
                      <a:pt x="141" y="398"/>
                    </a:lnTo>
                    <a:lnTo>
                      <a:pt x="150" y="398"/>
                    </a:lnTo>
                    <a:lnTo>
                      <a:pt x="150" y="398"/>
                    </a:lnTo>
                    <a:lnTo>
                      <a:pt x="159" y="380"/>
                    </a:lnTo>
                    <a:lnTo>
                      <a:pt x="159" y="371"/>
                    </a:lnTo>
                    <a:lnTo>
                      <a:pt x="159" y="371"/>
                    </a:lnTo>
                    <a:lnTo>
                      <a:pt x="124" y="29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9455FA48-C8F3-3847-8308-0B6D41F9AB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8463" y="2347913"/>
                <a:ext cx="371475" cy="250825"/>
              </a:xfrm>
              <a:custGeom>
                <a:avLst/>
                <a:gdLst>
                  <a:gd name="T0" fmla="*/ 53 w 1033"/>
                  <a:gd name="T1" fmla="*/ 591 h 698"/>
                  <a:gd name="T2" fmla="*/ 62 w 1033"/>
                  <a:gd name="T3" fmla="*/ 591 h 698"/>
                  <a:gd name="T4" fmla="*/ 71 w 1033"/>
                  <a:gd name="T5" fmla="*/ 626 h 698"/>
                  <a:gd name="T6" fmla="*/ 106 w 1033"/>
                  <a:gd name="T7" fmla="*/ 617 h 698"/>
                  <a:gd name="T8" fmla="*/ 123 w 1033"/>
                  <a:gd name="T9" fmla="*/ 609 h 698"/>
                  <a:gd name="T10" fmla="*/ 141 w 1033"/>
                  <a:gd name="T11" fmla="*/ 626 h 698"/>
                  <a:gd name="T12" fmla="*/ 132 w 1033"/>
                  <a:gd name="T13" fmla="*/ 662 h 698"/>
                  <a:gd name="T14" fmla="*/ 247 w 1033"/>
                  <a:gd name="T15" fmla="*/ 688 h 698"/>
                  <a:gd name="T16" fmla="*/ 362 w 1033"/>
                  <a:gd name="T17" fmla="*/ 688 h 698"/>
                  <a:gd name="T18" fmla="*/ 362 w 1033"/>
                  <a:gd name="T19" fmla="*/ 653 h 698"/>
                  <a:gd name="T20" fmla="*/ 265 w 1033"/>
                  <a:gd name="T21" fmla="*/ 564 h 698"/>
                  <a:gd name="T22" fmla="*/ 273 w 1033"/>
                  <a:gd name="T23" fmla="*/ 494 h 698"/>
                  <a:gd name="T24" fmla="*/ 291 w 1033"/>
                  <a:gd name="T25" fmla="*/ 459 h 698"/>
                  <a:gd name="T26" fmla="*/ 344 w 1033"/>
                  <a:gd name="T27" fmla="*/ 388 h 698"/>
                  <a:gd name="T28" fmla="*/ 362 w 1033"/>
                  <a:gd name="T29" fmla="*/ 379 h 698"/>
                  <a:gd name="T30" fmla="*/ 379 w 1033"/>
                  <a:gd name="T31" fmla="*/ 344 h 698"/>
                  <a:gd name="T32" fmla="*/ 423 w 1033"/>
                  <a:gd name="T33" fmla="*/ 317 h 698"/>
                  <a:gd name="T34" fmla="*/ 432 w 1033"/>
                  <a:gd name="T35" fmla="*/ 282 h 698"/>
                  <a:gd name="T36" fmla="*/ 476 w 1033"/>
                  <a:gd name="T37" fmla="*/ 273 h 698"/>
                  <a:gd name="T38" fmla="*/ 520 w 1033"/>
                  <a:gd name="T39" fmla="*/ 256 h 698"/>
                  <a:gd name="T40" fmla="*/ 565 w 1033"/>
                  <a:gd name="T41" fmla="*/ 229 h 698"/>
                  <a:gd name="T42" fmla="*/ 873 w 1033"/>
                  <a:gd name="T43" fmla="*/ 123 h 698"/>
                  <a:gd name="T44" fmla="*/ 1032 w 1033"/>
                  <a:gd name="T45" fmla="*/ 44 h 698"/>
                  <a:gd name="T46" fmla="*/ 1023 w 1033"/>
                  <a:gd name="T47" fmla="*/ 8 h 698"/>
                  <a:gd name="T48" fmla="*/ 970 w 1033"/>
                  <a:gd name="T49" fmla="*/ 0 h 698"/>
                  <a:gd name="T50" fmla="*/ 838 w 1033"/>
                  <a:gd name="T51" fmla="*/ 44 h 698"/>
                  <a:gd name="T52" fmla="*/ 741 w 1033"/>
                  <a:gd name="T53" fmla="*/ 61 h 698"/>
                  <a:gd name="T54" fmla="*/ 644 w 1033"/>
                  <a:gd name="T55" fmla="*/ 70 h 698"/>
                  <a:gd name="T56" fmla="*/ 591 w 1033"/>
                  <a:gd name="T57" fmla="*/ 70 h 698"/>
                  <a:gd name="T58" fmla="*/ 547 w 1033"/>
                  <a:gd name="T59" fmla="*/ 88 h 698"/>
                  <a:gd name="T60" fmla="*/ 485 w 1033"/>
                  <a:gd name="T61" fmla="*/ 114 h 698"/>
                  <a:gd name="T62" fmla="*/ 397 w 1033"/>
                  <a:gd name="T63" fmla="*/ 141 h 698"/>
                  <a:gd name="T64" fmla="*/ 362 w 1033"/>
                  <a:gd name="T65" fmla="*/ 158 h 698"/>
                  <a:gd name="T66" fmla="*/ 326 w 1033"/>
                  <a:gd name="T67" fmla="*/ 185 h 698"/>
                  <a:gd name="T68" fmla="*/ 300 w 1033"/>
                  <a:gd name="T69" fmla="*/ 176 h 698"/>
                  <a:gd name="T70" fmla="*/ 291 w 1033"/>
                  <a:gd name="T71" fmla="*/ 220 h 698"/>
                  <a:gd name="T72" fmla="*/ 291 w 1033"/>
                  <a:gd name="T73" fmla="*/ 238 h 698"/>
                  <a:gd name="T74" fmla="*/ 265 w 1033"/>
                  <a:gd name="T75" fmla="*/ 256 h 698"/>
                  <a:gd name="T76" fmla="*/ 265 w 1033"/>
                  <a:gd name="T77" fmla="*/ 273 h 698"/>
                  <a:gd name="T78" fmla="*/ 247 w 1033"/>
                  <a:gd name="T79" fmla="*/ 282 h 698"/>
                  <a:gd name="T80" fmla="*/ 203 w 1033"/>
                  <a:gd name="T81" fmla="*/ 317 h 698"/>
                  <a:gd name="T82" fmla="*/ 176 w 1033"/>
                  <a:gd name="T83" fmla="*/ 335 h 698"/>
                  <a:gd name="T84" fmla="*/ 194 w 1033"/>
                  <a:gd name="T85" fmla="*/ 370 h 698"/>
                  <a:gd name="T86" fmla="*/ 176 w 1033"/>
                  <a:gd name="T87" fmla="*/ 397 h 698"/>
                  <a:gd name="T88" fmla="*/ 141 w 1033"/>
                  <a:gd name="T89" fmla="*/ 406 h 698"/>
                  <a:gd name="T90" fmla="*/ 123 w 1033"/>
                  <a:gd name="T91" fmla="*/ 423 h 698"/>
                  <a:gd name="T92" fmla="*/ 88 w 1033"/>
                  <a:gd name="T93" fmla="*/ 441 h 698"/>
                  <a:gd name="T94" fmla="*/ 88 w 1033"/>
                  <a:gd name="T95" fmla="*/ 467 h 698"/>
                  <a:gd name="T96" fmla="*/ 106 w 1033"/>
                  <a:gd name="T97" fmla="*/ 485 h 698"/>
                  <a:gd name="T98" fmla="*/ 71 w 1033"/>
                  <a:gd name="T99" fmla="*/ 512 h 698"/>
                  <a:gd name="T100" fmla="*/ 44 w 1033"/>
                  <a:gd name="T101" fmla="*/ 520 h 698"/>
                  <a:gd name="T102" fmla="*/ 0 w 1033"/>
                  <a:gd name="T103" fmla="*/ 556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3" h="698">
                    <a:moveTo>
                      <a:pt x="9" y="582"/>
                    </a:moveTo>
                    <a:lnTo>
                      <a:pt x="9" y="582"/>
                    </a:lnTo>
                    <a:lnTo>
                      <a:pt x="26" y="582"/>
                    </a:lnTo>
                    <a:lnTo>
                      <a:pt x="53" y="591"/>
                    </a:lnTo>
                    <a:lnTo>
                      <a:pt x="53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71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62" y="600"/>
                    </a:lnTo>
                    <a:lnTo>
                      <a:pt x="62" y="617"/>
                    </a:lnTo>
                    <a:lnTo>
                      <a:pt x="62" y="617"/>
                    </a:lnTo>
                    <a:lnTo>
                      <a:pt x="71" y="626"/>
                    </a:lnTo>
                    <a:lnTo>
                      <a:pt x="71" y="626"/>
                    </a:lnTo>
                    <a:lnTo>
                      <a:pt x="79" y="635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106" y="626"/>
                    </a:lnTo>
                    <a:lnTo>
                      <a:pt x="106" y="617"/>
                    </a:lnTo>
                    <a:lnTo>
                      <a:pt x="106" y="609"/>
                    </a:lnTo>
                    <a:lnTo>
                      <a:pt x="106" y="609"/>
                    </a:lnTo>
                    <a:lnTo>
                      <a:pt x="106" y="600"/>
                    </a:lnTo>
                    <a:lnTo>
                      <a:pt x="106" y="600"/>
                    </a:lnTo>
                    <a:lnTo>
                      <a:pt x="123" y="609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32" y="635"/>
                    </a:lnTo>
                    <a:lnTo>
                      <a:pt x="123" y="644"/>
                    </a:lnTo>
                    <a:lnTo>
                      <a:pt x="123" y="644"/>
                    </a:lnTo>
                    <a:lnTo>
                      <a:pt x="132" y="662"/>
                    </a:lnTo>
                    <a:lnTo>
                      <a:pt x="132" y="662"/>
                    </a:lnTo>
                    <a:lnTo>
                      <a:pt x="150" y="670"/>
                    </a:lnTo>
                    <a:lnTo>
                      <a:pt x="176" y="679"/>
                    </a:lnTo>
                    <a:lnTo>
                      <a:pt x="212" y="688"/>
                    </a:lnTo>
                    <a:lnTo>
                      <a:pt x="247" y="688"/>
                    </a:lnTo>
                    <a:lnTo>
                      <a:pt x="247" y="688"/>
                    </a:lnTo>
                    <a:lnTo>
                      <a:pt x="326" y="697"/>
                    </a:lnTo>
                    <a:lnTo>
                      <a:pt x="326" y="697"/>
                    </a:lnTo>
                    <a:lnTo>
                      <a:pt x="353" y="688"/>
                    </a:lnTo>
                    <a:lnTo>
                      <a:pt x="362" y="688"/>
                    </a:lnTo>
                    <a:lnTo>
                      <a:pt x="362" y="688"/>
                    </a:lnTo>
                    <a:lnTo>
                      <a:pt x="370" y="670"/>
                    </a:lnTo>
                    <a:lnTo>
                      <a:pt x="370" y="670"/>
                    </a:lnTo>
                    <a:lnTo>
                      <a:pt x="362" y="653"/>
                    </a:lnTo>
                    <a:lnTo>
                      <a:pt x="362" y="653"/>
                    </a:lnTo>
                    <a:lnTo>
                      <a:pt x="335" y="635"/>
                    </a:lnTo>
                    <a:lnTo>
                      <a:pt x="335" y="635"/>
                    </a:lnTo>
                    <a:lnTo>
                      <a:pt x="291" y="600"/>
                    </a:lnTo>
                    <a:lnTo>
                      <a:pt x="291" y="600"/>
                    </a:lnTo>
                    <a:lnTo>
                      <a:pt x="265" y="564"/>
                    </a:lnTo>
                    <a:lnTo>
                      <a:pt x="256" y="538"/>
                    </a:lnTo>
                    <a:lnTo>
                      <a:pt x="256" y="520"/>
                    </a:lnTo>
                    <a:lnTo>
                      <a:pt x="256" y="520"/>
                    </a:lnTo>
                    <a:lnTo>
                      <a:pt x="256" y="512"/>
                    </a:lnTo>
                    <a:lnTo>
                      <a:pt x="273" y="494"/>
                    </a:lnTo>
                    <a:lnTo>
                      <a:pt x="273" y="494"/>
                    </a:lnTo>
                    <a:lnTo>
                      <a:pt x="291" y="476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300" y="450"/>
                    </a:lnTo>
                    <a:lnTo>
                      <a:pt x="318" y="432"/>
                    </a:lnTo>
                    <a:lnTo>
                      <a:pt x="318" y="432"/>
                    </a:lnTo>
                    <a:lnTo>
                      <a:pt x="335" y="414"/>
                    </a:lnTo>
                    <a:lnTo>
                      <a:pt x="344" y="388"/>
                    </a:lnTo>
                    <a:lnTo>
                      <a:pt x="344" y="388"/>
                    </a:lnTo>
                    <a:lnTo>
                      <a:pt x="353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79" y="370"/>
                    </a:lnTo>
                    <a:lnTo>
                      <a:pt x="379" y="361"/>
                    </a:lnTo>
                    <a:lnTo>
                      <a:pt x="379" y="353"/>
                    </a:lnTo>
                    <a:lnTo>
                      <a:pt x="379" y="353"/>
                    </a:lnTo>
                    <a:lnTo>
                      <a:pt x="379" y="344"/>
                    </a:lnTo>
                    <a:lnTo>
                      <a:pt x="379" y="344"/>
                    </a:lnTo>
                    <a:lnTo>
                      <a:pt x="388" y="344"/>
                    </a:lnTo>
                    <a:lnTo>
                      <a:pt x="388" y="344"/>
                    </a:lnTo>
                    <a:lnTo>
                      <a:pt x="406" y="335"/>
                    </a:lnTo>
                    <a:lnTo>
                      <a:pt x="423" y="317"/>
                    </a:lnTo>
                    <a:lnTo>
                      <a:pt x="423" y="317"/>
                    </a:lnTo>
                    <a:lnTo>
                      <a:pt x="432" y="300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41" y="282"/>
                    </a:lnTo>
                    <a:lnTo>
                      <a:pt x="441" y="282"/>
                    </a:lnTo>
                    <a:lnTo>
                      <a:pt x="468" y="282"/>
                    </a:lnTo>
                    <a:lnTo>
                      <a:pt x="476" y="273"/>
                    </a:lnTo>
                    <a:lnTo>
                      <a:pt x="485" y="264"/>
                    </a:lnTo>
                    <a:lnTo>
                      <a:pt x="485" y="264"/>
                    </a:lnTo>
                    <a:lnTo>
                      <a:pt x="512" y="256"/>
                    </a:lnTo>
                    <a:lnTo>
                      <a:pt x="512" y="256"/>
                    </a:lnTo>
                    <a:lnTo>
                      <a:pt x="520" y="256"/>
                    </a:lnTo>
                    <a:lnTo>
                      <a:pt x="520" y="256"/>
                    </a:lnTo>
                    <a:lnTo>
                      <a:pt x="529" y="256"/>
                    </a:lnTo>
                    <a:lnTo>
                      <a:pt x="529" y="256"/>
                    </a:lnTo>
                    <a:lnTo>
                      <a:pt x="547" y="247"/>
                    </a:lnTo>
                    <a:lnTo>
                      <a:pt x="565" y="229"/>
                    </a:lnTo>
                    <a:lnTo>
                      <a:pt x="565" y="229"/>
                    </a:lnTo>
                    <a:lnTo>
                      <a:pt x="600" y="211"/>
                    </a:lnTo>
                    <a:lnTo>
                      <a:pt x="679" y="176"/>
                    </a:lnTo>
                    <a:lnTo>
                      <a:pt x="776" y="150"/>
                    </a:lnTo>
                    <a:lnTo>
                      <a:pt x="873" y="123"/>
                    </a:lnTo>
                    <a:lnTo>
                      <a:pt x="873" y="123"/>
                    </a:lnTo>
                    <a:lnTo>
                      <a:pt x="926" y="105"/>
                    </a:lnTo>
                    <a:lnTo>
                      <a:pt x="970" y="88"/>
                    </a:lnTo>
                    <a:lnTo>
                      <a:pt x="1015" y="61"/>
                    </a:lnTo>
                    <a:lnTo>
                      <a:pt x="1032" y="44"/>
                    </a:lnTo>
                    <a:lnTo>
                      <a:pt x="1032" y="44"/>
                    </a:lnTo>
                    <a:lnTo>
                      <a:pt x="1032" y="35"/>
                    </a:lnTo>
                    <a:lnTo>
                      <a:pt x="1032" y="35"/>
                    </a:lnTo>
                    <a:lnTo>
                      <a:pt x="1023" y="8"/>
                    </a:lnTo>
                    <a:lnTo>
                      <a:pt x="1023" y="8"/>
                    </a:lnTo>
                    <a:lnTo>
                      <a:pt x="1015" y="8"/>
                    </a:lnTo>
                    <a:lnTo>
                      <a:pt x="1015" y="8"/>
                    </a:lnTo>
                    <a:lnTo>
                      <a:pt x="997" y="0"/>
                    </a:lnTo>
                    <a:lnTo>
                      <a:pt x="970" y="0"/>
                    </a:lnTo>
                    <a:lnTo>
                      <a:pt x="970" y="0"/>
                    </a:lnTo>
                    <a:lnTo>
                      <a:pt x="935" y="0"/>
                    </a:lnTo>
                    <a:lnTo>
                      <a:pt x="891" y="17"/>
                    </a:lnTo>
                    <a:lnTo>
                      <a:pt x="856" y="26"/>
                    </a:lnTo>
                    <a:lnTo>
                      <a:pt x="838" y="44"/>
                    </a:lnTo>
                    <a:lnTo>
                      <a:pt x="838" y="44"/>
                    </a:lnTo>
                    <a:lnTo>
                      <a:pt x="812" y="52"/>
                    </a:lnTo>
                    <a:lnTo>
                      <a:pt x="785" y="52"/>
                    </a:lnTo>
                    <a:lnTo>
                      <a:pt x="785" y="52"/>
                    </a:lnTo>
                    <a:lnTo>
                      <a:pt x="768" y="52"/>
                    </a:lnTo>
                    <a:lnTo>
                      <a:pt x="741" y="61"/>
                    </a:lnTo>
                    <a:lnTo>
                      <a:pt x="741" y="61"/>
                    </a:lnTo>
                    <a:lnTo>
                      <a:pt x="715" y="79"/>
                    </a:lnTo>
                    <a:lnTo>
                      <a:pt x="670" y="79"/>
                    </a:lnTo>
                    <a:lnTo>
                      <a:pt x="670" y="79"/>
                    </a:lnTo>
                    <a:lnTo>
                      <a:pt x="644" y="70"/>
                    </a:lnTo>
                    <a:lnTo>
                      <a:pt x="644" y="70"/>
                    </a:lnTo>
                    <a:lnTo>
                      <a:pt x="626" y="70"/>
                    </a:lnTo>
                    <a:lnTo>
                      <a:pt x="609" y="70"/>
                    </a:lnTo>
                    <a:lnTo>
                      <a:pt x="591" y="70"/>
                    </a:lnTo>
                    <a:lnTo>
                      <a:pt x="591" y="70"/>
                    </a:lnTo>
                    <a:lnTo>
                      <a:pt x="582" y="79"/>
                    </a:lnTo>
                    <a:lnTo>
                      <a:pt x="582" y="79"/>
                    </a:lnTo>
                    <a:lnTo>
                      <a:pt x="573" y="79"/>
                    </a:lnTo>
                    <a:lnTo>
                      <a:pt x="573" y="79"/>
                    </a:lnTo>
                    <a:lnTo>
                      <a:pt x="547" y="88"/>
                    </a:lnTo>
                    <a:lnTo>
                      <a:pt x="547" y="88"/>
                    </a:lnTo>
                    <a:lnTo>
                      <a:pt x="529" y="97"/>
                    </a:lnTo>
                    <a:lnTo>
                      <a:pt x="512" y="105"/>
                    </a:lnTo>
                    <a:lnTo>
                      <a:pt x="512" y="105"/>
                    </a:lnTo>
                    <a:lnTo>
                      <a:pt x="485" y="114"/>
                    </a:lnTo>
                    <a:lnTo>
                      <a:pt x="485" y="114"/>
                    </a:lnTo>
                    <a:lnTo>
                      <a:pt x="432" y="123"/>
                    </a:lnTo>
                    <a:lnTo>
                      <a:pt x="415" y="132"/>
                    </a:lnTo>
                    <a:lnTo>
                      <a:pt x="397" y="141"/>
                    </a:lnTo>
                    <a:lnTo>
                      <a:pt x="397" y="141"/>
                    </a:lnTo>
                    <a:lnTo>
                      <a:pt x="397" y="150"/>
                    </a:lnTo>
                    <a:lnTo>
                      <a:pt x="397" y="150"/>
                    </a:lnTo>
                    <a:lnTo>
                      <a:pt x="379" y="158"/>
                    </a:lnTo>
                    <a:lnTo>
                      <a:pt x="379" y="158"/>
                    </a:lnTo>
                    <a:lnTo>
                      <a:pt x="362" y="158"/>
                    </a:lnTo>
                    <a:lnTo>
                      <a:pt x="362" y="176"/>
                    </a:lnTo>
                    <a:lnTo>
                      <a:pt x="362" y="176"/>
                    </a:lnTo>
                    <a:lnTo>
                      <a:pt x="353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09" y="176"/>
                    </a:lnTo>
                    <a:lnTo>
                      <a:pt x="309" y="176"/>
                    </a:lnTo>
                    <a:lnTo>
                      <a:pt x="300" y="176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82" y="203"/>
                    </a:lnTo>
                    <a:lnTo>
                      <a:pt x="282" y="203"/>
                    </a:lnTo>
                    <a:lnTo>
                      <a:pt x="291" y="220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291" y="238"/>
                    </a:lnTo>
                    <a:lnTo>
                      <a:pt x="282" y="238"/>
                    </a:lnTo>
                    <a:lnTo>
                      <a:pt x="282" y="238"/>
                    </a:lnTo>
                    <a:lnTo>
                      <a:pt x="273" y="247"/>
                    </a:lnTo>
                    <a:lnTo>
                      <a:pt x="273" y="247"/>
                    </a:lnTo>
                    <a:lnTo>
                      <a:pt x="265" y="256"/>
                    </a:lnTo>
                    <a:lnTo>
                      <a:pt x="265" y="264"/>
                    </a:lnTo>
                    <a:lnTo>
                      <a:pt x="265" y="264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247" y="282"/>
                    </a:lnTo>
                    <a:lnTo>
                      <a:pt x="247" y="282"/>
                    </a:lnTo>
                    <a:lnTo>
                      <a:pt x="238" y="291"/>
                    </a:lnTo>
                    <a:lnTo>
                      <a:pt x="247" y="300"/>
                    </a:lnTo>
                    <a:lnTo>
                      <a:pt x="247" y="300"/>
                    </a:lnTo>
                    <a:lnTo>
                      <a:pt x="212" y="317"/>
                    </a:lnTo>
                    <a:lnTo>
                      <a:pt x="203" y="317"/>
                    </a:lnTo>
                    <a:lnTo>
                      <a:pt x="203" y="317"/>
                    </a:lnTo>
                    <a:lnTo>
                      <a:pt x="194" y="317"/>
                    </a:lnTo>
                    <a:lnTo>
                      <a:pt x="194" y="317"/>
                    </a:lnTo>
                    <a:lnTo>
                      <a:pt x="185" y="326"/>
                    </a:lnTo>
                    <a:lnTo>
                      <a:pt x="176" y="335"/>
                    </a:lnTo>
                    <a:lnTo>
                      <a:pt x="176" y="344"/>
                    </a:lnTo>
                    <a:lnTo>
                      <a:pt x="176" y="344"/>
                    </a:lnTo>
                    <a:lnTo>
                      <a:pt x="176" y="353"/>
                    </a:lnTo>
                    <a:lnTo>
                      <a:pt x="194" y="370"/>
                    </a:lnTo>
                    <a:lnTo>
                      <a:pt x="194" y="370"/>
                    </a:lnTo>
                    <a:lnTo>
                      <a:pt x="185" y="379"/>
                    </a:lnTo>
                    <a:lnTo>
                      <a:pt x="176" y="388"/>
                    </a:lnTo>
                    <a:lnTo>
                      <a:pt x="176" y="388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59" y="406"/>
                    </a:lnTo>
                    <a:lnTo>
                      <a:pt x="141" y="406"/>
                    </a:lnTo>
                    <a:lnTo>
                      <a:pt x="141" y="406"/>
                    </a:lnTo>
                    <a:lnTo>
                      <a:pt x="132" y="406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32"/>
                    </a:lnTo>
                    <a:lnTo>
                      <a:pt x="123" y="432"/>
                    </a:lnTo>
                    <a:lnTo>
                      <a:pt x="97" y="432"/>
                    </a:lnTo>
                    <a:lnTo>
                      <a:pt x="97" y="432"/>
                    </a:lnTo>
                    <a:lnTo>
                      <a:pt x="88" y="441"/>
                    </a:lnTo>
                    <a:lnTo>
                      <a:pt x="88" y="450"/>
                    </a:lnTo>
                    <a:lnTo>
                      <a:pt x="88" y="450"/>
                    </a:lnTo>
                    <a:lnTo>
                      <a:pt x="79" y="459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97" y="485"/>
                    </a:lnTo>
                    <a:lnTo>
                      <a:pt x="97" y="485"/>
                    </a:lnTo>
                    <a:lnTo>
                      <a:pt x="79" y="494"/>
                    </a:lnTo>
                    <a:lnTo>
                      <a:pt x="71" y="512"/>
                    </a:lnTo>
                    <a:lnTo>
                      <a:pt x="71" y="512"/>
                    </a:lnTo>
                    <a:lnTo>
                      <a:pt x="53" y="520"/>
                    </a:lnTo>
                    <a:lnTo>
                      <a:pt x="53" y="520"/>
                    </a:lnTo>
                    <a:lnTo>
                      <a:pt x="44" y="520"/>
                    </a:lnTo>
                    <a:lnTo>
                      <a:pt x="44" y="520"/>
                    </a:lnTo>
                    <a:lnTo>
                      <a:pt x="18" y="529"/>
                    </a:lnTo>
                    <a:lnTo>
                      <a:pt x="9" y="52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0" y="556"/>
                    </a:lnTo>
                    <a:lnTo>
                      <a:pt x="0" y="573"/>
                    </a:lnTo>
                    <a:lnTo>
                      <a:pt x="0" y="573"/>
                    </a:lnTo>
                    <a:lnTo>
                      <a:pt x="9" y="58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A52FCC10-382F-3241-97DB-62D1BB113E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338" y="3071813"/>
                <a:ext cx="101600" cy="107950"/>
              </a:xfrm>
              <a:custGeom>
                <a:avLst/>
                <a:gdLst>
                  <a:gd name="T0" fmla="*/ 159 w 283"/>
                  <a:gd name="T1" fmla="*/ 256 h 301"/>
                  <a:gd name="T2" fmla="*/ 194 w 283"/>
                  <a:gd name="T3" fmla="*/ 247 h 301"/>
                  <a:gd name="T4" fmla="*/ 212 w 283"/>
                  <a:gd name="T5" fmla="*/ 247 h 301"/>
                  <a:gd name="T6" fmla="*/ 229 w 283"/>
                  <a:gd name="T7" fmla="*/ 247 h 301"/>
                  <a:gd name="T8" fmla="*/ 238 w 283"/>
                  <a:gd name="T9" fmla="*/ 247 h 301"/>
                  <a:gd name="T10" fmla="*/ 247 w 283"/>
                  <a:gd name="T11" fmla="*/ 212 h 301"/>
                  <a:gd name="T12" fmla="*/ 238 w 283"/>
                  <a:gd name="T13" fmla="*/ 106 h 301"/>
                  <a:gd name="T14" fmla="*/ 238 w 283"/>
                  <a:gd name="T15" fmla="*/ 106 h 301"/>
                  <a:gd name="T16" fmla="*/ 247 w 283"/>
                  <a:gd name="T17" fmla="*/ 97 h 301"/>
                  <a:gd name="T18" fmla="*/ 247 w 283"/>
                  <a:gd name="T19" fmla="*/ 97 h 301"/>
                  <a:gd name="T20" fmla="*/ 264 w 283"/>
                  <a:gd name="T21" fmla="*/ 88 h 301"/>
                  <a:gd name="T22" fmla="*/ 282 w 283"/>
                  <a:gd name="T23" fmla="*/ 80 h 301"/>
                  <a:gd name="T24" fmla="*/ 282 w 283"/>
                  <a:gd name="T25" fmla="*/ 62 h 301"/>
                  <a:gd name="T26" fmla="*/ 273 w 283"/>
                  <a:gd name="T27" fmla="*/ 36 h 301"/>
                  <a:gd name="T28" fmla="*/ 247 w 283"/>
                  <a:gd name="T29" fmla="*/ 9 h 301"/>
                  <a:gd name="T30" fmla="*/ 220 w 283"/>
                  <a:gd name="T31" fmla="*/ 0 h 301"/>
                  <a:gd name="T32" fmla="*/ 194 w 283"/>
                  <a:gd name="T33" fmla="*/ 9 h 301"/>
                  <a:gd name="T34" fmla="*/ 185 w 283"/>
                  <a:gd name="T35" fmla="*/ 9 h 301"/>
                  <a:gd name="T36" fmla="*/ 176 w 283"/>
                  <a:gd name="T37" fmla="*/ 18 h 301"/>
                  <a:gd name="T38" fmla="*/ 159 w 283"/>
                  <a:gd name="T39" fmla="*/ 27 h 301"/>
                  <a:gd name="T40" fmla="*/ 159 w 283"/>
                  <a:gd name="T41" fmla="*/ 44 h 301"/>
                  <a:gd name="T42" fmla="*/ 150 w 283"/>
                  <a:gd name="T43" fmla="*/ 53 h 301"/>
                  <a:gd name="T44" fmla="*/ 141 w 283"/>
                  <a:gd name="T45" fmla="*/ 62 h 301"/>
                  <a:gd name="T46" fmla="*/ 123 w 283"/>
                  <a:gd name="T47" fmla="*/ 62 h 301"/>
                  <a:gd name="T48" fmla="*/ 114 w 283"/>
                  <a:gd name="T49" fmla="*/ 62 h 301"/>
                  <a:gd name="T50" fmla="*/ 88 w 283"/>
                  <a:gd name="T51" fmla="*/ 71 h 301"/>
                  <a:gd name="T52" fmla="*/ 88 w 283"/>
                  <a:gd name="T53" fmla="*/ 80 h 301"/>
                  <a:gd name="T54" fmla="*/ 62 w 283"/>
                  <a:gd name="T55" fmla="*/ 80 h 301"/>
                  <a:gd name="T56" fmla="*/ 35 w 283"/>
                  <a:gd name="T57" fmla="*/ 80 h 301"/>
                  <a:gd name="T58" fmla="*/ 17 w 283"/>
                  <a:gd name="T59" fmla="*/ 80 h 301"/>
                  <a:gd name="T60" fmla="*/ 17 w 283"/>
                  <a:gd name="T61" fmla="*/ 97 h 301"/>
                  <a:gd name="T62" fmla="*/ 26 w 283"/>
                  <a:gd name="T63" fmla="*/ 106 h 301"/>
                  <a:gd name="T64" fmla="*/ 35 w 283"/>
                  <a:gd name="T65" fmla="*/ 115 h 301"/>
                  <a:gd name="T66" fmla="*/ 26 w 283"/>
                  <a:gd name="T67" fmla="*/ 115 h 301"/>
                  <a:gd name="T68" fmla="*/ 26 w 283"/>
                  <a:gd name="T69" fmla="*/ 124 h 301"/>
                  <a:gd name="T70" fmla="*/ 17 w 283"/>
                  <a:gd name="T71" fmla="*/ 133 h 301"/>
                  <a:gd name="T72" fmla="*/ 35 w 283"/>
                  <a:gd name="T73" fmla="*/ 159 h 301"/>
                  <a:gd name="T74" fmla="*/ 44 w 283"/>
                  <a:gd name="T75" fmla="*/ 168 h 301"/>
                  <a:gd name="T76" fmla="*/ 53 w 283"/>
                  <a:gd name="T77" fmla="*/ 168 h 301"/>
                  <a:gd name="T78" fmla="*/ 53 w 283"/>
                  <a:gd name="T79" fmla="*/ 168 h 301"/>
                  <a:gd name="T80" fmla="*/ 62 w 283"/>
                  <a:gd name="T81" fmla="*/ 177 h 301"/>
                  <a:gd name="T82" fmla="*/ 53 w 283"/>
                  <a:gd name="T83" fmla="*/ 186 h 301"/>
                  <a:gd name="T84" fmla="*/ 44 w 283"/>
                  <a:gd name="T85" fmla="*/ 194 h 301"/>
                  <a:gd name="T86" fmla="*/ 35 w 283"/>
                  <a:gd name="T87" fmla="*/ 212 h 301"/>
                  <a:gd name="T88" fmla="*/ 17 w 283"/>
                  <a:gd name="T89" fmla="*/ 230 h 301"/>
                  <a:gd name="T90" fmla="*/ 9 w 283"/>
                  <a:gd name="T91" fmla="*/ 239 h 301"/>
                  <a:gd name="T92" fmla="*/ 0 w 283"/>
                  <a:gd name="T93" fmla="*/ 247 h 301"/>
                  <a:gd name="T94" fmla="*/ 0 w 283"/>
                  <a:gd name="T95" fmla="*/ 256 h 301"/>
                  <a:gd name="T96" fmla="*/ 9 w 283"/>
                  <a:gd name="T97" fmla="*/ 265 h 301"/>
                  <a:gd name="T98" fmla="*/ 62 w 283"/>
                  <a:gd name="T99" fmla="*/ 300 h 301"/>
                  <a:gd name="T100" fmla="*/ 114 w 283"/>
                  <a:gd name="T101" fmla="*/ 292 h 301"/>
                  <a:gd name="T102" fmla="*/ 159 w 283"/>
                  <a:gd name="T103" fmla="*/ 256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3" h="301">
                    <a:moveTo>
                      <a:pt x="159" y="256"/>
                    </a:moveTo>
                    <a:lnTo>
                      <a:pt x="159" y="256"/>
                    </a:lnTo>
                    <a:lnTo>
                      <a:pt x="185" y="247"/>
                    </a:lnTo>
                    <a:lnTo>
                      <a:pt x="194" y="247"/>
                    </a:lnTo>
                    <a:lnTo>
                      <a:pt x="194" y="247"/>
                    </a:lnTo>
                    <a:lnTo>
                      <a:pt x="212" y="247"/>
                    </a:lnTo>
                    <a:lnTo>
                      <a:pt x="229" y="247"/>
                    </a:lnTo>
                    <a:lnTo>
                      <a:pt x="229" y="247"/>
                    </a:lnTo>
                    <a:lnTo>
                      <a:pt x="238" y="247"/>
                    </a:lnTo>
                    <a:lnTo>
                      <a:pt x="238" y="247"/>
                    </a:lnTo>
                    <a:lnTo>
                      <a:pt x="247" y="230"/>
                    </a:lnTo>
                    <a:lnTo>
                      <a:pt x="247" y="212"/>
                    </a:lnTo>
                    <a:lnTo>
                      <a:pt x="256" y="177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64" y="88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82" y="71"/>
                    </a:lnTo>
                    <a:lnTo>
                      <a:pt x="282" y="62"/>
                    </a:lnTo>
                    <a:lnTo>
                      <a:pt x="282" y="62"/>
                    </a:lnTo>
                    <a:lnTo>
                      <a:pt x="273" y="36"/>
                    </a:lnTo>
                    <a:lnTo>
                      <a:pt x="247" y="9"/>
                    </a:lnTo>
                    <a:lnTo>
                      <a:pt x="247" y="9"/>
                    </a:lnTo>
                    <a:lnTo>
                      <a:pt x="238" y="0"/>
                    </a:lnTo>
                    <a:lnTo>
                      <a:pt x="220" y="0"/>
                    </a:lnTo>
                    <a:lnTo>
                      <a:pt x="194" y="9"/>
                    </a:lnTo>
                    <a:lnTo>
                      <a:pt x="194" y="9"/>
                    </a:lnTo>
                    <a:lnTo>
                      <a:pt x="185" y="9"/>
                    </a:lnTo>
                    <a:lnTo>
                      <a:pt x="185" y="9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67" y="18"/>
                    </a:lnTo>
                    <a:lnTo>
                      <a:pt x="159" y="27"/>
                    </a:lnTo>
                    <a:lnTo>
                      <a:pt x="159" y="27"/>
                    </a:lnTo>
                    <a:lnTo>
                      <a:pt x="159" y="44"/>
                    </a:lnTo>
                    <a:lnTo>
                      <a:pt x="159" y="44"/>
                    </a:lnTo>
                    <a:lnTo>
                      <a:pt x="150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23" y="62"/>
                    </a:lnTo>
                    <a:lnTo>
                      <a:pt x="123" y="62"/>
                    </a:lnTo>
                    <a:lnTo>
                      <a:pt x="114" y="62"/>
                    </a:lnTo>
                    <a:lnTo>
                      <a:pt x="114" y="62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62" y="80"/>
                    </a:lnTo>
                    <a:lnTo>
                      <a:pt x="62" y="80"/>
                    </a:lnTo>
                    <a:lnTo>
                      <a:pt x="53" y="80"/>
                    </a:lnTo>
                    <a:lnTo>
                      <a:pt x="35" y="80"/>
                    </a:lnTo>
                    <a:lnTo>
                      <a:pt x="35" y="80"/>
                    </a:lnTo>
                    <a:lnTo>
                      <a:pt x="17" y="80"/>
                    </a:lnTo>
                    <a:lnTo>
                      <a:pt x="17" y="97"/>
                    </a:lnTo>
                    <a:lnTo>
                      <a:pt x="17" y="97"/>
                    </a:lnTo>
                    <a:lnTo>
                      <a:pt x="17" y="106"/>
                    </a:lnTo>
                    <a:lnTo>
                      <a:pt x="26" y="106"/>
                    </a:lnTo>
                    <a:lnTo>
                      <a:pt x="26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26" y="115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26" y="150"/>
                    </a:lnTo>
                    <a:lnTo>
                      <a:pt x="35" y="159"/>
                    </a:lnTo>
                    <a:lnTo>
                      <a:pt x="35" y="159"/>
                    </a:lnTo>
                    <a:lnTo>
                      <a:pt x="44" y="168"/>
                    </a:lnTo>
                    <a:lnTo>
                      <a:pt x="44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62" y="177"/>
                    </a:lnTo>
                    <a:lnTo>
                      <a:pt x="62" y="177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44" y="194"/>
                    </a:lnTo>
                    <a:lnTo>
                      <a:pt x="35" y="212"/>
                    </a:lnTo>
                    <a:lnTo>
                      <a:pt x="35" y="212"/>
                    </a:lnTo>
                    <a:lnTo>
                      <a:pt x="35" y="221"/>
                    </a:lnTo>
                    <a:lnTo>
                      <a:pt x="17" y="230"/>
                    </a:lnTo>
                    <a:lnTo>
                      <a:pt x="17" y="230"/>
                    </a:lnTo>
                    <a:lnTo>
                      <a:pt x="9" y="239"/>
                    </a:lnTo>
                    <a:lnTo>
                      <a:pt x="9" y="239"/>
                    </a:lnTo>
                    <a:lnTo>
                      <a:pt x="0" y="247"/>
                    </a:lnTo>
                    <a:lnTo>
                      <a:pt x="0" y="247"/>
                    </a:lnTo>
                    <a:lnTo>
                      <a:pt x="0" y="256"/>
                    </a:lnTo>
                    <a:lnTo>
                      <a:pt x="9" y="265"/>
                    </a:lnTo>
                    <a:lnTo>
                      <a:pt x="9" y="265"/>
                    </a:lnTo>
                    <a:lnTo>
                      <a:pt x="35" y="292"/>
                    </a:lnTo>
                    <a:lnTo>
                      <a:pt x="62" y="300"/>
                    </a:lnTo>
                    <a:lnTo>
                      <a:pt x="62" y="300"/>
                    </a:lnTo>
                    <a:lnTo>
                      <a:pt x="114" y="292"/>
                    </a:lnTo>
                    <a:lnTo>
                      <a:pt x="141" y="274"/>
                    </a:lnTo>
                    <a:lnTo>
                      <a:pt x="159" y="25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2325E6BE-725A-E948-A74E-F3F4A6ACD8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6888" y="2973388"/>
                <a:ext cx="171450" cy="241300"/>
              </a:xfrm>
              <a:custGeom>
                <a:avLst/>
                <a:gdLst>
                  <a:gd name="T0" fmla="*/ 27 w 478"/>
                  <a:gd name="T1" fmla="*/ 203 h 671"/>
                  <a:gd name="T2" fmla="*/ 27 w 478"/>
                  <a:gd name="T3" fmla="*/ 229 h 671"/>
                  <a:gd name="T4" fmla="*/ 53 w 478"/>
                  <a:gd name="T5" fmla="*/ 264 h 671"/>
                  <a:gd name="T6" fmla="*/ 80 w 478"/>
                  <a:gd name="T7" fmla="*/ 282 h 671"/>
                  <a:gd name="T8" fmla="*/ 71 w 478"/>
                  <a:gd name="T9" fmla="*/ 300 h 671"/>
                  <a:gd name="T10" fmla="*/ 106 w 478"/>
                  <a:gd name="T11" fmla="*/ 326 h 671"/>
                  <a:gd name="T12" fmla="*/ 168 w 478"/>
                  <a:gd name="T13" fmla="*/ 300 h 671"/>
                  <a:gd name="T14" fmla="*/ 159 w 478"/>
                  <a:gd name="T15" fmla="*/ 326 h 671"/>
                  <a:gd name="T16" fmla="*/ 177 w 478"/>
                  <a:gd name="T17" fmla="*/ 361 h 671"/>
                  <a:gd name="T18" fmla="*/ 185 w 478"/>
                  <a:gd name="T19" fmla="*/ 370 h 671"/>
                  <a:gd name="T20" fmla="*/ 159 w 478"/>
                  <a:gd name="T21" fmla="*/ 423 h 671"/>
                  <a:gd name="T22" fmla="*/ 115 w 478"/>
                  <a:gd name="T23" fmla="*/ 414 h 671"/>
                  <a:gd name="T24" fmla="*/ 97 w 478"/>
                  <a:gd name="T25" fmla="*/ 441 h 671"/>
                  <a:gd name="T26" fmla="*/ 97 w 478"/>
                  <a:gd name="T27" fmla="*/ 476 h 671"/>
                  <a:gd name="T28" fmla="*/ 115 w 478"/>
                  <a:gd name="T29" fmla="*/ 503 h 671"/>
                  <a:gd name="T30" fmla="*/ 53 w 478"/>
                  <a:gd name="T31" fmla="*/ 529 h 671"/>
                  <a:gd name="T32" fmla="*/ 97 w 478"/>
                  <a:gd name="T33" fmla="*/ 556 h 671"/>
                  <a:gd name="T34" fmla="*/ 106 w 478"/>
                  <a:gd name="T35" fmla="*/ 556 h 671"/>
                  <a:gd name="T36" fmla="*/ 141 w 478"/>
                  <a:gd name="T37" fmla="*/ 565 h 671"/>
                  <a:gd name="T38" fmla="*/ 185 w 478"/>
                  <a:gd name="T39" fmla="*/ 573 h 671"/>
                  <a:gd name="T40" fmla="*/ 97 w 478"/>
                  <a:gd name="T41" fmla="*/ 609 h 671"/>
                  <a:gd name="T42" fmla="*/ 71 w 478"/>
                  <a:gd name="T43" fmla="*/ 670 h 671"/>
                  <a:gd name="T44" fmla="*/ 106 w 478"/>
                  <a:gd name="T45" fmla="*/ 662 h 671"/>
                  <a:gd name="T46" fmla="*/ 141 w 478"/>
                  <a:gd name="T47" fmla="*/ 662 h 671"/>
                  <a:gd name="T48" fmla="*/ 168 w 478"/>
                  <a:gd name="T49" fmla="*/ 653 h 671"/>
                  <a:gd name="T50" fmla="*/ 212 w 478"/>
                  <a:gd name="T51" fmla="*/ 635 h 671"/>
                  <a:gd name="T52" fmla="*/ 274 w 478"/>
                  <a:gd name="T53" fmla="*/ 626 h 671"/>
                  <a:gd name="T54" fmla="*/ 300 w 478"/>
                  <a:gd name="T55" fmla="*/ 635 h 671"/>
                  <a:gd name="T56" fmla="*/ 424 w 478"/>
                  <a:gd name="T57" fmla="*/ 600 h 671"/>
                  <a:gd name="T58" fmla="*/ 441 w 478"/>
                  <a:gd name="T59" fmla="*/ 565 h 671"/>
                  <a:gd name="T60" fmla="*/ 441 w 478"/>
                  <a:gd name="T61" fmla="*/ 538 h 671"/>
                  <a:gd name="T62" fmla="*/ 477 w 478"/>
                  <a:gd name="T63" fmla="*/ 476 h 671"/>
                  <a:gd name="T64" fmla="*/ 441 w 478"/>
                  <a:gd name="T65" fmla="*/ 450 h 671"/>
                  <a:gd name="T66" fmla="*/ 388 w 478"/>
                  <a:gd name="T67" fmla="*/ 450 h 671"/>
                  <a:gd name="T68" fmla="*/ 380 w 478"/>
                  <a:gd name="T69" fmla="*/ 414 h 671"/>
                  <a:gd name="T70" fmla="*/ 371 w 478"/>
                  <a:gd name="T71" fmla="*/ 406 h 671"/>
                  <a:gd name="T72" fmla="*/ 362 w 478"/>
                  <a:gd name="T73" fmla="*/ 353 h 671"/>
                  <a:gd name="T74" fmla="*/ 291 w 478"/>
                  <a:gd name="T75" fmla="*/ 264 h 671"/>
                  <a:gd name="T76" fmla="*/ 265 w 478"/>
                  <a:gd name="T77" fmla="*/ 238 h 671"/>
                  <a:gd name="T78" fmla="*/ 238 w 478"/>
                  <a:gd name="T79" fmla="*/ 211 h 671"/>
                  <a:gd name="T80" fmla="*/ 221 w 478"/>
                  <a:gd name="T81" fmla="*/ 194 h 671"/>
                  <a:gd name="T82" fmla="*/ 265 w 478"/>
                  <a:gd name="T83" fmla="*/ 88 h 671"/>
                  <a:gd name="T84" fmla="*/ 203 w 478"/>
                  <a:gd name="T85" fmla="*/ 70 h 671"/>
                  <a:gd name="T86" fmla="*/ 150 w 478"/>
                  <a:gd name="T87" fmla="*/ 79 h 671"/>
                  <a:gd name="T88" fmla="*/ 141 w 478"/>
                  <a:gd name="T89" fmla="*/ 79 h 671"/>
                  <a:gd name="T90" fmla="*/ 185 w 478"/>
                  <a:gd name="T91" fmla="*/ 26 h 671"/>
                  <a:gd name="T92" fmla="*/ 168 w 478"/>
                  <a:gd name="T93" fmla="*/ 0 h 671"/>
                  <a:gd name="T94" fmla="*/ 88 w 478"/>
                  <a:gd name="T95" fmla="*/ 8 h 671"/>
                  <a:gd name="T96" fmla="*/ 53 w 478"/>
                  <a:gd name="T97" fmla="*/ 61 h 671"/>
                  <a:gd name="T98" fmla="*/ 35 w 478"/>
                  <a:gd name="T99" fmla="*/ 79 h 671"/>
                  <a:gd name="T100" fmla="*/ 35 w 478"/>
                  <a:gd name="T101" fmla="*/ 105 h 671"/>
                  <a:gd name="T102" fmla="*/ 27 w 478"/>
                  <a:gd name="T103" fmla="*/ 141 h 671"/>
                  <a:gd name="T104" fmla="*/ 0 w 478"/>
                  <a:gd name="T105" fmla="*/ 176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8" h="671">
                    <a:moveTo>
                      <a:pt x="27" y="203"/>
                    </a:move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35" y="203"/>
                    </a:lnTo>
                    <a:lnTo>
                      <a:pt x="35" y="203"/>
                    </a:lnTo>
                    <a:lnTo>
                      <a:pt x="27" y="220"/>
                    </a:lnTo>
                    <a:lnTo>
                      <a:pt x="27" y="220"/>
                    </a:lnTo>
                    <a:lnTo>
                      <a:pt x="27" y="229"/>
                    </a:lnTo>
                    <a:lnTo>
                      <a:pt x="27" y="229"/>
                    </a:lnTo>
                    <a:lnTo>
                      <a:pt x="27" y="238"/>
                    </a:lnTo>
                    <a:lnTo>
                      <a:pt x="27" y="238"/>
                    </a:lnTo>
                    <a:lnTo>
                      <a:pt x="35" y="256"/>
                    </a:lnTo>
                    <a:lnTo>
                      <a:pt x="44" y="264"/>
                    </a:lnTo>
                    <a:lnTo>
                      <a:pt x="53" y="264"/>
                    </a:lnTo>
                    <a:lnTo>
                      <a:pt x="53" y="264"/>
                    </a:lnTo>
                    <a:lnTo>
                      <a:pt x="71" y="256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88" y="256"/>
                    </a:lnTo>
                    <a:lnTo>
                      <a:pt x="88" y="256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71" y="291"/>
                    </a:lnTo>
                    <a:lnTo>
                      <a:pt x="71" y="291"/>
                    </a:lnTo>
                    <a:lnTo>
                      <a:pt x="71" y="300"/>
                    </a:lnTo>
                    <a:lnTo>
                      <a:pt x="71" y="309"/>
                    </a:lnTo>
                    <a:lnTo>
                      <a:pt x="71" y="309"/>
                    </a:lnTo>
                    <a:lnTo>
                      <a:pt x="71" y="317"/>
                    </a:lnTo>
                    <a:lnTo>
                      <a:pt x="80" y="326"/>
                    </a:lnTo>
                    <a:lnTo>
                      <a:pt x="106" y="326"/>
                    </a:lnTo>
                    <a:lnTo>
                      <a:pt x="106" y="326"/>
                    </a:lnTo>
                    <a:lnTo>
                      <a:pt x="133" y="317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17"/>
                    </a:lnTo>
                    <a:lnTo>
                      <a:pt x="168" y="317"/>
                    </a:lnTo>
                    <a:lnTo>
                      <a:pt x="159" y="326"/>
                    </a:lnTo>
                    <a:lnTo>
                      <a:pt x="159" y="335"/>
                    </a:lnTo>
                    <a:lnTo>
                      <a:pt x="159" y="335"/>
                    </a:lnTo>
                    <a:lnTo>
                      <a:pt x="159" y="353"/>
                    </a:lnTo>
                    <a:lnTo>
                      <a:pt x="168" y="353"/>
                    </a:lnTo>
                    <a:lnTo>
                      <a:pt x="168" y="353"/>
                    </a:lnTo>
                    <a:lnTo>
                      <a:pt x="177" y="361"/>
                    </a:lnTo>
                    <a:lnTo>
                      <a:pt x="177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70"/>
                    </a:lnTo>
                    <a:lnTo>
                      <a:pt x="185" y="370"/>
                    </a:lnTo>
                    <a:lnTo>
                      <a:pt x="185" y="388"/>
                    </a:lnTo>
                    <a:lnTo>
                      <a:pt x="185" y="406"/>
                    </a:lnTo>
                    <a:lnTo>
                      <a:pt x="185" y="423"/>
                    </a:lnTo>
                    <a:lnTo>
                      <a:pt x="185" y="423"/>
                    </a:lnTo>
                    <a:lnTo>
                      <a:pt x="159" y="423"/>
                    </a:lnTo>
                    <a:lnTo>
                      <a:pt x="159" y="423"/>
                    </a:lnTo>
                    <a:lnTo>
                      <a:pt x="141" y="423"/>
                    </a:lnTo>
                    <a:lnTo>
                      <a:pt x="133" y="423"/>
                    </a:lnTo>
                    <a:lnTo>
                      <a:pt x="133" y="423"/>
                    </a:lnTo>
                    <a:lnTo>
                      <a:pt x="124" y="414"/>
                    </a:lnTo>
                    <a:lnTo>
                      <a:pt x="115" y="414"/>
                    </a:lnTo>
                    <a:lnTo>
                      <a:pt x="115" y="414"/>
                    </a:lnTo>
                    <a:lnTo>
                      <a:pt x="106" y="423"/>
                    </a:lnTo>
                    <a:lnTo>
                      <a:pt x="106" y="441"/>
                    </a:lnTo>
                    <a:lnTo>
                      <a:pt x="106" y="441"/>
                    </a:lnTo>
                    <a:lnTo>
                      <a:pt x="97" y="441"/>
                    </a:lnTo>
                    <a:lnTo>
                      <a:pt x="97" y="441"/>
                    </a:lnTo>
                    <a:lnTo>
                      <a:pt x="97" y="450"/>
                    </a:lnTo>
                    <a:lnTo>
                      <a:pt x="97" y="450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15" y="485"/>
                    </a:lnTo>
                    <a:lnTo>
                      <a:pt x="115" y="485"/>
                    </a:lnTo>
                    <a:lnTo>
                      <a:pt x="124" y="485"/>
                    </a:lnTo>
                    <a:lnTo>
                      <a:pt x="124" y="485"/>
                    </a:lnTo>
                    <a:lnTo>
                      <a:pt x="115" y="503"/>
                    </a:lnTo>
                    <a:lnTo>
                      <a:pt x="80" y="520"/>
                    </a:lnTo>
                    <a:lnTo>
                      <a:pt x="71" y="520"/>
                    </a:lnTo>
                    <a:lnTo>
                      <a:pt x="71" y="520"/>
                    </a:lnTo>
                    <a:lnTo>
                      <a:pt x="62" y="520"/>
                    </a:lnTo>
                    <a:lnTo>
                      <a:pt x="53" y="529"/>
                    </a:lnTo>
                    <a:lnTo>
                      <a:pt x="53" y="529"/>
                    </a:lnTo>
                    <a:lnTo>
                      <a:pt x="53" y="538"/>
                    </a:lnTo>
                    <a:lnTo>
                      <a:pt x="62" y="547"/>
                    </a:lnTo>
                    <a:lnTo>
                      <a:pt x="62" y="547"/>
                    </a:lnTo>
                    <a:lnTo>
                      <a:pt x="80" y="556"/>
                    </a:lnTo>
                    <a:lnTo>
                      <a:pt x="88" y="556"/>
                    </a:lnTo>
                    <a:lnTo>
                      <a:pt x="97" y="556"/>
                    </a:lnTo>
                    <a:lnTo>
                      <a:pt x="97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24" y="565"/>
                    </a:lnTo>
                    <a:lnTo>
                      <a:pt x="133" y="565"/>
                    </a:lnTo>
                    <a:lnTo>
                      <a:pt x="133" y="565"/>
                    </a:lnTo>
                    <a:lnTo>
                      <a:pt x="141" y="565"/>
                    </a:lnTo>
                    <a:lnTo>
                      <a:pt x="141" y="565"/>
                    </a:lnTo>
                    <a:lnTo>
                      <a:pt x="150" y="573"/>
                    </a:lnTo>
                    <a:lnTo>
                      <a:pt x="150" y="573"/>
                    </a:lnTo>
                    <a:lnTo>
                      <a:pt x="168" y="573"/>
                    </a:lnTo>
                    <a:lnTo>
                      <a:pt x="168" y="573"/>
                    </a:lnTo>
                    <a:lnTo>
                      <a:pt x="185" y="573"/>
                    </a:lnTo>
                    <a:lnTo>
                      <a:pt x="185" y="573"/>
                    </a:lnTo>
                    <a:lnTo>
                      <a:pt x="177" y="573"/>
                    </a:lnTo>
                    <a:lnTo>
                      <a:pt x="141" y="573"/>
                    </a:lnTo>
                    <a:lnTo>
                      <a:pt x="141" y="573"/>
                    </a:lnTo>
                    <a:lnTo>
                      <a:pt x="133" y="582"/>
                    </a:lnTo>
                    <a:lnTo>
                      <a:pt x="133" y="582"/>
                    </a:lnTo>
                    <a:lnTo>
                      <a:pt x="97" y="609"/>
                    </a:lnTo>
                    <a:lnTo>
                      <a:pt x="62" y="644"/>
                    </a:lnTo>
                    <a:lnTo>
                      <a:pt x="62" y="644"/>
                    </a:lnTo>
                    <a:lnTo>
                      <a:pt x="53" y="653"/>
                    </a:lnTo>
                    <a:lnTo>
                      <a:pt x="62" y="670"/>
                    </a:lnTo>
                    <a:lnTo>
                      <a:pt x="62" y="670"/>
                    </a:lnTo>
                    <a:lnTo>
                      <a:pt x="71" y="670"/>
                    </a:lnTo>
                    <a:lnTo>
                      <a:pt x="71" y="670"/>
                    </a:lnTo>
                    <a:lnTo>
                      <a:pt x="80" y="670"/>
                    </a:lnTo>
                    <a:lnTo>
                      <a:pt x="80" y="670"/>
                    </a:lnTo>
                    <a:lnTo>
                      <a:pt x="97" y="662"/>
                    </a:lnTo>
                    <a:lnTo>
                      <a:pt x="97" y="662"/>
                    </a:lnTo>
                    <a:lnTo>
                      <a:pt x="106" y="662"/>
                    </a:lnTo>
                    <a:lnTo>
                      <a:pt x="106" y="662"/>
                    </a:lnTo>
                    <a:lnTo>
                      <a:pt x="115" y="653"/>
                    </a:lnTo>
                    <a:lnTo>
                      <a:pt x="124" y="662"/>
                    </a:lnTo>
                    <a:lnTo>
                      <a:pt x="124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59" y="662"/>
                    </a:lnTo>
                    <a:lnTo>
                      <a:pt x="159" y="653"/>
                    </a:lnTo>
                    <a:lnTo>
                      <a:pt x="159" y="653"/>
                    </a:lnTo>
                    <a:lnTo>
                      <a:pt x="168" y="653"/>
                    </a:lnTo>
                    <a:lnTo>
                      <a:pt x="168" y="653"/>
                    </a:lnTo>
                    <a:lnTo>
                      <a:pt x="168" y="644"/>
                    </a:lnTo>
                    <a:lnTo>
                      <a:pt x="185" y="644"/>
                    </a:lnTo>
                    <a:lnTo>
                      <a:pt x="185" y="644"/>
                    </a:lnTo>
                    <a:lnTo>
                      <a:pt x="194" y="635"/>
                    </a:lnTo>
                    <a:lnTo>
                      <a:pt x="194" y="635"/>
                    </a:lnTo>
                    <a:lnTo>
                      <a:pt x="212" y="635"/>
                    </a:lnTo>
                    <a:lnTo>
                      <a:pt x="212" y="635"/>
                    </a:lnTo>
                    <a:lnTo>
                      <a:pt x="230" y="635"/>
                    </a:lnTo>
                    <a:lnTo>
                      <a:pt x="238" y="635"/>
                    </a:lnTo>
                    <a:lnTo>
                      <a:pt x="256" y="617"/>
                    </a:lnTo>
                    <a:lnTo>
                      <a:pt x="256" y="617"/>
                    </a:lnTo>
                    <a:lnTo>
                      <a:pt x="274" y="626"/>
                    </a:lnTo>
                    <a:lnTo>
                      <a:pt x="274" y="626"/>
                    </a:lnTo>
                    <a:lnTo>
                      <a:pt x="283" y="626"/>
                    </a:lnTo>
                    <a:lnTo>
                      <a:pt x="283" y="626"/>
                    </a:lnTo>
                    <a:lnTo>
                      <a:pt x="291" y="635"/>
                    </a:lnTo>
                    <a:lnTo>
                      <a:pt x="300" y="635"/>
                    </a:lnTo>
                    <a:lnTo>
                      <a:pt x="300" y="635"/>
                    </a:lnTo>
                    <a:lnTo>
                      <a:pt x="327" y="626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406" y="609"/>
                    </a:lnTo>
                    <a:lnTo>
                      <a:pt x="424" y="600"/>
                    </a:lnTo>
                    <a:lnTo>
                      <a:pt x="441" y="591"/>
                    </a:lnTo>
                    <a:lnTo>
                      <a:pt x="441" y="591"/>
                    </a:lnTo>
                    <a:lnTo>
                      <a:pt x="450" y="582"/>
                    </a:lnTo>
                    <a:lnTo>
                      <a:pt x="441" y="573"/>
                    </a:lnTo>
                    <a:lnTo>
                      <a:pt x="441" y="573"/>
                    </a:lnTo>
                    <a:lnTo>
                      <a:pt x="441" y="565"/>
                    </a:lnTo>
                    <a:lnTo>
                      <a:pt x="433" y="565"/>
                    </a:lnTo>
                    <a:lnTo>
                      <a:pt x="415" y="565"/>
                    </a:lnTo>
                    <a:lnTo>
                      <a:pt x="415" y="565"/>
                    </a:lnTo>
                    <a:lnTo>
                      <a:pt x="424" y="547"/>
                    </a:lnTo>
                    <a:lnTo>
                      <a:pt x="424" y="547"/>
                    </a:lnTo>
                    <a:lnTo>
                      <a:pt x="441" y="538"/>
                    </a:lnTo>
                    <a:lnTo>
                      <a:pt x="441" y="538"/>
                    </a:lnTo>
                    <a:lnTo>
                      <a:pt x="468" y="512"/>
                    </a:lnTo>
                    <a:lnTo>
                      <a:pt x="477" y="503"/>
                    </a:lnTo>
                    <a:lnTo>
                      <a:pt x="477" y="485"/>
                    </a:lnTo>
                    <a:lnTo>
                      <a:pt x="477" y="485"/>
                    </a:lnTo>
                    <a:lnTo>
                      <a:pt x="477" y="476"/>
                    </a:lnTo>
                    <a:lnTo>
                      <a:pt x="468" y="467"/>
                    </a:lnTo>
                    <a:lnTo>
                      <a:pt x="468" y="467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41" y="450"/>
                    </a:lnTo>
                    <a:lnTo>
                      <a:pt x="415" y="441"/>
                    </a:lnTo>
                    <a:lnTo>
                      <a:pt x="415" y="441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97" y="459"/>
                    </a:lnTo>
                    <a:lnTo>
                      <a:pt x="388" y="450"/>
                    </a:lnTo>
                    <a:lnTo>
                      <a:pt x="388" y="450"/>
                    </a:lnTo>
                    <a:lnTo>
                      <a:pt x="388" y="441"/>
                    </a:lnTo>
                    <a:lnTo>
                      <a:pt x="388" y="441"/>
                    </a:lnTo>
                    <a:lnTo>
                      <a:pt x="388" y="432"/>
                    </a:lnTo>
                    <a:lnTo>
                      <a:pt x="388" y="432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06"/>
                    </a:lnTo>
                    <a:lnTo>
                      <a:pt x="380" y="406"/>
                    </a:lnTo>
                    <a:lnTo>
                      <a:pt x="371" y="406"/>
                    </a:lnTo>
                    <a:lnTo>
                      <a:pt x="371" y="406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62" y="353"/>
                    </a:lnTo>
                    <a:lnTo>
                      <a:pt x="344" y="335"/>
                    </a:lnTo>
                    <a:lnTo>
                      <a:pt x="327" y="317"/>
                    </a:lnTo>
                    <a:lnTo>
                      <a:pt x="327" y="317"/>
                    </a:lnTo>
                    <a:lnTo>
                      <a:pt x="300" y="309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47"/>
                    </a:lnTo>
                    <a:lnTo>
                      <a:pt x="283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56" y="229"/>
                    </a:lnTo>
                    <a:lnTo>
                      <a:pt x="256" y="229"/>
                    </a:lnTo>
                    <a:lnTo>
                      <a:pt x="247" y="220"/>
                    </a:lnTo>
                    <a:lnTo>
                      <a:pt x="247" y="220"/>
                    </a:lnTo>
                    <a:lnTo>
                      <a:pt x="238" y="211"/>
                    </a:lnTo>
                    <a:lnTo>
                      <a:pt x="221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21" y="194"/>
                    </a:lnTo>
                    <a:lnTo>
                      <a:pt x="221" y="194"/>
                    </a:lnTo>
                    <a:lnTo>
                      <a:pt x="238" y="176"/>
                    </a:lnTo>
                    <a:lnTo>
                      <a:pt x="256" y="141"/>
                    </a:lnTo>
                    <a:lnTo>
                      <a:pt x="265" y="97"/>
                    </a:lnTo>
                    <a:lnTo>
                      <a:pt x="265" y="97"/>
                    </a:lnTo>
                    <a:lnTo>
                      <a:pt x="265" y="88"/>
                    </a:lnTo>
                    <a:lnTo>
                      <a:pt x="265" y="88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03" y="70"/>
                    </a:lnTo>
                    <a:lnTo>
                      <a:pt x="203" y="70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59" y="61"/>
                    </a:lnTo>
                    <a:lnTo>
                      <a:pt x="177" y="44"/>
                    </a:lnTo>
                    <a:lnTo>
                      <a:pt x="185" y="35"/>
                    </a:lnTo>
                    <a:lnTo>
                      <a:pt x="185" y="35"/>
                    </a:lnTo>
                    <a:lnTo>
                      <a:pt x="185" y="26"/>
                    </a:lnTo>
                    <a:lnTo>
                      <a:pt x="185" y="17"/>
                    </a:lnTo>
                    <a:lnTo>
                      <a:pt x="185" y="17"/>
                    </a:lnTo>
                    <a:lnTo>
                      <a:pt x="185" y="8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50" y="8"/>
                    </a:lnTo>
                    <a:lnTo>
                      <a:pt x="150" y="8"/>
                    </a:lnTo>
                    <a:lnTo>
                      <a:pt x="141" y="8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88" y="8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62" y="35"/>
                    </a:lnTo>
                    <a:lnTo>
                      <a:pt x="53" y="61"/>
                    </a:lnTo>
                    <a:lnTo>
                      <a:pt x="53" y="61"/>
                    </a:lnTo>
                    <a:lnTo>
                      <a:pt x="53" y="70"/>
                    </a:lnTo>
                    <a:lnTo>
                      <a:pt x="53" y="70"/>
                    </a:lnTo>
                    <a:lnTo>
                      <a:pt x="44" y="79"/>
                    </a:lnTo>
                    <a:lnTo>
                      <a:pt x="44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35" y="97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27" y="114"/>
                    </a:lnTo>
                    <a:lnTo>
                      <a:pt x="27" y="114"/>
                    </a:lnTo>
                    <a:lnTo>
                      <a:pt x="18" y="123"/>
                    </a:lnTo>
                    <a:lnTo>
                      <a:pt x="18" y="123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94"/>
                    </a:lnTo>
                    <a:lnTo>
                      <a:pt x="9" y="194"/>
                    </a:lnTo>
                    <a:lnTo>
                      <a:pt x="27" y="20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A051CECB-201F-6946-BB10-79FCECE35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513" y="3430588"/>
                <a:ext cx="38100" cy="57150"/>
              </a:xfrm>
              <a:custGeom>
                <a:avLst/>
                <a:gdLst>
                  <a:gd name="T0" fmla="*/ 45 w 107"/>
                  <a:gd name="T1" fmla="*/ 9 h 159"/>
                  <a:gd name="T2" fmla="*/ 45 w 107"/>
                  <a:gd name="T3" fmla="*/ 9 h 159"/>
                  <a:gd name="T4" fmla="*/ 36 w 107"/>
                  <a:gd name="T5" fmla="*/ 17 h 159"/>
                  <a:gd name="T6" fmla="*/ 36 w 107"/>
                  <a:gd name="T7" fmla="*/ 17 h 159"/>
                  <a:gd name="T8" fmla="*/ 27 w 107"/>
                  <a:gd name="T9" fmla="*/ 17 h 159"/>
                  <a:gd name="T10" fmla="*/ 18 w 107"/>
                  <a:gd name="T11" fmla="*/ 17 h 159"/>
                  <a:gd name="T12" fmla="*/ 18 w 107"/>
                  <a:gd name="T13" fmla="*/ 17 h 159"/>
                  <a:gd name="T14" fmla="*/ 0 w 107"/>
                  <a:gd name="T15" fmla="*/ 26 h 159"/>
                  <a:gd name="T16" fmla="*/ 0 w 107"/>
                  <a:gd name="T17" fmla="*/ 26 h 159"/>
                  <a:gd name="T18" fmla="*/ 0 w 107"/>
                  <a:gd name="T19" fmla="*/ 44 h 159"/>
                  <a:gd name="T20" fmla="*/ 0 w 107"/>
                  <a:gd name="T21" fmla="*/ 44 h 159"/>
                  <a:gd name="T22" fmla="*/ 9 w 107"/>
                  <a:gd name="T23" fmla="*/ 62 h 159"/>
                  <a:gd name="T24" fmla="*/ 9 w 107"/>
                  <a:gd name="T25" fmla="*/ 62 h 159"/>
                  <a:gd name="T26" fmla="*/ 18 w 107"/>
                  <a:gd name="T27" fmla="*/ 79 h 159"/>
                  <a:gd name="T28" fmla="*/ 18 w 107"/>
                  <a:gd name="T29" fmla="*/ 97 h 159"/>
                  <a:gd name="T30" fmla="*/ 18 w 107"/>
                  <a:gd name="T31" fmla="*/ 97 h 159"/>
                  <a:gd name="T32" fmla="*/ 18 w 107"/>
                  <a:gd name="T33" fmla="*/ 97 h 159"/>
                  <a:gd name="T34" fmla="*/ 18 w 107"/>
                  <a:gd name="T35" fmla="*/ 97 h 159"/>
                  <a:gd name="T36" fmla="*/ 18 w 107"/>
                  <a:gd name="T37" fmla="*/ 131 h 159"/>
                  <a:gd name="T38" fmla="*/ 36 w 107"/>
                  <a:gd name="T39" fmla="*/ 158 h 159"/>
                  <a:gd name="T40" fmla="*/ 36 w 107"/>
                  <a:gd name="T41" fmla="*/ 158 h 159"/>
                  <a:gd name="T42" fmla="*/ 45 w 107"/>
                  <a:gd name="T43" fmla="*/ 158 h 159"/>
                  <a:gd name="T44" fmla="*/ 45 w 107"/>
                  <a:gd name="T45" fmla="*/ 158 h 159"/>
                  <a:gd name="T46" fmla="*/ 53 w 107"/>
                  <a:gd name="T47" fmla="*/ 158 h 159"/>
                  <a:gd name="T48" fmla="*/ 53 w 107"/>
                  <a:gd name="T49" fmla="*/ 158 h 159"/>
                  <a:gd name="T50" fmla="*/ 71 w 107"/>
                  <a:gd name="T51" fmla="*/ 140 h 159"/>
                  <a:gd name="T52" fmla="*/ 80 w 107"/>
                  <a:gd name="T53" fmla="*/ 140 h 159"/>
                  <a:gd name="T54" fmla="*/ 80 w 107"/>
                  <a:gd name="T55" fmla="*/ 140 h 159"/>
                  <a:gd name="T56" fmla="*/ 97 w 107"/>
                  <a:gd name="T57" fmla="*/ 131 h 159"/>
                  <a:gd name="T58" fmla="*/ 97 w 107"/>
                  <a:gd name="T59" fmla="*/ 131 h 159"/>
                  <a:gd name="T60" fmla="*/ 106 w 107"/>
                  <a:gd name="T61" fmla="*/ 114 h 159"/>
                  <a:gd name="T62" fmla="*/ 106 w 107"/>
                  <a:gd name="T63" fmla="*/ 79 h 159"/>
                  <a:gd name="T64" fmla="*/ 106 w 107"/>
                  <a:gd name="T65" fmla="*/ 44 h 159"/>
                  <a:gd name="T66" fmla="*/ 106 w 107"/>
                  <a:gd name="T67" fmla="*/ 44 h 159"/>
                  <a:gd name="T68" fmla="*/ 106 w 107"/>
                  <a:gd name="T69" fmla="*/ 35 h 159"/>
                  <a:gd name="T70" fmla="*/ 106 w 107"/>
                  <a:gd name="T71" fmla="*/ 35 h 159"/>
                  <a:gd name="T72" fmla="*/ 106 w 107"/>
                  <a:gd name="T73" fmla="*/ 17 h 159"/>
                  <a:gd name="T74" fmla="*/ 106 w 107"/>
                  <a:gd name="T75" fmla="*/ 17 h 159"/>
                  <a:gd name="T76" fmla="*/ 89 w 107"/>
                  <a:gd name="T77" fmla="*/ 9 h 159"/>
                  <a:gd name="T78" fmla="*/ 80 w 107"/>
                  <a:gd name="T79" fmla="*/ 0 h 159"/>
                  <a:gd name="T80" fmla="*/ 45 w 107"/>
                  <a:gd name="T81" fmla="*/ 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" h="159">
                    <a:moveTo>
                      <a:pt x="45" y="9"/>
                    </a:moveTo>
                    <a:lnTo>
                      <a:pt x="45" y="9"/>
                    </a:lnTo>
                    <a:lnTo>
                      <a:pt x="36" y="17"/>
                    </a:lnTo>
                    <a:lnTo>
                      <a:pt x="36" y="17"/>
                    </a:lnTo>
                    <a:lnTo>
                      <a:pt x="27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131"/>
                    </a:lnTo>
                    <a:lnTo>
                      <a:pt x="36" y="158"/>
                    </a:lnTo>
                    <a:lnTo>
                      <a:pt x="36" y="158"/>
                    </a:lnTo>
                    <a:lnTo>
                      <a:pt x="45" y="158"/>
                    </a:lnTo>
                    <a:lnTo>
                      <a:pt x="45" y="158"/>
                    </a:lnTo>
                    <a:lnTo>
                      <a:pt x="53" y="158"/>
                    </a:lnTo>
                    <a:lnTo>
                      <a:pt x="53" y="158"/>
                    </a:lnTo>
                    <a:lnTo>
                      <a:pt x="71" y="140"/>
                    </a:lnTo>
                    <a:lnTo>
                      <a:pt x="80" y="140"/>
                    </a:lnTo>
                    <a:lnTo>
                      <a:pt x="80" y="140"/>
                    </a:lnTo>
                    <a:lnTo>
                      <a:pt x="97" y="131"/>
                    </a:lnTo>
                    <a:lnTo>
                      <a:pt x="97" y="131"/>
                    </a:lnTo>
                    <a:lnTo>
                      <a:pt x="106" y="114"/>
                    </a:lnTo>
                    <a:lnTo>
                      <a:pt x="106" y="79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17"/>
                    </a:lnTo>
                    <a:lnTo>
                      <a:pt x="106" y="17"/>
                    </a:lnTo>
                    <a:lnTo>
                      <a:pt x="89" y="9"/>
                    </a:lnTo>
                    <a:lnTo>
                      <a:pt x="80" y="0"/>
                    </a:lnTo>
                    <a:lnTo>
                      <a:pt x="45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D0B6EB64-989C-AB4E-BA1B-954317D7BA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1063" y="3500438"/>
                <a:ext cx="63500" cy="44450"/>
              </a:xfrm>
              <a:custGeom>
                <a:avLst/>
                <a:gdLst>
                  <a:gd name="T0" fmla="*/ 159 w 177"/>
                  <a:gd name="T1" fmla="*/ 0 h 125"/>
                  <a:gd name="T2" fmla="*/ 159 w 177"/>
                  <a:gd name="T3" fmla="*/ 0 h 125"/>
                  <a:gd name="T4" fmla="*/ 123 w 177"/>
                  <a:gd name="T5" fmla="*/ 9 h 125"/>
                  <a:gd name="T6" fmla="*/ 114 w 177"/>
                  <a:gd name="T7" fmla="*/ 9 h 125"/>
                  <a:gd name="T8" fmla="*/ 114 w 177"/>
                  <a:gd name="T9" fmla="*/ 9 h 125"/>
                  <a:gd name="T10" fmla="*/ 88 w 177"/>
                  <a:gd name="T11" fmla="*/ 9 h 125"/>
                  <a:gd name="T12" fmla="*/ 70 w 177"/>
                  <a:gd name="T13" fmla="*/ 9 h 125"/>
                  <a:gd name="T14" fmla="*/ 70 w 177"/>
                  <a:gd name="T15" fmla="*/ 9 h 125"/>
                  <a:gd name="T16" fmla="*/ 44 w 177"/>
                  <a:gd name="T17" fmla="*/ 0 h 125"/>
                  <a:gd name="T18" fmla="*/ 44 w 177"/>
                  <a:gd name="T19" fmla="*/ 0 h 125"/>
                  <a:gd name="T20" fmla="*/ 17 w 177"/>
                  <a:gd name="T21" fmla="*/ 9 h 125"/>
                  <a:gd name="T22" fmla="*/ 9 w 177"/>
                  <a:gd name="T23" fmla="*/ 18 h 125"/>
                  <a:gd name="T24" fmla="*/ 0 w 177"/>
                  <a:gd name="T25" fmla="*/ 35 h 125"/>
                  <a:gd name="T26" fmla="*/ 0 w 177"/>
                  <a:gd name="T27" fmla="*/ 35 h 125"/>
                  <a:gd name="T28" fmla="*/ 9 w 177"/>
                  <a:gd name="T29" fmla="*/ 44 h 125"/>
                  <a:gd name="T30" fmla="*/ 9 w 177"/>
                  <a:gd name="T31" fmla="*/ 44 h 125"/>
                  <a:gd name="T32" fmla="*/ 26 w 177"/>
                  <a:gd name="T33" fmla="*/ 53 h 125"/>
                  <a:gd name="T34" fmla="*/ 70 w 177"/>
                  <a:gd name="T35" fmla="*/ 79 h 125"/>
                  <a:gd name="T36" fmla="*/ 70 w 177"/>
                  <a:gd name="T37" fmla="*/ 79 h 125"/>
                  <a:gd name="T38" fmla="*/ 88 w 177"/>
                  <a:gd name="T39" fmla="*/ 79 h 125"/>
                  <a:gd name="T40" fmla="*/ 106 w 177"/>
                  <a:gd name="T41" fmla="*/ 97 h 125"/>
                  <a:gd name="T42" fmla="*/ 106 w 177"/>
                  <a:gd name="T43" fmla="*/ 97 h 125"/>
                  <a:gd name="T44" fmla="*/ 106 w 177"/>
                  <a:gd name="T45" fmla="*/ 97 h 125"/>
                  <a:gd name="T46" fmla="*/ 123 w 177"/>
                  <a:gd name="T47" fmla="*/ 106 h 125"/>
                  <a:gd name="T48" fmla="*/ 123 w 177"/>
                  <a:gd name="T49" fmla="*/ 106 h 125"/>
                  <a:gd name="T50" fmla="*/ 123 w 177"/>
                  <a:gd name="T51" fmla="*/ 115 h 125"/>
                  <a:gd name="T52" fmla="*/ 141 w 177"/>
                  <a:gd name="T53" fmla="*/ 124 h 125"/>
                  <a:gd name="T54" fmla="*/ 141 w 177"/>
                  <a:gd name="T55" fmla="*/ 124 h 125"/>
                  <a:gd name="T56" fmla="*/ 150 w 177"/>
                  <a:gd name="T57" fmla="*/ 115 h 125"/>
                  <a:gd name="T58" fmla="*/ 159 w 177"/>
                  <a:gd name="T59" fmla="*/ 106 h 125"/>
                  <a:gd name="T60" fmla="*/ 159 w 177"/>
                  <a:gd name="T61" fmla="*/ 106 h 125"/>
                  <a:gd name="T62" fmla="*/ 159 w 177"/>
                  <a:gd name="T63" fmla="*/ 106 h 125"/>
                  <a:gd name="T64" fmla="*/ 159 w 177"/>
                  <a:gd name="T65" fmla="*/ 88 h 125"/>
                  <a:gd name="T66" fmla="*/ 159 w 177"/>
                  <a:gd name="T67" fmla="*/ 71 h 125"/>
                  <a:gd name="T68" fmla="*/ 159 w 177"/>
                  <a:gd name="T69" fmla="*/ 71 h 125"/>
                  <a:gd name="T70" fmla="*/ 159 w 177"/>
                  <a:gd name="T71" fmla="*/ 62 h 125"/>
                  <a:gd name="T72" fmla="*/ 159 w 177"/>
                  <a:gd name="T73" fmla="*/ 62 h 125"/>
                  <a:gd name="T74" fmla="*/ 159 w 177"/>
                  <a:gd name="T75" fmla="*/ 44 h 125"/>
                  <a:gd name="T76" fmla="*/ 167 w 177"/>
                  <a:gd name="T77" fmla="*/ 35 h 125"/>
                  <a:gd name="T78" fmla="*/ 167 w 177"/>
                  <a:gd name="T79" fmla="*/ 35 h 125"/>
                  <a:gd name="T80" fmla="*/ 176 w 177"/>
                  <a:gd name="T81" fmla="*/ 26 h 125"/>
                  <a:gd name="T82" fmla="*/ 176 w 177"/>
                  <a:gd name="T83" fmla="*/ 26 h 125"/>
                  <a:gd name="T84" fmla="*/ 176 w 177"/>
                  <a:gd name="T85" fmla="*/ 9 h 125"/>
                  <a:gd name="T86" fmla="*/ 176 w 177"/>
                  <a:gd name="T87" fmla="*/ 9 h 125"/>
                  <a:gd name="T88" fmla="*/ 159 w 177"/>
                  <a:gd name="T8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7" h="125">
                    <a:moveTo>
                      <a:pt x="159" y="0"/>
                    </a:moveTo>
                    <a:lnTo>
                      <a:pt x="159" y="0"/>
                    </a:lnTo>
                    <a:lnTo>
                      <a:pt x="123" y="9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88" y="9"/>
                    </a:lnTo>
                    <a:lnTo>
                      <a:pt x="70" y="9"/>
                    </a:lnTo>
                    <a:lnTo>
                      <a:pt x="70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26" y="53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88" y="79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23" y="115"/>
                    </a:lnTo>
                    <a:lnTo>
                      <a:pt x="141" y="124"/>
                    </a:lnTo>
                    <a:lnTo>
                      <a:pt x="141" y="124"/>
                    </a:lnTo>
                    <a:lnTo>
                      <a:pt x="150" y="115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88"/>
                    </a:lnTo>
                    <a:lnTo>
                      <a:pt x="159" y="71"/>
                    </a:lnTo>
                    <a:lnTo>
                      <a:pt x="159" y="71"/>
                    </a:lnTo>
                    <a:lnTo>
                      <a:pt x="159" y="62"/>
                    </a:lnTo>
                    <a:lnTo>
                      <a:pt x="159" y="62"/>
                    </a:lnTo>
                    <a:lnTo>
                      <a:pt x="159" y="44"/>
                    </a:lnTo>
                    <a:lnTo>
                      <a:pt x="167" y="35"/>
                    </a:lnTo>
                    <a:lnTo>
                      <a:pt x="167" y="35"/>
                    </a:lnTo>
                    <a:lnTo>
                      <a:pt x="176" y="26"/>
                    </a:lnTo>
                    <a:lnTo>
                      <a:pt x="176" y="26"/>
                    </a:lnTo>
                    <a:lnTo>
                      <a:pt x="176" y="9"/>
                    </a:lnTo>
                    <a:lnTo>
                      <a:pt x="176" y="9"/>
                    </a:lnTo>
                    <a:lnTo>
                      <a:pt x="159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DD7753CE-FA4C-874F-B167-1F49BD13E1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7438" y="3221038"/>
                <a:ext cx="3175" cy="3175"/>
              </a:xfrm>
              <a:custGeom>
                <a:avLst/>
                <a:gdLst>
                  <a:gd name="T0" fmla="*/ 0 w 9"/>
                  <a:gd name="T1" fmla="*/ 0 h 10"/>
                  <a:gd name="T2" fmla="*/ 0 w 9"/>
                  <a:gd name="T3" fmla="*/ 0 h 10"/>
                  <a:gd name="T4" fmla="*/ 0 w 9"/>
                  <a:gd name="T5" fmla="*/ 0 h 10"/>
                  <a:gd name="T6" fmla="*/ 8 w 9"/>
                  <a:gd name="T7" fmla="*/ 9 h 10"/>
                  <a:gd name="T8" fmla="*/ 8 w 9"/>
                  <a:gd name="T9" fmla="*/ 9 h 10"/>
                  <a:gd name="T10" fmla="*/ 0 w 9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D2CC2651-2766-5045-BBCD-BFA6176239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1563" y="3205163"/>
                <a:ext cx="6350" cy="6350"/>
              </a:xfrm>
              <a:custGeom>
                <a:avLst/>
                <a:gdLst>
                  <a:gd name="T0" fmla="*/ 0 w 19"/>
                  <a:gd name="T1" fmla="*/ 0 h 19"/>
                  <a:gd name="T2" fmla="*/ 0 w 19"/>
                  <a:gd name="T3" fmla="*/ 0 h 19"/>
                  <a:gd name="T4" fmla="*/ 9 w 19"/>
                  <a:gd name="T5" fmla="*/ 18 h 19"/>
                  <a:gd name="T6" fmla="*/ 18 w 19"/>
                  <a:gd name="T7" fmla="*/ 18 h 19"/>
                  <a:gd name="T8" fmla="*/ 18 w 19"/>
                  <a:gd name="T9" fmla="*/ 18 h 19"/>
                  <a:gd name="T10" fmla="*/ 0 w 19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0" y="0"/>
                    </a:moveTo>
                    <a:lnTo>
                      <a:pt x="0" y="0"/>
                    </a:lnTo>
                    <a:lnTo>
                      <a:pt x="9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0AEEDE7F-82BA-124E-9110-B5563CD7A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2113" y="1692275"/>
                <a:ext cx="1236662" cy="893763"/>
              </a:xfrm>
              <a:custGeom>
                <a:avLst/>
                <a:gdLst>
                  <a:gd name="T0" fmla="*/ 3000 w 3433"/>
                  <a:gd name="T1" fmla="*/ 282 h 2482"/>
                  <a:gd name="T2" fmla="*/ 2797 w 3433"/>
                  <a:gd name="T3" fmla="*/ 371 h 2482"/>
                  <a:gd name="T4" fmla="*/ 2735 w 3433"/>
                  <a:gd name="T5" fmla="*/ 247 h 2482"/>
                  <a:gd name="T6" fmla="*/ 2656 w 3433"/>
                  <a:gd name="T7" fmla="*/ 221 h 2482"/>
                  <a:gd name="T8" fmla="*/ 2576 w 3433"/>
                  <a:gd name="T9" fmla="*/ 212 h 2482"/>
                  <a:gd name="T10" fmla="*/ 2735 w 3433"/>
                  <a:gd name="T11" fmla="*/ 106 h 2482"/>
                  <a:gd name="T12" fmla="*/ 2435 w 3433"/>
                  <a:gd name="T13" fmla="*/ 9 h 2482"/>
                  <a:gd name="T14" fmla="*/ 1959 w 3433"/>
                  <a:gd name="T15" fmla="*/ 26 h 2482"/>
                  <a:gd name="T16" fmla="*/ 1897 w 3433"/>
                  <a:gd name="T17" fmla="*/ 53 h 2482"/>
                  <a:gd name="T18" fmla="*/ 1667 w 3433"/>
                  <a:gd name="T19" fmla="*/ 53 h 2482"/>
                  <a:gd name="T20" fmla="*/ 1535 w 3433"/>
                  <a:gd name="T21" fmla="*/ 124 h 2482"/>
                  <a:gd name="T22" fmla="*/ 1588 w 3433"/>
                  <a:gd name="T23" fmla="*/ 256 h 2482"/>
                  <a:gd name="T24" fmla="*/ 1235 w 3433"/>
                  <a:gd name="T25" fmla="*/ 159 h 2482"/>
                  <a:gd name="T26" fmla="*/ 1120 w 3433"/>
                  <a:gd name="T27" fmla="*/ 177 h 2482"/>
                  <a:gd name="T28" fmla="*/ 1076 w 3433"/>
                  <a:gd name="T29" fmla="*/ 282 h 2482"/>
                  <a:gd name="T30" fmla="*/ 803 w 3433"/>
                  <a:gd name="T31" fmla="*/ 230 h 2482"/>
                  <a:gd name="T32" fmla="*/ 644 w 3433"/>
                  <a:gd name="T33" fmla="*/ 265 h 2482"/>
                  <a:gd name="T34" fmla="*/ 335 w 3433"/>
                  <a:gd name="T35" fmla="*/ 415 h 2482"/>
                  <a:gd name="T36" fmla="*/ 370 w 3433"/>
                  <a:gd name="T37" fmla="*/ 583 h 2482"/>
                  <a:gd name="T38" fmla="*/ 35 w 3433"/>
                  <a:gd name="T39" fmla="*/ 733 h 2482"/>
                  <a:gd name="T40" fmla="*/ 335 w 3433"/>
                  <a:gd name="T41" fmla="*/ 803 h 2482"/>
                  <a:gd name="T42" fmla="*/ 141 w 3433"/>
                  <a:gd name="T43" fmla="*/ 856 h 2482"/>
                  <a:gd name="T44" fmla="*/ 326 w 3433"/>
                  <a:gd name="T45" fmla="*/ 962 h 2482"/>
                  <a:gd name="T46" fmla="*/ 432 w 3433"/>
                  <a:gd name="T47" fmla="*/ 936 h 2482"/>
                  <a:gd name="T48" fmla="*/ 759 w 3433"/>
                  <a:gd name="T49" fmla="*/ 980 h 2482"/>
                  <a:gd name="T50" fmla="*/ 970 w 3433"/>
                  <a:gd name="T51" fmla="*/ 1236 h 2482"/>
                  <a:gd name="T52" fmla="*/ 970 w 3433"/>
                  <a:gd name="T53" fmla="*/ 1386 h 2482"/>
                  <a:gd name="T54" fmla="*/ 1085 w 3433"/>
                  <a:gd name="T55" fmla="*/ 1395 h 2482"/>
                  <a:gd name="T56" fmla="*/ 1235 w 3433"/>
                  <a:gd name="T57" fmla="*/ 1527 h 2482"/>
                  <a:gd name="T58" fmla="*/ 1235 w 3433"/>
                  <a:gd name="T59" fmla="*/ 1607 h 2482"/>
                  <a:gd name="T60" fmla="*/ 1103 w 3433"/>
                  <a:gd name="T61" fmla="*/ 1766 h 2482"/>
                  <a:gd name="T62" fmla="*/ 1120 w 3433"/>
                  <a:gd name="T63" fmla="*/ 1889 h 2482"/>
                  <a:gd name="T64" fmla="*/ 1182 w 3433"/>
                  <a:gd name="T65" fmla="*/ 2110 h 2482"/>
                  <a:gd name="T66" fmla="*/ 1270 w 3433"/>
                  <a:gd name="T67" fmla="*/ 2216 h 2482"/>
                  <a:gd name="T68" fmla="*/ 1429 w 3433"/>
                  <a:gd name="T69" fmla="*/ 2401 h 2482"/>
                  <a:gd name="T70" fmla="*/ 1659 w 3433"/>
                  <a:gd name="T71" fmla="*/ 2472 h 2482"/>
                  <a:gd name="T72" fmla="*/ 1703 w 3433"/>
                  <a:gd name="T73" fmla="*/ 2251 h 2482"/>
                  <a:gd name="T74" fmla="*/ 1817 w 3433"/>
                  <a:gd name="T75" fmla="*/ 2145 h 2482"/>
                  <a:gd name="T76" fmla="*/ 1800 w 3433"/>
                  <a:gd name="T77" fmla="*/ 2039 h 2482"/>
                  <a:gd name="T78" fmla="*/ 1853 w 3433"/>
                  <a:gd name="T79" fmla="*/ 2004 h 2482"/>
                  <a:gd name="T80" fmla="*/ 1976 w 3433"/>
                  <a:gd name="T81" fmla="*/ 1933 h 2482"/>
                  <a:gd name="T82" fmla="*/ 2223 w 3433"/>
                  <a:gd name="T83" fmla="*/ 1845 h 2482"/>
                  <a:gd name="T84" fmla="*/ 2373 w 3433"/>
                  <a:gd name="T85" fmla="*/ 1748 h 2482"/>
                  <a:gd name="T86" fmla="*/ 2841 w 3433"/>
                  <a:gd name="T87" fmla="*/ 1598 h 2482"/>
                  <a:gd name="T88" fmla="*/ 2620 w 3433"/>
                  <a:gd name="T89" fmla="*/ 1562 h 2482"/>
                  <a:gd name="T90" fmla="*/ 2664 w 3433"/>
                  <a:gd name="T91" fmla="*/ 1465 h 2482"/>
                  <a:gd name="T92" fmla="*/ 2885 w 3433"/>
                  <a:gd name="T93" fmla="*/ 1527 h 2482"/>
                  <a:gd name="T94" fmla="*/ 2744 w 3433"/>
                  <a:gd name="T95" fmla="*/ 1333 h 2482"/>
                  <a:gd name="T96" fmla="*/ 2717 w 3433"/>
                  <a:gd name="T97" fmla="*/ 1289 h 2482"/>
                  <a:gd name="T98" fmla="*/ 2770 w 3433"/>
                  <a:gd name="T99" fmla="*/ 1227 h 2482"/>
                  <a:gd name="T100" fmla="*/ 2885 w 3433"/>
                  <a:gd name="T101" fmla="*/ 1156 h 2482"/>
                  <a:gd name="T102" fmla="*/ 3017 w 3433"/>
                  <a:gd name="T103" fmla="*/ 1103 h 2482"/>
                  <a:gd name="T104" fmla="*/ 3017 w 3433"/>
                  <a:gd name="T105" fmla="*/ 1033 h 2482"/>
                  <a:gd name="T106" fmla="*/ 2850 w 3433"/>
                  <a:gd name="T107" fmla="*/ 874 h 2482"/>
                  <a:gd name="T108" fmla="*/ 3097 w 3433"/>
                  <a:gd name="T109" fmla="*/ 847 h 2482"/>
                  <a:gd name="T110" fmla="*/ 3000 w 3433"/>
                  <a:gd name="T111" fmla="*/ 768 h 2482"/>
                  <a:gd name="T112" fmla="*/ 2867 w 3433"/>
                  <a:gd name="T113" fmla="*/ 750 h 2482"/>
                  <a:gd name="T114" fmla="*/ 3008 w 3433"/>
                  <a:gd name="T115" fmla="*/ 556 h 2482"/>
                  <a:gd name="T116" fmla="*/ 3008 w 3433"/>
                  <a:gd name="T117" fmla="*/ 486 h 2482"/>
                  <a:gd name="T118" fmla="*/ 3176 w 3433"/>
                  <a:gd name="T119" fmla="*/ 415 h 2482"/>
                  <a:gd name="T120" fmla="*/ 3282 w 3433"/>
                  <a:gd name="T121" fmla="*/ 353 h 2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33" h="2482">
                    <a:moveTo>
                      <a:pt x="3423" y="274"/>
                    </a:moveTo>
                    <a:lnTo>
                      <a:pt x="3423" y="274"/>
                    </a:lnTo>
                    <a:lnTo>
                      <a:pt x="3397" y="265"/>
                    </a:lnTo>
                    <a:lnTo>
                      <a:pt x="3344" y="247"/>
                    </a:lnTo>
                    <a:lnTo>
                      <a:pt x="3291" y="238"/>
                    </a:lnTo>
                    <a:lnTo>
                      <a:pt x="3229" y="230"/>
                    </a:lnTo>
                    <a:lnTo>
                      <a:pt x="3229" y="230"/>
                    </a:lnTo>
                    <a:lnTo>
                      <a:pt x="3185" y="230"/>
                    </a:lnTo>
                    <a:lnTo>
                      <a:pt x="3150" y="238"/>
                    </a:lnTo>
                    <a:lnTo>
                      <a:pt x="3132" y="256"/>
                    </a:lnTo>
                    <a:lnTo>
                      <a:pt x="3114" y="282"/>
                    </a:lnTo>
                    <a:lnTo>
                      <a:pt x="3114" y="282"/>
                    </a:lnTo>
                    <a:lnTo>
                      <a:pt x="3114" y="291"/>
                    </a:lnTo>
                    <a:lnTo>
                      <a:pt x="3097" y="300"/>
                    </a:lnTo>
                    <a:lnTo>
                      <a:pt x="3097" y="300"/>
                    </a:lnTo>
                    <a:lnTo>
                      <a:pt x="3061" y="291"/>
                    </a:lnTo>
                    <a:lnTo>
                      <a:pt x="3061" y="291"/>
                    </a:lnTo>
                    <a:lnTo>
                      <a:pt x="3008" y="282"/>
                    </a:lnTo>
                    <a:lnTo>
                      <a:pt x="3008" y="282"/>
                    </a:lnTo>
                    <a:lnTo>
                      <a:pt x="3000" y="282"/>
                    </a:lnTo>
                    <a:lnTo>
                      <a:pt x="3000" y="282"/>
                    </a:lnTo>
                    <a:lnTo>
                      <a:pt x="3000" y="291"/>
                    </a:lnTo>
                    <a:lnTo>
                      <a:pt x="3000" y="291"/>
                    </a:lnTo>
                    <a:lnTo>
                      <a:pt x="2982" y="282"/>
                    </a:lnTo>
                    <a:lnTo>
                      <a:pt x="2982" y="274"/>
                    </a:lnTo>
                    <a:lnTo>
                      <a:pt x="2982" y="274"/>
                    </a:lnTo>
                    <a:lnTo>
                      <a:pt x="2982" y="265"/>
                    </a:lnTo>
                    <a:lnTo>
                      <a:pt x="2973" y="265"/>
                    </a:lnTo>
                    <a:lnTo>
                      <a:pt x="2973" y="265"/>
                    </a:lnTo>
                    <a:lnTo>
                      <a:pt x="2956" y="274"/>
                    </a:lnTo>
                    <a:lnTo>
                      <a:pt x="2956" y="274"/>
                    </a:lnTo>
                    <a:lnTo>
                      <a:pt x="2929" y="282"/>
                    </a:lnTo>
                    <a:lnTo>
                      <a:pt x="2911" y="300"/>
                    </a:lnTo>
                    <a:lnTo>
                      <a:pt x="2911" y="300"/>
                    </a:lnTo>
                    <a:lnTo>
                      <a:pt x="2876" y="318"/>
                    </a:lnTo>
                    <a:lnTo>
                      <a:pt x="2850" y="335"/>
                    </a:lnTo>
                    <a:lnTo>
                      <a:pt x="2850" y="335"/>
                    </a:lnTo>
                    <a:lnTo>
                      <a:pt x="2814" y="362"/>
                    </a:lnTo>
                    <a:lnTo>
                      <a:pt x="2814" y="362"/>
                    </a:lnTo>
                    <a:lnTo>
                      <a:pt x="2797" y="371"/>
                    </a:lnTo>
                    <a:lnTo>
                      <a:pt x="2797" y="371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70" y="371"/>
                    </a:lnTo>
                    <a:lnTo>
                      <a:pt x="2850" y="291"/>
                    </a:lnTo>
                    <a:lnTo>
                      <a:pt x="2850" y="291"/>
                    </a:lnTo>
                    <a:lnTo>
                      <a:pt x="2867" y="265"/>
                    </a:lnTo>
                    <a:lnTo>
                      <a:pt x="2867" y="247"/>
                    </a:lnTo>
                    <a:lnTo>
                      <a:pt x="2867" y="230"/>
                    </a:lnTo>
                    <a:lnTo>
                      <a:pt x="2867" y="230"/>
                    </a:lnTo>
                    <a:lnTo>
                      <a:pt x="2858" y="221"/>
                    </a:lnTo>
                    <a:lnTo>
                      <a:pt x="2850" y="212"/>
                    </a:lnTo>
                    <a:lnTo>
                      <a:pt x="2806" y="203"/>
                    </a:lnTo>
                    <a:lnTo>
                      <a:pt x="2806" y="203"/>
                    </a:lnTo>
                    <a:lnTo>
                      <a:pt x="2779" y="221"/>
                    </a:lnTo>
                    <a:lnTo>
                      <a:pt x="2761" y="238"/>
                    </a:lnTo>
                    <a:lnTo>
                      <a:pt x="2761" y="238"/>
                    </a:lnTo>
                    <a:lnTo>
                      <a:pt x="2735" y="247"/>
                    </a:lnTo>
                    <a:lnTo>
                      <a:pt x="2735" y="247"/>
                    </a:lnTo>
                    <a:lnTo>
                      <a:pt x="2717" y="256"/>
                    </a:lnTo>
                    <a:lnTo>
                      <a:pt x="2717" y="256"/>
                    </a:lnTo>
                    <a:lnTo>
                      <a:pt x="2682" y="274"/>
                    </a:lnTo>
                    <a:lnTo>
                      <a:pt x="2682" y="274"/>
                    </a:lnTo>
                    <a:lnTo>
                      <a:pt x="2611" y="300"/>
                    </a:lnTo>
                    <a:lnTo>
                      <a:pt x="2567" y="309"/>
                    </a:lnTo>
                    <a:lnTo>
                      <a:pt x="2567" y="309"/>
                    </a:lnTo>
                    <a:lnTo>
                      <a:pt x="2558" y="300"/>
                    </a:lnTo>
                    <a:lnTo>
                      <a:pt x="2558" y="300"/>
                    </a:lnTo>
                    <a:lnTo>
                      <a:pt x="2585" y="291"/>
                    </a:lnTo>
                    <a:lnTo>
                      <a:pt x="2629" y="274"/>
                    </a:lnTo>
                    <a:lnTo>
                      <a:pt x="2629" y="274"/>
                    </a:lnTo>
                    <a:lnTo>
                      <a:pt x="2638" y="265"/>
                    </a:lnTo>
                    <a:lnTo>
                      <a:pt x="2638" y="265"/>
                    </a:lnTo>
                    <a:lnTo>
                      <a:pt x="2664" y="247"/>
                    </a:lnTo>
                    <a:lnTo>
                      <a:pt x="2664" y="247"/>
                    </a:lnTo>
                    <a:lnTo>
                      <a:pt x="2673" y="230"/>
                    </a:lnTo>
                    <a:lnTo>
                      <a:pt x="2673" y="230"/>
                    </a:lnTo>
                    <a:lnTo>
                      <a:pt x="2656" y="221"/>
                    </a:lnTo>
                    <a:lnTo>
                      <a:pt x="2656" y="221"/>
                    </a:lnTo>
                    <a:lnTo>
                      <a:pt x="2638" y="221"/>
                    </a:lnTo>
                    <a:lnTo>
                      <a:pt x="2638" y="221"/>
                    </a:lnTo>
                    <a:lnTo>
                      <a:pt x="2567" y="221"/>
                    </a:lnTo>
                    <a:lnTo>
                      <a:pt x="2567" y="221"/>
                    </a:lnTo>
                    <a:lnTo>
                      <a:pt x="2453" y="230"/>
                    </a:lnTo>
                    <a:lnTo>
                      <a:pt x="2453" y="230"/>
                    </a:lnTo>
                    <a:lnTo>
                      <a:pt x="2391" y="238"/>
                    </a:lnTo>
                    <a:lnTo>
                      <a:pt x="2391" y="238"/>
                    </a:lnTo>
                    <a:lnTo>
                      <a:pt x="2364" y="247"/>
                    </a:lnTo>
                    <a:lnTo>
                      <a:pt x="2347" y="247"/>
                    </a:lnTo>
                    <a:lnTo>
                      <a:pt x="2347" y="247"/>
                    </a:lnTo>
                    <a:lnTo>
                      <a:pt x="2276" y="265"/>
                    </a:lnTo>
                    <a:lnTo>
                      <a:pt x="2276" y="265"/>
                    </a:lnTo>
                    <a:lnTo>
                      <a:pt x="2259" y="265"/>
                    </a:lnTo>
                    <a:lnTo>
                      <a:pt x="2259" y="265"/>
                    </a:lnTo>
                    <a:lnTo>
                      <a:pt x="2285" y="247"/>
                    </a:lnTo>
                    <a:lnTo>
                      <a:pt x="2329" y="238"/>
                    </a:lnTo>
                    <a:lnTo>
                      <a:pt x="2470" y="212"/>
                    </a:lnTo>
                    <a:lnTo>
                      <a:pt x="2576" y="212"/>
                    </a:lnTo>
                    <a:lnTo>
                      <a:pt x="2576" y="212"/>
                    </a:lnTo>
                    <a:lnTo>
                      <a:pt x="2664" y="203"/>
                    </a:lnTo>
                    <a:lnTo>
                      <a:pt x="2708" y="203"/>
                    </a:lnTo>
                    <a:lnTo>
                      <a:pt x="2744" y="194"/>
                    </a:lnTo>
                    <a:lnTo>
                      <a:pt x="2744" y="194"/>
                    </a:lnTo>
                    <a:lnTo>
                      <a:pt x="2779" y="177"/>
                    </a:lnTo>
                    <a:lnTo>
                      <a:pt x="2814" y="168"/>
                    </a:lnTo>
                    <a:lnTo>
                      <a:pt x="2823" y="168"/>
                    </a:lnTo>
                    <a:lnTo>
                      <a:pt x="2823" y="168"/>
                    </a:lnTo>
                    <a:lnTo>
                      <a:pt x="2885" y="150"/>
                    </a:lnTo>
                    <a:lnTo>
                      <a:pt x="2885" y="150"/>
                    </a:lnTo>
                    <a:lnTo>
                      <a:pt x="2894" y="141"/>
                    </a:lnTo>
                    <a:lnTo>
                      <a:pt x="2894" y="141"/>
                    </a:lnTo>
                    <a:lnTo>
                      <a:pt x="2894" y="132"/>
                    </a:lnTo>
                    <a:lnTo>
                      <a:pt x="2894" y="132"/>
                    </a:lnTo>
                    <a:lnTo>
                      <a:pt x="2850" y="115"/>
                    </a:lnTo>
                    <a:lnTo>
                      <a:pt x="2788" y="106"/>
                    </a:lnTo>
                    <a:lnTo>
                      <a:pt x="2770" y="106"/>
                    </a:lnTo>
                    <a:lnTo>
                      <a:pt x="2770" y="106"/>
                    </a:lnTo>
                    <a:lnTo>
                      <a:pt x="2735" y="106"/>
                    </a:lnTo>
                    <a:lnTo>
                      <a:pt x="2717" y="97"/>
                    </a:lnTo>
                    <a:lnTo>
                      <a:pt x="2717" y="97"/>
                    </a:lnTo>
                    <a:lnTo>
                      <a:pt x="2708" y="88"/>
                    </a:lnTo>
                    <a:lnTo>
                      <a:pt x="2708" y="88"/>
                    </a:lnTo>
                    <a:lnTo>
                      <a:pt x="2700" y="71"/>
                    </a:lnTo>
                    <a:lnTo>
                      <a:pt x="2682" y="62"/>
                    </a:lnTo>
                    <a:lnTo>
                      <a:pt x="2682" y="62"/>
                    </a:lnTo>
                    <a:lnTo>
                      <a:pt x="2673" y="62"/>
                    </a:lnTo>
                    <a:lnTo>
                      <a:pt x="2673" y="62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20" y="35"/>
                    </a:lnTo>
                    <a:lnTo>
                      <a:pt x="2576" y="35"/>
                    </a:lnTo>
                    <a:lnTo>
                      <a:pt x="2576" y="35"/>
                    </a:lnTo>
                    <a:lnTo>
                      <a:pt x="2514" y="26"/>
                    </a:lnTo>
                    <a:lnTo>
                      <a:pt x="2488" y="26"/>
                    </a:lnTo>
                    <a:lnTo>
                      <a:pt x="2488" y="26"/>
                    </a:lnTo>
                    <a:lnTo>
                      <a:pt x="2435" y="9"/>
                    </a:lnTo>
                    <a:lnTo>
                      <a:pt x="2356" y="0"/>
                    </a:lnTo>
                    <a:lnTo>
                      <a:pt x="2320" y="0"/>
                    </a:lnTo>
                    <a:lnTo>
                      <a:pt x="2320" y="0"/>
                    </a:lnTo>
                    <a:lnTo>
                      <a:pt x="2259" y="9"/>
                    </a:lnTo>
                    <a:lnTo>
                      <a:pt x="2259" y="9"/>
                    </a:lnTo>
                    <a:lnTo>
                      <a:pt x="2170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64" y="18"/>
                    </a:lnTo>
                    <a:lnTo>
                      <a:pt x="2064" y="18"/>
                    </a:lnTo>
                    <a:lnTo>
                      <a:pt x="2047" y="18"/>
                    </a:lnTo>
                    <a:lnTo>
                      <a:pt x="2047" y="18"/>
                    </a:lnTo>
                    <a:lnTo>
                      <a:pt x="2020" y="18"/>
                    </a:lnTo>
                    <a:lnTo>
                      <a:pt x="2020" y="18"/>
                    </a:lnTo>
                    <a:lnTo>
                      <a:pt x="2003" y="26"/>
                    </a:lnTo>
                    <a:lnTo>
                      <a:pt x="1994" y="26"/>
                    </a:lnTo>
                    <a:lnTo>
                      <a:pt x="1994" y="26"/>
                    </a:lnTo>
                    <a:lnTo>
                      <a:pt x="1959" y="26"/>
                    </a:lnTo>
                    <a:lnTo>
                      <a:pt x="1950" y="35"/>
                    </a:lnTo>
                    <a:lnTo>
                      <a:pt x="1941" y="44"/>
                    </a:lnTo>
                    <a:lnTo>
                      <a:pt x="1941" y="44"/>
                    </a:lnTo>
                    <a:lnTo>
                      <a:pt x="1950" y="53"/>
                    </a:lnTo>
                    <a:lnTo>
                      <a:pt x="1950" y="53"/>
                    </a:lnTo>
                    <a:lnTo>
                      <a:pt x="1950" y="62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41" y="79"/>
                    </a:lnTo>
                    <a:lnTo>
                      <a:pt x="1914" y="79"/>
                    </a:lnTo>
                    <a:lnTo>
                      <a:pt x="1914" y="79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62"/>
                    </a:lnTo>
                    <a:lnTo>
                      <a:pt x="1914" y="62"/>
                    </a:lnTo>
                    <a:lnTo>
                      <a:pt x="1897" y="53"/>
                    </a:lnTo>
                    <a:lnTo>
                      <a:pt x="1888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17" y="53"/>
                    </a:lnTo>
                    <a:lnTo>
                      <a:pt x="1817" y="53"/>
                    </a:lnTo>
                    <a:lnTo>
                      <a:pt x="1809" y="53"/>
                    </a:lnTo>
                    <a:lnTo>
                      <a:pt x="1800" y="53"/>
                    </a:lnTo>
                    <a:lnTo>
                      <a:pt x="1800" y="53"/>
                    </a:lnTo>
                    <a:lnTo>
                      <a:pt x="1773" y="53"/>
                    </a:lnTo>
                    <a:lnTo>
                      <a:pt x="1773" y="53"/>
                    </a:lnTo>
                    <a:lnTo>
                      <a:pt x="1747" y="53"/>
                    </a:lnTo>
                    <a:lnTo>
                      <a:pt x="1747" y="53"/>
                    </a:lnTo>
                    <a:lnTo>
                      <a:pt x="1694" y="44"/>
                    </a:lnTo>
                    <a:lnTo>
                      <a:pt x="1676" y="44"/>
                    </a:lnTo>
                    <a:lnTo>
                      <a:pt x="1676" y="44"/>
                    </a:lnTo>
                    <a:lnTo>
                      <a:pt x="1667" y="53"/>
                    </a:lnTo>
                    <a:lnTo>
                      <a:pt x="1667" y="53"/>
                    </a:lnTo>
                    <a:lnTo>
                      <a:pt x="1650" y="62"/>
                    </a:lnTo>
                    <a:lnTo>
                      <a:pt x="1623" y="62"/>
                    </a:lnTo>
                    <a:lnTo>
                      <a:pt x="1544" y="71"/>
                    </a:lnTo>
                    <a:lnTo>
                      <a:pt x="1544" y="71"/>
                    </a:lnTo>
                    <a:lnTo>
                      <a:pt x="1500" y="71"/>
                    </a:lnTo>
                    <a:lnTo>
                      <a:pt x="1500" y="71"/>
                    </a:lnTo>
                    <a:lnTo>
                      <a:pt x="1491" y="79"/>
                    </a:lnTo>
                    <a:lnTo>
                      <a:pt x="1482" y="88"/>
                    </a:lnTo>
                    <a:lnTo>
                      <a:pt x="1482" y="88"/>
                    </a:lnTo>
                    <a:lnTo>
                      <a:pt x="1491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9" y="106"/>
                    </a:lnTo>
                    <a:lnTo>
                      <a:pt x="1509" y="106"/>
                    </a:lnTo>
                    <a:lnTo>
                      <a:pt x="1535" y="124"/>
                    </a:lnTo>
                    <a:lnTo>
                      <a:pt x="1535" y="124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47" y="132"/>
                    </a:lnTo>
                    <a:lnTo>
                      <a:pt x="1447" y="132"/>
                    </a:lnTo>
                    <a:lnTo>
                      <a:pt x="1438" y="141"/>
                    </a:lnTo>
                    <a:lnTo>
                      <a:pt x="1438" y="141"/>
                    </a:lnTo>
                    <a:lnTo>
                      <a:pt x="1438" y="159"/>
                    </a:lnTo>
                    <a:lnTo>
                      <a:pt x="1438" y="159"/>
                    </a:lnTo>
                    <a:lnTo>
                      <a:pt x="1464" y="177"/>
                    </a:lnTo>
                    <a:lnTo>
                      <a:pt x="1509" y="194"/>
                    </a:lnTo>
                    <a:lnTo>
                      <a:pt x="1509" y="194"/>
                    </a:lnTo>
                    <a:lnTo>
                      <a:pt x="1553" y="221"/>
                    </a:lnTo>
                    <a:lnTo>
                      <a:pt x="1579" y="247"/>
                    </a:lnTo>
                    <a:lnTo>
                      <a:pt x="1579" y="247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61" y="247"/>
                    </a:lnTo>
                    <a:lnTo>
                      <a:pt x="1517" y="230"/>
                    </a:lnTo>
                    <a:lnTo>
                      <a:pt x="1517" y="230"/>
                    </a:lnTo>
                    <a:lnTo>
                      <a:pt x="1482" y="212"/>
                    </a:lnTo>
                    <a:lnTo>
                      <a:pt x="1456" y="203"/>
                    </a:lnTo>
                    <a:lnTo>
                      <a:pt x="1447" y="203"/>
                    </a:lnTo>
                    <a:lnTo>
                      <a:pt x="1447" y="203"/>
                    </a:lnTo>
                    <a:lnTo>
                      <a:pt x="1411" y="194"/>
                    </a:lnTo>
                    <a:lnTo>
                      <a:pt x="1394" y="185"/>
                    </a:lnTo>
                    <a:lnTo>
                      <a:pt x="1394" y="185"/>
                    </a:lnTo>
                    <a:lnTo>
                      <a:pt x="1367" y="168"/>
                    </a:lnTo>
                    <a:lnTo>
                      <a:pt x="1332" y="150"/>
                    </a:lnTo>
                    <a:lnTo>
                      <a:pt x="1261" y="141"/>
                    </a:lnTo>
                    <a:lnTo>
                      <a:pt x="1261" y="141"/>
                    </a:lnTo>
                    <a:lnTo>
                      <a:pt x="1244" y="141"/>
                    </a:lnTo>
                    <a:lnTo>
                      <a:pt x="1235" y="150"/>
                    </a:lnTo>
                    <a:lnTo>
                      <a:pt x="1235" y="159"/>
                    </a:lnTo>
                    <a:lnTo>
                      <a:pt x="1235" y="159"/>
                    </a:lnTo>
                    <a:lnTo>
                      <a:pt x="1235" y="168"/>
                    </a:lnTo>
                    <a:lnTo>
                      <a:pt x="1235" y="168"/>
                    </a:lnTo>
                    <a:lnTo>
                      <a:pt x="1244" y="185"/>
                    </a:lnTo>
                    <a:lnTo>
                      <a:pt x="1270" y="194"/>
                    </a:lnTo>
                    <a:lnTo>
                      <a:pt x="1270" y="194"/>
                    </a:lnTo>
                    <a:lnTo>
                      <a:pt x="1297" y="221"/>
                    </a:lnTo>
                    <a:lnTo>
                      <a:pt x="1306" y="230"/>
                    </a:lnTo>
                    <a:lnTo>
                      <a:pt x="1306" y="230"/>
                    </a:lnTo>
                    <a:lnTo>
                      <a:pt x="1288" y="230"/>
                    </a:lnTo>
                    <a:lnTo>
                      <a:pt x="1261" y="230"/>
                    </a:lnTo>
                    <a:lnTo>
                      <a:pt x="1261" y="230"/>
                    </a:lnTo>
                    <a:lnTo>
                      <a:pt x="1235" y="221"/>
                    </a:lnTo>
                    <a:lnTo>
                      <a:pt x="1226" y="221"/>
                    </a:lnTo>
                    <a:lnTo>
                      <a:pt x="1226" y="221"/>
                    </a:lnTo>
                    <a:lnTo>
                      <a:pt x="1191" y="212"/>
                    </a:lnTo>
                    <a:lnTo>
                      <a:pt x="1191" y="203"/>
                    </a:lnTo>
                    <a:lnTo>
                      <a:pt x="1191" y="203"/>
                    </a:lnTo>
                    <a:lnTo>
                      <a:pt x="1156" y="185"/>
                    </a:lnTo>
                    <a:lnTo>
                      <a:pt x="1129" y="177"/>
                    </a:lnTo>
                    <a:lnTo>
                      <a:pt x="1120" y="177"/>
                    </a:lnTo>
                    <a:lnTo>
                      <a:pt x="1120" y="177"/>
                    </a:lnTo>
                    <a:lnTo>
                      <a:pt x="1103" y="177"/>
                    </a:lnTo>
                    <a:lnTo>
                      <a:pt x="1103" y="177"/>
                    </a:lnTo>
                    <a:lnTo>
                      <a:pt x="1103" y="194"/>
                    </a:lnTo>
                    <a:lnTo>
                      <a:pt x="1103" y="194"/>
                    </a:lnTo>
                    <a:lnTo>
                      <a:pt x="1112" y="203"/>
                    </a:lnTo>
                    <a:lnTo>
                      <a:pt x="1112" y="203"/>
                    </a:lnTo>
                    <a:lnTo>
                      <a:pt x="1112" y="212"/>
                    </a:lnTo>
                    <a:lnTo>
                      <a:pt x="1112" y="212"/>
                    </a:lnTo>
                    <a:lnTo>
                      <a:pt x="1112" y="221"/>
                    </a:lnTo>
                    <a:lnTo>
                      <a:pt x="1120" y="247"/>
                    </a:lnTo>
                    <a:lnTo>
                      <a:pt x="1120" y="247"/>
                    </a:lnTo>
                    <a:lnTo>
                      <a:pt x="1112" y="265"/>
                    </a:lnTo>
                    <a:lnTo>
                      <a:pt x="1103" y="274"/>
                    </a:lnTo>
                    <a:lnTo>
                      <a:pt x="1076" y="291"/>
                    </a:lnTo>
                    <a:lnTo>
                      <a:pt x="1076" y="291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85" y="247"/>
                    </a:lnTo>
                    <a:lnTo>
                      <a:pt x="1076" y="212"/>
                    </a:lnTo>
                    <a:lnTo>
                      <a:pt x="1076" y="212"/>
                    </a:lnTo>
                    <a:lnTo>
                      <a:pt x="1067" y="185"/>
                    </a:lnTo>
                    <a:lnTo>
                      <a:pt x="1050" y="168"/>
                    </a:lnTo>
                    <a:lnTo>
                      <a:pt x="1050" y="168"/>
                    </a:lnTo>
                    <a:lnTo>
                      <a:pt x="1006" y="168"/>
                    </a:lnTo>
                    <a:lnTo>
                      <a:pt x="953" y="177"/>
                    </a:lnTo>
                    <a:lnTo>
                      <a:pt x="953" y="177"/>
                    </a:lnTo>
                    <a:lnTo>
                      <a:pt x="909" y="185"/>
                    </a:lnTo>
                    <a:lnTo>
                      <a:pt x="882" y="194"/>
                    </a:lnTo>
                    <a:lnTo>
                      <a:pt x="873" y="194"/>
                    </a:lnTo>
                    <a:lnTo>
                      <a:pt x="873" y="194"/>
                    </a:lnTo>
                    <a:lnTo>
                      <a:pt x="820" y="194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21"/>
                    </a:lnTo>
                    <a:lnTo>
                      <a:pt x="794" y="221"/>
                    </a:lnTo>
                    <a:lnTo>
                      <a:pt x="794" y="230"/>
                    </a:lnTo>
                    <a:lnTo>
                      <a:pt x="803" y="230"/>
                    </a:lnTo>
                    <a:lnTo>
                      <a:pt x="803" y="230"/>
                    </a:lnTo>
                    <a:lnTo>
                      <a:pt x="803" y="238"/>
                    </a:lnTo>
                    <a:lnTo>
                      <a:pt x="803" y="238"/>
                    </a:lnTo>
                    <a:lnTo>
                      <a:pt x="820" y="247"/>
                    </a:lnTo>
                    <a:lnTo>
                      <a:pt x="820" y="247"/>
                    </a:lnTo>
                    <a:lnTo>
                      <a:pt x="812" y="256"/>
                    </a:lnTo>
                    <a:lnTo>
                      <a:pt x="812" y="256"/>
                    </a:lnTo>
                    <a:lnTo>
                      <a:pt x="785" y="247"/>
                    </a:lnTo>
                    <a:lnTo>
                      <a:pt x="785" y="247"/>
                    </a:lnTo>
                    <a:lnTo>
                      <a:pt x="767" y="238"/>
                    </a:lnTo>
                    <a:lnTo>
                      <a:pt x="767" y="238"/>
                    </a:lnTo>
                    <a:lnTo>
                      <a:pt x="750" y="230"/>
                    </a:lnTo>
                    <a:lnTo>
                      <a:pt x="723" y="230"/>
                    </a:lnTo>
                    <a:lnTo>
                      <a:pt x="723" y="230"/>
                    </a:lnTo>
                    <a:lnTo>
                      <a:pt x="679" y="230"/>
                    </a:lnTo>
                    <a:lnTo>
                      <a:pt x="653" y="238"/>
                    </a:lnTo>
                    <a:lnTo>
                      <a:pt x="653" y="238"/>
                    </a:lnTo>
                    <a:lnTo>
                      <a:pt x="644" y="247"/>
                    </a:lnTo>
                    <a:lnTo>
                      <a:pt x="644" y="247"/>
                    </a:lnTo>
                    <a:lnTo>
                      <a:pt x="644" y="265"/>
                    </a:lnTo>
                    <a:lnTo>
                      <a:pt x="644" y="265"/>
                    </a:lnTo>
                    <a:lnTo>
                      <a:pt x="662" y="282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27"/>
                    </a:lnTo>
                    <a:lnTo>
                      <a:pt x="662" y="335"/>
                    </a:lnTo>
                    <a:lnTo>
                      <a:pt x="662" y="335"/>
                    </a:lnTo>
                    <a:lnTo>
                      <a:pt x="653" y="344"/>
                    </a:lnTo>
                    <a:lnTo>
                      <a:pt x="653" y="344"/>
                    </a:lnTo>
                    <a:lnTo>
                      <a:pt x="626" y="335"/>
                    </a:lnTo>
                    <a:lnTo>
                      <a:pt x="617" y="327"/>
                    </a:lnTo>
                    <a:lnTo>
                      <a:pt x="617" y="327"/>
                    </a:lnTo>
                    <a:lnTo>
                      <a:pt x="582" y="327"/>
                    </a:lnTo>
                    <a:lnTo>
                      <a:pt x="556" y="318"/>
                    </a:lnTo>
                    <a:lnTo>
                      <a:pt x="556" y="318"/>
                    </a:lnTo>
                    <a:lnTo>
                      <a:pt x="494" y="335"/>
                    </a:lnTo>
                    <a:lnTo>
                      <a:pt x="414" y="371"/>
                    </a:lnTo>
                    <a:lnTo>
                      <a:pt x="335" y="415"/>
                    </a:lnTo>
                    <a:lnTo>
                      <a:pt x="309" y="433"/>
                    </a:lnTo>
                    <a:lnTo>
                      <a:pt x="300" y="450"/>
                    </a:lnTo>
                    <a:lnTo>
                      <a:pt x="300" y="450"/>
                    </a:lnTo>
                    <a:lnTo>
                      <a:pt x="300" y="459"/>
                    </a:lnTo>
                    <a:lnTo>
                      <a:pt x="300" y="459"/>
                    </a:lnTo>
                    <a:lnTo>
                      <a:pt x="317" y="477"/>
                    </a:lnTo>
                    <a:lnTo>
                      <a:pt x="362" y="477"/>
                    </a:lnTo>
                    <a:lnTo>
                      <a:pt x="388" y="477"/>
                    </a:lnTo>
                    <a:lnTo>
                      <a:pt x="388" y="477"/>
                    </a:lnTo>
                    <a:lnTo>
                      <a:pt x="441" y="477"/>
                    </a:lnTo>
                    <a:lnTo>
                      <a:pt x="441" y="477"/>
                    </a:lnTo>
                    <a:lnTo>
                      <a:pt x="441" y="486"/>
                    </a:lnTo>
                    <a:lnTo>
                      <a:pt x="441" y="494"/>
                    </a:lnTo>
                    <a:lnTo>
                      <a:pt x="441" y="494"/>
                    </a:lnTo>
                    <a:lnTo>
                      <a:pt x="441" y="512"/>
                    </a:lnTo>
                    <a:lnTo>
                      <a:pt x="423" y="538"/>
                    </a:lnTo>
                    <a:lnTo>
                      <a:pt x="414" y="556"/>
                    </a:lnTo>
                    <a:lnTo>
                      <a:pt x="388" y="574"/>
                    </a:lnTo>
                    <a:lnTo>
                      <a:pt x="388" y="574"/>
                    </a:lnTo>
                    <a:lnTo>
                      <a:pt x="370" y="583"/>
                    </a:lnTo>
                    <a:lnTo>
                      <a:pt x="353" y="583"/>
                    </a:lnTo>
                    <a:lnTo>
                      <a:pt x="300" y="583"/>
                    </a:lnTo>
                    <a:lnTo>
                      <a:pt x="300" y="583"/>
                    </a:lnTo>
                    <a:lnTo>
                      <a:pt x="264" y="591"/>
                    </a:lnTo>
                    <a:lnTo>
                      <a:pt x="238" y="591"/>
                    </a:lnTo>
                    <a:lnTo>
                      <a:pt x="212" y="600"/>
                    </a:lnTo>
                    <a:lnTo>
                      <a:pt x="212" y="600"/>
                    </a:lnTo>
                    <a:lnTo>
                      <a:pt x="212" y="609"/>
                    </a:lnTo>
                    <a:lnTo>
                      <a:pt x="212" y="609"/>
                    </a:lnTo>
                    <a:lnTo>
                      <a:pt x="194" y="618"/>
                    </a:lnTo>
                    <a:lnTo>
                      <a:pt x="123" y="636"/>
                    </a:lnTo>
                    <a:lnTo>
                      <a:pt x="114" y="636"/>
                    </a:lnTo>
                    <a:lnTo>
                      <a:pt x="114" y="636"/>
                    </a:lnTo>
                    <a:lnTo>
                      <a:pt x="26" y="662"/>
                    </a:lnTo>
                    <a:lnTo>
                      <a:pt x="9" y="671"/>
                    </a:lnTo>
                    <a:lnTo>
                      <a:pt x="0" y="689"/>
                    </a:lnTo>
                    <a:lnTo>
                      <a:pt x="0" y="689"/>
                    </a:lnTo>
                    <a:lnTo>
                      <a:pt x="9" y="715"/>
                    </a:lnTo>
                    <a:lnTo>
                      <a:pt x="17" y="724"/>
                    </a:lnTo>
                    <a:lnTo>
                      <a:pt x="35" y="733"/>
                    </a:lnTo>
                    <a:lnTo>
                      <a:pt x="62" y="733"/>
                    </a:lnTo>
                    <a:lnTo>
                      <a:pt x="62" y="733"/>
                    </a:lnTo>
                    <a:lnTo>
                      <a:pt x="79" y="733"/>
                    </a:lnTo>
                    <a:lnTo>
                      <a:pt x="79" y="733"/>
                    </a:lnTo>
                    <a:lnTo>
                      <a:pt x="106" y="742"/>
                    </a:lnTo>
                    <a:lnTo>
                      <a:pt x="123" y="759"/>
                    </a:lnTo>
                    <a:lnTo>
                      <a:pt x="123" y="759"/>
                    </a:lnTo>
                    <a:lnTo>
                      <a:pt x="159" y="777"/>
                    </a:lnTo>
                    <a:lnTo>
                      <a:pt x="212" y="777"/>
                    </a:lnTo>
                    <a:lnTo>
                      <a:pt x="212" y="777"/>
                    </a:lnTo>
                    <a:lnTo>
                      <a:pt x="282" y="768"/>
                    </a:lnTo>
                    <a:lnTo>
                      <a:pt x="282" y="768"/>
                    </a:lnTo>
                    <a:lnTo>
                      <a:pt x="326" y="759"/>
                    </a:lnTo>
                    <a:lnTo>
                      <a:pt x="344" y="768"/>
                    </a:lnTo>
                    <a:lnTo>
                      <a:pt x="362" y="777"/>
                    </a:lnTo>
                    <a:lnTo>
                      <a:pt x="362" y="777"/>
                    </a:lnTo>
                    <a:lnTo>
                      <a:pt x="362" y="794"/>
                    </a:lnTo>
                    <a:lnTo>
                      <a:pt x="362" y="794"/>
                    </a:lnTo>
                    <a:lnTo>
                      <a:pt x="362" y="803"/>
                    </a:lnTo>
                    <a:lnTo>
                      <a:pt x="335" y="803"/>
                    </a:lnTo>
                    <a:lnTo>
                      <a:pt x="335" y="803"/>
                    </a:lnTo>
                    <a:lnTo>
                      <a:pt x="300" y="803"/>
                    </a:lnTo>
                    <a:lnTo>
                      <a:pt x="300" y="803"/>
                    </a:lnTo>
                    <a:lnTo>
                      <a:pt x="247" y="794"/>
                    </a:lnTo>
                    <a:lnTo>
                      <a:pt x="247" y="794"/>
                    </a:lnTo>
                    <a:lnTo>
                      <a:pt x="229" y="794"/>
                    </a:lnTo>
                    <a:lnTo>
                      <a:pt x="220" y="803"/>
                    </a:lnTo>
                    <a:lnTo>
                      <a:pt x="220" y="803"/>
                    </a:lnTo>
                    <a:lnTo>
                      <a:pt x="185" y="812"/>
                    </a:lnTo>
                    <a:lnTo>
                      <a:pt x="141" y="812"/>
                    </a:lnTo>
                    <a:lnTo>
                      <a:pt x="141" y="812"/>
                    </a:lnTo>
                    <a:lnTo>
                      <a:pt x="106" y="812"/>
                    </a:lnTo>
                    <a:lnTo>
                      <a:pt x="88" y="821"/>
                    </a:lnTo>
                    <a:lnTo>
                      <a:pt x="88" y="821"/>
                    </a:lnTo>
                    <a:lnTo>
                      <a:pt x="79" y="830"/>
                    </a:lnTo>
                    <a:lnTo>
                      <a:pt x="79" y="830"/>
                    </a:lnTo>
                    <a:lnTo>
                      <a:pt x="79" y="839"/>
                    </a:lnTo>
                    <a:lnTo>
                      <a:pt x="79" y="839"/>
                    </a:lnTo>
                    <a:lnTo>
                      <a:pt x="106" y="856"/>
                    </a:lnTo>
                    <a:lnTo>
                      <a:pt x="141" y="856"/>
                    </a:lnTo>
                    <a:lnTo>
                      <a:pt x="141" y="856"/>
                    </a:lnTo>
                    <a:lnTo>
                      <a:pt x="185" y="856"/>
                    </a:lnTo>
                    <a:lnTo>
                      <a:pt x="185" y="856"/>
                    </a:lnTo>
                    <a:lnTo>
                      <a:pt x="185" y="865"/>
                    </a:lnTo>
                    <a:lnTo>
                      <a:pt x="185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83"/>
                    </a:lnTo>
                    <a:lnTo>
                      <a:pt x="194" y="883"/>
                    </a:lnTo>
                    <a:lnTo>
                      <a:pt x="185" y="892"/>
                    </a:lnTo>
                    <a:lnTo>
                      <a:pt x="185" y="900"/>
                    </a:lnTo>
                    <a:lnTo>
                      <a:pt x="185" y="900"/>
                    </a:lnTo>
                    <a:lnTo>
                      <a:pt x="185" y="918"/>
                    </a:lnTo>
                    <a:lnTo>
                      <a:pt x="203" y="927"/>
                    </a:lnTo>
                    <a:lnTo>
                      <a:pt x="247" y="936"/>
                    </a:lnTo>
                    <a:lnTo>
                      <a:pt x="247" y="936"/>
                    </a:lnTo>
                    <a:lnTo>
                      <a:pt x="291" y="953"/>
                    </a:lnTo>
                    <a:lnTo>
                      <a:pt x="326" y="962"/>
                    </a:lnTo>
                    <a:lnTo>
                      <a:pt x="326" y="962"/>
                    </a:lnTo>
                    <a:lnTo>
                      <a:pt x="344" y="953"/>
                    </a:lnTo>
                    <a:lnTo>
                      <a:pt x="344" y="953"/>
                    </a:lnTo>
                    <a:lnTo>
                      <a:pt x="344" y="945"/>
                    </a:lnTo>
                    <a:lnTo>
                      <a:pt x="344" y="945"/>
                    </a:lnTo>
                    <a:lnTo>
                      <a:pt x="335" y="936"/>
                    </a:lnTo>
                    <a:lnTo>
                      <a:pt x="335" y="936"/>
                    </a:lnTo>
                    <a:lnTo>
                      <a:pt x="344" y="936"/>
                    </a:lnTo>
                    <a:lnTo>
                      <a:pt x="344" y="936"/>
                    </a:lnTo>
                    <a:lnTo>
                      <a:pt x="362" y="936"/>
                    </a:lnTo>
                    <a:lnTo>
                      <a:pt x="362" y="936"/>
                    </a:lnTo>
                    <a:lnTo>
                      <a:pt x="379" y="936"/>
                    </a:lnTo>
                    <a:lnTo>
                      <a:pt x="388" y="945"/>
                    </a:lnTo>
                    <a:lnTo>
                      <a:pt x="388" y="945"/>
                    </a:lnTo>
                    <a:lnTo>
                      <a:pt x="406" y="945"/>
                    </a:lnTo>
                    <a:lnTo>
                      <a:pt x="423" y="945"/>
                    </a:lnTo>
                    <a:lnTo>
                      <a:pt x="423" y="945"/>
                    </a:lnTo>
                    <a:lnTo>
                      <a:pt x="423" y="936"/>
                    </a:lnTo>
                    <a:lnTo>
                      <a:pt x="423" y="936"/>
                    </a:lnTo>
                    <a:lnTo>
                      <a:pt x="432" y="936"/>
                    </a:lnTo>
                    <a:lnTo>
                      <a:pt x="432" y="936"/>
                    </a:lnTo>
                    <a:lnTo>
                      <a:pt x="467" y="927"/>
                    </a:lnTo>
                    <a:lnTo>
                      <a:pt x="467" y="927"/>
                    </a:lnTo>
                    <a:lnTo>
                      <a:pt x="485" y="927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29" y="918"/>
                    </a:lnTo>
                    <a:lnTo>
                      <a:pt x="529" y="918"/>
                    </a:lnTo>
                    <a:lnTo>
                      <a:pt x="538" y="918"/>
                    </a:lnTo>
                    <a:lnTo>
                      <a:pt x="538" y="918"/>
                    </a:lnTo>
                    <a:lnTo>
                      <a:pt x="573" y="927"/>
                    </a:lnTo>
                    <a:lnTo>
                      <a:pt x="617" y="936"/>
                    </a:lnTo>
                    <a:lnTo>
                      <a:pt x="617" y="936"/>
                    </a:lnTo>
                    <a:lnTo>
                      <a:pt x="670" y="945"/>
                    </a:lnTo>
                    <a:lnTo>
                      <a:pt x="714" y="962"/>
                    </a:lnTo>
                    <a:lnTo>
                      <a:pt x="714" y="962"/>
                    </a:lnTo>
                    <a:lnTo>
                      <a:pt x="750" y="980"/>
                    </a:lnTo>
                    <a:lnTo>
                      <a:pt x="759" y="980"/>
                    </a:lnTo>
                    <a:lnTo>
                      <a:pt x="759" y="980"/>
                    </a:lnTo>
                    <a:lnTo>
                      <a:pt x="794" y="998"/>
                    </a:lnTo>
                    <a:lnTo>
                      <a:pt x="803" y="1006"/>
                    </a:lnTo>
                    <a:lnTo>
                      <a:pt x="803" y="1015"/>
                    </a:lnTo>
                    <a:lnTo>
                      <a:pt x="803" y="1015"/>
                    </a:lnTo>
                    <a:lnTo>
                      <a:pt x="812" y="1033"/>
                    </a:lnTo>
                    <a:lnTo>
                      <a:pt x="820" y="1050"/>
                    </a:lnTo>
                    <a:lnTo>
                      <a:pt x="847" y="1068"/>
                    </a:lnTo>
                    <a:lnTo>
                      <a:pt x="882" y="1095"/>
                    </a:lnTo>
                    <a:lnTo>
                      <a:pt x="882" y="1095"/>
                    </a:lnTo>
                    <a:lnTo>
                      <a:pt x="909" y="1103"/>
                    </a:lnTo>
                    <a:lnTo>
                      <a:pt x="926" y="1121"/>
                    </a:lnTo>
                    <a:lnTo>
                      <a:pt x="935" y="1148"/>
                    </a:lnTo>
                    <a:lnTo>
                      <a:pt x="935" y="1174"/>
                    </a:lnTo>
                    <a:lnTo>
                      <a:pt x="935" y="1174"/>
                    </a:lnTo>
                    <a:lnTo>
                      <a:pt x="944" y="1201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54"/>
                    </a:lnTo>
                    <a:lnTo>
                      <a:pt x="979" y="1262"/>
                    </a:lnTo>
                    <a:lnTo>
                      <a:pt x="1006" y="1298"/>
                    </a:lnTo>
                    <a:lnTo>
                      <a:pt x="1006" y="1298"/>
                    </a:lnTo>
                    <a:lnTo>
                      <a:pt x="1006" y="1306"/>
                    </a:lnTo>
                    <a:lnTo>
                      <a:pt x="1006" y="1306"/>
                    </a:lnTo>
                    <a:lnTo>
                      <a:pt x="997" y="1324"/>
                    </a:lnTo>
                    <a:lnTo>
                      <a:pt x="997" y="1324"/>
                    </a:lnTo>
                    <a:lnTo>
                      <a:pt x="988" y="1324"/>
                    </a:lnTo>
                    <a:lnTo>
                      <a:pt x="988" y="1324"/>
                    </a:lnTo>
                    <a:lnTo>
                      <a:pt x="979" y="1333"/>
                    </a:lnTo>
                    <a:lnTo>
                      <a:pt x="970" y="1351"/>
                    </a:lnTo>
                    <a:lnTo>
                      <a:pt x="970" y="1351"/>
                    </a:lnTo>
                    <a:lnTo>
                      <a:pt x="970" y="1359"/>
                    </a:lnTo>
                    <a:lnTo>
                      <a:pt x="970" y="1359"/>
                    </a:lnTo>
                    <a:lnTo>
                      <a:pt x="979" y="1377"/>
                    </a:lnTo>
                    <a:lnTo>
                      <a:pt x="979" y="1386"/>
                    </a:lnTo>
                    <a:lnTo>
                      <a:pt x="979" y="1386"/>
                    </a:lnTo>
                    <a:lnTo>
                      <a:pt x="970" y="1386"/>
                    </a:lnTo>
                    <a:lnTo>
                      <a:pt x="970" y="1386"/>
                    </a:lnTo>
                    <a:lnTo>
                      <a:pt x="970" y="1395"/>
                    </a:lnTo>
                    <a:lnTo>
                      <a:pt x="970" y="1395"/>
                    </a:lnTo>
                    <a:lnTo>
                      <a:pt x="970" y="1412"/>
                    </a:lnTo>
                    <a:lnTo>
                      <a:pt x="979" y="1421"/>
                    </a:lnTo>
                    <a:lnTo>
                      <a:pt x="979" y="1421"/>
                    </a:lnTo>
                    <a:lnTo>
                      <a:pt x="988" y="1430"/>
                    </a:lnTo>
                    <a:lnTo>
                      <a:pt x="988" y="1430"/>
                    </a:lnTo>
                    <a:lnTo>
                      <a:pt x="997" y="1430"/>
                    </a:lnTo>
                    <a:lnTo>
                      <a:pt x="997" y="1430"/>
                    </a:lnTo>
                    <a:lnTo>
                      <a:pt x="1006" y="1439"/>
                    </a:lnTo>
                    <a:lnTo>
                      <a:pt x="1006" y="1439"/>
                    </a:lnTo>
                    <a:lnTo>
                      <a:pt x="1032" y="1430"/>
                    </a:lnTo>
                    <a:lnTo>
                      <a:pt x="1059" y="1421"/>
                    </a:lnTo>
                    <a:lnTo>
                      <a:pt x="1059" y="1421"/>
                    </a:lnTo>
                    <a:lnTo>
                      <a:pt x="1059" y="1412"/>
                    </a:lnTo>
                    <a:lnTo>
                      <a:pt x="1059" y="1412"/>
                    </a:lnTo>
                    <a:lnTo>
                      <a:pt x="1067" y="1404"/>
                    </a:lnTo>
                    <a:lnTo>
                      <a:pt x="1085" y="1395"/>
                    </a:lnTo>
                    <a:lnTo>
                      <a:pt x="1085" y="1395"/>
                    </a:lnTo>
                    <a:lnTo>
                      <a:pt x="1103" y="1404"/>
                    </a:lnTo>
                    <a:lnTo>
                      <a:pt x="1103" y="1404"/>
                    </a:lnTo>
                    <a:lnTo>
                      <a:pt x="1103" y="1412"/>
                    </a:lnTo>
                    <a:lnTo>
                      <a:pt x="1103" y="1412"/>
                    </a:lnTo>
                    <a:lnTo>
                      <a:pt x="1103" y="1421"/>
                    </a:lnTo>
                    <a:lnTo>
                      <a:pt x="1103" y="1421"/>
                    </a:lnTo>
                    <a:lnTo>
                      <a:pt x="1094" y="1430"/>
                    </a:lnTo>
                    <a:lnTo>
                      <a:pt x="1094" y="1430"/>
                    </a:lnTo>
                    <a:lnTo>
                      <a:pt x="1094" y="1439"/>
                    </a:lnTo>
                    <a:lnTo>
                      <a:pt x="1103" y="1457"/>
                    </a:lnTo>
                    <a:lnTo>
                      <a:pt x="1103" y="1457"/>
                    </a:lnTo>
                    <a:lnTo>
                      <a:pt x="1120" y="1465"/>
                    </a:lnTo>
                    <a:lnTo>
                      <a:pt x="1147" y="1474"/>
                    </a:lnTo>
                    <a:lnTo>
                      <a:pt x="1147" y="1474"/>
                    </a:lnTo>
                    <a:lnTo>
                      <a:pt x="1164" y="1474"/>
                    </a:lnTo>
                    <a:lnTo>
                      <a:pt x="1164" y="1474"/>
                    </a:lnTo>
                    <a:lnTo>
                      <a:pt x="1209" y="1501"/>
                    </a:lnTo>
                    <a:lnTo>
                      <a:pt x="1209" y="1501"/>
                    </a:lnTo>
                    <a:lnTo>
                      <a:pt x="1226" y="1518"/>
                    </a:lnTo>
                    <a:lnTo>
                      <a:pt x="1235" y="1527"/>
                    </a:lnTo>
                    <a:lnTo>
                      <a:pt x="1235" y="1527"/>
                    </a:lnTo>
                    <a:lnTo>
                      <a:pt x="1217" y="1527"/>
                    </a:lnTo>
                    <a:lnTo>
                      <a:pt x="1191" y="1518"/>
                    </a:lnTo>
                    <a:lnTo>
                      <a:pt x="1191" y="1518"/>
                    </a:lnTo>
                    <a:lnTo>
                      <a:pt x="1173" y="1510"/>
                    </a:lnTo>
                    <a:lnTo>
                      <a:pt x="1147" y="1501"/>
                    </a:lnTo>
                    <a:lnTo>
                      <a:pt x="1094" y="1501"/>
                    </a:lnTo>
                    <a:lnTo>
                      <a:pt x="1059" y="1501"/>
                    </a:lnTo>
                    <a:lnTo>
                      <a:pt x="1059" y="1501"/>
                    </a:lnTo>
                    <a:lnTo>
                      <a:pt x="1050" y="1510"/>
                    </a:lnTo>
                    <a:lnTo>
                      <a:pt x="1050" y="1510"/>
                    </a:lnTo>
                    <a:lnTo>
                      <a:pt x="1059" y="1527"/>
                    </a:lnTo>
                    <a:lnTo>
                      <a:pt x="1059" y="1527"/>
                    </a:lnTo>
                    <a:lnTo>
                      <a:pt x="1120" y="1562"/>
                    </a:lnTo>
                    <a:lnTo>
                      <a:pt x="1156" y="1571"/>
                    </a:lnTo>
                    <a:lnTo>
                      <a:pt x="1182" y="1580"/>
                    </a:lnTo>
                    <a:lnTo>
                      <a:pt x="1200" y="1580"/>
                    </a:lnTo>
                    <a:lnTo>
                      <a:pt x="1200" y="1580"/>
                    </a:lnTo>
                    <a:lnTo>
                      <a:pt x="1226" y="1589"/>
                    </a:lnTo>
                    <a:lnTo>
                      <a:pt x="1235" y="1607"/>
                    </a:lnTo>
                    <a:lnTo>
                      <a:pt x="1235" y="1607"/>
                    </a:lnTo>
                    <a:lnTo>
                      <a:pt x="1244" y="1615"/>
                    </a:lnTo>
                    <a:lnTo>
                      <a:pt x="1244" y="1615"/>
                    </a:lnTo>
                    <a:lnTo>
                      <a:pt x="1244" y="1624"/>
                    </a:lnTo>
                    <a:lnTo>
                      <a:pt x="1244" y="1633"/>
                    </a:lnTo>
                    <a:lnTo>
                      <a:pt x="1244" y="1633"/>
                    </a:lnTo>
                    <a:lnTo>
                      <a:pt x="1226" y="1660"/>
                    </a:lnTo>
                    <a:lnTo>
                      <a:pt x="1226" y="1686"/>
                    </a:lnTo>
                    <a:lnTo>
                      <a:pt x="1226" y="1713"/>
                    </a:lnTo>
                    <a:lnTo>
                      <a:pt x="1226" y="1713"/>
                    </a:lnTo>
                    <a:lnTo>
                      <a:pt x="1217" y="1713"/>
                    </a:lnTo>
                    <a:lnTo>
                      <a:pt x="1191" y="1713"/>
                    </a:lnTo>
                    <a:lnTo>
                      <a:pt x="1191" y="1713"/>
                    </a:lnTo>
                    <a:lnTo>
                      <a:pt x="1156" y="1713"/>
                    </a:lnTo>
                    <a:lnTo>
                      <a:pt x="1156" y="1713"/>
                    </a:lnTo>
                    <a:lnTo>
                      <a:pt x="1129" y="1721"/>
                    </a:lnTo>
                    <a:lnTo>
                      <a:pt x="1120" y="1730"/>
                    </a:lnTo>
                    <a:lnTo>
                      <a:pt x="1112" y="1748"/>
                    </a:lnTo>
                    <a:lnTo>
                      <a:pt x="1112" y="1748"/>
                    </a:lnTo>
                    <a:lnTo>
                      <a:pt x="1103" y="1766"/>
                    </a:lnTo>
                    <a:lnTo>
                      <a:pt x="1094" y="1783"/>
                    </a:lnTo>
                    <a:lnTo>
                      <a:pt x="1094" y="1783"/>
                    </a:lnTo>
                    <a:lnTo>
                      <a:pt x="1085" y="1801"/>
                    </a:lnTo>
                    <a:lnTo>
                      <a:pt x="1085" y="1801"/>
                    </a:lnTo>
                    <a:lnTo>
                      <a:pt x="1067" y="1827"/>
                    </a:lnTo>
                    <a:lnTo>
                      <a:pt x="1067" y="1827"/>
                    </a:lnTo>
                    <a:lnTo>
                      <a:pt x="1067" y="1836"/>
                    </a:lnTo>
                    <a:lnTo>
                      <a:pt x="1067" y="1836"/>
                    </a:lnTo>
                    <a:lnTo>
                      <a:pt x="1067" y="1845"/>
                    </a:lnTo>
                    <a:lnTo>
                      <a:pt x="1076" y="1854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9"/>
                    </a:lnTo>
                    <a:lnTo>
                      <a:pt x="1120" y="1889"/>
                    </a:lnTo>
                    <a:lnTo>
                      <a:pt x="1112" y="1898"/>
                    </a:lnTo>
                    <a:lnTo>
                      <a:pt x="1103" y="1898"/>
                    </a:lnTo>
                    <a:lnTo>
                      <a:pt x="1103" y="1898"/>
                    </a:lnTo>
                    <a:lnTo>
                      <a:pt x="1085" y="1907"/>
                    </a:lnTo>
                    <a:lnTo>
                      <a:pt x="1076" y="1924"/>
                    </a:lnTo>
                    <a:lnTo>
                      <a:pt x="1076" y="1924"/>
                    </a:lnTo>
                    <a:lnTo>
                      <a:pt x="1076" y="1942"/>
                    </a:lnTo>
                    <a:lnTo>
                      <a:pt x="1085" y="1951"/>
                    </a:lnTo>
                    <a:lnTo>
                      <a:pt x="1112" y="1977"/>
                    </a:lnTo>
                    <a:lnTo>
                      <a:pt x="1156" y="2004"/>
                    </a:lnTo>
                    <a:lnTo>
                      <a:pt x="1156" y="2004"/>
                    </a:lnTo>
                    <a:lnTo>
                      <a:pt x="1164" y="2013"/>
                    </a:lnTo>
                    <a:lnTo>
                      <a:pt x="1164" y="2030"/>
                    </a:lnTo>
                    <a:lnTo>
                      <a:pt x="1164" y="2057"/>
                    </a:lnTo>
                    <a:lnTo>
                      <a:pt x="1164" y="2092"/>
                    </a:lnTo>
                    <a:lnTo>
                      <a:pt x="1164" y="2092"/>
                    </a:lnTo>
                    <a:lnTo>
                      <a:pt x="1164" y="2101"/>
                    </a:lnTo>
                    <a:lnTo>
                      <a:pt x="1164" y="2101"/>
                    </a:lnTo>
                    <a:lnTo>
                      <a:pt x="1173" y="2110"/>
                    </a:lnTo>
                    <a:lnTo>
                      <a:pt x="1182" y="2110"/>
                    </a:lnTo>
                    <a:lnTo>
                      <a:pt x="1191" y="2110"/>
                    </a:lnTo>
                    <a:lnTo>
                      <a:pt x="1191" y="2110"/>
                    </a:lnTo>
                    <a:lnTo>
                      <a:pt x="1200" y="2119"/>
                    </a:lnTo>
                    <a:lnTo>
                      <a:pt x="1200" y="2119"/>
                    </a:lnTo>
                    <a:lnTo>
                      <a:pt x="1200" y="2127"/>
                    </a:lnTo>
                    <a:lnTo>
                      <a:pt x="1200" y="2127"/>
                    </a:lnTo>
                    <a:lnTo>
                      <a:pt x="1200" y="2145"/>
                    </a:lnTo>
                    <a:lnTo>
                      <a:pt x="1217" y="2163"/>
                    </a:lnTo>
                    <a:lnTo>
                      <a:pt x="1217" y="2163"/>
                    </a:lnTo>
                    <a:lnTo>
                      <a:pt x="1226" y="2180"/>
                    </a:lnTo>
                    <a:lnTo>
                      <a:pt x="1226" y="2180"/>
                    </a:lnTo>
                    <a:lnTo>
                      <a:pt x="1235" y="2189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53" y="2207"/>
                    </a:lnTo>
                    <a:lnTo>
                      <a:pt x="1253" y="2207"/>
                    </a:lnTo>
                    <a:lnTo>
                      <a:pt x="1270" y="2216"/>
                    </a:lnTo>
                    <a:lnTo>
                      <a:pt x="1270" y="2216"/>
                    </a:lnTo>
                    <a:lnTo>
                      <a:pt x="1270" y="2225"/>
                    </a:lnTo>
                    <a:lnTo>
                      <a:pt x="1270" y="2225"/>
                    </a:lnTo>
                    <a:lnTo>
                      <a:pt x="1270" y="2242"/>
                    </a:lnTo>
                    <a:lnTo>
                      <a:pt x="1270" y="2260"/>
                    </a:lnTo>
                    <a:lnTo>
                      <a:pt x="1288" y="2286"/>
                    </a:lnTo>
                    <a:lnTo>
                      <a:pt x="1288" y="2286"/>
                    </a:lnTo>
                    <a:lnTo>
                      <a:pt x="1297" y="2295"/>
                    </a:lnTo>
                    <a:lnTo>
                      <a:pt x="1297" y="2295"/>
                    </a:lnTo>
                    <a:lnTo>
                      <a:pt x="1323" y="2322"/>
                    </a:lnTo>
                    <a:lnTo>
                      <a:pt x="1323" y="2322"/>
                    </a:lnTo>
                    <a:lnTo>
                      <a:pt x="1350" y="2339"/>
                    </a:lnTo>
                    <a:lnTo>
                      <a:pt x="1359" y="2357"/>
                    </a:lnTo>
                    <a:lnTo>
                      <a:pt x="1359" y="2357"/>
                    </a:lnTo>
                    <a:lnTo>
                      <a:pt x="1359" y="2366"/>
                    </a:lnTo>
                    <a:lnTo>
                      <a:pt x="1359" y="2366"/>
                    </a:lnTo>
                    <a:lnTo>
                      <a:pt x="1376" y="2383"/>
                    </a:lnTo>
                    <a:lnTo>
                      <a:pt x="1394" y="2401"/>
                    </a:lnTo>
                    <a:lnTo>
                      <a:pt x="1411" y="2401"/>
                    </a:lnTo>
                    <a:lnTo>
                      <a:pt x="1429" y="2401"/>
                    </a:lnTo>
                    <a:lnTo>
                      <a:pt x="1429" y="2401"/>
                    </a:lnTo>
                    <a:lnTo>
                      <a:pt x="1438" y="2401"/>
                    </a:lnTo>
                    <a:lnTo>
                      <a:pt x="1438" y="2401"/>
                    </a:lnTo>
                    <a:lnTo>
                      <a:pt x="1447" y="2401"/>
                    </a:lnTo>
                    <a:lnTo>
                      <a:pt x="1447" y="2401"/>
                    </a:lnTo>
                    <a:lnTo>
                      <a:pt x="1456" y="2410"/>
                    </a:lnTo>
                    <a:lnTo>
                      <a:pt x="1456" y="2410"/>
                    </a:lnTo>
                    <a:lnTo>
                      <a:pt x="1464" y="2419"/>
                    </a:lnTo>
                    <a:lnTo>
                      <a:pt x="1482" y="2419"/>
                    </a:lnTo>
                    <a:lnTo>
                      <a:pt x="1491" y="2419"/>
                    </a:lnTo>
                    <a:lnTo>
                      <a:pt x="1491" y="2419"/>
                    </a:lnTo>
                    <a:lnTo>
                      <a:pt x="1526" y="2428"/>
                    </a:lnTo>
                    <a:lnTo>
                      <a:pt x="1544" y="2445"/>
                    </a:lnTo>
                    <a:lnTo>
                      <a:pt x="1544" y="2445"/>
                    </a:lnTo>
                    <a:lnTo>
                      <a:pt x="1561" y="2454"/>
                    </a:lnTo>
                    <a:lnTo>
                      <a:pt x="1597" y="2472"/>
                    </a:lnTo>
                    <a:lnTo>
                      <a:pt x="1641" y="2481"/>
                    </a:lnTo>
                    <a:lnTo>
                      <a:pt x="1650" y="2481"/>
                    </a:lnTo>
                    <a:lnTo>
                      <a:pt x="1650" y="2481"/>
                    </a:lnTo>
                    <a:lnTo>
                      <a:pt x="1659" y="2472"/>
                    </a:lnTo>
                    <a:lnTo>
                      <a:pt x="1659" y="2472"/>
                    </a:lnTo>
                    <a:lnTo>
                      <a:pt x="1667" y="2454"/>
                    </a:lnTo>
                    <a:lnTo>
                      <a:pt x="1667" y="2454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94" y="2410"/>
                    </a:lnTo>
                    <a:lnTo>
                      <a:pt x="1703" y="2392"/>
                    </a:lnTo>
                    <a:lnTo>
                      <a:pt x="1703" y="2392"/>
                    </a:lnTo>
                    <a:lnTo>
                      <a:pt x="1711" y="2357"/>
                    </a:lnTo>
                    <a:lnTo>
                      <a:pt x="1711" y="2357"/>
                    </a:lnTo>
                    <a:lnTo>
                      <a:pt x="1720" y="2348"/>
                    </a:lnTo>
                    <a:lnTo>
                      <a:pt x="1720" y="2339"/>
                    </a:lnTo>
                    <a:lnTo>
                      <a:pt x="1729" y="2304"/>
                    </a:lnTo>
                    <a:lnTo>
                      <a:pt x="1729" y="2304"/>
                    </a:lnTo>
                    <a:lnTo>
                      <a:pt x="1720" y="2278"/>
                    </a:lnTo>
                    <a:lnTo>
                      <a:pt x="1720" y="2269"/>
                    </a:lnTo>
                    <a:lnTo>
                      <a:pt x="1703" y="2260"/>
                    </a:lnTo>
                    <a:lnTo>
                      <a:pt x="1703" y="2260"/>
                    </a:lnTo>
                    <a:lnTo>
                      <a:pt x="1703" y="2251"/>
                    </a:lnTo>
                    <a:lnTo>
                      <a:pt x="1703" y="2251"/>
                    </a:lnTo>
                    <a:lnTo>
                      <a:pt x="1711" y="2242"/>
                    </a:lnTo>
                    <a:lnTo>
                      <a:pt x="1738" y="2242"/>
                    </a:lnTo>
                    <a:lnTo>
                      <a:pt x="1738" y="2242"/>
                    </a:lnTo>
                    <a:lnTo>
                      <a:pt x="1756" y="2242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73" y="2216"/>
                    </a:lnTo>
                    <a:lnTo>
                      <a:pt x="1773" y="2216"/>
                    </a:lnTo>
                    <a:lnTo>
                      <a:pt x="1782" y="2207"/>
                    </a:lnTo>
                    <a:lnTo>
                      <a:pt x="1782" y="2207"/>
                    </a:lnTo>
                    <a:lnTo>
                      <a:pt x="1791" y="2198"/>
                    </a:lnTo>
                    <a:lnTo>
                      <a:pt x="1791" y="2180"/>
                    </a:lnTo>
                    <a:lnTo>
                      <a:pt x="1791" y="2180"/>
                    </a:lnTo>
                    <a:lnTo>
                      <a:pt x="1800" y="2172"/>
                    </a:lnTo>
                    <a:lnTo>
                      <a:pt x="1800" y="2172"/>
                    </a:lnTo>
                    <a:lnTo>
                      <a:pt x="1809" y="2163"/>
                    </a:lnTo>
                    <a:lnTo>
                      <a:pt x="1809" y="2163"/>
                    </a:lnTo>
                    <a:lnTo>
                      <a:pt x="1817" y="2145"/>
                    </a:lnTo>
                    <a:lnTo>
                      <a:pt x="1817" y="2145"/>
                    </a:lnTo>
                    <a:lnTo>
                      <a:pt x="1817" y="2136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26" y="2101"/>
                    </a:lnTo>
                    <a:lnTo>
                      <a:pt x="1826" y="2101"/>
                    </a:lnTo>
                    <a:lnTo>
                      <a:pt x="1835" y="2092"/>
                    </a:lnTo>
                    <a:lnTo>
                      <a:pt x="1835" y="2083"/>
                    </a:lnTo>
                    <a:lnTo>
                      <a:pt x="1835" y="2083"/>
                    </a:lnTo>
                    <a:lnTo>
                      <a:pt x="1835" y="2066"/>
                    </a:lnTo>
                    <a:lnTo>
                      <a:pt x="1817" y="2048"/>
                    </a:lnTo>
                    <a:lnTo>
                      <a:pt x="1817" y="2048"/>
                    </a:lnTo>
                    <a:lnTo>
                      <a:pt x="1800" y="2048"/>
                    </a:lnTo>
                    <a:lnTo>
                      <a:pt x="1800" y="2039"/>
                    </a:lnTo>
                    <a:lnTo>
                      <a:pt x="1800" y="2039"/>
                    </a:lnTo>
                    <a:lnTo>
                      <a:pt x="1800" y="2030"/>
                    </a:lnTo>
                    <a:lnTo>
                      <a:pt x="1800" y="2030"/>
                    </a:lnTo>
                    <a:lnTo>
                      <a:pt x="1817" y="2039"/>
                    </a:lnTo>
                    <a:lnTo>
                      <a:pt x="1817" y="2039"/>
                    </a:lnTo>
                    <a:lnTo>
                      <a:pt x="1826" y="2039"/>
                    </a:lnTo>
                    <a:lnTo>
                      <a:pt x="1826" y="2039"/>
                    </a:lnTo>
                    <a:lnTo>
                      <a:pt x="1835" y="2039"/>
                    </a:lnTo>
                    <a:lnTo>
                      <a:pt x="1835" y="2039"/>
                    </a:lnTo>
                    <a:lnTo>
                      <a:pt x="1844" y="2048"/>
                    </a:lnTo>
                    <a:lnTo>
                      <a:pt x="1844" y="2048"/>
                    </a:lnTo>
                    <a:lnTo>
                      <a:pt x="1853" y="2039"/>
                    </a:lnTo>
                    <a:lnTo>
                      <a:pt x="1861" y="2030"/>
                    </a:lnTo>
                    <a:lnTo>
                      <a:pt x="1861" y="2022"/>
                    </a:lnTo>
                    <a:lnTo>
                      <a:pt x="1861" y="2022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04"/>
                    </a:lnTo>
                    <a:lnTo>
                      <a:pt x="1853" y="2004"/>
                    </a:lnTo>
                    <a:lnTo>
                      <a:pt x="1870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50" y="1977"/>
                    </a:lnTo>
                    <a:lnTo>
                      <a:pt x="1950" y="1977"/>
                    </a:lnTo>
                    <a:lnTo>
                      <a:pt x="1950" y="1969"/>
                    </a:lnTo>
                    <a:lnTo>
                      <a:pt x="1950" y="1969"/>
                    </a:lnTo>
                    <a:lnTo>
                      <a:pt x="1959" y="1960"/>
                    </a:lnTo>
                    <a:lnTo>
                      <a:pt x="1950" y="1942"/>
                    </a:lnTo>
                    <a:lnTo>
                      <a:pt x="1950" y="1942"/>
                    </a:lnTo>
                    <a:lnTo>
                      <a:pt x="1959" y="1933"/>
                    </a:lnTo>
                    <a:lnTo>
                      <a:pt x="1959" y="1933"/>
                    </a:lnTo>
                    <a:lnTo>
                      <a:pt x="1959" y="1924"/>
                    </a:lnTo>
                    <a:lnTo>
                      <a:pt x="1959" y="1924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67" y="1960"/>
                    </a:lnTo>
                    <a:lnTo>
                      <a:pt x="1967" y="1960"/>
                    </a:lnTo>
                    <a:lnTo>
                      <a:pt x="1976" y="1977"/>
                    </a:lnTo>
                    <a:lnTo>
                      <a:pt x="1976" y="1977"/>
                    </a:lnTo>
                    <a:lnTo>
                      <a:pt x="1994" y="1969"/>
                    </a:lnTo>
                    <a:lnTo>
                      <a:pt x="1994" y="1969"/>
                    </a:lnTo>
                    <a:lnTo>
                      <a:pt x="2020" y="1960"/>
                    </a:lnTo>
                    <a:lnTo>
                      <a:pt x="2020" y="1960"/>
                    </a:lnTo>
                    <a:lnTo>
                      <a:pt x="2029" y="1960"/>
                    </a:lnTo>
                    <a:lnTo>
                      <a:pt x="2029" y="1960"/>
                    </a:lnTo>
                    <a:lnTo>
                      <a:pt x="2064" y="1960"/>
                    </a:lnTo>
                    <a:lnTo>
                      <a:pt x="2100" y="1951"/>
                    </a:lnTo>
                    <a:lnTo>
                      <a:pt x="2100" y="1951"/>
                    </a:lnTo>
                    <a:lnTo>
                      <a:pt x="2135" y="1933"/>
                    </a:lnTo>
                    <a:lnTo>
                      <a:pt x="2179" y="1907"/>
                    </a:lnTo>
                    <a:lnTo>
                      <a:pt x="2206" y="1880"/>
                    </a:lnTo>
                    <a:lnTo>
                      <a:pt x="2223" y="1845"/>
                    </a:lnTo>
                    <a:lnTo>
                      <a:pt x="2223" y="1845"/>
                    </a:lnTo>
                    <a:lnTo>
                      <a:pt x="2241" y="1819"/>
                    </a:lnTo>
                    <a:lnTo>
                      <a:pt x="2259" y="1810"/>
                    </a:lnTo>
                    <a:lnTo>
                      <a:pt x="2259" y="1810"/>
                    </a:lnTo>
                    <a:lnTo>
                      <a:pt x="2285" y="1801"/>
                    </a:lnTo>
                    <a:lnTo>
                      <a:pt x="2294" y="1783"/>
                    </a:lnTo>
                    <a:lnTo>
                      <a:pt x="2294" y="1783"/>
                    </a:lnTo>
                    <a:lnTo>
                      <a:pt x="2294" y="1774"/>
                    </a:lnTo>
                    <a:lnTo>
                      <a:pt x="2294" y="1774"/>
                    </a:lnTo>
                    <a:lnTo>
                      <a:pt x="2294" y="1757"/>
                    </a:lnTo>
                    <a:lnTo>
                      <a:pt x="2294" y="1757"/>
                    </a:lnTo>
                    <a:lnTo>
                      <a:pt x="2303" y="1748"/>
                    </a:lnTo>
                    <a:lnTo>
                      <a:pt x="2303" y="1748"/>
                    </a:lnTo>
                    <a:lnTo>
                      <a:pt x="2338" y="1757"/>
                    </a:lnTo>
                    <a:lnTo>
                      <a:pt x="2338" y="1757"/>
                    </a:lnTo>
                    <a:lnTo>
                      <a:pt x="2356" y="1766"/>
                    </a:lnTo>
                    <a:lnTo>
                      <a:pt x="2356" y="1766"/>
                    </a:lnTo>
                    <a:lnTo>
                      <a:pt x="2364" y="1757"/>
                    </a:lnTo>
                    <a:lnTo>
                      <a:pt x="2364" y="1757"/>
                    </a:lnTo>
                    <a:lnTo>
                      <a:pt x="2373" y="1748"/>
                    </a:lnTo>
                    <a:lnTo>
                      <a:pt x="2400" y="1748"/>
                    </a:lnTo>
                    <a:lnTo>
                      <a:pt x="2400" y="1748"/>
                    </a:lnTo>
                    <a:lnTo>
                      <a:pt x="2426" y="1748"/>
                    </a:lnTo>
                    <a:lnTo>
                      <a:pt x="2444" y="1739"/>
                    </a:lnTo>
                    <a:lnTo>
                      <a:pt x="2444" y="1739"/>
                    </a:lnTo>
                    <a:lnTo>
                      <a:pt x="2453" y="1730"/>
                    </a:lnTo>
                    <a:lnTo>
                      <a:pt x="2479" y="1730"/>
                    </a:lnTo>
                    <a:lnTo>
                      <a:pt x="2479" y="1730"/>
                    </a:lnTo>
                    <a:lnTo>
                      <a:pt x="2523" y="1730"/>
                    </a:lnTo>
                    <a:lnTo>
                      <a:pt x="2585" y="1713"/>
                    </a:lnTo>
                    <a:lnTo>
                      <a:pt x="2638" y="1695"/>
                    </a:lnTo>
                    <a:lnTo>
                      <a:pt x="2682" y="1677"/>
                    </a:lnTo>
                    <a:lnTo>
                      <a:pt x="2682" y="1677"/>
                    </a:lnTo>
                    <a:lnTo>
                      <a:pt x="2726" y="1651"/>
                    </a:lnTo>
                    <a:lnTo>
                      <a:pt x="2779" y="1624"/>
                    </a:lnTo>
                    <a:lnTo>
                      <a:pt x="2779" y="1624"/>
                    </a:lnTo>
                    <a:lnTo>
                      <a:pt x="2832" y="1598"/>
                    </a:lnTo>
                    <a:lnTo>
                      <a:pt x="2832" y="1598"/>
                    </a:lnTo>
                    <a:lnTo>
                      <a:pt x="2841" y="1598"/>
                    </a:lnTo>
                    <a:lnTo>
                      <a:pt x="2841" y="1598"/>
                    </a:lnTo>
                    <a:lnTo>
                      <a:pt x="2850" y="1580"/>
                    </a:lnTo>
                    <a:lnTo>
                      <a:pt x="2850" y="1580"/>
                    </a:lnTo>
                    <a:lnTo>
                      <a:pt x="2841" y="1571"/>
                    </a:lnTo>
                    <a:lnTo>
                      <a:pt x="2832" y="1571"/>
                    </a:lnTo>
                    <a:lnTo>
                      <a:pt x="2832" y="1571"/>
                    </a:lnTo>
                    <a:lnTo>
                      <a:pt x="2797" y="1571"/>
                    </a:lnTo>
                    <a:lnTo>
                      <a:pt x="2761" y="1571"/>
                    </a:lnTo>
                    <a:lnTo>
                      <a:pt x="2761" y="1571"/>
                    </a:lnTo>
                    <a:lnTo>
                      <a:pt x="2753" y="1562"/>
                    </a:lnTo>
                    <a:lnTo>
                      <a:pt x="2753" y="1562"/>
                    </a:lnTo>
                    <a:lnTo>
                      <a:pt x="2735" y="1562"/>
                    </a:lnTo>
                    <a:lnTo>
                      <a:pt x="2735" y="1562"/>
                    </a:lnTo>
                    <a:lnTo>
                      <a:pt x="2717" y="1554"/>
                    </a:lnTo>
                    <a:lnTo>
                      <a:pt x="2717" y="1554"/>
                    </a:lnTo>
                    <a:lnTo>
                      <a:pt x="2664" y="1545"/>
                    </a:lnTo>
                    <a:lnTo>
                      <a:pt x="2664" y="1545"/>
                    </a:lnTo>
                    <a:lnTo>
                      <a:pt x="2647" y="1545"/>
                    </a:lnTo>
                    <a:lnTo>
                      <a:pt x="2629" y="1554"/>
                    </a:lnTo>
                    <a:lnTo>
                      <a:pt x="2629" y="1554"/>
                    </a:lnTo>
                    <a:lnTo>
                      <a:pt x="2620" y="1562"/>
                    </a:lnTo>
                    <a:lnTo>
                      <a:pt x="2620" y="1562"/>
                    </a:lnTo>
                    <a:lnTo>
                      <a:pt x="2620" y="1554"/>
                    </a:lnTo>
                    <a:lnTo>
                      <a:pt x="2620" y="1554"/>
                    </a:lnTo>
                    <a:lnTo>
                      <a:pt x="2629" y="1536"/>
                    </a:lnTo>
                    <a:lnTo>
                      <a:pt x="2647" y="1527"/>
                    </a:lnTo>
                    <a:lnTo>
                      <a:pt x="2664" y="1527"/>
                    </a:lnTo>
                    <a:lnTo>
                      <a:pt x="2664" y="1527"/>
                    </a:lnTo>
                    <a:lnTo>
                      <a:pt x="2673" y="1518"/>
                    </a:lnTo>
                    <a:lnTo>
                      <a:pt x="2673" y="1510"/>
                    </a:lnTo>
                    <a:lnTo>
                      <a:pt x="2673" y="1510"/>
                    </a:lnTo>
                    <a:lnTo>
                      <a:pt x="2673" y="1501"/>
                    </a:lnTo>
                    <a:lnTo>
                      <a:pt x="2673" y="1501"/>
                    </a:lnTo>
                    <a:lnTo>
                      <a:pt x="2673" y="1492"/>
                    </a:lnTo>
                    <a:lnTo>
                      <a:pt x="2673" y="1492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57"/>
                    </a:lnTo>
                    <a:lnTo>
                      <a:pt x="2664" y="1457"/>
                    </a:lnTo>
                    <a:lnTo>
                      <a:pt x="2673" y="1457"/>
                    </a:lnTo>
                    <a:lnTo>
                      <a:pt x="2673" y="1457"/>
                    </a:lnTo>
                    <a:lnTo>
                      <a:pt x="2700" y="1465"/>
                    </a:lnTo>
                    <a:lnTo>
                      <a:pt x="2735" y="1501"/>
                    </a:lnTo>
                    <a:lnTo>
                      <a:pt x="2735" y="1501"/>
                    </a:lnTo>
                    <a:lnTo>
                      <a:pt x="2753" y="1518"/>
                    </a:lnTo>
                    <a:lnTo>
                      <a:pt x="2779" y="1527"/>
                    </a:lnTo>
                    <a:lnTo>
                      <a:pt x="2806" y="1536"/>
                    </a:lnTo>
                    <a:lnTo>
                      <a:pt x="2832" y="1545"/>
                    </a:lnTo>
                    <a:lnTo>
                      <a:pt x="2832" y="1545"/>
                    </a:lnTo>
                    <a:lnTo>
                      <a:pt x="2850" y="1545"/>
                    </a:lnTo>
                    <a:lnTo>
                      <a:pt x="2867" y="1536"/>
                    </a:lnTo>
                    <a:lnTo>
                      <a:pt x="2867" y="1536"/>
                    </a:lnTo>
                    <a:lnTo>
                      <a:pt x="2876" y="1536"/>
                    </a:lnTo>
                    <a:lnTo>
                      <a:pt x="2885" y="1527"/>
                    </a:lnTo>
                    <a:lnTo>
                      <a:pt x="2885" y="1527"/>
                    </a:lnTo>
                    <a:lnTo>
                      <a:pt x="2885" y="1510"/>
                    </a:lnTo>
                    <a:lnTo>
                      <a:pt x="2885" y="1501"/>
                    </a:lnTo>
                    <a:lnTo>
                      <a:pt x="2885" y="1501"/>
                    </a:lnTo>
                    <a:lnTo>
                      <a:pt x="2885" y="1492"/>
                    </a:lnTo>
                    <a:lnTo>
                      <a:pt x="2885" y="1492"/>
                    </a:lnTo>
                    <a:lnTo>
                      <a:pt x="2885" y="1474"/>
                    </a:lnTo>
                    <a:lnTo>
                      <a:pt x="2885" y="1465"/>
                    </a:lnTo>
                    <a:lnTo>
                      <a:pt x="2885" y="1465"/>
                    </a:lnTo>
                    <a:lnTo>
                      <a:pt x="2894" y="1457"/>
                    </a:lnTo>
                    <a:lnTo>
                      <a:pt x="2894" y="1457"/>
                    </a:lnTo>
                    <a:lnTo>
                      <a:pt x="2876" y="1439"/>
                    </a:lnTo>
                    <a:lnTo>
                      <a:pt x="2850" y="1412"/>
                    </a:lnTo>
                    <a:lnTo>
                      <a:pt x="2806" y="1386"/>
                    </a:lnTo>
                    <a:lnTo>
                      <a:pt x="2806" y="1386"/>
                    </a:lnTo>
                    <a:lnTo>
                      <a:pt x="2779" y="1368"/>
                    </a:lnTo>
                    <a:lnTo>
                      <a:pt x="2779" y="1368"/>
                    </a:lnTo>
                    <a:lnTo>
                      <a:pt x="2744" y="1342"/>
                    </a:lnTo>
                    <a:lnTo>
                      <a:pt x="2744" y="1342"/>
                    </a:lnTo>
                    <a:lnTo>
                      <a:pt x="2744" y="1333"/>
                    </a:lnTo>
                    <a:lnTo>
                      <a:pt x="2744" y="1333"/>
                    </a:lnTo>
                    <a:lnTo>
                      <a:pt x="2770" y="1333"/>
                    </a:lnTo>
                    <a:lnTo>
                      <a:pt x="2814" y="1351"/>
                    </a:lnTo>
                    <a:lnTo>
                      <a:pt x="2814" y="1351"/>
                    </a:lnTo>
                    <a:lnTo>
                      <a:pt x="2823" y="1351"/>
                    </a:lnTo>
                    <a:lnTo>
                      <a:pt x="2841" y="1359"/>
                    </a:lnTo>
                    <a:lnTo>
                      <a:pt x="2841" y="1359"/>
                    </a:lnTo>
                    <a:lnTo>
                      <a:pt x="2858" y="1351"/>
                    </a:lnTo>
                    <a:lnTo>
                      <a:pt x="2867" y="1333"/>
                    </a:lnTo>
                    <a:lnTo>
                      <a:pt x="2876" y="1298"/>
                    </a:lnTo>
                    <a:lnTo>
                      <a:pt x="2876" y="1298"/>
                    </a:lnTo>
                    <a:lnTo>
                      <a:pt x="2867" y="1280"/>
                    </a:lnTo>
                    <a:lnTo>
                      <a:pt x="2858" y="1280"/>
                    </a:lnTo>
                    <a:lnTo>
                      <a:pt x="2814" y="1271"/>
                    </a:lnTo>
                    <a:lnTo>
                      <a:pt x="2814" y="1271"/>
                    </a:lnTo>
                    <a:lnTo>
                      <a:pt x="2779" y="1271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17" y="1289"/>
                    </a:lnTo>
                    <a:lnTo>
                      <a:pt x="2717" y="1289"/>
                    </a:lnTo>
                    <a:lnTo>
                      <a:pt x="2700" y="1289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717" y="1262"/>
                    </a:lnTo>
                    <a:lnTo>
                      <a:pt x="2717" y="1262"/>
                    </a:lnTo>
                    <a:lnTo>
                      <a:pt x="2735" y="1254"/>
                    </a:lnTo>
                    <a:lnTo>
                      <a:pt x="2744" y="1254"/>
                    </a:lnTo>
                    <a:lnTo>
                      <a:pt x="2744" y="1254"/>
                    </a:lnTo>
                    <a:lnTo>
                      <a:pt x="2744" y="1245"/>
                    </a:lnTo>
                    <a:lnTo>
                      <a:pt x="2744" y="1245"/>
                    </a:lnTo>
                    <a:lnTo>
                      <a:pt x="2744" y="1236"/>
                    </a:lnTo>
                    <a:lnTo>
                      <a:pt x="2735" y="1227"/>
                    </a:lnTo>
                    <a:lnTo>
                      <a:pt x="2735" y="1227"/>
                    </a:lnTo>
                    <a:lnTo>
                      <a:pt x="2735" y="1218"/>
                    </a:lnTo>
                    <a:lnTo>
                      <a:pt x="2735" y="1218"/>
                    </a:lnTo>
                    <a:lnTo>
                      <a:pt x="2744" y="1209"/>
                    </a:lnTo>
                    <a:lnTo>
                      <a:pt x="2744" y="1209"/>
                    </a:lnTo>
                    <a:lnTo>
                      <a:pt x="2770" y="1227"/>
                    </a:lnTo>
                    <a:lnTo>
                      <a:pt x="2788" y="1227"/>
                    </a:lnTo>
                    <a:lnTo>
                      <a:pt x="2788" y="1227"/>
                    </a:lnTo>
                    <a:lnTo>
                      <a:pt x="2806" y="1236"/>
                    </a:lnTo>
                    <a:lnTo>
                      <a:pt x="2806" y="1236"/>
                    </a:lnTo>
                    <a:lnTo>
                      <a:pt x="2832" y="1245"/>
                    </a:lnTo>
                    <a:lnTo>
                      <a:pt x="2858" y="1254"/>
                    </a:lnTo>
                    <a:lnTo>
                      <a:pt x="2858" y="1254"/>
                    </a:lnTo>
                    <a:lnTo>
                      <a:pt x="2894" y="1245"/>
                    </a:lnTo>
                    <a:lnTo>
                      <a:pt x="2894" y="1245"/>
                    </a:lnTo>
                    <a:lnTo>
                      <a:pt x="2929" y="1245"/>
                    </a:lnTo>
                    <a:lnTo>
                      <a:pt x="2956" y="1227"/>
                    </a:lnTo>
                    <a:lnTo>
                      <a:pt x="2956" y="1227"/>
                    </a:lnTo>
                    <a:lnTo>
                      <a:pt x="2964" y="1218"/>
                    </a:lnTo>
                    <a:lnTo>
                      <a:pt x="2964" y="1209"/>
                    </a:lnTo>
                    <a:lnTo>
                      <a:pt x="2964" y="1209"/>
                    </a:lnTo>
                    <a:lnTo>
                      <a:pt x="2956" y="1201"/>
                    </a:lnTo>
                    <a:lnTo>
                      <a:pt x="2938" y="1192"/>
                    </a:lnTo>
                    <a:lnTo>
                      <a:pt x="2920" y="1174"/>
                    </a:lnTo>
                    <a:lnTo>
                      <a:pt x="2920" y="1174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48"/>
                    </a:lnTo>
                    <a:lnTo>
                      <a:pt x="2885" y="1148"/>
                    </a:lnTo>
                    <a:lnTo>
                      <a:pt x="2929" y="1148"/>
                    </a:lnTo>
                    <a:lnTo>
                      <a:pt x="2929" y="1148"/>
                    </a:lnTo>
                    <a:lnTo>
                      <a:pt x="2964" y="1148"/>
                    </a:lnTo>
                    <a:lnTo>
                      <a:pt x="2964" y="1148"/>
                    </a:lnTo>
                    <a:lnTo>
                      <a:pt x="3000" y="1148"/>
                    </a:lnTo>
                    <a:lnTo>
                      <a:pt x="3008" y="1148"/>
                    </a:lnTo>
                    <a:lnTo>
                      <a:pt x="3008" y="1148"/>
                    </a:lnTo>
                    <a:lnTo>
                      <a:pt x="3026" y="1148"/>
                    </a:lnTo>
                    <a:lnTo>
                      <a:pt x="3035" y="1130"/>
                    </a:lnTo>
                    <a:lnTo>
                      <a:pt x="3035" y="1130"/>
                    </a:lnTo>
                    <a:lnTo>
                      <a:pt x="3035" y="1112"/>
                    </a:lnTo>
                    <a:lnTo>
                      <a:pt x="3035" y="1112"/>
                    </a:lnTo>
                    <a:lnTo>
                      <a:pt x="3035" y="1103"/>
                    </a:lnTo>
                    <a:lnTo>
                      <a:pt x="3026" y="1103"/>
                    </a:lnTo>
                    <a:lnTo>
                      <a:pt x="3017" y="1103"/>
                    </a:lnTo>
                    <a:lnTo>
                      <a:pt x="3017" y="1103"/>
                    </a:lnTo>
                    <a:lnTo>
                      <a:pt x="3008" y="1112"/>
                    </a:lnTo>
                    <a:lnTo>
                      <a:pt x="3008" y="1112"/>
                    </a:lnTo>
                    <a:lnTo>
                      <a:pt x="2991" y="1103"/>
                    </a:lnTo>
                    <a:lnTo>
                      <a:pt x="2964" y="1095"/>
                    </a:lnTo>
                    <a:lnTo>
                      <a:pt x="2938" y="1077"/>
                    </a:lnTo>
                    <a:lnTo>
                      <a:pt x="2920" y="1059"/>
                    </a:lnTo>
                    <a:lnTo>
                      <a:pt x="2920" y="1059"/>
                    </a:lnTo>
                    <a:lnTo>
                      <a:pt x="2920" y="1050"/>
                    </a:lnTo>
                    <a:lnTo>
                      <a:pt x="2920" y="1050"/>
                    </a:lnTo>
                    <a:lnTo>
                      <a:pt x="2929" y="1042"/>
                    </a:lnTo>
                    <a:lnTo>
                      <a:pt x="2938" y="1042"/>
                    </a:lnTo>
                    <a:lnTo>
                      <a:pt x="2956" y="1042"/>
                    </a:lnTo>
                    <a:lnTo>
                      <a:pt x="2956" y="1042"/>
                    </a:lnTo>
                    <a:lnTo>
                      <a:pt x="2982" y="1042"/>
                    </a:lnTo>
                    <a:lnTo>
                      <a:pt x="2982" y="1042"/>
                    </a:lnTo>
                    <a:lnTo>
                      <a:pt x="3008" y="1033"/>
                    </a:lnTo>
                    <a:lnTo>
                      <a:pt x="3008" y="1033"/>
                    </a:lnTo>
                    <a:lnTo>
                      <a:pt x="3017" y="1033"/>
                    </a:lnTo>
                    <a:lnTo>
                      <a:pt x="3017" y="1033"/>
                    </a:lnTo>
                    <a:lnTo>
                      <a:pt x="3035" y="1015"/>
                    </a:lnTo>
                    <a:lnTo>
                      <a:pt x="3035" y="1015"/>
                    </a:lnTo>
                    <a:lnTo>
                      <a:pt x="3035" y="998"/>
                    </a:lnTo>
                    <a:lnTo>
                      <a:pt x="3035" y="980"/>
                    </a:lnTo>
                    <a:lnTo>
                      <a:pt x="3035" y="980"/>
                    </a:lnTo>
                    <a:lnTo>
                      <a:pt x="3017" y="945"/>
                    </a:lnTo>
                    <a:lnTo>
                      <a:pt x="3008" y="936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29" y="927"/>
                    </a:lnTo>
                    <a:lnTo>
                      <a:pt x="2894" y="909"/>
                    </a:lnTo>
                    <a:lnTo>
                      <a:pt x="2894" y="909"/>
                    </a:lnTo>
                    <a:lnTo>
                      <a:pt x="2894" y="900"/>
                    </a:lnTo>
                    <a:lnTo>
                      <a:pt x="2894" y="900"/>
                    </a:lnTo>
                    <a:lnTo>
                      <a:pt x="2867" y="892"/>
                    </a:lnTo>
                    <a:lnTo>
                      <a:pt x="2867" y="892"/>
                    </a:lnTo>
                    <a:lnTo>
                      <a:pt x="2858" y="883"/>
                    </a:lnTo>
                    <a:lnTo>
                      <a:pt x="2858" y="883"/>
                    </a:lnTo>
                    <a:lnTo>
                      <a:pt x="2850" y="874"/>
                    </a:lnTo>
                    <a:lnTo>
                      <a:pt x="2850" y="874"/>
                    </a:lnTo>
                    <a:lnTo>
                      <a:pt x="2850" y="865"/>
                    </a:lnTo>
                    <a:lnTo>
                      <a:pt x="2850" y="865"/>
                    </a:lnTo>
                    <a:lnTo>
                      <a:pt x="2876" y="874"/>
                    </a:lnTo>
                    <a:lnTo>
                      <a:pt x="2876" y="874"/>
                    </a:lnTo>
                    <a:lnTo>
                      <a:pt x="2885" y="874"/>
                    </a:lnTo>
                    <a:lnTo>
                      <a:pt x="2885" y="874"/>
                    </a:lnTo>
                    <a:lnTo>
                      <a:pt x="2903" y="874"/>
                    </a:lnTo>
                    <a:lnTo>
                      <a:pt x="2929" y="856"/>
                    </a:lnTo>
                    <a:lnTo>
                      <a:pt x="2929" y="856"/>
                    </a:lnTo>
                    <a:lnTo>
                      <a:pt x="2947" y="856"/>
                    </a:lnTo>
                    <a:lnTo>
                      <a:pt x="2964" y="847"/>
                    </a:lnTo>
                    <a:lnTo>
                      <a:pt x="2964" y="847"/>
                    </a:lnTo>
                    <a:lnTo>
                      <a:pt x="3026" y="856"/>
                    </a:lnTo>
                    <a:lnTo>
                      <a:pt x="3026" y="856"/>
                    </a:lnTo>
                    <a:lnTo>
                      <a:pt x="3079" y="865"/>
                    </a:lnTo>
                    <a:lnTo>
                      <a:pt x="3079" y="865"/>
                    </a:lnTo>
                    <a:lnTo>
                      <a:pt x="3088" y="856"/>
                    </a:lnTo>
                    <a:lnTo>
                      <a:pt x="3097" y="847"/>
                    </a:lnTo>
                    <a:lnTo>
                      <a:pt x="3097" y="847"/>
                    </a:lnTo>
                    <a:lnTo>
                      <a:pt x="3088" y="830"/>
                    </a:lnTo>
                    <a:lnTo>
                      <a:pt x="3079" y="812"/>
                    </a:lnTo>
                    <a:lnTo>
                      <a:pt x="3061" y="803"/>
                    </a:lnTo>
                    <a:lnTo>
                      <a:pt x="3044" y="794"/>
                    </a:lnTo>
                    <a:lnTo>
                      <a:pt x="3044" y="794"/>
                    </a:lnTo>
                    <a:lnTo>
                      <a:pt x="3035" y="794"/>
                    </a:lnTo>
                    <a:lnTo>
                      <a:pt x="3035" y="794"/>
                    </a:lnTo>
                    <a:lnTo>
                      <a:pt x="3026" y="803"/>
                    </a:lnTo>
                    <a:lnTo>
                      <a:pt x="3000" y="803"/>
                    </a:lnTo>
                    <a:lnTo>
                      <a:pt x="3000" y="803"/>
                    </a:lnTo>
                    <a:lnTo>
                      <a:pt x="2964" y="803"/>
                    </a:lnTo>
                    <a:lnTo>
                      <a:pt x="2956" y="794"/>
                    </a:lnTo>
                    <a:lnTo>
                      <a:pt x="2956" y="777"/>
                    </a:lnTo>
                    <a:lnTo>
                      <a:pt x="2956" y="777"/>
                    </a:lnTo>
                    <a:lnTo>
                      <a:pt x="2956" y="768"/>
                    </a:lnTo>
                    <a:lnTo>
                      <a:pt x="2956" y="768"/>
                    </a:lnTo>
                    <a:lnTo>
                      <a:pt x="2964" y="768"/>
                    </a:lnTo>
                    <a:lnTo>
                      <a:pt x="2991" y="768"/>
                    </a:lnTo>
                    <a:lnTo>
                      <a:pt x="2991" y="768"/>
                    </a:lnTo>
                    <a:lnTo>
                      <a:pt x="3000" y="768"/>
                    </a:lnTo>
                    <a:lnTo>
                      <a:pt x="3000" y="768"/>
                    </a:lnTo>
                    <a:lnTo>
                      <a:pt x="3017" y="777"/>
                    </a:lnTo>
                    <a:lnTo>
                      <a:pt x="3026" y="768"/>
                    </a:lnTo>
                    <a:lnTo>
                      <a:pt x="3026" y="768"/>
                    </a:lnTo>
                    <a:lnTo>
                      <a:pt x="3026" y="750"/>
                    </a:lnTo>
                    <a:lnTo>
                      <a:pt x="3026" y="750"/>
                    </a:lnTo>
                    <a:lnTo>
                      <a:pt x="2982" y="733"/>
                    </a:lnTo>
                    <a:lnTo>
                      <a:pt x="2938" y="724"/>
                    </a:lnTo>
                    <a:lnTo>
                      <a:pt x="2938" y="724"/>
                    </a:lnTo>
                    <a:lnTo>
                      <a:pt x="2929" y="724"/>
                    </a:lnTo>
                    <a:lnTo>
                      <a:pt x="2911" y="733"/>
                    </a:lnTo>
                    <a:lnTo>
                      <a:pt x="2911" y="733"/>
                    </a:lnTo>
                    <a:lnTo>
                      <a:pt x="2911" y="742"/>
                    </a:lnTo>
                    <a:lnTo>
                      <a:pt x="2911" y="742"/>
                    </a:lnTo>
                    <a:lnTo>
                      <a:pt x="2894" y="750"/>
                    </a:lnTo>
                    <a:lnTo>
                      <a:pt x="2876" y="759"/>
                    </a:lnTo>
                    <a:lnTo>
                      <a:pt x="2876" y="759"/>
                    </a:lnTo>
                    <a:lnTo>
                      <a:pt x="2867" y="759"/>
                    </a:lnTo>
                    <a:lnTo>
                      <a:pt x="2867" y="759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94" y="724"/>
                    </a:lnTo>
                    <a:lnTo>
                      <a:pt x="2903" y="697"/>
                    </a:lnTo>
                    <a:lnTo>
                      <a:pt x="2903" y="662"/>
                    </a:lnTo>
                    <a:lnTo>
                      <a:pt x="2903" y="644"/>
                    </a:lnTo>
                    <a:lnTo>
                      <a:pt x="2903" y="644"/>
                    </a:lnTo>
                    <a:lnTo>
                      <a:pt x="2911" y="636"/>
                    </a:lnTo>
                    <a:lnTo>
                      <a:pt x="2929" y="627"/>
                    </a:lnTo>
                    <a:lnTo>
                      <a:pt x="2929" y="627"/>
                    </a:lnTo>
                    <a:lnTo>
                      <a:pt x="2947" y="618"/>
                    </a:lnTo>
                    <a:lnTo>
                      <a:pt x="2947" y="618"/>
                    </a:lnTo>
                    <a:lnTo>
                      <a:pt x="2982" y="609"/>
                    </a:lnTo>
                    <a:lnTo>
                      <a:pt x="3000" y="591"/>
                    </a:lnTo>
                    <a:lnTo>
                      <a:pt x="3000" y="565"/>
                    </a:lnTo>
                    <a:lnTo>
                      <a:pt x="3000" y="565"/>
                    </a:lnTo>
                    <a:lnTo>
                      <a:pt x="3008" y="556"/>
                    </a:lnTo>
                    <a:lnTo>
                      <a:pt x="3008" y="547"/>
                    </a:lnTo>
                    <a:lnTo>
                      <a:pt x="3008" y="547"/>
                    </a:lnTo>
                    <a:lnTo>
                      <a:pt x="3035" y="530"/>
                    </a:lnTo>
                    <a:lnTo>
                      <a:pt x="3061" y="521"/>
                    </a:lnTo>
                    <a:lnTo>
                      <a:pt x="3097" y="521"/>
                    </a:lnTo>
                    <a:lnTo>
                      <a:pt x="3097" y="521"/>
                    </a:lnTo>
                    <a:lnTo>
                      <a:pt x="3106" y="512"/>
                    </a:lnTo>
                    <a:lnTo>
                      <a:pt x="3114" y="503"/>
                    </a:lnTo>
                    <a:lnTo>
                      <a:pt x="3114" y="503"/>
                    </a:lnTo>
                    <a:lnTo>
                      <a:pt x="3106" y="494"/>
                    </a:lnTo>
                    <a:lnTo>
                      <a:pt x="3106" y="486"/>
                    </a:lnTo>
                    <a:lnTo>
                      <a:pt x="3106" y="486"/>
                    </a:lnTo>
                    <a:lnTo>
                      <a:pt x="3088" y="477"/>
                    </a:lnTo>
                    <a:lnTo>
                      <a:pt x="3070" y="468"/>
                    </a:lnTo>
                    <a:lnTo>
                      <a:pt x="3061" y="468"/>
                    </a:lnTo>
                    <a:lnTo>
                      <a:pt x="3061" y="468"/>
                    </a:lnTo>
                    <a:lnTo>
                      <a:pt x="3026" y="477"/>
                    </a:lnTo>
                    <a:lnTo>
                      <a:pt x="3026" y="477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2973" y="494"/>
                    </a:lnTo>
                    <a:lnTo>
                      <a:pt x="2973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73" y="477"/>
                    </a:lnTo>
                    <a:lnTo>
                      <a:pt x="3000" y="468"/>
                    </a:lnTo>
                    <a:lnTo>
                      <a:pt x="3044" y="459"/>
                    </a:lnTo>
                    <a:lnTo>
                      <a:pt x="3044" y="459"/>
                    </a:lnTo>
                    <a:lnTo>
                      <a:pt x="3114" y="459"/>
                    </a:lnTo>
                    <a:lnTo>
                      <a:pt x="3150" y="450"/>
                    </a:lnTo>
                    <a:lnTo>
                      <a:pt x="3176" y="441"/>
                    </a:lnTo>
                    <a:lnTo>
                      <a:pt x="3176" y="441"/>
                    </a:lnTo>
                    <a:lnTo>
                      <a:pt x="3185" y="433"/>
                    </a:lnTo>
                    <a:lnTo>
                      <a:pt x="3185" y="433"/>
                    </a:lnTo>
                    <a:lnTo>
                      <a:pt x="3176" y="415"/>
                    </a:lnTo>
                    <a:lnTo>
                      <a:pt x="3176" y="415"/>
                    </a:lnTo>
                    <a:lnTo>
                      <a:pt x="3150" y="406"/>
                    </a:lnTo>
                    <a:lnTo>
                      <a:pt x="3106" y="406"/>
                    </a:lnTo>
                    <a:lnTo>
                      <a:pt x="3079" y="406"/>
                    </a:lnTo>
                    <a:lnTo>
                      <a:pt x="3079" y="406"/>
                    </a:lnTo>
                    <a:lnTo>
                      <a:pt x="3061" y="406"/>
                    </a:lnTo>
                    <a:lnTo>
                      <a:pt x="3061" y="406"/>
                    </a:lnTo>
                    <a:lnTo>
                      <a:pt x="3044" y="406"/>
                    </a:lnTo>
                    <a:lnTo>
                      <a:pt x="3044" y="406"/>
                    </a:lnTo>
                    <a:lnTo>
                      <a:pt x="3061" y="406"/>
                    </a:lnTo>
                    <a:lnTo>
                      <a:pt x="3106" y="397"/>
                    </a:lnTo>
                    <a:lnTo>
                      <a:pt x="3106" y="397"/>
                    </a:lnTo>
                    <a:lnTo>
                      <a:pt x="3158" y="388"/>
                    </a:lnTo>
                    <a:lnTo>
                      <a:pt x="3185" y="388"/>
                    </a:lnTo>
                    <a:lnTo>
                      <a:pt x="3185" y="388"/>
                    </a:lnTo>
                    <a:lnTo>
                      <a:pt x="3203" y="380"/>
                    </a:lnTo>
                    <a:lnTo>
                      <a:pt x="3229" y="380"/>
                    </a:lnTo>
                    <a:lnTo>
                      <a:pt x="3229" y="380"/>
                    </a:lnTo>
                    <a:lnTo>
                      <a:pt x="3264" y="371"/>
                    </a:lnTo>
                    <a:lnTo>
                      <a:pt x="3273" y="353"/>
                    </a:lnTo>
                    <a:lnTo>
                      <a:pt x="3282" y="353"/>
                    </a:lnTo>
                    <a:lnTo>
                      <a:pt x="3282" y="353"/>
                    </a:lnTo>
                    <a:lnTo>
                      <a:pt x="3291" y="344"/>
                    </a:lnTo>
                    <a:lnTo>
                      <a:pt x="3300" y="344"/>
                    </a:lnTo>
                    <a:lnTo>
                      <a:pt x="3300" y="344"/>
                    </a:lnTo>
                    <a:lnTo>
                      <a:pt x="3335" y="335"/>
                    </a:lnTo>
                    <a:lnTo>
                      <a:pt x="3370" y="327"/>
                    </a:lnTo>
                    <a:lnTo>
                      <a:pt x="3423" y="300"/>
                    </a:lnTo>
                    <a:lnTo>
                      <a:pt x="3423" y="300"/>
                    </a:lnTo>
                    <a:lnTo>
                      <a:pt x="3432" y="282"/>
                    </a:lnTo>
                    <a:lnTo>
                      <a:pt x="3432" y="282"/>
                    </a:lnTo>
                    <a:lnTo>
                      <a:pt x="3423" y="2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1D10C983-D5AB-914A-9908-5DB2268AD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4063" y="2252663"/>
                <a:ext cx="63500" cy="41275"/>
              </a:xfrm>
              <a:custGeom>
                <a:avLst/>
                <a:gdLst>
                  <a:gd name="T0" fmla="*/ 26 w 177"/>
                  <a:gd name="T1" fmla="*/ 79 h 115"/>
                  <a:gd name="T2" fmla="*/ 26 w 177"/>
                  <a:gd name="T3" fmla="*/ 79 h 115"/>
                  <a:gd name="T4" fmla="*/ 35 w 177"/>
                  <a:gd name="T5" fmla="*/ 79 h 115"/>
                  <a:gd name="T6" fmla="*/ 35 w 177"/>
                  <a:gd name="T7" fmla="*/ 79 h 115"/>
                  <a:gd name="T8" fmla="*/ 70 w 177"/>
                  <a:gd name="T9" fmla="*/ 97 h 115"/>
                  <a:gd name="T10" fmla="*/ 70 w 177"/>
                  <a:gd name="T11" fmla="*/ 97 h 115"/>
                  <a:gd name="T12" fmla="*/ 79 w 177"/>
                  <a:gd name="T13" fmla="*/ 106 h 115"/>
                  <a:gd name="T14" fmla="*/ 106 w 177"/>
                  <a:gd name="T15" fmla="*/ 114 h 115"/>
                  <a:gd name="T16" fmla="*/ 106 w 177"/>
                  <a:gd name="T17" fmla="*/ 114 h 115"/>
                  <a:gd name="T18" fmla="*/ 150 w 177"/>
                  <a:gd name="T19" fmla="*/ 97 h 115"/>
                  <a:gd name="T20" fmla="*/ 167 w 177"/>
                  <a:gd name="T21" fmla="*/ 88 h 115"/>
                  <a:gd name="T22" fmla="*/ 176 w 177"/>
                  <a:gd name="T23" fmla="*/ 70 h 115"/>
                  <a:gd name="T24" fmla="*/ 176 w 177"/>
                  <a:gd name="T25" fmla="*/ 70 h 115"/>
                  <a:gd name="T26" fmla="*/ 167 w 177"/>
                  <a:gd name="T27" fmla="*/ 61 h 115"/>
                  <a:gd name="T28" fmla="*/ 158 w 177"/>
                  <a:gd name="T29" fmla="*/ 53 h 115"/>
                  <a:gd name="T30" fmla="*/ 150 w 177"/>
                  <a:gd name="T31" fmla="*/ 53 h 115"/>
                  <a:gd name="T32" fmla="*/ 150 w 177"/>
                  <a:gd name="T33" fmla="*/ 53 h 115"/>
                  <a:gd name="T34" fmla="*/ 141 w 177"/>
                  <a:gd name="T35" fmla="*/ 44 h 115"/>
                  <a:gd name="T36" fmla="*/ 132 w 177"/>
                  <a:gd name="T37" fmla="*/ 35 h 115"/>
                  <a:gd name="T38" fmla="*/ 132 w 177"/>
                  <a:gd name="T39" fmla="*/ 35 h 115"/>
                  <a:gd name="T40" fmla="*/ 114 w 177"/>
                  <a:gd name="T41" fmla="*/ 17 h 115"/>
                  <a:gd name="T42" fmla="*/ 97 w 177"/>
                  <a:gd name="T43" fmla="*/ 8 h 115"/>
                  <a:gd name="T44" fmla="*/ 44 w 177"/>
                  <a:gd name="T45" fmla="*/ 0 h 115"/>
                  <a:gd name="T46" fmla="*/ 44 w 177"/>
                  <a:gd name="T47" fmla="*/ 0 h 115"/>
                  <a:gd name="T48" fmla="*/ 26 w 177"/>
                  <a:gd name="T49" fmla="*/ 0 h 115"/>
                  <a:gd name="T50" fmla="*/ 17 w 177"/>
                  <a:gd name="T51" fmla="*/ 8 h 115"/>
                  <a:gd name="T52" fmla="*/ 17 w 177"/>
                  <a:gd name="T53" fmla="*/ 8 h 115"/>
                  <a:gd name="T54" fmla="*/ 8 w 177"/>
                  <a:gd name="T55" fmla="*/ 17 h 115"/>
                  <a:gd name="T56" fmla="*/ 8 w 177"/>
                  <a:gd name="T57" fmla="*/ 17 h 115"/>
                  <a:gd name="T58" fmla="*/ 8 w 177"/>
                  <a:gd name="T59" fmla="*/ 17 h 115"/>
                  <a:gd name="T60" fmla="*/ 8 w 177"/>
                  <a:gd name="T61" fmla="*/ 17 h 115"/>
                  <a:gd name="T62" fmla="*/ 0 w 177"/>
                  <a:gd name="T63" fmla="*/ 26 h 115"/>
                  <a:gd name="T64" fmla="*/ 0 w 177"/>
                  <a:gd name="T65" fmla="*/ 44 h 115"/>
                  <a:gd name="T66" fmla="*/ 0 w 177"/>
                  <a:gd name="T67" fmla="*/ 44 h 115"/>
                  <a:gd name="T68" fmla="*/ 0 w 177"/>
                  <a:gd name="T69" fmla="*/ 53 h 115"/>
                  <a:gd name="T70" fmla="*/ 8 w 177"/>
                  <a:gd name="T71" fmla="*/ 61 h 115"/>
                  <a:gd name="T72" fmla="*/ 8 w 177"/>
                  <a:gd name="T73" fmla="*/ 61 h 115"/>
                  <a:gd name="T74" fmla="*/ 17 w 177"/>
                  <a:gd name="T75" fmla="*/ 70 h 115"/>
                  <a:gd name="T76" fmla="*/ 26 w 177"/>
                  <a:gd name="T77" fmla="*/ 7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7" h="115">
                    <a:moveTo>
                      <a:pt x="26" y="79"/>
                    </a:moveTo>
                    <a:lnTo>
                      <a:pt x="26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70" y="97"/>
                    </a:lnTo>
                    <a:lnTo>
                      <a:pt x="70" y="97"/>
                    </a:lnTo>
                    <a:lnTo>
                      <a:pt x="79" y="106"/>
                    </a:lnTo>
                    <a:lnTo>
                      <a:pt x="106" y="114"/>
                    </a:lnTo>
                    <a:lnTo>
                      <a:pt x="106" y="114"/>
                    </a:lnTo>
                    <a:lnTo>
                      <a:pt x="150" y="97"/>
                    </a:lnTo>
                    <a:lnTo>
                      <a:pt x="167" y="88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167" y="61"/>
                    </a:lnTo>
                    <a:lnTo>
                      <a:pt x="158" y="53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41" y="44"/>
                    </a:lnTo>
                    <a:lnTo>
                      <a:pt x="132" y="35"/>
                    </a:lnTo>
                    <a:lnTo>
                      <a:pt x="132" y="35"/>
                    </a:lnTo>
                    <a:lnTo>
                      <a:pt x="114" y="17"/>
                    </a:lnTo>
                    <a:lnTo>
                      <a:pt x="97" y="8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26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35230735-D044-5145-96B6-C7471C8D9D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9538" y="2379663"/>
                <a:ext cx="215900" cy="101600"/>
              </a:xfrm>
              <a:custGeom>
                <a:avLst/>
                <a:gdLst>
                  <a:gd name="T0" fmla="*/ 538 w 601"/>
                  <a:gd name="T1" fmla="*/ 70 h 283"/>
                  <a:gd name="T2" fmla="*/ 538 w 601"/>
                  <a:gd name="T3" fmla="*/ 53 h 283"/>
                  <a:gd name="T4" fmla="*/ 529 w 601"/>
                  <a:gd name="T5" fmla="*/ 26 h 283"/>
                  <a:gd name="T6" fmla="*/ 520 w 601"/>
                  <a:gd name="T7" fmla="*/ 17 h 283"/>
                  <a:gd name="T8" fmla="*/ 485 w 601"/>
                  <a:gd name="T9" fmla="*/ 17 h 283"/>
                  <a:gd name="T10" fmla="*/ 450 w 601"/>
                  <a:gd name="T11" fmla="*/ 0 h 283"/>
                  <a:gd name="T12" fmla="*/ 423 w 601"/>
                  <a:gd name="T13" fmla="*/ 9 h 283"/>
                  <a:gd name="T14" fmla="*/ 397 w 601"/>
                  <a:gd name="T15" fmla="*/ 35 h 283"/>
                  <a:gd name="T16" fmla="*/ 370 w 601"/>
                  <a:gd name="T17" fmla="*/ 35 h 283"/>
                  <a:gd name="T18" fmla="*/ 353 w 601"/>
                  <a:gd name="T19" fmla="*/ 26 h 283"/>
                  <a:gd name="T20" fmla="*/ 317 w 601"/>
                  <a:gd name="T21" fmla="*/ 35 h 283"/>
                  <a:gd name="T22" fmla="*/ 309 w 601"/>
                  <a:gd name="T23" fmla="*/ 26 h 283"/>
                  <a:gd name="T24" fmla="*/ 264 w 601"/>
                  <a:gd name="T25" fmla="*/ 53 h 283"/>
                  <a:gd name="T26" fmla="*/ 264 w 601"/>
                  <a:gd name="T27" fmla="*/ 62 h 283"/>
                  <a:gd name="T28" fmla="*/ 247 w 601"/>
                  <a:gd name="T29" fmla="*/ 35 h 283"/>
                  <a:gd name="T30" fmla="*/ 220 w 601"/>
                  <a:gd name="T31" fmla="*/ 35 h 283"/>
                  <a:gd name="T32" fmla="*/ 220 w 601"/>
                  <a:gd name="T33" fmla="*/ 62 h 283"/>
                  <a:gd name="T34" fmla="*/ 220 w 601"/>
                  <a:gd name="T35" fmla="*/ 88 h 283"/>
                  <a:gd name="T36" fmla="*/ 185 w 601"/>
                  <a:gd name="T37" fmla="*/ 88 h 283"/>
                  <a:gd name="T38" fmla="*/ 176 w 601"/>
                  <a:gd name="T39" fmla="*/ 106 h 283"/>
                  <a:gd name="T40" fmla="*/ 167 w 601"/>
                  <a:gd name="T41" fmla="*/ 62 h 283"/>
                  <a:gd name="T42" fmla="*/ 167 w 601"/>
                  <a:gd name="T43" fmla="*/ 44 h 283"/>
                  <a:gd name="T44" fmla="*/ 79 w 601"/>
                  <a:gd name="T45" fmla="*/ 0 h 283"/>
                  <a:gd name="T46" fmla="*/ 70 w 601"/>
                  <a:gd name="T47" fmla="*/ 26 h 283"/>
                  <a:gd name="T48" fmla="*/ 79 w 601"/>
                  <a:gd name="T49" fmla="*/ 35 h 283"/>
                  <a:gd name="T50" fmla="*/ 70 w 601"/>
                  <a:gd name="T51" fmla="*/ 26 h 283"/>
                  <a:gd name="T52" fmla="*/ 26 w 601"/>
                  <a:gd name="T53" fmla="*/ 44 h 283"/>
                  <a:gd name="T54" fmla="*/ 17 w 601"/>
                  <a:gd name="T55" fmla="*/ 62 h 283"/>
                  <a:gd name="T56" fmla="*/ 0 w 601"/>
                  <a:gd name="T57" fmla="*/ 88 h 283"/>
                  <a:gd name="T58" fmla="*/ 35 w 601"/>
                  <a:gd name="T59" fmla="*/ 106 h 283"/>
                  <a:gd name="T60" fmla="*/ 97 w 601"/>
                  <a:gd name="T61" fmla="*/ 88 h 283"/>
                  <a:gd name="T62" fmla="*/ 123 w 601"/>
                  <a:gd name="T63" fmla="*/ 106 h 283"/>
                  <a:gd name="T64" fmla="*/ 114 w 601"/>
                  <a:gd name="T65" fmla="*/ 115 h 283"/>
                  <a:gd name="T66" fmla="*/ 114 w 601"/>
                  <a:gd name="T67" fmla="*/ 132 h 283"/>
                  <a:gd name="T68" fmla="*/ 106 w 601"/>
                  <a:gd name="T69" fmla="*/ 141 h 283"/>
                  <a:gd name="T70" fmla="*/ 97 w 601"/>
                  <a:gd name="T71" fmla="*/ 168 h 283"/>
                  <a:gd name="T72" fmla="*/ 114 w 601"/>
                  <a:gd name="T73" fmla="*/ 185 h 283"/>
                  <a:gd name="T74" fmla="*/ 132 w 601"/>
                  <a:gd name="T75" fmla="*/ 176 h 283"/>
                  <a:gd name="T76" fmla="*/ 132 w 601"/>
                  <a:gd name="T77" fmla="*/ 185 h 283"/>
                  <a:gd name="T78" fmla="*/ 141 w 601"/>
                  <a:gd name="T79" fmla="*/ 212 h 283"/>
                  <a:gd name="T80" fmla="*/ 97 w 601"/>
                  <a:gd name="T81" fmla="*/ 220 h 283"/>
                  <a:gd name="T82" fmla="*/ 88 w 601"/>
                  <a:gd name="T83" fmla="*/ 238 h 283"/>
                  <a:gd name="T84" fmla="*/ 150 w 601"/>
                  <a:gd name="T85" fmla="*/ 238 h 283"/>
                  <a:gd name="T86" fmla="*/ 220 w 601"/>
                  <a:gd name="T87" fmla="*/ 265 h 283"/>
                  <a:gd name="T88" fmla="*/ 256 w 601"/>
                  <a:gd name="T89" fmla="*/ 282 h 283"/>
                  <a:gd name="T90" fmla="*/ 291 w 601"/>
                  <a:gd name="T91" fmla="*/ 282 h 283"/>
                  <a:gd name="T92" fmla="*/ 362 w 601"/>
                  <a:gd name="T93" fmla="*/ 256 h 283"/>
                  <a:gd name="T94" fmla="*/ 397 w 601"/>
                  <a:gd name="T95" fmla="*/ 247 h 283"/>
                  <a:gd name="T96" fmla="*/ 414 w 601"/>
                  <a:gd name="T97" fmla="*/ 238 h 283"/>
                  <a:gd name="T98" fmla="*/ 503 w 601"/>
                  <a:gd name="T99" fmla="*/ 212 h 283"/>
                  <a:gd name="T100" fmla="*/ 538 w 601"/>
                  <a:gd name="T101" fmla="*/ 185 h 283"/>
                  <a:gd name="T102" fmla="*/ 547 w 601"/>
                  <a:gd name="T103" fmla="*/ 176 h 283"/>
                  <a:gd name="T104" fmla="*/ 600 w 601"/>
                  <a:gd name="T105" fmla="*/ 132 h 283"/>
                  <a:gd name="T106" fmla="*/ 591 w 601"/>
                  <a:gd name="T107" fmla="*/ 9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1" h="283">
                    <a:moveTo>
                      <a:pt x="564" y="79"/>
                    </a:moveTo>
                    <a:lnTo>
                      <a:pt x="564" y="79"/>
                    </a:lnTo>
                    <a:lnTo>
                      <a:pt x="547" y="79"/>
                    </a:lnTo>
                    <a:lnTo>
                      <a:pt x="538" y="70"/>
                    </a:lnTo>
                    <a:lnTo>
                      <a:pt x="538" y="70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8" y="53"/>
                    </a:lnTo>
                    <a:lnTo>
                      <a:pt x="538" y="53"/>
                    </a:lnTo>
                    <a:lnTo>
                      <a:pt x="529" y="44"/>
                    </a:lnTo>
                    <a:lnTo>
                      <a:pt x="529" y="44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0" y="17"/>
                    </a:lnTo>
                    <a:lnTo>
                      <a:pt x="512" y="17"/>
                    </a:lnTo>
                    <a:lnTo>
                      <a:pt x="512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67" y="9"/>
                    </a:lnTo>
                    <a:lnTo>
                      <a:pt x="467" y="9"/>
                    </a:lnTo>
                    <a:lnTo>
                      <a:pt x="450" y="0"/>
                    </a:lnTo>
                    <a:lnTo>
                      <a:pt x="432" y="0"/>
                    </a:lnTo>
                    <a:lnTo>
                      <a:pt x="432" y="0"/>
                    </a:lnTo>
                    <a:lnTo>
                      <a:pt x="423" y="0"/>
                    </a:lnTo>
                    <a:lnTo>
                      <a:pt x="423" y="9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397" y="35"/>
                    </a:lnTo>
                    <a:lnTo>
                      <a:pt x="397" y="35"/>
                    </a:lnTo>
                    <a:lnTo>
                      <a:pt x="388" y="44"/>
                    </a:lnTo>
                    <a:lnTo>
                      <a:pt x="388" y="44"/>
                    </a:lnTo>
                    <a:lnTo>
                      <a:pt x="370" y="35"/>
                    </a:lnTo>
                    <a:lnTo>
                      <a:pt x="370" y="35"/>
                    </a:lnTo>
                    <a:lnTo>
                      <a:pt x="370" y="26"/>
                    </a:lnTo>
                    <a:lnTo>
                      <a:pt x="353" y="26"/>
                    </a:lnTo>
                    <a:lnTo>
                      <a:pt x="353" y="26"/>
                    </a:lnTo>
                    <a:lnTo>
                      <a:pt x="335" y="35"/>
                    </a:lnTo>
                    <a:lnTo>
                      <a:pt x="335" y="44"/>
                    </a:lnTo>
                    <a:lnTo>
                      <a:pt x="335" y="44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09" y="26"/>
                    </a:lnTo>
                    <a:lnTo>
                      <a:pt x="309" y="26"/>
                    </a:lnTo>
                    <a:lnTo>
                      <a:pt x="291" y="26"/>
                    </a:lnTo>
                    <a:lnTo>
                      <a:pt x="273" y="35"/>
                    </a:lnTo>
                    <a:lnTo>
                      <a:pt x="273" y="35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56" y="44"/>
                    </a:lnTo>
                    <a:lnTo>
                      <a:pt x="256" y="44"/>
                    </a:lnTo>
                    <a:lnTo>
                      <a:pt x="247" y="44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8" y="35"/>
                    </a:lnTo>
                    <a:lnTo>
                      <a:pt x="229" y="35"/>
                    </a:lnTo>
                    <a:lnTo>
                      <a:pt x="220" y="35"/>
                    </a:lnTo>
                    <a:lnTo>
                      <a:pt x="220" y="53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0" y="88"/>
                    </a:lnTo>
                    <a:lnTo>
                      <a:pt x="220" y="88"/>
                    </a:lnTo>
                    <a:lnTo>
                      <a:pt x="203" y="79"/>
                    </a:lnTo>
                    <a:lnTo>
                      <a:pt x="203" y="79"/>
                    </a:lnTo>
                    <a:lnTo>
                      <a:pt x="185" y="88"/>
                    </a:lnTo>
                    <a:lnTo>
                      <a:pt x="176" y="97"/>
                    </a:lnTo>
                    <a:lnTo>
                      <a:pt x="176" y="97"/>
                    </a:lnTo>
                    <a:lnTo>
                      <a:pt x="176" y="106"/>
                    </a:lnTo>
                    <a:lnTo>
                      <a:pt x="176" y="106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44"/>
                    </a:lnTo>
                    <a:lnTo>
                      <a:pt x="167" y="44"/>
                    </a:lnTo>
                    <a:lnTo>
                      <a:pt x="150" y="35"/>
                    </a:lnTo>
                    <a:lnTo>
                      <a:pt x="132" y="17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79" y="35"/>
                    </a:lnTo>
                    <a:lnTo>
                      <a:pt x="79" y="35"/>
                    </a:lnTo>
                    <a:lnTo>
                      <a:pt x="88" y="44"/>
                    </a:lnTo>
                    <a:lnTo>
                      <a:pt x="88" y="44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62" y="26"/>
                    </a:lnTo>
                    <a:lnTo>
                      <a:pt x="44" y="26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9" y="7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35" y="106"/>
                    </a:lnTo>
                    <a:lnTo>
                      <a:pt x="35" y="106"/>
                    </a:lnTo>
                    <a:lnTo>
                      <a:pt x="44" y="106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97" y="88"/>
                    </a:lnTo>
                    <a:lnTo>
                      <a:pt x="123" y="97"/>
                    </a:lnTo>
                    <a:lnTo>
                      <a:pt x="123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14" y="106"/>
                    </a:lnTo>
                    <a:lnTo>
                      <a:pt x="114" y="106"/>
                    </a:lnTo>
                    <a:lnTo>
                      <a:pt x="114" y="115"/>
                    </a:lnTo>
                    <a:lnTo>
                      <a:pt x="114" y="115"/>
                    </a:lnTo>
                    <a:lnTo>
                      <a:pt x="106" y="123"/>
                    </a:lnTo>
                    <a:lnTo>
                      <a:pt x="106" y="123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97" y="159"/>
                    </a:lnTo>
                    <a:lnTo>
                      <a:pt x="97" y="168"/>
                    </a:lnTo>
                    <a:lnTo>
                      <a:pt x="97" y="168"/>
                    </a:lnTo>
                    <a:lnTo>
                      <a:pt x="106" y="176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23" y="185"/>
                    </a:lnTo>
                    <a:lnTo>
                      <a:pt x="123" y="185"/>
                    </a:lnTo>
                    <a:lnTo>
                      <a:pt x="132" y="176"/>
                    </a:lnTo>
                    <a:lnTo>
                      <a:pt x="132" y="176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41" y="203"/>
                    </a:lnTo>
                    <a:lnTo>
                      <a:pt x="141" y="203"/>
                    </a:lnTo>
                    <a:lnTo>
                      <a:pt x="141" y="212"/>
                    </a:lnTo>
                    <a:lnTo>
                      <a:pt x="141" y="212"/>
                    </a:lnTo>
                    <a:lnTo>
                      <a:pt x="132" y="212"/>
                    </a:lnTo>
                    <a:lnTo>
                      <a:pt x="114" y="220"/>
                    </a:lnTo>
                    <a:lnTo>
                      <a:pt x="97" y="220"/>
                    </a:lnTo>
                    <a:lnTo>
                      <a:pt x="97" y="220"/>
                    </a:lnTo>
                    <a:lnTo>
                      <a:pt x="88" y="220"/>
                    </a:lnTo>
                    <a:lnTo>
                      <a:pt x="88" y="229"/>
                    </a:lnTo>
                    <a:lnTo>
                      <a:pt x="88" y="229"/>
                    </a:lnTo>
                    <a:lnTo>
                      <a:pt x="88" y="238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114" y="247"/>
                    </a:lnTo>
                    <a:lnTo>
                      <a:pt x="150" y="238"/>
                    </a:lnTo>
                    <a:lnTo>
                      <a:pt x="167" y="238"/>
                    </a:lnTo>
                    <a:lnTo>
                      <a:pt x="167" y="238"/>
                    </a:lnTo>
                    <a:lnTo>
                      <a:pt x="194" y="247"/>
                    </a:lnTo>
                    <a:lnTo>
                      <a:pt x="220" y="265"/>
                    </a:lnTo>
                    <a:lnTo>
                      <a:pt x="220" y="265"/>
                    </a:lnTo>
                    <a:lnTo>
                      <a:pt x="229" y="265"/>
                    </a:lnTo>
                    <a:lnTo>
                      <a:pt x="229" y="265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73" y="282"/>
                    </a:lnTo>
                    <a:lnTo>
                      <a:pt x="291" y="282"/>
                    </a:lnTo>
                    <a:lnTo>
                      <a:pt x="291" y="282"/>
                    </a:lnTo>
                    <a:lnTo>
                      <a:pt x="335" y="273"/>
                    </a:lnTo>
                    <a:lnTo>
                      <a:pt x="353" y="265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70" y="247"/>
                    </a:lnTo>
                    <a:lnTo>
                      <a:pt x="397" y="247"/>
                    </a:lnTo>
                    <a:lnTo>
                      <a:pt x="397" y="247"/>
                    </a:lnTo>
                    <a:lnTo>
                      <a:pt x="406" y="247"/>
                    </a:lnTo>
                    <a:lnTo>
                      <a:pt x="406" y="247"/>
                    </a:lnTo>
                    <a:lnTo>
                      <a:pt x="414" y="238"/>
                    </a:lnTo>
                    <a:lnTo>
                      <a:pt x="414" y="238"/>
                    </a:lnTo>
                    <a:lnTo>
                      <a:pt x="432" y="238"/>
                    </a:lnTo>
                    <a:lnTo>
                      <a:pt x="432" y="238"/>
                    </a:lnTo>
                    <a:lnTo>
                      <a:pt x="467" y="212"/>
                    </a:lnTo>
                    <a:lnTo>
                      <a:pt x="503" y="212"/>
                    </a:lnTo>
                    <a:lnTo>
                      <a:pt x="503" y="212"/>
                    </a:lnTo>
                    <a:lnTo>
                      <a:pt x="520" y="203"/>
                    </a:lnTo>
                    <a:lnTo>
                      <a:pt x="529" y="203"/>
                    </a:lnTo>
                    <a:lnTo>
                      <a:pt x="538" y="185"/>
                    </a:lnTo>
                    <a:lnTo>
                      <a:pt x="538" y="185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73" y="168"/>
                    </a:lnTo>
                    <a:lnTo>
                      <a:pt x="600" y="132"/>
                    </a:lnTo>
                    <a:lnTo>
                      <a:pt x="600" y="132"/>
                    </a:lnTo>
                    <a:lnTo>
                      <a:pt x="600" y="123"/>
                    </a:lnTo>
                    <a:lnTo>
                      <a:pt x="600" y="123"/>
                    </a:lnTo>
                    <a:lnTo>
                      <a:pt x="600" y="115"/>
                    </a:lnTo>
                    <a:lnTo>
                      <a:pt x="591" y="97"/>
                    </a:lnTo>
                    <a:lnTo>
                      <a:pt x="591" y="97"/>
                    </a:lnTo>
                    <a:lnTo>
                      <a:pt x="582" y="88"/>
                    </a:lnTo>
                    <a:lnTo>
                      <a:pt x="564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413BEC81-2D82-094E-B079-E8FC949542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2316163"/>
                <a:ext cx="4052887" cy="1239837"/>
              </a:xfrm>
              <a:custGeom>
                <a:avLst/>
                <a:gdLst>
                  <a:gd name="T0" fmla="*/ 10304 w 11258"/>
                  <a:gd name="T1" fmla="*/ 848 h 3443"/>
                  <a:gd name="T2" fmla="*/ 9589 w 11258"/>
                  <a:gd name="T3" fmla="*/ 865 h 3443"/>
                  <a:gd name="T4" fmla="*/ 8698 w 11258"/>
                  <a:gd name="T5" fmla="*/ 671 h 3443"/>
                  <a:gd name="T6" fmla="*/ 8248 w 11258"/>
                  <a:gd name="T7" fmla="*/ 689 h 3443"/>
                  <a:gd name="T8" fmla="*/ 7675 w 11258"/>
                  <a:gd name="T9" fmla="*/ 468 h 3443"/>
                  <a:gd name="T10" fmla="*/ 7066 w 11258"/>
                  <a:gd name="T11" fmla="*/ 450 h 3443"/>
                  <a:gd name="T12" fmla="*/ 6801 w 11258"/>
                  <a:gd name="T13" fmla="*/ 345 h 3443"/>
                  <a:gd name="T14" fmla="*/ 6510 w 11258"/>
                  <a:gd name="T15" fmla="*/ 124 h 3443"/>
                  <a:gd name="T16" fmla="*/ 5945 w 11258"/>
                  <a:gd name="T17" fmla="*/ 177 h 3443"/>
                  <a:gd name="T18" fmla="*/ 5443 w 11258"/>
                  <a:gd name="T19" fmla="*/ 415 h 3443"/>
                  <a:gd name="T20" fmla="*/ 4904 w 11258"/>
                  <a:gd name="T21" fmla="*/ 609 h 3443"/>
                  <a:gd name="T22" fmla="*/ 4728 w 11258"/>
                  <a:gd name="T23" fmla="*/ 795 h 3443"/>
                  <a:gd name="T24" fmla="*/ 4640 w 11258"/>
                  <a:gd name="T25" fmla="*/ 1086 h 3443"/>
                  <a:gd name="T26" fmla="*/ 4349 w 11258"/>
                  <a:gd name="T27" fmla="*/ 689 h 3443"/>
                  <a:gd name="T28" fmla="*/ 4022 w 11258"/>
                  <a:gd name="T29" fmla="*/ 848 h 3443"/>
                  <a:gd name="T30" fmla="*/ 3554 w 11258"/>
                  <a:gd name="T31" fmla="*/ 998 h 3443"/>
                  <a:gd name="T32" fmla="*/ 3166 w 11258"/>
                  <a:gd name="T33" fmla="*/ 1033 h 3443"/>
                  <a:gd name="T34" fmla="*/ 2743 w 11258"/>
                  <a:gd name="T35" fmla="*/ 1324 h 3443"/>
                  <a:gd name="T36" fmla="*/ 2354 w 11258"/>
                  <a:gd name="T37" fmla="*/ 1113 h 3443"/>
                  <a:gd name="T38" fmla="*/ 2363 w 11258"/>
                  <a:gd name="T39" fmla="*/ 839 h 3443"/>
                  <a:gd name="T40" fmla="*/ 2002 w 11258"/>
                  <a:gd name="T41" fmla="*/ 751 h 3443"/>
                  <a:gd name="T42" fmla="*/ 1702 w 11258"/>
                  <a:gd name="T43" fmla="*/ 839 h 3443"/>
                  <a:gd name="T44" fmla="*/ 1419 w 11258"/>
                  <a:gd name="T45" fmla="*/ 909 h 3443"/>
                  <a:gd name="T46" fmla="*/ 1120 w 11258"/>
                  <a:gd name="T47" fmla="*/ 1360 h 3443"/>
                  <a:gd name="T48" fmla="*/ 829 w 11258"/>
                  <a:gd name="T49" fmla="*/ 1660 h 3443"/>
                  <a:gd name="T50" fmla="*/ 1155 w 11258"/>
                  <a:gd name="T51" fmla="*/ 1775 h 3443"/>
                  <a:gd name="T52" fmla="*/ 1499 w 11258"/>
                  <a:gd name="T53" fmla="*/ 1854 h 3443"/>
                  <a:gd name="T54" fmla="*/ 1772 w 11258"/>
                  <a:gd name="T55" fmla="*/ 1254 h 3443"/>
                  <a:gd name="T56" fmla="*/ 1746 w 11258"/>
                  <a:gd name="T57" fmla="*/ 1686 h 3443"/>
                  <a:gd name="T58" fmla="*/ 1913 w 11258"/>
                  <a:gd name="T59" fmla="*/ 1872 h 3443"/>
                  <a:gd name="T60" fmla="*/ 1596 w 11258"/>
                  <a:gd name="T61" fmla="*/ 2163 h 3443"/>
                  <a:gd name="T62" fmla="*/ 1129 w 11258"/>
                  <a:gd name="T63" fmla="*/ 2075 h 3443"/>
                  <a:gd name="T64" fmla="*/ 1041 w 11258"/>
                  <a:gd name="T65" fmla="*/ 2163 h 3443"/>
                  <a:gd name="T66" fmla="*/ 626 w 11258"/>
                  <a:gd name="T67" fmla="*/ 2490 h 3443"/>
                  <a:gd name="T68" fmla="*/ 432 w 11258"/>
                  <a:gd name="T69" fmla="*/ 2746 h 3443"/>
                  <a:gd name="T70" fmla="*/ 61 w 11258"/>
                  <a:gd name="T71" fmla="*/ 3380 h 3443"/>
                  <a:gd name="T72" fmla="*/ 714 w 11258"/>
                  <a:gd name="T73" fmla="*/ 3081 h 3443"/>
                  <a:gd name="T74" fmla="*/ 1402 w 11258"/>
                  <a:gd name="T75" fmla="*/ 3152 h 3443"/>
                  <a:gd name="T76" fmla="*/ 1305 w 11258"/>
                  <a:gd name="T77" fmla="*/ 2913 h 3443"/>
                  <a:gd name="T78" fmla="*/ 1605 w 11258"/>
                  <a:gd name="T79" fmla="*/ 3134 h 3443"/>
                  <a:gd name="T80" fmla="*/ 1869 w 11258"/>
                  <a:gd name="T81" fmla="*/ 3257 h 3443"/>
                  <a:gd name="T82" fmla="*/ 2152 w 11258"/>
                  <a:gd name="T83" fmla="*/ 2887 h 3443"/>
                  <a:gd name="T84" fmla="*/ 2549 w 11258"/>
                  <a:gd name="T85" fmla="*/ 2834 h 3443"/>
                  <a:gd name="T86" fmla="*/ 3060 w 11258"/>
                  <a:gd name="T87" fmla="*/ 2993 h 3443"/>
                  <a:gd name="T88" fmla="*/ 3254 w 11258"/>
                  <a:gd name="T89" fmla="*/ 2701 h 3443"/>
                  <a:gd name="T90" fmla="*/ 3413 w 11258"/>
                  <a:gd name="T91" fmla="*/ 2375 h 3443"/>
                  <a:gd name="T92" fmla="*/ 3951 w 11258"/>
                  <a:gd name="T93" fmla="*/ 2393 h 3443"/>
                  <a:gd name="T94" fmla="*/ 4578 w 11258"/>
                  <a:gd name="T95" fmla="*/ 2189 h 3443"/>
                  <a:gd name="T96" fmla="*/ 5125 w 11258"/>
                  <a:gd name="T97" fmla="*/ 2428 h 3443"/>
                  <a:gd name="T98" fmla="*/ 6907 w 11258"/>
                  <a:gd name="T99" fmla="*/ 2481 h 3443"/>
                  <a:gd name="T100" fmla="*/ 7578 w 11258"/>
                  <a:gd name="T101" fmla="*/ 2287 h 3443"/>
                  <a:gd name="T102" fmla="*/ 8090 w 11258"/>
                  <a:gd name="T103" fmla="*/ 2684 h 3443"/>
                  <a:gd name="T104" fmla="*/ 8398 w 11258"/>
                  <a:gd name="T105" fmla="*/ 2622 h 3443"/>
                  <a:gd name="T106" fmla="*/ 8178 w 11258"/>
                  <a:gd name="T107" fmla="*/ 2163 h 3443"/>
                  <a:gd name="T108" fmla="*/ 9078 w 11258"/>
                  <a:gd name="T109" fmla="*/ 1836 h 3443"/>
                  <a:gd name="T110" fmla="*/ 9722 w 11258"/>
                  <a:gd name="T111" fmla="*/ 1616 h 3443"/>
                  <a:gd name="T112" fmla="*/ 9334 w 11258"/>
                  <a:gd name="T113" fmla="*/ 2410 h 3443"/>
                  <a:gd name="T114" fmla="*/ 9713 w 11258"/>
                  <a:gd name="T115" fmla="*/ 2004 h 3443"/>
                  <a:gd name="T116" fmla="*/ 10234 w 11258"/>
                  <a:gd name="T117" fmla="*/ 1677 h 3443"/>
                  <a:gd name="T118" fmla="*/ 10560 w 11258"/>
                  <a:gd name="T119" fmla="*/ 1351 h 3443"/>
                  <a:gd name="T120" fmla="*/ 11107 w 11258"/>
                  <a:gd name="T121" fmla="*/ 1386 h 3443"/>
                  <a:gd name="T122" fmla="*/ 4454 w 11258"/>
                  <a:gd name="T123" fmla="*/ 1148 h 3443"/>
                  <a:gd name="T124" fmla="*/ 4975 w 11258"/>
                  <a:gd name="T125" fmla="*/ 742 h 3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258" h="3443">
                    <a:moveTo>
                      <a:pt x="11257" y="1210"/>
                    </a:moveTo>
                    <a:lnTo>
                      <a:pt x="11257" y="1210"/>
                    </a:lnTo>
                    <a:lnTo>
                      <a:pt x="11231" y="1192"/>
                    </a:lnTo>
                    <a:lnTo>
                      <a:pt x="11231" y="1192"/>
                    </a:lnTo>
                    <a:lnTo>
                      <a:pt x="11204" y="1174"/>
                    </a:lnTo>
                    <a:lnTo>
                      <a:pt x="11186" y="1157"/>
                    </a:lnTo>
                    <a:lnTo>
                      <a:pt x="11186" y="1157"/>
                    </a:lnTo>
                    <a:lnTo>
                      <a:pt x="11178" y="1148"/>
                    </a:lnTo>
                    <a:lnTo>
                      <a:pt x="11178" y="1148"/>
                    </a:lnTo>
                    <a:lnTo>
                      <a:pt x="11151" y="1130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089" y="1130"/>
                    </a:lnTo>
                    <a:lnTo>
                      <a:pt x="11089" y="1130"/>
                    </a:lnTo>
                    <a:lnTo>
                      <a:pt x="11081" y="1121"/>
                    </a:lnTo>
                    <a:lnTo>
                      <a:pt x="11081" y="1121"/>
                    </a:lnTo>
                    <a:lnTo>
                      <a:pt x="11072" y="1121"/>
                    </a:lnTo>
                    <a:lnTo>
                      <a:pt x="11072" y="1121"/>
                    </a:lnTo>
                    <a:lnTo>
                      <a:pt x="11054" y="1113"/>
                    </a:lnTo>
                    <a:lnTo>
                      <a:pt x="11028" y="1113"/>
                    </a:lnTo>
                    <a:lnTo>
                      <a:pt x="11010" y="1113"/>
                    </a:lnTo>
                    <a:lnTo>
                      <a:pt x="11010" y="1113"/>
                    </a:lnTo>
                    <a:lnTo>
                      <a:pt x="11001" y="1113"/>
                    </a:lnTo>
                    <a:lnTo>
                      <a:pt x="10992" y="1121"/>
                    </a:lnTo>
                    <a:lnTo>
                      <a:pt x="10992" y="1121"/>
                    </a:lnTo>
                    <a:lnTo>
                      <a:pt x="10992" y="1130"/>
                    </a:lnTo>
                    <a:lnTo>
                      <a:pt x="11001" y="1139"/>
                    </a:lnTo>
                    <a:lnTo>
                      <a:pt x="11001" y="1139"/>
                    </a:lnTo>
                    <a:lnTo>
                      <a:pt x="11010" y="1148"/>
                    </a:lnTo>
                    <a:lnTo>
                      <a:pt x="11010" y="1148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0" y="1183"/>
                    </a:lnTo>
                    <a:lnTo>
                      <a:pt x="11010" y="1183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13"/>
                    </a:lnTo>
                    <a:lnTo>
                      <a:pt x="10983" y="1113"/>
                    </a:lnTo>
                    <a:lnTo>
                      <a:pt x="10983" y="1104"/>
                    </a:lnTo>
                    <a:lnTo>
                      <a:pt x="10975" y="1095"/>
                    </a:lnTo>
                    <a:lnTo>
                      <a:pt x="10975" y="1095"/>
                    </a:lnTo>
                    <a:lnTo>
                      <a:pt x="10966" y="1095"/>
                    </a:lnTo>
                    <a:lnTo>
                      <a:pt x="10966" y="1095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39" y="1060"/>
                    </a:lnTo>
                    <a:lnTo>
                      <a:pt x="10851" y="1015"/>
                    </a:lnTo>
                    <a:lnTo>
                      <a:pt x="10851" y="1015"/>
                    </a:lnTo>
                    <a:lnTo>
                      <a:pt x="10833" y="1007"/>
                    </a:lnTo>
                    <a:lnTo>
                      <a:pt x="10833" y="1007"/>
                    </a:lnTo>
                    <a:lnTo>
                      <a:pt x="10825" y="1007"/>
                    </a:lnTo>
                    <a:lnTo>
                      <a:pt x="10816" y="998"/>
                    </a:lnTo>
                    <a:lnTo>
                      <a:pt x="10816" y="998"/>
                    </a:lnTo>
                    <a:lnTo>
                      <a:pt x="10789" y="989"/>
                    </a:lnTo>
                    <a:lnTo>
                      <a:pt x="10772" y="980"/>
                    </a:lnTo>
                    <a:lnTo>
                      <a:pt x="10772" y="980"/>
                    </a:lnTo>
                    <a:lnTo>
                      <a:pt x="10754" y="971"/>
                    </a:lnTo>
                    <a:lnTo>
                      <a:pt x="10736" y="962"/>
                    </a:lnTo>
                    <a:lnTo>
                      <a:pt x="10736" y="962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19" y="954"/>
                    </a:lnTo>
                    <a:lnTo>
                      <a:pt x="10719" y="954"/>
                    </a:lnTo>
                    <a:lnTo>
                      <a:pt x="10701" y="945"/>
                    </a:lnTo>
                    <a:lnTo>
                      <a:pt x="10683" y="936"/>
                    </a:lnTo>
                    <a:lnTo>
                      <a:pt x="10683" y="936"/>
                    </a:lnTo>
                    <a:lnTo>
                      <a:pt x="10648" y="918"/>
                    </a:lnTo>
                    <a:lnTo>
                      <a:pt x="10604" y="901"/>
                    </a:lnTo>
                    <a:lnTo>
                      <a:pt x="10551" y="883"/>
                    </a:lnTo>
                    <a:lnTo>
                      <a:pt x="10516" y="874"/>
                    </a:lnTo>
                    <a:lnTo>
                      <a:pt x="10516" y="874"/>
                    </a:lnTo>
                    <a:lnTo>
                      <a:pt x="10498" y="865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72" y="848"/>
                    </a:lnTo>
                    <a:lnTo>
                      <a:pt x="10463" y="848"/>
                    </a:lnTo>
                    <a:lnTo>
                      <a:pt x="10463" y="848"/>
                    </a:lnTo>
                    <a:lnTo>
                      <a:pt x="10436" y="857"/>
                    </a:lnTo>
                    <a:lnTo>
                      <a:pt x="10436" y="857"/>
                    </a:lnTo>
                    <a:lnTo>
                      <a:pt x="10331" y="848"/>
                    </a:lnTo>
                    <a:lnTo>
                      <a:pt x="10331" y="848"/>
                    </a:lnTo>
                    <a:lnTo>
                      <a:pt x="10304" y="848"/>
                    </a:lnTo>
                    <a:lnTo>
                      <a:pt x="10304" y="848"/>
                    </a:lnTo>
                    <a:lnTo>
                      <a:pt x="10295" y="848"/>
                    </a:lnTo>
                    <a:lnTo>
                      <a:pt x="10295" y="848"/>
                    </a:lnTo>
                    <a:lnTo>
                      <a:pt x="10286" y="857"/>
                    </a:lnTo>
                    <a:lnTo>
                      <a:pt x="10286" y="857"/>
                    </a:lnTo>
                    <a:lnTo>
                      <a:pt x="10216" y="830"/>
                    </a:lnTo>
                    <a:lnTo>
                      <a:pt x="10163" y="821"/>
                    </a:lnTo>
                    <a:lnTo>
                      <a:pt x="10163" y="821"/>
                    </a:lnTo>
                    <a:lnTo>
                      <a:pt x="10145" y="830"/>
                    </a:lnTo>
                    <a:lnTo>
                      <a:pt x="10145" y="830"/>
                    </a:lnTo>
                    <a:lnTo>
                      <a:pt x="10136" y="839"/>
                    </a:lnTo>
                    <a:lnTo>
                      <a:pt x="10136" y="848"/>
                    </a:lnTo>
                    <a:lnTo>
                      <a:pt x="10136" y="848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19" y="874"/>
                    </a:lnTo>
                    <a:lnTo>
                      <a:pt x="10119" y="874"/>
                    </a:lnTo>
                    <a:lnTo>
                      <a:pt x="10128" y="892"/>
                    </a:lnTo>
                    <a:lnTo>
                      <a:pt x="10154" y="918"/>
                    </a:lnTo>
                    <a:lnTo>
                      <a:pt x="10154" y="918"/>
                    </a:lnTo>
                    <a:lnTo>
                      <a:pt x="10163" y="936"/>
                    </a:lnTo>
                    <a:lnTo>
                      <a:pt x="10163" y="936"/>
                    </a:lnTo>
                    <a:lnTo>
                      <a:pt x="10163" y="945"/>
                    </a:lnTo>
                    <a:lnTo>
                      <a:pt x="10136" y="954"/>
                    </a:lnTo>
                    <a:lnTo>
                      <a:pt x="10136" y="954"/>
                    </a:lnTo>
                    <a:lnTo>
                      <a:pt x="10136" y="962"/>
                    </a:lnTo>
                    <a:lnTo>
                      <a:pt x="10136" y="962"/>
                    </a:lnTo>
                    <a:lnTo>
                      <a:pt x="10128" y="962"/>
                    </a:lnTo>
                    <a:lnTo>
                      <a:pt x="10128" y="962"/>
                    </a:lnTo>
                    <a:lnTo>
                      <a:pt x="10101" y="954"/>
                    </a:lnTo>
                    <a:lnTo>
                      <a:pt x="10066" y="936"/>
                    </a:lnTo>
                    <a:lnTo>
                      <a:pt x="10066" y="936"/>
                    </a:lnTo>
                    <a:lnTo>
                      <a:pt x="10057" y="918"/>
                    </a:lnTo>
                    <a:lnTo>
                      <a:pt x="10048" y="918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1" y="909"/>
                    </a:lnTo>
                    <a:lnTo>
                      <a:pt x="10022" y="901"/>
                    </a:lnTo>
                    <a:lnTo>
                      <a:pt x="10022" y="901"/>
                    </a:lnTo>
                    <a:lnTo>
                      <a:pt x="10013" y="892"/>
                    </a:lnTo>
                    <a:lnTo>
                      <a:pt x="10013" y="892"/>
                    </a:lnTo>
                    <a:lnTo>
                      <a:pt x="10031" y="892"/>
                    </a:lnTo>
                    <a:lnTo>
                      <a:pt x="10031" y="892"/>
                    </a:lnTo>
                    <a:lnTo>
                      <a:pt x="10048" y="901"/>
                    </a:lnTo>
                    <a:lnTo>
                      <a:pt x="10057" y="901"/>
                    </a:lnTo>
                    <a:lnTo>
                      <a:pt x="10057" y="901"/>
                    </a:lnTo>
                    <a:lnTo>
                      <a:pt x="10075" y="892"/>
                    </a:lnTo>
                    <a:lnTo>
                      <a:pt x="10084" y="883"/>
                    </a:lnTo>
                    <a:lnTo>
                      <a:pt x="10084" y="883"/>
                    </a:lnTo>
                    <a:lnTo>
                      <a:pt x="10092" y="865"/>
                    </a:lnTo>
                    <a:lnTo>
                      <a:pt x="10084" y="857"/>
                    </a:lnTo>
                    <a:lnTo>
                      <a:pt x="10075" y="857"/>
                    </a:lnTo>
                    <a:lnTo>
                      <a:pt x="10075" y="857"/>
                    </a:lnTo>
                    <a:lnTo>
                      <a:pt x="10048" y="839"/>
                    </a:lnTo>
                    <a:lnTo>
                      <a:pt x="10013" y="839"/>
                    </a:lnTo>
                    <a:lnTo>
                      <a:pt x="10013" y="839"/>
                    </a:lnTo>
                    <a:lnTo>
                      <a:pt x="9986" y="839"/>
                    </a:lnTo>
                    <a:lnTo>
                      <a:pt x="9969" y="857"/>
                    </a:lnTo>
                    <a:lnTo>
                      <a:pt x="9969" y="857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51" y="874"/>
                    </a:lnTo>
                    <a:lnTo>
                      <a:pt x="9942" y="883"/>
                    </a:lnTo>
                    <a:lnTo>
                      <a:pt x="9942" y="883"/>
                    </a:lnTo>
                    <a:lnTo>
                      <a:pt x="9907" y="892"/>
                    </a:lnTo>
                    <a:lnTo>
                      <a:pt x="9907" y="892"/>
                    </a:lnTo>
                    <a:lnTo>
                      <a:pt x="9845" y="883"/>
                    </a:lnTo>
                    <a:lnTo>
                      <a:pt x="9810" y="874"/>
                    </a:lnTo>
                    <a:lnTo>
                      <a:pt x="9810" y="874"/>
                    </a:lnTo>
                    <a:lnTo>
                      <a:pt x="9792" y="865"/>
                    </a:lnTo>
                    <a:lnTo>
                      <a:pt x="9757" y="865"/>
                    </a:lnTo>
                    <a:lnTo>
                      <a:pt x="9757" y="865"/>
                    </a:lnTo>
                    <a:lnTo>
                      <a:pt x="9686" y="874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16" y="901"/>
                    </a:lnTo>
                    <a:lnTo>
                      <a:pt x="9616" y="901"/>
                    </a:lnTo>
                    <a:lnTo>
                      <a:pt x="9616" y="883"/>
                    </a:lnTo>
                    <a:lnTo>
                      <a:pt x="9616" y="883"/>
                    </a:lnTo>
                    <a:lnTo>
                      <a:pt x="9607" y="874"/>
                    </a:lnTo>
                    <a:lnTo>
                      <a:pt x="9598" y="865"/>
                    </a:lnTo>
                    <a:lnTo>
                      <a:pt x="9598" y="865"/>
                    </a:lnTo>
                    <a:lnTo>
                      <a:pt x="9589" y="865"/>
                    </a:lnTo>
                    <a:lnTo>
                      <a:pt x="9589" y="865"/>
                    </a:lnTo>
                    <a:lnTo>
                      <a:pt x="9563" y="865"/>
                    </a:lnTo>
                    <a:lnTo>
                      <a:pt x="9563" y="865"/>
                    </a:lnTo>
                    <a:lnTo>
                      <a:pt x="9536" y="865"/>
                    </a:lnTo>
                    <a:lnTo>
                      <a:pt x="9536" y="865"/>
                    </a:lnTo>
                    <a:lnTo>
                      <a:pt x="9536" y="857"/>
                    </a:lnTo>
                    <a:lnTo>
                      <a:pt x="9536" y="857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54" y="821"/>
                    </a:lnTo>
                    <a:lnTo>
                      <a:pt x="9554" y="821"/>
                    </a:lnTo>
                    <a:lnTo>
                      <a:pt x="9536" y="795"/>
                    </a:lnTo>
                    <a:lnTo>
                      <a:pt x="9510" y="768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04" y="733"/>
                    </a:lnTo>
                    <a:lnTo>
                      <a:pt x="9351" y="724"/>
                    </a:lnTo>
                    <a:lnTo>
                      <a:pt x="9351" y="724"/>
                    </a:lnTo>
                    <a:lnTo>
                      <a:pt x="9289" y="733"/>
                    </a:lnTo>
                    <a:lnTo>
                      <a:pt x="9228" y="742"/>
                    </a:lnTo>
                    <a:lnTo>
                      <a:pt x="9228" y="742"/>
                    </a:lnTo>
                    <a:lnTo>
                      <a:pt x="9148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42"/>
                    </a:lnTo>
                    <a:lnTo>
                      <a:pt x="9095" y="733"/>
                    </a:lnTo>
                    <a:lnTo>
                      <a:pt x="9095" y="733"/>
                    </a:lnTo>
                    <a:lnTo>
                      <a:pt x="9095" y="724"/>
                    </a:lnTo>
                    <a:lnTo>
                      <a:pt x="9095" y="724"/>
                    </a:lnTo>
                    <a:lnTo>
                      <a:pt x="9078" y="715"/>
                    </a:lnTo>
                    <a:lnTo>
                      <a:pt x="9060" y="706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8998" y="698"/>
                    </a:lnTo>
                    <a:lnTo>
                      <a:pt x="8998" y="698"/>
                    </a:lnTo>
                    <a:lnTo>
                      <a:pt x="8998" y="689"/>
                    </a:lnTo>
                    <a:lnTo>
                      <a:pt x="8998" y="689"/>
                    </a:lnTo>
                    <a:lnTo>
                      <a:pt x="8963" y="680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19" y="671"/>
                    </a:lnTo>
                    <a:lnTo>
                      <a:pt x="8919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9" y="662"/>
                    </a:lnTo>
                    <a:lnTo>
                      <a:pt x="8954" y="662"/>
                    </a:lnTo>
                    <a:lnTo>
                      <a:pt x="8954" y="662"/>
                    </a:lnTo>
                    <a:lnTo>
                      <a:pt x="8972" y="662"/>
                    </a:lnTo>
                    <a:lnTo>
                      <a:pt x="8972" y="653"/>
                    </a:lnTo>
                    <a:lnTo>
                      <a:pt x="8972" y="653"/>
                    </a:lnTo>
                    <a:lnTo>
                      <a:pt x="8972" y="645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54" y="627"/>
                    </a:lnTo>
                    <a:lnTo>
                      <a:pt x="8937" y="618"/>
                    </a:lnTo>
                    <a:lnTo>
                      <a:pt x="8875" y="609"/>
                    </a:lnTo>
                    <a:lnTo>
                      <a:pt x="8795" y="601"/>
                    </a:lnTo>
                    <a:lnTo>
                      <a:pt x="8787" y="601"/>
                    </a:lnTo>
                    <a:lnTo>
                      <a:pt x="8787" y="601"/>
                    </a:lnTo>
                    <a:lnTo>
                      <a:pt x="8769" y="609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0" y="627"/>
                    </a:lnTo>
                    <a:lnTo>
                      <a:pt x="8760" y="627"/>
                    </a:lnTo>
                    <a:lnTo>
                      <a:pt x="8751" y="645"/>
                    </a:lnTo>
                    <a:lnTo>
                      <a:pt x="8742" y="662"/>
                    </a:lnTo>
                    <a:lnTo>
                      <a:pt x="8742" y="662"/>
                    </a:lnTo>
                    <a:lnTo>
                      <a:pt x="8725" y="671"/>
                    </a:lnTo>
                    <a:lnTo>
                      <a:pt x="8716" y="671"/>
                    </a:lnTo>
                    <a:lnTo>
                      <a:pt x="8716" y="671"/>
                    </a:lnTo>
                    <a:lnTo>
                      <a:pt x="8698" y="671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707" y="653"/>
                    </a:lnTo>
                    <a:lnTo>
                      <a:pt x="8716" y="653"/>
                    </a:lnTo>
                    <a:lnTo>
                      <a:pt x="8716" y="653"/>
                    </a:lnTo>
                    <a:lnTo>
                      <a:pt x="8734" y="645"/>
                    </a:lnTo>
                    <a:lnTo>
                      <a:pt x="8734" y="636"/>
                    </a:lnTo>
                    <a:lnTo>
                      <a:pt x="8734" y="636"/>
                    </a:lnTo>
                    <a:lnTo>
                      <a:pt x="8734" y="618"/>
                    </a:lnTo>
                    <a:lnTo>
                      <a:pt x="8716" y="618"/>
                    </a:lnTo>
                    <a:lnTo>
                      <a:pt x="8707" y="618"/>
                    </a:lnTo>
                    <a:lnTo>
                      <a:pt x="8707" y="618"/>
                    </a:lnTo>
                    <a:lnTo>
                      <a:pt x="8698" y="609"/>
                    </a:lnTo>
                    <a:lnTo>
                      <a:pt x="8698" y="609"/>
                    </a:lnTo>
                    <a:lnTo>
                      <a:pt x="8672" y="609"/>
                    </a:lnTo>
                    <a:lnTo>
                      <a:pt x="8672" y="609"/>
                    </a:lnTo>
                    <a:lnTo>
                      <a:pt x="8681" y="609"/>
                    </a:lnTo>
                    <a:lnTo>
                      <a:pt x="8681" y="609"/>
                    </a:lnTo>
                    <a:lnTo>
                      <a:pt x="8689" y="601"/>
                    </a:lnTo>
                    <a:lnTo>
                      <a:pt x="8698" y="592"/>
                    </a:lnTo>
                    <a:lnTo>
                      <a:pt x="8698" y="583"/>
                    </a:lnTo>
                    <a:lnTo>
                      <a:pt x="8698" y="583"/>
                    </a:lnTo>
                    <a:lnTo>
                      <a:pt x="8689" y="574"/>
                    </a:lnTo>
                    <a:lnTo>
                      <a:pt x="8681" y="565"/>
                    </a:lnTo>
                    <a:lnTo>
                      <a:pt x="8681" y="565"/>
                    </a:lnTo>
                    <a:lnTo>
                      <a:pt x="8645" y="565"/>
                    </a:lnTo>
                    <a:lnTo>
                      <a:pt x="8645" y="565"/>
                    </a:lnTo>
                    <a:lnTo>
                      <a:pt x="8548" y="556"/>
                    </a:lnTo>
                    <a:lnTo>
                      <a:pt x="8548" y="556"/>
                    </a:lnTo>
                    <a:lnTo>
                      <a:pt x="8513" y="556"/>
                    </a:lnTo>
                    <a:lnTo>
                      <a:pt x="8495" y="548"/>
                    </a:lnTo>
                    <a:lnTo>
                      <a:pt x="8487" y="548"/>
                    </a:lnTo>
                    <a:lnTo>
                      <a:pt x="8487" y="548"/>
                    </a:lnTo>
                    <a:lnTo>
                      <a:pt x="8469" y="539"/>
                    </a:lnTo>
                    <a:lnTo>
                      <a:pt x="8460" y="539"/>
                    </a:lnTo>
                    <a:lnTo>
                      <a:pt x="8451" y="539"/>
                    </a:lnTo>
                    <a:lnTo>
                      <a:pt x="8451" y="539"/>
                    </a:lnTo>
                    <a:lnTo>
                      <a:pt x="8442" y="548"/>
                    </a:lnTo>
                    <a:lnTo>
                      <a:pt x="8434" y="556"/>
                    </a:lnTo>
                    <a:lnTo>
                      <a:pt x="8434" y="556"/>
                    </a:lnTo>
                    <a:lnTo>
                      <a:pt x="8442" y="574"/>
                    </a:lnTo>
                    <a:lnTo>
                      <a:pt x="8442" y="574"/>
                    </a:lnTo>
                    <a:lnTo>
                      <a:pt x="8407" y="583"/>
                    </a:lnTo>
                    <a:lnTo>
                      <a:pt x="8407" y="583"/>
                    </a:lnTo>
                    <a:lnTo>
                      <a:pt x="8398" y="574"/>
                    </a:lnTo>
                    <a:lnTo>
                      <a:pt x="8398" y="574"/>
                    </a:lnTo>
                    <a:lnTo>
                      <a:pt x="8363" y="583"/>
                    </a:lnTo>
                    <a:lnTo>
                      <a:pt x="8337" y="601"/>
                    </a:lnTo>
                    <a:lnTo>
                      <a:pt x="8337" y="601"/>
                    </a:lnTo>
                    <a:lnTo>
                      <a:pt x="8337" y="609"/>
                    </a:lnTo>
                    <a:lnTo>
                      <a:pt x="8337" y="618"/>
                    </a:lnTo>
                    <a:lnTo>
                      <a:pt x="8337" y="618"/>
                    </a:lnTo>
                    <a:lnTo>
                      <a:pt x="8337" y="627"/>
                    </a:lnTo>
                    <a:lnTo>
                      <a:pt x="8345" y="636"/>
                    </a:lnTo>
                    <a:lnTo>
                      <a:pt x="8345" y="636"/>
                    </a:lnTo>
                    <a:lnTo>
                      <a:pt x="8363" y="636"/>
                    </a:lnTo>
                    <a:lnTo>
                      <a:pt x="8372" y="636"/>
                    </a:lnTo>
                    <a:lnTo>
                      <a:pt x="8372" y="636"/>
                    </a:lnTo>
                    <a:lnTo>
                      <a:pt x="8372" y="645"/>
                    </a:lnTo>
                    <a:lnTo>
                      <a:pt x="8372" y="645"/>
                    </a:lnTo>
                    <a:lnTo>
                      <a:pt x="8372" y="653"/>
                    </a:lnTo>
                    <a:lnTo>
                      <a:pt x="8372" y="653"/>
                    </a:lnTo>
                    <a:lnTo>
                      <a:pt x="8381" y="671"/>
                    </a:lnTo>
                    <a:lnTo>
                      <a:pt x="8381" y="680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72" y="689"/>
                    </a:lnTo>
                    <a:lnTo>
                      <a:pt x="8372" y="689"/>
                    </a:lnTo>
                    <a:lnTo>
                      <a:pt x="8354" y="689"/>
                    </a:lnTo>
                    <a:lnTo>
                      <a:pt x="8354" y="689"/>
                    </a:lnTo>
                    <a:lnTo>
                      <a:pt x="8337" y="671"/>
                    </a:lnTo>
                    <a:lnTo>
                      <a:pt x="8319" y="671"/>
                    </a:lnTo>
                    <a:lnTo>
                      <a:pt x="8319" y="671"/>
                    </a:lnTo>
                    <a:lnTo>
                      <a:pt x="8301" y="680"/>
                    </a:lnTo>
                    <a:lnTo>
                      <a:pt x="8301" y="680"/>
                    </a:lnTo>
                    <a:lnTo>
                      <a:pt x="8292" y="689"/>
                    </a:lnTo>
                    <a:lnTo>
                      <a:pt x="8284" y="698"/>
                    </a:lnTo>
                    <a:lnTo>
                      <a:pt x="8284" y="698"/>
                    </a:lnTo>
                    <a:lnTo>
                      <a:pt x="8292" y="706"/>
                    </a:lnTo>
                    <a:lnTo>
                      <a:pt x="8292" y="706"/>
                    </a:lnTo>
                    <a:lnTo>
                      <a:pt x="8275" y="715"/>
                    </a:lnTo>
                    <a:lnTo>
                      <a:pt x="8275" y="715"/>
                    </a:lnTo>
                    <a:lnTo>
                      <a:pt x="8266" y="706"/>
                    </a:lnTo>
                    <a:lnTo>
                      <a:pt x="8257" y="698"/>
                    </a:lnTo>
                    <a:lnTo>
                      <a:pt x="8257" y="698"/>
                    </a:lnTo>
                    <a:lnTo>
                      <a:pt x="8248" y="689"/>
                    </a:lnTo>
                    <a:lnTo>
                      <a:pt x="8248" y="689"/>
                    </a:lnTo>
                    <a:lnTo>
                      <a:pt x="8240" y="680"/>
                    </a:lnTo>
                    <a:lnTo>
                      <a:pt x="8231" y="680"/>
                    </a:lnTo>
                    <a:lnTo>
                      <a:pt x="8231" y="680"/>
                    </a:lnTo>
                    <a:lnTo>
                      <a:pt x="8195" y="680"/>
                    </a:lnTo>
                    <a:lnTo>
                      <a:pt x="8195" y="680"/>
                    </a:lnTo>
                    <a:lnTo>
                      <a:pt x="8142" y="671"/>
                    </a:lnTo>
                    <a:lnTo>
                      <a:pt x="8142" y="671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081" y="698"/>
                    </a:lnTo>
                    <a:lnTo>
                      <a:pt x="8081" y="698"/>
                    </a:lnTo>
                    <a:lnTo>
                      <a:pt x="8037" y="680"/>
                    </a:lnTo>
                    <a:lnTo>
                      <a:pt x="8001" y="662"/>
                    </a:lnTo>
                    <a:lnTo>
                      <a:pt x="8001" y="653"/>
                    </a:lnTo>
                    <a:lnTo>
                      <a:pt x="8001" y="653"/>
                    </a:lnTo>
                    <a:lnTo>
                      <a:pt x="7984" y="645"/>
                    </a:lnTo>
                    <a:lnTo>
                      <a:pt x="7984" y="645"/>
                    </a:lnTo>
                    <a:lnTo>
                      <a:pt x="7966" y="653"/>
                    </a:lnTo>
                    <a:lnTo>
                      <a:pt x="7957" y="662"/>
                    </a:lnTo>
                    <a:lnTo>
                      <a:pt x="7957" y="662"/>
                    </a:lnTo>
                    <a:lnTo>
                      <a:pt x="7948" y="671"/>
                    </a:lnTo>
                    <a:lnTo>
                      <a:pt x="7940" y="698"/>
                    </a:lnTo>
                    <a:lnTo>
                      <a:pt x="7940" y="698"/>
                    </a:lnTo>
                    <a:lnTo>
                      <a:pt x="7940" y="715"/>
                    </a:lnTo>
                    <a:lnTo>
                      <a:pt x="7940" y="715"/>
                    </a:lnTo>
                    <a:lnTo>
                      <a:pt x="7922" y="715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04" y="742"/>
                    </a:lnTo>
                    <a:lnTo>
                      <a:pt x="7904" y="742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87" y="759"/>
                    </a:lnTo>
                    <a:lnTo>
                      <a:pt x="7887" y="759"/>
                    </a:lnTo>
                    <a:lnTo>
                      <a:pt x="7878" y="751"/>
                    </a:lnTo>
                    <a:lnTo>
                      <a:pt x="7869" y="751"/>
                    </a:lnTo>
                    <a:lnTo>
                      <a:pt x="7860" y="751"/>
                    </a:lnTo>
                    <a:lnTo>
                      <a:pt x="7860" y="751"/>
                    </a:lnTo>
                    <a:lnTo>
                      <a:pt x="7842" y="742"/>
                    </a:lnTo>
                    <a:lnTo>
                      <a:pt x="7816" y="715"/>
                    </a:lnTo>
                    <a:lnTo>
                      <a:pt x="7781" y="680"/>
                    </a:lnTo>
                    <a:lnTo>
                      <a:pt x="7781" y="680"/>
                    </a:lnTo>
                    <a:lnTo>
                      <a:pt x="7772" y="653"/>
                    </a:lnTo>
                    <a:lnTo>
                      <a:pt x="7754" y="636"/>
                    </a:lnTo>
                    <a:lnTo>
                      <a:pt x="7754" y="636"/>
                    </a:lnTo>
                    <a:lnTo>
                      <a:pt x="7772" y="645"/>
                    </a:lnTo>
                    <a:lnTo>
                      <a:pt x="7790" y="636"/>
                    </a:lnTo>
                    <a:lnTo>
                      <a:pt x="7790" y="636"/>
                    </a:lnTo>
                    <a:lnTo>
                      <a:pt x="7798" y="627"/>
                    </a:lnTo>
                    <a:lnTo>
                      <a:pt x="7807" y="618"/>
                    </a:lnTo>
                    <a:lnTo>
                      <a:pt x="7807" y="609"/>
                    </a:lnTo>
                    <a:lnTo>
                      <a:pt x="7807" y="609"/>
                    </a:lnTo>
                    <a:lnTo>
                      <a:pt x="7798" y="592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81" y="583"/>
                    </a:lnTo>
                    <a:lnTo>
                      <a:pt x="7781" y="583"/>
                    </a:lnTo>
                    <a:lnTo>
                      <a:pt x="7781" y="565"/>
                    </a:lnTo>
                    <a:lnTo>
                      <a:pt x="7781" y="565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81" y="530"/>
                    </a:lnTo>
                    <a:lnTo>
                      <a:pt x="7781" y="512"/>
                    </a:lnTo>
                    <a:lnTo>
                      <a:pt x="7781" y="512"/>
                    </a:lnTo>
                    <a:lnTo>
                      <a:pt x="7772" y="512"/>
                    </a:lnTo>
                    <a:lnTo>
                      <a:pt x="7763" y="503"/>
                    </a:lnTo>
                    <a:lnTo>
                      <a:pt x="7754" y="503"/>
                    </a:lnTo>
                    <a:lnTo>
                      <a:pt x="7754" y="503"/>
                    </a:lnTo>
                    <a:lnTo>
                      <a:pt x="7737" y="495"/>
                    </a:lnTo>
                    <a:lnTo>
                      <a:pt x="7719" y="486"/>
                    </a:lnTo>
                    <a:lnTo>
                      <a:pt x="7719" y="486"/>
                    </a:lnTo>
                    <a:lnTo>
                      <a:pt x="7719" y="477"/>
                    </a:lnTo>
                    <a:lnTo>
                      <a:pt x="7710" y="477"/>
                    </a:lnTo>
                    <a:lnTo>
                      <a:pt x="7710" y="477"/>
                    </a:lnTo>
                    <a:lnTo>
                      <a:pt x="7701" y="477"/>
                    </a:lnTo>
                    <a:lnTo>
                      <a:pt x="7701" y="477"/>
                    </a:lnTo>
                    <a:lnTo>
                      <a:pt x="7675" y="468"/>
                    </a:lnTo>
                    <a:lnTo>
                      <a:pt x="7675" y="468"/>
                    </a:lnTo>
                    <a:lnTo>
                      <a:pt x="7657" y="468"/>
                    </a:lnTo>
                    <a:lnTo>
                      <a:pt x="7640" y="477"/>
                    </a:lnTo>
                    <a:lnTo>
                      <a:pt x="7640" y="477"/>
                    </a:lnTo>
                    <a:lnTo>
                      <a:pt x="7640" y="486"/>
                    </a:lnTo>
                    <a:lnTo>
                      <a:pt x="7640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22" y="477"/>
                    </a:lnTo>
                    <a:lnTo>
                      <a:pt x="7613" y="468"/>
                    </a:lnTo>
                    <a:lnTo>
                      <a:pt x="7595" y="468"/>
                    </a:lnTo>
                    <a:lnTo>
                      <a:pt x="7595" y="468"/>
                    </a:lnTo>
                    <a:lnTo>
                      <a:pt x="7578" y="468"/>
                    </a:lnTo>
                    <a:lnTo>
                      <a:pt x="7578" y="468"/>
                    </a:lnTo>
                    <a:lnTo>
                      <a:pt x="7551" y="459"/>
                    </a:lnTo>
                    <a:lnTo>
                      <a:pt x="7551" y="459"/>
                    </a:lnTo>
                    <a:lnTo>
                      <a:pt x="7534" y="450"/>
                    </a:lnTo>
                    <a:lnTo>
                      <a:pt x="7525" y="442"/>
                    </a:lnTo>
                    <a:lnTo>
                      <a:pt x="7525" y="442"/>
                    </a:lnTo>
                    <a:lnTo>
                      <a:pt x="7516" y="433"/>
                    </a:lnTo>
                    <a:lnTo>
                      <a:pt x="7516" y="433"/>
                    </a:lnTo>
                    <a:lnTo>
                      <a:pt x="7507" y="424"/>
                    </a:lnTo>
                    <a:lnTo>
                      <a:pt x="7507" y="424"/>
                    </a:lnTo>
                    <a:lnTo>
                      <a:pt x="7490" y="433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50"/>
                    </a:lnTo>
                    <a:lnTo>
                      <a:pt x="7481" y="450"/>
                    </a:lnTo>
                    <a:lnTo>
                      <a:pt x="7481" y="450"/>
                    </a:lnTo>
                    <a:lnTo>
                      <a:pt x="7454" y="450"/>
                    </a:lnTo>
                    <a:lnTo>
                      <a:pt x="7454" y="450"/>
                    </a:lnTo>
                    <a:lnTo>
                      <a:pt x="7445" y="459"/>
                    </a:lnTo>
                    <a:lnTo>
                      <a:pt x="7445" y="459"/>
                    </a:lnTo>
                    <a:lnTo>
                      <a:pt x="7437" y="468"/>
                    </a:lnTo>
                    <a:lnTo>
                      <a:pt x="7437" y="468"/>
                    </a:lnTo>
                    <a:lnTo>
                      <a:pt x="7437" y="477"/>
                    </a:lnTo>
                    <a:lnTo>
                      <a:pt x="7445" y="495"/>
                    </a:lnTo>
                    <a:lnTo>
                      <a:pt x="7445" y="495"/>
                    </a:lnTo>
                    <a:lnTo>
                      <a:pt x="7445" y="512"/>
                    </a:lnTo>
                    <a:lnTo>
                      <a:pt x="7445" y="512"/>
                    </a:lnTo>
                    <a:lnTo>
                      <a:pt x="7445" y="521"/>
                    </a:lnTo>
                    <a:lnTo>
                      <a:pt x="7445" y="530"/>
                    </a:lnTo>
                    <a:lnTo>
                      <a:pt x="7445" y="530"/>
                    </a:lnTo>
                    <a:lnTo>
                      <a:pt x="7437" y="530"/>
                    </a:lnTo>
                    <a:lnTo>
                      <a:pt x="7437" y="530"/>
                    </a:lnTo>
                    <a:lnTo>
                      <a:pt x="7428" y="530"/>
                    </a:lnTo>
                    <a:lnTo>
                      <a:pt x="7428" y="530"/>
                    </a:lnTo>
                    <a:lnTo>
                      <a:pt x="7419" y="521"/>
                    </a:lnTo>
                    <a:lnTo>
                      <a:pt x="7419" y="521"/>
                    </a:lnTo>
                    <a:lnTo>
                      <a:pt x="7392" y="521"/>
                    </a:lnTo>
                    <a:lnTo>
                      <a:pt x="7392" y="521"/>
                    </a:lnTo>
                    <a:lnTo>
                      <a:pt x="7384" y="530"/>
                    </a:lnTo>
                    <a:lnTo>
                      <a:pt x="7384" y="530"/>
                    </a:lnTo>
                    <a:lnTo>
                      <a:pt x="7366" y="530"/>
                    </a:lnTo>
                    <a:lnTo>
                      <a:pt x="7366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295" y="521"/>
                    </a:lnTo>
                    <a:lnTo>
                      <a:pt x="7295" y="521"/>
                    </a:lnTo>
                    <a:lnTo>
                      <a:pt x="7278" y="521"/>
                    </a:lnTo>
                    <a:lnTo>
                      <a:pt x="7278" y="521"/>
                    </a:lnTo>
                    <a:lnTo>
                      <a:pt x="7269" y="512"/>
                    </a:lnTo>
                    <a:lnTo>
                      <a:pt x="7251" y="503"/>
                    </a:lnTo>
                    <a:lnTo>
                      <a:pt x="7251" y="503"/>
                    </a:lnTo>
                    <a:lnTo>
                      <a:pt x="7242" y="512"/>
                    </a:lnTo>
                    <a:lnTo>
                      <a:pt x="7234" y="521"/>
                    </a:lnTo>
                    <a:lnTo>
                      <a:pt x="7234" y="521"/>
                    </a:lnTo>
                    <a:lnTo>
                      <a:pt x="7225" y="521"/>
                    </a:lnTo>
                    <a:lnTo>
                      <a:pt x="7225" y="521"/>
                    </a:lnTo>
                    <a:lnTo>
                      <a:pt x="7190" y="512"/>
                    </a:lnTo>
                    <a:lnTo>
                      <a:pt x="7172" y="503"/>
                    </a:lnTo>
                    <a:lnTo>
                      <a:pt x="7172" y="503"/>
                    </a:lnTo>
                    <a:lnTo>
                      <a:pt x="7181" y="503"/>
                    </a:lnTo>
                    <a:lnTo>
                      <a:pt x="7181" y="503"/>
                    </a:lnTo>
                    <a:lnTo>
                      <a:pt x="7190" y="495"/>
                    </a:lnTo>
                    <a:lnTo>
                      <a:pt x="7190" y="477"/>
                    </a:lnTo>
                    <a:lnTo>
                      <a:pt x="7190" y="477"/>
                    </a:lnTo>
                    <a:lnTo>
                      <a:pt x="7181" y="468"/>
                    </a:lnTo>
                    <a:lnTo>
                      <a:pt x="7172" y="468"/>
                    </a:lnTo>
                    <a:lnTo>
                      <a:pt x="7137" y="468"/>
                    </a:lnTo>
                    <a:lnTo>
                      <a:pt x="7137" y="468"/>
                    </a:lnTo>
                    <a:lnTo>
                      <a:pt x="7101" y="459"/>
                    </a:lnTo>
                    <a:lnTo>
                      <a:pt x="7092" y="459"/>
                    </a:lnTo>
                    <a:lnTo>
                      <a:pt x="7092" y="459"/>
                    </a:lnTo>
                    <a:lnTo>
                      <a:pt x="7066" y="450"/>
                    </a:lnTo>
                    <a:lnTo>
                      <a:pt x="7031" y="450"/>
                    </a:lnTo>
                    <a:lnTo>
                      <a:pt x="7013" y="450"/>
                    </a:lnTo>
                    <a:lnTo>
                      <a:pt x="7013" y="450"/>
                    </a:lnTo>
                    <a:lnTo>
                      <a:pt x="6969" y="459"/>
                    </a:lnTo>
                    <a:lnTo>
                      <a:pt x="6969" y="459"/>
                    </a:lnTo>
                    <a:lnTo>
                      <a:pt x="6890" y="468"/>
                    </a:lnTo>
                    <a:lnTo>
                      <a:pt x="6890" y="468"/>
                    </a:lnTo>
                    <a:lnTo>
                      <a:pt x="6881" y="477"/>
                    </a:lnTo>
                    <a:lnTo>
                      <a:pt x="6881" y="477"/>
                    </a:lnTo>
                    <a:lnTo>
                      <a:pt x="6890" y="450"/>
                    </a:lnTo>
                    <a:lnTo>
                      <a:pt x="6890" y="450"/>
                    </a:lnTo>
                    <a:lnTo>
                      <a:pt x="6881" y="442"/>
                    </a:lnTo>
                    <a:lnTo>
                      <a:pt x="6872" y="433"/>
                    </a:lnTo>
                    <a:lnTo>
                      <a:pt x="6872" y="433"/>
                    </a:lnTo>
                    <a:lnTo>
                      <a:pt x="6863" y="424"/>
                    </a:lnTo>
                    <a:lnTo>
                      <a:pt x="6854" y="433"/>
                    </a:lnTo>
                    <a:lnTo>
                      <a:pt x="6854" y="433"/>
                    </a:lnTo>
                    <a:lnTo>
                      <a:pt x="6845" y="442"/>
                    </a:lnTo>
                    <a:lnTo>
                      <a:pt x="6845" y="442"/>
                    </a:lnTo>
                    <a:lnTo>
                      <a:pt x="6837" y="442"/>
                    </a:lnTo>
                    <a:lnTo>
                      <a:pt x="6837" y="442"/>
                    </a:lnTo>
                    <a:lnTo>
                      <a:pt x="6828" y="450"/>
                    </a:lnTo>
                    <a:lnTo>
                      <a:pt x="6810" y="450"/>
                    </a:lnTo>
                    <a:lnTo>
                      <a:pt x="6810" y="450"/>
                    </a:lnTo>
                    <a:lnTo>
                      <a:pt x="6801" y="450"/>
                    </a:lnTo>
                    <a:lnTo>
                      <a:pt x="6793" y="442"/>
                    </a:lnTo>
                    <a:lnTo>
                      <a:pt x="6793" y="442"/>
                    </a:lnTo>
                    <a:lnTo>
                      <a:pt x="6766" y="424"/>
                    </a:lnTo>
                    <a:lnTo>
                      <a:pt x="6722" y="415"/>
                    </a:lnTo>
                    <a:lnTo>
                      <a:pt x="6713" y="415"/>
                    </a:lnTo>
                    <a:lnTo>
                      <a:pt x="6713" y="415"/>
                    </a:lnTo>
                    <a:lnTo>
                      <a:pt x="6678" y="424"/>
                    </a:lnTo>
                    <a:lnTo>
                      <a:pt x="6660" y="433"/>
                    </a:lnTo>
                    <a:lnTo>
                      <a:pt x="6660" y="433"/>
                    </a:lnTo>
                    <a:lnTo>
                      <a:pt x="6651" y="450"/>
                    </a:lnTo>
                    <a:lnTo>
                      <a:pt x="6651" y="450"/>
                    </a:lnTo>
                    <a:lnTo>
                      <a:pt x="6660" y="459"/>
                    </a:lnTo>
                    <a:lnTo>
                      <a:pt x="6660" y="459"/>
                    </a:lnTo>
                    <a:lnTo>
                      <a:pt x="6669" y="468"/>
                    </a:lnTo>
                    <a:lnTo>
                      <a:pt x="6669" y="468"/>
                    </a:lnTo>
                    <a:lnTo>
                      <a:pt x="6660" y="468"/>
                    </a:lnTo>
                    <a:lnTo>
                      <a:pt x="6634" y="468"/>
                    </a:lnTo>
                    <a:lnTo>
                      <a:pt x="6634" y="468"/>
                    </a:lnTo>
                    <a:lnTo>
                      <a:pt x="6625" y="477"/>
                    </a:lnTo>
                    <a:lnTo>
                      <a:pt x="6616" y="486"/>
                    </a:lnTo>
                    <a:lnTo>
                      <a:pt x="6616" y="486"/>
                    </a:lnTo>
                    <a:lnTo>
                      <a:pt x="6590" y="495"/>
                    </a:lnTo>
                    <a:lnTo>
                      <a:pt x="6537" y="503"/>
                    </a:lnTo>
                    <a:lnTo>
                      <a:pt x="6528" y="512"/>
                    </a:lnTo>
                    <a:lnTo>
                      <a:pt x="6519" y="512"/>
                    </a:lnTo>
                    <a:lnTo>
                      <a:pt x="6519" y="512"/>
                    </a:lnTo>
                    <a:lnTo>
                      <a:pt x="6484" y="512"/>
                    </a:lnTo>
                    <a:lnTo>
                      <a:pt x="6448" y="530"/>
                    </a:lnTo>
                    <a:lnTo>
                      <a:pt x="6448" y="530"/>
                    </a:lnTo>
                    <a:lnTo>
                      <a:pt x="6466" y="512"/>
                    </a:lnTo>
                    <a:lnTo>
                      <a:pt x="6466" y="512"/>
                    </a:lnTo>
                    <a:lnTo>
                      <a:pt x="6484" y="495"/>
                    </a:lnTo>
                    <a:lnTo>
                      <a:pt x="6484" y="495"/>
                    </a:lnTo>
                    <a:lnTo>
                      <a:pt x="6493" y="495"/>
                    </a:lnTo>
                    <a:lnTo>
                      <a:pt x="6493" y="495"/>
                    </a:lnTo>
                    <a:lnTo>
                      <a:pt x="6510" y="495"/>
                    </a:lnTo>
                    <a:lnTo>
                      <a:pt x="6510" y="495"/>
                    </a:lnTo>
                    <a:lnTo>
                      <a:pt x="6528" y="486"/>
                    </a:lnTo>
                    <a:lnTo>
                      <a:pt x="6528" y="486"/>
                    </a:lnTo>
                    <a:lnTo>
                      <a:pt x="6528" y="477"/>
                    </a:lnTo>
                    <a:lnTo>
                      <a:pt x="6554" y="468"/>
                    </a:lnTo>
                    <a:lnTo>
                      <a:pt x="6572" y="468"/>
                    </a:lnTo>
                    <a:lnTo>
                      <a:pt x="6572" y="468"/>
                    </a:lnTo>
                    <a:lnTo>
                      <a:pt x="6581" y="468"/>
                    </a:lnTo>
                    <a:lnTo>
                      <a:pt x="6581" y="468"/>
                    </a:lnTo>
                    <a:lnTo>
                      <a:pt x="6607" y="459"/>
                    </a:lnTo>
                    <a:lnTo>
                      <a:pt x="6607" y="459"/>
                    </a:lnTo>
                    <a:lnTo>
                      <a:pt x="6607" y="450"/>
                    </a:lnTo>
                    <a:lnTo>
                      <a:pt x="6607" y="450"/>
                    </a:lnTo>
                    <a:lnTo>
                      <a:pt x="6616" y="442"/>
                    </a:lnTo>
                    <a:lnTo>
                      <a:pt x="6616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69" y="415"/>
                    </a:lnTo>
                    <a:lnTo>
                      <a:pt x="6687" y="397"/>
                    </a:lnTo>
                    <a:lnTo>
                      <a:pt x="6687" y="397"/>
                    </a:lnTo>
                    <a:lnTo>
                      <a:pt x="6731" y="380"/>
                    </a:lnTo>
                    <a:lnTo>
                      <a:pt x="6775" y="362"/>
                    </a:lnTo>
                    <a:lnTo>
                      <a:pt x="6775" y="362"/>
                    </a:lnTo>
                    <a:lnTo>
                      <a:pt x="6793" y="362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36"/>
                    </a:lnTo>
                    <a:lnTo>
                      <a:pt x="6801" y="336"/>
                    </a:lnTo>
                    <a:lnTo>
                      <a:pt x="6819" y="336"/>
                    </a:lnTo>
                    <a:lnTo>
                      <a:pt x="6881" y="309"/>
                    </a:lnTo>
                    <a:lnTo>
                      <a:pt x="6881" y="309"/>
                    </a:lnTo>
                    <a:lnTo>
                      <a:pt x="6890" y="300"/>
                    </a:lnTo>
                    <a:lnTo>
                      <a:pt x="6898" y="292"/>
                    </a:lnTo>
                    <a:lnTo>
                      <a:pt x="6898" y="292"/>
                    </a:lnTo>
                    <a:lnTo>
                      <a:pt x="6898" y="283"/>
                    </a:lnTo>
                    <a:lnTo>
                      <a:pt x="6898" y="283"/>
                    </a:lnTo>
                    <a:lnTo>
                      <a:pt x="6907" y="274"/>
                    </a:lnTo>
                    <a:lnTo>
                      <a:pt x="6907" y="265"/>
                    </a:lnTo>
                    <a:lnTo>
                      <a:pt x="6907" y="265"/>
                    </a:lnTo>
                    <a:lnTo>
                      <a:pt x="6890" y="256"/>
                    </a:lnTo>
                    <a:lnTo>
                      <a:pt x="6890" y="256"/>
                    </a:lnTo>
                    <a:lnTo>
                      <a:pt x="6907" y="247"/>
                    </a:lnTo>
                    <a:lnTo>
                      <a:pt x="6907" y="247"/>
                    </a:lnTo>
                    <a:lnTo>
                      <a:pt x="6916" y="239"/>
                    </a:lnTo>
                    <a:lnTo>
                      <a:pt x="6916" y="239"/>
                    </a:lnTo>
                    <a:lnTo>
                      <a:pt x="6907" y="221"/>
                    </a:lnTo>
                    <a:lnTo>
                      <a:pt x="6907" y="212"/>
                    </a:lnTo>
                    <a:lnTo>
                      <a:pt x="6907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03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81" y="177"/>
                    </a:lnTo>
                    <a:lnTo>
                      <a:pt x="6881" y="177"/>
                    </a:lnTo>
                    <a:lnTo>
                      <a:pt x="6863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45" y="150"/>
                    </a:lnTo>
                    <a:lnTo>
                      <a:pt x="6845" y="141"/>
                    </a:lnTo>
                    <a:lnTo>
                      <a:pt x="6837" y="133"/>
                    </a:lnTo>
                    <a:lnTo>
                      <a:pt x="6837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19" y="124"/>
                    </a:lnTo>
                    <a:lnTo>
                      <a:pt x="6810" y="133"/>
                    </a:lnTo>
                    <a:lnTo>
                      <a:pt x="6810" y="133"/>
                    </a:lnTo>
                    <a:lnTo>
                      <a:pt x="6801" y="133"/>
                    </a:lnTo>
                    <a:lnTo>
                      <a:pt x="6801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48" y="115"/>
                    </a:lnTo>
                    <a:lnTo>
                      <a:pt x="6704" y="115"/>
                    </a:lnTo>
                    <a:lnTo>
                      <a:pt x="6704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78" y="106"/>
                    </a:lnTo>
                    <a:lnTo>
                      <a:pt x="6678" y="106"/>
                    </a:lnTo>
                    <a:lnTo>
                      <a:pt x="6669" y="106"/>
                    </a:lnTo>
                    <a:lnTo>
                      <a:pt x="6660" y="115"/>
                    </a:lnTo>
                    <a:lnTo>
                      <a:pt x="6660" y="115"/>
                    </a:lnTo>
                    <a:lnTo>
                      <a:pt x="6651" y="115"/>
                    </a:lnTo>
                    <a:lnTo>
                      <a:pt x="6634" y="115"/>
                    </a:lnTo>
                    <a:lnTo>
                      <a:pt x="6634" y="115"/>
                    </a:lnTo>
                    <a:lnTo>
                      <a:pt x="6616" y="115"/>
                    </a:lnTo>
                    <a:lnTo>
                      <a:pt x="6616" y="115"/>
                    </a:lnTo>
                    <a:lnTo>
                      <a:pt x="6598" y="115"/>
                    </a:lnTo>
                    <a:lnTo>
                      <a:pt x="6598" y="115"/>
                    </a:lnTo>
                    <a:lnTo>
                      <a:pt x="6581" y="115"/>
                    </a:lnTo>
                    <a:lnTo>
                      <a:pt x="6572" y="115"/>
                    </a:lnTo>
                    <a:lnTo>
                      <a:pt x="6572" y="115"/>
                    </a:lnTo>
                    <a:lnTo>
                      <a:pt x="6563" y="124"/>
                    </a:lnTo>
                    <a:lnTo>
                      <a:pt x="6554" y="133"/>
                    </a:lnTo>
                    <a:lnTo>
                      <a:pt x="6554" y="133"/>
                    </a:lnTo>
                    <a:lnTo>
                      <a:pt x="6554" y="141"/>
                    </a:lnTo>
                    <a:lnTo>
                      <a:pt x="6528" y="141"/>
                    </a:lnTo>
                    <a:lnTo>
                      <a:pt x="6528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10" y="124"/>
                    </a:lnTo>
                    <a:lnTo>
                      <a:pt x="6510" y="124"/>
                    </a:lnTo>
                    <a:lnTo>
                      <a:pt x="6528" y="115"/>
                    </a:lnTo>
                    <a:lnTo>
                      <a:pt x="6528" y="115"/>
                    </a:lnTo>
                    <a:lnTo>
                      <a:pt x="6528" y="106"/>
                    </a:lnTo>
                    <a:lnTo>
                      <a:pt x="6528" y="97"/>
                    </a:lnTo>
                    <a:lnTo>
                      <a:pt x="6528" y="97"/>
                    </a:lnTo>
                    <a:lnTo>
                      <a:pt x="6519" y="89"/>
                    </a:lnTo>
                    <a:lnTo>
                      <a:pt x="6510" y="80"/>
                    </a:lnTo>
                    <a:lnTo>
                      <a:pt x="6466" y="80"/>
                    </a:lnTo>
                    <a:lnTo>
                      <a:pt x="6466" y="80"/>
                    </a:lnTo>
                    <a:lnTo>
                      <a:pt x="6440" y="80"/>
                    </a:lnTo>
                    <a:lnTo>
                      <a:pt x="6440" y="80"/>
                    </a:lnTo>
                    <a:lnTo>
                      <a:pt x="6431" y="80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8" y="53"/>
                    </a:lnTo>
                    <a:lnTo>
                      <a:pt x="6457" y="53"/>
                    </a:lnTo>
                    <a:lnTo>
                      <a:pt x="6457" y="53"/>
                    </a:lnTo>
                    <a:lnTo>
                      <a:pt x="6457" y="36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40" y="18"/>
                    </a:lnTo>
                    <a:lnTo>
                      <a:pt x="6422" y="18"/>
                    </a:lnTo>
                    <a:lnTo>
                      <a:pt x="6422" y="18"/>
                    </a:lnTo>
                    <a:lnTo>
                      <a:pt x="6404" y="9"/>
                    </a:lnTo>
                    <a:lnTo>
                      <a:pt x="6404" y="9"/>
                    </a:lnTo>
                    <a:lnTo>
                      <a:pt x="6395" y="9"/>
                    </a:lnTo>
                    <a:lnTo>
                      <a:pt x="6387" y="9"/>
                    </a:lnTo>
                    <a:lnTo>
                      <a:pt x="6378" y="9"/>
                    </a:lnTo>
                    <a:lnTo>
                      <a:pt x="6378" y="9"/>
                    </a:lnTo>
                    <a:lnTo>
                      <a:pt x="6343" y="0"/>
                    </a:lnTo>
                    <a:lnTo>
                      <a:pt x="6343" y="0"/>
                    </a:lnTo>
                    <a:lnTo>
                      <a:pt x="6325" y="0"/>
                    </a:lnTo>
                    <a:lnTo>
                      <a:pt x="6307" y="0"/>
                    </a:lnTo>
                    <a:lnTo>
                      <a:pt x="6307" y="9"/>
                    </a:lnTo>
                    <a:lnTo>
                      <a:pt x="6307" y="9"/>
                    </a:lnTo>
                    <a:lnTo>
                      <a:pt x="6281" y="9"/>
                    </a:lnTo>
                    <a:lnTo>
                      <a:pt x="6281" y="9"/>
                    </a:lnTo>
                    <a:lnTo>
                      <a:pt x="6263" y="18"/>
                    </a:lnTo>
                    <a:lnTo>
                      <a:pt x="6263" y="18"/>
                    </a:lnTo>
                    <a:lnTo>
                      <a:pt x="6237" y="27"/>
                    </a:lnTo>
                    <a:lnTo>
                      <a:pt x="6219" y="44"/>
                    </a:lnTo>
                    <a:lnTo>
                      <a:pt x="6219" y="44"/>
                    </a:lnTo>
                    <a:lnTo>
                      <a:pt x="6210" y="53"/>
                    </a:lnTo>
                    <a:lnTo>
                      <a:pt x="6210" y="53"/>
                    </a:lnTo>
                    <a:lnTo>
                      <a:pt x="6201" y="62"/>
                    </a:lnTo>
                    <a:lnTo>
                      <a:pt x="6201" y="62"/>
                    </a:lnTo>
                    <a:lnTo>
                      <a:pt x="6175" y="80"/>
                    </a:lnTo>
                    <a:lnTo>
                      <a:pt x="6157" y="97"/>
                    </a:lnTo>
                    <a:lnTo>
                      <a:pt x="6157" y="97"/>
                    </a:lnTo>
                    <a:lnTo>
                      <a:pt x="6157" y="115"/>
                    </a:lnTo>
                    <a:lnTo>
                      <a:pt x="6157" y="115"/>
                    </a:lnTo>
                    <a:lnTo>
                      <a:pt x="6166" y="124"/>
                    </a:lnTo>
                    <a:lnTo>
                      <a:pt x="6166" y="124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41"/>
                    </a:lnTo>
                    <a:lnTo>
                      <a:pt x="6166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13" y="133"/>
                    </a:lnTo>
                    <a:lnTo>
                      <a:pt x="6113" y="133"/>
                    </a:lnTo>
                    <a:lnTo>
                      <a:pt x="6078" y="141"/>
                    </a:lnTo>
                    <a:lnTo>
                      <a:pt x="6078" y="141"/>
                    </a:lnTo>
                    <a:lnTo>
                      <a:pt x="6069" y="141"/>
                    </a:lnTo>
                    <a:lnTo>
                      <a:pt x="6069" y="141"/>
                    </a:lnTo>
                    <a:lnTo>
                      <a:pt x="6060" y="150"/>
                    </a:lnTo>
                    <a:lnTo>
                      <a:pt x="6051" y="159"/>
                    </a:lnTo>
                    <a:lnTo>
                      <a:pt x="6051" y="159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34" y="168"/>
                    </a:lnTo>
                    <a:lnTo>
                      <a:pt x="6034" y="168"/>
                    </a:lnTo>
                    <a:lnTo>
                      <a:pt x="6007" y="168"/>
                    </a:lnTo>
                    <a:lnTo>
                      <a:pt x="5998" y="186"/>
                    </a:lnTo>
                    <a:lnTo>
                      <a:pt x="5998" y="186"/>
                    </a:lnTo>
                    <a:lnTo>
                      <a:pt x="5981" y="186"/>
                    </a:lnTo>
                    <a:lnTo>
                      <a:pt x="5954" y="186"/>
                    </a:lnTo>
                    <a:lnTo>
                      <a:pt x="5954" y="186"/>
                    </a:lnTo>
                    <a:lnTo>
                      <a:pt x="5945" y="194"/>
                    </a:lnTo>
                    <a:lnTo>
                      <a:pt x="5945" y="194"/>
                    </a:lnTo>
                    <a:lnTo>
                      <a:pt x="5945" y="177"/>
                    </a:lnTo>
                    <a:lnTo>
                      <a:pt x="5945" y="177"/>
                    </a:lnTo>
                    <a:lnTo>
                      <a:pt x="5945" y="159"/>
                    </a:lnTo>
                    <a:lnTo>
                      <a:pt x="5928" y="159"/>
                    </a:lnTo>
                    <a:lnTo>
                      <a:pt x="5928" y="159"/>
                    </a:lnTo>
                    <a:lnTo>
                      <a:pt x="5901" y="159"/>
                    </a:lnTo>
                    <a:lnTo>
                      <a:pt x="5893" y="168"/>
                    </a:lnTo>
                    <a:lnTo>
                      <a:pt x="5893" y="168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75" y="177"/>
                    </a:lnTo>
                    <a:lnTo>
                      <a:pt x="5875" y="177"/>
                    </a:lnTo>
                    <a:lnTo>
                      <a:pt x="5866" y="168"/>
                    </a:lnTo>
                    <a:lnTo>
                      <a:pt x="5866" y="168"/>
                    </a:lnTo>
                    <a:lnTo>
                      <a:pt x="5857" y="168"/>
                    </a:lnTo>
                    <a:lnTo>
                      <a:pt x="5848" y="168"/>
                    </a:lnTo>
                    <a:lnTo>
                      <a:pt x="5848" y="168"/>
                    </a:lnTo>
                    <a:lnTo>
                      <a:pt x="5840" y="177"/>
                    </a:lnTo>
                    <a:lnTo>
                      <a:pt x="5840" y="177"/>
                    </a:lnTo>
                    <a:lnTo>
                      <a:pt x="5813" y="186"/>
                    </a:lnTo>
                    <a:lnTo>
                      <a:pt x="5813" y="186"/>
                    </a:lnTo>
                    <a:lnTo>
                      <a:pt x="5804" y="186"/>
                    </a:lnTo>
                    <a:lnTo>
                      <a:pt x="5796" y="186"/>
                    </a:lnTo>
                    <a:lnTo>
                      <a:pt x="5796" y="186"/>
                    </a:lnTo>
                    <a:lnTo>
                      <a:pt x="5787" y="186"/>
                    </a:lnTo>
                    <a:lnTo>
                      <a:pt x="5778" y="186"/>
                    </a:lnTo>
                    <a:lnTo>
                      <a:pt x="5778" y="186"/>
                    </a:lnTo>
                    <a:lnTo>
                      <a:pt x="5769" y="186"/>
                    </a:lnTo>
                    <a:lnTo>
                      <a:pt x="5769" y="194"/>
                    </a:lnTo>
                    <a:lnTo>
                      <a:pt x="5769" y="194"/>
                    </a:lnTo>
                    <a:lnTo>
                      <a:pt x="5760" y="203"/>
                    </a:lnTo>
                    <a:lnTo>
                      <a:pt x="5769" y="212"/>
                    </a:lnTo>
                    <a:lnTo>
                      <a:pt x="5769" y="221"/>
                    </a:lnTo>
                    <a:lnTo>
                      <a:pt x="5760" y="221"/>
                    </a:lnTo>
                    <a:lnTo>
                      <a:pt x="5760" y="221"/>
                    </a:lnTo>
                    <a:lnTo>
                      <a:pt x="5734" y="221"/>
                    </a:lnTo>
                    <a:lnTo>
                      <a:pt x="5734" y="221"/>
                    </a:lnTo>
                    <a:lnTo>
                      <a:pt x="5707" y="221"/>
                    </a:lnTo>
                    <a:lnTo>
                      <a:pt x="5698" y="230"/>
                    </a:lnTo>
                    <a:lnTo>
                      <a:pt x="5698" y="230"/>
                    </a:lnTo>
                    <a:lnTo>
                      <a:pt x="5690" y="239"/>
                    </a:lnTo>
                    <a:lnTo>
                      <a:pt x="5646" y="239"/>
                    </a:lnTo>
                    <a:lnTo>
                      <a:pt x="5628" y="239"/>
                    </a:lnTo>
                    <a:lnTo>
                      <a:pt x="5628" y="239"/>
                    </a:lnTo>
                    <a:lnTo>
                      <a:pt x="5610" y="239"/>
                    </a:lnTo>
                    <a:lnTo>
                      <a:pt x="5601" y="247"/>
                    </a:lnTo>
                    <a:lnTo>
                      <a:pt x="5601" y="247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66" y="265"/>
                    </a:lnTo>
                    <a:lnTo>
                      <a:pt x="5557" y="265"/>
                    </a:lnTo>
                    <a:lnTo>
                      <a:pt x="5557" y="265"/>
                    </a:lnTo>
                    <a:lnTo>
                      <a:pt x="5540" y="274"/>
                    </a:lnTo>
                    <a:lnTo>
                      <a:pt x="5522" y="283"/>
                    </a:lnTo>
                    <a:lnTo>
                      <a:pt x="5522" y="283"/>
                    </a:lnTo>
                    <a:lnTo>
                      <a:pt x="5513" y="292"/>
                    </a:lnTo>
                    <a:lnTo>
                      <a:pt x="5504" y="300"/>
                    </a:lnTo>
                    <a:lnTo>
                      <a:pt x="5504" y="300"/>
                    </a:lnTo>
                    <a:lnTo>
                      <a:pt x="5487" y="292"/>
                    </a:lnTo>
                    <a:lnTo>
                      <a:pt x="5487" y="292"/>
                    </a:lnTo>
                    <a:lnTo>
                      <a:pt x="5478" y="283"/>
                    </a:lnTo>
                    <a:lnTo>
                      <a:pt x="5469" y="292"/>
                    </a:lnTo>
                    <a:lnTo>
                      <a:pt x="5469" y="292"/>
                    </a:lnTo>
                    <a:lnTo>
                      <a:pt x="5460" y="292"/>
                    </a:lnTo>
                    <a:lnTo>
                      <a:pt x="5460" y="300"/>
                    </a:lnTo>
                    <a:lnTo>
                      <a:pt x="5460" y="309"/>
                    </a:lnTo>
                    <a:lnTo>
                      <a:pt x="5460" y="309"/>
                    </a:lnTo>
                    <a:lnTo>
                      <a:pt x="5443" y="309"/>
                    </a:lnTo>
                    <a:lnTo>
                      <a:pt x="5434" y="318"/>
                    </a:lnTo>
                    <a:lnTo>
                      <a:pt x="5434" y="318"/>
                    </a:lnTo>
                    <a:lnTo>
                      <a:pt x="5434" y="327"/>
                    </a:lnTo>
                    <a:lnTo>
                      <a:pt x="5434" y="336"/>
                    </a:lnTo>
                    <a:lnTo>
                      <a:pt x="5434" y="336"/>
                    </a:lnTo>
                    <a:lnTo>
                      <a:pt x="5443" y="345"/>
                    </a:lnTo>
                    <a:lnTo>
                      <a:pt x="5443" y="345"/>
                    </a:lnTo>
                    <a:lnTo>
                      <a:pt x="5434" y="353"/>
                    </a:lnTo>
                    <a:lnTo>
                      <a:pt x="5434" y="353"/>
                    </a:lnTo>
                    <a:lnTo>
                      <a:pt x="5434" y="362"/>
                    </a:lnTo>
                    <a:lnTo>
                      <a:pt x="5443" y="371"/>
                    </a:lnTo>
                    <a:lnTo>
                      <a:pt x="5443" y="371"/>
                    </a:lnTo>
                    <a:lnTo>
                      <a:pt x="5443" y="380"/>
                    </a:lnTo>
                    <a:lnTo>
                      <a:pt x="5443" y="380"/>
                    </a:lnTo>
                    <a:lnTo>
                      <a:pt x="5434" y="389"/>
                    </a:lnTo>
                    <a:lnTo>
                      <a:pt x="5434" y="397"/>
                    </a:lnTo>
                    <a:lnTo>
                      <a:pt x="5434" y="397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51" y="424"/>
                    </a:lnTo>
                    <a:lnTo>
                      <a:pt x="5451" y="424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34" y="442"/>
                    </a:lnTo>
                    <a:lnTo>
                      <a:pt x="5434" y="442"/>
                    </a:lnTo>
                    <a:lnTo>
                      <a:pt x="5416" y="433"/>
                    </a:lnTo>
                    <a:lnTo>
                      <a:pt x="5407" y="433"/>
                    </a:lnTo>
                    <a:lnTo>
                      <a:pt x="5407" y="433"/>
                    </a:lnTo>
                    <a:lnTo>
                      <a:pt x="5381" y="442"/>
                    </a:lnTo>
                    <a:lnTo>
                      <a:pt x="5381" y="442"/>
                    </a:lnTo>
                    <a:lnTo>
                      <a:pt x="5372" y="450"/>
                    </a:lnTo>
                    <a:lnTo>
                      <a:pt x="5372" y="450"/>
                    </a:lnTo>
                    <a:lnTo>
                      <a:pt x="5363" y="450"/>
                    </a:lnTo>
                    <a:lnTo>
                      <a:pt x="5363" y="450"/>
                    </a:lnTo>
                    <a:lnTo>
                      <a:pt x="5354" y="442"/>
                    </a:lnTo>
                    <a:lnTo>
                      <a:pt x="5337" y="442"/>
                    </a:lnTo>
                    <a:lnTo>
                      <a:pt x="5337" y="442"/>
                    </a:lnTo>
                    <a:lnTo>
                      <a:pt x="5319" y="442"/>
                    </a:lnTo>
                    <a:lnTo>
                      <a:pt x="5319" y="442"/>
                    </a:lnTo>
                    <a:lnTo>
                      <a:pt x="5319" y="450"/>
                    </a:lnTo>
                    <a:lnTo>
                      <a:pt x="5319" y="450"/>
                    </a:lnTo>
                    <a:lnTo>
                      <a:pt x="5293" y="450"/>
                    </a:lnTo>
                    <a:lnTo>
                      <a:pt x="5293" y="450"/>
                    </a:lnTo>
                    <a:lnTo>
                      <a:pt x="5266" y="450"/>
                    </a:lnTo>
                    <a:lnTo>
                      <a:pt x="5266" y="450"/>
                    </a:lnTo>
                    <a:lnTo>
                      <a:pt x="5187" y="450"/>
                    </a:lnTo>
                    <a:lnTo>
                      <a:pt x="5125" y="459"/>
                    </a:lnTo>
                    <a:lnTo>
                      <a:pt x="5125" y="459"/>
                    </a:lnTo>
                    <a:lnTo>
                      <a:pt x="5116" y="459"/>
                    </a:lnTo>
                    <a:lnTo>
                      <a:pt x="5116" y="459"/>
                    </a:lnTo>
                    <a:lnTo>
                      <a:pt x="5098" y="477"/>
                    </a:lnTo>
                    <a:lnTo>
                      <a:pt x="5090" y="495"/>
                    </a:lnTo>
                    <a:lnTo>
                      <a:pt x="5090" y="495"/>
                    </a:lnTo>
                    <a:lnTo>
                      <a:pt x="5090" y="503"/>
                    </a:lnTo>
                    <a:lnTo>
                      <a:pt x="5090" y="503"/>
                    </a:lnTo>
                    <a:lnTo>
                      <a:pt x="5090" y="512"/>
                    </a:lnTo>
                    <a:lnTo>
                      <a:pt x="5098" y="530"/>
                    </a:lnTo>
                    <a:lnTo>
                      <a:pt x="5098" y="530"/>
                    </a:lnTo>
                    <a:lnTo>
                      <a:pt x="5107" y="539"/>
                    </a:lnTo>
                    <a:lnTo>
                      <a:pt x="5107" y="539"/>
                    </a:lnTo>
                    <a:lnTo>
                      <a:pt x="5098" y="548"/>
                    </a:lnTo>
                    <a:lnTo>
                      <a:pt x="5098" y="548"/>
                    </a:lnTo>
                    <a:lnTo>
                      <a:pt x="5098" y="556"/>
                    </a:lnTo>
                    <a:lnTo>
                      <a:pt x="5098" y="565"/>
                    </a:lnTo>
                    <a:lnTo>
                      <a:pt x="5098" y="565"/>
                    </a:lnTo>
                    <a:lnTo>
                      <a:pt x="5098" y="583"/>
                    </a:lnTo>
                    <a:lnTo>
                      <a:pt x="5098" y="583"/>
                    </a:lnTo>
                    <a:lnTo>
                      <a:pt x="5134" y="601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96" y="618"/>
                    </a:lnTo>
                    <a:lnTo>
                      <a:pt x="5204" y="627"/>
                    </a:lnTo>
                    <a:lnTo>
                      <a:pt x="5204" y="627"/>
                    </a:lnTo>
                    <a:lnTo>
                      <a:pt x="5213" y="645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196" y="653"/>
                    </a:lnTo>
                    <a:lnTo>
                      <a:pt x="5196" y="653"/>
                    </a:lnTo>
                    <a:lnTo>
                      <a:pt x="5160" y="645"/>
                    </a:lnTo>
                    <a:lnTo>
                      <a:pt x="5125" y="618"/>
                    </a:lnTo>
                    <a:lnTo>
                      <a:pt x="5125" y="618"/>
                    </a:lnTo>
                    <a:lnTo>
                      <a:pt x="5090" y="609"/>
                    </a:lnTo>
                    <a:lnTo>
                      <a:pt x="5054" y="592"/>
                    </a:lnTo>
                    <a:lnTo>
                      <a:pt x="4993" y="583"/>
                    </a:lnTo>
                    <a:lnTo>
                      <a:pt x="4993" y="583"/>
                    </a:lnTo>
                    <a:lnTo>
                      <a:pt x="4984" y="583"/>
                    </a:lnTo>
                    <a:lnTo>
                      <a:pt x="4984" y="583"/>
                    </a:lnTo>
                    <a:lnTo>
                      <a:pt x="4975" y="574"/>
                    </a:lnTo>
                    <a:lnTo>
                      <a:pt x="4975" y="574"/>
                    </a:lnTo>
                    <a:lnTo>
                      <a:pt x="4966" y="565"/>
                    </a:lnTo>
                    <a:lnTo>
                      <a:pt x="4948" y="565"/>
                    </a:lnTo>
                    <a:lnTo>
                      <a:pt x="4948" y="565"/>
                    </a:lnTo>
                    <a:lnTo>
                      <a:pt x="4931" y="574"/>
                    </a:lnTo>
                    <a:lnTo>
                      <a:pt x="4913" y="583"/>
                    </a:lnTo>
                    <a:lnTo>
                      <a:pt x="4913" y="583"/>
                    </a:lnTo>
                    <a:lnTo>
                      <a:pt x="4904" y="592"/>
                    </a:lnTo>
                    <a:lnTo>
                      <a:pt x="4904" y="601"/>
                    </a:lnTo>
                    <a:lnTo>
                      <a:pt x="4904" y="601"/>
                    </a:lnTo>
                    <a:lnTo>
                      <a:pt x="4904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31" y="609"/>
                    </a:lnTo>
                    <a:lnTo>
                      <a:pt x="4931" y="609"/>
                    </a:lnTo>
                    <a:lnTo>
                      <a:pt x="4931" y="618"/>
                    </a:lnTo>
                    <a:lnTo>
                      <a:pt x="4931" y="618"/>
                    </a:lnTo>
                    <a:lnTo>
                      <a:pt x="4931" y="627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57" y="636"/>
                    </a:lnTo>
                    <a:lnTo>
                      <a:pt x="4957" y="636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22" y="627"/>
                    </a:lnTo>
                    <a:lnTo>
                      <a:pt x="4922" y="627"/>
                    </a:lnTo>
                    <a:lnTo>
                      <a:pt x="4904" y="618"/>
                    </a:lnTo>
                    <a:lnTo>
                      <a:pt x="4896" y="618"/>
                    </a:lnTo>
                    <a:lnTo>
                      <a:pt x="4896" y="618"/>
                    </a:lnTo>
                    <a:lnTo>
                      <a:pt x="4869" y="627"/>
                    </a:lnTo>
                    <a:lnTo>
                      <a:pt x="4851" y="645"/>
                    </a:lnTo>
                    <a:lnTo>
                      <a:pt x="4851" y="645"/>
                    </a:lnTo>
                    <a:lnTo>
                      <a:pt x="4843" y="653"/>
                    </a:lnTo>
                    <a:lnTo>
                      <a:pt x="4843" y="653"/>
                    </a:lnTo>
                    <a:lnTo>
                      <a:pt x="4860" y="680"/>
                    </a:lnTo>
                    <a:lnTo>
                      <a:pt x="4896" y="706"/>
                    </a:lnTo>
                    <a:lnTo>
                      <a:pt x="4896" y="706"/>
                    </a:lnTo>
                    <a:lnTo>
                      <a:pt x="4887" y="706"/>
                    </a:lnTo>
                    <a:lnTo>
                      <a:pt x="4860" y="706"/>
                    </a:lnTo>
                    <a:lnTo>
                      <a:pt x="4860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25" y="706"/>
                    </a:lnTo>
                    <a:lnTo>
                      <a:pt x="4825" y="706"/>
                    </a:lnTo>
                    <a:lnTo>
                      <a:pt x="4816" y="698"/>
                    </a:lnTo>
                    <a:lnTo>
                      <a:pt x="4816" y="698"/>
                    </a:lnTo>
                    <a:lnTo>
                      <a:pt x="4825" y="689"/>
                    </a:lnTo>
                    <a:lnTo>
                      <a:pt x="4825" y="680"/>
                    </a:lnTo>
                    <a:lnTo>
                      <a:pt x="4825" y="680"/>
                    </a:lnTo>
                    <a:lnTo>
                      <a:pt x="4816" y="671"/>
                    </a:lnTo>
                    <a:lnTo>
                      <a:pt x="4816" y="671"/>
                    </a:lnTo>
                    <a:lnTo>
                      <a:pt x="4816" y="653"/>
                    </a:lnTo>
                    <a:lnTo>
                      <a:pt x="4825" y="636"/>
                    </a:lnTo>
                    <a:lnTo>
                      <a:pt x="4825" y="636"/>
                    </a:lnTo>
                    <a:lnTo>
                      <a:pt x="4834" y="627"/>
                    </a:lnTo>
                    <a:lnTo>
                      <a:pt x="4834" y="627"/>
                    </a:lnTo>
                    <a:lnTo>
                      <a:pt x="4834" y="601"/>
                    </a:lnTo>
                    <a:lnTo>
                      <a:pt x="4834" y="583"/>
                    </a:lnTo>
                    <a:lnTo>
                      <a:pt x="4834" y="583"/>
                    </a:lnTo>
                    <a:lnTo>
                      <a:pt x="4834" y="574"/>
                    </a:lnTo>
                    <a:lnTo>
                      <a:pt x="4834" y="574"/>
                    </a:lnTo>
                    <a:lnTo>
                      <a:pt x="4825" y="556"/>
                    </a:lnTo>
                    <a:lnTo>
                      <a:pt x="4807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81" y="548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74"/>
                    </a:lnTo>
                    <a:lnTo>
                      <a:pt x="4781" y="574"/>
                    </a:lnTo>
                    <a:lnTo>
                      <a:pt x="4781" y="592"/>
                    </a:lnTo>
                    <a:lnTo>
                      <a:pt x="4763" y="618"/>
                    </a:lnTo>
                    <a:lnTo>
                      <a:pt x="4763" y="618"/>
                    </a:lnTo>
                    <a:lnTo>
                      <a:pt x="4763" y="627"/>
                    </a:lnTo>
                    <a:lnTo>
                      <a:pt x="4763" y="627"/>
                    </a:lnTo>
                    <a:lnTo>
                      <a:pt x="4754" y="636"/>
                    </a:lnTo>
                    <a:lnTo>
                      <a:pt x="4737" y="636"/>
                    </a:lnTo>
                    <a:lnTo>
                      <a:pt x="4728" y="645"/>
                    </a:lnTo>
                    <a:lnTo>
                      <a:pt x="4728" y="645"/>
                    </a:lnTo>
                    <a:lnTo>
                      <a:pt x="4719" y="645"/>
                    </a:lnTo>
                    <a:lnTo>
                      <a:pt x="4719" y="645"/>
                    </a:lnTo>
                    <a:lnTo>
                      <a:pt x="4701" y="653"/>
                    </a:lnTo>
                    <a:lnTo>
                      <a:pt x="4701" y="653"/>
                    </a:lnTo>
                    <a:lnTo>
                      <a:pt x="4701" y="662"/>
                    </a:lnTo>
                    <a:lnTo>
                      <a:pt x="4701" y="662"/>
                    </a:lnTo>
                    <a:lnTo>
                      <a:pt x="4684" y="671"/>
                    </a:lnTo>
                    <a:lnTo>
                      <a:pt x="4684" y="671"/>
                    </a:lnTo>
                    <a:lnTo>
                      <a:pt x="4684" y="680"/>
                    </a:lnTo>
                    <a:lnTo>
                      <a:pt x="4684" y="680"/>
                    </a:lnTo>
                    <a:lnTo>
                      <a:pt x="4675" y="689"/>
                    </a:lnTo>
                    <a:lnTo>
                      <a:pt x="4675" y="689"/>
                    </a:lnTo>
                    <a:lnTo>
                      <a:pt x="4675" y="698"/>
                    </a:lnTo>
                    <a:lnTo>
                      <a:pt x="4675" y="706"/>
                    </a:lnTo>
                    <a:lnTo>
                      <a:pt x="4675" y="706"/>
                    </a:lnTo>
                    <a:lnTo>
                      <a:pt x="4737" y="777"/>
                    </a:lnTo>
                    <a:lnTo>
                      <a:pt x="4737" y="777"/>
                    </a:lnTo>
                    <a:lnTo>
                      <a:pt x="4728" y="795"/>
                    </a:lnTo>
                    <a:lnTo>
                      <a:pt x="4719" y="804"/>
                    </a:lnTo>
                    <a:lnTo>
                      <a:pt x="4719" y="804"/>
                    </a:lnTo>
                    <a:lnTo>
                      <a:pt x="4710" y="839"/>
                    </a:lnTo>
                    <a:lnTo>
                      <a:pt x="4710" y="865"/>
                    </a:lnTo>
                    <a:lnTo>
                      <a:pt x="4710" y="901"/>
                    </a:lnTo>
                    <a:lnTo>
                      <a:pt x="4710" y="901"/>
                    </a:lnTo>
                    <a:lnTo>
                      <a:pt x="4701" y="909"/>
                    </a:lnTo>
                    <a:lnTo>
                      <a:pt x="4710" y="927"/>
                    </a:lnTo>
                    <a:lnTo>
                      <a:pt x="4710" y="927"/>
                    </a:lnTo>
                    <a:lnTo>
                      <a:pt x="4719" y="936"/>
                    </a:lnTo>
                    <a:lnTo>
                      <a:pt x="4728" y="936"/>
                    </a:lnTo>
                    <a:lnTo>
                      <a:pt x="4728" y="936"/>
                    </a:lnTo>
                    <a:lnTo>
                      <a:pt x="4746" y="936"/>
                    </a:lnTo>
                    <a:lnTo>
                      <a:pt x="4746" y="936"/>
                    </a:lnTo>
                    <a:lnTo>
                      <a:pt x="4754" y="936"/>
                    </a:lnTo>
                    <a:lnTo>
                      <a:pt x="4754" y="936"/>
                    </a:lnTo>
                    <a:lnTo>
                      <a:pt x="4772" y="936"/>
                    </a:lnTo>
                    <a:lnTo>
                      <a:pt x="4772" y="936"/>
                    </a:lnTo>
                    <a:lnTo>
                      <a:pt x="4790" y="936"/>
                    </a:lnTo>
                    <a:lnTo>
                      <a:pt x="4790" y="936"/>
                    </a:lnTo>
                    <a:lnTo>
                      <a:pt x="4798" y="927"/>
                    </a:lnTo>
                    <a:lnTo>
                      <a:pt x="4798" y="927"/>
                    </a:lnTo>
                    <a:lnTo>
                      <a:pt x="4825" y="927"/>
                    </a:lnTo>
                    <a:lnTo>
                      <a:pt x="4825" y="927"/>
                    </a:lnTo>
                    <a:lnTo>
                      <a:pt x="4860" y="927"/>
                    </a:lnTo>
                    <a:lnTo>
                      <a:pt x="4860" y="927"/>
                    </a:lnTo>
                    <a:lnTo>
                      <a:pt x="4851" y="927"/>
                    </a:lnTo>
                    <a:lnTo>
                      <a:pt x="4851" y="927"/>
                    </a:lnTo>
                    <a:lnTo>
                      <a:pt x="4834" y="936"/>
                    </a:lnTo>
                    <a:lnTo>
                      <a:pt x="4834" y="936"/>
                    </a:lnTo>
                    <a:lnTo>
                      <a:pt x="4816" y="936"/>
                    </a:lnTo>
                    <a:lnTo>
                      <a:pt x="4816" y="936"/>
                    </a:lnTo>
                    <a:lnTo>
                      <a:pt x="4781" y="945"/>
                    </a:lnTo>
                    <a:lnTo>
                      <a:pt x="4763" y="954"/>
                    </a:lnTo>
                    <a:lnTo>
                      <a:pt x="4763" y="954"/>
                    </a:lnTo>
                    <a:lnTo>
                      <a:pt x="4754" y="971"/>
                    </a:lnTo>
                    <a:lnTo>
                      <a:pt x="4754" y="989"/>
                    </a:lnTo>
                    <a:lnTo>
                      <a:pt x="4763" y="1033"/>
                    </a:lnTo>
                    <a:lnTo>
                      <a:pt x="4772" y="1042"/>
                    </a:lnTo>
                    <a:lnTo>
                      <a:pt x="4772" y="1042"/>
                    </a:lnTo>
                    <a:lnTo>
                      <a:pt x="4763" y="1051"/>
                    </a:lnTo>
                    <a:lnTo>
                      <a:pt x="4754" y="1060"/>
                    </a:lnTo>
                    <a:lnTo>
                      <a:pt x="4728" y="1086"/>
                    </a:lnTo>
                    <a:lnTo>
                      <a:pt x="4728" y="1086"/>
                    </a:lnTo>
                    <a:lnTo>
                      <a:pt x="4719" y="1104"/>
                    </a:lnTo>
                    <a:lnTo>
                      <a:pt x="4719" y="1104"/>
                    </a:lnTo>
                    <a:lnTo>
                      <a:pt x="4701" y="1121"/>
                    </a:lnTo>
                    <a:lnTo>
                      <a:pt x="4693" y="1130"/>
                    </a:lnTo>
                    <a:lnTo>
                      <a:pt x="4693" y="1130"/>
                    </a:lnTo>
                    <a:lnTo>
                      <a:pt x="4675" y="1139"/>
                    </a:lnTo>
                    <a:lnTo>
                      <a:pt x="4675" y="1139"/>
                    </a:lnTo>
                    <a:lnTo>
                      <a:pt x="4640" y="1157"/>
                    </a:lnTo>
                    <a:lnTo>
                      <a:pt x="4631" y="1165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22" y="1183"/>
                    </a:lnTo>
                    <a:lnTo>
                      <a:pt x="4622" y="1183"/>
                    </a:lnTo>
                    <a:lnTo>
                      <a:pt x="4604" y="1183"/>
                    </a:lnTo>
                    <a:lnTo>
                      <a:pt x="4587" y="1174"/>
                    </a:lnTo>
                    <a:lnTo>
                      <a:pt x="4587" y="1174"/>
                    </a:lnTo>
                    <a:lnTo>
                      <a:pt x="4569" y="1165"/>
                    </a:lnTo>
                    <a:lnTo>
                      <a:pt x="4569" y="1165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96" y="1157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604" y="1130"/>
                    </a:lnTo>
                    <a:lnTo>
                      <a:pt x="4613" y="1130"/>
                    </a:lnTo>
                    <a:lnTo>
                      <a:pt x="4613" y="1130"/>
                    </a:lnTo>
                    <a:lnTo>
                      <a:pt x="4622" y="1130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66" y="1068"/>
                    </a:lnTo>
                    <a:lnTo>
                      <a:pt x="4666" y="1068"/>
                    </a:lnTo>
                    <a:lnTo>
                      <a:pt x="4666" y="1060"/>
                    </a:lnTo>
                    <a:lnTo>
                      <a:pt x="4666" y="1060"/>
                    </a:lnTo>
                    <a:lnTo>
                      <a:pt x="4684" y="1060"/>
                    </a:lnTo>
                    <a:lnTo>
                      <a:pt x="4693" y="1042"/>
                    </a:lnTo>
                    <a:lnTo>
                      <a:pt x="4693" y="1033"/>
                    </a:lnTo>
                    <a:lnTo>
                      <a:pt x="4693" y="1033"/>
                    </a:lnTo>
                    <a:lnTo>
                      <a:pt x="4684" y="1024"/>
                    </a:lnTo>
                    <a:lnTo>
                      <a:pt x="4684" y="1024"/>
                    </a:lnTo>
                    <a:lnTo>
                      <a:pt x="4684" y="1015"/>
                    </a:lnTo>
                    <a:lnTo>
                      <a:pt x="4684" y="1015"/>
                    </a:lnTo>
                    <a:lnTo>
                      <a:pt x="4693" y="1007"/>
                    </a:lnTo>
                    <a:lnTo>
                      <a:pt x="4693" y="1007"/>
                    </a:lnTo>
                    <a:lnTo>
                      <a:pt x="4710" y="998"/>
                    </a:lnTo>
                    <a:lnTo>
                      <a:pt x="4710" y="989"/>
                    </a:lnTo>
                    <a:lnTo>
                      <a:pt x="4710" y="980"/>
                    </a:lnTo>
                    <a:lnTo>
                      <a:pt x="4710" y="980"/>
                    </a:lnTo>
                    <a:lnTo>
                      <a:pt x="4710" y="971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666" y="936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01"/>
                    </a:lnTo>
                    <a:lnTo>
                      <a:pt x="4657" y="901"/>
                    </a:lnTo>
                    <a:lnTo>
                      <a:pt x="4657" y="892"/>
                    </a:lnTo>
                    <a:lnTo>
                      <a:pt x="4657" y="892"/>
                    </a:lnTo>
                    <a:lnTo>
                      <a:pt x="4657" y="874"/>
                    </a:lnTo>
                    <a:lnTo>
                      <a:pt x="4657" y="874"/>
                    </a:lnTo>
                    <a:lnTo>
                      <a:pt x="4657" y="865"/>
                    </a:lnTo>
                    <a:lnTo>
                      <a:pt x="4657" y="830"/>
                    </a:lnTo>
                    <a:lnTo>
                      <a:pt x="4657" y="830"/>
                    </a:lnTo>
                    <a:lnTo>
                      <a:pt x="4657" y="812"/>
                    </a:lnTo>
                    <a:lnTo>
                      <a:pt x="4657" y="812"/>
                    </a:lnTo>
                    <a:lnTo>
                      <a:pt x="4666" y="795"/>
                    </a:lnTo>
                    <a:lnTo>
                      <a:pt x="4666" y="795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75" y="759"/>
                    </a:lnTo>
                    <a:lnTo>
                      <a:pt x="4675" y="759"/>
                    </a:lnTo>
                    <a:lnTo>
                      <a:pt x="4666" y="742"/>
                    </a:lnTo>
                    <a:lnTo>
                      <a:pt x="4657" y="715"/>
                    </a:lnTo>
                    <a:lnTo>
                      <a:pt x="4640" y="706"/>
                    </a:lnTo>
                    <a:lnTo>
                      <a:pt x="4622" y="698"/>
                    </a:lnTo>
                    <a:lnTo>
                      <a:pt x="4622" y="698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40" y="662"/>
                    </a:lnTo>
                    <a:lnTo>
                      <a:pt x="4640" y="662"/>
                    </a:lnTo>
                    <a:lnTo>
                      <a:pt x="4657" y="636"/>
                    </a:lnTo>
                    <a:lnTo>
                      <a:pt x="4666" y="609"/>
                    </a:lnTo>
                    <a:lnTo>
                      <a:pt x="4675" y="565"/>
                    </a:lnTo>
                    <a:lnTo>
                      <a:pt x="4675" y="565"/>
                    </a:lnTo>
                    <a:lnTo>
                      <a:pt x="4666" y="556"/>
                    </a:lnTo>
                    <a:lnTo>
                      <a:pt x="4666" y="556"/>
                    </a:lnTo>
                    <a:lnTo>
                      <a:pt x="4631" y="539"/>
                    </a:lnTo>
                    <a:lnTo>
                      <a:pt x="4596" y="530"/>
                    </a:lnTo>
                    <a:lnTo>
                      <a:pt x="4596" y="530"/>
                    </a:lnTo>
                    <a:lnTo>
                      <a:pt x="4587" y="539"/>
                    </a:lnTo>
                    <a:lnTo>
                      <a:pt x="4587" y="539"/>
                    </a:lnTo>
                    <a:lnTo>
                      <a:pt x="4534" y="539"/>
                    </a:lnTo>
                    <a:lnTo>
                      <a:pt x="4490" y="530"/>
                    </a:lnTo>
                    <a:lnTo>
                      <a:pt x="4490" y="530"/>
                    </a:lnTo>
                    <a:lnTo>
                      <a:pt x="4481" y="530"/>
                    </a:lnTo>
                    <a:lnTo>
                      <a:pt x="4481" y="530"/>
                    </a:lnTo>
                    <a:lnTo>
                      <a:pt x="4472" y="530"/>
                    </a:lnTo>
                    <a:lnTo>
                      <a:pt x="4463" y="539"/>
                    </a:lnTo>
                    <a:lnTo>
                      <a:pt x="4446" y="556"/>
                    </a:lnTo>
                    <a:lnTo>
                      <a:pt x="4446" y="556"/>
                    </a:lnTo>
                    <a:lnTo>
                      <a:pt x="4446" y="565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37" y="583"/>
                    </a:lnTo>
                    <a:lnTo>
                      <a:pt x="4437" y="583"/>
                    </a:lnTo>
                    <a:lnTo>
                      <a:pt x="4410" y="645"/>
                    </a:lnTo>
                    <a:lnTo>
                      <a:pt x="4410" y="645"/>
                    </a:lnTo>
                    <a:lnTo>
                      <a:pt x="4393" y="662"/>
                    </a:lnTo>
                    <a:lnTo>
                      <a:pt x="4384" y="680"/>
                    </a:lnTo>
                    <a:lnTo>
                      <a:pt x="4349" y="689"/>
                    </a:lnTo>
                    <a:lnTo>
                      <a:pt x="4349" y="689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22" y="706"/>
                    </a:lnTo>
                    <a:lnTo>
                      <a:pt x="4304" y="724"/>
                    </a:lnTo>
                    <a:lnTo>
                      <a:pt x="4304" y="724"/>
                    </a:lnTo>
                    <a:lnTo>
                      <a:pt x="4304" y="733"/>
                    </a:lnTo>
                    <a:lnTo>
                      <a:pt x="4304" y="742"/>
                    </a:lnTo>
                    <a:lnTo>
                      <a:pt x="4304" y="742"/>
                    </a:lnTo>
                    <a:lnTo>
                      <a:pt x="4313" y="759"/>
                    </a:lnTo>
                    <a:lnTo>
                      <a:pt x="4313" y="759"/>
                    </a:lnTo>
                    <a:lnTo>
                      <a:pt x="4322" y="768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68"/>
                    </a:lnTo>
                    <a:lnTo>
                      <a:pt x="4340" y="768"/>
                    </a:lnTo>
                    <a:lnTo>
                      <a:pt x="4349" y="768"/>
                    </a:lnTo>
                    <a:lnTo>
                      <a:pt x="4349" y="768"/>
                    </a:lnTo>
                    <a:lnTo>
                      <a:pt x="4340" y="786"/>
                    </a:lnTo>
                    <a:lnTo>
                      <a:pt x="4340" y="786"/>
                    </a:lnTo>
                    <a:lnTo>
                      <a:pt x="4331" y="795"/>
                    </a:lnTo>
                    <a:lnTo>
                      <a:pt x="4331" y="804"/>
                    </a:lnTo>
                    <a:lnTo>
                      <a:pt x="4331" y="804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13" y="839"/>
                    </a:lnTo>
                    <a:lnTo>
                      <a:pt x="4313" y="857"/>
                    </a:lnTo>
                    <a:lnTo>
                      <a:pt x="4313" y="857"/>
                    </a:lnTo>
                    <a:lnTo>
                      <a:pt x="4313" y="874"/>
                    </a:lnTo>
                    <a:lnTo>
                      <a:pt x="4322" y="874"/>
                    </a:lnTo>
                    <a:lnTo>
                      <a:pt x="4349" y="883"/>
                    </a:lnTo>
                    <a:lnTo>
                      <a:pt x="4349" y="883"/>
                    </a:lnTo>
                    <a:lnTo>
                      <a:pt x="4375" y="892"/>
                    </a:lnTo>
                    <a:lnTo>
                      <a:pt x="4375" y="892"/>
                    </a:lnTo>
                    <a:lnTo>
                      <a:pt x="4384" y="901"/>
                    </a:lnTo>
                    <a:lnTo>
                      <a:pt x="4384" y="901"/>
                    </a:lnTo>
                    <a:lnTo>
                      <a:pt x="4393" y="901"/>
                    </a:lnTo>
                    <a:lnTo>
                      <a:pt x="4393" y="909"/>
                    </a:lnTo>
                    <a:lnTo>
                      <a:pt x="4393" y="909"/>
                    </a:lnTo>
                    <a:lnTo>
                      <a:pt x="4393" y="927"/>
                    </a:lnTo>
                    <a:lnTo>
                      <a:pt x="4393" y="927"/>
                    </a:lnTo>
                    <a:lnTo>
                      <a:pt x="4401" y="927"/>
                    </a:lnTo>
                    <a:lnTo>
                      <a:pt x="4401" y="927"/>
                    </a:lnTo>
                    <a:lnTo>
                      <a:pt x="4401" y="936"/>
                    </a:lnTo>
                    <a:lnTo>
                      <a:pt x="4401" y="936"/>
                    </a:lnTo>
                    <a:lnTo>
                      <a:pt x="4410" y="945"/>
                    </a:lnTo>
                    <a:lnTo>
                      <a:pt x="4410" y="945"/>
                    </a:lnTo>
                    <a:lnTo>
                      <a:pt x="4419" y="954"/>
                    </a:lnTo>
                    <a:lnTo>
                      <a:pt x="4437" y="954"/>
                    </a:lnTo>
                    <a:lnTo>
                      <a:pt x="4437" y="954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10" y="998"/>
                    </a:lnTo>
                    <a:lnTo>
                      <a:pt x="4410" y="998"/>
                    </a:lnTo>
                    <a:lnTo>
                      <a:pt x="4401" y="989"/>
                    </a:lnTo>
                    <a:lnTo>
                      <a:pt x="4366" y="962"/>
                    </a:lnTo>
                    <a:lnTo>
                      <a:pt x="4366" y="962"/>
                    </a:lnTo>
                    <a:lnTo>
                      <a:pt x="4357" y="954"/>
                    </a:lnTo>
                    <a:lnTo>
                      <a:pt x="4357" y="954"/>
                    </a:lnTo>
                    <a:lnTo>
                      <a:pt x="4349" y="945"/>
                    </a:lnTo>
                    <a:lnTo>
                      <a:pt x="4349" y="945"/>
                    </a:lnTo>
                    <a:lnTo>
                      <a:pt x="4322" y="936"/>
                    </a:lnTo>
                    <a:lnTo>
                      <a:pt x="4322" y="936"/>
                    </a:lnTo>
                    <a:lnTo>
                      <a:pt x="4304" y="927"/>
                    </a:lnTo>
                    <a:lnTo>
                      <a:pt x="4304" y="927"/>
                    </a:lnTo>
                    <a:lnTo>
                      <a:pt x="4296" y="918"/>
                    </a:lnTo>
                    <a:lnTo>
                      <a:pt x="4296" y="918"/>
                    </a:lnTo>
                    <a:lnTo>
                      <a:pt x="4251" y="909"/>
                    </a:lnTo>
                    <a:lnTo>
                      <a:pt x="4251" y="909"/>
                    </a:lnTo>
                    <a:lnTo>
                      <a:pt x="4225" y="901"/>
                    </a:lnTo>
                    <a:lnTo>
                      <a:pt x="4225" y="901"/>
                    </a:lnTo>
                    <a:lnTo>
                      <a:pt x="4225" y="892"/>
                    </a:lnTo>
                    <a:lnTo>
                      <a:pt x="4225" y="892"/>
                    </a:lnTo>
                    <a:lnTo>
                      <a:pt x="4216" y="892"/>
                    </a:lnTo>
                    <a:lnTo>
                      <a:pt x="4216" y="892"/>
                    </a:lnTo>
                    <a:lnTo>
                      <a:pt x="4199" y="892"/>
                    </a:lnTo>
                    <a:lnTo>
                      <a:pt x="4181" y="874"/>
                    </a:lnTo>
                    <a:lnTo>
                      <a:pt x="4181" y="874"/>
                    </a:lnTo>
                    <a:lnTo>
                      <a:pt x="4137" y="857"/>
                    </a:lnTo>
                    <a:lnTo>
                      <a:pt x="4075" y="848"/>
                    </a:lnTo>
                    <a:lnTo>
                      <a:pt x="4066" y="848"/>
                    </a:lnTo>
                    <a:lnTo>
                      <a:pt x="4066" y="848"/>
                    </a:lnTo>
                    <a:lnTo>
                      <a:pt x="4022" y="848"/>
                    </a:lnTo>
                    <a:lnTo>
                      <a:pt x="4022" y="848"/>
                    </a:lnTo>
                    <a:lnTo>
                      <a:pt x="4004" y="848"/>
                    </a:lnTo>
                    <a:lnTo>
                      <a:pt x="4004" y="848"/>
                    </a:lnTo>
                    <a:lnTo>
                      <a:pt x="3978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43" y="821"/>
                    </a:lnTo>
                    <a:lnTo>
                      <a:pt x="3934" y="812"/>
                    </a:lnTo>
                    <a:lnTo>
                      <a:pt x="3934" y="812"/>
                    </a:lnTo>
                    <a:lnTo>
                      <a:pt x="3907" y="804"/>
                    </a:lnTo>
                    <a:lnTo>
                      <a:pt x="3907" y="804"/>
                    </a:lnTo>
                    <a:lnTo>
                      <a:pt x="3899" y="795"/>
                    </a:lnTo>
                    <a:lnTo>
                      <a:pt x="3899" y="795"/>
                    </a:lnTo>
                    <a:lnTo>
                      <a:pt x="3863" y="786"/>
                    </a:lnTo>
                    <a:lnTo>
                      <a:pt x="3846" y="795"/>
                    </a:lnTo>
                    <a:lnTo>
                      <a:pt x="3846" y="795"/>
                    </a:lnTo>
                    <a:lnTo>
                      <a:pt x="3837" y="804"/>
                    </a:lnTo>
                    <a:lnTo>
                      <a:pt x="3837" y="821"/>
                    </a:lnTo>
                    <a:lnTo>
                      <a:pt x="3837" y="821"/>
                    </a:lnTo>
                    <a:lnTo>
                      <a:pt x="3846" y="839"/>
                    </a:lnTo>
                    <a:lnTo>
                      <a:pt x="3863" y="848"/>
                    </a:lnTo>
                    <a:lnTo>
                      <a:pt x="3872" y="848"/>
                    </a:lnTo>
                    <a:lnTo>
                      <a:pt x="3872" y="848"/>
                    </a:lnTo>
                    <a:lnTo>
                      <a:pt x="3881" y="848"/>
                    </a:lnTo>
                    <a:lnTo>
                      <a:pt x="3881" y="848"/>
                    </a:lnTo>
                    <a:lnTo>
                      <a:pt x="3890" y="865"/>
                    </a:lnTo>
                    <a:lnTo>
                      <a:pt x="3899" y="865"/>
                    </a:lnTo>
                    <a:lnTo>
                      <a:pt x="3916" y="865"/>
                    </a:lnTo>
                    <a:lnTo>
                      <a:pt x="3916" y="865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83"/>
                    </a:lnTo>
                    <a:lnTo>
                      <a:pt x="3943" y="883"/>
                    </a:lnTo>
                    <a:lnTo>
                      <a:pt x="3943" y="901"/>
                    </a:lnTo>
                    <a:lnTo>
                      <a:pt x="3943" y="901"/>
                    </a:lnTo>
                    <a:lnTo>
                      <a:pt x="3960" y="918"/>
                    </a:lnTo>
                    <a:lnTo>
                      <a:pt x="3969" y="936"/>
                    </a:lnTo>
                    <a:lnTo>
                      <a:pt x="3969" y="936"/>
                    </a:lnTo>
                    <a:lnTo>
                      <a:pt x="3978" y="945"/>
                    </a:lnTo>
                    <a:lnTo>
                      <a:pt x="3978" y="945"/>
                    </a:lnTo>
                    <a:lnTo>
                      <a:pt x="3960" y="954"/>
                    </a:lnTo>
                    <a:lnTo>
                      <a:pt x="3960" y="954"/>
                    </a:lnTo>
                    <a:lnTo>
                      <a:pt x="3934" y="954"/>
                    </a:lnTo>
                    <a:lnTo>
                      <a:pt x="3916" y="962"/>
                    </a:lnTo>
                    <a:lnTo>
                      <a:pt x="3916" y="962"/>
                    </a:lnTo>
                    <a:lnTo>
                      <a:pt x="3907" y="971"/>
                    </a:lnTo>
                    <a:lnTo>
                      <a:pt x="3907" y="971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899" y="980"/>
                    </a:lnTo>
                    <a:lnTo>
                      <a:pt x="3899" y="980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9" y="954"/>
                    </a:lnTo>
                    <a:lnTo>
                      <a:pt x="3899" y="954"/>
                    </a:lnTo>
                    <a:lnTo>
                      <a:pt x="3899" y="945"/>
                    </a:lnTo>
                    <a:lnTo>
                      <a:pt x="3899" y="945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37" y="927"/>
                    </a:lnTo>
                    <a:lnTo>
                      <a:pt x="3793" y="954"/>
                    </a:lnTo>
                    <a:lnTo>
                      <a:pt x="3793" y="954"/>
                    </a:lnTo>
                    <a:lnTo>
                      <a:pt x="3775" y="962"/>
                    </a:lnTo>
                    <a:lnTo>
                      <a:pt x="3775" y="962"/>
                    </a:lnTo>
                    <a:lnTo>
                      <a:pt x="3766" y="962"/>
                    </a:lnTo>
                    <a:lnTo>
                      <a:pt x="3740" y="962"/>
                    </a:lnTo>
                    <a:lnTo>
                      <a:pt x="3740" y="962"/>
                    </a:lnTo>
                    <a:lnTo>
                      <a:pt x="3704" y="962"/>
                    </a:lnTo>
                    <a:lnTo>
                      <a:pt x="3669" y="962"/>
                    </a:lnTo>
                    <a:lnTo>
                      <a:pt x="3669" y="962"/>
                    </a:lnTo>
                    <a:lnTo>
                      <a:pt x="3643" y="980"/>
                    </a:lnTo>
                    <a:lnTo>
                      <a:pt x="3634" y="998"/>
                    </a:lnTo>
                    <a:lnTo>
                      <a:pt x="3634" y="998"/>
                    </a:lnTo>
                    <a:lnTo>
                      <a:pt x="3625" y="998"/>
                    </a:lnTo>
                    <a:lnTo>
                      <a:pt x="3625" y="998"/>
                    </a:lnTo>
                    <a:lnTo>
                      <a:pt x="3625" y="1007"/>
                    </a:lnTo>
                    <a:lnTo>
                      <a:pt x="3625" y="1007"/>
                    </a:lnTo>
                    <a:lnTo>
                      <a:pt x="3599" y="998"/>
                    </a:lnTo>
                    <a:lnTo>
                      <a:pt x="3581" y="1007"/>
                    </a:lnTo>
                    <a:lnTo>
                      <a:pt x="3581" y="1007"/>
                    </a:lnTo>
                    <a:lnTo>
                      <a:pt x="3554" y="998"/>
                    </a:lnTo>
                    <a:lnTo>
                      <a:pt x="3554" y="998"/>
                    </a:lnTo>
                    <a:lnTo>
                      <a:pt x="3546" y="998"/>
                    </a:lnTo>
                    <a:lnTo>
                      <a:pt x="3546" y="998"/>
                    </a:lnTo>
                    <a:lnTo>
                      <a:pt x="3554" y="998"/>
                    </a:lnTo>
                    <a:lnTo>
                      <a:pt x="3563" y="998"/>
                    </a:lnTo>
                    <a:lnTo>
                      <a:pt x="3563" y="998"/>
                    </a:lnTo>
                    <a:lnTo>
                      <a:pt x="3572" y="989"/>
                    </a:lnTo>
                    <a:lnTo>
                      <a:pt x="3581" y="989"/>
                    </a:lnTo>
                    <a:lnTo>
                      <a:pt x="3581" y="989"/>
                    </a:lnTo>
                    <a:lnTo>
                      <a:pt x="3581" y="971"/>
                    </a:lnTo>
                    <a:lnTo>
                      <a:pt x="3581" y="962"/>
                    </a:lnTo>
                    <a:lnTo>
                      <a:pt x="3581" y="962"/>
                    </a:lnTo>
                    <a:lnTo>
                      <a:pt x="3581" y="954"/>
                    </a:lnTo>
                    <a:lnTo>
                      <a:pt x="3581" y="954"/>
                    </a:lnTo>
                    <a:lnTo>
                      <a:pt x="3590" y="945"/>
                    </a:lnTo>
                    <a:lnTo>
                      <a:pt x="3590" y="936"/>
                    </a:lnTo>
                    <a:lnTo>
                      <a:pt x="3590" y="936"/>
                    </a:lnTo>
                    <a:lnTo>
                      <a:pt x="3581" y="927"/>
                    </a:lnTo>
                    <a:lnTo>
                      <a:pt x="3563" y="927"/>
                    </a:lnTo>
                    <a:lnTo>
                      <a:pt x="3563" y="927"/>
                    </a:lnTo>
                    <a:lnTo>
                      <a:pt x="3528" y="945"/>
                    </a:lnTo>
                    <a:lnTo>
                      <a:pt x="3528" y="945"/>
                    </a:lnTo>
                    <a:lnTo>
                      <a:pt x="3519" y="945"/>
                    </a:lnTo>
                    <a:lnTo>
                      <a:pt x="3519" y="945"/>
                    </a:lnTo>
                    <a:lnTo>
                      <a:pt x="3502" y="954"/>
                    </a:lnTo>
                    <a:lnTo>
                      <a:pt x="3502" y="962"/>
                    </a:lnTo>
                    <a:lnTo>
                      <a:pt x="3502" y="971"/>
                    </a:lnTo>
                    <a:lnTo>
                      <a:pt x="3502" y="971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71"/>
                    </a:lnTo>
                    <a:lnTo>
                      <a:pt x="3484" y="971"/>
                    </a:lnTo>
                    <a:lnTo>
                      <a:pt x="3484" y="971"/>
                    </a:lnTo>
                    <a:lnTo>
                      <a:pt x="3475" y="962"/>
                    </a:lnTo>
                    <a:lnTo>
                      <a:pt x="3466" y="962"/>
                    </a:lnTo>
                    <a:lnTo>
                      <a:pt x="3466" y="962"/>
                    </a:lnTo>
                    <a:lnTo>
                      <a:pt x="3396" y="980"/>
                    </a:lnTo>
                    <a:lnTo>
                      <a:pt x="3360" y="989"/>
                    </a:lnTo>
                    <a:lnTo>
                      <a:pt x="3334" y="1007"/>
                    </a:lnTo>
                    <a:lnTo>
                      <a:pt x="3334" y="1007"/>
                    </a:lnTo>
                    <a:lnTo>
                      <a:pt x="3325" y="1015"/>
                    </a:lnTo>
                    <a:lnTo>
                      <a:pt x="3307" y="1024"/>
                    </a:lnTo>
                    <a:lnTo>
                      <a:pt x="3307" y="1024"/>
                    </a:lnTo>
                    <a:lnTo>
                      <a:pt x="3290" y="1033"/>
                    </a:lnTo>
                    <a:lnTo>
                      <a:pt x="3290" y="1033"/>
                    </a:lnTo>
                    <a:lnTo>
                      <a:pt x="3281" y="1042"/>
                    </a:lnTo>
                    <a:lnTo>
                      <a:pt x="3281" y="1042"/>
                    </a:lnTo>
                    <a:lnTo>
                      <a:pt x="3272" y="1042"/>
                    </a:lnTo>
                    <a:lnTo>
                      <a:pt x="3272" y="1042"/>
                    </a:lnTo>
                    <a:lnTo>
                      <a:pt x="3254" y="1051"/>
                    </a:lnTo>
                    <a:lnTo>
                      <a:pt x="3254" y="1051"/>
                    </a:lnTo>
                    <a:lnTo>
                      <a:pt x="3237" y="1051"/>
                    </a:lnTo>
                    <a:lnTo>
                      <a:pt x="3237" y="1051"/>
                    </a:lnTo>
                    <a:lnTo>
                      <a:pt x="3228" y="1051"/>
                    </a:lnTo>
                    <a:lnTo>
                      <a:pt x="3228" y="1051"/>
                    </a:lnTo>
                    <a:lnTo>
                      <a:pt x="3219" y="1060"/>
                    </a:lnTo>
                    <a:lnTo>
                      <a:pt x="3219" y="1060"/>
                    </a:lnTo>
                    <a:lnTo>
                      <a:pt x="3210" y="1077"/>
                    </a:lnTo>
                    <a:lnTo>
                      <a:pt x="3210" y="1095"/>
                    </a:lnTo>
                    <a:lnTo>
                      <a:pt x="3210" y="1121"/>
                    </a:lnTo>
                    <a:lnTo>
                      <a:pt x="3210" y="1121"/>
                    </a:lnTo>
                    <a:lnTo>
                      <a:pt x="3193" y="1121"/>
                    </a:lnTo>
                    <a:lnTo>
                      <a:pt x="3149" y="1121"/>
                    </a:lnTo>
                    <a:lnTo>
                      <a:pt x="3122" y="1121"/>
                    </a:lnTo>
                    <a:lnTo>
                      <a:pt x="3122" y="1121"/>
                    </a:lnTo>
                    <a:lnTo>
                      <a:pt x="3113" y="1121"/>
                    </a:lnTo>
                    <a:lnTo>
                      <a:pt x="3104" y="1113"/>
                    </a:lnTo>
                    <a:lnTo>
                      <a:pt x="3104" y="1113"/>
                    </a:lnTo>
                    <a:lnTo>
                      <a:pt x="3096" y="1104"/>
                    </a:lnTo>
                    <a:lnTo>
                      <a:pt x="3096" y="1104"/>
                    </a:lnTo>
                    <a:lnTo>
                      <a:pt x="3096" y="1095"/>
                    </a:lnTo>
                    <a:lnTo>
                      <a:pt x="3096" y="1095"/>
                    </a:lnTo>
                    <a:lnTo>
                      <a:pt x="3087" y="1086"/>
                    </a:lnTo>
                    <a:lnTo>
                      <a:pt x="3078" y="1086"/>
                    </a:lnTo>
                    <a:lnTo>
                      <a:pt x="3078" y="1086"/>
                    </a:lnTo>
                    <a:lnTo>
                      <a:pt x="3069" y="1077"/>
                    </a:lnTo>
                    <a:lnTo>
                      <a:pt x="3069" y="1077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96" y="1060"/>
                    </a:lnTo>
                    <a:lnTo>
                      <a:pt x="3113" y="1051"/>
                    </a:lnTo>
                    <a:lnTo>
                      <a:pt x="3113" y="1051"/>
                    </a:lnTo>
                    <a:lnTo>
                      <a:pt x="3140" y="1051"/>
                    </a:lnTo>
                    <a:lnTo>
                      <a:pt x="3140" y="1051"/>
                    </a:lnTo>
                    <a:lnTo>
                      <a:pt x="3157" y="1051"/>
                    </a:lnTo>
                    <a:lnTo>
                      <a:pt x="3157" y="1051"/>
                    </a:lnTo>
                    <a:lnTo>
                      <a:pt x="3166" y="1033"/>
                    </a:lnTo>
                    <a:lnTo>
                      <a:pt x="3166" y="1033"/>
                    </a:lnTo>
                    <a:lnTo>
                      <a:pt x="3157" y="1015"/>
                    </a:lnTo>
                    <a:lnTo>
                      <a:pt x="3149" y="1007"/>
                    </a:lnTo>
                    <a:lnTo>
                      <a:pt x="3149" y="1007"/>
                    </a:lnTo>
                    <a:lnTo>
                      <a:pt x="3131" y="980"/>
                    </a:lnTo>
                    <a:lnTo>
                      <a:pt x="3131" y="980"/>
                    </a:lnTo>
                    <a:lnTo>
                      <a:pt x="3122" y="971"/>
                    </a:lnTo>
                    <a:lnTo>
                      <a:pt x="3113" y="962"/>
                    </a:lnTo>
                    <a:lnTo>
                      <a:pt x="3078" y="954"/>
                    </a:lnTo>
                    <a:lnTo>
                      <a:pt x="3078" y="954"/>
                    </a:lnTo>
                    <a:lnTo>
                      <a:pt x="3052" y="962"/>
                    </a:lnTo>
                    <a:lnTo>
                      <a:pt x="3052" y="962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16" y="962"/>
                    </a:lnTo>
                    <a:lnTo>
                      <a:pt x="3016" y="962"/>
                    </a:lnTo>
                    <a:lnTo>
                      <a:pt x="2999" y="962"/>
                    </a:lnTo>
                    <a:lnTo>
                      <a:pt x="2990" y="971"/>
                    </a:lnTo>
                    <a:lnTo>
                      <a:pt x="2990" y="971"/>
                    </a:lnTo>
                    <a:lnTo>
                      <a:pt x="2990" y="980"/>
                    </a:lnTo>
                    <a:lnTo>
                      <a:pt x="2999" y="989"/>
                    </a:lnTo>
                    <a:lnTo>
                      <a:pt x="2999" y="989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2999" y="1007"/>
                    </a:lnTo>
                    <a:lnTo>
                      <a:pt x="2999" y="1015"/>
                    </a:lnTo>
                    <a:lnTo>
                      <a:pt x="2999" y="1015"/>
                    </a:lnTo>
                    <a:lnTo>
                      <a:pt x="3007" y="1024"/>
                    </a:lnTo>
                    <a:lnTo>
                      <a:pt x="3007" y="1024"/>
                    </a:lnTo>
                    <a:lnTo>
                      <a:pt x="2999" y="1042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81" y="1077"/>
                    </a:lnTo>
                    <a:lnTo>
                      <a:pt x="2981" y="1086"/>
                    </a:lnTo>
                    <a:lnTo>
                      <a:pt x="2981" y="1086"/>
                    </a:lnTo>
                    <a:lnTo>
                      <a:pt x="2981" y="1104"/>
                    </a:lnTo>
                    <a:lnTo>
                      <a:pt x="2999" y="1104"/>
                    </a:lnTo>
                    <a:lnTo>
                      <a:pt x="3007" y="1104"/>
                    </a:lnTo>
                    <a:lnTo>
                      <a:pt x="3007" y="1104"/>
                    </a:lnTo>
                    <a:lnTo>
                      <a:pt x="3016" y="1104"/>
                    </a:lnTo>
                    <a:lnTo>
                      <a:pt x="3016" y="1104"/>
                    </a:lnTo>
                    <a:lnTo>
                      <a:pt x="3025" y="1121"/>
                    </a:lnTo>
                    <a:lnTo>
                      <a:pt x="3025" y="1139"/>
                    </a:lnTo>
                    <a:lnTo>
                      <a:pt x="3025" y="1148"/>
                    </a:lnTo>
                    <a:lnTo>
                      <a:pt x="3025" y="1148"/>
                    </a:lnTo>
                    <a:lnTo>
                      <a:pt x="3016" y="1165"/>
                    </a:lnTo>
                    <a:lnTo>
                      <a:pt x="3016" y="1165"/>
                    </a:lnTo>
                    <a:lnTo>
                      <a:pt x="3007" y="1183"/>
                    </a:lnTo>
                    <a:lnTo>
                      <a:pt x="3007" y="1183"/>
                    </a:lnTo>
                    <a:lnTo>
                      <a:pt x="2990" y="1183"/>
                    </a:lnTo>
                    <a:lnTo>
                      <a:pt x="2981" y="1183"/>
                    </a:lnTo>
                    <a:lnTo>
                      <a:pt x="2981" y="1183"/>
                    </a:lnTo>
                    <a:lnTo>
                      <a:pt x="2981" y="1174"/>
                    </a:lnTo>
                    <a:lnTo>
                      <a:pt x="2981" y="1174"/>
                    </a:lnTo>
                    <a:lnTo>
                      <a:pt x="2972" y="1165"/>
                    </a:lnTo>
                    <a:lnTo>
                      <a:pt x="2963" y="1157"/>
                    </a:lnTo>
                    <a:lnTo>
                      <a:pt x="2937" y="1157"/>
                    </a:lnTo>
                    <a:lnTo>
                      <a:pt x="2910" y="1157"/>
                    </a:lnTo>
                    <a:lnTo>
                      <a:pt x="2910" y="1157"/>
                    </a:lnTo>
                    <a:lnTo>
                      <a:pt x="2902" y="1148"/>
                    </a:lnTo>
                    <a:lnTo>
                      <a:pt x="2884" y="1157"/>
                    </a:lnTo>
                    <a:lnTo>
                      <a:pt x="2866" y="1174"/>
                    </a:lnTo>
                    <a:lnTo>
                      <a:pt x="2866" y="1174"/>
                    </a:lnTo>
                    <a:lnTo>
                      <a:pt x="2857" y="1183"/>
                    </a:lnTo>
                    <a:lnTo>
                      <a:pt x="2831" y="1192"/>
                    </a:lnTo>
                    <a:lnTo>
                      <a:pt x="2831" y="1192"/>
                    </a:lnTo>
                    <a:lnTo>
                      <a:pt x="2822" y="1192"/>
                    </a:lnTo>
                    <a:lnTo>
                      <a:pt x="2822" y="1192"/>
                    </a:lnTo>
                    <a:lnTo>
                      <a:pt x="2804" y="1201"/>
                    </a:lnTo>
                    <a:lnTo>
                      <a:pt x="2787" y="1218"/>
                    </a:lnTo>
                    <a:lnTo>
                      <a:pt x="2787" y="1218"/>
                    </a:lnTo>
                    <a:lnTo>
                      <a:pt x="2769" y="1236"/>
                    </a:lnTo>
                    <a:lnTo>
                      <a:pt x="2769" y="1236"/>
                    </a:lnTo>
                    <a:lnTo>
                      <a:pt x="2760" y="1254"/>
                    </a:lnTo>
                    <a:lnTo>
                      <a:pt x="2760" y="1254"/>
                    </a:lnTo>
                    <a:lnTo>
                      <a:pt x="2752" y="1263"/>
                    </a:lnTo>
                    <a:lnTo>
                      <a:pt x="2760" y="1271"/>
                    </a:lnTo>
                    <a:lnTo>
                      <a:pt x="2769" y="1289"/>
                    </a:lnTo>
                    <a:lnTo>
                      <a:pt x="2769" y="1289"/>
                    </a:lnTo>
                    <a:lnTo>
                      <a:pt x="2787" y="1316"/>
                    </a:lnTo>
                    <a:lnTo>
                      <a:pt x="2796" y="1324"/>
                    </a:lnTo>
                    <a:lnTo>
                      <a:pt x="2796" y="1324"/>
                    </a:lnTo>
                    <a:lnTo>
                      <a:pt x="2778" y="1333"/>
                    </a:lnTo>
                    <a:lnTo>
                      <a:pt x="2778" y="1333"/>
                    </a:lnTo>
                    <a:lnTo>
                      <a:pt x="2752" y="1324"/>
                    </a:lnTo>
                    <a:lnTo>
                      <a:pt x="2743" y="1324"/>
                    </a:lnTo>
                    <a:lnTo>
                      <a:pt x="2743" y="1324"/>
                    </a:lnTo>
                    <a:lnTo>
                      <a:pt x="2734" y="1316"/>
                    </a:lnTo>
                    <a:lnTo>
                      <a:pt x="2734" y="1316"/>
                    </a:lnTo>
                    <a:lnTo>
                      <a:pt x="2707" y="1307"/>
                    </a:lnTo>
                    <a:lnTo>
                      <a:pt x="2681" y="1307"/>
                    </a:lnTo>
                    <a:lnTo>
                      <a:pt x="2672" y="1307"/>
                    </a:lnTo>
                    <a:lnTo>
                      <a:pt x="2672" y="1307"/>
                    </a:lnTo>
                    <a:lnTo>
                      <a:pt x="2663" y="1298"/>
                    </a:lnTo>
                    <a:lnTo>
                      <a:pt x="2663" y="1298"/>
                    </a:lnTo>
                    <a:lnTo>
                      <a:pt x="2654" y="1289"/>
                    </a:lnTo>
                    <a:lnTo>
                      <a:pt x="2654" y="1289"/>
                    </a:lnTo>
                    <a:lnTo>
                      <a:pt x="2637" y="1280"/>
                    </a:lnTo>
                    <a:lnTo>
                      <a:pt x="2610" y="1263"/>
                    </a:lnTo>
                    <a:lnTo>
                      <a:pt x="2610" y="1263"/>
                    </a:lnTo>
                    <a:lnTo>
                      <a:pt x="2593" y="1271"/>
                    </a:lnTo>
                    <a:lnTo>
                      <a:pt x="2575" y="1289"/>
                    </a:lnTo>
                    <a:lnTo>
                      <a:pt x="2575" y="1289"/>
                    </a:lnTo>
                    <a:lnTo>
                      <a:pt x="2557" y="1298"/>
                    </a:lnTo>
                    <a:lnTo>
                      <a:pt x="2557" y="1307"/>
                    </a:lnTo>
                    <a:lnTo>
                      <a:pt x="2557" y="1307"/>
                    </a:lnTo>
                    <a:lnTo>
                      <a:pt x="2557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84" y="1333"/>
                    </a:lnTo>
                    <a:lnTo>
                      <a:pt x="2584" y="1333"/>
                    </a:lnTo>
                    <a:lnTo>
                      <a:pt x="2593" y="1351"/>
                    </a:lnTo>
                    <a:lnTo>
                      <a:pt x="2610" y="1360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54" y="1369"/>
                    </a:lnTo>
                    <a:lnTo>
                      <a:pt x="2654" y="1369"/>
                    </a:lnTo>
                    <a:lnTo>
                      <a:pt x="2646" y="1377"/>
                    </a:lnTo>
                    <a:lnTo>
                      <a:pt x="2646" y="1377"/>
                    </a:lnTo>
                    <a:lnTo>
                      <a:pt x="2646" y="1386"/>
                    </a:lnTo>
                    <a:lnTo>
                      <a:pt x="2646" y="1386"/>
                    </a:lnTo>
                    <a:lnTo>
                      <a:pt x="2637" y="1386"/>
                    </a:lnTo>
                    <a:lnTo>
                      <a:pt x="2628" y="1395"/>
                    </a:lnTo>
                    <a:lnTo>
                      <a:pt x="2628" y="1395"/>
                    </a:lnTo>
                    <a:lnTo>
                      <a:pt x="2619" y="1386"/>
                    </a:lnTo>
                    <a:lnTo>
                      <a:pt x="2619" y="1386"/>
                    </a:lnTo>
                    <a:lnTo>
                      <a:pt x="2602" y="1386"/>
                    </a:lnTo>
                    <a:lnTo>
                      <a:pt x="2593" y="1386"/>
                    </a:lnTo>
                    <a:lnTo>
                      <a:pt x="2593" y="1386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66" y="1369"/>
                    </a:lnTo>
                    <a:lnTo>
                      <a:pt x="2549" y="1351"/>
                    </a:lnTo>
                    <a:lnTo>
                      <a:pt x="2531" y="1342"/>
                    </a:lnTo>
                    <a:lnTo>
                      <a:pt x="2513" y="1342"/>
                    </a:lnTo>
                    <a:lnTo>
                      <a:pt x="2513" y="1342"/>
                    </a:lnTo>
                    <a:lnTo>
                      <a:pt x="2504" y="1342"/>
                    </a:lnTo>
                    <a:lnTo>
                      <a:pt x="2504" y="1342"/>
                    </a:lnTo>
                    <a:lnTo>
                      <a:pt x="2496" y="1342"/>
                    </a:lnTo>
                    <a:lnTo>
                      <a:pt x="2496" y="1342"/>
                    </a:lnTo>
                    <a:lnTo>
                      <a:pt x="2496" y="1324"/>
                    </a:lnTo>
                    <a:lnTo>
                      <a:pt x="2496" y="1324"/>
                    </a:lnTo>
                    <a:lnTo>
                      <a:pt x="2487" y="1307"/>
                    </a:lnTo>
                    <a:lnTo>
                      <a:pt x="2487" y="1289"/>
                    </a:lnTo>
                    <a:lnTo>
                      <a:pt x="2487" y="1289"/>
                    </a:lnTo>
                    <a:lnTo>
                      <a:pt x="2478" y="1289"/>
                    </a:lnTo>
                    <a:lnTo>
                      <a:pt x="2478" y="1289"/>
                    </a:lnTo>
                    <a:lnTo>
                      <a:pt x="2478" y="1280"/>
                    </a:lnTo>
                    <a:lnTo>
                      <a:pt x="2478" y="1280"/>
                    </a:lnTo>
                    <a:lnTo>
                      <a:pt x="2478" y="1271"/>
                    </a:lnTo>
                    <a:lnTo>
                      <a:pt x="2478" y="1271"/>
                    </a:lnTo>
                    <a:lnTo>
                      <a:pt x="2478" y="1263"/>
                    </a:lnTo>
                    <a:lnTo>
                      <a:pt x="2478" y="1263"/>
                    </a:lnTo>
                    <a:lnTo>
                      <a:pt x="2478" y="1254"/>
                    </a:lnTo>
                    <a:lnTo>
                      <a:pt x="2478" y="1254"/>
                    </a:lnTo>
                    <a:lnTo>
                      <a:pt x="2487" y="1236"/>
                    </a:lnTo>
                    <a:lnTo>
                      <a:pt x="2487" y="1210"/>
                    </a:lnTo>
                    <a:lnTo>
                      <a:pt x="2487" y="1210"/>
                    </a:lnTo>
                    <a:lnTo>
                      <a:pt x="2487" y="1201"/>
                    </a:lnTo>
                    <a:lnTo>
                      <a:pt x="2469" y="1192"/>
                    </a:lnTo>
                    <a:lnTo>
                      <a:pt x="2469" y="1192"/>
                    </a:lnTo>
                    <a:lnTo>
                      <a:pt x="2452" y="1174"/>
                    </a:lnTo>
                    <a:lnTo>
                      <a:pt x="2434" y="1174"/>
                    </a:lnTo>
                    <a:lnTo>
                      <a:pt x="2434" y="1174"/>
                    </a:lnTo>
                    <a:lnTo>
                      <a:pt x="2425" y="1174"/>
                    </a:lnTo>
                    <a:lnTo>
                      <a:pt x="2425" y="1174"/>
                    </a:lnTo>
                    <a:lnTo>
                      <a:pt x="2416" y="1165"/>
                    </a:lnTo>
                    <a:lnTo>
                      <a:pt x="2416" y="1165"/>
                    </a:lnTo>
                    <a:lnTo>
                      <a:pt x="2416" y="1157"/>
                    </a:lnTo>
                    <a:lnTo>
                      <a:pt x="2399" y="1148"/>
                    </a:lnTo>
                    <a:lnTo>
                      <a:pt x="2399" y="1148"/>
                    </a:lnTo>
                    <a:lnTo>
                      <a:pt x="2372" y="1130"/>
                    </a:lnTo>
                    <a:lnTo>
                      <a:pt x="2354" y="1113"/>
                    </a:lnTo>
                    <a:lnTo>
                      <a:pt x="2354" y="1113"/>
                    </a:lnTo>
                    <a:lnTo>
                      <a:pt x="2354" y="1104"/>
                    </a:lnTo>
                    <a:lnTo>
                      <a:pt x="2354" y="1104"/>
                    </a:lnTo>
                    <a:lnTo>
                      <a:pt x="2363" y="1113"/>
                    </a:lnTo>
                    <a:lnTo>
                      <a:pt x="2363" y="1113"/>
                    </a:lnTo>
                    <a:lnTo>
                      <a:pt x="2399" y="1139"/>
                    </a:lnTo>
                    <a:lnTo>
                      <a:pt x="2443" y="1148"/>
                    </a:lnTo>
                    <a:lnTo>
                      <a:pt x="2443" y="1148"/>
                    </a:lnTo>
                    <a:lnTo>
                      <a:pt x="2496" y="1165"/>
                    </a:lnTo>
                    <a:lnTo>
                      <a:pt x="2496" y="1165"/>
                    </a:lnTo>
                    <a:lnTo>
                      <a:pt x="2504" y="1165"/>
                    </a:lnTo>
                    <a:lnTo>
                      <a:pt x="2504" y="1165"/>
                    </a:lnTo>
                    <a:lnTo>
                      <a:pt x="2522" y="1174"/>
                    </a:lnTo>
                    <a:lnTo>
                      <a:pt x="2549" y="1183"/>
                    </a:lnTo>
                    <a:lnTo>
                      <a:pt x="2575" y="1183"/>
                    </a:lnTo>
                    <a:lnTo>
                      <a:pt x="2575" y="1183"/>
                    </a:lnTo>
                    <a:lnTo>
                      <a:pt x="2681" y="1201"/>
                    </a:lnTo>
                    <a:lnTo>
                      <a:pt x="2681" y="1201"/>
                    </a:lnTo>
                    <a:lnTo>
                      <a:pt x="2707" y="1201"/>
                    </a:lnTo>
                    <a:lnTo>
                      <a:pt x="2734" y="1201"/>
                    </a:lnTo>
                    <a:lnTo>
                      <a:pt x="2787" y="1174"/>
                    </a:lnTo>
                    <a:lnTo>
                      <a:pt x="2822" y="1148"/>
                    </a:lnTo>
                    <a:lnTo>
                      <a:pt x="2849" y="1130"/>
                    </a:lnTo>
                    <a:lnTo>
                      <a:pt x="2849" y="1130"/>
                    </a:lnTo>
                    <a:lnTo>
                      <a:pt x="2857" y="1121"/>
                    </a:lnTo>
                    <a:lnTo>
                      <a:pt x="2857" y="1104"/>
                    </a:lnTo>
                    <a:lnTo>
                      <a:pt x="2849" y="1068"/>
                    </a:lnTo>
                    <a:lnTo>
                      <a:pt x="2849" y="1068"/>
                    </a:lnTo>
                    <a:lnTo>
                      <a:pt x="2849" y="1060"/>
                    </a:lnTo>
                    <a:lnTo>
                      <a:pt x="2849" y="1060"/>
                    </a:lnTo>
                    <a:lnTo>
                      <a:pt x="2840" y="1051"/>
                    </a:lnTo>
                    <a:lnTo>
                      <a:pt x="2831" y="1042"/>
                    </a:lnTo>
                    <a:lnTo>
                      <a:pt x="2831" y="1042"/>
                    </a:lnTo>
                    <a:lnTo>
                      <a:pt x="2822" y="1042"/>
                    </a:lnTo>
                    <a:lnTo>
                      <a:pt x="2822" y="1042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796" y="1007"/>
                    </a:lnTo>
                    <a:lnTo>
                      <a:pt x="2778" y="998"/>
                    </a:lnTo>
                    <a:lnTo>
                      <a:pt x="2760" y="998"/>
                    </a:lnTo>
                    <a:lnTo>
                      <a:pt x="2760" y="998"/>
                    </a:lnTo>
                    <a:lnTo>
                      <a:pt x="2743" y="998"/>
                    </a:lnTo>
                    <a:lnTo>
                      <a:pt x="2734" y="989"/>
                    </a:lnTo>
                    <a:lnTo>
                      <a:pt x="2725" y="980"/>
                    </a:lnTo>
                    <a:lnTo>
                      <a:pt x="2725" y="980"/>
                    </a:lnTo>
                    <a:lnTo>
                      <a:pt x="2716" y="971"/>
                    </a:lnTo>
                    <a:lnTo>
                      <a:pt x="2707" y="971"/>
                    </a:lnTo>
                    <a:lnTo>
                      <a:pt x="2707" y="971"/>
                    </a:lnTo>
                    <a:lnTo>
                      <a:pt x="2690" y="971"/>
                    </a:lnTo>
                    <a:lnTo>
                      <a:pt x="2646" y="945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566" y="901"/>
                    </a:lnTo>
                    <a:lnTo>
                      <a:pt x="2504" y="883"/>
                    </a:lnTo>
                    <a:lnTo>
                      <a:pt x="2504" y="883"/>
                    </a:lnTo>
                    <a:lnTo>
                      <a:pt x="2496" y="883"/>
                    </a:lnTo>
                    <a:lnTo>
                      <a:pt x="2496" y="883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69" y="883"/>
                    </a:lnTo>
                    <a:lnTo>
                      <a:pt x="2469" y="883"/>
                    </a:lnTo>
                    <a:lnTo>
                      <a:pt x="2452" y="874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07" y="883"/>
                    </a:lnTo>
                    <a:lnTo>
                      <a:pt x="2407" y="883"/>
                    </a:lnTo>
                    <a:lnTo>
                      <a:pt x="2399" y="874"/>
                    </a:lnTo>
                    <a:lnTo>
                      <a:pt x="2399" y="874"/>
                    </a:lnTo>
                    <a:lnTo>
                      <a:pt x="2381" y="874"/>
                    </a:lnTo>
                    <a:lnTo>
                      <a:pt x="2372" y="883"/>
                    </a:lnTo>
                    <a:lnTo>
                      <a:pt x="2372" y="883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63" y="874"/>
                    </a:lnTo>
                    <a:lnTo>
                      <a:pt x="2372" y="865"/>
                    </a:lnTo>
                    <a:lnTo>
                      <a:pt x="2372" y="865"/>
                    </a:lnTo>
                    <a:lnTo>
                      <a:pt x="2372" y="857"/>
                    </a:lnTo>
                    <a:lnTo>
                      <a:pt x="2363" y="848"/>
                    </a:lnTo>
                    <a:lnTo>
                      <a:pt x="2363" y="848"/>
                    </a:lnTo>
                    <a:lnTo>
                      <a:pt x="2363" y="839"/>
                    </a:lnTo>
                    <a:lnTo>
                      <a:pt x="2363" y="839"/>
                    </a:lnTo>
                    <a:lnTo>
                      <a:pt x="2346" y="830"/>
                    </a:lnTo>
                    <a:lnTo>
                      <a:pt x="2346" y="830"/>
                    </a:lnTo>
                    <a:lnTo>
                      <a:pt x="2328" y="830"/>
                    </a:lnTo>
                    <a:lnTo>
                      <a:pt x="2310" y="830"/>
                    </a:lnTo>
                    <a:lnTo>
                      <a:pt x="2310" y="830"/>
                    </a:lnTo>
                    <a:lnTo>
                      <a:pt x="2302" y="848"/>
                    </a:lnTo>
                    <a:lnTo>
                      <a:pt x="2302" y="848"/>
                    </a:lnTo>
                    <a:lnTo>
                      <a:pt x="2293" y="848"/>
                    </a:lnTo>
                    <a:lnTo>
                      <a:pt x="2284" y="839"/>
                    </a:lnTo>
                    <a:lnTo>
                      <a:pt x="2284" y="839"/>
                    </a:lnTo>
                    <a:lnTo>
                      <a:pt x="2266" y="839"/>
                    </a:lnTo>
                    <a:lnTo>
                      <a:pt x="2266" y="839"/>
                    </a:lnTo>
                    <a:lnTo>
                      <a:pt x="2257" y="848"/>
                    </a:lnTo>
                    <a:lnTo>
                      <a:pt x="2257" y="848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49" y="857"/>
                    </a:lnTo>
                    <a:lnTo>
                      <a:pt x="2249" y="857"/>
                    </a:lnTo>
                    <a:lnTo>
                      <a:pt x="2240" y="839"/>
                    </a:lnTo>
                    <a:lnTo>
                      <a:pt x="2231" y="839"/>
                    </a:lnTo>
                    <a:lnTo>
                      <a:pt x="2231" y="839"/>
                    </a:lnTo>
                    <a:lnTo>
                      <a:pt x="2222" y="821"/>
                    </a:lnTo>
                    <a:lnTo>
                      <a:pt x="2222" y="821"/>
                    </a:lnTo>
                    <a:lnTo>
                      <a:pt x="2240" y="821"/>
                    </a:lnTo>
                    <a:lnTo>
                      <a:pt x="2257" y="804"/>
                    </a:lnTo>
                    <a:lnTo>
                      <a:pt x="2257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84" y="804"/>
                    </a:lnTo>
                    <a:lnTo>
                      <a:pt x="2293" y="795"/>
                    </a:lnTo>
                    <a:lnTo>
                      <a:pt x="2293" y="795"/>
                    </a:lnTo>
                    <a:lnTo>
                      <a:pt x="2293" y="777"/>
                    </a:lnTo>
                    <a:lnTo>
                      <a:pt x="2293" y="768"/>
                    </a:lnTo>
                    <a:lnTo>
                      <a:pt x="2293" y="768"/>
                    </a:lnTo>
                    <a:lnTo>
                      <a:pt x="2284" y="768"/>
                    </a:lnTo>
                    <a:lnTo>
                      <a:pt x="2284" y="768"/>
                    </a:lnTo>
                    <a:lnTo>
                      <a:pt x="2266" y="759"/>
                    </a:lnTo>
                    <a:lnTo>
                      <a:pt x="2266" y="759"/>
                    </a:lnTo>
                    <a:lnTo>
                      <a:pt x="2266" y="751"/>
                    </a:lnTo>
                    <a:lnTo>
                      <a:pt x="2266" y="751"/>
                    </a:lnTo>
                    <a:lnTo>
                      <a:pt x="2240" y="742"/>
                    </a:lnTo>
                    <a:lnTo>
                      <a:pt x="2231" y="733"/>
                    </a:lnTo>
                    <a:lnTo>
                      <a:pt x="2213" y="742"/>
                    </a:lnTo>
                    <a:lnTo>
                      <a:pt x="2205" y="742"/>
                    </a:lnTo>
                    <a:lnTo>
                      <a:pt x="2205" y="742"/>
                    </a:lnTo>
                    <a:lnTo>
                      <a:pt x="2196" y="733"/>
                    </a:lnTo>
                    <a:lnTo>
                      <a:pt x="2196" y="724"/>
                    </a:lnTo>
                    <a:lnTo>
                      <a:pt x="2196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60" y="724"/>
                    </a:lnTo>
                    <a:lnTo>
                      <a:pt x="2143" y="733"/>
                    </a:lnTo>
                    <a:lnTo>
                      <a:pt x="2143" y="733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43" y="706"/>
                    </a:lnTo>
                    <a:lnTo>
                      <a:pt x="2143" y="706"/>
                    </a:lnTo>
                    <a:lnTo>
                      <a:pt x="2125" y="698"/>
                    </a:lnTo>
                    <a:lnTo>
                      <a:pt x="2116" y="698"/>
                    </a:lnTo>
                    <a:lnTo>
                      <a:pt x="2116" y="698"/>
                    </a:lnTo>
                    <a:lnTo>
                      <a:pt x="2090" y="698"/>
                    </a:lnTo>
                    <a:lnTo>
                      <a:pt x="2081" y="706"/>
                    </a:lnTo>
                    <a:lnTo>
                      <a:pt x="2081" y="706"/>
                    </a:lnTo>
                    <a:lnTo>
                      <a:pt x="2072" y="706"/>
                    </a:lnTo>
                    <a:lnTo>
                      <a:pt x="2063" y="724"/>
                    </a:lnTo>
                    <a:lnTo>
                      <a:pt x="2063" y="733"/>
                    </a:lnTo>
                    <a:lnTo>
                      <a:pt x="2063" y="733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55" y="759"/>
                    </a:lnTo>
                    <a:lnTo>
                      <a:pt x="2046" y="768"/>
                    </a:lnTo>
                    <a:lnTo>
                      <a:pt x="2046" y="768"/>
                    </a:lnTo>
                    <a:lnTo>
                      <a:pt x="2046" y="759"/>
                    </a:lnTo>
                    <a:lnTo>
                      <a:pt x="2046" y="759"/>
                    </a:lnTo>
                    <a:lnTo>
                      <a:pt x="2046" y="751"/>
                    </a:lnTo>
                    <a:lnTo>
                      <a:pt x="2046" y="751"/>
                    </a:lnTo>
                    <a:lnTo>
                      <a:pt x="2055" y="742"/>
                    </a:lnTo>
                    <a:lnTo>
                      <a:pt x="2055" y="742"/>
                    </a:lnTo>
                    <a:lnTo>
                      <a:pt x="2046" y="724"/>
                    </a:lnTo>
                    <a:lnTo>
                      <a:pt x="2037" y="724"/>
                    </a:lnTo>
                    <a:lnTo>
                      <a:pt x="2037" y="724"/>
                    </a:lnTo>
                    <a:lnTo>
                      <a:pt x="2019" y="733"/>
                    </a:lnTo>
                    <a:lnTo>
                      <a:pt x="2002" y="742"/>
                    </a:lnTo>
                    <a:lnTo>
                      <a:pt x="2002" y="742"/>
                    </a:lnTo>
                    <a:lnTo>
                      <a:pt x="2002" y="751"/>
                    </a:lnTo>
                    <a:lnTo>
                      <a:pt x="2002" y="751"/>
                    </a:lnTo>
                    <a:lnTo>
                      <a:pt x="1984" y="759"/>
                    </a:lnTo>
                    <a:lnTo>
                      <a:pt x="1984" y="759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57" y="786"/>
                    </a:lnTo>
                    <a:lnTo>
                      <a:pt x="1966" y="777"/>
                    </a:lnTo>
                    <a:lnTo>
                      <a:pt x="1966" y="777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93" y="742"/>
                    </a:lnTo>
                    <a:lnTo>
                      <a:pt x="1993" y="742"/>
                    </a:lnTo>
                    <a:lnTo>
                      <a:pt x="1993" y="733"/>
                    </a:lnTo>
                    <a:lnTo>
                      <a:pt x="1993" y="733"/>
                    </a:lnTo>
                    <a:lnTo>
                      <a:pt x="2010" y="733"/>
                    </a:lnTo>
                    <a:lnTo>
                      <a:pt x="2010" y="715"/>
                    </a:lnTo>
                    <a:lnTo>
                      <a:pt x="2010" y="715"/>
                    </a:lnTo>
                    <a:lnTo>
                      <a:pt x="2010" y="706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84" y="698"/>
                    </a:lnTo>
                    <a:lnTo>
                      <a:pt x="1984" y="698"/>
                    </a:lnTo>
                    <a:lnTo>
                      <a:pt x="1966" y="706"/>
                    </a:lnTo>
                    <a:lnTo>
                      <a:pt x="1957" y="715"/>
                    </a:lnTo>
                    <a:lnTo>
                      <a:pt x="1957" y="715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40" y="724"/>
                    </a:lnTo>
                    <a:lnTo>
                      <a:pt x="1940" y="724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13" y="724"/>
                    </a:lnTo>
                    <a:lnTo>
                      <a:pt x="1913" y="724"/>
                    </a:lnTo>
                    <a:lnTo>
                      <a:pt x="1905" y="733"/>
                    </a:lnTo>
                    <a:lnTo>
                      <a:pt x="1905" y="733"/>
                    </a:lnTo>
                    <a:lnTo>
                      <a:pt x="1905" y="742"/>
                    </a:lnTo>
                    <a:lnTo>
                      <a:pt x="1905" y="742"/>
                    </a:lnTo>
                    <a:lnTo>
                      <a:pt x="1887" y="742"/>
                    </a:lnTo>
                    <a:lnTo>
                      <a:pt x="1878" y="742"/>
                    </a:lnTo>
                    <a:lnTo>
                      <a:pt x="1869" y="751"/>
                    </a:lnTo>
                    <a:lnTo>
                      <a:pt x="1852" y="759"/>
                    </a:lnTo>
                    <a:lnTo>
                      <a:pt x="1852" y="759"/>
                    </a:lnTo>
                    <a:lnTo>
                      <a:pt x="1843" y="768"/>
                    </a:lnTo>
                    <a:lnTo>
                      <a:pt x="1843" y="786"/>
                    </a:lnTo>
                    <a:lnTo>
                      <a:pt x="1843" y="786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34" y="804"/>
                    </a:lnTo>
                    <a:lnTo>
                      <a:pt x="1834" y="795"/>
                    </a:lnTo>
                    <a:lnTo>
                      <a:pt x="1834" y="795"/>
                    </a:lnTo>
                    <a:lnTo>
                      <a:pt x="1834" y="786"/>
                    </a:lnTo>
                    <a:lnTo>
                      <a:pt x="1816" y="777"/>
                    </a:lnTo>
                    <a:lnTo>
                      <a:pt x="1816" y="777"/>
                    </a:lnTo>
                    <a:lnTo>
                      <a:pt x="1807" y="777"/>
                    </a:lnTo>
                    <a:lnTo>
                      <a:pt x="1799" y="795"/>
                    </a:lnTo>
                    <a:lnTo>
                      <a:pt x="1799" y="795"/>
                    </a:lnTo>
                    <a:lnTo>
                      <a:pt x="1790" y="795"/>
                    </a:lnTo>
                    <a:lnTo>
                      <a:pt x="1790" y="795"/>
                    </a:lnTo>
                    <a:lnTo>
                      <a:pt x="1772" y="786"/>
                    </a:lnTo>
                    <a:lnTo>
                      <a:pt x="1755" y="786"/>
                    </a:lnTo>
                    <a:lnTo>
                      <a:pt x="1755" y="786"/>
                    </a:lnTo>
                    <a:lnTo>
                      <a:pt x="1746" y="786"/>
                    </a:lnTo>
                    <a:lnTo>
                      <a:pt x="1737" y="795"/>
                    </a:lnTo>
                    <a:lnTo>
                      <a:pt x="1737" y="795"/>
                    </a:lnTo>
                    <a:lnTo>
                      <a:pt x="1737" y="804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37" y="812"/>
                    </a:lnTo>
                    <a:lnTo>
                      <a:pt x="1737" y="812"/>
                    </a:lnTo>
                    <a:lnTo>
                      <a:pt x="1728" y="812"/>
                    </a:lnTo>
                    <a:lnTo>
                      <a:pt x="1728" y="812"/>
                    </a:lnTo>
                    <a:lnTo>
                      <a:pt x="1719" y="804"/>
                    </a:lnTo>
                    <a:lnTo>
                      <a:pt x="1702" y="812"/>
                    </a:lnTo>
                    <a:lnTo>
                      <a:pt x="1702" y="812"/>
                    </a:lnTo>
                    <a:lnTo>
                      <a:pt x="1702" y="830"/>
                    </a:lnTo>
                    <a:lnTo>
                      <a:pt x="1702" y="830"/>
                    </a:lnTo>
                    <a:lnTo>
                      <a:pt x="1702" y="839"/>
                    </a:lnTo>
                    <a:lnTo>
                      <a:pt x="1702" y="848"/>
                    </a:lnTo>
                    <a:lnTo>
                      <a:pt x="1702" y="848"/>
                    </a:lnTo>
                    <a:lnTo>
                      <a:pt x="1693" y="848"/>
                    </a:lnTo>
                    <a:lnTo>
                      <a:pt x="1693" y="848"/>
                    </a:lnTo>
                    <a:lnTo>
                      <a:pt x="1693" y="839"/>
                    </a:lnTo>
                    <a:lnTo>
                      <a:pt x="1693" y="839"/>
                    </a:lnTo>
                    <a:lnTo>
                      <a:pt x="1693" y="830"/>
                    </a:lnTo>
                    <a:lnTo>
                      <a:pt x="1675" y="821"/>
                    </a:lnTo>
                    <a:lnTo>
                      <a:pt x="1675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66" y="812"/>
                    </a:lnTo>
                    <a:lnTo>
                      <a:pt x="1657" y="795"/>
                    </a:lnTo>
                    <a:lnTo>
                      <a:pt x="1657" y="795"/>
                    </a:lnTo>
                    <a:lnTo>
                      <a:pt x="1640" y="795"/>
                    </a:lnTo>
                    <a:lnTo>
                      <a:pt x="1631" y="795"/>
                    </a:lnTo>
                    <a:lnTo>
                      <a:pt x="1631" y="795"/>
                    </a:lnTo>
                    <a:lnTo>
                      <a:pt x="1622" y="795"/>
                    </a:lnTo>
                    <a:lnTo>
                      <a:pt x="1622" y="795"/>
                    </a:lnTo>
                    <a:lnTo>
                      <a:pt x="1613" y="804"/>
                    </a:lnTo>
                    <a:lnTo>
                      <a:pt x="1605" y="804"/>
                    </a:lnTo>
                    <a:lnTo>
                      <a:pt x="1605" y="804"/>
                    </a:lnTo>
                    <a:lnTo>
                      <a:pt x="1596" y="804"/>
                    </a:lnTo>
                    <a:lnTo>
                      <a:pt x="1596" y="812"/>
                    </a:lnTo>
                    <a:lnTo>
                      <a:pt x="1596" y="812"/>
                    </a:lnTo>
                    <a:lnTo>
                      <a:pt x="1587" y="821"/>
                    </a:lnTo>
                    <a:lnTo>
                      <a:pt x="1596" y="830"/>
                    </a:lnTo>
                    <a:lnTo>
                      <a:pt x="1596" y="830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87" y="839"/>
                    </a:lnTo>
                    <a:lnTo>
                      <a:pt x="1587" y="839"/>
                    </a:lnTo>
                    <a:lnTo>
                      <a:pt x="1578" y="848"/>
                    </a:lnTo>
                    <a:lnTo>
                      <a:pt x="1569" y="857"/>
                    </a:lnTo>
                    <a:lnTo>
                      <a:pt x="1569" y="857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0" y="857"/>
                    </a:lnTo>
                    <a:lnTo>
                      <a:pt x="1552" y="848"/>
                    </a:lnTo>
                    <a:lnTo>
                      <a:pt x="1543" y="848"/>
                    </a:lnTo>
                    <a:lnTo>
                      <a:pt x="1543" y="848"/>
                    </a:lnTo>
                    <a:lnTo>
                      <a:pt x="1525" y="857"/>
                    </a:lnTo>
                    <a:lnTo>
                      <a:pt x="1516" y="865"/>
                    </a:lnTo>
                    <a:lnTo>
                      <a:pt x="1499" y="874"/>
                    </a:lnTo>
                    <a:lnTo>
                      <a:pt x="1499" y="874"/>
                    </a:lnTo>
                    <a:lnTo>
                      <a:pt x="1490" y="883"/>
                    </a:lnTo>
                    <a:lnTo>
                      <a:pt x="1481" y="901"/>
                    </a:lnTo>
                    <a:lnTo>
                      <a:pt x="1481" y="901"/>
                    </a:lnTo>
                    <a:lnTo>
                      <a:pt x="1490" y="909"/>
                    </a:lnTo>
                    <a:lnTo>
                      <a:pt x="1499" y="909"/>
                    </a:lnTo>
                    <a:lnTo>
                      <a:pt x="1499" y="909"/>
                    </a:lnTo>
                    <a:lnTo>
                      <a:pt x="1507" y="918"/>
                    </a:lnTo>
                    <a:lnTo>
                      <a:pt x="1516" y="909"/>
                    </a:lnTo>
                    <a:lnTo>
                      <a:pt x="1516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16" y="918"/>
                    </a:lnTo>
                    <a:lnTo>
                      <a:pt x="1516" y="918"/>
                    </a:lnTo>
                    <a:lnTo>
                      <a:pt x="1507" y="918"/>
                    </a:lnTo>
                    <a:lnTo>
                      <a:pt x="1507" y="918"/>
                    </a:lnTo>
                    <a:lnTo>
                      <a:pt x="1499" y="927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81" y="927"/>
                    </a:lnTo>
                    <a:lnTo>
                      <a:pt x="1481" y="927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46" y="927"/>
                    </a:lnTo>
                    <a:lnTo>
                      <a:pt x="1446" y="927"/>
                    </a:lnTo>
                    <a:lnTo>
                      <a:pt x="1446" y="918"/>
                    </a:lnTo>
                    <a:lnTo>
                      <a:pt x="1446" y="918"/>
                    </a:lnTo>
                    <a:lnTo>
                      <a:pt x="1446" y="909"/>
                    </a:lnTo>
                    <a:lnTo>
                      <a:pt x="1437" y="901"/>
                    </a:lnTo>
                    <a:lnTo>
                      <a:pt x="1437" y="901"/>
                    </a:lnTo>
                    <a:lnTo>
                      <a:pt x="1428" y="901"/>
                    </a:lnTo>
                    <a:lnTo>
                      <a:pt x="1419" y="909"/>
                    </a:lnTo>
                    <a:lnTo>
                      <a:pt x="1419" y="909"/>
                    </a:lnTo>
                    <a:lnTo>
                      <a:pt x="1410" y="909"/>
                    </a:lnTo>
                    <a:lnTo>
                      <a:pt x="1410" y="909"/>
                    </a:lnTo>
                    <a:lnTo>
                      <a:pt x="1393" y="927"/>
                    </a:lnTo>
                    <a:lnTo>
                      <a:pt x="1393" y="927"/>
                    </a:lnTo>
                    <a:lnTo>
                      <a:pt x="1384" y="936"/>
                    </a:lnTo>
                    <a:lnTo>
                      <a:pt x="1375" y="945"/>
                    </a:lnTo>
                    <a:lnTo>
                      <a:pt x="1384" y="945"/>
                    </a:lnTo>
                    <a:lnTo>
                      <a:pt x="1384" y="945"/>
                    </a:lnTo>
                    <a:lnTo>
                      <a:pt x="1375" y="954"/>
                    </a:lnTo>
                    <a:lnTo>
                      <a:pt x="1375" y="954"/>
                    </a:lnTo>
                    <a:lnTo>
                      <a:pt x="1366" y="954"/>
                    </a:lnTo>
                    <a:lnTo>
                      <a:pt x="1366" y="954"/>
                    </a:lnTo>
                    <a:lnTo>
                      <a:pt x="1366" y="971"/>
                    </a:lnTo>
                    <a:lnTo>
                      <a:pt x="1366" y="980"/>
                    </a:lnTo>
                    <a:lnTo>
                      <a:pt x="1366" y="980"/>
                    </a:lnTo>
                    <a:lnTo>
                      <a:pt x="1375" y="989"/>
                    </a:lnTo>
                    <a:lnTo>
                      <a:pt x="1384" y="989"/>
                    </a:lnTo>
                    <a:lnTo>
                      <a:pt x="1384" y="989"/>
                    </a:lnTo>
                    <a:lnTo>
                      <a:pt x="1402" y="980"/>
                    </a:lnTo>
                    <a:lnTo>
                      <a:pt x="1402" y="980"/>
                    </a:lnTo>
                    <a:lnTo>
                      <a:pt x="1410" y="989"/>
                    </a:lnTo>
                    <a:lnTo>
                      <a:pt x="1419" y="989"/>
                    </a:lnTo>
                    <a:lnTo>
                      <a:pt x="1419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19" y="1007"/>
                    </a:lnTo>
                    <a:lnTo>
                      <a:pt x="1410" y="1007"/>
                    </a:lnTo>
                    <a:lnTo>
                      <a:pt x="1410" y="1007"/>
                    </a:lnTo>
                    <a:lnTo>
                      <a:pt x="1393" y="1015"/>
                    </a:lnTo>
                    <a:lnTo>
                      <a:pt x="1384" y="1024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57" y="1060"/>
                    </a:lnTo>
                    <a:lnTo>
                      <a:pt x="1357" y="1077"/>
                    </a:lnTo>
                    <a:lnTo>
                      <a:pt x="1357" y="1077"/>
                    </a:lnTo>
                    <a:lnTo>
                      <a:pt x="1340" y="1104"/>
                    </a:lnTo>
                    <a:lnTo>
                      <a:pt x="1305" y="1139"/>
                    </a:lnTo>
                    <a:lnTo>
                      <a:pt x="1305" y="1139"/>
                    </a:lnTo>
                    <a:lnTo>
                      <a:pt x="1296" y="1148"/>
                    </a:lnTo>
                    <a:lnTo>
                      <a:pt x="1287" y="1165"/>
                    </a:lnTo>
                    <a:lnTo>
                      <a:pt x="1287" y="1165"/>
                    </a:lnTo>
                    <a:lnTo>
                      <a:pt x="1296" y="1174"/>
                    </a:lnTo>
                    <a:lnTo>
                      <a:pt x="1296" y="1174"/>
                    </a:lnTo>
                    <a:lnTo>
                      <a:pt x="1296" y="1183"/>
                    </a:lnTo>
                    <a:lnTo>
                      <a:pt x="1296" y="1183"/>
                    </a:lnTo>
                    <a:lnTo>
                      <a:pt x="1287" y="1183"/>
                    </a:lnTo>
                    <a:lnTo>
                      <a:pt x="1278" y="1183"/>
                    </a:lnTo>
                    <a:lnTo>
                      <a:pt x="1278" y="1183"/>
                    </a:lnTo>
                    <a:lnTo>
                      <a:pt x="1260" y="1183"/>
                    </a:lnTo>
                    <a:lnTo>
                      <a:pt x="1260" y="1183"/>
                    </a:lnTo>
                    <a:lnTo>
                      <a:pt x="1252" y="1183"/>
                    </a:lnTo>
                    <a:lnTo>
                      <a:pt x="1243" y="1201"/>
                    </a:lnTo>
                    <a:lnTo>
                      <a:pt x="1243" y="1201"/>
                    </a:lnTo>
                    <a:lnTo>
                      <a:pt x="1252" y="1218"/>
                    </a:lnTo>
                    <a:lnTo>
                      <a:pt x="1252" y="1218"/>
                    </a:lnTo>
                    <a:lnTo>
                      <a:pt x="1243" y="1236"/>
                    </a:lnTo>
                    <a:lnTo>
                      <a:pt x="1243" y="1236"/>
                    </a:lnTo>
                    <a:lnTo>
                      <a:pt x="1234" y="1245"/>
                    </a:lnTo>
                    <a:lnTo>
                      <a:pt x="1234" y="1245"/>
                    </a:lnTo>
                    <a:lnTo>
                      <a:pt x="1234" y="1263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34" y="1271"/>
                    </a:lnTo>
                    <a:lnTo>
                      <a:pt x="1225" y="1271"/>
                    </a:lnTo>
                    <a:lnTo>
                      <a:pt x="1225" y="1271"/>
                    </a:lnTo>
                    <a:lnTo>
                      <a:pt x="1207" y="1280"/>
                    </a:lnTo>
                    <a:lnTo>
                      <a:pt x="1207" y="1280"/>
                    </a:lnTo>
                    <a:lnTo>
                      <a:pt x="1190" y="1289"/>
                    </a:lnTo>
                    <a:lnTo>
                      <a:pt x="1190" y="1289"/>
                    </a:lnTo>
                    <a:lnTo>
                      <a:pt x="1181" y="1289"/>
                    </a:lnTo>
                    <a:lnTo>
                      <a:pt x="1172" y="1298"/>
                    </a:lnTo>
                    <a:lnTo>
                      <a:pt x="1172" y="1298"/>
                    </a:lnTo>
                    <a:lnTo>
                      <a:pt x="1172" y="1307"/>
                    </a:lnTo>
                    <a:lnTo>
                      <a:pt x="1181" y="1316"/>
                    </a:lnTo>
                    <a:lnTo>
                      <a:pt x="1190" y="1333"/>
                    </a:lnTo>
                    <a:lnTo>
                      <a:pt x="1190" y="1333"/>
                    </a:lnTo>
                    <a:lnTo>
                      <a:pt x="1181" y="1324"/>
                    </a:lnTo>
                    <a:lnTo>
                      <a:pt x="1163" y="1333"/>
                    </a:lnTo>
                    <a:lnTo>
                      <a:pt x="1163" y="1333"/>
                    </a:lnTo>
                    <a:lnTo>
                      <a:pt x="1155" y="1342"/>
                    </a:lnTo>
                    <a:lnTo>
                      <a:pt x="1137" y="1351"/>
                    </a:lnTo>
                    <a:lnTo>
                      <a:pt x="1137" y="1351"/>
                    </a:lnTo>
                    <a:lnTo>
                      <a:pt x="1120" y="1360"/>
                    </a:lnTo>
                    <a:lnTo>
                      <a:pt x="1111" y="1369"/>
                    </a:lnTo>
                    <a:lnTo>
                      <a:pt x="1111" y="1369"/>
                    </a:lnTo>
                    <a:lnTo>
                      <a:pt x="1111" y="1386"/>
                    </a:lnTo>
                    <a:lnTo>
                      <a:pt x="1111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085" y="1395"/>
                    </a:lnTo>
                    <a:lnTo>
                      <a:pt x="1076" y="1413"/>
                    </a:lnTo>
                    <a:lnTo>
                      <a:pt x="1076" y="1413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30"/>
                    </a:lnTo>
                    <a:lnTo>
                      <a:pt x="1076" y="1430"/>
                    </a:lnTo>
                    <a:lnTo>
                      <a:pt x="1067" y="1421"/>
                    </a:lnTo>
                    <a:lnTo>
                      <a:pt x="1067" y="1421"/>
                    </a:lnTo>
                    <a:lnTo>
                      <a:pt x="1059" y="1413"/>
                    </a:lnTo>
                    <a:lnTo>
                      <a:pt x="1050" y="1404"/>
                    </a:lnTo>
                    <a:lnTo>
                      <a:pt x="1041" y="1404"/>
                    </a:lnTo>
                    <a:lnTo>
                      <a:pt x="1041" y="1404"/>
                    </a:lnTo>
                    <a:lnTo>
                      <a:pt x="1032" y="1413"/>
                    </a:lnTo>
                    <a:lnTo>
                      <a:pt x="1023" y="1421"/>
                    </a:lnTo>
                    <a:lnTo>
                      <a:pt x="1023" y="1421"/>
                    </a:lnTo>
                    <a:lnTo>
                      <a:pt x="1032" y="1448"/>
                    </a:lnTo>
                    <a:lnTo>
                      <a:pt x="1032" y="1448"/>
                    </a:lnTo>
                    <a:lnTo>
                      <a:pt x="1014" y="1448"/>
                    </a:lnTo>
                    <a:lnTo>
                      <a:pt x="1006" y="1457"/>
                    </a:lnTo>
                    <a:lnTo>
                      <a:pt x="1006" y="1457"/>
                    </a:lnTo>
                    <a:lnTo>
                      <a:pt x="979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53" y="1466"/>
                    </a:lnTo>
                    <a:lnTo>
                      <a:pt x="944" y="1483"/>
                    </a:lnTo>
                    <a:lnTo>
                      <a:pt x="944" y="1483"/>
                    </a:lnTo>
                    <a:lnTo>
                      <a:pt x="953" y="1492"/>
                    </a:lnTo>
                    <a:lnTo>
                      <a:pt x="953" y="1492"/>
                    </a:lnTo>
                    <a:lnTo>
                      <a:pt x="953" y="1501"/>
                    </a:lnTo>
                    <a:lnTo>
                      <a:pt x="953" y="1501"/>
                    </a:lnTo>
                    <a:lnTo>
                      <a:pt x="935" y="1492"/>
                    </a:lnTo>
                    <a:lnTo>
                      <a:pt x="935" y="1492"/>
                    </a:lnTo>
                    <a:lnTo>
                      <a:pt x="917" y="1492"/>
                    </a:lnTo>
                    <a:lnTo>
                      <a:pt x="917" y="1492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891" y="1519"/>
                    </a:lnTo>
                    <a:lnTo>
                      <a:pt x="891" y="1519"/>
                    </a:lnTo>
                    <a:lnTo>
                      <a:pt x="882" y="1519"/>
                    </a:lnTo>
                    <a:lnTo>
                      <a:pt x="882" y="1519"/>
                    </a:lnTo>
                    <a:lnTo>
                      <a:pt x="873" y="1519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73" y="1554"/>
                    </a:lnTo>
                    <a:lnTo>
                      <a:pt x="873" y="1554"/>
                    </a:lnTo>
                    <a:lnTo>
                      <a:pt x="864" y="1545"/>
                    </a:lnTo>
                    <a:lnTo>
                      <a:pt x="864" y="1545"/>
                    </a:lnTo>
                    <a:lnTo>
                      <a:pt x="856" y="1545"/>
                    </a:lnTo>
                    <a:lnTo>
                      <a:pt x="856" y="1545"/>
                    </a:lnTo>
                    <a:lnTo>
                      <a:pt x="838" y="1545"/>
                    </a:lnTo>
                    <a:lnTo>
                      <a:pt x="838" y="1545"/>
                    </a:lnTo>
                    <a:lnTo>
                      <a:pt x="829" y="1554"/>
                    </a:lnTo>
                    <a:lnTo>
                      <a:pt x="829" y="1554"/>
                    </a:lnTo>
                    <a:lnTo>
                      <a:pt x="829" y="1563"/>
                    </a:lnTo>
                    <a:lnTo>
                      <a:pt x="829" y="1563"/>
                    </a:lnTo>
                    <a:lnTo>
                      <a:pt x="820" y="1572"/>
                    </a:lnTo>
                    <a:lnTo>
                      <a:pt x="820" y="1572"/>
                    </a:lnTo>
                    <a:lnTo>
                      <a:pt x="820" y="1580"/>
                    </a:lnTo>
                    <a:lnTo>
                      <a:pt x="820" y="1580"/>
                    </a:lnTo>
                    <a:lnTo>
                      <a:pt x="829" y="1598"/>
                    </a:lnTo>
                    <a:lnTo>
                      <a:pt x="838" y="1607"/>
                    </a:lnTo>
                    <a:lnTo>
                      <a:pt x="838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38" y="1625"/>
                    </a:lnTo>
                    <a:lnTo>
                      <a:pt x="838" y="1625"/>
                    </a:lnTo>
                    <a:lnTo>
                      <a:pt x="847" y="1633"/>
                    </a:lnTo>
                    <a:lnTo>
                      <a:pt x="847" y="1633"/>
                    </a:lnTo>
                    <a:lnTo>
                      <a:pt x="838" y="1642"/>
                    </a:lnTo>
                    <a:lnTo>
                      <a:pt x="838" y="1642"/>
                    </a:lnTo>
                    <a:lnTo>
                      <a:pt x="829" y="1642"/>
                    </a:lnTo>
                    <a:lnTo>
                      <a:pt x="829" y="1660"/>
                    </a:lnTo>
                    <a:lnTo>
                      <a:pt x="829" y="1660"/>
                    </a:lnTo>
                    <a:lnTo>
                      <a:pt x="838" y="1677"/>
                    </a:lnTo>
                    <a:lnTo>
                      <a:pt x="838" y="1677"/>
                    </a:lnTo>
                    <a:lnTo>
                      <a:pt x="829" y="1677"/>
                    </a:lnTo>
                    <a:lnTo>
                      <a:pt x="829" y="1677"/>
                    </a:lnTo>
                    <a:lnTo>
                      <a:pt x="829" y="1686"/>
                    </a:lnTo>
                    <a:lnTo>
                      <a:pt x="820" y="1695"/>
                    </a:lnTo>
                    <a:lnTo>
                      <a:pt x="820" y="1695"/>
                    </a:lnTo>
                    <a:lnTo>
                      <a:pt x="829" y="1704"/>
                    </a:lnTo>
                    <a:lnTo>
                      <a:pt x="829" y="1713"/>
                    </a:lnTo>
                    <a:lnTo>
                      <a:pt x="829" y="1713"/>
                    </a:lnTo>
                    <a:lnTo>
                      <a:pt x="847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64" y="1722"/>
                    </a:lnTo>
                    <a:lnTo>
                      <a:pt x="882" y="1730"/>
                    </a:lnTo>
                    <a:lnTo>
                      <a:pt x="882" y="1730"/>
                    </a:lnTo>
                    <a:lnTo>
                      <a:pt x="882" y="1739"/>
                    </a:lnTo>
                    <a:lnTo>
                      <a:pt x="882" y="1739"/>
                    </a:lnTo>
                    <a:lnTo>
                      <a:pt x="873" y="1739"/>
                    </a:lnTo>
                    <a:lnTo>
                      <a:pt x="873" y="1739"/>
                    </a:lnTo>
                    <a:lnTo>
                      <a:pt x="864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47" y="1730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38" y="1766"/>
                    </a:lnTo>
                    <a:lnTo>
                      <a:pt x="838" y="1766"/>
                    </a:lnTo>
                    <a:lnTo>
                      <a:pt x="829" y="1775"/>
                    </a:lnTo>
                    <a:lnTo>
                      <a:pt x="829" y="1775"/>
                    </a:lnTo>
                    <a:lnTo>
                      <a:pt x="838" y="1792"/>
                    </a:lnTo>
                    <a:lnTo>
                      <a:pt x="847" y="1792"/>
                    </a:lnTo>
                    <a:lnTo>
                      <a:pt x="847" y="1792"/>
                    </a:lnTo>
                    <a:lnTo>
                      <a:pt x="864" y="1792"/>
                    </a:lnTo>
                    <a:lnTo>
                      <a:pt x="873" y="1783"/>
                    </a:lnTo>
                    <a:lnTo>
                      <a:pt x="873" y="1783"/>
                    </a:lnTo>
                    <a:lnTo>
                      <a:pt x="882" y="1783"/>
                    </a:lnTo>
                    <a:lnTo>
                      <a:pt x="882" y="1783"/>
                    </a:lnTo>
                    <a:lnTo>
                      <a:pt x="882" y="1775"/>
                    </a:lnTo>
                    <a:lnTo>
                      <a:pt x="882" y="1775"/>
                    </a:lnTo>
                    <a:lnTo>
                      <a:pt x="891" y="1783"/>
                    </a:lnTo>
                    <a:lnTo>
                      <a:pt x="891" y="1783"/>
                    </a:lnTo>
                    <a:lnTo>
                      <a:pt x="882" y="1783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64" y="1810"/>
                    </a:lnTo>
                    <a:lnTo>
                      <a:pt x="856" y="1828"/>
                    </a:lnTo>
                    <a:lnTo>
                      <a:pt x="856" y="1828"/>
                    </a:lnTo>
                    <a:lnTo>
                      <a:pt x="864" y="1845"/>
                    </a:lnTo>
                    <a:lnTo>
                      <a:pt x="891" y="1854"/>
                    </a:lnTo>
                    <a:lnTo>
                      <a:pt x="917" y="1872"/>
                    </a:lnTo>
                    <a:lnTo>
                      <a:pt x="917" y="1872"/>
                    </a:lnTo>
                    <a:lnTo>
                      <a:pt x="926" y="1872"/>
                    </a:lnTo>
                    <a:lnTo>
                      <a:pt x="926" y="1872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70" y="1889"/>
                    </a:lnTo>
                    <a:lnTo>
                      <a:pt x="970" y="1889"/>
                    </a:lnTo>
                    <a:lnTo>
                      <a:pt x="997" y="1889"/>
                    </a:lnTo>
                    <a:lnTo>
                      <a:pt x="997" y="1889"/>
                    </a:lnTo>
                    <a:lnTo>
                      <a:pt x="1023" y="1881"/>
                    </a:lnTo>
                    <a:lnTo>
                      <a:pt x="1050" y="1854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29" y="1810"/>
                    </a:lnTo>
                    <a:lnTo>
                      <a:pt x="1129" y="1810"/>
                    </a:lnTo>
                    <a:lnTo>
                      <a:pt x="1146" y="1801"/>
                    </a:lnTo>
                    <a:lnTo>
                      <a:pt x="1146" y="1792"/>
                    </a:lnTo>
                    <a:lnTo>
                      <a:pt x="1146" y="1792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63" y="1792"/>
                    </a:lnTo>
                    <a:lnTo>
                      <a:pt x="1172" y="1801"/>
                    </a:lnTo>
                    <a:lnTo>
                      <a:pt x="1172" y="1801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9"/>
                    </a:lnTo>
                    <a:lnTo>
                      <a:pt x="1181" y="1819"/>
                    </a:lnTo>
                    <a:lnTo>
                      <a:pt x="1181" y="1854"/>
                    </a:lnTo>
                    <a:lnTo>
                      <a:pt x="1207" y="1881"/>
                    </a:lnTo>
                    <a:lnTo>
                      <a:pt x="1207" y="1881"/>
                    </a:lnTo>
                    <a:lnTo>
                      <a:pt x="1216" y="1889"/>
                    </a:lnTo>
                    <a:lnTo>
                      <a:pt x="1216" y="1898"/>
                    </a:lnTo>
                    <a:lnTo>
                      <a:pt x="1216" y="1898"/>
                    </a:lnTo>
                    <a:lnTo>
                      <a:pt x="1216" y="1916"/>
                    </a:lnTo>
                    <a:lnTo>
                      <a:pt x="1225" y="1933"/>
                    </a:lnTo>
                    <a:lnTo>
                      <a:pt x="1225" y="1933"/>
                    </a:lnTo>
                    <a:lnTo>
                      <a:pt x="1234" y="1951"/>
                    </a:lnTo>
                    <a:lnTo>
                      <a:pt x="1234" y="1951"/>
                    </a:lnTo>
                    <a:lnTo>
                      <a:pt x="1234" y="1960"/>
                    </a:lnTo>
                    <a:lnTo>
                      <a:pt x="1234" y="1969"/>
                    </a:lnTo>
                    <a:lnTo>
                      <a:pt x="1234" y="1969"/>
                    </a:lnTo>
                    <a:lnTo>
                      <a:pt x="1243" y="1978"/>
                    </a:lnTo>
                    <a:lnTo>
                      <a:pt x="1252" y="1986"/>
                    </a:lnTo>
                    <a:lnTo>
                      <a:pt x="1252" y="1986"/>
                    </a:lnTo>
                    <a:lnTo>
                      <a:pt x="1269" y="2004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31"/>
                    </a:lnTo>
                    <a:lnTo>
                      <a:pt x="1260" y="2031"/>
                    </a:lnTo>
                    <a:lnTo>
                      <a:pt x="1269" y="2039"/>
                    </a:lnTo>
                    <a:lnTo>
                      <a:pt x="1278" y="2048"/>
                    </a:lnTo>
                    <a:lnTo>
                      <a:pt x="1278" y="2092"/>
                    </a:lnTo>
                    <a:lnTo>
                      <a:pt x="1278" y="2092"/>
                    </a:lnTo>
                    <a:lnTo>
                      <a:pt x="1287" y="2101"/>
                    </a:lnTo>
                    <a:lnTo>
                      <a:pt x="1296" y="2110"/>
                    </a:lnTo>
                    <a:lnTo>
                      <a:pt x="1296" y="2110"/>
                    </a:lnTo>
                    <a:lnTo>
                      <a:pt x="1313" y="2101"/>
                    </a:lnTo>
                    <a:lnTo>
                      <a:pt x="1331" y="2101"/>
                    </a:lnTo>
                    <a:lnTo>
                      <a:pt x="1331" y="2101"/>
                    </a:lnTo>
                    <a:lnTo>
                      <a:pt x="1349" y="2101"/>
                    </a:lnTo>
                    <a:lnTo>
                      <a:pt x="1357" y="2092"/>
                    </a:lnTo>
                    <a:lnTo>
                      <a:pt x="1357" y="2092"/>
                    </a:lnTo>
                    <a:lnTo>
                      <a:pt x="1357" y="2075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75" y="2057"/>
                    </a:lnTo>
                    <a:lnTo>
                      <a:pt x="1375" y="2039"/>
                    </a:lnTo>
                    <a:lnTo>
                      <a:pt x="1375" y="2039"/>
                    </a:lnTo>
                    <a:lnTo>
                      <a:pt x="1393" y="2039"/>
                    </a:lnTo>
                    <a:lnTo>
                      <a:pt x="1393" y="2039"/>
                    </a:lnTo>
                    <a:lnTo>
                      <a:pt x="1410" y="2048"/>
                    </a:lnTo>
                    <a:lnTo>
                      <a:pt x="1410" y="2048"/>
                    </a:lnTo>
                    <a:lnTo>
                      <a:pt x="1419" y="2048"/>
                    </a:lnTo>
                    <a:lnTo>
                      <a:pt x="1428" y="2048"/>
                    </a:lnTo>
                    <a:lnTo>
                      <a:pt x="1428" y="2048"/>
                    </a:lnTo>
                    <a:lnTo>
                      <a:pt x="1437" y="2048"/>
                    </a:lnTo>
                    <a:lnTo>
                      <a:pt x="1446" y="2039"/>
                    </a:lnTo>
                    <a:lnTo>
                      <a:pt x="1455" y="2022"/>
                    </a:lnTo>
                    <a:lnTo>
                      <a:pt x="1455" y="2022"/>
                    </a:lnTo>
                    <a:lnTo>
                      <a:pt x="1455" y="2013"/>
                    </a:lnTo>
                    <a:lnTo>
                      <a:pt x="1455" y="2013"/>
                    </a:lnTo>
                    <a:lnTo>
                      <a:pt x="1463" y="2022"/>
                    </a:lnTo>
                    <a:lnTo>
                      <a:pt x="1463" y="2022"/>
                    </a:lnTo>
                    <a:lnTo>
                      <a:pt x="1472" y="2022"/>
                    </a:lnTo>
                    <a:lnTo>
                      <a:pt x="1481" y="2022"/>
                    </a:lnTo>
                    <a:lnTo>
                      <a:pt x="1481" y="2022"/>
                    </a:lnTo>
                    <a:lnTo>
                      <a:pt x="1499" y="1986"/>
                    </a:lnTo>
                    <a:lnTo>
                      <a:pt x="1499" y="1986"/>
                    </a:lnTo>
                    <a:lnTo>
                      <a:pt x="1507" y="1978"/>
                    </a:lnTo>
                    <a:lnTo>
                      <a:pt x="1499" y="1969"/>
                    </a:lnTo>
                    <a:lnTo>
                      <a:pt x="1499" y="1969"/>
                    </a:lnTo>
                    <a:lnTo>
                      <a:pt x="1490" y="1960"/>
                    </a:lnTo>
                    <a:lnTo>
                      <a:pt x="1481" y="1969"/>
                    </a:lnTo>
                    <a:lnTo>
                      <a:pt x="1481" y="1969"/>
                    </a:lnTo>
                    <a:lnTo>
                      <a:pt x="1490" y="1933"/>
                    </a:lnTo>
                    <a:lnTo>
                      <a:pt x="1490" y="1933"/>
                    </a:lnTo>
                    <a:lnTo>
                      <a:pt x="1490" y="1907"/>
                    </a:lnTo>
                    <a:lnTo>
                      <a:pt x="1490" y="1881"/>
                    </a:lnTo>
                    <a:lnTo>
                      <a:pt x="1490" y="1881"/>
                    </a:lnTo>
                    <a:lnTo>
                      <a:pt x="1490" y="1872"/>
                    </a:lnTo>
                    <a:lnTo>
                      <a:pt x="1490" y="1872"/>
                    </a:lnTo>
                    <a:lnTo>
                      <a:pt x="1499" y="1854"/>
                    </a:lnTo>
                    <a:lnTo>
                      <a:pt x="1499" y="1854"/>
                    </a:lnTo>
                    <a:lnTo>
                      <a:pt x="1499" y="1845"/>
                    </a:lnTo>
                    <a:lnTo>
                      <a:pt x="1507" y="1836"/>
                    </a:lnTo>
                    <a:lnTo>
                      <a:pt x="1525" y="1828"/>
                    </a:lnTo>
                    <a:lnTo>
                      <a:pt x="1525" y="1828"/>
                    </a:lnTo>
                    <a:lnTo>
                      <a:pt x="1560" y="1810"/>
                    </a:lnTo>
                    <a:lnTo>
                      <a:pt x="1569" y="1792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87" y="1766"/>
                    </a:lnTo>
                    <a:lnTo>
                      <a:pt x="1587" y="1766"/>
                    </a:lnTo>
                    <a:lnTo>
                      <a:pt x="1596" y="1757"/>
                    </a:lnTo>
                    <a:lnTo>
                      <a:pt x="1596" y="1757"/>
                    </a:lnTo>
                    <a:lnTo>
                      <a:pt x="1596" y="1748"/>
                    </a:lnTo>
                    <a:lnTo>
                      <a:pt x="1596" y="1748"/>
                    </a:lnTo>
                    <a:lnTo>
                      <a:pt x="1605" y="1739"/>
                    </a:lnTo>
                    <a:lnTo>
                      <a:pt x="1613" y="1730"/>
                    </a:lnTo>
                    <a:lnTo>
                      <a:pt x="1613" y="1730"/>
                    </a:lnTo>
                    <a:lnTo>
                      <a:pt x="1613" y="1713"/>
                    </a:lnTo>
                    <a:lnTo>
                      <a:pt x="1613" y="1713"/>
                    </a:lnTo>
                    <a:lnTo>
                      <a:pt x="1605" y="1713"/>
                    </a:lnTo>
                    <a:lnTo>
                      <a:pt x="1605" y="1713"/>
                    </a:lnTo>
                    <a:lnTo>
                      <a:pt x="1560" y="1669"/>
                    </a:lnTo>
                    <a:lnTo>
                      <a:pt x="1560" y="1669"/>
                    </a:lnTo>
                    <a:lnTo>
                      <a:pt x="1543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16" y="1660"/>
                    </a:lnTo>
                    <a:lnTo>
                      <a:pt x="1516" y="1660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80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27"/>
                    </a:lnTo>
                    <a:lnTo>
                      <a:pt x="1543" y="1510"/>
                    </a:lnTo>
                    <a:lnTo>
                      <a:pt x="1543" y="1510"/>
                    </a:lnTo>
                    <a:lnTo>
                      <a:pt x="1552" y="1510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9" y="1483"/>
                    </a:lnTo>
                    <a:lnTo>
                      <a:pt x="1569" y="1483"/>
                    </a:lnTo>
                    <a:lnTo>
                      <a:pt x="1587" y="1483"/>
                    </a:lnTo>
                    <a:lnTo>
                      <a:pt x="1587" y="1466"/>
                    </a:lnTo>
                    <a:lnTo>
                      <a:pt x="1587" y="1466"/>
                    </a:lnTo>
                    <a:lnTo>
                      <a:pt x="1596" y="1466"/>
                    </a:lnTo>
                    <a:lnTo>
                      <a:pt x="1596" y="1466"/>
                    </a:lnTo>
                    <a:lnTo>
                      <a:pt x="1605" y="1448"/>
                    </a:lnTo>
                    <a:lnTo>
                      <a:pt x="1605" y="1448"/>
                    </a:lnTo>
                    <a:lnTo>
                      <a:pt x="1631" y="1439"/>
                    </a:lnTo>
                    <a:lnTo>
                      <a:pt x="1631" y="1439"/>
                    </a:lnTo>
                    <a:lnTo>
                      <a:pt x="1631" y="1430"/>
                    </a:lnTo>
                    <a:lnTo>
                      <a:pt x="1631" y="1430"/>
                    </a:lnTo>
                    <a:lnTo>
                      <a:pt x="1640" y="1430"/>
                    </a:lnTo>
                    <a:lnTo>
                      <a:pt x="1640" y="1430"/>
                    </a:lnTo>
                    <a:lnTo>
                      <a:pt x="1649" y="1421"/>
                    </a:lnTo>
                    <a:lnTo>
                      <a:pt x="1649" y="1421"/>
                    </a:lnTo>
                    <a:lnTo>
                      <a:pt x="1666" y="1413"/>
                    </a:lnTo>
                    <a:lnTo>
                      <a:pt x="1666" y="1413"/>
                    </a:lnTo>
                    <a:lnTo>
                      <a:pt x="1702" y="1386"/>
                    </a:lnTo>
                    <a:lnTo>
                      <a:pt x="1737" y="1369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33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37" y="1307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63" y="1280"/>
                    </a:lnTo>
                    <a:lnTo>
                      <a:pt x="1763" y="1263"/>
                    </a:lnTo>
                    <a:lnTo>
                      <a:pt x="1763" y="1263"/>
                    </a:lnTo>
                    <a:lnTo>
                      <a:pt x="1772" y="1254"/>
                    </a:lnTo>
                    <a:lnTo>
                      <a:pt x="1772" y="1254"/>
                    </a:lnTo>
                    <a:lnTo>
                      <a:pt x="1799" y="1227"/>
                    </a:lnTo>
                    <a:lnTo>
                      <a:pt x="1807" y="1227"/>
                    </a:lnTo>
                    <a:lnTo>
                      <a:pt x="1807" y="1227"/>
                    </a:lnTo>
                    <a:lnTo>
                      <a:pt x="1816" y="1218"/>
                    </a:lnTo>
                    <a:lnTo>
                      <a:pt x="1825" y="1218"/>
                    </a:lnTo>
                    <a:lnTo>
                      <a:pt x="1825" y="1218"/>
                    </a:lnTo>
                    <a:lnTo>
                      <a:pt x="1834" y="1218"/>
                    </a:lnTo>
                    <a:lnTo>
                      <a:pt x="1834" y="1218"/>
                    </a:lnTo>
                    <a:lnTo>
                      <a:pt x="1860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96" y="1227"/>
                    </a:lnTo>
                    <a:lnTo>
                      <a:pt x="1896" y="1227"/>
                    </a:lnTo>
                    <a:lnTo>
                      <a:pt x="1913" y="1236"/>
                    </a:lnTo>
                    <a:lnTo>
                      <a:pt x="1913" y="1236"/>
                    </a:lnTo>
                    <a:lnTo>
                      <a:pt x="1931" y="1245"/>
                    </a:lnTo>
                    <a:lnTo>
                      <a:pt x="1931" y="1245"/>
                    </a:lnTo>
                    <a:lnTo>
                      <a:pt x="1940" y="1254"/>
                    </a:lnTo>
                    <a:lnTo>
                      <a:pt x="1949" y="1263"/>
                    </a:lnTo>
                    <a:lnTo>
                      <a:pt x="1949" y="1263"/>
                    </a:lnTo>
                    <a:lnTo>
                      <a:pt x="1949" y="1271"/>
                    </a:lnTo>
                    <a:lnTo>
                      <a:pt x="1949" y="1280"/>
                    </a:lnTo>
                    <a:lnTo>
                      <a:pt x="1949" y="1280"/>
                    </a:lnTo>
                    <a:lnTo>
                      <a:pt x="1949" y="1289"/>
                    </a:lnTo>
                    <a:lnTo>
                      <a:pt x="1949" y="1289"/>
                    </a:lnTo>
                    <a:lnTo>
                      <a:pt x="1940" y="1280"/>
                    </a:lnTo>
                    <a:lnTo>
                      <a:pt x="1940" y="1280"/>
                    </a:lnTo>
                    <a:lnTo>
                      <a:pt x="1922" y="1289"/>
                    </a:lnTo>
                    <a:lnTo>
                      <a:pt x="1913" y="1298"/>
                    </a:lnTo>
                    <a:lnTo>
                      <a:pt x="1905" y="1316"/>
                    </a:lnTo>
                    <a:lnTo>
                      <a:pt x="1905" y="1316"/>
                    </a:lnTo>
                    <a:lnTo>
                      <a:pt x="1896" y="1333"/>
                    </a:lnTo>
                    <a:lnTo>
                      <a:pt x="1887" y="1351"/>
                    </a:lnTo>
                    <a:lnTo>
                      <a:pt x="1869" y="1360"/>
                    </a:lnTo>
                    <a:lnTo>
                      <a:pt x="1852" y="1369"/>
                    </a:lnTo>
                    <a:lnTo>
                      <a:pt x="1852" y="1369"/>
                    </a:lnTo>
                    <a:lnTo>
                      <a:pt x="1843" y="1369"/>
                    </a:lnTo>
                    <a:lnTo>
                      <a:pt x="1834" y="1386"/>
                    </a:lnTo>
                    <a:lnTo>
                      <a:pt x="1834" y="1386"/>
                    </a:lnTo>
                    <a:lnTo>
                      <a:pt x="1825" y="1386"/>
                    </a:lnTo>
                    <a:lnTo>
                      <a:pt x="1825" y="1386"/>
                    </a:lnTo>
                    <a:lnTo>
                      <a:pt x="1825" y="1395"/>
                    </a:lnTo>
                    <a:lnTo>
                      <a:pt x="1825" y="1395"/>
                    </a:lnTo>
                    <a:lnTo>
                      <a:pt x="1816" y="1395"/>
                    </a:lnTo>
                    <a:lnTo>
                      <a:pt x="1816" y="1395"/>
                    </a:lnTo>
                    <a:lnTo>
                      <a:pt x="1799" y="1404"/>
                    </a:lnTo>
                    <a:lnTo>
                      <a:pt x="1790" y="1413"/>
                    </a:lnTo>
                    <a:lnTo>
                      <a:pt x="1781" y="1430"/>
                    </a:lnTo>
                    <a:lnTo>
                      <a:pt x="1781" y="1430"/>
                    </a:lnTo>
                    <a:lnTo>
                      <a:pt x="1781" y="1439"/>
                    </a:lnTo>
                    <a:lnTo>
                      <a:pt x="1781" y="1439"/>
                    </a:lnTo>
                    <a:lnTo>
                      <a:pt x="1772" y="1439"/>
                    </a:lnTo>
                    <a:lnTo>
                      <a:pt x="1755" y="1439"/>
                    </a:lnTo>
                    <a:lnTo>
                      <a:pt x="1755" y="1439"/>
                    </a:lnTo>
                    <a:lnTo>
                      <a:pt x="1737" y="1448"/>
                    </a:lnTo>
                    <a:lnTo>
                      <a:pt x="1737" y="1457"/>
                    </a:lnTo>
                    <a:lnTo>
                      <a:pt x="1737" y="1457"/>
                    </a:lnTo>
                    <a:lnTo>
                      <a:pt x="1728" y="1466"/>
                    </a:lnTo>
                    <a:lnTo>
                      <a:pt x="1728" y="1466"/>
                    </a:lnTo>
                    <a:lnTo>
                      <a:pt x="1719" y="1474"/>
                    </a:lnTo>
                    <a:lnTo>
                      <a:pt x="1719" y="1474"/>
                    </a:lnTo>
                    <a:lnTo>
                      <a:pt x="1719" y="1483"/>
                    </a:lnTo>
                    <a:lnTo>
                      <a:pt x="1710" y="1492"/>
                    </a:lnTo>
                    <a:lnTo>
                      <a:pt x="1710" y="1501"/>
                    </a:lnTo>
                    <a:lnTo>
                      <a:pt x="1710" y="1501"/>
                    </a:lnTo>
                    <a:lnTo>
                      <a:pt x="1719" y="1519"/>
                    </a:lnTo>
                    <a:lnTo>
                      <a:pt x="1719" y="1519"/>
                    </a:lnTo>
                    <a:lnTo>
                      <a:pt x="1719" y="1527"/>
                    </a:lnTo>
                    <a:lnTo>
                      <a:pt x="1719" y="1527"/>
                    </a:lnTo>
                    <a:lnTo>
                      <a:pt x="1728" y="1545"/>
                    </a:lnTo>
                    <a:lnTo>
                      <a:pt x="1728" y="1554"/>
                    </a:lnTo>
                    <a:lnTo>
                      <a:pt x="1728" y="1554"/>
                    </a:lnTo>
                    <a:lnTo>
                      <a:pt x="1728" y="1563"/>
                    </a:lnTo>
                    <a:lnTo>
                      <a:pt x="1728" y="1563"/>
                    </a:lnTo>
                    <a:lnTo>
                      <a:pt x="1737" y="1589"/>
                    </a:lnTo>
                    <a:lnTo>
                      <a:pt x="1746" y="1598"/>
                    </a:lnTo>
                    <a:lnTo>
                      <a:pt x="1737" y="1616"/>
                    </a:lnTo>
                    <a:lnTo>
                      <a:pt x="1737" y="1625"/>
                    </a:lnTo>
                    <a:lnTo>
                      <a:pt x="1737" y="1625"/>
                    </a:lnTo>
                    <a:lnTo>
                      <a:pt x="1719" y="1651"/>
                    </a:lnTo>
                    <a:lnTo>
                      <a:pt x="1719" y="1651"/>
                    </a:lnTo>
                    <a:lnTo>
                      <a:pt x="1719" y="1660"/>
                    </a:lnTo>
                    <a:lnTo>
                      <a:pt x="1719" y="1669"/>
                    </a:lnTo>
                    <a:lnTo>
                      <a:pt x="1719" y="1669"/>
                    </a:lnTo>
                    <a:lnTo>
                      <a:pt x="1728" y="1677"/>
                    </a:lnTo>
                    <a:lnTo>
                      <a:pt x="1737" y="1677"/>
                    </a:lnTo>
                    <a:lnTo>
                      <a:pt x="1737" y="1677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90" y="1704"/>
                    </a:lnTo>
                    <a:lnTo>
                      <a:pt x="1790" y="1704"/>
                    </a:lnTo>
                    <a:lnTo>
                      <a:pt x="1790" y="1713"/>
                    </a:lnTo>
                    <a:lnTo>
                      <a:pt x="1790" y="1713"/>
                    </a:lnTo>
                    <a:lnTo>
                      <a:pt x="1799" y="1713"/>
                    </a:lnTo>
                    <a:lnTo>
                      <a:pt x="1799" y="1713"/>
                    </a:lnTo>
                    <a:lnTo>
                      <a:pt x="1807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34" y="1722"/>
                    </a:lnTo>
                    <a:lnTo>
                      <a:pt x="1834" y="1722"/>
                    </a:lnTo>
                    <a:lnTo>
                      <a:pt x="1852" y="1730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87" y="1730"/>
                    </a:lnTo>
                    <a:lnTo>
                      <a:pt x="1887" y="1730"/>
                    </a:lnTo>
                    <a:lnTo>
                      <a:pt x="1975" y="1713"/>
                    </a:lnTo>
                    <a:lnTo>
                      <a:pt x="1975" y="1713"/>
                    </a:lnTo>
                    <a:lnTo>
                      <a:pt x="2019" y="1695"/>
                    </a:lnTo>
                    <a:lnTo>
                      <a:pt x="2055" y="1695"/>
                    </a:lnTo>
                    <a:lnTo>
                      <a:pt x="2055" y="1695"/>
                    </a:lnTo>
                    <a:lnTo>
                      <a:pt x="2081" y="1695"/>
                    </a:lnTo>
                    <a:lnTo>
                      <a:pt x="2081" y="1695"/>
                    </a:lnTo>
                    <a:lnTo>
                      <a:pt x="2099" y="1695"/>
                    </a:lnTo>
                    <a:lnTo>
                      <a:pt x="2107" y="1686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25" y="1686"/>
                    </a:lnTo>
                    <a:lnTo>
                      <a:pt x="2125" y="1686"/>
                    </a:lnTo>
                    <a:lnTo>
                      <a:pt x="2143" y="1713"/>
                    </a:lnTo>
                    <a:lnTo>
                      <a:pt x="2143" y="1713"/>
                    </a:lnTo>
                    <a:lnTo>
                      <a:pt x="2152" y="1722"/>
                    </a:lnTo>
                    <a:lnTo>
                      <a:pt x="2152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34" y="1722"/>
                    </a:lnTo>
                    <a:lnTo>
                      <a:pt x="2134" y="1722"/>
                    </a:lnTo>
                    <a:lnTo>
                      <a:pt x="2134" y="1730"/>
                    </a:lnTo>
                    <a:lnTo>
                      <a:pt x="2134" y="1730"/>
                    </a:lnTo>
                    <a:lnTo>
                      <a:pt x="2116" y="1730"/>
                    </a:lnTo>
                    <a:lnTo>
                      <a:pt x="2116" y="1730"/>
                    </a:lnTo>
                    <a:lnTo>
                      <a:pt x="2099" y="1739"/>
                    </a:lnTo>
                    <a:lnTo>
                      <a:pt x="2090" y="1748"/>
                    </a:lnTo>
                    <a:lnTo>
                      <a:pt x="2090" y="1748"/>
                    </a:lnTo>
                    <a:lnTo>
                      <a:pt x="2090" y="1757"/>
                    </a:lnTo>
                    <a:lnTo>
                      <a:pt x="2090" y="1757"/>
                    </a:lnTo>
                    <a:lnTo>
                      <a:pt x="2063" y="1757"/>
                    </a:lnTo>
                    <a:lnTo>
                      <a:pt x="2063" y="1757"/>
                    </a:lnTo>
                    <a:lnTo>
                      <a:pt x="2037" y="1748"/>
                    </a:lnTo>
                    <a:lnTo>
                      <a:pt x="2002" y="1748"/>
                    </a:lnTo>
                    <a:lnTo>
                      <a:pt x="2002" y="1748"/>
                    </a:lnTo>
                    <a:lnTo>
                      <a:pt x="1966" y="1757"/>
                    </a:lnTo>
                    <a:lnTo>
                      <a:pt x="1966" y="1757"/>
                    </a:lnTo>
                    <a:lnTo>
                      <a:pt x="1931" y="1757"/>
                    </a:lnTo>
                    <a:lnTo>
                      <a:pt x="1896" y="1766"/>
                    </a:lnTo>
                    <a:lnTo>
                      <a:pt x="1896" y="1766"/>
                    </a:lnTo>
                    <a:lnTo>
                      <a:pt x="1887" y="1775"/>
                    </a:lnTo>
                    <a:lnTo>
                      <a:pt x="1887" y="1775"/>
                    </a:lnTo>
                    <a:lnTo>
                      <a:pt x="1878" y="1783"/>
                    </a:lnTo>
                    <a:lnTo>
                      <a:pt x="1878" y="1783"/>
                    </a:lnTo>
                    <a:lnTo>
                      <a:pt x="1869" y="1783"/>
                    </a:lnTo>
                    <a:lnTo>
                      <a:pt x="1869" y="1783"/>
                    </a:lnTo>
                    <a:lnTo>
                      <a:pt x="1860" y="1792"/>
                    </a:lnTo>
                    <a:lnTo>
                      <a:pt x="1860" y="1792"/>
                    </a:lnTo>
                    <a:lnTo>
                      <a:pt x="1860" y="1810"/>
                    </a:lnTo>
                    <a:lnTo>
                      <a:pt x="1860" y="1819"/>
                    </a:lnTo>
                    <a:lnTo>
                      <a:pt x="1860" y="1819"/>
                    </a:lnTo>
                    <a:lnTo>
                      <a:pt x="1869" y="1819"/>
                    </a:lnTo>
                    <a:lnTo>
                      <a:pt x="1869" y="1819"/>
                    </a:lnTo>
                    <a:lnTo>
                      <a:pt x="1869" y="1845"/>
                    </a:lnTo>
                    <a:lnTo>
                      <a:pt x="1869" y="1845"/>
                    </a:lnTo>
                    <a:lnTo>
                      <a:pt x="1878" y="1854"/>
                    </a:lnTo>
                    <a:lnTo>
                      <a:pt x="1878" y="1854"/>
                    </a:lnTo>
                    <a:lnTo>
                      <a:pt x="1896" y="1872"/>
                    </a:lnTo>
                    <a:lnTo>
                      <a:pt x="1905" y="1872"/>
                    </a:lnTo>
                    <a:lnTo>
                      <a:pt x="1913" y="1872"/>
                    </a:lnTo>
                    <a:lnTo>
                      <a:pt x="1913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81"/>
                    </a:lnTo>
                    <a:lnTo>
                      <a:pt x="1905" y="1881"/>
                    </a:lnTo>
                    <a:lnTo>
                      <a:pt x="1905" y="1881"/>
                    </a:lnTo>
                    <a:lnTo>
                      <a:pt x="1896" y="1881"/>
                    </a:lnTo>
                    <a:lnTo>
                      <a:pt x="1896" y="1881"/>
                    </a:lnTo>
                    <a:lnTo>
                      <a:pt x="1887" y="1898"/>
                    </a:lnTo>
                    <a:lnTo>
                      <a:pt x="1887" y="1907"/>
                    </a:lnTo>
                    <a:lnTo>
                      <a:pt x="1887" y="1907"/>
                    </a:lnTo>
                    <a:lnTo>
                      <a:pt x="1887" y="1916"/>
                    </a:lnTo>
                    <a:lnTo>
                      <a:pt x="1887" y="1942"/>
                    </a:lnTo>
                    <a:lnTo>
                      <a:pt x="1887" y="1942"/>
                    </a:lnTo>
                    <a:lnTo>
                      <a:pt x="1887" y="1951"/>
                    </a:lnTo>
                    <a:lnTo>
                      <a:pt x="1869" y="1960"/>
                    </a:lnTo>
                    <a:lnTo>
                      <a:pt x="1852" y="1960"/>
                    </a:lnTo>
                    <a:lnTo>
                      <a:pt x="1852" y="1960"/>
                    </a:lnTo>
                    <a:lnTo>
                      <a:pt x="1834" y="1942"/>
                    </a:lnTo>
                    <a:lnTo>
                      <a:pt x="1825" y="1916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799" y="1889"/>
                    </a:lnTo>
                    <a:lnTo>
                      <a:pt x="1799" y="1889"/>
                    </a:lnTo>
                    <a:lnTo>
                      <a:pt x="1790" y="1889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55" y="1916"/>
                    </a:lnTo>
                    <a:lnTo>
                      <a:pt x="1755" y="1916"/>
                    </a:lnTo>
                    <a:lnTo>
                      <a:pt x="1746" y="1925"/>
                    </a:lnTo>
                    <a:lnTo>
                      <a:pt x="1746" y="1925"/>
                    </a:lnTo>
                    <a:lnTo>
                      <a:pt x="1728" y="1933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19" y="1951"/>
                    </a:lnTo>
                    <a:lnTo>
                      <a:pt x="1719" y="1951"/>
                    </a:lnTo>
                    <a:lnTo>
                      <a:pt x="1719" y="1960"/>
                    </a:lnTo>
                    <a:lnTo>
                      <a:pt x="1719" y="1960"/>
                    </a:lnTo>
                    <a:lnTo>
                      <a:pt x="1719" y="1969"/>
                    </a:lnTo>
                    <a:lnTo>
                      <a:pt x="1719" y="1969"/>
                    </a:lnTo>
                    <a:lnTo>
                      <a:pt x="1702" y="1986"/>
                    </a:lnTo>
                    <a:lnTo>
                      <a:pt x="1702" y="2004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9"/>
                    </a:lnTo>
                    <a:lnTo>
                      <a:pt x="1710" y="2039"/>
                    </a:lnTo>
                    <a:lnTo>
                      <a:pt x="1719" y="2066"/>
                    </a:lnTo>
                    <a:lnTo>
                      <a:pt x="1710" y="2075"/>
                    </a:lnTo>
                    <a:lnTo>
                      <a:pt x="1710" y="2075"/>
                    </a:lnTo>
                    <a:lnTo>
                      <a:pt x="1702" y="2084"/>
                    </a:lnTo>
                    <a:lnTo>
                      <a:pt x="1702" y="2092"/>
                    </a:lnTo>
                    <a:lnTo>
                      <a:pt x="1702" y="2092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0" y="2119"/>
                    </a:lnTo>
                    <a:lnTo>
                      <a:pt x="1710" y="2119"/>
                    </a:lnTo>
                    <a:lnTo>
                      <a:pt x="1702" y="2128"/>
                    </a:lnTo>
                    <a:lnTo>
                      <a:pt x="1702" y="2128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693" y="2154"/>
                    </a:lnTo>
                    <a:lnTo>
                      <a:pt x="1693" y="2154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75" y="2163"/>
                    </a:lnTo>
                    <a:lnTo>
                      <a:pt x="1675" y="2163"/>
                    </a:lnTo>
                    <a:lnTo>
                      <a:pt x="1657" y="2154"/>
                    </a:lnTo>
                    <a:lnTo>
                      <a:pt x="1657" y="2154"/>
                    </a:lnTo>
                    <a:lnTo>
                      <a:pt x="1640" y="2154"/>
                    </a:lnTo>
                    <a:lnTo>
                      <a:pt x="1640" y="2154"/>
                    </a:lnTo>
                    <a:lnTo>
                      <a:pt x="1631" y="2154"/>
                    </a:lnTo>
                    <a:lnTo>
                      <a:pt x="1631" y="2154"/>
                    </a:lnTo>
                    <a:lnTo>
                      <a:pt x="1613" y="2163"/>
                    </a:lnTo>
                    <a:lnTo>
                      <a:pt x="1605" y="2163"/>
                    </a:lnTo>
                    <a:lnTo>
                      <a:pt x="1605" y="2163"/>
                    </a:lnTo>
                    <a:lnTo>
                      <a:pt x="1596" y="2163"/>
                    </a:lnTo>
                    <a:lnTo>
                      <a:pt x="1587" y="2145"/>
                    </a:lnTo>
                    <a:lnTo>
                      <a:pt x="1587" y="2145"/>
                    </a:lnTo>
                    <a:lnTo>
                      <a:pt x="1578" y="2128"/>
                    </a:lnTo>
                    <a:lnTo>
                      <a:pt x="1569" y="2128"/>
                    </a:lnTo>
                    <a:lnTo>
                      <a:pt x="1569" y="2128"/>
                    </a:lnTo>
                    <a:lnTo>
                      <a:pt x="1507" y="2137"/>
                    </a:lnTo>
                    <a:lnTo>
                      <a:pt x="1472" y="2145"/>
                    </a:lnTo>
                    <a:lnTo>
                      <a:pt x="1446" y="2172"/>
                    </a:lnTo>
                    <a:lnTo>
                      <a:pt x="1446" y="2172"/>
                    </a:lnTo>
                    <a:lnTo>
                      <a:pt x="1428" y="2181"/>
                    </a:lnTo>
                    <a:lnTo>
                      <a:pt x="1402" y="2181"/>
                    </a:lnTo>
                    <a:lnTo>
                      <a:pt x="1402" y="2181"/>
                    </a:lnTo>
                    <a:lnTo>
                      <a:pt x="1393" y="2189"/>
                    </a:lnTo>
                    <a:lnTo>
                      <a:pt x="1375" y="2189"/>
                    </a:lnTo>
                    <a:lnTo>
                      <a:pt x="1375" y="2189"/>
                    </a:lnTo>
                    <a:lnTo>
                      <a:pt x="1357" y="2189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49" y="2198"/>
                    </a:lnTo>
                    <a:lnTo>
                      <a:pt x="1349" y="2198"/>
                    </a:lnTo>
                    <a:lnTo>
                      <a:pt x="1349" y="2189"/>
                    </a:lnTo>
                    <a:lnTo>
                      <a:pt x="1340" y="2181"/>
                    </a:lnTo>
                    <a:lnTo>
                      <a:pt x="1313" y="2181"/>
                    </a:lnTo>
                    <a:lnTo>
                      <a:pt x="1322" y="2181"/>
                    </a:lnTo>
                    <a:lnTo>
                      <a:pt x="1322" y="2181"/>
                    </a:lnTo>
                    <a:lnTo>
                      <a:pt x="1322" y="2163"/>
                    </a:lnTo>
                    <a:lnTo>
                      <a:pt x="1313" y="2154"/>
                    </a:lnTo>
                    <a:lnTo>
                      <a:pt x="1313" y="2154"/>
                    </a:lnTo>
                    <a:lnTo>
                      <a:pt x="1305" y="2154"/>
                    </a:lnTo>
                    <a:lnTo>
                      <a:pt x="1296" y="2154"/>
                    </a:lnTo>
                    <a:lnTo>
                      <a:pt x="1296" y="2154"/>
                    </a:lnTo>
                    <a:lnTo>
                      <a:pt x="1278" y="2163"/>
                    </a:lnTo>
                    <a:lnTo>
                      <a:pt x="1269" y="2163"/>
                    </a:lnTo>
                    <a:lnTo>
                      <a:pt x="1269" y="2163"/>
                    </a:lnTo>
                    <a:lnTo>
                      <a:pt x="1252" y="2163"/>
                    </a:lnTo>
                    <a:lnTo>
                      <a:pt x="1225" y="2181"/>
                    </a:lnTo>
                    <a:lnTo>
                      <a:pt x="1225" y="2181"/>
                    </a:lnTo>
                    <a:lnTo>
                      <a:pt x="1207" y="2189"/>
                    </a:lnTo>
                    <a:lnTo>
                      <a:pt x="1207" y="2189"/>
                    </a:lnTo>
                    <a:lnTo>
                      <a:pt x="1207" y="2198"/>
                    </a:lnTo>
                    <a:lnTo>
                      <a:pt x="1207" y="2198"/>
                    </a:lnTo>
                    <a:lnTo>
                      <a:pt x="1199" y="2198"/>
                    </a:lnTo>
                    <a:lnTo>
                      <a:pt x="1199" y="2198"/>
                    </a:lnTo>
                    <a:lnTo>
                      <a:pt x="1190" y="2207"/>
                    </a:lnTo>
                    <a:lnTo>
                      <a:pt x="1190" y="2207"/>
                    </a:lnTo>
                    <a:lnTo>
                      <a:pt x="1181" y="2198"/>
                    </a:lnTo>
                    <a:lnTo>
                      <a:pt x="1181" y="2198"/>
                    </a:lnTo>
                    <a:lnTo>
                      <a:pt x="1172" y="2198"/>
                    </a:lnTo>
                    <a:lnTo>
                      <a:pt x="1172" y="2198"/>
                    </a:lnTo>
                    <a:lnTo>
                      <a:pt x="1181" y="2189"/>
                    </a:lnTo>
                    <a:lnTo>
                      <a:pt x="1181" y="2181"/>
                    </a:lnTo>
                    <a:lnTo>
                      <a:pt x="1181" y="2181"/>
                    </a:lnTo>
                    <a:lnTo>
                      <a:pt x="1172" y="2172"/>
                    </a:lnTo>
                    <a:lnTo>
                      <a:pt x="1163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37" y="2172"/>
                    </a:lnTo>
                    <a:lnTo>
                      <a:pt x="1120" y="2163"/>
                    </a:lnTo>
                    <a:lnTo>
                      <a:pt x="1120" y="2163"/>
                    </a:lnTo>
                    <a:lnTo>
                      <a:pt x="1120" y="2154"/>
                    </a:lnTo>
                    <a:lnTo>
                      <a:pt x="1120" y="2154"/>
                    </a:lnTo>
                    <a:lnTo>
                      <a:pt x="1120" y="2145"/>
                    </a:lnTo>
                    <a:lnTo>
                      <a:pt x="1103" y="2137"/>
                    </a:lnTo>
                    <a:lnTo>
                      <a:pt x="1103" y="2137"/>
                    </a:lnTo>
                    <a:lnTo>
                      <a:pt x="1103" y="2128"/>
                    </a:lnTo>
                    <a:lnTo>
                      <a:pt x="1103" y="2128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11" y="2128"/>
                    </a:lnTo>
                    <a:lnTo>
                      <a:pt x="1111" y="2128"/>
                    </a:lnTo>
                    <a:lnTo>
                      <a:pt x="1129" y="2137"/>
                    </a:lnTo>
                    <a:lnTo>
                      <a:pt x="1137" y="2137"/>
                    </a:lnTo>
                    <a:lnTo>
                      <a:pt x="1137" y="2137"/>
                    </a:lnTo>
                    <a:lnTo>
                      <a:pt x="1155" y="2137"/>
                    </a:lnTo>
                    <a:lnTo>
                      <a:pt x="1163" y="2128"/>
                    </a:lnTo>
                    <a:lnTo>
                      <a:pt x="1163" y="2128"/>
                    </a:lnTo>
                    <a:lnTo>
                      <a:pt x="1163" y="2119"/>
                    </a:lnTo>
                    <a:lnTo>
                      <a:pt x="1163" y="2119"/>
                    </a:lnTo>
                    <a:lnTo>
                      <a:pt x="1163" y="2092"/>
                    </a:lnTo>
                    <a:lnTo>
                      <a:pt x="1155" y="2075"/>
                    </a:lnTo>
                    <a:lnTo>
                      <a:pt x="1155" y="2075"/>
                    </a:lnTo>
                    <a:lnTo>
                      <a:pt x="1137" y="2075"/>
                    </a:lnTo>
                    <a:lnTo>
                      <a:pt x="1129" y="2075"/>
                    </a:lnTo>
                    <a:lnTo>
                      <a:pt x="1129" y="2075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66"/>
                    </a:lnTo>
                    <a:lnTo>
                      <a:pt x="1120" y="2066"/>
                    </a:lnTo>
                    <a:lnTo>
                      <a:pt x="1129" y="2057"/>
                    </a:lnTo>
                    <a:lnTo>
                      <a:pt x="1129" y="2057"/>
                    </a:lnTo>
                    <a:lnTo>
                      <a:pt x="1137" y="2048"/>
                    </a:lnTo>
                    <a:lnTo>
                      <a:pt x="1137" y="2048"/>
                    </a:lnTo>
                    <a:lnTo>
                      <a:pt x="1146" y="2048"/>
                    </a:lnTo>
                    <a:lnTo>
                      <a:pt x="1155" y="2048"/>
                    </a:lnTo>
                    <a:lnTo>
                      <a:pt x="1155" y="2048"/>
                    </a:lnTo>
                    <a:lnTo>
                      <a:pt x="1163" y="2039"/>
                    </a:lnTo>
                    <a:lnTo>
                      <a:pt x="1172" y="2031"/>
                    </a:lnTo>
                    <a:lnTo>
                      <a:pt x="1172" y="2031"/>
                    </a:lnTo>
                    <a:lnTo>
                      <a:pt x="1172" y="2022"/>
                    </a:lnTo>
                    <a:lnTo>
                      <a:pt x="1163" y="2013"/>
                    </a:lnTo>
                    <a:lnTo>
                      <a:pt x="1163" y="2013"/>
                    </a:lnTo>
                    <a:lnTo>
                      <a:pt x="1137" y="1995"/>
                    </a:lnTo>
                    <a:lnTo>
                      <a:pt x="1137" y="1995"/>
                    </a:lnTo>
                    <a:lnTo>
                      <a:pt x="1137" y="1986"/>
                    </a:lnTo>
                    <a:lnTo>
                      <a:pt x="1137" y="1986"/>
                    </a:lnTo>
                    <a:lnTo>
                      <a:pt x="1137" y="1978"/>
                    </a:lnTo>
                    <a:lnTo>
                      <a:pt x="1137" y="1978"/>
                    </a:lnTo>
                    <a:lnTo>
                      <a:pt x="1137" y="1969"/>
                    </a:lnTo>
                    <a:lnTo>
                      <a:pt x="1137" y="1969"/>
                    </a:lnTo>
                    <a:lnTo>
                      <a:pt x="1155" y="1951"/>
                    </a:lnTo>
                    <a:lnTo>
                      <a:pt x="1155" y="1933"/>
                    </a:lnTo>
                    <a:lnTo>
                      <a:pt x="1155" y="1933"/>
                    </a:lnTo>
                    <a:lnTo>
                      <a:pt x="1146" y="1916"/>
                    </a:lnTo>
                    <a:lnTo>
                      <a:pt x="1146" y="1916"/>
                    </a:lnTo>
                    <a:lnTo>
                      <a:pt x="1137" y="1907"/>
                    </a:lnTo>
                    <a:lnTo>
                      <a:pt x="1129" y="1907"/>
                    </a:lnTo>
                    <a:lnTo>
                      <a:pt x="1129" y="1907"/>
                    </a:lnTo>
                    <a:lnTo>
                      <a:pt x="1103" y="1916"/>
                    </a:lnTo>
                    <a:lnTo>
                      <a:pt x="1094" y="1925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76" y="1951"/>
                    </a:lnTo>
                    <a:lnTo>
                      <a:pt x="1076" y="1951"/>
                    </a:lnTo>
                    <a:lnTo>
                      <a:pt x="1067" y="1951"/>
                    </a:lnTo>
                    <a:lnTo>
                      <a:pt x="1059" y="1960"/>
                    </a:lnTo>
                    <a:lnTo>
                      <a:pt x="1059" y="1960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59" y="1969"/>
                    </a:lnTo>
                    <a:lnTo>
                      <a:pt x="1059" y="1969"/>
                    </a:lnTo>
                    <a:lnTo>
                      <a:pt x="1050" y="1960"/>
                    </a:lnTo>
                    <a:lnTo>
                      <a:pt x="1032" y="1960"/>
                    </a:lnTo>
                    <a:lnTo>
                      <a:pt x="1032" y="1960"/>
                    </a:lnTo>
                    <a:lnTo>
                      <a:pt x="1014" y="1969"/>
                    </a:lnTo>
                    <a:lnTo>
                      <a:pt x="1014" y="1978"/>
                    </a:lnTo>
                    <a:lnTo>
                      <a:pt x="1014" y="1978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997" y="1995"/>
                    </a:lnTo>
                    <a:lnTo>
                      <a:pt x="997" y="1995"/>
                    </a:lnTo>
                    <a:lnTo>
                      <a:pt x="997" y="2004"/>
                    </a:lnTo>
                    <a:lnTo>
                      <a:pt x="997" y="2004"/>
                    </a:lnTo>
                    <a:lnTo>
                      <a:pt x="997" y="2013"/>
                    </a:lnTo>
                    <a:lnTo>
                      <a:pt x="997" y="2031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1006" y="2084"/>
                    </a:lnTo>
                    <a:lnTo>
                      <a:pt x="1006" y="2084"/>
                    </a:lnTo>
                    <a:lnTo>
                      <a:pt x="1014" y="2092"/>
                    </a:lnTo>
                    <a:lnTo>
                      <a:pt x="1014" y="2092"/>
                    </a:lnTo>
                    <a:lnTo>
                      <a:pt x="1014" y="2101"/>
                    </a:lnTo>
                    <a:lnTo>
                      <a:pt x="1014" y="2101"/>
                    </a:lnTo>
                    <a:lnTo>
                      <a:pt x="1023" y="2110"/>
                    </a:lnTo>
                    <a:lnTo>
                      <a:pt x="1023" y="2110"/>
                    </a:lnTo>
                    <a:lnTo>
                      <a:pt x="1023" y="2119"/>
                    </a:lnTo>
                    <a:lnTo>
                      <a:pt x="1023" y="2119"/>
                    </a:lnTo>
                    <a:lnTo>
                      <a:pt x="1023" y="2128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81"/>
                    </a:lnTo>
                    <a:lnTo>
                      <a:pt x="1050" y="2207"/>
                    </a:lnTo>
                    <a:lnTo>
                      <a:pt x="1050" y="2207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41" y="2225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06" y="2225"/>
                    </a:lnTo>
                    <a:lnTo>
                      <a:pt x="1006" y="2225"/>
                    </a:lnTo>
                    <a:lnTo>
                      <a:pt x="997" y="2225"/>
                    </a:lnTo>
                    <a:lnTo>
                      <a:pt x="997" y="2225"/>
                    </a:lnTo>
                    <a:lnTo>
                      <a:pt x="997" y="2216"/>
                    </a:lnTo>
                    <a:lnTo>
                      <a:pt x="961" y="2216"/>
                    </a:lnTo>
                    <a:lnTo>
                      <a:pt x="961" y="2216"/>
                    </a:lnTo>
                    <a:lnTo>
                      <a:pt x="953" y="2225"/>
                    </a:lnTo>
                    <a:lnTo>
                      <a:pt x="944" y="2234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35" y="2242"/>
                    </a:lnTo>
                    <a:lnTo>
                      <a:pt x="935" y="2242"/>
                    </a:lnTo>
                    <a:lnTo>
                      <a:pt x="917" y="2242"/>
                    </a:lnTo>
                    <a:lnTo>
                      <a:pt x="882" y="2242"/>
                    </a:lnTo>
                    <a:lnTo>
                      <a:pt x="882" y="2242"/>
                    </a:lnTo>
                    <a:lnTo>
                      <a:pt x="856" y="2260"/>
                    </a:lnTo>
                    <a:lnTo>
                      <a:pt x="847" y="2269"/>
                    </a:lnTo>
                    <a:lnTo>
                      <a:pt x="847" y="2269"/>
                    </a:lnTo>
                    <a:lnTo>
                      <a:pt x="847" y="2278"/>
                    </a:lnTo>
                    <a:lnTo>
                      <a:pt x="847" y="2287"/>
                    </a:lnTo>
                    <a:lnTo>
                      <a:pt x="847" y="2287"/>
                    </a:lnTo>
                    <a:lnTo>
                      <a:pt x="847" y="2295"/>
                    </a:lnTo>
                    <a:lnTo>
                      <a:pt x="847" y="2295"/>
                    </a:lnTo>
                    <a:lnTo>
                      <a:pt x="838" y="2295"/>
                    </a:lnTo>
                    <a:lnTo>
                      <a:pt x="838" y="2295"/>
                    </a:lnTo>
                    <a:lnTo>
                      <a:pt x="838" y="2278"/>
                    </a:lnTo>
                    <a:lnTo>
                      <a:pt x="820" y="2278"/>
                    </a:lnTo>
                    <a:lnTo>
                      <a:pt x="820" y="2278"/>
                    </a:lnTo>
                    <a:lnTo>
                      <a:pt x="803" y="2287"/>
                    </a:lnTo>
                    <a:lnTo>
                      <a:pt x="803" y="2287"/>
                    </a:lnTo>
                    <a:lnTo>
                      <a:pt x="794" y="2295"/>
                    </a:lnTo>
                    <a:lnTo>
                      <a:pt x="794" y="2304"/>
                    </a:lnTo>
                    <a:lnTo>
                      <a:pt x="794" y="2304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85" y="2322"/>
                    </a:lnTo>
                    <a:lnTo>
                      <a:pt x="785" y="2322"/>
                    </a:lnTo>
                    <a:lnTo>
                      <a:pt x="776" y="2331"/>
                    </a:lnTo>
                    <a:lnTo>
                      <a:pt x="767" y="2348"/>
                    </a:lnTo>
                    <a:lnTo>
                      <a:pt x="767" y="2348"/>
                    </a:lnTo>
                    <a:lnTo>
                      <a:pt x="767" y="2357"/>
                    </a:lnTo>
                    <a:lnTo>
                      <a:pt x="767" y="2357"/>
                    </a:lnTo>
                    <a:lnTo>
                      <a:pt x="759" y="2375"/>
                    </a:lnTo>
                    <a:lnTo>
                      <a:pt x="741" y="2384"/>
                    </a:lnTo>
                    <a:lnTo>
                      <a:pt x="741" y="2384"/>
                    </a:lnTo>
                    <a:lnTo>
                      <a:pt x="732" y="2401"/>
                    </a:lnTo>
                    <a:lnTo>
                      <a:pt x="732" y="2401"/>
                    </a:lnTo>
                    <a:lnTo>
                      <a:pt x="723" y="2401"/>
                    </a:lnTo>
                    <a:lnTo>
                      <a:pt x="723" y="2401"/>
                    </a:lnTo>
                    <a:lnTo>
                      <a:pt x="714" y="2410"/>
                    </a:lnTo>
                    <a:lnTo>
                      <a:pt x="714" y="2410"/>
                    </a:lnTo>
                    <a:lnTo>
                      <a:pt x="706" y="2410"/>
                    </a:lnTo>
                    <a:lnTo>
                      <a:pt x="706" y="2410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70" y="2419"/>
                    </a:lnTo>
                    <a:lnTo>
                      <a:pt x="670" y="2419"/>
                    </a:lnTo>
                    <a:lnTo>
                      <a:pt x="653" y="2419"/>
                    </a:lnTo>
                    <a:lnTo>
                      <a:pt x="644" y="2428"/>
                    </a:lnTo>
                    <a:lnTo>
                      <a:pt x="644" y="2428"/>
                    </a:lnTo>
                    <a:lnTo>
                      <a:pt x="635" y="2454"/>
                    </a:lnTo>
                    <a:lnTo>
                      <a:pt x="635" y="2472"/>
                    </a:lnTo>
                    <a:lnTo>
                      <a:pt x="635" y="2472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09" y="2498"/>
                    </a:lnTo>
                    <a:lnTo>
                      <a:pt x="582" y="2507"/>
                    </a:lnTo>
                    <a:lnTo>
                      <a:pt x="582" y="2507"/>
                    </a:lnTo>
                    <a:lnTo>
                      <a:pt x="556" y="2507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34"/>
                    </a:lnTo>
                    <a:lnTo>
                      <a:pt x="547" y="2534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29" y="2551"/>
                    </a:lnTo>
                    <a:lnTo>
                      <a:pt x="529" y="2551"/>
                    </a:lnTo>
                    <a:lnTo>
                      <a:pt x="503" y="2543"/>
                    </a:lnTo>
                    <a:lnTo>
                      <a:pt x="485" y="2525"/>
                    </a:lnTo>
                    <a:lnTo>
                      <a:pt x="485" y="2525"/>
                    </a:lnTo>
                    <a:lnTo>
                      <a:pt x="476" y="2516"/>
                    </a:lnTo>
                    <a:lnTo>
                      <a:pt x="467" y="2516"/>
                    </a:lnTo>
                    <a:lnTo>
                      <a:pt x="459" y="2516"/>
                    </a:lnTo>
                    <a:lnTo>
                      <a:pt x="459" y="2516"/>
                    </a:lnTo>
                    <a:lnTo>
                      <a:pt x="441" y="2516"/>
                    </a:lnTo>
                    <a:lnTo>
                      <a:pt x="432" y="2525"/>
                    </a:lnTo>
                    <a:lnTo>
                      <a:pt x="423" y="2534"/>
                    </a:lnTo>
                    <a:lnTo>
                      <a:pt x="423" y="2543"/>
                    </a:lnTo>
                    <a:lnTo>
                      <a:pt x="423" y="2543"/>
                    </a:lnTo>
                    <a:lnTo>
                      <a:pt x="432" y="2551"/>
                    </a:lnTo>
                    <a:lnTo>
                      <a:pt x="432" y="2551"/>
                    </a:lnTo>
                    <a:lnTo>
                      <a:pt x="441" y="2578"/>
                    </a:lnTo>
                    <a:lnTo>
                      <a:pt x="450" y="2587"/>
                    </a:lnTo>
                    <a:lnTo>
                      <a:pt x="450" y="2587"/>
                    </a:lnTo>
                    <a:lnTo>
                      <a:pt x="441" y="2596"/>
                    </a:lnTo>
                    <a:lnTo>
                      <a:pt x="441" y="2596"/>
                    </a:lnTo>
                    <a:lnTo>
                      <a:pt x="432" y="2596"/>
                    </a:lnTo>
                    <a:lnTo>
                      <a:pt x="432" y="2596"/>
                    </a:lnTo>
                    <a:lnTo>
                      <a:pt x="414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88" y="2604"/>
                    </a:lnTo>
                    <a:lnTo>
                      <a:pt x="388" y="2604"/>
                    </a:lnTo>
                    <a:lnTo>
                      <a:pt x="388" y="2596"/>
                    </a:lnTo>
                    <a:lnTo>
                      <a:pt x="388" y="2596"/>
                    </a:lnTo>
                    <a:lnTo>
                      <a:pt x="379" y="2596"/>
                    </a:lnTo>
                    <a:lnTo>
                      <a:pt x="370" y="2578"/>
                    </a:lnTo>
                    <a:lnTo>
                      <a:pt x="370" y="2578"/>
                    </a:lnTo>
                    <a:lnTo>
                      <a:pt x="361" y="2578"/>
                    </a:lnTo>
                    <a:lnTo>
                      <a:pt x="361" y="2578"/>
                    </a:lnTo>
                    <a:lnTo>
                      <a:pt x="335" y="2578"/>
                    </a:lnTo>
                    <a:lnTo>
                      <a:pt x="335" y="2578"/>
                    </a:lnTo>
                    <a:lnTo>
                      <a:pt x="326" y="2587"/>
                    </a:lnTo>
                    <a:lnTo>
                      <a:pt x="326" y="2587"/>
                    </a:lnTo>
                    <a:lnTo>
                      <a:pt x="309" y="2587"/>
                    </a:lnTo>
                    <a:lnTo>
                      <a:pt x="309" y="2587"/>
                    </a:lnTo>
                    <a:lnTo>
                      <a:pt x="282" y="2587"/>
                    </a:lnTo>
                    <a:lnTo>
                      <a:pt x="273" y="2596"/>
                    </a:lnTo>
                    <a:lnTo>
                      <a:pt x="273" y="2596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31"/>
                    </a:lnTo>
                    <a:lnTo>
                      <a:pt x="264" y="2631"/>
                    </a:lnTo>
                    <a:lnTo>
                      <a:pt x="273" y="2631"/>
                    </a:lnTo>
                    <a:lnTo>
                      <a:pt x="273" y="2631"/>
                    </a:lnTo>
                    <a:lnTo>
                      <a:pt x="264" y="2649"/>
                    </a:lnTo>
                    <a:lnTo>
                      <a:pt x="264" y="2649"/>
                    </a:lnTo>
                    <a:lnTo>
                      <a:pt x="273" y="2657"/>
                    </a:lnTo>
                    <a:lnTo>
                      <a:pt x="282" y="2666"/>
                    </a:lnTo>
                    <a:lnTo>
                      <a:pt x="282" y="2666"/>
                    </a:lnTo>
                    <a:lnTo>
                      <a:pt x="309" y="2666"/>
                    </a:lnTo>
                    <a:lnTo>
                      <a:pt x="309" y="2666"/>
                    </a:lnTo>
                    <a:lnTo>
                      <a:pt x="326" y="2675"/>
                    </a:lnTo>
                    <a:lnTo>
                      <a:pt x="326" y="2675"/>
                    </a:lnTo>
                    <a:lnTo>
                      <a:pt x="353" y="2684"/>
                    </a:lnTo>
                    <a:lnTo>
                      <a:pt x="353" y="2684"/>
                    </a:lnTo>
                    <a:lnTo>
                      <a:pt x="370" y="2693"/>
                    </a:lnTo>
                    <a:lnTo>
                      <a:pt x="388" y="2693"/>
                    </a:lnTo>
                    <a:lnTo>
                      <a:pt x="388" y="2693"/>
                    </a:lnTo>
                    <a:lnTo>
                      <a:pt x="397" y="2693"/>
                    </a:lnTo>
                    <a:lnTo>
                      <a:pt x="397" y="2693"/>
                    </a:lnTo>
                    <a:lnTo>
                      <a:pt x="414" y="2701"/>
                    </a:lnTo>
                    <a:lnTo>
                      <a:pt x="414" y="2701"/>
                    </a:lnTo>
                    <a:lnTo>
                      <a:pt x="414" y="2710"/>
                    </a:lnTo>
                    <a:lnTo>
                      <a:pt x="414" y="2719"/>
                    </a:lnTo>
                    <a:lnTo>
                      <a:pt x="414" y="2719"/>
                    </a:lnTo>
                    <a:lnTo>
                      <a:pt x="423" y="2737"/>
                    </a:lnTo>
                    <a:lnTo>
                      <a:pt x="432" y="2746"/>
                    </a:lnTo>
                    <a:lnTo>
                      <a:pt x="450" y="2763"/>
                    </a:lnTo>
                    <a:lnTo>
                      <a:pt x="467" y="2763"/>
                    </a:lnTo>
                    <a:lnTo>
                      <a:pt x="467" y="2763"/>
                    </a:lnTo>
                    <a:lnTo>
                      <a:pt x="467" y="2772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99"/>
                    </a:lnTo>
                    <a:lnTo>
                      <a:pt x="476" y="2799"/>
                    </a:lnTo>
                    <a:lnTo>
                      <a:pt x="476" y="2807"/>
                    </a:lnTo>
                    <a:lnTo>
                      <a:pt x="476" y="2807"/>
                    </a:lnTo>
                    <a:lnTo>
                      <a:pt x="476" y="2834"/>
                    </a:lnTo>
                    <a:lnTo>
                      <a:pt x="476" y="2834"/>
                    </a:lnTo>
                    <a:lnTo>
                      <a:pt x="467" y="2852"/>
                    </a:lnTo>
                    <a:lnTo>
                      <a:pt x="467" y="2869"/>
                    </a:lnTo>
                    <a:lnTo>
                      <a:pt x="467" y="2869"/>
                    </a:lnTo>
                    <a:lnTo>
                      <a:pt x="459" y="2913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14" y="2957"/>
                    </a:lnTo>
                    <a:lnTo>
                      <a:pt x="414" y="2957"/>
                    </a:lnTo>
                    <a:lnTo>
                      <a:pt x="344" y="2949"/>
                    </a:lnTo>
                    <a:lnTo>
                      <a:pt x="256" y="2949"/>
                    </a:lnTo>
                    <a:lnTo>
                      <a:pt x="256" y="2949"/>
                    </a:lnTo>
                    <a:lnTo>
                      <a:pt x="220" y="2949"/>
                    </a:lnTo>
                    <a:lnTo>
                      <a:pt x="220" y="2949"/>
                    </a:lnTo>
                    <a:lnTo>
                      <a:pt x="159" y="2949"/>
                    </a:lnTo>
                    <a:lnTo>
                      <a:pt x="159" y="2949"/>
                    </a:lnTo>
                    <a:lnTo>
                      <a:pt x="132" y="2949"/>
                    </a:lnTo>
                    <a:lnTo>
                      <a:pt x="123" y="2940"/>
                    </a:lnTo>
                    <a:lnTo>
                      <a:pt x="114" y="2940"/>
                    </a:lnTo>
                    <a:lnTo>
                      <a:pt x="114" y="2940"/>
                    </a:lnTo>
                    <a:lnTo>
                      <a:pt x="106" y="2931"/>
                    </a:lnTo>
                    <a:lnTo>
                      <a:pt x="106" y="2931"/>
                    </a:lnTo>
                    <a:lnTo>
                      <a:pt x="88" y="2931"/>
                    </a:lnTo>
                    <a:lnTo>
                      <a:pt x="88" y="2931"/>
                    </a:lnTo>
                    <a:lnTo>
                      <a:pt x="70" y="2931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53" y="2957"/>
                    </a:lnTo>
                    <a:lnTo>
                      <a:pt x="44" y="2957"/>
                    </a:lnTo>
                    <a:lnTo>
                      <a:pt x="44" y="2957"/>
                    </a:lnTo>
                    <a:lnTo>
                      <a:pt x="17" y="2966"/>
                    </a:lnTo>
                    <a:lnTo>
                      <a:pt x="17" y="2966"/>
                    </a:lnTo>
                    <a:lnTo>
                      <a:pt x="9" y="2966"/>
                    </a:lnTo>
                    <a:lnTo>
                      <a:pt x="0" y="2984"/>
                    </a:lnTo>
                    <a:lnTo>
                      <a:pt x="0" y="2984"/>
                    </a:lnTo>
                    <a:lnTo>
                      <a:pt x="9" y="2993"/>
                    </a:lnTo>
                    <a:lnTo>
                      <a:pt x="26" y="3010"/>
                    </a:lnTo>
                    <a:lnTo>
                      <a:pt x="26" y="3010"/>
                    </a:lnTo>
                    <a:lnTo>
                      <a:pt x="26" y="3019"/>
                    </a:lnTo>
                    <a:lnTo>
                      <a:pt x="26" y="3019"/>
                    </a:lnTo>
                    <a:lnTo>
                      <a:pt x="35" y="3028"/>
                    </a:lnTo>
                    <a:lnTo>
                      <a:pt x="35" y="3046"/>
                    </a:lnTo>
                    <a:lnTo>
                      <a:pt x="35" y="3046"/>
                    </a:lnTo>
                    <a:lnTo>
                      <a:pt x="35" y="3055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53" y="3081"/>
                    </a:lnTo>
                    <a:lnTo>
                      <a:pt x="53" y="3099"/>
                    </a:lnTo>
                    <a:lnTo>
                      <a:pt x="53" y="3099"/>
                    </a:lnTo>
                    <a:lnTo>
                      <a:pt x="44" y="3152"/>
                    </a:lnTo>
                    <a:lnTo>
                      <a:pt x="35" y="3196"/>
                    </a:lnTo>
                    <a:lnTo>
                      <a:pt x="17" y="3213"/>
                    </a:lnTo>
                    <a:lnTo>
                      <a:pt x="17" y="3213"/>
                    </a:lnTo>
                    <a:lnTo>
                      <a:pt x="17" y="3221"/>
                    </a:lnTo>
                    <a:lnTo>
                      <a:pt x="9" y="3230"/>
                    </a:lnTo>
                    <a:lnTo>
                      <a:pt x="9" y="3230"/>
                    </a:lnTo>
                    <a:lnTo>
                      <a:pt x="9" y="3239"/>
                    </a:lnTo>
                    <a:lnTo>
                      <a:pt x="9" y="3239"/>
                    </a:lnTo>
                    <a:lnTo>
                      <a:pt x="17" y="3248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35" y="3274"/>
                    </a:lnTo>
                    <a:lnTo>
                      <a:pt x="35" y="3274"/>
                    </a:lnTo>
                    <a:lnTo>
                      <a:pt x="44" y="3274"/>
                    </a:lnTo>
                    <a:lnTo>
                      <a:pt x="44" y="3274"/>
                    </a:lnTo>
                    <a:lnTo>
                      <a:pt x="53" y="3292"/>
                    </a:lnTo>
                    <a:lnTo>
                      <a:pt x="44" y="3354"/>
                    </a:lnTo>
                    <a:lnTo>
                      <a:pt x="44" y="3363"/>
                    </a:lnTo>
                    <a:lnTo>
                      <a:pt x="44" y="3363"/>
                    </a:lnTo>
                    <a:lnTo>
                      <a:pt x="53" y="3380"/>
                    </a:lnTo>
                    <a:lnTo>
                      <a:pt x="61" y="3380"/>
                    </a:lnTo>
                    <a:lnTo>
                      <a:pt x="97" y="3380"/>
                    </a:lnTo>
                    <a:lnTo>
                      <a:pt x="97" y="3380"/>
                    </a:lnTo>
                    <a:lnTo>
                      <a:pt x="114" y="3380"/>
                    </a:lnTo>
                    <a:lnTo>
                      <a:pt x="114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32" y="3380"/>
                    </a:lnTo>
                    <a:lnTo>
                      <a:pt x="132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67" y="3398"/>
                    </a:lnTo>
                    <a:lnTo>
                      <a:pt x="167" y="3398"/>
                    </a:lnTo>
                    <a:lnTo>
                      <a:pt x="176" y="3407"/>
                    </a:lnTo>
                    <a:lnTo>
                      <a:pt x="176" y="3407"/>
                    </a:lnTo>
                    <a:lnTo>
                      <a:pt x="194" y="3433"/>
                    </a:lnTo>
                    <a:lnTo>
                      <a:pt x="203" y="3442"/>
                    </a:lnTo>
                    <a:lnTo>
                      <a:pt x="220" y="3442"/>
                    </a:lnTo>
                    <a:lnTo>
                      <a:pt x="220" y="3442"/>
                    </a:lnTo>
                    <a:lnTo>
                      <a:pt x="238" y="3442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56" y="3424"/>
                    </a:lnTo>
                    <a:lnTo>
                      <a:pt x="256" y="3424"/>
                    </a:lnTo>
                    <a:lnTo>
                      <a:pt x="273" y="3424"/>
                    </a:lnTo>
                    <a:lnTo>
                      <a:pt x="273" y="3424"/>
                    </a:lnTo>
                    <a:lnTo>
                      <a:pt x="282" y="3424"/>
                    </a:lnTo>
                    <a:lnTo>
                      <a:pt x="282" y="3424"/>
                    </a:lnTo>
                    <a:lnTo>
                      <a:pt x="291" y="3416"/>
                    </a:lnTo>
                    <a:lnTo>
                      <a:pt x="291" y="3416"/>
                    </a:lnTo>
                    <a:lnTo>
                      <a:pt x="300" y="3407"/>
                    </a:lnTo>
                    <a:lnTo>
                      <a:pt x="326" y="3407"/>
                    </a:lnTo>
                    <a:lnTo>
                      <a:pt x="326" y="3407"/>
                    </a:lnTo>
                    <a:lnTo>
                      <a:pt x="344" y="3407"/>
                    </a:lnTo>
                    <a:lnTo>
                      <a:pt x="344" y="3407"/>
                    </a:lnTo>
                    <a:lnTo>
                      <a:pt x="353" y="3398"/>
                    </a:lnTo>
                    <a:lnTo>
                      <a:pt x="397" y="3398"/>
                    </a:lnTo>
                    <a:lnTo>
                      <a:pt x="397" y="3398"/>
                    </a:lnTo>
                    <a:lnTo>
                      <a:pt x="423" y="3398"/>
                    </a:lnTo>
                    <a:lnTo>
                      <a:pt x="432" y="3389"/>
                    </a:lnTo>
                    <a:lnTo>
                      <a:pt x="441" y="3371"/>
                    </a:lnTo>
                    <a:lnTo>
                      <a:pt x="441" y="3371"/>
                    </a:lnTo>
                    <a:lnTo>
                      <a:pt x="459" y="3363"/>
                    </a:lnTo>
                    <a:lnTo>
                      <a:pt x="485" y="3354"/>
                    </a:lnTo>
                    <a:lnTo>
                      <a:pt x="485" y="3354"/>
                    </a:lnTo>
                    <a:lnTo>
                      <a:pt x="503" y="3345"/>
                    </a:lnTo>
                    <a:lnTo>
                      <a:pt x="503" y="3336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20" y="3301"/>
                    </a:lnTo>
                    <a:lnTo>
                      <a:pt x="520" y="3301"/>
                    </a:lnTo>
                    <a:lnTo>
                      <a:pt x="529" y="3292"/>
                    </a:lnTo>
                    <a:lnTo>
                      <a:pt x="529" y="3292"/>
                    </a:lnTo>
                    <a:lnTo>
                      <a:pt x="547" y="3283"/>
                    </a:lnTo>
                    <a:lnTo>
                      <a:pt x="547" y="3283"/>
                    </a:lnTo>
                    <a:lnTo>
                      <a:pt x="556" y="3274"/>
                    </a:lnTo>
                    <a:lnTo>
                      <a:pt x="556" y="3265"/>
                    </a:lnTo>
                    <a:lnTo>
                      <a:pt x="556" y="3265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13"/>
                    </a:lnTo>
                    <a:lnTo>
                      <a:pt x="547" y="3196"/>
                    </a:lnTo>
                    <a:lnTo>
                      <a:pt x="547" y="3196"/>
                    </a:lnTo>
                    <a:lnTo>
                      <a:pt x="556" y="3187"/>
                    </a:lnTo>
                    <a:lnTo>
                      <a:pt x="556" y="3187"/>
                    </a:lnTo>
                    <a:lnTo>
                      <a:pt x="573" y="3161"/>
                    </a:lnTo>
                    <a:lnTo>
                      <a:pt x="573" y="3161"/>
                    </a:lnTo>
                    <a:lnTo>
                      <a:pt x="582" y="3161"/>
                    </a:lnTo>
                    <a:lnTo>
                      <a:pt x="582" y="3161"/>
                    </a:lnTo>
                    <a:lnTo>
                      <a:pt x="591" y="3152"/>
                    </a:lnTo>
                    <a:lnTo>
                      <a:pt x="591" y="3152"/>
                    </a:lnTo>
                    <a:lnTo>
                      <a:pt x="600" y="3143"/>
                    </a:lnTo>
                    <a:lnTo>
                      <a:pt x="600" y="3134"/>
                    </a:lnTo>
                    <a:lnTo>
                      <a:pt x="600" y="3134"/>
                    </a:lnTo>
                    <a:lnTo>
                      <a:pt x="600" y="3125"/>
                    </a:lnTo>
                    <a:lnTo>
                      <a:pt x="609" y="3116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70" y="3108"/>
                    </a:lnTo>
                    <a:lnTo>
                      <a:pt x="688" y="3090"/>
                    </a:lnTo>
                    <a:lnTo>
                      <a:pt x="688" y="3090"/>
                    </a:lnTo>
                    <a:lnTo>
                      <a:pt x="714" y="3081"/>
                    </a:lnTo>
                    <a:lnTo>
                      <a:pt x="714" y="3081"/>
                    </a:lnTo>
                    <a:lnTo>
                      <a:pt x="732" y="3063"/>
                    </a:lnTo>
                    <a:lnTo>
                      <a:pt x="741" y="3055"/>
                    </a:lnTo>
                    <a:lnTo>
                      <a:pt x="741" y="3028"/>
                    </a:lnTo>
                    <a:lnTo>
                      <a:pt x="741" y="3028"/>
                    </a:lnTo>
                    <a:lnTo>
                      <a:pt x="732" y="3019"/>
                    </a:lnTo>
                    <a:lnTo>
                      <a:pt x="732" y="3019"/>
                    </a:lnTo>
                    <a:lnTo>
                      <a:pt x="732" y="3010"/>
                    </a:lnTo>
                    <a:lnTo>
                      <a:pt x="732" y="3010"/>
                    </a:lnTo>
                    <a:lnTo>
                      <a:pt x="732" y="3002"/>
                    </a:lnTo>
                    <a:lnTo>
                      <a:pt x="732" y="2993"/>
                    </a:lnTo>
                    <a:lnTo>
                      <a:pt x="732" y="2993"/>
                    </a:lnTo>
                    <a:lnTo>
                      <a:pt x="741" y="2984"/>
                    </a:lnTo>
                    <a:lnTo>
                      <a:pt x="741" y="2984"/>
                    </a:lnTo>
                    <a:lnTo>
                      <a:pt x="750" y="2975"/>
                    </a:lnTo>
                    <a:lnTo>
                      <a:pt x="767" y="2966"/>
                    </a:lnTo>
                    <a:lnTo>
                      <a:pt x="785" y="2966"/>
                    </a:lnTo>
                    <a:lnTo>
                      <a:pt x="785" y="2966"/>
                    </a:lnTo>
                    <a:lnTo>
                      <a:pt x="829" y="2975"/>
                    </a:lnTo>
                    <a:lnTo>
                      <a:pt x="873" y="2993"/>
                    </a:lnTo>
                    <a:lnTo>
                      <a:pt x="873" y="2993"/>
                    </a:lnTo>
                    <a:lnTo>
                      <a:pt x="900" y="2993"/>
                    </a:lnTo>
                    <a:lnTo>
                      <a:pt x="900" y="2993"/>
                    </a:lnTo>
                    <a:lnTo>
                      <a:pt x="917" y="2984"/>
                    </a:lnTo>
                    <a:lnTo>
                      <a:pt x="944" y="2966"/>
                    </a:lnTo>
                    <a:lnTo>
                      <a:pt x="944" y="2966"/>
                    </a:lnTo>
                    <a:lnTo>
                      <a:pt x="979" y="2949"/>
                    </a:lnTo>
                    <a:lnTo>
                      <a:pt x="979" y="2949"/>
                    </a:lnTo>
                    <a:lnTo>
                      <a:pt x="979" y="2940"/>
                    </a:lnTo>
                    <a:lnTo>
                      <a:pt x="979" y="2940"/>
                    </a:lnTo>
                    <a:lnTo>
                      <a:pt x="988" y="2922"/>
                    </a:lnTo>
                    <a:lnTo>
                      <a:pt x="988" y="2922"/>
                    </a:lnTo>
                    <a:lnTo>
                      <a:pt x="988" y="2913"/>
                    </a:lnTo>
                    <a:lnTo>
                      <a:pt x="988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32" y="2931"/>
                    </a:lnTo>
                    <a:lnTo>
                      <a:pt x="1041" y="2922"/>
                    </a:lnTo>
                    <a:lnTo>
                      <a:pt x="1041" y="2922"/>
                    </a:lnTo>
                    <a:lnTo>
                      <a:pt x="1041" y="2913"/>
                    </a:lnTo>
                    <a:lnTo>
                      <a:pt x="1041" y="2913"/>
                    </a:lnTo>
                    <a:lnTo>
                      <a:pt x="1050" y="2905"/>
                    </a:lnTo>
                    <a:lnTo>
                      <a:pt x="1059" y="2896"/>
                    </a:lnTo>
                    <a:lnTo>
                      <a:pt x="1059" y="2896"/>
                    </a:lnTo>
                    <a:lnTo>
                      <a:pt x="1067" y="2896"/>
                    </a:lnTo>
                    <a:lnTo>
                      <a:pt x="1067" y="2896"/>
                    </a:lnTo>
                    <a:lnTo>
                      <a:pt x="1094" y="2896"/>
                    </a:lnTo>
                    <a:lnTo>
                      <a:pt x="1111" y="2905"/>
                    </a:lnTo>
                    <a:lnTo>
                      <a:pt x="1129" y="2922"/>
                    </a:lnTo>
                    <a:lnTo>
                      <a:pt x="1129" y="2922"/>
                    </a:lnTo>
                    <a:lnTo>
                      <a:pt x="1137" y="2931"/>
                    </a:lnTo>
                    <a:lnTo>
                      <a:pt x="1137" y="2931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57"/>
                    </a:lnTo>
                    <a:lnTo>
                      <a:pt x="1146" y="2957"/>
                    </a:lnTo>
                    <a:lnTo>
                      <a:pt x="1146" y="2966"/>
                    </a:lnTo>
                    <a:lnTo>
                      <a:pt x="1155" y="2966"/>
                    </a:lnTo>
                    <a:lnTo>
                      <a:pt x="1155" y="2966"/>
                    </a:lnTo>
                    <a:lnTo>
                      <a:pt x="1163" y="2993"/>
                    </a:lnTo>
                    <a:lnTo>
                      <a:pt x="1181" y="3010"/>
                    </a:lnTo>
                    <a:lnTo>
                      <a:pt x="1207" y="3028"/>
                    </a:lnTo>
                    <a:lnTo>
                      <a:pt x="1207" y="3028"/>
                    </a:lnTo>
                    <a:lnTo>
                      <a:pt x="1234" y="3046"/>
                    </a:lnTo>
                    <a:lnTo>
                      <a:pt x="1252" y="3072"/>
                    </a:lnTo>
                    <a:lnTo>
                      <a:pt x="1252" y="3072"/>
                    </a:lnTo>
                    <a:lnTo>
                      <a:pt x="1269" y="3081"/>
                    </a:lnTo>
                    <a:lnTo>
                      <a:pt x="1269" y="3081"/>
                    </a:lnTo>
                    <a:lnTo>
                      <a:pt x="1278" y="3090"/>
                    </a:lnTo>
                    <a:lnTo>
                      <a:pt x="1278" y="3090"/>
                    </a:lnTo>
                    <a:lnTo>
                      <a:pt x="1287" y="3090"/>
                    </a:lnTo>
                    <a:lnTo>
                      <a:pt x="1287" y="3090"/>
                    </a:lnTo>
                    <a:lnTo>
                      <a:pt x="1296" y="3099"/>
                    </a:lnTo>
                    <a:lnTo>
                      <a:pt x="1296" y="3099"/>
                    </a:lnTo>
                    <a:lnTo>
                      <a:pt x="1305" y="3099"/>
                    </a:lnTo>
                    <a:lnTo>
                      <a:pt x="1305" y="3099"/>
                    </a:lnTo>
                    <a:lnTo>
                      <a:pt x="1313" y="3108"/>
                    </a:lnTo>
                    <a:lnTo>
                      <a:pt x="1313" y="3108"/>
                    </a:lnTo>
                    <a:lnTo>
                      <a:pt x="1340" y="3108"/>
                    </a:lnTo>
                    <a:lnTo>
                      <a:pt x="1340" y="3108"/>
                    </a:lnTo>
                    <a:lnTo>
                      <a:pt x="1357" y="3134"/>
                    </a:lnTo>
                    <a:lnTo>
                      <a:pt x="1393" y="3143"/>
                    </a:lnTo>
                    <a:lnTo>
                      <a:pt x="1393" y="3143"/>
                    </a:lnTo>
                    <a:lnTo>
                      <a:pt x="1402" y="3152"/>
                    </a:lnTo>
                    <a:lnTo>
                      <a:pt x="1402" y="3152"/>
                    </a:lnTo>
                    <a:lnTo>
                      <a:pt x="1402" y="3161"/>
                    </a:lnTo>
                    <a:lnTo>
                      <a:pt x="1402" y="3161"/>
                    </a:lnTo>
                    <a:lnTo>
                      <a:pt x="1419" y="3178"/>
                    </a:lnTo>
                    <a:lnTo>
                      <a:pt x="1437" y="3178"/>
                    </a:lnTo>
                    <a:lnTo>
                      <a:pt x="1437" y="3178"/>
                    </a:lnTo>
                    <a:lnTo>
                      <a:pt x="1437" y="3187"/>
                    </a:lnTo>
                    <a:lnTo>
                      <a:pt x="1437" y="3187"/>
                    </a:lnTo>
                    <a:lnTo>
                      <a:pt x="1437" y="3205"/>
                    </a:lnTo>
                    <a:lnTo>
                      <a:pt x="1437" y="3205"/>
                    </a:lnTo>
                    <a:lnTo>
                      <a:pt x="1446" y="3205"/>
                    </a:lnTo>
                    <a:lnTo>
                      <a:pt x="1446" y="3205"/>
                    </a:lnTo>
                    <a:lnTo>
                      <a:pt x="1455" y="3230"/>
                    </a:lnTo>
                    <a:lnTo>
                      <a:pt x="1455" y="3257"/>
                    </a:lnTo>
                    <a:lnTo>
                      <a:pt x="1455" y="3257"/>
                    </a:lnTo>
                    <a:lnTo>
                      <a:pt x="1446" y="3274"/>
                    </a:lnTo>
                    <a:lnTo>
                      <a:pt x="1437" y="3292"/>
                    </a:lnTo>
                    <a:lnTo>
                      <a:pt x="1437" y="3292"/>
                    </a:lnTo>
                    <a:lnTo>
                      <a:pt x="1446" y="3301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72" y="3301"/>
                    </a:lnTo>
                    <a:lnTo>
                      <a:pt x="1481" y="3292"/>
                    </a:lnTo>
                    <a:lnTo>
                      <a:pt x="1481" y="3292"/>
                    </a:lnTo>
                    <a:lnTo>
                      <a:pt x="1490" y="3265"/>
                    </a:lnTo>
                    <a:lnTo>
                      <a:pt x="1490" y="3265"/>
                    </a:lnTo>
                    <a:lnTo>
                      <a:pt x="1499" y="3248"/>
                    </a:lnTo>
                    <a:lnTo>
                      <a:pt x="1499" y="3248"/>
                    </a:lnTo>
                    <a:lnTo>
                      <a:pt x="1507" y="3248"/>
                    </a:lnTo>
                    <a:lnTo>
                      <a:pt x="1507" y="3248"/>
                    </a:lnTo>
                    <a:lnTo>
                      <a:pt x="1525" y="3230"/>
                    </a:lnTo>
                    <a:lnTo>
                      <a:pt x="1525" y="3230"/>
                    </a:lnTo>
                    <a:lnTo>
                      <a:pt x="1525" y="3221"/>
                    </a:lnTo>
                    <a:lnTo>
                      <a:pt x="1516" y="3213"/>
                    </a:lnTo>
                    <a:lnTo>
                      <a:pt x="1516" y="3205"/>
                    </a:lnTo>
                    <a:lnTo>
                      <a:pt x="1516" y="3205"/>
                    </a:lnTo>
                    <a:lnTo>
                      <a:pt x="1507" y="3205"/>
                    </a:lnTo>
                    <a:lnTo>
                      <a:pt x="1507" y="3205"/>
                    </a:lnTo>
                    <a:lnTo>
                      <a:pt x="1507" y="3196"/>
                    </a:lnTo>
                    <a:lnTo>
                      <a:pt x="1499" y="3187"/>
                    </a:lnTo>
                    <a:lnTo>
                      <a:pt x="1499" y="3187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507" y="3169"/>
                    </a:lnTo>
                    <a:lnTo>
                      <a:pt x="1507" y="3169"/>
                    </a:lnTo>
                    <a:lnTo>
                      <a:pt x="1516" y="3161"/>
                    </a:lnTo>
                    <a:lnTo>
                      <a:pt x="1516" y="3161"/>
                    </a:lnTo>
                    <a:lnTo>
                      <a:pt x="1534" y="3169"/>
                    </a:lnTo>
                    <a:lnTo>
                      <a:pt x="1534" y="3169"/>
                    </a:lnTo>
                    <a:lnTo>
                      <a:pt x="1552" y="3178"/>
                    </a:lnTo>
                    <a:lnTo>
                      <a:pt x="1552" y="3178"/>
                    </a:lnTo>
                    <a:lnTo>
                      <a:pt x="1560" y="3178"/>
                    </a:lnTo>
                    <a:lnTo>
                      <a:pt x="1560" y="3178"/>
                    </a:lnTo>
                    <a:lnTo>
                      <a:pt x="1569" y="3187"/>
                    </a:lnTo>
                    <a:lnTo>
                      <a:pt x="1569" y="3187"/>
                    </a:lnTo>
                    <a:lnTo>
                      <a:pt x="1578" y="3187"/>
                    </a:lnTo>
                    <a:lnTo>
                      <a:pt x="1587" y="3187"/>
                    </a:lnTo>
                    <a:lnTo>
                      <a:pt x="1587" y="3187"/>
                    </a:lnTo>
                    <a:lnTo>
                      <a:pt x="1596" y="3187"/>
                    </a:lnTo>
                    <a:lnTo>
                      <a:pt x="1596" y="3169"/>
                    </a:lnTo>
                    <a:lnTo>
                      <a:pt x="1596" y="3161"/>
                    </a:lnTo>
                    <a:lnTo>
                      <a:pt x="1596" y="3161"/>
                    </a:lnTo>
                    <a:lnTo>
                      <a:pt x="1596" y="3152"/>
                    </a:lnTo>
                    <a:lnTo>
                      <a:pt x="1587" y="3143"/>
                    </a:lnTo>
                    <a:lnTo>
                      <a:pt x="1560" y="3116"/>
                    </a:lnTo>
                    <a:lnTo>
                      <a:pt x="1499" y="3090"/>
                    </a:lnTo>
                    <a:lnTo>
                      <a:pt x="1499" y="3090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55" y="3055"/>
                    </a:lnTo>
                    <a:lnTo>
                      <a:pt x="1437" y="3046"/>
                    </a:lnTo>
                    <a:lnTo>
                      <a:pt x="1428" y="3046"/>
                    </a:lnTo>
                    <a:lnTo>
                      <a:pt x="1428" y="3046"/>
                    </a:lnTo>
                    <a:lnTo>
                      <a:pt x="1410" y="3046"/>
                    </a:lnTo>
                    <a:lnTo>
                      <a:pt x="1384" y="3028"/>
                    </a:lnTo>
                    <a:lnTo>
                      <a:pt x="1366" y="3002"/>
                    </a:lnTo>
                    <a:lnTo>
                      <a:pt x="1357" y="2966"/>
                    </a:lnTo>
                    <a:lnTo>
                      <a:pt x="1357" y="2966"/>
                    </a:lnTo>
                    <a:lnTo>
                      <a:pt x="1349" y="2949"/>
                    </a:lnTo>
                    <a:lnTo>
                      <a:pt x="1331" y="2931"/>
                    </a:lnTo>
                    <a:lnTo>
                      <a:pt x="1305" y="2913"/>
                    </a:lnTo>
                    <a:lnTo>
                      <a:pt x="1305" y="2913"/>
                    </a:lnTo>
                    <a:lnTo>
                      <a:pt x="1287" y="2905"/>
                    </a:lnTo>
                    <a:lnTo>
                      <a:pt x="1287" y="2905"/>
                    </a:lnTo>
                    <a:lnTo>
                      <a:pt x="1269" y="2887"/>
                    </a:lnTo>
                    <a:lnTo>
                      <a:pt x="1269" y="2887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78" y="2852"/>
                    </a:lnTo>
                    <a:lnTo>
                      <a:pt x="1278" y="2834"/>
                    </a:lnTo>
                    <a:lnTo>
                      <a:pt x="1278" y="2825"/>
                    </a:lnTo>
                    <a:lnTo>
                      <a:pt x="1278" y="2825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34"/>
                    </a:lnTo>
                    <a:lnTo>
                      <a:pt x="1313" y="2834"/>
                    </a:lnTo>
                    <a:lnTo>
                      <a:pt x="1313" y="2852"/>
                    </a:lnTo>
                    <a:lnTo>
                      <a:pt x="1331" y="2852"/>
                    </a:lnTo>
                    <a:lnTo>
                      <a:pt x="1340" y="2852"/>
                    </a:lnTo>
                    <a:lnTo>
                      <a:pt x="1340" y="2852"/>
                    </a:lnTo>
                    <a:lnTo>
                      <a:pt x="1357" y="2860"/>
                    </a:lnTo>
                    <a:lnTo>
                      <a:pt x="1366" y="2869"/>
                    </a:lnTo>
                    <a:lnTo>
                      <a:pt x="1366" y="2869"/>
                    </a:lnTo>
                    <a:lnTo>
                      <a:pt x="1375" y="2887"/>
                    </a:lnTo>
                    <a:lnTo>
                      <a:pt x="1419" y="2949"/>
                    </a:lnTo>
                    <a:lnTo>
                      <a:pt x="1419" y="2949"/>
                    </a:lnTo>
                    <a:lnTo>
                      <a:pt x="1428" y="2957"/>
                    </a:lnTo>
                    <a:lnTo>
                      <a:pt x="1446" y="2957"/>
                    </a:lnTo>
                    <a:lnTo>
                      <a:pt x="1455" y="2966"/>
                    </a:lnTo>
                    <a:lnTo>
                      <a:pt x="1455" y="2966"/>
                    </a:lnTo>
                    <a:lnTo>
                      <a:pt x="1463" y="2966"/>
                    </a:lnTo>
                    <a:lnTo>
                      <a:pt x="1463" y="2966"/>
                    </a:lnTo>
                    <a:lnTo>
                      <a:pt x="1472" y="2984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16" y="2993"/>
                    </a:lnTo>
                    <a:lnTo>
                      <a:pt x="1516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34" y="3002"/>
                    </a:lnTo>
                    <a:lnTo>
                      <a:pt x="1543" y="3010"/>
                    </a:lnTo>
                    <a:lnTo>
                      <a:pt x="1543" y="3010"/>
                    </a:lnTo>
                    <a:lnTo>
                      <a:pt x="1552" y="3019"/>
                    </a:lnTo>
                    <a:lnTo>
                      <a:pt x="1569" y="3019"/>
                    </a:lnTo>
                    <a:lnTo>
                      <a:pt x="1569" y="3019"/>
                    </a:lnTo>
                    <a:lnTo>
                      <a:pt x="1578" y="3019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96" y="2975"/>
                    </a:lnTo>
                    <a:lnTo>
                      <a:pt x="1596" y="2975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22" y="3002"/>
                    </a:lnTo>
                    <a:lnTo>
                      <a:pt x="1622" y="3002"/>
                    </a:lnTo>
                    <a:lnTo>
                      <a:pt x="1622" y="3010"/>
                    </a:lnTo>
                    <a:lnTo>
                      <a:pt x="1622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22" y="3019"/>
                    </a:lnTo>
                    <a:lnTo>
                      <a:pt x="1622" y="3019"/>
                    </a:lnTo>
                    <a:lnTo>
                      <a:pt x="1613" y="3028"/>
                    </a:lnTo>
                    <a:lnTo>
                      <a:pt x="1613" y="3028"/>
                    </a:lnTo>
                    <a:lnTo>
                      <a:pt x="1605" y="3046"/>
                    </a:lnTo>
                    <a:lnTo>
                      <a:pt x="1605" y="3046"/>
                    </a:lnTo>
                    <a:lnTo>
                      <a:pt x="1613" y="3055"/>
                    </a:lnTo>
                    <a:lnTo>
                      <a:pt x="1622" y="3063"/>
                    </a:lnTo>
                    <a:lnTo>
                      <a:pt x="1622" y="3063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22" y="3081"/>
                    </a:lnTo>
                    <a:lnTo>
                      <a:pt x="1622" y="3081"/>
                    </a:lnTo>
                    <a:lnTo>
                      <a:pt x="1613" y="3099"/>
                    </a:lnTo>
                    <a:lnTo>
                      <a:pt x="1605" y="3134"/>
                    </a:lnTo>
                    <a:lnTo>
                      <a:pt x="1605" y="3134"/>
                    </a:lnTo>
                    <a:lnTo>
                      <a:pt x="1613" y="3161"/>
                    </a:lnTo>
                    <a:lnTo>
                      <a:pt x="1622" y="3169"/>
                    </a:lnTo>
                    <a:lnTo>
                      <a:pt x="1622" y="3169"/>
                    </a:lnTo>
                    <a:lnTo>
                      <a:pt x="1640" y="3196"/>
                    </a:lnTo>
                    <a:lnTo>
                      <a:pt x="1640" y="3196"/>
                    </a:lnTo>
                    <a:lnTo>
                      <a:pt x="1640" y="3205"/>
                    </a:lnTo>
                    <a:lnTo>
                      <a:pt x="1640" y="3205"/>
                    </a:lnTo>
                    <a:lnTo>
                      <a:pt x="1649" y="3213"/>
                    </a:lnTo>
                    <a:lnTo>
                      <a:pt x="1657" y="3213"/>
                    </a:lnTo>
                    <a:lnTo>
                      <a:pt x="1657" y="3213"/>
                    </a:lnTo>
                    <a:lnTo>
                      <a:pt x="1666" y="3213"/>
                    </a:lnTo>
                    <a:lnTo>
                      <a:pt x="1666" y="3213"/>
                    </a:lnTo>
                    <a:lnTo>
                      <a:pt x="1666" y="3221"/>
                    </a:lnTo>
                    <a:lnTo>
                      <a:pt x="1666" y="3221"/>
                    </a:lnTo>
                    <a:lnTo>
                      <a:pt x="1684" y="3239"/>
                    </a:lnTo>
                    <a:lnTo>
                      <a:pt x="1693" y="3257"/>
                    </a:lnTo>
                    <a:lnTo>
                      <a:pt x="1693" y="3257"/>
                    </a:lnTo>
                    <a:lnTo>
                      <a:pt x="1693" y="3265"/>
                    </a:lnTo>
                    <a:lnTo>
                      <a:pt x="1693" y="3265"/>
                    </a:lnTo>
                    <a:lnTo>
                      <a:pt x="1693" y="3274"/>
                    </a:lnTo>
                    <a:lnTo>
                      <a:pt x="1710" y="3283"/>
                    </a:lnTo>
                    <a:lnTo>
                      <a:pt x="1710" y="3283"/>
                    </a:lnTo>
                    <a:lnTo>
                      <a:pt x="1728" y="3292"/>
                    </a:lnTo>
                    <a:lnTo>
                      <a:pt x="1719" y="3292"/>
                    </a:lnTo>
                    <a:lnTo>
                      <a:pt x="1719" y="3292"/>
                    </a:lnTo>
                    <a:lnTo>
                      <a:pt x="1719" y="3310"/>
                    </a:lnTo>
                    <a:lnTo>
                      <a:pt x="1719" y="3310"/>
                    </a:lnTo>
                    <a:lnTo>
                      <a:pt x="1719" y="3318"/>
                    </a:lnTo>
                    <a:lnTo>
                      <a:pt x="1728" y="3327"/>
                    </a:lnTo>
                    <a:lnTo>
                      <a:pt x="1728" y="3327"/>
                    </a:lnTo>
                    <a:lnTo>
                      <a:pt x="1737" y="3336"/>
                    </a:lnTo>
                    <a:lnTo>
                      <a:pt x="1737" y="3336"/>
                    </a:lnTo>
                    <a:lnTo>
                      <a:pt x="1737" y="3345"/>
                    </a:lnTo>
                    <a:lnTo>
                      <a:pt x="1737" y="3345"/>
                    </a:lnTo>
                    <a:lnTo>
                      <a:pt x="1737" y="3354"/>
                    </a:lnTo>
                    <a:lnTo>
                      <a:pt x="1746" y="3371"/>
                    </a:lnTo>
                    <a:lnTo>
                      <a:pt x="1746" y="3371"/>
                    </a:lnTo>
                    <a:lnTo>
                      <a:pt x="1755" y="3380"/>
                    </a:lnTo>
                    <a:lnTo>
                      <a:pt x="1772" y="3389"/>
                    </a:lnTo>
                    <a:lnTo>
                      <a:pt x="1772" y="3389"/>
                    </a:lnTo>
                    <a:lnTo>
                      <a:pt x="1790" y="3398"/>
                    </a:lnTo>
                    <a:lnTo>
                      <a:pt x="1790" y="3398"/>
                    </a:lnTo>
                    <a:lnTo>
                      <a:pt x="1799" y="3398"/>
                    </a:lnTo>
                    <a:lnTo>
                      <a:pt x="1799" y="3398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16" y="3407"/>
                    </a:lnTo>
                    <a:lnTo>
                      <a:pt x="1816" y="3407"/>
                    </a:lnTo>
                    <a:lnTo>
                      <a:pt x="1834" y="3407"/>
                    </a:lnTo>
                    <a:lnTo>
                      <a:pt x="1834" y="3407"/>
                    </a:lnTo>
                    <a:lnTo>
                      <a:pt x="1834" y="3398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25" y="3363"/>
                    </a:lnTo>
                    <a:lnTo>
                      <a:pt x="1825" y="3363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52" y="3354"/>
                    </a:lnTo>
                    <a:lnTo>
                      <a:pt x="1852" y="3354"/>
                    </a:lnTo>
                    <a:lnTo>
                      <a:pt x="1860" y="3354"/>
                    </a:lnTo>
                    <a:lnTo>
                      <a:pt x="1869" y="3345"/>
                    </a:lnTo>
                    <a:lnTo>
                      <a:pt x="1869" y="3345"/>
                    </a:lnTo>
                    <a:lnTo>
                      <a:pt x="1860" y="3327"/>
                    </a:lnTo>
                    <a:lnTo>
                      <a:pt x="1860" y="3327"/>
                    </a:lnTo>
                    <a:lnTo>
                      <a:pt x="1869" y="3327"/>
                    </a:lnTo>
                    <a:lnTo>
                      <a:pt x="1887" y="3318"/>
                    </a:lnTo>
                    <a:lnTo>
                      <a:pt x="1887" y="3318"/>
                    </a:lnTo>
                    <a:lnTo>
                      <a:pt x="1896" y="3310"/>
                    </a:lnTo>
                    <a:lnTo>
                      <a:pt x="1905" y="3301"/>
                    </a:lnTo>
                    <a:lnTo>
                      <a:pt x="1905" y="3301"/>
                    </a:lnTo>
                    <a:lnTo>
                      <a:pt x="1905" y="3292"/>
                    </a:lnTo>
                    <a:lnTo>
                      <a:pt x="1905" y="3274"/>
                    </a:lnTo>
                    <a:lnTo>
                      <a:pt x="1905" y="3274"/>
                    </a:lnTo>
                    <a:lnTo>
                      <a:pt x="1887" y="3265"/>
                    </a:lnTo>
                    <a:lnTo>
                      <a:pt x="1869" y="3257"/>
                    </a:lnTo>
                    <a:lnTo>
                      <a:pt x="1869" y="3257"/>
                    </a:lnTo>
                    <a:lnTo>
                      <a:pt x="1860" y="3257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43" y="3248"/>
                    </a:lnTo>
                    <a:lnTo>
                      <a:pt x="1852" y="3239"/>
                    </a:lnTo>
                    <a:lnTo>
                      <a:pt x="1852" y="3239"/>
                    </a:lnTo>
                    <a:lnTo>
                      <a:pt x="1843" y="3213"/>
                    </a:lnTo>
                    <a:lnTo>
                      <a:pt x="1825" y="3196"/>
                    </a:lnTo>
                    <a:lnTo>
                      <a:pt x="1825" y="3196"/>
                    </a:lnTo>
                    <a:lnTo>
                      <a:pt x="1807" y="3169"/>
                    </a:lnTo>
                    <a:lnTo>
                      <a:pt x="1807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816" y="3161"/>
                    </a:lnTo>
                    <a:lnTo>
                      <a:pt x="1816" y="3161"/>
                    </a:lnTo>
                    <a:lnTo>
                      <a:pt x="1825" y="3169"/>
                    </a:lnTo>
                    <a:lnTo>
                      <a:pt x="1825" y="3169"/>
                    </a:lnTo>
                    <a:lnTo>
                      <a:pt x="1843" y="3178"/>
                    </a:lnTo>
                    <a:lnTo>
                      <a:pt x="1869" y="3178"/>
                    </a:lnTo>
                    <a:lnTo>
                      <a:pt x="1869" y="3178"/>
                    </a:lnTo>
                    <a:lnTo>
                      <a:pt x="1878" y="3169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52"/>
                    </a:lnTo>
                    <a:lnTo>
                      <a:pt x="1878" y="3152"/>
                    </a:lnTo>
                    <a:lnTo>
                      <a:pt x="1878" y="3143"/>
                    </a:lnTo>
                    <a:lnTo>
                      <a:pt x="1878" y="3143"/>
                    </a:lnTo>
                    <a:lnTo>
                      <a:pt x="1887" y="3134"/>
                    </a:lnTo>
                    <a:lnTo>
                      <a:pt x="1887" y="3134"/>
                    </a:lnTo>
                    <a:lnTo>
                      <a:pt x="1896" y="3134"/>
                    </a:lnTo>
                    <a:lnTo>
                      <a:pt x="1896" y="3134"/>
                    </a:lnTo>
                    <a:lnTo>
                      <a:pt x="1905" y="3134"/>
                    </a:lnTo>
                    <a:lnTo>
                      <a:pt x="1905" y="3134"/>
                    </a:lnTo>
                    <a:lnTo>
                      <a:pt x="1905" y="3143"/>
                    </a:lnTo>
                    <a:lnTo>
                      <a:pt x="1905" y="3143"/>
                    </a:lnTo>
                    <a:lnTo>
                      <a:pt x="1913" y="3143"/>
                    </a:lnTo>
                    <a:lnTo>
                      <a:pt x="1922" y="3143"/>
                    </a:lnTo>
                    <a:lnTo>
                      <a:pt x="1922" y="3143"/>
                    </a:lnTo>
                    <a:lnTo>
                      <a:pt x="1940" y="3134"/>
                    </a:lnTo>
                    <a:lnTo>
                      <a:pt x="1940" y="3134"/>
                    </a:lnTo>
                    <a:lnTo>
                      <a:pt x="1957" y="3125"/>
                    </a:lnTo>
                    <a:lnTo>
                      <a:pt x="1957" y="3125"/>
                    </a:lnTo>
                    <a:lnTo>
                      <a:pt x="1975" y="3125"/>
                    </a:lnTo>
                    <a:lnTo>
                      <a:pt x="1984" y="3134"/>
                    </a:lnTo>
                    <a:lnTo>
                      <a:pt x="1984" y="3134"/>
                    </a:lnTo>
                    <a:lnTo>
                      <a:pt x="2002" y="3143"/>
                    </a:lnTo>
                    <a:lnTo>
                      <a:pt x="2010" y="3125"/>
                    </a:lnTo>
                    <a:lnTo>
                      <a:pt x="2010" y="3090"/>
                    </a:lnTo>
                    <a:lnTo>
                      <a:pt x="2028" y="3063"/>
                    </a:lnTo>
                    <a:lnTo>
                      <a:pt x="2081" y="3063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37"/>
                    </a:lnTo>
                    <a:lnTo>
                      <a:pt x="2099" y="3028"/>
                    </a:lnTo>
                    <a:lnTo>
                      <a:pt x="2099" y="3028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9" y="2984"/>
                    </a:lnTo>
                    <a:lnTo>
                      <a:pt x="2099" y="2984"/>
                    </a:lnTo>
                    <a:lnTo>
                      <a:pt x="2107" y="2984"/>
                    </a:lnTo>
                    <a:lnTo>
                      <a:pt x="2107" y="2984"/>
                    </a:lnTo>
                    <a:lnTo>
                      <a:pt x="2107" y="2975"/>
                    </a:lnTo>
                    <a:lnTo>
                      <a:pt x="2107" y="2975"/>
                    </a:lnTo>
                    <a:lnTo>
                      <a:pt x="2116" y="2966"/>
                    </a:lnTo>
                    <a:lnTo>
                      <a:pt x="2125" y="2957"/>
                    </a:lnTo>
                    <a:lnTo>
                      <a:pt x="2125" y="2957"/>
                    </a:lnTo>
                    <a:lnTo>
                      <a:pt x="2134" y="2949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43" y="2922"/>
                    </a:lnTo>
                    <a:lnTo>
                      <a:pt x="2143" y="2905"/>
                    </a:lnTo>
                    <a:lnTo>
                      <a:pt x="2143" y="2905"/>
                    </a:lnTo>
                    <a:lnTo>
                      <a:pt x="2152" y="2887"/>
                    </a:lnTo>
                    <a:lnTo>
                      <a:pt x="2160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78" y="2869"/>
                    </a:lnTo>
                    <a:lnTo>
                      <a:pt x="2178" y="2869"/>
                    </a:lnTo>
                    <a:lnTo>
                      <a:pt x="2187" y="2860"/>
                    </a:lnTo>
                    <a:lnTo>
                      <a:pt x="2196" y="2852"/>
                    </a:lnTo>
                    <a:lnTo>
                      <a:pt x="2196" y="2852"/>
                    </a:lnTo>
                    <a:lnTo>
                      <a:pt x="2205" y="2843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205" y="2807"/>
                    </a:lnTo>
                    <a:lnTo>
                      <a:pt x="2205" y="2807"/>
                    </a:lnTo>
                    <a:lnTo>
                      <a:pt x="2213" y="2807"/>
                    </a:lnTo>
                    <a:lnTo>
                      <a:pt x="2213" y="2807"/>
                    </a:lnTo>
                    <a:lnTo>
                      <a:pt x="2231" y="2799"/>
                    </a:lnTo>
                    <a:lnTo>
                      <a:pt x="2231" y="2799"/>
                    </a:lnTo>
                    <a:lnTo>
                      <a:pt x="2257" y="2763"/>
                    </a:lnTo>
                    <a:lnTo>
                      <a:pt x="2257" y="2763"/>
                    </a:lnTo>
                    <a:lnTo>
                      <a:pt x="2275" y="2746"/>
                    </a:lnTo>
                    <a:lnTo>
                      <a:pt x="2275" y="2746"/>
                    </a:lnTo>
                    <a:lnTo>
                      <a:pt x="2293" y="2737"/>
                    </a:lnTo>
                    <a:lnTo>
                      <a:pt x="2293" y="2737"/>
                    </a:lnTo>
                    <a:lnTo>
                      <a:pt x="2310" y="2737"/>
                    </a:lnTo>
                    <a:lnTo>
                      <a:pt x="2310" y="2737"/>
                    </a:lnTo>
                    <a:lnTo>
                      <a:pt x="2328" y="2728"/>
                    </a:lnTo>
                    <a:lnTo>
                      <a:pt x="2328" y="2728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28" y="2737"/>
                    </a:lnTo>
                    <a:lnTo>
                      <a:pt x="2328" y="2737"/>
                    </a:lnTo>
                    <a:lnTo>
                      <a:pt x="2328" y="2754"/>
                    </a:lnTo>
                    <a:lnTo>
                      <a:pt x="2328" y="2754"/>
                    </a:lnTo>
                    <a:lnTo>
                      <a:pt x="2337" y="2772"/>
                    </a:lnTo>
                    <a:lnTo>
                      <a:pt x="2337" y="2772"/>
                    </a:lnTo>
                    <a:lnTo>
                      <a:pt x="2354" y="2772"/>
                    </a:lnTo>
                    <a:lnTo>
                      <a:pt x="2372" y="2772"/>
                    </a:lnTo>
                    <a:lnTo>
                      <a:pt x="2399" y="2772"/>
                    </a:lnTo>
                    <a:lnTo>
                      <a:pt x="2399" y="2772"/>
                    </a:lnTo>
                    <a:lnTo>
                      <a:pt x="2425" y="2781"/>
                    </a:lnTo>
                    <a:lnTo>
                      <a:pt x="2425" y="2781"/>
                    </a:lnTo>
                    <a:lnTo>
                      <a:pt x="2390" y="2799"/>
                    </a:lnTo>
                    <a:lnTo>
                      <a:pt x="2390" y="2799"/>
                    </a:lnTo>
                    <a:lnTo>
                      <a:pt x="2372" y="2799"/>
                    </a:lnTo>
                    <a:lnTo>
                      <a:pt x="2363" y="2807"/>
                    </a:lnTo>
                    <a:lnTo>
                      <a:pt x="2363" y="2807"/>
                    </a:lnTo>
                    <a:lnTo>
                      <a:pt x="2354" y="2816"/>
                    </a:lnTo>
                    <a:lnTo>
                      <a:pt x="2363" y="2825"/>
                    </a:lnTo>
                    <a:lnTo>
                      <a:pt x="2363" y="2825"/>
                    </a:lnTo>
                    <a:lnTo>
                      <a:pt x="2363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99" y="2843"/>
                    </a:lnTo>
                    <a:lnTo>
                      <a:pt x="2399" y="2843"/>
                    </a:lnTo>
                    <a:lnTo>
                      <a:pt x="2407" y="2843"/>
                    </a:lnTo>
                    <a:lnTo>
                      <a:pt x="2407" y="2843"/>
                    </a:lnTo>
                    <a:lnTo>
                      <a:pt x="2416" y="2852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78"/>
                    </a:lnTo>
                    <a:lnTo>
                      <a:pt x="2407" y="2878"/>
                    </a:lnTo>
                    <a:lnTo>
                      <a:pt x="2416" y="2887"/>
                    </a:lnTo>
                    <a:lnTo>
                      <a:pt x="2425" y="2896"/>
                    </a:lnTo>
                    <a:lnTo>
                      <a:pt x="2425" y="2896"/>
                    </a:lnTo>
                    <a:lnTo>
                      <a:pt x="2443" y="2887"/>
                    </a:lnTo>
                    <a:lnTo>
                      <a:pt x="2460" y="2878"/>
                    </a:lnTo>
                    <a:lnTo>
                      <a:pt x="2460" y="2878"/>
                    </a:lnTo>
                    <a:lnTo>
                      <a:pt x="2469" y="2878"/>
                    </a:lnTo>
                    <a:lnTo>
                      <a:pt x="2469" y="2878"/>
                    </a:lnTo>
                    <a:lnTo>
                      <a:pt x="2478" y="2869"/>
                    </a:lnTo>
                    <a:lnTo>
                      <a:pt x="2478" y="2869"/>
                    </a:lnTo>
                    <a:lnTo>
                      <a:pt x="2487" y="2869"/>
                    </a:lnTo>
                    <a:lnTo>
                      <a:pt x="2487" y="2869"/>
                    </a:lnTo>
                    <a:lnTo>
                      <a:pt x="2513" y="2860"/>
                    </a:lnTo>
                    <a:lnTo>
                      <a:pt x="2513" y="2860"/>
                    </a:lnTo>
                    <a:lnTo>
                      <a:pt x="2522" y="2852"/>
                    </a:lnTo>
                    <a:lnTo>
                      <a:pt x="2522" y="2852"/>
                    </a:lnTo>
                    <a:lnTo>
                      <a:pt x="2531" y="2852"/>
                    </a:lnTo>
                    <a:lnTo>
                      <a:pt x="2531" y="2852"/>
                    </a:lnTo>
                    <a:lnTo>
                      <a:pt x="2540" y="2852"/>
                    </a:lnTo>
                    <a:lnTo>
                      <a:pt x="2549" y="2834"/>
                    </a:lnTo>
                    <a:lnTo>
                      <a:pt x="2549" y="2834"/>
                    </a:lnTo>
                    <a:lnTo>
                      <a:pt x="2540" y="2825"/>
                    </a:lnTo>
                    <a:lnTo>
                      <a:pt x="2531" y="2816"/>
                    </a:lnTo>
                    <a:lnTo>
                      <a:pt x="2531" y="2816"/>
                    </a:lnTo>
                    <a:lnTo>
                      <a:pt x="2504" y="2816"/>
                    </a:lnTo>
                    <a:lnTo>
                      <a:pt x="2504" y="2799"/>
                    </a:lnTo>
                    <a:lnTo>
                      <a:pt x="2496" y="2781"/>
                    </a:lnTo>
                    <a:lnTo>
                      <a:pt x="2496" y="2781"/>
                    </a:lnTo>
                    <a:lnTo>
                      <a:pt x="2522" y="2754"/>
                    </a:lnTo>
                    <a:lnTo>
                      <a:pt x="2557" y="2746"/>
                    </a:lnTo>
                    <a:lnTo>
                      <a:pt x="2557" y="2746"/>
                    </a:lnTo>
                    <a:lnTo>
                      <a:pt x="2602" y="2737"/>
                    </a:lnTo>
                    <a:lnTo>
                      <a:pt x="2637" y="2719"/>
                    </a:lnTo>
                    <a:lnTo>
                      <a:pt x="2637" y="2719"/>
                    </a:lnTo>
                    <a:lnTo>
                      <a:pt x="2646" y="2719"/>
                    </a:lnTo>
                    <a:lnTo>
                      <a:pt x="2646" y="2719"/>
                    </a:lnTo>
                    <a:lnTo>
                      <a:pt x="2672" y="2710"/>
                    </a:lnTo>
                    <a:lnTo>
                      <a:pt x="2672" y="2710"/>
                    </a:lnTo>
                    <a:lnTo>
                      <a:pt x="2681" y="2701"/>
                    </a:lnTo>
                    <a:lnTo>
                      <a:pt x="2699" y="2701"/>
                    </a:lnTo>
                    <a:lnTo>
                      <a:pt x="2699" y="2701"/>
                    </a:lnTo>
                    <a:lnTo>
                      <a:pt x="2663" y="2719"/>
                    </a:lnTo>
                    <a:lnTo>
                      <a:pt x="2654" y="2728"/>
                    </a:lnTo>
                    <a:lnTo>
                      <a:pt x="2654" y="2728"/>
                    </a:lnTo>
                    <a:lnTo>
                      <a:pt x="2646" y="2737"/>
                    </a:lnTo>
                    <a:lnTo>
                      <a:pt x="2646" y="2746"/>
                    </a:lnTo>
                    <a:lnTo>
                      <a:pt x="2646" y="2746"/>
                    </a:lnTo>
                    <a:lnTo>
                      <a:pt x="2646" y="2754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54" y="2772"/>
                    </a:lnTo>
                    <a:lnTo>
                      <a:pt x="2646" y="2772"/>
                    </a:lnTo>
                    <a:lnTo>
                      <a:pt x="2646" y="2772"/>
                    </a:lnTo>
                    <a:lnTo>
                      <a:pt x="2637" y="2781"/>
                    </a:lnTo>
                    <a:lnTo>
                      <a:pt x="2628" y="2790"/>
                    </a:lnTo>
                    <a:lnTo>
                      <a:pt x="2628" y="2790"/>
                    </a:lnTo>
                    <a:lnTo>
                      <a:pt x="2628" y="2799"/>
                    </a:lnTo>
                    <a:lnTo>
                      <a:pt x="2628" y="2799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02" y="2816"/>
                    </a:lnTo>
                    <a:lnTo>
                      <a:pt x="2602" y="2816"/>
                    </a:lnTo>
                    <a:lnTo>
                      <a:pt x="2593" y="2816"/>
                    </a:lnTo>
                    <a:lnTo>
                      <a:pt x="2584" y="2834"/>
                    </a:lnTo>
                    <a:lnTo>
                      <a:pt x="2584" y="2834"/>
                    </a:lnTo>
                    <a:lnTo>
                      <a:pt x="2593" y="2843"/>
                    </a:lnTo>
                    <a:lnTo>
                      <a:pt x="2602" y="2852"/>
                    </a:lnTo>
                    <a:lnTo>
                      <a:pt x="2602" y="2852"/>
                    </a:lnTo>
                    <a:lnTo>
                      <a:pt x="2610" y="2869"/>
                    </a:lnTo>
                    <a:lnTo>
                      <a:pt x="2637" y="2878"/>
                    </a:lnTo>
                    <a:lnTo>
                      <a:pt x="2637" y="2878"/>
                    </a:lnTo>
                    <a:lnTo>
                      <a:pt x="2681" y="2905"/>
                    </a:lnTo>
                    <a:lnTo>
                      <a:pt x="2734" y="2949"/>
                    </a:lnTo>
                    <a:lnTo>
                      <a:pt x="2743" y="2957"/>
                    </a:lnTo>
                    <a:lnTo>
                      <a:pt x="2743" y="2957"/>
                    </a:lnTo>
                    <a:lnTo>
                      <a:pt x="2752" y="2957"/>
                    </a:lnTo>
                    <a:lnTo>
                      <a:pt x="2760" y="2957"/>
                    </a:lnTo>
                    <a:lnTo>
                      <a:pt x="2760" y="2957"/>
                    </a:lnTo>
                    <a:lnTo>
                      <a:pt x="2769" y="2957"/>
                    </a:lnTo>
                    <a:lnTo>
                      <a:pt x="2769" y="2957"/>
                    </a:lnTo>
                    <a:lnTo>
                      <a:pt x="2769" y="2949"/>
                    </a:lnTo>
                    <a:lnTo>
                      <a:pt x="2769" y="2949"/>
                    </a:lnTo>
                    <a:lnTo>
                      <a:pt x="2769" y="2940"/>
                    </a:lnTo>
                    <a:lnTo>
                      <a:pt x="2778" y="2931"/>
                    </a:lnTo>
                    <a:lnTo>
                      <a:pt x="2787" y="2931"/>
                    </a:lnTo>
                    <a:lnTo>
                      <a:pt x="2787" y="2931"/>
                    </a:lnTo>
                    <a:lnTo>
                      <a:pt x="2822" y="2940"/>
                    </a:lnTo>
                    <a:lnTo>
                      <a:pt x="2849" y="2957"/>
                    </a:lnTo>
                    <a:lnTo>
                      <a:pt x="2849" y="2957"/>
                    </a:lnTo>
                    <a:lnTo>
                      <a:pt x="2875" y="2957"/>
                    </a:lnTo>
                    <a:lnTo>
                      <a:pt x="2928" y="2957"/>
                    </a:lnTo>
                    <a:lnTo>
                      <a:pt x="2928" y="2957"/>
                    </a:lnTo>
                    <a:lnTo>
                      <a:pt x="2937" y="2966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63" y="2984"/>
                    </a:lnTo>
                    <a:lnTo>
                      <a:pt x="2963" y="2984"/>
                    </a:lnTo>
                    <a:lnTo>
                      <a:pt x="2981" y="2993"/>
                    </a:lnTo>
                    <a:lnTo>
                      <a:pt x="2981" y="2993"/>
                    </a:lnTo>
                    <a:lnTo>
                      <a:pt x="2990" y="3002"/>
                    </a:lnTo>
                    <a:lnTo>
                      <a:pt x="2990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3025" y="2993"/>
                    </a:lnTo>
                    <a:lnTo>
                      <a:pt x="3060" y="2993"/>
                    </a:lnTo>
                    <a:lnTo>
                      <a:pt x="3060" y="2993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96" y="3010"/>
                    </a:lnTo>
                    <a:lnTo>
                      <a:pt x="3104" y="3028"/>
                    </a:lnTo>
                    <a:lnTo>
                      <a:pt x="3104" y="3028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13" y="3037"/>
                    </a:lnTo>
                    <a:lnTo>
                      <a:pt x="3113" y="3037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40" y="3055"/>
                    </a:lnTo>
                    <a:lnTo>
                      <a:pt x="3149" y="3055"/>
                    </a:lnTo>
                    <a:lnTo>
                      <a:pt x="3149" y="3055"/>
                    </a:lnTo>
                    <a:lnTo>
                      <a:pt x="3157" y="3055"/>
                    </a:lnTo>
                    <a:lnTo>
                      <a:pt x="3157" y="3055"/>
                    </a:lnTo>
                    <a:lnTo>
                      <a:pt x="3157" y="3063"/>
                    </a:lnTo>
                    <a:lnTo>
                      <a:pt x="3157" y="3063"/>
                    </a:lnTo>
                    <a:lnTo>
                      <a:pt x="3175" y="3063"/>
                    </a:lnTo>
                    <a:lnTo>
                      <a:pt x="3184" y="3081"/>
                    </a:lnTo>
                    <a:lnTo>
                      <a:pt x="3184" y="3081"/>
                    </a:lnTo>
                    <a:lnTo>
                      <a:pt x="3193" y="3090"/>
                    </a:lnTo>
                    <a:lnTo>
                      <a:pt x="3202" y="3090"/>
                    </a:lnTo>
                    <a:lnTo>
                      <a:pt x="3202" y="3090"/>
                    </a:lnTo>
                    <a:lnTo>
                      <a:pt x="3210" y="3090"/>
                    </a:lnTo>
                    <a:lnTo>
                      <a:pt x="3210" y="3090"/>
                    </a:lnTo>
                    <a:lnTo>
                      <a:pt x="3219" y="3081"/>
                    </a:lnTo>
                    <a:lnTo>
                      <a:pt x="3228" y="3081"/>
                    </a:lnTo>
                    <a:lnTo>
                      <a:pt x="3228" y="3081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54" y="3072"/>
                    </a:lnTo>
                    <a:lnTo>
                      <a:pt x="3254" y="3072"/>
                    </a:lnTo>
                    <a:lnTo>
                      <a:pt x="3254" y="3063"/>
                    </a:lnTo>
                    <a:lnTo>
                      <a:pt x="3254" y="3063"/>
                    </a:lnTo>
                    <a:lnTo>
                      <a:pt x="3202" y="2993"/>
                    </a:lnTo>
                    <a:lnTo>
                      <a:pt x="3202" y="2975"/>
                    </a:lnTo>
                    <a:lnTo>
                      <a:pt x="3202" y="2966"/>
                    </a:lnTo>
                    <a:lnTo>
                      <a:pt x="3202" y="2966"/>
                    </a:lnTo>
                    <a:lnTo>
                      <a:pt x="3202" y="2949"/>
                    </a:lnTo>
                    <a:lnTo>
                      <a:pt x="3202" y="2931"/>
                    </a:lnTo>
                    <a:lnTo>
                      <a:pt x="3193" y="2913"/>
                    </a:lnTo>
                    <a:lnTo>
                      <a:pt x="3175" y="2896"/>
                    </a:lnTo>
                    <a:lnTo>
                      <a:pt x="3175" y="2896"/>
                    </a:lnTo>
                    <a:lnTo>
                      <a:pt x="3166" y="2878"/>
                    </a:lnTo>
                    <a:lnTo>
                      <a:pt x="3166" y="2878"/>
                    </a:lnTo>
                    <a:lnTo>
                      <a:pt x="3166" y="2869"/>
                    </a:lnTo>
                    <a:lnTo>
                      <a:pt x="3166" y="2869"/>
                    </a:lnTo>
                    <a:lnTo>
                      <a:pt x="3184" y="2852"/>
                    </a:lnTo>
                    <a:lnTo>
                      <a:pt x="3184" y="2852"/>
                    </a:lnTo>
                    <a:lnTo>
                      <a:pt x="3193" y="2843"/>
                    </a:lnTo>
                    <a:lnTo>
                      <a:pt x="3193" y="2843"/>
                    </a:lnTo>
                    <a:lnTo>
                      <a:pt x="3202" y="2834"/>
                    </a:lnTo>
                    <a:lnTo>
                      <a:pt x="3202" y="2834"/>
                    </a:lnTo>
                    <a:lnTo>
                      <a:pt x="3202" y="2825"/>
                    </a:lnTo>
                    <a:lnTo>
                      <a:pt x="3202" y="2825"/>
                    </a:lnTo>
                    <a:lnTo>
                      <a:pt x="3219" y="2807"/>
                    </a:lnTo>
                    <a:lnTo>
                      <a:pt x="3246" y="2799"/>
                    </a:lnTo>
                    <a:lnTo>
                      <a:pt x="3246" y="2799"/>
                    </a:lnTo>
                    <a:lnTo>
                      <a:pt x="3263" y="2790"/>
                    </a:lnTo>
                    <a:lnTo>
                      <a:pt x="3263" y="2790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63"/>
                    </a:lnTo>
                    <a:lnTo>
                      <a:pt x="3290" y="2763"/>
                    </a:lnTo>
                    <a:lnTo>
                      <a:pt x="3281" y="2763"/>
                    </a:lnTo>
                    <a:lnTo>
                      <a:pt x="3281" y="2763"/>
                    </a:lnTo>
                    <a:lnTo>
                      <a:pt x="3263" y="2754"/>
                    </a:lnTo>
                    <a:lnTo>
                      <a:pt x="3263" y="2754"/>
                    </a:lnTo>
                    <a:lnTo>
                      <a:pt x="3254" y="2746"/>
                    </a:lnTo>
                    <a:lnTo>
                      <a:pt x="3254" y="2746"/>
                    </a:lnTo>
                    <a:lnTo>
                      <a:pt x="3263" y="2728"/>
                    </a:lnTo>
                    <a:lnTo>
                      <a:pt x="3263" y="2728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46" y="2693"/>
                    </a:lnTo>
                    <a:lnTo>
                      <a:pt x="3246" y="2693"/>
                    </a:lnTo>
                    <a:lnTo>
                      <a:pt x="3237" y="2684"/>
                    </a:lnTo>
                    <a:lnTo>
                      <a:pt x="3237" y="2684"/>
                    </a:lnTo>
                    <a:lnTo>
                      <a:pt x="3237" y="2675"/>
                    </a:lnTo>
                    <a:lnTo>
                      <a:pt x="3237" y="2675"/>
                    </a:lnTo>
                    <a:lnTo>
                      <a:pt x="3228" y="2666"/>
                    </a:lnTo>
                    <a:lnTo>
                      <a:pt x="3184" y="2666"/>
                    </a:lnTo>
                    <a:lnTo>
                      <a:pt x="3184" y="2666"/>
                    </a:lnTo>
                    <a:lnTo>
                      <a:pt x="3175" y="2666"/>
                    </a:lnTo>
                    <a:lnTo>
                      <a:pt x="3166" y="2649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40" y="2622"/>
                    </a:lnTo>
                    <a:lnTo>
                      <a:pt x="3140" y="2604"/>
                    </a:lnTo>
                    <a:lnTo>
                      <a:pt x="3140" y="2604"/>
                    </a:lnTo>
                    <a:lnTo>
                      <a:pt x="3140" y="2578"/>
                    </a:lnTo>
                    <a:lnTo>
                      <a:pt x="3140" y="2578"/>
                    </a:lnTo>
                    <a:lnTo>
                      <a:pt x="3149" y="2569"/>
                    </a:lnTo>
                    <a:lnTo>
                      <a:pt x="3157" y="2569"/>
                    </a:lnTo>
                    <a:lnTo>
                      <a:pt x="3157" y="2569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49" y="2551"/>
                    </a:lnTo>
                    <a:lnTo>
                      <a:pt x="3149" y="2551"/>
                    </a:lnTo>
                    <a:lnTo>
                      <a:pt x="3149" y="2543"/>
                    </a:lnTo>
                    <a:lnTo>
                      <a:pt x="3149" y="2534"/>
                    </a:lnTo>
                    <a:lnTo>
                      <a:pt x="3149" y="2534"/>
                    </a:lnTo>
                    <a:lnTo>
                      <a:pt x="3157" y="2525"/>
                    </a:lnTo>
                    <a:lnTo>
                      <a:pt x="3157" y="2525"/>
                    </a:lnTo>
                    <a:lnTo>
                      <a:pt x="3166" y="2507"/>
                    </a:lnTo>
                    <a:lnTo>
                      <a:pt x="3166" y="2507"/>
                    </a:lnTo>
                    <a:lnTo>
                      <a:pt x="3175" y="2507"/>
                    </a:lnTo>
                    <a:lnTo>
                      <a:pt x="3175" y="2507"/>
                    </a:lnTo>
                    <a:lnTo>
                      <a:pt x="3184" y="2498"/>
                    </a:lnTo>
                    <a:lnTo>
                      <a:pt x="3184" y="2498"/>
                    </a:lnTo>
                    <a:lnTo>
                      <a:pt x="3184" y="2481"/>
                    </a:lnTo>
                    <a:lnTo>
                      <a:pt x="3202" y="2472"/>
                    </a:lnTo>
                    <a:lnTo>
                      <a:pt x="3219" y="2472"/>
                    </a:lnTo>
                    <a:lnTo>
                      <a:pt x="3228" y="2472"/>
                    </a:lnTo>
                    <a:lnTo>
                      <a:pt x="3228" y="2472"/>
                    </a:lnTo>
                    <a:lnTo>
                      <a:pt x="3237" y="2490"/>
                    </a:lnTo>
                    <a:lnTo>
                      <a:pt x="3237" y="2490"/>
                    </a:lnTo>
                    <a:lnTo>
                      <a:pt x="3246" y="2490"/>
                    </a:lnTo>
                    <a:lnTo>
                      <a:pt x="3246" y="2490"/>
                    </a:lnTo>
                    <a:lnTo>
                      <a:pt x="3254" y="2498"/>
                    </a:lnTo>
                    <a:lnTo>
                      <a:pt x="3254" y="2498"/>
                    </a:lnTo>
                    <a:lnTo>
                      <a:pt x="3254" y="2507"/>
                    </a:lnTo>
                    <a:lnTo>
                      <a:pt x="3254" y="2507"/>
                    </a:lnTo>
                    <a:lnTo>
                      <a:pt x="3272" y="2507"/>
                    </a:lnTo>
                    <a:lnTo>
                      <a:pt x="3272" y="2507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0"/>
                    </a:lnTo>
                    <a:lnTo>
                      <a:pt x="3263" y="2490"/>
                    </a:lnTo>
                    <a:lnTo>
                      <a:pt x="3263" y="2490"/>
                    </a:lnTo>
                    <a:lnTo>
                      <a:pt x="3263" y="2481"/>
                    </a:lnTo>
                    <a:lnTo>
                      <a:pt x="3263" y="2463"/>
                    </a:lnTo>
                    <a:lnTo>
                      <a:pt x="3263" y="2463"/>
                    </a:lnTo>
                    <a:lnTo>
                      <a:pt x="3263" y="2454"/>
                    </a:lnTo>
                    <a:lnTo>
                      <a:pt x="3281" y="2445"/>
                    </a:lnTo>
                    <a:lnTo>
                      <a:pt x="3281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37"/>
                    </a:lnTo>
                    <a:lnTo>
                      <a:pt x="3290" y="2437"/>
                    </a:lnTo>
                    <a:lnTo>
                      <a:pt x="3299" y="2437"/>
                    </a:lnTo>
                    <a:lnTo>
                      <a:pt x="3299" y="2437"/>
                    </a:lnTo>
                    <a:lnTo>
                      <a:pt x="3299" y="2419"/>
                    </a:lnTo>
                    <a:lnTo>
                      <a:pt x="3316" y="2419"/>
                    </a:lnTo>
                    <a:lnTo>
                      <a:pt x="3316" y="2419"/>
                    </a:lnTo>
                    <a:lnTo>
                      <a:pt x="3334" y="2410"/>
                    </a:lnTo>
                    <a:lnTo>
                      <a:pt x="3360" y="2401"/>
                    </a:lnTo>
                    <a:lnTo>
                      <a:pt x="3360" y="2401"/>
                    </a:lnTo>
                    <a:lnTo>
                      <a:pt x="3369" y="2393"/>
                    </a:lnTo>
                    <a:lnTo>
                      <a:pt x="3369" y="2393"/>
                    </a:lnTo>
                    <a:lnTo>
                      <a:pt x="3378" y="2393"/>
                    </a:lnTo>
                    <a:lnTo>
                      <a:pt x="3378" y="2393"/>
                    </a:lnTo>
                    <a:lnTo>
                      <a:pt x="3413" y="2375"/>
                    </a:lnTo>
                    <a:lnTo>
                      <a:pt x="3422" y="2375"/>
                    </a:lnTo>
                    <a:lnTo>
                      <a:pt x="3422" y="2375"/>
                    </a:lnTo>
                    <a:lnTo>
                      <a:pt x="3431" y="2384"/>
                    </a:lnTo>
                    <a:lnTo>
                      <a:pt x="3431" y="2384"/>
                    </a:lnTo>
                    <a:lnTo>
                      <a:pt x="3440" y="2393"/>
                    </a:lnTo>
                    <a:lnTo>
                      <a:pt x="3440" y="2393"/>
                    </a:lnTo>
                    <a:lnTo>
                      <a:pt x="3440" y="2384"/>
                    </a:lnTo>
                    <a:lnTo>
                      <a:pt x="3440" y="2384"/>
                    </a:lnTo>
                    <a:lnTo>
                      <a:pt x="3449" y="2375"/>
                    </a:lnTo>
                    <a:lnTo>
                      <a:pt x="3466" y="2366"/>
                    </a:lnTo>
                    <a:lnTo>
                      <a:pt x="3484" y="2366"/>
                    </a:lnTo>
                    <a:lnTo>
                      <a:pt x="3484" y="2366"/>
                    </a:lnTo>
                    <a:lnTo>
                      <a:pt x="3493" y="2375"/>
                    </a:lnTo>
                    <a:lnTo>
                      <a:pt x="3493" y="2384"/>
                    </a:lnTo>
                    <a:lnTo>
                      <a:pt x="3493" y="2384"/>
                    </a:lnTo>
                    <a:lnTo>
                      <a:pt x="3510" y="2384"/>
                    </a:lnTo>
                    <a:lnTo>
                      <a:pt x="3510" y="2384"/>
                    </a:lnTo>
                    <a:lnTo>
                      <a:pt x="3519" y="2393"/>
                    </a:lnTo>
                    <a:lnTo>
                      <a:pt x="3519" y="2393"/>
                    </a:lnTo>
                    <a:lnTo>
                      <a:pt x="3554" y="2401"/>
                    </a:lnTo>
                    <a:lnTo>
                      <a:pt x="3554" y="2401"/>
                    </a:lnTo>
                    <a:lnTo>
                      <a:pt x="3563" y="2401"/>
                    </a:lnTo>
                    <a:lnTo>
                      <a:pt x="3563" y="2401"/>
                    </a:lnTo>
                    <a:lnTo>
                      <a:pt x="3581" y="2410"/>
                    </a:lnTo>
                    <a:lnTo>
                      <a:pt x="3581" y="2410"/>
                    </a:lnTo>
                    <a:lnTo>
                      <a:pt x="3590" y="2419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25" y="2437"/>
                    </a:lnTo>
                    <a:lnTo>
                      <a:pt x="3625" y="2437"/>
                    </a:lnTo>
                    <a:lnTo>
                      <a:pt x="3643" y="2437"/>
                    </a:lnTo>
                    <a:lnTo>
                      <a:pt x="3643" y="2437"/>
                    </a:lnTo>
                    <a:lnTo>
                      <a:pt x="3651" y="2445"/>
                    </a:lnTo>
                    <a:lnTo>
                      <a:pt x="3651" y="2445"/>
                    </a:lnTo>
                    <a:lnTo>
                      <a:pt x="3678" y="2454"/>
                    </a:lnTo>
                    <a:lnTo>
                      <a:pt x="3678" y="2454"/>
                    </a:lnTo>
                    <a:lnTo>
                      <a:pt x="3687" y="2445"/>
                    </a:lnTo>
                    <a:lnTo>
                      <a:pt x="3696" y="2445"/>
                    </a:lnTo>
                    <a:lnTo>
                      <a:pt x="3696" y="2445"/>
                    </a:lnTo>
                    <a:lnTo>
                      <a:pt x="3696" y="2437"/>
                    </a:lnTo>
                    <a:lnTo>
                      <a:pt x="3696" y="2437"/>
                    </a:lnTo>
                    <a:lnTo>
                      <a:pt x="3713" y="2428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66" y="2419"/>
                    </a:lnTo>
                    <a:lnTo>
                      <a:pt x="3766" y="2428"/>
                    </a:lnTo>
                    <a:lnTo>
                      <a:pt x="3766" y="2428"/>
                    </a:lnTo>
                    <a:lnTo>
                      <a:pt x="3775" y="2437"/>
                    </a:lnTo>
                    <a:lnTo>
                      <a:pt x="3775" y="2437"/>
                    </a:lnTo>
                    <a:lnTo>
                      <a:pt x="3784" y="2428"/>
                    </a:lnTo>
                    <a:lnTo>
                      <a:pt x="3784" y="2428"/>
                    </a:lnTo>
                    <a:lnTo>
                      <a:pt x="3801" y="2419"/>
                    </a:lnTo>
                    <a:lnTo>
                      <a:pt x="3819" y="2410"/>
                    </a:lnTo>
                    <a:lnTo>
                      <a:pt x="3819" y="2410"/>
                    </a:lnTo>
                    <a:lnTo>
                      <a:pt x="3846" y="2419"/>
                    </a:lnTo>
                    <a:lnTo>
                      <a:pt x="3854" y="2437"/>
                    </a:lnTo>
                    <a:lnTo>
                      <a:pt x="3854" y="2437"/>
                    </a:lnTo>
                    <a:lnTo>
                      <a:pt x="3863" y="2437"/>
                    </a:lnTo>
                    <a:lnTo>
                      <a:pt x="3881" y="2445"/>
                    </a:lnTo>
                    <a:lnTo>
                      <a:pt x="3881" y="2445"/>
                    </a:lnTo>
                    <a:lnTo>
                      <a:pt x="3899" y="2445"/>
                    </a:lnTo>
                    <a:lnTo>
                      <a:pt x="3899" y="2454"/>
                    </a:lnTo>
                    <a:lnTo>
                      <a:pt x="3907" y="2463"/>
                    </a:lnTo>
                    <a:lnTo>
                      <a:pt x="3907" y="2463"/>
                    </a:lnTo>
                    <a:lnTo>
                      <a:pt x="3907" y="2454"/>
                    </a:lnTo>
                    <a:lnTo>
                      <a:pt x="3907" y="2454"/>
                    </a:lnTo>
                    <a:lnTo>
                      <a:pt x="3916" y="2445"/>
                    </a:lnTo>
                    <a:lnTo>
                      <a:pt x="3916" y="2445"/>
                    </a:lnTo>
                    <a:lnTo>
                      <a:pt x="3916" y="2437"/>
                    </a:lnTo>
                    <a:lnTo>
                      <a:pt x="3934" y="2437"/>
                    </a:lnTo>
                    <a:lnTo>
                      <a:pt x="3934" y="2437"/>
                    </a:lnTo>
                    <a:lnTo>
                      <a:pt x="3943" y="2445"/>
                    </a:lnTo>
                    <a:lnTo>
                      <a:pt x="3943" y="2445"/>
                    </a:lnTo>
                    <a:lnTo>
                      <a:pt x="3951" y="2445"/>
                    </a:lnTo>
                    <a:lnTo>
                      <a:pt x="3951" y="2445"/>
                    </a:lnTo>
                    <a:lnTo>
                      <a:pt x="3969" y="2454"/>
                    </a:lnTo>
                    <a:lnTo>
                      <a:pt x="3969" y="2454"/>
                    </a:lnTo>
                    <a:lnTo>
                      <a:pt x="3987" y="2454"/>
                    </a:lnTo>
                    <a:lnTo>
                      <a:pt x="3996" y="2445"/>
                    </a:lnTo>
                    <a:lnTo>
                      <a:pt x="3996" y="2437"/>
                    </a:lnTo>
                    <a:lnTo>
                      <a:pt x="3996" y="2437"/>
                    </a:lnTo>
                    <a:lnTo>
                      <a:pt x="3996" y="2410"/>
                    </a:lnTo>
                    <a:lnTo>
                      <a:pt x="3996" y="2410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51" y="2393"/>
                    </a:lnTo>
                    <a:lnTo>
                      <a:pt x="3951" y="2393"/>
                    </a:lnTo>
                    <a:lnTo>
                      <a:pt x="3934" y="2384"/>
                    </a:lnTo>
                    <a:lnTo>
                      <a:pt x="3934" y="2384"/>
                    </a:lnTo>
                    <a:lnTo>
                      <a:pt x="3925" y="2366"/>
                    </a:lnTo>
                    <a:lnTo>
                      <a:pt x="3925" y="2366"/>
                    </a:lnTo>
                    <a:lnTo>
                      <a:pt x="3925" y="2357"/>
                    </a:lnTo>
                    <a:lnTo>
                      <a:pt x="3943" y="2348"/>
                    </a:lnTo>
                    <a:lnTo>
                      <a:pt x="3943" y="2348"/>
                    </a:lnTo>
                    <a:lnTo>
                      <a:pt x="3960" y="2340"/>
                    </a:lnTo>
                    <a:lnTo>
                      <a:pt x="3960" y="2340"/>
                    </a:lnTo>
                    <a:lnTo>
                      <a:pt x="3969" y="2340"/>
                    </a:lnTo>
                    <a:lnTo>
                      <a:pt x="3969" y="2340"/>
                    </a:lnTo>
                    <a:lnTo>
                      <a:pt x="3960" y="2313"/>
                    </a:lnTo>
                    <a:lnTo>
                      <a:pt x="3969" y="2295"/>
                    </a:lnTo>
                    <a:lnTo>
                      <a:pt x="3969" y="2295"/>
                    </a:lnTo>
                    <a:lnTo>
                      <a:pt x="3969" y="2287"/>
                    </a:lnTo>
                    <a:lnTo>
                      <a:pt x="3987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4022" y="2278"/>
                    </a:lnTo>
                    <a:lnTo>
                      <a:pt x="4022" y="2278"/>
                    </a:lnTo>
                    <a:lnTo>
                      <a:pt x="4013" y="2278"/>
                    </a:lnTo>
                    <a:lnTo>
                      <a:pt x="4013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3987" y="2260"/>
                    </a:lnTo>
                    <a:lnTo>
                      <a:pt x="3987" y="2260"/>
                    </a:lnTo>
                    <a:lnTo>
                      <a:pt x="3978" y="2251"/>
                    </a:lnTo>
                    <a:lnTo>
                      <a:pt x="3978" y="2225"/>
                    </a:lnTo>
                    <a:lnTo>
                      <a:pt x="3978" y="2225"/>
                    </a:lnTo>
                    <a:lnTo>
                      <a:pt x="3987" y="2207"/>
                    </a:lnTo>
                    <a:lnTo>
                      <a:pt x="3996" y="2207"/>
                    </a:lnTo>
                    <a:lnTo>
                      <a:pt x="4022" y="2207"/>
                    </a:lnTo>
                    <a:lnTo>
                      <a:pt x="4022" y="2207"/>
                    </a:lnTo>
                    <a:lnTo>
                      <a:pt x="4031" y="2207"/>
                    </a:lnTo>
                    <a:lnTo>
                      <a:pt x="4031" y="2207"/>
                    </a:lnTo>
                    <a:lnTo>
                      <a:pt x="4040" y="2198"/>
                    </a:lnTo>
                    <a:lnTo>
                      <a:pt x="4093" y="2198"/>
                    </a:lnTo>
                    <a:lnTo>
                      <a:pt x="4093" y="2198"/>
                    </a:lnTo>
                    <a:lnTo>
                      <a:pt x="4101" y="2198"/>
                    </a:lnTo>
                    <a:lnTo>
                      <a:pt x="4101" y="2198"/>
                    </a:lnTo>
                    <a:lnTo>
                      <a:pt x="4137" y="2181"/>
                    </a:lnTo>
                    <a:lnTo>
                      <a:pt x="4190" y="2172"/>
                    </a:lnTo>
                    <a:lnTo>
                      <a:pt x="4190" y="2172"/>
                    </a:lnTo>
                    <a:lnTo>
                      <a:pt x="4216" y="2172"/>
                    </a:lnTo>
                    <a:lnTo>
                      <a:pt x="4225" y="2163"/>
                    </a:lnTo>
                    <a:lnTo>
                      <a:pt x="4225" y="2163"/>
                    </a:lnTo>
                    <a:lnTo>
                      <a:pt x="4234" y="2163"/>
                    </a:lnTo>
                    <a:lnTo>
                      <a:pt x="4234" y="2163"/>
                    </a:lnTo>
                    <a:lnTo>
                      <a:pt x="4251" y="2163"/>
                    </a:lnTo>
                    <a:lnTo>
                      <a:pt x="4251" y="2163"/>
                    </a:lnTo>
                    <a:lnTo>
                      <a:pt x="4287" y="2154"/>
                    </a:lnTo>
                    <a:lnTo>
                      <a:pt x="4287" y="2154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40" y="2145"/>
                    </a:lnTo>
                    <a:lnTo>
                      <a:pt x="4340" y="2145"/>
                    </a:lnTo>
                    <a:lnTo>
                      <a:pt x="4349" y="2145"/>
                    </a:lnTo>
                    <a:lnTo>
                      <a:pt x="4349" y="2145"/>
                    </a:lnTo>
                    <a:lnTo>
                      <a:pt x="4384" y="2137"/>
                    </a:lnTo>
                    <a:lnTo>
                      <a:pt x="4401" y="2128"/>
                    </a:lnTo>
                    <a:lnTo>
                      <a:pt x="4401" y="2128"/>
                    </a:lnTo>
                    <a:lnTo>
                      <a:pt x="4410" y="2110"/>
                    </a:lnTo>
                    <a:lnTo>
                      <a:pt x="4428" y="2110"/>
                    </a:lnTo>
                    <a:lnTo>
                      <a:pt x="4472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507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34" y="2110"/>
                    </a:lnTo>
                    <a:lnTo>
                      <a:pt x="4534" y="2110"/>
                    </a:lnTo>
                    <a:lnTo>
                      <a:pt x="4551" y="2110"/>
                    </a:lnTo>
                    <a:lnTo>
                      <a:pt x="4569" y="2119"/>
                    </a:lnTo>
                    <a:lnTo>
                      <a:pt x="4569" y="2119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54"/>
                    </a:lnTo>
                    <a:lnTo>
                      <a:pt x="4569" y="2154"/>
                    </a:lnTo>
                    <a:lnTo>
                      <a:pt x="4578" y="2163"/>
                    </a:lnTo>
                    <a:lnTo>
                      <a:pt x="4578" y="2163"/>
                    </a:lnTo>
                    <a:lnTo>
                      <a:pt x="4578" y="2181"/>
                    </a:lnTo>
                    <a:lnTo>
                      <a:pt x="4578" y="2181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69" y="2198"/>
                    </a:lnTo>
                    <a:lnTo>
                      <a:pt x="4569" y="2198"/>
                    </a:lnTo>
                    <a:lnTo>
                      <a:pt x="4604" y="2189"/>
                    </a:lnTo>
                    <a:lnTo>
                      <a:pt x="4604" y="2189"/>
                    </a:lnTo>
                    <a:lnTo>
                      <a:pt x="4613" y="2181"/>
                    </a:lnTo>
                    <a:lnTo>
                      <a:pt x="4622" y="2181"/>
                    </a:lnTo>
                    <a:lnTo>
                      <a:pt x="4622" y="2181"/>
                    </a:lnTo>
                    <a:lnTo>
                      <a:pt x="4640" y="2181"/>
                    </a:lnTo>
                    <a:lnTo>
                      <a:pt x="4640" y="2189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57" y="2198"/>
                    </a:lnTo>
                    <a:lnTo>
                      <a:pt x="4657" y="2198"/>
                    </a:lnTo>
                    <a:lnTo>
                      <a:pt x="4666" y="2198"/>
                    </a:lnTo>
                    <a:lnTo>
                      <a:pt x="4675" y="2198"/>
                    </a:lnTo>
                    <a:lnTo>
                      <a:pt x="4675" y="2198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701" y="2207"/>
                    </a:lnTo>
                    <a:lnTo>
                      <a:pt x="4710" y="2216"/>
                    </a:lnTo>
                    <a:lnTo>
                      <a:pt x="4710" y="2216"/>
                    </a:lnTo>
                    <a:lnTo>
                      <a:pt x="4710" y="2225"/>
                    </a:lnTo>
                    <a:lnTo>
                      <a:pt x="4701" y="2234"/>
                    </a:lnTo>
                    <a:lnTo>
                      <a:pt x="4701" y="2234"/>
                    </a:lnTo>
                    <a:lnTo>
                      <a:pt x="4693" y="2242"/>
                    </a:lnTo>
                    <a:lnTo>
                      <a:pt x="4693" y="2242"/>
                    </a:lnTo>
                    <a:lnTo>
                      <a:pt x="4701" y="2251"/>
                    </a:lnTo>
                    <a:lnTo>
                      <a:pt x="4701" y="2251"/>
                    </a:lnTo>
                    <a:lnTo>
                      <a:pt x="4710" y="2242"/>
                    </a:lnTo>
                    <a:lnTo>
                      <a:pt x="4710" y="2242"/>
                    </a:lnTo>
                    <a:lnTo>
                      <a:pt x="4719" y="2234"/>
                    </a:lnTo>
                    <a:lnTo>
                      <a:pt x="4737" y="2234"/>
                    </a:lnTo>
                    <a:lnTo>
                      <a:pt x="4737" y="2234"/>
                    </a:lnTo>
                    <a:lnTo>
                      <a:pt x="4746" y="2234"/>
                    </a:lnTo>
                    <a:lnTo>
                      <a:pt x="4746" y="2234"/>
                    </a:lnTo>
                    <a:lnTo>
                      <a:pt x="4772" y="2225"/>
                    </a:lnTo>
                    <a:lnTo>
                      <a:pt x="4772" y="2225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90" y="2207"/>
                    </a:lnTo>
                    <a:lnTo>
                      <a:pt x="4798" y="2207"/>
                    </a:lnTo>
                    <a:lnTo>
                      <a:pt x="4798" y="2207"/>
                    </a:lnTo>
                    <a:lnTo>
                      <a:pt x="4816" y="2198"/>
                    </a:lnTo>
                    <a:lnTo>
                      <a:pt x="4816" y="2198"/>
                    </a:lnTo>
                    <a:lnTo>
                      <a:pt x="4825" y="2189"/>
                    </a:lnTo>
                    <a:lnTo>
                      <a:pt x="4825" y="2189"/>
                    </a:lnTo>
                    <a:lnTo>
                      <a:pt x="4843" y="2189"/>
                    </a:lnTo>
                    <a:lnTo>
                      <a:pt x="4843" y="2189"/>
                    </a:lnTo>
                    <a:lnTo>
                      <a:pt x="4843" y="2181"/>
                    </a:lnTo>
                    <a:lnTo>
                      <a:pt x="4843" y="2181"/>
                    </a:lnTo>
                    <a:lnTo>
                      <a:pt x="4869" y="2181"/>
                    </a:lnTo>
                    <a:lnTo>
                      <a:pt x="4878" y="2181"/>
                    </a:lnTo>
                    <a:lnTo>
                      <a:pt x="4887" y="2181"/>
                    </a:lnTo>
                    <a:lnTo>
                      <a:pt x="4887" y="2181"/>
                    </a:lnTo>
                    <a:lnTo>
                      <a:pt x="4887" y="2198"/>
                    </a:lnTo>
                    <a:lnTo>
                      <a:pt x="4887" y="2198"/>
                    </a:lnTo>
                    <a:lnTo>
                      <a:pt x="4878" y="2216"/>
                    </a:lnTo>
                    <a:lnTo>
                      <a:pt x="4878" y="2216"/>
                    </a:lnTo>
                    <a:lnTo>
                      <a:pt x="4904" y="2234"/>
                    </a:lnTo>
                    <a:lnTo>
                      <a:pt x="4904" y="2234"/>
                    </a:lnTo>
                    <a:lnTo>
                      <a:pt x="4931" y="2242"/>
                    </a:lnTo>
                    <a:lnTo>
                      <a:pt x="4948" y="2260"/>
                    </a:lnTo>
                    <a:lnTo>
                      <a:pt x="4993" y="2322"/>
                    </a:lnTo>
                    <a:lnTo>
                      <a:pt x="5001" y="2331"/>
                    </a:lnTo>
                    <a:lnTo>
                      <a:pt x="5001" y="2331"/>
                    </a:lnTo>
                    <a:lnTo>
                      <a:pt x="5010" y="2340"/>
                    </a:lnTo>
                    <a:lnTo>
                      <a:pt x="5010" y="2348"/>
                    </a:lnTo>
                    <a:lnTo>
                      <a:pt x="5010" y="2348"/>
                    </a:lnTo>
                    <a:lnTo>
                      <a:pt x="5037" y="2401"/>
                    </a:lnTo>
                    <a:lnTo>
                      <a:pt x="5046" y="2419"/>
                    </a:lnTo>
                    <a:lnTo>
                      <a:pt x="5046" y="2419"/>
                    </a:lnTo>
                    <a:lnTo>
                      <a:pt x="5063" y="2445"/>
                    </a:lnTo>
                    <a:lnTo>
                      <a:pt x="5063" y="2445"/>
                    </a:lnTo>
                    <a:lnTo>
                      <a:pt x="5072" y="2437"/>
                    </a:lnTo>
                    <a:lnTo>
                      <a:pt x="5072" y="2437"/>
                    </a:lnTo>
                    <a:lnTo>
                      <a:pt x="5081" y="2419"/>
                    </a:lnTo>
                    <a:lnTo>
                      <a:pt x="5098" y="2410"/>
                    </a:lnTo>
                    <a:lnTo>
                      <a:pt x="5098" y="2410"/>
                    </a:lnTo>
                    <a:lnTo>
                      <a:pt x="5116" y="2410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43" y="2437"/>
                    </a:lnTo>
                    <a:lnTo>
                      <a:pt x="5143" y="2437"/>
                    </a:lnTo>
                    <a:lnTo>
                      <a:pt x="5151" y="2445"/>
                    </a:lnTo>
                    <a:lnTo>
                      <a:pt x="5151" y="2445"/>
                    </a:lnTo>
                    <a:lnTo>
                      <a:pt x="5160" y="2445"/>
                    </a:lnTo>
                    <a:lnTo>
                      <a:pt x="5160" y="2445"/>
                    </a:lnTo>
                    <a:lnTo>
                      <a:pt x="5178" y="2445"/>
                    </a:lnTo>
                    <a:lnTo>
                      <a:pt x="5196" y="2445"/>
                    </a:lnTo>
                    <a:lnTo>
                      <a:pt x="5196" y="2445"/>
                    </a:lnTo>
                    <a:lnTo>
                      <a:pt x="5204" y="2445"/>
                    </a:lnTo>
                    <a:lnTo>
                      <a:pt x="5204" y="2445"/>
                    </a:lnTo>
                    <a:lnTo>
                      <a:pt x="5248" y="2437"/>
                    </a:lnTo>
                    <a:lnTo>
                      <a:pt x="5248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28"/>
                    </a:lnTo>
                    <a:lnTo>
                      <a:pt x="5266" y="2428"/>
                    </a:lnTo>
                    <a:lnTo>
                      <a:pt x="5275" y="2419"/>
                    </a:lnTo>
                    <a:lnTo>
                      <a:pt x="5284" y="2419"/>
                    </a:lnTo>
                    <a:lnTo>
                      <a:pt x="5284" y="2419"/>
                    </a:lnTo>
                    <a:lnTo>
                      <a:pt x="5398" y="2410"/>
                    </a:lnTo>
                    <a:lnTo>
                      <a:pt x="5398" y="2410"/>
                    </a:lnTo>
                    <a:lnTo>
                      <a:pt x="5637" y="2401"/>
                    </a:lnTo>
                    <a:lnTo>
                      <a:pt x="5637" y="2401"/>
                    </a:lnTo>
                    <a:lnTo>
                      <a:pt x="5716" y="2375"/>
                    </a:lnTo>
                    <a:lnTo>
                      <a:pt x="5716" y="2375"/>
                    </a:lnTo>
                    <a:lnTo>
                      <a:pt x="5734" y="2357"/>
                    </a:lnTo>
                    <a:lnTo>
                      <a:pt x="5734" y="2357"/>
                    </a:lnTo>
                    <a:lnTo>
                      <a:pt x="5751" y="2348"/>
                    </a:lnTo>
                    <a:lnTo>
                      <a:pt x="5751" y="2348"/>
                    </a:lnTo>
                    <a:lnTo>
                      <a:pt x="5778" y="2331"/>
                    </a:lnTo>
                    <a:lnTo>
                      <a:pt x="5778" y="2331"/>
                    </a:lnTo>
                    <a:lnTo>
                      <a:pt x="5796" y="2331"/>
                    </a:lnTo>
                    <a:lnTo>
                      <a:pt x="5796" y="2331"/>
                    </a:lnTo>
                    <a:lnTo>
                      <a:pt x="5804" y="2313"/>
                    </a:lnTo>
                    <a:lnTo>
                      <a:pt x="5804" y="2313"/>
                    </a:lnTo>
                    <a:lnTo>
                      <a:pt x="5831" y="2295"/>
                    </a:lnTo>
                    <a:lnTo>
                      <a:pt x="5831" y="2295"/>
                    </a:lnTo>
                    <a:lnTo>
                      <a:pt x="5884" y="2269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45" y="2242"/>
                    </a:lnTo>
                    <a:lnTo>
                      <a:pt x="5945" y="2242"/>
                    </a:lnTo>
                    <a:lnTo>
                      <a:pt x="5954" y="2234"/>
                    </a:lnTo>
                    <a:lnTo>
                      <a:pt x="5954" y="2234"/>
                    </a:lnTo>
                    <a:lnTo>
                      <a:pt x="6016" y="2242"/>
                    </a:lnTo>
                    <a:lnTo>
                      <a:pt x="6016" y="2242"/>
                    </a:lnTo>
                    <a:lnTo>
                      <a:pt x="6131" y="2251"/>
                    </a:lnTo>
                    <a:lnTo>
                      <a:pt x="6131" y="2251"/>
                    </a:lnTo>
                    <a:lnTo>
                      <a:pt x="6157" y="2260"/>
                    </a:lnTo>
                    <a:lnTo>
                      <a:pt x="6184" y="2269"/>
                    </a:lnTo>
                    <a:lnTo>
                      <a:pt x="6184" y="2269"/>
                    </a:lnTo>
                    <a:lnTo>
                      <a:pt x="6193" y="2287"/>
                    </a:lnTo>
                    <a:lnTo>
                      <a:pt x="6193" y="2304"/>
                    </a:lnTo>
                    <a:lnTo>
                      <a:pt x="6193" y="2304"/>
                    </a:lnTo>
                    <a:lnTo>
                      <a:pt x="6193" y="2313"/>
                    </a:lnTo>
                    <a:lnTo>
                      <a:pt x="6193" y="2313"/>
                    </a:lnTo>
                    <a:lnTo>
                      <a:pt x="6228" y="2331"/>
                    </a:lnTo>
                    <a:lnTo>
                      <a:pt x="6263" y="2340"/>
                    </a:lnTo>
                    <a:lnTo>
                      <a:pt x="6263" y="2340"/>
                    </a:lnTo>
                    <a:lnTo>
                      <a:pt x="6272" y="2348"/>
                    </a:lnTo>
                    <a:lnTo>
                      <a:pt x="6272" y="2348"/>
                    </a:lnTo>
                    <a:lnTo>
                      <a:pt x="6281" y="2366"/>
                    </a:lnTo>
                    <a:lnTo>
                      <a:pt x="6281" y="2366"/>
                    </a:lnTo>
                    <a:lnTo>
                      <a:pt x="6298" y="2393"/>
                    </a:lnTo>
                    <a:lnTo>
                      <a:pt x="6298" y="2393"/>
                    </a:lnTo>
                    <a:lnTo>
                      <a:pt x="6325" y="2419"/>
                    </a:lnTo>
                    <a:lnTo>
                      <a:pt x="6360" y="2428"/>
                    </a:lnTo>
                    <a:lnTo>
                      <a:pt x="6395" y="2437"/>
                    </a:lnTo>
                    <a:lnTo>
                      <a:pt x="6440" y="2428"/>
                    </a:lnTo>
                    <a:lnTo>
                      <a:pt x="6440" y="2428"/>
                    </a:lnTo>
                    <a:lnTo>
                      <a:pt x="6501" y="2428"/>
                    </a:lnTo>
                    <a:lnTo>
                      <a:pt x="6519" y="2437"/>
                    </a:lnTo>
                    <a:lnTo>
                      <a:pt x="6519" y="2437"/>
                    </a:lnTo>
                    <a:lnTo>
                      <a:pt x="6563" y="2445"/>
                    </a:lnTo>
                    <a:lnTo>
                      <a:pt x="6607" y="2463"/>
                    </a:lnTo>
                    <a:lnTo>
                      <a:pt x="6607" y="2463"/>
                    </a:lnTo>
                    <a:lnTo>
                      <a:pt x="6634" y="2490"/>
                    </a:lnTo>
                    <a:lnTo>
                      <a:pt x="6634" y="2490"/>
                    </a:lnTo>
                    <a:lnTo>
                      <a:pt x="6643" y="2490"/>
                    </a:lnTo>
                    <a:lnTo>
                      <a:pt x="6643" y="2490"/>
                    </a:lnTo>
                    <a:lnTo>
                      <a:pt x="6731" y="2490"/>
                    </a:lnTo>
                    <a:lnTo>
                      <a:pt x="6731" y="2490"/>
                    </a:lnTo>
                    <a:lnTo>
                      <a:pt x="6819" y="2490"/>
                    </a:lnTo>
                    <a:lnTo>
                      <a:pt x="6907" y="2481"/>
                    </a:lnTo>
                    <a:lnTo>
                      <a:pt x="6907" y="2481"/>
                    </a:lnTo>
                    <a:lnTo>
                      <a:pt x="6925" y="2463"/>
                    </a:lnTo>
                    <a:lnTo>
                      <a:pt x="6925" y="2463"/>
                    </a:lnTo>
                    <a:lnTo>
                      <a:pt x="6943" y="2445"/>
                    </a:lnTo>
                    <a:lnTo>
                      <a:pt x="6943" y="2445"/>
                    </a:lnTo>
                    <a:lnTo>
                      <a:pt x="6969" y="2437"/>
                    </a:lnTo>
                    <a:lnTo>
                      <a:pt x="6995" y="2428"/>
                    </a:lnTo>
                    <a:lnTo>
                      <a:pt x="6995" y="2428"/>
                    </a:lnTo>
                    <a:lnTo>
                      <a:pt x="7013" y="2401"/>
                    </a:lnTo>
                    <a:lnTo>
                      <a:pt x="7013" y="2401"/>
                    </a:lnTo>
                    <a:lnTo>
                      <a:pt x="7031" y="2401"/>
                    </a:lnTo>
                    <a:lnTo>
                      <a:pt x="7031" y="2401"/>
                    </a:lnTo>
                    <a:lnTo>
                      <a:pt x="7048" y="2401"/>
                    </a:lnTo>
                    <a:lnTo>
                      <a:pt x="7048" y="2401"/>
                    </a:lnTo>
                    <a:lnTo>
                      <a:pt x="7075" y="2410"/>
                    </a:lnTo>
                    <a:lnTo>
                      <a:pt x="7101" y="2419"/>
                    </a:lnTo>
                    <a:lnTo>
                      <a:pt x="7101" y="2419"/>
                    </a:lnTo>
                    <a:lnTo>
                      <a:pt x="7119" y="2437"/>
                    </a:lnTo>
                    <a:lnTo>
                      <a:pt x="7128" y="2463"/>
                    </a:lnTo>
                    <a:lnTo>
                      <a:pt x="7137" y="2507"/>
                    </a:lnTo>
                    <a:lnTo>
                      <a:pt x="7137" y="2507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45" y="2525"/>
                    </a:lnTo>
                    <a:lnTo>
                      <a:pt x="7145" y="2525"/>
                    </a:lnTo>
                    <a:lnTo>
                      <a:pt x="7154" y="2525"/>
                    </a:lnTo>
                    <a:lnTo>
                      <a:pt x="7154" y="2525"/>
                    </a:lnTo>
                    <a:lnTo>
                      <a:pt x="7163" y="2516"/>
                    </a:lnTo>
                    <a:lnTo>
                      <a:pt x="7163" y="2516"/>
                    </a:lnTo>
                    <a:lnTo>
                      <a:pt x="7190" y="2507"/>
                    </a:lnTo>
                    <a:lnTo>
                      <a:pt x="7190" y="2507"/>
                    </a:lnTo>
                    <a:lnTo>
                      <a:pt x="7198" y="2498"/>
                    </a:lnTo>
                    <a:lnTo>
                      <a:pt x="7198" y="2498"/>
                    </a:lnTo>
                    <a:lnTo>
                      <a:pt x="7207" y="2490"/>
                    </a:lnTo>
                    <a:lnTo>
                      <a:pt x="7207" y="2490"/>
                    </a:lnTo>
                    <a:lnTo>
                      <a:pt x="7216" y="2454"/>
                    </a:lnTo>
                    <a:lnTo>
                      <a:pt x="7216" y="2454"/>
                    </a:lnTo>
                    <a:lnTo>
                      <a:pt x="7225" y="2445"/>
                    </a:lnTo>
                    <a:lnTo>
                      <a:pt x="7225" y="2445"/>
                    </a:lnTo>
                    <a:lnTo>
                      <a:pt x="7234" y="2437"/>
                    </a:lnTo>
                    <a:lnTo>
                      <a:pt x="7234" y="2437"/>
                    </a:lnTo>
                    <a:lnTo>
                      <a:pt x="7234" y="2428"/>
                    </a:lnTo>
                    <a:lnTo>
                      <a:pt x="7234" y="2428"/>
                    </a:lnTo>
                    <a:lnTo>
                      <a:pt x="7260" y="2393"/>
                    </a:lnTo>
                    <a:lnTo>
                      <a:pt x="7269" y="2375"/>
                    </a:lnTo>
                    <a:lnTo>
                      <a:pt x="7269" y="2375"/>
                    </a:lnTo>
                    <a:lnTo>
                      <a:pt x="7295" y="2357"/>
                    </a:lnTo>
                    <a:lnTo>
                      <a:pt x="7287" y="2348"/>
                    </a:lnTo>
                    <a:lnTo>
                      <a:pt x="7287" y="2348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69" y="2322"/>
                    </a:lnTo>
                    <a:lnTo>
                      <a:pt x="7260" y="2304"/>
                    </a:lnTo>
                    <a:lnTo>
                      <a:pt x="7260" y="2304"/>
                    </a:lnTo>
                    <a:lnTo>
                      <a:pt x="7269" y="2287"/>
                    </a:lnTo>
                    <a:lnTo>
                      <a:pt x="7269" y="2287"/>
                    </a:lnTo>
                    <a:lnTo>
                      <a:pt x="7269" y="2278"/>
                    </a:lnTo>
                    <a:lnTo>
                      <a:pt x="7269" y="2278"/>
                    </a:lnTo>
                    <a:lnTo>
                      <a:pt x="7295" y="2260"/>
                    </a:lnTo>
                    <a:lnTo>
                      <a:pt x="7331" y="2251"/>
                    </a:lnTo>
                    <a:lnTo>
                      <a:pt x="7331" y="2251"/>
                    </a:lnTo>
                    <a:lnTo>
                      <a:pt x="7348" y="2260"/>
                    </a:lnTo>
                    <a:lnTo>
                      <a:pt x="7348" y="2260"/>
                    </a:lnTo>
                    <a:lnTo>
                      <a:pt x="7366" y="2251"/>
                    </a:lnTo>
                    <a:lnTo>
                      <a:pt x="7375" y="2251"/>
                    </a:lnTo>
                    <a:lnTo>
                      <a:pt x="7375" y="2251"/>
                    </a:lnTo>
                    <a:lnTo>
                      <a:pt x="7428" y="2251"/>
                    </a:lnTo>
                    <a:lnTo>
                      <a:pt x="7428" y="2251"/>
                    </a:lnTo>
                    <a:lnTo>
                      <a:pt x="7437" y="2251"/>
                    </a:lnTo>
                    <a:lnTo>
                      <a:pt x="7437" y="2251"/>
                    </a:lnTo>
                    <a:lnTo>
                      <a:pt x="7454" y="2251"/>
                    </a:lnTo>
                    <a:lnTo>
                      <a:pt x="7463" y="2251"/>
                    </a:lnTo>
                    <a:lnTo>
                      <a:pt x="7463" y="2251"/>
                    </a:lnTo>
                    <a:lnTo>
                      <a:pt x="7481" y="2251"/>
                    </a:lnTo>
                    <a:lnTo>
                      <a:pt x="7498" y="2260"/>
                    </a:lnTo>
                    <a:lnTo>
                      <a:pt x="7498" y="2260"/>
                    </a:lnTo>
                    <a:lnTo>
                      <a:pt x="7534" y="2269"/>
                    </a:lnTo>
                    <a:lnTo>
                      <a:pt x="7534" y="2269"/>
                    </a:lnTo>
                    <a:lnTo>
                      <a:pt x="7542" y="2269"/>
                    </a:lnTo>
                    <a:lnTo>
                      <a:pt x="7542" y="2269"/>
                    </a:lnTo>
                    <a:lnTo>
                      <a:pt x="7551" y="2278"/>
                    </a:lnTo>
                    <a:lnTo>
                      <a:pt x="7551" y="2278"/>
                    </a:lnTo>
                    <a:lnTo>
                      <a:pt x="7569" y="2287"/>
                    </a:lnTo>
                    <a:lnTo>
                      <a:pt x="7569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87" y="2295"/>
                    </a:lnTo>
                    <a:lnTo>
                      <a:pt x="7587" y="2295"/>
                    </a:lnTo>
                    <a:lnTo>
                      <a:pt x="7595" y="2295"/>
                    </a:lnTo>
                    <a:lnTo>
                      <a:pt x="7595" y="2295"/>
                    </a:lnTo>
                    <a:lnTo>
                      <a:pt x="7604" y="2304"/>
                    </a:lnTo>
                    <a:lnTo>
                      <a:pt x="7604" y="2322"/>
                    </a:lnTo>
                    <a:lnTo>
                      <a:pt x="7604" y="2322"/>
                    </a:lnTo>
                    <a:lnTo>
                      <a:pt x="7604" y="2331"/>
                    </a:lnTo>
                    <a:lnTo>
                      <a:pt x="7604" y="2331"/>
                    </a:lnTo>
                    <a:lnTo>
                      <a:pt x="7613" y="2331"/>
                    </a:lnTo>
                    <a:lnTo>
                      <a:pt x="7613" y="2331"/>
                    </a:lnTo>
                    <a:lnTo>
                      <a:pt x="7622" y="2348"/>
                    </a:lnTo>
                    <a:lnTo>
                      <a:pt x="7640" y="2375"/>
                    </a:lnTo>
                    <a:lnTo>
                      <a:pt x="7640" y="2375"/>
                    </a:lnTo>
                    <a:lnTo>
                      <a:pt x="7648" y="2401"/>
                    </a:lnTo>
                    <a:lnTo>
                      <a:pt x="7657" y="2419"/>
                    </a:lnTo>
                    <a:lnTo>
                      <a:pt x="7657" y="2419"/>
                    </a:lnTo>
                    <a:lnTo>
                      <a:pt x="7666" y="2428"/>
                    </a:lnTo>
                    <a:lnTo>
                      <a:pt x="7666" y="2445"/>
                    </a:lnTo>
                    <a:lnTo>
                      <a:pt x="7666" y="2445"/>
                    </a:lnTo>
                    <a:lnTo>
                      <a:pt x="7684" y="2472"/>
                    </a:lnTo>
                    <a:lnTo>
                      <a:pt x="7684" y="2472"/>
                    </a:lnTo>
                    <a:lnTo>
                      <a:pt x="7692" y="2498"/>
                    </a:lnTo>
                    <a:lnTo>
                      <a:pt x="7692" y="2498"/>
                    </a:lnTo>
                    <a:lnTo>
                      <a:pt x="7692" y="2507"/>
                    </a:lnTo>
                    <a:lnTo>
                      <a:pt x="7692" y="2507"/>
                    </a:lnTo>
                    <a:lnTo>
                      <a:pt x="7692" y="2516"/>
                    </a:lnTo>
                    <a:lnTo>
                      <a:pt x="7692" y="2516"/>
                    </a:lnTo>
                    <a:lnTo>
                      <a:pt x="7692" y="2525"/>
                    </a:lnTo>
                    <a:lnTo>
                      <a:pt x="7692" y="2525"/>
                    </a:lnTo>
                    <a:lnTo>
                      <a:pt x="7710" y="2534"/>
                    </a:lnTo>
                    <a:lnTo>
                      <a:pt x="7710" y="2534"/>
                    </a:lnTo>
                    <a:lnTo>
                      <a:pt x="7737" y="2534"/>
                    </a:lnTo>
                    <a:lnTo>
                      <a:pt x="7754" y="2551"/>
                    </a:lnTo>
                    <a:lnTo>
                      <a:pt x="7754" y="2551"/>
                    </a:lnTo>
                    <a:lnTo>
                      <a:pt x="7763" y="2551"/>
                    </a:lnTo>
                    <a:lnTo>
                      <a:pt x="7772" y="2551"/>
                    </a:lnTo>
                    <a:lnTo>
                      <a:pt x="7772" y="2551"/>
                    </a:lnTo>
                    <a:lnTo>
                      <a:pt x="7807" y="2569"/>
                    </a:lnTo>
                    <a:lnTo>
                      <a:pt x="7807" y="2569"/>
                    </a:lnTo>
                    <a:lnTo>
                      <a:pt x="7825" y="2569"/>
                    </a:lnTo>
                    <a:lnTo>
                      <a:pt x="7834" y="2578"/>
                    </a:lnTo>
                    <a:lnTo>
                      <a:pt x="7834" y="2578"/>
                    </a:lnTo>
                    <a:lnTo>
                      <a:pt x="7842" y="2587"/>
                    </a:lnTo>
                    <a:lnTo>
                      <a:pt x="7842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69" y="2596"/>
                    </a:lnTo>
                    <a:lnTo>
                      <a:pt x="7869" y="2604"/>
                    </a:lnTo>
                    <a:lnTo>
                      <a:pt x="7869" y="2604"/>
                    </a:lnTo>
                    <a:lnTo>
                      <a:pt x="7869" y="2622"/>
                    </a:lnTo>
                    <a:lnTo>
                      <a:pt x="7869" y="2622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57"/>
                    </a:lnTo>
                    <a:lnTo>
                      <a:pt x="7878" y="2657"/>
                    </a:lnTo>
                    <a:lnTo>
                      <a:pt x="7887" y="2657"/>
                    </a:lnTo>
                    <a:lnTo>
                      <a:pt x="7887" y="2657"/>
                    </a:lnTo>
                    <a:lnTo>
                      <a:pt x="7895" y="2666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40" y="2666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66" y="2666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92" y="2649"/>
                    </a:lnTo>
                    <a:lnTo>
                      <a:pt x="8019" y="2640"/>
                    </a:lnTo>
                    <a:lnTo>
                      <a:pt x="8019" y="2640"/>
                    </a:lnTo>
                    <a:lnTo>
                      <a:pt x="8028" y="2640"/>
                    </a:lnTo>
                    <a:lnTo>
                      <a:pt x="8028" y="2640"/>
                    </a:lnTo>
                    <a:lnTo>
                      <a:pt x="8045" y="2631"/>
                    </a:lnTo>
                    <a:lnTo>
                      <a:pt x="8063" y="2631"/>
                    </a:lnTo>
                    <a:lnTo>
                      <a:pt x="8072" y="2631"/>
                    </a:lnTo>
                    <a:lnTo>
                      <a:pt x="8072" y="2631"/>
                    </a:lnTo>
                    <a:lnTo>
                      <a:pt x="8081" y="2640"/>
                    </a:lnTo>
                    <a:lnTo>
                      <a:pt x="8090" y="2649"/>
                    </a:lnTo>
                    <a:lnTo>
                      <a:pt x="8090" y="2657"/>
                    </a:lnTo>
                    <a:lnTo>
                      <a:pt x="8090" y="2657"/>
                    </a:lnTo>
                    <a:lnTo>
                      <a:pt x="8090" y="2675"/>
                    </a:lnTo>
                    <a:lnTo>
                      <a:pt x="8090" y="2675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8" y="2693"/>
                    </a:lnTo>
                    <a:lnTo>
                      <a:pt x="8098" y="2701"/>
                    </a:lnTo>
                    <a:lnTo>
                      <a:pt x="8098" y="2701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72" y="2737"/>
                    </a:lnTo>
                    <a:lnTo>
                      <a:pt x="8063" y="2763"/>
                    </a:lnTo>
                    <a:lnTo>
                      <a:pt x="8063" y="2763"/>
                    </a:lnTo>
                    <a:lnTo>
                      <a:pt x="8054" y="2781"/>
                    </a:lnTo>
                    <a:lnTo>
                      <a:pt x="8054" y="2781"/>
                    </a:lnTo>
                    <a:lnTo>
                      <a:pt x="8045" y="2799"/>
                    </a:lnTo>
                    <a:lnTo>
                      <a:pt x="8045" y="2799"/>
                    </a:lnTo>
                    <a:lnTo>
                      <a:pt x="8037" y="2799"/>
                    </a:lnTo>
                    <a:lnTo>
                      <a:pt x="8037" y="2799"/>
                    </a:lnTo>
                    <a:lnTo>
                      <a:pt x="8028" y="2807"/>
                    </a:lnTo>
                    <a:lnTo>
                      <a:pt x="8028" y="2816"/>
                    </a:lnTo>
                    <a:lnTo>
                      <a:pt x="8028" y="2816"/>
                    </a:lnTo>
                    <a:lnTo>
                      <a:pt x="8019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60"/>
                    </a:lnTo>
                    <a:lnTo>
                      <a:pt x="8001" y="2860"/>
                    </a:lnTo>
                    <a:lnTo>
                      <a:pt x="7984" y="2869"/>
                    </a:lnTo>
                    <a:lnTo>
                      <a:pt x="7975" y="2869"/>
                    </a:lnTo>
                    <a:lnTo>
                      <a:pt x="7975" y="2869"/>
                    </a:lnTo>
                    <a:lnTo>
                      <a:pt x="7957" y="2869"/>
                    </a:lnTo>
                    <a:lnTo>
                      <a:pt x="7940" y="2860"/>
                    </a:lnTo>
                    <a:lnTo>
                      <a:pt x="7940" y="2860"/>
                    </a:lnTo>
                    <a:lnTo>
                      <a:pt x="7913" y="2869"/>
                    </a:lnTo>
                    <a:lnTo>
                      <a:pt x="7904" y="2878"/>
                    </a:lnTo>
                    <a:lnTo>
                      <a:pt x="7904" y="2878"/>
                    </a:lnTo>
                    <a:lnTo>
                      <a:pt x="7895" y="2878"/>
                    </a:lnTo>
                    <a:lnTo>
                      <a:pt x="7895" y="2878"/>
                    </a:lnTo>
                    <a:lnTo>
                      <a:pt x="7887" y="2896"/>
                    </a:lnTo>
                    <a:lnTo>
                      <a:pt x="7895" y="2905"/>
                    </a:lnTo>
                    <a:lnTo>
                      <a:pt x="7895" y="2905"/>
                    </a:lnTo>
                    <a:lnTo>
                      <a:pt x="7895" y="2922"/>
                    </a:lnTo>
                    <a:lnTo>
                      <a:pt x="7895" y="2922"/>
                    </a:lnTo>
                    <a:lnTo>
                      <a:pt x="7895" y="2931"/>
                    </a:lnTo>
                    <a:lnTo>
                      <a:pt x="7895" y="2931"/>
                    </a:lnTo>
                    <a:lnTo>
                      <a:pt x="7895" y="2949"/>
                    </a:lnTo>
                    <a:lnTo>
                      <a:pt x="7895" y="2949"/>
                    </a:lnTo>
                    <a:lnTo>
                      <a:pt x="7904" y="2966"/>
                    </a:lnTo>
                    <a:lnTo>
                      <a:pt x="7904" y="2984"/>
                    </a:lnTo>
                    <a:lnTo>
                      <a:pt x="7904" y="3002"/>
                    </a:lnTo>
                    <a:lnTo>
                      <a:pt x="7904" y="3002"/>
                    </a:lnTo>
                    <a:lnTo>
                      <a:pt x="7913" y="3002"/>
                    </a:lnTo>
                    <a:lnTo>
                      <a:pt x="7913" y="3002"/>
                    </a:lnTo>
                    <a:lnTo>
                      <a:pt x="7940" y="2984"/>
                    </a:lnTo>
                    <a:lnTo>
                      <a:pt x="7940" y="2984"/>
                    </a:lnTo>
                    <a:lnTo>
                      <a:pt x="7957" y="3002"/>
                    </a:lnTo>
                    <a:lnTo>
                      <a:pt x="7957" y="3002"/>
                    </a:lnTo>
                    <a:lnTo>
                      <a:pt x="7966" y="3002"/>
                    </a:lnTo>
                    <a:lnTo>
                      <a:pt x="7966" y="3002"/>
                    </a:lnTo>
                    <a:lnTo>
                      <a:pt x="7975" y="3010"/>
                    </a:lnTo>
                    <a:lnTo>
                      <a:pt x="7975" y="3010"/>
                    </a:lnTo>
                    <a:lnTo>
                      <a:pt x="8001" y="3019"/>
                    </a:lnTo>
                    <a:lnTo>
                      <a:pt x="8001" y="3019"/>
                    </a:lnTo>
                    <a:lnTo>
                      <a:pt x="8037" y="3010"/>
                    </a:lnTo>
                    <a:lnTo>
                      <a:pt x="8072" y="2984"/>
                    </a:lnTo>
                    <a:lnTo>
                      <a:pt x="8134" y="2940"/>
                    </a:lnTo>
                    <a:lnTo>
                      <a:pt x="8134" y="2940"/>
                    </a:lnTo>
                    <a:lnTo>
                      <a:pt x="8151" y="2922"/>
                    </a:lnTo>
                    <a:lnTo>
                      <a:pt x="8204" y="2869"/>
                    </a:lnTo>
                    <a:lnTo>
                      <a:pt x="8231" y="2843"/>
                    </a:lnTo>
                    <a:lnTo>
                      <a:pt x="8231" y="2843"/>
                    </a:lnTo>
                    <a:lnTo>
                      <a:pt x="8275" y="2790"/>
                    </a:lnTo>
                    <a:lnTo>
                      <a:pt x="8292" y="2763"/>
                    </a:lnTo>
                    <a:lnTo>
                      <a:pt x="8310" y="2728"/>
                    </a:lnTo>
                    <a:lnTo>
                      <a:pt x="8310" y="2728"/>
                    </a:lnTo>
                    <a:lnTo>
                      <a:pt x="8328" y="2710"/>
                    </a:lnTo>
                    <a:lnTo>
                      <a:pt x="8345" y="2684"/>
                    </a:lnTo>
                    <a:lnTo>
                      <a:pt x="8345" y="2684"/>
                    </a:lnTo>
                    <a:lnTo>
                      <a:pt x="8354" y="2684"/>
                    </a:lnTo>
                    <a:lnTo>
                      <a:pt x="8354" y="2684"/>
                    </a:lnTo>
                    <a:lnTo>
                      <a:pt x="8363" y="2675"/>
                    </a:lnTo>
                    <a:lnTo>
                      <a:pt x="8363" y="2675"/>
                    </a:lnTo>
                    <a:lnTo>
                      <a:pt x="8372" y="2657"/>
                    </a:lnTo>
                    <a:lnTo>
                      <a:pt x="8372" y="2657"/>
                    </a:lnTo>
                    <a:lnTo>
                      <a:pt x="8381" y="2640"/>
                    </a:lnTo>
                    <a:lnTo>
                      <a:pt x="8381" y="2640"/>
                    </a:lnTo>
                    <a:lnTo>
                      <a:pt x="8398" y="2622"/>
                    </a:lnTo>
                    <a:lnTo>
                      <a:pt x="8407" y="2596"/>
                    </a:lnTo>
                    <a:lnTo>
                      <a:pt x="8407" y="2596"/>
                    </a:lnTo>
                    <a:lnTo>
                      <a:pt x="8416" y="2560"/>
                    </a:lnTo>
                    <a:lnTo>
                      <a:pt x="8425" y="2516"/>
                    </a:lnTo>
                    <a:lnTo>
                      <a:pt x="8425" y="2516"/>
                    </a:lnTo>
                    <a:lnTo>
                      <a:pt x="8434" y="2490"/>
                    </a:lnTo>
                    <a:lnTo>
                      <a:pt x="8434" y="2490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42" y="2437"/>
                    </a:lnTo>
                    <a:lnTo>
                      <a:pt x="8442" y="2437"/>
                    </a:lnTo>
                    <a:lnTo>
                      <a:pt x="8442" y="2428"/>
                    </a:lnTo>
                    <a:lnTo>
                      <a:pt x="8442" y="2428"/>
                    </a:lnTo>
                    <a:lnTo>
                      <a:pt x="8451" y="2410"/>
                    </a:lnTo>
                    <a:lnTo>
                      <a:pt x="8451" y="2410"/>
                    </a:lnTo>
                    <a:lnTo>
                      <a:pt x="8451" y="2401"/>
                    </a:lnTo>
                    <a:lnTo>
                      <a:pt x="8451" y="2401"/>
                    </a:lnTo>
                    <a:lnTo>
                      <a:pt x="8469" y="2384"/>
                    </a:lnTo>
                    <a:lnTo>
                      <a:pt x="8469" y="2384"/>
                    </a:lnTo>
                    <a:lnTo>
                      <a:pt x="8478" y="2366"/>
                    </a:lnTo>
                    <a:lnTo>
                      <a:pt x="8478" y="2340"/>
                    </a:lnTo>
                    <a:lnTo>
                      <a:pt x="8478" y="2304"/>
                    </a:lnTo>
                    <a:lnTo>
                      <a:pt x="8478" y="2304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78" y="2287"/>
                    </a:lnTo>
                    <a:lnTo>
                      <a:pt x="8478" y="2278"/>
                    </a:lnTo>
                    <a:lnTo>
                      <a:pt x="8478" y="2278"/>
                    </a:lnTo>
                    <a:lnTo>
                      <a:pt x="8478" y="2260"/>
                    </a:lnTo>
                    <a:lnTo>
                      <a:pt x="8469" y="2260"/>
                    </a:lnTo>
                    <a:lnTo>
                      <a:pt x="8469" y="2260"/>
                    </a:lnTo>
                    <a:lnTo>
                      <a:pt x="8460" y="2251"/>
                    </a:lnTo>
                    <a:lnTo>
                      <a:pt x="8451" y="2251"/>
                    </a:lnTo>
                    <a:lnTo>
                      <a:pt x="8451" y="2251"/>
                    </a:lnTo>
                    <a:lnTo>
                      <a:pt x="8442" y="2242"/>
                    </a:lnTo>
                    <a:lnTo>
                      <a:pt x="8442" y="2242"/>
                    </a:lnTo>
                    <a:lnTo>
                      <a:pt x="8425" y="2234"/>
                    </a:lnTo>
                    <a:lnTo>
                      <a:pt x="8425" y="2234"/>
                    </a:lnTo>
                    <a:lnTo>
                      <a:pt x="8416" y="2216"/>
                    </a:lnTo>
                    <a:lnTo>
                      <a:pt x="8407" y="2207"/>
                    </a:lnTo>
                    <a:lnTo>
                      <a:pt x="8389" y="2198"/>
                    </a:lnTo>
                    <a:lnTo>
                      <a:pt x="8372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45" y="2189"/>
                    </a:lnTo>
                    <a:lnTo>
                      <a:pt x="8328" y="2189"/>
                    </a:lnTo>
                    <a:lnTo>
                      <a:pt x="8328" y="2189"/>
                    </a:lnTo>
                    <a:lnTo>
                      <a:pt x="8319" y="2189"/>
                    </a:lnTo>
                    <a:lnTo>
                      <a:pt x="8319" y="2198"/>
                    </a:lnTo>
                    <a:lnTo>
                      <a:pt x="8319" y="2198"/>
                    </a:lnTo>
                    <a:lnTo>
                      <a:pt x="8319" y="2207"/>
                    </a:lnTo>
                    <a:lnTo>
                      <a:pt x="8319" y="2207"/>
                    </a:lnTo>
                    <a:lnTo>
                      <a:pt x="8310" y="2207"/>
                    </a:lnTo>
                    <a:lnTo>
                      <a:pt x="8310" y="2207"/>
                    </a:lnTo>
                    <a:lnTo>
                      <a:pt x="8292" y="2216"/>
                    </a:lnTo>
                    <a:lnTo>
                      <a:pt x="8284" y="2234"/>
                    </a:lnTo>
                    <a:lnTo>
                      <a:pt x="8284" y="2234"/>
                    </a:lnTo>
                    <a:lnTo>
                      <a:pt x="8266" y="2242"/>
                    </a:lnTo>
                    <a:lnTo>
                      <a:pt x="8266" y="2242"/>
                    </a:lnTo>
                    <a:lnTo>
                      <a:pt x="8266" y="2234"/>
                    </a:lnTo>
                    <a:lnTo>
                      <a:pt x="8266" y="2225"/>
                    </a:lnTo>
                    <a:lnTo>
                      <a:pt x="8266" y="2225"/>
                    </a:lnTo>
                    <a:lnTo>
                      <a:pt x="8266" y="2216"/>
                    </a:lnTo>
                    <a:lnTo>
                      <a:pt x="8257" y="2216"/>
                    </a:lnTo>
                    <a:lnTo>
                      <a:pt x="8257" y="2216"/>
                    </a:lnTo>
                    <a:lnTo>
                      <a:pt x="8257" y="2207"/>
                    </a:lnTo>
                    <a:lnTo>
                      <a:pt x="8248" y="2198"/>
                    </a:lnTo>
                    <a:lnTo>
                      <a:pt x="8248" y="2198"/>
                    </a:lnTo>
                    <a:lnTo>
                      <a:pt x="8231" y="2198"/>
                    </a:lnTo>
                    <a:lnTo>
                      <a:pt x="8222" y="2207"/>
                    </a:lnTo>
                    <a:lnTo>
                      <a:pt x="8222" y="2207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189"/>
                    </a:lnTo>
                    <a:lnTo>
                      <a:pt x="8213" y="2189"/>
                    </a:lnTo>
                    <a:lnTo>
                      <a:pt x="8213" y="2172"/>
                    </a:lnTo>
                    <a:lnTo>
                      <a:pt x="8213" y="2172"/>
                    </a:lnTo>
                    <a:lnTo>
                      <a:pt x="8213" y="2163"/>
                    </a:lnTo>
                    <a:lnTo>
                      <a:pt x="8195" y="2154"/>
                    </a:lnTo>
                    <a:lnTo>
                      <a:pt x="8187" y="2154"/>
                    </a:lnTo>
                    <a:lnTo>
                      <a:pt x="8187" y="2154"/>
                    </a:lnTo>
                    <a:lnTo>
                      <a:pt x="8178" y="2163"/>
                    </a:lnTo>
                    <a:lnTo>
                      <a:pt x="8178" y="2163"/>
                    </a:lnTo>
                    <a:lnTo>
                      <a:pt x="8151" y="2163"/>
                    </a:lnTo>
                    <a:lnTo>
                      <a:pt x="8151" y="2163"/>
                    </a:lnTo>
                    <a:lnTo>
                      <a:pt x="8134" y="2154"/>
                    </a:lnTo>
                    <a:lnTo>
                      <a:pt x="8134" y="2154"/>
                    </a:lnTo>
                    <a:lnTo>
                      <a:pt x="8151" y="2137"/>
                    </a:lnTo>
                    <a:lnTo>
                      <a:pt x="8151" y="2137"/>
                    </a:lnTo>
                    <a:lnTo>
                      <a:pt x="8178" y="2119"/>
                    </a:lnTo>
                    <a:lnTo>
                      <a:pt x="8178" y="2119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213" y="2092"/>
                    </a:lnTo>
                    <a:lnTo>
                      <a:pt x="8240" y="2075"/>
                    </a:lnTo>
                    <a:lnTo>
                      <a:pt x="8240" y="2075"/>
                    </a:lnTo>
                    <a:lnTo>
                      <a:pt x="8266" y="2057"/>
                    </a:lnTo>
                    <a:lnTo>
                      <a:pt x="8266" y="2057"/>
                    </a:lnTo>
                    <a:lnTo>
                      <a:pt x="8284" y="2039"/>
                    </a:lnTo>
                    <a:lnTo>
                      <a:pt x="8301" y="2013"/>
                    </a:lnTo>
                    <a:lnTo>
                      <a:pt x="8301" y="2013"/>
                    </a:lnTo>
                    <a:lnTo>
                      <a:pt x="8328" y="1995"/>
                    </a:lnTo>
                    <a:lnTo>
                      <a:pt x="8328" y="1995"/>
                    </a:lnTo>
                    <a:lnTo>
                      <a:pt x="8337" y="1986"/>
                    </a:lnTo>
                    <a:lnTo>
                      <a:pt x="8337" y="1986"/>
                    </a:lnTo>
                    <a:lnTo>
                      <a:pt x="8354" y="1978"/>
                    </a:lnTo>
                    <a:lnTo>
                      <a:pt x="8354" y="1978"/>
                    </a:lnTo>
                    <a:lnTo>
                      <a:pt x="8372" y="1960"/>
                    </a:lnTo>
                    <a:lnTo>
                      <a:pt x="8372" y="1960"/>
                    </a:lnTo>
                    <a:lnTo>
                      <a:pt x="8416" y="1925"/>
                    </a:lnTo>
                    <a:lnTo>
                      <a:pt x="8434" y="1898"/>
                    </a:lnTo>
                    <a:lnTo>
                      <a:pt x="8434" y="1898"/>
                    </a:lnTo>
                    <a:lnTo>
                      <a:pt x="8442" y="1889"/>
                    </a:lnTo>
                    <a:lnTo>
                      <a:pt x="8469" y="1881"/>
                    </a:lnTo>
                    <a:lnTo>
                      <a:pt x="8469" y="1881"/>
                    </a:lnTo>
                    <a:lnTo>
                      <a:pt x="8495" y="1854"/>
                    </a:lnTo>
                    <a:lnTo>
                      <a:pt x="8495" y="1854"/>
                    </a:lnTo>
                    <a:lnTo>
                      <a:pt x="8504" y="1845"/>
                    </a:lnTo>
                    <a:lnTo>
                      <a:pt x="8504" y="1845"/>
                    </a:lnTo>
                    <a:lnTo>
                      <a:pt x="8539" y="1819"/>
                    </a:lnTo>
                    <a:lnTo>
                      <a:pt x="8601" y="1792"/>
                    </a:lnTo>
                    <a:lnTo>
                      <a:pt x="8637" y="1792"/>
                    </a:lnTo>
                    <a:lnTo>
                      <a:pt x="8637" y="1792"/>
                    </a:lnTo>
                    <a:lnTo>
                      <a:pt x="8689" y="1801"/>
                    </a:lnTo>
                    <a:lnTo>
                      <a:pt x="8725" y="1810"/>
                    </a:lnTo>
                    <a:lnTo>
                      <a:pt x="8725" y="1810"/>
                    </a:lnTo>
                    <a:lnTo>
                      <a:pt x="8742" y="1819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87" y="1810"/>
                    </a:lnTo>
                    <a:lnTo>
                      <a:pt x="8787" y="1810"/>
                    </a:lnTo>
                    <a:lnTo>
                      <a:pt x="8795" y="1810"/>
                    </a:lnTo>
                    <a:lnTo>
                      <a:pt x="8804" y="1810"/>
                    </a:lnTo>
                    <a:lnTo>
                      <a:pt x="8804" y="1810"/>
                    </a:lnTo>
                    <a:lnTo>
                      <a:pt x="8822" y="1810"/>
                    </a:lnTo>
                    <a:lnTo>
                      <a:pt x="8839" y="1801"/>
                    </a:lnTo>
                    <a:lnTo>
                      <a:pt x="8839" y="1801"/>
                    </a:lnTo>
                    <a:lnTo>
                      <a:pt x="8848" y="1801"/>
                    </a:lnTo>
                    <a:lnTo>
                      <a:pt x="8848" y="1801"/>
                    </a:lnTo>
                    <a:lnTo>
                      <a:pt x="8857" y="1801"/>
                    </a:lnTo>
                    <a:lnTo>
                      <a:pt x="8857" y="1801"/>
                    </a:lnTo>
                    <a:lnTo>
                      <a:pt x="8866" y="1801"/>
                    </a:lnTo>
                    <a:lnTo>
                      <a:pt x="8884" y="1801"/>
                    </a:lnTo>
                    <a:lnTo>
                      <a:pt x="8884" y="1801"/>
                    </a:lnTo>
                    <a:lnTo>
                      <a:pt x="8901" y="1801"/>
                    </a:lnTo>
                    <a:lnTo>
                      <a:pt x="8910" y="1783"/>
                    </a:lnTo>
                    <a:lnTo>
                      <a:pt x="8910" y="1783"/>
                    </a:lnTo>
                    <a:lnTo>
                      <a:pt x="8928" y="1775"/>
                    </a:lnTo>
                    <a:lnTo>
                      <a:pt x="8945" y="1775"/>
                    </a:lnTo>
                    <a:lnTo>
                      <a:pt x="8945" y="1775"/>
                    </a:lnTo>
                    <a:lnTo>
                      <a:pt x="8981" y="1775"/>
                    </a:lnTo>
                    <a:lnTo>
                      <a:pt x="8981" y="1775"/>
                    </a:lnTo>
                    <a:lnTo>
                      <a:pt x="8989" y="1783"/>
                    </a:lnTo>
                    <a:lnTo>
                      <a:pt x="8989" y="1783"/>
                    </a:lnTo>
                    <a:lnTo>
                      <a:pt x="9007" y="1792"/>
                    </a:lnTo>
                    <a:lnTo>
                      <a:pt x="9034" y="1792"/>
                    </a:lnTo>
                    <a:lnTo>
                      <a:pt x="9034" y="1792"/>
                    </a:lnTo>
                    <a:lnTo>
                      <a:pt x="9034" y="1783"/>
                    </a:lnTo>
                    <a:lnTo>
                      <a:pt x="9034" y="1783"/>
                    </a:lnTo>
                    <a:lnTo>
                      <a:pt x="9042" y="1792"/>
                    </a:lnTo>
                    <a:lnTo>
                      <a:pt x="9042" y="1792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69" y="1810"/>
                    </a:lnTo>
                    <a:lnTo>
                      <a:pt x="9069" y="1810"/>
                    </a:lnTo>
                    <a:lnTo>
                      <a:pt x="9060" y="1828"/>
                    </a:lnTo>
                    <a:lnTo>
                      <a:pt x="9060" y="1828"/>
                    </a:lnTo>
                    <a:lnTo>
                      <a:pt x="9069" y="1836"/>
                    </a:lnTo>
                    <a:lnTo>
                      <a:pt x="9078" y="1836"/>
                    </a:lnTo>
                    <a:lnTo>
                      <a:pt x="9095" y="1836"/>
                    </a:lnTo>
                    <a:lnTo>
                      <a:pt x="9095" y="1836"/>
                    </a:lnTo>
                    <a:lnTo>
                      <a:pt x="9113" y="1836"/>
                    </a:lnTo>
                    <a:lnTo>
                      <a:pt x="9113" y="1836"/>
                    </a:lnTo>
                    <a:lnTo>
                      <a:pt x="9139" y="1836"/>
                    </a:lnTo>
                    <a:lnTo>
                      <a:pt x="9157" y="1828"/>
                    </a:lnTo>
                    <a:lnTo>
                      <a:pt x="9157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84" y="1828"/>
                    </a:lnTo>
                    <a:lnTo>
                      <a:pt x="9192" y="1828"/>
                    </a:lnTo>
                    <a:lnTo>
                      <a:pt x="9192" y="1828"/>
                    </a:lnTo>
                    <a:lnTo>
                      <a:pt x="9201" y="1828"/>
                    </a:lnTo>
                    <a:lnTo>
                      <a:pt x="9201" y="1828"/>
                    </a:lnTo>
                    <a:lnTo>
                      <a:pt x="9228" y="1819"/>
                    </a:lnTo>
                    <a:lnTo>
                      <a:pt x="9228" y="1819"/>
                    </a:lnTo>
                    <a:lnTo>
                      <a:pt x="9237" y="1810"/>
                    </a:lnTo>
                    <a:lnTo>
                      <a:pt x="9245" y="1801"/>
                    </a:lnTo>
                    <a:lnTo>
                      <a:pt x="9245" y="1801"/>
                    </a:lnTo>
                    <a:lnTo>
                      <a:pt x="9237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19" y="1775"/>
                    </a:lnTo>
                    <a:lnTo>
                      <a:pt x="9219" y="1775"/>
                    </a:lnTo>
                    <a:lnTo>
                      <a:pt x="9237" y="1748"/>
                    </a:lnTo>
                    <a:lnTo>
                      <a:pt x="9237" y="1748"/>
                    </a:lnTo>
                    <a:lnTo>
                      <a:pt x="9254" y="1722"/>
                    </a:lnTo>
                    <a:lnTo>
                      <a:pt x="9281" y="1704"/>
                    </a:lnTo>
                    <a:lnTo>
                      <a:pt x="9289" y="1695"/>
                    </a:lnTo>
                    <a:lnTo>
                      <a:pt x="9289" y="1695"/>
                    </a:lnTo>
                    <a:lnTo>
                      <a:pt x="9316" y="1677"/>
                    </a:lnTo>
                    <a:lnTo>
                      <a:pt x="9316" y="1677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60" y="1660"/>
                    </a:lnTo>
                    <a:lnTo>
                      <a:pt x="9360" y="1651"/>
                    </a:lnTo>
                    <a:lnTo>
                      <a:pt x="9360" y="1651"/>
                    </a:lnTo>
                    <a:lnTo>
                      <a:pt x="9369" y="1625"/>
                    </a:lnTo>
                    <a:lnTo>
                      <a:pt x="9378" y="1607"/>
                    </a:lnTo>
                    <a:lnTo>
                      <a:pt x="9422" y="1607"/>
                    </a:lnTo>
                    <a:lnTo>
                      <a:pt x="9422" y="1607"/>
                    </a:lnTo>
                    <a:lnTo>
                      <a:pt x="9448" y="1607"/>
                    </a:lnTo>
                    <a:lnTo>
                      <a:pt x="9475" y="1598"/>
                    </a:lnTo>
                    <a:lnTo>
                      <a:pt x="9475" y="1598"/>
                    </a:lnTo>
                    <a:lnTo>
                      <a:pt x="9492" y="1589"/>
                    </a:lnTo>
                    <a:lnTo>
                      <a:pt x="9492" y="1589"/>
                    </a:lnTo>
                    <a:lnTo>
                      <a:pt x="9501" y="1598"/>
                    </a:lnTo>
                    <a:lnTo>
                      <a:pt x="9501" y="1598"/>
                    </a:lnTo>
                    <a:lnTo>
                      <a:pt x="9510" y="1607"/>
                    </a:lnTo>
                    <a:lnTo>
                      <a:pt x="9510" y="1607"/>
                    </a:lnTo>
                    <a:lnTo>
                      <a:pt x="9519" y="1607"/>
                    </a:lnTo>
                    <a:lnTo>
                      <a:pt x="9528" y="1607"/>
                    </a:lnTo>
                    <a:lnTo>
                      <a:pt x="9528" y="1607"/>
                    </a:lnTo>
                    <a:lnTo>
                      <a:pt x="9536" y="1598"/>
                    </a:lnTo>
                    <a:lnTo>
                      <a:pt x="9536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607"/>
                    </a:lnTo>
                    <a:lnTo>
                      <a:pt x="9545" y="1607"/>
                    </a:lnTo>
                    <a:lnTo>
                      <a:pt x="9528" y="1616"/>
                    </a:lnTo>
                    <a:lnTo>
                      <a:pt x="9519" y="1633"/>
                    </a:lnTo>
                    <a:lnTo>
                      <a:pt x="9519" y="1633"/>
                    </a:lnTo>
                    <a:lnTo>
                      <a:pt x="9519" y="1642"/>
                    </a:lnTo>
                    <a:lnTo>
                      <a:pt x="9519" y="1651"/>
                    </a:lnTo>
                    <a:lnTo>
                      <a:pt x="9519" y="1651"/>
                    </a:lnTo>
                    <a:lnTo>
                      <a:pt x="9519" y="1660"/>
                    </a:lnTo>
                    <a:lnTo>
                      <a:pt x="9536" y="1669"/>
                    </a:lnTo>
                    <a:lnTo>
                      <a:pt x="9545" y="1669"/>
                    </a:lnTo>
                    <a:lnTo>
                      <a:pt x="9545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63" y="1686"/>
                    </a:lnTo>
                    <a:lnTo>
                      <a:pt x="9563" y="1686"/>
                    </a:lnTo>
                    <a:lnTo>
                      <a:pt x="9581" y="1686"/>
                    </a:lnTo>
                    <a:lnTo>
                      <a:pt x="9581" y="1686"/>
                    </a:lnTo>
                    <a:lnTo>
                      <a:pt x="9598" y="1677"/>
                    </a:lnTo>
                    <a:lnTo>
                      <a:pt x="9616" y="1660"/>
                    </a:lnTo>
                    <a:lnTo>
                      <a:pt x="9616" y="1660"/>
                    </a:lnTo>
                    <a:lnTo>
                      <a:pt x="9642" y="1642"/>
                    </a:lnTo>
                    <a:lnTo>
                      <a:pt x="9669" y="1625"/>
                    </a:lnTo>
                    <a:lnTo>
                      <a:pt x="9704" y="1625"/>
                    </a:lnTo>
                    <a:lnTo>
                      <a:pt x="9713" y="1625"/>
                    </a:lnTo>
                    <a:lnTo>
                      <a:pt x="9713" y="1625"/>
                    </a:lnTo>
                    <a:lnTo>
                      <a:pt x="9722" y="1616"/>
                    </a:lnTo>
                    <a:lnTo>
                      <a:pt x="9731" y="1607"/>
                    </a:lnTo>
                    <a:lnTo>
                      <a:pt x="9731" y="1589"/>
                    </a:lnTo>
                    <a:lnTo>
                      <a:pt x="9731" y="1589"/>
                    </a:lnTo>
                    <a:lnTo>
                      <a:pt x="9722" y="1580"/>
                    </a:lnTo>
                    <a:lnTo>
                      <a:pt x="9722" y="1580"/>
                    </a:lnTo>
                    <a:lnTo>
                      <a:pt x="9722" y="1554"/>
                    </a:lnTo>
                    <a:lnTo>
                      <a:pt x="9722" y="1554"/>
                    </a:lnTo>
                    <a:lnTo>
                      <a:pt x="9731" y="1545"/>
                    </a:lnTo>
                    <a:lnTo>
                      <a:pt x="9748" y="1536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84" y="1536"/>
                    </a:lnTo>
                    <a:lnTo>
                      <a:pt x="9775" y="1545"/>
                    </a:lnTo>
                    <a:lnTo>
                      <a:pt x="9775" y="1545"/>
                    </a:lnTo>
                    <a:lnTo>
                      <a:pt x="9766" y="1563"/>
                    </a:lnTo>
                    <a:lnTo>
                      <a:pt x="9766" y="1580"/>
                    </a:lnTo>
                    <a:lnTo>
                      <a:pt x="9766" y="1580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48" y="1625"/>
                    </a:lnTo>
                    <a:lnTo>
                      <a:pt x="9748" y="1625"/>
                    </a:lnTo>
                    <a:lnTo>
                      <a:pt x="9757" y="1633"/>
                    </a:lnTo>
                    <a:lnTo>
                      <a:pt x="9739" y="1642"/>
                    </a:lnTo>
                    <a:lnTo>
                      <a:pt x="9739" y="1642"/>
                    </a:lnTo>
                    <a:lnTo>
                      <a:pt x="9739" y="1651"/>
                    </a:lnTo>
                    <a:lnTo>
                      <a:pt x="9739" y="1651"/>
                    </a:lnTo>
                    <a:lnTo>
                      <a:pt x="9739" y="1660"/>
                    </a:lnTo>
                    <a:lnTo>
                      <a:pt x="9722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695" y="1669"/>
                    </a:lnTo>
                    <a:lnTo>
                      <a:pt x="9695" y="1669"/>
                    </a:lnTo>
                    <a:lnTo>
                      <a:pt x="9660" y="1686"/>
                    </a:lnTo>
                    <a:lnTo>
                      <a:pt x="9651" y="1686"/>
                    </a:lnTo>
                    <a:lnTo>
                      <a:pt x="9651" y="1704"/>
                    </a:lnTo>
                    <a:lnTo>
                      <a:pt x="9651" y="1704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16" y="1730"/>
                    </a:lnTo>
                    <a:lnTo>
                      <a:pt x="9598" y="1757"/>
                    </a:lnTo>
                    <a:lnTo>
                      <a:pt x="9598" y="1757"/>
                    </a:lnTo>
                    <a:lnTo>
                      <a:pt x="9589" y="1766"/>
                    </a:lnTo>
                    <a:lnTo>
                      <a:pt x="9572" y="1783"/>
                    </a:lnTo>
                    <a:lnTo>
                      <a:pt x="9554" y="1792"/>
                    </a:lnTo>
                    <a:lnTo>
                      <a:pt x="9554" y="1792"/>
                    </a:lnTo>
                    <a:lnTo>
                      <a:pt x="9528" y="1810"/>
                    </a:lnTo>
                    <a:lnTo>
                      <a:pt x="9492" y="1845"/>
                    </a:lnTo>
                    <a:lnTo>
                      <a:pt x="9492" y="1845"/>
                    </a:lnTo>
                    <a:lnTo>
                      <a:pt x="9475" y="1863"/>
                    </a:lnTo>
                    <a:lnTo>
                      <a:pt x="9457" y="1881"/>
                    </a:lnTo>
                    <a:lnTo>
                      <a:pt x="9422" y="1889"/>
                    </a:lnTo>
                    <a:lnTo>
                      <a:pt x="9422" y="1889"/>
                    </a:lnTo>
                    <a:lnTo>
                      <a:pt x="9422" y="1898"/>
                    </a:lnTo>
                    <a:lnTo>
                      <a:pt x="9422" y="1898"/>
                    </a:lnTo>
                    <a:lnTo>
                      <a:pt x="9413" y="1898"/>
                    </a:lnTo>
                    <a:lnTo>
                      <a:pt x="9404" y="1907"/>
                    </a:lnTo>
                    <a:lnTo>
                      <a:pt x="9404" y="1907"/>
                    </a:lnTo>
                    <a:lnTo>
                      <a:pt x="9369" y="1907"/>
                    </a:lnTo>
                    <a:lnTo>
                      <a:pt x="9360" y="1907"/>
                    </a:lnTo>
                    <a:lnTo>
                      <a:pt x="9360" y="1907"/>
                    </a:lnTo>
                    <a:lnTo>
                      <a:pt x="9351" y="1916"/>
                    </a:lnTo>
                    <a:lnTo>
                      <a:pt x="9342" y="1925"/>
                    </a:lnTo>
                    <a:lnTo>
                      <a:pt x="9351" y="1942"/>
                    </a:lnTo>
                    <a:lnTo>
                      <a:pt x="9351" y="1942"/>
                    </a:lnTo>
                    <a:lnTo>
                      <a:pt x="9342" y="1960"/>
                    </a:lnTo>
                    <a:lnTo>
                      <a:pt x="9334" y="1978"/>
                    </a:lnTo>
                    <a:lnTo>
                      <a:pt x="9334" y="1978"/>
                    </a:lnTo>
                    <a:lnTo>
                      <a:pt x="9307" y="2013"/>
                    </a:lnTo>
                    <a:lnTo>
                      <a:pt x="9289" y="2048"/>
                    </a:lnTo>
                    <a:lnTo>
                      <a:pt x="9281" y="2075"/>
                    </a:lnTo>
                    <a:lnTo>
                      <a:pt x="9281" y="2110"/>
                    </a:lnTo>
                    <a:lnTo>
                      <a:pt x="9281" y="2110"/>
                    </a:lnTo>
                    <a:lnTo>
                      <a:pt x="9289" y="2207"/>
                    </a:lnTo>
                    <a:lnTo>
                      <a:pt x="9298" y="2269"/>
                    </a:lnTo>
                    <a:lnTo>
                      <a:pt x="9307" y="2322"/>
                    </a:lnTo>
                    <a:lnTo>
                      <a:pt x="9307" y="2322"/>
                    </a:lnTo>
                    <a:lnTo>
                      <a:pt x="9316" y="2322"/>
                    </a:lnTo>
                    <a:lnTo>
                      <a:pt x="9316" y="2322"/>
                    </a:lnTo>
                    <a:lnTo>
                      <a:pt x="9316" y="2348"/>
                    </a:lnTo>
                    <a:lnTo>
                      <a:pt x="9316" y="2348"/>
                    </a:lnTo>
                    <a:lnTo>
                      <a:pt x="9325" y="2366"/>
                    </a:lnTo>
                    <a:lnTo>
                      <a:pt x="9325" y="2366"/>
                    </a:lnTo>
                    <a:lnTo>
                      <a:pt x="9325" y="2393"/>
                    </a:lnTo>
                    <a:lnTo>
                      <a:pt x="9334" y="2410"/>
                    </a:lnTo>
                    <a:lnTo>
                      <a:pt x="9334" y="2410"/>
                    </a:lnTo>
                    <a:lnTo>
                      <a:pt x="9334" y="2428"/>
                    </a:lnTo>
                    <a:lnTo>
                      <a:pt x="9334" y="2437"/>
                    </a:lnTo>
                    <a:lnTo>
                      <a:pt x="9334" y="2437"/>
                    </a:lnTo>
                    <a:lnTo>
                      <a:pt x="9342" y="2445"/>
                    </a:lnTo>
                    <a:lnTo>
                      <a:pt x="9351" y="2454"/>
                    </a:lnTo>
                    <a:lnTo>
                      <a:pt x="9351" y="2454"/>
                    </a:lnTo>
                    <a:lnTo>
                      <a:pt x="9360" y="2454"/>
                    </a:lnTo>
                    <a:lnTo>
                      <a:pt x="9369" y="2454"/>
                    </a:lnTo>
                    <a:lnTo>
                      <a:pt x="9395" y="2428"/>
                    </a:lnTo>
                    <a:lnTo>
                      <a:pt x="9395" y="2428"/>
                    </a:lnTo>
                    <a:lnTo>
                      <a:pt x="9395" y="2419"/>
                    </a:lnTo>
                    <a:lnTo>
                      <a:pt x="9395" y="2419"/>
                    </a:lnTo>
                    <a:lnTo>
                      <a:pt x="9404" y="2410"/>
                    </a:lnTo>
                    <a:lnTo>
                      <a:pt x="9404" y="2410"/>
                    </a:lnTo>
                    <a:lnTo>
                      <a:pt x="9413" y="2401"/>
                    </a:lnTo>
                    <a:lnTo>
                      <a:pt x="9413" y="2401"/>
                    </a:lnTo>
                    <a:lnTo>
                      <a:pt x="9431" y="2384"/>
                    </a:lnTo>
                    <a:lnTo>
                      <a:pt x="9431" y="2384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57" y="2348"/>
                    </a:lnTo>
                    <a:lnTo>
                      <a:pt x="9457" y="2322"/>
                    </a:lnTo>
                    <a:lnTo>
                      <a:pt x="9457" y="2313"/>
                    </a:lnTo>
                    <a:lnTo>
                      <a:pt x="9457" y="2313"/>
                    </a:lnTo>
                    <a:lnTo>
                      <a:pt x="9466" y="2304"/>
                    </a:lnTo>
                    <a:lnTo>
                      <a:pt x="9466" y="2304"/>
                    </a:lnTo>
                    <a:lnTo>
                      <a:pt x="9484" y="2295"/>
                    </a:lnTo>
                    <a:lnTo>
                      <a:pt x="9492" y="2287"/>
                    </a:lnTo>
                    <a:lnTo>
                      <a:pt x="9492" y="2287"/>
                    </a:lnTo>
                    <a:lnTo>
                      <a:pt x="9519" y="2287"/>
                    </a:lnTo>
                    <a:lnTo>
                      <a:pt x="9528" y="2287"/>
                    </a:lnTo>
                    <a:lnTo>
                      <a:pt x="9528" y="2287"/>
                    </a:lnTo>
                    <a:lnTo>
                      <a:pt x="9536" y="2278"/>
                    </a:lnTo>
                    <a:lnTo>
                      <a:pt x="9545" y="2269"/>
                    </a:lnTo>
                    <a:lnTo>
                      <a:pt x="9545" y="2269"/>
                    </a:lnTo>
                    <a:lnTo>
                      <a:pt x="9536" y="2251"/>
                    </a:lnTo>
                    <a:lnTo>
                      <a:pt x="9536" y="2251"/>
                    </a:lnTo>
                    <a:lnTo>
                      <a:pt x="9536" y="2242"/>
                    </a:lnTo>
                    <a:lnTo>
                      <a:pt x="9536" y="2242"/>
                    </a:lnTo>
                    <a:lnTo>
                      <a:pt x="9528" y="2225"/>
                    </a:lnTo>
                    <a:lnTo>
                      <a:pt x="9528" y="2225"/>
                    </a:lnTo>
                    <a:lnTo>
                      <a:pt x="9536" y="2216"/>
                    </a:lnTo>
                    <a:lnTo>
                      <a:pt x="9572" y="2198"/>
                    </a:lnTo>
                    <a:lnTo>
                      <a:pt x="9572" y="2198"/>
                    </a:lnTo>
                    <a:lnTo>
                      <a:pt x="9572" y="2189"/>
                    </a:lnTo>
                    <a:lnTo>
                      <a:pt x="9572" y="2189"/>
                    </a:lnTo>
                    <a:lnTo>
                      <a:pt x="9581" y="2189"/>
                    </a:lnTo>
                    <a:lnTo>
                      <a:pt x="9581" y="2189"/>
                    </a:lnTo>
                    <a:lnTo>
                      <a:pt x="9607" y="2181"/>
                    </a:lnTo>
                    <a:lnTo>
                      <a:pt x="9607" y="2181"/>
                    </a:lnTo>
                    <a:lnTo>
                      <a:pt x="9625" y="2189"/>
                    </a:lnTo>
                    <a:lnTo>
                      <a:pt x="9625" y="2189"/>
                    </a:lnTo>
                    <a:lnTo>
                      <a:pt x="9642" y="2181"/>
                    </a:lnTo>
                    <a:lnTo>
                      <a:pt x="9651" y="2172"/>
                    </a:lnTo>
                    <a:lnTo>
                      <a:pt x="9651" y="2172"/>
                    </a:lnTo>
                    <a:lnTo>
                      <a:pt x="9660" y="2163"/>
                    </a:lnTo>
                    <a:lnTo>
                      <a:pt x="9660" y="2154"/>
                    </a:lnTo>
                    <a:lnTo>
                      <a:pt x="9660" y="2154"/>
                    </a:lnTo>
                    <a:lnTo>
                      <a:pt x="9660" y="2137"/>
                    </a:lnTo>
                    <a:lnTo>
                      <a:pt x="9651" y="2119"/>
                    </a:lnTo>
                    <a:lnTo>
                      <a:pt x="9651" y="2119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51" y="2101"/>
                    </a:lnTo>
                    <a:lnTo>
                      <a:pt x="9651" y="2101"/>
                    </a:lnTo>
                    <a:lnTo>
                      <a:pt x="9660" y="2075"/>
                    </a:lnTo>
                    <a:lnTo>
                      <a:pt x="9678" y="2057"/>
                    </a:lnTo>
                    <a:lnTo>
                      <a:pt x="9678" y="2057"/>
                    </a:lnTo>
                    <a:lnTo>
                      <a:pt x="9686" y="2057"/>
                    </a:lnTo>
                    <a:lnTo>
                      <a:pt x="9686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704" y="2066"/>
                    </a:lnTo>
                    <a:lnTo>
                      <a:pt x="9704" y="2066"/>
                    </a:lnTo>
                    <a:lnTo>
                      <a:pt x="9713" y="2057"/>
                    </a:lnTo>
                    <a:lnTo>
                      <a:pt x="9731" y="2048"/>
                    </a:lnTo>
                    <a:lnTo>
                      <a:pt x="9731" y="2048"/>
                    </a:lnTo>
                    <a:lnTo>
                      <a:pt x="9731" y="2039"/>
                    </a:lnTo>
                    <a:lnTo>
                      <a:pt x="9731" y="2031"/>
                    </a:lnTo>
                    <a:lnTo>
                      <a:pt x="9731" y="2031"/>
                    </a:lnTo>
                    <a:lnTo>
                      <a:pt x="9731" y="2022"/>
                    </a:lnTo>
                    <a:lnTo>
                      <a:pt x="9731" y="2022"/>
                    </a:lnTo>
                    <a:lnTo>
                      <a:pt x="9713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1978"/>
                    </a:lnTo>
                    <a:lnTo>
                      <a:pt x="9695" y="1969"/>
                    </a:lnTo>
                    <a:lnTo>
                      <a:pt x="9713" y="1960"/>
                    </a:lnTo>
                    <a:lnTo>
                      <a:pt x="9713" y="1960"/>
                    </a:lnTo>
                    <a:lnTo>
                      <a:pt x="9713" y="1951"/>
                    </a:lnTo>
                    <a:lnTo>
                      <a:pt x="9722" y="1942"/>
                    </a:lnTo>
                    <a:lnTo>
                      <a:pt x="9722" y="1942"/>
                    </a:lnTo>
                    <a:lnTo>
                      <a:pt x="9731" y="1933"/>
                    </a:lnTo>
                    <a:lnTo>
                      <a:pt x="9731" y="1925"/>
                    </a:lnTo>
                    <a:lnTo>
                      <a:pt x="9731" y="1925"/>
                    </a:lnTo>
                    <a:lnTo>
                      <a:pt x="9713" y="1916"/>
                    </a:lnTo>
                    <a:lnTo>
                      <a:pt x="9713" y="1916"/>
                    </a:lnTo>
                    <a:lnTo>
                      <a:pt x="9704" y="1907"/>
                    </a:lnTo>
                    <a:lnTo>
                      <a:pt x="9686" y="1907"/>
                    </a:lnTo>
                    <a:lnTo>
                      <a:pt x="9686" y="1907"/>
                    </a:lnTo>
                    <a:lnTo>
                      <a:pt x="9669" y="1916"/>
                    </a:lnTo>
                    <a:lnTo>
                      <a:pt x="9669" y="1916"/>
                    </a:lnTo>
                    <a:lnTo>
                      <a:pt x="9660" y="1916"/>
                    </a:lnTo>
                    <a:lnTo>
                      <a:pt x="9660" y="1916"/>
                    </a:lnTo>
                    <a:lnTo>
                      <a:pt x="9660" y="1889"/>
                    </a:lnTo>
                    <a:lnTo>
                      <a:pt x="9669" y="1872"/>
                    </a:lnTo>
                    <a:lnTo>
                      <a:pt x="9669" y="1872"/>
                    </a:lnTo>
                    <a:lnTo>
                      <a:pt x="9686" y="1854"/>
                    </a:lnTo>
                    <a:lnTo>
                      <a:pt x="9686" y="1854"/>
                    </a:lnTo>
                    <a:lnTo>
                      <a:pt x="9695" y="1845"/>
                    </a:lnTo>
                    <a:lnTo>
                      <a:pt x="9695" y="1845"/>
                    </a:lnTo>
                    <a:lnTo>
                      <a:pt x="9713" y="1828"/>
                    </a:lnTo>
                    <a:lnTo>
                      <a:pt x="9713" y="1828"/>
                    </a:lnTo>
                    <a:lnTo>
                      <a:pt x="9713" y="1819"/>
                    </a:lnTo>
                    <a:lnTo>
                      <a:pt x="9713" y="1819"/>
                    </a:lnTo>
                    <a:lnTo>
                      <a:pt x="9731" y="1792"/>
                    </a:lnTo>
                    <a:lnTo>
                      <a:pt x="9748" y="1775"/>
                    </a:lnTo>
                    <a:lnTo>
                      <a:pt x="9748" y="1775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48"/>
                    </a:lnTo>
                    <a:lnTo>
                      <a:pt x="9757" y="1748"/>
                    </a:lnTo>
                    <a:lnTo>
                      <a:pt x="9766" y="1748"/>
                    </a:lnTo>
                    <a:lnTo>
                      <a:pt x="9801" y="1748"/>
                    </a:lnTo>
                    <a:lnTo>
                      <a:pt x="9801" y="1748"/>
                    </a:lnTo>
                    <a:lnTo>
                      <a:pt x="9810" y="1766"/>
                    </a:lnTo>
                    <a:lnTo>
                      <a:pt x="9810" y="1766"/>
                    </a:lnTo>
                    <a:lnTo>
                      <a:pt x="9819" y="1766"/>
                    </a:lnTo>
                    <a:lnTo>
                      <a:pt x="9828" y="1766"/>
                    </a:lnTo>
                    <a:lnTo>
                      <a:pt x="9828" y="1766"/>
                    </a:lnTo>
                    <a:lnTo>
                      <a:pt x="9845" y="1739"/>
                    </a:lnTo>
                    <a:lnTo>
                      <a:pt x="9854" y="1730"/>
                    </a:lnTo>
                    <a:lnTo>
                      <a:pt x="9854" y="1730"/>
                    </a:lnTo>
                    <a:lnTo>
                      <a:pt x="9863" y="1722"/>
                    </a:lnTo>
                    <a:lnTo>
                      <a:pt x="9881" y="1713"/>
                    </a:lnTo>
                    <a:lnTo>
                      <a:pt x="9881" y="1713"/>
                    </a:lnTo>
                    <a:lnTo>
                      <a:pt x="9881" y="1730"/>
                    </a:lnTo>
                    <a:lnTo>
                      <a:pt x="9881" y="1748"/>
                    </a:lnTo>
                    <a:lnTo>
                      <a:pt x="9881" y="1748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907" y="1766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42" y="1730"/>
                    </a:lnTo>
                    <a:lnTo>
                      <a:pt x="9942" y="1730"/>
                    </a:lnTo>
                    <a:lnTo>
                      <a:pt x="9969" y="1722"/>
                    </a:lnTo>
                    <a:lnTo>
                      <a:pt x="9995" y="1713"/>
                    </a:lnTo>
                    <a:lnTo>
                      <a:pt x="10031" y="1713"/>
                    </a:lnTo>
                    <a:lnTo>
                      <a:pt x="10031" y="1713"/>
                    </a:lnTo>
                    <a:lnTo>
                      <a:pt x="10084" y="1713"/>
                    </a:lnTo>
                    <a:lnTo>
                      <a:pt x="10084" y="1713"/>
                    </a:lnTo>
                    <a:lnTo>
                      <a:pt x="10101" y="1739"/>
                    </a:lnTo>
                    <a:lnTo>
                      <a:pt x="10101" y="1739"/>
                    </a:lnTo>
                    <a:lnTo>
                      <a:pt x="10110" y="1748"/>
                    </a:lnTo>
                    <a:lnTo>
                      <a:pt x="10110" y="1748"/>
                    </a:lnTo>
                    <a:lnTo>
                      <a:pt x="10128" y="1748"/>
                    </a:lnTo>
                    <a:lnTo>
                      <a:pt x="10128" y="1748"/>
                    </a:lnTo>
                    <a:lnTo>
                      <a:pt x="10136" y="1748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54" y="1722"/>
                    </a:lnTo>
                    <a:lnTo>
                      <a:pt x="10154" y="1722"/>
                    </a:lnTo>
                    <a:lnTo>
                      <a:pt x="10189" y="1704"/>
                    </a:lnTo>
                    <a:lnTo>
                      <a:pt x="10234" y="1677"/>
                    </a:lnTo>
                    <a:lnTo>
                      <a:pt x="10234" y="1677"/>
                    </a:lnTo>
                    <a:lnTo>
                      <a:pt x="10242" y="1677"/>
                    </a:lnTo>
                    <a:lnTo>
                      <a:pt x="10242" y="1677"/>
                    </a:lnTo>
                    <a:lnTo>
                      <a:pt x="10251" y="1669"/>
                    </a:lnTo>
                    <a:lnTo>
                      <a:pt x="10251" y="1669"/>
                    </a:lnTo>
                    <a:lnTo>
                      <a:pt x="10260" y="1660"/>
                    </a:lnTo>
                    <a:lnTo>
                      <a:pt x="10269" y="1651"/>
                    </a:lnTo>
                    <a:lnTo>
                      <a:pt x="10269" y="1651"/>
                    </a:lnTo>
                    <a:lnTo>
                      <a:pt x="10278" y="1642"/>
                    </a:lnTo>
                    <a:lnTo>
                      <a:pt x="10278" y="1642"/>
                    </a:lnTo>
                    <a:lnTo>
                      <a:pt x="10295" y="1642"/>
                    </a:lnTo>
                    <a:lnTo>
                      <a:pt x="10295" y="1633"/>
                    </a:lnTo>
                    <a:lnTo>
                      <a:pt x="10295" y="1633"/>
                    </a:lnTo>
                    <a:lnTo>
                      <a:pt x="10304" y="1633"/>
                    </a:lnTo>
                    <a:lnTo>
                      <a:pt x="10304" y="1633"/>
                    </a:lnTo>
                    <a:lnTo>
                      <a:pt x="10331" y="1616"/>
                    </a:lnTo>
                    <a:lnTo>
                      <a:pt x="10392" y="1589"/>
                    </a:lnTo>
                    <a:lnTo>
                      <a:pt x="10392" y="1589"/>
                    </a:lnTo>
                    <a:lnTo>
                      <a:pt x="10463" y="1572"/>
                    </a:lnTo>
                    <a:lnTo>
                      <a:pt x="10516" y="1545"/>
                    </a:lnTo>
                    <a:lnTo>
                      <a:pt x="10516" y="1545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25" y="1527"/>
                    </a:lnTo>
                    <a:lnTo>
                      <a:pt x="10525" y="1527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60" y="1545"/>
                    </a:lnTo>
                    <a:lnTo>
                      <a:pt x="10578" y="1545"/>
                    </a:lnTo>
                    <a:lnTo>
                      <a:pt x="10578" y="1545"/>
                    </a:lnTo>
                    <a:lnTo>
                      <a:pt x="10595" y="1545"/>
                    </a:lnTo>
                    <a:lnTo>
                      <a:pt x="10595" y="1545"/>
                    </a:lnTo>
                    <a:lnTo>
                      <a:pt x="10613" y="1554"/>
                    </a:lnTo>
                    <a:lnTo>
                      <a:pt x="10613" y="1554"/>
                    </a:lnTo>
                    <a:lnTo>
                      <a:pt x="10631" y="1554"/>
                    </a:lnTo>
                    <a:lnTo>
                      <a:pt x="10648" y="1536"/>
                    </a:lnTo>
                    <a:lnTo>
                      <a:pt x="10648" y="1536"/>
                    </a:lnTo>
                    <a:lnTo>
                      <a:pt x="10666" y="1519"/>
                    </a:lnTo>
                    <a:lnTo>
                      <a:pt x="10657" y="1501"/>
                    </a:lnTo>
                    <a:lnTo>
                      <a:pt x="10657" y="1501"/>
                    </a:lnTo>
                    <a:lnTo>
                      <a:pt x="10657" y="1492"/>
                    </a:lnTo>
                    <a:lnTo>
                      <a:pt x="10657" y="1492"/>
                    </a:lnTo>
                    <a:lnTo>
                      <a:pt x="10648" y="1483"/>
                    </a:lnTo>
                    <a:lnTo>
                      <a:pt x="10648" y="1483"/>
                    </a:lnTo>
                    <a:lnTo>
                      <a:pt x="10648" y="1474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22" y="1448"/>
                    </a:lnTo>
                    <a:lnTo>
                      <a:pt x="10622" y="1439"/>
                    </a:lnTo>
                    <a:lnTo>
                      <a:pt x="10622" y="1439"/>
                    </a:lnTo>
                    <a:lnTo>
                      <a:pt x="10622" y="1430"/>
                    </a:lnTo>
                    <a:lnTo>
                      <a:pt x="10622" y="1430"/>
                    </a:lnTo>
                    <a:lnTo>
                      <a:pt x="10604" y="1404"/>
                    </a:lnTo>
                    <a:lnTo>
                      <a:pt x="10586" y="1377"/>
                    </a:lnTo>
                    <a:lnTo>
                      <a:pt x="10586" y="1377"/>
                    </a:lnTo>
                    <a:lnTo>
                      <a:pt x="10569" y="1377"/>
                    </a:lnTo>
                    <a:lnTo>
                      <a:pt x="10569" y="1377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42" y="1369"/>
                    </a:lnTo>
                    <a:lnTo>
                      <a:pt x="10542" y="1351"/>
                    </a:lnTo>
                    <a:lnTo>
                      <a:pt x="10542" y="1351"/>
                    </a:lnTo>
                    <a:lnTo>
                      <a:pt x="10542" y="1342"/>
                    </a:lnTo>
                    <a:lnTo>
                      <a:pt x="10534" y="1333"/>
                    </a:lnTo>
                    <a:lnTo>
                      <a:pt x="10534" y="1333"/>
                    </a:lnTo>
                    <a:lnTo>
                      <a:pt x="10525" y="1333"/>
                    </a:lnTo>
                    <a:lnTo>
                      <a:pt x="10516" y="1342"/>
                    </a:lnTo>
                    <a:lnTo>
                      <a:pt x="10516" y="1342"/>
                    </a:lnTo>
                    <a:lnTo>
                      <a:pt x="10498" y="1342"/>
                    </a:lnTo>
                    <a:lnTo>
                      <a:pt x="10498" y="1342"/>
                    </a:lnTo>
                    <a:lnTo>
                      <a:pt x="10489" y="1342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507" y="1324"/>
                    </a:lnTo>
                    <a:lnTo>
                      <a:pt x="10507" y="1324"/>
                    </a:lnTo>
                    <a:lnTo>
                      <a:pt x="10516" y="1324"/>
                    </a:lnTo>
                    <a:lnTo>
                      <a:pt x="10516" y="1324"/>
                    </a:lnTo>
                    <a:lnTo>
                      <a:pt x="10525" y="1333"/>
                    </a:lnTo>
                    <a:lnTo>
                      <a:pt x="10525" y="1333"/>
                    </a:lnTo>
                    <a:lnTo>
                      <a:pt x="10542" y="1342"/>
                    </a:lnTo>
                    <a:lnTo>
                      <a:pt x="10542" y="1342"/>
                    </a:lnTo>
                    <a:lnTo>
                      <a:pt x="10560" y="1351"/>
                    </a:lnTo>
                    <a:lnTo>
                      <a:pt x="10560" y="1351"/>
                    </a:lnTo>
                    <a:lnTo>
                      <a:pt x="10569" y="1360"/>
                    </a:lnTo>
                    <a:lnTo>
                      <a:pt x="10586" y="1360"/>
                    </a:lnTo>
                    <a:lnTo>
                      <a:pt x="10586" y="1360"/>
                    </a:lnTo>
                    <a:lnTo>
                      <a:pt x="10613" y="1351"/>
                    </a:lnTo>
                    <a:lnTo>
                      <a:pt x="10631" y="1351"/>
                    </a:lnTo>
                    <a:lnTo>
                      <a:pt x="10631" y="1351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75" y="1333"/>
                    </a:lnTo>
                    <a:lnTo>
                      <a:pt x="10701" y="1316"/>
                    </a:lnTo>
                    <a:lnTo>
                      <a:pt x="10701" y="1316"/>
                    </a:lnTo>
                    <a:lnTo>
                      <a:pt x="10710" y="1307"/>
                    </a:lnTo>
                    <a:lnTo>
                      <a:pt x="10710" y="1298"/>
                    </a:lnTo>
                    <a:lnTo>
                      <a:pt x="10710" y="1298"/>
                    </a:lnTo>
                    <a:lnTo>
                      <a:pt x="10710" y="1289"/>
                    </a:lnTo>
                    <a:lnTo>
                      <a:pt x="10710" y="1289"/>
                    </a:lnTo>
                    <a:lnTo>
                      <a:pt x="10719" y="1289"/>
                    </a:lnTo>
                    <a:lnTo>
                      <a:pt x="10719" y="1289"/>
                    </a:lnTo>
                    <a:lnTo>
                      <a:pt x="10728" y="1280"/>
                    </a:lnTo>
                    <a:lnTo>
                      <a:pt x="10728" y="1271"/>
                    </a:lnTo>
                    <a:lnTo>
                      <a:pt x="10728" y="1271"/>
                    </a:lnTo>
                    <a:lnTo>
                      <a:pt x="10728" y="1254"/>
                    </a:lnTo>
                    <a:lnTo>
                      <a:pt x="10719" y="1245"/>
                    </a:lnTo>
                    <a:lnTo>
                      <a:pt x="10719" y="1245"/>
                    </a:lnTo>
                    <a:lnTo>
                      <a:pt x="10710" y="1236"/>
                    </a:lnTo>
                    <a:lnTo>
                      <a:pt x="10710" y="1236"/>
                    </a:lnTo>
                    <a:lnTo>
                      <a:pt x="10701" y="1236"/>
                    </a:lnTo>
                    <a:lnTo>
                      <a:pt x="10701" y="1236"/>
                    </a:lnTo>
                    <a:lnTo>
                      <a:pt x="10701" y="1227"/>
                    </a:lnTo>
                    <a:lnTo>
                      <a:pt x="10701" y="1227"/>
                    </a:lnTo>
                    <a:lnTo>
                      <a:pt x="10710" y="1227"/>
                    </a:lnTo>
                    <a:lnTo>
                      <a:pt x="10710" y="1227"/>
                    </a:lnTo>
                    <a:lnTo>
                      <a:pt x="10728" y="1227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54" y="1210"/>
                    </a:lnTo>
                    <a:lnTo>
                      <a:pt x="10754" y="1210"/>
                    </a:lnTo>
                    <a:lnTo>
                      <a:pt x="10745" y="1218"/>
                    </a:lnTo>
                    <a:lnTo>
                      <a:pt x="10745" y="1218"/>
                    </a:lnTo>
                    <a:lnTo>
                      <a:pt x="10745" y="1236"/>
                    </a:lnTo>
                    <a:lnTo>
                      <a:pt x="10745" y="1236"/>
                    </a:lnTo>
                    <a:lnTo>
                      <a:pt x="10745" y="1245"/>
                    </a:lnTo>
                    <a:lnTo>
                      <a:pt x="10763" y="1263"/>
                    </a:lnTo>
                    <a:lnTo>
                      <a:pt x="10763" y="1271"/>
                    </a:lnTo>
                    <a:lnTo>
                      <a:pt x="10763" y="1271"/>
                    </a:lnTo>
                    <a:lnTo>
                      <a:pt x="10781" y="1280"/>
                    </a:lnTo>
                    <a:lnTo>
                      <a:pt x="10798" y="1280"/>
                    </a:lnTo>
                    <a:lnTo>
                      <a:pt x="10798" y="1280"/>
                    </a:lnTo>
                    <a:lnTo>
                      <a:pt x="10816" y="1280"/>
                    </a:lnTo>
                    <a:lnTo>
                      <a:pt x="10833" y="1271"/>
                    </a:lnTo>
                    <a:lnTo>
                      <a:pt x="10833" y="1271"/>
                    </a:lnTo>
                    <a:lnTo>
                      <a:pt x="10842" y="1271"/>
                    </a:lnTo>
                    <a:lnTo>
                      <a:pt x="10842" y="1271"/>
                    </a:lnTo>
                    <a:lnTo>
                      <a:pt x="10851" y="1271"/>
                    </a:lnTo>
                    <a:lnTo>
                      <a:pt x="10851" y="1271"/>
                    </a:lnTo>
                    <a:lnTo>
                      <a:pt x="10886" y="1280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307"/>
                    </a:lnTo>
                    <a:lnTo>
                      <a:pt x="10913" y="1307"/>
                    </a:lnTo>
                    <a:lnTo>
                      <a:pt x="10931" y="1324"/>
                    </a:lnTo>
                    <a:lnTo>
                      <a:pt x="10939" y="1342"/>
                    </a:lnTo>
                    <a:lnTo>
                      <a:pt x="10957" y="1351"/>
                    </a:lnTo>
                    <a:lnTo>
                      <a:pt x="10966" y="1351"/>
                    </a:lnTo>
                    <a:lnTo>
                      <a:pt x="10966" y="1351"/>
                    </a:lnTo>
                    <a:lnTo>
                      <a:pt x="10992" y="1360"/>
                    </a:lnTo>
                    <a:lnTo>
                      <a:pt x="10992" y="1360"/>
                    </a:lnTo>
                    <a:lnTo>
                      <a:pt x="11001" y="1360"/>
                    </a:lnTo>
                    <a:lnTo>
                      <a:pt x="11001" y="1360"/>
                    </a:lnTo>
                    <a:lnTo>
                      <a:pt x="11010" y="1369"/>
                    </a:lnTo>
                    <a:lnTo>
                      <a:pt x="11010" y="1369"/>
                    </a:lnTo>
                    <a:lnTo>
                      <a:pt x="11028" y="1377"/>
                    </a:lnTo>
                    <a:lnTo>
                      <a:pt x="11036" y="1386"/>
                    </a:lnTo>
                    <a:lnTo>
                      <a:pt x="11045" y="1386"/>
                    </a:lnTo>
                    <a:lnTo>
                      <a:pt x="11045" y="1386"/>
                    </a:lnTo>
                    <a:lnTo>
                      <a:pt x="11054" y="1386"/>
                    </a:lnTo>
                    <a:lnTo>
                      <a:pt x="11054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72" y="1395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98" y="1386"/>
                    </a:lnTo>
                    <a:lnTo>
                      <a:pt x="11107" y="1386"/>
                    </a:lnTo>
                    <a:lnTo>
                      <a:pt x="11107" y="1386"/>
                    </a:lnTo>
                    <a:lnTo>
                      <a:pt x="11116" y="1386"/>
                    </a:lnTo>
                    <a:lnTo>
                      <a:pt x="11116" y="1377"/>
                    </a:lnTo>
                    <a:lnTo>
                      <a:pt x="11116" y="1377"/>
                    </a:lnTo>
                    <a:lnTo>
                      <a:pt x="11125" y="1369"/>
                    </a:lnTo>
                    <a:lnTo>
                      <a:pt x="11116" y="1360"/>
                    </a:lnTo>
                    <a:lnTo>
                      <a:pt x="11116" y="1360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25" y="1351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33" y="1316"/>
                    </a:lnTo>
                    <a:lnTo>
                      <a:pt x="11133" y="1316"/>
                    </a:lnTo>
                    <a:lnTo>
                      <a:pt x="11133" y="1289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42" y="1280"/>
                    </a:lnTo>
                    <a:lnTo>
                      <a:pt x="11169" y="1280"/>
                    </a:lnTo>
                    <a:lnTo>
                      <a:pt x="11169" y="1280"/>
                    </a:lnTo>
                    <a:lnTo>
                      <a:pt x="11178" y="1280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204" y="1271"/>
                    </a:lnTo>
                    <a:lnTo>
                      <a:pt x="11213" y="1271"/>
                    </a:lnTo>
                    <a:lnTo>
                      <a:pt x="11213" y="1271"/>
                    </a:lnTo>
                    <a:lnTo>
                      <a:pt x="11222" y="1271"/>
                    </a:lnTo>
                    <a:lnTo>
                      <a:pt x="11231" y="1254"/>
                    </a:lnTo>
                    <a:lnTo>
                      <a:pt x="11231" y="1254"/>
                    </a:lnTo>
                    <a:lnTo>
                      <a:pt x="11239" y="1236"/>
                    </a:lnTo>
                    <a:lnTo>
                      <a:pt x="11239" y="1236"/>
                    </a:lnTo>
                    <a:lnTo>
                      <a:pt x="11257" y="1236"/>
                    </a:lnTo>
                    <a:lnTo>
                      <a:pt x="11257" y="1227"/>
                    </a:lnTo>
                    <a:lnTo>
                      <a:pt x="11257" y="1227"/>
                    </a:lnTo>
                    <a:lnTo>
                      <a:pt x="11257" y="1218"/>
                    </a:lnTo>
                    <a:lnTo>
                      <a:pt x="11257" y="1210"/>
                    </a:lnTo>
                    <a:close/>
                    <a:moveTo>
                      <a:pt x="1472" y="971"/>
                    </a:moveTo>
                    <a:lnTo>
                      <a:pt x="1472" y="971"/>
                    </a:lnTo>
                    <a:lnTo>
                      <a:pt x="1463" y="980"/>
                    </a:lnTo>
                    <a:lnTo>
                      <a:pt x="1463" y="980"/>
                    </a:lnTo>
                    <a:lnTo>
                      <a:pt x="1463" y="989"/>
                    </a:lnTo>
                    <a:lnTo>
                      <a:pt x="1463" y="998"/>
                    </a:lnTo>
                    <a:lnTo>
                      <a:pt x="1463" y="998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55" y="989"/>
                    </a:lnTo>
                    <a:lnTo>
                      <a:pt x="1455" y="989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37" y="980"/>
                    </a:lnTo>
                    <a:lnTo>
                      <a:pt x="1437" y="980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55" y="971"/>
                    </a:lnTo>
                    <a:lnTo>
                      <a:pt x="1455" y="971"/>
                    </a:lnTo>
                    <a:lnTo>
                      <a:pt x="1463" y="971"/>
                    </a:lnTo>
                    <a:lnTo>
                      <a:pt x="1463" y="971"/>
                    </a:lnTo>
                    <a:lnTo>
                      <a:pt x="1472" y="971"/>
                    </a:lnTo>
                    <a:close/>
                    <a:moveTo>
                      <a:pt x="1772" y="3283"/>
                    </a:moveTo>
                    <a:lnTo>
                      <a:pt x="1772" y="3283"/>
                    </a:lnTo>
                    <a:lnTo>
                      <a:pt x="1763" y="3283"/>
                    </a:lnTo>
                    <a:lnTo>
                      <a:pt x="1763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55" y="3274"/>
                    </a:lnTo>
                    <a:lnTo>
                      <a:pt x="1755" y="3274"/>
                    </a:lnTo>
                    <a:lnTo>
                      <a:pt x="1772" y="3283"/>
                    </a:lnTo>
                    <a:close/>
                    <a:moveTo>
                      <a:pt x="4472" y="1165"/>
                    </a:moveTo>
                    <a:lnTo>
                      <a:pt x="4472" y="1165"/>
                    </a:lnTo>
                    <a:lnTo>
                      <a:pt x="4463" y="1165"/>
                    </a:lnTo>
                    <a:lnTo>
                      <a:pt x="4463" y="1165"/>
                    </a:lnTo>
                    <a:lnTo>
                      <a:pt x="4454" y="1157"/>
                    </a:lnTo>
                    <a:lnTo>
                      <a:pt x="4454" y="1157"/>
                    </a:lnTo>
                    <a:lnTo>
                      <a:pt x="4454" y="1148"/>
                    </a:lnTo>
                    <a:lnTo>
                      <a:pt x="4454" y="1148"/>
                    </a:lnTo>
                    <a:lnTo>
                      <a:pt x="4472" y="1157"/>
                    </a:lnTo>
                    <a:lnTo>
                      <a:pt x="4472" y="1157"/>
                    </a:lnTo>
                    <a:lnTo>
                      <a:pt x="4472" y="1165"/>
                    </a:lnTo>
                    <a:close/>
                    <a:moveTo>
                      <a:pt x="4534" y="1174"/>
                    </a:moveTo>
                    <a:lnTo>
                      <a:pt x="4534" y="1174"/>
                    </a:lnTo>
                    <a:lnTo>
                      <a:pt x="4525" y="1174"/>
                    </a:lnTo>
                    <a:lnTo>
                      <a:pt x="4516" y="1174"/>
                    </a:lnTo>
                    <a:lnTo>
                      <a:pt x="4516" y="1174"/>
                    </a:lnTo>
                    <a:lnTo>
                      <a:pt x="4507" y="1174"/>
                    </a:lnTo>
                    <a:lnTo>
                      <a:pt x="4507" y="1174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507" y="1157"/>
                    </a:lnTo>
                    <a:lnTo>
                      <a:pt x="4507" y="1157"/>
                    </a:lnTo>
                    <a:lnTo>
                      <a:pt x="4516" y="1157"/>
                    </a:lnTo>
                    <a:lnTo>
                      <a:pt x="4516" y="1157"/>
                    </a:lnTo>
                    <a:lnTo>
                      <a:pt x="4534" y="1174"/>
                    </a:lnTo>
                    <a:lnTo>
                      <a:pt x="4534" y="1174"/>
                    </a:lnTo>
                    <a:lnTo>
                      <a:pt x="4543" y="1174"/>
                    </a:lnTo>
                    <a:lnTo>
                      <a:pt x="4543" y="1174"/>
                    </a:lnTo>
                    <a:lnTo>
                      <a:pt x="4534" y="1174"/>
                    </a:lnTo>
                    <a:close/>
                    <a:moveTo>
                      <a:pt x="4931" y="1060"/>
                    </a:moveTo>
                    <a:lnTo>
                      <a:pt x="4931" y="1060"/>
                    </a:lnTo>
                    <a:lnTo>
                      <a:pt x="4922" y="1042"/>
                    </a:lnTo>
                    <a:lnTo>
                      <a:pt x="4913" y="1042"/>
                    </a:lnTo>
                    <a:lnTo>
                      <a:pt x="4913" y="1042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24"/>
                    </a:lnTo>
                    <a:lnTo>
                      <a:pt x="4913" y="1024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31" y="989"/>
                    </a:lnTo>
                    <a:lnTo>
                      <a:pt x="4931" y="989"/>
                    </a:lnTo>
                    <a:lnTo>
                      <a:pt x="4922" y="980"/>
                    </a:lnTo>
                    <a:lnTo>
                      <a:pt x="4913" y="971"/>
                    </a:lnTo>
                    <a:lnTo>
                      <a:pt x="4913" y="971"/>
                    </a:lnTo>
                    <a:lnTo>
                      <a:pt x="4904" y="962"/>
                    </a:lnTo>
                    <a:lnTo>
                      <a:pt x="4896" y="954"/>
                    </a:lnTo>
                    <a:lnTo>
                      <a:pt x="4896" y="954"/>
                    </a:lnTo>
                    <a:lnTo>
                      <a:pt x="4869" y="927"/>
                    </a:lnTo>
                    <a:lnTo>
                      <a:pt x="4869" y="927"/>
                    </a:lnTo>
                    <a:lnTo>
                      <a:pt x="4913" y="945"/>
                    </a:lnTo>
                    <a:lnTo>
                      <a:pt x="4913" y="945"/>
                    </a:lnTo>
                    <a:lnTo>
                      <a:pt x="4931" y="954"/>
                    </a:lnTo>
                    <a:lnTo>
                      <a:pt x="4931" y="954"/>
                    </a:lnTo>
                    <a:lnTo>
                      <a:pt x="4940" y="971"/>
                    </a:lnTo>
                    <a:lnTo>
                      <a:pt x="4940" y="971"/>
                    </a:lnTo>
                    <a:lnTo>
                      <a:pt x="4940" y="980"/>
                    </a:lnTo>
                    <a:lnTo>
                      <a:pt x="4940" y="989"/>
                    </a:lnTo>
                    <a:lnTo>
                      <a:pt x="4940" y="989"/>
                    </a:lnTo>
                    <a:lnTo>
                      <a:pt x="4948" y="998"/>
                    </a:lnTo>
                    <a:lnTo>
                      <a:pt x="4948" y="998"/>
                    </a:lnTo>
                    <a:lnTo>
                      <a:pt x="4940" y="998"/>
                    </a:lnTo>
                    <a:lnTo>
                      <a:pt x="4940" y="998"/>
                    </a:lnTo>
                    <a:lnTo>
                      <a:pt x="4940" y="1007"/>
                    </a:lnTo>
                    <a:lnTo>
                      <a:pt x="4940" y="1007"/>
                    </a:lnTo>
                    <a:lnTo>
                      <a:pt x="4931" y="1015"/>
                    </a:lnTo>
                    <a:lnTo>
                      <a:pt x="4922" y="1033"/>
                    </a:lnTo>
                    <a:lnTo>
                      <a:pt x="4922" y="1033"/>
                    </a:lnTo>
                    <a:lnTo>
                      <a:pt x="4931" y="1051"/>
                    </a:lnTo>
                    <a:lnTo>
                      <a:pt x="4957" y="1068"/>
                    </a:lnTo>
                    <a:lnTo>
                      <a:pt x="4957" y="1068"/>
                    </a:lnTo>
                    <a:lnTo>
                      <a:pt x="4931" y="1060"/>
                    </a:lnTo>
                    <a:close/>
                    <a:moveTo>
                      <a:pt x="4975" y="742"/>
                    </a:moveTo>
                    <a:lnTo>
                      <a:pt x="4975" y="742"/>
                    </a:lnTo>
                    <a:lnTo>
                      <a:pt x="4940" y="724"/>
                    </a:lnTo>
                    <a:lnTo>
                      <a:pt x="4940" y="724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13" y="715"/>
                    </a:lnTo>
                    <a:lnTo>
                      <a:pt x="4913" y="715"/>
                    </a:lnTo>
                    <a:lnTo>
                      <a:pt x="4913" y="706"/>
                    </a:lnTo>
                    <a:lnTo>
                      <a:pt x="4913" y="706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66" y="724"/>
                    </a:lnTo>
                    <a:lnTo>
                      <a:pt x="4966" y="724"/>
                    </a:lnTo>
                    <a:lnTo>
                      <a:pt x="4966" y="733"/>
                    </a:lnTo>
                    <a:lnTo>
                      <a:pt x="4975" y="742"/>
                    </a:lnTo>
                    <a:lnTo>
                      <a:pt x="4975" y="742"/>
                    </a:lnTo>
                    <a:lnTo>
                      <a:pt x="4984" y="742"/>
                    </a:lnTo>
                    <a:lnTo>
                      <a:pt x="4984" y="742"/>
                    </a:lnTo>
                    <a:lnTo>
                      <a:pt x="4975" y="742"/>
                    </a:lnTo>
                    <a:close/>
                    <a:moveTo>
                      <a:pt x="6598" y="2269"/>
                    </a:moveTo>
                    <a:lnTo>
                      <a:pt x="6598" y="2269"/>
                    </a:lnTo>
                    <a:lnTo>
                      <a:pt x="6563" y="2295"/>
                    </a:lnTo>
                    <a:lnTo>
                      <a:pt x="6519" y="2313"/>
                    </a:lnTo>
                    <a:lnTo>
                      <a:pt x="6510" y="2313"/>
                    </a:lnTo>
                    <a:lnTo>
                      <a:pt x="6510" y="2313"/>
                    </a:lnTo>
                    <a:lnTo>
                      <a:pt x="6466" y="2331"/>
                    </a:lnTo>
                    <a:lnTo>
                      <a:pt x="6457" y="2340"/>
                    </a:lnTo>
                    <a:lnTo>
                      <a:pt x="6448" y="2357"/>
                    </a:lnTo>
                    <a:lnTo>
                      <a:pt x="6448" y="2357"/>
                    </a:lnTo>
                    <a:lnTo>
                      <a:pt x="6440" y="2366"/>
                    </a:lnTo>
                    <a:lnTo>
                      <a:pt x="6422" y="2375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413" y="2366"/>
                    </a:lnTo>
                    <a:lnTo>
                      <a:pt x="6431" y="2357"/>
                    </a:lnTo>
                    <a:lnTo>
                      <a:pt x="6448" y="2331"/>
                    </a:lnTo>
                    <a:lnTo>
                      <a:pt x="6448" y="2331"/>
                    </a:lnTo>
                    <a:lnTo>
                      <a:pt x="6466" y="2313"/>
                    </a:lnTo>
                    <a:lnTo>
                      <a:pt x="6493" y="2287"/>
                    </a:lnTo>
                    <a:lnTo>
                      <a:pt x="6510" y="2278"/>
                    </a:lnTo>
                    <a:lnTo>
                      <a:pt x="6510" y="2278"/>
                    </a:lnTo>
                    <a:lnTo>
                      <a:pt x="6528" y="2260"/>
                    </a:lnTo>
                    <a:lnTo>
                      <a:pt x="6528" y="2260"/>
                    </a:lnTo>
                    <a:lnTo>
                      <a:pt x="6572" y="2234"/>
                    </a:lnTo>
                    <a:lnTo>
                      <a:pt x="6598" y="2198"/>
                    </a:lnTo>
                    <a:lnTo>
                      <a:pt x="6598" y="2198"/>
                    </a:lnTo>
                    <a:lnTo>
                      <a:pt x="6625" y="2137"/>
                    </a:lnTo>
                    <a:lnTo>
                      <a:pt x="6634" y="2128"/>
                    </a:lnTo>
                    <a:lnTo>
                      <a:pt x="6634" y="2128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128"/>
                    </a:lnTo>
                    <a:lnTo>
                      <a:pt x="6643" y="2181"/>
                    </a:lnTo>
                    <a:lnTo>
                      <a:pt x="6625" y="2234"/>
                    </a:lnTo>
                    <a:lnTo>
                      <a:pt x="6598" y="226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Freeform 75">
                <a:extLst>
                  <a:ext uri="{FF2B5EF4-FFF2-40B4-BE49-F238E27FC236}">
                    <a16:creationId xmlns:a16="http://schemas.microsoft.com/office/drawing/2014/main" id="{B9E19FD5-D4EE-1141-BAC2-9BAA02EE1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3821113"/>
                <a:ext cx="63500" cy="76200"/>
              </a:xfrm>
              <a:custGeom>
                <a:avLst/>
                <a:gdLst>
                  <a:gd name="T0" fmla="*/ 35 w 177"/>
                  <a:gd name="T1" fmla="*/ 211 h 212"/>
                  <a:gd name="T2" fmla="*/ 17 w 177"/>
                  <a:gd name="T3" fmla="*/ 203 h 212"/>
                  <a:gd name="T4" fmla="*/ 17 w 177"/>
                  <a:gd name="T5" fmla="*/ 203 h 212"/>
                  <a:gd name="T6" fmla="*/ 0 w 177"/>
                  <a:gd name="T7" fmla="*/ 194 h 212"/>
                  <a:gd name="T8" fmla="*/ 9 w 177"/>
                  <a:gd name="T9" fmla="*/ 176 h 212"/>
                  <a:gd name="T10" fmla="*/ 9 w 177"/>
                  <a:gd name="T11" fmla="*/ 176 h 212"/>
                  <a:gd name="T12" fmla="*/ 9 w 177"/>
                  <a:gd name="T13" fmla="*/ 176 h 212"/>
                  <a:gd name="T14" fmla="*/ 17 w 177"/>
                  <a:gd name="T15" fmla="*/ 167 h 212"/>
                  <a:gd name="T16" fmla="*/ 9 w 177"/>
                  <a:gd name="T17" fmla="*/ 97 h 212"/>
                  <a:gd name="T18" fmla="*/ 9 w 177"/>
                  <a:gd name="T19" fmla="*/ 79 h 212"/>
                  <a:gd name="T20" fmla="*/ 17 w 177"/>
                  <a:gd name="T21" fmla="*/ 26 h 212"/>
                  <a:gd name="T22" fmla="*/ 26 w 177"/>
                  <a:gd name="T23" fmla="*/ 26 h 212"/>
                  <a:gd name="T24" fmla="*/ 26 w 177"/>
                  <a:gd name="T25" fmla="*/ 17 h 212"/>
                  <a:gd name="T26" fmla="*/ 26 w 177"/>
                  <a:gd name="T27" fmla="*/ 17 h 212"/>
                  <a:gd name="T28" fmla="*/ 35 w 177"/>
                  <a:gd name="T29" fmla="*/ 0 h 212"/>
                  <a:gd name="T30" fmla="*/ 44 w 177"/>
                  <a:gd name="T31" fmla="*/ 0 h 212"/>
                  <a:gd name="T32" fmla="*/ 88 w 177"/>
                  <a:gd name="T33" fmla="*/ 17 h 212"/>
                  <a:gd name="T34" fmla="*/ 132 w 177"/>
                  <a:gd name="T35" fmla="*/ 44 h 212"/>
                  <a:gd name="T36" fmla="*/ 150 w 177"/>
                  <a:gd name="T37" fmla="*/ 53 h 212"/>
                  <a:gd name="T38" fmla="*/ 150 w 177"/>
                  <a:gd name="T39" fmla="*/ 61 h 212"/>
                  <a:gd name="T40" fmla="*/ 167 w 177"/>
                  <a:gd name="T41" fmla="*/ 79 h 212"/>
                  <a:gd name="T42" fmla="*/ 176 w 177"/>
                  <a:gd name="T43" fmla="*/ 88 h 212"/>
                  <a:gd name="T44" fmla="*/ 176 w 177"/>
                  <a:gd name="T45" fmla="*/ 105 h 212"/>
                  <a:gd name="T46" fmla="*/ 167 w 177"/>
                  <a:gd name="T47" fmla="*/ 114 h 212"/>
                  <a:gd name="T48" fmla="*/ 150 w 177"/>
                  <a:gd name="T49" fmla="*/ 123 h 212"/>
                  <a:gd name="T50" fmla="*/ 150 w 177"/>
                  <a:gd name="T51" fmla="*/ 132 h 212"/>
                  <a:gd name="T52" fmla="*/ 141 w 177"/>
                  <a:gd name="T53" fmla="*/ 132 h 212"/>
                  <a:gd name="T54" fmla="*/ 132 w 177"/>
                  <a:gd name="T55" fmla="*/ 150 h 212"/>
                  <a:gd name="T56" fmla="*/ 132 w 177"/>
                  <a:gd name="T57" fmla="*/ 150 h 212"/>
                  <a:gd name="T58" fmla="*/ 123 w 177"/>
                  <a:gd name="T59" fmla="*/ 158 h 212"/>
                  <a:gd name="T60" fmla="*/ 123 w 177"/>
                  <a:gd name="T61" fmla="*/ 158 h 212"/>
                  <a:gd name="T62" fmla="*/ 123 w 177"/>
                  <a:gd name="T63" fmla="*/ 167 h 212"/>
                  <a:gd name="T64" fmla="*/ 114 w 177"/>
                  <a:gd name="T65" fmla="*/ 176 h 212"/>
                  <a:gd name="T66" fmla="*/ 106 w 177"/>
                  <a:gd name="T67" fmla="*/ 194 h 212"/>
                  <a:gd name="T68" fmla="*/ 79 w 177"/>
                  <a:gd name="T69" fmla="*/ 203 h 212"/>
                  <a:gd name="T70" fmla="*/ 53 w 177"/>
                  <a:gd name="T71" fmla="*/ 203 h 212"/>
                  <a:gd name="T72" fmla="*/ 44 w 177"/>
                  <a:gd name="T73" fmla="*/ 211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7" h="212">
                    <a:moveTo>
                      <a:pt x="44" y="211"/>
                    </a:moveTo>
                    <a:lnTo>
                      <a:pt x="35" y="211"/>
                    </a:lnTo>
                    <a:lnTo>
                      <a:pt x="35" y="211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17" y="132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9" y="79"/>
                    </a:lnTo>
                    <a:lnTo>
                      <a:pt x="9" y="53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88" y="17"/>
                    </a:lnTo>
                    <a:lnTo>
                      <a:pt x="88" y="17"/>
                    </a:lnTo>
                    <a:lnTo>
                      <a:pt x="106" y="26"/>
                    </a:lnTo>
                    <a:lnTo>
                      <a:pt x="132" y="44"/>
                    </a:lnTo>
                    <a:lnTo>
                      <a:pt x="132" y="44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50" y="61"/>
                    </a:lnTo>
                    <a:lnTo>
                      <a:pt x="150" y="61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76" y="88"/>
                    </a:lnTo>
                    <a:lnTo>
                      <a:pt x="176" y="88"/>
                    </a:lnTo>
                    <a:lnTo>
                      <a:pt x="176" y="105"/>
                    </a:lnTo>
                    <a:lnTo>
                      <a:pt x="176" y="105"/>
                    </a:lnTo>
                    <a:lnTo>
                      <a:pt x="167" y="114"/>
                    </a:lnTo>
                    <a:lnTo>
                      <a:pt x="167" y="114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0" y="132"/>
                    </a:lnTo>
                    <a:lnTo>
                      <a:pt x="141" y="132"/>
                    </a:lnTo>
                    <a:lnTo>
                      <a:pt x="141" y="132"/>
                    </a:lnTo>
                    <a:lnTo>
                      <a:pt x="141" y="141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67"/>
                    </a:lnTo>
                    <a:lnTo>
                      <a:pt x="123" y="167"/>
                    </a:lnTo>
                    <a:lnTo>
                      <a:pt x="114" y="176"/>
                    </a:lnTo>
                    <a:lnTo>
                      <a:pt x="114" y="176"/>
                    </a:lnTo>
                    <a:lnTo>
                      <a:pt x="106" y="194"/>
                    </a:lnTo>
                    <a:lnTo>
                      <a:pt x="88" y="203"/>
                    </a:lnTo>
                    <a:lnTo>
                      <a:pt x="79" y="203"/>
                    </a:lnTo>
                    <a:lnTo>
                      <a:pt x="79" y="203"/>
                    </a:lnTo>
                    <a:lnTo>
                      <a:pt x="53" y="203"/>
                    </a:lnTo>
                    <a:lnTo>
                      <a:pt x="53" y="203"/>
                    </a:lnTo>
                    <a:lnTo>
                      <a:pt x="44" y="21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D1076E0-CCBF-684D-A234-2549AFFB4FA4}"/>
              </a:ext>
            </a:extLst>
          </p:cNvPr>
          <p:cNvSpPr/>
          <p:nvPr/>
        </p:nvSpPr>
        <p:spPr>
          <a:xfrm>
            <a:off x="0" y="69997"/>
            <a:ext cx="12192000" cy="6224155"/>
          </a:xfrm>
          <a:prstGeom prst="rect">
            <a:avLst/>
          </a:prstGeom>
          <a:solidFill>
            <a:schemeClr val="bg1">
              <a:alpha val="5972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ABBEB9F8-1766-6042-AA4D-46CA03205B90}"/>
              </a:ext>
            </a:extLst>
          </p:cNvPr>
          <p:cNvSpPr/>
          <p:nvPr/>
        </p:nvSpPr>
        <p:spPr>
          <a:xfrm>
            <a:off x="1887415" y="2467636"/>
            <a:ext cx="2458841" cy="1971947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err="1"/>
              <a:t>Local</a:t>
            </a:r>
            <a:r>
              <a:rPr lang="lv-LV" sz="2400" b="1" dirty="0"/>
              <a:t> </a:t>
            </a:r>
            <a:r>
              <a:rPr lang="lv-LV" sz="2400" b="1" dirty="0" err="1"/>
              <a:t>legal</a:t>
            </a:r>
            <a:r>
              <a:rPr lang="lv-LV" sz="2400" b="1" dirty="0"/>
              <a:t> </a:t>
            </a:r>
            <a:r>
              <a:rPr lang="lv-LV" sz="2400" b="1" dirty="0" err="1"/>
              <a:t>structure</a:t>
            </a:r>
            <a:r>
              <a:rPr lang="lv-LV" sz="2400" b="1" dirty="0"/>
              <a:t> </a:t>
            </a:r>
            <a:r>
              <a:rPr lang="lv-LV" sz="2400" b="1" dirty="0" err="1"/>
              <a:t>and</a:t>
            </a:r>
            <a:r>
              <a:rPr lang="lv-LV" sz="2400" b="1" dirty="0"/>
              <a:t> </a:t>
            </a:r>
            <a:r>
              <a:rPr lang="lv-LV" sz="2400" b="1" dirty="0" err="1"/>
              <a:t>laws</a:t>
            </a:r>
            <a:endParaRPr lang="lv-LV" sz="2400" b="1" dirty="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D17067C-CED8-0A4D-9AF8-A6AB7EF7E0DE}"/>
              </a:ext>
            </a:extLst>
          </p:cNvPr>
          <p:cNvSpPr/>
          <p:nvPr/>
        </p:nvSpPr>
        <p:spPr>
          <a:xfrm>
            <a:off x="7691518" y="2457868"/>
            <a:ext cx="2455270" cy="1969083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err="1"/>
              <a:t>Local</a:t>
            </a:r>
            <a:r>
              <a:rPr lang="lv-LV" sz="2400" b="1" dirty="0"/>
              <a:t> </a:t>
            </a:r>
            <a:r>
              <a:rPr lang="lv-LV" sz="2400" b="1" dirty="0" err="1"/>
              <a:t>public</a:t>
            </a:r>
            <a:r>
              <a:rPr lang="lv-LV" sz="2400" b="1" dirty="0"/>
              <a:t> </a:t>
            </a:r>
            <a:r>
              <a:rPr lang="lv-LV" sz="2400" b="1" dirty="0" err="1"/>
              <a:t>policy</a:t>
            </a:r>
            <a:endParaRPr lang="lv-LV" sz="2400" b="1" dirty="0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4E4CF34B-5CE5-9447-9180-FD99D86DEF5D}"/>
              </a:ext>
            </a:extLst>
          </p:cNvPr>
          <p:cNvSpPr/>
          <p:nvPr/>
        </p:nvSpPr>
        <p:spPr>
          <a:xfrm>
            <a:off x="4808787" y="2490097"/>
            <a:ext cx="2402825" cy="1927023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err="1"/>
              <a:t>Local</a:t>
            </a:r>
            <a:r>
              <a:rPr lang="lv-LV" sz="2400" b="1" dirty="0"/>
              <a:t> </a:t>
            </a:r>
            <a:r>
              <a:rPr lang="lv-LV" sz="2400" b="1" dirty="0" err="1"/>
              <a:t>customs</a:t>
            </a:r>
            <a:endParaRPr lang="lv-LV" sz="2400" b="1" dirty="0"/>
          </a:p>
        </p:txBody>
      </p:sp>
    </p:spTree>
    <p:extLst>
      <p:ext uri="{BB962C8B-B14F-4D97-AF65-F5344CB8AC3E}">
        <p14:creationId xmlns:p14="http://schemas.microsoft.com/office/powerpoint/2010/main" val="6218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11893</TotalTime>
  <Words>609</Words>
  <Application>Microsoft Macintosh PowerPoint</Application>
  <PresentationFormat>Widescreen</PresentationFormat>
  <Paragraphs>172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Avenir Next LT Pro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Disclaimer</vt:lpstr>
      <vt:lpstr>PowerPoint Presentation</vt:lpstr>
      <vt:lpstr>Total Number of Transfers since 2003</vt:lpstr>
      <vt:lpstr>Changes to Legal Structure</vt:lpstr>
      <vt:lpstr>Changes to Legal Structure</vt:lpstr>
      <vt:lpstr>Changes to Legal Structure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Joke Braeken</dc:creator>
  <cp:lastModifiedBy>Microsoft Office User</cp:lastModifiedBy>
  <cp:revision>55</cp:revision>
  <dcterms:created xsi:type="dcterms:W3CDTF">2020-05-27T16:07:17Z</dcterms:created>
  <dcterms:modified xsi:type="dcterms:W3CDTF">2021-06-11T20:42:43Z</dcterms:modified>
</cp:coreProperties>
</file>